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47"/>
  </p:notesMasterIdLst>
  <p:sldIdLst>
    <p:sldId id="256" r:id="rId3"/>
    <p:sldId id="306" r:id="rId4"/>
    <p:sldId id="295" r:id="rId5"/>
    <p:sldId id="258" r:id="rId6"/>
    <p:sldId id="259" r:id="rId7"/>
    <p:sldId id="296" r:id="rId8"/>
    <p:sldId id="260" r:id="rId9"/>
    <p:sldId id="261" r:id="rId10"/>
    <p:sldId id="297" r:id="rId11"/>
    <p:sldId id="262" r:id="rId12"/>
    <p:sldId id="263" r:id="rId13"/>
    <p:sldId id="298" r:id="rId14"/>
    <p:sldId id="264" r:id="rId15"/>
    <p:sldId id="265" r:id="rId16"/>
    <p:sldId id="266" r:id="rId17"/>
    <p:sldId id="267" r:id="rId18"/>
    <p:sldId id="299" r:id="rId19"/>
    <p:sldId id="309" r:id="rId20"/>
    <p:sldId id="268" r:id="rId21"/>
    <p:sldId id="269" r:id="rId22"/>
    <p:sldId id="300" r:id="rId23"/>
    <p:sldId id="310" r:id="rId24"/>
    <p:sldId id="270" r:id="rId25"/>
    <p:sldId id="271" r:id="rId26"/>
    <p:sldId id="272" r:id="rId27"/>
    <p:sldId id="313" r:id="rId28"/>
    <p:sldId id="301" r:id="rId29"/>
    <p:sldId id="274" r:id="rId30"/>
    <p:sldId id="275" r:id="rId31"/>
    <p:sldId id="276" r:id="rId32"/>
    <p:sldId id="277" r:id="rId33"/>
    <p:sldId id="302" r:id="rId34"/>
    <p:sldId id="303" r:id="rId35"/>
    <p:sldId id="304" r:id="rId36"/>
    <p:sldId id="305" r:id="rId37"/>
    <p:sldId id="279" r:id="rId38"/>
    <p:sldId id="281" r:id="rId39"/>
    <p:sldId id="307" r:id="rId40"/>
    <p:sldId id="312" r:id="rId41"/>
    <p:sldId id="308" r:id="rId42"/>
    <p:sldId id="280" r:id="rId43"/>
    <p:sldId id="292" r:id="rId44"/>
    <p:sldId id="293" r:id="rId45"/>
    <p:sldId id="294" r:id="rId46"/>
  </p:sldIdLst>
  <p:sldSz cx="9144000" cy="5143500" type="screen16x9"/>
  <p:notesSz cx="6858000" cy="9144000"/>
  <p:embeddedFontLst>
    <p:embeddedFont>
      <p:font typeface="맑은 고딕" panose="020B0503020000020004" pitchFamily="34" charset="-127"/>
      <p:regular r:id="rId48"/>
      <p:bold r:id="rId49"/>
    </p:embeddedFont>
    <p:embeddedFont>
      <p:font typeface="Do Hyeon" panose="020B0604020202020204" charset="0"/>
      <p:regular r:id="rId50"/>
    </p:embeddedFont>
    <p:embeddedFont>
      <p:font typeface="Proxima Nova" panose="020B0604020202020204" charset="0"/>
      <p:regular r:id="rId51"/>
      <p:bold r:id="rId52"/>
      <p:italic r:id="rId53"/>
      <p:boldItalic r:id="rId54"/>
    </p:embeddedFont>
    <p:embeddedFont>
      <p:font typeface="Dosis Medium" panose="020B0604020202020204" charset="0"/>
      <p:regular r:id="rId55"/>
      <p:bold r:id="rId56"/>
    </p:embeddedFont>
    <p:embeddedFont>
      <p:font typeface="Cambay" panose="020B0604020202020204" charset="0"/>
      <p:regular r:id="rId57"/>
      <p:bold r:id="rId58"/>
      <p:italic r:id="rId59"/>
      <p:boldItalic r:id="rId60"/>
    </p:embeddedFont>
    <p:embeddedFont>
      <p:font typeface="Roboto" panose="020B0604020202020204" charset="0"/>
      <p:regular r:id="rId61"/>
      <p:bold r:id="rId62"/>
      <p:italic r:id="rId63"/>
      <p:boldItalic r:id="rId64"/>
    </p:embeddedFont>
    <p:embeddedFont>
      <p:font typeface="Roboto Condensed Light" panose="02000000000000000000" pitchFamily="2" charset="0"/>
      <p:regular r:id="rId65"/>
    </p:embeddedFont>
    <p:embeddedFont>
      <p:font typeface="PT Sans" panose="020B0604020202020204" charset="0"/>
      <p:regular r:id="rId66"/>
      <p:bold r:id="rId67"/>
      <p:italic r:id="rId68"/>
      <p:boldItalic r:id="rId69"/>
    </p:embeddedFont>
    <p:embeddedFont>
      <p:font typeface="Concert One" panose="020B0604020202020204" charset="0"/>
      <p:regular r:id="rId70"/>
    </p:embeddedFont>
    <p:embeddedFont>
      <p:font typeface="Arial Rounded MT Bold" panose="020F0704030504030204" pitchFamily="34" charset="0"/>
      <p:regular r:id="rId71"/>
    </p:embeddedFont>
    <p:embeddedFont>
      <p:font typeface="Proxima Nova Semibold" panose="020B0604020202020204" charset="0"/>
      <p:regular r:id="rId72"/>
      <p:bold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9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7D391A-FED9-4B90-8CF5-C0E72D2F6404}">
  <a:tblStyle styleId="{7E7D391A-FED9-4B90-8CF5-C0E72D2F64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692" y="894"/>
      </p:cViewPr>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font" Target="fonts/font2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4.fntdata"/><Relationship Id="rId72"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206956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857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e12480e576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e12480e576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51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e12480e57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e12480e57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990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8"/>
        <p:cNvGrpSpPr/>
        <p:nvPr/>
      </p:nvGrpSpPr>
      <p:grpSpPr>
        <a:xfrm>
          <a:off x="0" y="0"/>
          <a:ext cx="0" cy="0"/>
          <a:chOff x="0" y="0"/>
          <a:chExt cx="0" cy="0"/>
        </a:xfrm>
      </p:grpSpPr>
      <p:sp>
        <p:nvSpPr>
          <p:cNvPr id="2799" name="Google Shape;2799;ge12480e576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0" name="Google Shape;2800;ge12480e576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75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ge12480e57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4" name="Google Shape;2864;ge12480e57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53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8d44b1506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8d44b1506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33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e12480e5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e12480e5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86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ge12480e57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6" name="Google Shape;2976;ge12480e57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803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0"/>
        <p:cNvGrpSpPr/>
        <p:nvPr/>
      </p:nvGrpSpPr>
      <p:grpSpPr>
        <a:xfrm>
          <a:off x="0" y="0"/>
          <a:ext cx="0" cy="0"/>
          <a:chOff x="0" y="0"/>
          <a:chExt cx="0" cy="0"/>
        </a:xfrm>
      </p:grpSpPr>
      <p:sp>
        <p:nvSpPr>
          <p:cNvPr id="3071" name="Google Shape;3071;ge31f76469f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2" name="Google Shape;3072;ge31f76469f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914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8d44b1506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 name="Google Shape;1817;g8d44b1506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9690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e12480e5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e12480e5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9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7" name="Google Shape;228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2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5"/>
        <p:cNvGrpSpPr/>
        <p:nvPr/>
      </p:nvGrpSpPr>
      <p:grpSpPr>
        <a:xfrm>
          <a:off x="0" y="0"/>
          <a:ext cx="0" cy="0"/>
          <a:chOff x="0" y="0"/>
          <a:chExt cx="0" cy="0"/>
        </a:xfrm>
      </p:grpSpPr>
      <p:sp>
        <p:nvSpPr>
          <p:cNvPr id="3116" name="Google Shape;3116;ge12480e576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7" name="Google Shape;3117;ge12480e576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563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e12480e57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e12480e57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10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9"/>
        <p:cNvGrpSpPr/>
        <p:nvPr/>
      </p:nvGrpSpPr>
      <p:grpSpPr>
        <a:xfrm>
          <a:off x="0" y="0"/>
          <a:ext cx="0" cy="0"/>
          <a:chOff x="0" y="0"/>
          <a:chExt cx="0" cy="0"/>
        </a:xfrm>
      </p:grpSpPr>
      <p:sp>
        <p:nvSpPr>
          <p:cNvPr id="3150" name="Google Shape;3150;ge12480e57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1" name="Google Shape;3151;ge12480e57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36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e12480e5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e12480e5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047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8d44b15066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8d44b1506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811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2"/>
        <p:cNvGrpSpPr/>
        <p:nvPr/>
      </p:nvGrpSpPr>
      <p:grpSpPr>
        <a:xfrm>
          <a:off x="0" y="0"/>
          <a:ext cx="0" cy="0"/>
          <a:chOff x="0" y="0"/>
          <a:chExt cx="0" cy="0"/>
        </a:xfrm>
      </p:grpSpPr>
      <p:sp>
        <p:nvSpPr>
          <p:cNvPr id="3173" name="Google Shape;3173;ge12480e576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4" name="Google Shape;3174;ge12480e576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849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3"/>
        <p:cNvGrpSpPr/>
        <p:nvPr/>
      </p:nvGrpSpPr>
      <p:grpSpPr>
        <a:xfrm>
          <a:off x="0" y="0"/>
          <a:ext cx="0" cy="0"/>
          <a:chOff x="0" y="0"/>
          <a:chExt cx="0" cy="0"/>
        </a:xfrm>
      </p:grpSpPr>
      <p:sp>
        <p:nvSpPr>
          <p:cNvPr id="3184" name="Google Shape;3184;ge12480e57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5" name="Google Shape;3185;ge12480e57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269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8"/>
        <p:cNvGrpSpPr/>
        <p:nvPr/>
      </p:nvGrpSpPr>
      <p:grpSpPr>
        <a:xfrm>
          <a:off x="0" y="0"/>
          <a:ext cx="0" cy="0"/>
          <a:chOff x="0" y="0"/>
          <a:chExt cx="0" cy="0"/>
        </a:xfrm>
      </p:grpSpPr>
      <p:sp>
        <p:nvSpPr>
          <p:cNvPr id="3189" name="Google Shape;3189;ge31f76469f_4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0" name="Google Shape;3190;ge31f76469f_4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841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0"/>
        <p:cNvGrpSpPr/>
        <p:nvPr/>
      </p:nvGrpSpPr>
      <p:grpSpPr>
        <a:xfrm>
          <a:off x="0" y="0"/>
          <a:ext cx="0" cy="0"/>
          <a:chOff x="0" y="0"/>
          <a:chExt cx="0" cy="0"/>
        </a:xfrm>
      </p:grpSpPr>
      <p:sp>
        <p:nvSpPr>
          <p:cNvPr id="3261" name="Google Shape;3261;ge12480e576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2" name="Google Shape;3262;ge12480e57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8623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g8d44b1506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6" name="Google Shape;2256;g8d44b1506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82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e12480e5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e12480e5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738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9"/>
        <p:cNvGrpSpPr/>
        <p:nvPr/>
      </p:nvGrpSpPr>
      <p:grpSpPr>
        <a:xfrm>
          <a:off x="0" y="0"/>
          <a:ext cx="0" cy="0"/>
          <a:chOff x="0" y="0"/>
          <a:chExt cx="0" cy="0"/>
        </a:xfrm>
      </p:grpSpPr>
      <p:sp>
        <p:nvSpPr>
          <p:cNvPr id="3330" name="Google Shape;3330;ge12480e576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1" name="Google Shape;3331;ge12480e576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7781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4"/>
        <p:cNvGrpSpPr/>
        <p:nvPr/>
      </p:nvGrpSpPr>
      <p:grpSpPr>
        <a:xfrm>
          <a:off x="0" y="0"/>
          <a:ext cx="0" cy="0"/>
          <a:chOff x="0" y="0"/>
          <a:chExt cx="0" cy="0"/>
        </a:xfrm>
      </p:grpSpPr>
      <p:sp>
        <p:nvSpPr>
          <p:cNvPr id="3675" name="Google Shape;3675;ge12480e576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6" name="Google Shape;3676;ge12480e57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712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4"/>
        <p:cNvGrpSpPr/>
        <p:nvPr/>
      </p:nvGrpSpPr>
      <p:grpSpPr>
        <a:xfrm>
          <a:off x="0" y="0"/>
          <a:ext cx="0" cy="0"/>
          <a:chOff x="0" y="0"/>
          <a:chExt cx="0" cy="0"/>
        </a:xfrm>
      </p:grpSpPr>
      <p:sp>
        <p:nvSpPr>
          <p:cNvPr id="3675" name="Google Shape;3675;ge12480e576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6" name="Google Shape;3676;ge12480e57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880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4"/>
        <p:cNvGrpSpPr/>
        <p:nvPr/>
      </p:nvGrpSpPr>
      <p:grpSpPr>
        <a:xfrm>
          <a:off x="0" y="0"/>
          <a:ext cx="0" cy="0"/>
          <a:chOff x="0" y="0"/>
          <a:chExt cx="0" cy="0"/>
        </a:xfrm>
      </p:grpSpPr>
      <p:sp>
        <p:nvSpPr>
          <p:cNvPr id="3675" name="Google Shape;3675;ge12480e576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6" name="Google Shape;3676;ge12480e57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502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4"/>
        <p:cNvGrpSpPr/>
        <p:nvPr/>
      </p:nvGrpSpPr>
      <p:grpSpPr>
        <a:xfrm>
          <a:off x="0" y="0"/>
          <a:ext cx="0" cy="0"/>
          <a:chOff x="0" y="0"/>
          <a:chExt cx="0" cy="0"/>
        </a:xfrm>
      </p:grpSpPr>
      <p:sp>
        <p:nvSpPr>
          <p:cNvPr id="3675" name="Google Shape;3675;ge12480e576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6" name="Google Shape;3676;ge12480e57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960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e12480e576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e12480e576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593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6"/>
        <p:cNvGrpSpPr/>
        <p:nvPr/>
      </p:nvGrpSpPr>
      <p:grpSpPr>
        <a:xfrm>
          <a:off x="0" y="0"/>
          <a:ext cx="0" cy="0"/>
          <a:chOff x="0" y="0"/>
          <a:chExt cx="0" cy="0"/>
        </a:xfrm>
      </p:grpSpPr>
      <p:sp>
        <p:nvSpPr>
          <p:cNvPr id="8247" name="Google Shape;8247;ge12480e576_0_10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8" name="Google Shape;8248;ge12480e576_0_10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553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4"/>
        <p:cNvGrpSpPr/>
        <p:nvPr/>
      </p:nvGrpSpPr>
      <p:grpSpPr>
        <a:xfrm>
          <a:off x="0" y="0"/>
          <a:ext cx="0" cy="0"/>
          <a:chOff x="0" y="0"/>
          <a:chExt cx="0" cy="0"/>
        </a:xfrm>
      </p:grpSpPr>
      <p:sp>
        <p:nvSpPr>
          <p:cNvPr id="9015" name="Google Shape;9015;ge12480e576_0_10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6" name="Google Shape;9016;ge12480e576_0_10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221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1"/>
        <p:cNvGrpSpPr/>
        <p:nvPr/>
      </p:nvGrpSpPr>
      <p:grpSpPr>
        <a:xfrm>
          <a:off x="0" y="0"/>
          <a:ext cx="0" cy="0"/>
          <a:chOff x="0" y="0"/>
          <a:chExt cx="0" cy="0"/>
        </a:xfrm>
      </p:grpSpPr>
      <p:sp>
        <p:nvSpPr>
          <p:cNvPr id="10422" name="Google Shape;10422;ge12480e576_0_12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3" name="Google Shape;10423;ge12480e576_0_12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68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7"/>
        <p:cNvGrpSpPr/>
        <p:nvPr/>
      </p:nvGrpSpPr>
      <p:grpSpPr>
        <a:xfrm>
          <a:off x="0" y="0"/>
          <a:ext cx="0" cy="0"/>
          <a:chOff x="0" y="0"/>
          <a:chExt cx="0" cy="0"/>
        </a:xfrm>
      </p:grpSpPr>
      <p:sp>
        <p:nvSpPr>
          <p:cNvPr id="2378" name="Google Shape;2378;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9" name="Google Shape;2379;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05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3"/>
        <p:cNvGrpSpPr/>
        <p:nvPr/>
      </p:nvGrpSpPr>
      <p:grpSpPr>
        <a:xfrm>
          <a:off x="0" y="0"/>
          <a:ext cx="0" cy="0"/>
          <a:chOff x="0" y="0"/>
          <a:chExt cx="0" cy="0"/>
        </a:xfrm>
      </p:grpSpPr>
      <p:sp>
        <p:nvSpPr>
          <p:cNvPr id="2464" name="Google Shape;2464;ge1b9359cc0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5" name="Google Shape;2465;ge1b9359cc0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37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9"/>
        <p:cNvGrpSpPr/>
        <p:nvPr/>
      </p:nvGrpSpPr>
      <p:grpSpPr>
        <a:xfrm>
          <a:off x="0" y="0"/>
          <a:ext cx="0" cy="0"/>
          <a:chOff x="0" y="0"/>
          <a:chExt cx="0" cy="0"/>
        </a:xfrm>
      </p:grpSpPr>
      <p:sp>
        <p:nvSpPr>
          <p:cNvPr id="3390" name="Google Shape;3390;ge4625bd1ce_1_1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1" name="Google Shape;3391;ge4625bd1ce_1_1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00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1"/>
        <p:cNvGrpSpPr/>
        <p:nvPr/>
      </p:nvGrpSpPr>
      <p:grpSpPr>
        <a:xfrm>
          <a:off x="0" y="0"/>
          <a:ext cx="0" cy="0"/>
          <a:chOff x="0" y="0"/>
          <a:chExt cx="0" cy="0"/>
        </a:xfrm>
      </p:grpSpPr>
      <p:sp>
        <p:nvSpPr>
          <p:cNvPr id="2572" name="Google Shape;2572;ge1b9359cc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3" name="Google Shape;2573;ge1b9359cc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20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0"/>
        <p:cNvGrpSpPr/>
        <p:nvPr/>
      </p:nvGrpSpPr>
      <p:grpSpPr>
        <a:xfrm>
          <a:off x="0" y="0"/>
          <a:ext cx="0" cy="0"/>
          <a:chOff x="0" y="0"/>
          <a:chExt cx="0" cy="0"/>
        </a:xfrm>
      </p:grpSpPr>
      <p:sp>
        <p:nvSpPr>
          <p:cNvPr id="2631" name="Google Shape;2631;ge12480e57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2" name="Google Shape;2632;ge12480e57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56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8d8e9c849d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8d8e9c849d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427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14" name="Google Shape;14;p2"/>
          <p:cNvGrpSpPr/>
          <p:nvPr/>
        </p:nvGrpSpPr>
        <p:grpSpPr>
          <a:xfrm>
            <a:off x="624900" y="251300"/>
            <a:ext cx="8141500" cy="3797400"/>
            <a:chOff x="624900" y="251300"/>
            <a:chExt cx="8141500" cy="3797400"/>
          </a:xfrm>
        </p:grpSpPr>
        <p:sp>
          <p:nvSpPr>
            <p:cNvPr id="15" name="Google Shape;15;p2"/>
            <p:cNvSpPr/>
            <p:nvPr/>
          </p:nvSpPr>
          <p:spPr>
            <a:xfrm>
              <a:off x="4251050" y="3954200"/>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71900" y="1318700"/>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11900" y="10478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02525" y="78107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008575" y="9662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244000" y="7236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64100" y="2513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56025" y="15171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64000" y="8218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12850" y="862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4800" y="1088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17425" y="4092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10575" y="4500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24900" y="36045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76625" y="3863388"/>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918875" y="34692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14150" y="3822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66450" y="17480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205200" y="19486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2"/>
          <p:cNvSpPr txBox="1">
            <a:spLocks noGrp="1"/>
          </p:cNvSpPr>
          <p:nvPr>
            <p:ph type="ctrTitle"/>
          </p:nvPr>
        </p:nvSpPr>
        <p:spPr>
          <a:xfrm>
            <a:off x="713100" y="1633475"/>
            <a:ext cx="4205700" cy="14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600"/>
              <a:buNone/>
              <a:defRPr sz="5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5" name="Google Shape;125;p2"/>
          <p:cNvSpPr txBox="1">
            <a:spLocks noGrp="1"/>
          </p:cNvSpPr>
          <p:nvPr>
            <p:ph type="subTitle" idx="1"/>
          </p:nvPr>
        </p:nvSpPr>
        <p:spPr>
          <a:xfrm>
            <a:off x="713175" y="3105625"/>
            <a:ext cx="4205700" cy="40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 name="Rectángulo 1"/>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9" name="Imagen 128"/>
          <p:cNvPicPr>
            <a:picLocks noChangeAspect="1"/>
          </p:cNvPicPr>
          <p:nvPr userDrawn="1"/>
        </p:nvPicPr>
        <p:blipFill>
          <a:blip r:embed="rId2"/>
          <a:stretch>
            <a:fillRect/>
          </a:stretch>
        </p:blipFill>
        <p:spPr>
          <a:xfrm>
            <a:off x="8361197" y="30320"/>
            <a:ext cx="623381" cy="604653"/>
          </a:xfrm>
          <a:prstGeom prst="rect">
            <a:avLst/>
          </a:prstGeom>
        </p:spPr>
      </p:pic>
      <p:pic>
        <p:nvPicPr>
          <p:cNvPr id="4" name="Imagen 3"/>
          <p:cNvPicPr>
            <a:picLocks noChangeAspect="1"/>
          </p:cNvPicPr>
          <p:nvPr userDrawn="1"/>
        </p:nvPicPr>
        <p:blipFill>
          <a:blip r:embed="rId3">
            <a:grayscl/>
          </a:blip>
          <a:stretch>
            <a:fillRect/>
          </a:stretch>
        </p:blipFill>
        <p:spPr>
          <a:xfrm>
            <a:off x="3511" y="-1998"/>
            <a:ext cx="9140490" cy="5165375"/>
          </a:xfrm>
          <a:prstGeom prst="rect">
            <a:avLst/>
          </a:prstGeom>
        </p:spPr>
      </p:pic>
      <p:sp>
        <p:nvSpPr>
          <p:cNvPr id="5" name="Rectángulo 4"/>
          <p:cNvSpPr/>
          <p:nvPr userDrawn="1"/>
        </p:nvSpPr>
        <p:spPr>
          <a:xfrm>
            <a:off x="0" y="0"/>
            <a:ext cx="9144000" cy="5163377"/>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960"/>
        <p:cNvGrpSpPr/>
        <p:nvPr/>
      </p:nvGrpSpPr>
      <p:grpSpPr>
        <a:xfrm>
          <a:off x="0" y="0"/>
          <a:ext cx="0" cy="0"/>
          <a:chOff x="0" y="0"/>
          <a:chExt cx="0" cy="0"/>
        </a:xfrm>
      </p:grpSpPr>
      <p:sp>
        <p:nvSpPr>
          <p:cNvPr id="2" name="Google Shape;957;p11"/>
          <p:cNvSpPr/>
          <p:nvPr userDrawn="1"/>
        </p:nvSpPr>
        <p:spPr>
          <a:xfrm>
            <a:off x="2770020" y="1469776"/>
            <a:ext cx="3025138" cy="2228509"/>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upo 2"/>
          <p:cNvGrpSpPr/>
          <p:nvPr userDrawn="1"/>
        </p:nvGrpSpPr>
        <p:grpSpPr>
          <a:xfrm>
            <a:off x="0" y="0"/>
            <a:ext cx="630332" cy="5154216"/>
            <a:chOff x="0" y="0"/>
            <a:chExt cx="630332" cy="5154216"/>
          </a:xfrm>
        </p:grpSpPr>
        <p:sp>
          <p:nvSpPr>
            <p:cNvPr id="4" name="Rectángulo 3"/>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5" name="Rectángulo 4"/>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6" name="Grupo 5"/>
          <p:cNvGrpSpPr/>
          <p:nvPr userDrawn="1"/>
        </p:nvGrpSpPr>
        <p:grpSpPr>
          <a:xfrm>
            <a:off x="8557552" y="0"/>
            <a:ext cx="605001" cy="5164768"/>
            <a:chOff x="8557552" y="0"/>
            <a:chExt cx="605001" cy="5164768"/>
          </a:xfrm>
        </p:grpSpPr>
        <p:sp>
          <p:nvSpPr>
            <p:cNvPr id="7" name="Rectángulo 6"/>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8" name="Rectángulo 7"/>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sp>
        <p:nvSpPr>
          <p:cNvPr id="9" name="Rectángulo 8"/>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61"/>
        <p:cNvGrpSpPr/>
        <p:nvPr/>
      </p:nvGrpSpPr>
      <p:grpSpPr>
        <a:xfrm>
          <a:off x="0" y="0"/>
          <a:ext cx="0" cy="0"/>
          <a:chOff x="0" y="0"/>
          <a:chExt cx="0" cy="0"/>
        </a:xfrm>
      </p:grpSpPr>
      <p:grpSp>
        <p:nvGrpSpPr>
          <p:cNvPr id="962" name="Google Shape;962;p13"/>
          <p:cNvGrpSpPr/>
          <p:nvPr/>
        </p:nvGrpSpPr>
        <p:grpSpPr>
          <a:xfrm rot="10800000">
            <a:off x="-2186437" y="-766820"/>
            <a:ext cx="11330442" cy="6128682"/>
            <a:chOff x="-139200" y="-557513"/>
            <a:chExt cx="11330442" cy="6128682"/>
          </a:xfrm>
        </p:grpSpPr>
        <p:sp>
          <p:nvSpPr>
            <p:cNvPr id="963" name="Google Shape;963;p13"/>
            <p:cNvSpPr/>
            <p:nvPr/>
          </p:nvSpPr>
          <p:spPr>
            <a:xfrm>
              <a:off x="-139200" y="1725625"/>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5910050" y="-1385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443134" y="-557513"/>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13"/>
          <p:cNvSpPr txBox="1">
            <a:spLocks noGrp="1"/>
          </p:cNvSpPr>
          <p:nvPr>
            <p:ph type="title"/>
          </p:nvPr>
        </p:nvSpPr>
        <p:spPr>
          <a:xfrm>
            <a:off x="712975" y="2512742"/>
            <a:ext cx="1841100" cy="49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055" name="Google Shape;1055;p13"/>
          <p:cNvSpPr txBox="1">
            <a:spLocks noGrp="1"/>
          </p:cNvSpPr>
          <p:nvPr>
            <p:ph type="title" idx="2" hasCustomPrompt="1"/>
          </p:nvPr>
        </p:nvSpPr>
        <p:spPr>
          <a:xfrm>
            <a:off x="1130914" y="1836888"/>
            <a:ext cx="1004100" cy="675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6" name="Google Shape;1056;p13"/>
          <p:cNvSpPr txBox="1">
            <a:spLocks noGrp="1"/>
          </p:cNvSpPr>
          <p:nvPr>
            <p:ph type="subTitle" idx="1"/>
          </p:nvPr>
        </p:nvSpPr>
        <p:spPr>
          <a:xfrm>
            <a:off x="712975" y="3011887"/>
            <a:ext cx="1841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57" name="Google Shape;1057;p13"/>
          <p:cNvSpPr txBox="1">
            <a:spLocks noGrp="1"/>
          </p:cNvSpPr>
          <p:nvPr>
            <p:ph type="title" idx="3"/>
          </p:nvPr>
        </p:nvSpPr>
        <p:spPr>
          <a:xfrm>
            <a:off x="2671961" y="2512742"/>
            <a:ext cx="1841100" cy="49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058" name="Google Shape;1058;p13"/>
          <p:cNvSpPr txBox="1">
            <a:spLocks noGrp="1"/>
          </p:cNvSpPr>
          <p:nvPr>
            <p:ph type="title" idx="4" hasCustomPrompt="1"/>
          </p:nvPr>
        </p:nvSpPr>
        <p:spPr>
          <a:xfrm>
            <a:off x="3089892" y="1836888"/>
            <a:ext cx="1004100" cy="675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9" name="Google Shape;1059;p13"/>
          <p:cNvSpPr txBox="1">
            <a:spLocks noGrp="1"/>
          </p:cNvSpPr>
          <p:nvPr>
            <p:ph type="subTitle" idx="5"/>
          </p:nvPr>
        </p:nvSpPr>
        <p:spPr>
          <a:xfrm>
            <a:off x="2671953" y="3011887"/>
            <a:ext cx="1841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60" name="Google Shape;1060;p13"/>
          <p:cNvSpPr txBox="1">
            <a:spLocks noGrp="1"/>
          </p:cNvSpPr>
          <p:nvPr>
            <p:ph type="title" idx="6"/>
          </p:nvPr>
        </p:nvSpPr>
        <p:spPr>
          <a:xfrm>
            <a:off x="4630927" y="2512742"/>
            <a:ext cx="1841100" cy="49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061" name="Google Shape;1061;p13"/>
          <p:cNvSpPr txBox="1">
            <a:spLocks noGrp="1"/>
          </p:cNvSpPr>
          <p:nvPr>
            <p:ph type="title" idx="7" hasCustomPrompt="1"/>
          </p:nvPr>
        </p:nvSpPr>
        <p:spPr>
          <a:xfrm>
            <a:off x="5048849" y="1836888"/>
            <a:ext cx="1004100" cy="675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6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1062" name="Google Shape;1062;p13"/>
          <p:cNvSpPr txBox="1">
            <a:spLocks noGrp="1"/>
          </p:cNvSpPr>
          <p:nvPr>
            <p:ph type="subTitle" idx="8"/>
          </p:nvPr>
        </p:nvSpPr>
        <p:spPr>
          <a:xfrm>
            <a:off x="4630910" y="3011914"/>
            <a:ext cx="1841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63" name="Google Shape;1063;p13"/>
          <p:cNvSpPr txBox="1">
            <a:spLocks noGrp="1"/>
          </p:cNvSpPr>
          <p:nvPr>
            <p:ph type="title" idx="9"/>
          </p:nvPr>
        </p:nvSpPr>
        <p:spPr>
          <a:xfrm>
            <a:off x="6589913" y="2512742"/>
            <a:ext cx="1841100" cy="49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064" name="Google Shape;1064;p13"/>
          <p:cNvSpPr txBox="1">
            <a:spLocks noGrp="1"/>
          </p:cNvSpPr>
          <p:nvPr>
            <p:ph type="title" idx="13" hasCustomPrompt="1"/>
          </p:nvPr>
        </p:nvSpPr>
        <p:spPr>
          <a:xfrm>
            <a:off x="7007828" y="1836888"/>
            <a:ext cx="1004100" cy="675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6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1065" name="Google Shape;1065;p13"/>
          <p:cNvSpPr txBox="1">
            <a:spLocks noGrp="1"/>
          </p:cNvSpPr>
          <p:nvPr>
            <p:ph type="subTitle" idx="14"/>
          </p:nvPr>
        </p:nvSpPr>
        <p:spPr>
          <a:xfrm>
            <a:off x="6589888" y="3011914"/>
            <a:ext cx="1841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66" name="Google Shape;1066;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67"/>
        <p:cNvGrpSpPr/>
        <p:nvPr/>
      </p:nvGrpSpPr>
      <p:grpSpPr>
        <a:xfrm>
          <a:off x="0" y="0"/>
          <a:ext cx="0" cy="0"/>
          <a:chOff x="0" y="0"/>
          <a:chExt cx="0" cy="0"/>
        </a:xfrm>
      </p:grpSpPr>
      <p:grpSp>
        <p:nvGrpSpPr>
          <p:cNvPr id="113" name="Grupo 112"/>
          <p:cNvGrpSpPr/>
          <p:nvPr userDrawn="1"/>
        </p:nvGrpSpPr>
        <p:grpSpPr>
          <a:xfrm>
            <a:off x="46572" y="-56543"/>
            <a:ext cx="8870951" cy="5075236"/>
            <a:chOff x="133350" y="5746751"/>
            <a:chExt cx="8870951" cy="5075236"/>
          </a:xfrm>
          <a:solidFill>
            <a:schemeClr val="tx2">
              <a:lumMod val="10000"/>
              <a:lumOff val="90000"/>
            </a:schemeClr>
          </a:solidFill>
        </p:grpSpPr>
        <p:sp>
          <p:nvSpPr>
            <p:cNvPr id="114" name="Freeform 5"/>
            <p:cNvSpPr>
              <a:spLocks/>
            </p:cNvSpPr>
            <p:nvPr userDrawn="1"/>
          </p:nvSpPr>
          <p:spPr bwMode="auto">
            <a:xfrm>
              <a:off x="8850313" y="8193088"/>
              <a:ext cx="153988" cy="185737"/>
            </a:xfrm>
            <a:custGeom>
              <a:avLst/>
              <a:gdLst>
                <a:gd name="T0" fmla="*/ 50 w 50"/>
                <a:gd name="T1" fmla="*/ 96 h 96"/>
                <a:gd name="T2" fmla="*/ 0 w 50"/>
                <a:gd name="T3" fmla="*/ 48 h 96"/>
                <a:gd name="T4" fmla="*/ 50 w 50"/>
                <a:gd name="T5" fmla="*/ 0 h 96"/>
                <a:gd name="T6" fmla="*/ 50 w 50"/>
                <a:gd name="T7" fmla="*/ 96 h 96"/>
              </a:gdLst>
              <a:ahLst/>
              <a:cxnLst>
                <a:cxn ang="0">
                  <a:pos x="T0" y="T1"/>
                </a:cxn>
                <a:cxn ang="0">
                  <a:pos x="T2" y="T3"/>
                </a:cxn>
                <a:cxn ang="0">
                  <a:pos x="T4" y="T5"/>
                </a:cxn>
                <a:cxn ang="0">
                  <a:pos x="T6" y="T7"/>
                </a:cxn>
              </a:cxnLst>
              <a:rect l="0" t="0" r="r" b="b"/>
              <a:pathLst>
                <a:path w="50" h="96">
                  <a:moveTo>
                    <a:pt x="50" y="96"/>
                  </a:moveTo>
                  <a:cubicBezTo>
                    <a:pt x="41" y="72"/>
                    <a:pt x="30" y="52"/>
                    <a:pt x="0" y="48"/>
                  </a:cubicBezTo>
                  <a:cubicBezTo>
                    <a:pt x="29" y="43"/>
                    <a:pt x="42" y="24"/>
                    <a:pt x="50" y="0"/>
                  </a:cubicBezTo>
                  <a:cubicBezTo>
                    <a:pt x="50" y="32"/>
                    <a:pt x="50" y="64"/>
                    <a:pt x="5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5" name="Freeform 6"/>
            <p:cNvSpPr>
              <a:spLocks/>
            </p:cNvSpPr>
            <p:nvPr userDrawn="1"/>
          </p:nvSpPr>
          <p:spPr bwMode="auto">
            <a:xfrm>
              <a:off x="133350" y="8193088"/>
              <a:ext cx="150813" cy="185737"/>
            </a:xfrm>
            <a:custGeom>
              <a:avLst/>
              <a:gdLst>
                <a:gd name="T0" fmla="*/ 0 w 49"/>
                <a:gd name="T1" fmla="*/ 0 h 96"/>
                <a:gd name="T2" fmla="*/ 49 w 49"/>
                <a:gd name="T3" fmla="*/ 48 h 96"/>
                <a:gd name="T4" fmla="*/ 0 w 49"/>
                <a:gd name="T5" fmla="*/ 96 h 96"/>
                <a:gd name="T6" fmla="*/ 0 w 49"/>
                <a:gd name="T7" fmla="*/ 0 h 96"/>
              </a:gdLst>
              <a:ahLst/>
              <a:cxnLst>
                <a:cxn ang="0">
                  <a:pos x="T0" y="T1"/>
                </a:cxn>
                <a:cxn ang="0">
                  <a:pos x="T2" y="T3"/>
                </a:cxn>
                <a:cxn ang="0">
                  <a:pos x="T4" y="T5"/>
                </a:cxn>
                <a:cxn ang="0">
                  <a:pos x="T6" y="T7"/>
                </a:cxn>
              </a:cxnLst>
              <a:rect l="0" t="0" r="r" b="b"/>
              <a:pathLst>
                <a:path w="49" h="96">
                  <a:moveTo>
                    <a:pt x="0" y="0"/>
                  </a:moveTo>
                  <a:cubicBezTo>
                    <a:pt x="8" y="24"/>
                    <a:pt x="20" y="43"/>
                    <a:pt x="49" y="48"/>
                  </a:cubicBezTo>
                  <a:cubicBezTo>
                    <a:pt x="20" y="52"/>
                    <a:pt x="7" y="71"/>
                    <a:pt x="0" y="96"/>
                  </a:cubicBezTo>
                  <a:cubicBezTo>
                    <a:pt x="0" y="64"/>
                    <a:pt x="0" y="3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6" name="Freeform 7"/>
            <p:cNvSpPr>
              <a:spLocks/>
            </p:cNvSpPr>
            <p:nvPr userDrawn="1"/>
          </p:nvSpPr>
          <p:spPr bwMode="auto">
            <a:xfrm>
              <a:off x="133350" y="8766175"/>
              <a:ext cx="134938" cy="153987"/>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7" name="Freeform 8"/>
            <p:cNvSpPr>
              <a:spLocks/>
            </p:cNvSpPr>
            <p:nvPr userDrawn="1"/>
          </p:nvSpPr>
          <p:spPr bwMode="auto">
            <a:xfrm>
              <a:off x="133350" y="7650163"/>
              <a:ext cx="134938" cy="155575"/>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8" name="Freeform 9"/>
            <p:cNvSpPr>
              <a:spLocks/>
            </p:cNvSpPr>
            <p:nvPr userDrawn="1"/>
          </p:nvSpPr>
          <p:spPr bwMode="auto">
            <a:xfrm>
              <a:off x="8869363" y="7650163"/>
              <a:ext cx="134938" cy="155575"/>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9" name="Freeform 10"/>
            <p:cNvSpPr>
              <a:spLocks/>
            </p:cNvSpPr>
            <p:nvPr userDrawn="1"/>
          </p:nvSpPr>
          <p:spPr bwMode="auto">
            <a:xfrm>
              <a:off x="8869363" y="8766175"/>
              <a:ext cx="134938" cy="153987"/>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0" name="Freeform 11"/>
            <p:cNvSpPr>
              <a:spLocks/>
            </p:cNvSpPr>
            <p:nvPr userDrawn="1"/>
          </p:nvSpPr>
          <p:spPr bwMode="auto">
            <a:xfrm>
              <a:off x="133350" y="9347200"/>
              <a:ext cx="85725" cy="107950"/>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1" name="Freeform 12"/>
            <p:cNvSpPr>
              <a:spLocks/>
            </p:cNvSpPr>
            <p:nvPr userDrawn="1"/>
          </p:nvSpPr>
          <p:spPr bwMode="auto">
            <a:xfrm>
              <a:off x="8918575" y="9347200"/>
              <a:ext cx="85725" cy="107950"/>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2" name="Freeform 13"/>
            <p:cNvSpPr>
              <a:spLocks/>
            </p:cNvSpPr>
            <p:nvPr userDrawn="1"/>
          </p:nvSpPr>
          <p:spPr bwMode="auto">
            <a:xfrm>
              <a:off x="133350" y="7115175"/>
              <a:ext cx="85725" cy="109537"/>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3" name="Freeform 14"/>
            <p:cNvSpPr>
              <a:spLocks/>
            </p:cNvSpPr>
            <p:nvPr userDrawn="1"/>
          </p:nvSpPr>
          <p:spPr bwMode="auto">
            <a:xfrm>
              <a:off x="8918575" y="7115175"/>
              <a:ext cx="85725" cy="109537"/>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4" name="Freeform 15"/>
            <p:cNvSpPr>
              <a:spLocks/>
            </p:cNvSpPr>
            <p:nvPr userDrawn="1"/>
          </p:nvSpPr>
          <p:spPr bwMode="auto">
            <a:xfrm>
              <a:off x="133350" y="992028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5" name="Freeform 16"/>
            <p:cNvSpPr>
              <a:spLocks/>
            </p:cNvSpPr>
            <p:nvPr userDrawn="1"/>
          </p:nvSpPr>
          <p:spPr bwMode="auto">
            <a:xfrm>
              <a:off x="133350" y="657383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6" name="Freeform 17"/>
            <p:cNvSpPr>
              <a:spLocks/>
            </p:cNvSpPr>
            <p:nvPr userDrawn="1"/>
          </p:nvSpPr>
          <p:spPr bwMode="auto">
            <a:xfrm>
              <a:off x="8951913" y="657383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1"/>
                    <a:pt x="0" y="25"/>
                  </a:cubicBezTo>
                  <a:cubicBezTo>
                    <a:pt x="6" y="16"/>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7" name="Freeform 18"/>
            <p:cNvSpPr>
              <a:spLocks/>
            </p:cNvSpPr>
            <p:nvPr userDrawn="1"/>
          </p:nvSpPr>
          <p:spPr bwMode="auto">
            <a:xfrm>
              <a:off x="8951913" y="992028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2"/>
                    <a:pt x="0" y="25"/>
                  </a:cubicBezTo>
                  <a:cubicBezTo>
                    <a:pt x="6" y="17"/>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8" name="Freeform 19"/>
            <p:cNvSpPr>
              <a:spLocks/>
            </p:cNvSpPr>
            <p:nvPr userDrawn="1"/>
          </p:nvSpPr>
          <p:spPr bwMode="auto">
            <a:xfrm>
              <a:off x="3795713" y="7800975"/>
              <a:ext cx="655638" cy="411162"/>
            </a:xfrm>
            <a:custGeom>
              <a:avLst/>
              <a:gdLst>
                <a:gd name="T0" fmla="*/ 213 w 213"/>
                <a:gd name="T1" fmla="*/ 106 h 212"/>
                <a:gd name="T2" fmla="*/ 107 w 213"/>
                <a:gd name="T3" fmla="*/ 212 h 212"/>
                <a:gd name="T4" fmla="*/ 0 w 213"/>
                <a:gd name="T5" fmla="*/ 106 h 212"/>
                <a:gd name="T6" fmla="*/ 106 w 213"/>
                <a:gd name="T7" fmla="*/ 0 h 212"/>
                <a:gd name="T8" fmla="*/ 213 w 213"/>
                <a:gd name="T9" fmla="*/ 106 h 212"/>
              </a:gdLst>
              <a:ahLst/>
              <a:cxnLst>
                <a:cxn ang="0">
                  <a:pos x="T0" y="T1"/>
                </a:cxn>
                <a:cxn ang="0">
                  <a:pos x="T2" y="T3"/>
                </a:cxn>
                <a:cxn ang="0">
                  <a:pos x="T4" y="T5"/>
                </a:cxn>
                <a:cxn ang="0">
                  <a:pos x="T6" y="T7"/>
                </a:cxn>
                <a:cxn ang="0">
                  <a:pos x="T8" y="T9"/>
                </a:cxn>
              </a:cxnLst>
              <a:rect l="0" t="0" r="r" b="b"/>
              <a:pathLst>
                <a:path w="213" h="212">
                  <a:moveTo>
                    <a:pt x="213" y="106"/>
                  </a:moveTo>
                  <a:cubicBezTo>
                    <a:pt x="150" y="114"/>
                    <a:pt x="115" y="148"/>
                    <a:pt x="107" y="212"/>
                  </a:cubicBezTo>
                  <a:cubicBezTo>
                    <a:pt x="98" y="149"/>
                    <a:pt x="64" y="113"/>
                    <a:pt x="0" y="106"/>
                  </a:cubicBezTo>
                  <a:cubicBezTo>
                    <a:pt x="62" y="97"/>
                    <a:pt x="98" y="64"/>
                    <a:pt x="106" y="0"/>
                  </a:cubicBezTo>
                  <a:cubicBezTo>
                    <a:pt x="116" y="62"/>
                    <a:pt x="150" y="98"/>
                    <a:pt x="213"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9" name="Freeform 20"/>
            <p:cNvSpPr>
              <a:spLocks/>
            </p:cNvSpPr>
            <p:nvPr userDrawn="1"/>
          </p:nvSpPr>
          <p:spPr bwMode="auto">
            <a:xfrm>
              <a:off x="4683125" y="7799388"/>
              <a:ext cx="658813" cy="412750"/>
            </a:xfrm>
            <a:custGeom>
              <a:avLst/>
              <a:gdLst>
                <a:gd name="T0" fmla="*/ 214 w 214"/>
                <a:gd name="T1" fmla="*/ 106 h 213"/>
                <a:gd name="T2" fmla="*/ 106 w 214"/>
                <a:gd name="T3" fmla="*/ 213 h 213"/>
                <a:gd name="T4" fmla="*/ 0 w 214"/>
                <a:gd name="T5" fmla="*/ 107 h 213"/>
                <a:gd name="T6" fmla="*/ 107 w 214"/>
                <a:gd name="T7" fmla="*/ 0 h 213"/>
                <a:gd name="T8" fmla="*/ 214 w 214"/>
                <a:gd name="T9" fmla="*/ 106 h 213"/>
              </a:gdLst>
              <a:ahLst/>
              <a:cxnLst>
                <a:cxn ang="0">
                  <a:pos x="T0" y="T1"/>
                </a:cxn>
                <a:cxn ang="0">
                  <a:pos x="T2" y="T3"/>
                </a:cxn>
                <a:cxn ang="0">
                  <a:pos x="T4" y="T5"/>
                </a:cxn>
                <a:cxn ang="0">
                  <a:pos x="T6" y="T7"/>
                </a:cxn>
                <a:cxn ang="0">
                  <a:pos x="T8" y="T9"/>
                </a:cxn>
              </a:cxnLst>
              <a:rect l="0" t="0" r="r" b="b"/>
              <a:pathLst>
                <a:path w="214" h="213">
                  <a:moveTo>
                    <a:pt x="214" y="106"/>
                  </a:moveTo>
                  <a:cubicBezTo>
                    <a:pt x="141" y="123"/>
                    <a:pt x="124" y="141"/>
                    <a:pt x="106" y="213"/>
                  </a:cubicBezTo>
                  <a:cubicBezTo>
                    <a:pt x="98" y="151"/>
                    <a:pt x="65" y="115"/>
                    <a:pt x="0" y="107"/>
                  </a:cubicBezTo>
                  <a:cubicBezTo>
                    <a:pt x="63" y="98"/>
                    <a:pt x="99" y="64"/>
                    <a:pt x="107" y="0"/>
                  </a:cubicBezTo>
                  <a:cubicBezTo>
                    <a:pt x="115" y="64"/>
                    <a:pt x="151" y="99"/>
                    <a:pt x="214"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0" name="Freeform 21"/>
            <p:cNvSpPr>
              <a:spLocks/>
            </p:cNvSpPr>
            <p:nvPr userDrawn="1"/>
          </p:nvSpPr>
          <p:spPr bwMode="auto">
            <a:xfrm>
              <a:off x="4683125" y="8366125"/>
              <a:ext cx="639763" cy="392112"/>
            </a:xfrm>
            <a:custGeom>
              <a:avLst/>
              <a:gdLst>
                <a:gd name="T0" fmla="*/ 0 w 208"/>
                <a:gd name="T1" fmla="*/ 102 h 202"/>
                <a:gd name="T2" fmla="*/ 104 w 208"/>
                <a:gd name="T3" fmla="*/ 0 h 202"/>
                <a:gd name="T4" fmla="*/ 139 w 208"/>
                <a:gd name="T5" fmla="*/ 67 h 202"/>
                <a:gd name="T6" fmla="*/ 208 w 208"/>
                <a:gd name="T7" fmla="*/ 99 h 202"/>
                <a:gd name="T8" fmla="*/ 141 w 208"/>
                <a:gd name="T9" fmla="*/ 136 h 202"/>
                <a:gd name="T10" fmla="*/ 104 w 208"/>
                <a:gd name="T11" fmla="*/ 202 h 202"/>
                <a:gd name="T12" fmla="*/ 0 w 208"/>
                <a:gd name="T13" fmla="*/ 102 h 202"/>
              </a:gdLst>
              <a:ahLst/>
              <a:cxnLst>
                <a:cxn ang="0">
                  <a:pos x="T0" y="T1"/>
                </a:cxn>
                <a:cxn ang="0">
                  <a:pos x="T2" y="T3"/>
                </a:cxn>
                <a:cxn ang="0">
                  <a:pos x="T4" y="T5"/>
                </a:cxn>
                <a:cxn ang="0">
                  <a:pos x="T6" y="T7"/>
                </a:cxn>
                <a:cxn ang="0">
                  <a:pos x="T8" y="T9"/>
                </a:cxn>
                <a:cxn ang="0">
                  <a:pos x="T10" y="T11"/>
                </a:cxn>
                <a:cxn ang="0">
                  <a:pos x="T12" y="T13"/>
                </a:cxn>
              </a:cxnLst>
              <a:rect l="0" t="0" r="r" b="b"/>
              <a:pathLst>
                <a:path w="208" h="202">
                  <a:moveTo>
                    <a:pt x="0" y="102"/>
                  </a:moveTo>
                  <a:cubicBezTo>
                    <a:pt x="64" y="93"/>
                    <a:pt x="98" y="59"/>
                    <a:pt x="104" y="0"/>
                  </a:cubicBezTo>
                  <a:cubicBezTo>
                    <a:pt x="115" y="21"/>
                    <a:pt x="124" y="47"/>
                    <a:pt x="139" y="67"/>
                  </a:cubicBezTo>
                  <a:cubicBezTo>
                    <a:pt x="156" y="90"/>
                    <a:pt x="184" y="97"/>
                    <a:pt x="208" y="99"/>
                  </a:cubicBezTo>
                  <a:cubicBezTo>
                    <a:pt x="187" y="110"/>
                    <a:pt x="159" y="118"/>
                    <a:pt x="141" y="136"/>
                  </a:cubicBezTo>
                  <a:cubicBezTo>
                    <a:pt x="123" y="153"/>
                    <a:pt x="115" y="181"/>
                    <a:pt x="104" y="202"/>
                  </a:cubicBezTo>
                  <a:cubicBezTo>
                    <a:pt x="98" y="145"/>
                    <a:pt x="64" y="110"/>
                    <a:pt x="0"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1" name="Freeform 22"/>
            <p:cNvSpPr>
              <a:spLocks/>
            </p:cNvSpPr>
            <p:nvPr userDrawn="1"/>
          </p:nvSpPr>
          <p:spPr bwMode="auto">
            <a:xfrm>
              <a:off x="3795713" y="8356600"/>
              <a:ext cx="658813" cy="414337"/>
            </a:xfrm>
            <a:custGeom>
              <a:avLst/>
              <a:gdLst>
                <a:gd name="T0" fmla="*/ 214 w 214"/>
                <a:gd name="T1" fmla="*/ 107 h 214"/>
                <a:gd name="T2" fmla="*/ 107 w 214"/>
                <a:gd name="T3" fmla="*/ 214 h 214"/>
                <a:gd name="T4" fmla="*/ 0 w 214"/>
                <a:gd name="T5" fmla="*/ 107 h 214"/>
                <a:gd name="T6" fmla="*/ 106 w 214"/>
                <a:gd name="T7" fmla="*/ 0 h 214"/>
                <a:gd name="T8" fmla="*/ 214 w 214"/>
                <a:gd name="T9" fmla="*/ 107 h 214"/>
              </a:gdLst>
              <a:ahLst/>
              <a:cxnLst>
                <a:cxn ang="0">
                  <a:pos x="T0" y="T1"/>
                </a:cxn>
                <a:cxn ang="0">
                  <a:pos x="T2" y="T3"/>
                </a:cxn>
                <a:cxn ang="0">
                  <a:pos x="T4" y="T5"/>
                </a:cxn>
                <a:cxn ang="0">
                  <a:pos x="T6" y="T7"/>
                </a:cxn>
                <a:cxn ang="0">
                  <a:pos x="T8" y="T9"/>
                </a:cxn>
              </a:cxnLst>
              <a:rect l="0" t="0" r="r" b="b"/>
              <a:pathLst>
                <a:path w="214" h="214">
                  <a:moveTo>
                    <a:pt x="214" y="107"/>
                  </a:moveTo>
                  <a:cubicBezTo>
                    <a:pt x="150" y="115"/>
                    <a:pt x="115" y="150"/>
                    <a:pt x="107" y="214"/>
                  </a:cubicBezTo>
                  <a:cubicBezTo>
                    <a:pt x="98" y="151"/>
                    <a:pt x="64" y="114"/>
                    <a:pt x="0" y="107"/>
                  </a:cubicBezTo>
                  <a:cubicBezTo>
                    <a:pt x="62" y="98"/>
                    <a:pt x="99" y="65"/>
                    <a:pt x="106" y="0"/>
                  </a:cubicBezTo>
                  <a:cubicBezTo>
                    <a:pt x="115" y="63"/>
                    <a:pt x="150" y="99"/>
                    <a:pt x="214" y="10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2" name="Freeform 23"/>
            <p:cNvSpPr>
              <a:spLocks/>
            </p:cNvSpPr>
            <p:nvPr userDrawn="1"/>
          </p:nvSpPr>
          <p:spPr bwMode="auto">
            <a:xfrm>
              <a:off x="4238625" y="8072438"/>
              <a:ext cx="671513" cy="417512"/>
            </a:xfrm>
            <a:custGeom>
              <a:avLst/>
              <a:gdLst>
                <a:gd name="T0" fmla="*/ 107 w 218"/>
                <a:gd name="T1" fmla="*/ 216 h 216"/>
                <a:gd name="T2" fmla="*/ 0 w 218"/>
                <a:gd name="T3" fmla="*/ 110 h 216"/>
                <a:gd name="T4" fmla="*/ 105 w 218"/>
                <a:gd name="T5" fmla="*/ 0 h 216"/>
                <a:gd name="T6" fmla="*/ 218 w 218"/>
                <a:gd name="T7" fmla="*/ 111 h 216"/>
                <a:gd name="T8" fmla="*/ 107 w 218"/>
                <a:gd name="T9" fmla="*/ 216 h 216"/>
              </a:gdLst>
              <a:ahLst/>
              <a:cxnLst>
                <a:cxn ang="0">
                  <a:pos x="T0" y="T1"/>
                </a:cxn>
                <a:cxn ang="0">
                  <a:pos x="T2" y="T3"/>
                </a:cxn>
                <a:cxn ang="0">
                  <a:pos x="T4" y="T5"/>
                </a:cxn>
                <a:cxn ang="0">
                  <a:pos x="T6" y="T7"/>
                </a:cxn>
                <a:cxn ang="0">
                  <a:pos x="T8" y="T9"/>
                </a:cxn>
              </a:cxnLst>
              <a:rect l="0" t="0" r="r" b="b"/>
              <a:pathLst>
                <a:path w="218" h="216">
                  <a:moveTo>
                    <a:pt x="107" y="216"/>
                  </a:moveTo>
                  <a:cubicBezTo>
                    <a:pt x="98" y="153"/>
                    <a:pt x="64" y="118"/>
                    <a:pt x="0" y="110"/>
                  </a:cubicBezTo>
                  <a:cubicBezTo>
                    <a:pt x="63" y="102"/>
                    <a:pt x="99" y="67"/>
                    <a:pt x="105" y="0"/>
                  </a:cubicBezTo>
                  <a:cubicBezTo>
                    <a:pt x="135" y="86"/>
                    <a:pt x="136" y="87"/>
                    <a:pt x="218" y="111"/>
                  </a:cubicBezTo>
                  <a:cubicBezTo>
                    <a:pt x="150" y="118"/>
                    <a:pt x="115" y="152"/>
                    <a:pt x="107" y="21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3" name="Freeform 24"/>
            <p:cNvSpPr>
              <a:spLocks/>
            </p:cNvSpPr>
            <p:nvPr userDrawn="1"/>
          </p:nvSpPr>
          <p:spPr bwMode="auto">
            <a:xfrm>
              <a:off x="3376613" y="8091488"/>
              <a:ext cx="609600" cy="385762"/>
            </a:xfrm>
            <a:custGeom>
              <a:avLst/>
              <a:gdLst>
                <a:gd name="T0" fmla="*/ 0 w 198"/>
                <a:gd name="T1" fmla="*/ 100 h 199"/>
                <a:gd name="T2" fmla="*/ 99 w 198"/>
                <a:gd name="T3" fmla="*/ 0 h 199"/>
                <a:gd name="T4" fmla="*/ 198 w 198"/>
                <a:gd name="T5" fmla="*/ 100 h 199"/>
                <a:gd name="T6" fmla="*/ 99 w 198"/>
                <a:gd name="T7" fmla="*/ 199 h 199"/>
                <a:gd name="T8" fmla="*/ 0 w 198"/>
                <a:gd name="T9" fmla="*/ 100 h 199"/>
              </a:gdLst>
              <a:ahLst/>
              <a:cxnLst>
                <a:cxn ang="0">
                  <a:pos x="T0" y="T1"/>
                </a:cxn>
                <a:cxn ang="0">
                  <a:pos x="T2" y="T3"/>
                </a:cxn>
                <a:cxn ang="0">
                  <a:pos x="T4" y="T5"/>
                </a:cxn>
                <a:cxn ang="0">
                  <a:pos x="T6" y="T7"/>
                </a:cxn>
                <a:cxn ang="0">
                  <a:pos x="T8" y="T9"/>
                </a:cxn>
              </a:cxnLst>
              <a:rect l="0" t="0" r="r" b="b"/>
              <a:pathLst>
                <a:path w="198" h="199">
                  <a:moveTo>
                    <a:pt x="0" y="100"/>
                  </a:moveTo>
                  <a:cubicBezTo>
                    <a:pt x="58" y="91"/>
                    <a:pt x="90" y="59"/>
                    <a:pt x="99" y="0"/>
                  </a:cubicBezTo>
                  <a:cubicBezTo>
                    <a:pt x="107" y="59"/>
                    <a:pt x="139" y="91"/>
                    <a:pt x="198" y="100"/>
                  </a:cubicBezTo>
                  <a:cubicBezTo>
                    <a:pt x="140" y="108"/>
                    <a:pt x="107" y="140"/>
                    <a:pt x="99" y="199"/>
                  </a:cubicBezTo>
                  <a:cubicBezTo>
                    <a:pt x="90" y="142"/>
                    <a:pt x="59" y="107"/>
                    <a:pt x="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4" name="Freeform 25"/>
            <p:cNvSpPr>
              <a:spLocks/>
            </p:cNvSpPr>
            <p:nvPr userDrawn="1"/>
          </p:nvSpPr>
          <p:spPr bwMode="auto">
            <a:xfrm>
              <a:off x="5164138" y="8105775"/>
              <a:ext cx="593725" cy="371475"/>
            </a:xfrm>
            <a:custGeom>
              <a:avLst/>
              <a:gdLst>
                <a:gd name="T0" fmla="*/ 193 w 193"/>
                <a:gd name="T1" fmla="*/ 94 h 192"/>
                <a:gd name="T2" fmla="*/ 95 w 193"/>
                <a:gd name="T3" fmla="*/ 192 h 192"/>
                <a:gd name="T4" fmla="*/ 0 w 193"/>
                <a:gd name="T5" fmla="*/ 95 h 192"/>
                <a:gd name="T6" fmla="*/ 63 w 193"/>
                <a:gd name="T7" fmla="*/ 60 h 192"/>
                <a:gd name="T8" fmla="*/ 96 w 193"/>
                <a:gd name="T9" fmla="*/ 0 h 192"/>
                <a:gd name="T10" fmla="*/ 193 w 193"/>
                <a:gd name="T11" fmla="*/ 94 h 192"/>
              </a:gdLst>
              <a:ahLst/>
              <a:cxnLst>
                <a:cxn ang="0">
                  <a:pos x="T0" y="T1"/>
                </a:cxn>
                <a:cxn ang="0">
                  <a:pos x="T2" y="T3"/>
                </a:cxn>
                <a:cxn ang="0">
                  <a:pos x="T4" y="T5"/>
                </a:cxn>
                <a:cxn ang="0">
                  <a:pos x="T6" y="T7"/>
                </a:cxn>
                <a:cxn ang="0">
                  <a:pos x="T8" y="T9"/>
                </a:cxn>
                <a:cxn ang="0">
                  <a:pos x="T10" y="T11"/>
                </a:cxn>
              </a:cxnLst>
              <a:rect l="0" t="0" r="r" b="b"/>
              <a:pathLst>
                <a:path w="193" h="192">
                  <a:moveTo>
                    <a:pt x="193" y="94"/>
                  </a:moveTo>
                  <a:cubicBezTo>
                    <a:pt x="135" y="101"/>
                    <a:pt x="103" y="133"/>
                    <a:pt x="95" y="192"/>
                  </a:cubicBezTo>
                  <a:cubicBezTo>
                    <a:pt x="86" y="134"/>
                    <a:pt x="55" y="101"/>
                    <a:pt x="0" y="95"/>
                  </a:cubicBezTo>
                  <a:cubicBezTo>
                    <a:pt x="20" y="85"/>
                    <a:pt x="46" y="77"/>
                    <a:pt x="63" y="60"/>
                  </a:cubicBezTo>
                  <a:cubicBezTo>
                    <a:pt x="79" y="44"/>
                    <a:pt x="87" y="18"/>
                    <a:pt x="96" y="0"/>
                  </a:cubicBezTo>
                  <a:cubicBezTo>
                    <a:pt x="112" y="65"/>
                    <a:pt x="134" y="78"/>
                    <a:pt x="193"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5" name="Freeform 26"/>
            <p:cNvSpPr>
              <a:spLocks/>
            </p:cNvSpPr>
            <p:nvPr userDrawn="1"/>
          </p:nvSpPr>
          <p:spPr bwMode="auto">
            <a:xfrm>
              <a:off x="4276725" y="7542213"/>
              <a:ext cx="584200" cy="369887"/>
            </a:xfrm>
            <a:custGeom>
              <a:avLst/>
              <a:gdLst>
                <a:gd name="T0" fmla="*/ 190 w 190"/>
                <a:gd name="T1" fmla="*/ 96 h 191"/>
                <a:gd name="T2" fmla="*/ 95 w 190"/>
                <a:gd name="T3" fmla="*/ 191 h 191"/>
                <a:gd name="T4" fmla="*/ 0 w 190"/>
                <a:gd name="T5" fmla="*/ 96 h 191"/>
                <a:gd name="T6" fmla="*/ 95 w 190"/>
                <a:gd name="T7" fmla="*/ 0 h 191"/>
                <a:gd name="T8" fmla="*/ 190 w 190"/>
                <a:gd name="T9" fmla="*/ 96 h 191"/>
              </a:gdLst>
              <a:ahLst/>
              <a:cxnLst>
                <a:cxn ang="0">
                  <a:pos x="T0" y="T1"/>
                </a:cxn>
                <a:cxn ang="0">
                  <a:pos x="T2" y="T3"/>
                </a:cxn>
                <a:cxn ang="0">
                  <a:pos x="T4" y="T5"/>
                </a:cxn>
                <a:cxn ang="0">
                  <a:pos x="T6" y="T7"/>
                </a:cxn>
                <a:cxn ang="0">
                  <a:pos x="T8" y="T9"/>
                </a:cxn>
              </a:cxnLst>
              <a:rect l="0" t="0" r="r" b="b"/>
              <a:pathLst>
                <a:path w="190" h="191">
                  <a:moveTo>
                    <a:pt x="190" y="96"/>
                  </a:moveTo>
                  <a:cubicBezTo>
                    <a:pt x="134" y="104"/>
                    <a:pt x="102" y="134"/>
                    <a:pt x="95" y="191"/>
                  </a:cubicBezTo>
                  <a:cubicBezTo>
                    <a:pt x="87" y="135"/>
                    <a:pt x="56" y="103"/>
                    <a:pt x="0" y="96"/>
                  </a:cubicBezTo>
                  <a:cubicBezTo>
                    <a:pt x="55" y="88"/>
                    <a:pt x="88" y="57"/>
                    <a:pt x="95" y="0"/>
                  </a:cubicBezTo>
                  <a:cubicBezTo>
                    <a:pt x="103" y="57"/>
                    <a:pt x="134" y="88"/>
                    <a:pt x="19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6" name="Freeform 27"/>
            <p:cNvSpPr>
              <a:spLocks/>
            </p:cNvSpPr>
            <p:nvPr userDrawn="1"/>
          </p:nvSpPr>
          <p:spPr bwMode="auto">
            <a:xfrm>
              <a:off x="4276725" y="8659813"/>
              <a:ext cx="581025" cy="373062"/>
            </a:xfrm>
            <a:custGeom>
              <a:avLst/>
              <a:gdLst>
                <a:gd name="T0" fmla="*/ 189 w 189"/>
                <a:gd name="T1" fmla="*/ 94 h 193"/>
                <a:gd name="T2" fmla="*/ 94 w 189"/>
                <a:gd name="T3" fmla="*/ 193 h 193"/>
                <a:gd name="T4" fmla="*/ 0 w 189"/>
                <a:gd name="T5" fmla="*/ 95 h 193"/>
                <a:gd name="T6" fmla="*/ 95 w 189"/>
                <a:gd name="T7" fmla="*/ 0 h 193"/>
                <a:gd name="T8" fmla="*/ 189 w 189"/>
                <a:gd name="T9" fmla="*/ 94 h 193"/>
              </a:gdLst>
              <a:ahLst/>
              <a:cxnLst>
                <a:cxn ang="0">
                  <a:pos x="T0" y="T1"/>
                </a:cxn>
                <a:cxn ang="0">
                  <a:pos x="T2" y="T3"/>
                </a:cxn>
                <a:cxn ang="0">
                  <a:pos x="T4" y="T5"/>
                </a:cxn>
                <a:cxn ang="0">
                  <a:pos x="T6" y="T7"/>
                </a:cxn>
                <a:cxn ang="0">
                  <a:pos x="T8" y="T9"/>
                </a:cxn>
              </a:cxnLst>
              <a:rect l="0" t="0" r="r" b="b"/>
              <a:pathLst>
                <a:path w="189" h="193">
                  <a:moveTo>
                    <a:pt x="189" y="94"/>
                  </a:moveTo>
                  <a:cubicBezTo>
                    <a:pt x="127" y="109"/>
                    <a:pt x="115" y="121"/>
                    <a:pt x="94" y="193"/>
                  </a:cubicBezTo>
                  <a:cubicBezTo>
                    <a:pt x="87" y="134"/>
                    <a:pt x="56" y="102"/>
                    <a:pt x="0" y="95"/>
                  </a:cubicBezTo>
                  <a:cubicBezTo>
                    <a:pt x="55" y="87"/>
                    <a:pt x="87" y="56"/>
                    <a:pt x="95" y="0"/>
                  </a:cubicBezTo>
                  <a:cubicBezTo>
                    <a:pt x="103" y="56"/>
                    <a:pt x="133" y="87"/>
                    <a:pt x="189"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7" name="Freeform 28"/>
            <p:cNvSpPr>
              <a:spLocks/>
            </p:cNvSpPr>
            <p:nvPr userDrawn="1"/>
          </p:nvSpPr>
          <p:spPr bwMode="auto">
            <a:xfrm>
              <a:off x="5607050" y="8388350"/>
              <a:ext cx="579438" cy="352425"/>
            </a:xfrm>
            <a:custGeom>
              <a:avLst/>
              <a:gdLst>
                <a:gd name="T0" fmla="*/ 95 w 188"/>
                <a:gd name="T1" fmla="*/ 0 h 182"/>
                <a:gd name="T2" fmla="*/ 188 w 188"/>
                <a:gd name="T3" fmla="*/ 90 h 182"/>
                <a:gd name="T4" fmla="*/ 95 w 188"/>
                <a:gd name="T5" fmla="*/ 182 h 182"/>
                <a:gd name="T6" fmla="*/ 0 w 188"/>
                <a:gd name="T7" fmla="*/ 91 h 182"/>
                <a:gd name="T8" fmla="*/ 95 w 188"/>
                <a:gd name="T9" fmla="*/ 0 h 182"/>
              </a:gdLst>
              <a:ahLst/>
              <a:cxnLst>
                <a:cxn ang="0">
                  <a:pos x="T0" y="T1"/>
                </a:cxn>
                <a:cxn ang="0">
                  <a:pos x="T2" y="T3"/>
                </a:cxn>
                <a:cxn ang="0">
                  <a:pos x="T4" y="T5"/>
                </a:cxn>
                <a:cxn ang="0">
                  <a:pos x="T6" y="T7"/>
                </a:cxn>
                <a:cxn ang="0">
                  <a:pos x="T8" y="T9"/>
                </a:cxn>
              </a:cxnLst>
              <a:rect l="0" t="0" r="r" b="b"/>
              <a:pathLst>
                <a:path w="188" h="182">
                  <a:moveTo>
                    <a:pt x="95" y="0"/>
                  </a:moveTo>
                  <a:cubicBezTo>
                    <a:pt x="104" y="53"/>
                    <a:pt x="133" y="83"/>
                    <a:pt x="188" y="90"/>
                  </a:cubicBezTo>
                  <a:cubicBezTo>
                    <a:pt x="135" y="99"/>
                    <a:pt x="103" y="127"/>
                    <a:pt x="95" y="182"/>
                  </a:cubicBezTo>
                  <a:cubicBezTo>
                    <a:pt x="86" y="128"/>
                    <a:pt x="55" y="98"/>
                    <a:pt x="0" y="91"/>
                  </a:cubicBezTo>
                  <a:cubicBezTo>
                    <a:pt x="54" y="83"/>
                    <a:pt x="86" y="55"/>
                    <a:pt x="9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8" name="Freeform 29"/>
            <p:cNvSpPr>
              <a:spLocks/>
            </p:cNvSpPr>
            <p:nvPr userDrawn="1"/>
          </p:nvSpPr>
          <p:spPr bwMode="auto">
            <a:xfrm>
              <a:off x="2946400" y="8386763"/>
              <a:ext cx="574675" cy="354012"/>
            </a:xfrm>
            <a:custGeom>
              <a:avLst/>
              <a:gdLst>
                <a:gd name="T0" fmla="*/ 187 w 187"/>
                <a:gd name="T1" fmla="*/ 92 h 183"/>
                <a:gd name="T2" fmla="*/ 95 w 187"/>
                <a:gd name="T3" fmla="*/ 183 h 183"/>
                <a:gd name="T4" fmla="*/ 0 w 187"/>
                <a:gd name="T5" fmla="*/ 92 h 183"/>
                <a:gd name="T6" fmla="*/ 95 w 187"/>
                <a:gd name="T7" fmla="*/ 0 h 183"/>
                <a:gd name="T8" fmla="*/ 187 w 187"/>
                <a:gd name="T9" fmla="*/ 92 h 183"/>
              </a:gdLst>
              <a:ahLst/>
              <a:cxnLst>
                <a:cxn ang="0">
                  <a:pos x="T0" y="T1"/>
                </a:cxn>
                <a:cxn ang="0">
                  <a:pos x="T2" y="T3"/>
                </a:cxn>
                <a:cxn ang="0">
                  <a:pos x="T4" y="T5"/>
                </a:cxn>
                <a:cxn ang="0">
                  <a:pos x="T6" y="T7"/>
                </a:cxn>
                <a:cxn ang="0">
                  <a:pos x="T8" y="T9"/>
                </a:cxn>
              </a:cxnLst>
              <a:rect l="0" t="0" r="r" b="b"/>
              <a:pathLst>
                <a:path w="187" h="183">
                  <a:moveTo>
                    <a:pt x="187" y="92"/>
                  </a:moveTo>
                  <a:cubicBezTo>
                    <a:pt x="134" y="100"/>
                    <a:pt x="104" y="129"/>
                    <a:pt x="95" y="183"/>
                  </a:cubicBezTo>
                  <a:cubicBezTo>
                    <a:pt x="86" y="129"/>
                    <a:pt x="55" y="98"/>
                    <a:pt x="0" y="92"/>
                  </a:cubicBezTo>
                  <a:cubicBezTo>
                    <a:pt x="54" y="84"/>
                    <a:pt x="86" y="55"/>
                    <a:pt x="95" y="0"/>
                  </a:cubicBezTo>
                  <a:cubicBezTo>
                    <a:pt x="104" y="54"/>
                    <a:pt x="133" y="84"/>
                    <a:pt x="187"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9" name="Freeform 30"/>
            <p:cNvSpPr>
              <a:spLocks/>
            </p:cNvSpPr>
            <p:nvPr userDrawn="1"/>
          </p:nvSpPr>
          <p:spPr bwMode="auto">
            <a:xfrm>
              <a:off x="2957513" y="7827963"/>
              <a:ext cx="563563" cy="347662"/>
            </a:xfrm>
            <a:custGeom>
              <a:avLst/>
              <a:gdLst>
                <a:gd name="T0" fmla="*/ 0 w 183"/>
                <a:gd name="T1" fmla="*/ 89 h 179"/>
                <a:gd name="T2" fmla="*/ 91 w 183"/>
                <a:gd name="T3" fmla="*/ 0 h 179"/>
                <a:gd name="T4" fmla="*/ 183 w 183"/>
                <a:gd name="T5" fmla="*/ 92 h 179"/>
                <a:gd name="T6" fmla="*/ 93 w 183"/>
                <a:gd name="T7" fmla="*/ 179 h 179"/>
                <a:gd name="T8" fmla="*/ 60 w 183"/>
                <a:gd name="T9" fmla="*/ 121 h 179"/>
                <a:gd name="T10" fmla="*/ 0 w 183"/>
                <a:gd name="T11" fmla="*/ 89 h 179"/>
              </a:gdLst>
              <a:ahLst/>
              <a:cxnLst>
                <a:cxn ang="0">
                  <a:pos x="T0" y="T1"/>
                </a:cxn>
                <a:cxn ang="0">
                  <a:pos x="T2" y="T3"/>
                </a:cxn>
                <a:cxn ang="0">
                  <a:pos x="T4" y="T5"/>
                </a:cxn>
                <a:cxn ang="0">
                  <a:pos x="T6" y="T7"/>
                </a:cxn>
                <a:cxn ang="0">
                  <a:pos x="T8" y="T9"/>
                </a:cxn>
                <a:cxn ang="0">
                  <a:pos x="T10" y="T11"/>
                </a:cxn>
              </a:cxnLst>
              <a:rect l="0" t="0" r="r" b="b"/>
              <a:pathLst>
                <a:path w="183" h="179">
                  <a:moveTo>
                    <a:pt x="0" y="89"/>
                  </a:moveTo>
                  <a:cubicBezTo>
                    <a:pt x="51" y="85"/>
                    <a:pt x="82" y="55"/>
                    <a:pt x="91" y="0"/>
                  </a:cubicBezTo>
                  <a:cubicBezTo>
                    <a:pt x="99" y="54"/>
                    <a:pt x="130" y="84"/>
                    <a:pt x="183" y="92"/>
                  </a:cubicBezTo>
                  <a:cubicBezTo>
                    <a:pt x="130" y="100"/>
                    <a:pt x="99" y="129"/>
                    <a:pt x="93" y="179"/>
                  </a:cubicBezTo>
                  <a:cubicBezTo>
                    <a:pt x="83" y="160"/>
                    <a:pt x="75" y="136"/>
                    <a:pt x="60" y="121"/>
                  </a:cubicBezTo>
                  <a:cubicBezTo>
                    <a:pt x="44" y="106"/>
                    <a:pt x="20" y="99"/>
                    <a:pt x="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0" name="Freeform 31"/>
            <p:cNvSpPr>
              <a:spLocks/>
            </p:cNvSpPr>
            <p:nvPr userDrawn="1"/>
          </p:nvSpPr>
          <p:spPr bwMode="auto">
            <a:xfrm>
              <a:off x="5607050" y="7827963"/>
              <a:ext cx="585788" cy="361950"/>
            </a:xfrm>
            <a:custGeom>
              <a:avLst/>
              <a:gdLst>
                <a:gd name="T0" fmla="*/ 190 w 190"/>
                <a:gd name="T1" fmla="*/ 89 h 187"/>
                <a:gd name="T2" fmla="*/ 94 w 190"/>
                <a:gd name="T3" fmla="*/ 187 h 187"/>
                <a:gd name="T4" fmla="*/ 0 w 190"/>
                <a:gd name="T5" fmla="*/ 92 h 187"/>
                <a:gd name="T6" fmla="*/ 94 w 190"/>
                <a:gd name="T7" fmla="*/ 0 h 187"/>
                <a:gd name="T8" fmla="*/ 190 w 190"/>
                <a:gd name="T9" fmla="*/ 89 h 187"/>
              </a:gdLst>
              <a:ahLst/>
              <a:cxnLst>
                <a:cxn ang="0">
                  <a:pos x="T0" y="T1"/>
                </a:cxn>
                <a:cxn ang="0">
                  <a:pos x="T2" y="T3"/>
                </a:cxn>
                <a:cxn ang="0">
                  <a:pos x="T4" y="T5"/>
                </a:cxn>
                <a:cxn ang="0">
                  <a:pos x="T6" y="T7"/>
                </a:cxn>
                <a:cxn ang="0">
                  <a:pos x="T8" y="T9"/>
                </a:cxn>
              </a:cxnLst>
              <a:rect l="0" t="0" r="r" b="b"/>
              <a:pathLst>
                <a:path w="190" h="187">
                  <a:moveTo>
                    <a:pt x="190" y="89"/>
                  </a:moveTo>
                  <a:cubicBezTo>
                    <a:pt x="114" y="121"/>
                    <a:pt x="114" y="121"/>
                    <a:pt x="94" y="187"/>
                  </a:cubicBezTo>
                  <a:cubicBezTo>
                    <a:pt x="86" y="129"/>
                    <a:pt x="55" y="99"/>
                    <a:pt x="0" y="92"/>
                  </a:cubicBezTo>
                  <a:cubicBezTo>
                    <a:pt x="54" y="84"/>
                    <a:pt x="86" y="56"/>
                    <a:pt x="94" y="0"/>
                  </a:cubicBezTo>
                  <a:cubicBezTo>
                    <a:pt x="104" y="53"/>
                    <a:pt x="132" y="85"/>
                    <a:pt x="19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1" name="Freeform 32"/>
            <p:cNvSpPr>
              <a:spLocks/>
            </p:cNvSpPr>
            <p:nvPr userDrawn="1"/>
          </p:nvSpPr>
          <p:spPr bwMode="auto">
            <a:xfrm>
              <a:off x="5181600" y="8678863"/>
              <a:ext cx="533400" cy="334962"/>
            </a:xfrm>
            <a:custGeom>
              <a:avLst/>
              <a:gdLst>
                <a:gd name="T0" fmla="*/ 173 w 173"/>
                <a:gd name="T1" fmla="*/ 87 h 173"/>
                <a:gd name="T2" fmla="*/ 89 w 173"/>
                <a:gd name="T3" fmla="*/ 173 h 173"/>
                <a:gd name="T4" fmla="*/ 0 w 173"/>
                <a:gd name="T5" fmla="*/ 85 h 173"/>
                <a:gd name="T6" fmla="*/ 87 w 173"/>
                <a:gd name="T7" fmla="*/ 0 h 173"/>
                <a:gd name="T8" fmla="*/ 118 w 173"/>
                <a:gd name="T9" fmla="*/ 56 h 173"/>
                <a:gd name="T10" fmla="*/ 173 w 173"/>
                <a:gd name="T11" fmla="*/ 87 h 173"/>
              </a:gdLst>
              <a:ahLst/>
              <a:cxnLst>
                <a:cxn ang="0">
                  <a:pos x="T0" y="T1"/>
                </a:cxn>
                <a:cxn ang="0">
                  <a:pos x="T2" y="T3"/>
                </a:cxn>
                <a:cxn ang="0">
                  <a:pos x="T4" y="T5"/>
                </a:cxn>
                <a:cxn ang="0">
                  <a:pos x="T6" y="T7"/>
                </a:cxn>
                <a:cxn ang="0">
                  <a:pos x="T8" y="T9"/>
                </a:cxn>
                <a:cxn ang="0">
                  <a:pos x="T10" y="T11"/>
                </a:cxn>
              </a:cxnLst>
              <a:rect l="0" t="0" r="r" b="b"/>
              <a:pathLst>
                <a:path w="173" h="173">
                  <a:moveTo>
                    <a:pt x="173" y="87"/>
                  </a:moveTo>
                  <a:cubicBezTo>
                    <a:pt x="125" y="93"/>
                    <a:pt x="97" y="122"/>
                    <a:pt x="89" y="173"/>
                  </a:cubicBezTo>
                  <a:cubicBezTo>
                    <a:pt x="80" y="122"/>
                    <a:pt x="53" y="92"/>
                    <a:pt x="0" y="85"/>
                  </a:cubicBezTo>
                  <a:cubicBezTo>
                    <a:pt x="51" y="77"/>
                    <a:pt x="81" y="48"/>
                    <a:pt x="87" y="0"/>
                  </a:cubicBezTo>
                  <a:cubicBezTo>
                    <a:pt x="96" y="19"/>
                    <a:pt x="103" y="41"/>
                    <a:pt x="118" y="56"/>
                  </a:cubicBezTo>
                  <a:cubicBezTo>
                    <a:pt x="132" y="70"/>
                    <a:pt x="155" y="77"/>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2" name="Freeform 33"/>
            <p:cNvSpPr>
              <a:spLocks/>
            </p:cNvSpPr>
            <p:nvPr userDrawn="1"/>
          </p:nvSpPr>
          <p:spPr bwMode="auto">
            <a:xfrm>
              <a:off x="3408363" y="7556500"/>
              <a:ext cx="544513" cy="341312"/>
            </a:xfrm>
            <a:custGeom>
              <a:avLst/>
              <a:gdLst>
                <a:gd name="T0" fmla="*/ 89 w 177"/>
                <a:gd name="T1" fmla="*/ 0 h 176"/>
                <a:gd name="T2" fmla="*/ 177 w 177"/>
                <a:gd name="T3" fmla="*/ 88 h 176"/>
                <a:gd name="T4" fmla="*/ 89 w 177"/>
                <a:gd name="T5" fmla="*/ 176 h 176"/>
                <a:gd name="T6" fmla="*/ 0 w 177"/>
                <a:gd name="T7" fmla="*/ 88 h 176"/>
                <a:gd name="T8" fmla="*/ 89 w 177"/>
                <a:gd name="T9" fmla="*/ 0 h 176"/>
              </a:gdLst>
              <a:ahLst/>
              <a:cxnLst>
                <a:cxn ang="0">
                  <a:pos x="T0" y="T1"/>
                </a:cxn>
                <a:cxn ang="0">
                  <a:pos x="T2" y="T3"/>
                </a:cxn>
                <a:cxn ang="0">
                  <a:pos x="T4" y="T5"/>
                </a:cxn>
                <a:cxn ang="0">
                  <a:pos x="T6" y="T7"/>
                </a:cxn>
                <a:cxn ang="0">
                  <a:pos x="T8" y="T9"/>
                </a:cxn>
              </a:cxnLst>
              <a:rect l="0" t="0" r="r" b="b"/>
              <a:pathLst>
                <a:path w="177" h="176">
                  <a:moveTo>
                    <a:pt x="89" y="0"/>
                  </a:moveTo>
                  <a:cubicBezTo>
                    <a:pt x="97" y="51"/>
                    <a:pt x="126" y="80"/>
                    <a:pt x="177" y="88"/>
                  </a:cubicBezTo>
                  <a:cubicBezTo>
                    <a:pt x="126" y="96"/>
                    <a:pt x="97" y="124"/>
                    <a:pt x="89" y="176"/>
                  </a:cubicBezTo>
                  <a:cubicBezTo>
                    <a:pt x="81" y="125"/>
                    <a:pt x="52" y="95"/>
                    <a:pt x="0" y="88"/>
                  </a:cubicBezTo>
                  <a:cubicBezTo>
                    <a:pt x="51" y="80"/>
                    <a:pt x="81" y="52"/>
                    <a:pt x="8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3" name="Freeform 34"/>
            <p:cNvSpPr>
              <a:spLocks/>
            </p:cNvSpPr>
            <p:nvPr userDrawn="1"/>
          </p:nvSpPr>
          <p:spPr bwMode="auto">
            <a:xfrm>
              <a:off x="5207000" y="7564438"/>
              <a:ext cx="520700" cy="328612"/>
            </a:xfrm>
            <a:custGeom>
              <a:avLst/>
              <a:gdLst>
                <a:gd name="T0" fmla="*/ 83 w 169"/>
                <a:gd name="T1" fmla="*/ 0 h 169"/>
                <a:gd name="T2" fmla="*/ 169 w 169"/>
                <a:gd name="T3" fmla="*/ 83 h 169"/>
                <a:gd name="T4" fmla="*/ 83 w 169"/>
                <a:gd name="T5" fmla="*/ 169 h 169"/>
                <a:gd name="T6" fmla="*/ 52 w 169"/>
                <a:gd name="T7" fmla="*/ 113 h 169"/>
                <a:gd name="T8" fmla="*/ 0 w 169"/>
                <a:gd name="T9" fmla="*/ 84 h 169"/>
                <a:gd name="T10" fmla="*/ 52 w 169"/>
                <a:gd name="T11" fmla="*/ 55 h 169"/>
                <a:gd name="T12" fmla="*/ 83 w 169"/>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83" y="0"/>
                  </a:moveTo>
                  <a:cubicBezTo>
                    <a:pt x="89" y="47"/>
                    <a:pt x="118" y="76"/>
                    <a:pt x="169" y="83"/>
                  </a:cubicBezTo>
                  <a:cubicBezTo>
                    <a:pt x="119" y="92"/>
                    <a:pt x="89" y="119"/>
                    <a:pt x="83" y="169"/>
                  </a:cubicBezTo>
                  <a:cubicBezTo>
                    <a:pt x="73" y="150"/>
                    <a:pt x="67" y="128"/>
                    <a:pt x="52" y="113"/>
                  </a:cubicBezTo>
                  <a:cubicBezTo>
                    <a:pt x="38" y="99"/>
                    <a:pt x="15" y="92"/>
                    <a:pt x="0" y="84"/>
                  </a:cubicBezTo>
                  <a:cubicBezTo>
                    <a:pt x="14" y="76"/>
                    <a:pt x="37" y="69"/>
                    <a:pt x="52" y="55"/>
                  </a:cubicBezTo>
                  <a:cubicBezTo>
                    <a:pt x="66" y="41"/>
                    <a:pt x="73" y="1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4" name="Freeform 35"/>
            <p:cNvSpPr>
              <a:spLocks/>
            </p:cNvSpPr>
            <p:nvPr userDrawn="1"/>
          </p:nvSpPr>
          <p:spPr bwMode="auto">
            <a:xfrm>
              <a:off x="3408363" y="8678863"/>
              <a:ext cx="519113" cy="325437"/>
            </a:xfrm>
            <a:custGeom>
              <a:avLst/>
              <a:gdLst>
                <a:gd name="T0" fmla="*/ 86 w 169"/>
                <a:gd name="T1" fmla="*/ 168 h 168"/>
                <a:gd name="T2" fmla="*/ 0 w 169"/>
                <a:gd name="T3" fmla="*/ 85 h 168"/>
                <a:gd name="T4" fmla="*/ 86 w 169"/>
                <a:gd name="T5" fmla="*/ 0 h 168"/>
                <a:gd name="T6" fmla="*/ 117 w 169"/>
                <a:gd name="T7" fmla="*/ 55 h 168"/>
                <a:gd name="T8" fmla="*/ 169 w 169"/>
                <a:gd name="T9" fmla="*/ 85 h 168"/>
                <a:gd name="T10" fmla="*/ 118 w 169"/>
                <a:gd name="T11" fmla="*/ 114 h 168"/>
                <a:gd name="T12" fmla="*/ 86 w 169"/>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86" y="168"/>
                  </a:moveTo>
                  <a:cubicBezTo>
                    <a:pt x="80" y="122"/>
                    <a:pt x="52" y="93"/>
                    <a:pt x="0" y="85"/>
                  </a:cubicBezTo>
                  <a:cubicBezTo>
                    <a:pt x="51" y="76"/>
                    <a:pt x="81" y="49"/>
                    <a:pt x="86" y="0"/>
                  </a:cubicBezTo>
                  <a:cubicBezTo>
                    <a:pt x="96" y="18"/>
                    <a:pt x="103" y="41"/>
                    <a:pt x="117" y="55"/>
                  </a:cubicBezTo>
                  <a:cubicBezTo>
                    <a:pt x="132" y="70"/>
                    <a:pt x="154" y="77"/>
                    <a:pt x="169" y="85"/>
                  </a:cubicBezTo>
                  <a:cubicBezTo>
                    <a:pt x="155" y="92"/>
                    <a:pt x="133" y="99"/>
                    <a:pt x="118" y="114"/>
                  </a:cubicBezTo>
                  <a:cubicBezTo>
                    <a:pt x="103" y="128"/>
                    <a:pt x="97" y="150"/>
                    <a:pt x="86"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5" name="Freeform 36"/>
            <p:cNvSpPr>
              <a:spLocks/>
            </p:cNvSpPr>
            <p:nvPr userDrawn="1"/>
          </p:nvSpPr>
          <p:spPr bwMode="auto">
            <a:xfrm>
              <a:off x="2527300" y="8116888"/>
              <a:ext cx="531813" cy="336550"/>
            </a:xfrm>
            <a:custGeom>
              <a:avLst/>
              <a:gdLst>
                <a:gd name="T0" fmla="*/ 173 w 173"/>
                <a:gd name="T1" fmla="*/ 87 h 174"/>
                <a:gd name="T2" fmla="*/ 87 w 173"/>
                <a:gd name="T3" fmla="*/ 174 h 174"/>
                <a:gd name="T4" fmla="*/ 0 w 173"/>
                <a:gd name="T5" fmla="*/ 87 h 174"/>
                <a:gd name="T6" fmla="*/ 87 w 173"/>
                <a:gd name="T7" fmla="*/ 0 h 174"/>
                <a:gd name="T8" fmla="*/ 173 w 173"/>
                <a:gd name="T9" fmla="*/ 87 h 174"/>
              </a:gdLst>
              <a:ahLst/>
              <a:cxnLst>
                <a:cxn ang="0">
                  <a:pos x="T0" y="T1"/>
                </a:cxn>
                <a:cxn ang="0">
                  <a:pos x="T2" y="T3"/>
                </a:cxn>
                <a:cxn ang="0">
                  <a:pos x="T4" y="T5"/>
                </a:cxn>
                <a:cxn ang="0">
                  <a:pos x="T6" y="T7"/>
                </a:cxn>
                <a:cxn ang="0">
                  <a:pos x="T8" y="T9"/>
                </a:cxn>
              </a:cxnLst>
              <a:rect l="0" t="0" r="r" b="b"/>
              <a:pathLst>
                <a:path w="173" h="174">
                  <a:moveTo>
                    <a:pt x="173" y="87"/>
                  </a:moveTo>
                  <a:cubicBezTo>
                    <a:pt x="122" y="94"/>
                    <a:pt x="94" y="123"/>
                    <a:pt x="87" y="174"/>
                  </a:cubicBezTo>
                  <a:cubicBezTo>
                    <a:pt x="79" y="123"/>
                    <a:pt x="52" y="94"/>
                    <a:pt x="0" y="87"/>
                  </a:cubicBezTo>
                  <a:cubicBezTo>
                    <a:pt x="50" y="79"/>
                    <a:pt x="79" y="51"/>
                    <a:pt x="87" y="0"/>
                  </a:cubicBezTo>
                  <a:cubicBezTo>
                    <a:pt x="94" y="50"/>
                    <a:pt x="122" y="79"/>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6" name="Freeform 37"/>
            <p:cNvSpPr>
              <a:spLocks/>
            </p:cNvSpPr>
            <p:nvPr userDrawn="1"/>
          </p:nvSpPr>
          <p:spPr bwMode="auto">
            <a:xfrm>
              <a:off x="6075363" y="8123238"/>
              <a:ext cx="511175" cy="320675"/>
            </a:xfrm>
            <a:custGeom>
              <a:avLst/>
              <a:gdLst>
                <a:gd name="T0" fmla="*/ 84 w 166"/>
                <a:gd name="T1" fmla="*/ 166 h 166"/>
                <a:gd name="T2" fmla="*/ 0 w 166"/>
                <a:gd name="T3" fmla="*/ 84 h 166"/>
                <a:gd name="T4" fmla="*/ 84 w 166"/>
                <a:gd name="T5" fmla="*/ 0 h 166"/>
                <a:gd name="T6" fmla="*/ 115 w 166"/>
                <a:gd name="T7" fmla="*/ 56 h 166"/>
                <a:gd name="T8" fmla="*/ 166 w 166"/>
                <a:gd name="T9" fmla="*/ 84 h 166"/>
                <a:gd name="T10" fmla="*/ 116 w 166"/>
                <a:gd name="T11" fmla="*/ 111 h 166"/>
                <a:gd name="T12" fmla="*/ 84 w 166"/>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6" h="166">
                  <a:moveTo>
                    <a:pt x="84" y="166"/>
                  </a:moveTo>
                  <a:cubicBezTo>
                    <a:pt x="79" y="119"/>
                    <a:pt x="51" y="91"/>
                    <a:pt x="0" y="84"/>
                  </a:cubicBezTo>
                  <a:cubicBezTo>
                    <a:pt x="50" y="76"/>
                    <a:pt x="79" y="49"/>
                    <a:pt x="84" y="0"/>
                  </a:cubicBezTo>
                  <a:cubicBezTo>
                    <a:pt x="94" y="18"/>
                    <a:pt x="101" y="41"/>
                    <a:pt x="115" y="56"/>
                  </a:cubicBezTo>
                  <a:cubicBezTo>
                    <a:pt x="129" y="70"/>
                    <a:pt x="152" y="76"/>
                    <a:pt x="166" y="84"/>
                  </a:cubicBezTo>
                  <a:cubicBezTo>
                    <a:pt x="152" y="91"/>
                    <a:pt x="130" y="97"/>
                    <a:pt x="116" y="111"/>
                  </a:cubicBezTo>
                  <a:cubicBezTo>
                    <a:pt x="101" y="126"/>
                    <a:pt x="94" y="148"/>
                    <a:pt x="84"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7" name="Freeform 38"/>
            <p:cNvSpPr>
              <a:spLocks/>
            </p:cNvSpPr>
            <p:nvPr userDrawn="1"/>
          </p:nvSpPr>
          <p:spPr bwMode="auto">
            <a:xfrm>
              <a:off x="4756150" y="7288213"/>
              <a:ext cx="511175" cy="325437"/>
            </a:xfrm>
            <a:custGeom>
              <a:avLst/>
              <a:gdLst>
                <a:gd name="T0" fmla="*/ 83 w 166"/>
                <a:gd name="T1" fmla="*/ 0 h 168"/>
                <a:gd name="T2" fmla="*/ 166 w 166"/>
                <a:gd name="T3" fmla="*/ 82 h 168"/>
                <a:gd name="T4" fmla="*/ 84 w 166"/>
                <a:gd name="T5" fmla="*/ 168 h 168"/>
                <a:gd name="T6" fmla="*/ 0 w 166"/>
                <a:gd name="T7" fmla="*/ 82 h 168"/>
                <a:gd name="T8" fmla="*/ 83 w 166"/>
                <a:gd name="T9" fmla="*/ 0 h 168"/>
              </a:gdLst>
              <a:ahLst/>
              <a:cxnLst>
                <a:cxn ang="0">
                  <a:pos x="T0" y="T1"/>
                </a:cxn>
                <a:cxn ang="0">
                  <a:pos x="T2" y="T3"/>
                </a:cxn>
                <a:cxn ang="0">
                  <a:pos x="T4" y="T5"/>
                </a:cxn>
                <a:cxn ang="0">
                  <a:pos x="T6" y="T7"/>
                </a:cxn>
                <a:cxn ang="0">
                  <a:pos x="T8" y="T9"/>
                </a:cxn>
              </a:cxnLst>
              <a:rect l="0" t="0" r="r" b="b"/>
              <a:pathLst>
                <a:path w="166" h="168">
                  <a:moveTo>
                    <a:pt x="83" y="0"/>
                  </a:moveTo>
                  <a:cubicBezTo>
                    <a:pt x="91" y="48"/>
                    <a:pt x="117" y="75"/>
                    <a:pt x="166" y="82"/>
                  </a:cubicBezTo>
                  <a:cubicBezTo>
                    <a:pt x="118" y="90"/>
                    <a:pt x="90" y="117"/>
                    <a:pt x="84" y="168"/>
                  </a:cubicBezTo>
                  <a:cubicBezTo>
                    <a:pt x="59" y="102"/>
                    <a:pt x="54" y="97"/>
                    <a:pt x="0" y="82"/>
                  </a:cubicBezTo>
                  <a:cubicBezTo>
                    <a:pt x="47" y="75"/>
                    <a:pt x="75" y="4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8" name="Freeform 39"/>
            <p:cNvSpPr>
              <a:spLocks/>
            </p:cNvSpPr>
            <p:nvPr userDrawn="1"/>
          </p:nvSpPr>
          <p:spPr bwMode="auto">
            <a:xfrm>
              <a:off x="3867150" y="7286625"/>
              <a:ext cx="514350" cy="322262"/>
            </a:xfrm>
            <a:custGeom>
              <a:avLst/>
              <a:gdLst>
                <a:gd name="T0" fmla="*/ 167 w 167"/>
                <a:gd name="T1" fmla="*/ 84 h 167"/>
                <a:gd name="T2" fmla="*/ 84 w 167"/>
                <a:gd name="T3" fmla="*/ 167 h 167"/>
                <a:gd name="T4" fmla="*/ 0 w 167"/>
                <a:gd name="T5" fmla="*/ 84 h 167"/>
                <a:gd name="T6" fmla="*/ 83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18" y="91"/>
                    <a:pt x="92" y="119"/>
                    <a:pt x="84" y="167"/>
                  </a:cubicBezTo>
                  <a:cubicBezTo>
                    <a:pt x="76" y="119"/>
                    <a:pt x="50" y="91"/>
                    <a:pt x="0" y="84"/>
                  </a:cubicBezTo>
                  <a:cubicBezTo>
                    <a:pt x="48" y="76"/>
                    <a:pt x="77" y="50"/>
                    <a:pt x="83" y="0"/>
                  </a:cubicBezTo>
                  <a:cubicBezTo>
                    <a:pt x="92" y="49"/>
                    <a:pt x="118" y="76"/>
                    <a:pt x="167"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9" name="Freeform 40"/>
            <p:cNvSpPr>
              <a:spLocks/>
            </p:cNvSpPr>
            <p:nvPr userDrawn="1"/>
          </p:nvSpPr>
          <p:spPr bwMode="auto">
            <a:xfrm>
              <a:off x="4756150" y="8961438"/>
              <a:ext cx="511175" cy="320675"/>
            </a:xfrm>
            <a:custGeom>
              <a:avLst/>
              <a:gdLst>
                <a:gd name="T0" fmla="*/ 83 w 166"/>
                <a:gd name="T1" fmla="*/ 0 h 166"/>
                <a:gd name="T2" fmla="*/ 166 w 166"/>
                <a:gd name="T3" fmla="*/ 82 h 166"/>
                <a:gd name="T4" fmla="*/ 83 w 166"/>
                <a:gd name="T5" fmla="*/ 166 h 166"/>
                <a:gd name="T6" fmla="*/ 0 w 166"/>
                <a:gd name="T7" fmla="*/ 83 h 166"/>
                <a:gd name="T8" fmla="*/ 83 w 166"/>
                <a:gd name="T9" fmla="*/ 0 h 166"/>
              </a:gdLst>
              <a:ahLst/>
              <a:cxnLst>
                <a:cxn ang="0">
                  <a:pos x="T0" y="T1"/>
                </a:cxn>
                <a:cxn ang="0">
                  <a:pos x="T2" y="T3"/>
                </a:cxn>
                <a:cxn ang="0">
                  <a:pos x="T4" y="T5"/>
                </a:cxn>
                <a:cxn ang="0">
                  <a:pos x="T6" y="T7"/>
                </a:cxn>
                <a:cxn ang="0">
                  <a:pos x="T8" y="T9"/>
                </a:cxn>
              </a:cxnLst>
              <a:rect l="0" t="0" r="r" b="b"/>
              <a:pathLst>
                <a:path w="166" h="166">
                  <a:moveTo>
                    <a:pt x="83" y="0"/>
                  </a:moveTo>
                  <a:cubicBezTo>
                    <a:pt x="91" y="48"/>
                    <a:pt x="117" y="75"/>
                    <a:pt x="166" y="82"/>
                  </a:cubicBezTo>
                  <a:cubicBezTo>
                    <a:pt x="118" y="90"/>
                    <a:pt x="90" y="117"/>
                    <a:pt x="83" y="166"/>
                  </a:cubicBezTo>
                  <a:cubicBezTo>
                    <a:pt x="75" y="118"/>
                    <a:pt x="49" y="90"/>
                    <a:pt x="0" y="83"/>
                  </a:cubicBezTo>
                  <a:cubicBezTo>
                    <a:pt x="47" y="75"/>
                    <a:pt x="76" y="49"/>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0" name="Freeform 41"/>
            <p:cNvSpPr>
              <a:spLocks/>
            </p:cNvSpPr>
            <p:nvPr userDrawn="1"/>
          </p:nvSpPr>
          <p:spPr bwMode="auto">
            <a:xfrm>
              <a:off x="3867150" y="8961438"/>
              <a:ext cx="514350" cy="320675"/>
            </a:xfrm>
            <a:custGeom>
              <a:avLst/>
              <a:gdLst>
                <a:gd name="T0" fmla="*/ 84 w 167"/>
                <a:gd name="T1" fmla="*/ 0 h 166"/>
                <a:gd name="T2" fmla="*/ 167 w 167"/>
                <a:gd name="T3" fmla="*/ 83 h 166"/>
                <a:gd name="T4" fmla="*/ 84 w 167"/>
                <a:gd name="T5" fmla="*/ 166 h 166"/>
                <a:gd name="T6" fmla="*/ 0 w 167"/>
                <a:gd name="T7" fmla="*/ 83 h 166"/>
                <a:gd name="T8" fmla="*/ 84 w 167"/>
                <a:gd name="T9" fmla="*/ 0 h 166"/>
              </a:gdLst>
              <a:ahLst/>
              <a:cxnLst>
                <a:cxn ang="0">
                  <a:pos x="T0" y="T1"/>
                </a:cxn>
                <a:cxn ang="0">
                  <a:pos x="T2" y="T3"/>
                </a:cxn>
                <a:cxn ang="0">
                  <a:pos x="T4" y="T5"/>
                </a:cxn>
                <a:cxn ang="0">
                  <a:pos x="T6" y="T7"/>
                </a:cxn>
                <a:cxn ang="0">
                  <a:pos x="T8" y="T9"/>
                </a:cxn>
              </a:cxnLst>
              <a:rect l="0" t="0" r="r" b="b"/>
              <a:pathLst>
                <a:path w="167" h="166">
                  <a:moveTo>
                    <a:pt x="84" y="0"/>
                  </a:moveTo>
                  <a:cubicBezTo>
                    <a:pt x="91" y="48"/>
                    <a:pt x="118" y="75"/>
                    <a:pt x="167" y="83"/>
                  </a:cubicBezTo>
                  <a:cubicBezTo>
                    <a:pt x="119" y="91"/>
                    <a:pt x="91" y="116"/>
                    <a:pt x="84" y="166"/>
                  </a:cubicBezTo>
                  <a:cubicBezTo>
                    <a:pt x="76" y="118"/>
                    <a:pt x="50" y="90"/>
                    <a:pt x="0" y="83"/>
                  </a:cubicBezTo>
                  <a:cubicBezTo>
                    <a:pt x="48" y="75"/>
                    <a:pt x="76" y="49"/>
                    <a:pt x="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1" name="Freeform 42"/>
            <p:cNvSpPr>
              <a:spLocks/>
            </p:cNvSpPr>
            <p:nvPr userDrawn="1"/>
          </p:nvSpPr>
          <p:spPr bwMode="auto">
            <a:xfrm>
              <a:off x="2101850" y="7851775"/>
              <a:ext cx="492125" cy="309562"/>
            </a:xfrm>
            <a:custGeom>
              <a:avLst/>
              <a:gdLst>
                <a:gd name="T0" fmla="*/ 81 w 160"/>
                <a:gd name="T1" fmla="*/ 0 h 160"/>
                <a:gd name="T2" fmla="*/ 160 w 160"/>
                <a:gd name="T3" fmla="*/ 79 h 160"/>
                <a:gd name="T4" fmla="*/ 81 w 160"/>
                <a:gd name="T5" fmla="*/ 160 h 160"/>
                <a:gd name="T6" fmla="*/ 0 w 160"/>
                <a:gd name="T7" fmla="*/ 80 h 160"/>
                <a:gd name="T8" fmla="*/ 81 w 160"/>
                <a:gd name="T9" fmla="*/ 0 h 160"/>
              </a:gdLst>
              <a:ahLst/>
              <a:cxnLst>
                <a:cxn ang="0">
                  <a:pos x="T0" y="T1"/>
                </a:cxn>
                <a:cxn ang="0">
                  <a:pos x="T2" y="T3"/>
                </a:cxn>
                <a:cxn ang="0">
                  <a:pos x="T4" y="T5"/>
                </a:cxn>
                <a:cxn ang="0">
                  <a:pos x="T6" y="T7"/>
                </a:cxn>
                <a:cxn ang="0">
                  <a:pos x="T8" y="T9"/>
                </a:cxn>
              </a:cxnLst>
              <a:rect l="0" t="0" r="r" b="b"/>
              <a:pathLst>
                <a:path w="160" h="160">
                  <a:moveTo>
                    <a:pt x="81" y="0"/>
                  </a:moveTo>
                  <a:cubicBezTo>
                    <a:pt x="89" y="45"/>
                    <a:pt x="113" y="72"/>
                    <a:pt x="160" y="79"/>
                  </a:cubicBezTo>
                  <a:cubicBezTo>
                    <a:pt x="115" y="88"/>
                    <a:pt x="88" y="112"/>
                    <a:pt x="81" y="160"/>
                  </a:cubicBezTo>
                  <a:cubicBezTo>
                    <a:pt x="73" y="115"/>
                    <a:pt x="48" y="86"/>
                    <a:pt x="0" y="80"/>
                  </a:cubicBezTo>
                  <a:cubicBezTo>
                    <a:pt x="47" y="72"/>
                    <a:pt x="73" y="46"/>
                    <a:pt x="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2" name="Freeform 43"/>
            <p:cNvSpPr>
              <a:spLocks/>
            </p:cNvSpPr>
            <p:nvPr userDrawn="1"/>
          </p:nvSpPr>
          <p:spPr bwMode="auto">
            <a:xfrm>
              <a:off x="6540500" y="7854950"/>
              <a:ext cx="482600" cy="306387"/>
            </a:xfrm>
            <a:custGeom>
              <a:avLst/>
              <a:gdLst>
                <a:gd name="T0" fmla="*/ 157 w 157"/>
                <a:gd name="T1" fmla="*/ 80 h 158"/>
                <a:gd name="T2" fmla="*/ 80 w 157"/>
                <a:gd name="T3" fmla="*/ 158 h 158"/>
                <a:gd name="T4" fmla="*/ 0 w 157"/>
                <a:gd name="T5" fmla="*/ 78 h 158"/>
                <a:gd name="T6" fmla="*/ 77 w 157"/>
                <a:gd name="T7" fmla="*/ 0 h 158"/>
                <a:gd name="T8" fmla="*/ 106 w 157"/>
                <a:gd name="T9" fmla="*/ 51 h 158"/>
                <a:gd name="T10" fmla="*/ 157 w 157"/>
                <a:gd name="T11" fmla="*/ 80 h 158"/>
              </a:gdLst>
              <a:ahLst/>
              <a:cxnLst>
                <a:cxn ang="0">
                  <a:pos x="T0" y="T1"/>
                </a:cxn>
                <a:cxn ang="0">
                  <a:pos x="T2" y="T3"/>
                </a:cxn>
                <a:cxn ang="0">
                  <a:pos x="T4" y="T5"/>
                </a:cxn>
                <a:cxn ang="0">
                  <a:pos x="T6" y="T7"/>
                </a:cxn>
                <a:cxn ang="0">
                  <a:pos x="T8" y="T9"/>
                </a:cxn>
                <a:cxn ang="0">
                  <a:pos x="T10" y="T11"/>
                </a:cxn>
              </a:cxnLst>
              <a:rect l="0" t="0" r="r" b="b"/>
              <a:pathLst>
                <a:path w="157" h="158">
                  <a:moveTo>
                    <a:pt x="157" y="80"/>
                  </a:moveTo>
                  <a:cubicBezTo>
                    <a:pt x="113" y="85"/>
                    <a:pt x="87" y="111"/>
                    <a:pt x="80" y="158"/>
                  </a:cubicBezTo>
                  <a:cubicBezTo>
                    <a:pt x="72" y="112"/>
                    <a:pt x="47" y="85"/>
                    <a:pt x="0" y="78"/>
                  </a:cubicBezTo>
                  <a:cubicBezTo>
                    <a:pt x="45" y="70"/>
                    <a:pt x="72" y="45"/>
                    <a:pt x="77" y="0"/>
                  </a:cubicBezTo>
                  <a:cubicBezTo>
                    <a:pt x="87" y="17"/>
                    <a:pt x="93" y="38"/>
                    <a:pt x="106" y="51"/>
                  </a:cubicBezTo>
                  <a:cubicBezTo>
                    <a:pt x="119" y="64"/>
                    <a:pt x="139" y="70"/>
                    <a:pt x="157"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3" name="Freeform 44"/>
            <p:cNvSpPr>
              <a:spLocks/>
            </p:cNvSpPr>
            <p:nvPr userDrawn="1"/>
          </p:nvSpPr>
          <p:spPr bwMode="auto">
            <a:xfrm>
              <a:off x="6540500" y="8408988"/>
              <a:ext cx="492125" cy="314325"/>
            </a:xfrm>
            <a:custGeom>
              <a:avLst/>
              <a:gdLst>
                <a:gd name="T0" fmla="*/ 81 w 160"/>
                <a:gd name="T1" fmla="*/ 162 h 162"/>
                <a:gd name="T2" fmla="*/ 0 w 160"/>
                <a:gd name="T3" fmla="*/ 80 h 162"/>
                <a:gd name="T4" fmla="*/ 79 w 160"/>
                <a:gd name="T5" fmla="*/ 0 h 162"/>
                <a:gd name="T6" fmla="*/ 160 w 160"/>
                <a:gd name="T7" fmla="*/ 79 h 162"/>
                <a:gd name="T8" fmla="*/ 81 w 160"/>
                <a:gd name="T9" fmla="*/ 162 h 162"/>
              </a:gdLst>
              <a:ahLst/>
              <a:cxnLst>
                <a:cxn ang="0">
                  <a:pos x="T0" y="T1"/>
                </a:cxn>
                <a:cxn ang="0">
                  <a:pos x="T2" y="T3"/>
                </a:cxn>
                <a:cxn ang="0">
                  <a:pos x="T4" y="T5"/>
                </a:cxn>
                <a:cxn ang="0">
                  <a:pos x="T6" y="T7"/>
                </a:cxn>
                <a:cxn ang="0">
                  <a:pos x="T8" y="T9"/>
                </a:cxn>
              </a:cxnLst>
              <a:rect l="0" t="0" r="r" b="b"/>
              <a:pathLst>
                <a:path w="160" h="162">
                  <a:moveTo>
                    <a:pt x="81" y="162"/>
                  </a:moveTo>
                  <a:cubicBezTo>
                    <a:pt x="57" y="100"/>
                    <a:pt x="49" y="92"/>
                    <a:pt x="0" y="80"/>
                  </a:cubicBezTo>
                  <a:cubicBezTo>
                    <a:pt x="45" y="72"/>
                    <a:pt x="73" y="47"/>
                    <a:pt x="79" y="0"/>
                  </a:cubicBezTo>
                  <a:cubicBezTo>
                    <a:pt x="88" y="45"/>
                    <a:pt x="112" y="73"/>
                    <a:pt x="160" y="79"/>
                  </a:cubicBezTo>
                  <a:cubicBezTo>
                    <a:pt x="114" y="87"/>
                    <a:pt x="87" y="113"/>
                    <a:pt x="81"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4" name="Freeform 45"/>
            <p:cNvSpPr>
              <a:spLocks/>
            </p:cNvSpPr>
            <p:nvPr userDrawn="1"/>
          </p:nvSpPr>
          <p:spPr bwMode="auto">
            <a:xfrm>
              <a:off x="2095500" y="8397875"/>
              <a:ext cx="498475" cy="320675"/>
            </a:xfrm>
            <a:custGeom>
              <a:avLst/>
              <a:gdLst>
                <a:gd name="T0" fmla="*/ 162 w 162"/>
                <a:gd name="T1" fmla="*/ 86 h 166"/>
                <a:gd name="T2" fmla="*/ 83 w 162"/>
                <a:gd name="T3" fmla="*/ 166 h 166"/>
                <a:gd name="T4" fmla="*/ 0 w 162"/>
                <a:gd name="T5" fmla="*/ 87 h 166"/>
                <a:gd name="T6" fmla="*/ 83 w 162"/>
                <a:gd name="T7" fmla="*/ 0 h 166"/>
                <a:gd name="T8" fmla="*/ 162 w 162"/>
                <a:gd name="T9" fmla="*/ 86 h 166"/>
              </a:gdLst>
              <a:ahLst/>
              <a:cxnLst>
                <a:cxn ang="0">
                  <a:pos x="T0" y="T1"/>
                </a:cxn>
                <a:cxn ang="0">
                  <a:pos x="T2" y="T3"/>
                </a:cxn>
                <a:cxn ang="0">
                  <a:pos x="T4" y="T5"/>
                </a:cxn>
                <a:cxn ang="0">
                  <a:pos x="T6" y="T7"/>
                </a:cxn>
                <a:cxn ang="0">
                  <a:pos x="T8" y="T9"/>
                </a:cxn>
              </a:cxnLst>
              <a:rect l="0" t="0" r="r" b="b"/>
              <a:pathLst>
                <a:path w="162" h="166">
                  <a:moveTo>
                    <a:pt x="162" y="86"/>
                  </a:moveTo>
                  <a:cubicBezTo>
                    <a:pt x="116" y="93"/>
                    <a:pt x="91" y="120"/>
                    <a:pt x="83" y="166"/>
                  </a:cubicBezTo>
                  <a:cubicBezTo>
                    <a:pt x="75" y="120"/>
                    <a:pt x="49" y="93"/>
                    <a:pt x="0" y="87"/>
                  </a:cubicBezTo>
                  <a:cubicBezTo>
                    <a:pt x="61" y="65"/>
                    <a:pt x="70" y="56"/>
                    <a:pt x="83" y="0"/>
                  </a:cubicBezTo>
                  <a:cubicBezTo>
                    <a:pt x="91" y="51"/>
                    <a:pt x="115" y="79"/>
                    <a:pt x="162"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5" name="Freeform 46"/>
            <p:cNvSpPr>
              <a:spLocks/>
            </p:cNvSpPr>
            <p:nvPr userDrawn="1"/>
          </p:nvSpPr>
          <p:spPr bwMode="auto">
            <a:xfrm>
              <a:off x="2554288" y="8691563"/>
              <a:ext cx="481013" cy="298450"/>
            </a:xfrm>
            <a:custGeom>
              <a:avLst/>
              <a:gdLst>
                <a:gd name="T0" fmla="*/ 0 w 156"/>
                <a:gd name="T1" fmla="*/ 78 h 154"/>
                <a:gd name="T2" fmla="*/ 79 w 156"/>
                <a:gd name="T3" fmla="*/ 0 h 154"/>
                <a:gd name="T4" fmla="*/ 156 w 156"/>
                <a:gd name="T5" fmla="*/ 77 h 154"/>
                <a:gd name="T6" fmla="*/ 78 w 156"/>
                <a:gd name="T7" fmla="*/ 154 h 154"/>
                <a:gd name="T8" fmla="*/ 0 w 156"/>
                <a:gd name="T9" fmla="*/ 78 h 154"/>
              </a:gdLst>
              <a:ahLst/>
              <a:cxnLst>
                <a:cxn ang="0">
                  <a:pos x="T0" y="T1"/>
                </a:cxn>
                <a:cxn ang="0">
                  <a:pos x="T2" y="T3"/>
                </a:cxn>
                <a:cxn ang="0">
                  <a:pos x="T4" y="T5"/>
                </a:cxn>
                <a:cxn ang="0">
                  <a:pos x="T6" y="T7"/>
                </a:cxn>
                <a:cxn ang="0">
                  <a:pos x="T8" y="T9"/>
                </a:cxn>
              </a:cxnLst>
              <a:rect l="0" t="0" r="r" b="b"/>
              <a:pathLst>
                <a:path w="156" h="154">
                  <a:moveTo>
                    <a:pt x="0" y="78"/>
                  </a:moveTo>
                  <a:cubicBezTo>
                    <a:pt x="50" y="65"/>
                    <a:pt x="58" y="57"/>
                    <a:pt x="79" y="0"/>
                  </a:cubicBezTo>
                  <a:cubicBezTo>
                    <a:pt x="86" y="46"/>
                    <a:pt x="111" y="71"/>
                    <a:pt x="156" y="77"/>
                  </a:cubicBezTo>
                  <a:cubicBezTo>
                    <a:pt x="113" y="85"/>
                    <a:pt x="85" y="107"/>
                    <a:pt x="78" y="154"/>
                  </a:cubicBezTo>
                  <a:cubicBezTo>
                    <a:pt x="69" y="109"/>
                    <a:pt x="44" y="84"/>
                    <a:pt x="0"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6" name="Freeform 47"/>
            <p:cNvSpPr>
              <a:spLocks/>
            </p:cNvSpPr>
            <p:nvPr userDrawn="1"/>
          </p:nvSpPr>
          <p:spPr bwMode="auto">
            <a:xfrm>
              <a:off x="2554288" y="7580313"/>
              <a:ext cx="481013" cy="292100"/>
            </a:xfrm>
            <a:custGeom>
              <a:avLst/>
              <a:gdLst>
                <a:gd name="T0" fmla="*/ 0 w 156"/>
                <a:gd name="T1" fmla="*/ 76 h 151"/>
                <a:gd name="T2" fmla="*/ 78 w 156"/>
                <a:gd name="T3" fmla="*/ 0 h 151"/>
                <a:gd name="T4" fmla="*/ 156 w 156"/>
                <a:gd name="T5" fmla="*/ 75 h 151"/>
                <a:gd name="T6" fmla="*/ 78 w 156"/>
                <a:gd name="T7" fmla="*/ 151 h 151"/>
                <a:gd name="T8" fmla="*/ 0 w 156"/>
                <a:gd name="T9" fmla="*/ 76 h 151"/>
              </a:gdLst>
              <a:ahLst/>
              <a:cxnLst>
                <a:cxn ang="0">
                  <a:pos x="T0" y="T1"/>
                </a:cxn>
                <a:cxn ang="0">
                  <a:pos x="T2" y="T3"/>
                </a:cxn>
                <a:cxn ang="0">
                  <a:pos x="T4" y="T5"/>
                </a:cxn>
                <a:cxn ang="0">
                  <a:pos x="T6" y="T7"/>
                </a:cxn>
                <a:cxn ang="0">
                  <a:pos x="T8" y="T9"/>
                </a:cxn>
              </a:cxnLst>
              <a:rect l="0" t="0" r="r" b="b"/>
              <a:pathLst>
                <a:path w="156" h="151">
                  <a:moveTo>
                    <a:pt x="0" y="76"/>
                  </a:moveTo>
                  <a:cubicBezTo>
                    <a:pt x="45" y="69"/>
                    <a:pt x="69" y="44"/>
                    <a:pt x="78" y="0"/>
                  </a:cubicBezTo>
                  <a:cubicBezTo>
                    <a:pt x="86" y="44"/>
                    <a:pt x="111" y="69"/>
                    <a:pt x="156" y="75"/>
                  </a:cubicBezTo>
                  <a:cubicBezTo>
                    <a:pt x="113" y="83"/>
                    <a:pt x="86" y="106"/>
                    <a:pt x="78" y="151"/>
                  </a:cubicBezTo>
                  <a:cubicBezTo>
                    <a:pt x="69" y="107"/>
                    <a:pt x="44"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7" name="Freeform 48"/>
            <p:cNvSpPr>
              <a:spLocks/>
            </p:cNvSpPr>
            <p:nvPr userDrawn="1"/>
          </p:nvSpPr>
          <p:spPr bwMode="auto">
            <a:xfrm>
              <a:off x="6102350" y="7573963"/>
              <a:ext cx="484188" cy="298450"/>
            </a:xfrm>
            <a:custGeom>
              <a:avLst/>
              <a:gdLst>
                <a:gd name="T0" fmla="*/ 0 w 157"/>
                <a:gd name="T1" fmla="*/ 79 h 154"/>
                <a:gd name="T2" fmla="*/ 79 w 157"/>
                <a:gd name="T3" fmla="*/ 0 h 154"/>
                <a:gd name="T4" fmla="*/ 157 w 157"/>
                <a:gd name="T5" fmla="*/ 79 h 154"/>
                <a:gd name="T6" fmla="*/ 78 w 157"/>
                <a:gd name="T7" fmla="*/ 154 h 154"/>
                <a:gd name="T8" fmla="*/ 0 w 157"/>
                <a:gd name="T9" fmla="*/ 79 h 154"/>
              </a:gdLst>
              <a:ahLst/>
              <a:cxnLst>
                <a:cxn ang="0">
                  <a:pos x="T0" y="T1"/>
                </a:cxn>
                <a:cxn ang="0">
                  <a:pos x="T2" y="T3"/>
                </a:cxn>
                <a:cxn ang="0">
                  <a:pos x="T4" y="T5"/>
                </a:cxn>
                <a:cxn ang="0">
                  <a:pos x="T6" y="T7"/>
                </a:cxn>
                <a:cxn ang="0">
                  <a:pos x="T8" y="T9"/>
                </a:cxn>
              </a:cxnLst>
              <a:rect l="0" t="0" r="r" b="b"/>
              <a:pathLst>
                <a:path w="157" h="154">
                  <a:moveTo>
                    <a:pt x="0" y="79"/>
                  </a:moveTo>
                  <a:cubicBezTo>
                    <a:pt x="51" y="65"/>
                    <a:pt x="59" y="57"/>
                    <a:pt x="79" y="0"/>
                  </a:cubicBezTo>
                  <a:cubicBezTo>
                    <a:pt x="86" y="48"/>
                    <a:pt x="112" y="72"/>
                    <a:pt x="157" y="79"/>
                  </a:cubicBezTo>
                  <a:cubicBezTo>
                    <a:pt x="112" y="85"/>
                    <a:pt x="86" y="109"/>
                    <a:pt x="78" y="154"/>
                  </a:cubicBezTo>
                  <a:cubicBezTo>
                    <a:pt x="69" y="111"/>
                    <a:pt x="45" y="85"/>
                    <a:pt x="0"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8" name="Freeform 49"/>
            <p:cNvSpPr>
              <a:spLocks/>
            </p:cNvSpPr>
            <p:nvPr userDrawn="1"/>
          </p:nvSpPr>
          <p:spPr bwMode="auto">
            <a:xfrm>
              <a:off x="6099175" y="8696325"/>
              <a:ext cx="487363" cy="292100"/>
            </a:xfrm>
            <a:custGeom>
              <a:avLst/>
              <a:gdLst>
                <a:gd name="T0" fmla="*/ 0 w 158"/>
                <a:gd name="T1" fmla="*/ 76 h 151"/>
                <a:gd name="T2" fmla="*/ 78 w 158"/>
                <a:gd name="T3" fmla="*/ 0 h 151"/>
                <a:gd name="T4" fmla="*/ 158 w 158"/>
                <a:gd name="T5" fmla="*/ 75 h 151"/>
                <a:gd name="T6" fmla="*/ 79 w 158"/>
                <a:gd name="T7" fmla="*/ 151 h 151"/>
                <a:gd name="T8" fmla="*/ 0 w 158"/>
                <a:gd name="T9" fmla="*/ 76 h 151"/>
              </a:gdLst>
              <a:ahLst/>
              <a:cxnLst>
                <a:cxn ang="0">
                  <a:pos x="T0" y="T1"/>
                </a:cxn>
                <a:cxn ang="0">
                  <a:pos x="T2" y="T3"/>
                </a:cxn>
                <a:cxn ang="0">
                  <a:pos x="T4" y="T5"/>
                </a:cxn>
                <a:cxn ang="0">
                  <a:pos x="T6" y="T7"/>
                </a:cxn>
                <a:cxn ang="0">
                  <a:pos x="T8" y="T9"/>
                </a:cxn>
              </a:cxnLst>
              <a:rect l="0" t="0" r="r" b="b"/>
              <a:pathLst>
                <a:path w="158" h="151">
                  <a:moveTo>
                    <a:pt x="0" y="76"/>
                  </a:moveTo>
                  <a:cubicBezTo>
                    <a:pt x="44" y="69"/>
                    <a:pt x="71" y="45"/>
                    <a:pt x="78" y="0"/>
                  </a:cubicBezTo>
                  <a:cubicBezTo>
                    <a:pt x="87" y="44"/>
                    <a:pt x="112" y="70"/>
                    <a:pt x="158" y="75"/>
                  </a:cubicBezTo>
                  <a:cubicBezTo>
                    <a:pt x="113" y="82"/>
                    <a:pt x="86" y="106"/>
                    <a:pt x="79" y="151"/>
                  </a:cubicBezTo>
                  <a:cubicBezTo>
                    <a:pt x="70" y="107"/>
                    <a:pt x="45"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9" name="Freeform 50"/>
            <p:cNvSpPr>
              <a:spLocks/>
            </p:cNvSpPr>
            <p:nvPr userDrawn="1"/>
          </p:nvSpPr>
          <p:spPr bwMode="auto">
            <a:xfrm>
              <a:off x="1676400" y="8140700"/>
              <a:ext cx="458788" cy="290512"/>
            </a:xfrm>
            <a:custGeom>
              <a:avLst/>
              <a:gdLst>
                <a:gd name="T0" fmla="*/ 149 w 149"/>
                <a:gd name="T1" fmla="*/ 75 h 150"/>
                <a:gd name="T2" fmla="*/ 75 w 149"/>
                <a:gd name="T3" fmla="*/ 150 h 150"/>
                <a:gd name="T4" fmla="*/ 0 w 149"/>
                <a:gd name="T5" fmla="*/ 75 h 150"/>
                <a:gd name="T6" fmla="*/ 74 w 149"/>
                <a:gd name="T7" fmla="*/ 0 h 150"/>
                <a:gd name="T8" fmla="*/ 149 w 149"/>
                <a:gd name="T9" fmla="*/ 75 h 150"/>
              </a:gdLst>
              <a:ahLst/>
              <a:cxnLst>
                <a:cxn ang="0">
                  <a:pos x="T0" y="T1"/>
                </a:cxn>
                <a:cxn ang="0">
                  <a:pos x="T2" y="T3"/>
                </a:cxn>
                <a:cxn ang="0">
                  <a:pos x="T4" y="T5"/>
                </a:cxn>
                <a:cxn ang="0">
                  <a:pos x="T6" y="T7"/>
                </a:cxn>
                <a:cxn ang="0">
                  <a:pos x="T8" y="T9"/>
                </a:cxn>
              </a:cxnLst>
              <a:rect l="0" t="0" r="r" b="b"/>
              <a:pathLst>
                <a:path w="149" h="150">
                  <a:moveTo>
                    <a:pt x="149" y="75"/>
                  </a:moveTo>
                  <a:cubicBezTo>
                    <a:pt x="105" y="82"/>
                    <a:pt x="82" y="106"/>
                    <a:pt x="75" y="150"/>
                  </a:cubicBezTo>
                  <a:cubicBezTo>
                    <a:pt x="68" y="106"/>
                    <a:pt x="44" y="82"/>
                    <a:pt x="0" y="75"/>
                  </a:cubicBezTo>
                  <a:cubicBezTo>
                    <a:pt x="43" y="67"/>
                    <a:pt x="69" y="44"/>
                    <a:pt x="74" y="0"/>
                  </a:cubicBezTo>
                  <a:cubicBezTo>
                    <a:pt x="82" y="43"/>
                    <a:pt x="106" y="68"/>
                    <a:pt x="149"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0" name="Freeform 51"/>
            <p:cNvSpPr>
              <a:spLocks/>
            </p:cNvSpPr>
            <p:nvPr userDrawn="1"/>
          </p:nvSpPr>
          <p:spPr bwMode="auto">
            <a:xfrm>
              <a:off x="6999288" y="8140700"/>
              <a:ext cx="461963" cy="287337"/>
            </a:xfrm>
            <a:custGeom>
              <a:avLst/>
              <a:gdLst>
                <a:gd name="T0" fmla="*/ 0 w 150"/>
                <a:gd name="T1" fmla="*/ 75 h 149"/>
                <a:gd name="T2" fmla="*/ 74 w 150"/>
                <a:gd name="T3" fmla="*/ 0 h 149"/>
                <a:gd name="T4" fmla="*/ 150 w 150"/>
                <a:gd name="T5" fmla="*/ 74 h 149"/>
                <a:gd name="T6" fmla="*/ 75 w 150"/>
                <a:gd name="T7" fmla="*/ 149 h 149"/>
                <a:gd name="T8" fmla="*/ 0 w 150"/>
                <a:gd name="T9" fmla="*/ 75 h 149"/>
              </a:gdLst>
              <a:ahLst/>
              <a:cxnLst>
                <a:cxn ang="0">
                  <a:pos x="T0" y="T1"/>
                </a:cxn>
                <a:cxn ang="0">
                  <a:pos x="T2" y="T3"/>
                </a:cxn>
                <a:cxn ang="0">
                  <a:pos x="T4" y="T5"/>
                </a:cxn>
                <a:cxn ang="0">
                  <a:pos x="T6" y="T7"/>
                </a:cxn>
                <a:cxn ang="0">
                  <a:pos x="T8" y="T9"/>
                </a:cxn>
              </a:cxnLst>
              <a:rect l="0" t="0" r="r" b="b"/>
              <a:pathLst>
                <a:path w="150" h="149">
                  <a:moveTo>
                    <a:pt x="0" y="75"/>
                  </a:moveTo>
                  <a:cubicBezTo>
                    <a:pt x="43" y="67"/>
                    <a:pt x="68" y="44"/>
                    <a:pt x="74" y="0"/>
                  </a:cubicBezTo>
                  <a:cubicBezTo>
                    <a:pt x="83" y="42"/>
                    <a:pt x="104" y="69"/>
                    <a:pt x="150" y="74"/>
                  </a:cubicBezTo>
                  <a:cubicBezTo>
                    <a:pt x="107" y="82"/>
                    <a:pt x="81" y="105"/>
                    <a:pt x="75" y="149"/>
                  </a:cubicBezTo>
                  <a:cubicBezTo>
                    <a:pt x="67" y="108"/>
                    <a:pt x="45" y="81"/>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1" name="Freeform 52"/>
            <p:cNvSpPr>
              <a:spLocks/>
            </p:cNvSpPr>
            <p:nvPr userDrawn="1"/>
          </p:nvSpPr>
          <p:spPr bwMode="auto">
            <a:xfrm>
              <a:off x="5675313" y="7308850"/>
              <a:ext cx="449263" cy="276225"/>
            </a:xfrm>
            <a:custGeom>
              <a:avLst/>
              <a:gdLst>
                <a:gd name="T0" fmla="*/ 73 w 146"/>
                <a:gd name="T1" fmla="*/ 142 h 142"/>
                <a:gd name="T2" fmla="*/ 0 w 146"/>
                <a:gd name="T3" fmla="*/ 72 h 142"/>
                <a:gd name="T4" fmla="*/ 72 w 146"/>
                <a:gd name="T5" fmla="*/ 0 h 142"/>
                <a:gd name="T6" fmla="*/ 146 w 146"/>
                <a:gd name="T7" fmla="*/ 71 h 142"/>
                <a:gd name="T8" fmla="*/ 73 w 146"/>
                <a:gd name="T9" fmla="*/ 142 h 142"/>
              </a:gdLst>
              <a:ahLst/>
              <a:cxnLst>
                <a:cxn ang="0">
                  <a:pos x="T0" y="T1"/>
                </a:cxn>
                <a:cxn ang="0">
                  <a:pos x="T2" y="T3"/>
                </a:cxn>
                <a:cxn ang="0">
                  <a:pos x="T4" y="T5"/>
                </a:cxn>
                <a:cxn ang="0">
                  <a:pos x="T6" y="T7"/>
                </a:cxn>
                <a:cxn ang="0">
                  <a:pos x="T8" y="T9"/>
                </a:cxn>
              </a:cxnLst>
              <a:rect l="0" t="0" r="r" b="b"/>
              <a:pathLst>
                <a:path w="146" h="142">
                  <a:moveTo>
                    <a:pt x="73" y="142"/>
                  </a:moveTo>
                  <a:cubicBezTo>
                    <a:pt x="65" y="102"/>
                    <a:pt x="41" y="79"/>
                    <a:pt x="0" y="72"/>
                  </a:cubicBezTo>
                  <a:cubicBezTo>
                    <a:pt x="40" y="64"/>
                    <a:pt x="65" y="43"/>
                    <a:pt x="72" y="0"/>
                  </a:cubicBezTo>
                  <a:cubicBezTo>
                    <a:pt x="81" y="40"/>
                    <a:pt x="103" y="66"/>
                    <a:pt x="146" y="71"/>
                  </a:cubicBezTo>
                  <a:cubicBezTo>
                    <a:pt x="105" y="79"/>
                    <a:pt x="80" y="101"/>
                    <a:pt x="7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2" name="Freeform 53"/>
            <p:cNvSpPr>
              <a:spLocks/>
            </p:cNvSpPr>
            <p:nvPr userDrawn="1"/>
          </p:nvSpPr>
          <p:spPr bwMode="auto">
            <a:xfrm>
              <a:off x="3013075" y="8985250"/>
              <a:ext cx="449263" cy="274637"/>
            </a:xfrm>
            <a:custGeom>
              <a:avLst/>
              <a:gdLst>
                <a:gd name="T0" fmla="*/ 73 w 146"/>
                <a:gd name="T1" fmla="*/ 0 h 142"/>
                <a:gd name="T2" fmla="*/ 146 w 146"/>
                <a:gd name="T3" fmla="*/ 71 h 142"/>
                <a:gd name="T4" fmla="*/ 73 w 146"/>
                <a:gd name="T5" fmla="*/ 142 h 142"/>
                <a:gd name="T6" fmla="*/ 0 w 146"/>
                <a:gd name="T7" fmla="*/ 71 h 142"/>
                <a:gd name="T8" fmla="*/ 73 w 146"/>
                <a:gd name="T9" fmla="*/ 0 h 142"/>
              </a:gdLst>
              <a:ahLst/>
              <a:cxnLst>
                <a:cxn ang="0">
                  <a:pos x="T0" y="T1"/>
                </a:cxn>
                <a:cxn ang="0">
                  <a:pos x="T2" y="T3"/>
                </a:cxn>
                <a:cxn ang="0">
                  <a:pos x="T4" y="T5"/>
                </a:cxn>
                <a:cxn ang="0">
                  <a:pos x="T6" y="T7"/>
                </a:cxn>
                <a:cxn ang="0">
                  <a:pos x="T8" y="T9"/>
                </a:cxn>
              </a:cxnLst>
              <a:rect l="0" t="0" r="r" b="b"/>
              <a:pathLst>
                <a:path w="146" h="142">
                  <a:moveTo>
                    <a:pt x="73" y="0"/>
                  </a:moveTo>
                  <a:cubicBezTo>
                    <a:pt x="81" y="41"/>
                    <a:pt x="104" y="64"/>
                    <a:pt x="146" y="71"/>
                  </a:cubicBezTo>
                  <a:cubicBezTo>
                    <a:pt x="105" y="78"/>
                    <a:pt x="80" y="100"/>
                    <a:pt x="73" y="142"/>
                  </a:cubicBezTo>
                  <a:cubicBezTo>
                    <a:pt x="65" y="102"/>
                    <a:pt x="43" y="77"/>
                    <a:pt x="0" y="71"/>
                  </a:cubicBezTo>
                  <a:cubicBezTo>
                    <a:pt x="41" y="63"/>
                    <a:pt x="65" y="41"/>
                    <a:pt x="7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3" name="Freeform 54"/>
            <p:cNvSpPr>
              <a:spLocks/>
            </p:cNvSpPr>
            <p:nvPr userDrawn="1"/>
          </p:nvSpPr>
          <p:spPr bwMode="auto">
            <a:xfrm>
              <a:off x="3013075" y="7308850"/>
              <a:ext cx="447675" cy="277812"/>
            </a:xfrm>
            <a:custGeom>
              <a:avLst/>
              <a:gdLst>
                <a:gd name="T0" fmla="*/ 145 w 145"/>
                <a:gd name="T1" fmla="*/ 71 h 143"/>
                <a:gd name="T2" fmla="*/ 73 w 145"/>
                <a:gd name="T3" fmla="*/ 143 h 143"/>
                <a:gd name="T4" fmla="*/ 0 w 145"/>
                <a:gd name="T5" fmla="*/ 72 h 143"/>
                <a:gd name="T6" fmla="*/ 72 w 145"/>
                <a:gd name="T7" fmla="*/ 0 h 143"/>
                <a:gd name="T8" fmla="*/ 145 w 145"/>
                <a:gd name="T9" fmla="*/ 71 h 143"/>
              </a:gdLst>
              <a:ahLst/>
              <a:cxnLst>
                <a:cxn ang="0">
                  <a:pos x="T0" y="T1"/>
                </a:cxn>
                <a:cxn ang="0">
                  <a:pos x="T2" y="T3"/>
                </a:cxn>
                <a:cxn ang="0">
                  <a:pos x="T4" y="T5"/>
                </a:cxn>
                <a:cxn ang="0">
                  <a:pos x="T6" y="T7"/>
                </a:cxn>
                <a:cxn ang="0">
                  <a:pos x="T8" y="T9"/>
                </a:cxn>
              </a:cxnLst>
              <a:rect l="0" t="0" r="r" b="b"/>
              <a:pathLst>
                <a:path w="145" h="143">
                  <a:moveTo>
                    <a:pt x="145" y="71"/>
                  </a:moveTo>
                  <a:cubicBezTo>
                    <a:pt x="104" y="79"/>
                    <a:pt x="80" y="101"/>
                    <a:pt x="73" y="143"/>
                  </a:cubicBezTo>
                  <a:cubicBezTo>
                    <a:pt x="64" y="103"/>
                    <a:pt x="42" y="78"/>
                    <a:pt x="0" y="72"/>
                  </a:cubicBezTo>
                  <a:cubicBezTo>
                    <a:pt x="41" y="65"/>
                    <a:pt x="65" y="42"/>
                    <a:pt x="72" y="0"/>
                  </a:cubicBezTo>
                  <a:cubicBezTo>
                    <a:pt x="81" y="40"/>
                    <a:pt x="103" y="65"/>
                    <a:pt x="145"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4" name="Freeform 55"/>
            <p:cNvSpPr>
              <a:spLocks/>
            </p:cNvSpPr>
            <p:nvPr userDrawn="1"/>
          </p:nvSpPr>
          <p:spPr bwMode="auto">
            <a:xfrm>
              <a:off x="5675313" y="8982075"/>
              <a:ext cx="449263" cy="277812"/>
            </a:xfrm>
            <a:custGeom>
              <a:avLst/>
              <a:gdLst>
                <a:gd name="T0" fmla="*/ 73 w 146"/>
                <a:gd name="T1" fmla="*/ 143 h 143"/>
                <a:gd name="T2" fmla="*/ 0 w 146"/>
                <a:gd name="T3" fmla="*/ 72 h 143"/>
                <a:gd name="T4" fmla="*/ 72 w 146"/>
                <a:gd name="T5" fmla="*/ 0 h 143"/>
                <a:gd name="T6" fmla="*/ 146 w 146"/>
                <a:gd name="T7" fmla="*/ 71 h 143"/>
                <a:gd name="T8" fmla="*/ 73 w 146"/>
                <a:gd name="T9" fmla="*/ 143 h 143"/>
              </a:gdLst>
              <a:ahLst/>
              <a:cxnLst>
                <a:cxn ang="0">
                  <a:pos x="T0" y="T1"/>
                </a:cxn>
                <a:cxn ang="0">
                  <a:pos x="T2" y="T3"/>
                </a:cxn>
                <a:cxn ang="0">
                  <a:pos x="T4" y="T5"/>
                </a:cxn>
                <a:cxn ang="0">
                  <a:pos x="T6" y="T7"/>
                </a:cxn>
                <a:cxn ang="0">
                  <a:pos x="T8" y="T9"/>
                </a:cxn>
              </a:cxnLst>
              <a:rect l="0" t="0" r="r" b="b"/>
              <a:pathLst>
                <a:path w="146" h="143">
                  <a:moveTo>
                    <a:pt x="73" y="143"/>
                  </a:moveTo>
                  <a:cubicBezTo>
                    <a:pt x="65" y="101"/>
                    <a:pt x="41" y="79"/>
                    <a:pt x="0" y="72"/>
                  </a:cubicBezTo>
                  <a:cubicBezTo>
                    <a:pt x="41" y="65"/>
                    <a:pt x="65" y="42"/>
                    <a:pt x="72" y="0"/>
                  </a:cubicBezTo>
                  <a:cubicBezTo>
                    <a:pt x="81" y="41"/>
                    <a:pt x="103" y="65"/>
                    <a:pt x="146" y="71"/>
                  </a:cubicBezTo>
                  <a:cubicBezTo>
                    <a:pt x="106" y="79"/>
                    <a:pt x="79" y="100"/>
                    <a:pt x="73"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5" name="Freeform 56"/>
            <p:cNvSpPr>
              <a:spLocks/>
            </p:cNvSpPr>
            <p:nvPr userDrawn="1"/>
          </p:nvSpPr>
          <p:spPr bwMode="auto">
            <a:xfrm>
              <a:off x="4346575" y="9263063"/>
              <a:ext cx="441325" cy="277812"/>
            </a:xfrm>
            <a:custGeom>
              <a:avLst/>
              <a:gdLst>
                <a:gd name="T0" fmla="*/ 72 w 143"/>
                <a:gd name="T1" fmla="*/ 0 h 143"/>
                <a:gd name="T2" fmla="*/ 143 w 143"/>
                <a:gd name="T3" fmla="*/ 71 h 143"/>
                <a:gd name="T4" fmla="*/ 72 w 143"/>
                <a:gd name="T5" fmla="*/ 143 h 143"/>
                <a:gd name="T6" fmla="*/ 0 w 143"/>
                <a:gd name="T7" fmla="*/ 71 h 143"/>
                <a:gd name="T8" fmla="*/ 72 w 143"/>
                <a:gd name="T9" fmla="*/ 0 h 143"/>
              </a:gdLst>
              <a:ahLst/>
              <a:cxnLst>
                <a:cxn ang="0">
                  <a:pos x="T0" y="T1"/>
                </a:cxn>
                <a:cxn ang="0">
                  <a:pos x="T2" y="T3"/>
                </a:cxn>
                <a:cxn ang="0">
                  <a:pos x="T4" y="T5"/>
                </a:cxn>
                <a:cxn ang="0">
                  <a:pos x="T6" y="T7"/>
                </a:cxn>
                <a:cxn ang="0">
                  <a:pos x="T8" y="T9"/>
                </a:cxn>
              </a:cxnLst>
              <a:rect l="0" t="0" r="r" b="b"/>
              <a:pathLst>
                <a:path w="143" h="143">
                  <a:moveTo>
                    <a:pt x="72" y="0"/>
                  </a:moveTo>
                  <a:cubicBezTo>
                    <a:pt x="78" y="41"/>
                    <a:pt x="102" y="64"/>
                    <a:pt x="143" y="71"/>
                  </a:cubicBezTo>
                  <a:cubicBezTo>
                    <a:pt x="103" y="78"/>
                    <a:pt x="78" y="100"/>
                    <a:pt x="72" y="143"/>
                  </a:cubicBezTo>
                  <a:cubicBezTo>
                    <a:pt x="65" y="101"/>
                    <a:pt x="42" y="77"/>
                    <a:pt x="0" y="71"/>
                  </a:cubicBezTo>
                  <a:cubicBezTo>
                    <a:pt x="41" y="64"/>
                    <a:pt x="65" y="41"/>
                    <a:pt x="7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6" name="Freeform 57"/>
            <p:cNvSpPr>
              <a:spLocks/>
            </p:cNvSpPr>
            <p:nvPr userDrawn="1"/>
          </p:nvSpPr>
          <p:spPr bwMode="auto">
            <a:xfrm>
              <a:off x="4349750" y="7031038"/>
              <a:ext cx="441325" cy="276225"/>
            </a:xfrm>
            <a:custGeom>
              <a:avLst/>
              <a:gdLst>
                <a:gd name="T0" fmla="*/ 0 w 143"/>
                <a:gd name="T1" fmla="*/ 72 h 143"/>
                <a:gd name="T2" fmla="*/ 71 w 143"/>
                <a:gd name="T3" fmla="*/ 0 h 143"/>
                <a:gd name="T4" fmla="*/ 143 w 143"/>
                <a:gd name="T5" fmla="*/ 71 h 143"/>
                <a:gd name="T6" fmla="*/ 71 w 143"/>
                <a:gd name="T7" fmla="*/ 143 h 143"/>
                <a:gd name="T8" fmla="*/ 0 w 143"/>
                <a:gd name="T9" fmla="*/ 72 h 143"/>
              </a:gdLst>
              <a:ahLst/>
              <a:cxnLst>
                <a:cxn ang="0">
                  <a:pos x="T0" y="T1"/>
                </a:cxn>
                <a:cxn ang="0">
                  <a:pos x="T2" y="T3"/>
                </a:cxn>
                <a:cxn ang="0">
                  <a:pos x="T4" y="T5"/>
                </a:cxn>
                <a:cxn ang="0">
                  <a:pos x="T6" y="T7"/>
                </a:cxn>
                <a:cxn ang="0">
                  <a:pos x="T8" y="T9"/>
                </a:cxn>
              </a:cxnLst>
              <a:rect l="0" t="0" r="r" b="b"/>
              <a:pathLst>
                <a:path w="143" h="143">
                  <a:moveTo>
                    <a:pt x="0" y="72"/>
                  </a:moveTo>
                  <a:cubicBezTo>
                    <a:pt x="41" y="65"/>
                    <a:pt x="63" y="41"/>
                    <a:pt x="71" y="0"/>
                  </a:cubicBezTo>
                  <a:cubicBezTo>
                    <a:pt x="78" y="41"/>
                    <a:pt x="101" y="65"/>
                    <a:pt x="143" y="71"/>
                  </a:cubicBezTo>
                  <a:cubicBezTo>
                    <a:pt x="102" y="79"/>
                    <a:pt x="77" y="101"/>
                    <a:pt x="71" y="143"/>
                  </a:cubicBezTo>
                  <a:cubicBezTo>
                    <a:pt x="63" y="103"/>
                    <a:pt x="41" y="78"/>
                    <a:pt x="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7" name="Freeform 58"/>
            <p:cNvSpPr>
              <a:spLocks/>
            </p:cNvSpPr>
            <p:nvPr userDrawn="1"/>
          </p:nvSpPr>
          <p:spPr bwMode="auto">
            <a:xfrm>
              <a:off x="74644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8" name="Freeform 59"/>
            <p:cNvSpPr>
              <a:spLocks/>
            </p:cNvSpPr>
            <p:nvPr userDrawn="1"/>
          </p:nvSpPr>
          <p:spPr bwMode="auto">
            <a:xfrm>
              <a:off x="12541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9" name="Freeform 60"/>
            <p:cNvSpPr>
              <a:spLocks/>
            </p:cNvSpPr>
            <p:nvPr userDrawn="1"/>
          </p:nvSpPr>
          <p:spPr bwMode="auto">
            <a:xfrm>
              <a:off x="1260475" y="7878763"/>
              <a:ext cx="412750" cy="258762"/>
            </a:xfrm>
            <a:custGeom>
              <a:avLst/>
              <a:gdLst>
                <a:gd name="T0" fmla="*/ 134 w 134"/>
                <a:gd name="T1" fmla="*/ 65 h 134"/>
                <a:gd name="T2" fmla="*/ 66 w 134"/>
                <a:gd name="T3" fmla="*/ 134 h 134"/>
                <a:gd name="T4" fmla="*/ 0 w 134"/>
                <a:gd name="T5" fmla="*/ 68 h 134"/>
                <a:gd name="T6" fmla="*/ 43 w 134"/>
                <a:gd name="T7" fmla="*/ 43 h 134"/>
                <a:gd name="T8" fmla="*/ 67 w 134"/>
                <a:gd name="T9" fmla="*/ 0 h 134"/>
                <a:gd name="T10" fmla="*/ 134 w 134"/>
                <a:gd name="T11" fmla="*/ 65 h 134"/>
              </a:gdLst>
              <a:ahLst/>
              <a:cxnLst>
                <a:cxn ang="0">
                  <a:pos x="T0" y="T1"/>
                </a:cxn>
                <a:cxn ang="0">
                  <a:pos x="T2" y="T3"/>
                </a:cxn>
                <a:cxn ang="0">
                  <a:pos x="T4" y="T5"/>
                </a:cxn>
                <a:cxn ang="0">
                  <a:pos x="T6" y="T7"/>
                </a:cxn>
                <a:cxn ang="0">
                  <a:pos x="T8" y="T9"/>
                </a:cxn>
                <a:cxn ang="0">
                  <a:pos x="T10" y="T11"/>
                </a:cxn>
              </a:cxnLst>
              <a:rect l="0" t="0" r="r" b="b"/>
              <a:pathLst>
                <a:path w="134" h="134">
                  <a:moveTo>
                    <a:pt x="134" y="65"/>
                  </a:moveTo>
                  <a:cubicBezTo>
                    <a:pt x="95" y="73"/>
                    <a:pt x="72" y="94"/>
                    <a:pt x="66" y="134"/>
                  </a:cubicBezTo>
                  <a:cubicBezTo>
                    <a:pt x="59" y="95"/>
                    <a:pt x="37" y="72"/>
                    <a:pt x="0" y="68"/>
                  </a:cubicBezTo>
                  <a:cubicBezTo>
                    <a:pt x="15" y="59"/>
                    <a:pt x="32" y="54"/>
                    <a:pt x="43" y="43"/>
                  </a:cubicBezTo>
                  <a:cubicBezTo>
                    <a:pt x="54" y="32"/>
                    <a:pt x="59" y="15"/>
                    <a:pt x="67" y="0"/>
                  </a:cubicBezTo>
                  <a:cubicBezTo>
                    <a:pt x="73" y="36"/>
                    <a:pt x="94" y="59"/>
                    <a:pt x="13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0" name="Freeform 61"/>
            <p:cNvSpPr>
              <a:spLocks/>
            </p:cNvSpPr>
            <p:nvPr userDrawn="1"/>
          </p:nvSpPr>
          <p:spPr bwMode="auto">
            <a:xfrm>
              <a:off x="7461250" y="7875588"/>
              <a:ext cx="422275" cy="260350"/>
            </a:xfrm>
            <a:custGeom>
              <a:avLst/>
              <a:gdLst>
                <a:gd name="T0" fmla="*/ 69 w 137"/>
                <a:gd name="T1" fmla="*/ 0 h 135"/>
                <a:gd name="T2" fmla="*/ 137 w 137"/>
                <a:gd name="T3" fmla="*/ 68 h 135"/>
                <a:gd name="T4" fmla="*/ 69 w 137"/>
                <a:gd name="T5" fmla="*/ 135 h 135"/>
                <a:gd name="T6" fmla="*/ 0 w 137"/>
                <a:gd name="T7" fmla="*/ 68 h 135"/>
                <a:gd name="T8" fmla="*/ 69 w 137"/>
                <a:gd name="T9" fmla="*/ 0 h 135"/>
              </a:gdLst>
              <a:ahLst/>
              <a:cxnLst>
                <a:cxn ang="0">
                  <a:pos x="T0" y="T1"/>
                </a:cxn>
                <a:cxn ang="0">
                  <a:pos x="T2" y="T3"/>
                </a:cxn>
                <a:cxn ang="0">
                  <a:pos x="T4" y="T5"/>
                </a:cxn>
                <a:cxn ang="0">
                  <a:pos x="T6" y="T7"/>
                </a:cxn>
                <a:cxn ang="0">
                  <a:pos x="T8" y="T9"/>
                </a:cxn>
              </a:cxnLst>
              <a:rect l="0" t="0" r="r" b="b"/>
              <a:pathLst>
                <a:path w="137" h="135">
                  <a:moveTo>
                    <a:pt x="69" y="0"/>
                  </a:moveTo>
                  <a:cubicBezTo>
                    <a:pt x="76" y="39"/>
                    <a:pt x="98" y="61"/>
                    <a:pt x="137" y="68"/>
                  </a:cubicBezTo>
                  <a:cubicBezTo>
                    <a:pt x="98" y="75"/>
                    <a:pt x="75" y="96"/>
                    <a:pt x="69" y="135"/>
                  </a:cubicBezTo>
                  <a:cubicBezTo>
                    <a:pt x="61" y="98"/>
                    <a:pt x="41" y="73"/>
                    <a:pt x="0" y="68"/>
                  </a:cubicBezTo>
                  <a:cubicBezTo>
                    <a:pt x="40" y="61"/>
                    <a:pt x="62" y="39"/>
                    <a:pt x="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1" name="Freeform 62"/>
            <p:cNvSpPr>
              <a:spLocks/>
            </p:cNvSpPr>
            <p:nvPr userDrawn="1"/>
          </p:nvSpPr>
          <p:spPr bwMode="auto">
            <a:xfrm>
              <a:off x="5246688" y="7040563"/>
              <a:ext cx="415925" cy="258762"/>
            </a:xfrm>
            <a:custGeom>
              <a:avLst/>
              <a:gdLst>
                <a:gd name="T0" fmla="*/ 67 w 135"/>
                <a:gd name="T1" fmla="*/ 0 h 134"/>
                <a:gd name="T2" fmla="*/ 135 w 135"/>
                <a:gd name="T3" fmla="*/ 66 h 134"/>
                <a:gd name="T4" fmla="*/ 68 w 135"/>
                <a:gd name="T5" fmla="*/ 134 h 134"/>
                <a:gd name="T6" fmla="*/ 0 w 135"/>
                <a:gd name="T7" fmla="*/ 67 h 134"/>
                <a:gd name="T8" fmla="*/ 67 w 135"/>
                <a:gd name="T9" fmla="*/ 0 h 134"/>
              </a:gdLst>
              <a:ahLst/>
              <a:cxnLst>
                <a:cxn ang="0">
                  <a:pos x="T0" y="T1"/>
                </a:cxn>
                <a:cxn ang="0">
                  <a:pos x="T2" y="T3"/>
                </a:cxn>
                <a:cxn ang="0">
                  <a:pos x="T4" y="T5"/>
                </a:cxn>
                <a:cxn ang="0">
                  <a:pos x="T6" y="T7"/>
                </a:cxn>
                <a:cxn ang="0">
                  <a:pos x="T8" y="T9"/>
                </a:cxn>
              </a:cxnLst>
              <a:rect l="0" t="0" r="r" b="b"/>
              <a:pathLst>
                <a:path w="135" h="134">
                  <a:moveTo>
                    <a:pt x="67" y="0"/>
                  </a:moveTo>
                  <a:cubicBezTo>
                    <a:pt x="75" y="38"/>
                    <a:pt x="96" y="60"/>
                    <a:pt x="135" y="66"/>
                  </a:cubicBezTo>
                  <a:cubicBezTo>
                    <a:pt x="98" y="74"/>
                    <a:pt x="73" y="94"/>
                    <a:pt x="68" y="134"/>
                  </a:cubicBezTo>
                  <a:cubicBezTo>
                    <a:pt x="60" y="96"/>
                    <a:pt x="40" y="73"/>
                    <a:pt x="0" y="67"/>
                  </a:cubicBezTo>
                  <a:cubicBezTo>
                    <a:pt x="38" y="59"/>
                    <a:pt x="61" y="40"/>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2" name="Freeform 63"/>
            <p:cNvSpPr>
              <a:spLocks/>
            </p:cNvSpPr>
            <p:nvPr userDrawn="1"/>
          </p:nvSpPr>
          <p:spPr bwMode="auto">
            <a:xfrm>
              <a:off x="3471863" y="7038975"/>
              <a:ext cx="415925" cy="258762"/>
            </a:xfrm>
            <a:custGeom>
              <a:avLst/>
              <a:gdLst>
                <a:gd name="T0" fmla="*/ 68 w 135"/>
                <a:gd name="T1" fmla="*/ 134 h 134"/>
                <a:gd name="T2" fmla="*/ 0 w 135"/>
                <a:gd name="T3" fmla="*/ 68 h 134"/>
                <a:gd name="T4" fmla="*/ 67 w 135"/>
                <a:gd name="T5" fmla="*/ 0 h 134"/>
                <a:gd name="T6" fmla="*/ 135 w 135"/>
                <a:gd name="T7" fmla="*/ 67 h 134"/>
                <a:gd name="T8" fmla="*/ 68 w 135"/>
                <a:gd name="T9" fmla="*/ 134 h 134"/>
              </a:gdLst>
              <a:ahLst/>
              <a:cxnLst>
                <a:cxn ang="0">
                  <a:pos x="T0" y="T1"/>
                </a:cxn>
                <a:cxn ang="0">
                  <a:pos x="T2" y="T3"/>
                </a:cxn>
                <a:cxn ang="0">
                  <a:pos x="T4" y="T5"/>
                </a:cxn>
                <a:cxn ang="0">
                  <a:pos x="T6" y="T7"/>
                </a:cxn>
                <a:cxn ang="0">
                  <a:pos x="T8" y="T9"/>
                </a:cxn>
              </a:cxnLst>
              <a:rect l="0" t="0" r="r" b="b"/>
              <a:pathLst>
                <a:path w="135" h="134">
                  <a:moveTo>
                    <a:pt x="68" y="134"/>
                  </a:moveTo>
                  <a:cubicBezTo>
                    <a:pt x="61" y="96"/>
                    <a:pt x="39" y="75"/>
                    <a:pt x="0" y="68"/>
                  </a:cubicBezTo>
                  <a:cubicBezTo>
                    <a:pt x="39" y="61"/>
                    <a:pt x="61" y="39"/>
                    <a:pt x="67" y="0"/>
                  </a:cubicBezTo>
                  <a:cubicBezTo>
                    <a:pt x="75" y="38"/>
                    <a:pt x="95" y="62"/>
                    <a:pt x="135" y="67"/>
                  </a:cubicBezTo>
                  <a:cubicBezTo>
                    <a:pt x="98" y="75"/>
                    <a:pt x="74" y="94"/>
                    <a:pt x="68"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3" name="Freeform 64"/>
            <p:cNvSpPr>
              <a:spLocks/>
            </p:cNvSpPr>
            <p:nvPr userDrawn="1"/>
          </p:nvSpPr>
          <p:spPr bwMode="auto">
            <a:xfrm>
              <a:off x="5246688" y="9269413"/>
              <a:ext cx="415925" cy="261937"/>
            </a:xfrm>
            <a:custGeom>
              <a:avLst/>
              <a:gdLst>
                <a:gd name="T0" fmla="*/ 135 w 135"/>
                <a:gd name="T1" fmla="*/ 67 h 135"/>
                <a:gd name="T2" fmla="*/ 68 w 135"/>
                <a:gd name="T3" fmla="*/ 135 h 135"/>
                <a:gd name="T4" fmla="*/ 0 w 135"/>
                <a:gd name="T5" fmla="*/ 68 h 135"/>
                <a:gd name="T6" fmla="*/ 67 w 135"/>
                <a:gd name="T7" fmla="*/ 0 h 135"/>
                <a:gd name="T8" fmla="*/ 135 w 135"/>
                <a:gd name="T9" fmla="*/ 67 h 135"/>
              </a:gdLst>
              <a:ahLst/>
              <a:cxnLst>
                <a:cxn ang="0">
                  <a:pos x="T0" y="T1"/>
                </a:cxn>
                <a:cxn ang="0">
                  <a:pos x="T2" y="T3"/>
                </a:cxn>
                <a:cxn ang="0">
                  <a:pos x="T4" y="T5"/>
                </a:cxn>
                <a:cxn ang="0">
                  <a:pos x="T6" y="T7"/>
                </a:cxn>
                <a:cxn ang="0">
                  <a:pos x="T8" y="T9"/>
                </a:cxn>
              </a:cxnLst>
              <a:rect l="0" t="0" r="r" b="b"/>
              <a:pathLst>
                <a:path w="135" h="135">
                  <a:moveTo>
                    <a:pt x="135" y="67"/>
                  </a:moveTo>
                  <a:cubicBezTo>
                    <a:pt x="96" y="74"/>
                    <a:pt x="75" y="97"/>
                    <a:pt x="68" y="135"/>
                  </a:cubicBezTo>
                  <a:cubicBezTo>
                    <a:pt x="61" y="96"/>
                    <a:pt x="39" y="75"/>
                    <a:pt x="0" y="68"/>
                  </a:cubicBezTo>
                  <a:cubicBezTo>
                    <a:pt x="39" y="61"/>
                    <a:pt x="61" y="40"/>
                    <a:pt x="67" y="0"/>
                  </a:cubicBezTo>
                  <a:cubicBezTo>
                    <a:pt x="75" y="38"/>
                    <a:pt x="95" y="62"/>
                    <a:pt x="135"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4" name="Freeform 65"/>
            <p:cNvSpPr>
              <a:spLocks/>
            </p:cNvSpPr>
            <p:nvPr userDrawn="1"/>
          </p:nvSpPr>
          <p:spPr bwMode="auto">
            <a:xfrm>
              <a:off x="3471863" y="9271000"/>
              <a:ext cx="415925" cy="257175"/>
            </a:xfrm>
            <a:custGeom>
              <a:avLst/>
              <a:gdLst>
                <a:gd name="T0" fmla="*/ 68 w 135"/>
                <a:gd name="T1" fmla="*/ 133 h 133"/>
                <a:gd name="T2" fmla="*/ 0 w 135"/>
                <a:gd name="T3" fmla="*/ 67 h 133"/>
                <a:gd name="T4" fmla="*/ 67 w 135"/>
                <a:gd name="T5" fmla="*/ 0 h 133"/>
                <a:gd name="T6" fmla="*/ 135 w 135"/>
                <a:gd name="T7" fmla="*/ 66 h 133"/>
                <a:gd name="T8" fmla="*/ 68 w 135"/>
                <a:gd name="T9" fmla="*/ 133 h 133"/>
              </a:gdLst>
              <a:ahLst/>
              <a:cxnLst>
                <a:cxn ang="0">
                  <a:pos x="T0" y="T1"/>
                </a:cxn>
                <a:cxn ang="0">
                  <a:pos x="T2" y="T3"/>
                </a:cxn>
                <a:cxn ang="0">
                  <a:pos x="T4" y="T5"/>
                </a:cxn>
                <a:cxn ang="0">
                  <a:pos x="T6" y="T7"/>
                </a:cxn>
                <a:cxn ang="0">
                  <a:pos x="T8" y="T9"/>
                </a:cxn>
              </a:cxnLst>
              <a:rect l="0" t="0" r="r" b="b"/>
              <a:pathLst>
                <a:path w="135" h="133">
                  <a:moveTo>
                    <a:pt x="68" y="133"/>
                  </a:moveTo>
                  <a:cubicBezTo>
                    <a:pt x="61" y="95"/>
                    <a:pt x="39" y="74"/>
                    <a:pt x="0" y="67"/>
                  </a:cubicBezTo>
                  <a:cubicBezTo>
                    <a:pt x="38" y="60"/>
                    <a:pt x="61" y="39"/>
                    <a:pt x="67" y="0"/>
                  </a:cubicBezTo>
                  <a:cubicBezTo>
                    <a:pt x="75" y="37"/>
                    <a:pt x="96" y="61"/>
                    <a:pt x="135" y="66"/>
                  </a:cubicBezTo>
                  <a:cubicBezTo>
                    <a:pt x="97" y="74"/>
                    <a:pt x="74" y="95"/>
                    <a:pt x="68"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5" name="Freeform 66"/>
            <p:cNvSpPr>
              <a:spLocks/>
            </p:cNvSpPr>
            <p:nvPr userDrawn="1"/>
          </p:nvSpPr>
          <p:spPr bwMode="auto">
            <a:xfrm>
              <a:off x="7023100" y="7602538"/>
              <a:ext cx="409575" cy="252412"/>
            </a:xfrm>
            <a:custGeom>
              <a:avLst/>
              <a:gdLst>
                <a:gd name="T0" fmla="*/ 133 w 133"/>
                <a:gd name="T1" fmla="*/ 64 h 131"/>
                <a:gd name="T2" fmla="*/ 66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1" y="76"/>
                    <a:pt x="84" y="82"/>
                    <a:pt x="66"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 name="Freeform 67"/>
            <p:cNvSpPr>
              <a:spLocks/>
            </p:cNvSpPr>
            <p:nvPr userDrawn="1"/>
          </p:nvSpPr>
          <p:spPr bwMode="auto">
            <a:xfrm>
              <a:off x="1701800" y="7602538"/>
              <a:ext cx="409575" cy="252412"/>
            </a:xfrm>
            <a:custGeom>
              <a:avLst/>
              <a:gdLst>
                <a:gd name="T0" fmla="*/ 133 w 133"/>
                <a:gd name="T1" fmla="*/ 64 h 131"/>
                <a:gd name="T2" fmla="*/ 65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2" y="75"/>
                    <a:pt x="85" y="82"/>
                    <a:pt x="65"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7" name="Freeform 68"/>
            <p:cNvSpPr>
              <a:spLocks/>
            </p:cNvSpPr>
            <p:nvPr userDrawn="1"/>
          </p:nvSpPr>
          <p:spPr bwMode="auto">
            <a:xfrm>
              <a:off x="1712913" y="8721725"/>
              <a:ext cx="398463" cy="239712"/>
            </a:xfrm>
            <a:custGeom>
              <a:avLst/>
              <a:gdLst>
                <a:gd name="T0" fmla="*/ 129 w 129"/>
                <a:gd name="T1" fmla="*/ 63 h 124"/>
                <a:gd name="T2" fmla="*/ 63 w 129"/>
                <a:gd name="T3" fmla="*/ 124 h 124"/>
                <a:gd name="T4" fmla="*/ 40 w 129"/>
                <a:gd name="T5" fmla="*/ 84 h 124"/>
                <a:gd name="T6" fmla="*/ 0 w 129"/>
                <a:gd name="T7" fmla="*/ 62 h 124"/>
                <a:gd name="T8" fmla="*/ 39 w 129"/>
                <a:gd name="T9" fmla="*/ 42 h 124"/>
                <a:gd name="T10" fmla="*/ 64 w 129"/>
                <a:gd name="T11" fmla="*/ 0 h 124"/>
                <a:gd name="T12" fmla="*/ 129 w 129"/>
                <a:gd name="T13" fmla="*/ 63 h 124"/>
              </a:gdLst>
              <a:ahLst/>
              <a:cxnLst>
                <a:cxn ang="0">
                  <a:pos x="T0" y="T1"/>
                </a:cxn>
                <a:cxn ang="0">
                  <a:pos x="T2" y="T3"/>
                </a:cxn>
                <a:cxn ang="0">
                  <a:pos x="T4" y="T5"/>
                </a:cxn>
                <a:cxn ang="0">
                  <a:pos x="T6" y="T7"/>
                </a:cxn>
                <a:cxn ang="0">
                  <a:pos x="T8" y="T9"/>
                </a:cxn>
                <a:cxn ang="0">
                  <a:pos x="T10" y="T11"/>
                </a:cxn>
                <a:cxn ang="0">
                  <a:pos x="T12" y="T13"/>
                </a:cxn>
              </a:cxnLst>
              <a:rect l="0" t="0" r="r" b="b"/>
              <a:pathLst>
                <a:path w="129" h="124">
                  <a:moveTo>
                    <a:pt x="129" y="63"/>
                  </a:moveTo>
                  <a:cubicBezTo>
                    <a:pt x="87" y="74"/>
                    <a:pt x="80" y="81"/>
                    <a:pt x="63" y="124"/>
                  </a:cubicBezTo>
                  <a:cubicBezTo>
                    <a:pt x="56" y="111"/>
                    <a:pt x="51" y="95"/>
                    <a:pt x="40" y="84"/>
                  </a:cubicBezTo>
                  <a:cubicBezTo>
                    <a:pt x="29" y="74"/>
                    <a:pt x="13" y="69"/>
                    <a:pt x="0" y="62"/>
                  </a:cubicBezTo>
                  <a:cubicBezTo>
                    <a:pt x="12" y="57"/>
                    <a:pt x="28" y="53"/>
                    <a:pt x="39" y="42"/>
                  </a:cubicBezTo>
                  <a:cubicBezTo>
                    <a:pt x="50" y="32"/>
                    <a:pt x="56" y="15"/>
                    <a:pt x="64" y="0"/>
                  </a:cubicBezTo>
                  <a:cubicBezTo>
                    <a:pt x="70" y="35"/>
                    <a:pt x="92" y="57"/>
                    <a:pt x="129"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8" name="Freeform 69"/>
            <p:cNvSpPr>
              <a:spLocks/>
            </p:cNvSpPr>
            <p:nvPr userDrawn="1"/>
          </p:nvSpPr>
          <p:spPr bwMode="auto">
            <a:xfrm>
              <a:off x="7023100" y="8716963"/>
              <a:ext cx="412750" cy="250825"/>
            </a:xfrm>
            <a:custGeom>
              <a:avLst/>
              <a:gdLst>
                <a:gd name="T0" fmla="*/ 67 w 134"/>
                <a:gd name="T1" fmla="*/ 0 h 129"/>
                <a:gd name="T2" fmla="*/ 134 w 134"/>
                <a:gd name="T3" fmla="*/ 64 h 129"/>
                <a:gd name="T4" fmla="*/ 67 w 134"/>
                <a:gd name="T5" fmla="*/ 129 h 129"/>
                <a:gd name="T6" fmla="*/ 0 w 134"/>
                <a:gd name="T7" fmla="*/ 65 h 129"/>
                <a:gd name="T8" fmla="*/ 67 w 134"/>
                <a:gd name="T9" fmla="*/ 0 h 129"/>
              </a:gdLst>
              <a:ahLst/>
              <a:cxnLst>
                <a:cxn ang="0">
                  <a:pos x="T0" y="T1"/>
                </a:cxn>
                <a:cxn ang="0">
                  <a:pos x="T2" y="T3"/>
                </a:cxn>
                <a:cxn ang="0">
                  <a:pos x="T4" y="T5"/>
                </a:cxn>
                <a:cxn ang="0">
                  <a:pos x="T6" y="T7"/>
                </a:cxn>
                <a:cxn ang="0">
                  <a:pos x="T8" y="T9"/>
                </a:cxn>
              </a:cxnLst>
              <a:rect l="0" t="0" r="r" b="b"/>
              <a:pathLst>
                <a:path w="134" h="129">
                  <a:moveTo>
                    <a:pt x="67" y="0"/>
                  </a:moveTo>
                  <a:cubicBezTo>
                    <a:pt x="75" y="37"/>
                    <a:pt x="95" y="59"/>
                    <a:pt x="134" y="64"/>
                  </a:cubicBezTo>
                  <a:cubicBezTo>
                    <a:pt x="97" y="71"/>
                    <a:pt x="74" y="91"/>
                    <a:pt x="67" y="129"/>
                  </a:cubicBezTo>
                  <a:cubicBezTo>
                    <a:pt x="59" y="93"/>
                    <a:pt x="39" y="71"/>
                    <a:pt x="0" y="65"/>
                  </a:cubicBezTo>
                  <a:cubicBezTo>
                    <a:pt x="37" y="58"/>
                    <a:pt x="60" y="38"/>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9" name="Freeform 70"/>
            <p:cNvSpPr>
              <a:spLocks/>
            </p:cNvSpPr>
            <p:nvPr userDrawn="1"/>
          </p:nvSpPr>
          <p:spPr bwMode="auto">
            <a:xfrm>
              <a:off x="6586538" y="8991600"/>
              <a:ext cx="393700" cy="252412"/>
            </a:xfrm>
            <a:custGeom>
              <a:avLst/>
              <a:gdLst>
                <a:gd name="T0" fmla="*/ 0 w 128"/>
                <a:gd name="T1" fmla="*/ 68 h 130"/>
                <a:gd name="T2" fmla="*/ 65 w 128"/>
                <a:gd name="T3" fmla="*/ 0 h 130"/>
                <a:gd name="T4" fmla="*/ 128 w 128"/>
                <a:gd name="T5" fmla="*/ 66 h 130"/>
                <a:gd name="T6" fmla="*/ 65 w 128"/>
                <a:gd name="T7" fmla="*/ 130 h 130"/>
                <a:gd name="T8" fmla="*/ 0 w 128"/>
                <a:gd name="T9" fmla="*/ 68 h 130"/>
              </a:gdLst>
              <a:ahLst/>
              <a:cxnLst>
                <a:cxn ang="0">
                  <a:pos x="T0" y="T1"/>
                </a:cxn>
                <a:cxn ang="0">
                  <a:pos x="T2" y="T3"/>
                </a:cxn>
                <a:cxn ang="0">
                  <a:pos x="T4" y="T5"/>
                </a:cxn>
                <a:cxn ang="0">
                  <a:pos x="T6" y="T7"/>
                </a:cxn>
                <a:cxn ang="0">
                  <a:pos x="T8" y="T9"/>
                </a:cxn>
              </a:cxnLst>
              <a:rect l="0" t="0" r="r" b="b"/>
              <a:pathLst>
                <a:path w="128" h="130">
                  <a:moveTo>
                    <a:pt x="0" y="68"/>
                  </a:moveTo>
                  <a:cubicBezTo>
                    <a:pt x="49" y="48"/>
                    <a:pt x="55" y="42"/>
                    <a:pt x="65" y="0"/>
                  </a:cubicBezTo>
                  <a:cubicBezTo>
                    <a:pt x="72" y="38"/>
                    <a:pt x="91" y="61"/>
                    <a:pt x="128" y="66"/>
                  </a:cubicBezTo>
                  <a:cubicBezTo>
                    <a:pt x="93" y="74"/>
                    <a:pt x="71" y="93"/>
                    <a:pt x="65" y="130"/>
                  </a:cubicBezTo>
                  <a:cubicBezTo>
                    <a:pt x="58" y="94"/>
                    <a:pt x="38" y="73"/>
                    <a:pt x="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0" name="Freeform 71"/>
            <p:cNvSpPr>
              <a:spLocks/>
            </p:cNvSpPr>
            <p:nvPr userDrawn="1"/>
          </p:nvSpPr>
          <p:spPr bwMode="auto">
            <a:xfrm>
              <a:off x="2157413" y="8999538"/>
              <a:ext cx="387350" cy="244475"/>
            </a:xfrm>
            <a:custGeom>
              <a:avLst/>
              <a:gdLst>
                <a:gd name="T0" fmla="*/ 126 w 126"/>
                <a:gd name="T1" fmla="*/ 63 h 126"/>
                <a:gd name="T2" fmla="*/ 63 w 126"/>
                <a:gd name="T3" fmla="*/ 126 h 126"/>
                <a:gd name="T4" fmla="*/ 0 w 126"/>
                <a:gd name="T5" fmla="*/ 63 h 126"/>
                <a:gd name="T6" fmla="*/ 62 w 126"/>
                <a:gd name="T7" fmla="*/ 0 h 126"/>
                <a:gd name="T8" fmla="*/ 126 w 126"/>
                <a:gd name="T9" fmla="*/ 63 h 126"/>
              </a:gdLst>
              <a:ahLst/>
              <a:cxnLst>
                <a:cxn ang="0">
                  <a:pos x="T0" y="T1"/>
                </a:cxn>
                <a:cxn ang="0">
                  <a:pos x="T2" y="T3"/>
                </a:cxn>
                <a:cxn ang="0">
                  <a:pos x="T4" y="T5"/>
                </a:cxn>
                <a:cxn ang="0">
                  <a:pos x="T6" y="T7"/>
                </a:cxn>
                <a:cxn ang="0">
                  <a:pos x="T8" y="T9"/>
                </a:cxn>
              </a:cxnLst>
              <a:rect l="0" t="0" r="r" b="b"/>
              <a:pathLst>
                <a:path w="126" h="126">
                  <a:moveTo>
                    <a:pt x="126" y="63"/>
                  </a:moveTo>
                  <a:cubicBezTo>
                    <a:pt x="90" y="69"/>
                    <a:pt x="69" y="90"/>
                    <a:pt x="63" y="126"/>
                  </a:cubicBezTo>
                  <a:cubicBezTo>
                    <a:pt x="56" y="90"/>
                    <a:pt x="36" y="69"/>
                    <a:pt x="0" y="63"/>
                  </a:cubicBezTo>
                  <a:cubicBezTo>
                    <a:pt x="34" y="55"/>
                    <a:pt x="57" y="37"/>
                    <a:pt x="62" y="0"/>
                  </a:cubicBezTo>
                  <a:cubicBezTo>
                    <a:pt x="69" y="35"/>
                    <a:pt x="90" y="56"/>
                    <a:pt x="126"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1" name="Freeform 72"/>
            <p:cNvSpPr>
              <a:spLocks/>
            </p:cNvSpPr>
            <p:nvPr userDrawn="1"/>
          </p:nvSpPr>
          <p:spPr bwMode="auto">
            <a:xfrm>
              <a:off x="2157413" y="7324725"/>
              <a:ext cx="387350" cy="246062"/>
            </a:xfrm>
            <a:custGeom>
              <a:avLst/>
              <a:gdLst>
                <a:gd name="T0" fmla="*/ 62 w 126"/>
                <a:gd name="T1" fmla="*/ 0 h 127"/>
                <a:gd name="T2" fmla="*/ 126 w 126"/>
                <a:gd name="T3" fmla="*/ 63 h 127"/>
                <a:gd name="T4" fmla="*/ 63 w 126"/>
                <a:gd name="T5" fmla="*/ 127 h 127"/>
                <a:gd name="T6" fmla="*/ 0 w 126"/>
                <a:gd name="T7" fmla="*/ 64 h 127"/>
                <a:gd name="T8" fmla="*/ 62 w 126"/>
                <a:gd name="T9" fmla="*/ 0 h 127"/>
              </a:gdLst>
              <a:ahLst/>
              <a:cxnLst>
                <a:cxn ang="0">
                  <a:pos x="T0" y="T1"/>
                </a:cxn>
                <a:cxn ang="0">
                  <a:pos x="T2" y="T3"/>
                </a:cxn>
                <a:cxn ang="0">
                  <a:pos x="T4" y="T5"/>
                </a:cxn>
                <a:cxn ang="0">
                  <a:pos x="T6" y="T7"/>
                </a:cxn>
                <a:cxn ang="0">
                  <a:pos x="T8" y="T9"/>
                </a:cxn>
              </a:cxnLst>
              <a:rect l="0" t="0" r="r" b="b"/>
              <a:pathLst>
                <a:path w="126" h="127">
                  <a:moveTo>
                    <a:pt x="62" y="0"/>
                  </a:moveTo>
                  <a:cubicBezTo>
                    <a:pt x="70" y="36"/>
                    <a:pt x="89" y="57"/>
                    <a:pt x="126" y="63"/>
                  </a:cubicBezTo>
                  <a:cubicBezTo>
                    <a:pt x="91" y="71"/>
                    <a:pt x="69" y="90"/>
                    <a:pt x="63" y="127"/>
                  </a:cubicBezTo>
                  <a:cubicBezTo>
                    <a:pt x="56" y="92"/>
                    <a:pt x="36" y="70"/>
                    <a:pt x="0" y="64"/>
                  </a:cubicBezTo>
                  <a:cubicBezTo>
                    <a:pt x="35" y="56"/>
                    <a:pt x="57" y="38"/>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2" name="Freeform 73"/>
            <p:cNvSpPr>
              <a:spLocks/>
            </p:cNvSpPr>
            <p:nvPr userDrawn="1"/>
          </p:nvSpPr>
          <p:spPr bwMode="auto">
            <a:xfrm>
              <a:off x="6589713" y="7326313"/>
              <a:ext cx="390525" cy="242887"/>
            </a:xfrm>
            <a:custGeom>
              <a:avLst/>
              <a:gdLst>
                <a:gd name="T0" fmla="*/ 64 w 127"/>
                <a:gd name="T1" fmla="*/ 125 h 125"/>
                <a:gd name="T2" fmla="*/ 0 w 127"/>
                <a:gd name="T3" fmla="*/ 63 h 125"/>
                <a:gd name="T4" fmla="*/ 64 w 127"/>
                <a:gd name="T5" fmla="*/ 0 h 125"/>
                <a:gd name="T6" fmla="*/ 127 w 127"/>
                <a:gd name="T7" fmla="*/ 62 h 125"/>
                <a:gd name="T8" fmla="*/ 64 w 127"/>
                <a:gd name="T9" fmla="*/ 125 h 125"/>
              </a:gdLst>
              <a:ahLst/>
              <a:cxnLst>
                <a:cxn ang="0">
                  <a:pos x="T0" y="T1"/>
                </a:cxn>
                <a:cxn ang="0">
                  <a:pos x="T2" y="T3"/>
                </a:cxn>
                <a:cxn ang="0">
                  <a:pos x="T4" y="T5"/>
                </a:cxn>
                <a:cxn ang="0">
                  <a:pos x="T6" y="T7"/>
                </a:cxn>
                <a:cxn ang="0">
                  <a:pos x="T8" y="T9"/>
                </a:cxn>
              </a:cxnLst>
              <a:rect l="0" t="0" r="r" b="b"/>
              <a:pathLst>
                <a:path w="127" h="125">
                  <a:moveTo>
                    <a:pt x="64" y="125"/>
                  </a:moveTo>
                  <a:cubicBezTo>
                    <a:pt x="57" y="90"/>
                    <a:pt x="37" y="69"/>
                    <a:pt x="0" y="63"/>
                  </a:cubicBezTo>
                  <a:cubicBezTo>
                    <a:pt x="36" y="56"/>
                    <a:pt x="57" y="36"/>
                    <a:pt x="64" y="0"/>
                  </a:cubicBezTo>
                  <a:cubicBezTo>
                    <a:pt x="71" y="35"/>
                    <a:pt x="90" y="56"/>
                    <a:pt x="127" y="62"/>
                  </a:cubicBezTo>
                  <a:cubicBezTo>
                    <a:pt x="92" y="70"/>
                    <a:pt x="69" y="89"/>
                    <a:pt x="64"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3" name="Freeform 74"/>
            <p:cNvSpPr>
              <a:spLocks/>
            </p:cNvSpPr>
            <p:nvPr userDrawn="1"/>
          </p:nvSpPr>
          <p:spPr bwMode="auto">
            <a:xfrm>
              <a:off x="7926388" y="8167688"/>
              <a:ext cx="384175" cy="233362"/>
            </a:xfrm>
            <a:custGeom>
              <a:avLst/>
              <a:gdLst>
                <a:gd name="T0" fmla="*/ 62 w 125"/>
                <a:gd name="T1" fmla="*/ 0 h 121"/>
                <a:gd name="T2" fmla="*/ 125 w 125"/>
                <a:gd name="T3" fmla="*/ 60 h 121"/>
                <a:gd name="T4" fmla="*/ 62 w 125"/>
                <a:gd name="T5" fmla="*/ 121 h 121"/>
                <a:gd name="T6" fmla="*/ 0 w 125"/>
                <a:gd name="T7" fmla="*/ 61 h 121"/>
                <a:gd name="T8" fmla="*/ 62 w 125"/>
                <a:gd name="T9" fmla="*/ 0 h 121"/>
              </a:gdLst>
              <a:ahLst/>
              <a:cxnLst>
                <a:cxn ang="0">
                  <a:pos x="T0" y="T1"/>
                </a:cxn>
                <a:cxn ang="0">
                  <a:pos x="T2" y="T3"/>
                </a:cxn>
                <a:cxn ang="0">
                  <a:pos x="T4" y="T5"/>
                </a:cxn>
                <a:cxn ang="0">
                  <a:pos x="T6" y="T7"/>
                </a:cxn>
                <a:cxn ang="0">
                  <a:pos x="T8" y="T9"/>
                </a:cxn>
              </a:cxnLst>
              <a:rect l="0" t="0" r="r" b="b"/>
              <a:pathLst>
                <a:path w="125" h="121">
                  <a:moveTo>
                    <a:pt x="62" y="0"/>
                  </a:moveTo>
                  <a:cubicBezTo>
                    <a:pt x="70" y="34"/>
                    <a:pt x="88" y="56"/>
                    <a:pt x="125" y="60"/>
                  </a:cubicBezTo>
                  <a:cubicBezTo>
                    <a:pt x="90" y="67"/>
                    <a:pt x="69" y="86"/>
                    <a:pt x="62" y="121"/>
                  </a:cubicBezTo>
                  <a:cubicBezTo>
                    <a:pt x="54" y="87"/>
                    <a:pt x="35" y="67"/>
                    <a:pt x="0" y="61"/>
                  </a:cubicBezTo>
                  <a:cubicBezTo>
                    <a:pt x="34" y="54"/>
                    <a:pt x="54" y="34"/>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 name="Freeform 75"/>
            <p:cNvSpPr>
              <a:spLocks/>
            </p:cNvSpPr>
            <p:nvPr userDrawn="1"/>
          </p:nvSpPr>
          <p:spPr bwMode="auto">
            <a:xfrm>
              <a:off x="831850" y="8167688"/>
              <a:ext cx="385763" cy="241300"/>
            </a:xfrm>
            <a:custGeom>
              <a:avLst/>
              <a:gdLst>
                <a:gd name="T0" fmla="*/ 0 w 125"/>
                <a:gd name="T1" fmla="*/ 61 h 125"/>
                <a:gd name="T2" fmla="*/ 60 w 125"/>
                <a:gd name="T3" fmla="*/ 0 h 125"/>
                <a:gd name="T4" fmla="*/ 125 w 125"/>
                <a:gd name="T5" fmla="*/ 59 h 125"/>
                <a:gd name="T6" fmla="*/ 60 w 125"/>
                <a:gd name="T7" fmla="*/ 125 h 125"/>
                <a:gd name="T8" fmla="*/ 0 w 125"/>
                <a:gd name="T9" fmla="*/ 61 h 125"/>
              </a:gdLst>
              <a:ahLst/>
              <a:cxnLst>
                <a:cxn ang="0">
                  <a:pos x="T0" y="T1"/>
                </a:cxn>
                <a:cxn ang="0">
                  <a:pos x="T2" y="T3"/>
                </a:cxn>
                <a:cxn ang="0">
                  <a:pos x="T4" y="T5"/>
                </a:cxn>
                <a:cxn ang="0">
                  <a:pos x="T6" y="T7"/>
                </a:cxn>
                <a:cxn ang="0">
                  <a:pos x="T8" y="T9"/>
                </a:cxn>
              </a:cxnLst>
              <a:rect l="0" t="0" r="r" b="b"/>
              <a:pathLst>
                <a:path w="125" h="125">
                  <a:moveTo>
                    <a:pt x="0" y="61"/>
                  </a:moveTo>
                  <a:cubicBezTo>
                    <a:pt x="34" y="54"/>
                    <a:pt x="53" y="34"/>
                    <a:pt x="60" y="0"/>
                  </a:cubicBezTo>
                  <a:cubicBezTo>
                    <a:pt x="68" y="35"/>
                    <a:pt x="88" y="55"/>
                    <a:pt x="125" y="59"/>
                  </a:cubicBezTo>
                  <a:cubicBezTo>
                    <a:pt x="78" y="77"/>
                    <a:pt x="73" y="82"/>
                    <a:pt x="60" y="125"/>
                  </a:cubicBezTo>
                  <a:cubicBezTo>
                    <a:pt x="53" y="88"/>
                    <a:pt x="35" y="67"/>
                    <a:pt x="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 name="Freeform 76"/>
            <p:cNvSpPr>
              <a:spLocks/>
            </p:cNvSpPr>
            <p:nvPr userDrawn="1"/>
          </p:nvSpPr>
          <p:spPr bwMode="auto">
            <a:xfrm>
              <a:off x="3937000" y="6772275"/>
              <a:ext cx="373063" cy="234950"/>
            </a:xfrm>
            <a:custGeom>
              <a:avLst/>
              <a:gdLst>
                <a:gd name="T0" fmla="*/ 61 w 121"/>
                <a:gd name="T1" fmla="*/ 121 h 121"/>
                <a:gd name="T2" fmla="*/ 0 w 121"/>
                <a:gd name="T3" fmla="*/ 61 h 121"/>
                <a:gd name="T4" fmla="*/ 60 w 121"/>
                <a:gd name="T5" fmla="*/ 0 h 121"/>
                <a:gd name="T6" fmla="*/ 121 w 121"/>
                <a:gd name="T7" fmla="*/ 60 h 121"/>
                <a:gd name="T8" fmla="*/ 61 w 121"/>
                <a:gd name="T9" fmla="*/ 121 h 121"/>
              </a:gdLst>
              <a:ahLst/>
              <a:cxnLst>
                <a:cxn ang="0">
                  <a:pos x="T0" y="T1"/>
                </a:cxn>
                <a:cxn ang="0">
                  <a:pos x="T2" y="T3"/>
                </a:cxn>
                <a:cxn ang="0">
                  <a:pos x="T4" y="T5"/>
                </a:cxn>
                <a:cxn ang="0">
                  <a:pos x="T6" y="T7"/>
                </a:cxn>
                <a:cxn ang="0">
                  <a:pos x="T8" y="T9"/>
                </a:cxn>
              </a:cxnLst>
              <a:rect l="0" t="0" r="r" b="b"/>
              <a:pathLst>
                <a:path w="121" h="121">
                  <a:moveTo>
                    <a:pt x="61" y="121"/>
                  </a:moveTo>
                  <a:cubicBezTo>
                    <a:pt x="54" y="88"/>
                    <a:pt x="36" y="67"/>
                    <a:pt x="0" y="61"/>
                  </a:cubicBezTo>
                  <a:cubicBezTo>
                    <a:pt x="34" y="54"/>
                    <a:pt x="54" y="35"/>
                    <a:pt x="60" y="0"/>
                  </a:cubicBezTo>
                  <a:cubicBezTo>
                    <a:pt x="68" y="34"/>
                    <a:pt x="86" y="55"/>
                    <a:pt x="121" y="60"/>
                  </a:cubicBezTo>
                  <a:cubicBezTo>
                    <a:pt x="87" y="67"/>
                    <a:pt x="67" y="86"/>
                    <a:pt x="61"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 name="Freeform 77"/>
            <p:cNvSpPr>
              <a:spLocks/>
            </p:cNvSpPr>
            <p:nvPr userDrawn="1"/>
          </p:nvSpPr>
          <p:spPr bwMode="auto">
            <a:xfrm>
              <a:off x="4824413" y="9561513"/>
              <a:ext cx="373063" cy="234950"/>
            </a:xfrm>
            <a:custGeom>
              <a:avLst/>
              <a:gdLst>
                <a:gd name="T0" fmla="*/ 121 w 121"/>
                <a:gd name="T1" fmla="*/ 61 h 121"/>
                <a:gd name="T2" fmla="*/ 61 w 121"/>
                <a:gd name="T3" fmla="*/ 121 h 121"/>
                <a:gd name="T4" fmla="*/ 0 w 121"/>
                <a:gd name="T5" fmla="*/ 61 h 121"/>
                <a:gd name="T6" fmla="*/ 60 w 121"/>
                <a:gd name="T7" fmla="*/ 0 h 121"/>
                <a:gd name="T8" fmla="*/ 121 w 121"/>
                <a:gd name="T9" fmla="*/ 61 h 121"/>
              </a:gdLst>
              <a:ahLst/>
              <a:cxnLst>
                <a:cxn ang="0">
                  <a:pos x="T0" y="T1"/>
                </a:cxn>
                <a:cxn ang="0">
                  <a:pos x="T2" y="T3"/>
                </a:cxn>
                <a:cxn ang="0">
                  <a:pos x="T4" y="T5"/>
                </a:cxn>
                <a:cxn ang="0">
                  <a:pos x="T6" y="T7"/>
                </a:cxn>
                <a:cxn ang="0">
                  <a:pos x="T8" y="T9"/>
                </a:cxn>
              </a:cxnLst>
              <a:rect l="0" t="0" r="r" b="b"/>
              <a:pathLst>
                <a:path w="121" h="121">
                  <a:moveTo>
                    <a:pt x="121" y="61"/>
                  </a:moveTo>
                  <a:cubicBezTo>
                    <a:pt x="86" y="67"/>
                    <a:pt x="68" y="88"/>
                    <a:pt x="61" y="121"/>
                  </a:cubicBezTo>
                  <a:cubicBezTo>
                    <a:pt x="53" y="88"/>
                    <a:pt x="36" y="66"/>
                    <a:pt x="0" y="61"/>
                  </a:cubicBezTo>
                  <a:cubicBezTo>
                    <a:pt x="33" y="53"/>
                    <a:pt x="55" y="36"/>
                    <a:pt x="60" y="0"/>
                  </a:cubicBezTo>
                  <a:cubicBezTo>
                    <a:pt x="68" y="33"/>
                    <a:pt x="85" y="56"/>
                    <a:pt x="12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 name="Freeform 78"/>
            <p:cNvSpPr>
              <a:spLocks/>
            </p:cNvSpPr>
            <p:nvPr userDrawn="1"/>
          </p:nvSpPr>
          <p:spPr bwMode="auto">
            <a:xfrm>
              <a:off x="3937000" y="9558338"/>
              <a:ext cx="369888" cy="236537"/>
            </a:xfrm>
            <a:custGeom>
              <a:avLst/>
              <a:gdLst>
                <a:gd name="T0" fmla="*/ 59 w 120"/>
                <a:gd name="T1" fmla="*/ 122 h 122"/>
                <a:gd name="T2" fmla="*/ 0 w 120"/>
                <a:gd name="T3" fmla="*/ 63 h 122"/>
                <a:gd name="T4" fmla="*/ 59 w 120"/>
                <a:gd name="T5" fmla="*/ 0 h 122"/>
                <a:gd name="T6" fmla="*/ 120 w 120"/>
                <a:gd name="T7" fmla="*/ 61 h 122"/>
                <a:gd name="T8" fmla="*/ 82 w 120"/>
                <a:gd name="T9" fmla="*/ 82 h 122"/>
                <a:gd name="T10" fmla="*/ 59 w 120"/>
                <a:gd name="T11" fmla="*/ 122 h 122"/>
              </a:gdLst>
              <a:ahLst/>
              <a:cxnLst>
                <a:cxn ang="0">
                  <a:pos x="T0" y="T1"/>
                </a:cxn>
                <a:cxn ang="0">
                  <a:pos x="T2" y="T3"/>
                </a:cxn>
                <a:cxn ang="0">
                  <a:pos x="T4" y="T5"/>
                </a:cxn>
                <a:cxn ang="0">
                  <a:pos x="T6" y="T7"/>
                </a:cxn>
                <a:cxn ang="0">
                  <a:pos x="T8" y="T9"/>
                </a:cxn>
                <a:cxn ang="0">
                  <a:pos x="T10" y="T11"/>
                </a:cxn>
              </a:cxnLst>
              <a:rect l="0" t="0" r="r" b="b"/>
              <a:pathLst>
                <a:path w="120" h="122">
                  <a:moveTo>
                    <a:pt x="59" y="122"/>
                  </a:moveTo>
                  <a:cubicBezTo>
                    <a:pt x="54" y="88"/>
                    <a:pt x="34" y="69"/>
                    <a:pt x="0" y="63"/>
                  </a:cubicBezTo>
                  <a:cubicBezTo>
                    <a:pt x="34" y="56"/>
                    <a:pt x="54" y="37"/>
                    <a:pt x="59" y="0"/>
                  </a:cubicBezTo>
                  <a:cubicBezTo>
                    <a:pt x="77" y="46"/>
                    <a:pt x="83" y="52"/>
                    <a:pt x="120" y="61"/>
                  </a:cubicBezTo>
                  <a:cubicBezTo>
                    <a:pt x="107" y="68"/>
                    <a:pt x="92" y="73"/>
                    <a:pt x="82" y="82"/>
                  </a:cubicBezTo>
                  <a:cubicBezTo>
                    <a:pt x="72" y="92"/>
                    <a:pt x="67" y="108"/>
                    <a:pt x="59"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 name="Freeform 79"/>
            <p:cNvSpPr>
              <a:spLocks/>
            </p:cNvSpPr>
            <p:nvPr userDrawn="1"/>
          </p:nvSpPr>
          <p:spPr bwMode="auto">
            <a:xfrm>
              <a:off x="4811713" y="6772275"/>
              <a:ext cx="385763" cy="234950"/>
            </a:xfrm>
            <a:custGeom>
              <a:avLst/>
              <a:gdLst>
                <a:gd name="T0" fmla="*/ 125 w 125"/>
                <a:gd name="T1" fmla="*/ 61 h 121"/>
                <a:gd name="T2" fmla="*/ 65 w 125"/>
                <a:gd name="T3" fmla="*/ 121 h 121"/>
                <a:gd name="T4" fmla="*/ 0 w 125"/>
                <a:gd name="T5" fmla="*/ 63 h 121"/>
                <a:gd name="T6" fmla="*/ 65 w 125"/>
                <a:gd name="T7" fmla="*/ 0 h 121"/>
                <a:gd name="T8" fmla="*/ 125 w 125"/>
                <a:gd name="T9" fmla="*/ 61 h 121"/>
              </a:gdLst>
              <a:ahLst/>
              <a:cxnLst>
                <a:cxn ang="0">
                  <a:pos x="T0" y="T1"/>
                </a:cxn>
                <a:cxn ang="0">
                  <a:pos x="T2" y="T3"/>
                </a:cxn>
                <a:cxn ang="0">
                  <a:pos x="T4" y="T5"/>
                </a:cxn>
                <a:cxn ang="0">
                  <a:pos x="T6" y="T7"/>
                </a:cxn>
                <a:cxn ang="0">
                  <a:pos x="T8" y="T9"/>
                </a:cxn>
              </a:cxnLst>
              <a:rect l="0" t="0" r="r" b="b"/>
              <a:pathLst>
                <a:path w="125" h="121">
                  <a:moveTo>
                    <a:pt x="125" y="61"/>
                  </a:moveTo>
                  <a:cubicBezTo>
                    <a:pt x="91" y="67"/>
                    <a:pt x="71" y="87"/>
                    <a:pt x="65" y="121"/>
                  </a:cubicBezTo>
                  <a:cubicBezTo>
                    <a:pt x="57" y="88"/>
                    <a:pt x="40" y="66"/>
                    <a:pt x="0" y="63"/>
                  </a:cubicBezTo>
                  <a:cubicBezTo>
                    <a:pt x="48" y="44"/>
                    <a:pt x="54" y="38"/>
                    <a:pt x="65" y="0"/>
                  </a:cubicBezTo>
                  <a:cubicBezTo>
                    <a:pt x="71" y="34"/>
                    <a:pt x="90" y="54"/>
                    <a:pt x="125"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 name="Freeform 80"/>
            <p:cNvSpPr>
              <a:spLocks/>
            </p:cNvSpPr>
            <p:nvPr userDrawn="1"/>
          </p:nvSpPr>
          <p:spPr bwMode="auto">
            <a:xfrm>
              <a:off x="6161088" y="9286875"/>
              <a:ext cx="363538" cy="228600"/>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5"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 name="Freeform 81"/>
            <p:cNvSpPr>
              <a:spLocks/>
            </p:cNvSpPr>
            <p:nvPr userDrawn="1"/>
          </p:nvSpPr>
          <p:spPr bwMode="auto">
            <a:xfrm>
              <a:off x="2616200" y="9286875"/>
              <a:ext cx="360363" cy="236537"/>
            </a:xfrm>
            <a:custGeom>
              <a:avLst/>
              <a:gdLst>
                <a:gd name="T0" fmla="*/ 0 w 117"/>
                <a:gd name="T1" fmla="*/ 58 h 122"/>
                <a:gd name="T2" fmla="*/ 58 w 117"/>
                <a:gd name="T3" fmla="*/ 0 h 122"/>
                <a:gd name="T4" fmla="*/ 117 w 117"/>
                <a:gd name="T5" fmla="*/ 58 h 122"/>
                <a:gd name="T6" fmla="*/ 60 w 117"/>
                <a:gd name="T7" fmla="*/ 122 h 122"/>
                <a:gd name="T8" fmla="*/ 0 w 117"/>
                <a:gd name="T9" fmla="*/ 58 h 122"/>
              </a:gdLst>
              <a:ahLst/>
              <a:cxnLst>
                <a:cxn ang="0">
                  <a:pos x="T0" y="T1"/>
                </a:cxn>
                <a:cxn ang="0">
                  <a:pos x="T2" y="T3"/>
                </a:cxn>
                <a:cxn ang="0">
                  <a:pos x="T4" y="T5"/>
                </a:cxn>
                <a:cxn ang="0">
                  <a:pos x="T6" y="T7"/>
                </a:cxn>
                <a:cxn ang="0">
                  <a:pos x="T8" y="T9"/>
                </a:cxn>
              </a:cxnLst>
              <a:rect l="0" t="0" r="r" b="b"/>
              <a:pathLst>
                <a:path w="117" h="122">
                  <a:moveTo>
                    <a:pt x="0" y="58"/>
                  </a:moveTo>
                  <a:cubicBezTo>
                    <a:pt x="33" y="53"/>
                    <a:pt x="51" y="33"/>
                    <a:pt x="58" y="0"/>
                  </a:cubicBezTo>
                  <a:cubicBezTo>
                    <a:pt x="64" y="33"/>
                    <a:pt x="82" y="53"/>
                    <a:pt x="117" y="58"/>
                  </a:cubicBezTo>
                  <a:cubicBezTo>
                    <a:pt x="84" y="66"/>
                    <a:pt x="63" y="83"/>
                    <a:pt x="60" y="122"/>
                  </a:cubicBezTo>
                  <a:cubicBezTo>
                    <a:pt x="41" y="74"/>
                    <a:pt x="37" y="70"/>
                    <a:pt x="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 name="Freeform 82"/>
            <p:cNvSpPr>
              <a:spLocks/>
            </p:cNvSpPr>
            <p:nvPr userDrawn="1"/>
          </p:nvSpPr>
          <p:spPr bwMode="auto">
            <a:xfrm>
              <a:off x="6161088" y="7056438"/>
              <a:ext cx="363538" cy="227012"/>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4"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 name="Freeform 83"/>
            <p:cNvSpPr>
              <a:spLocks/>
            </p:cNvSpPr>
            <p:nvPr userDrawn="1"/>
          </p:nvSpPr>
          <p:spPr bwMode="auto">
            <a:xfrm>
              <a:off x="2613025" y="7056438"/>
              <a:ext cx="363538" cy="227012"/>
            </a:xfrm>
            <a:custGeom>
              <a:avLst/>
              <a:gdLst>
                <a:gd name="T0" fmla="*/ 0 w 118"/>
                <a:gd name="T1" fmla="*/ 59 h 118"/>
                <a:gd name="T2" fmla="*/ 59 w 118"/>
                <a:gd name="T3" fmla="*/ 0 h 118"/>
                <a:gd name="T4" fmla="*/ 118 w 118"/>
                <a:gd name="T5" fmla="*/ 58 h 118"/>
                <a:gd name="T6" fmla="*/ 59 w 118"/>
                <a:gd name="T7" fmla="*/ 118 h 118"/>
                <a:gd name="T8" fmla="*/ 0 w 118"/>
                <a:gd name="T9" fmla="*/ 59 h 118"/>
              </a:gdLst>
              <a:ahLst/>
              <a:cxnLst>
                <a:cxn ang="0">
                  <a:pos x="T0" y="T1"/>
                </a:cxn>
                <a:cxn ang="0">
                  <a:pos x="T2" y="T3"/>
                </a:cxn>
                <a:cxn ang="0">
                  <a:pos x="T4" y="T5"/>
                </a:cxn>
                <a:cxn ang="0">
                  <a:pos x="T6" y="T7"/>
                </a:cxn>
                <a:cxn ang="0">
                  <a:pos x="T8" y="T9"/>
                </a:cxn>
              </a:cxnLst>
              <a:rect l="0" t="0" r="r" b="b"/>
              <a:pathLst>
                <a:path w="118" h="118">
                  <a:moveTo>
                    <a:pt x="0" y="59"/>
                  </a:moveTo>
                  <a:cubicBezTo>
                    <a:pt x="34" y="53"/>
                    <a:pt x="52" y="33"/>
                    <a:pt x="59" y="0"/>
                  </a:cubicBezTo>
                  <a:cubicBezTo>
                    <a:pt x="66" y="33"/>
                    <a:pt x="83" y="53"/>
                    <a:pt x="118" y="58"/>
                  </a:cubicBezTo>
                  <a:cubicBezTo>
                    <a:pt x="85" y="66"/>
                    <a:pt x="64" y="83"/>
                    <a:pt x="59" y="118"/>
                  </a:cubicBezTo>
                  <a:cubicBezTo>
                    <a:pt x="52" y="85"/>
                    <a:pt x="34" y="64"/>
                    <a:pt x="0"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 name="Freeform 84"/>
            <p:cNvSpPr>
              <a:spLocks/>
            </p:cNvSpPr>
            <p:nvPr userDrawn="1"/>
          </p:nvSpPr>
          <p:spPr bwMode="auto">
            <a:xfrm>
              <a:off x="8388350" y="7899400"/>
              <a:ext cx="341313" cy="214312"/>
            </a:xfrm>
            <a:custGeom>
              <a:avLst/>
              <a:gdLst>
                <a:gd name="T0" fmla="*/ 55 w 111"/>
                <a:gd name="T1" fmla="*/ 0 h 110"/>
                <a:gd name="T2" fmla="*/ 111 w 111"/>
                <a:gd name="T3" fmla="*/ 54 h 110"/>
                <a:gd name="T4" fmla="*/ 57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7"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 name="Freeform 85"/>
            <p:cNvSpPr>
              <a:spLocks/>
            </p:cNvSpPr>
            <p:nvPr userDrawn="1"/>
          </p:nvSpPr>
          <p:spPr bwMode="auto">
            <a:xfrm>
              <a:off x="404813" y="7899400"/>
              <a:ext cx="341313" cy="214312"/>
            </a:xfrm>
            <a:custGeom>
              <a:avLst/>
              <a:gdLst>
                <a:gd name="T0" fmla="*/ 55 w 111"/>
                <a:gd name="T1" fmla="*/ 0 h 110"/>
                <a:gd name="T2" fmla="*/ 111 w 111"/>
                <a:gd name="T3" fmla="*/ 54 h 110"/>
                <a:gd name="T4" fmla="*/ 56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6"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 name="Freeform 86"/>
            <p:cNvSpPr>
              <a:spLocks/>
            </p:cNvSpPr>
            <p:nvPr userDrawn="1"/>
          </p:nvSpPr>
          <p:spPr bwMode="auto">
            <a:xfrm>
              <a:off x="8388350" y="8456613"/>
              <a:ext cx="341313" cy="217487"/>
            </a:xfrm>
            <a:custGeom>
              <a:avLst/>
              <a:gdLst>
                <a:gd name="T0" fmla="*/ 111 w 111"/>
                <a:gd name="T1" fmla="*/ 55 h 113"/>
                <a:gd name="T2" fmla="*/ 55 w 111"/>
                <a:gd name="T3" fmla="*/ 113 h 113"/>
                <a:gd name="T4" fmla="*/ 0 w 111"/>
                <a:gd name="T5" fmla="*/ 56 h 113"/>
                <a:gd name="T6" fmla="*/ 55 w 111"/>
                <a:gd name="T7" fmla="*/ 0 h 113"/>
                <a:gd name="T8" fmla="*/ 111 w 111"/>
                <a:gd name="T9" fmla="*/ 55 h 113"/>
              </a:gdLst>
              <a:ahLst/>
              <a:cxnLst>
                <a:cxn ang="0">
                  <a:pos x="T0" y="T1"/>
                </a:cxn>
                <a:cxn ang="0">
                  <a:pos x="T2" y="T3"/>
                </a:cxn>
                <a:cxn ang="0">
                  <a:pos x="T4" y="T5"/>
                </a:cxn>
                <a:cxn ang="0">
                  <a:pos x="T6" y="T7"/>
                </a:cxn>
                <a:cxn ang="0">
                  <a:pos x="T8" y="T9"/>
                </a:cxn>
              </a:cxnLst>
              <a:rect l="0" t="0" r="r" b="b"/>
              <a:pathLst>
                <a:path w="111" h="113">
                  <a:moveTo>
                    <a:pt x="111" y="55"/>
                  </a:moveTo>
                  <a:cubicBezTo>
                    <a:pt x="76" y="66"/>
                    <a:pt x="69" y="73"/>
                    <a:pt x="55" y="113"/>
                  </a:cubicBezTo>
                  <a:cubicBezTo>
                    <a:pt x="49" y="81"/>
                    <a:pt x="32" y="62"/>
                    <a:pt x="0" y="56"/>
                  </a:cubicBezTo>
                  <a:cubicBezTo>
                    <a:pt x="31" y="49"/>
                    <a:pt x="50" y="32"/>
                    <a:pt x="55" y="0"/>
                  </a:cubicBezTo>
                  <a:cubicBezTo>
                    <a:pt x="63" y="30"/>
                    <a:pt x="79" y="51"/>
                    <a:pt x="111"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6" name="Freeform 87"/>
            <p:cNvSpPr>
              <a:spLocks/>
            </p:cNvSpPr>
            <p:nvPr userDrawn="1"/>
          </p:nvSpPr>
          <p:spPr bwMode="auto">
            <a:xfrm>
              <a:off x="407988" y="8456613"/>
              <a:ext cx="341313" cy="215900"/>
            </a:xfrm>
            <a:custGeom>
              <a:avLst/>
              <a:gdLst>
                <a:gd name="T0" fmla="*/ 0 w 111"/>
                <a:gd name="T1" fmla="*/ 56 h 112"/>
                <a:gd name="T2" fmla="*/ 54 w 111"/>
                <a:gd name="T3" fmla="*/ 0 h 112"/>
                <a:gd name="T4" fmla="*/ 111 w 111"/>
                <a:gd name="T5" fmla="*/ 55 h 112"/>
                <a:gd name="T6" fmla="*/ 55 w 111"/>
                <a:gd name="T7" fmla="*/ 112 h 112"/>
                <a:gd name="T8" fmla="*/ 0 w 111"/>
                <a:gd name="T9" fmla="*/ 56 h 112"/>
              </a:gdLst>
              <a:ahLst/>
              <a:cxnLst>
                <a:cxn ang="0">
                  <a:pos x="T0" y="T1"/>
                </a:cxn>
                <a:cxn ang="0">
                  <a:pos x="T2" y="T3"/>
                </a:cxn>
                <a:cxn ang="0">
                  <a:pos x="T4" y="T5"/>
                </a:cxn>
                <a:cxn ang="0">
                  <a:pos x="T6" y="T7"/>
                </a:cxn>
                <a:cxn ang="0">
                  <a:pos x="T8" y="T9"/>
                </a:cxn>
              </a:cxnLst>
              <a:rect l="0" t="0" r="r" b="b"/>
              <a:pathLst>
                <a:path w="111" h="112">
                  <a:moveTo>
                    <a:pt x="0" y="56"/>
                  </a:moveTo>
                  <a:cubicBezTo>
                    <a:pt x="31" y="50"/>
                    <a:pt x="48" y="31"/>
                    <a:pt x="54" y="0"/>
                  </a:cubicBezTo>
                  <a:cubicBezTo>
                    <a:pt x="62" y="30"/>
                    <a:pt x="77" y="51"/>
                    <a:pt x="111" y="55"/>
                  </a:cubicBezTo>
                  <a:cubicBezTo>
                    <a:pt x="80" y="63"/>
                    <a:pt x="60" y="78"/>
                    <a:pt x="55" y="112"/>
                  </a:cubicBezTo>
                  <a:cubicBezTo>
                    <a:pt x="48" y="81"/>
                    <a:pt x="31" y="62"/>
                    <a:pt x="0"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7" name="Freeform 88"/>
            <p:cNvSpPr>
              <a:spLocks/>
            </p:cNvSpPr>
            <p:nvPr userDrawn="1"/>
          </p:nvSpPr>
          <p:spPr bwMode="auto">
            <a:xfrm>
              <a:off x="850900" y="8736013"/>
              <a:ext cx="339725" cy="214312"/>
            </a:xfrm>
            <a:custGeom>
              <a:avLst/>
              <a:gdLst>
                <a:gd name="T0" fmla="*/ 55 w 110"/>
                <a:gd name="T1" fmla="*/ 0 h 110"/>
                <a:gd name="T2" fmla="*/ 110 w 110"/>
                <a:gd name="T3" fmla="*/ 55 h 110"/>
                <a:gd name="T4" fmla="*/ 55 w 110"/>
                <a:gd name="T5" fmla="*/ 110 h 110"/>
                <a:gd name="T6" fmla="*/ 0 w 110"/>
                <a:gd name="T7" fmla="*/ 55 h 110"/>
                <a:gd name="T8" fmla="*/ 55 w 110"/>
                <a:gd name="T9" fmla="*/ 0 h 110"/>
              </a:gdLst>
              <a:ahLst/>
              <a:cxnLst>
                <a:cxn ang="0">
                  <a:pos x="T0" y="T1"/>
                </a:cxn>
                <a:cxn ang="0">
                  <a:pos x="T2" y="T3"/>
                </a:cxn>
                <a:cxn ang="0">
                  <a:pos x="T4" y="T5"/>
                </a:cxn>
                <a:cxn ang="0">
                  <a:pos x="T6" y="T7"/>
                </a:cxn>
                <a:cxn ang="0">
                  <a:pos x="T8" y="T9"/>
                </a:cxn>
              </a:cxnLst>
              <a:rect l="0" t="0" r="r" b="b"/>
              <a:pathLst>
                <a:path w="110" h="110">
                  <a:moveTo>
                    <a:pt x="55" y="0"/>
                  </a:moveTo>
                  <a:cubicBezTo>
                    <a:pt x="61" y="31"/>
                    <a:pt x="79" y="48"/>
                    <a:pt x="110" y="55"/>
                  </a:cubicBezTo>
                  <a:cubicBezTo>
                    <a:pt x="80" y="62"/>
                    <a:pt x="60" y="78"/>
                    <a:pt x="55" y="110"/>
                  </a:cubicBezTo>
                  <a:cubicBezTo>
                    <a:pt x="48" y="80"/>
                    <a:pt x="31" y="61"/>
                    <a:pt x="0" y="55"/>
                  </a:cubicBezTo>
                  <a:cubicBezTo>
                    <a:pt x="30" y="48"/>
                    <a:pt x="49"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8" name="Freeform 89"/>
            <p:cNvSpPr>
              <a:spLocks/>
            </p:cNvSpPr>
            <p:nvPr userDrawn="1"/>
          </p:nvSpPr>
          <p:spPr bwMode="auto">
            <a:xfrm>
              <a:off x="854075" y="7613650"/>
              <a:ext cx="336550" cy="219075"/>
            </a:xfrm>
            <a:custGeom>
              <a:avLst/>
              <a:gdLst>
                <a:gd name="T0" fmla="*/ 54 w 109"/>
                <a:gd name="T1" fmla="*/ 113 h 113"/>
                <a:gd name="T2" fmla="*/ 0 w 109"/>
                <a:gd name="T3" fmla="*/ 59 h 113"/>
                <a:gd name="T4" fmla="*/ 54 w 109"/>
                <a:gd name="T5" fmla="*/ 0 h 113"/>
                <a:gd name="T6" fmla="*/ 109 w 109"/>
                <a:gd name="T7" fmla="*/ 59 h 113"/>
                <a:gd name="T8" fmla="*/ 54 w 109"/>
                <a:gd name="T9" fmla="*/ 113 h 113"/>
              </a:gdLst>
              <a:ahLst/>
              <a:cxnLst>
                <a:cxn ang="0">
                  <a:pos x="T0" y="T1"/>
                </a:cxn>
                <a:cxn ang="0">
                  <a:pos x="T2" y="T3"/>
                </a:cxn>
                <a:cxn ang="0">
                  <a:pos x="T4" y="T5"/>
                </a:cxn>
                <a:cxn ang="0">
                  <a:pos x="T6" y="T7"/>
                </a:cxn>
                <a:cxn ang="0">
                  <a:pos x="T8" y="T9"/>
                </a:cxn>
              </a:cxnLst>
              <a:rect l="0" t="0" r="r" b="b"/>
              <a:pathLst>
                <a:path w="109" h="113">
                  <a:moveTo>
                    <a:pt x="54" y="113"/>
                  </a:moveTo>
                  <a:cubicBezTo>
                    <a:pt x="43" y="79"/>
                    <a:pt x="38" y="74"/>
                    <a:pt x="0" y="59"/>
                  </a:cubicBezTo>
                  <a:cubicBezTo>
                    <a:pt x="38" y="44"/>
                    <a:pt x="43" y="39"/>
                    <a:pt x="54" y="0"/>
                  </a:cubicBezTo>
                  <a:cubicBezTo>
                    <a:pt x="60" y="34"/>
                    <a:pt x="77" y="53"/>
                    <a:pt x="109" y="59"/>
                  </a:cubicBezTo>
                  <a:cubicBezTo>
                    <a:pt x="78" y="65"/>
                    <a:pt x="60" y="82"/>
                    <a:pt x="5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9" name="Freeform 90"/>
            <p:cNvSpPr>
              <a:spLocks/>
            </p:cNvSpPr>
            <p:nvPr userDrawn="1"/>
          </p:nvSpPr>
          <p:spPr bwMode="auto">
            <a:xfrm>
              <a:off x="7948613" y="7621588"/>
              <a:ext cx="338138" cy="212725"/>
            </a:xfrm>
            <a:custGeom>
              <a:avLst/>
              <a:gdLst>
                <a:gd name="T0" fmla="*/ 0 w 110"/>
                <a:gd name="T1" fmla="*/ 55 h 110"/>
                <a:gd name="T2" fmla="*/ 54 w 110"/>
                <a:gd name="T3" fmla="*/ 0 h 110"/>
                <a:gd name="T4" fmla="*/ 110 w 110"/>
                <a:gd name="T5" fmla="*/ 55 h 110"/>
                <a:gd name="T6" fmla="*/ 55 w 110"/>
                <a:gd name="T7" fmla="*/ 110 h 110"/>
                <a:gd name="T8" fmla="*/ 0 w 110"/>
                <a:gd name="T9" fmla="*/ 55 h 110"/>
              </a:gdLst>
              <a:ahLst/>
              <a:cxnLst>
                <a:cxn ang="0">
                  <a:pos x="T0" y="T1"/>
                </a:cxn>
                <a:cxn ang="0">
                  <a:pos x="T2" y="T3"/>
                </a:cxn>
                <a:cxn ang="0">
                  <a:pos x="T4" y="T5"/>
                </a:cxn>
                <a:cxn ang="0">
                  <a:pos x="T6" y="T7"/>
                </a:cxn>
                <a:cxn ang="0">
                  <a:pos x="T8" y="T9"/>
                </a:cxn>
              </a:cxnLst>
              <a:rect l="0" t="0" r="r" b="b"/>
              <a:pathLst>
                <a:path w="110" h="110">
                  <a:moveTo>
                    <a:pt x="0" y="55"/>
                  </a:moveTo>
                  <a:cubicBezTo>
                    <a:pt x="30" y="48"/>
                    <a:pt x="49" y="31"/>
                    <a:pt x="54" y="0"/>
                  </a:cubicBezTo>
                  <a:cubicBezTo>
                    <a:pt x="61" y="30"/>
                    <a:pt x="78" y="49"/>
                    <a:pt x="110" y="55"/>
                  </a:cubicBezTo>
                  <a:cubicBezTo>
                    <a:pt x="79" y="61"/>
                    <a:pt x="61" y="78"/>
                    <a:pt x="55" y="110"/>
                  </a:cubicBezTo>
                  <a:cubicBezTo>
                    <a:pt x="48" y="80"/>
                    <a:pt x="31" y="60"/>
                    <a:pt x="0"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0" name="Freeform 91"/>
            <p:cNvSpPr>
              <a:spLocks/>
            </p:cNvSpPr>
            <p:nvPr userDrawn="1"/>
          </p:nvSpPr>
          <p:spPr bwMode="auto">
            <a:xfrm>
              <a:off x="7948613" y="8734425"/>
              <a:ext cx="334963" cy="215900"/>
            </a:xfrm>
            <a:custGeom>
              <a:avLst/>
              <a:gdLst>
                <a:gd name="T0" fmla="*/ 109 w 109"/>
                <a:gd name="T1" fmla="*/ 55 h 111"/>
                <a:gd name="T2" fmla="*/ 55 w 109"/>
                <a:gd name="T3" fmla="*/ 111 h 111"/>
                <a:gd name="T4" fmla="*/ 0 w 109"/>
                <a:gd name="T5" fmla="*/ 56 h 111"/>
                <a:gd name="T6" fmla="*/ 54 w 109"/>
                <a:gd name="T7" fmla="*/ 0 h 111"/>
                <a:gd name="T8" fmla="*/ 109 w 109"/>
                <a:gd name="T9" fmla="*/ 55 h 111"/>
              </a:gdLst>
              <a:ahLst/>
              <a:cxnLst>
                <a:cxn ang="0">
                  <a:pos x="T0" y="T1"/>
                </a:cxn>
                <a:cxn ang="0">
                  <a:pos x="T2" y="T3"/>
                </a:cxn>
                <a:cxn ang="0">
                  <a:pos x="T4" y="T5"/>
                </a:cxn>
                <a:cxn ang="0">
                  <a:pos x="T6" y="T7"/>
                </a:cxn>
                <a:cxn ang="0">
                  <a:pos x="T8" y="T9"/>
                </a:cxn>
              </a:cxnLst>
              <a:rect l="0" t="0" r="r" b="b"/>
              <a:pathLst>
                <a:path w="109" h="111">
                  <a:moveTo>
                    <a:pt x="109" y="55"/>
                  </a:moveTo>
                  <a:cubicBezTo>
                    <a:pt x="79" y="62"/>
                    <a:pt x="61" y="79"/>
                    <a:pt x="55" y="111"/>
                  </a:cubicBezTo>
                  <a:cubicBezTo>
                    <a:pt x="48" y="81"/>
                    <a:pt x="32" y="61"/>
                    <a:pt x="0" y="56"/>
                  </a:cubicBezTo>
                  <a:cubicBezTo>
                    <a:pt x="29" y="49"/>
                    <a:pt x="50" y="33"/>
                    <a:pt x="54" y="0"/>
                  </a:cubicBezTo>
                  <a:cubicBezTo>
                    <a:pt x="62" y="30"/>
                    <a:pt x="77" y="50"/>
                    <a:pt x="10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1" name="Freeform 92"/>
            <p:cNvSpPr>
              <a:spLocks/>
            </p:cNvSpPr>
            <p:nvPr userDrawn="1"/>
          </p:nvSpPr>
          <p:spPr bwMode="auto">
            <a:xfrm>
              <a:off x="1292225" y="9021763"/>
              <a:ext cx="334963" cy="198437"/>
            </a:xfrm>
            <a:custGeom>
              <a:avLst/>
              <a:gdLst>
                <a:gd name="T0" fmla="*/ 56 w 109"/>
                <a:gd name="T1" fmla="*/ 103 h 103"/>
                <a:gd name="T2" fmla="*/ 0 w 109"/>
                <a:gd name="T3" fmla="*/ 51 h 103"/>
                <a:gd name="T4" fmla="*/ 55 w 109"/>
                <a:gd name="T5" fmla="*/ 0 h 103"/>
                <a:gd name="T6" fmla="*/ 109 w 109"/>
                <a:gd name="T7" fmla="*/ 51 h 103"/>
                <a:gd name="T8" fmla="*/ 56 w 109"/>
                <a:gd name="T9" fmla="*/ 103 h 103"/>
              </a:gdLst>
              <a:ahLst/>
              <a:cxnLst>
                <a:cxn ang="0">
                  <a:pos x="T0" y="T1"/>
                </a:cxn>
                <a:cxn ang="0">
                  <a:pos x="T2" y="T3"/>
                </a:cxn>
                <a:cxn ang="0">
                  <a:pos x="T4" y="T5"/>
                </a:cxn>
                <a:cxn ang="0">
                  <a:pos x="T6" y="T7"/>
                </a:cxn>
                <a:cxn ang="0">
                  <a:pos x="T8" y="T9"/>
                </a:cxn>
              </a:cxnLst>
              <a:rect l="0" t="0" r="r" b="b"/>
              <a:pathLst>
                <a:path w="109" h="103">
                  <a:moveTo>
                    <a:pt x="56" y="103"/>
                  </a:moveTo>
                  <a:cubicBezTo>
                    <a:pt x="45" y="71"/>
                    <a:pt x="38" y="64"/>
                    <a:pt x="0" y="51"/>
                  </a:cubicBezTo>
                  <a:cubicBezTo>
                    <a:pt x="31" y="45"/>
                    <a:pt x="50" y="30"/>
                    <a:pt x="55" y="0"/>
                  </a:cubicBezTo>
                  <a:cubicBezTo>
                    <a:pt x="64" y="27"/>
                    <a:pt x="78" y="47"/>
                    <a:pt x="109" y="51"/>
                  </a:cubicBezTo>
                  <a:cubicBezTo>
                    <a:pt x="80" y="58"/>
                    <a:pt x="62" y="74"/>
                    <a:pt x="5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2" name="Freeform 93"/>
            <p:cNvSpPr>
              <a:spLocks/>
            </p:cNvSpPr>
            <p:nvPr userDrawn="1"/>
          </p:nvSpPr>
          <p:spPr bwMode="auto">
            <a:xfrm>
              <a:off x="3074988" y="6789738"/>
              <a:ext cx="327025" cy="200025"/>
            </a:xfrm>
            <a:custGeom>
              <a:avLst/>
              <a:gdLst>
                <a:gd name="T0" fmla="*/ 106 w 106"/>
                <a:gd name="T1" fmla="*/ 51 h 103"/>
                <a:gd name="T2" fmla="*/ 53 w 106"/>
                <a:gd name="T3" fmla="*/ 103 h 103"/>
                <a:gd name="T4" fmla="*/ 0 w 106"/>
                <a:gd name="T5" fmla="*/ 52 h 103"/>
                <a:gd name="T6" fmla="*/ 52 w 106"/>
                <a:gd name="T7" fmla="*/ 0 h 103"/>
                <a:gd name="T8" fmla="*/ 106 w 106"/>
                <a:gd name="T9" fmla="*/ 51 h 103"/>
              </a:gdLst>
              <a:ahLst/>
              <a:cxnLst>
                <a:cxn ang="0">
                  <a:pos x="T0" y="T1"/>
                </a:cxn>
                <a:cxn ang="0">
                  <a:pos x="T2" y="T3"/>
                </a:cxn>
                <a:cxn ang="0">
                  <a:pos x="T4" y="T5"/>
                </a:cxn>
                <a:cxn ang="0">
                  <a:pos x="T6" y="T7"/>
                </a:cxn>
                <a:cxn ang="0">
                  <a:pos x="T8" y="T9"/>
                </a:cxn>
              </a:cxnLst>
              <a:rect l="0" t="0" r="r" b="b"/>
              <a:pathLst>
                <a:path w="106" h="103">
                  <a:moveTo>
                    <a:pt x="106" y="51"/>
                  </a:moveTo>
                  <a:cubicBezTo>
                    <a:pt x="77" y="58"/>
                    <a:pt x="59" y="74"/>
                    <a:pt x="53" y="103"/>
                  </a:cubicBezTo>
                  <a:cubicBezTo>
                    <a:pt x="45" y="75"/>
                    <a:pt x="30" y="57"/>
                    <a:pt x="0" y="52"/>
                  </a:cubicBezTo>
                  <a:cubicBezTo>
                    <a:pt x="27" y="45"/>
                    <a:pt x="47" y="31"/>
                    <a:pt x="52" y="0"/>
                  </a:cubicBezTo>
                  <a:cubicBezTo>
                    <a:pt x="60" y="27"/>
                    <a:pt x="76" y="46"/>
                    <a:pt x="10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3" name="Freeform 94"/>
            <p:cNvSpPr>
              <a:spLocks/>
            </p:cNvSpPr>
            <p:nvPr userDrawn="1"/>
          </p:nvSpPr>
          <p:spPr bwMode="auto">
            <a:xfrm>
              <a:off x="1300163" y="7348538"/>
              <a:ext cx="323850" cy="198437"/>
            </a:xfrm>
            <a:custGeom>
              <a:avLst/>
              <a:gdLst>
                <a:gd name="T0" fmla="*/ 105 w 105"/>
                <a:gd name="T1" fmla="*/ 52 h 103"/>
                <a:gd name="T2" fmla="*/ 53 w 105"/>
                <a:gd name="T3" fmla="*/ 103 h 103"/>
                <a:gd name="T4" fmla="*/ 0 w 105"/>
                <a:gd name="T5" fmla="*/ 52 h 103"/>
                <a:gd name="T6" fmla="*/ 53 w 105"/>
                <a:gd name="T7" fmla="*/ 0 h 103"/>
                <a:gd name="T8" fmla="*/ 105 w 105"/>
                <a:gd name="T9" fmla="*/ 52 h 103"/>
              </a:gdLst>
              <a:ahLst/>
              <a:cxnLst>
                <a:cxn ang="0">
                  <a:pos x="T0" y="T1"/>
                </a:cxn>
                <a:cxn ang="0">
                  <a:pos x="T2" y="T3"/>
                </a:cxn>
                <a:cxn ang="0">
                  <a:pos x="T4" y="T5"/>
                </a:cxn>
                <a:cxn ang="0">
                  <a:pos x="T6" y="T7"/>
                </a:cxn>
                <a:cxn ang="0">
                  <a:pos x="T8" y="T9"/>
                </a:cxn>
              </a:cxnLst>
              <a:rect l="0" t="0" r="r" b="b"/>
              <a:pathLst>
                <a:path w="105" h="103">
                  <a:moveTo>
                    <a:pt x="105" y="52"/>
                  </a:moveTo>
                  <a:cubicBezTo>
                    <a:pt x="76" y="58"/>
                    <a:pt x="60" y="74"/>
                    <a:pt x="53" y="103"/>
                  </a:cubicBezTo>
                  <a:cubicBezTo>
                    <a:pt x="45" y="76"/>
                    <a:pt x="30" y="57"/>
                    <a:pt x="0" y="52"/>
                  </a:cubicBezTo>
                  <a:cubicBezTo>
                    <a:pt x="28" y="46"/>
                    <a:pt x="46" y="29"/>
                    <a:pt x="53" y="0"/>
                  </a:cubicBezTo>
                  <a:cubicBezTo>
                    <a:pt x="60" y="29"/>
                    <a:pt x="76" y="46"/>
                    <a:pt x="105"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4" name="Freeform 95"/>
            <p:cNvSpPr>
              <a:spLocks/>
            </p:cNvSpPr>
            <p:nvPr userDrawn="1"/>
          </p:nvSpPr>
          <p:spPr bwMode="auto">
            <a:xfrm>
              <a:off x="5735638" y="6786563"/>
              <a:ext cx="333375" cy="203200"/>
            </a:xfrm>
            <a:custGeom>
              <a:avLst/>
              <a:gdLst>
                <a:gd name="T0" fmla="*/ 51 w 108"/>
                <a:gd name="T1" fmla="*/ 0 h 105"/>
                <a:gd name="T2" fmla="*/ 108 w 108"/>
                <a:gd name="T3" fmla="*/ 54 h 105"/>
                <a:gd name="T4" fmla="*/ 53 w 108"/>
                <a:gd name="T5" fmla="*/ 105 h 105"/>
                <a:gd name="T6" fmla="*/ 0 w 108"/>
                <a:gd name="T7" fmla="*/ 54 h 105"/>
                <a:gd name="T8" fmla="*/ 51 w 108"/>
                <a:gd name="T9" fmla="*/ 0 h 105"/>
              </a:gdLst>
              <a:ahLst/>
              <a:cxnLst>
                <a:cxn ang="0">
                  <a:pos x="T0" y="T1"/>
                </a:cxn>
                <a:cxn ang="0">
                  <a:pos x="T2" y="T3"/>
                </a:cxn>
                <a:cxn ang="0">
                  <a:pos x="T4" y="T5"/>
                </a:cxn>
                <a:cxn ang="0">
                  <a:pos x="T6" y="T7"/>
                </a:cxn>
                <a:cxn ang="0">
                  <a:pos x="T8" y="T9"/>
                </a:cxn>
              </a:cxnLst>
              <a:rect l="0" t="0" r="r" b="b"/>
              <a:pathLst>
                <a:path w="108" h="105">
                  <a:moveTo>
                    <a:pt x="51" y="0"/>
                  </a:moveTo>
                  <a:cubicBezTo>
                    <a:pt x="68" y="39"/>
                    <a:pt x="70" y="41"/>
                    <a:pt x="108" y="54"/>
                  </a:cubicBezTo>
                  <a:cubicBezTo>
                    <a:pt x="77" y="60"/>
                    <a:pt x="59" y="75"/>
                    <a:pt x="53" y="105"/>
                  </a:cubicBezTo>
                  <a:cubicBezTo>
                    <a:pt x="45" y="78"/>
                    <a:pt x="31" y="58"/>
                    <a:pt x="0" y="54"/>
                  </a:cubicBezTo>
                  <a:cubicBezTo>
                    <a:pt x="28" y="48"/>
                    <a:pt x="46" y="31"/>
                    <a:pt x="5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5" name="Freeform 96"/>
            <p:cNvSpPr>
              <a:spLocks/>
            </p:cNvSpPr>
            <p:nvPr userDrawn="1"/>
          </p:nvSpPr>
          <p:spPr bwMode="auto">
            <a:xfrm>
              <a:off x="7497763" y="7348538"/>
              <a:ext cx="339725" cy="203200"/>
            </a:xfrm>
            <a:custGeom>
              <a:avLst/>
              <a:gdLst>
                <a:gd name="T0" fmla="*/ 0 w 110"/>
                <a:gd name="T1" fmla="*/ 50 h 105"/>
                <a:gd name="T2" fmla="*/ 56 w 110"/>
                <a:gd name="T3" fmla="*/ 0 h 105"/>
                <a:gd name="T4" fmla="*/ 110 w 110"/>
                <a:gd name="T5" fmla="*/ 51 h 105"/>
                <a:gd name="T6" fmla="*/ 58 w 110"/>
                <a:gd name="T7" fmla="*/ 105 h 105"/>
                <a:gd name="T8" fmla="*/ 0 w 110"/>
                <a:gd name="T9" fmla="*/ 50 h 105"/>
              </a:gdLst>
              <a:ahLst/>
              <a:cxnLst>
                <a:cxn ang="0">
                  <a:pos x="T0" y="T1"/>
                </a:cxn>
                <a:cxn ang="0">
                  <a:pos x="T2" y="T3"/>
                </a:cxn>
                <a:cxn ang="0">
                  <a:pos x="T4" y="T5"/>
                </a:cxn>
                <a:cxn ang="0">
                  <a:pos x="T6" y="T7"/>
                </a:cxn>
                <a:cxn ang="0">
                  <a:pos x="T8" y="T9"/>
                </a:cxn>
              </a:cxnLst>
              <a:rect l="0" t="0" r="r" b="b"/>
              <a:pathLst>
                <a:path w="110" h="105">
                  <a:moveTo>
                    <a:pt x="0" y="50"/>
                  </a:moveTo>
                  <a:cubicBezTo>
                    <a:pt x="34" y="45"/>
                    <a:pt x="50" y="29"/>
                    <a:pt x="56" y="0"/>
                  </a:cubicBezTo>
                  <a:cubicBezTo>
                    <a:pt x="64" y="27"/>
                    <a:pt x="79" y="46"/>
                    <a:pt x="110" y="51"/>
                  </a:cubicBezTo>
                  <a:cubicBezTo>
                    <a:pt x="81" y="58"/>
                    <a:pt x="63" y="74"/>
                    <a:pt x="58" y="105"/>
                  </a:cubicBezTo>
                  <a:cubicBezTo>
                    <a:pt x="42" y="67"/>
                    <a:pt x="40" y="6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6" name="Freeform 97"/>
            <p:cNvSpPr>
              <a:spLocks/>
            </p:cNvSpPr>
            <p:nvPr userDrawn="1"/>
          </p:nvSpPr>
          <p:spPr bwMode="auto">
            <a:xfrm>
              <a:off x="3074988" y="9580563"/>
              <a:ext cx="320675" cy="196850"/>
            </a:xfrm>
            <a:custGeom>
              <a:avLst/>
              <a:gdLst>
                <a:gd name="T0" fmla="*/ 53 w 104"/>
                <a:gd name="T1" fmla="*/ 0 h 101"/>
                <a:gd name="T2" fmla="*/ 104 w 104"/>
                <a:gd name="T3" fmla="*/ 50 h 101"/>
                <a:gd name="T4" fmla="*/ 71 w 104"/>
                <a:gd name="T5" fmla="*/ 68 h 101"/>
                <a:gd name="T6" fmla="*/ 52 w 104"/>
                <a:gd name="T7" fmla="*/ 101 h 101"/>
                <a:gd name="T8" fmla="*/ 0 w 104"/>
                <a:gd name="T9" fmla="*/ 52 h 101"/>
                <a:gd name="T10" fmla="*/ 53 w 104"/>
                <a:gd name="T11" fmla="*/ 0 h 101"/>
              </a:gdLst>
              <a:ahLst/>
              <a:cxnLst>
                <a:cxn ang="0">
                  <a:pos x="T0" y="T1"/>
                </a:cxn>
                <a:cxn ang="0">
                  <a:pos x="T2" y="T3"/>
                </a:cxn>
                <a:cxn ang="0">
                  <a:pos x="T4" y="T5"/>
                </a:cxn>
                <a:cxn ang="0">
                  <a:pos x="T6" y="T7"/>
                </a:cxn>
                <a:cxn ang="0">
                  <a:pos x="T8" y="T9"/>
                </a:cxn>
                <a:cxn ang="0">
                  <a:pos x="T10" y="T11"/>
                </a:cxn>
              </a:cxnLst>
              <a:rect l="0" t="0" r="r" b="b"/>
              <a:pathLst>
                <a:path w="104" h="101">
                  <a:moveTo>
                    <a:pt x="53" y="0"/>
                  </a:moveTo>
                  <a:cubicBezTo>
                    <a:pt x="63" y="32"/>
                    <a:pt x="71" y="39"/>
                    <a:pt x="104" y="50"/>
                  </a:cubicBezTo>
                  <a:cubicBezTo>
                    <a:pt x="93" y="56"/>
                    <a:pt x="80" y="60"/>
                    <a:pt x="71" y="68"/>
                  </a:cubicBezTo>
                  <a:cubicBezTo>
                    <a:pt x="63" y="77"/>
                    <a:pt x="59" y="89"/>
                    <a:pt x="52" y="101"/>
                  </a:cubicBezTo>
                  <a:cubicBezTo>
                    <a:pt x="45" y="76"/>
                    <a:pt x="31" y="55"/>
                    <a:pt x="0" y="52"/>
                  </a:cubicBezTo>
                  <a:cubicBezTo>
                    <a:pt x="28" y="45"/>
                    <a:pt x="46" y="28"/>
                    <a:pt x="5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7" name="Freeform 98"/>
            <p:cNvSpPr>
              <a:spLocks/>
            </p:cNvSpPr>
            <p:nvPr userDrawn="1"/>
          </p:nvSpPr>
          <p:spPr bwMode="auto">
            <a:xfrm>
              <a:off x="5735638" y="9578975"/>
              <a:ext cx="327025" cy="200025"/>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5" y="76"/>
                    <a:pt x="30" y="57"/>
                    <a:pt x="0" y="52"/>
                  </a:cubicBezTo>
                  <a:cubicBezTo>
                    <a:pt x="27" y="45"/>
                    <a:pt x="47" y="31"/>
                    <a:pt x="52" y="0"/>
                  </a:cubicBezTo>
                  <a:cubicBezTo>
                    <a:pt x="60" y="27"/>
                    <a:pt x="76" y="47"/>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8" name="Freeform 99"/>
            <p:cNvSpPr>
              <a:spLocks/>
            </p:cNvSpPr>
            <p:nvPr userDrawn="1"/>
          </p:nvSpPr>
          <p:spPr bwMode="auto">
            <a:xfrm>
              <a:off x="7510463" y="9021763"/>
              <a:ext cx="327025" cy="198437"/>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6" y="75"/>
                    <a:pt x="30" y="57"/>
                    <a:pt x="0" y="52"/>
                  </a:cubicBezTo>
                  <a:cubicBezTo>
                    <a:pt x="27" y="45"/>
                    <a:pt x="47" y="31"/>
                    <a:pt x="52" y="0"/>
                  </a:cubicBezTo>
                  <a:cubicBezTo>
                    <a:pt x="60" y="28"/>
                    <a:pt x="76" y="46"/>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9" name="Freeform 100"/>
            <p:cNvSpPr>
              <a:spLocks/>
            </p:cNvSpPr>
            <p:nvPr userDrawn="1"/>
          </p:nvSpPr>
          <p:spPr bwMode="auto">
            <a:xfrm>
              <a:off x="1758950" y="7069138"/>
              <a:ext cx="296863" cy="192087"/>
            </a:xfrm>
            <a:custGeom>
              <a:avLst/>
              <a:gdLst>
                <a:gd name="T0" fmla="*/ 96 w 96"/>
                <a:gd name="T1" fmla="*/ 51 h 99"/>
                <a:gd name="T2" fmla="*/ 48 w 96"/>
                <a:gd name="T3" fmla="*/ 99 h 99"/>
                <a:gd name="T4" fmla="*/ 29 w 96"/>
                <a:gd name="T5" fmla="*/ 68 h 99"/>
                <a:gd name="T6" fmla="*/ 0 w 96"/>
                <a:gd name="T7" fmla="*/ 51 h 99"/>
                <a:gd name="T8" fmla="*/ 48 w 96"/>
                <a:gd name="T9" fmla="*/ 0 h 99"/>
                <a:gd name="T10" fmla="*/ 96 w 96"/>
                <a:gd name="T11" fmla="*/ 51 h 99"/>
              </a:gdLst>
              <a:ahLst/>
              <a:cxnLst>
                <a:cxn ang="0">
                  <a:pos x="T0" y="T1"/>
                </a:cxn>
                <a:cxn ang="0">
                  <a:pos x="T2" y="T3"/>
                </a:cxn>
                <a:cxn ang="0">
                  <a:pos x="T4" y="T5"/>
                </a:cxn>
                <a:cxn ang="0">
                  <a:pos x="T6" y="T7"/>
                </a:cxn>
                <a:cxn ang="0">
                  <a:pos x="T8" y="T9"/>
                </a:cxn>
                <a:cxn ang="0">
                  <a:pos x="T10" y="T11"/>
                </a:cxn>
              </a:cxnLst>
              <a:rect l="0" t="0" r="r" b="b"/>
              <a:pathLst>
                <a:path w="96" h="99">
                  <a:moveTo>
                    <a:pt x="96" y="51"/>
                  </a:moveTo>
                  <a:cubicBezTo>
                    <a:pt x="66" y="62"/>
                    <a:pt x="61" y="67"/>
                    <a:pt x="48" y="99"/>
                  </a:cubicBezTo>
                  <a:cubicBezTo>
                    <a:pt x="42" y="88"/>
                    <a:pt x="38" y="76"/>
                    <a:pt x="29" y="68"/>
                  </a:cubicBezTo>
                  <a:cubicBezTo>
                    <a:pt x="22" y="60"/>
                    <a:pt x="10" y="57"/>
                    <a:pt x="0" y="51"/>
                  </a:cubicBezTo>
                  <a:cubicBezTo>
                    <a:pt x="32" y="39"/>
                    <a:pt x="37" y="34"/>
                    <a:pt x="48" y="0"/>
                  </a:cubicBezTo>
                  <a:cubicBezTo>
                    <a:pt x="55" y="29"/>
                    <a:pt x="69" y="46"/>
                    <a:pt x="9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0" name="Freeform 101"/>
            <p:cNvSpPr>
              <a:spLocks/>
            </p:cNvSpPr>
            <p:nvPr userDrawn="1"/>
          </p:nvSpPr>
          <p:spPr bwMode="auto">
            <a:xfrm>
              <a:off x="7070725" y="9299575"/>
              <a:ext cx="311150" cy="193675"/>
            </a:xfrm>
            <a:custGeom>
              <a:avLst/>
              <a:gdLst>
                <a:gd name="T0" fmla="*/ 0 w 101"/>
                <a:gd name="T1" fmla="*/ 53 h 100"/>
                <a:gd name="T2" fmla="*/ 52 w 101"/>
                <a:gd name="T3" fmla="*/ 0 h 100"/>
                <a:gd name="T4" fmla="*/ 101 w 101"/>
                <a:gd name="T5" fmla="*/ 51 h 100"/>
                <a:gd name="T6" fmla="*/ 52 w 101"/>
                <a:gd name="T7" fmla="*/ 100 h 100"/>
                <a:gd name="T8" fmla="*/ 0 w 101"/>
                <a:gd name="T9" fmla="*/ 53 h 100"/>
              </a:gdLst>
              <a:ahLst/>
              <a:cxnLst>
                <a:cxn ang="0">
                  <a:pos x="T0" y="T1"/>
                </a:cxn>
                <a:cxn ang="0">
                  <a:pos x="T2" y="T3"/>
                </a:cxn>
                <a:cxn ang="0">
                  <a:pos x="T4" y="T5"/>
                </a:cxn>
                <a:cxn ang="0">
                  <a:pos x="T6" y="T7"/>
                </a:cxn>
                <a:cxn ang="0">
                  <a:pos x="T8" y="T9"/>
                </a:cxn>
              </a:cxnLst>
              <a:rect l="0" t="0" r="r" b="b"/>
              <a:pathLst>
                <a:path w="101" h="100">
                  <a:moveTo>
                    <a:pt x="0" y="53"/>
                  </a:moveTo>
                  <a:cubicBezTo>
                    <a:pt x="37" y="38"/>
                    <a:pt x="41" y="33"/>
                    <a:pt x="52" y="0"/>
                  </a:cubicBezTo>
                  <a:cubicBezTo>
                    <a:pt x="59" y="28"/>
                    <a:pt x="73" y="47"/>
                    <a:pt x="101" y="51"/>
                  </a:cubicBezTo>
                  <a:cubicBezTo>
                    <a:pt x="75" y="58"/>
                    <a:pt x="58" y="73"/>
                    <a:pt x="52" y="100"/>
                  </a:cubicBezTo>
                  <a:cubicBezTo>
                    <a:pt x="45" y="74"/>
                    <a:pt x="30" y="57"/>
                    <a:pt x="0"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1" name="Freeform 102"/>
            <p:cNvSpPr>
              <a:spLocks/>
            </p:cNvSpPr>
            <p:nvPr userDrawn="1"/>
          </p:nvSpPr>
          <p:spPr bwMode="auto">
            <a:xfrm>
              <a:off x="1754188" y="9307513"/>
              <a:ext cx="307975" cy="198437"/>
            </a:xfrm>
            <a:custGeom>
              <a:avLst/>
              <a:gdLst>
                <a:gd name="T0" fmla="*/ 50 w 100"/>
                <a:gd name="T1" fmla="*/ 0 h 102"/>
                <a:gd name="T2" fmla="*/ 100 w 100"/>
                <a:gd name="T3" fmla="*/ 47 h 102"/>
                <a:gd name="T4" fmla="*/ 51 w 100"/>
                <a:gd name="T5" fmla="*/ 102 h 102"/>
                <a:gd name="T6" fmla="*/ 0 w 100"/>
                <a:gd name="T7" fmla="*/ 48 h 102"/>
                <a:gd name="T8" fmla="*/ 50 w 100"/>
                <a:gd name="T9" fmla="*/ 0 h 102"/>
              </a:gdLst>
              <a:ahLst/>
              <a:cxnLst>
                <a:cxn ang="0">
                  <a:pos x="T0" y="T1"/>
                </a:cxn>
                <a:cxn ang="0">
                  <a:pos x="T2" y="T3"/>
                </a:cxn>
                <a:cxn ang="0">
                  <a:pos x="T4" y="T5"/>
                </a:cxn>
                <a:cxn ang="0">
                  <a:pos x="T6" y="T7"/>
                </a:cxn>
                <a:cxn ang="0">
                  <a:pos x="T8" y="T9"/>
                </a:cxn>
              </a:cxnLst>
              <a:rect l="0" t="0" r="r" b="b"/>
              <a:pathLst>
                <a:path w="100" h="102">
                  <a:moveTo>
                    <a:pt x="50" y="0"/>
                  </a:moveTo>
                  <a:cubicBezTo>
                    <a:pt x="56" y="27"/>
                    <a:pt x="72" y="42"/>
                    <a:pt x="100" y="47"/>
                  </a:cubicBezTo>
                  <a:cubicBezTo>
                    <a:pt x="73" y="54"/>
                    <a:pt x="56" y="69"/>
                    <a:pt x="51" y="102"/>
                  </a:cubicBezTo>
                  <a:cubicBezTo>
                    <a:pt x="42" y="71"/>
                    <a:pt x="29" y="52"/>
                    <a:pt x="0" y="48"/>
                  </a:cubicBezTo>
                  <a:cubicBezTo>
                    <a:pt x="27" y="42"/>
                    <a:pt x="43"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2" name="Freeform 103"/>
            <p:cNvSpPr>
              <a:spLocks/>
            </p:cNvSpPr>
            <p:nvPr userDrawn="1"/>
          </p:nvSpPr>
          <p:spPr bwMode="auto">
            <a:xfrm>
              <a:off x="4418013" y="6519863"/>
              <a:ext cx="298450" cy="185737"/>
            </a:xfrm>
            <a:custGeom>
              <a:avLst/>
              <a:gdLst>
                <a:gd name="T0" fmla="*/ 97 w 97"/>
                <a:gd name="T1" fmla="*/ 47 h 96"/>
                <a:gd name="T2" fmla="*/ 49 w 97"/>
                <a:gd name="T3" fmla="*/ 96 h 96"/>
                <a:gd name="T4" fmla="*/ 0 w 97"/>
                <a:gd name="T5" fmla="*/ 48 h 96"/>
                <a:gd name="T6" fmla="*/ 48 w 97"/>
                <a:gd name="T7" fmla="*/ 0 h 96"/>
                <a:gd name="T8" fmla="*/ 97 w 97"/>
                <a:gd name="T9" fmla="*/ 47 h 96"/>
              </a:gdLst>
              <a:ahLst/>
              <a:cxnLst>
                <a:cxn ang="0">
                  <a:pos x="T0" y="T1"/>
                </a:cxn>
                <a:cxn ang="0">
                  <a:pos x="T2" y="T3"/>
                </a:cxn>
                <a:cxn ang="0">
                  <a:pos x="T4" y="T5"/>
                </a:cxn>
                <a:cxn ang="0">
                  <a:pos x="T6" y="T7"/>
                </a:cxn>
                <a:cxn ang="0">
                  <a:pos x="T8" y="T9"/>
                </a:cxn>
              </a:cxnLst>
              <a:rect l="0" t="0" r="r" b="b"/>
              <a:pathLst>
                <a:path w="97" h="96">
                  <a:moveTo>
                    <a:pt x="97" y="47"/>
                  </a:moveTo>
                  <a:cubicBezTo>
                    <a:pt x="71" y="53"/>
                    <a:pt x="56" y="70"/>
                    <a:pt x="49" y="96"/>
                  </a:cubicBezTo>
                  <a:cubicBezTo>
                    <a:pt x="42" y="69"/>
                    <a:pt x="27" y="53"/>
                    <a:pt x="0" y="48"/>
                  </a:cubicBezTo>
                  <a:cubicBezTo>
                    <a:pt x="25" y="41"/>
                    <a:pt x="43" y="28"/>
                    <a:pt x="48" y="0"/>
                  </a:cubicBezTo>
                  <a:cubicBezTo>
                    <a:pt x="56" y="25"/>
                    <a:pt x="70" y="43"/>
                    <a:pt x="97"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3" name="Freeform 104"/>
            <p:cNvSpPr>
              <a:spLocks/>
            </p:cNvSpPr>
            <p:nvPr userDrawn="1"/>
          </p:nvSpPr>
          <p:spPr bwMode="auto">
            <a:xfrm>
              <a:off x="7075488" y="7077075"/>
              <a:ext cx="306388" cy="185737"/>
            </a:xfrm>
            <a:custGeom>
              <a:avLst/>
              <a:gdLst>
                <a:gd name="T0" fmla="*/ 50 w 99"/>
                <a:gd name="T1" fmla="*/ 0 h 96"/>
                <a:gd name="T2" fmla="*/ 99 w 99"/>
                <a:gd name="T3" fmla="*/ 48 h 96"/>
                <a:gd name="T4" fmla="*/ 51 w 99"/>
                <a:gd name="T5" fmla="*/ 96 h 96"/>
                <a:gd name="T6" fmla="*/ 0 w 99"/>
                <a:gd name="T7" fmla="*/ 48 h 96"/>
                <a:gd name="T8" fmla="*/ 50 w 99"/>
                <a:gd name="T9" fmla="*/ 0 h 96"/>
              </a:gdLst>
              <a:ahLst/>
              <a:cxnLst>
                <a:cxn ang="0">
                  <a:pos x="T0" y="T1"/>
                </a:cxn>
                <a:cxn ang="0">
                  <a:pos x="T2" y="T3"/>
                </a:cxn>
                <a:cxn ang="0">
                  <a:pos x="T4" y="T5"/>
                </a:cxn>
                <a:cxn ang="0">
                  <a:pos x="T6" y="T7"/>
                </a:cxn>
                <a:cxn ang="0">
                  <a:pos x="T8" y="T9"/>
                </a:cxn>
              </a:cxnLst>
              <a:rect l="0" t="0" r="r" b="b"/>
              <a:pathLst>
                <a:path w="99" h="96">
                  <a:moveTo>
                    <a:pt x="50" y="0"/>
                  </a:moveTo>
                  <a:cubicBezTo>
                    <a:pt x="56" y="27"/>
                    <a:pt x="73" y="41"/>
                    <a:pt x="99" y="48"/>
                  </a:cubicBezTo>
                  <a:cubicBezTo>
                    <a:pt x="73" y="54"/>
                    <a:pt x="56" y="68"/>
                    <a:pt x="51" y="96"/>
                  </a:cubicBezTo>
                  <a:cubicBezTo>
                    <a:pt x="42" y="72"/>
                    <a:pt x="29" y="52"/>
                    <a:pt x="0" y="48"/>
                  </a:cubicBezTo>
                  <a:cubicBezTo>
                    <a:pt x="26" y="41"/>
                    <a:pt x="44"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4" name="Freeform 105"/>
            <p:cNvSpPr>
              <a:spLocks/>
            </p:cNvSpPr>
            <p:nvPr userDrawn="1"/>
          </p:nvSpPr>
          <p:spPr bwMode="auto">
            <a:xfrm>
              <a:off x="4418013" y="9866313"/>
              <a:ext cx="301625" cy="184150"/>
            </a:xfrm>
            <a:custGeom>
              <a:avLst/>
              <a:gdLst>
                <a:gd name="T0" fmla="*/ 49 w 98"/>
                <a:gd name="T1" fmla="*/ 95 h 95"/>
                <a:gd name="T2" fmla="*/ 0 w 98"/>
                <a:gd name="T3" fmla="*/ 48 h 95"/>
                <a:gd name="T4" fmla="*/ 48 w 98"/>
                <a:gd name="T5" fmla="*/ 0 h 95"/>
                <a:gd name="T6" fmla="*/ 98 w 98"/>
                <a:gd name="T7" fmla="*/ 47 h 95"/>
                <a:gd name="T8" fmla="*/ 49 w 98"/>
                <a:gd name="T9" fmla="*/ 95 h 95"/>
              </a:gdLst>
              <a:ahLst/>
              <a:cxnLst>
                <a:cxn ang="0">
                  <a:pos x="T0" y="T1"/>
                </a:cxn>
                <a:cxn ang="0">
                  <a:pos x="T2" y="T3"/>
                </a:cxn>
                <a:cxn ang="0">
                  <a:pos x="T4" y="T5"/>
                </a:cxn>
                <a:cxn ang="0">
                  <a:pos x="T6" y="T7"/>
                </a:cxn>
                <a:cxn ang="0">
                  <a:pos x="T8" y="T9"/>
                </a:cxn>
              </a:cxnLst>
              <a:rect l="0" t="0" r="r" b="b"/>
              <a:pathLst>
                <a:path w="98" h="95">
                  <a:moveTo>
                    <a:pt x="49" y="95"/>
                  </a:moveTo>
                  <a:cubicBezTo>
                    <a:pt x="42" y="69"/>
                    <a:pt x="26" y="54"/>
                    <a:pt x="0" y="48"/>
                  </a:cubicBezTo>
                  <a:cubicBezTo>
                    <a:pt x="26" y="42"/>
                    <a:pt x="42" y="27"/>
                    <a:pt x="48" y="0"/>
                  </a:cubicBezTo>
                  <a:cubicBezTo>
                    <a:pt x="56" y="25"/>
                    <a:pt x="70" y="43"/>
                    <a:pt x="98" y="47"/>
                  </a:cubicBezTo>
                  <a:cubicBezTo>
                    <a:pt x="73" y="55"/>
                    <a:pt x="55" y="67"/>
                    <a:pt x="49"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5" name="Freeform 106"/>
            <p:cNvSpPr>
              <a:spLocks/>
            </p:cNvSpPr>
            <p:nvPr userDrawn="1"/>
          </p:nvSpPr>
          <p:spPr bwMode="auto">
            <a:xfrm>
              <a:off x="5308600" y="9871075"/>
              <a:ext cx="285750" cy="174625"/>
            </a:xfrm>
            <a:custGeom>
              <a:avLst/>
              <a:gdLst>
                <a:gd name="T0" fmla="*/ 48 w 93"/>
                <a:gd name="T1" fmla="*/ 90 h 90"/>
                <a:gd name="T2" fmla="*/ 0 w 93"/>
                <a:gd name="T3" fmla="*/ 44 h 90"/>
                <a:gd name="T4" fmla="*/ 48 w 93"/>
                <a:gd name="T5" fmla="*/ 0 h 90"/>
                <a:gd name="T6" fmla="*/ 93 w 93"/>
                <a:gd name="T7" fmla="*/ 44 h 90"/>
                <a:gd name="T8" fmla="*/ 48 w 93"/>
                <a:gd name="T9" fmla="*/ 90 h 90"/>
              </a:gdLst>
              <a:ahLst/>
              <a:cxnLst>
                <a:cxn ang="0">
                  <a:pos x="T0" y="T1"/>
                </a:cxn>
                <a:cxn ang="0">
                  <a:pos x="T2" y="T3"/>
                </a:cxn>
                <a:cxn ang="0">
                  <a:pos x="T4" y="T5"/>
                </a:cxn>
                <a:cxn ang="0">
                  <a:pos x="T6" y="T7"/>
                </a:cxn>
                <a:cxn ang="0">
                  <a:pos x="T8" y="T9"/>
                </a:cxn>
              </a:cxnLst>
              <a:rect l="0" t="0" r="r" b="b"/>
              <a:pathLst>
                <a:path w="93" h="90">
                  <a:moveTo>
                    <a:pt x="48" y="90"/>
                  </a:moveTo>
                  <a:cubicBezTo>
                    <a:pt x="38" y="62"/>
                    <a:pt x="33" y="57"/>
                    <a:pt x="0" y="44"/>
                  </a:cubicBezTo>
                  <a:cubicBezTo>
                    <a:pt x="26" y="39"/>
                    <a:pt x="42" y="25"/>
                    <a:pt x="48" y="0"/>
                  </a:cubicBezTo>
                  <a:cubicBezTo>
                    <a:pt x="55" y="23"/>
                    <a:pt x="67" y="39"/>
                    <a:pt x="93" y="44"/>
                  </a:cubicBezTo>
                  <a:cubicBezTo>
                    <a:pt x="70" y="51"/>
                    <a:pt x="53" y="65"/>
                    <a:pt x="48"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6" name="Freeform 107"/>
            <p:cNvSpPr>
              <a:spLocks/>
            </p:cNvSpPr>
            <p:nvPr userDrawn="1"/>
          </p:nvSpPr>
          <p:spPr bwMode="auto">
            <a:xfrm>
              <a:off x="3536950" y="9880600"/>
              <a:ext cx="265113" cy="166687"/>
            </a:xfrm>
            <a:custGeom>
              <a:avLst/>
              <a:gdLst>
                <a:gd name="T0" fmla="*/ 44 w 86"/>
                <a:gd name="T1" fmla="*/ 0 h 86"/>
                <a:gd name="T2" fmla="*/ 86 w 86"/>
                <a:gd name="T3" fmla="*/ 42 h 86"/>
                <a:gd name="T4" fmla="*/ 47 w 86"/>
                <a:gd name="T5" fmla="*/ 86 h 86"/>
                <a:gd name="T6" fmla="*/ 0 w 86"/>
                <a:gd name="T7" fmla="*/ 41 h 86"/>
                <a:gd name="T8" fmla="*/ 44 w 86"/>
                <a:gd name="T9" fmla="*/ 0 h 86"/>
              </a:gdLst>
              <a:ahLst/>
              <a:cxnLst>
                <a:cxn ang="0">
                  <a:pos x="T0" y="T1"/>
                </a:cxn>
                <a:cxn ang="0">
                  <a:pos x="T2" y="T3"/>
                </a:cxn>
                <a:cxn ang="0">
                  <a:pos x="T4" y="T5"/>
                </a:cxn>
                <a:cxn ang="0">
                  <a:pos x="T6" y="T7"/>
                </a:cxn>
                <a:cxn ang="0">
                  <a:pos x="T8" y="T9"/>
                </a:cxn>
              </a:cxnLst>
              <a:rect l="0" t="0" r="r" b="b"/>
              <a:pathLst>
                <a:path w="86" h="86">
                  <a:moveTo>
                    <a:pt x="44" y="0"/>
                  </a:moveTo>
                  <a:cubicBezTo>
                    <a:pt x="58" y="14"/>
                    <a:pt x="72" y="28"/>
                    <a:pt x="86" y="42"/>
                  </a:cubicBezTo>
                  <a:cubicBezTo>
                    <a:pt x="69" y="47"/>
                    <a:pt x="52" y="59"/>
                    <a:pt x="47" y="86"/>
                  </a:cubicBezTo>
                  <a:cubicBezTo>
                    <a:pt x="41" y="61"/>
                    <a:pt x="26" y="45"/>
                    <a:pt x="0" y="41"/>
                  </a:cubicBezTo>
                  <a:cubicBezTo>
                    <a:pt x="33" y="27"/>
                    <a:pt x="36" y="23"/>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7" name="Freeform 108"/>
            <p:cNvSpPr>
              <a:spLocks/>
            </p:cNvSpPr>
            <p:nvPr userDrawn="1"/>
          </p:nvSpPr>
          <p:spPr bwMode="auto">
            <a:xfrm>
              <a:off x="5332413" y="6534150"/>
              <a:ext cx="261938" cy="165100"/>
            </a:xfrm>
            <a:custGeom>
              <a:avLst/>
              <a:gdLst>
                <a:gd name="T0" fmla="*/ 0 w 85"/>
                <a:gd name="T1" fmla="*/ 42 h 85"/>
                <a:gd name="T2" fmla="*/ 42 w 85"/>
                <a:gd name="T3" fmla="*/ 0 h 85"/>
                <a:gd name="T4" fmla="*/ 85 w 85"/>
                <a:gd name="T5" fmla="*/ 40 h 85"/>
                <a:gd name="T6" fmla="*/ 40 w 85"/>
                <a:gd name="T7" fmla="*/ 85 h 85"/>
                <a:gd name="T8" fmla="*/ 0 w 85"/>
                <a:gd name="T9" fmla="*/ 42 h 85"/>
              </a:gdLst>
              <a:ahLst/>
              <a:cxnLst>
                <a:cxn ang="0">
                  <a:pos x="T0" y="T1"/>
                </a:cxn>
                <a:cxn ang="0">
                  <a:pos x="T2" y="T3"/>
                </a:cxn>
                <a:cxn ang="0">
                  <a:pos x="T4" y="T5"/>
                </a:cxn>
                <a:cxn ang="0">
                  <a:pos x="T6" y="T7"/>
                </a:cxn>
                <a:cxn ang="0">
                  <a:pos x="T8" y="T9"/>
                </a:cxn>
              </a:cxnLst>
              <a:rect l="0" t="0" r="r" b="b"/>
              <a:pathLst>
                <a:path w="85" h="85">
                  <a:moveTo>
                    <a:pt x="0" y="42"/>
                  </a:moveTo>
                  <a:cubicBezTo>
                    <a:pt x="14" y="28"/>
                    <a:pt x="28" y="14"/>
                    <a:pt x="42" y="0"/>
                  </a:cubicBezTo>
                  <a:cubicBezTo>
                    <a:pt x="46" y="19"/>
                    <a:pt x="61" y="34"/>
                    <a:pt x="85" y="40"/>
                  </a:cubicBezTo>
                  <a:cubicBezTo>
                    <a:pt x="61" y="46"/>
                    <a:pt x="46" y="60"/>
                    <a:pt x="40" y="85"/>
                  </a:cubicBezTo>
                  <a:cubicBezTo>
                    <a:pt x="33" y="61"/>
                    <a:pt x="20" y="45"/>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8" name="Freeform 109"/>
            <p:cNvSpPr>
              <a:spLocks/>
            </p:cNvSpPr>
            <p:nvPr userDrawn="1"/>
          </p:nvSpPr>
          <p:spPr bwMode="auto">
            <a:xfrm>
              <a:off x="3540125" y="6524625"/>
              <a:ext cx="280988" cy="174625"/>
            </a:xfrm>
            <a:custGeom>
              <a:avLst/>
              <a:gdLst>
                <a:gd name="T0" fmla="*/ 91 w 91"/>
                <a:gd name="T1" fmla="*/ 45 h 90"/>
                <a:gd name="T2" fmla="*/ 46 w 91"/>
                <a:gd name="T3" fmla="*/ 90 h 90"/>
                <a:gd name="T4" fmla="*/ 0 w 91"/>
                <a:gd name="T5" fmla="*/ 45 h 90"/>
                <a:gd name="T6" fmla="*/ 45 w 91"/>
                <a:gd name="T7" fmla="*/ 0 h 90"/>
                <a:gd name="T8" fmla="*/ 91 w 91"/>
                <a:gd name="T9" fmla="*/ 45 h 90"/>
              </a:gdLst>
              <a:ahLst/>
              <a:cxnLst>
                <a:cxn ang="0">
                  <a:pos x="T0" y="T1"/>
                </a:cxn>
                <a:cxn ang="0">
                  <a:pos x="T2" y="T3"/>
                </a:cxn>
                <a:cxn ang="0">
                  <a:pos x="T4" y="T5"/>
                </a:cxn>
                <a:cxn ang="0">
                  <a:pos x="T6" y="T7"/>
                </a:cxn>
                <a:cxn ang="0">
                  <a:pos x="T8" y="T9"/>
                </a:cxn>
              </a:cxnLst>
              <a:rect l="0" t="0" r="r" b="b"/>
              <a:pathLst>
                <a:path w="91" h="90">
                  <a:moveTo>
                    <a:pt x="91" y="45"/>
                  </a:moveTo>
                  <a:cubicBezTo>
                    <a:pt x="65" y="50"/>
                    <a:pt x="52" y="66"/>
                    <a:pt x="46" y="90"/>
                  </a:cubicBezTo>
                  <a:cubicBezTo>
                    <a:pt x="39" y="66"/>
                    <a:pt x="26" y="50"/>
                    <a:pt x="0" y="45"/>
                  </a:cubicBezTo>
                  <a:cubicBezTo>
                    <a:pt x="24" y="38"/>
                    <a:pt x="40" y="25"/>
                    <a:pt x="45" y="0"/>
                  </a:cubicBezTo>
                  <a:cubicBezTo>
                    <a:pt x="52" y="24"/>
                    <a:pt x="66" y="39"/>
                    <a:pt x="91"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9" name="Freeform 110"/>
            <p:cNvSpPr>
              <a:spLocks/>
            </p:cNvSpPr>
            <p:nvPr userDrawn="1"/>
          </p:nvSpPr>
          <p:spPr bwMode="auto">
            <a:xfrm>
              <a:off x="6642100" y="6805613"/>
              <a:ext cx="279400" cy="174625"/>
            </a:xfrm>
            <a:custGeom>
              <a:avLst/>
              <a:gdLst>
                <a:gd name="T0" fmla="*/ 91 w 91"/>
                <a:gd name="T1" fmla="*/ 43 h 90"/>
                <a:gd name="T2" fmla="*/ 47 w 91"/>
                <a:gd name="T3" fmla="*/ 90 h 90"/>
                <a:gd name="T4" fmla="*/ 0 w 91"/>
                <a:gd name="T5" fmla="*/ 45 h 90"/>
                <a:gd name="T6" fmla="*/ 31 w 91"/>
                <a:gd name="T7" fmla="*/ 28 h 90"/>
                <a:gd name="T8" fmla="*/ 47 w 91"/>
                <a:gd name="T9" fmla="*/ 0 h 90"/>
                <a:gd name="T10" fmla="*/ 91 w 91"/>
                <a:gd name="T11" fmla="*/ 43 h 90"/>
              </a:gdLst>
              <a:ahLst/>
              <a:cxnLst>
                <a:cxn ang="0">
                  <a:pos x="T0" y="T1"/>
                </a:cxn>
                <a:cxn ang="0">
                  <a:pos x="T2" y="T3"/>
                </a:cxn>
                <a:cxn ang="0">
                  <a:pos x="T4" y="T5"/>
                </a:cxn>
                <a:cxn ang="0">
                  <a:pos x="T6" y="T7"/>
                </a:cxn>
                <a:cxn ang="0">
                  <a:pos x="T8" y="T9"/>
                </a:cxn>
                <a:cxn ang="0">
                  <a:pos x="T10" y="T11"/>
                </a:cxn>
              </a:cxnLst>
              <a:rect l="0" t="0" r="r" b="b"/>
              <a:pathLst>
                <a:path w="91" h="90">
                  <a:moveTo>
                    <a:pt x="91" y="43"/>
                  </a:moveTo>
                  <a:cubicBezTo>
                    <a:pt x="63" y="53"/>
                    <a:pt x="57" y="59"/>
                    <a:pt x="47" y="90"/>
                  </a:cubicBezTo>
                  <a:cubicBezTo>
                    <a:pt x="40" y="65"/>
                    <a:pt x="27" y="49"/>
                    <a:pt x="0" y="45"/>
                  </a:cubicBezTo>
                  <a:cubicBezTo>
                    <a:pt x="12" y="39"/>
                    <a:pt x="23" y="35"/>
                    <a:pt x="31" y="28"/>
                  </a:cubicBezTo>
                  <a:cubicBezTo>
                    <a:pt x="38" y="21"/>
                    <a:pt x="41" y="10"/>
                    <a:pt x="47" y="0"/>
                  </a:cubicBezTo>
                  <a:cubicBezTo>
                    <a:pt x="54" y="22"/>
                    <a:pt x="67" y="39"/>
                    <a:pt x="9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0" name="Freeform 111"/>
            <p:cNvSpPr>
              <a:spLocks/>
            </p:cNvSpPr>
            <p:nvPr userDrawn="1"/>
          </p:nvSpPr>
          <p:spPr bwMode="auto">
            <a:xfrm>
              <a:off x="2193925" y="6804025"/>
              <a:ext cx="298450" cy="169862"/>
            </a:xfrm>
            <a:custGeom>
              <a:avLst/>
              <a:gdLst>
                <a:gd name="T0" fmla="*/ 51 w 97"/>
                <a:gd name="T1" fmla="*/ 88 h 88"/>
                <a:gd name="T2" fmla="*/ 0 w 97"/>
                <a:gd name="T3" fmla="*/ 46 h 88"/>
                <a:gd name="T4" fmla="*/ 50 w 97"/>
                <a:gd name="T5" fmla="*/ 0 h 88"/>
                <a:gd name="T6" fmla="*/ 97 w 97"/>
                <a:gd name="T7" fmla="*/ 44 h 88"/>
                <a:gd name="T8" fmla="*/ 51 w 97"/>
                <a:gd name="T9" fmla="*/ 88 h 88"/>
              </a:gdLst>
              <a:ahLst/>
              <a:cxnLst>
                <a:cxn ang="0">
                  <a:pos x="T0" y="T1"/>
                </a:cxn>
                <a:cxn ang="0">
                  <a:pos x="T2" y="T3"/>
                </a:cxn>
                <a:cxn ang="0">
                  <a:pos x="T4" y="T5"/>
                </a:cxn>
                <a:cxn ang="0">
                  <a:pos x="T6" y="T7"/>
                </a:cxn>
                <a:cxn ang="0">
                  <a:pos x="T8" y="T9"/>
                </a:cxn>
              </a:cxnLst>
              <a:rect l="0" t="0" r="r" b="b"/>
              <a:pathLst>
                <a:path w="97" h="88">
                  <a:moveTo>
                    <a:pt x="51" y="88"/>
                  </a:moveTo>
                  <a:cubicBezTo>
                    <a:pt x="44" y="64"/>
                    <a:pt x="30" y="50"/>
                    <a:pt x="0" y="46"/>
                  </a:cubicBezTo>
                  <a:cubicBezTo>
                    <a:pt x="28" y="38"/>
                    <a:pt x="46" y="27"/>
                    <a:pt x="50" y="0"/>
                  </a:cubicBezTo>
                  <a:cubicBezTo>
                    <a:pt x="57" y="24"/>
                    <a:pt x="71" y="39"/>
                    <a:pt x="97" y="44"/>
                  </a:cubicBezTo>
                  <a:cubicBezTo>
                    <a:pt x="72" y="50"/>
                    <a:pt x="57" y="64"/>
                    <a:pt x="51"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1" name="Freeform 112"/>
            <p:cNvSpPr>
              <a:spLocks/>
            </p:cNvSpPr>
            <p:nvPr userDrawn="1"/>
          </p:nvSpPr>
          <p:spPr bwMode="auto">
            <a:xfrm>
              <a:off x="6645275" y="9593263"/>
              <a:ext cx="282575" cy="169862"/>
            </a:xfrm>
            <a:custGeom>
              <a:avLst/>
              <a:gdLst>
                <a:gd name="T0" fmla="*/ 46 w 92"/>
                <a:gd name="T1" fmla="*/ 88 h 88"/>
                <a:gd name="T2" fmla="*/ 0 w 92"/>
                <a:gd name="T3" fmla="*/ 46 h 88"/>
                <a:gd name="T4" fmla="*/ 44 w 92"/>
                <a:gd name="T5" fmla="*/ 0 h 88"/>
                <a:gd name="T6" fmla="*/ 62 w 92"/>
                <a:gd name="T7" fmla="*/ 29 h 88"/>
                <a:gd name="T8" fmla="*/ 92 w 92"/>
                <a:gd name="T9" fmla="*/ 46 h 88"/>
                <a:gd name="T10" fmla="*/ 46 w 92"/>
                <a:gd name="T11" fmla="*/ 88 h 88"/>
              </a:gdLst>
              <a:ahLst/>
              <a:cxnLst>
                <a:cxn ang="0">
                  <a:pos x="T0" y="T1"/>
                </a:cxn>
                <a:cxn ang="0">
                  <a:pos x="T2" y="T3"/>
                </a:cxn>
                <a:cxn ang="0">
                  <a:pos x="T4" y="T5"/>
                </a:cxn>
                <a:cxn ang="0">
                  <a:pos x="T6" y="T7"/>
                </a:cxn>
                <a:cxn ang="0">
                  <a:pos x="T8" y="T9"/>
                </a:cxn>
                <a:cxn ang="0">
                  <a:pos x="T10" y="T11"/>
                </a:cxn>
              </a:cxnLst>
              <a:rect l="0" t="0" r="r" b="b"/>
              <a:pathLst>
                <a:path w="92" h="88">
                  <a:moveTo>
                    <a:pt x="46" y="88"/>
                  </a:moveTo>
                  <a:cubicBezTo>
                    <a:pt x="39" y="65"/>
                    <a:pt x="26" y="50"/>
                    <a:pt x="0" y="46"/>
                  </a:cubicBezTo>
                  <a:cubicBezTo>
                    <a:pt x="24" y="39"/>
                    <a:pt x="40" y="25"/>
                    <a:pt x="44" y="0"/>
                  </a:cubicBezTo>
                  <a:cubicBezTo>
                    <a:pt x="51" y="11"/>
                    <a:pt x="55" y="22"/>
                    <a:pt x="62" y="29"/>
                  </a:cubicBezTo>
                  <a:cubicBezTo>
                    <a:pt x="69" y="36"/>
                    <a:pt x="80" y="40"/>
                    <a:pt x="92" y="46"/>
                  </a:cubicBezTo>
                  <a:cubicBezTo>
                    <a:pt x="67" y="50"/>
                    <a:pt x="52" y="64"/>
                    <a:pt x="46"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2" name="Freeform 113"/>
            <p:cNvSpPr>
              <a:spLocks/>
            </p:cNvSpPr>
            <p:nvPr userDrawn="1"/>
          </p:nvSpPr>
          <p:spPr bwMode="auto">
            <a:xfrm>
              <a:off x="2206625" y="9593263"/>
              <a:ext cx="282575" cy="180975"/>
            </a:xfrm>
            <a:custGeom>
              <a:avLst/>
              <a:gdLst>
                <a:gd name="T0" fmla="*/ 92 w 92"/>
                <a:gd name="T1" fmla="*/ 45 h 94"/>
                <a:gd name="T2" fmla="*/ 48 w 92"/>
                <a:gd name="T3" fmla="*/ 94 h 94"/>
                <a:gd name="T4" fmla="*/ 0 w 92"/>
                <a:gd name="T5" fmla="*/ 46 h 94"/>
                <a:gd name="T6" fmla="*/ 30 w 92"/>
                <a:gd name="T7" fmla="*/ 29 h 94"/>
                <a:gd name="T8" fmla="*/ 48 w 92"/>
                <a:gd name="T9" fmla="*/ 0 h 94"/>
                <a:gd name="T10" fmla="*/ 92 w 92"/>
                <a:gd name="T11" fmla="*/ 45 h 94"/>
              </a:gdLst>
              <a:ahLst/>
              <a:cxnLst>
                <a:cxn ang="0">
                  <a:pos x="T0" y="T1"/>
                </a:cxn>
                <a:cxn ang="0">
                  <a:pos x="T2" y="T3"/>
                </a:cxn>
                <a:cxn ang="0">
                  <a:pos x="T4" y="T5"/>
                </a:cxn>
                <a:cxn ang="0">
                  <a:pos x="T6" y="T7"/>
                </a:cxn>
                <a:cxn ang="0">
                  <a:pos x="T8" y="T9"/>
                </a:cxn>
                <a:cxn ang="0">
                  <a:pos x="T10" y="T11"/>
                </a:cxn>
              </a:cxnLst>
              <a:rect l="0" t="0" r="r" b="b"/>
              <a:pathLst>
                <a:path w="92" h="94">
                  <a:moveTo>
                    <a:pt x="92" y="45"/>
                  </a:moveTo>
                  <a:cubicBezTo>
                    <a:pt x="67" y="50"/>
                    <a:pt x="53" y="64"/>
                    <a:pt x="48" y="94"/>
                  </a:cubicBezTo>
                  <a:cubicBezTo>
                    <a:pt x="40" y="66"/>
                    <a:pt x="27" y="50"/>
                    <a:pt x="0" y="46"/>
                  </a:cubicBezTo>
                  <a:cubicBezTo>
                    <a:pt x="12" y="40"/>
                    <a:pt x="23" y="36"/>
                    <a:pt x="30" y="29"/>
                  </a:cubicBezTo>
                  <a:cubicBezTo>
                    <a:pt x="38" y="22"/>
                    <a:pt x="41" y="12"/>
                    <a:pt x="48" y="0"/>
                  </a:cubicBezTo>
                  <a:cubicBezTo>
                    <a:pt x="53" y="25"/>
                    <a:pt x="68" y="39"/>
                    <a:pt x="92"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3" name="Freeform 114"/>
            <p:cNvSpPr>
              <a:spLocks/>
            </p:cNvSpPr>
            <p:nvPr userDrawn="1"/>
          </p:nvSpPr>
          <p:spPr bwMode="auto">
            <a:xfrm>
              <a:off x="8428038" y="9048750"/>
              <a:ext cx="246063" cy="165100"/>
            </a:xfrm>
            <a:custGeom>
              <a:avLst/>
              <a:gdLst>
                <a:gd name="T0" fmla="*/ 80 w 80"/>
                <a:gd name="T1" fmla="*/ 41 h 85"/>
                <a:gd name="T2" fmla="*/ 44 w 80"/>
                <a:gd name="T3" fmla="*/ 85 h 85"/>
                <a:gd name="T4" fmla="*/ 0 w 80"/>
                <a:gd name="T5" fmla="*/ 39 h 85"/>
                <a:gd name="T6" fmla="*/ 40 w 80"/>
                <a:gd name="T7" fmla="*/ 0 h 85"/>
                <a:gd name="T8" fmla="*/ 80 w 80"/>
                <a:gd name="T9" fmla="*/ 41 h 85"/>
              </a:gdLst>
              <a:ahLst/>
              <a:cxnLst>
                <a:cxn ang="0">
                  <a:pos x="T0" y="T1"/>
                </a:cxn>
                <a:cxn ang="0">
                  <a:pos x="T2" y="T3"/>
                </a:cxn>
                <a:cxn ang="0">
                  <a:pos x="T4" y="T5"/>
                </a:cxn>
                <a:cxn ang="0">
                  <a:pos x="T6" y="T7"/>
                </a:cxn>
                <a:cxn ang="0">
                  <a:pos x="T8" y="T9"/>
                </a:cxn>
              </a:cxnLst>
              <a:rect l="0" t="0" r="r" b="b"/>
              <a:pathLst>
                <a:path w="80" h="85">
                  <a:moveTo>
                    <a:pt x="80" y="41"/>
                  </a:moveTo>
                  <a:cubicBezTo>
                    <a:pt x="62" y="44"/>
                    <a:pt x="49" y="57"/>
                    <a:pt x="44" y="85"/>
                  </a:cubicBezTo>
                  <a:cubicBezTo>
                    <a:pt x="36" y="59"/>
                    <a:pt x="25" y="42"/>
                    <a:pt x="0" y="39"/>
                  </a:cubicBezTo>
                  <a:cubicBezTo>
                    <a:pt x="22" y="31"/>
                    <a:pt x="38" y="20"/>
                    <a:pt x="40" y="0"/>
                  </a:cubicBezTo>
                  <a:cubicBezTo>
                    <a:pt x="53" y="13"/>
                    <a:pt x="67" y="27"/>
                    <a:pt x="80"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4" name="Freeform 115"/>
            <p:cNvSpPr>
              <a:spLocks/>
            </p:cNvSpPr>
            <p:nvPr userDrawn="1"/>
          </p:nvSpPr>
          <p:spPr bwMode="auto">
            <a:xfrm>
              <a:off x="8428038" y="7367588"/>
              <a:ext cx="246063" cy="152400"/>
            </a:xfrm>
            <a:custGeom>
              <a:avLst/>
              <a:gdLst>
                <a:gd name="T0" fmla="*/ 80 w 80"/>
                <a:gd name="T1" fmla="*/ 39 h 79"/>
                <a:gd name="T2" fmla="*/ 41 w 80"/>
                <a:gd name="T3" fmla="*/ 79 h 79"/>
                <a:gd name="T4" fmla="*/ 0 w 80"/>
                <a:gd name="T5" fmla="*/ 43 h 79"/>
                <a:gd name="T6" fmla="*/ 42 w 80"/>
                <a:gd name="T7" fmla="*/ 0 h 79"/>
                <a:gd name="T8" fmla="*/ 80 w 80"/>
                <a:gd name="T9" fmla="*/ 39 h 79"/>
              </a:gdLst>
              <a:ahLst/>
              <a:cxnLst>
                <a:cxn ang="0">
                  <a:pos x="T0" y="T1"/>
                </a:cxn>
                <a:cxn ang="0">
                  <a:pos x="T2" y="T3"/>
                </a:cxn>
                <a:cxn ang="0">
                  <a:pos x="T4" y="T5"/>
                </a:cxn>
                <a:cxn ang="0">
                  <a:pos x="T6" y="T7"/>
                </a:cxn>
                <a:cxn ang="0">
                  <a:pos x="T8" y="T9"/>
                </a:cxn>
              </a:cxnLst>
              <a:rect l="0" t="0" r="r" b="b"/>
              <a:pathLst>
                <a:path w="80" h="79">
                  <a:moveTo>
                    <a:pt x="80" y="39"/>
                  </a:moveTo>
                  <a:cubicBezTo>
                    <a:pt x="67" y="53"/>
                    <a:pt x="54" y="66"/>
                    <a:pt x="41" y="79"/>
                  </a:cubicBezTo>
                  <a:cubicBezTo>
                    <a:pt x="36" y="63"/>
                    <a:pt x="25" y="46"/>
                    <a:pt x="0" y="43"/>
                  </a:cubicBezTo>
                  <a:cubicBezTo>
                    <a:pt x="22" y="35"/>
                    <a:pt x="38" y="24"/>
                    <a:pt x="42" y="0"/>
                  </a:cubicBezTo>
                  <a:cubicBezTo>
                    <a:pt x="50" y="20"/>
                    <a:pt x="61" y="37"/>
                    <a:pt x="8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5" name="Freeform 116"/>
            <p:cNvSpPr>
              <a:spLocks/>
            </p:cNvSpPr>
            <p:nvPr userDrawn="1"/>
          </p:nvSpPr>
          <p:spPr bwMode="auto">
            <a:xfrm>
              <a:off x="444500" y="7367588"/>
              <a:ext cx="246063" cy="152400"/>
            </a:xfrm>
            <a:custGeom>
              <a:avLst/>
              <a:gdLst>
                <a:gd name="T0" fmla="*/ 0 w 80"/>
                <a:gd name="T1" fmla="*/ 42 h 79"/>
                <a:gd name="T2" fmla="*/ 42 w 80"/>
                <a:gd name="T3" fmla="*/ 0 h 79"/>
                <a:gd name="T4" fmla="*/ 80 w 80"/>
                <a:gd name="T5" fmla="*/ 39 h 79"/>
                <a:gd name="T6" fmla="*/ 40 w 80"/>
                <a:gd name="T7" fmla="*/ 79 h 79"/>
                <a:gd name="T8" fmla="*/ 0 w 80"/>
                <a:gd name="T9" fmla="*/ 42 h 79"/>
              </a:gdLst>
              <a:ahLst/>
              <a:cxnLst>
                <a:cxn ang="0">
                  <a:pos x="T0" y="T1"/>
                </a:cxn>
                <a:cxn ang="0">
                  <a:pos x="T2" y="T3"/>
                </a:cxn>
                <a:cxn ang="0">
                  <a:pos x="T4" y="T5"/>
                </a:cxn>
                <a:cxn ang="0">
                  <a:pos x="T6" y="T7"/>
                </a:cxn>
                <a:cxn ang="0">
                  <a:pos x="T8" y="T9"/>
                </a:cxn>
              </a:cxnLst>
              <a:rect l="0" t="0" r="r" b="b"/>
              <a:pathLst>
                <a:path w="80" h="79">
                  <a:moveTo>
                    <a:pt x="0" y="42"/>
                  </a:moveTo>
                  <a:cubicBezTo>
                    <a:pt x="23" y="36"/>
                    <a:pt x="37" y="23"/>
                    <a:pt x="42" y="0"/>
                  </a:cubicBezTo>
                  <a:cubicBezTo>
                    <a:pt x="49" y="21"/>
                    <a:pt x="61" y="36"/>
                    <a:pt x="80" y="39"/>
                  </a:cubicBezTo>
                  <a:cubicBezTo>
                    <a:pt x="68" y="52"/>
                    <a:pt x="54" y="65"/>
                    <a:pt x="40" y="79"/>
                  </a:cubicBezTo>
                  <a:cubicBezTo>
                    <a:pt x="37" y="62"/>
                    <a:pt x="24" y="47"/>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6" name="Freeform 117"/>
            <p:cNvSpPr>
              <a:spLocks/>
            </p:cNvSpPr>
            <p:nvPr userDrawn="1"/>
          </p:nvSpPr>
          <p:spPr bwMode="auto">
            <a:xfrm>
              <a:off x="444500" y="9040813"/>
              <a:ext cx="258763" cy="161925"/>
            </a:xfrm>
            <a:custGeom>
              <a:avLst/>
              <a:gdLst>
                <a:gd name="T0" fmla="*/ 84 w 84"/>
                <a:gd name="T1" fmla="*/ 42 h 84"/>
                <a:gd name="T2" fmla="*/ 44 w 84"/>
                <a:gd name="T3" fmla="*/ 84 h 84"/>
                <a:gd name="T4" fmla="*/ 0 w 84"/>
                <a:gd name="T5" fmla="*/ 42 h 84"/>
                <a:gd name="T6" fmla="*/ 42 w 84"/>
                <a:gd name="T7" fmla="*/ 0 h 84"/>
                <a:gd name="T8" fmla="*/ 84 w 84"/>
                <a:gd name="T9" fmla="*/ 42 h 84"/>
              </a:gdLst>
              <a:ahLst/>
              <a:cxnLst>
                <a:cxn ang="0">
                  <a:pos x="T0" y="T1"/>
                </a:cxn>
                <a:cxn ang="0">
                  <a:pos x="T2" y="T3"/>
                </a:cxn>
                <a:cxn ang="0">
                  <a:pos x="T4" y="T5"/>
                </a:cxn>
                <a:cxn ang="0">
                  <a:pos x="T6" y="T7"/>
                </a:cxn>
                <a:cxn ang="0">
                  <a:pos x="T8" y="T9"/>
                </a:cxn>
              </a:cxnLst>
              <a:rect l="0" t="0" r="r" b="b"/>
              <a:pathLst>
                <a:path w="84" h="84">
                  <a:moveTo>
                    <a:pt x="84" y="42"/>
                  </a:moveTo>
                  <a:cubicBezTo>
                    <a:pt x="62" y="48"/>
                    <a:pt x="48" y="60"/>
                    <a:pt x="44" y="84"/>
                  </a:cubicBezTo>
                  <a:cubicBezTo>
                    <a:pt x="36" y="63"/>
                    <a:pt x="25" y="46"/>
                    <a:pt x="0" y="42"/>
                  </a:cubicBezTo>
                  <a:cubicBezTo>
                    <a:pt x="23" y="36"/>
                    <a:pt x="37" y="23"/>
                    <a:pt x="42" y="0"/>
                  </a:cubicBezTo>
                  <a:cubicBezTo>
                    <a:pt x="49" y="21"/>
                    <a:pt x="61" y="36"/>
                    <a:pt x="84"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7" name="Freeform 118"/>
            <p:cNvSpPr>
              <a:spLocks/>
            </p:cNvSpPr>
            <p:nvPr userDrawn="1"/>
          </p:nvSpPr>
          <p:spPr bwMode="auto">
            <a:xfrm>
              <a:off x="912813" y="9334500"/>
              <a:ext cx="212725" cy="130175"/>
            </a:xfrm>
            <a:custGeom>
              <a:avLst/>
              <a:gdLst>
                <a:gd name="T0" fmla="*/ 69 w 69"/>
                <a:gd name="T1" fmla="*/ 34 h 67"/>
                <a:gd name="T2" fmla="*/ 35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5" y="57"/>
                    <a:pt x="35" y="67"/>
                  </a:cubicBezTo>
                  <a:cubicBezTo>
                    <a:pt x="24" y="57"/>
                    <a:pt x="11" y="44"/>
                    <a:pt x="0" y="34"/>
                  </a:cubicBezTo>
                  <a:cubicBezTo>
                    <a:pt x="10"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8" name="Freeform 119"/>
            <p:cNvSpPr>
              <a:spLocks/>
            </p:cNvSpPr>
            <p:nvPr userDrawn="1"/>
          </p:nvSpPr>
          <p:spPr bwMode="auto">
            <a:xfrm>
              <a:off x="912813"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9"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9" name="Freeform 120"/>
            <p:cNvSpPr>
              <a:spLocks/>
            </p:cNvSpPr>
            <p:nvPr userDrawn="1"/>
          </p:nvSpPr>
          <p:spPr bwMode="auto">
            <a:xfrm>
              <a:off x="8008938"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0" name="Freeform 121"/>
            <p:cNvSpPr>
              <a:spLocks/>
            </p:cNvSpPr>
            <p:nvPr userDrawn="1"/>
          </p:nvSpPr>
          <p:spPr bwMode="auto">
            <a:xfrm>
              <a:off x="8012113" y="9337675"/>
              <a:ext cx="215900" cy="131762"/>
            </a:xfrm>
            <a:custGeom>
              <a:avLst/>
              <a:gdLst>
                <a:gd name="T0" fmla="*/ 0 w 70"/>
                <a:gd name="T1" fmla="*/ 33 h 68"/>
                <a:gd name="T2" fmla="*/ 34 w 70"/>
                <a:gd name="T3" fmla="*/ 0 h 68"/>
                <a:gd name="T4" fmla="*/ 70 w 70"/>
                <a:gd name="T5" fmla="*/ 35 h 68"/>
                <a:gd name="T6" fmla="*/ 49 w 70"/>
                <a:gd name="T7" fmla="*/ 47 h 68"/>
                <a:gd name="T8" fmla="*/ 36 w 70"/>
                <a:gd name="T9" fmla="*/ 68 h 68"/>
                <a:gd name="T10" fmla="*/ 0 w 70"/>
                <a:gd name="T11" fmla="*/ 33 h 68"/>
              </a:gdLst>
              <a:ahLst/>
              <a:cxnLst>
                <a:cxn ang="0">
                  <a:pos x="T0" y="T1"/>
                </a:cxn>
                <a:cxn ang="0">
                  <a:pos x="T2" y="T3"/>
                </a:cxn>
                <a:cxn ang="0">
                  <a:pos x="T4" y="T5"/>
                </a:cxn>
                <a:cxn ang="0">
                  <a:pos x="T6" y="T7"/>
                </a:cxn>
                <a:cxn ang="0">
                  <a:pos x="T8" y="T9"/>
                </a:cxn>
                <a:cxn ang="0">
                  <a:pos x="T10" y="T11"/>
                </a:cxn>
              </a:cxnLst>
              <a:rect l="0" t="0" r="r" b="b"/>
              <a:pathLst>
                <a:path w="70" h="68">
                  <a:moveTo>
                    <a:pt x="0" y="33"/>
                  </a:moveTo>
                  <a:cubicBezTo>
                    <a:pt x="10" y="23"/>
                    <a:pt x="23" y="10"/>
                    <a:pt x="34" y="0"/>
                  </a:cubicBezTo>
                  <a:cubicBezTo>
                    <a:pt x="44" y="9"/>
                    <a:pt x="57" y="22"/>
                    <a:pt x="70" y="35"/>
                  </a:cubicBezTo>
                  <a:cubicBezTo>
                    <a:pt x="65" y="37"/>
                    <a:pt x="56" y="40"/>
                    <a:pt x="49" y="47"/>
                  </a:cubicBezTo>
                  <a:cubicBezTo>
                    <a:pt x="43" y="53"/>
                    <a:pt x="39" y="63"/>
                    <a:pt x="36" y="68"/>
                  </a:cubicBezTo>
                  <a:cubicBezTo>
                    <a:pt x="24" y="56"/>
                    <a:pt x="11" y="43"/>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1" name="Freeform 122"/>
            <p:cNvSpPr>
              <a:spLocks/>
            </p:cNvSpPr>
            <p:nvPr userDrawn="1"/>
          </p:nvSpPr>
          <p:spPr bwMode="auto">
            <a:xfrm>
              <a:off x="2692400" y="9896475"/>
              <a:ext cx="203200" cy="123825"/>
            </a:xfrm>
            <a:custGeom>
              <a:avLst/>
              <a:gdLst>
                <a:gd name="T0" fmla="*/ 33 w 66"/>
                <a:gd name="T1" fmla="*/ 0 h 64"/>
                <a:gd name="T2" fmla="*/ 66 w 66"/>
                <a:gd name="T3" fmla="*/ 32 h 64"/>
                <a:gd name="T4" fmla="*/ 32 w 66"/>
                <a:gd name="T5" fmla="*/ 64 h 64"/>
                <a:gd name="T6" fmla="*/ 0 w 66"/>
                <a:gd name="T7" fmla="*/ 31 h 64"/>
                <a:gd name="T8" fmla="*/ 33 w 66"/>
                <a:gd name="T9" fmla="*/ 0 h 64"/>
              </a:gdLst>
              <a:ahLst/>
              <a:cxnLst>
                <a:cxn ang="0">
                  <a:pos x="T0" y="T1"/>
                </a:cxn>
                <a:cxn ang="0">
                  <a:pos x="T2" y="T3"/>
                </a:cxn>
                <a:cxn ang="0">
                  <a:pos x="T4" y="T5"/>
                </a:cxn>
                <a:cxn ang="0">
                  <a:pos x="T6" y="T7"/>
                </a:cxn>
                <a:cxn ang="0">
                  <a:pos x="T8" y="T9"/>
                </a:cxn>
              </a:cxnLst>
              <a:rect l="0" t="0" r="r" b="b"/>
              <a:pathLst>
                <a:path w="66" h="64">
                  <a:moveTo>
                    <a:pt x="33" y="0"/>
                  </a:moveTo>
                  <a:cubicBezTo>
                    <a:pt x="43" y="10"/>
                    <a:pt x="56" y="22"/>
                    <a:pt x="66" y="32"/>
                  </a:cubicBezTo>
                  <a:cubicBezTo>
                    <a:pt x="56" y="41"/>
                    <a:pt x="43" y="54"/>
                    <a:pt x="32" y="64"/>
                  </a:cubicBezTo>
                  <a:cubicBezTo>
                    <a:pt x="23" y="55"/>
                    <a:pt x="10" y="42"/>
                    <a:pt x="0" y="31"/>
                  </a:cubicBezTo>
                  <a:cubicBezTo>
                    <a:pt x="9" y="23"/>
                    <a:pt x="22" y="10"/>
                    <a:pt x="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2" name="Freeform 123"/>
            <p:cNvSpPr>
              <a:spLocks/>
            </p:cNvSpPr>
            <p:nvPr userDrawn="1"/>
          </p:nvSpPr>
          <p:spPr bwMode="auto">
            <a:xfrm>
              <a:off x="2692400" y="655002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0"/>
                    <a:pt x="33" y="0"/>
                  </a:cubicBezTo>
                  <a:cubicBezTo>
                    <a:pt x="42" y="9"/>
                    <a:pt x="55"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3" name="Freeform 124"/>
            <p:cNvSpPr>
              <a:spLocks/>
            </p:cNvSpPr>
            <p:nvPr userDrawn="1"/>
          </p:nvSpPr>
          <p:spPr bwMode="auto">
            <a:xfrm>
              <a:off x="6242050" y="6550025"/>
              <a:ext cx="203200" cy="123825"/>
            </a:xfrm>
            <a:custGeom>
              <a:avLst/>
              <a:gdLst>
                <a:gd name="T0" fmla="*/ 0 w 66"/>
                <a:gd name="T1" fmla="*/ 32 h 64"/>
                <a:gd name="T2" fmla="*/ 33 w 66"/>
                <a:gd name="T3" fmla="*/ 0 h 64"/>
                <a:gd name="T4" fmla="*/ 66 w 66"/>
                <a:gd name="T5" fmla="*/ 32 h 64"/>
                <a:gd name="T6" fmla="*/ 32 w 66"/>
                <a:gd name="T7" fmla="*/ 64 h 64"/>
                <a:gd name="T8" fmla="*/ 0 w 66"/>
                <a:gd name="T9" fmla="*/ 32 h 64"/>
              </a:gdLst>
              <a:ahLst/>
              <a:cxnLst>
                <a:cxn ang="0">
                  <a:pos x="T0" y="T1"/>
                </a:cxn>
                <a:cxn ang="0">
                  <a:pos x="T2" y="T3"/>
                </a:cxn>
                <a:cxn ang="0">
                  <a:pos x="T4" y="T5"/>
                </a:cxn>
                <a:cxn ang="0">
                  <a:pos x="T6" y="T7"/>
                </a:cxn>
                <a:cxn ang="0">
                  <a:pos x="T8" y="T9"/>
                </a:cxn>
              </a:cxnLst>
              <a:rect l="0" t="0" r="r" b="b"/>
              <a:pathLst>
                <a:path w="66" h="64">
                  <a:moveTo>
                    <a:pt x="0" y="32"/>
                  </a:moveTo>
                  <a:cubicBezTo>
                    <a:pt x="10" y="22"/>
                    <a:pt x="22" y="10"/>
                    <a:pt x="33" y="0"/>
                  </a:cubicBezTo>
                  <a:cubicBezTo>
                    <a:pt x="43" y="9"/>
                    <a:pt x="56" y="22"/>
                    <a:pt x="66" y="32"/>
                  </a:cubicBezTo>
                  <a:cubicBezTo>
                    <a:pt x="56" y="41"/>
                    <a:pt x="43" y="54"/>
                    <a:pt x="32" y="64"/>
                  </a:cubicBezTo>
                  <a:cubicBezTo>
                    <a:pt x="23" y="54"/>
                    <a:pt x="10" y="42"/>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4" name="Freeform 125"/>
            <p:cNvSpPr>
              <a:spLocks/>
            </p:cNvSpPr>
            <p:nvPr userDrawn="1"/>
          </p:nvSpPr>
          <p:spPr bwMode="auto">
            <a:xfrm>
              <a:off x="6242050" y="989647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1"/>
                    <a:pt x="33" y="0"/>
                  </a:cubicBezTo>
                  <a:cubicBezTo>
                    <a:pt x="42" y="9"/>
                    <a:pt x="56"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5" name="Freeform 126"/>
            <p:cNvSpPr>
              <a:spLocks/>
            </p:cNvSpPr>
            <p:nvPr userDrawn="1"/>
          </p:nvSpPr>
          <p:spPr bwMode="auto">
            <a:xfrm>
              <a:off x="4027488" y="6270625"/>
              <a:ext cx="193675" cy="122237"/>
            </a:xfrm>
            <a:custGeom>
              <a:avLst/>
              <a:gdLst>
                <a:gd name="T0" fmla="*/ 63 w 63"/>
                <a:gd name="T1" fmla="*/ 32 h 63"/>
                <a:gd name="T2" fmla="*/ 31 w 63"/>
                <a:gd name="T3" fmla="*/ 63 h 63"/>
                <a:gd name="T4" fmla="*/ 0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53" y="41"/>
                    <a:pt x="41" y="53"/>
                    <a:pt x="31" y="63"/>
                  </a:cubicBezTo>
                  <a:cubicBezTo>
                    <a:pt x="22" y="54"/>
                    <a:pt x="10" y="42"/>
                    <a:pt x="0" y="31"/>
                  </a:cubicBezTo>
                  <a:cubicBezTo>
                    <a:pt x="9" y="22"/>
                    <a:pt x="22" y="11"/>
                    <a:pt x="32" y="0"/>
                  </a:cubicBezTo>
                  <a:cubicBezTo>
                    <a:pt x="41" y="9"/>
                    <a:pt x="53" y="22"/>
                    <a:pt x="6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6" name="Freeform 127"/>
            <p:cNvSpPr>
              <a:spLocks/>
            </p:cNvSpPr>
            <p:nvPr userDrawn="1"/>
          </p:nvSpPr>
          <p:spPr bwMode="auto">
            <a:xfrm>
              <a:off x="4906963" y="6273800"/>
              <a:ext cx="206375" cy="128587"/>
            </a:xfrm>
            <a:custGeom>
              <a:avLst/>
              <a:gdLst>
                <a:gd name="T0" fmla="*/ 34 w 67"/>
                <a:gd name="T1" fmla="*/ 0 h 67"/>
                <a:gd name="T2" fmla="*/ 67 w 67"/>
                <a:gd name="T3" fmla="*/ 33 h 67"/>
                <a:gd name="T4" fmla="*/ 49 w 67"/>
                <a:gd name="T5" fmla="*/ 43 h 67"/>
                <a:gd name="T6" fmla="*/ 33 w 67"/>
                <a:gd name="T7" fmla="*/ 67 h 67"/>
                <a:gd name="T8" fmla="*/ 21 w 67"/>
                <a:gd name="T9" fmla="*/ 45 h 67"/>
                <a:gd name="T10" fmla="*/ 0 w 67"/>
                <a:gd name="T11" fmla="*/ 32 h 67"/>
                <a:gd name="T12" fmla="*/ 34 w 6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7" h="67">
                  <a:moveTo>
                    <a:pt x="34" y="0"/>
                  </a:moveTo>
                  <a:cubicBezTo>
                    <a:pt x="43" y="9"/>
                    <a:pt x="55" y="21"/>
                    <a:pt x="67" y="33"/>
                  </a:cubicBezTo>
                  <a:cubicBezTo>
                    <a:pt x="63" y="35"/>
                    <a:pt x="54" y="37"/>
                    <a:pt x="49" y="43"/>
                  </a:cubicBezTo>
                  <a:cubicBezTo>
                    <a:pt x="42" y="49"/>
                    <a:pt x="39" y="58"/>
                    <a:pt x="33" y="67"/>
                  </a:cubicBezTo>
                  <a:cubicBezTo>
                    <a:pt x="30" y="60"/>
                    <a:pt x="27" y="51"/>
                    <a:pt x="21" y="45"/>
                  </a:cubicBezTo>
                  <a:cubicBezTo>
                    <a:pt x="15" y="39"/>
                    <a:pt x="6" y="36"/>
                    <a:pt x="0" y="32"/>
                  </a:cubicBezTo>
                  <a:cubicBezTo>
                    <a:pt x="11" y="22"/>
                    <a:pt x="23" y="1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7" name="Freeform 128"/>
            <p:cNvSpPr>
              <a:spLocks/>
            </p:cNvSpPr>
            <p:nvPr userDrawn="1"/>
          </p:nvSpPr>
          <p:spPr bwMode="auto">
            <a:xfrm>
              <a:off x="1349375" y="9613900"/>
              <a:ext cx="209550" cy="130175"/>
            </a:xfrm>
            <a:custGeom>
              <a:avLst/>
              <a:gdLst>
                <a:gd name="T0" fmla="*/ 68 w 68"/>
                <a:gd name="T1" fmla="*/ 34 h 67"/>
                <a:gd name="T2" fmla="*/ 35 w 68"/>
                <a:gd name="T3" fmla="*/ 67 h 67"/>
                <a:gd name="T4" fmla="*/ 24 w 68"/>
                <a:gd name="T5" fmla="*/ 48 h 67"/>
                <a:gd name="T6" fmla="*/ 0 w 68"/>
                <a:gd name="T7" fmla="*/ 34 h 67"/>
                <a:gd name="T8" fmla="*/ 22 w 68"/>
                <a:gd name="T9" fmla="*/ 21 h 67"/>
                <a:gd name="T10" fmla="*/ 35 w 68"/>
                <a:gd name="T11" fmla="*/ 0 h 67"/>
                <a:gd name="T12" fmla="*/ 68 w 68"/>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68" y="34"/>
                  </a:moveTo>
                  <a:cubicBezTo>
                    <a:pt x="58" y="43"/>
                    <a:pt x="47" y="55"/>
                    <a:pt x="35" y="67"/>
                  </a:cubicBezTo>
                  <a:cubicBezTo>
                    <a:pt x="33" y="63"/>
                    <a:pt x="30" y="54"/>
                    <a:pt x="24" y="48"/>
                  </a:cubicBezTo>
                  <a:cubicBezTo>
                    <a:pt x="18" y="42"/>
                    <a:pt x="9" y="39"/>
                    <a:pt x="0" y="34"/>
                  </a:cubicBezTo>
                  <a:cubicBezTo>
                    <a:pt x="7" y="30"/>
                    <a:pt x="16" y="27"/>
                    <a:pt x="22" y="21"/>
                  </a:cubicBezTo>
                  <a:cubicBezTo>
                    <a:pt x="28" y="15"/>
                    <a:pt x="32" y="6"/>
                    <a:pt x="35" y="0"/>
                  </a:cubicBezTo>
                  <a:cubicBezTo>
                    <a:pt x="46" y="11"/>
                    <a:pt x="58" y="23"/>
                    <a:pt x="6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8" name="Freeform 129"/>
            <p:cNvSpPr>
              <a:spLocks/>
            </p:cNvSpPr>
            <p:nvPr userDrawn="1"/>
          </p:nvSpPr>
          <p:spPr bwMode="auto">
            <a:xfrm>
              <a:off x="7575550" y="9620250"/>
              <a:ext cx="193675" cy="119062"/>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3"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9" name="Freeform 130"/>
            <p:cNvSpPr>
              <a:spLocks/>
            </p:cNvSpPr>
            <p:nvPr userDrawn="1"/>
          </p:nvSpPr>
          <p:spPr bwMode="auto">
            <a:xfrm>
              <a:off x="1365250" y="6831013"/>
              <a:ext cx="193675" cy="120650"/>
            </a:xfrm>
            <a:custGeom>
              <a:avLst/>
              <a:gdLst>
                <a:gd name="T0" fmla="*/ 0 w 63"/>
                <a:gd name="T1" fmla="*/ 31 h 62"/>
                <a:gd name="T2" fmla="*/ 32 w 63"/>
                <a:gd name="T3" fmla="*/ 0 h 62"/>
                <a:gd name="T4" fmla="*/ 63 w 63"/>
                <a:gd name="T5" fmla="*/ 31 h 62"/>
                <a:gd name="T6" fmla="*/ 32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3" y="21"/>
                    <a:pt x="63" y="31"/>
                  </a:cubicBezTo>
                  <a:cubicBezTo>
                    <a:pt x="54" y="40"/>
                    <a:pt x="41" y="52"/>
                    <a:pt x="32" y="62"/>
                  </a:cubicBezTo>
                  <a:cubicBezTo>
                    <a:pt x="22" y="52"/>
                    <a:pt x="10" y="40"/>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0" name="Freeform 131"/>
            <p:cNvSpPr>
              <a:spLocks/>
            </p:cNvSpPr>
            <p:nvPr userDrawn="1"/>
          </p:nvSpPr>
          <p:spPr bwMode="auto">
            <a:xfrm>
              <a:off x="7575550" y="6831013"/>
              <a:ext cx="193675"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2"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1" name="Freeform 132"/>
            <p:cNvSpPr>
              <a:spLocks/>
            </p:cNvSpPr>
            <p:nvPr userDrawn="1"/>
          </p:nvSpPr>
          <p:spPr bwMode="auto">
            <a:xfrm>
              <a:off x="4027488" y="10177463"/>
              <a:ext cx="193675" cy="120650"/>
            </a:xfrm>
            <a:custGeom>
              <a:avLst/>
              <a:gdLst>
                <a:gd name="T0" fmla="*/ 0 w 63"/>
                <a:gd name="T1" fmla="*/ 31 h 62"/>
                <a:gd name="T2" fmla="*/ 32 w 63"/>
                <a:gd name="T3" fmla="*/ 0 h 62"/>
                <a:gd name="T4" fmla="*/ 63 w 63"/>
                <a:gd name="T5" fmla="*/ 31 h 62"/>
                <a:gd name="T6" fmla="*/ 31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4" y="21"/>
                    <a:pt x="63" y="31"/>
                  </a:cubicBezTo>
                  <a:cubicBezTo>
                    <a:pt x="54" y="40"/>
                    <a:pt x="42" y="52"/>
                    <a:pt x="31" y="62"/>
                  </a:cubicBezTo>
                  <a:cubicBezTo>
                    <a:pt x="23" y="53"/>
                    <a:pt x="10" y="41"/>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2" name="Freeform 133"/>
            <p:cNvSpPr>
              <a:spLocks/>
            </p:cNvSpPr>
            <p:nvPr userDrawn="1"/>
          </p:nvSpPr>
          <p:spPr bwMode="auto">
            <a:xfrm>
              <a:off x="4913313" y="10177463"/>
              <a:ext cx="195263"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3" name="Freeform 134"/>
            <p:cNvSpPr>
              <a:spLocks/>
            </p:cNvSpPr>
            <p:nvPr userDrawn="1"/>
          </p:nvSpPr>
          <p:spPr bwMode="auto">
            <a:xfrm>
              <a:off x="1817688" y="65579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6"/>
                    <a:pt x="9" y="36"/>
                    <a:pt x="0" y="27"/>
                  </a:cubicBezTo>
                  <a:cubicBezTo>
                    <a:pt x="8" y="20"/>
                    <a:pt x="19" y="9"/>
                    <a:pt x="29" y="0"/>
                  </a:cubicBezTo>
                  <a:cubicBezTo>
                    <a:pt x="37" y="8"/>
                    <a:pt x="48" y="18"/>
                    <a:pt x="57" y="28"/>
                  </a:cubicBezTo>
                  <a:cubicBezTo>
                    <a:pt x="49" y="36"/>
                    <a:pt x="37" y="47"/>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4" name="Freeform 135"/>
            <p:cNvSpPr>
              <a:spLocks/>
            </p:cNvSpPr>
            <p:nvPr userDrawn="1"/>
          </p:nvSpPr>
          <p:spPr bwMode="auto">
            <a:xfrm>
              <a:off x="7140575" y="6557963"/>
              <a:ext cx="179388" cy="107950"/>
            </a:xfrm>
            <a:custGeom>
              <a:avLst/>
              <a:gdLst>
                <a:gd name="T0" fmla="*/ 58 w 58"/>
                <a:gd name="T1" fmla="*/ 28 h 56"/>
                <a:gd name="T2" fmla="*/ 28 w 58"/>
                <a:gd name="T3" fmla="*/ 56 h 56"/>
                <a:gd name="T4" fmla="*/ 0 w 58"/>
                <a:gd name="T5" fmla="*/ 27 h 56"/>
                <a:gd name="T6" fmla="*/ 29 w 58"/>
                <a:gd name="T7" fmla="*/ 0 h 56"/>
                <a:gd name="T8" fmla="*/ 58 w 58"/>
                <a:gd name="T9" fmla="*/ 28 h 56"/>
              </a:gdLst>
              <a:ahLst/>
              <a:cxnLst>
                <a:cxn ang="0">
                  <a:pos x="T0" y="T1"/>
                </a:cxn>
                <a:cxn ang="0">
                  <a:pos x="T2" y="T3"/>
                </a:cxn>
                <a:cxn ang="0">
                  <a:pos x="T4" y="T5"/>
                </a:cxn>
                <a:cxn ang="0">
                  <a:pos x="T6" y="T7"/>
                </a:cxn>
                <a:cxn ang="0">
                  <a:pos x="T8" y="T9"/>
                </a:cxn>
              </a:cxnLst>
              <a:rect l="0" t="0" r="r" b="b"/>
              <a:pathLst>
                <a:path w="58" h="56">
                  <a:moveTo>
                    <a:pt x="58" y="28"/>
                  </a:moveTo>
                  <a:cubicBezTo>
                    <a:pt x="49" y="36"/>
                    <a:pt x="38" y="46"/>
                    <a:pt x="28" y="56"/>
                  </a:cubicBezTo>
                  <a:cubicBezTo>
                    <a:pt x="20" y="48"/>
                    <a:pt x="10" y="37"/>
                    <a:pt x="0" y="27"/>
                  </a:cubicBezTo>
                  <a:cubicBezTo>
                    <a:pt x="8" y="20"/>
                    <a:pt x="19" y="9"/>
                    <a:pt x="29" y="0"/>
                  </a:cubicBezTo>
                  <a:cubicBezTo>
                    <a:pt x="38" y="8"/>
                    <a:pt x="49" y="19"/>
                    <a:pt x="58"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5" name="Freeform 136"/>
            <p:cNvSpPr>
              <a:spLocks/>
            </p:cNvSpPr>
            <p:nvPr userDrawn="1"/>
          </p:nvSpPr>
          <p:spPr bwMode="auto">
            <a:xfrm>
              <a:off x="5810250" y="62785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7"/>
                    <a:pt x="9" y="36"/>
                    <a:pt x="0" y="27"/>
                  </a:cubicBezTo>
                  <a:cubicBezTo>
                    <a:pt x="9" y="20"/>
                    <a:pt x="19" y="9"/>
                    <a:pt x="29" y="0"/>
                  </a:cubicBezTo>
                  <a:cubicBezTo>
                    <a:pt x="37" y="8"/>
                    <a:pt x="47" y="19"/>
                    <a:pt x="57" y="28"/>
                  </a:cubicBezTo>
                  <a:cubicBezTo>
                    <a:pt x="49" y="36"/>
                    <a:pt x="38" y="46"/>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6" name="Freeform 137"/>
            <p:cNvSpPr>
              <a:spLocks/>
            </p:cNvSpPr>
            <p:nvPr userDrawn="1"/>
          </p:nvSpPr>
          <p:spPr bwMode="auto">
            <a:xfrm>
              <a:off x="5813425" y="10185400"/>
              <a:ext cx="173038" cy="104775"/>
            </a:xfrm>
            <a:custGeom>
              <a:avLst/>
              <a:gdLst>
                <a:gd name="T0" fmla="*/ 56 w 56"/>
                <a:gd name="T1" fmla="*/ 27 h 54"/>
                <a:gd name="T2" fmla="*/ 27 w 56"/>
                <a:gd name="T3" fmla="*/ 54 h 54"/>
                <a:gd name="T4" fmla="*/ 0 w 56"/>
                <a:gd name="T5" fmla="*/ 26 h 54"/>
                <a:gd name="T6" fmla="*/ 28 w 56"/>
                <a:gd name="T7" fmla="*/ 0 h 54"/>
                <a:gd name="T8" fmla="*/ 56 w 56"/>
                <a:gd name="T9" fmla="*/ 27 h 54"/>
              </a:gdLst>
              <a:ahLst/>
              <a:cxnLst>
                <a:cxn ang="0">
                  <a:pos x="T0" y="T1"/>
                </a:cxn>
                <a:cxn ang="0">
                  <a:pos x="T2" y="T3"/>
                </a:cxn>
                <a:cxn ang="0">
                  <a:pos x="T4" y="T5"/>
                </a:cxn>
                <a:cxn ang="0">
                  <a:pos x="T6" y="T7"/>
                </a:cxn>
                <a:cxn ang="0">
                  <a:pos x="T8" y="T9"/>
                </a:cxn>
              </a:cxnLst>
              <a:rect l="0" t="0" r="r" b="b"/>
              <a:pathLst>
                <a:path w="56" h="54">
                  <a:moveTo>
                    <a:pt x="56" y="27"/>
                  </a:moveTo>
                  <a:cubicBezTo>
                    <a:pt x="48" y="35"/>
                    <a:pt x="37" y="45"/>
                    <a:pt x="27" y="54"/>
                  </a:cubicBezTo>
                  <a:cubicBezTo>
                    <a:pt x="19" y="46"/>
                    <a:pt x="9" y="36"/>
                    <a:pt x="0" y="26"/>
                  </a:cubicBezTo>
                  <a:cubicBezTo>
                    <a:pt x="7" y="19"/>
                    <a:pt x="18" y="9"/>
                    <a:pt x="28" y="0"/>
                  </a:cubicBezTo>
                  <a:cubicBezTo>
                    <a:pt x="36" y="7"/>
                    <a:pt x="47" y="18"/>
                    <a:pt x="5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7" name="Freeform 138"/>
            <p:cNvSpPr>
              <a:spLocks/>
            </p:cNvSpPr>
            <p:nvPr userDrawn="1"/>
          </p:nvSpPr>
          <p:spPr bwMode="auto">
            <a:xfrm>
              <a:off x="3152775" y="6281738"/>
              <a:ext cx="171450" cy="103187"/>
            </a:xfrm>
            <a:custGeom>
              <a:avLst/>
              <a:gdLst>
                <a:gd name="T0" fmla="*/ 28 w 56"/>
                <a:gd name="T1" fmla="*/ 0 h 54"/>
                <a:gd name="T2" fmla="*/ 56 w 56"/>
                <a:gd name="T3" fmla="*/ 27 h 54"/>
                <a:gd name="T4" fmla="*/ 27 w 56"/>
                <a:gd name="T5" fmla="*/ 54 h 54"/>
                <a:gd name="T6" fmla="*/ 0 w 56"/>
                <a:gd name="T7" fmla="*/ 26 h 54"/>
                <a:gd name="T8" fmla="*/ 28 w 56"/>
                <a:gd name="T9" fmla="*/ 0 h 54"/>
              </a:gdLst>
              <a:ahLst/>
              <a:cxnLst>
                <a:cxn ang="0">
                  <a:pos x="T0" y="T1"/>
                </a:cxn>
                <a:cxn ang="0">
                  <a:pos x="T2" y="T3"/>
                </a:cxn>
                <a:cxn ang="0">
                  <a:pos x="T4" y="T5"/>
                </a:cxn>
                <a:cxn ang="0">
                  <a:pos x="T6" y="T7"/>
                </a:cxn>
                <a:cxn ang="0">
                  <a:pos x="T8" y="T9"/>
                </a:cxn>
              </a:cxnLst>
              <a:rect l="0" t="0" r="r" b="b"/>
              <a:pathLst>
                <a:path w="56" h="54">
                  <a:moveTo>
                    <a:pt x="28" y="0"/>
                  </a:moveTo>
                  <a:cubicBezTo>
                    <a:pt x="37" y="8"/>
                    <a:pt x="47" y="18"/>
                    <a:pt x="56" y="27"/>
                  </a:cubicBezTo>
                  <a:cubicBezTo>
                    <a:pt x="48" y="35"/>
                    <a:pt x="37" y="45"/>
                    <a:pt x="27" y="54"/>
                  </a:cubicBezTo>
                  <a:cubicBezTo>
                    <a:pt x="20" y="46"/>
                    <a:pt x="9" y="36"/>
                    <a:pt x="0" y="26"/>
                  </a:cubicBezTo>
                  <a:cubicBezTo>
                    <a:pt x="7" y="19"/>
                    <a:pt x="18"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8" name="Freeform 139"/>
            <p:cNvSpPr>
              <a:spLocks/>
            </p:cNvSpPr>
            <p:nvPr userDrawn="1"/>
          </p:nvSpPr>
          <p:spPr bwMode="auto">
            <a:xfrm>
              <a:off x="1817688" y="9904413"/>
              <a:ext cx="179388" cy="106362"/>
            </a:xfrm>
            <a:custGeom>
              <a:avLst/>
              <a:gdLst>
                <a:gd name="T0" fmla="*/ 29 w 58"/>
                <a:gd name="T1" fmla="*/ 0 h 55"/>
                <a:gd name="T2" fmla="*/ 58 w 58"/>
                <a:gd name="T3" fmla="*/ 28 h 55"/>
                <a:gd name="T4" fmla="*/ 28 w 58"/>
                <a:gd name="T5" fmla="*/ 55 h 55"/>
                <a:gd name="T6" fmla="*/ 0 w 58"/>
                <a:gd name="T7" fmla="*/ 27 h 55"/>
                <a:gd name="T8" fmla="*/ 29 w 58"/>
                <a:gd name="T9" fmla="*/ 0 h 55"/>
              </a:gdLst>
              <a:ahLst/>
              <a:cxnLst>
                <a:cxn ang="0">
                  <a:pos x="T0" y="T1"/>
                </a:cxn>
                <a:cxn ang="0">
                  <a:pos x="T2" y="T3"/>
                </a:cxn>
                <a:cxn ang="0">
                  <a:pos x="T4" y="T5"/>
                </a:cxn>
                <a:cxn ang="0">
                  <a:pos x="T6" y="T7"/>
                </a:cxn>
                <a:cxn ang="0">
                  <a:pos x="T8" y="T9"/>
                </a:cxn>
              </a:cxnLst>
              <a:rect l="0" t="0" r="r" b="b"/>
              <a:pathLst>
                <a:path w="58" h="55">
                  <a:moveTo>
                    <a:pt x="29" y="0"/>
                  </a:moveTo>
                  <a:cubicBezTo>
                    <a:pt x="38" y="9"/>
                    <a:pt x="48" y="19"/>
                    <a:pt x="58" y="28"/>
                  </a:cubicBezTo>
                  <a:cubicBezTo>
                    <a:pt x="49" y="36"/>
                    <a:pt x="38" y="46"/>
                    <a:pt x="28" y="55"/>
                  </a:cubicBezTo>
                  <a:cubicBezTo>
                    <a:pt x="20" y="48"/>
                    <a:pt x="9" y="37"/>
                    <a:pt x="0" y="27"/>
                  </a:cubicBezTo>
                  <a:cubicBezTo>
                    <a:pt x="8" y="20"/>
                    <a:pt x="19" y="9"/>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9" name="Freeform 140"/>
            <p:cNvSpPr>
              <a:spLocks/>
            </p:cNvSpPr>
            <p:nvPr userDrawn="1"/>
          </p:nvSpPr>
          <p:spPr bwMode="auto">
            <a:xfrm>
              <a:off x="7140575" y="9904413"/>
              <a:ext cx="176213" cy="107950"/>
            </a:xfrm>
            <a:custGeom>
              <a:avLst/>
              <a:gdLst>
                <a:gd name="T0" fmla="*/ 57 w 57"/>
                <a:gd name="T1" fmla="*/ 28 h 56"/>
                <a:gd name="T2" fmla="*/ 28 w 57"/>
                <a:gd name="T3" fmla="*/ 56 h 56"/>
                <a:gd name="T4" fmla="*/ 0 w 57"/>
                <a:gd name="T5" fmla="*/ 27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48" y="36"/>
                    <a:pt x="38" y="46"/>
                    <a:pt x="28" y="56"/>
                  </a:cubicBezTo>
                  <a:cubicBezTo>
                    <a:pt x="20" y="48"/>
                    <a:pt x="10" y="37"/>
                    <a:pt x="0" y="27"/>
                  </a:cubicBezTo>
                  <a:cubicBezTo>
                    <a:pt x="8" y="20"/>
                    <a:pt x="19" y="9"/>
                    <a:pt x="29" y="0"/>
                  </a:cubicBezTo>
                  <a:cubicBezTo>
                    <a:pt x="37" y="8"/>
                    <a:pt x="48" y="19"/>
                    <a:pt x="5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0" name="Freeform 141"/>
            <p:cNvSpPr>
              <a:spLocks/>
            </p:cNvSpPr>
            <p:nvPr userDrawn="1"/>
          </p:nvSpPr>
          <p:spPr bwMode="auto">
            <a:xfrm>
              <a:off x="3149600" y="10185400"/>
              <a:ext cx="174625" cy="104775"/>
            </a:xfrm>
            <a:custGeom>
              <a:avLst/>
              <a:gdLst>
                <a:gd name="T0" fmla="*/ 29 w 57"/>
                <a:gd name="T1" fmla="*/ 54 h 54"/>
                <a:gd name="T2" fmla="*/ 0 w 57"/>
                <a:gd name="T3" fmla="*/ 26 h 54"/>
                <a:gd name="T4" fmla="*/ 29 w 57"/>
                <a:gd name="T5" fmla="*/ 0 h 54"/>
                <a:gd name="T6" fmla="*/ 57 w 57"/>
                <a:gd name="T7" fmla="*/ 27 h 54"/>
                <a:gd name="T8" fmla="*/ 29 w 57"/>
                <a:gd name="T9" fmla="*/ 54 h 54"/>
              </a:gdLst>
              <a:ahLst/>
              <a:cxnLst>
                <a:cxn ang="0">
                  <a:pos x="T0" y="T1"/>
                </a:cxn>
                <a:cxn ang="0">
                  <a:pos x="T2" y="T3"/>
                </a:cxn>
                <a:cxn ang="0">
                  <a:pos x="T4" y="T5"/>
                </a:cxn>
                <a:cxn ang="0">
                  <a:pos x="T6" y="T7"/>
                </a:cxn>
                <a:cxn ang="0">
                  <a:pos x="T8" y="T9"/>
                </a:cxn>
              </a:cxnLst>
              <a:rect l="0" t="0" r="r" b="b"/>
              <a:pathLst>
                <a:path w="57" h="54">
                  <a:moveTo>
                    <a:pt x="29" y="54"/>
                  </a:moveTo>
                  <a:cubicBezTo>
                    <a:pt x="20" y="45"/>
                    <a:pt x="9" y="35"/>
                    <a:pt x="0" y="26"/>
                  </a:cubicBezTo>
                  <a:cubicBezTo>
                    <a:pt x="8" y="19"/>
                    <a:pt x="19" y="9"/>
                    <a:pt x="29" y="0"/>
                  </a:cubicBezTo>
                  <a:cubicBezTo>
                    <a:pt x="37" y="8"/>
                    <a:pt x="48" y="18"/>
                    <a:pt x="57" y="27"/>
                  </a:cubicBezTo>
                  <a:cubicBezTo>
                    <a:pt x="48" y="35"/>
                    <a:pt x="38" y="45"/>
                    <a:pt x="29"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1" name="Freeform 142"/>
            <p:cNvSpPr>
              <a:spLocks/>
            </p:cNvSpPr>
            <p:nvPr userDrawn="1"/>
          </p:nvSpPr>
          <p:spPr bwMode="auto">
            <a:xfrm>
              <a:off x="8489950" y="6848475"/>
              <a:ext cx="138113" cy="79375"/>
            </a:xfrm>
            <a:custGeom>
              <a:avLst/>
              <a:gdLst>
                <a:gd name="T0" fmla="*/ 4 w 45"/>
                <a:gd name="T1" fmla="*/ 30 h 41"/>
                <a:gd name="T2" fmla="*/ 30 w 45"/>
                <a:gd name="T3" fmla="*/ 1 h 41"/>
                <a:gd name="T4" fmla="*/ 14 w 45"/>
                <a:gd name="T5" fmla="*/ 0 h 41"/>
                <a:gd name="T6" fmla="*/ 41 w 45"/>
                <a:gd name="T7" fmla="*/ 31 h 41"/>
                <a:gd name="T8" fmla="*/ 45 w 45"/>
                <a:gd name="T9" fmla="*/ 14 h 41"/>
                <a:gd name="T10" fmla="*/ 13 w 45"/>
                <a:gd name="T11" fmla="*/ 41 h 41"/>
                <a:gd name="T12" fmla="*/ 32 w 45"/>
                <a:gd name="T13" fmla="*/ 41 h 41"/>
                <a:gd name="T14" fmla="*/ 0 w 45"/>
                <a:gd name="T15" fmla="*/ 14 h 41"/>
                <a:gd name="T16" fmla="*/ 4 w 45"/>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1">
                  <a:moveTo>
                    <a:pt x="4" y="30"/>
                  </a:moveTo>
                  <a:cubicBezTo>
                    <a:pt x="12" y="20"/>
                    <a:pt x="21" y="11"/>
                    <a:pt x="30" y="1"/>
                  </a:cubicBezTo>
                  <a:cubicBezTo>
                    <a:pt x="25" y="1"/>
                    <a:pt x="19" y="1"/>
                    <a:pt x="14" y="0"/>
                  </a:cubicBezTo>
                  <a:cubicBezTo>
                    <a:pt x="23" y="10"/>
                    <a:pt x="32" y="21"/>
                    <a:pt x="41" y="31"/>
                  </a:cubicBezTo>
                  <a:cubicBezTo>
                    <a:pt x="42" y="25"/>
                    <a:pt x="44" y="20"/>
                    <a:pt x="45" y="14"/>
                  </a:cubicBezTo>
                  <a:cubicBezTo>
                    <a:pt x="35" y="23"/>
                    <a:pt x="24" y="32"/>
                    <a:pt x="13" y="41"/>
                  </a:cubicBezTo>
                  <a:cubicBezTo>
                    <a:pt x="20" y="41"/>
                    <a:pt x="26" y="41"/>
                    <a:pt x="32" y="41"/>
                  </a:cubicBezTo>
                  <a:cubicBezTo>
                    <a:pt x="21" y="32"/>
                    <a:pt x="11" y="23"/>
                    <a:pt x="0" y="14"/>
                  </a:cubicBezTo>
                  <a:cubicBezTo>
                    <a:pt x="1" y="19"/>
                    <a:pt x="2" y="25"/>
                    <a:pt x="4"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2" name="Freeform 143"/>
            <p:cNvSpPr>
              <a:spLocks/>
            </p:cNvSpPr>
            <p:nvPr userDrawn="1"/>
          </p:nvSpPr>
          <p:spPr bwMode="auto">
            <a:xfrm>
              <a:off x="509588" y="6846888"/>
              <a:ext cx="128588" cy="80962"/>
            </a:xfrm>
            <a:custGeom>
              <a:avLst/>
              <a:gdLst>
                <a:gd name="T0" fmla="*/ 30 w 42"/>
                <a:gd name="T1" fmla="*/ 42 h 42"/>
                <a:gd name="T2" fmla="*/ 2 w 42"/>
                <a:gd name="T3" fmla="*/ 14 h 42"/>
                <a:gd name="T4" fmla="*/ 0 w 42"/>
                <a:gd name="T5" fmla="*/ 31 h 42"/>
                <a:gd name="T6" fmla="*/ 32 w 42"/>
                <a:gd name="T7" fmla="*/ 5 h 42"/>
                <a:gd name="T8" fmla="*/ 14 w 42"/>
                <a:gd name="T9" fmla="*/ 0 h 42"/>
                <a:gd name="T10" fmla="*/ 41 w 42"/>
                <a:gd name="T11" fmla="*/ 32 h 42"/>
                <a:gd name="T12" fmla="*/ 42 w 42"/>
                <a:gd name="T13" fmla="*/ 14 h 42"/>
                <a:gd name="T14" fmla="*/ 11 w 42"/>
                <a:gd name="T15" fmla="*/ 40 h 42"/>
                <a:gd name="T16" fmla="*/ 30 w 4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0" y="42"/>
                  </a:moveTo>
                  <a:cubicBezTo>
                    <a:pt x="21" y="33"/>
                    <a:pt x="12" y="23"/>
                    <a:pt x="2" y="14"/>
                  </a:cubicBezTo>
                  <a:cubicBezTo>
                    <a:pt x="2" y="20"/>
                    <a:pt x="1" y="25"/>
                    <a:pt x="0" y="31"/>
                  </a:cubicBezTo>
                  <a:cubicBezTo>
                    <a:pt x="11" y="22"/>
                    <a:pt x="21" y="14"/>
                    <a:pt x="32" y="5"/>
                  </a:cubicBezTo>
                  <a:cubicBezTo>
                    <a:pt x="26" y="4"/>
                    <a:pt x="20" y="2"/>
                    <a:pt x="14" y="0"/>
                  </a:cubicBezTo>
                  <a:cubicBezTo>
                    <a:pt x="23" y="11"/>
                    <a:pt x="32" y="21"/>
                    <a:pt x="41" y="32"/>
                  </a:cubicBezTo>
                  <a:cubicBezTo>
                    <a:pt x="42" y="26"/>
                    <a:pt x="42" y="20"/>
                    <a:pt x="42" y="14"/>
                  </a:cubicBezTo>
                  <a:cubicBezTo>
                    <a:pt x="32" y="23"/>
                    <a:pt x="21" y="31"/>
                    <a:pt x="11" y="40"/>
                  </a:cubicBezTo>
                  <a:cubicBezTo>
                    <a:pt x="17" y="41"/>
                    <a:pt x="23" y="42"/>
                    <a:pt x="3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3" name="Freeform 144"/>
            <p:cNvSpPr>
              <a:spLocks/>
            </p:cNvSpPr>
            <p:nvPr userDrawn="1"/>
          </p:nvSpPr>
          <p:spPr bwMode="auto">
            <a:xfrm>
              <a:off x="509588" y="9634538"/>
              <a:ext cx="134938" cy="82550"/>
            </a:xfrm>
            <a:custGeom>
              <a:avLst/>
              <a:gdLst>
                <a:gd name="T0" fmla="*/ 29 w 44"/>
                <a:gd name="T1" fmla="*/ 42 h 42"/>
                <a:gd name="T2" fmla="*/ 3 w 44"/>
                <a:gd name="T3" fmla="*/ 14 h 42"/>
                <a:gd name="T4" fmla="*/ 0 w 44"/>
                <a:gd name="T5" fmla="*/ 31 h 42"/>
                <a:gd name="T6" fmla="*/ 31 w 44"/>
                <a:gd name="T7" fmla="*/ 5 h 42"/>
                <a:gd name="T8" fmla="*/ 14 w 44"/>
                <a:gd name="T9" fmla="*/ 0 h 42"/>
                <a:gd name="T10" fmla="*/ 38 w 44"/>
                <a:gd name="T11" fmla="*/ 33 h 42"/>
                <a:gd name="T12" fmla="*/ 44 w 44"/>
                <a:gd name="T13" fmla="*/ 15 h 42"/>
                <a:gd name="T14" fmla="*/ 13 w 44"/>
                <a:gd name="T15" fmla="*/ 42 h 42"/>
                <a:gd name="T16" fmla="*/ 29 w 4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2">
                  <a:moveTo>
                    <a:pt x="29" y="42"/>
                  </a:moveTo>
                  <a:cubicBezTo>
                    <a:pt x="21" y="33"/>
                    <a:pt x="12" y="23"/>
                    <a:pt x="3" y="14"/>
                  </a:cubicBezTo>
                  <a:cubicBezTo>
                    <a:pt x="2" y="20"/>
                    <a:pt x="1" y="25"/>
                    <a:pt x="0" y="31"/>
                  </a:cubicBezTo>
                  <a:cubicBezTo>
                    <a:pt x="11" y="23"/>
                    <a:pt x="21" y="14"/>
                    <a:pt x="31" y="5"/>
                  </a:cubicBezTo>
                  <a:cubicBezTo>
                    <a:pt x="26" y="3"/>
                    <a:pt x="20" y="2"/>
                    <a:pt x="14" y="0"/>
                  </a:cubicBezTo>
                  <a:cubicBezTo>
                    <a:pt x="22" y="11"/>
                    <a:pt x="30" y="22"/>
                    <a:pt x="38" y="33"/>
                  </a:cubicBezTo>
                  <a:cubicBezTo>
                    <a:pt x="40" y="27"/>
                    <a:pt x="42" y="21"/>
                    <a:pt x="44" y="15"/>
                  </a:cubicBezTo>
                  <a:cubicBezTo>
                    <a:pt x="34" y="24"/>
                    <a:pt x="23" y="33"/>
                    <a:pt x="13" y="42"/>
                  </a:cubicBezTo>
                  <a:cubicBezTo>
                    <a:pt x="18" y="42"/>
                    <a:pt x="24"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4" name="Freeform 145"/>
            <p:cNvSpPr>
              <a:spLocks/>
            </p:cNvSpPr>
            <p:nvPr userDrawn="1"/>
          </p:nvSpPr>
          <p:spPr bwMode="auto">
            <a:xfrm>
              <a:off x="8496300" y="9634538"/>
              <a:ext cx="122238" cy="82550"/>
            </a:xfrm>
            <a:custGeom>
              <a:avLst/>
              <a:gdLst>
                <a:gd name="T0" fmla="*/ 29 w 40"/>
                <a:gd name="T1" fmla="*/ 42 h 42"/>
                <a:gd name="T2" fmla="*/ 1 w 40"/>
                <a:gd name="T3" fmla="*/ 14 h 42"/>
                <a:gd name="T4" fmla="*/ 0 w 40"/>
                <a:gd name="T5" fmla="*/ 32 h 42"/>
                <a:gd name="T6" fmla="*/ 30 w 40"/>
                <a:gd name="T7" fmla="*/ 5 h 42"/>
                <a:gd name="T8" fmla="*/ 13 w 40"/>
                <a:gd name="T9" fmla="*/ 0 h 42"/>
                <a:gd name="T10" fmla="*/ 40 w 40"/>
                <a:gd name="T11" fmla="*/ 32 h 42"/>
                <a:gd name="T12" fmla="*/ 40 w 40"/>
                <a:gd name="T13" fmla="*/ 13 h 42"/>
                <a:gd name="T14" fmla="*/ 12 w 40"/>
                <a:gd name="T15" fmla="*/ 42 h 42"/>
                <a:gd name="T16" fmla="*/ 29 w 4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29" y="42"/>
                  </a:moveTo>
                  <a:cubicBezTo>
                    <a:pt x="20" y="33"/>
                    <a:pt x="11" y="24"/>
                    <a:pt x="1" y="14"/>
                  </a:cubicBezTo>
                  <a:cubicBezTo>
                    <a:pt x="1" y="20"/>
                    <a:pt x="0" y="26"/>
                    <a:pt x="0" y="32"/>
                  </a:cubicBezTo>
                  <a:cubicBezTo>
                    <a:pt x="10" y="23"/>
                    <a:pt x="20" y="14"/>
                    <a:pt x="30" y="5"/>
                  </a:cubicBezTo>
                  <a:cubicBezTo>
                    <a:pt x="24" y="3"/>
                    <a:pt x="19" y="2"/>
                    <a:pt x="13" y="0"/>
                  </a:cubicBezTo>
                  <a:cubicBezTo>
                    <a:pt x="22" y="11"/>
                    <a:pt x="31" y="21"/>
                    <a:pt x="40" y="32"/>
                  </a:cubicBezTo>
                  <a:cubicBezTo>
                    <a:pt x="40" y="26"/>
                    <a:pt x="40" y="20"/>
                    <a:pt x="40" y="13"/>
                  </a:cubicBezTo>
                  <a:cubicBezTo>
                    <a:pt x="31" y="23"/>
                    <a:pt x="21" y="33"/>
                    <a:pt x="12" y="42"/>
                  </a:cubicBezTo>
                  <a:cubicBezTo>
                    <a:pt x="18" y="42"/>
                    <a:pt x="23"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5" name="Freeform 146"/>
            <p:cNvSpPr>
              <a:spLocks/>
            </p:cNvSpPr>
            <p:nvPr userDrawn="1"/>
          </p:nvSpPr>
          <p:spPr bwMode="auto">
            <a:xfrm>
              <a:off x="6710363" y="6292850"/>
              <a:ext cx="158750" cy="85725"/>
            </a:xfrm>
            <a:custGeom>
              <a:avLst/>
              <a:gdLst>
                <a:gd name="T0" fmla="*/ 25 w 52"/>
                <a:gd name="T1" fmla="*/ 44 h 44"/>
                <a:gd name="T2" fmla="*/ 0 w 52"/>
                <a:gd name="T3" fmla="*/ 21 h 44"/>
                <a:gd name="T4" fmla="*/ 22 w 52"/>
                <a:gd name="T5" fmla="*/ 0 h 44"/>
                <a:gd name="T6" fmla="*/ 42 w 52"/>
                <a:gd name="T7" fmla="*/ 30 h 44"/>
                <a:gd name="T8" fmla="*/ 52 w 52"/>
                <a:gd name="T9" fmla="*/ 19 h 44"/>
                <a:gd name="T10" fmla="*/ 25 w 52"/>
                <a:gd name="T11" fmla="*/ 44 h 44"/>
              </a:gdLst>
              <a:ahLst/>
              <a:cxnLst>
                <a:cxn ang="0">
                  <a:pos x="T0" y="T1"/>
                </a:cxn>
                <a:cxn ang="0">
                  <a:pos x="T2" y="T3"/>
                </a:cxn>
                <a:cxn ang="0">
                  <a:pos x="T4" y="T5"/>
                </a:cxn>
                <a:cxn ang="0">
                  <a:pos x="T6" y="T7"/>
                </a:cxn>
                <a:cxn ang="0">
                  <a:pos x="T8" y="T9"/>
                </a:cxn>
                <a:cxn ang="0">
                  <a:pos x="T10" y="T11"/>
                </a:cxn>
              </a:cxnLst>
              <a:rect l="0" t="0" r="r" b="b"/>
              <a:pathLst>
                <a:path w="52" h="44">
                  <a:moveTo>
                    <a:pt x="25" y="44"/>
                  </a:moveTo>
                  <a:cubicBezTo>
                    <a:pt x="16" y="36"/>
                    <a:pt x="7" y="28"/>
                    <a:pt x="0" y="21"/>
                  </a:cubicBezTo>
                  <a:cubicBezTo>
                    <a:pt x="7" y="14"/>
                    <a:pt x="16" y="5"/>
                    <a:pt x="22" y="0"/>
                  </a:cubicBezTo>
                  <a:cubicBezTo>
                    <a:pt x="27" y="8"/>
                    <a:pt x="35" y="19"/>
                    <a:pt x="42" y="30"/>
                  </a:cubicBezTo>
                  <a:cubicBezTo>
                    <a:pt x="46" y="26"/>
                    <a:pt x="49" y="22"/>
                    <a:pt x="52" y="19"/>
                  </a:cubicBezTo>
                  <a:cubicBezTo>
                    <a:pt x="43" y="28"/>
                    <a:pt x="33" y="37"/>
                    <a:pt x="25"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6" name="Freeform 147"/>
            <p:cNvSpPr>
              <a:spLocks/>
            </p:cNvSpPr>
            <p:nvPr userDrawn="1"/>
          </p:nvSpPr>
          <p:spPr bwMode="auto">
            <a:xfrm>
              <a:off x="2274888" y="6284913"/>
              <a:ext cx="158750" cy="93662"/>
            </a:xfrm>
            <a:custGeom>
              <a:avLst/>
              <a:gdLst>
                <a:gd name="T0" fmla="*/ 18 w 52"/>
                <a:gd name="T1" fmla="*/ 4 h 48"/>
                <a:gd name="T2" fmla="*/ 43 w 52"/>
                <a:gd name="T3" fmla="*/ 33 h 48"/>
                <a:gd name="T4" fmla="*/ 52 w 52"/>
                <a:gd name="T5" fmla="*/ 23 h 48"/>
                <a:gd name="T6" fmla="*/ 25 w 52"/>
                <a:gd name="T7" fmla="*/ 48 h 48"/>
                <a:gd name="T8" fmla="*/ 0 w 52"/>
                <a:gd name="T9" fmla="*/ 25 h 48"/>
                <a:gd name="T10" fmla="*/ 26 w 52"/>
                <a:gd name="T11" fmla="*/ 0 h 48"/>
                <a:gd name="T12" fmla="*/ 18 w 52"/>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18" y="4"/>
                  </a:moveTo>
                  <a:cubicBezTo>
                    <a:pt x="27" y="14"/>
                    <a:pt x="35" y="23"/>
                    <a:pt x="43" y="33"/>
                  </a:cubicBezTo>
                  <a:cubicBezTo>
                    <a:pt x="46" y="29"/>
                    <a:pt x="49" y="26"/>
                    <a:pt x="52" y="23"/>
                  </a:cubicBezTo>
                  <a:cubicBezTo>
                    <a:pt x="43" y="32"/>
                    <a:pt x="33" y="40"/>
                    <a:pt x="25" y="48"/>
                  </a:cubicBezTo>
                  <a:cubicBezTo>
                    <a:pt x="17" y="41"/>
                    <a:pt x="8" y="33"/>
                    <a:pt x="0" y="25"/>
                  </a:cubicBezTo>
                  <a:cubicBezTo>
                    <a:pt x="7" y="17"/>
                    <a:pt x="17" y="9"/>
                    <a:pt x="26" y="0"/>
                  </a:cubicBezTo>
                  <a:cubicBezTo>
                    <a:pt x="23" y="1"/>
                    <a:pt x="21" y="3"/>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7" name="Freeform 148"/>
            <p:cNvSpPr>
              <a:spLocks/>
            </p:cNvSpPr>
            <p:nvPr userDrawn="1"/>
          </p:nvSpPr>
          <p:spPr bwMode="auto">
            <a:xfrm>
              <a:off x="2265363" y="10191750"/>
              <a:ext cx="163513" cy="93662"/>
            </a:xfrm>
            <a:custGeom>
              <a:avLst/>
              <a:gdLst>
                <a:gd name="T0" fmla="*/ 28 w 53"/>
                <a:gd name="T1" fmla="*/ 0 h 49"/>
                <a:gd name="T2" fmla="*/ 53 w 53"/>
                <a:gd name="T3" fmla="*/ 24 h 49"/>
                <a:gd name="T4" fmla="*/ 27 w 53"/>
                <a:gd name="T5" fmla="*/ 49 h 49"/>
                <a:gd name="T6" fmla="*/ 34 w 53"/>
                <a:gd name="T7" fmla="*/ 45 h 49"/>
                <a:gd name="T8" fmla="*/ 12 w 53"/>
                <a:gd name="T9" fmla="*/ 14 h 49"/>
                <a:gd name="T10" fmla="*/ 0 w 53"/>
                <a:gd name="T11" fmla="*/ 26 h 49"/>
                <a:gd name="T12" fmla="*/ 28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28" y="0"/>
                  </a:moveTo>
                  <a:cubicBezTo>
                    <a:pt x="36" y="8"/>
                    <a:pt x="45" y="16"/>
                    <a:pt x="53" y="24"/>
                  </a:cubicBezTo>
                  <a:cubicBezTo>
                    <a:pt x="45" y="31"/>
                    <a:pt x="36" y="40"/>
                    <a:pt x="27" y="49"/>
                  </a:cubicBezTo>
                  <a:cubicBezTo>
                    <a:pt x="29" y="47"/>
                    <a:pt x="31" y="46"/>
                    <a:pt x="34" y="45"/>
                  </a:cubicBezTo>
                  <a:cubicBezTo>
                    <a:pt x="26" y="34"/>
                    <a:pt x="19" y="24"/>
                    <a:pt x="12" y="14"/>
                  </a:cubicBezTo>
                  <a:cubicBezTo>
                    <a:pt x="8" y="18"/>
                    <a:pt x="4" y="22"/>
                    <a:pt x="0" y="26"/>
                  </a:cubicBezTo>
                  <a:cubicBezTo>
                    <a:pt x="10" y="17"/>
                    <a:pt x="19"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8" name="Freeform 149"/>
            <p:cNvSpPr>
              <a:spLocks/>
            </p:cNvSpPr>
            <p:nvPr userDrawn="1"/>
          </p:nvSpPr>
          <p:spPr bwMode="auto">
            <a:xfrm>
              <a:off x="6710363" y="10188575"/>
              <a:ext cx="158750" cy="95250"/>
            </a:xfrm>
            <a:custGeom>
              <a:avLst/>
              <a:gdLst>
                <a:gd name="T0" fmla="*/ 25 w 52"/>
                <a:gd name="T1" fmla="*/ 49 h 49"/>
                <a:gd name="T2" fmla="*/ 0 w 52"/>
                <a:gd name="T3" fmla="*/ 25 h 49"/>
                <a:gd name="T4" fmla="*/ 26 w 52"/>
                <a:gd name="T5" fmla="*/ 0 h 49"/>
                <a:gd name="T6" fmla="*/ 19 w 52"/>
                <a:gd name="T7" fmla="*/ 4 h 49"/>
                <a:gd name="T8" fmla="*/ 41 w 52"/>
                <a:gd name="T9" fmla="*/ 34 h 49"/>
                <a:gd name="T10" fmla="*/ 52 w 52"/>
                <a:gd name="T11" fmla="*/ 23 h 49"/>
                <a:gd name="T12" fmla="*/ 25 w 5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52" h="49">
                  <a:moveTo>
                    <a:pt x="25" y="49"/>
                  </a:moveTo>
                  <a:cubicBezTo>
                    <a:pt x="16" y="41"/>
                    <a:pt x="7" y="32"/>
                    <a:pt x="0" y="25"/>
                  </a:cubicBezTo>
                  <a:cubicBezTo>
                    <a:pt x="7" y="18"/>
                    <a:pt x="17" y="9"/>
                    <a:pt x="26" y="0"/>
                  </a:cubicBezTo>
                  <a:cubicBezTo>
                    <a:pt x="24" y="1"/>
                    <a:pt x="21" y="3"/>
                    <a:pt x="19" y="4"/>
                  </a:cubicBezTo>
                  <a:cubicBezTo>
                    <a:pt x="26" y="14"/>
                    <a:pt x="34" y="24"/>
                    <a:pt x="41" y="34"/>
                  </a:cubicBezTo>
                  <a:cubicBezTo>
                    <a:pt x="45" y="31"/>
                    <a:pt x="48" y="27"/>
                    <a:pt x="52" y="23"/>
                  </a:cubicBezTo>
                  <a:cubicBezTo>
                    <a:pt x="43" y="32"/>
                    <a:pt x="33" y="40"/>
                    <a:pt x="25"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9" name="Freeform 150"/>
            <p:cNvSpPr>
              <a:spLocks/>
            </p:cNvSpPr>
            <p:nvPr userDrawn="1"/>
          </p:nvSpPr>
          <p:spPr bwMode="auto">
            <a:xfrm>
              <a:off x="8054975" y="992187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2" y="9"/>
                    <a:pt x="30" y="17"/>
                    <a:pt x="38" y="26"/>
                  </a:cubicBezTo>
                  <a:cubicBezTo>
                    <a:pt x="38" y="21"/>
                    <a:pt x="39" y="16"/>
                    <a:pt x="39" y="12"/>
                  </a:cubicBezTo>
                  <a:cubicBezTo>
                    <a:pt x="30" y="20"/>
                    <a:pt x="21" y="28"/>
                    <a:pt x="12" y="37"/>
                  </a:cubicBezTo>
                  <a:cubicBezTo>
                    <a:pt x="15" y="39"/>
                    <a:pt x="18" y="42"/>
                    <a:pt x="21" y="44"/>
                  </a:cubicBezTo>
                  <a:cubicBezTo>
                    <a:pt x="13" y="35"/>
                    <a:pt x="4" y="27"/>
                    <a:pt x="0" y="22"/>
                  </a:cubicBezTo>
                  <a:cubicBezTo>
                    <a:pt x="7" y="16"/>
                    <a:pt x="17" y="9"/>
                    <a:pt x="27" y="2"/>
                  </a:cubicBezTo>
                  <a:cubicBezTo>
                    <a:pt x="23"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0" name="Freeform 151"/>
            <p:cNvSpPr>
              <a:spLocks/>
            </p:cNvSpPr>
            <p:nvPr userDrawn="1"/>
          </p:nvSpPr>
          <p:spPr bwMode="auto">
            <a:xfrm>
              <a:off x="4506913" y="6018213"/>
              <a:ext cx="117475" cy="71437"/>
            </a:xfrm>
            <a:custGeom>
              <a:avLst/>
              <a:gdLst>
                <a:gd name="T0" fmla="*/ 14 w 38"/>
                <a:gd name="T1" fmla="*/ 0 h 37"/>
                <a:gd name="T2" fmla="*/ 37 w 38"/>
                <a:gd name="T3" fmla="*/ 27 h 37"/>
                <a:gd name="T4" fmla="*/ 38 w 38"/>
                <a:gd name="T5" fmla="*/ 12 h 37"/>
                <a:gd name="T6" fmla="*/ 11 w 38"/>
                <a:gd name="T7" fmla="*/ 35 h 37"/>
                <a:gd name="T8" fmla="*/ 27 w 38"/>
                <a:gd name="T9" fmla="*/ 37 h 37"/>
                <a:gd name="T10" fmla="*/ 1 w 38"/>
                <a:gd name="T11" fmla="*/ 12 h 37"/>
                <a:gd name="T12" fmla="*/ 0 w 38"/>
                <a:gd name="T13" fmla="*/ 26 h 37"/>
                <a:gd name="T14" fmla="*/ 25 w 38"/>
                <a:gd name="T15" fmla="*/ 0 h 37"/>
                <a:gd name="T16" fmla="*/ 14 w 3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14" y="0"/>
                  </a:moveTo>
                  <a:cubicBezTo>
                    <a:pt x="21" y="9"/>
                    <a:pt x="29" y="18"/>
                    <a:pt x="37" y="27"/>
                  </a:cubicBezTo>
                  <a:cubicBezTo>
                    <a:pt x="37" y="22"/>
                    <a:pt x="38" y="17"/>
                    <a:pt x="38" y="12"/>
                  </a:cubicBezTo>
                  <a:cubicBezTo>
                    <a:pt x="29" y="20"/>
                    <a:pt x="20" y="27"/>
                    <a:pt x="11" y="35"/>
                  </a:cubicBezTo>
                  <a:cubicBezTo>
                    <a:pt x="16" y="35"/>
                    <a:pt x="22" y="36"/>
                    <a:pt x="27" y="37"/>
                  </a:cubicBezTo>
                  <a:cubicBezTo>
                    <a:pt x="18" y="29"/>
                    <a:pt x="10" y="21"/>
                    <a:pt x="1" y="12"/>
                  </a:cubicBezTo>
                  <a:cubicBezTo>
                    <a:pt x="1" y="17"/>
                    <a:pt x="1" y="21"/>
                    <a:pt x="0" y="26"/>
                  </a:cubicBezTo>
                  <a:cubicBezTo>
                    <a:pt x="9" y="17"/>
                    <a:pt x="17" y="9"/>
                    <a:pt x="25" y="0"/>
                  </a:cubicBezTo>
                  <a:cubicBezTo>
                    <a:pt x="21" y="0"/>
                    <a:pt x="18" y="0"/>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1" name="Freeform 152"/>
            <p:cNvSpPr>
              <a:spLocks/>
            </p:cNvSpPr>
            <p:nvPr userDrawn="1"/>
          </p:nvSpPr>
          <p:spPr bwMode="auto">
            <a:xfrm>
              <a:off x="4506913" y="10475913"/>
              <a:ext cx="117475" cy="77787"/>
            </a:xfrm>
            <a:custGeom>
              <a:avLst/>
              <a:gdLst>
                <a:gd name="T0" fmla="*/ 38 w 38"/>
                <a:gd name="T1" fmla="*/ 14 h 40"/>
                <a:gd name="T2" fmla="*/ 11 w 38"/>
                <a:gd name="T3" fmla="*/ 37 h 40"/>
                <a:gd name="T4" fmla="*/ 27 w 38"/>
                <a:gd name="T5" fmla="*/ 40 h 40"/>
                <a:gd name="T6" fmla="*/ 1 w 38"/>
                <a:gd name="T7" fmla="*/ 15 h 40"/>
                <a:gd name="T8" fmla="*/ 0 w 38"/>
                <a:gd name="T9" fmla="*/ 27 h 40"/>
                <a:gd name="T10" fmla="*/ 26 w 38"/>
                <a:gd name="T11" fmla="*/ 3 h 40"/>
                <a:gd name="T12" fmla="*/ 14 w 38"/>
                <a:gd name="T13" fmla="*/ 0 h 40"/>
                <a:gd name="T14" fmla="*/ 37 w 38"/>
                <a:gd name="T15" fmla="*/ 28 h 40"/>
                <a:gd name="T16" fmla="*/ 38 w 38"/>
                <a:gd name="T1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38" y="14"/>
                  </a:moveTo>
                  <a:cubicBezTo>
                    <a:pt x="29" y="22"/>
                    <a:pt x="20" y="29"/>
                    <a:pt x="11" y="37"/>
                  </a:cubicBezTo>
                  <a:cubicBezTo>
                    <a:pt x="16" y="38"/>
                    <a:pt x="22" y="39"/>
                    <a:pt x="27" y="40"/>
                  </a:cubicBezTo>
                  <a:cubicBezTo>
                    <a:pt x="18" y="31"/>
                    <a:pt x="10" y="23"/>
                    <a:pt x="1" y="15"/>
                  </a:cubicBezTo>
                  <a:cubicBezTo>
                    <a:pt x="1" y="19"/>
                    <a:pt x="0" y="23"/>
                    <a:pt x="0" y="27"/>
                  </a:cubicBezTo>
                  <a:cubicBezTo>
                    <a:pt x="8" y="19"/>
                    <a:pt x="17" y="11"/>
                    <a:pt x="26" y="3"/>
                  </a:cubicBezTo>
                  <a:cubicBezTo>
                    <a:pt x="22" y="2"/>
                    <a:pt x="18" y="1"/>
                    <a:pt x="14" y="0"/>
                  </a:cubicBezTo>
                  <a:cubicBezTo>
                    <a:pt x="22" y="9"/>
                    <a:pt x="30" y="19"/>
                    <a:pt x="37" y="28"/>
                  </a:cubicBezTo>
                  <a:cubicBezTo>
                    <a:pt x="38" y="24"/>
                    <a:pt x="38" y="19"/>
                    <a:pt x="3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2" name="Freeform 153"/>
            <p:cNvSpPr>
              <a:spLocks/>
            </p:cNvSpPr>
            <p:nvPr userDrawn="1"/>
          </p:nvSpPr>
          <p:spPr bwMode="auto">
            <a:xfrm>
              <a:off x="8054975" y="657542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1" y="9"/>
                    <a:pt x="30" y="17"/>
                    <a:pt x="38" y="26"/>
                  </a:cubicBezTo>
                  <a:cubicBezTo>
                    <a:pt x="38" y="21"/>
                    <a:pt x="39" y="16"/>
                    <a:pt x="39" y="12"/>
                  </a:cubicBezTo>
                  <a:cubicBezTo>
                    <a:pt x="30" y="20"/>
                    <a:pt x="21" y="28"/>
                    <a:pt x="12" y="37"/>
                  </a:cubicBezTo>
                  <a:cubicBezTo>
                    <a:pt x="15" y="39"/>
                    <a:pt x="18" y="42"/>
                    <a:pt x="21" y="44"/>
                  </a:cubicBezTo>
                  <a:cubicBezTo>
                    <a:pt x="13" y="35"/>
                    <a:pt x="5" y="27"/>
                    <a:pt x="0" y="22"/>
                  </a:cubicBezTo>
                  <a:cubicBezTo>
                    <a:pt x="7" y="16"/>
                    <a:pt x="17" y="9"/>
                    <a:pt x="27" y="2"/>
                  </a:cubicBezTo>
                  <a:cubicBezTo>
                    <a:pt x="22"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3" name="Freeform 154"/>
            <p:cNvSpPr>
              <a:spLocks/>
            </p:cNvSpPr>
            <p:nvPr userDrawn="1"/>
          </p:nvSpPr>
          <p:spPr bwMode="auto">
            <a:xfrm>
              <a:off x="942975" y="6573838"/>
              <a:ext cx="139700" cy="74612"/>
            </a:xfrm>
            <a:custGeom>
              <a:avLst/>
              <a:gdLst>
                <a:gd name="T0" fmla="*/ 0 w 45"/>
                <a:gd name="T1" fmla="*/ 21 h 39"/>
                <a:gd name="T2" fmla="*/ 21 w 45"/>
                <a:gd name="T3" fmla="*/ 0 h 39"/>
                <a:gd name="T4" fmla="*/ 41 w 45"/>
                <a:gd name="T5" fmla="*/ 27 h 39"/>
                <a:gd name="T6" fmla="*/ 45 w 45"/>
                <a:gd name="T7" fmla="*/ 13 h 39"/>
                <a:gd name="T8" fmla="*/ 18 w 45"/>
                <a:gd name="T9" fmla="*/ 38 h 39"/>
                <a:gd name="T10" fmla="*/ 32 w 45"/>
                <a:gd name="T11" fmla="*/ 39 h 39"/>
                <a:gd name="T12" fmla="*/ 7 w 45"/>
                <a:gd name="T13" fmla="*/ 12 h 39"/>
                <a:gd name="T14" fmla="*/ 0 w 45"/>
                <a:gd name="T15" fmla="*/ 2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9">
                  <a:moveTo>
                    <a:pt x="0" y="21"/>
                  </a:moveTo>
                  <a:cubicBezTo>
                    <a:pt x="8" y="12"/>
                    <a:pt x="17" y="4"/>
                    <a:pt x="21" y="0"/>
                  </a:cubicBezTo>
                  <a:cubicBezTo>
                    <a:pt x="27" y="8"/>
                    <a:pt x="34" y="18"/>
                    <a:pt x="41" y="27"/>
                  </a:cubicBezTo>
                  <a:cubicBezTo>
                    <a:pt x="43" y="23"/>
                    <a:pt x="44" y="18"/>
                    <a:pt x="45" y="13"/>
                  </a:cubicBezTo>
                  <a:cubicBezTo>
                    <a:pt x="36" y="22"/>
                    <a:pt x="27" y="30"/>
                    <a:pt x="18" y="38"/>
                  </a:cubicBezTo>
                  <a:cubicBezTo>
                    <a:pt x="23" y="39"/>
                    <a:pt x="27" y="39"/>
                    <a:pt x="32" y="39"/>
                  </a:cubicBezTo>
                  <a:cubicBezTo>
                    <a:pt x="24" y="30"/>
                    <a:pt x="15" y="21"/>
                    <a:pt x="7" y="12"/>
                  </a:cubicBezTo>
                  <a:cubicBezTo>
                    <a:pt x="4" y="15"/>
                    <a:pt x="2" y="18"/>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4" name="Freeform 155"/>
            <p:cNvSpPr>
              <a:spLocks/>
            </p:cNvSpPr>
            <p:nvPr userDrawn="1"/>
          </p:nvSpPr>
          <p:spPr bwMode="auto">
            <a:xfrm>
              <a:off x="942975" y="9912350"/>
              <a:ext cx="133350" cy="82550"/>
            </a:xfrm>
            <a:custGeom>
              <a:avLst/>
              <a:gdLst>
                <a:gd name="T0" fmla="*/ 43 w 43"/>
                <a:gd name="T1" fmla="*/ 17 h 43"/>
                <a:gd name="T2" fmla="*/ 18 w 43"/>
                <a:gd name="T3" fmla="*/ 42 h 43"/>
                <a:gd name="T4" fmla="*/ 32 w 43"/>
                <a:gd name="T5" fmla="*/ 43 h 43"/>
                <a:gd name="T6" fmla="*/ 6 w 43"/>
                <a:gd name="T7" fmla="*/ 17 h 43"/>
                <a:gd name="T8" fmla="*/ 0 w 43"/>
                <a:gd name="T9" fmla="*/ 25 h 43"/>
                <a:gd name="T10" fmla="*/ 25 w 43"/>
                <a:gd name="T11" fmla="*/ 0 h 43"/>
                <a:gd name="T12" fmla="*/ 19 w 43"/>
                <a:gd name="T13" fmla="*/ 2 h 43"/>
                <a:gd name="T14" fmla="*/ 40 w 43"/>
                <a:gd name="T15" fmla="*/ 33 h 43"/>
                <a:gd name="T16" fmla="*/ 4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3" y="17"/>
                  </a:moveTo>
                  <a:cubicBezTo>
                    <a:pt x="34" y="25"/>
                    <a:pt x="26" y="34"/>
                    <a:pt x="18" y="42"/>
                  </a:cubicBezTo>
                  <a:cubicBezTo>
                    <a:pt x="22" y="42"/>
                    <a:pt x="27" y="42"/>
                    <a:pt x="32" y="43"/>
                  </a:cubicBezTo>
                  <a:cubicBezTo>
                    <a:pt x="23" y="34"/>
                    <a:pt x="15" y="25"/>
                    <a:pt x="6" y="17"/>
                  </a:cubicBezTo>
                  <a:cubicBezTo>
                    <a:pt x="4" y="19"/>
                    <a:pt x="2" y="22"/>
                    <a:pt x="0" y="25"/>
                  </a:cubicBezTo>
                  <a:cubicBezTo>
                    <a:pt x="8" y="16"/>
                    <a:pt x="17" y="8"/>
                    <a:pt x="25" y="0"/>
                  </a:cubicBezTo>
                  <a:cubicBezTo>
                    <a:pt x="23" y="1"/>
                    <a:pt x="21" y="2"/>
                    <a:pt x="19" y="2"/>
                  </a:cubicBezTo>
                  <a:cubicBezTo>
                    <a:pt x="26" y="13"/>
                    <a:pt x="33" y="23"/>
                    <a:pt x="40" y="33"/>
                  </a:cubicBezTo>
                  <a:cubicBezTo>
                    <a:pt x="41" y="28"/>
                    <a:pt x="42" y="23"/>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5" name="Freeform 156"/>
            <p:cNvSpPr>
              <a:spLocks/>
            </p:cNvSpPr>
            <p:nvPr userDrawn="1"/>
          </p:nvSpPr>
          <p:spPr bwMode="auto">
            <a:xfrm>
              <a:off x="5381625" y="10482263"/>
              <a:ext cx="123825" cy="73025"/>
            </a:xfrm>
            <a:custGeom>
              <a:avLst/>
              <a:gdLst>
                <a:gd name="T0" fmla="*/ 40 w 40"/>
                <a:gd name="T1" fmla="*/ 11 h 38"/>
                <a:gd name="T2" fmla="*/ 19 w 40"/>
                <a:gd name="T3" fmla="*/ 35 h 38"/>
                <a:gd name="T4" fmla="*/ 29 w 40"/>
                <a:gd name="T5" fmla="*/ 38 h 38"/>
                <a:gd name="T6" fmla="*/ 8 w 40"/>
                <a:gd name="T7" fmla="*/ 9 h 38"/>
                <a:gd name="T8" fmla="*/ 0 w 40"/>
                <a:gd name="T9" fmla="*/ 19 h 38"/>
                <a:gd name="T10" fmla="*/ 20 w 40"/>
                <a:gd name="T11" fmla="*/ 0 h 38"/>
                <a:gd name="T12" fmla="*/ 39 w 40"/>
                <a:gd name="T13" fmla="*/ 26 h 38"/>
                <a:gd name="T14" fmla="*/ 40 w 40"/>
                <a:gd name="T15" fmla="*/ 1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8">
                  <a:moveTo>
                    <a:pt x="40" y="11"/>
                  </a:moveTo>
                  <a:cubicBezTo>
                    <a:pt x="33" y="19"/>
                    <a:pt x="26" y="27"/>
                    <a:pt x="19" y="35"/>
                  </a:cubicBezTo>
                  <a:cubicBezTo>
                    <a:pt x="22" y="36"/>
                    <a:pt x="25" y="37"/>
                    <a:pt x="29" y="38"/>
                  </a:cubicBezTo>
                  <a:cubicBezTo>
                    <a:pt x="22" y="29"/>
                    <a:pt x="15" y="19"/>
                    <a:pt x="8" y="9"/>
                  </a:cubicBezTo>
                  <a:cubicBezTo>
                    <a:pt x="5" y="13"/>
                    <a:pt x="3" y="16"/>
                    <a:pt x="0" y="19"/>
                  </a:cubicBezTo>
                  <a:cubicBezTo>
                    <a:pt x="8" y="11"/>
                    <a:pt x="16" y="4"/>
                    <a:pt x="20" y="0"/>
                  </a:cubicBezTo>
                  <a:cubicBezTo>
                    <a:pt x="26" y="7"/>
                    <a:pt x="32" y="17"/>
                    <a:pt x="39" y="26"/>
                  </a:cubicBezTo>
                  <a:cubicBezTo>
                    <a:pt x="39" y="21"/>
                    <a:pt x="39" y="16"/>
                    <a:pt x="4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6" name="Freeform 157"/>
            <p:cNvSpPr>
              <a:spLocks/>
            </p:cNvSpPr>
            <p:nvPr userDrawn="1"/>
          </p:nvSpPr>
          <p:spPr bwMode="auto">
            <a:xfrm>
              <a:off x="3611563" y="10474325"/>
              <a:ext cx="144463" cy="82550"/>
            </a:xfrm>
            <a:custGeom>
              <a:avLst/>
              <a:gdLst>
                <a:gd name="T0" fmla="*/ 23 w 47"/>
                <a:gd name="T1" fmla="*/ 43 h 43"/>
                <a:gd name="T2" fmla="*/ 0 w 47"/>
                <a:gd name="T3" fmla="*/ 22 h 43"/>
                <a:gd name="T4" fmla="*/ 23 w 47"/>
                <a:gd name="T5" fmla="*/ 0 h 43"/>
                <a:gd name="T6" fmla="*/ 17 w 47"/>
                <a:gd name="T7" fmla="*/ 3 h 43"/>
                <a:gd name="T8" fmla="*/ 35 w 47"/>
                <a:gd name="T9" fmla="*/ 34 h 43"/>
                <a:gd name="T10" fmla="*/ 47 w 47"/>
                <a:gd name="T11" fmla="*/ 21 h 43"/>
                <a:gd name="T12" fmla="*/ 23 w 4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7" h="43">
                  <a:moveTo>
                    <a:pt x="23" y="43"/>
                  </a:moveTo>
                  <a:cubicBezTo>
                    <a:pt x="15" y="36"/>
                    <a:pt x="7" y="29"/>
                    <a:pt x="0" y="22"/>
                  </a:cubicBezTo>
                  <a:cubicBezTo>
                    <a:pt x="7" y="15"/>
                    <a:pt x="15" y="8"/>
                    <a:pt x="23" y="0"/>
                  </a:cubicBezTo>
                  <a:cubicBezTo>
                    <a:pt x="21" y="1"/>
                    <a:pt x="19" y="2"/>
                    <a:pt x="17" y="3"/>
                  </a:cubicBezTo>
                  <a:cubicBezTo>
                    <a:pt x="23" y="13"/>
                    <a:pt x="29" y="23"/>
                    <a:pt x="35" y="34"/>
                  </a:cubicBezTo>
                  <a:cubicBezTo>
                    <a:pt x="39" y="29"/>
                    <a:pt x="43" y="25"/>
                    <a:pt x="47" y="21"/>
                  </a:cubicBezTo>
                  <a:cubicBezTo>
                    <a:pt x="39" y="28"/>
                    <a:pt x="30" y="36"/>
                    <a:pt x="23"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7" name="Freeform 158"/>
            <p:cNvSpPr>
              <a:spLocks/>
            </p:cNvSpPr>
            <p:nvPr userDrawn="1"/>
          </p:nvSpPr>
          <p:spPr bwMode="auto">
            <a:xfrm>
              <a:off x="3622675" y="6019800"/>
              <a:ext cx="117475" cy="69850"/>
            </a:xfrm>
            <a:custGeom>
              <a:avLst/>
              <a:gdLst>
                <a:gd name="T0" fmla="*/ 14 w 38"/>
                <a:gd name="T1" fmla="*/ 0 h 36"/>
                <a:gd name="T2" fmla="*/ 34 w 38"/>
                <a:gd name="T3" fmla="*/ 25 h 36"/>
                <a:gd name="T4" fmla="*/ 38 w 38"/>
                <a:gd name="T5" fmla="*/ 11 h 36"/>
                <a:gd name="T6" fmla="*/ 12 w 38"/>
                <a:gd name="T7" fmla="*/ 34 h 36"/>
                <a:gd name="T8" fmla="*/ 25 w 38"/>
                <a:gd name="T9" fmla="*/ 36 h 36"/>
                <a:gd name="T10" fmla="*/ 6 w 38"/>
                <a:gd name="T11" fmla="*/ 8 h 36"/>
                <a:gd name="T12" fmla="*/ 0 w 38"/>
                <a:gd name="T13" fmla="*/ 25 h 36"/>
                <a:gd name="T14" fmla="*/ 25 w 38"/>
                <a:gd name="T15" fmla="*/ 1 h 36"/>
                <a:gd name="T16" fmla="*/ 14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4" y="0"/>
                  </a:moveTo>
                  <a:cubicBezTo>
                    <a:pt x="21" y="9"/>
                    <a:pt x="28" y="17"/>
                    <a:pt x="34" y="25"/>
                  </a:cubicBezTo>
                  <a:cubicBezTo>
                    <a:pt x="36" y="20"/>
                    <a:pt x="37" y="16"/>
                    <a:pt x="38" y="11"/>
                  </a:cubicBezTo>
                  <a:cubicBezTo>
                    <a:pt x="29" y="19"/>
                    <a:pt x="21" y="26"/>
                    <a:pt x="12" y="34"/>
                  </a:cubicBezTo>
                  <a:cubicBezTo>
                    <a:pt x="16" y="35"/>
                    <a:pt x="21" y="35"/>
                    <a:pt x="25" y="36"/>
                  </a:cubicBezTo>
                  <a:cubicBezTo>
                    <a:pt x="19" y="26"/>
                    <a:pt x="12" y="17"/>
                    <a:pt x="6" y="8"/>
                  </a:cubicBezTo>
                  <a:cubicBezTo>
                    <a:pt x="4" y="13"/>
                    <a:pt x="2" y="19"/>
                    <a:pt x="0" y="25"/>
                  </a:cubicBezTo>
                  <a:cubicBezTo>
                    <a:pt x="9" y="17"/>
                    <a:pt x="17" y="9"/>
                    <a:pt x="25" y="1"/>
                  </a:cubicBezTo>
                  <a:cubicBezTo>
                    <a:pt x="22" y="1"/>
                    <a:pt x="18"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8" name="Freeform 159"/>
            <p:cNvSpPr>
              <a:spLocks/>
            </p:cNvSpPr>
            <p:nvPr userDrawn="1"/>
          </p:nvSpPr>
          <p:spPr bwMode="auto">
            <a:xfrm>
              <a:off x="5381625" y="6011863"/>
              <a:ext cx="147638" cy="77787"/>
            </a:xfrm>
            <a:custGeom>
              <a:avLst/>
              <a:gdLst>
                <a:gd name="T0" fmla="*/ 18 w 48"/>
                <a:gd name="T1" fmla="*/ 5 h 40"/>
                <a:gd name="T2" fmla="*/ 39 w 48"/>
                <a:gd name="T3" fmla="*/ 30 h 40"/>
                <a:gd name="T4" fmla="*/ 48 w 48"/>
                <a:gd name="T5" fmla="*/ 21 h 40"/>
                <a:gd name="T6" fmla="*/ 27 w 48"/>
                <a:gd name="T7" fmla="*/ 40 h 40"/>
                <a:gd name="T8" fmla="*/ 8 w 48"/>
                <a:gd name="T9" fmla="*/ 13 h 40"/>
                <a:gd name="T10" fmla="*/ 0 w 48"/>
                <a:gd name="T11" fmla="*/ 23 h 40"/>
                <a:gd name="T12" fmla="*/ 24 w 48"/>
                <a:gd name="T13" fmla="*/ 0 h 40"/>
                <a:gd name="T14" fmla="*/ 18 w 4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0">
                  <a:moveTo>
                    <a:pt x="18" y="5"/>
                  </a:moveTo>
                  <a:cubicBezTo>
                    <a:pt x="25" y="13"/>
                    <a:pt x="32" y="21"/>
                    <a:pt x="39" y="30"/>
                  </a:cubicBezTo>
                  <a:cubicBezTo>
                    <a:pt x="42" y="27"/>
                    <a:pt x="45" y="24"/>
                    <a:pt x="48" y="21"/>
                  </a:cubicBezTo>
                  <a:cubicBezTo>
                    <a:pt x="40" y="28"/>
                    <a:pt x="32" y="36"/>
                    <a:pt x="27" y="40"/>
                  </a:cubicBezTo>
                  <a:cubicBezTo>
                    <a:pt x="22" y="32"/>
                    <a:pt x="15" y="23"/>
                    <a:pt x="8" y="13"/>
                  </a:cubicBezTo>
                  <a:cubicBezTo>
                    <a:pt x="5" y="16"/>
                    <a:pt x="3" y="20"/>
                    <a:pt x="0" y="23"/>
                  </a:cubicBezTo>
                  <a:cubicBezTo>
                    <a:pt x="8" y="15"/>
                    <a:pt x="16" y="8"/>
                    <a:pt x="24" y="0"/>
                  </a:cubicBezTo>
                  <a:cubicBezTo>
                    <a:pt x="22" y="2"/>
                    <a:pt x="20" y="3"/>
                    <a:pt x="1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9" name="Freeform 160"/>
            <p:cNvSpPr>
              <a:spLocks/>
            </p:cNvSpPr>
            <p:nvPr userDrawn="1"/>
          </p:nvSpPr>
          <p:spPr bwMode="auto">
            <a:xfrm>
              <a:off x="2740025" y="6024563"/>
              <a:ext cx="106363" cy="63500"/>
            </a:xfrm>
            <a:custGeom>
              <a:avLst/>
              <a:gdLst>
                <a:gd name="T0" fmla="*/ 13 w 35"/>
                <a:gd name="T1" fmla="*/ 0 h 32"/>
                <a:gd name="T2" fmla="*/ 32 w 35"/>
                <a:gd name="T3" fmla="*/ 20 h 32"/>
                <a:gd name="T4" fmla="*/ 35 w 35"/>
                <a:gd name="T5" fmla="*/ 11 h 32"/>
                <a:gd name="T6" fmla="*/ 11 w 35"/>
                <a:gd name="T7" fmla="*/ 28 h 32"/>
                <a:gd name="T8" fmla="*/ 21 w 35"/>
                <a:gd name="T9" fmla="*/ 32 h 32"/>
                <a:gd name="T10" fmla="*/ 6 w 35"/>
                <a:gd name="T11" fmla="*/ 7 h 32"/>
                <a:gd name="T12" fmla="*/ 0 w 35"/>
                <a:gd name="T13" fmla="*/ 19 h 32"/>
                <a:gd name="T14" fmla="*/ 23 w 35"/>
                <a:gd name="T15" fmla="*/ 0 h 32"/>
                <a:gd name="T16" fmla="*/ 13 w 3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3" y="0"/>
                  </a:moveTo>
                  <a:cubicBezTo>
                    <a:pt x="19" y="7"/>
                    <a:pt x="26" y="14"/>
                    <a:pt x="32" y="20"/>
                  </a:cubicBezTo>
                  <a:cubicBezTo>
                    <a:pt x="33" y="17"/>
                    <a:pt x="34" y="14"/>
                    <a:pt x="35" y="11"/>
                  </a:cubicBezTo>
                  <a:cubicBezTo>
                    <a:pt x="27" y="17"/>
                    <a:pt x="19" y="23"/>
                    <a:pt x="11" y="28"/>
                  </a:cubicBezTo>
                  <a:cubicBezTo>
                    <a:pt x="14" y="30"/>
                    <a:pt x="18" y="31"/>
                    <a:pt x="21" y="32"/>
                  </a:cubicBezTo>
                  <a:cubicBezTo>
                    <a:pt x="16" y="24"/>
                    <a:pt x="11" y="16"/>
                    <a:pt x="6" y="7"/>
                  </a:cubicBezTo>
                  <a:cubicBezTo>
                    <a:pt x="4" y="11"/>
                    <a:pt x="2" y="15"/>
                    <a:pt x="0" y="19"/>
                  </a:cubicBezTo>
                  <a:cubicBezTo>
                    <a:pt x="7" y="13"/>
                    <a:pt x="15" y="7"/>
                    <a:pt x="23" y="0"/>
                  </a:cubicBezTo>
                  <a:cubicBezTo>
                    <a:pt x="20" y="0"/>
                    <a:pt x="16" y="0"/>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0" name="Freeform 161"/>
            <p:cNvSpPr>
              <a:spLocks/>
            </p:cNvSpPr>
            <p:nvPr userDrawn="1"/>
          </p:nvSpPr>
          <p:spPr bwMode="auto">
            <a:xfrm>
              <a:off x="6294438" y="10487025"/>
              <a:ext cx="98425" cy="58737"/>
            </a:xfrm>
            <a:custGeom>
              <a:avLst/>
              <a:gdLst>
                <a:gd name="T0" fmla="*/ 11 w 32"/>
                <a:gd name="T1" fmla="*/ 0 h 30"/>
                <a:gd name="T2" fmla="*/ 31 w 32"/>
                <a:gd name="T3" fmla="*/ 19 h 30"/>
                <a:gd name="T4" fmla="*/ 32 w 32"/>
                <a:gd name="T5" fmla="*/ 9 h 30"/>
                <a:gd name="T6" fmla="*/ 10 w 32"/>
                <a:gd name="T7" fmla="*/ 29 h 30"/>
                <a:gd name="T8" fmla="*/ 21 w 32"/>
                <a:gd name="T9" fmla="*/ 30 h 30"/>
                <a:gd name="T10" fmla="*/ 1 w 32"/>
                <a:gd name="T11" fmla="*/ 9 h 30"/>
                <a:gd name="T12" fmla="*/ 0 w 32"/>
                <a:gd name="T13" fmla="*/ 19 h 30"/>
                <a:gd name="T14" fmla="*/ 20 w 32"/>
                <a:gd name="T15" fmla="*/ 0 h 30"/>
                <a:gd name="T16" fmla="*/ 11 w 3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11" y="0"/>
                  </a:moveTo>
                  <a:cubicBezTo>
                    <a:pt x="18" y="6"/>
                    <a:pt x="24" y="13"/>
                    <a:pt x="31" y="19"/>
                  </a:cubicBezTo>
                  <a:cubicBezTo>
                    <a:pt x="31" y="16"/>
                    <a:pt x="32" y="13"/>
                    <a:pt x="32" y="9"/>
                  </a:cubicBezTo>
                  <a:cubicBezTo>
                    <a:pt x="25" y="16"/>
                    <a:pt x="17" y="23"/>
                    <a:pt x="10" y="29"/>
                  </a:cubicBezTo>
                  <a:cubicBezTo>
                    <a:pt x="14" y="30"/>
                    <a:pt x="18" y="30"/>
                    <a:pt x="21" y="30"/>
                  </a:cubicBezTo>
                  <a:cubicBezTo>
                    <a:pt x="14" y="23"/>
                    <a:pt x="8" y="16"/>
                    <a:pt x="1" y="9"/>
                  </a:cubicBezTo>
                  <a:cubicBezTo>
                    <a:pt x="0" y="12"/>
                    <a:pt x="0" y="16"/>
                    <a:pt x="0" y="19"/>
                  </a:cubicBezTo>
                  <a:cubicBezTo>
                    <a:pt x="7" y="13"/>
                    <a:pt x="14" y="7"/>
                    <a:pt x="20" y="0"/>
                  </a:cubicBezTo>
                  <a:cubicBezTo>
                    <a:pt x="17" y="0"/>
                    <a:pt x="14" y="0"/>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1" name="Freeform 162"/>
            <p:cNvSpPr>
              <a:spLocks/>
            </p:cNvSpPr>
            <p:nvPr userDrawn="1"/>
          </p:nvSpPr>
          <p:spPr bwMode="auto">
            <a:xfrm>
              <a:off x="7615238" y="6299200"/>
              <a:ext cx="104775" cy="65087"/>
            </a:xfrm>
            <a:custGeom>
              <a:avLst/>
              <a:gdLst>
                <a:gd name="T0" fmla="*/ 33 w 34"/>
                <a:gd name="T1" fmla="*/ 12 h 34"/>
                <a:gd name="T2" fmla="*/ 13 w 34"/>
                <a:gd name="T3" fmla="*/ 34 h 34"/>
                <a:gd name="T4" fmla="*/ 24 w 34"/>
                <a:gd name="T5" fmla="*/ 34 h 34"/>
                <a:gd name="T6" fmla="*/ 4 w 34"/>
                <a:gd name="T7" fmla="*/ 12 h 34"/>
                <a:gd name="T8" fmla="*/ 0 w 34"/>
                <a:gd name="T9" fmla="*/ 22 h 34"/>
                <a:gd name="T10" fmla="*/ 27 w 34"/>
                <a:gd name="T11" fmla="*/ 6 h 34"/>
                <a:gd name="T12" fmla="*/ 13 w 34"/>
                <a:gd name="T13" fmla="*/ 0 h 34"/>
                <a:gd name="T14" fmla="*/ 34 w 34"/>
                <a:gd name="T15" fmla="*/ 24 h 34"/>
                <a:gd name="T16" fmla="*/ 33 w 34"/>
                <a:gd name="T1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33" y="12"/>
                  </a:moveTo>
                  <a:cubicBezTo>
                    <a:pt x="27" y="19"/>
                    <a:pt x="20" y="27"/>
                    <a:pt x="13" y="34"/>
                  </a:cubicBezTo>
                  <a:cubicBezTo>
                    <a:pt x="17" y="34"/>
                    <a:pt x="20" y="34"/>
                    <a:pt x="24" y="34"/>
                  </a:cubicBezTo>
                  <a:cubicBezTo>
                    <a:pt x="17" y="27"/>
                    <a:pt x="10" y="20"/>
                    <a:pt x="4" y="12"/>
                  </a:cubicBezTo>
                  <a:cubicBezTo>
                    <a:pt x="2" y="16"/>
                    <a:pt x="1" y="19"/>
                    <a:pt x="0" y="22"/>
                  </a:cubicBezTo>
                  <a:cubicBezTo>
                    <a:pt x="9" y="17"/>
                    <a:pt x="18" y="11"/>
                    <a:pt x="27" y="6"/>
                  </a:cubicBezTo>
                  <a:cubicBezTo>
                    <a:pt x="23" y="4"/>
                    <a:pt x="18" y="2"/>
                    <a:pt x="13" y="0"/>
                  </a:cubicBezTo>
                  <a:cubicBezTo>
                    <a:pt x="20" y="8"/>
                    <a:pt x="27" y="16"/>
                    <a:pt x="34" y="24"/>
                  </a:cubicBezTo>
                  <a:cubicBezTo>
                    <a:pt x="34" y="20"/>
                    <a:pt x="34" y="16"/>
                    <a:pt x="33"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2" name="Freeform 163"/>
            <p:cNvSpPr>
              <a:spLocks/>
            </p:cNvSpPr>
            <p:nvPr userDrawn="1"/>
          </p:nvSpPr>
          <p:spPr bwMode="auto">
            <a:xfrm>
              <a:off x="1408113" y="6300788"/>
              <a:ext cx="104775" cy="61912"/>
            </a:xfrm>
            <a:custGeom>
              <a:avLst/>
              <a:gdLst>
                <a:gd name="T0" fmla="*/ 23 w 34"/>
                <a:gd name="T1" fmla="*/ 32 h 32"/>
                <a:gd name="T2" fmla="*/ 3 w 34"/>
                <a:gd name="T3" fmla="*/ 11 h 32"/>
                <a:gd name="T4" fmla="*/ 0 w 34"/>
                <a:gd name="T5" fmla="*/ 22 h 32"/>
                <a:gd name="T6" fmla="*/ 27 w 34"/>
                <a:gd name="T7" fmla="*/ 4 h 32"/>
                <a:gd name="T8" fmla="*/ 12 w 34"/>
                <a:gd name="T9" fmla="*/ 0 h 32"/>
                <a:gd name="T10" fmla="*/ 34 w 34"/>
                <a:gd name="T11" fmla="*/ 23 h 32"/>
                <a:gd name="T12" fmla="*/ 34 w 34"/>
                <a:gd name="T13" fmla="*/ 11 h 32"/>
                <a:gd name="T14" fmla="*/ 12 w 34"/>
                <a:gd name="T15" fmla="*/ 31 h 32"/>
                <a:gd name="T16" fmla="*/ 23 w 34"/>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3" y="32"/>
                  </a:moveTo>
                  <a:cubicBezTo>
                    <a:pt x="16" y="25"/>
                    <a:pt x="10" y="18"/>
                    <a:pt x="3" y="11"/>
                  </a:cubicBezTo>
                  <a:cubicBezTo>
                    <a:pt x="2" y="14"/>
                    <a:pt x="1" y="18"/>
                    <a:pt x="0" y="22"/>
                  </a:cubicBezTo>
                  <a:cubicBezTo>
                    <a:pt x="9" y="16"/>
                    <a:pt x="18" y="10"/>
                    <a:pt x="27" y="4"/>
                  </a:cubicBezTo>
                  <a:cubicBezTo>
                    <a:pt x="22" y="3"/>
                    <a:pt x="17" y="2"/>
                    <a:pt x="12" y="0"/>
                  </a:cubicBezTo>
                  <a:cubicBezTo>
                    <a:pt x="19" y="8"/>
                    <a:pt x="26" y="15"/>
                    <a:pt x="34" y="23"/>
                  </a:cubicBezTo>
                  <a:cubicBezTo>
                    <a:pt x="34" y="19"/>
                    <a:pt x="34" y="15"/>
                    <a:pt x="34" y="11"/>
                  </a:cubicBezTo>
                  <a:cubicBezTo>
                    <a:pt x="27" y="18"/>
                    <a:pt x="19" y="25"/>
                    <a:pt x="12" y="31"/>
                  </a:cubicBezTo>
                  <a:cubicBezTo>
                    <a:pt x="16" y="32"/>
                    <a:pt x="20" y="32"/>
                    <a:pt x="2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3" name="Freeform 164"/>
            <p:cNvSpPr>
              <a:spLocks/>
            </p:cNvSpPr>
            <p:nvPr userDrawn="1"/>
          </p:nvSpPr>
          <p:spPr bwMode="auto">
            <a:xfrm>
              <a:off x="6291263" y="6024563"/>
              <a:ext cx="101600" cy="63500"/>
            </a:xfrm>
            <a:custGeom>
              <a:avLst/>
              <a:gdLst>
                <a:gd name="T0" fmla="*/ 33 w 33"/>
                <a:gd name="T1" fmla="*/ 10 h 32"/>
                <a:gd name="T2" fmla="*/ 12 w 33"/>
                <a:gd name="T3" fmla="*/ 29 h 32"/>
                <a:gd name="T4" fmla="*/ 21 w 33"/>
                <a:gd name="T5" fmla="*/ 32 h 32"/>
                <a:gd name="T6" fmla="*/ 2 w 33"/>
                <a:gd name="T7" fmla="*/ 9 h 32"/>
                <a:gd name="T8" fmla="*/ 0 w 33"/>
                <a:gd name="T9" fmla="*/ 19 h 32"/>
                <a:gd name="T10" fmla="*/ 23 w 33"/>
                <a:gd name="T11" fmla="*/ 1 h 32"/>
                <a:gd name="T12" fmla="*/ 11 w 33"/>
                <a:gd name="T13" fmla="*/ 0 h 32"/>
                <a:gd name="T14" fmla="*/ 32 w 33"/>
                <a:gd name="T15" fmla="*/ 20 h 32"/>
                <a:gd name="T16" fmla="*/ 33 w 33"/>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33" y="10"/>
                  </a:moveTo>
                  <a:cubicBezTo>
                    <a:pt x="26" y="17"/>
                    <a:pt x="19" y="23"/>
                    <a:pt x="12" y="29"/>
                  </a:cubicBezTo>
                  <a:cubicBezTo>
                    <a:pt x="15" y="30"/>
                    <a:pt x="18" y="31"/>
                    <a:pt x="21" y="32"/>
                  </a:cubicBezTo>
                  <a:cubicBezTo>
                    <a:pt x="15" y="25"/>
                    <a:pt x="9" y="17"/>
                    <a:pt x="2" y="9"/>
                  </a:cubicBezTo>
                  <a:cubicBezTo>
                    <a:pt x="1" y="13"/>
                    <a:pt x="1" y="16"/>
                    <a:pt x="0" y="19"/>
                  </a:cubicBezTo>
                  <a:cubicBezTo>
                    <a:pt x="8" y="13"/>
                    <a:pt x="15" y="7"/>
                    <a:pt x="23" y="1"/>
                  </a:cubicBezTo>
                  <a:cubicBezTo>
                    <a:pt x="19" y="0"/>
                    <a:pt x="15" y="0"/>
                    <a:pt x="11" y="0"/>
                  </a:cubicBezTo>
                  <a:cubicBezTo>
                    <a:pt x="18" y="7"/>
                    <a:pt x="25" y="13"/>
                    <a:pt x="32" y="20"/>
                  </a:cubicBezTo>
                  <a:cubicBezTo>
                    <a:pt x="32" y="17"/>
                    <a:pt x="32" y="14"/>
                    <a:pt x="33"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4" name="Freeform 165"/>
            <p:cNvSpPr>
              <a:spLocks/>
            </p:cNvSpPr>
            <p:nvPr userDrawn="1"/>
          </p:nvSpPr>
          <p:spPr bwMode="auto">
            <a:xfrm>
              <a:off x="1417638" y="10204450"/>
              <a:ext cx="95250" cy="69850"/>
            </a:xfrm>
            <a:custGeom>
              <a:avLst/>
              <a:gdLst>
                <a:gd name="T0" fmla="*/ 0 w 31"/>
                <a:gd name="T1" fmla="*/ 23 h 36"/>
                <a:gd name="T2" fmla="*/ 21 w 31"/>
                <a:gd name="T3" fmla="*/ 1 h 36"/>
                <a:gd name="T4" fmla="*/ 9 w 31"/>
                <a:gd name="T5" fmla="*/ 0 h 36"/>
                <a:gd name="T6" fmla="*/ 31 w 31"/>
                <a:gd name="T7" fmla="*/ 23 h 36"/>
                <a:gd name="T8" fmla="*/ 31 w 31"/>
                <a:gd name="T9" fmla="*/ 11 h 36"/>
                <a:gd name="T10" fmla="*/ 9 w 31"/>
                <a:gd name="T11" fmla="*/ 31 h 36"/>
                <a:gd name="T12" fmla="*/ 19 w 31"/>
                <a:gd name="T13" fmla="*/ 36 h 36"/>
                <a:gd name="T14" fmla="*/ 3 w 31"/>
                <a:gd name="T15" fmla="*/ 8 h 36"/>
                <a:gd name="T16" fmla="*/ 0 w 31"/>
                <a:gd name="T1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6">
                  <a:moveTo>
                    <a:pt x="0" y="23"/>
                  </a:moveTo>
                  <a:cubicBezTo>
                    <a:pt x="7" y="16"/>
                    <a:pt x="14" y="8"/>
                    <a:pt x="21" y="1"/>
                  </a:cubicBezTo>
                  <a:cubicBezTo>
                    <a:pt x="17" y="1"/>
                    <a:pt x="13" y="1"/>
                    <a:pt x="9" y="0"/>
                  </a:cubicBezTo>
                  <a:cubicBezTo>
                    <a:pt x="16" y="8"/>
                    <a:pt x="23" y="15"/>
                    <a:pt x="31" y="23"/>
                  </a:cubicBezTo>
                  <a:cubicBezTo>
                    <a:pt x="31" y="19"/>
                    <a:pt x="31" y="15"/>
                    <a:pt x="31" y="11"/>
                  </a:cubicBezTo>
                  <a:cubicBezTo>
                    <a:pt x="24" y="18"/>
                    <a:pt x="16" y="25"/>
                    <a:pt x="9" y="31"/>
                  </a:cubicBezTo>
                  <a:cubicBezTo>
                    <a:pt x="12" y="33"/>
                    <a:pt x="16" y="34"/>
                    <a:pt x="19" y="36"/>
                  </a:cubicBezTo>
                  <a:cubicBezTo>
                    <a:pt x="14" y="27"/>
                    <a:pt x="8" y="17"/>
                    <a:pt x="3" y="8"/>
                  </a:cubicBezTo>
                  <a:cubicBezTo>
                    <a:pt x="2" y="13"/>
                    <a:pt x="1" y="18"/>
                    <a:pt x="0"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5" name="Freeform 166"/>
            <p:cNvSpPr>
              <a:spLocks/>
            </p:cNvSpPr>
            <p:nvPr userDrawn="1"/>
          </p:nvSpPr>
          <p:spPr bwMode="auto">
            <a:xfrm>
              <a:off x="7615238" y="10201275"/>
              <a:ext cx="107950" cy="66675"/>
            </a:xfrm>
            <a:custGeom>
              <a:avLst/>
              <a:gdLst>
                <a:gd name="T0" fmla="*/ 24 w 35"/>
                <a:gd name="T1" fmla="*/ 35 h 35"/>
                <a:gd name="T2" fmla="*/ 4 w 35"/>
                <a:gd name="T3" fmla="*/ 13 h 35"/>
                <a:gd name="T4" fmla="*/ 0 w 35"/>
                <a:gd name="T5" fmla="*/ 23 h 35"/>
                <a:gd name="T6" fmla="*/ 25 w 35"/>
                <a:gd name="T7" fmla="*/ 5 h 35"/>
                <a:gd name="T8" fmla="*/ 14 w 35"/>
                <a:gd name="T9" fmla="*/ 0 h 35"/>
                <a:gd name="T10" fmla="*/ 31 w 35"/>
                <a:gd name="T11" fmla="*/ 28 h 35"/>
                <a:gd name="T12" fmla="*/ 35 w 35"/>
                <a:gd name="T13" fmla="*/ 13 h 35"/>
                <a:gd name="T14" fmla="*/ 13 w 35"/>
                <a:gd name="T15" fmla="*/ 34 h 35"/>
                <a:gd name="T16" fmla="*/ 24 w 3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24" y="35"/>
                  </a:moveTo>
                  <a:cubicBezTo>
                    <a:pt x="17" y="28"/>
                    <a:pt x="11" y="20"/>
                    <a:pt x="4" y="13"/>
                  </a:cubicBezTo>
                  <a:cubicBezTo>
                    <a:pt x="3" y="16"/>
                    <a:pt x="1" y="20"/>
                    <a:pt x="0" y="23"/>
                  </a:cubicBezTo>
                  <a:cubicBezTo>
                    <a:pt x="8" y="17"/>
                    <a:pt x="16" y="11"/>
                    <a:pt x="25" y="5"/>
                  </a:cubicBezTo>
                  <a:cubicBezTo>
                    <a:pt x="21" y="3"/>
                    <a:pt x="18" y="2"/>
                    <a:pt x="14" y="0"/>
                  </a:cubicBezTo>
                  <a:cubicBezTo>
                    <a:pt x="20" y="10"/>
                    <a:pt x="25" y="19"/>
                    <a:pt x="31" y="28"/>
                  </a:cubicBezTo>
                  <a:cubicBezTo>
                    <a:pt x="32" y="23"/>
                    <a:pt x="34" y="18"/>
                    <a:pt x="35" y="13"/>
                  </a:cubicBezTo>
                  <a:cubicBezTo>
                    <a:pt x="28" y="20"/>
                    <a:pt x="20" y="27"/>
                    <a:pt x="13" y="34"/>
                  </a:cubicBezTo>
                  <a:cubicBezTo>
                    <a:pt x="17" y="35"/>
                    <a:pt x="20" y="35"/>
                    <a:pt x="24"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6" name="Freeform 167"/>
            <p:cNvSpPr>
              <a:spLocks/>
            </p:cNvSpPr>
            <p:nvPr userDrawn="1"/>
          </p:nvSpPr>
          <p:spPr bwMode="auto">
            <a:xfrm>
              <a:off x="2744788" y="10479088"/>
              <a:ext cx="96838" cy="66675"/>
            </a:xfrm>
            <a:custGeom>
              <a:avLst/>
              <a:gdLst>
                <a:gd name="T0" fmla="*/ 31 w 31"/>
                <a:gd name="T1" fmla="*/ 15 h 34"/>
                <a:gd name="T2" fmla="*/ 9 w 31"/>
                <a:gd name="T3" fmla="*/ 32 h 34"/>
                <a:gd name="T4" fmla="*/ 21 w 31"/>
                <a:gd name="T5" fmla="*/ 34 h 34"/>
                <a:gd name="T6" fmla="*/ 1 w 31"/>
                <a:gd name="T7" fmla="*/ 13 h 34"/>
                <a:gd name="T8" fmla="*/ 0 w 31"/>
                <a:gd name="T9" fmla="*/ 23 h 34"/>
                <a:gd name="T10" fmla="*/ 20 w 31"/>
                <a:gd name="T11" fmla="*/ 4 h 34"/>
                <a:gd name="T12" fmla="*/ 12 w 31"/>
                <a:gd name="T13" fmla="*/ 0 h 34"/>
                <a:gd name="T14" fmla="*/ 28 w 31"/>
                <a:gd name="T15" fmla="*/ 26 h 34"/>
                <a:gd name="T16" fmla="*/ 31 w 31"/>
                <a:gd name="T1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31" y="15"/>
                  </a:moveTo>
                  <a:cubicBezTo>
                    <a:pt x="24" y="21"/>
                    <a:pt x="16" y="26"/>
                    <a:pt x="9" y="32"/>
                  </a:cubicBezTo>
                  <a:cubicBezTo>
                    <a:pt x="13" y="33"/>
                    <a:pt x="17" y="33"/>
                    <a:pt x="21" y="34"/>
                  </a:cubicBezTo>
                  <a:cubicBezTo>
                    <a:pt x="15" y="27"/>
                    <a:pt x="8" y="20"/>
                    <a:pt x="1" y="13"/>
                  </a:cubicBezTo>
                  <a:cubicBezTo>
                    <a:pt x="0" y="17"/>
                    <a:pt x="0" y="20"/>
                    <a:pt x="0" y="23"/>
                  </a:cubicBezTo>
                  <a:cubicBezTo>
                    <a:pt x="6" y="17"/>
                    <a:pt x="13" y="11"/>
                    <a:pt x="20" y="4"/>
                  </a:cubicBezTo>
                  <a:cubicBezTo>
                    <a:pt x="18" y="3"/>
                    <a:pt x="15" y="2"/>
                    <a:pt x="12" y="0"/>
                  </a:cubicBezTo>
                  <a:cubicBezTo>
                    <a:pt x="17" y="9"/>
                    <a:pt x="23" y="18"/>
                    <a:pt x="28" y="26"/>
                  </a:cubicBezTo>
                  <a:cubicBezTo>
                    <a:pt x="29" y="22"/>
                    <a:pt x="30" y="19"/>
                    <a:pt x="3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7" name="Freeform 168"/>
            <p:cNvSpPr>
              <a:spLocks/>
            </p:cNvSpPr>
            <p:nvPr userDrawn="1"/>
          </p:nvSpPr>
          <p:spPr bwMode="auto">
            <a:xfrm>
              <a:off x="539750" y="6305550"/>
              <a:ext cx="80963" cy="55562"/>
            </a:xfrm>
            <a:custGeom>
              <a:avLst/>
              <a:gdLst>
                <a:gd name="T0" fmla="*/ 0 w 26"/>
                <a:gd name="T1" fmla="*/ 18 h 28"/>
                <a:gd name="T2" fmla="*/ 16 w 26"/>
                <a:gd name="T3" fmla="*/ 0 h 28"/>
                <a:gd name="T4" fmla="*/ 8 w 26"/>
                <a:gd name="T5" fmla="*/ 0 h 28"/>
                <a:gd name="T6" fmla="*/ 22 w 26"/>
                <a:gd name="T7" fmla="*/ 21 h 28"/>
                <a:gd name="T8" fmla="*/ 26 w 26"/>
                <a:gd name="T9" fmla="*/ 10 h 28"/>
                <a:gd name="T10" fmla="*/ 7 w 26"/>
                <a:gd name="T11" fmla="*/ 26 h 28"/>
                <a:gd name="T12" fmla="*/ 15 w 26"/>
                <a:gd name="T13" fmla="*/ 28 h 28"/>
                <a:gd name="T14" fmla="*/ 0 w 26"/>
                <a:gd name="T15" fmla="*/ 9 h 28"/>
                <a:gd name="T16" fmla="*/ 0 w 26"/>
                <a:gd name="T1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0" y="18"/>
                  </a:moveTo>
                  <a:cubicBezTo>
                    <a:pt x="5" y="12"/>
                    <a:pt x="10" y="6"/>
                    <a:pt x="16" y="0"/>
                  </a:cubicBezTo>
                  <a:cubicBezTo>
                    <a:pt x="13" y="0"/>
                    <a:pt x="10" y="0"/>
                    <a:pt x="8" y="0"/>
                  </a:cubicBezTo>
                  <a:cubicBezTo>
                    <a:pt x="12" y="7"/>
                    <a:pt x="17" y="14"/>
                    <a:pt x="22" y="21"/>
                  </a:cubicBezTo>
                  <a:cubicBezTo>
                    <a:pt x="23" y="17"/>
                    <a:pt x="24" y="13"/>
                    <a:pt x="26" y="10"/>
                  </a:cubicBezTo>
                  <a:cubicBezTo>
                    <a:pt x="19" y="15"/>
                    <a:pt x="13" y="20"/>
                    <a:pt x="7" y="26"/>
                  </a:cubicBezTo>
                  <a:cubicBezTo>
                    <a:pt x="10" y="27"/>
                    <a:pt x="13" y="28"/>
                    <a:pt x="15" y="28"/>
                  </a:cubicBezTo>
                  <a:cubicBezTo>
                    <a:pt x="10" y="22"/>
                    <a:pt x="5" y="15"/>
                    <a:pt x="0" y="9"/>
                  </a:cubicBezTo>
                  <a:cubicBezTo>
                    <a:pt x="0" y="12"/>
                    <a:pt x="0" y="15"/>
                    <a:pt x="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8" name="Freeform 169"/>
            <p:cNvSpPr>
              <a:spLocks/>
            </p:cNvSpPr>
            <p:nvPr userDrawn="1"/>
          </p:nvSpPr>
          <p:spPr bwMode="auto">
            <a:xfrm>
              <a:off x="1858963" y="6022975"/>
              <a:ext cx="95250" cy="53975"/>
            </a:xfrm>
            <a:custGeom>
              <a:avLst/>
              <a:gdLst>
                <a:gd name="T0" fmla="*/ 19 w 31"/>
                <a:gd name="T1" fmla="*/ 28 h 28"/>
                <a:gd name="T2" fmla="*/ 3 w 31"/>
                <a:gd name="T3" fmla="*/ 12 h 28"/>
                <a:gd name="T4" fmla="*/ 0 w 31"/>
                <a:gd name="T5" fmla="*/ 19 h 28"/>
                <a:gd name="T6" fmla="*/ 21 w 31"/>
                <a:gd name="T7" fmla="*/ 5 h 28"/>
                <a:gd name="T8" fmla="*/ 13 w 31"/>
                <a:gd name="T9" fmla="*/ 0 h 28"/>
                <a:gd name="T10" fmla="*/ 26 w 31"/>
                <a:gd name="T11" fmla="*/ 21 h 28"/>
                <a:gd name="T12" fmla="*/ 31 w 31"/>
                <a:gd name="T13" fmla="*/ 13 h 28"/>
                <a:gd name="T14" fmla="*/ 10 w 31"/>
                <a:gd name="T15" fmla="*/ 26 h 28"/>
                <a:gd name="T16" fmla="*/ 19 w 31"/>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8">
                  <a:moveTo>
                    <a:pt x="19" y="28"/>
                  </a:moveTo>
                  <a:cubicBezTo>
                    <a:pt x="14" y="23"/>
                    <a:pt x="9" y="17"/>
                    <a:pt x="3" y="12"/>
                  </a:cubicBezTo>
                  <a:cubicBezTo>
                    <a:pt x="2" y="14"/>
                    <a:pt x="1" y="16"/>
                    <a:pt x="0" y="19"/>
                  </a:cubicBezTo>
                  <a:cubicBezTo>
                    <a:pt x="7" y="14"/>
                    <a:pt x="14" y="10"/>
                    <a:pt x="21" y="5"/>
                  </a:cubicBezTo>
                  <a:cubicBezTo>
                    <a:pt x="18" y="4"/>
                    <a:pt x="16" y="2"/>
                    <a:pt x="13" y="0"/>
                  </a:cubicBezTo>
                  <a:cubicBezTo>
                    <a:pt x="17" y="7"/>
                    <a:pt x="22" y="14"/>
                    <a:pt x="26" y="21"/>
                  </a:cubicBezTo>
                  <a:cubicBezTo>
                    <a:pt x="28" y="18"/>
                    <a:pt x="29" y="15"/>
                    <a:pt x="31" y="13"/>
                  </a:cubicBezTo>
                  <a:cubicBezTo>
                    <a:pt x="24" y="17"/>
                    <a:pt x="17" y="22"/>
                    <a:pt x="10" y="26"/>
                  </a:cubicBezTo>
                  <a:cubicBezTo>
                    <a:pt x="13" y="27"/>
                    <a:pt x="16" y="28"/>
                    <a:pt x="19"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9" name="Freeform 170"/>
            <p:cNvSpPr>
              <a:spLocks/>
            </p:cNvSpPr>
            <p:nvPr userDrawn="1"/>
          </p:nvSpPr>
          <p:spPr bwMode="auto">
            <a:xfrm>
              <a:off x="8529638" y="6310313"/>
              <a:ext cx="71438" cy="47625"/>
            </a:xfrm>
            <a:custGeom>
              <a:avLst/>
              <a:gdLst>
                <a:gd name="T0" fmla="*/ 0 w 23"/>
                <a:gd name="T1" fmla="*/ 11 h 25"/>
                <a:gd name="T2" fmla="*/ 11 w 23"/>
                <a:gd name="T3" fmla="*/ 0 h 25"/>
                <a:gd name="T4" fmla="*/ 20 w 23"/>
                <a:gd name="T5" fmla="*/ 19 h 25"/>
                <a:gd name="T6" fmla="*/ 23 w 23"/>
                <a:gd name="T7" fmla="*/ 7 h 25"/>
                <a:gd name="T8" fmla="*/ 6 w 23"/>
                <a:gd name="T9" fmla="*/ 25 h 25"/>
                <a:gd name="T10" fmla="*/ 14 w 23"/>
                <a:gd name="T11" fmla="*/ 25 h 25"/>
                <a:gd name="T12" fmla="*/ 0 w 23"/>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11"/>
                  </a:moveTo>
                  <a:cubicBezTo>
                    <a:pt x="2" y="9"/>
                    <a:pt x="7" y="4"/>
                    <a:pt x="11" y="0"/>
                  </a:cubicBezTo>
                  <a:cubicBezTo>
                    <a:pt x="12" y="3"/>
                    <a:pt x="16" y="11"/>
                    <a:pt x="20" y="19"/>
                  </a:cubicBezTo>
                  <a:cubicBezTo>
                    <a:pt x="21" y="15"/>
                    <a:pt x="22" y="11"/>
                    <a:pt x="23" y="7"/>
                  </a:cubicBezTo>
                  <a:cubicBezTo>
                    <a:pt x="17" y="13"/>
                    <a:pt x="11" y="19"/>
                    <a:pt x="6" y="25"/>
                  </a:cubicBezTo>
                  <a:cubicBezTo>
                    <a:pt x="8" y="25"/>
                    <a:pt x="11" y="25"/>
                    <a:pt x="14" y="25"/>
                  </a:cubicBezTo>
                  <a:cubicBezTo>
                    <a:pt x="8" y="19"/>
                    <a:pt x="3" y="13"/>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0" name="Freeform 171"/>
            <p:cNvSpPr>
              <a:spLocks/>
            </p:cNvSpPr>
            <p:nvPr userDrawn="1"/>
          </p:nvSpPr>
          <p:spPr bwMode="auto">
            <a:xfrm>
              <a:off x="533400" y="10210800"/>
              <a:ext cx="90488" cy="50800"/>
            </a:xfrm>
            <a:custGeom>
              <a:avLst/>
              <a:gdLst>
                <a:gd name="T0" fmla="*/ 18 w 29"/>
                <a:gd name="T1" fmla="*/ 26 h 26"/>
                <a:gd name="T2" fmla="*/ 0 w 29"/>
                <a:gd name="T3" fmla="*/ 10 h 26"/>
                <a:gd name="T4" fmla="*/ 1 w 29"/>
                <a:gd name="T5" fmla="*/ 18 h 26"/>
                <a:gd name="T6" fmla="*/ 18 w 29"/>
                <a:gd name="T7" fmla="*/ 1 h 26"/>
                <a:gd name="T8" fmla="*/ 10 w 29"/>
                <a:gd name="T9" fmla="*/ 0 h 26"/>
                <a:gd name="T10" fmla="*/ 26 w 29"/>
                <a:gd name="T11" fmla="*/ 18 h 26"/>
                <a:gd name="T12" fmla="*/ 29 w 29"/>
                <a:gd name="T13" fmla="*/ 10 h 26"/>
                <a:gd name="T14" fmla="*/ 9 w 29"/>
                <a:gd name="T15" fmla="*/ 25 h 26"/>
                <a:gd name="T16" fmla="*/ 18 w 2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18" y="26"/>
                  </a:moveTo>
                  <a:cubicBezTo>
                    <a:pt x="12" y="21"/>
                    <a:pt x="6" y="15"/>
                    <a:pt x="0" y="10"/>
                  </a:cubicBezTo>
                  <a:cubicBezTo>
                    <a:pt x="0" y="13"/>
                    <a:pt x="0" y="15"/>
                    <a:pt x="1" y="18"/>
                  </a:cubicBezTo>
                  <a:cubicBezTo>
                    <a:pt x="6" y="12"/>
                    <a:pt x="12" y="6"/>
                    <a:pt x="18" y="1"/>
                  </a:cubicBezTo>
                  <a:cubicBezTo>
                    <a:pt x="15" y="0"/>
                    <a:pt x="12" y="0"/>
                    <a:pt x="10" y="0"/>
                  </a:cubicBezTo>
                  <a:cubicBezTo>
                    <a:pt x="15" y="6"/>
                    <a:pt x="20" y="12"/>
                    <a:pt x="26" y="18"/>
                  </a:cubicBezTo>
                  <a:cubicBezTo>
                    <a:pt x="27" y="16"/>
                    <a:pt x="28" y="13"/>
                    <a:pt x="29" y="10"/>
                  </a:cubicBezTo>
                  <a:cubicBezTo>
                    <a:pt x="22" y="15"/>
                    <a:pt x="15" y="20"/>
                    <a:pt x="9" y="25"/>
                  </a:cubicBezTo>
                  <a:cubicBezTo>
                    <a:pt x="12" y="25"/>
                    <a:pt x="15" y="26"/>
                    <a:pt x="18"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1" name="Freeform 172"/>
            <p:cNvSpPr>
              <a:spLocks/>
            </p:cNvSpPr>
            <p:nvPr userDrawn="1"/>
          </p:nvSpPr>
          <p:spPr bwMode="auto">
            <a:xfrm>
              <a:off x="8526463" y="10202863"/>
              <a:ext cx="77788" cy="60325"/>
            </a:xfrm>
            <a:custGeom>
              <a:avLst/>
              <a:gdLst>
                <a:gd name="T0" fmla="*/ 14 w 25"/>
                <a:gd name="T1" fmla="*/ 31 h 31"/>
                <a:gd name="T2" fmla="*/ 0 w 25"/>
                <a:gd name="T3" fmla="*/ 18 h 31"/>
                <a:gd name="T4" fmla="*/ 16 w 25"/>
                <a:gd name="T5" fmla="*/ 7 h 31"/>
                <a:gd name="T6" fmla="*/ 9 w 25"/>
                <a:gd name="T7" fmla="*/ 0 h 31"/>
                <a:gd name="T8" fmla="*/ 19 w 25"/>
                <a:gd name="T9" fmla="*/ 27 h 31"/>
                <a:gd name="T10" fmla="*/ 25 w 25"/>
                <a:gd name="T11" fmla="*/ 15 h 31"/>
                <a:gd name="T12" fmla="*/ 4 w 25"/>
                <a:gd name="T13" fmla="*/ 27 h 31"/>
                <a:gd name="T14" fmla="*/ 14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4" y="31"/>
                  </a:moveTo>
                  <a:cubicBezTo>
                    <a:pt x="8" y="26"/>
                    <a:pt x="2" y="20"/>
                    <a:pt x="0" y="18"/>
                  </a:cubicBezTo>
                  <a:cubicBezTo>
                    <a:pt x="2" y="16"/>
                    <a:pt x="9" y="12"/>
                    <a:pt x="16" y="7"/>
                  </a:cubicBezTo>
                  <a:cubicBezTo>
                    <a:pt x="13" y="5"/>
                    <a:pt x="11" y="3"/>
                    <a:pt x="9" y="0"/>
                  </a:cubicBezTo>
                  <a:cubicBezTo>
                    <a:pt x="12" y="9"/>
                    <a:pt x="15" y="18"/>
                    <a:pt x="19" y="27"/>
                  </a:cubicBezTo>
                  <a:cubicBezTo>
                    <a:pt x="21" y="23"/>
                    <a:pt x="23" y="19"/>
                    <a:pt x="25" y="15"/>
                  </a:cubicBezTo>
                  <a:cubicBezTo>
                    <a:pt x="18" y="19"/>
                    <a:pt x="11" y="23"/>
                    <a:pt x="4" y="27"/>
                  </a:cubicBezTo>
                  <a:cubicBezTo>
                    <a:pt x="7" y="29"/>
                    <a:pt x="10" y="30"/>
                    <a:pt x="14"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2" name="Freeform 173"/>
            <p:cNvSpPr>
              <a:spLocks/>
            </p:cNvSpPr>
            <p:nvPr userDrawn="1"/>
          </p:nvSpPr>
          <p:spPr bwMode="auto">
            <a:xfrm>
              <a:off x="7186613" y="6024563"/>
              <a:ext cx="87313" cy="55562"/>
            </a:xfrm>
            <a:custGeom>
              <a:avLst/>
              <a:gdLst>
                <a:gd name="T0" fmla="*/ 28 w 28"/>
                <a:gd name="T1" fmla="*/ 12 h 28"/>
                <a:gd name="T2" fmla="*/ 6 w 28"/>
                <a:gd name="T3" fmla="*/ 24 h 28"/>
                <a:gd name="T4" fmla="*/ 18 w 28"/>
                <a:gd name="T5" fmla="*/ 28 h 28"/>
                <a:gd name="T6" fmla="*/ 2 w 28"/>
                <a:gd name="T7" fmla="*/ 10 h 28"/>
                <a:gd name="T8" fmla="*/ 0 w 28"/>
                <a:gd name="T9" fmla="*/ 19 h 28"/>
                <a:gd name="T10" fmla="*/ 18 w 28"/>
                <a:gd name="T11" fmla="*/ 2 h 28"/>
                <a:gd name="T12" fmla="*/ 11 w 28"/>
                <a:gd name="T13" fmla="*/ 0 h 28"/>
                <a:gd name="T14" fmla="*/ 23 w 28"/>
                <a:gd name="T15" fmla="*/ 22 h 28"/>
                <a:gd name="T16" fmla="*/ 28 w 28"/>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12"/>
                  </a:moveTo>
                  <a:cubicBezTo>
                    <a:pt x="21" y="16"/>
                    <a:pt x="14" y="20"/>
                    <a:pt x="6" y="24"/>
                  </a:cubicBezTo>
                  <a:cubicBezTo>
                    <a:pt x="10" y="25"/>
                    <a:pt x="14" y="27"/>
                    <a:pt x="18" y="28"/>
                  </a:cubicBezTo>
                  <a:cubicBezTo>
                    <a:pt x="12" y="22"/>
                    <a:pt x="7" y="16"/>
                    <a:pt x="2" y="10"/>
                  </a:cubicBezTo>
                  <a:cubicBezTo>
                    <a:pt x="1" y="13"/>
                    <a:pt x="1" y="16"/>
                    <a:pt x="0" y="19"/>
                  </a:cubicBezTo>
                  <a:cubicBezTo>
                    <a:pt x="6" y="13"/>
                    <a:pt x="12" y="8"/>
                    <a:pt x="18" y="2"/>
                  </a:cubicBezTo>
                  <a:cubicBezTo>
                    <a:pt x="16" y="2"/>
                    <a:pt x="13" y="1"/>
                    <a:pt x="11" y="0"/>
                  </a:cubicBezTo>
                  <a:cubicBezTo>
                    <a:pt x="15" y="8"/>
                    <a:pt x="19" y="15"/>
                    <a:pt x="23" y="22"/>
                  </a:cubicBezTo>
                  <a:cubicBezTo>
                    <a:pt x="25" y="18"/>
                    <a:pt x="26" y="15"/>
                    <a:pt x="2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3" name="Freeform 174"/>
            <p:cNvSpPr>
              <a:spLocks/>
            </p:cNvSpPr>
            <p:nvPr userDrawn="1"/>
          </p:nvSpPr>
          <p:spPr bwMode="auto">
            <a:xfrm>
              <a:off x="1863725" y="10491788"/>
              <a:ext cx="87313" cy="49212"/>
            </a:xfrm>
            <a:custGeom>
              <a:avLst/>
              <a:gdLst>
                <a:gd name="T0" fmla="*/ 9 w 28"/>
                <a:gd name="T1" fmla="*/ 0 h 26"/>
                <a:gd name="T2" fmla="*/ 26 w 28"/>
                <a:gd name="T3" fmla="*/ 17 h 26"/>
                <a:gd name="T4" fmla="*/ 28 w 28"/>
                <a:gd name="T5" fmla="*/ 10 h 26"/>
                <a:gd name="T6" fmla="*/ 6 w 28"/>
                <a:gd name="T7" fmla="*/ 23 h 26"/>
                <a:gd name="T8" fmla="*/ 18 w 28"/>
                <a:gd name="T9" fmla="*/ 26 h 26"/>
                <a:gd name="T10" fmla="*/ 1 w 28"/>
                <a:gd name="T11" fmla="*/ 8 h 26"/>
                <a:gd name="T12" fmla="*/ 0 w 28"/>
                <a:gd name="T13" fmla="*/ 16 h 26"/>
                <a:gd name="T14" fmla="*/ 21 w 28"/>
                <a:gd name="T15" fmla="*/ 3 h 26"/>
                <a:gd name="T16" fmla="*/ 9 w 2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9" y="0"/>
                  </a:moveTo>
                  <a:cubicBezTo>
                    <a:pt x="15" y="6"/>
                    <a:pt x="21" y="11"/>
                    <a:pt x="26" y="17"/>
                  </a:cubicBezTo>
                  <a:cubicBezTo>
                    <a:pt x="27" y="15"/>
                    <a:pt x="27" y="12"/>
                    <a:pt x="28" y="10"/>
                  </a:cubicBezTo>
                  <a:cubicBezTo>
                    <a:pt x="21" y="14"/>
                    <a:pt x="14" y="18"/>
                    <a:pt x="6" y="23"/>
                  </a:cubicBezTo>
                  <a:cubicBezTo>
                    <a:pt x="10" y="24"/>
                    <a:pt x="14" y="25"/>
                    <a:pt x="18" y="26"/>
                  </a:cubicBezTo>
                  <a:cubicBezTo>
                    <a:pt x="12" y="20"/>
                    <a:pt x="7" y="14"/>
                    <a:pt x="1" y="8"/>
                  </a:cubicBezTo>
                  <a:cubicBezTo>
                    <a:pt x="1" y="11"/>
                    <a:pt x="0" y="13"/>
                    <a:pt x="0" y="16"/>
                  </a:cubicBezTo>
                  <a:cubicBezTo>
                    <a:pt x="7" y="12"/>
                    <a:pt x="14" y="7"/>
                    <a:pt x="21" y="3"/>
                  </a:cubicBezTo>
                  <a:cubicBezTo>
                    <a:pt x="17" y="2"/>
                    <a:pt x="13" y="1"/>
                    <a:pt x="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4" name="Freeform 175"/>
            <p:cNvSpPr>
              <a:spLocks/>
            </p:cNvSpPr>
            <p:nvPr userDrawn="1"/>
          </p:nvSpPr>
          <p:spPr bwMode="auto">
            <a:xfrm>
              <a:off x="7186613" y="10501313"/>
              <a:ext cx="71438" cy="44450"/>
            </a:xfrm>
            <a:custGeom>
              <a:avLst/>
              <a:gdLst>
                <a:gd name="T0" fmla="*/ 14 w 23"/>
                <a:gd name="T1" fmla="*/ 0 h 23"/>
                <a:gd name="T2" fmla="*/ 23 w 23"/>
                <a:gd name="T3" fmla="*/ 7 h 23"/>
                <a:gd name="T4" fmla="*/ 9 w 23"/>
                <a:gd name="T5" fmla="*/ 19 h 23"/>
                <a:gd name="T6" fmla="*/ 17 w 23"/>
                <a:gd name="T7" fmla="*/ 23 h 23"/>
                <a:gd name="T8" fmla="*/ 4 w 23"/>
                <a:gd name="T9" fmla="*/ 1 h 23"/>
                <a:gd name="T10" fmla="*/ 0 w 23"/>
                <a:gd name="T11" fmla="*/ 12 h 23"/>
                <a:gd name="T12" fmla="*/ 14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4" y="0"/>
                  </a:moveTo>
                  <a:cubicBezTo>
                    <a:pt x="16" y="1"/>
                    <a:pt x="21" y="6"/>
                    <a:pt x="23" y="7"/>
                  </a:cubicBezTo>
                  <a:cubicBezTo>
                    <a:pt x="21" y="9"/>
                    <a:pt x="15" y="14"/>
                    <a:pt x="9" y="19"/>
                  </a:cubicBezTo>
                  <a:cubicBezTo>
                    <a:pt x="11" y="20"/>
                    <a:pt x="14" y="21"/>
                    <a:pt x="17" y="23"/>
                  </a:cubicBezTo>
                  <a:cubicBezTo>
                    <a:pt x="13" y="15"/>
                    <a:pt x="9" y="8"/>
                    <a:pt x="4" y="1"/>
                  </a:cubicBezTo>
                  <a:cubicBezTo>
                    <a:pt x="3" y="4"/>
                    <a:pt x="1" y="8"/>
                    <a:pt x="0" y="12"/>
                  </a:cubicBezTo>
                  <a:cubicBezTo>
                    <a:pt x="6" y="7"/>
                    <a:pt x="12"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5" name="Freeform 176"/>
            <p:cNvSpPr>
              <a:spLocks/>
            </p:cNvSpPr>
            <p:nvPr userDrawn="1"/>
          </p:nvSpPr>
          <p:spPr bwMode="auto">
            <a:xfrm>
              <a:off x="5868988" y="5751513"/>
              <a:ext cx="69850" cy="41275"/>
            </a:xfrm>
            <a:custGeom>
              <a:avLst/>
              <a:gdLst>
                <a:gd name="T0" fmla="*/ 23 w 23"/>
                <a:gd name="T1" fmla="*/ 11 h 21"/>
                <a:gd name="T2" fmla="*/ 7 w 23"/>
                <a:gd name="T3" fmla="*/ 21 h 21"/>
                <a:gd name="T4" fmla="*/ 0 w 23"/>
                <a:gd name="T5" fmla="*/ 9 h 21"/>
                <a:gd name="T6" fmla="*/ 11 w 23"/>
                <a:gd name="T7" fmla="*/ 0 h 21"/>
                <a:gd name="T8" fmla="*/ 23 w 23"/>
                <a:gd name="T9" fmla="*/ 11 h 21"/>
              </a:gdLst>
              <a:ahLst/>
              <a:cxnLst>
                <a:cxn ang="0">
                  <a:pos x="T0" y="T1"/>
                </a:cxn>
                <a:cxn ang="0">
                  <a:pos x="T2" y="T3"/>
                </a:cxn>
                <a:cxn ang="0">
                  <a:pos x="T4" y="T5"/>
                </a:cxn>
                <a:cxn ang="0">
                  <a:pos x="T6" y="T7"/>
                </a:cxn>
                <a:cxn ang="0">
                  <a:pos x="T8" y="T9"/>
                </a:cxn>
              </a:cxnLst>
              <a:rect l="0" t="0" r="r" b="b"/>
              <a:pathLst>
                <a:path w="23" h="21">
                  <a:moveTo>
                    <a:pt x="23" y="11"/>
                  </a:moveTo>
                  <a:cubicBezTo>
                    <a:pt x="17" y="15"/>
                    <a:pt x="12" y="18"/>
                    <a:pt x="7" y="21"/>
                  </a:cubicBezTo>
                  <a:cubicBezTo>
                    <a:pt x="6" y="19"/>
                    <a:pt x="3" y="14"/>
                    <a:pt x="0" y="9"/>
                  </a:cubicBezTo>
                  <a:cubicBezTo>
                    <a:pt x="1" y="8"/>
                    <a:pt x="6" y="4"/>
                    <a:pt x="11" y="0"/>
                  </a:cubicBezTo>
                  <a:cubicBezTo>
                    <a:pt x="14" y="2"/>
                    <a:pt x="19" y="7"/>
                    <a:pt x="2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6" name="Freeform 177"/>
            <p:cNvSpPr>
              <a:spLocks/>
            </p:cNvSpPr>
            <p:nvPr userDrawn="1"/>
          </p:nvSpPr>
          <p:spPr bwMode="auto">
            <a:xfrm>
              <a:off x="4094163" y="5749925"/>
              <a:ext cx="65088" cy="42862"/>
            </a:xfrm>
            <a:custGeom>
              <a:avLst/>
              <a:gdLst>
                <a:gd name="T0" fmla="*/ 8 w 21"/>
                <a:gd name="T1" fmla="*/ 0 h 22"/>
                <a:gd name="T2" fmla="*/ 21 w 21"/>
                <a:gd name="T3" fmla="*/ 13 h 22"/>
                <a:gd name="T4" fmla="*/ 9 w 21"/>
                <a:gd name="T5" fmla="*/ 22 h 22"/>
                <a:gd name="T6" fmla="*/ 0 w 21"/>
                <a:gd name="T7" fmla="*/ 11 h 22"/>
                <a:gd name="T8" fmla="*/ 14 w 21"/>
                <a:gd name="T9" fmla="*/ 4 h 22"/>
                <a:gd name="T10" fmla="*/ 8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8" y="0"/>
                  </a:moveTo>
                  <a:cubicBezTo>
                    <a:pt x="13" y="4"/>
                    <a:pt x="18" y="9"/>
                    <a:pt x="21" y="13"/>
                  </a:cubicBezTo>
                  <a:cubicBezTo>
                    <a:pt x="18" y="15"/>
                    <a:pt x="12" y="19"/>
                    <a:pt x="9" y="22"/>
                  </a:cubicBezTo>
                  <a:cubicBezTo>
                    <a:pt x="8" y="20"/>
                    <a:pt x="3" y="15"/>
                    <a:pt x="0" y="11"/>
                  </a:cubicBezTo>
                  <a:cubicBezTo>
                    <a:pt x="2" y="10"/>
                    <a:pt x="8" y="7"/>
                    <a:pt x="14" y="4"/>
                  </a:cubicBezTo>
                  <a:cubicBezTo>
                    <a:pt x="12" y="2"/>
                    <a:pt x="10" y="1"/>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7" name="Freeform 178"/>
            <p:cNvSpPr>
              <a:spLocks/>
            </p:cNvSpPr>
            <p:nvPr userDrawn="1"/>
          </p:nvSpPr>
          <p:spPr bwMode="auto">
            <a:xfrm>
              <a:off x="4975225" y="5746751"/>
              <a:ext cx="74613" cy="53975"/>
            </a:xfrm>
            <a:custGeom>
              <a:avLst/>
              <a:gdLst>
                <a:gd name="T0" fmla="*/ 24 w 24"/>
                <a:gd name="T1" fmla="*/ 12 h 28"/>
                <a:gd name="T2" fmla="*/ 7 w 24"/>
                <a:gd name="T3" fmla="*/ 25 h 28"/>
                <a:gd name="T4" fmla="*/ 13 w 24"/>
                <a:gd name="T5" fmla="*/ 28 h 28"/>
                <a:gd name="T6" fmla="*/ 0 w 24"/>
                <a:gd name="T7" fmla="*/ 12 h 28"/>
                <a:gd name="T8" fmla="*/ 11 w 24"/>
                <a:gd name="T9" fmla="*/ 0 h 28"/>
                <a:gd name="T10" fmla="*/ 24 w 24"/>
                <a:gd name="T11" fmla="*/ 12 h 28"/>
              </a:gdLst>
              <a:ahLst/>
              <a:cxnLst>
                <a:cxn ang="0">
                  <a:pos x="T0" y="T1"/>
                </a:cxn>
                <a:cxn ang="0">
                  <a:pos x="T2" y="T3"/>
                </a:cxn>
                <a:cxn ang="0">
                  <a:pos x="T4" y="T5"/>
                </a:cxn>
                <a:cxn ang="0">
                  <a:pos x="T6" y="T7"/>
                </a:cxn>
                <a:cxn ang="0">
                  <a:pos x="T8" y="T9"/>
                </a:cxn>
                <a:cxn ang="0">
                  <a:pos x="T10" y="T11"/>
                </a:cxn>
              </a:cxnLst>
              <a:rect l="0" t="0" r="r" b="b"/>
              <a:pathLst>
                <a:path w="24" h="28">
                  <a:moveTo>
                    <a:pt x="24" y="12"/>
                  </a:moveTo>
                  <a:cubicBezTo>
                    <a:pt x="18" y="16"/>
                    <a:pt x="12" y="20"/>
                    <a:pt x="7" y="25"/>
                  </a:cubicBezTo>
                  <a:cubicBezTo>
                    <a:pt x="9" y="26"/>
                    <a:pt x="11" y="27"/>
                    <a:pt x="13" y="28"/>
                  </a:cubicBezTo>
                  <a:cubicBezTo>
                    <a:pt x="9" y="23"/>
                    <a:pt x="5" y="18"/>
                    <a:pt x="0" y="12"/>
                  </a:cubicBezTo>
                  <a:cubicBezTo>
                    <a:pt x="1" y="10"/>
                    <a:pt x="6" y="5"/>
                    <a:pt x="11" y="0"/>
                  </a:cubicBezTo>
                  <a:cubicBezTo>
                    <a:pt x="16" y="4"/>
                    <a:pt x="22" y="9"/>
                    <a:pt x="2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8" name="Freeform 179"/>
            <p:cNvSpPr>
              <a:spLocks/>
            </p:cNvSpPr>
            <p:nvPr userDrawn="1"/>
          </p:nvSpPr>
          <p:spPr bwMode="auto">
            <a:xfrm>
              <a:off x="3195638" y="5748338"/>
              <a:ext cx="82550" cy="52387"/>
            </a:xfrm>
            <a:custGeom>
              <a:avLst/>
              <a:gdLst>
                <a:gd name="T0" fmla="*/ 0 w 27"/>
                <a:gd name="T1" fmla="*/ 14 h 27"/>
                <a:gd name="T2" fmla="*/ 17 w 27"/>
                <a:gd name="T3" fmla="*/ 6 h 27"/>
                <a:gd name="T4" fmla="*/ 13 w 27"/>
                <a:gd name="T5" fmla="*/ 0 h 27"/>
                <a:gd name="T6" fmla="*/ 27 w 27"/>
                <a:gd name="T7" fmla="*/ 13 h 27"/>
                <a:gd name="T8" fmla="*/ 14 w 27"/>
                <a:gd name="T9" fmla="*/ 27 h 27"/>
                <a:gd name="T10" fmla="*/ 0 w 27"/>
                <a:gd name="T11" fmla="*/ 14 h 27"/>
              </a:gdLst>
              <a:ahLst/>
              <a:cxnLst>
                <a:cxn ang="0">
                  <a:pos x="T0" y="T1"/>
                </a:cxn>
                <a:cxn ang="0">
                  <a:pos x="T2" y="T3"/>
                </a:cxn>
                <a:cxn ang="0">
                  <a:pos x="T4" y="T5"/>
                </a:cxn>
                <a:cxn ang="0">
                  <a:pos x="T6" y="T7"/>
                </a:cxn>
                <a:cxn ang="0">
                  <a:pos x="T8" y="T9"/>
                </a:cxn>
                <a:cxn ang="0">
                  <a:pos x="T10" y="T11"/>
                </a:cxn>
              </a:cxnLst>
              <a:rect l="0" t="0" r="r" b="b"/>
              <a:pathLst>
                <a:path w="27" h="27">
                  <a:moveTo>
                    <a:pt x="0" y="14"/>
                  </a:moveTo>
                  <a:cubicBezTo>
                    <a:pt x="6" y="11"/>
                    <a:pt x="12" y="8"/>
                    <a:pt x="17" y="6"/>
                  </a:cubicBezTo>
                  <a:cubicBezTo>
                    <a:pt x="16" y="4"/>
                    <a:pt x="14" y="2"/>
                    <a:pt x="13" y="0"/>
                  </a:cubicBezTo>
                  <a:cubicBezTo>
                    <a:pt x="18" y="4"/>
                    <a:pt x="22" y="8"/>
                    <a:pt x="27" y="13"/>
                  </a:cubicBezTo>
                  <a:cubicBezTo>
                    <a:pt x="23" y="18"/>
                    <a:pt x="19" y="22"/>
                    <a:pt x="14" y="27"/>
                  </a:cubicBezTo>
                  <a:cubicBezTo>
                    <a:pt x="10" y="23"/>
                    <a:pt x="5"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9" name="Freeform 180"/>
            <p:cNvSpPr>
              <a:spLocks/>
            </p:cNvSpPr>
            <p:nvPr userDrawn="1"/>
          </p:nvSpPr>
          <p:spPr bwMode="auto">
            <a:xfrm>
              <a:off x="5862638" y="10768013"/>
              <a:ext cx="79375" cy="52387"/>
            </a:xfrm>
            <a:custGeom>
              <a:avLst/>
              <a:gdLst>
                <a:gd name="T0" fmla="*/ 13 w 26"/>
                <a:gd name="T1" fmla="*/ 27 h 27"/>
                <a:gd name="T2" fmla="*/ 0 w 26"/>
                <a:gd name="T3" fmla="*/ 12 h 27"/>
                <a:gd name="T4" fmla="*/ 11 w 26"/>
                <a:gd name="T5" fmla="*/ 0 h 27"/>
                <a:gd name="T6" fmla="*/ 26 w 26"/>
                <a:gd name="T7" fmla="*/ 13 h 27"/>
                <a:gd name="T8" fmla="*/ 13 w 26"/>
                <a:gd name="T9" fmla="*/ 27 h 27"/>
              </a:gdLst>
              <a:ahLst/>
              <a:cxnLst>
                <a:cxn ang="0">
                  <a:pos x="T0" y="T1"/>
                </a:cxn>
                <a:cxn ang="0">
                  <a:pos x="T2" y="T3"/>
                </a:cxn>
                <a:cxn ang="0">
                  <a:pos x="T4" y="T5"/>
                </a:cxn>
                <a:cxn ang="0">
                  <a:pos x="T6" y="T7"/>
                </a:cxn>
                <a:cxn ang="0">
                  <a:pos x="T8" y="T9"/>
                </a:cxn>
              </a:cxnLst>
              <a:rect l="0" t="0" r="r" b="b"/>
              <a:pathLst>
                <a:path w="26" h="27">
                  <a:moveTo>
                    <a:pt x="13" y="27"/>
                  </a:moveTo>
                  <a:cubicBezTo>
                    <a:pt x="8" y="22"/>
                    <a:pt x="4" y="17"/>
                    <a:pt x="0" y="12"/>
                  </a:cubicBezTo>
                  <a:cubicBezTo>
                    <a:pt x="2" y="10"/>
                    <a:pt x="6" y="5"/>
                    <a:pt x="11" y="0"/>
                  </a:cubicBezTo>
                  <a:cubicBezTo>
                    <a:pt x="16" y="4"/>
                    <a:pt x="20" y="8"/>
                    <a:pt x="26" y="13"/>
                  </a:cubicBezTo>
                  <a:cubicBezTo>
                    <a:pt x="21" y="18"/>
                    <a:pt x="17" y="22"/>
                    <a:pt x="13"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0" name="Freeform 181"/>
            <p:cNvSpPr>
              <a:spLocks/>
            </p:cNvSpPr>
            <p:nvPr userDrawn="1"/>
          </p:nvSpPr>
          <p:spPr bwMode="auto">
            <a:xfrm>
              <a:off x="8070850" y="6037263"/>
              <a:ext cx="85725" cy="39687"/>
            </a:xfrm>
            <a:custGeom>
              <a:avLst/>
              <a:gdLst>
                <a:gd name="T0" fmla="*/ 18 w 28"/>
                <a:gd name="T1" fmla="*/ 0 h 21"/>
                <a:gd name="T2" fmla="*/ 24 w 28"/>
                <a:gd name="T3" fmla="*/ 12 h 21"/>
                <a:gd name="T4" fmla="*/ 28 w 28"/>
                <a:gd name="T5" fmla="*/ 8 h 21"/>
                <a:gd name="T6" fmla="*/ 13 w 28"/>
                <a:gd name="T7" fmla="*/ 21 h 21"/>
                <a:gd name="T8" fmla="*/ 0 w 28"/>
                <a:gd name="T9" fmla="*/ 8 h 21"/>
                <a:gd name="T10" fmla="*/ 18 w 28"/>
                <a:gd name="T11" fmla="*/ 0 h 21"/>
              </a:gdLst>
              <a:ahLst/>
              <a:cxnLst>
                <a:cxn ang="0">
                  <a:pos x="T0" y="T1"/>
                </a:cxn>
                <a:cxn ang="0">
                  <a:pos x="T2" y="T3"/>
                </a:cxn>
                <a:cxn ang="0">
                  <a:pos x="T4" y="T5"/>
                </a:cxn>
                <a:cxn ang="0">
                  <a:pos x="T6" y="T7"/>
                </a:cxn>
                <a:cxn ang="0">
                  <a:pos x="T8" y="T9"/>
                </a:cxn>
                <a:cxn ang="0">
                  <a:pos x="T10" y="T11"/>
                </a:cxn>
              </a:cxnLst>
              <a:rect l="0" t="0" r="r" b="b"/>
              <a:pathLst>
                <a:path w="28" h="21">
                  <a:moveTo>
                    <a:pt x="18" y="0"/>
                  </a:moveTo>
                  <a:cubicBezTo>
                    <a:pt x="18" y="1"/>
                    <a:pt x="21" y="7"/>
                    <a:pt x="24" y="12"/>
                  </a:cubicBezTo>
                  <a:cubicBezTo>
                    <a:pt x="25" y="11"/>
                    <a:pt x="27" y="9"/>
                    <a:pt x="28" y="8"/>
                  </a:cubicBezTo>
                  <a:cubicBezTo>
                    <a:pt x="23" y="12"/>
                    <a:pt x="18" y="17"/>
                    <a:pt x="13" y="21"/>
                  </a:cubicBezTo>
                  <a:cubicBezTo>
                    <a:pt x="10" y="18"/>
                    <a:pt x="6" y="14"/>
                    <a:pt x="0" y="8"/>
                  </a:cubicBezTo>
                  <a:cubicBezTo>
                    <a:pt x="6" y="5"/>
                    <a:pt x="13" y="2"/>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1" name="Freeform 182"/>
            <p:cNvSpPr>
              <a:spLocks/>
            </p:cNvSpPr>
            <p:nvPr userDrawn="1"/>
          </p:nvSpPr>
          <p:spPr bwMode="auto">
            <a:xfrm>
              <a:off x="984250" y="6030913"/>
              <a:ext cx="73025" cy="46037"/>
            </a:xfrm>
            <a:custGeom>
              <a:avLst/>
              <a:gdLst>
                <a:gd name="T0" fmla="*/ 0 w 24"/>
                <a:gd name="T1" fmla="*/ 11 h 24"/>
                <a:gd name="T2" fmla="*/ 12 w 24"/>
                <a:gd name="T3" fmla="*/ 0 h 24"/>
                <a:gd name="T4" fmla="*/ 24 w 24"/>
                <a:gd name="T5" fmla="*/ 13 h 24"/>
                <a:gd name="T6" fmla="*/ 11 w 24"/>
                <a:gd name="T7" fmla="*/ 24 h 24"/>
                <a:gd name="T8" fmla="*/ 0 w 24"/>
                <a:gd name="T9" fmla="*/ 11 h 24"/>
              </a:gdLst>
              <a:ahLst/>
              <a:cxnLst>
                <a:cxn ang="0">
                  <a:pos x="T0" y="T1"/>
                </a:cxn>
                <a:cxn ang="0">
                  <a:pos x="T2" y="T3"/>
                </a:cxn>
                <a:cxn ang="0">
                  <a:pos x="T4" y="T5"/>
                </a:cxn>
                <a:cxn ang="0">
                  <a:pos x="T6" y="T7"/>
                </a:cxn>
                <a:cxn ang="0">
                  <a:pos x="T8" y="T9"/>
                </a:cxn>
              </a:cxnLst>
              <a:rect l="0" t="0" r="r" b="b"/>
              <a:pathLst>
                <a:path w="24" h="24">
                  <a:moveTo>
                    <a:pt x="0" y="11"/>
                  </a:moveTo>
                  <a:cubicBezTo>
                    <a:pt x="3" y="8"/>
                    <a:pt x="8" y="4"/>
                    <a:pt x="12" y="0"/>
                  </a:cubicBezTo>
                  <a:cubicBezTo>
                    <a:pt x="15" y="3"/>
                    <a:pt x="20" y="8"/>
                    <a:pt x="24" y="13"/>
                  </a:cubicBezTo>
                  <a:cubicBezTo>
                    <a:pt x="20" y="16"/>
                    <a:pt x="16" y="20"/>
                    <a:pt x="11" y="24"/>
                  </a:cubicBezTo>
                  <a:cubicBezTo>
                    <a:pt x="8" y="20"/>
                    <a:pt x="4" y="15"/>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2" name="Freeform 183"/>
            <p:cNvSpPr>
              <a:spLocks/>
            </p:cNvSpPr>
            <p:nvPr userDrawn="1"/>
          </p:nvSpPr>
          <p:spPr bwMode="auto">
            <a:xfrm>
              <a:off x="984250" y="10491788"/>
              <a:ext cx="76200" cy="47625"/>
            </a:xfrm>
            <a:custGeom>
              <a:avLst/>
              <a:gdLst>
                <a:gd name="T0" fmla="*/ 0 w 25"/>
                <a:gd name="T1" fmla="*/ 12 h 25"/>
                <a:gd name="T2" fmla="*/ 13 w 25"/>
                <a:gd name="T3" fmla="*/ 0 h 25"/>
                <a:gd name="T4" fmla="*/ 21 w 25"/>
                <a:gd name="T5" fmla="*/ 17 h 25"/>
                <a:gd name="T6" fmla="*/ 25 w 25"/>
                <a:gd name="T7" fmla="*/ 13 h 25"/>
                <a:gd name="T8" fmla="*/ 11 w 25"/>
                <a:gd name="T9" fmla="*/ 25 h 25"/>
                <a:gd name="T10" fmla="*/ 0 w 25"/>
                <a:gd name="T11" fmla="*/ 12 h 25"/>
              </a:gdLst>
              <a:ahLst/>
              <a:cxnLst>
                <a:cxn ang="0">
                  <a:pos x="T0" y="T1"/>
                </a:cxn>
                <a:cxn ang="0">
                  <a:pos x="T2" y="T3"/>
                </a:cxn>
                <a:cxn ang="0">
                  <a:pos x="T4" y="T5"/>
                </a:cxn>
                <a:cxn ang="0">
                  <a:pos x="T6" y="T7"/>
                </a:cxn>
                <a:cxn ang="0">
                  <a:pos x="T8" y="T9"/>
                </a:cxn>
                <a:cxn ang="0">
                  <a:pos x="T10" y="T11"/>
                </a:cxn>
              </a:cxnLst>
              <a:rect l="0" t="0" r="r" b="b"/>
              <a:pathLst>
                <a:path w="25" h="25">
                  <a:moveTo>
                    <a:pt x="0" y="12"/>
                  </a:moveTo>
                  <a:cubicBezTo>
                    <a:pt x="3" y="9"/>
                    <a:pt x="8" y="5"/>
                    <a:pt x="13" y="0"/>
                  </a:cubicBezTo>
                  <a:cubicBezTo>
                    <a:pt x="15" y="4"/>
                    <a:pt x="18" y="11"/>
                    <a:pt x="21" y="17"/>
                  </a:cubicBezTo>
                  <a:cubicBezTo>
                    <a:pt x="22" y="16"/>
                    <a:pt x="24" y="14"/>
                    <a:pt x="25" y="13"/>
                  </a:cubicBezTo>
                  <a:cubicBezTo>
                    <a:pt x="20" y="17"/>
                    <a:pt x="16" y="21"/>
                    <a:pt x="11" y="25"/>
                  </a:cubicBezTo>
                  <a:cubicBezTo>
                    <a:pt x="8" y="21"/>
                    <a:pt x="4" y="16"/>
                    <a:pt x="0"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3" name="Freeform 184"/>
            <p:cNvSpPr>
              <a:spLocks/>
            </p:cNvSpPr>
            <p:nvPr userDrawn="1"/>
          </p:nvSpPr>
          <p:spPr bwMode="auto">
            <a:xfrm>
              <a:off x="8070850" y="10488613"/>
              <a:ext cx="88900" cy="55562"/>
            </a:xfrm>
            <a:custGeom>
              <a:avLst/>
              <a:gdLst>
                <a:gd name="T0" fmla="*/ 0 w 29"/>
                <a:gd name="T1" fmla="*/ 14 h 28"/>
                <a:gd name="T2" fmla="*/ 15 w 29"/>
                <a:gd name="T3" fmla="*/ 0 h 28"/>
                <a:gd name="T4" fmla="*/ 29 w 29"/>
                <a:gd name="T5" fmla="*/ 13 h 28"/>
                <a:gd name="T6" fmla="*/ 15 w 29"/>
                <a:gd name="T7" fmla="*/ 28 h 28"/>
                <a:gd name="T8" fmla="*/ 0 w 29"/>
                <a:gd name="T9" fmla="*/ 14 h 28"/>
              </a:gdLst>
              <a:ahLst/>
              <a:cxnLst>
                <a:cxn ang="0">
                  <a:pos x="T0" y="T1"/>
                </a:cxn>
                <a:cxn ang="0">
                  <a:pos x="T2" y="T3"/>
                </a:cxn>
                <a:cxn ang="0">
                  <a:pos x="T4" y="T5"/>
                </a:cxn>
                <a:cxn ang="0">
                  <a:pos x="T6" y="T7"/>
                </a:cxn>
                <a:cxn ang="0">
                  <a:pos x="T8" y="T9"/>
                </a:cxn>
              </a:cxnLst>
              <a:rect l="0" t="0" r="r" b="b"/>
              <a:pathLst>
                <a:path w="29" h="28">
                  <a:moveTo>
                    <a:pt x="0" y="14"/>
                  </a:moveTo>
                  <a:cubicBezTo>
                    <a:pt x="6" y="9"/>
                    <a:pt x="10" y="4"/>
                    <a:pt x="15" y="0"/>
                  </a:cubicBezTo>
                  <a:cubicBezTo>
                    <a:pt x="19" y="4"/>
                    <a:pt x="24" y="9"/>
                    <a:pt x="29" y="13"/>
                  </a:cubicBezTo>
                  <a:cubicBezTo>
                    <a:pt x="25" y="18"/>
                    <a:pt x="20" y="22"/>
                    <a:pt x="15" y="28"/>
                  </a:cubicBezTo>
                  <a:cubicBezTo>
                    <a:pt x="11" y="24"/>
                    <a:pt x="6"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4" name="Freeform 185"/>
            <p:cNvSpPr>
              <a:spLocks/>
            </p:cNvSpPr>
            <p:nvPr userDrawn="1"/>
          </p:nvSpPr>
          <p:spPr bwMode="auto">
            <a:xfrm>
              <a:off x="3192463" y="10769600"/>
              <a:ext cx="82550" cy="50800"/>
            </a:xfrm>
            <a:custGeom>
              <a:avLst/>
              <a:gdLst>
                <a:gd name="T0" fmla="*/ 14 w 27"/>
                <a:gd name="T1" fmla="*/ 0 h 26"/>
                <a:gd name="T2" fmla="*/ 27 w 27"/>
                <a:gd name="T3" fmla="*/ 12 h 26"/>
                <a:gd name="T4" fmla="*/ 15 w 27"/>
                <a:gd name="T5" fmla="*/ 26 h 26"/>
                <a:gd name="T6" fmla="*/ 0 w 27"/>
                <a:gd name="T7" fmla="*/ 12 h 26"/>
                <a:gd name="T8" fmla="*/ 20 w 27"/>
                <a:gd name="T9" fmla="*/ 5 h 26"/>
                <a:gd name="T10" fmla="*/ 14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14" y="0"/>
                  </a:moveTo>
                  <a:cubicBezTo>
                    <a:pt x="19" y="5"/>
                    <a:pt x="23" y="9"/>
                    <a:pt x="27" y="12"/>
                  </a:cubicBezTo>
                  <a:cubicBezTo>
                    <a:pt x="23" y="17"/>
                    <a:pt x="19" y="22"/>
                    <a:pt x="15" y="26"/>
                  </a:cubicBezTo>
                  <a:cubicBezTo>
                    <a:pt x="10" y="22"/>
                    <a:pt x="6" y="18"/>
                    <a:pt x="0" y="12"/>
                  </a:cubicBezTo>
                  <a:cubicBezTo>
                    <a:pt x="7" y="10"/>
                    <a:pt x="13" y="8"/>
                    <a:pt x="20" y="5"/>
                  </a:cubicBezTo>
                  <a:cubicBezTo>
                    <a:pt x="18" y="3"/>
                    <a:pt x="16" y="2"/>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5" name="Freeform 186"/>
            <p:cNvSpPr>
              <a:spLocks/>
            </p:cNvSpPr>
            <p:nvPr userDrawn="1"/>
          </p:nvSpPr>
          <p:spPr bwMode="auto">
            <a:xfrm>
              <a:off x="4084638" y="10766425"/>
              <a:ext cx="77788" cy="55562"/>
            </a:xfrm>
            <a:custGeom>
              <a:avLst/>
              <a:gdLst>
                <a:gd name="T0" fmla="*/ 25 w 25"/>
                <a:gd name="T1" fmla="*/ 12 h 29"/>
                <a:gd name="T2" fmla="*/ 8 w 25"/>
                <a:gd name="T3" fmla="*/ 25 h 29"/>
                <a:gd name="T4" fmla="*/ 14 w 25"/>
                <a:gd name="T5" fmla="*/ 29 h 29"/>
                <a:gd name="T6" fmla="*/ 0 w 25"/>
                <a:gd name="T7" fmla="*/ 13 h 29"/>
                <a:gd name="T8" fmla="*/ 12 w 25"/>
                <a:gd name="T9" fmla="*/ 0 h 29"/>
                <a:gd name="T10" fmla="*/ 25 w 25"/>
                <a:gd name="T11" fmla="*/ 12 h 29"/>
              </a:gdLst>
              <a:ahLst/>
              <a:cxnLst>
                <a:cxn ang="0">
                  <a:pos x="T0" y="T1"/>
                </a:cxn>
                <a:cxn ang="0">
                  <a:pos x="T2" y="T3"/>
                </a:cxn>
                <a:cxn ang="0">
                  <a:pos x="T4" y="T5"/>
                </a:cxn>
                <a:cxn ang="0">
                  <a:pos x="T6" y="T7"/>
                </a:cxn>
                <a:cxn ang="0">
                  <a:pos x="T8" y="T9"/>
                </a:cxn>
                <a:cxn ang="0">
                  <a:pos x="T10" y="T11"/>
                </a:cxn>
              </a:cxnLst>
              <a:rect l="0" t="0" r="r" b="b"/>
              <a:pathLst>
                <a:path w="25" h="29">
                  <a:moveTo>
                    <a:pt x="25" y="12"/>
                  </a:moveTo>
                  <a:cubicBezTo>
                    <a:pt x="19" y="16"/>
                    <a:pt x="14" y="21"/>
                    <a:pt x="8" y="25"/>
                  </a:cubicBezTo>
                  <a:cubicBezTo>
                    <a:pt x="10" y="26"/>
                    <a:pt x="12" y="28"/>
                    <a:pt x="14" y="29"/>
                  </a:cubicBezTo>
                  <a:cubicBezTo>
                    <a:pt x="9" y="23"/>
                    <a:pt x="5" y="18"/>
                    <a:pt x="0" y="13"/>
                  </a:cubicBezTo>
                  <a:cubicBezTo>
                    <a:pt x="2" y="10"/>
                    <a:pt x="7" y="5"/>
                    <a:pt x="12" y="0"/>
                  </a:cubicBezTo>
                  <a:cubicBezTo>
                    <a:pt x="18" y="5"/>
                    <a:pt x="23" y="10"/>
                    <a:pt x="25"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6" name="Freeform 187"/>
            <p:cNvSpPr>
              <a:spLocks/>
            </p:cNvSpPr>
            <p:nvPr userDrawn="1"/>
          </p:nvSpPr>
          <p:spPr bwMode="auto">
            <a:xfrm>
              <a:off x="4975225" y="10772775"/>
              <a:ext cx="84138" cy="46037"/>
            </a:xfrm>
            <a:custGeom>
              <a:avLst/>
              <a:gdLst>
                <a:gd name="T0" fmla="*/ 0 w 27"/>
                <a:gd name="T1" fmla="*/ 15 h 24"/>
                <a:gd name="T2" fmla="*/ 15 w 27"/>
                <a:gd name="T3" fmla="*/ 0 h 24"/>
                <a:gd name="T4" fmla="*/ 27 w 27"/>
                <a:gd name="T5" fmla="*/ 11 h 24"/>
                <a:gd name="T6" fmla="*/ 9 w 27"/>
                <a:gd name="T7" fmla="*/ 24 h 24"/>
                <a:gd name="T8" fmla="*/ 0 w 27"/>
                <a:gd name="T9" fmla="*/ 15 h 24"/>
              </a:gdLst>
              <a:ahLst/>
              <a:cxnLst>
                <a:cxn ang="0">
                  <a:pos x="T0" y="T1"/>
                </a:cxn>
                <a:cxn ang="0">
                  <a:pos x="T2" y="T3"/>
                </a:cxn>
                <a:cxn ang="0">
                  <a:pos x="T4" y="T5"/>
                </a:cxn>
                <a:cxn ang="0">
                  <a:pos x="T6" y="T7"/>
                </a:cxn>
                <a:cxn ang="0">
                  <a:pos x="T8" y="T9"/>
                </a:cxn>
              </a:cxnLst>
              <a:rect l="0" t="0" r="r" b="b"/>
              <a:pathLst>
                <a:path w="27" h="24">
                  <a:moveTo>
                    <a:pt x="0" y="15"/>
                  </a:moveTo>
                  <a:cubicBezTo>
                    <a:pt x="4" y="10"/>
                    <a:pt x="10" y="5"/>
                    <a:pt x="15" y="0"/>
                  </a:cubicBezTo>
                  <a:cubicBezTo>
                    <a:pt x="17" y="1"/>
                    <a:pt x="22" y="6"/>
                    <a:pt x="27" y="11"/>
                  </a:cubicBezTo>
                  <a:cubicBezTo>
                    <a:pt x="21" y="15"/>
                    <a:pt x="15" y="19"/>
                    <a:pt x="9" y="24"/>
                  </a:cubicBezTo>
                  <a:cubicBezTo>
                    <a:pt x="7" y="22"/>
                    <a:pt x="2" y="17"/>
                    <a:pt x="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119" name="Google Shape;1119;p14"/>
          <p:cNvGrpSpPr/>
          <p:nvPr/>
        </p:nvGrpSpPr>
        <p:grpSpPr>
          <a:xfrm>
            <a:off x="111325" y="210350"/>
            <a:ext cx="8841025" cy="4722825"/>
            <a:chOff x="59200" y="210350"/>
            <a:chExt cx="8841025" cy="4722825"/>
          </a:xfrm>
        </p:grpSpPr>
        <p:sp>
          <p:nvSpPr>
            <p:cNvPr id="1120" name="Google Shape;1120;p14"/>
            <p:cNvSpPr/>
            <p:nvPr/>
          </p:nvSpPr>
          <p:spPr>
            <a:xfrm>
              <a:off x="665850"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431175" y="4921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406900" y="34201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147950"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7387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358450"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277825"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202575"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59200"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1256675"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111715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242450" y="37825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8239975" y="2804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8636475" y="2064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4092325"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3738975"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4378250"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7428825" y="44722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8636475"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8869325"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1054400"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7798425"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1932975"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308725"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406900" y="45568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8114625"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7786588"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6852925"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14"/>
          <p:cNvSpPr txBox="1">
            <a:spLocks noGrp="1"/>
          </p:cNvSpPr>
          <p:nvPr>
            <p:ph type="title"/>
          </p:nvPr>
        </p:nvSpPr>
        <p:spPr>
          <a:xfrm>
            <a:off x="1756200" y="3343301"/>
            <a:ext cx="5631600" cy="43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2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49" name="Google Shape;1149;p14"/>
          <p:cNvSpPr txBox="1">
            <a:spLocks noGrp="1"/>
          </p:cNvSpPr>
          <p:nvPr>
            <p:ph type="subTitle" idx="1"/>
          </p:nvPr>
        </p:nvSpPr>
        <p:spPr>
          <a:xfrm>
            <a:off x="1756200" y="1864900"/>
            <a:ext cx="56316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08" name="Google Shape;957;p11"/>
          <p:cNvSpPr/>
          <p:nvPr userDrawn="1"/>
        </p:nvSpPr>
        <p:spPr>
          <a:xfrm>
            <a:off x="6693515" y="3238478"/>
            <a:ext cx="2371995" cy="1747362"/>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p11"/>
          <p:cNvSpPr/>
          <p:nvPr userDrawn="1"/>
        </p:nvSpPr>
        <p:spPr>
          <a:xfrm>
            <a:off x="275202" y="184237"/>
            <a:ext cx="2371995" cy="1747362"/>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Rectángulo 109"/>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1" name="Rectángulo 110"/>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2" name="Imagen 111"/>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174"/>
        <p:cNvGrpSpPr/>
        <p:nvPr/>
      </p:nvGrpSpPr>
      <p:grpSpPr>
        <a:xfrm>
          <a:off x="0" y="0"/>
          <a:ext cx="0" cy="0"/>
          <a:chOff x="0" y="0"/>
          <a:chExt cx="0" cy="0"/>
        </a:xfrm>
      </p:grpSpPr>
      <p:grpSp>
        <p:nvGrpSpPr>
          <p:cNvPr id="123" name="Grupo 122"/>
          <p:cNvGrpSpPr/>
          <p:nvPr userDrawn="1"/>
        </p:nvGrpSpPr>
        <p:grpSpPr>
          <a:xfrm>
            <a:off x="46572" y="-56543"/>
            <a:ext cx="8870951" cy="5075236"/>
            <a:chOff x="133350" y="5746751"/>
            <a:chExt cx="8870951" cy="5075236"/>
          </a:xfrm>
          <a:solidFill>
            <a:schemeClr val="tx2">
              <a:lumMod val="10000"/>
              <a:lumOff val="90000"/>
            </a:schemeClr>
          </a:solidFill>
        </p:grpSpPr>
        <p:sp>
          <p:nvSpPr>
            <p:cNvPr id="124" name="Freeform 5"/>
            <p:cNvSpPr>
              <a:spLocks/>
            </p:cNvSpPr>
            <p:nvPr userDrawn="1"/>
          </p:nvSpPr>
          <p:spPr bwMode="auto">
            <a:xfrm>
              <a:off x="8850313" y="8193088"/>
              <a:ext cx="153988" cy="185737"/>
            </a:xfrm>
            <a:custGeom>
              <a:avLst/>
              <a:gdLst>
                <a:gd name="T0" fmla="*/ 50 w 50"/>
                <a:gd name="T1" fmla="*/ 96 h 96"/>
                <a:gd name="T2" fmla="*/ 0 w 50"/>
                <a:gd name="T3" fmla="*/ 48 h 96"/>
                <a:gd name="T4" fmla="*/ 50 w 50"/>
                <a:gd name="T5" fmla="*/ 0 h 96"/>
                <a:gd name="T6" fmla="*/ 50 w 50"/>
                <a:gd name="T7" fmla="*/ 96 h 96"/>
              </a:gdLst>
              <a:ahLst/>
              <a:cxnLst>
                <a:cxn ang="0">
                  <a:pos x="T0" y="T1"/>
                </a:cxn>
                <a:cxn ang="0">
                  <a:pos x="T2" y="T3"/>
                </a:cxn>
                <a:cxn ang="0">
                  <a:pos x="T4" y="T5"/>
                </a:cxn>
                <a:cxn ang="0">
                  <a:pos x="T6" y="T7"/>
                </a:cxn>
              </a:cxnLst>
              <a:rect l="0" t="0" r="r" b="b"/>
              <a:pathLst>
                <a:path w="50" h="96">
                  <a:moveTo>
                    <a:pt x="50" y="96"/>
                  </a:moveTo>
                  <a:cubicBezTo>
                    <a:pt x="41" y="72"/>
                    <a:pt x="30" y="52"/>
                    <a:pt x="0" y="48"/>
                  </a:cubicBezTo>
                  <a:cubicBezTo>
                    <a:pt x="29" y="43"/>
                    <a:pt x="42" y="24"/>
                    <a:pt x="50" y="0"/>
                  </a:cubicBezTo>
                  <a:cubicBezTo>
                    <a:pt x="50" y="32"/>
                    <a:pt x="50" y="64"/>
                    <a:pt x="5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5" name="Freeform 6"/>
            <p:cNvSpPr>
              <a:spLocks/>
            </p:cNvSpPr>
            <p:nvPr userDrawn="1"/>
          </p:nvSpPr>
          <p:spPr bwMode="auto">
            <a:xfrm>
              <a:off x="133350" y="8193088"/>
              <a:ext cx="150813" cy="185737"/>
            </a:xfrm>
            <a:custGeom>
              <a:avLst/>
              <a:gdLst>
                <a:gd name="T0" fmla="*/ 0 w 49"/>
                <a:gd name="T1" fmla="*/ 0 h 96"/>
                <a:gd name="T2" fmla="*/ 49 w 49"/>
                <a:gd name="T3" fmla="*/ 48 h 96"/>
                <a:gd name="T4" fmla="*/ 0 w 49"/>
                <a:gd name="T5" fmla="*/ 96 h 96"/>
                <a:gd name="T6" fmla="*/ 0 w 49"/>
                <a:gd name="T7" fmla="*/ 0 h 96"/>
              </a:gdLst>
              <a:ahLst/>
              <a:cxnLst>
                <a:cxn ang="0">
                  <a:pos x="T0" y="T1"/>
                </a:cxn>
                <a:cxn ang="0">
                  <a:pos x="T2" y="T3"/>
                </a:cxn>
                <a:cxn ang="0">
                  <a:pos x="T4" y="T5"/>
                </a:cxn>
                <a:cxn ang="0">
                  <a:pos x="T6" y="T7"/>
                </a:cxn>
              </a:cxnLst>
              <a:rect l="0" t="0" r="r" b="b"/>
              <a:pathLst>
                <a:path w="49" h="96">
                  <a:moveTo>
                    <a:pt x="0" y="0"/>
                  </a:moveTo>
                  <a:cubicBezTo>
                    <a:pt x="8" y="24"/>
                    <a:pt x="20" y="43"/>
                    <a:pt x="49" y="48"/>
                  </a:cubicBezTo>
                  <a:cubicBezTo>
                    <a:pt x="20" y="52"/>
                    <a:pt x="7" y="71"/>
                    <a:pt x="0" y="96"/>
                  </a:cubicBezTo>
                  <a:cubicBezTo>
                    <a:pt x="0" y="64"/>
                    <a:pt x="0" y="3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6" name="Freeform 7"/>
            <p:cNvSpPr>
              <a:spLocks/>
            </p:cNvSpPr>
            <p:nvPr userDrawn="1"/>
          </p:nvSpPr>
          <p:spPr bwMode="auto">
            <a:xfrm>
              <a:off x="133350" y="8766175"/>
              <a:ext cx="134938" cy="153987"/>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7" name="Freeform 8"/>
            <p:cNvSpPr>
              <a:spLocks/>
            </p:cNvSpPr>
            <p:nvPr userDrawn="1"/>
          </p:nvSpPr>
          <p:spPr bwMode="auto">
            <a:xfrm>
              <a:off x="133350" y="7650163"/>
              <a:ext cx="134938" cy="155575"/>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8" name="Freeform 9"/>
            <p:cNvSpPr>
              <a:spLocks/>
            </p:cNvSpPr>
            <p:nvPr userDrawn="1"/>
          </p:nvSpPr>
          <p:spPr bwMode="auto">
            <a:xfrm>
              <a:off x="8869363" y="7650163"/>
              <a:ext cx="134938" cy="155575"/>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9" name="Freeform 10"/>
            <p:cNvSpPr>
              <a:spLocks/>
            </p:cNvSpPr>
            <p:nvPr userDrawn="1"/>
          </p:nvSpPr>
          <p:spPr bwMode="auto">
            <a:xfrm>
              <a:off x="8869363" y="8766175"/>
              <a:ext cx="134938" cy="153987"/>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0" name="Freeform 11"/>
            <p:cNvSpPr>
              <a:spLocks/>
            </p:cNvSpPr>
            <p:nvPr userDrawn="1"/>
          </p:nvSpPr>
          <p:spPr bwMode="auto">
            <a:xfrm>
              <a:off x="133350" y="9347200"/>
              <a:ext cx="85725" cy="107950"/>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1" name="Freeform 12"/>
            <p:cNvSpPr>
              <a:spLocks/>
            </p:cNvSpPr>
            <p:nvPr userDrawn="1"/>
          </p:nvSpPr>
          <p:spPr bwMode="auto">
            <a:xfrm>
              <a:off x="8918575" y="9347200"/>
              <a:ext cx="85725" cy="107950"/>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2" name="Freeform 13"/>
            <p:cNvSpPr>
              <a:spLocks/>
            </p:cNvSpPr>
            <p:nvPr userDrawn="1"/>
          </p:nvSpPr>
          <p:spPr bwMode="auto">
            <a:xfrm>
              <a:off x="133350" y="7115175"/>
              <a:ext cx="85725" cy="109537"/>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3" name="Freeform 14"/>
            <p:cNvSpPr>
              <a:spLocks/>
            </p:cNvSpPr>
            <p:nvPr userDrawn="1"/>
          </p:nvSpPr>
          <p:spPr bwMode="auto">
            <a:xfrm>
              <a:off x="8918575" y="7115175"/>
              <a:ext cx="85725" cy="109537"/>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4" name="Freeform 15"/>
            <p:cNvSpPr>
              <a:spLocks/>
            </p:cNvSpPr>
            <p:nvPr userDrawn="1"/>
          </p:nvSpPr>
          <p:spPr bwMode="auto">
            <a:xfrm>
              <a:off x="133350" y="992028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5" name="Freeform 16"/>
            <p:cNvSpPr>
              <a:spLocks/>
            </p:cNvSpPr>
            <p:nvPr userDrawn="1"/>
          </p:nvSpPr>
          <p:spPr bwMode="auto">
            <a:xfrm>
              <a:off x="133350" y="657383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6" name="Freeform 17"/>
            <p:cNvSpPr>
              <a:spLocks/>
            </p:cNvSpPr>
            <p:nvPr userDrawn="1"/>
          </p:nvSpPr>
          <p:spPr bwMode="auto">
            <a:xfrm>
              <a:off x="8951913" y="657383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1"/>
                    <a:pt x="0" y="25"/>
                  </a:cubicBezTo>
                  <a:cubicBezTo>
                    <a:pt x="6" y="16"/>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7" name="Freeform 18"/>
            <p:cNvSpPr>
              <a:spLocks/>
            </p:cNvSpPr>
            <p:nvPr userDrawn="1"/>
          </p:nvSpPr>
          <p:spPr bwMode="auto">
            <a:xfrm>
              <a:off x="8951913" y="992028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2"/>
                    <a:pt x="0" y="25"/>
                  </a:cubicBezTo>
                  <a:cubicBezTo>
                    <a:pt x="6" y="17"/>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8" name="Freeform 19"/>
            <p:cNvSpPr>
              <a:spLocks/>
            </p:cNvSpPr>
            <p:nvPr userDrawn="1"/>
          </p:nvSpPr>
          <p:spPr bwMode="auto">
            <a:xfrm>
              <a:off x="3795713" y="7800975"/>
              <a:ext cx="655638" cy="411162"/>
            </a:xfrm>
            <a:custGeom>
              <a:avLst/>
              <a:gdLst>
                <a:gd name="T0" fmla="*/ 213 w 213"/>
                <a:gd name="T1" fmla="*/ 106 h 212"/>
                <a:gd name="T2" fmla="*/ 107 w 213"/>
                <a:gd name="T3" fmla="*/ 212 h 212"/>
                <a:gd name="T4" fmla="*/ 0 w 213"/>
                <a:gd name="T5" fmla="*/ 106 h 212"/>
                <a:gd name="T6" fmla="*/ 106 w 213"/>
                <a:gd name="T7" fmla="*/ 0 h 212"/>
                <a:gd name="T8" fmla="*/ 213 w 213"/>
                <a:gd name="T9" fmla="*/ 106 h 212"/>
              </a:gdLst>
              <a:ahLst/>
              <a:cxnLst>
                <a:cxn ang="0">
                  <a:pos x="T0" y="T1"/>
                </a:cxn>
                <a:cxn ang="0">
                  <a:pos x="T2" y="T3"/>
                </a:cxn>
                <a:cxn ang="0">
                  <a:pos x="T4" y="T5"/>
                </a:cxn>
                <a:cxn ang="0">
                  <a:pos x="T6" y="T7"/>
                </a:cxn>
                <a:cxn ang="0">
                  <a:pos x="T8" y="T9"/>
                </a:cxn>
              </a:cxnLst>
              <a:rect l="0" t="0" r="r" b="b"/>
              <a:pathLst>
                <a:path w="213" h="212">
                  <a:moveTo>
                    <a:pt x="213" y="106"/>
                  </a:moveTo>
                  <a:cubicBezTo>
                    <a:pt x="150" y="114"/>
                    <a:pt x="115" y="148"/>
                    <a:pt x="107" y="212"/>
                  </a:cubicBezTo>
                  <a:cubicBezTo>
                    <a:pt x="98" y="149"/>
                    <a:pt x="64" y="113"/>
                    <a:pt x="0" y="106"/>
                  </a:cubicBezTo>
                  <a:cubicBezTo>
                    <a:pt x="62" y="97"/>
                    <a:pt x="98" y="64"/>
                    <a:pt x="106" y="0"/>
                  </a:cubicBezTo>
                  <a:cubicBezTo>
                    <a:pt x="116" y="62"/>
                    <a:pt x="150" y="98"/>
                    <a:pt x="213"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9" name="Freeform 20"/>
            <p:cNvSpPr>
              <a:spLocks/>
            </p:cNvSpPr>
            <p:nvPr userDrawn="1"/>
          </p:nvSpPr>
          <p:spPr bwMode="auto">
            <a:xfrm>
              <a:off x="4683125" y="7799388"/>
              <a:ext cx="658813" cy="412750"/>
            </a:xfrm>
            <a:custGeom>
              <a:avLst/>
              <a:gdLst>
                <a:gd name="T0" fmla="*/ 214 w 214"/>
                <a:gd name="T1" fmla="*/ 106 h 213"/>
                <a:gd name="T2" fmla="*/ 106 w 214"/>
                <a:gd name="T3" fmla="*/ 213 h 213"/>
                <a:gd name="T4" fmla="*/ 0 w 214"/>
                <a:gd name="T5" fmla="*/ 107 h 213"/>
                <a:gd name="T6" fmla="*/ 107 w 214"/>
                <a:gd name="T7" fmla="*/ 0 h 213"/>
                <a:gd name="T8" fmla="*/ 214 w 214"/>
                <a:gd name="T9" fmla="*/ 106 h 213"/>
              </a:gdLst>
              <a:ahLst/>
              <a:cxnLst>
                <a:cxn ang="0">
                  <a:pos x="T0" y="T1"/>
                </a:cxn>
                <a:cxn ang="0">
                  <a:pos x="T2" y="T3"/>
                </a:cxn>
                <a:cxn ang="0">
                  <a:pos x="T4" y="T5"/>
                </a:cxn>
                <a:cxn ang="0">
                  <a:pos x="T6" y="T7"/>
                </a:cxn>
                <a:cxn ang="0">
                  <a:pos x="T8" y="T9"/>
                </a:cxn>
              </a:cxnLst>
              <a:rect l="0" t="0" r="r" b="b"/>
              <a:pathLst>
                <a:path w="214" h="213">
                  <a:moveTo>
                    <a:pt x="214" y="106"/>
                  </a:moveTo>
                  <a:cubicBezTo>
                    <a:pt x="141" y="123"/>
                    <a:pt x="124" y="141"/>
                    <a:pt x="106" y="213"/>
                  </a:cubicBezTo>
                  <a:cubicBezTo>
                    <a:pt x="98" y="151"/>
                    <a:pt x="65" y="115"/>
                    <a:pt x="0" y="107"/>
                  </a:cubicBezTo>
                  <a:cubicBezTo>
                    <a:pt x="63" y="98"/>
                    <a:pt x="99" y="64"/>
                    <a:pt x="107" y="0"/>
                  </a:cubicBezTo>
                  <a:cubicBezTo>
                    <a:pt x="115" y="64"/>
                    <a:pt x="151" y="99"/>
                    <a:pt x="214"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0" name="Freeform 21"/>
            <p:cNvSpPr>
              <a:spLocks/>
            </p:cNvSpPr>
            <p:nvPr userDrawn="1"/>
          </p:nvSpPr>
          <p:spPr bwMode="auto">
            <a:xfrm>
              <a:off x="4683125" y="8366125"/>
              <a:ext cx="639763" cy="392112"/>
            </a:xfrm>
            <a:custGeom>
              <a:avLst/>
              <a:gdLst>
                <a:gd name="T0" fmla="*/ 0 w 208"/>
                <a:gd name="T1" fmla="*/ 102 h 202"/>
                <a:gd name="T2" fmla="*/ 104 w 208"/>
                <a:gd name="T3" fmla="*/ 0 h 202"/>
                <a:gd name="T4" fmla="*/ 139 w 208"/>
                <a:gd name="T5" fmla="*/ 67 h 202"/>
                <a:gd name="T6" fmla="*/ 208 w 208"/>
                <a:gd name="T7" fmla="*/ 99 h 202"/>
                <a:gd name="T8" fmla="*/ 141 w 208"/>
                <a:gd name="T9" fmla="*/ 136 h 202"/>
                <a:gd name="T10" fmla="*/ 104 w 208"/>
                <a:gd name="T11" fmla="*/ 202 h 202"/>
                <a:gd name="T12" fmla="*/ 0 w 208"/>
                <a:gd name="T13" fmla="*/ 102 h 202"/>
              </a:gdLst>
              <a:ahLst/>
              <a:cxnLst>
                <a:cxn ang="0">
                  <a:pos x="T0" y="T1"/>
                </a:cxn>
                <a:cxn ang="0">
                  <a:pos x="T2" y="T3"/>
                </a:cxn>
                <a:cxn ang="0">
                  <a:pos x="T4" y="T5"/>
                </a:cxn>
                <a:cxn ang="0">
                  <a:pos x="T6" y="T7"/>
                </a:cxn>
                <a:cxn ang="0">
                  <a:pos x="T8" y="T9"/>
                </a:cxn>
                <a:cxn ang="0">
                  <a:pos x="T10" y="T11"/>
                </a:cxn>
                <a:cxn ang="0">
                  <a:pos x="T12" y="T13"/>
                </a:cxn>
              </a:cxnLst>
              <a:rect l="0" t="0" r="r" b="b"/>
              <a:pathLst>
                <a:path w="208" h="202">
                  <a:moveTo>
                    <a:pt x="0" y="102"/>
                  </a:moveTo>
                  <a:cubicBezTo>
                    <a:pt x="64" y="93"/>
                    <a:pt x="98" y="59"/>
                    <a:pt x="104" y="0"/>
                  </a:cubicBezTo>
                  <a:cubicBezTo>
                    <a:pt x="115" y="21"/>
                    <a:pt x="124" y="47"/>
                    <a:pt x="139" y="67"/>
                  </a:cubicBezTo>
                  <a:cubicBezTo>
                    <a:pt x="156" y="90"/>
                    <a:pt x="184" y="97"/>
                    <a:pt x="208" y="99"/>
                  </a:cubicBezTo>
                  <a:cubicBezTo>
                    <a:pt x="187" y="110"/>
                    <a:pt x="159" y="118"/>
                    <a:pt x="141" y="136"/>
                  </a:cubicBezTo>
                  <a:cubicBezTo>
                    <a:pt x="123" y="153"/>
                    <a:pt x="115" y="181"/>
                    <a:pt x="104" y="202"/>
                  </a:cubicBezTo>
                  <a:cubicBezTo>
                    <a:pt x="98" y="145"/>
                    <a:pt x="64" y="110"/>
                    <a:pt x="0"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1" name="Freeform 22"/>
            <p:cNvSpPr>
              <a:spLocks/>
            </p:cNvSpPr>
            <p:nvPr userDrawn="1"/>
          </p:nvSpPr>
          <p:spPr bwMode="auto">
            <a:xfrm>
              <a:off x="3795713" y="8356600"/>
              <a:ext cx="658813" cy="414337"/>
            </a:xfrm>
            <a:custGeom>
              <a:avLst/>
              <a:gdLst>
                <a:gd name="T0" fmla="*/ 214 w 214"/>
                <a:gd name="T1" fmla="*/ 107 h 214"/>
                <a:gd name="T2" fmla="*/ 107 w 214"/>
                <a:gd name="T3" fmla="*/ 214 h 214"/>
                <a:gd name="T4" fmla="*/ 0 w 214"/>
                <a:gd name="T5" fmla="*/ 107 h 214"/>
                <a:gd name="T6" fmla="*/ 106 w 214"/>
                <a:gd name="T7" fmla="*/ 0 h 214"/>
                <a:gd name="T8" fmla="*/ 214 w 214"/>
                <a:gd name="T9" fmla="*/ 107 h 214"/>
              </a:gdLst>
              <a:ahLst/>
              <a:cxnLst>
                <a:cxn ang="0">
                  <a:pos x="T0" y="T1"/>
                </a:cxn>
                <a:cxn ang="0">
                  <a:pos x="T2" y="T3"/>
                </a:cxn>
                <a:cxn ang="0">
                  <a:pos x="T4" y="T5"/>
                </a:cxn>
                <a:cxn ang="0">
                  <a:pos x="T6" y="T7"/>
                </a:cxn>
                <a:cxn ang="0">
                  <a:pos x="T8" y="T9"/>
                </a:cxn>
              </a:cxnLst>
              <a:rect l="0" t="0" r="r" b="b"/>
              <a:pathLst>
                <a:path w="214" h="214">
                  <a:moveTo>
                    <a:pt x="214" y="107"/>
                  </a:moveTo>
                  <a:cubicBezTo>
                    <a:pt x="150" y="115"/>
                    <a:pt x="115" y="150"/>
                    <a:pt x="107" y="214"/>
                  </a:cubicBezTo>
                  <a:cubicBezTo>
                    <a:pt x="98" y="151"/>
                    <a:pt x="64" y="114"/>
                    <a:pt x="0" y="107"/>
                  </a:cubicBezTo>
                  <a:cubicBezTo>
                    <a:pt x="62" y="98"/>
                    <a:pt x="99" y="65"/>
                    <a:pt x="106" y="0"/>
                  </a:cubicBezTo>
                  <a:cubicBezTo>
                    <a:pt x="115" y="63"/>
                    <a:pt x="150" y="99"/>
                    <a:pt x="214" y="10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2" name="Freeform 23"/>
            <p:cNvSpPr>
              <a:spLocks/>
            </p:cNvSpPr>
            <p:nvPr userDrawn="1"/>
          </p:nvSpPr>
          <p:spPr bwMode="auto">
            <a:xfrm>
              <a:off x="4238625" y="8072438"/>
              <a:ext cx="671513" cy="417512"/>
            </a:xfrm>
            <a:custGeom>
              <a:avLst/>
              <a:gdLst>
                <a:gd name="T0" fmla="*/ 107 w 218"/>
                <a:gd name="T1" fmla="*/ 216 h 216"/>
                <a:gd name="T2" fmla="*/ 0 w 218"/>
                <a:gd name="T3" fmla="*/ 110 h 216"/>
                <a:gd name="T4" fmla="*/ 105 w 218"/>
                <a:gd name="T5" fmla="*/ 0 h 216"/>
                <a:gd name="T6" fmla="*/ 218 w 218"/>
                <a:gd name="T7" fmla="*/ 111 h 216"/>
                <a:gd name="T8" fmla="*/ 107 w 218"/>
                <a:gd name="T9" fmla="*/ 216 h 216"/>
              </a:gdLst>
              <a:ahLst/>
              <a:cxnLst>
                <a:cxn ang="0">
                  <a:pos x="T0" y="T1"/>
                </a:cxn>
                <a:cxn ang="0">
                  <a:pos x="T2" y="T3"/>
                </a:cxn>
                <a:cxn ang="0">
                  <a:pos x="T4" y="T5"/>
                </a:cxn>
                <a:cxn ang="0">
                  <a:pos x="T6" y="T7"/>
                </a:cxn>
                <a:cxn ang="0">
                  <a:pos x="T8" y="T9"/>
                </a:cxn>
              </a:cxnLst>
              <a:rect l="0" t="0" r="r" b="b"/>
              <a:pathLst>
                <a:path w="218" h="216">
                  <a:moveTo>
                    <a:pt x="107" y="216"/>
                  </a:moveTo>
                  <a:cubicBezTo>
                    <a:pt x="98" y="153"/>
                    <a:pt x="64" y="118"/>
                    <a:pt x="0" y="110"/>
                  </a:cubicBezTo>
                  <a:cubicBezTo>
                    <a:pt x="63" y="102"/>
                    <a:pt x="99" y="67"/>
                    <a:pt x="105" y="0"/>
                  </a:cubicBezTo>
                  <a:cubicBezTo>
                    <a:pt x="135" y="86"/>
                    <a:pt x="136" y="87"/>
                    <a:pt x="218" y="111"/>
                  </a:cubicBezTo>
                  <a:cubicBezTo>
                    <a:pt x="150" y="118"/>
                    <a:pt x="115" y="152"/>
                    <a:pt x="107" y="21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3" name="Freeform 24"/>
            <p:cNvSpPr>
              <a:spLocks/>
            </p:cNvSpPr>
            <p:nvPr userDrawn="1"/>
          </p:nvSpPr>
          <p:spPr bwMode="auto">
            <a:xfrm>
              <a:off x="3376613" y="8091488"/>
              <a:ext cx="609600" cy="385762"/>
            </a:xfrm>
            <a:custGeom>
              <a:avLst/>
              <a:gdLst>
                <a:gd name="T0" fmla="*/ 0 w 198"/>
                <a:gd name="T1" fmla="*/ 100 h 199"/>
                <a:gd name="T2" fmla="*/ 99 w 198"/>
                <a:gd name="T3" fmla="*/ 0 h 199"/>
                <a:gd name="T4" fmla="*/ 198 w 198"/>
                <a:gd name="T5" fmla="*/ 100 h 199"/>
                <a:gd name="T6" fmla="*/ 99 w 198"/>
                <a:gd name="T7" fmla="*/ 199 h 199"/>
                <a:gd name="T8" fmla="*/ 0 w 198"/>
                <a:gd name="T9" fmla="*/ 100 h 199"/>
              </a:gdLst>
              <a:ahLst/>
              <a:cxnLst>
                <a:cxn ang="0">
                  <a:pos x="T0" y="T1"/>
                </a:cxn>
                <a:cxn ang="0">
                  <a:pos x="T2" y="T3"/>
                </a:cxn>
                <a:cxn ang="0">
                  <a:pos x="T4" y="T5"/>
                </a:cxn>
                <a:cxn ang="0">
                  <a:pos x="T6" y="T7"/>
                </a:cxn>
                <a:cxn ang="0">
                  <a:pos x="T8" y="T9"/>
                </a:cxn>
              </a:cxnLst>
              <a:rect l="0" t="0" r="r" b="b"/>
              <a:pathLst>
                <a:path w="198" h="199">
                  <a:moveTo>
                    <a:pt x="0" y="100"/>
                  </a:moveTo>
                  <a:cubicBezTo>
                    <a:pt x="58" y="91"/>
                    <a:pt x="90" y="59"/>
                    <a:pt x="99" y="0"/>
                  </a:cubicBezTo>
                  <a:cubicBezTo>
                    <a:pt x="107" y="59"/>
                    <a:pt x="139" y="91"/>
                    <a:pt x="198" y="100"/>
                  </a:cubicBezTo>
                  <a:cubicBezTo>
                    <a:pt x="140" y="108"/>
                    <a:pt x="107" y="140"/>
                    <a:pt x="99" y="199"/>
                  </a:cubicBezTo>
                  <a:cubicBezTo>
                    <a:pt x="90" y="142"/>
                    <a:pt x="59" y="107"/>
                    <a:pt x="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4" name="Freeform 25"/>
            <p:cNvSpPr>
              <a:spLocks/>
            </p:cNvSpPr>
            <p:nvPr userDrawn="1"/>
          </p:nvSpPr>
          <p:spPr bwMode="auto">
            <a:xfrm>
              <a:off x="5164138" y="8105775"/>
              <a:ext cx="593725" cy="371475"/>
            </a:xfrm>
            <a:custGeom>
              <a:avLst/>
              <a:gdLst>
                <a:gd name="T0" fmla="*/ 193 w 193"/>
                <a:gd name="T1" fmla="*/ 94 h 192"/>
                <a:gd name="T2" fmla="*/ 95 w 193"/>
                <a:gd name="T3" fmla="*/ 192 h 192"/>
                <a:gd name="T4" fmla="*/ 0 w 193"/>
                <a:gd name="T5" fmla="*/ 95 h 192"/>
                <a:gd name="T6" fmla="*/ 63 w 193"/>
                <a:gd name="T7" fmla="*/ 60 h 192"/>
                <a:gd name="T8" fmla="*/ 96 w 193"/>
                <a:gd name="T9" fmla="*/ 0 h 192"/>
                <a:gd name="T10" fmla="*/ 193 w 193"/>
                <a:gd name="T11" fmla="*/ 94 h 192"/>
              </a:gdLst>
              <a:ahLst/>
              <a:cxnLst>
                <a:cxn ang="0">
                  <a:pos x="T0" y="T1"/>
                </a:cxn>
                <a:cxn ang="0">
                  <a:pos x="T2" y="T3"/>
                </a:cxn>
                <a:cxn ang="0">
                  <a:pos x="T4" y="T5"/>
                </a:cxn>
                <a:cxn ang="0">
                  <a:pos x="T6" y="T7"/>
                </a:cxn>
                <a:cxn ang="0">
                  <a:pos x="T8" y="T9"/>
                </a:cxn>
                <a:cxn ang="0">
                  <a:pos x="T10" y="T11"/>
                </a:cxn>
              </a:cxnLst>
              <a:rect l="0" t="0" r="r" b="b"/>
              <a:pathLst>
                <a:path w="193" h="192">
                  <a:moveTo>
                    <a:pt x="193" y="94"/>
                  </a:moveTo>
                  <a:cubicBezTo>
                    <a:pt x="135" y="101"/>
                    <a:pt x="103" y="133"/>
                    <a:pt x="95" y="192"/>
                  </a:cubicBezTo>
                  <a:cubicBezTo>
                    <a:pt x="86" y="134"/>
                    <a:pt x="55" y="101"/>
                    <a:pt x="0" y="95"/>
                  </a:cubicBezTo>
                  <a:cubicBezTo>
                    <a:pt x="20" y="85"/>
                    <a:pt x="46" y="77"/>
                    <a:pt x="63" y="60"/>
                  </a:cubicBezTo>
                  <a:cubicBezTo>
                    <a:pt x="79" y="44"/>
                    <a:pt x="87" y="18"/>
                    <a:pt x="96" y="0"/>
                  </a:cubicBezTo>
                  <a:cubicBezTo>
                    <a:pt x="112" y="65"/>
                    <a:pt x="134" y="78"/>
                    <a:pt x="193"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5" name="Freeform 26"/>
            <p:cNvSpPr>
              <a:spLocks/>
            </p:cNvSpPr>
            <p:nvPr userDrawn="1"/>
          </p:nvSpPr>
          <p:spPr bwMode="auto">
            <a:xfrm>
              <a:off x="4276725" y="7542213"/>
              <a:ext cx="584200" cy="369887"/>
            </a:xfrm>
            <a:custGeom>
              <a:avLst/>
              <a:gdLst>
                <a:gd name="T0" fmla="*/ 190 w 190"/>
                <a:gd name="T1" fmla="*/ 96 h 191"/>
                <a:gd name="T2" fmla="*/ 95 w 190"/>
                <a:gd name="T3" fmla="*/ 191 h 191"/>
                <a:gd name="T4" fmla="*/ 0 w 190"/>
                <a:gd name="T5" fmla="*/ 96 h 191"/>
                <a:gd name="T6" fmla="*/ 95 w 190"/>
                <a:gd name="T7" fmla="*/ 0 h 191"/>
                <a:gd name="T8" fmla="*/ 190 w 190"/>
                <a:gd name="T9" fmla="*/ 96 h 191"/>
              </a:gdLst>
              <a:ahLst/>
              <a:cxnLst>
                <a:cxn ang="0">
                  <a:pos x="T0" y="T1"/>
                </a:cxn>
                <a:cxn ang="0">
                  <a:pos x="T2" y="T3"/>
                </a:cxn>
                <a:cxn ang="0">
                  <a:pos x="T4" y="T5"/>
                </a:cxn>
                <a:cxn ang="0">
                  <a:pos x="T6" y="T7"/>
                </a:cxn>
                <a:cxn ang="0">
                  <a:pos x="T8" y="T9"/>
                </a:cxn>
              </a:cxnLst>
              <a:rect l="0" t="0" r="r" b="b"/>
              <a:pathLst>
                <a:path w="190" h="191">
                  <a:moveTo>
                    <a:pt x="190" y="96"/>
                  </a:moveTo>
                  <a:cubicBezTo>
                    <a:pt x="134" y="104"/>
                    <a:pt x="102" y="134"/>
                    <a:pt x="95" y="191"/>
                  </a:cubicBezTo>
                  <a:cubicBezTo>
                    <a:pt x="87" y="135"/>
                    <a:pt x="56" y="103"/>
                    <a:pt x="0" y="96"/>
                  </a:cubicBezTo>
                  <a:cubicBezTo>
                    <a:pt x="55" y="88"/>
                    <a:pt x="88" y="57"/>
                    <a:pt x="95" y="0"/>
                  </a:cubicBezTo>
                  <a:cubicBezTo>
                    <a:pt x="103" y="57"/>
                    <a:pt x="134" y="88"/>
                    <a:pt x="19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6" name="Freeform 27"/>
            <p:cNvSpPr>
              <a:spLocks/>
            </p:cNvSpPr>
            <p:nvPr userDrawn="1"/>
          </p:nvSpPr>
          <p:spPr bwMode="auto">
            <a:xfrm>
              <a:off x="4276725" y="8659813"/>
              <a:ext cx="581025" cy="373062"/>
            </a:xfrm>
            <a:custGeom>
              <a:avLst/>
              <a:gdLst>
                <a:gd name="T0" fmla="*/ 189 w 189"/>
                <a:gd name="T1" fmla="*/ 94 h 193"/>
                <a:gd name="T2" fmla="*/ 94 w 189"/>
                <a:gd name="T3" fmla="*/ 193 h 193"/>
                <a:gd name="T4" fmla="*/ 0 w 189"/>
                <a:gd name="T5" fmla="*/ 95 h 193"/>
                <a:gd name="T6" fmla="*/ 95 w 189"/>
                <a:gd name="T7" fmla="*/ 0 h 193"/>
                <a:gd name="T8" fmla="*/ 189 w 189"/>
                <a:gd name="T9" fmla="*/ 94 h 193"/>
              </a:gdLst>
              <a:ahLst/>
              <a:cxnLst>
                <a:cxn ang="0">
                  <a:pos x="T0" y="T1"/>
                </a:cxn>
                <a:cxn ang="0">
                  <a:pos x="T2" y="T3"/>
                </a:cxn>
                <a:cxn ang="0">
                  <a:pos x="T4" y="T5"/>
                </a:cxn>
                <a:cxn ang="0">
                  <a:pos x="T6" y="T7"/>
                </a:cxn>
                <a:cxn ang="0">
                  <a:pos x="T8" y="T9"/>
                </a:cxn>
              </a:cxnLst>
              <a:rect l="0" t="0" r="r" b="b"/>
              <a:pathLst>
                <a:path w="189" h="193">
                  <a:moveTo>
                    <a:pt x="189" y="94"/>
                  </a:moveTo>
                  <a:cubicBezTo>
                    <a:pt x="127" y="109"/>
                    <a:pt x="115" y="121"/>
                    <a:pt x="94" y="193"/>
                  </a:cubicBezTo>
                  <a:cubicBezTo>
                    <a:pt x="87" y="134"/>
                    <a:pt x="56" y="102"/>
                    <a:pt x="0" y="95"/>
                  </a:cubicBezTo>
                  <a:cubicBezTo>
                    <a:pt x="55" y="87"/>
                    <a:pt x="87" y="56"/>
                    <a:pt x="95" y="0"/>
                  </a:cubicBezTo>
                  <a:cubicBezTo>
                    <a:pt x="103" y="56"/>
                    <a:pt x="133" y="87"/>
                    <a:pt x="189"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7" name="Freeform 28"/>
            <p:cNvSpPr>
              <a:spLocks/>
            </p:cNvSpPr>
            <p:nvPr userDrawn="1"/>
          </p:nvSpPr>
          <p:spPr bwMode="auto">
            <a:xfrm>
              <a:off x="5607050" y="8388350"/>
              <a:ext cx="579438" cy="352425"/>
            </a:xfrm>
            <a:custGeom>
              <a:avLst/>
              <a:gdLst>
                <a:gd name="T0" fmla="*/ 95 w 188"/>
                <a:gd name="T1" fmla="*/ 0 h 182"/>
                <a:gd name="T2" fmla="*/ 188 w 188"/>
                <a:gd name="T3" fmla="*/ 90 h 182"/>
                <a:gd name="T4" fmla="*/ 95 w 188"/>
                <a:gd name="T5" fmla="*/ 182 h 182"/>
                <a:gd name="T6" fmla="*/ 0 w 188"/>
                <a:gd name="T7" fmla="*/ 91 h 182"/>
                <a:gd name="T8" fmla="*/ 95 w 188"/>
                <a:gd name="T9" fmla="*/ 0 h 182"/>
              </a:gdLst>
              <a:ahLst/>
              <a:cxnLst>
                <a:cxn ang="0">
                  <a:pos x="T0" y="T1"/>
                </a:cxn>
                <a:cxn ang="0">
                  <a:pos x="T2" y="T3"/>
                </a:cxn>
                <a:cxn ang="0">
                  <a:pos x="T4" y="T5"/>
                </a:cxn>
                <a:cxn ang="0">
                  <a:pos x="T6" y="T7"/>
                </a:cxn>
                <a:cxn ang="0">
                  <a:pos x="T8" y="T9"/>
                </a:cxn>
              </a:cxnLst>
              <a:rect l="0" t="0" r="r" b="b"/>
              <a:pathLst>
                <a:path w="188" h="182">
                  <a:moveTo>
                    <a:pt x="95" y="0"/>
                  </a:moveTo>
                  <a:cubicBezTo>
                    <a:pt x="104" y="53"/>
                    <a:pt x="133" y="83"/>
                    <a:pt x="188" y="90"/>
                  </a:cubicBezTo>
                  <a:cubicBezTo>
                    <a:pt x="135" y="99"/>
                    <a:pt x="103" y="127"/>
                    <a:pt x="95" y="182"/>
                  </a:cubicBezTo>
                  <a:cubicBezTo>
                    <a:pt x="86" y="128"/>
                    <a:pt x="55" y="98"/>
                    <a:pt x="0" y="91"/>
                  </a:cubicBezTo>
                  <a:cubicBezTo>
                    <a:pt x="54" y="83"/>
                    <a:pt x="86" y="55"/>
                    <a:pt x="9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8" name="Freeform 29"/>
            <p:cNvSpPr>
              <a:spLocks/>
            </p:cNvSpPr>
            <p:nvPr userDrawn="1"/>
          </p:nvSpPr>
          <p:spPr bwMode="auto">
            <a:xfrm>
              <a:off x="2946400" y="8386763"/>
              <a:ext cx="574675" cy="354012"/>
            </a:xfrm>
            <a:custGeom>
              <a:avLst/>
              <a:gdLst>
                <a:gd name="T0" fmla="*/ 187 w 187"/>
                <a:gd name="T1" fmla="*/ 92 h 183"/>
                <a:gd name="T2" fmla="*/ 95 w 187"/>
                <a:gd name="T3" fmla="*/ 183 h 183"/>
                <a:gd name="T4" fmla="*/ 0 w 187"/>
                <a:gd name="T5" fmla="*/ 92 h 183"/>
                <a:gd name="T6" fmla="*/ 95 w 187"/>
                <a:gd name="T7" fmla="*/ 0 h 183"/>
                <a:gd name="T8" fmla="*/ 187 w 187"/>
                <a:gd name="T9" fmla="*/ 92 h 183"/>
              </a:gdLst>
              <a:ahLst/>
              <a:cxnLst>
                <a:cxn ang="0">
                  <a:pos x="T0" y="T1"/>
                </a:cxn>
                <a:cxn ang="0">
                  <a:pos x="T2" y="T3"/>
                </a:cxn>
                <a:cxn ang="0">
                  <a:pos x="T4" y="T5"/>
                </a:cxn>
                <a:cxn ang="0">
                  <a:pos x="T6" y="T7"/>
                </a:cxn>
                <a:cxn ang="0">
                  <a:pos x="T8" y="T9"/>
                </a:cxn>
              </a:cxnLst>
              <a:rect l="0" t="0" r="r" b="b"/>
              <a:pathLst>
                <a:path w="187" h="183">
                  <a:moveTo>
                    <a:pt x="187" y="92"/>
                  </a:moveTo>
                  <a:cubicBezTo>
                    <a:pt x="134" y="100"/>
                    <a:pt x="104" y="129"/>
                    <a:pt x="95" y="183"/>
                  </a:cubicBezTo>
                  <a:cubicBezTo>
                    <a:pt x="86" y="129"/>
                    <a:pt x="55" y="98"/>
                    <a:pt x="0" y="92"/>
                  </a:cubicBezTo>
                  <a:cubicBezTo>
                    <a:pt x="54" y="84"/>
                    <a:pt x="86" y="55"/>
                    <a:pt x="95" y="0"/>
                  </a:cubicBezTo>
                  <a:cubicBezTo>
                    <a:pt x="104" y="54"/>
                    <a:pt x="133" y="84"/>
                    <a:pt x="187"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9" name="Freeform 30"/>
            <p:cNvSpPr>
              <a:spLocks/>
            </p:cNvSpPr>
            <p:nvPr userDrawn="1"/>
          </p:nvSpPr>
          <p:spPr bwMode="auto">
            <a:xfrm>
              <a:off x="2957513" y="7827963"/>
              <a:ext cx="563563" cy="347662"/>
            </a:xfrm>
            <a:custGeom>
              <a:avLst/>
              <a:gdLst>
                <a:gd name="T0" fmla="*/ 0 w 183"/>
                <a:gd name="T1" fmla="*/ 89 h 179"/>
                <a:gd name="T2" fmla="*/ 91 w 183"/>
                <a:gd name="T3" fmla="*/ 0 h 179"/>
                <a:gd name="T4" fmla="*/ 183 w 183"/>
                <a:gd name="T5" fmla="*/ 92 h 179"/>
                <a:gd name="T6" fmla="*/ 93 w 183"/>
                <a:gd name="T7" fmla="*/ 179 h 179"/>
                <a:gd name="T8" fmla="*/ 60 w 183"/>
                <a:gd name="T9" fmla="*/ 121 h 179"/>
                <a:gd name="T10" fmla="*/ 0 w 183"/>
                <a:gd name="T11" fmla="*/ 89 h 179"/>
              </a:gdLst>
              <a:ahLst/>
              <a:cxnLst>
                <a:cxn ang="0">
                  <a:pos x="T0" y="T1"/>
                </a:cxn>
                <a:cxn ang="0">
                  <a:pos x="T2" y="T3"/>
                </a:cxn>
                <a:cxn ang="0">
                  <a:pos x="T4" y="T5"/>
                </a:cxn>
                <a:cxn ang="0">
                  <a:pos x="T6" y="T7"/>
                </a:cxn>
                <a:cxn ang="0">
                  <a:pos x="T8" y="T9"/>
                </a:cxn>
                <a:cxn ang="0">
                  <a:pos x="T10" y="T11"/>
                </a:cxn>
              </a:cxnLst>
              <a:rect l="0" t="0" r="r" b="b"/>
              <a:pathLst>
                <a:path w="183" h="179">
                  <a:moveTo>
                    <a:pt x="0" y="89"/>
                  </a:moveTo>
                  <a:cubicBezTo>
                    <a:pt x="51" y="85"/>
                    <a:pt x="82" y="55"/>
                    <a:pt x="91" y="0"/>
                  </a:cubicBezTo>
                  <a:cubicBezTo>
                    <a:pt x="99" y="54"/>
                    <a:pt x="130" y="84"/>
                    <a:pt x="183" y="92"/>
                  </a:cubicBezTo>
                  <a:cubicBezTo>
                    <a:pt x="130" y="100"/>
                    <a:pt x="99" y="129"/>
                    <a:pt x="93" y="179"/>
                  </a:cubicBezTo>
                  <a:cubicBezTo>
                    <a:pt x="83" y="160"/>
                    <a:pt x="75" y="136"/>
                    <a:pt x="60" y="121"/>
                  </a:cubicBezTo>
                  <a:cubicBezTo>
                    <a:pt x="44" y="106"/>
                    <a:pt x="20" y="99"/>
                    <a:pt x="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0" name="Freeform 31"/>
            <p:cNvSpPr>
              <a:spLocks/>
            </p:cNvSpPr>
            <p:nvPr userDrawn="1"/>
          </p:nvSpPr>
          <p:spPr bwMode="auto">
            <a:xfrm>
              <a:off x="5607050" y="7827963"/>
              <a:ext cx="585788" cy="361950"/>
            </a:xfrm>
            <a:custGeom>
              <a:avLst/>
              <a:gdLst>
                <a:gd name="T0" fmla="*/ 190 w 190"/>
                <a:gd name="T1" fmla="*/ 89 h 187"/>
                <a:gd name="T2" fmla="*/ 94 w 190"/>
                <a:gd name="T3" fmla="*/ 187 h 187"/>
                <a:gd name="T4" fmla="*/ 0 w 190"/>
                <a:gd name="T5" fmla="*/ 92 h 187"/>
                <a:gd name="T6" fmla="*/ 94 w 190"/>
                <a:gd name="T7" fmla="*/ 0 h 187"/>
                <a:gd name="T8" fmla="*/ 190 w 190"/>
                <a:gd name="T9" fmla="*/ 89 h 187"/>
              </a:gdLst>
              <a:ahLst/>
              <a:cxnLst>
                <a:cxn ang="0">
                  <a:pos x="T0" y="T1"/>
                </a:cxn>
                <a:cxn ang="0">
                  <a:pos x="T2" y="T3"/>
                </a:cxn>
                <a:cxn ang="0">
                  <a:pos x="T4" y="T5"/>
                </a:cxn>
                <a:cxn ang="0">
                  <a:pos x="T6" y="T7"/>
                </a:cxn>
                <a:cxn ang="0">
                  <a:pos x="T8" y="T9"/>
                </a:cxn>
              </a:cxnLst>
              <a:rect l="0" t="0" r="r" b="b"/>
              <a:pathLst>
                <a:path w="190" h="187">
                  <a:moveTo>
                    <a:pt x="190" y="89"/>
                  </a:moveTo>
                  <a:cubicBezTo>
                    <a:pt x="114" y="121"/>
                    <a:pt x="114" y="121"/>
                    <a:pt x="94" y="187"/>
                  </a:cubicBezTo>
                  <a:cubicBezTo>
                    <a:pt x="86" y="129"/>
                    <a:pt x="55" y="99"/>
                    <a:pt x="0" y="92"/>
                  </a:cubicBezTo>
                  <a:cubicBezTo>
                    <a:pt x="54" y="84"/>
                    <a:pt x="86" y="56"/>
                    <a:pt x="94" y="0"/>
                  </a:cubicBezTo>
                  <a:cubicBezTo>
                    <a:pt x="104" y="53"/>
                    <a:pt x="132" y="85"/>
                    <a:pt x="19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1" name="Freeform 32"/>
            <p:cNvSpPr>
              <a:spLocks/>
            </p:cNvSpPr>
            <p:nvPr userDrawn="1"/>
          </p:nvSpPr>
          <p:spPr bwMode="auto">
            <a:xfrm>
              <a:off x="5181600" y="8678863"/>
              <a:ext cx="533400" cy="334962"/>
            </a:xfrm>
            <a:custGeom>
              <a:avLst/>
              <a:gdLst>
                <a:gd name="T0" fmla="*/ 173 w 173"/>
                <a:gd name="T1" fmla="*/ 87 h 173"/>
                <a:gd name="T2" fmla="*/ 89 w 173"/>
                <a:gd name="T3" fmla="*/ 173 h 173"/>
                <a:gd name="T4" fmla="*/ 0 w 173"/>
                <a:gd name="T5" fmla="*/ 85 h 173"/>
                <a:gd name="T6" fmla="*/ 87 w 173"/>
                <a:gd name="T7" fmla="*/ 0 h 173"/>
                <a:gd name="T8" fmla="*/ 118 w 173"/>
                <a:gd name="T9" fmla="*/ 56 h 173"/>
                <a:gd name="T10" fmla="*/ 173 w 173"/>
                <a:gd name="T11" fmla="*/ 87 h 173"/>
              </a:gdLst>
              <a:ahLst/>
              <a:cxnLst>
                <a:cxn ang="0">
                  <a:pos x="T0" y="T1"/>
                </a:cxn>
                <a:cxn ang="0">
                  <a:pos x="T2" y="T3"/>
                </a:cxn>
                <a:cxn ang="0">
                  <a:pos x="T4" y="T5"/>
                </a:cxn>
                <a:cxn ang="0">
                  <a:pos x="T6" y="T7"/>
                </a:cxn>
                <a:cxn ang="0">
                  <a:pos x="T8" y="T9"/>
                </a:cxn>
                <a:cxn ang="0">
                  <a:pos x="T10" y="T11"/>
                </a:cxn>
              </a:cxnLst>
              <a:rect l="0" t="0" r="r" b="b"/>
              <a:pathLst>
                <a:path w="173" h="173">
                  <a:moveTo>
                    <a:pt x="173" y="87"/>
                  </a:moveTo>
                  <a:cubicBezTo>
                    <a:pt x="125" y="93"/>
                    <a:pt x="97" y="122"/>
                    <a:pt x="89" y="173"/>
                  </a:cubicBezTo>
                  <a:cubicBezTo>
                    <a:pt x="80" y="122"/>
                    <a:pt x="53" y="92"/>
                    <a:pt x="0" y="85"/>
                  </a:cubicBezTo>
                  <a:cubicBezTo>
                    <a:pt x="51" y="77"/>
                    <a:pt x="81" y="48"/>
                    <a:pt x="87" y="0"/>
                  </a:cubicBezTo>
                  <a:cubicBezTo>
                    <a:pt x="96" y="19"/>
                    <a:pt x="103" y="41"/>
                    <a:pt x="118" y="56"/>
                  </a:cubicBezTo>
                  <a:cubicBezTo>
                    <a:pt x="132" y="70"/>
                    <a:pt x="155" y="77"/>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2" name="Freeform 33"/>
            <p:cNvSpPr>
              <a:spLocks/>
            </p:cNvSpPr>
            <p:nvPr userDrawn="1"/>
          </p:nvSpPr>
          <p:spPr bwMode="auto">
            <a:xfrm>
              <a:off x="3408363" y="7556500"/>
              <a:ext cx="544513" cy="341312"/>
            </a:xfrm>
            <a:custGeom>
              <a:avLst/>
              <a:gdLst>
                <a:gd name="T0" fmla="*/ 89 w 177"/>
                <a:gd name="T1" fmla="*/ 0 h 176"/>
                <a:gd name="T2" fmla="*/ 177 w 177"/>
                <a:gd name="T3" fmla="*/ 88 h 176"/>
                <a:gd name="T4" fmla="*/ 89 w 177"/>
                <a:gd name="T5" fmla="*/ 176 h 176"/>
                <a:gd name="T6" fmla="*/ 0 w 177"/>
                <a:gd name="T7" fmla="*/ 88 h 176"/>
                <a:gd name="T8" fmla="*/ 89 w 177"/>
                <a:gd name="T9" fmla="*/ 0 h 176"/>
              </a:gdLst>
              <a:ahLst/>
              <a:cxnLst>
                <a:cxn ang="0">
                  <a:pos x="T0" y="T1"/>
                </a:cxn>
                <a:cxn ang="0">
                  <a:pos x="T2" y="T3"/>
                </a:cxn>
                <a:cxn ang="0">
                  <a:pos x="T4" y="T5"/>
                </a:cxn>
                <a:cxn ang="0">
                  <a:pos x="T6" y="T7"/>
                </a:cxn>
                <a:cxn ang="0">
                  <a:pos x="T8" y="T9"/>
                </a:cxn>
              </a:cxnLst>
              <a:rect l="0" t="0" r="r" b="b"/>
              <a:pathLst>
                <a:path w="177" h="176">
                  <a:moveTo>
                    <a:pt x="89" y="0"/>
                  </a:moveTo>
                  <a:cubicBezTo>
                    <a:pt x="97" y="51"/>
                    <a:pt x="126" y="80"/>
                    <a:pt x="177" y="88"/>
                  </a:cubicBezTo>
                  <a:cubicBezTo>
                    <a:pt x="126" y="96"/>
                    <a:pt x="97" y="124"/>
                    <a:pt x="89" y="176"/>
                  </a:cubicBezTo>
                  <a:cubicBezTo>
                    <a:pt x="81" y="125"/>
                    <a:pt x="52" y="95"/>
                    <a:pt x="0" y="88"/>
                  </a:cubicBezTo>
                  <a:cubicBezTo>
                    <a:pt x="51" y="80"/>
                    <a:pt x="81" y="52"/>
                    <a:pt x="8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3" name="Freeform 34"/>
            <p:cNvSpPr>
              <a:spLocks/>
            </p:cNvSpPr>
            <p:nvPr userDrawn="1"/>
          </p:nvSpPr>
          <p:spPr bwMode="auto">
            <a:xfrm>
              <a:off x="5207000" y="7564438"/>
              <a:ext cx="520700" cy="328612"/>
            </a:xfrm>
            <a:custGeom>
              <a:avLst/>
              <a:gdLst>
                <a:gd name="T0" fmla="*/ 83 w 169"/>
                <a:gd name="T1" fmla="*/ 0 h 169"/>
                <a:gd name="T2" fmla="*/ 169 w 169"/>
                <a:gd name="T3" fmla="*/ 83 h 169"/>
                <a:gd name="T4" fmla="*/ 83 w 169"/>
                <a:gd name="T5" fmla="*/ 169 h 169"/>
                <a:gd name="T6" fmla="*/ 52 w 169"/>
                <a:gd name="T7" fmla="*/ 113 h 169"/>
                <a:gd name="T8" fmla="*/ 0 w 169"/>
                <a:gd name="T9" fmla="*/ 84 h 169"/>
                <a:gd name="T10" fmla="*/ 52 w 169"/>
                <a:gd name="T11" fmla="*/ 55 h 169"/>
                <a:gd name="T12" fmla="*/ 83 w 169"/>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83" y="0"/>
                  </a:moveTo>
                  <a:cubicBezTo>
                    <a:pt x="89" y="47"/>
                    <a:pt x="118" y="76"/>
                    <a:pt x="169" y="83"/>
                  </a:cubicBezTo>
                  <a:cubicBezTo>
                    <a:pt x="119" y="92"/>
                    <a:pt x="89" y="119"/>
                    <a:pt x="83" y="169"/>
                  </a:cubicBezTo>
                  <a:cubicBezTo>
                    <a:pt x="73" y="150"/>
                    <a:pt x="67" y="128"/>
                    <a:pt x="52" y="113"/>
                  </a:cubicBezTo>
                  <a:cubicBezTo>
                    <a:pt x="38" y="99"/>
                    <a:pt x="15" y="92"/>
                    <a:pt x="0" y="84"/>
                  </a:cubicBezTo>
                  <a:cubicBezTo>
                    <a:pt x="14" y="76"/>
                    <a:pt x="37" y="69"/>
                    <a:pt x="52" y="55"/>
                  </a:cubicBezTo>
                  <a:cubicBezTo>
                    <a:pt x="66" y="41"/>
                    <a:pt x="73" y="1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4" name="Freeform 35"/>
            <p:cNvSpPr>
              <a:spLocks/>
            </p:cNvSpPr>
            <p:nvPr userDrawn="1"/>
          </p:nvSpPr>
          <p:spPr bwMode="auto">
            <a:xfrm>
              <a:off x="3408363" y="8678863"/>
              <a:ext cx="519113" cy="325437"/>
            </a:xfrm>
            <a:custGeom>
              <a:avLst/>
              <a:gdLst>
                <a:gd name="T0" fmla="*/ 86 w 169"/>
                <a:gd name="T1" fmla="*/ 168 h 168"/>
                <a:gd name="T2" fmla="*/ 0 w 169"/>
                <a:gd name="T3" fmla="*/ 85 h 168"/>
                <a:gd name="T4" fmla="*/ 86 w 169"/>
                <a:gd name="T5" fmla="*/ 0 h 168"/>
                <a:gd name="T6" fmla="*/ 117 w 169"/>
                <a:gd name="T7" fmla="*/ 55 h 168"/>
                <a:gd name="T8" fmla="*/ 169 w 169"/>
                <a:gd name="T9" fmla="*/ 85 h 168"/>
                <a:gd name="T10" fmla="*/ 118 w 169"/>
                <a:gd name="T11" fmla="*/ 114 h 168"/>
                <a:gd name="T12" fmla="*/ 86 w 169"/>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86" y="168"/>
                  </a:moveTo>
                  <a:cubicBezTo>
                    <a:pt x="80" y="122"/>
                    <a:pt x="52" y="93"/>
                    <a:pt x="0" y="85"/>
                  </a:cubicBezTo>
                  <a:cubicBezTo>
                    <a:pt x="51" y="76"/>
                    <a:pt x="81" y="49"/>
                    <a:pt x="86" y="0"/>
                  </a:cubicBezTo>
                  <a:cubicBezTo>
                    <a:pt x="96" y="18"/>
                    <a:pt x="103" y="41"/>
                    <a:pt x="117" y="55"/>
                  </a:cubicBezTo>
                  <a:cubicBezTo>
                    <a:pt x="132" y="70"/>
                    <a:pt x="154" y="77"/>
                    <a:pt x="169" y="85"/>
                  </a:cubicBezTo>
                  <a:cubicBezTo>
                    <a:pt x="155" y="92"/>
                    <a:pt x="133" y="99"/>
                    <a:pt x="118" y="114"/>
                  </a:cubicBezTo>
                  <a:cubicBezTo>
                    <a:pt x="103" y="128"/>
                    <a:pt x="97" y="150"/>
                    <a:pt x="86"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5" name="Freeform 36"/>
            <p:cNvSpPr>
              <a:spLocks/>
            </p:cNvSpPr>
            <p:nvPr userDrawn="1"/>
          </p:nvSpPr>
          <p:spPr bwMode="auto">
            <a:xfrm>
              <a:off x="2527300" y="8116888"/>
              <a:ext cx="531813" cy="336550"/>
            </a:xfrm>
            <a:custGeom>
              <a:avLst/>
              <a:gdLst>
                <a:gd name="T0" fmla="*/ 173 w 173"/>
                <a:gd name="T1" fmla="*/ 87 h 174"/>
                <a:gd name="T2" fmla="*/ 87 w 173"/>
                <a:gd name="T3" fmla="*/ 174 h 174"/>
                <a:gd name="T4" fmla="*/ 0 w 173"/>
                <a:gd name="T5" fmla="*/ 87 h 174"/>
                <a:gd name="T6" fmla="*/ 87 w 173"/>
                <a:gd name="T7" fmla="*/ 0 h 174"/>
                <a:gd name="T8" fmla="*/ 173 w 173"/>
                <a:gd name="T9" fmla="*/ 87 h 174"/>
              </a:gdLst>
              <a:ahLst/>
              <a:cxnLst>
                <a:cxn ang="0">
                  <a:pos x="T0" y="T1"/>
                </a:cxn>
                <a:cxn ang="0">
                  <a:pos x="T2" y="T3"/>
                </a:cxn>
                <a:cxn ang="0">
                  <a:pos x="T4" y="T5"/>
                </a:cxn>
                <a:cxn ang="0">
                  <a:pos x="T6" y="T7"/>
                </a:cxn>
                <a:cxn ang="0">
                  <a:pos x="T8" y="T9"/>
                </a:cxn>
              </a:cxnLst>
              <a:rect l="0" t="0" r="r" b="b"/>
              <a:pathLst>
                <a:path w="173" h="174">
                  <a:moveTo>
                    <a:pt x="173" y="87"/>
                  </a:moveTo>
                  <a:cubicBezTo>
                    <a:pt x="122" y="94"/>
                    <a:pt x="94" y="123"/>
                    <a:pt x="87" y="174"/>
                  </a:cubicBezTo>
                  <a:cubicBezTo>
                    <a:pt x="79" y="123"/>
                    <a:pt x="52" y="94"/>
                    <a:pt x="0" y="87"/>
                  </a:cubicBezTo>
                  <a:cubicBezTo>
                    <a:pt x="50" y="79"/>
                    <a:pt x="79" y="51"/>
                    <a:pt x="87" y="0"/>
                  </a:cubicBezTo>
                  <a:cubicBezTo>
                    <a:pt x="94" y="50"/>
                    <a:pt x="122" y="79"/>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6" name="Freeform 37"/>
            <p:cNvSpPr>
              <a:spLocks/>
            </p:cNvSpPr>
            <p:nvPr userDrawn="1"/>
          </p:nvSpPr>
          <p:spPr bwMode="auto">
            <a:xfrm>
              <a:off x="6075363" y="8123238"/>
              <a:ext cx="511175" cy="320675"/>
            </a:xfrm>
            <a:custGeom>
              <a:avLst/>
              <a:gdLst>
                <a:gd name="T0" fmla="*/ 84 w 166"/>
                <a:gd name="T1" fmla="*/ 166 h 166"/>
                <a:gd name="T2" fmla="*/ 0 w 166"/>
                <a:gd name="T3" fmla="*/ 84 h 166"/>
                <a:gd name="T4" fmla="*/ 84 w 166"/>
                <a:gd name="T5" fmla="*/ 0 h 166"/>
                <a:gd name="T6" fmla="*/ 115 w 166"/>
                <a:gd name="T7" fmla="*/ 56 h 166"/>
                <a:gd name="T8" fmla="*/ 166 w 166"/>
                <a:gd name="T9" fmla="*/ 84 h 166"/>
                <a:gd name="T10" fmla="*/ 116 w 166"/>
                <a:gd name="T11" fmla="*/ 111 h 166"/>
                <a:gd name="T12" fmla="*/ 84 w 166"/>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6" h="166">
                  <a:moveTo>
                    <a:pt x="84" y="166"/>
                  </a:moveTo>
                  <a:cubicBezTo>
                    <a:pt x="79" y="119"/>
                    <a:pt x="51" y="91"/>
                    <a:pt x="0" y="84"/>
                  </a:cubicBezTo>
                  <a:cubicBezTo>
                    <a:pt x="50" y="76"/>
                    <a:pt x="79" y="49"/>
                    <a:pt x="84" y="0"/>
                  </a:cubicBezTo>
                  <a:cubicBezTo>
                    <a:pt x="94" y="18"/>
                    <a:pt x="101" y="41"/>
                    <a:pt x="115" y="56"/>
                  </a:cubicBezTo>
                  <a:cubicBezTo>
                    <a:pt x="129" y="70"/>
                    <a:pt x="152" y="76"/>
                    <a:pt x="166" y="84"/>
                  </a:cubicBezTo>
                  <a:cubicBezTo>
                    <a:pt x="152" y="91"/>
                    <a:pt x="130" y="97"/>
                    <a:pt x="116" y="111"/>
                  </a:cubicBezTo>
                  <a:cubicBezTo>
                    <a:pt x="101" y="126"/>
                    <a:pt x="94" y="148"/>
                    <a:pt x="84"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7" name="Freeform 38"/>
            <p:cNvSpPr>
              <a:spLocks/>
            </p:cNvSpPr>
            <p:nvPr userDrawn="1"/>
          </p:nvSpPr>
          <p:spPr bwMode="auto">
            <a:xfrm>
              <a:off x="4756150" y="7288213"/>
              <a:ext cx="511175" cy="325437"/>
            </a:xfrm>
            <a:custGeom>
              <a:avLst/>
              <a:gdLst>
                <a:gd name="T0" fmla="*/ 83 w 166"/>
                <a:gd name="T1" fmla="*/ 0 h 168"/>
                <a:gd name="T2" fmla="*/ 166 w 166"/>
                <a:gd name="T3" fmla="*/ 82 h 168"/>
                <a:gd name="T4" fmla="*/ 84 w 166"/>
                <a:gd name="T5" fmla="*/ 168 h 168"/>
                <a:gd name="T6" fmla="*/ 0 w 166"/>
                <a:gd name="T7" fmla="*/ 82 h 168"/>
                <a:gd name="T8" fmla="*/ 83 w 166"/>
                <a:gd name="T9" fmla="*/ 0 h 168"/>
              </a:gdLst>
              <a:ahLst/>
              <a:cxnLst>
                <a:cxn ang="0">
                  <a:pos x="T0" y="T1"/>
                </a:cxn>
                <a:cxn ang="0">
                  <a:pos x="T2" y="T3"/>
                </a:cxn>
                <a:cxn ang="0">
                  <a:pos x="T4" y="T5"/>
                </a:cxn>
                <a:cxn ang="0">
                  <a:pos x="T6" y="T7"/>
                </a:cxn>
                <a:cxn ang="0">
                  <a:pos x="T8" y="T9"/>
                </a:cxn>
              </a:cxnLst>
              <a:rect l="0" t="0" r="r" b="b"/>
              <a:pathLst>
                <a:path w="166" h="168">
                  <a:moveTo>
                    <a:pt x="83" y="0"/>
                  </a:moveTo>
                  <a:cubicBezTo>
                    <a:pt x="91" y="48"/>
                    <a:pt x="117" y="75"/>
                    <a:pt x="166" y="82"/>
                  </a:cubicBezTo>
                  <a:cubicBezTo>
                    <a:pt x="118" y="90"/>
                    <a:pt x="90" y="117"/>
                    <a:pt x="84" y="168"/>
                  </a:cubicBezTo>
                  <a:cubicBezTo>
                    <a:pt x="59" y="102"/>
                    <a:pt x="54" y="97"/>
                    <a:pt x="0" y="82"/>
                  </a:cubicBezTo>
                  <a:cubicBezTo>
                    <a:pt x="47" y="75"/>
                    <a:pt x="75" y="4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8" name="Freeform 39"/>
            <p:cNvSpPr>
              <a:spLocks/>
            </p:cNvSpPr>
            <p:nvPr userDrawn="1"/>
          </p:nvSpPr>
          <p:spPr bwMode="auto">
            <a:xfrm>
              <a:off x="3867150" y="7286625"/>
              <a:ext cx="514350" cy="322262"/>
            </a:xfrm>
            <a:custGeom>
              <a:avLst/>
              <a:gdLst>
                <a:gd name="T0" fmla="*/ 167 w 167"/>
                <a:gd name="T1" fmla="*/ 84 h 167"/>
                <a:gd name="T2" fmla="*/ 84 w 167"/>
                <a:gd name="T3" fmla="*/ 167 h 167"/>
                <a:gd name="T4" fmla="*/ 0 w 167"/>
                <a:gd name="T5" fmla="*/ 84 h 167"/>
                <a:gd name="T6" fmla="*/ 83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18" y="91"/>
                    <a:pt x="92" y="119"/>
                    <a:pt x="84" y="167"/>
                  </a:cubicBezTo>
                  <a:cubicBezTo>
                    <a:pt x="76" y="119"/>
                    <a:pt x="50" y="91"/>
                    <a:pt x="0" y="84"/>
                  </a:cubicBezTo>
                  <a:cubicBezTo>
                    <a:pt x="48" y="76"/>
                    <a:pt x="77" y="50"/>
                    <a:pt x="83" y="0"/>
                  </a:cubicBezTo>
                  <a:cubicBezTo>
                    <a:pt x="92" y="49"/>
                    <a:pt x="118" y="76"/>
                    <a:pt x="167"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9" name="Freeform 40"/>
            <p:cNvSpPr>
              <a:spLocks/>
            </p:cNvSpPr>
            <p:nvPr userDrawn="1"/>
          </p:nvSpPr>
          <p:spPr bwMode="auto">
            <a:xfrm>
              <a:off x="4756150" y="8961438"/>
              <a:ext cx="511175" cy="320675"/>
            </a:xfrm>
            <a:custGeom>
              <a:avLst/>
              <a:gdLst>
                <a:gd name="T0" fmla="*/ 83 w 166"/>
                <a:gd name="T1" fmla="*/ 0 h 166"/>
                <a:gd name="T2" fmla="*/ 166 w 166"/>
                <a:gd name="T3" fmla="*/ 82 h 166"/>
                <a:gd name="T4" fmla="*/ 83 w 166"/>
                <a:gd name="T5" fmla="*/ 166 h 166"/>
                <a:gd name="T6" fmla="*/ 0 w 166"/>
                <a:gd name="T7" fmla="*/ 83 h 166"/>
                <a:gd name="T8" fmla="*/ 83 w 166"/>
                <a:gd name="T9" fmla="*/ 0 h 166"/>
              </a:gdLst>
              <a:ahLst/>
              <a:cxnLst>
                <a:cxn ang="0">
                  <a:pos x="T0" y="T1"/>
                </a:cxn>
                <a:cxn ang="0">
                  <a:pos x="T2" y="T3"/>
                </a:cxn>
                <a:cxn ang="0">
                  <a:pos x="T4" y="T5"/>
                </a:cxn>
                <a:cxn ang="0">
                  <a:pos x="T6" y="T7"/>
                </a:cxn>
                <a:cxn ang="0">
                  <a:pos x="T8" y="T9"/>
                </a:cxn>
              </a:cxnLst>
              <a:rect l="0" t="0" r="r" b="b"/>
              <a:pathLst>
                <a:path w="166" h="166">
                  <a:moveTo>
                    <a:pt x="83" y="0"/>
                  </a:moveTo>
                  <a:cubicBezTo>
                    <a:pt x="91" y="48"/>
                    <a:pt x="117" y="75"/>
                    <a:pt x="166" y="82"/>
                  </a:cubicBezTo>
                  <a:cubicBezTo>
                    <a:pt x="118" y="90"/>
                    <a:pt x="90" y="117"/>
                    <a:pt x="83" y="166"/>
                  </a:cubicBezTo>
                  <a:cubicBezTo>
                    <a:pt x="75" y="118"/>
                    <a:pt x="49" y="90"/>
                    <a:pt x="0" y="83"/>
                  </a:cubicBezTo>
                  <a:cubicBezTo>
                    <a:pt x="47" y="75"/>
                    <a:pt x="76" y="49"/>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0" name="Freeform 41"/>
            <p:cNvSpPr>
              <a:spLocks/>
            </p:cNvSpPr>
            <p:nvPr userDrawn="1"/>
          </p:nvSpPr>
          <p:spPr bwMode="auto">
            <a:xfrm>
              <a:off x="3867150" y="8961438"/>
              <a:ext cx="514350" cy="320675"/>
            </a:xfrm>
            <a:custGeom>
              <a:avLst/>
              <a:gdLst>
                <a:gd name="T0" fmla="*/ 84 w 167"/>
                <a:gd name="T1" fmla="*/ 0 h 166"/>
                <a:gd name="T2" fmla="*/ 167 w 167"/>
                <a:gd name="T3" fmla="*/ 83 h 166"/>
                <a:gd name="T4" fmla="*/ 84 w 167"/>
                <a:gd name="T5" fmla="*/ 166 h 166"/>
                <a:gd name="T6" fmla="*/ 0 w 167"/>
                <a:gd name="T7" fmla="*/ 83 h 166"/>
                <a:gd name="T8" fmla="*/ 84 w 167"/>
                <a:gd name="T9" fmla="*/ 0 h 166"/>
              </a:gdLst>
              <a:ahLst/>
              <a:cxnLst>
                <a:cxn ang="0">
                  <a:pos x="T0" y="T1"/>
                </a:cxn>
                <a:cxn ang="0">
                  <a:pos x="T2" y="T3"/>
                </a:cxn>
                <a:cxn ang="0">
                  <a:pos x="T4" y="T5"/>
                </a:cxn>
                <a:cxn ang="0">
                  <a:pos x="T6" y="T7"/>
                </a:cxn>
                <a:cxn ang="0">
                  <a:pos x="T8" y="T9"/>
                </a:cxn>
              </a:cxnLst>
              <a:rect l="0" t="0" r="r" b="b"/>
              <a:pathLst>
                <a:path w="167" h="166">
                  <a:moveTo>
                    <a:pt x="84" y="0"/>
                  </a:moveTo>
                  <a:cubicBezTo>
                    <a:pt x="91" y="48"/>
                    <a:pt x="118" y="75"/>
                    <a:pt x="167" y="83"/>
                  </a:cubicBezTo>
                  <a:cubicBezTo>
                    <a:pt x="119" y="91"/>
                    <a:pt x="91" y="116"/>
                    <a:pt x="84" y="166"/>
                  </a:cubicBezTo>
                  <a:cubicBezTo>
                    <a:pt x="76" y="118"/>
                    <a:pt x="50" y="90"/>
                    <a:pt x="0" y="83"/>
                  </a:cubicBezTo>
                  <a:cubicBezTo>
                    <a:pt x="48" y="75"/>
                    <a:pt x="76" y="49"/>
                    <a:pt x="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1" name="Freeform 42"/>
            <p:cNvSpPr>
              <a:spLocks/>
            </p:cNvSpPr>
            <p:nvPr userDrawn="1"/>
          </p:nvSpPr>
          <p:spPr bwMode="auto">
            <a:xfrm>
              <a:off x="2101850" y="7851775"/>
              <a:ext cx="492125" cy="309562"/>
            </a:xfrm>
            <a:custGeom>
              <a:avLst/>
              <a:gdLst>
                <a:gd name="T0" fmla="*/ 81 w 160"/>
                <a:gd name="T1" fmla="*/ 0 h 160"/>
                <a:gd name="T2" fmla="*/ 160 w 160"/>
                <a:gd name="T3" fmla="*/ 79 h 160"/>
                <a:gd name="T4" fmla="*/ 81 w 160"/>
                <a:gd name="T5" fmla="*/ 160 h 160"/>
                <a:gd name="T6" fmla="*/ 0 w 160"/>
                <a:gd name="T7" fmla="*/ 80 h 160"/>
                <a:gd name="T8" fmla="*/ 81 w 160"/>
                <a:gd name="T9" fmla="*/ 0 h 160"/>
              </a:gdLst>
              <a:ahLst/>
              <a:cxnLst>
                <a:cxn ang="0">
                  <a:pos x="T0" y="T1"/>
                </a:cxn>
                <a:cxn ang="0">
                  <a:pos x="T2" y="T3"/>
                </a:cxn>
                <a:cxn ang="0">
                  <a:pos x="T4" y="T5"/>
                </a:cxn>
                <a:cxn ang="0">
                  <a:pos x="T6" y="T7"/>
                </a:cxn>
                <a:cxn ang="0">
                  <a:pos x="T8" y="T9"/>
                </a:cxn>
              </a:cxnLst>
              <a:rect l="0" t="0" r="r" b="b"/>
              <a:pathLst>
                <a:path w="160" h="160">
                  <a:moveTo>
                    <a:pt x="81" y="0"/>
                  </a:moveTo>
                  <a:cubicBezTo>
                    <a:pt x="89" y="45"/>
                    <a:pt x="113" y="72"/>
                    <a:pt x="160" y="79"/>
                  </a:cubicBezTo>
                  <a:cubicBezTo>
                    <a:pt x="115" y="88"/>
                    <a:pt x="88" y="112"/>
                    <a:pt x="81" y="160"/>
                  </a:cubicBezTo>
                  <a:cubicBezTo>
                    <a:pt x="73" y="115"/>
                    <a:pt x="48" y="86"/>
                    <a:pt x="0" y="80"/>
                  </a:cubicBezTo>
                  <a:cubicBezTo>
                    <a:pt x="47" y="72"/>
                    <a:pt x="73" y="46"/>
                    <a:pt x="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2" name="Freeform 43"/>
            <p:cNvSpPr>
              <a:spLocks/>
            </p:cNvSpPr>
            <p:nvPr userDrawn="1"/>
          </p:nvSpPr>
          <p:spPr bwMode="auto">
            <a:xfrm>
              <a:off x="6540500" y="7854950"/>
              <a:ext cx="482600" cy="306387"/>
            </a:xfrm>
            <a:custGeom>
              <a:avLst/>
              <a:gdLst>
                <a:gd name="T0" fmla="*/ 157 w 157"/>
                <a:gd name="T1" fmla="*/ 80 h 158"/>
                <a:gd name="T2" fmla="*/ 80 w 157"/>
                <a:gd name="T3" fmla="*/ 158 h 158"/>
                <a:gd name="T4" fmla="*/ 0 w 157"/>
                <a:gd name="T5" fmla="*/ 78 h 158"/>
                <a:gd name="T6" fmla="*/ 77 w 157"/>
                <a:gd name="T7" fmla="*/ 0 h 158"/>
                <a:gd name="T8" fmla="*/ 106 w 157"/>
                <a:gd name="T9" fmla="*/ 51 h 158"/>
                <a:gd name="T10" fmla="*/ 157 w 157"/>
                <a:gd name="T11" fmla="*/ 80 h 158"/>
              </a:gdLst>
              <a:ahLst/>
              <a:cxnLst>
                <a:cxn ang="0">
                  <a:pos x="T0" y="T1"/>
                </a:cxn>
                <a:cxn ang="0">
                  <a:pos x="T2" y="T3"/>
                </a:cxn>
                <a:cxn ang="0">
                  <a:pos x="T4" y="T5"/>
                </a:cxn>
                <a:cxn ang="0">
                  <a:pos x="T6" y="T7"/>
                </a:cxn>
                <a:cxn ang="0">
                  <a:pos x="T8" y="T9"/>
                </a:cxn>
                <a:cxn ang="0">
                  <a:pos x="T10" y="T11"/>
                </a:cxn>
              </a:cxnLst>
              <a:rect l="0" t="0" r="r" b="b"/>
              <a:pathLst>
                <a:path w="157" h="158">
                  <a:moveTo>
                    <a:pt x="157" y="80"/>
                  </a:moveTo>
                  <a:cubicBezTo>
                    <a:pt x="113" y="85"/>
                    <a:pt x="87" y="111"/>
                    <a:pt x="80" y="158"/>
                  </a:cubicBezTo>
                  <a:cubicBezTo>
                    <a:pt x="72" y="112"/>
                    <a:pt x="47" y="85"/>
                    <a:pt x="0" y="78"/>
                  </a:cubicBezTo>
                  <a:cubicBezTo>
                    <a:pt x="45" y="70"/>
                    <a:pt x="72" y="45"/>
                    <a:pt x="77" y="0"/>
                  </a:cubicBezTo>
                  <a:cubicBezTo>
                    <a:pt x="87" y="17"/>
                    <a:pt x="93" y="38"/>
                    <a:pt x="106" y="51"/>
                  </a:cubicBezTo>
                  <a:cubicBezTo>
                    <a:pt x="119" y="64"/>
                    <a:pt x="139" y="70"/>
                    <a:pt x="157"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3" name="Freeform 44"/>
            <p:cNvSpPr>
              <a:spLocks/>
            </p:cNvSpPr>
            <p:nvPr userDrawn="1"/>
          </p:nvSpPr>
          <p:spPr bwMode="auto">
            <a:xfrm>
              <a:off x="6540500" y="8408988"/>
              <a:ext cx="492125" cy="314325"/>
            </a:xfrm>
            <a:custGeom>
              <a:avLst/>
              <a:gdLst>
                <a:gd name="T0" fmla="*/ 81 w 160"/>
                <a:gd name="T1" fmla="*/ 162 h 162"/>
                <a:gd name="T2" fmla="*/ 0 w 160"/>
                <a:gd name="T3" fmla="*/ 80 h 162"/>
                <a:gd name="T4" fmla="*/ 79 w 160"/>
                <a:gd name="T5" fmla="*/ 0 h 162"/>
                <a:gd name="T6" fmla="*/ 160 w 160"/>
                <a:gd name="T7" fmla="*/ 79 h 162"/>
                <a:gd name="T8" fmla="*/ 81 w 160"/>
                <a:gd name="T9" fmla="*/ 162 h 162"/>
              </a:gdLst>
              <a:ahLst/>
              <a:cxnLst>
                <a:cxn ang="0">
                  <a:pos x="T0" y="T1"/>
                </a:cxn>
                <a:cxn ang="0">
                  <a:pos x="T2" y="T3"/>
                </a:cxn>
                <a:cxn ang="0">
                  <a:pos x="T4" y="T5"/>
                </a:cxn>
                <a:cxn ang="0">
                  <a:pos x="T6" y="T7"/>
                </a:cxn>
                <a:cxn ang="0">
                  <a:pos x="T8" y="T9"/>
                </a:cxn>
              </a:cxnLst>
              <a:rect l="0" t="0" r="r" b="b"/>
              <a:pathLst>
                <a:path w="160" h="162">
                  <a:moveTo>
                    <a:pt x="81" y="162"/>
                  </a:moveTo>
                  <a:cubicBezTo>
                    <a:pt x="57" y="100"/>
                    <a:pt x="49" y="92"/>
                    <a:pt x="0" y="80"/>
                  </a:cubicBezTo>
                  <a:cubicBezTo>
                    <a:pt x="45" y="72"/>
                    <a:pt x="73" y="47"/>
                    <a:pt x="79" y="0"/>
                  </a:cubicBezTo>
                  <a:cubicBezTo>
                    <a:pt x="88" y="45"/>
                    <a:pt x="112" y="73"/>
                    <a:pt x="160" y="79"/>
                  </a:cubicBezTo>
                  <a:cubicBezTo>
                    <a:pt x="114" y="87"/>
                    <a:pt x="87" y="113"/>
                    <a:pt x="81"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4" name="Freeform 45"/>
            <p:cNvSpPr>
              <a:spLocks/>
            </p:cNvSpPr>
            <p:nvPr userDrawn="1"/>
          </p:nvSpPr>
          <p:spPr bwMode="auto">
            <a:xfrm>
              <a:off x="2095500" y="8397875"/>
              <a:ext cx="498475" cy="320675"/>
            </a:xfrm>
            <a:custGeom>
              <a:avLst/>
              <a:gdLst>
                <a:gd name="T0" fmla="*/ 162 w 162"/>
                <a:gd name="T1" fmla="*/ 86 h 166"/>
                <a:gd name="T2" fmla="*/ 83 w 162"/>
                <a:gd name="T3" fmla="*/ 166 h 166"/>
                <a:gd name="T4" fmla="*/ 0 w 162"/>
                <a:gd name="T5" fmla="*/ 87 h 166"/>
                <a:gd name="T6" fmla="*/ 83 w 162"/>
                <a:gd name="T7" fmla="*/ 0 h 166"/>
                <a:gd name="T8" fmla="*/ 162 w 162"/>
                <a:gd name="T9" fmla="*/ 86 h 166"/>
              </a:gdLst>
              <a:ahLst/>
              <a:cxnLst>
                <a:cxn ang="0">
                  <a:pos x="T0" y="T1"/>
                </a:cxn>
                <a:cxn ang="0">
                  <a:pos x="T2" y="T3"/>
                </a:cxn>
                <a:cxn ang="0">
                  <a:pos x="T4" y="T5"/>
                </a:cxn>
                <a:cxn ang="0">
                  <a:pos x="T6" y="T7"/>
                </a:cxn>
                <a:cxn ang="0">
                  <a:pos x="T8" y="T9"/>
                </a:cxn>
              </a:cxnLst>
              <a:rect l="0" t="0" r="r" b="b"/>
              <a:pathLst>
                <a:path w="162" h="166">
                  <a:moveTo>
                    <a:pt x="162" y="86"/>
                  </a:moveTo>
                  <a:cubicBezTo>
                    <a:pt x="116" y="93"/>
                    <a:pt x="91" y="120"/>
                    <a:pt x="83" y="166"/>
                  </a:cubicBezTo>
                  <a:cubicBezTo>
                    <a:pt x="75" y="120"/>
                    <a:pt x="49" y="93"/>
                    <a:pt x="0" y="87"/>
                  </a:cubicBezTo>
                  <a:cubicBezTo>
                    <a:pt x="61" y="65"/>
                    <a:pt x="70" y="56"/>
                    <a:pt x="83" y="0"/>
                  </a:cubicBezTo>
                  <a:cubicBezTo>
                    <a:pt x="91" y="51"/>
                    <a:pt x="115" y="79"/>
                    <a:pt x="162"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5" name="Freeform 46"/>
            <p:cNvSpPr>
              <a:spLocks/>
            </p:cNvSpPr>
            <p:nvPr userDrawn="1"/>
          </p:nvSpPr>
          <p:spPr bwMode="auto">
            <a:xfrm>
              <a:off x="2554288" y="8691563"/>
              <a:ext cx="481013" cy="298450"/>
            </a:xfrm>
            <a:custGeom>
              <a:avLst/>
              <a:gdLst>
                <a:gd name="T0" fmla="*/ 0 w 156"/>
                <a:gd name="T1" fmla="*/ 78 h 154"/>
                <a:gd name="T2" fmla="*/ 79 w 156"/>
                <a:gd name="T3" fmla="*/ 0 h 154"/>
                <a:gd name="T4" fmla="*/ 156 w 156"/>
                <a:gd name="T5" fmla="*/ 77 h 154"/>
                <a:gd name="T6" fmla="*/ 78 w 156"/>
                <a:gd name="T7" fmla="*/ 154 h 154"/>
                <a:gd name="T8" fmla="*/ 0 w 156"/>
                <a:gd name="T9" fmla="*/ 78 h 154"/>
              </a:gdLst>
              <a:ahLst/>
              <a:cxnLst>
                <a:cxn ang="0">
                  <a:pos x="T0" y="T1"/>
                </a:cxn>
                <a:cxn ang="0">
                  <a:pos x="T2" y="T3"/>
                </a:cxn>
                <a:cxn ang="0">
                  <a:pos x="T4" y="T5"/>
                </a:cxn>
                <a:cxn ang="0">
                  <a:pos x="T6" y="T7"/>
                </a:cxn>
                <a:cxn ang="0">
                  <a:pos x="T8" y="T9"/>
                </a:cxn>
              </a:cxnLst>
              <a:rect l="0" t="0" r="r" b="b"/>
              <a:pathLst>
                <a:path w="156" h="154">
                  <a:moveTo>
                    <a:pt x="0" y="78"/>
                  </a:moveTo>
                  <a:cubicBezTo>
                    <a:pt x="50" y="65"/>
                    <a:pt x="58" y="57"/>
                    <a:pt x="79" y="0"/>
                  </a:cubicBezTo>
                  <a:cubicBezTo>
                    <a:pt x="86" y="46"/>
                    <a:pt x="111" y="71"/>
                    <a:pt x="156" y="77"/>
                  </a:cubicBezTo>
                  <a:cubicBezTo>
                    <a:pt x="113" y="85"/>
                    <a:pt x="85" y="107"/>
                    <a:pt x="78" y="154"/>
                  </a:cubicBezTo>
                  <a:cubicBezTo>
                    <a:pt x="69" y="109"/>
                    <a:pt x="44" y="84"/>
                    <a:pt x="0"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6" name="Freeform 47"/>
            <p:cNvSpPr>
              <a:spLocks/>
            </p:cNvSpPr>
            <p:nvPr userDrawn="1"/>
          </p:nvSpPr>
          <p:spPr bwMode="auto">
            <a:xfrm>
              <a:off x="2554288" y="7580313"/>
              <a:ext cx="481013" cy="292100"/>
            </a:xfrm>
            <a:custGeom>
              <a:avLst/>
              <a:gdLst>
                <a:gd name="T0" fmla="*/ 0 w 156"/>
                <a:gd name="T1" fmla="*/ 76 h 151"/>
                <a:gd name="T2" fmla="*/ 78 w 156"/>
                <a:gd name="T3" fmla="*/ 0 h 151"/>
                <a:gd name="T4" fmla="*/ 156 w 156"/>
                <a:gd name="T5" fmla="*/ 75 h 151"/>
                <a:gd name="T6" fmla="*/ 78 w 156"/>
                <a:gd name="T7" fmla="*/ 151 h 151"/>
                <a:gd name="T8" fmla="*/ 0 w 156"/>
                <a:gd name="T9" fmla="*/ 76 h 151"/>
              </a:gdLst>
              <a:ahLst/>
              <a:cxnLst>
                <a:cxn ang="0">
                  <a:pos x="T0" y="T1"/>
                </a:cxn>
                <a:cxn ang="0">
                  <a:pos x="T2" y="T3"/>
                </a:cxn>
                <a:cxn ang="0">
                  <a:pos x="T4" y="T5"/>
                </a:cxn>
                <a:cxn ang="0">
                  <a:pos x="T6" y="T7"/>
                </a:cxn>
                <a:cxn ang="0">
                  <a:pos x="T8" y="T9"/>
                </a:cxn>
              </a:cxnLst>
              <a:rect l="0" t="0" r="r" b="b"/>
              <a:pathLst>
                <a:path w="156" h="151">
                  <a:moveTo>
                    <a:pt x="0" y="76"/>
                  </a:moveTo>
                  <a:cubicBezTo>
                    <a:pt x="45" y="69"/>
                    <a:pt x="69" y="44"/>
                    <a:pt x="78" y="0"/>
                  </a:cubicBezTo>
                  <a:cubicBezTo>
                    <a:pt x="86" y="44"/>
                    <a:pt x="111" y="69"/>
                    <a:pt x="156" y="75"/>
                  </a:cubicBezTo>
                  <a:cubicBezTo>
                    <a:pt x="113" y="83"/>
                    <a:pt x="86" y="106"/>
                    <a:pt x="78" y="151"/>
                  </a:cubicBezTo>
                  <a:cubicBezTo>
                    <a:pt x="69" y="107"/>
                    <a:pt x="44"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7" name="Freeform 48"/>
            <p:cNvSpPr>
              <a:spLocks/>
            </p:cNvSpPr>
            <p:nvPr userDrawn="1"/>
          </p:nvSpPr>
          <p:spPr bwMode="auto">
            <a:xfrm>
              <a:off x="6102350" y="7573963"/>
              <a:ext cx="484188" cy="298450"/>
            </a:xfrm>
            <a:custGeom>
              <a:avLst/>
              <a:gdLst>
                <a:gd name="T0" fmla="*/ 0 w 157"/>
                <a:gd name="T1" fmla="*/ 79 h 154"/>
                <a:gd name="T2" fmla="*/ 79 w 157"/>
                <a:gd name="T3" fmla="*/ 0 h 154"/>
                <a:gd name="T4" fmla="*/ 157 w 157"/>
                <a:gd name="T5" fmla="*/ 79 h 154"/>
                <a:gd name="T6" fmla="*/ 78 w 157"/>
                <a:gd name="T7" fmla="*/ 154 h 154"/>
                <a:gd name="T8" fmla="*/ 0 w 157"/>
                <a:gd name="T9" fmla="*/ 79 h 154"/>
              </a:gdLst>
              <a:ahLst/>
              <a:cxnLst>
                <a:cxn ang="0">
                  <a:pos x="T0" y="T1"/>
                </a:cxn>
                <a:cxn ang="0">
                  <a:pos x="T2" y="T3"/>
                </a:cxn>
                <a:cxn ang="0">
                  <a:pos x="T4" y="T5"/>
                </a:cxn>
                <a:cxn ang="0">
                  <a:pos x="T6" y="T7"/>
                </a:cxn>
                <a:cxn ang="0">
                  <a:pos x="T8" y="T9"/>
                </a:cxn>
              </a:cxnLst>
              <a:rect l="0" t="0" r="r" b="b"/>
              <a:pathLst>
                <a:path w="157" h="154">
                  <a:moveTo>
                    <a:pt x="0" y="79"/>
                  </a:moveTo>
                  <a:cubicBezTo>
                    <a:pt x="51" y="65"/>
                    <a:pt x="59" y="57"/>
                    <a:pt x="79" y="0"/>
                  </a:cubicBezTo>
                  <a:cubicBezTo>
                    <a:pt x="86" y="48"/>
                    <a:pt x="112" y="72"/>
                    <a:pt x="157" y="79"/>
                  </a:cubicBezTo>
                  <a:cubicBezTo>
                    <a:pt x="112" y="85"/>
                    <a:pt x="86" y="109"/>
                    <a:pt x="78" y="154"/>
                  </a:cubicBezTo>
                  <a:cubicBezTo>
                    <a:pt x="69" y="111"/>
                    <a:pt x="45" y="85"/>
                    <a:pt x="0"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8" name="Freeform 49"/>
            <p:cNvSpPr>
              <a:spLocks/>
            </p:cNvSpPr>
            <p:nvPr userDrawn="1"/>
          </p:nvSpPr>
          <p:spPr bwMode="auto">
            <a:xfrm>
              <a:off x="6099175" y="8696325"/>
              <a:ext cx="487363" cy="292100"/>
            </a:xfrm>
            <a:custGeom>
              <a:avLst/>
              <a:gdLst>
                <a:gd name="T0" fmla="*/ 0 w 158"/>
                <a:gd name="T1" fmla="*/ 76 h 151"/>
                <a:gd name="T2" fmla="*/ 78 w 158"/>
                <a:gd name="T3" fmla="*/ 0 h 151"/>
                <a:gd name="T4" fmla="*/ 158 w 158"/>
                <a:gd name="T5" fmla="*/ 75 h 151"/>
                <a:gd name="T6" fmla="*/ 79 w 158"/>
                <a:gd name="T7" fmla="*/ 151 h 151"/>
                <a:gd name="T8" fmla="*/ 0 w 158"/>
                <a:gd name="T9" fmla="*/ 76 h 151"/>
              </a:gdLst>
              <a:ahLst/>
              <a:cxnLst>
                <a:cxn ang="0">
                  <a:pos x="T0" y="T1"/>
                </a:cxn>
                <a:cxn ang="0">
                  <a:pos x="T2" y="T3"/>
                </a:cxn>
                <a:cxn ang="0">
                  <a:pos x="T4" y="T5"/>
                </a:cxn>
                <a:cxn ang="0">
                  <a:pos x="T6" y="T7"/>
                </a:cxn>
                <a:cxn ang="0">
                  <a:pos x="T8" y="T9"/>
                </a:cxn>
              </a:cxnLst>
              <a:rect l="0" t="0" r="r" b="b"/>
              <a:pathLst>
                <a:path w="158" h="151">
                  <a:moveTo>
                    <a:pt x="0" y="76"/>
                  </a:moveTo>
                  <a:cubicBezTo>
                    <a:pt x="44" y="69"/>
                    <a:pt x="71" y="45"/>
                    <a:pt x="78" y="0"/>
                  </a:cubicBezTo>
                  <a:cubicBezTo>
                    <a:pt x="87" y="44"/>
                    <a:pt x="112" y="70"/>
                    <a:pt x="158" y="75"/>
                  </a:cubicBezTo>
                  <a:cubicBezTo>
                    <a:pt x="113" y="82"/>
                    <a:pt x="86" y="106"/>
                    <a:pt x="79" y="151"/>
                  </a:cubicBezTo>
                  <a:cubicBezTo>
                    <a:pt x="70" y="107"/>
                    <a:pt x="45"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9" name="Freeform 50"/>
            <p:cNvSpPr>
              <a:spLocks/>
            </p:cNvSpPr>
            <p:nvPr userDrawn="1"/>
          </p:nvSpPr>
          <p:spPr bwMode="auto">
            <a:xfrm>
              <a:off x="1676400" y="8140700"/>
              <a:ext cx="458788" cy="290512"/>
            </a:xfrm>
            <a:custGeom>
              <a:avLst/>
              <a:gdLst>
                <a:gd name="T0" fmla="*/ 149 w 149"/>
                <a:gd name="T1" fmla="*/ 75 h 150"/>
                <a:gd name="T2" fmla="*/ 75 w 149"/>
                <a:gd name="T3" fmla="*/ 150 h 150"/>
                <a:gd name="T4" fmla="*/ 0 w 149"/>
                <a:gd name="T5" fmla="*/ 75 h 150"/>
                <a:gd name="T6" fmla="*/ 74 w 149"/>
                <a:gd name="T7" fmla="*/ 0 h 150"/>
                <a:gd name="T8" fmla="*/ 149 w 149"/>
                <a:gd name="T9" fmla="*/ 75 h 150"/>
              </a:gdLst>
              <a:ahLst/>
              <a:cxnLst>
                <a:cxn ang="0">
                  <a:pos x="T0" y="T1"/>
                </a:cxn>
                <a:cxn ang="0">
                  <a:pos x="T2" y="T3"/>
                </a:cxn>
                <a:cxn ang="0">
                  <a:pos x="T4" y="T5"/>
                </a:cxn>
                <a:cxn ang="0">
                  <a:pos x="T6" y="T7"/>
                </a:cxn>
                <a:cxn ang="0">
                  <a:pos x="T8" y="T9"/>
                </a:cxn>
              </a:cxnLst>
              <a:rect l="0" t="0" r="r" b="b"/>
              <a:pathLst>
                <a:path w="149" h="150">
                  <a:moveTo>
                    <a:pt x="149" y="75"/>
                  </a:moveTo>
                  <a:cubicBezTo>
                    <a:pt x="105" y="82"/>
                    <a:pt x="82" y="106"/>
                    <a:pt x="75" y="150"/>
                  </a:cubicBezTo>
                  <a:cubicBezTo>
                    <a:pt x="68" y="106"/>
                    <a:pt x="44" y="82"/>
                    <a:pt x="0" y="75"/>
                  </a:cubicBezTo>
                  <a:cubicBezTo>
                    <a:pt x="43" y="67"/>
                    <a:pt x="69" y="44"/>
                    <a:pt x="74" y="0"/>
                  </a:cubicBezTo>
                  <a:cubicBezTo>
                    <a:pt x="82" y="43"/>
                    <a:pt x="106" y="68"/>
                    <a:pt x="149"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0" name="Freeform 51"/>
            <p:cNvSpPr>
              <a:spLocks/>
            </p:cNvSpPr>
            <p:nvPr userDrawn="1"/>
          </p:nvSpPr>
          <p:spPr bwMode="auto">
            <a:xfrm>
              <a:off x="6999288" y="8140700"/>
              <a:ext cx="461963" cy="287337"/>
            </a:xfrm>
            <a:custGeom>
              <a:avLst/>
              <a:gdLst>
                <a:gd name="T0" fmla="*/ 0 w 150"/>
                <a:gd name="T1" fmla="*/ 75 h 149"/>
                <a:gd name="T2" fmla="*/ 74 w 150"/>
                <a:gd name="T3" fmla="*/ 0 h 149"/>
                <a:gd name="T4" fmla="*/ 150 w 150"/>
                <a:gd name="T5" fmla="*/ 74 h 149"/>
                <a:gd name="T6" fmla="*/ 75 w 150"/>
                <a:gd name="T7" fmla="*/ 149 h 149"/>
                <a:gd name="T8" fmla="*/ 0 w 150"/>
                <a:gd name="T9" fmla="*/ 75 h 149"/>
              </a:gdLst>
              <a:ahLst/>
              <a:cxnLst>
                <a:cxn ang="0">
                  <a:pos x="T0" y="T1"/>
                </a:cxn>
                <a:cxn ang="0">
                  <a:pos x="T2" y="T3"/>
                </a:cxn>
                <a:cxn ang="0">
                  <a:pos x="T4" y="T5"/>
                </a:cxn>
                <a:cxn ang="0">
                  <a:pos x="T6" y="T7"/>
                </a:cxn>
                <a:cxn ang="0">
                  <a:pos x="T8" y="T9"/>
                </a:cxn>
              </a:cxnLst>
              <a:rect l="0" t="0" r="r" b="b"/>
              <a:pathLst>
                <a:path w="150" h="149">
                  <a:moveTo>
                    <a:pt x="0" y="75"/>
                  </a:moveTo>
                  <a:cubicBezTo>
                    <a:pt x="43" y="67"/>
                    <a:pt x="68" y="44"/>
                    <a:pt x="74" y="0"/>
                  </a:cubicBezTo>
                  <a:cubicBezTo>
                    <a:pt x="83" y="42"/>
                    <a:pt x="104" y="69"/>
                    <a:pt x="150" y="74"/>
                  </a:cubicBezTo>
                  <a:cubicBezTo>
                    <a:pt x="107" y="82"/>
                    <a:pt x="81" y="105"/>
                    <a:pt x="75" y="149"/>
                  </a:cubicBezTo>
                  <a:cubicBezTo>
                    <a:pt x="67" y="108"/>
                    <a:pt x="45" y="81"/>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1" name="Freeform 52"/>
            <p:cNvSpPr>
              <a:spLocks/>
            </p:cNvSpPr>
            <p:nvPr userDrawn="1"/>
          </p:nvSpPr>
          <p:spPr bwMode="auto">
            <a:xfrm>
              <a:off x="5675313" y="7308850"/>
              <a:ext cx="449263" cy="276225"/>
            </a:xfrm>
            <a:custGeom>
              <a:avLst/>
              <a:gdLst>
                <a:gd name="T0" fmla="*/ 73 w 146"/>
                <a:gd name="T1" fmla="*/ 142 h 142"/>
                <a:gd name="T2" fmla="*/ 0 w 146"/>
                <a:gd name="T3" fmla="*/ 72 h 142"/>
                <a:gd name="T4" fmla="*/ 72 w 146"/>
                <a:gd name="T5" fmla="*/ 0 h 142"/>
                <a:gd name="T6" fmla="*/ 146 w 146"/>
                <a:gd name="T7" fmla="*/ 71 h 142"/>
                <a:gd name="T8" fmla="*/ 73 w 146"/>
                <a:gd name="T9" fmla="*/ 142 h 142"/>
              </a:gdLst>
              <a:ahLst/>
              <a:cxnLst>
                <a:cxn ang="0">
                  <a:pos x="T0" y="T1"/>
                </a:cxn>
                <a:cxn ang="0">
                  <a:pos x="T2" y="T3"/>
                </a:cxn>
                <a:cxn ang="0">
                  <a:pos x="T4" y="T5"/>
                </a:cxn>
                <a:cxn ang="0">
                  <a:pos x="T6" y="T7"/>
                </a:cxn>
                <a:cxn ang="0">
                  <a:pos x="T8" y="T9"/>
                </a:cxn>
              </a:cxnLst>
              <a:rect l="0" t="0" r="r" b="b"/>
              <a:pathLst>
                <a:path w="146" h="142">
                  <a:moveTo>
                    <a:pt x="73" y="142"/>
                  </a:moveTo>
                  <a:cubicBezTo>
                    <a:pt x="65" y="102"/>
                    <a:pt x="41" y="79"/>
                    <a:pt x="0" y="72"/>
                  </a:cubicBezTo>
                  <a:cubicBezTo>
                    <a:pt x="40" y="64"/>
                    <a:pt x="65" y="43"/>
                    <a:pt x="72" y="0"/>
                  </a:cubicBezTo>
                  <a:cubicBezTo>
                    <a:pt x="81" y="40"/>
                    <a:pt x="103" y="66"/>
                    <a:pt x="146" y="71"/>
                  </a:cubicBezTo>
                  <a:cubicBezTo>
                    <a:pt x="105" y="79"/>
                    <a:pt x="80" y="101"/>
                    <a:pt x="7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2" name="Freeform 53"/>
            <p:cNvSpPr>
              <a:spLocks/>
            </p:cNvSpPr>
            <p:nvPr userDrawn="1"/>
          </p:nvSpPr>
          <p:spPr bwMode="auto">
            <a:xfrm>
              <a:off x="3013075" y="8985250"/>
              <a:ext cx="449263" cy="274637"/>
            </a:xfrm>
            <a:custGeom>
              <a:avLst/>
              <a:gdLst>
                <a:gd name="T0" fmla="*/ 73 w 146"/>
                <a:gd name="T1" fmla="*/ 0 h 142"/>
                <a:gd name="T2" fmla="*/ 146 w 146"/>
                <a:gd name="T3" fmla="*/ 71 h 142"/>
                <a:gd name="T4" fmla="*/ 73 w 146"/>
                <a:gd name="T5" fmla="*/ 142 h 142"/>
                <a:gd name="T6" fmla="*/ 0 w 146"/>
                <a:gd name="T7" fmla="*/ 71 h 142"/>
                <a:gd name="T8" fmla="*/ 73 w 146"/>
                <a:gd name="T9" fmla="*/ 0 h 142"/>
              </a:gdLst>
              <a:ahLst/>
              <a:cxnLst>
                <a:cxn ang="0">
                  <a:pos x="T0" y="T1"/>
                </a:cxn>
                <a:cxn ang="0">
                  <a:pos x="T2" y="T3"/>
                </a:cxn>
                <a:cxn ang="0">
                  <a:pos x="T4" y="T5"/>
                </a:cxn>
                <a:cxn ang="0">
                  <a:pos x="T6" y="T7"/>
                </a:cxn>
                <a:cxn ang="0">
                  <a:pos x="T8" y="T9"/>
                </a:cxn>
              </a:cxnLst>
              <a:rect l="0" t="0" r="r" b="b"/>
              <a:pathLst>
                <a:path w="146" h="142">
                  <a:moveTo>
                    <a:pt x="73" y="0"/>
                  </a:moveTo>
                  <a:cubicBezTo>
                    <a:pt x="81" y="41"/>
                    <a:pt x="104" y="64"/>
                    <a:pt x="146" y="71"/>
                  </a:cubicBezTo>
                  <a:cubicBezTo>
                    <a:pt x="105" y="78"/>
                    <a:pt x="80" y="100"/>
                    <a:pt x="73" y="142"/>
                  </a:cubicBezTo>
                  <a:cubicBezTo>
                    <a:pt x="65" y="102"/>
                    <a:pt x="43" y="77"/>
                    <a:pt x="0" y="71"/>
                  </a:cubicBezTo>
                  <a:cubicBezTo>
                    <a:pt x="41" y="63"/>
                    <a:pt x="65" y="41"/>
                    <a:pt x="7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3" name="Freeform 54"/>
            <p:cNvSpPr>
              <a:spLocks/>
            </p:cNvSpPr>
            <p:nvPr userDrawn="1"/>
          </p:nvSpPr>
          <p:spPr bwMode="auto">
            <a:xfrm>
              <a:off x="3013075" y="7308850"/>
              <a:ext cx="447675" cy="277812"/>
            </a:xfrm>
            <a:custGeom>
              <a:avLst/>
              <a:gdLst>
                <a:gd name="T0" fmla="*/ 145 w 145"/>
                <a:gd name="T1" fmla="*/ 71 h 143"/>
                <a:gd name="T2" fmla="*/ 73 w 145"/>
                <a:gd name="T3" fmla="*/ 143 h 143"/>
                <a:gd name="T4" fmla="*/ 0 w 145"/>
                <a:gd name="T5" fmla="*/ 72 h 143"/>
                <a:gd name="T6" fmla="*/ 72 w 145"/>
                <a:gd name="T7" fmla="*/ 0 h 143"/>
                <a:gd name="T8" fmla="*/ 145 w 145"/>
                <a:gd name="T9" fmla="*/ 71 h 143"/>
              </a:gdLst>
              <a:ahLst/>
              <a:cxnLst>
                <a:cxn ang="0">
                  <a:pos x="T0" y="T1"/>
                </a:cxn>
                <a:cxn ang="0">
                  <a:pos x="T2" y="T3"/>
                </a:cxn>
                <a:cxn ang="0">
                  <a:pos x="T4" y="T5"/>
                </a:cxn>
                <a:cxn ang="0">
                  <a:pos x="T6" y="T7"/>
                </a:cxn>
                <a:cxn ang="0">
                  <a:pos x="T8" y="T9"/>
                </a:cxn>
              </a:cxnLst>
              <a:rect l="0" t="0" r="r" b="b"/>
              <a:pathLst>
                <a:path w="145" h="143">
                  <a:moveTo>
                    <a:pt x="145" y="71"/>
                  </a:moveTo>
                  <a:cubicBezTo>
                    <a:pt x="104" y="79"/>
                    <a:pt x="80" y="101"/>
                    <a:pt x="73" y="143"/>
                  </a:cubicBezTo>
                  <a:cubicBezTo>
                    <a:pt x="64" y="103"/>
                    <a:pt x="42" y="78"/>
                    <a:pt x="0" y="72"/>
                  </a:cubicBezTo>
                  <a:cubicBezTo>
                    <a:pt x="41" y="65"/>
                    <a:pt x="65" y="42"/>
                    <a:pt x="72" y="0"/>
                  </a:cubicBezTo>
                  <a:cubicBezTo>
                    <a:pt x="81" y="40"/>
                    <a:pt x="103" y="65"/>
                    <a:pt x="145"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4" name="Freeform 55"/>
            <p:cNvSpPr>
              <a:spLocks/>
            </p:cNvSpPr>
            <p:nvPr userDrawn="1"/>
          </p:nvSpPr>
          <p:spPr bwMode="auto">
            <a:xfrm>
              <a:off x="5675313" y="8982075"/>
              <a:ext cx="449263" cy="277812"/>
            </a:xfrm>
            <a:custGeom>
              <a:avLst/>
              <a:gdLst>
                <a:gd name="T0" fmla="*/ 73 w 146"/>
                <a:gd name="T1" fmla="*/ 143 h 143"/>
                <a:gd name="T2" fmla="*/ 0 w 146"/>
                <a:gd name="T3" fmla="*/ 72 h 143"/>
                <a:gd name="T4" fmla="*/ 72 w 146"/>
                <a:gd name="T5" fmla="*/ 0 h 143"/>
                <a:gd name="T6" fmla="*/ 146 w 146"/>
                <a:gd name="T7" fmla="*/ 71 h 143"/>
                <a:gd name="T8" fmla="*/ 73 w 146"/>
                <a:gd name="T9" fmla="*/ 143 h 143"/>
              </a:gdLst>
              <a:ahLst/>
              <a:cxnLst>
                <a:cxn ang="0">
                  <a:pos x="T0" y="T1"/>
                </a:cxn>
                <a:cxn ang="0">
                  <a:pos x="T2" y="T3"/>
                </a:cxn>
                <a:cxn ang="0">
                  <a:pos x="T4" y="T5"/>
                </a:cxn>
                <a:cxn ang="0">
                  <a:pos x="T6" y="T7"/>
                </a:cxn>
                <a:cxn ang="0">
                  <a:pos x="T8" y="T9"/>
                </a:cxn>
              </a:cxnLst>
              <a:rect l="0" t="0" r="r" b="b"/>
              <a:pathLst>
                <a:path w="146" h="143">
                  <a:moveTo>
                    <a:pt x="73" y="143"/>
                  </a:moveTo>
                  <a:cubicBezTo>
                    <a:pt x="65" y="101"/>
                    <a:pt x="41" y="79"/>
                    <a:pt x="0" y="72"/>
                  </a:cubicBezTo>
                  <a:cubicBezTo>
                    <a:pt x="41" y="65"/>
                    <a:pt x="65" y="42"/>
                    <a:pt x="72" y="0"/>
                  </a:cubicBezTo>
                  <a:cubicBezTo>
                    <a:pt x="81" y="41"/>
                    <a:pt x="103" y="65"/>
                    <a:pt x="146" y="71"/>
                  </a:cubicBezTo>
                  <a:cubicBezTo>
                    <a:pt x="106" y="79"/>
                    <a:pt x="79" y="100"/>
                    <a:pt x="73"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5" name="Freeform 56"/>
            <p:cNvSpPr>
              <a:spLocks/>
            </p:cNvSpPr>
            <p:nvPr userDrawn="1"/>
          </p:nvSpPr>
          <p:spPr bwMode="auto">
            <a:xfrm>
              <a:off x="4346575" y="9263063"/>
              <a:ext cx="441325" cy="277812"/>
            </a:xfrm>
            <a:custGeom>
              <a:avLst/>
              <a:gdLst>
                <a:gd name="T0" fmla="*/ 72 w 143"/>
                <a:gd name="T1" fmla="*/ 0 h 143"/>
                <a:gd name="T2" fmla="*/ 143 w 143"/>
                <a:gd name="T3" fmla="*/ 71 h 143"/>
                <a:gd name="T4" fmla="*/ 72 w 143"/>
                <a:gd name="T5" fmla="*/ 143 h 143"/>
                <a:gd name="T6" fmla="*/ 0 w 143"/>
                <a:gd name="T7" fmla="*/ 71 h 143"/>
                <a:gd name="T8" fmla="*/ 72 w 143"/>
                <a:gd name="T9" fmla="*/ 0 h 143"/>
              </a:gdLst>
              <a:ahLst/>
              <a:cxnLst>
                <a:cxn ang="0">
                  <a:pos x="T0" y="T1"/>
                </a:cxn>
                <a:cxn ang="0">
                  <a:pos x="T2" y="T3"/>
                </a:cxn>
                <a:cxn ang="0">
                  <a:pos x="T4" y="T5"/>
                </a:cxn>
                <a:cxn ang="0">
                  <a:pos x="T6" y="T7"/>
                </a:cxn>
                <a:cxn ang="0">
                  <a:pos x="T8" y="T9"/>
                </a:cxn>
              </a:cxnLst>
              <a:rect l="0" t="0" r="r" b="b"/>
              <a:pathLst>
                <a:path w="143" h="143">
                  <a:moveTo>
                    <a:pt x="72" y="0"/>
                  </a:moveTo>
                  <a:cubicBezTo>
                    <a:pt x="78" y="41"/>
                    <a:pt x="102" y="64"/>
                    <a:pt x="143" y="71"/>
                  </a:cubicBezTo>
                  <a:cubicBezTo>
                    <a:pt x="103" y="78"/>
                    <a:pt x="78" y="100"/>
                    <a:pt x="72" y="143"/>
                  </a:cubicBezTo>
                  <a:cubicBezTo>
                    <a:pt x="65" y="101"/>
                    <a:pt x="42" y="77"/>
                    <a:pt x="0" y="71"/>
                  </a:cubicBezTo>
                  <a:cubicBezTo>
                    <a:pt x="41" y="64"/>
                    <a:pt x="65" y="41"/>
                    <a:pt x="7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 name="Freeform 57"/>
            <p:cNvSpPr>
              <a:spLocks/>
            </p:cNvSpPr>
            <p:nvPr userDrawn="1"/>
          </p:nvSpPr>
          <p:spPr bwMode="auto">
            <a:xfrm>
              <a:off x="4349750" y="7031038"/>
              <a:ext cx="441325" cy="276225"/>
            </a:xfrm>
            <a:custGeom>
              <a:avLst/>
              <a:gdLst>
                <a:gd name="T0" fmla="*/ 0 w 143"/>
                <a:gd name="T1" fmla="*/ 72 h 143"/>
                <a:gd name="T2" fmla="*/ 71 w 143"/>
                <a:gd name="T3" fmla="*/ 0 h 143"/>
                <a:gd name="T4" fmla="*/ 143 w 143"/>
                <a:gd name="T5" fmla="*/ 71 h 143"/>
                <a:gd name="T6" fmla="*/ 71 w 143"/>
                <a:gd name="T7" fmla="*/ 143 h 143"/>
                <a:gd name="T8" fmla="*/ 0 w 143"/>
                <a:gd name="T9" fmla="*/ 72 h 143"/>
              </a:gdLst>
              <a:ahLst/>
              <a:cxnLst>
                <a:cxn ang="0">
                  <a:pos x="T0" y="T1"/>
                </a:cxn>
                <a:cxn ang="0">
                  <a:pos x="T2" y="T3"/>
                </a:cxn>
                <a:cxn ang="0">
                  <a:pos x="T4" y="T5"/>
                </a:cxn>
                <a:cxn ang="0">
                  <a:pos x="T6" y="T7"/>
                </a:cxn>
                <a:cxn ang="0">
                  <a:pos x="T8" y="T9"/>
                </a:cxn>
              </a:cxnLst>
              <a:rect l="0" t="0" r="r" b="b"/>
              <a:pathLst>
                <a:path w="143" h="143">
                  <a:moveTo>
                    <a:pt x="0" y="72"/>
                  </a:moveTo>
                  <a:cubicBezTo>
                    <a:pt x="41" y="65"/>
                    <a:pt x="63" y="41"/>
                    <a:pt x="71" y="0"/>
                  </a:cubicBezTo>
                  <a:cubicBezTo>
                    <a:pt x="78" y="41"/>
                    <a:pt x="101" y="65"/>
                    <a:pt x="143" y="71"/>
                  </a:cubicBezTo>
                  <a:cubicBezTo>
                    <a:pt x="102" y="79"/>
                    <a:pt x="77" y="101"/>
                    <a:pt x="71" y="143"/>
                  </a:cubicBezTo>
                  <a:cubicBezTo>
                    <a:pt x="63" y="103"/>
                    <a:pt x="41" y="78"/>
                    <a:pt x="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7" name="Freeform 58"/>
            <p:cNvSpPr>
              <a:spLocks/>
            </p:cNvSpPr>
            <p:nvPr userDrawn="1"/>
          </p:nvSpPr>
          <p:spPr bwMode="auto">
            <a:xfrm>
              <a:off x="74644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8" name="Freeform 59"/>
            <p:cNvSpPr>
              <a:spLocks/>
            </p:cNvSpPr>
            <p:nvPr userDrawn="1"/>
          </p:nvSpPr>
          <p:spPr bwMode="auto">
            <a:xfrm>
              <a:off x="12541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9" name="Freeform 60"/>
            <p:cNvSpPr>
              <a:spLocks/>
            </p:cNvSpPr>
            <p:nvPr userDrawn="1"/>
          </p:nvSpPr>
          <p:spPr bwMode="auto">
            <a:xfrm>
              <a:off x="1260475" y="7878763"/>
              <a:ext cx="412750" cy="258762"/>
            </a:xfrm>
            <a:custGeom>
              <a:avLst/>
              <a:gdLst>
                <a:gd name="T0" fmla="*/ 134 w 134"/>
                <a:gd name="T1" fmla="*/ 65 h 134"/>
                <a:gd name="T2" fmla="*/ 66 w 134"/>
                <a:gd name="T3" fmla="*/ 134 h 134"/>
                <a:gd name="T4" fmla="*/ 0 w 134"/>
                <a:gd name="T5" fmla="*/ 68 h 134"/>
                <a:gd name="T6" fmla="*/ 43 w 134"/>
                <a:gd name="T7" fmla="*/ 43 h 134"/>
                <a:gd name="T8" fmla="*/ 67 w 134"/>
                <a:gd name="T9" fmla="*/ 0 h 134"/>
                <a:gd name="T10" fmla="*/ 134 w 134"/>
                <a:gd name="T11" fmla="*/ 65 h 134"/>
              </a:gdLst>
              <a:ahLst/>
              <a:cxnLst>
                <a:cxn ang="0">
                  <a:pos x="T0" y="T1"/>
                </a:cxn>
                <a:cxn ang="0">
                  <a:pos x="T2" y="T3"/>
                </a:cxn>
                <a:cxn ang="0">
                  <a:pos x="T4" y="T5"/>
                </a:cxn>
                <a:cxn ang="0">
                  <a:pos x="T6" y="T7"/>
                </a:cxn>
                <a:cxn ang="0">
                  <a:pos x="T8" y="T9"/>
                </a:cxn>
                <a:cxn ang="0">
                  <a:pos x="T10" y="T11"/>
                </a:cxn>
              </a:cxnLst>
              <a:rect l="0" t="0" r="r" b="b"/>
              <a:pathLst>
                <a:path w="134" h="134">
                  <a:moveTo>
                    <a:pt x="134" y="65"/>
                  </a:moveTo>
                  <a:cubicBezTo>
                    <a:pt x="95" y="73"/>
                    <a:pt x="72" y="94"/>
                    <a:pt x="66" y="134"/>
                  </a:cubicBezTo>
                  <a:cubicBezTo>
                    <a:pt x="59" y="95"/>
                    <a:pt x="37" y="72"/>
                    <a:pt x="0" y="68"/>
                  </a:cubicBezTo>
                  <a:cubicBezTo>
                    <a:pt x="15" y="59"/>
                    <a:pt x="32" y="54"/>
                    <a:pt x="43" y="43"/>
                  </a:cubicBezTo>
                  <a:cubicBezTo>
                    <a:pt x="54" y="32"/>
                    <a:pt x="59" y="15"/>
                    <a:pt x="67" y="0"/>
                  </a:cubicBezTo>
                  <a:cubicBezTo>
                    <a:pt x="73" y="36"/>
                    <a:pt x="94" y="59"/>
                    <a:pt x="13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0" name="Freeform 61"/>
            <p:cNvSpPr>
              <a:spLocks/>
            </p:cNvSpPr>
            <p:nvPr userDrawn="1"/>
          </p:nvSpPr>
          <p:spPr bwMode="auto">
            <a:xfrm>
              <a:off x="7461250" y="7875588"/>
              <a:ext cx="422275" cy="260350"/>
            </a:xfrm>
            <a:custGeom>
              <a:avLst/>
              <a:gdLst>
                <a:gd name="T0" fmla="*/ 69 w 137"/>
                <a:gd name="T1" fmla="*/ 0 h 135"/>
                <a:gd name="T2" fmla="*/ 137 w 137"/>
                <a:gd name="T3" fmla="*/ 68 h 135"/>
                <a:gd name="T4" fmla="*/ 69 w 137"/>
                <a:gd name="T5" fmla="*/ 135 h 135"/>
                <a:gd name="T6" fmla="*/ 0 w 137"/>
                <a:gd name="T7" fmla="*/ 68 h 135"/>
                <a:gd name="T8" fmla="*/ 69 w 137"/>
                <a:gd name="T9" fmla="*/ 0 h 135"/>
              </a:gdLst>
              <a:ahLst/>
              <a:cxnLst>
                <a:cxn ang="0">
                  <a:pos x="T0" y="T1"/>
                </a:cxn>
                <a:cxn ang="0">
                  <a:pos x="T2" y="T3"/>
                </a:cxn>
                <a:cxn ang="0">
                  <a:pos x="T4" y="T5"/>
                </a:cxn>
                <a:cxn ang="0">
                  <a:pos x="T6" y="T7"/>
                </a:cxn>
                <a:cxn ang="0">
                  <a:pos x="T8" y="T9"/>
                </a:cxn>
              </a:cxnLst>
              <a:rect l="0" t="0" r="r" b="b"/>
              <a:pathLst>
                <a:path w="137" h="135">
                  <a:moveTo>
                    <a:pt x="69" y="0"/>
                  </a:moveTo>
                  <a:cubicBezTo>
                    <a:pt x="76" y="39"/>
                    <a:pt x="98" y="61"/>
                    <a:pt x="137" y="68"/>
                  </a:cubicBezTo>
                  <a:cubicBezTo>
                    <a:pt x="98" y="75"/>
                    <a:pt x="75" y="96"/>
                    <a:pt x="69" y="135"/>
                  </a:cubicBezTo>
                  <a:cubicBezTo>
                    <a:pt x="61" y="98"/>
                    <a:pt x="41" y="73"/>
                    <a:pt x="0" y="68"/>
                  </a:cubicBezTo>
                  <a:cubicBezTo>
                    <a:pt x="40" y="61"/>
                    <a:pt x="62" y="39"/>
                    <a:pt x="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1" name="Freeform 62"/>
            <p:cNvSpPr>
              <a:spLocks/>
            </p:cNvSpPr>
            <p:nvPr userDrawn="1"/>
          </p:nvSpPr>
          <p:spPr bwMode="auto">
            <a:xfrm>
              <a:off x="5246688" y="7040563"/>
              <a:ext cx="415925" cy="258762"/>
            </a:xfrm>
            <a:custGeom>
              <a:avLst/>
              <a:gdLst>
                <a:gd name="T0" fmla="*/ 67 w 135"/>
                <a:gd name="T1" fmla="*/ 0 h 134"/>
                <a:gd name="T2" fmla="*/ 135 w 135"/>
                <a:gd name="T3" fmla="*/ 66 h 134"/>
                <a:gd name="T4" fmla="*/ 68 w 135"/>
                <a:gd name="T5" fmla="*/ 134 h 134"/>
                <a:gd name="T6" fmla="*/ 0 w 135"/>
                <a:gd name="T7" fmla="*/ 67 h 134"/>
                <a:gd name="T8" fmla="*/ 67 w 135"/>
                <a:gd name="T9" fmla="*/ 0 h 134"/>
              </a:gdLst>
              <a:ahLst/>
              <a:cxnLst>
                <a:cxn ang="0">
                  <a:pos x="T0" y="T1"/>
                </a:cxn>
                <a:cxn ang="0">
                  <a:pos x="T2" y="T3"/>
                </a:cxn>
                <a:cxn ang="0">
                  <a:pos x="T4" y="T5"/>
                </a:cxn>
                <a:cxn ang="0">
                  <a:pos x="T6" y="T7"/>
                </a:cxn>
                <a:cxn ang="0">
                  <a:pos x="T8" y="T9"/>
                </a:cxn>
              </a:cxnLst>
              <a:rect l="0" t="0" r="r" b="b"/>
              <a:pathLst>
                <a:path w="135" h="134">
                  <a:moveTo>
                    <a:pt x="67" y="0"/>
                  </a:moveTo>
                  <a:cubicBezTo>
                    <a:pt x="75" y="38"/>
                    <a:pt x="96" y="60"/>
                    <a:pt x="135" y="66"/>
                  </a:cubicBezTo>
                  <a:cubicBezTo>
                    <a:pt x="98" y="74"/>
                    <a:pt x="73" y="94"/>
                    <a:pt x="68" y="134"/>
                  </a:cubicBezTo>
                  <a:cubicBezTo>
                    <a:pt x="60" y="96"/>
                    <a:pt x="40" y="73"/>
                    <a:pt x="0" y="67"/>
                  </a:cubicBezTo>
                  <a:cubicBezTo>
                    <a:pt x="38" y="59"/>
                    <a:pt x="61" y="40"/>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2" name="Freeform 63"/>
            <p:cNvSpPr>
              <a:spLocks/>
            </p:cNvSpPr>
            <p:nvPr userDrawn="1"/>
          </p:nvSpPr>
          <p:spPr bwMode="auto">
            <a:xfrm>
              <a:off x="3471863" y="7038975"/>
              <a:ext cx="415925" cy="258762"/>
            </a:xfrm>
            <a:custGeom>
              <a:avLst/>
              <a:gdLst>
                <a:gd name="T0" fmla="*/ 68 w 135"/>
                <a:gd name="T1" fmla="*/ 134 h 134"/>
                <a:gd name="T2" fmla="*/ 0 w 135"/>
                <a:gd name="T3" fmla="*/ 68 h 134"/>
                <a:gd name="T4" fmla="*/ 67 w 135"/>
                <a:gd name="T5" fmla="*/ 0 h 134"/>
                <a:gd name="T6" fmla="*/ 135 w 135"/>
                <a:gd name="T7" fmla="*/ 67 h 134"/>
                <a:gd name="T8" fmla="*/ 68 w 135"/>
                <a:gd name="T9" fmla="*/ 134 h 134"/>
              </a:gdLst>
              <a:ahLst/>
              <a:cxnLst>
                <a:cxn ang="0">
                  <a:pos x="T0" y="T1"/>
                </a:cxn>
                <a:cxn ang="0">
                  <a:pos x="T2" y="T3"/>
                </a:cxn>
                <a:cxn ang="0">
                  <a:pos x="T4" y="T5"/>
                </a:cxn>
                <a:cxn ang="0">
                  <a:pos x="T6" y="T7"/>
                </a:cxn>
                <a:cxn ang="0">
                  <a:pos x="T8" y="T9"/>
                </a:cxn>
              </a:cxnLst>
              <a:rect l="0" t="0" r="r" b="b"/>
              <a:pathLst>
                <a:path w="135" h="134">
                  <a:moveTo>
                    <a:pt x="68" y="134"/>
                  </a:moveTo>
                  <a:cubicBezTo>
                    <a:pt x="61" y="96"/>
                    <a:pt x="39" y="75"/>
                    <a:pt x="0" y="68"/>
                  </a:cubicBezTo>
                  <a:cubicBezTo>
                    <a:pt x="39" y="61"/>
                    <a:pt x="61" y="39"/>
                    <a:pt x="67" y="0"/>
                  </a:cubicBezTo>
                  <a:cubicBezTo>
                    <a:pt x="75" y="38"/>
                    <a:pt x="95" y="62"/>
                    <a:pt x="135" y="67"/>
                  </a:cubicBezTo>
                  <a:cubicBezTo>
                    <a:pt x="98" y="75"/>
                    <a:pt x="74" y="94"/>
                    <a:pt x="68"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3" name="Freeform 64"/>
            <p:cNvSpPr>
              <a:spLocks/>
            </p:cNvSpPr>
            <p:nvPr userDrawn="1"/>
          </p:nvSpPr>
          <p:spPr bwMode="auto">
            <a:xfrm>
              <a:off x="5246688" y="9269413"/>
              <a:ext cx="415925" cy="261937"/>
            </a:xfrm>
            <a:custGeom>
              <a:avLst/>
              <a:gdLst>
                <a:gd name="T0" fmla="*/ 135 w 135"/>
                <a:gd name="T1" fmla="*/ 67 h 135"/>
                <a:gd name="T2" fmla="*/ 68 w 135"/>
                <a:gd name="T3" fmla="*/ 135 h 135"/>
                <a:gd name="T4" fmla="*/ 0 w 135"/>
                <a:gd name="T5" fmla="*/ 68 h 135"/>
                <a:gd name="T6" fmla="*/ 67 w 135"/>
                <a:gd name="T7" fmla="*/ 0 h 135"/>
                <a:gd name="T8" fmla="*/ 135 w 135"/>
                <a:gd name="T9" fmla="*/ 67 h 135"/>
              </a:gdLst>
              <a:ahLst/>
              <a:cxnLst>
                <a:cxn ang="0">
                  <a:pos x="T0" y="T1"/>
                </a:cxn>
                <a:cxn ang="0">
                  <a:pos x="T2" y="T3"/>
                </a:cxn>
                <a:cxn ang="0">
                  <a:pos x="T4" y="T5"/>
                </a:cxn>
                <a:cxn ang="0">
                  <a:pos x="T6" y="T7"/>
                </a:cxn>
                <a:cxn ang="0">
                  <a:pos x="T8" y="T9"/>
                </a:cxn>
              </a:cxnLst>
              <a:rect l="0" t="0" r="r" b="b"/>
              <a:pathLst>
                <a:path w="135" h="135">
                  <a:moveTo>
                    <a:pt x="135" y="67"/>
                  </a:moveTo>
                  <a:cubicBezTo>
                    <a:pt x="96" y="74"/>
                    <a:pt x="75" y="97"/>
                    <a:pt x="68" y="135"/>
                  </a:cubicBezTo>
                  <a:cubicBezTo>
                    <a:pt x="61" y="96"/>
                    <a:pt x="39" y="75"/>
                    <a:pt x="0" y="68"/>
                  </a:cubicBezTo>
                  <a:cubicBezTo>
                    <a:pt x="39" y="61"/>
                    <a:pt x="61" y="40"/>
                    <a:pt x="67" y="0"/>
                  </a:cubicBezTo>
                  <a:cubicBezTo>
                    <a:pt x="75" y="38"/>
                    <a:pt x="95" y="62"/>
                    <a:pt x="135"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 name="Freeform 65"/>
            <p:cNvSpPr>
              <a:spLocks/>
            </p:cNvSpPr>
            <p:nvPr userDrawn="1"/>
          </p:nvSpPr>
          <p:spPr bwMode="auto">
            <a:xfrm>
              <a:off x="3471863" y="9271000"/>
              <a:ext cx="415925" cy="257175"/>
            </a:xfrm>
            <a:custGeom>
              <a:avLst/>
              <a:gdLst>
                <a:gd name="T0" fmla="*/ 68 w 135"/>
                <a:gd name="T1" fmla="*/ 133 h 133"/>
                <a:gd name="T2" fmla="*/ 0 w 135"/>
                <a:gd name="T3" fmla="*/ 67 h 133"/>
                <a:gd name="T4" fmla="*/ 67 w 135"/>
                <a:gd name="T5" fmla="*/ 0 h 133"/>
                <a:gd name="T6" fmla="*/ 135 w 135"/>
                <a:gd name="T7" fmla="*/ 66 h 133"/>
                <a:gd name="T8" fmla="*/ 68 w 135"/>
                <a:gd name="T9" fmla="*/ 133 h 133"/>
              </a:gdLst>
              <a:ahLst/>
              <a:cxnLst>
                <a:cxn ang="0">
                  <a:pos x="T0" y="T1"/>
                </a:cxn>
                <a:cxn ang="0">
                  <a:pos x="T2" y="T3"/>
                </a:cxn>
                <a:cxn ang="0">
                  <a:pos x="T4" y="T5"/>
                </a:cxn>
                <a:cxn ang="0">
                  <a:pos x="T6" y="T7"/>
                </a:cxn>
                <a:cxn ang="0">
                  <a:pos x="T8" y="T9"/>
                </a:cxn>
              </a:cxnLst>
              <a:rect l="0" t="0" r="r" b="b"/>
              <a:pathLst>
                <a:path w="135" h="133">
                  <a:moveTo>
                    <a:pt x="68" y="133"/>
                  </a:moveTo>
                  <a:cubicBezTo>
                    <a:pt x="61" y="95"/>
                    <a:pt x="39" y="74"/>
                    <a:pt x="0" y="67"/>
                  </a:cubicBezTo>
                  <a:cubicBezTo>
                    <a:pt x="38" y="60"/>
                    <a:pt x="61" y="39"/>
                    <a:pt x="67" y="0"/>
                  </a:cubicBezTo>
                  <a:cubicBezTo>
                    <a:pt x="75" y="37"/>
                    <a:pt x="96" y="61"/>
                    <a:pt x="135" y="66"/>
                  </a:cubicBezTo>
                  <a:cubicBezTo>
                    <a:pt x="97" y="74"/>
                    <a:pt x="74" y="95"/>
                    <a:pt x="68"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 name="Freeform 66"/>
            <p:cNvSpPr>
              <a:spLocks/>
            </p:cNvSpPr>
            <p:nvPr userDrawn="1"/>
          </p:nvSpPr>
          <p:spPr bwMode="auto">
            <a:xfrm>
              <a:off x="7023100" y="7602538"/>
              <a:ext cx="409575" cy="252412"/>
            </a:xfrm>
            <a:custGeom>
              <a:avLst/>
              <a:gdLst>
                <a:gd name="T0" fmla="*/ 133 w 133"/>
                <a:gd name="T1" fmla="*/ 64 h 131"/>
                <a:gd name="T2" fmla="*/ 66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1" y="76"/>
                    <a:pt x="84" y="82"/>
                    <a:pt x="66"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 name="Freeform 67"/>
            <p:cNvSpPr>
              <a:spLocks/>
            </p:cNvSpPr>
            <p:nvPr userDrawn="1"/>
          </p:nvSpPr>
          <p:spPr bwMode="auto">
            <a:xfrm>
              <a:off x="1701800" y="7602538"/>
              <a:ext cx="409575" cy="252412"/>
            </a:xfrm>
            <a:custGeom>
              <a:avLst/>
              <a:gdLst>
                <a:gd name="T0" fmla="*/ 133 w 133"/>
                <a:gd name="T1" fmla="*/ 64 h 131"/>
                <a:gd name="T2" fmla="*/ 65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2" y="75"/>
                    <a:pt x="85" y="82"/>
                    <a:pt x="65"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 name="Freeform 68"/>
            <p:cNvSpPr>
              <a:spLocks/>
            </p:cNvSpPr>
            <p:nvPr userDrawn="1"/>
          </p:nvSpPr>
          <p:spPr bwMode="auto">
            <a:xfrm>
              <a:off x="1712913" y="8721725"/>
              <a:ext cx="398463" cy="239712"/>
            </a:xfrm>
            <a:custGeom>
              <a:avLst/>
              <a:gdLst>
                <a:gd name="T0" fmla="*/ 129 w 129"/>
                <a:gd name="T1" fmla="*/ 63 h 124"/>
                <a:gd name="T2" fmla="*/ 63 w 129"/>
                <a:gd name="T3" fmla="*/ 124 h 124"/>
                <a:gd name="T4" fmla="*/ 40 w 129"/>
                <a:gd name="T5" fmla="*/ 84 h 124"/>
                <a:gd name="T6" fmla="*/ 0 w 129"/>
                <a:gd name="T7" fmla="*/ 62 h 124"/>
                <a:gd name="T8" fmla="*/ 39 w 129"/>
                <a:gd name="T9" fmla="*/ 42 h 124"/>
                <a:gd name="T10" fmla="*/ 64 w 129"/>
                <a:gd name="T11" fmla="*/ 0 h 124"/>
                <a:gd name="T12" fmla="*/ 129 w 129"/>
                <a:gd name="T13" fmla="*/ 63 h 124"/>
              </a:gdLst>
              <a:ahLst/>
              <a:cxnLst>
                <a:cxn ang="0">
                  <a:pos x="T0" y="T1"/>
                </a:cxn>
                <a:cxn ang="0">
                  <a:pos x="T2" y="T3"/>
                </a:cxn>
                <a:cxn ang="0">
                  <a:pos x="T4" y="T5"/>
                </a:cxn>
                <a:cxn ang="0">
                  <a:pos x="T6" y="T7"/>
                </a:cxn>
                <a:cxn ang="0">
                  <a:pos x="T8" y="T9"/>
                </a:cxn>
                <a:cxn ang="0">
                  <a:pos x="T10" y="T11"/>
                </a:cxn>
                <a:cxn ang="0">
                  <a:pos x="T12" y="T13"/>
                </a:cxn>
              </a:cxnLst>
              <a:rect l="0" t="0" r="r" b="b"/>
              <a:pathLst>
                <a:path w="129" h="124">
                  <a:moveTo>
                    <a:pt x="129" y="63"/>
                  </a:moveTo>
                  <a:cubicBezTo>
                    <a:pt x="87" y="74"/>
                    <a:pt x="80" y="81"/>
                    <a:pt x="63" y="124"/>
                  </a:cubicBezTo>
                  <a:cubicBezTo>
                    <a:pt x="56" y="111"/>
                    <a:pt x="51" y="95"/>
                    <a:pt x="40" y="84"/>
                  </a:cubicBezTo>
                  <a:cubicBezTo>
                    <a:pt x="29" y="74"/>
                    <a:pt x="13" y="69"/>
                    <a:pt x="0" y="62"/>
                  </a:cubicBezTo>
                  <a:cubicBezTo>
                    <a:pt x="12" y="57"/>
                    <a:pt x="28" y="53"/>
                    <a:pt x="39" y="42"/>
                  </a:cubicBezTo>
                  <a:cubicBezTo>
                    <a:pt x="50" y="32"/>
                    <a:pt x="56" y="15"/>
                    <a:pt x="64" y="0"/>
                  </a:cubicBezTo>
                  <a:cubicBezTo>
                    <a:pt x="70" y="35"/>
                    <a:pt x="92" y="57"/>
                    <a:pt x="129"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 name="Freeform 69"/>
            <p:cNvSpPr>
              <a:spLocks/>
            </p:cNvSpPr>
            <p:nvPr userDrawn="1"/>
          </p:nvSpPr>
          <p:spPr bwMode="auto">
            <a:xfrm>
              <a:off x="7023100" y="8716963"/>
              <a:ext cx="412750" cy="250825"/>
            </a:xfrm>
            <a:custGeom>
              <a:avLst/>
              <a:gdLst>
                <a:gd name="T0" fmla="*/ 67 w 134"/>
                <a:gd name="T1" fmla="*/ 0 h 129"/>
                <a:gd name="T2" fmla="*/ 134 w 134"/>
                <a:gd name="T3" fmla="*/ 64 h 129"/>
                <a:gd name="T4" fmla="*/ 67 w 134"/>
                <a:gd name="T5" fmla="*/ 129 h 129"/>
                <a:gd name="T6" fmla="*/ 0 w 134"/>
                <a:gd name="T7" fmla="*/ 65 h 129"/>
                <a:gd name="T8" fmla="*/ 67 w 134"/>
                <a:gd name="T9" fmla="*/ 0 h 129"/>
              </a:gdLst>
              <a:ahLst/>
              <a:cxnLst>
                <a:cxn ang="0">
                  <a:pos x="T0" y="T1"/>
                </a:cxn>
                <a:cxn ang="0">
                  <a:pos x="T2" y="T3"/>
                </a:cxn>
                <a:cxn ang="0">
                  <a:pos x="T4" y="T5"/>
                </a:cxn>
                <a:cxn ang="0">
                  <a:pos x="T6" y="T7"/>
                </a:cxn>
                <a:cxn ang="0">
                  <a:pos x="T8" y="T9"/>
                </a:cxn>
              </a:cxnLst>
              <a:rect l="0" t="0" r="r" b="b"/>
              <a:pathLst>
                <a:path w="134" h="129">
                  <a:moveTo>
                    <a:pt x="67" y="0"/>
                  </a:moveTo>
                  <a:cubicBezTo>
                    <a:pt x="75" y="37"/>
                    <a:pt x="95" y="59"/>
                    <a:pt x="134" y="64"/>
                  </a:cubicBezTo>
                  <a:cubicBezTo>
                    <a:pt x="97" y="71"/>
                    <a:pt x="74" y="91"/>
                    <a:pt x="67" y="129"/>
                  </a:cubicBezTo>
                  <a:cubicBezTo>
                    <a:pt x="59" y="93"/>
                    <a:pt x="39" y="71"/>
                    <a:pt x="0" y="65"/>
                  </a:cubicBezTo>
                  <a:cubicBezTo>
                    <a:pt x="37" y="58"/>
                    <a:pt x="60" y="38"/>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 name="Freeform 70"/>
            <p:cNvSpPr>
              <a:spLocks/>
            </p:cNvSpPr>
            <p:nvPr userDrawn="1"/>
          </p:nvSpPr>
          <p:spPr bwMode="auto">
            <a:xfrm>
              <a:off x="6586538" y="8991600"/>
              <a:ext cx="393700" cy="252412"/>
            </a:xfrm>
            <a:custGeom>
              <a:avLst/>
              <a:gdLst>
                <a:gd name="T0" fmla="*/ 0 w 128"/>
                <a:gd name="T1" fmla="*/ 68 h 130"/>
                <a:gd name="T2" fmla="*/ 65 w 128"/>
                <a:gd name="T3" fmla="*/ 0 h 130"/>
                <a:gd name="T4" fmla="*/ 128 w 128"/>
                <a:gd name="T5" fmla="*/ 66 h 130"/>
                <a:gd name="T6" fmla="*/ 65 w 128"/>
                <a:gd name="T7" fmla="*/ 130 h 130"/>
                <a:gd name="T8" fmla="*/ 0 w 128"/>
                <a:gd name="T9" fmla="*/ 68 h 130"/>
              </a:gdLst>
              <a:ahLst/>
              <a:cxnLst>
                <a:cxn ang="0">
                  <a:pos x="T0" y="T1"/>
                </a:cxn>
                <a:cxn ang="0">
                  <a:pos x="T2" y="T3"/>
                </a:cxn>
                <a:cxn ang="0">
                  <a:pos x="T4" y="T5"/>
                </a:cxn>
                <a:cxn ang="0">
                  <a:pos x="T6" y="T7"/>
                </a:cxn>
                <a:cxn ang="0">
                  <a:pos x="T8" y="T9"/>
                </a:cxn>
              </a:cxnLst>
              <a:rect l="0" t="0" r="r" b="b"/>
              <a:pathLst>
                <a:path w="128" h="130">
                  <a:moveTo>
                    <a:pt x="0" y="68"/>
                  </a:moveTo>
                  <a:cubicBezTo>
                    <a:pt x="49" y="48"/>
                    <a:pt x="55" y="42"/>
                    <a:pt x="65" y="0"/>
                  </a:cubicBezTo>
                  <a:cubicBezTo>
                    <a:pt x="72" y="38"/>
                    <a:pt x="91" y="61"/>
                    <a:pt x="128" y="66"/>
                  </a:cubicBezTo>
                  <a:cubicBezTo>
                    <a:pt x="93" y="74"/>
                    <a:pt x="71" y="93"/>
                    <a:pt x="65" y="130"/>
                  </a:cubicBezTo>
                  <a:cubicBezTo>
                    <a:pt x="58" y="94"/>
                    <a:pt x="38" y="73"/>
                    <a:pt x="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 name="Freeform 71"/>
            <p:cNvSpPr>
              <a:spLocks/>
            </p:cNvSpPr>
            <p:nvPr userDrawn="1"/>
          </p:nvSpPr>
          <p:spPr bwMode="auto">
            <a:xfrm>
              <a:off x="2157413" y="8999538"/>
              <a:ext cx="387350" cy="244475"/>
            </a:xfrm>
            <a:custGeom>
              <a:avLst/>
              <a:gdLst>
                <a:gd name="T0" fmla="*/ 126 w 126"/>
                <a:gd name="T1" fmla="*/ 63 h 126"/>
                <a:gd name="T2" fmla="*/ 63 w 126"/>
                <a:gd name="T3" fmla="*/ 126 h 126"/>
                <a:gd name="T4" fmla="*/ 0 w 126"/>
                <a:gd name="T5" fmla="*/ 63 h 126"/>
                <a:gd name="T6" fmla="*/ 62 w 126"/>
                <a:gd name="T7" fmla="*/ 0 h 126"/>
                <a:gd name="T8" fmla="*/ 126 w 126"/>
                <a:gd name="T9" fmla="*/ 63 h 126"/>
              </a:gdLst>
              <a:ahLst/>
              <a:cxnLst>
                <a:cxn ang="0">
                  <a:pos x="T0" y="T1"/>
                </a:cxn>
                <a:cxn ang="0">
                  <a:pos x="T2" y="T3"/>
                </a:cxn>
                <a:cxn ang="0">
                  <a:pos x="T4" y="T5"/>
                </a:cxn>
                <a:cxn ang="0">
                  <a:pos x="T6" y="T7"/>
                </a:cxn>
                <a:cxn ang="0">
                  <a:pos x="T8" y="T9"/>
                </a:cxn>
              </a:cxnLst>
              <a:rect l="0" t="0" r="r" b="b"/>
              <a:pathLst>
                <a:path w="126" h="126">
                  <a:moveTo>
                    <a:pt x="126" y="63"/>
                  </a:moveTo>
                  <a:cubicBezTo>
                    <a:pt x="90" y="69"/>
                    <a:pt x="69" y="90"/>
                    <a:pt x="63" y="126"/>
                  </a:cubicBezTo>
                  <a:cubicBezTo>
                    <a:pt x="56" y="90"/>
                    <a:pt x="36" y="69"/>
                    <a:pt x="0" y="63"/>
                  </a:cubicBezTo>
                  <a:cubicBezTo>
                    <a:pt x="34" y="55"/>
                    <a:pt x="57" y="37"/>
                    <a:pt x="62" y="0"/>
                  </a:cubicBezTo>
                  <a:cubicBezTo>
                    <a:pt x="69" y="35"/>
                    <a:pt x="90" y="56"/>
                    <a:pt x="126"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 name="Freeform 72"/>
            <p:cNvSpPr>
              <a:spLocks/>
            </p:cNvSpPr>
            <p:nvPr userDrawn="1"/>
          </p:nvSpPr>
          <p:spPr bwMode="auto">
            <a:xfrm>
              <a:off x="2157413" y="7324725"/>
              <a:ext cx="387350" cy="246062"/>
            </a:xfrm>
            <a:custGeom>
              <a:avLst/>
              <a:gdLst>
                <a:gd name="T0" fmla="*/ 62 w 126"/>
                <a:gd name="T1" fmla="*/ 0 h 127"/>
                <a:gd name="T2" fmla="*/ 126 w 126"/>
                <a:gd name="T3" fmla="*/ 63 h 127"/>
                <a:gd name="T4" fmla="*/ 63 w 126"/>
                <a:gd name="T5" fmla="*/ 127 h 127"/>
                <a:gd name="T6" fmla="*/ 0 w 126"/>
                <a:gd name="T7" fmla="*/ 64 h 127"/>
                <a:gd name="T8" fmla="*/ 62 w 126"/>
                <a:gd name="T9" fmla="*/ 0 h 127"/>
              </a:gdLst>
              <a:ahLst/>
              <a:cxnLst>
                <a:cxn ang="0">
                  <a:pos x="T0" y="T1"/>
                </a:cxn>
                <a:cxn ang="0">
                  <a:pos x="T2" y="T3"/>
                </a:cxn>
                <a:cxn ang="0">
                  <a:pos x="T4" y="T5"/>
                </a:cxn>
                <a:cxn ang="0">
                  <a:pos x="T6" y="T7"/>
                </a:cxn>
                <a:cxn ang="0">
                  <a:pos x="T8" y="T9"/>
                </a:cxn>
              </a:cxnLst>
              <a:rect l="0" t="0" r="r" b="b"/>
              <a:pathLst>
                <a:path w="126" h="127">
                  <a:moveTo>
                    <a:pt x="62" y="0"/>
                  </a:moveTo>
                  <a:cubicBezTo>
                    <a:pt x="70" y="36"/>
                    <a:pt x="89" y="57"/>
                    <a:pt x="126" y="63"/>
                  </a:cubicBezTo>
                  <a:cubicBezTo>
                    <a:pt x="91" y="71"/>
                    <a:pt x="69" y="90"/>
                    <a:pt x="63" y="127"/>
                  </a:cubicBezTo>
                  <a:cubicBezTo>
                    <a:pt x="56" y="92"/>
                    <a:pt x="36" y="70"/>
                    <a:pt x="0" y="64"/>
                  </a:cubicBezTo>
                  <a:cubicBezTo>
                    <a:pt x="35" y="56"/>
                    <a:pt x="57" y="38"/>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 name="Freeform 73"/>
            <p:cNvSpPr>
              <a:spLocks/>
            </p:cNvSpPr>
            <p:nvPr userDrawn="1"/>
          </p:nvSpPr>
          <p:spPr bwMode="auto">
            <a:xfrm>
              <a:off x="6589713" y="7326313"/>
              <a:ext cx="390525" cy="242887"/>
            </a:xfrm>
            <a:custGeom>
              <a:avLst/>
              <a:gdLst>
                <a:gd name="T0" fmla="*/ 64 w 127"/>
                <a:gd name="T1" fmla="*/ 125 h 125"/>
                <a:gd name="T2" fmla="*/ 0 w 127"/>
                <a:gd name="T3" fmla="*/ 63 h 125"/>
                <a:gd name="T4" fmla="*/ 64 w 127"/>
                <a:gd name="T5" fmla="*/ 0 h 125"/>
                <a:gd name="T6" fmla="*/ 127 w 127"/>
                <a:gd name="T7" fmla="*/ 62 h 125"/>
                <a:gd name="T8" fmla="*/ 64 w 127"/>
                <a:gd name="T9" fmla="*/ 125 h 125"/>
              </a:gdLst>
              <a:ahLst/>
              <a:cxnLst>
                <a:cxn ang="0">
                  <a:pos x="T0" y="T1"/>
                </a:cxn>
                <a:cxn ang="0">
                  <a:pos x="T2" y="T3"/>
                </a:cxn>
                <a:cxn ang="0">
                  <a:pos x="T4" y="T5"/>
                </a:cxn>
                <a:cxn ang="0">
                  <a:pos x="T6" y="T7"/>
                </a:cxn>
                <a:cxn ang="0">
                  <a:pos x="T8" y="T9"/>
                </a:cxn>
              </a:cxnLst>
              <a:rect l="0" t="0" r="r" b="b"/>
              <a:pathLst>
                <a:path w="127" h="125">
                  <a:moveTo>
                    <a:pt x="64" y="125"/>
                  </a:moveTo>
                  <a:cubicBezTo>
                    <a:pt x="57" y="90"/>
                    <a:pt x="37" y="69"/>
                    <a:pt x="0" y="63"/>
                  </a:cubicBezTo>
                  <a:cubicBezTo>
                    <a:pt x="36" y="56"/>
                    <a:pt x="57" y="36"/>
                    <a:pt x="64" y="0"/>
                  </a:cubicBezTo>
                  <a:cubicBezTo>
                    <a:pt x="71" y="35"/>
                    <a:pt x="90" y="56"/>
                    <a:pt x="127" y="62"/>
                  </a:cubicBezTo>
                  <a:cubicBezTo>
                    <a:pt x="92" y="70"/>
                    <a:pt x="69" y="89"/>
                    <a:pt x="64"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 name="Freeform 74"/>
            <p:cNvSpPr>
              <a:spLocks/>
            </p:cNvSpPr>
            <p:nvPr userDrawn="1"/>
          </p:nvSpPr>
          <p:spPr bwMode="auto">
            <a:xfrm>
              <a:off x="7926388" y="8167688"/>
              <a:ext cx="384175" cy="233362"/>
            </a:xfrm>
            <a:custGeom>
              <a:avLst/>
              <a:gdLst>
                <a:gd name="T0" fmla="*/ 62 w 125"/>
                <a:gd name="T1" fmla="*/ 0 h 121"/>
                <a:gd name="T2" fmla="*/ 125 w 125"/>
                <a:gd name="T3" fmla="*/ 60 h 121"/>
                <a:gd name="T4" fmla="*/ 62 w 125"/>
                <a:gd name="T5" fmla="*/ 121 h 121"/>
                <a:gd name="T6" fmla="*/ 0 w 125"/>
                <a:gd name="T7" fmla="*/ 61 h 121"/>
                <a:gd name="T8" fmla="*/ 62 w 125"/>
                <a:gd name="T9" fmla="*/ 0 h 121"/>
              </a:gdLst>
              <a:ahLst/>
              <a:cxnLst>
                <a:cxn ang="0">
                  <a:pos x="T0" y="T1"/>
                </a:cxn>
                <a:cxn ang="0">
                  <a:pos x="T2" y="T3"/>
                </a:cxn>
                <a:cxn ang="0">
                  <a:pos x="T4" y="T5"/>
                </a:cxn>
                <a:cxn ang="0">
                  <a:pos x="T6" y="T7"/>
                </a:cxn>
                <a:cxn ang="0">
                  <a:pos x="T8" y="T9"/>
                </a:cxn>
              </a:cxnLst>
              <a:rect l="0" t="0" r="r" b="b"/>
              <a:pathLst>
                <a:path w="125" h="121">
                  <a:moveTo>
                    <a:pt x="62" y="0"/>
                  </a:moveTo>
                  <a:cubicBezTo>
                    <a:pt x="70" y="34"/>
                    <a:pt x="88" y="56"/>
                    <a:pt x="125" y="60"/>
                  </a:cubicBezTo>
                  <a:cubicBezTo>
                    <a:pt x="90" y="67"/>
                    <a:pt x="69" y="86"/>
                    <a:pt x="62" y="121"/>
                  </a:cubicBezTo>
                  <a:cubicBezTo>
                    <a:pt x="54" y="87"/>
                    <a:pt x="35" y="67"/>
                    <a:pt x="0" y="61"/>
                  </a:cubicBezTo>
                  <a:cubicBezTo>
                    <a:pt x="34" y="54"/>
                    <a:pt x="54" y="34"/>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 name="Freeform 75"/>
            <p:cNvSpPr>
              <a:spLocks/>
            </p:cNvSpPr>
            <p:nvPr userDrawn="1"/>
          </p:nvSpPr>
          <p:spPr bwMode="auto">
            <a:xfrm>
              <a:off x="831850" y="8167688"/>
              <a:ext cx="385763" cy="241300"/>
            </a:xfrm>
            <a:custGeom>
              <a:avLst/>
              <a:gdLst>
                <a:gd name="T0" fmla="*/ 0 w 125"/>
                <a:gd name="T1" fmla="*/ 61 h 125"/>
                <a:gd name="T2" fmla="*/ 60 w 125"/>
                <a:gd name="T3" fmla="*/ 0 h 125"/>
                <a:gd name="T4" fmla="*/ 125 w 125"/>
                <a:gd name="T5" fmla="*/ 59 h 125"/>
                <a:gd name="T6" fmla="*/ 60 w 125"/>
                <a:gd name="T7" fmla="*/ 125 h 125"/>
                <a:gd name="T8" fmla="*/ 0 w 125"/>
                <a:gd name="T9" fmla="*/ 61 h 125"/>
              </a:gdLst>
              <a:ahLst/>
              <a:cxnLst>
                <a:cxn ang="0">
                  <a:pos x="T0" y="T1"/>
                </a:cxn>
                <a:cxn ang="0">
                  <a:pos x="T2" y="T3"/>
                </a:cxn>
                <a:cxn ang="0">
                  <a:pos x="T4" y="T5"/>
                </a:cxn>
                <a:cxn ang="0">
                  <a:pos x="T6" y="T7"/>
                </a:cxn>
                <a:cxn ang="0">
                  <a:pos x="T8" y="T9"/>
                </a:cxn>
              </a:cxnLst>
              <a:rect l="0" t="0" r="r" b="b"/>
              <a:pathLst>
                <a:path w="125" h="125">
                  <a:moveTo>
                    <a:pt x="0" y="61"/>
                  </a:moveTo>
                  <a:cubicBezTo>
                    <a:pt x="34" y="54"/>
                    <a:pt x="53" y="34"/>
                    <a:pt x="60" y="0"/>
                  </a:cubicBezTo>
                  <a:cubicBezTo>
                    <a:pt x="68" y="35"/>
                    <a:pt x="88" y="55"/>
                    <a:pt x="125" y="59"/>
                  </a:cubicBezTo>
                  <a:cubicBezTo>
                    <a:pt x="78" y="77"/>
                    <a:pt x="73" y="82"/>
                    <a:pt x="60" y="125"/>
                  </a:cubicBezTo>
                  <a:cubicBezTo>
                    <a:pt x="53" y="88"/>
                    <a:pt x="35" y="67"/>
                    <a:pt x="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 name="Freeform 76"/>
            <p:cNvSpPr>
              <a:spLocks/>
            </p:cNvSpPr>
            <p:nvPr userDrawn="1"/>
          </p:nvSpPr>
          <p:spPr bwMode="auto">
            <a:xfrm>
              <a:off x="3937000" y="6772275"/>
              <a:ext cx="373063" cy="234950"/>
            </a:xfrm>
            <a:custGeom>
              <a:avLst/>
              <a:gdLst>
                <a:gd name="T0" fmla="*/ 61 w 121"/>
                <a:gd name="T1" fmla="*/ 121 h 121"/>
                <a:gd name="T2" fmla="*/ 0 w 121"/>
                <a:gd name="T3" fmla="*/ 61 h 121"/>
                <a:gd name="T4" fmla="*/ 60 w 121"/>
                <a:gd name="T5" fmla="*/ 0 h 121"/>
                <a:gd name="T6" fmla="*/ 121 w 121"/>
                <a:gd name="T7" fmla="*/ 60 h 121"/>
                <a:gd name="T8" fmla="*/ 61 w 121"/>
                <a:gd name="T9" fmla="*/ 121 h 121"/>
              </a:gdLst>
              <a:ahLst/>
              <a:cxnLst>
                <a:cxn ang="0">
                  <a:pos x="T0" y="T1"/>
                </a:cxn>
                <a:cxn ang="0">
                  <a:pos x="T2" y="T3"/>
                </a:cxn>
                <a:cxn ang="0">
                  <a:pos x="T4" y="T5"/>
                </a:cxn>
                <a:cxn ang="0">
                  <a:pos x="T6" y="T7"/>
                </a:cxn>
                <a:cxn ang="0">
                  <a:pos x="T8" y="T9"/>
                </a:cxn>
              </a:cxnLst>
              <a:rect l="0" t="0" r="r" b="b"/>
              <a:pathLst>
                <a:path w="121" h="121">
                  <a:moveTo>
                    <a:pt x="61" y="121"/>
                  </a:moveTo>
                  <a:cubicBezTo>
                    <a:pt x="54" y="88"/>
                    <a:pt x="36" y="67"/>
                    <a:pt x="0" y="61"/>
                  </a:cubicBezTo>
                  <a:cubicBezTo>
                    <a:pt x="34" y="54"/>
                    <a:pt x="54" y="35"/>
                    <a:pt x="60" y="0"/>
                  </a:cubicBezTo>
                  <a:cubicBezTo>
                    <a:pt x="68" y="34"/>
                    <a:pt x="86" y="55"/>
                    <a:pt x="121" y="60"/>
                  </a:cubicBezTo>
                  <a:cubicBezTo>
                    <a:pt x="87" y="67"/>
                    <a:pt x="67" y="86"/>
                    <a:pt x="61"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6" name="Freeform 77"/>
            <p:cNvSpPr>
              <a:spLocks/>
            </p:cNvSpPr>
            <p:nvPr userDrawn="1"/>
          </p:nvSpPr>
          <p:spPr bwMode="auto">
            <a:xfrm>
              <a:off x="4824413" y="9561513"/>
              <a:ext cx="373063" cy="234950"/>
            </a:xfrm>
            <a:custGeom>
              <a:avLst/>
              <a:gdLst>
                <a:gd name="T0" fmla="*/ 121 w 121"/>
                <a:gd name="T1" fmla="*/ 61 h 121"/>
                <a:gd name="T2" fmla="*/ 61 w 121"/>
                <a:gd name="T3" fmla="*/ 121 h 121"/>
                <a:gd name="T4" fmla="*/ 0 w 121"/>
                <a:gd name="T5" fmla="*/ 61 h 121"/>
                <a:gd name="T6" fmla="*/ 60 w 121"/>
                <a:gd name="T7" fmla="*/ 0 h 121"/>
                <a:gd name="T8" fmla="*/ 121 w 121"/>
                <a:gd name="T9" fmla="*/ 61 h 121"/>
              </a:gdLst>
              <a:ahLst/>
              <a:cxnLst>
                <a:cxn ang="0">
                  <a:pos x="T0" y="T1"/>
                </a:cxn>
                <a:cxn ang="0">
                  <a:pos x="T2" y="T3"/>
                </a:cxn>
                <a:cxn ang="0">
                  <a:pos x="T4" y="T5"/>
                </a:cxn>
                <a:cxn ang="0">
                  <a:pos x="T6" y="T7"/>
                </a:cxn>
                <a:cxn ang="0">
                  <a:pos x="T8" y="T9"/>
                </a:cxn>
              </a:cxnLst>
              <a:rect l="0" t="0" r="r" b="b"/>
              <a:pathLst>
                <a:path w="121" h="121">
                  <a:moveTo>
                    <a:pt x="121" y="61"/>
                  </a:moveTo>
                  <a:cubicBezTo>
                    <a:pt x="86" y="67"/>
                    <a:pt x="68" y="88"/>
                    <a:pt x="61" y="121"/>
                  </a:cubicBezTo>
                  <a:cubicBezTo>
                    <a:pt x="53" y="88"/>
                    <a:pt x="36" y="66"/>
                    <a:pt x="0" y="61"/>
                  </a:cubicBezTo>
                  <a:cubicBezTo>
                    <a:pt x="33" y="53"/>
                    <a:pt x="55" y="36"/>
                    <a:pt x="60" y="0"/>
                  </a:cubicBezTo>
                  <a:cubicBezTo>
                    <a:pt x="68" y="33"/>
                    <a:pt x="85" y="56"/>
                    <a:pt x="12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7" name="Freeform 78"/>
            <p:cNvSpPr>
              <a:spLocks/>
            </p:cNvSpPr>
            <p:nvPr userDrawn="1"/>
          </p:nvSpPr>
          <p:spPr bwMode="auto">
            <a:xfrm>
              <a:off x="3937000" y="9558338"/>
              <a:ext cx="369888" cy="236537"/>
            </a:xfrm>
            <a:custGeom>
              <a:avLst/>
              <a:gdLst>
                <a:gd name="T0" fmla="*/ 59 w 120"/>
                <a:gd name="T1" fmla="*/ 122 h 122"/>
                <a:gd name="T2" fmla="*/ 0 w 120"/>
                <a:gd name="T3" fmla="*/ 63 h 122"/>
                <a:gd name="T4" fmla="*/ 59 w 120"/>
                <a:gd name="T5" fmla="*/ 0 h 122"/>
                <a:gd name="T6" fmla="*/ 120 w 120"/>
                <a:gd name="T7" fmla="*/ 61 h 122"/>
                <a:gd name="T8" fmla="*/ 82 w 120"/>
                <a:gd name="T9" fmla="*/ 82 h 122"/>
                <a:gd name="T10" fmla="*/ 59 w 120"/>
                <a:gd name="T11" fmla="*/ 122 h 122"/>
              </a:gdLst>
              <a:ahLst/>
              <a:cxnLst>
                <a:cxn ang="0">
                  <a:pos x="T0" y="T1"/>
                </a:cxn>
                <a:cxn ang="0">
                  <a:pos x="T2" y="T3"/>
                </a:cxn>
                <a:cxn ang="0">
                  <a:pos x="T4" y="T5"/>
                </a:cxn>
                <a:cxn ang="0">
                  <a:pos x="T6" y="T7"/>
                </a:cxn>
                <a:cxn ang="0">
                  <a:pos x="T8" y="T9"/>
                </a:cxn>
                <a:cxn ang="0">
                  <a:pos x="T10" y="T11"/>
                </a:cxn>
              </a:cxnLst>
              <a:rect l="0" t="0" r="r" b="b"/>
              <a:pathLst>
                <a:path w="120" h="122">
                  <a:moveTo>
                    <a:pt x="59" y="122"/>
                  </a:moveTo>
                  <a:cubicBezTo>
                    <a:pt x="54" y="88"/>
                    <a:pt x="34" y="69"/>
                    <a:pt x="0" y="63"/>
                  </a:cubicBezTo>
                  <a:cubicBezTo>
                    <a:pt x="34" y="56"/>
                    <a:pt x="54" y="37"/>
                    <a:pt x="59" y="0"/>
                  </a:cubicBezTo>
                  <a:cubicBezTo>
                    <a:pt x="77" y="46"/>
                    <a:pt x="83" y="52"/>
                    <a:pt x="120" y="61"/>
                  </a:cubicBezTo>
                  <a:cubicBezTo>
                    <a:pt x="107" y="68"/>
                    <a:pt x="92" y="73"/>
                    <a:pt x="82" y="82"/>
                  </a:cubicBezTo>
                  <a:cubicBezTo>
                    <a:pt x="72" y="92"/>
                    <a:pt x="67" y="108"/>
                    <a:pt x="59"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8" name="Freeform 79"/>
            <p:cNvSpPr>
              <a:spLocks/>
            </p:cNvSpPr>
            <p:nvPr userDrawn="1"/>
          </p:nvSpPr>
          <p:spPr bwMode="auto">
            <a:xfrm>
              <a:off x="4811713" y="6772275"/>
              <a:ext cx="385763" cy="234950"/>
            </a:xfrm>
            <a:custGeom>
              <a:avLst/>
              <a:gdLst>
                <a:gd name="T0" fmla="*/ 125 w 125"/>
                <a:gd name="T1" fmla="*/ 61 h 121"/>
                <a:gd name="T2" fmla="*/ 65 w 125"/>
                <a:gd name="T3" fmla="*/ 121 h 121"/>
                <a:gd name="T4" fmla="*/ 0 w 125"/>
                <a:gd name="T5" fmla="*/ 63 h 121"/>
                <a:gd name="T6" fmla="*/ 65 w 125"/>
                <a:gd name="T7" fmla="*/ 0 h 121"/>
                <a:gd name="T8" fmla="*/ 125 w 125"/>
                <a:gd name="T9" fmla="*/ 61 h 121"/>
              </a:gdLst>
              <a:ahLst/>
              <a:cxnLst>
                <a:cxn ang="0">
                  <a:pos x="T0" y="T1"/>
                </a:cxn>
                <a:cxn ang="0">
                  <a:pos x="T2" y="T3"/>
                </a:cxn>
                <a:cxn ang="0">
                  <a:pos x="T4" y="T5"/>
                </a:cxn>
                <a:cxn ang="0">
                  <a:pos x="T6" y="T7"/>
                </a:cxn>
                <a:cxn ang="0">
                  <a:pos x="T8" y="T9"/>
                </a:cxn>
              </a:cxnLst>
              <a:rect l="0" t="0" r="r" b="b"/>
              <a:pathLst>
                <a:path w="125" h="121">
                  <a:moveTo>
                    <a:pt x="125" y="61"/>
                  </a:moveTo>
                  <a:cubicBezTo>
                    <a:pt x="91" y="67"/>
                    <a:pt x="71" y="87"/>
                    <a:pt x="65" y="121"/>
                  </a:cubicBezTo>
                  <a:cubicBezTo>
                    <a:pt x="57" y="88"/>
                    <a:pt x="40" y="66"/>
                    <a:pt x="0" y="63"/>
                  </a:cubicBezTo>
                  <a:cubicBezTo>
                    <a:pt x="48" y="44"/>
                    <a:pt x="54" y="38"/>
                    <a:pt x="65" y="0"/>
                  </a:cubicBezTo>
                  <a:cubicBezTo>
                    <a:pt x="71" y="34"/>
                    <a:pt x="90" y="54"/>
                    <a:pt x="125"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9" name="Freeform 80"/>
            <p:cNvSpPr>
              <a:spLocks/>
            </p:cNvSpPr>
            <p:nvPr userDrawn="1"/>
          </p:nvSpPr>
          <p:spPr bwMode="auto">
            <a:xfrm>
              <a:off x="6161088" y="9286875"/>
              <a:ext cx="363538" cy="228600"/>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5"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0" name="Freeform 81"/>
            <p:cNvSpPr>
              <a:spLocks/>
            </p:cNvSpPr>
            <p:nvPr userDrawn="1"/>
          </p:nvSpPr>
          <p:spPr bwMode="auto">
            <a:xfrm>
              <a:off x="2616200" y="9286875"/>
              <a:ext cx="360363" cy="236537"/>
            </a:xfrm>
            <a:custGeom>
              <a:avLst/>
              <a:gdLst>
                <a:gd name="T0" fmla="*/ 0 w 117"/>
                <a:gd name="T1" fmla="*/ 58 h 122"/>
                <a:gd name="T2" fmla="*/ 58 w 117"/>
                <a:gd name="T3" fmla="*/ 0 h 122"/>
                <a:gd name="T4" fmla="*/ 117 w 117"/>
                <a:gd name="T5" fmla="*/ 58 h 122"/>
                <a:gd name="T6" fmla="*/ 60 w 117"/>
                <a:gd name="T7" fmla="*/ 122 h 122"/>
                <a:gd name="T8" fmla="*/ 0 w 117"/>
                <a:gd name="T9" fmla="*/ 58 h 122"/>
              </a:gdLst>
              <a:ahLst/>
              <a:cxnLst>
                <a:cxn ang="0">
                  <a:pos x="T0" y="T1"/>
                </a:cxn>
                <a:cxn ang="0">
                  <a:pos x="T2" y="T3"/>
                </a:cxn>
                <a:cxn ang="0">
                  <a:pos x="T4" y="T5"/>
                </a:cxn>
                <a:cxn ang="0">
                  <a:pos x="T6" y="T7"/>
                </a:cxn>
                <a:cxn ang="0">
                  <a:pos x="T8" y="T9"/>
                </a:cxn>
              </a:cxnLst>
              <a:rect l="0" t="0" r="r" b="b"/>
              <a:pathLst>
                <a:path w="117" h="122">
                  <a:moveTo>
                    <a:pt x="0" y="58"/>
                  </a:moveTo>
                  <a:cubicBezTo>
                    <a:pt x="33" y="53"/>
                    <a:pt x="51" y="33"/>
                    <a:pt x="58" y="0"/>
                  </a:cubicBezTo>
                  <a:cubicBezTo>
                    <a:pt x="64" y="33"/>
                    <a:pt x="82" y="53"/>
                    <a:pt x="117" y="58"/>
                  </a:cubicBezTo>
                  <a:cubicBezTo>
                    <a:pt x="84" y="66"/>
                    <a:pt x="63" y="83"/>
                    <a:pt x="60" y="122"/>
                  </a:cubicBezTo>
                  <a:cubicBezTo>
                    <a:pt x="41" y="74"/>
                    <a:pt x="37" y="70"/>
                    <a:pt x="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1" name="Freeform 82"/>
            <p:cNvSpPr>
              <a:spLocks/>
            </p:cNvSpPr>
            <p:nvPr userDrawn="1"/>
          </p:nvSpPr>
          <p:spPr bwMode="auto">
            <a:xfrm>
              <a:off x="6161088" y="7056438"/>
              <a:ext cx="363538" cy="227012"/>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4"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2" name="Freeform 83"/>
            <p:cNvSpPr>
              <a:spLocks/>
            </p:cNvSpPr>
            <p:nvPr userDrawn="1"/>
          </p:nvSpPr>
          <p:spPr bwMode="auto">
            <a:xfrm>
              <a:off x="2613025" y="7056438"/>
              <a:ext cx="363538" cy="227012"/>
            </a:xfrm>
            <a:custGeom>
              <a:avLst/>
              <a:gdLst>
                <a:gd name="T0" fmla="*/ 0 w 118"/>
                <a:gd name="T1" fmla="*/ 59 h 118"/>
                <a:gd name="T2" fmla="*/ 59 w 118"/>
                <a:gd name="T3" fmla="*/ 0 h 118"/>
                <a:gd name="T4" fmla="*/ 118 w 118"/>
                <a:gd name="T5" fmla="*/ 58 h 118"/>
                <a:gd name="T6" fmla="*/ 59 w 118"/>
                <a:gd name="T7" fmla="*/ 118 h 118"/>
                <a:gd name="T8" fmla="*/ 0 w 118"/>
                <a:gd name="T9" fmla="*/ 59 h 118"/>
              </a:gdLst>
              <a:ahLst/>
              <a:cxnLst>
                <a:cxn ang="0">
                  <a:pos x="T0" y="T1"/>
                </a:cxn>
                <a:cxn ang="0">
                  <a:pos x="T2" y="T3"/>
                </a:cxn>
                <a:cxn ang="0">
                  <a:pos x="T4" y="T5"/>
                </a:cxn>
                <a:cxn ang="0">
                  <a:pos x="T6" y="T7"/>
                </a:cxn>
                <a:cxn ang="0">
                  <a:pos x="T8" y="T9"/>
                </a:cxn>
              </a:cxnLst>
              <a:rect l="0" t="0" r="r" b="b"/>
              <a:pathLst>
                <a:path w="118" h="118">
                  <a:moveTo>
                    <a:pt x="0" y="59"/>
                  </a:moveTo>
                  <a:cubicBezTo>
                    <a:pt x="34" y="53"/>
                    <a:pt x="52" y="33"/>
                    <a:pt x="59" y="0"/>
                  </a:cubicBezTo>
                  <a:cubicBezTo>
                    <a:pt x="66" y="33"/>
                    <a:pt x="83" y="53"/>
                    <a:pt x="118" y="58"/>
                  </a:cubicBezTo>
                  <a:cubicBezTo>
                    <a:pt x="85" y="66"/>
                    <a:pt x="64" y="83"/>
                    <a:pt x="59" y="118"/>
                  </a:cubicBezTo>
                  <a:cubicBezTo>
                    <a:pt x="52" y="85"/>
                    <a:pt x="34" y="64"/>
                    <a:pt x="0"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3" name="Freeform 84"/>
            <p:cNvSpPr>
              <a:spLocks/>
            </p:cNvSpPr>
            <p:nvPr userDrawn="1"/>
          </p:nvSpPr>
          <p:spPr bwMode="auto">
            <a:xfrm>
              <a:off x="8388350" y="7899400"/>
              <a:ext cx="341313" cy="214312"/>
            </a:xfrm>
            <a:custGeom>
              <a:avLst/>
              <a:gdLst>
                <a:gd name="T0" fmla="*/ 55 w 111"/>
                <a:gd name="T1" fmla="*/ 0 h 110"/>
                <a:gd name="T2" fmla="*/ 111 w 111"/>
                <a:gd name="T3" fmla="*/ 54 h 110"/>
                <a:gd name="T4" fmla="*/ 57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7"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4" name="Freeform 85"/>
            <p:cNvSpPr>
              <a:spLocks/>
            </p:cNvSpPr>
            <p:nvPr userDrawn="1"/>
          </p:nvSpPr>
          <p:spPr bwMode="auto">
            <a:xfrm>
              <a:off x="404813" y="7899400"/>
              <a:ext cx="341313" cy="214312"/>
            </a:xfrm>
            <a:custGeom>
              <a:avLst/>
              <a:gdLst>
                <a:gd name="T0" fmla="*/ 55 w 111"/>
                <a:gd name="T1" fmla="*/ 0 h 110"/>
                <a:gd name="T2" fmla="*/ 111 w 111"/>
                <a:gd name="T3" fmla="*/ 54 h 110"/>
                <a:gd name="T4" fmla="*/ 56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6"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5" name="Freeform 86"/>
            <p:cNvSpPr>
              <a:spLocks/>
            </p:cNvSpPr>
            <p:nvPr userDrawn="1"/>
          </p:nvSpPr>
          <p:spPr bwMode="auto">
            <a:xfrm>
              <a:off x="8388350" y="8456613"/>
              <a:ext cx="341313" cy="217487"/>
            </a:xfrm>
            <a:custGeom>
              <a:avLst/>
              <a:gdLst>
                <a:gd name="T0" fmla="*/ 111 w 111"/>
                <a:gd name="T1" fmla="*/ 55 h 113"/>
                <a:gd name="T2" fmla="*/ 55 w 111"/>
                <a:gd name="T3" fmla="*/ 113 h 113"/>
                <a:gd name="T4" fmla="*/ 0 w 111"/>
                <a:gd name="T5" fmla="*/ 56 h 113"/>
                <a:gd name="T6" fmla="*/ 55 w 111"/>
                <a:gd name="T7" fmla="*/ 0 h 113"/>
                <a:gd name="T8" fmla="*/ 111 w 111"/>
                <a:gd name="T9" fmla="*/ 55 h 113"/>
              </a:gdLst>
              <a:ahLst/>
              <a:cxnLst>
                <a:cxn ang="0">
                  <a:pos x="T0" y="T1"/>
                </a:cxn>
                <a:cxn ang="0">
                  <a:pos x="T2" y="T3"/>
                </a:cxn>
                <a:cxn ang="0">
                  <a:pos x="T4" y="T5"/>
                </a:cxn>
                <a:cxn ang="0">
                  <a:pos x="T6" y="T7"/>
                </a:cxn>
                <a:cxn ang="0">
                  <a:pos x="T8" y="T9"/>
                </a:cxn>
              </a:cxnLst>
              <a:rect l="0" t="0" r="r" b="b"/>
              <a:pathLst>
                <a:path w="111" h="113">
                  <a:moveTo>
                    <a:pt x="111" y="55"/>
                  </a:moveTo>
                  <a:cubicBezTo>
                    <a:pt x="76" y="66"/>
                    <a:pt x="69" y="73"/>
                    <a:pt x="55" y="113"/>
                  </a:cubicBezTo>
                  <a:cubicBezTo>
                    <a:pt x="49" y="81"/>
                    <a:pt x="32" y="62"/>
                    <a:pt x="0" y="56"/>
                  </a:cubicBezTo>
                  <a:cubicBezTo>
                    <a:pt x="31" y="49"/>
                    <a:pt x="50" y="32"/>
                    <a:pt x="55" y="0"/>
                  </a:cubicBezTo>
                  <a:cubicBezTo>
                    <a:pt x="63" y="30"/>
                    <a:pt x="79" y="51"/>
                    <a:pt x="111"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6" name="Freeform 87"/>
            <p:cNvSpPr>
              <a:spLocks/>
            </p:cNvSpPr>
            <p:nvPr userDrawn="1"/>
          </p:nvSpPr>
          <p:spPr bwMode="auto">
            <a:xfrm>
              <a:off x="407988" y="8456613"/>
              <a:ext cx="341313" cy="215900"/>
            </a:xfrm>
            <a:custGeom>
              <a:avLst/>
              <a:gdLst>
                <a:gd name="T0" fmla="*/ 0 w 111"/>
                <a:gd name="T1" fmla="*/ 56 h 112"/>
                <a:gd name="T2" fmla="*/ 54 w 111"/>
                <a:gd name="T3" fmla="*/ 0 h 112"/>
                <a:gd name="T4" fmla="*/ 111 w 111"/>
                <a:gd name="T5" fmla="*/ 55 h 112"/>
                <a:gd name="T6" fmla="*/ 55 w 111"/>
                <a:gd name="T7" fmla="*/ 112 h 112"/>
                <a:gd name="T8" fmla="*/ 0 w 111"/>
                <a:gd name="T9" fmla="*/ 56 h 112"/>
              </a:gdLst>
              <a:ahLst/>
              <a:cxnLst>
                <a:cxn ang="0">
                  <a:pos x="T0" y="T1"/>
                </a:cxn>
                <a:cxn ang="0">
                  <a:pos x="T2" y="T3"/>
                </a:cxn>
                <a:cxn ang="0">
                  <a:pos x="T4" y="T5"/>
                </a:cxn>
                <a:cxn ang="0">
                  <a:pos x="T6" y="T7"/>
                </a:cxn>
                <a:cxn ang="0">
                  <a:pos x="T8" y="T9"/>
                </a:cxn>
              </a:cxnLst>
              <a:rect l="0" t="0" r="r" b="b"/>
              <a:pathLst>
                <a:path w="111" h="112">
                  <a:moveTo>
                    <a:pt x="0" y="56"/>
                  </a:moveTo>
                  <a:cubicBezTo>
                    <a:pt x="31" y="50"/>
                    <a:pt x="48" y="31"/>
                    <a:pt x="54" y="0"/>
                  </a:cubicBezTo>
                  <a:cubicBezTo>
                    <a:pt x="62" y="30"/>
                    <a:pt x="77" y="51"/>
                    <a:pt x="111" y="55"/>
                  </a:cubicBezTo>
                  <a:cubicBezTo>
                    <a:pt x="80" y="63"/>
                    <a:pt x="60" y="78"/>
                    <a:pt x="55" y="112"/>
                  </a:cubicBezTo>
                  <a:cubicBezTo>
                    <a:pt x="48" y="81"/>
                    <a:pt x="31" y="62"/>
                    <a:pt x="0"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7" name="Freeform 88"/>
            <p:cNvSpPr>
              <a:spLocks/>
            </p:cNvSpPr>
            <p:nvPr userDrawn="1"/>
          </p:nvSpPr>
          <p:spPr bwMode="auto">
            <a:xfrm>
              <a:off x="850900" y="8736013"/>
              <a:ext cx="339725" cy="214312"/>
            </a:xfrm>
            <a:custGeom>
              <a:avLst/>
              <a:gdLst>
                <a:gd name="T0" fmla="*/ 55 w 110"/>
                <a:gd name="T1" fmla="*/ 0 h 110"/>
                <a:gd name="T2" fmla="*/ 110 w 110"/>
                <a:gd name="T3" fmla="*/ 55 h 110"/>
                <a:gd name="T4" fmla="*/ 55 w 110"/>
                <a:gd name="T5" fmla="*/ 110 h 110"/>
                <a:gd name="T6" fmla="*/ 0 w 110"/>
                <a:gd name="T7" fmla="*/ 55 h 110"/>
                <a:gd name="T8" fmla="*/ 55 w 110"/>
                <a:gd name="T9" fmla="*/ 0 h 110"/>
              </a:gdLst>
              <a:ahLst/>
              <a:cxnLst>
                <a:cxn ang="0">
                  <a:pos x="T0" y="T1"/>
                </a:cxn>
                <a:cxn ang="0">
                  <a:pos x="T2" y="T3"/>
                </a:cxn>
                <a:cxn ang="0">
                  <a:pos x="T4" y="T5"/>
                </a:cxn>
                <a:cxn ang="0">
                  <a:pos x="T6" y="T7"/>
                </a:cxn>
                <a:cxn ang="0">
                  <a:pos x="T8" y="T9"/>
                </a:cxn>
              </a:cxnLst>
              <a:rect l="0" t="0" r="r" b="b"/>
              <a:pathLst>
                <a:path w="110" h="110">
                  <a:moveTo>
                    <a:pt x="55" y="0"/>
                  </a:moveTo>
                  <a:cubicBezTo>
                    <a:pt x="61" y="31"/>
                    <a:pt x="79" y="48"/>
                    <a:pt x="110" y="55"/>
                  </a:cubicBezTo>
                  <a:cubicBezTo>
                    <a:pt x="80" y="62"/>
                    <a:pt x="60" y="78"/>
                    <a:pt x="55" y="110"/>
                  </a:cubicBezTo>
                  <a:cubicBezTo>
                    <a:pt x="48" y="80"/>
                    <a:pt x="31" y="61"/>
                    <a:pt x="0" y="55"/>
                  </a:cubicBezTo>
                  <a:cubicBezTo>
                    <a:pt x="30" y="48"/>
                    <a:pt x="49"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8" name="Freeform 89"/>
            <p:cNvSpPr>
              <a:spLocks/>
            </p:cNvSpPr>
            <p:nvPr userDrawn="1"/>
          </p:nvSpPr>
          <p:spPr bwMode="auto">
            <a:xfrm>
              <a:off x="854075" y="7613650"/>
              <a:ext cx="336550" cy="219075"/>
            </a:xfrm>
            <a:custGeom>
              <a:avLst/>
              <a:gdLst>
                <a:gd name="T0" fmla="*/ 54 w 109"/>
                <a:gd name="T1" fmla="*/ 113 h 113"/>
                <a:gd name="T2" fmla="*/ 0 w 109"/>
                <a:gd name="T3" fmla="*/ 59 h 113"/>
                <a:gd name="T4" fmla="*/ 54 w 109"/>
                <a:gd name="T5" fmla="*/ 0 h 113"/>
                <a:gd name="T6" fmla="*/ 109 w 109"/>
                <a:gd name="T7" fmla="*/ 59 h 113"/>
                <a:gd name="T8" fmla="*/ 54 w 109"/>
                <a:gd name="T9" fmla="*/ 113 h 113"/>
              </a:gdLst>
              <a:ahLst/>
              <a:cxnLst>
                <a:cxn ang="0">
                  <a:pos x="T0" y="T1"/>
                </a:cxn>
                <a:cxn ang="0">
                  <a:pos x="T2" y="T3"/>
                </a:cxn>
                <a:cxn ang="0">
                  <a:pos x="T4" y="T5"/>
                </a:cxn>
                <a:cxn ang="0">
                  <a:pos x="T6" y="T7"/>
                </a:cxn>
                <a:cxn ang="0">
                  <a:pos x="T8" y="T9"/>
                </a:cxn>
              </a:cxnLst>
              <a:rect l="0" t="0" r="r" b="b"/>
              <a:pathLst>
                <a:path w="109" h="113">
                  <a:moveTo>
                    <a:pt x="54" y="113"/>
                  </a:moveTo>
                  <a:cubicBezTo>
                    <a:pt x="43" y="79"/>
                    <a:pt x="38" y="74"/>
                    <a:pt x="0" y="59"/>
                  </a:cubicBezTo>
                  <a:cubicBezTo>
                    <a:pt x="38" y="44"/>
                    <a:pt x="43" y="39"/>
                    <a:pt x="54" y="0"/>
                  </a:cubicBezTo>
                  <a:cubicBezTo>
                    <a:pt x="60" y="34"/>
                    <a:pt x="77" y="53"/>
                    <a:pt x="109" y="59"/>
                  </a:cubicBezTo>
                  <a:cubicBezTo>
                    <a:pt x="78" y="65"/>
                    <a:pt x="60" y="82"/>
                    <a:pt x="5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9" name="Freeform 90"/>
            <p:cNvSpPr>
              <a:spLocks/>
            </p:cNvSpPr>
            <p:nvPr userDrawn="1"/>
          </p:nvSpPr>
          <p:spPr bwMode="auto">
            <a:xfrm>
              <a:off x="7948613" y="7621588"/>
              <a:ext cx="338138" cy="212725"/>
            </a:xfrm>
            <a:custGeom>
              <a:avLst/>
              <a:gdLst>
                <a:gd name="T0" fmla="*/ 0 w 110"/>
                <a:gd name="T1" fmla="*/ 55 h 110"/>
                <a:gd name="T2" fmla="*/ 54 w 110"/>
                <a:gd name="T3" fmla="*/ 0 h 110"/>
                <a:gd name="T4" fmla="*/ 110 w 110"/>
                <a:gd name="T5" fmla="*/ 55 h 110"/>
                <a:gd name="T6" fmla="*/ 55 w 110"/>
                <a:gd name="T7" fmla="*/ 110 h 110"/>
                <a:gd name="T8" fmla="*/ 0 w 110"/>
                <a:gd name="T9" fmla="*/ 55 h 110"/>
              </a:gdLst>
              <a:ahLst/>
              <a:cxnLst>
                <a:cxn ang="0">
                  <a:pos x="T0" y="T1"/>
                </a:cxn>
                <a:cxn ang="0">
                  <a:pos x="T2" y="T3"/>
                </a:cxn>
                <a:cxn ang="0">
                  <a:pos x="T4" y="T5"/>
                </a:cxn>
                <a:cxn ang="0">
                  <a:pos x="T6" y="T7"/>
                </a:cxn>
                <a:cxn ang="0">
                  <a:pos x="T8" y="T9"/>
                </a:cxn>
              </a:cxnLst>
              <a:rect l="0" t="0" r="r" b="b"/>
              <a:pathLst>
                <a:path w="110" h="110">
                  <a:moveTo>
                    <a:pt x="0" y="55"/>
                  </a:moveTo>
                  <a:cubicBezTo>
                    <a:pt x="30" y="48"/>
                    <a:pt x="49" y="31"/>
                    <a:pt x="54" y="0"/>
                  </a:cubicBezTo>
                  <a:cubicBezTo>
                    <a:pt x="61" y="30"/>
                    <a:pt x="78" y="49"/>
                    <a:pt x="110" y="55"/>
                  </a:cubicBezTo>
                  <a:cubicBezTo>
                    <a:pt x="79" y="61"/>
                    <a:pt x="61" y="78"/>
                    <a:pt x="55" y="110"/>
                  </a:cubicBezTo>
                  <a:cubicBezTo>
                    <a:pt x="48" y="80"/>
                    <a:pt x="31" y="60"/>
                    <a:pt x="0"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0" name="Freeform 91"/>
            <p:cNvSpPr>
              <a:spLocks/>
            </p:cNvSpPr>
            <p:nvPr userDrawn="1"/>
          </p:nvSpPr>
          <p:spPr bwMode="auto">
            <a:xfrm>
              <a:off x="7948613" y="8734425"/>
              <a:ext cx="334963" cy="215900"/>
            </a:xfrm>
            <a:custGeom>
              <a:avLst/>
              <a:gdLst>
                <a:gd name="T0" fmla="*/ 109 w 109"/>
                <a:gd name="T1" fmla="*/ 55 h 111"/>
                <a:gd name="T2" fmla="*/ 55 w 109"/>
                <a:gd name="T3" fmla="*/ 111 h 111"/>
                <a:gd name="T4" fmla="*/ 0 w 109"/>
                <a:gd name="T5" fmla="*/ 56 h 111"/>
                <a:gd name="T6" fmla="*/ 54 w 109"/>
                <a:gd name="T7" fmla="*/ 0 h 111"/>
                <a:gd name="T8" fmla="*/ 109 w 109"/>
                <a:gd name="T9" fmla="*/ 55 h 111"/>
              </a:gdLst>
              <a:ahLst/>
              <a:cxnLst>
                <a:cxn ang="0">
                  <a:pos x="T0" y="T1"/>
                </a:cxn>
                <a:cxn ang="0">
                  <a:pos x="T2" y="T3"/>
                </a:cxn>
                <a:cxn ang="0">
                  <a:pos x="T4" y="T5"/>
                </a:cxn>
                <a:cxn ang="0">
                  <a:pos x="T6" y="T7"/>
                </a:cxn>
                <a:cxn ang="0">
                  <a:pos x="T8" y="T9"/>
                </a:cxn>
              </a:cxnLst>
              <a:rect l="0" t="0" r="r" b="b"/>
              <a:pathLst>
                <a:path w="109" h="111">
                  <a:moveTo>
                    <a:pt x="109" y="55"/>
                  </a:moveTo>
                  <a:cubicBezTo>
                    <a:pt x="79" y="62"/>
                    <a:pt x="61" y="79"/>
                    <a:pt x="55" y="111"/>
                  </a:cubicBezTo>
                  <a:cubicBezTo>
                    <a:pt x="48" y="81"/>
                    <a:pt x="32" y="61"/>
                    <a:pt x="0" y="56"/>
                  </a:cubicBezTo>
                  <a:cubicBezTo>
                    <a:pt x="29" y="49"/>
                    <a:pt x="50" y="33"/>
                    <a:pt x="54" y="0"/>
                  </a:cubicBezTo>
                  <a:cubicBezTo>
                    <a:pt x="62" y="30"/>
                    <a:pt x="77" y="50"/>
                    <a:pt x="10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1" name="Freeform 92"/>
            <p:cNvSpPr>
              <a:spLocks/>
            </p:cNvSpPr>
            <p:nvPr userDrawn="1"/>
          </p:nvSpPr>
          <p:spPr bwMode="auto">
            <a:xfrm>
              <a:off x="1292225" y="9021763"/>
              <a:ext cx="334963" cy="198437"/>
            </a:xfrm>
            <a:custGeom>
              <a:avLst/>
              <a:gdLst>
                <a:gd name="T0" fmla="*/ 56 w 109"/>
                <a:gd name="T1" fmla="*/ 103 h 103"/>
                <a:gd name="T2" fmla="*/ 0 w 109"/>
                <a:gd name="T3" fmla="*/ 51 h 103"/>
                <a:gd name="T4" fmla="*/ 55 w 109"/>
                <a:gd name="T5" fmla="*/ 0 h 103"/>
                <a:gd name="T6" fmla="*/ 109 w 109"/>
                <a:gd name="T7" fmla="*/ 51 h 103"/>
                <a:gd name="T8" fmla="*/ 56 w 109"/>
                <a:gd name="T9" fmla="*/ 103 h 103"/>
              </a:gdLst>
              <a:ahLst/>
              <a:cxnLst>
                <a:cxn ang="0">
                  <a:pos x="T0" y="T1"/>
                </a:cxn>
                <a:cxn ang="0">
                  <a:pos x="T2" y="T3"/>
                </a:cxn>
                <a:cxn ang="0">
                  <a:pos x="T4" y="T5"/>
                </a:cxn>
                <a:cxn ang="0">
                  <a:pos x="T6" y="T7"/>
                </a:cxn>
                <a:cxn ang="0">
                  <a:pos x="T8" y="T9"/>
                </a:cxn>
              </a:cxnLst>
              <a:rect l="0" t="0" r="r" b="b"/>
              <a:pathLst>
                <a:path w="109" h="103">
                  <a:moveTo>
                    <a:pt x="56" y="103"/>
                  </a:moveTo>
                  <a:cubicBezTo>
                    <a:pt x="45" y="71"/>
                    <a:pt x="38" y="64"/>
                    <a:pt x="0" y="51"/>
                  </a:cubicBezTo>
                  <a:cubicBezTo>
                    <a:pt x="31" y="45"/>
                    <a:pt x="50" y="30"/>
                    <a:pt x="55" y="0"/>
                  </a:cubicBezTo>
                  <a:cubicBezTo>
                    <a:pt x="64" y="27"/>
                    <a:pt x="78" y="47"/>
                    <a:pt x="109" y="51"/>
                  </a:cubicBezTo>
                  <a:cubicBezTo>
                    <a:pt x="80" y="58"/>
                    <a:pt x="62" y="74"/>
                    <a:pt x="5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2" name="Freeform 93"/>
            <p:cNvSpPr>
              <a:spLocks/>
            </p:cNvSpPr>
            <p:nvPr userDrawn="1"/>
          </p:nvSpPr>
          <p:spPr bwMode="auto">
            <a:xfrm>
              <a:off x="3074988" y="6789738"/>
              <a:ext cx="327025" cy="200025"/>
            </a:xfrm>
            <a:custGeom>
              <a:avLst/>
              <a:gdLst>
                <a:gd name="T0" fmla="*/ 106 w 106"/>
                <a:gd name="T1" fmla="*/ 51 h 103"/>
                <a:gd name="T2" fmla="*/ 53 w 106"/>
                <a:gd name="T3" fmla="*/ 103 h 103"/>
                <a:gd name="T4" fmla="*/ 0 w 106"/>
                <a:gd name="T5" fmla="*/ 52 h 103"/>
                <a:gd name="T6" fmla="*/ 52 w 106"/>
                <a:gd name="T7" fmla="*/ 0 h 103"/>
                <a:gd name="T8" fmla="*/ 106 w 106"/>
                <a:gd name="T9" fmla="*/ 51 h 103"/>
              </a:gdLst>
              <a:ahLst/>
              <a:cxnLst>
                <a:cxn ang="0">
                  <a:pos x="T0" y="T1"/>
                </a:cxn>
                <a:cxn ang="0">
                  <a:pos x="T2" y="T3"/>
                </a:cxn>
                <a:cxn ang="0">
                  <a:pos x="T4" y="T5"/>
                </a:cxn>
                <a:cxn ang="0">
                  <a:pos x="T6" y="T7"/>
                </a:cxn>
                <a:cxn ang="0">
                  <a:pos x="T8" y="T9"/>
                </a:cxn>
              </a:cxnLst>
              <a:rect l="0" t="0" r="r" b="b"/>
              <a:pathLst>
                <a:path w="106" h="103">
                  <a:moveTo>
                    <a:pt x="106" y="51"/>
                  </a:moveTo>
                  <a:cubicBezTo>
                    <a:pt x="77" y="58"/>
                    <a:pt x="59" y="74"/>
                    <a:pt x="53" y="103"/>
                  </a:cubicBezTo>
                  <a:cubicBezTo>
                    <a:pt x="45" y="75"/>
                    <a:pt x="30" y="57"/>
                    <a:pt x="0" y="52"/>
                  </a:cubicBezTo>
                  <a:cubicBezTo>
                    <a:pt x="27" y="45"/>
                    <a:pt x="47" y="31"/>
                    <a:pt x="52" y="0"/>
                  </a:cubicBezTo>
                  <a:cubicBezTo>
                    <a:pt x="60" y="27"/>
                    <a:pt x="76" y="46"/>
                    <a:pt x="10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3" name="Freeform 94"/>
            <p:cNvSpPr>
              <a:spLocks/>
            </p:cNvSpPr>
            <p:nvPr userDrawn="1"/>
          </p:nvSpPr>
          <p:spPr bwMode="auto">
            <a:xfrm>
              <a:off x="1300163" y="7348538"/>
              <a:ext cx="323850" cy="198437"/>
            </a:xfrm>
            <a:custGeom>
              <a:avLst/>
              <a:gdLst>
                <a:gd name="T0" fmla="*/ 105 w 105"/>
                <a:gd name="T1" fmla="*/ 52 h 103"/>
                <a:gd name="T2" fmla="*/ 53 w 105"/>
                <a:gd name="T3" fmla="*/ 103 h 103"/>
                <a:gd name="T4" fmla="*/ 0 w 105"/>
                <a:gd name="T5" fmla="*/ 52 h 103"/>
                <a:gd name="T6" fmla="*/ 53 w 105"/>
                <a:gd name="T7" fmla="*/ 0 h 103"/>
                <a:gd name="T8" fmla="*/ 105 w 105"/>
                <a:gd name="T9" fmla="*/ 52 h 103"/>
              </a:gdLst>
              <a:ahLst/>
              <a:cxnLst>
                <a:cxn ang="0">
                  <a:pos x="T0" y="T1"/>
                </a:cxn>
                <a:cxn ang="0">
                  <a:pos x="T2" y="T3"/>
                </a:cxn>
                <a:cxn ang="0">
                  <a:pos x="T4" y="T5"/>
                </a:cxn>
                <a:cxn ang="0">
                  <a:pos x="T6" y="T7"/>
                </a:cxn>
                <a:cxn ang="0">
                  <a:pos x="T8" y="T9"/>
                </a:cxn>
              </a:cxnLst>
              <a:rect l="0" t="0" r="r" b="b"/>
              <a:pathLst>
                <a:path w="105" h="103">
                  <a:moveTo>
                    <a:pt x="105" y="52"/>
                  </a:moveTo>
                  <a:cubicBezTo>
                    <a:pt x="76" y="58"/>
                    <a:pt x="60" y="74"/>
                    <a:pt x="53" y="103"/>
                  </a:cubicBezTo>
                  <a:cubicBezTo>
                    <a:pt x="45" y="76"/>
                    <a:pt x="30" y="57"/>
                    <a:pt x="0" y="52"/>
                  </a:cubicBezTo>
                  <a:cubicBezTo>
                    <a:pt x="28" y="46"/>
                    <a:pt x="46" y="29"/>
                    <a:pt x="53" y="0"/>
                  </a:cubicBezTo>
                  <a:cubicBezTo>
                    <a:pt x="60" y="29"/>
                    <a:pt x="76" y="46"/>
                    <a:pt x="105"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4" name="Freeform 95"/>
            <p:cNvSpPr>
              <a:spLocks/>
            </p:cNvSpPr>
            <p:nvPr userDrawn="1"/>
          </p:nvSpPr>
          <p:spPr bwMode="auto">
            <a:xfrm>
              <a:off x="5735638" y="6786563"/>
              <a:ext cx="333375" cy="203200"/>
            </a:xfrm>
            <a:custGeom>
              <a:avLst/>
              <a:gdLst>
                <a:gd name="T0" fmla="*/ 51 w 108"/>
                <a:gd name="T1" fmla="*/ 0 h 105"/>
                <a:gd name="T2" fmla="*/ 108 w 108"/>
                <a:gd name="T3" fmla="*/ 54 h 105"/>
                <a:gd name="T4" fmla="*/ 53 w 108"/>
                <a:gd name="T5" fmla="*/ 105 h 105"/>
                <a:gd name="T6" fmla="*/ 0 w 108"/>
                <a:gd name="T7" fmla="*/ 54 h 105"/>
                <a:gd name="T8" fmla="*/ 51 w 108"/>
                <a:gd name="T9" fmla="*/ 0 h 105"/>
              </a:gdLst>
              <a:ahLst/>
              <a:cxnLst>
                <a:cxn ang="0">
                  <a:pos x="T0" y="T1"/>
                </a:cxn>
                <a:cxn ang="0">
                  <a:pos x="T2" y="T3"/>
                </a:cxn>
                <a:cxn ang="0">
                  <a:pos x="T4" y="T5"/>
                </a:cxn>
                <a:cxn ang="0">
                  <a:pos x="T6" y="T7"/>
                </a:cxn>
                <a:cxn ang="0">
                  <a:pos x="T8" y="T9"/>
                </a:cxn>
              </a:cxnLst>
              <a:rect l="0" t="0" r="r" b="b"/>
              <a:pathLst>
                <a:path w="108" h="105">
                  <a:moveTo>
                    <a:pt x="51" y="0"/>
                  </a:moveTo>
                  <a:cubicBezTo>
                    <a:pt x="68" y="39"/>
                    <a:pt x="70" y="41"/>
                    <a:pt x="108" y="54"/>
                  </a:cubicBezTo>
                  <a:cubicBezTo>
                    <a:pt x="77" y="60"/>
                    <a:pt x="59" y="75"/>
                    <a:pt x="53" y="105"/>
                  </a:cubicBezTo>
                  <a:cubicBezTo>
                    <a:pt x="45" y="78"/>
                    <a:pt x="31" y="58"/>
                    <a:pt x="0" y="54"/>
                  </a:cubicBezTo>
                  <a:cubicBezTo>
                    <a:pt x="28" y="48"/>
                    <a:pt x="46" y="31"/>
                    <a:pt x="5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5" name="Freeform 96"/>
            <p:cNvSpPr>
              <a:spLocks/>
            </p:cNvSpPr>
            <p:nvPr userDrawn="1"/>
          </p:nvSpPr>
          <p:spPr bwMode="auto">
            <a:xfrm>
              <a:off x="7497763" y="7348538"/>
              <a:ext cx="339725" cy="203200"/>
            </a:xfrm>
            <a:custGeom>
              <a:avLst/>
              <a:gdLst>
                <a:gd name="T0" fmla="*/ 0 w 110"/>
                <a:gd name="T1" fmla="*/ 50 h 105"/>
                <a:gd name="T2" fmla="*/ 56 w 110"/>
                <a:gd name="T3" fmla="*/ 0 h 105"/>
                <a:gd name="T4" fmla="*/ 110 w 110"/>
                <a:gd name="T5" fmla="*/ 51 h 105"/>
                <a:gd name="T6" fmla="*/ 58 w 110"/>
                <a:gd name="T7" fmla="*/ 105 h 105"/>
                <a:gd name="T8" fmla="*/ 0 w 110"/>
                <a:gd name="T9" fmla="*/ 50 h 105"/>
              </a:gdLst>
              <a:ahLst/>
              <a:cxnLst>
                <a:cxn ang="0">
                  <a:pos x="T0" y="T1"/>
                </a:cxn>
                <a:cxn ang="0">
                  <a:pos x="T2" y="T3"/>
                </a:cxn>
                <a:cxn ang="0">
                  <a:pos x="T4" y="T5"/>
                </a:cxn>
                <a:cxn ang="0">
                  <a:pos x="T6" y="T7"/>
                </a:cxn>
                <a:cxn ang="0">
                  <a:pos x="T8" y="T9"/>
                </a:cxn>
              </a:cxnLst>
              <a:rect l="0" t="0" r="r" b="b"/>
              <a:pathLst>
                <a:path w="110" h="105">
                  <a:moveTo>
                    <a:pt x="0" y="50"/>
                  </a:moveTo>
                  <a:cubicBezTo>
                    <a:pt x="34" y="45"/>
                    <a:pt x="50" y="29"/>
                    <a:pt x="56" y="0"/>
                  </a:cubicBezTo>
                  <a:cubicBezTo>
                    <a:pt x="64" y="27"/>
                    <a:pt x="79" y="46"/>
                    <a:pt x="110" y="51"/>
                  </a:cubicBezTo>
                  <a:cubicBezTo>
                    <a:pt x="81" y="58"/>
                    <a:pt x="63" y="74"/>
                    <a:pt x="58" y="105"/>
                  </a:cubicBezTo>
                  <a:cubicBezTo>
                    <a:pt x="42" y="67"/>
                    <a:pt x="40" y="6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6" name="Freeform 97"/>
            <p:cNvSpPr>
              <a:spLocks/>
            </p:cNvSpPr>
            <p:nvPr userDrawn="1"/>
          </p:nvSpPr>
          <p:spPr bwMode="auto">
            <a:xfrm>
              <a:off x="3074988" y="9580563"/>
              <a:ext cx="320675" cy="196850"/>
            </a:xfrm>
            <a:custGeom>
              <a:avLst/>
              <a:gdLst>
                <a:gd name="T0" fmla="*/ 53 w 104"/>
                <a:gd name="T1" fmla="*/ 0 h 101"/>
                <a:gd name="T2" fmla="*/ 104 w 104"/>
                <a:gd name="T3" fmla="*/ 50 h 101"/>
                <a:gd name="T4" fmla="*/ 71 w 104"/>
                <a:gd name="T5" fmla="*/ 68 h 101"/>
                <a:gd name="T6" fmla="*/ 52 w 104"/>
                <a:gd name="T7" fmla="*/ 101 h 101"/>
                <a:gd name="T8" fmla="*/ 0 w 104"/>
                <a:gd name="T9" fmla="*/ 52 h 101"/>
                <a:gd name="T10" fmla="*/ 53 w 104"/>
                <a:gd name="T11" fmla="*/ 0 h 101"/>
              </a:gdLst>
              <a:ahLst/>
              <a:cxnLst>
                <a:cxn ang="0">
                  <a:pos x="T0" y="T1"/>
                </a:cxn>
                <a:cxn ang="0">
                  <a:pos x="T2" y="T3"/>
                </a:cxn>
                <a:cxn ang="0">
                  <a:pos x="T4" y="T5"/>
                </a:cxn>
                <a:cxn ang="0">
                  <a:pos x="T6" y="T7"/>
                </a:cxn>
                <a:cxn ang="0">
                  <a:pos x="T8" y="T9"/>
                </a:cxn>
                <a:cxn ang="0">
                  <a:pos x="T10" y="T11"/>
                </a:cxn>
              </a:cxnLst>
              <a:rect l="0" t="0" r="r" b="b"/>
              <a:pathLst>
                <a:path w="104" h="101">
                  <a:moveTo>
                    <a:pt x="53" y="0"/>
                  </a:moveTo>
                  <a:cubicBezTo>
                    <a:pt x="63" y="32"/>
                    <a:pt x="71" y="39"/>
                    <a:pt x="104" y="50"/>
                  </a:cubicBezTo>
                  <a:cubicBezTo>
                    <a:pt x="93" y="56"/>
                    <a:pt x="80" y="60"/>
                    <a:pt x="71" y="68"/>
                  </a:cubicBezTo>
                  <a:cubicBezTo>
                    <a:pt x="63" y="77"/>
                    <a:pt x="59" y="89"/>
                    <a:pt x="52" y="101"/>
                  </a:cubicBezTo>
                  <a:cubicBezTo>
                    <a:pt x="45" y="76"/>
                    <a:pt x="31" y="55"/>
                    <a:pt x="0" y="52"/>
                  </a:cubicBezTo>
                  <a:cubicBezTo>
                    <a:pt x="28" y="45"/>
                    <a:pt x="46" y="28"/>
                    <a:pt x="5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7" name="Freeform 98"/>
            <p:cNvSpPr>
              <a:spLocks/>
            </p:cNvSpPr>
            <p:nvPr userDrawn="1"/>
          </p:nvSpPr>
          <p:spPr bwMode="auto">
            <a:xfrm>
              <a:off x="5735638" y="9578975"/>
              <a:ext cx="327025" cy="200025"/>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5" y="76"/>
                    <a:pt x="30" y="57"/>
                    <a:pt x="0" y="52"/>
                  </a:cubicBezTo>
                  <a:cubicBezTo>
                    <a:pt x="27" y="45"/>
                    <a:pt x="47" y="31"/>
                    <a:pt x="52" y="0"/>
                  </a:cubicBezTo>
                  <a:cubicBezTo>
                    <a:pt x="60" y="27"/>
                    <a:pt x="76" y="47"/>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8" name="Freeform 99"/>
            <p:cNvSpPr>
              <a:spLocks/>
            </p:cNvSpPr>
            <p:nvPr userDrawn="1"/>
          </p:nvSpPr>
          <p:spPr bwMode="auto">
            <a:xfrm>
              <a:off x="7510463" y="9021763"/>
              <a:ext cx="327025" cy="198437"/>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6" y="75"/>
                    <a:pt x="30" y="57"/>
                    <a:pt x="0" y="52"/>
                  </a:cubicBezTo>
                  <a:cubicBezTo>
                    <a:pt x="27" y="45"/>
                    <a:pt x="47" y="31"/>
                    <a:pt x="52" y="0"/>
                  </a:cubicBezTo>
                  <a:cubicBezTo>
                    <a:pt x="60" y="28"/>
                    <a:pt x="76" y="46"/>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9" name="Freeform 100"/>
            <p:cNvSpPr>
              <a:spLocks/>
            </p:cNvSpPr>
            <p:nvPr userDrawn="1"/>
          </p:nvSpPr>
          <p:spPr bwMode="auto">
            <a:xfrm>
              <a:off x="1758950" y="7069138"/>
              <a:ext cx="296863" cy="192087"/>
            </a:xfrm>
            <a:custGeom>
              <a:avLst/>
              <a:gdLst>
                <a:gd name="T0" fmla="*/ 96 w 96"/>
                <a:gd name="T1" fmla="*/ 51 h 99"/>
                <a:gd name="T2" fmla="*/ 48 w 96"/>
                <a:gd name="T3" fmla="*/ 99 h 99"/>
                <a:gd name="T4" fmla="*/ 29 w 96"/>
                <a:gd name="T5" fmla="*/ 68 h 99"/>
                <a:gd name="T6" fmla="*/ 0 w 96"/>
                <a:gd name="T7" fmla="*/ 51 h 99"/>
                <a:gd name="T8" fmla="*/ 48 w 96"/>
                <a:gd name="T9" fmla="*/ 0 h 99"/>
                <a:gd name="T10" fmla="*/ 96 w 96"/>
                <a:gd name="T11" fmla="*/ 51 h 99"/>
              </a:gdLst>
              <a:ahLst/>
              <a:cxnLst>
                <a:cxn ang="0">
                  <a:pos x="T0" y="T1"/>
                </a:cxn>
                <a:cxn ang="0">
                  <a:pos x="T2" y="T3"/>
                </a:cxn>
                <a:cxn ang="0">
                  <a:pos x="T4" y="T5"/>
                </a:cxn>
                <a:cxn ang="0">
                  <a:pos x="T6" y="T7"/>
                </a:cxn>
                <a:cxn ang="0">
                  <a:pos x="T8" y="T9"/>
                </a:cxn>
                <a:cxn ang="0">
                  <a:pos x="T10" y="T11"/>
                </a:cxn>
              </a:cxnLst>
              <a:rect l="0" t="0" r="r" b="b"/>
              <a:pathLst>
                <a:path w="96" h="99">
                  <a:moveTo>
                    <a:pt x="96" y="51"/>
                  </a:moveTo>
                  <a:cubicBezTo>
                    <a:pt x="66" y="62"/>
                    <a:pt x="61" y="67"/>
                    <a:pt x="48" y="99"/>
                  </a:cubicBezTo>
                  <a:cubicBezTo>
                    <a:pt x="42" y="88"/>
                    <a:pt x="38" y="76"/>
                    <a:pt x="29" y="68"/>
                  </a:cubicBezTo>
                  <a:cubicBezTo>
                    <a:pt x="22" y="60"/>
                    <a:pt x="10" y="57"/>
                    <a:pt x="0" y="51"/>
                  </a:cubicBezTo>
                  <a:cubicBezTo>
                    <a:pt x="32" y="39"/>
                    <a:pt x="37" y="34"/>
                    <a:pt x="48" y="0"/>
                  </a:cubicBezTo>
                  <a:cubicBezTo>
                    <a:pt x="55" y="29"/>
                    <a:pt x="69" y="46"/>
                    <a:pt x="9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0" name="Freeform 101"/>
            <p:cNvSpPr>
              <a:spLocks/>
            </p:cNvSpPr>
            <p:nvPr userDrawn="1"/>
          </p:nvSpPr>
          <p:spPr bwMode="auto">
            <a:xfrm>
              <a:off x="7070725" y="9299575"/>
              <a:ext cx="311150" cy="193675"/>
            </a:xfrm>
            <a:custGeom>
              <a:avLst/>
              <a:gdLst>
                <a:gd name="T0" fmla="*/ 0 w 101"/>
                <a:gd name="T1" fmla="*/ 53 h 100"/>
                <a:gd name="T2" fmla="*/ 52 w 101"/>
                <a:gd name="T3" fmla="*/ 0 h 100"/>
                <a:gd name="T4" fmla="*/ 101 w 101"/>
                <a:gd name="T5" fmla="*/ 51 h 100"/>
                <a:gd name="T6" fmla="*/ 52 w 101"/>
                <a:gd name="T7" fmla="*/ 100 h 100"/>
                <a:gd name="T8" fmla="*/ 0 w 101"/>
                <a:gd name="T9" fmla="*/ 53 h 100"/>
              </a:gdLst>
              <a:ahLst/>
              <a:cxnLst>
                <a:cxn ang="0">
                  <a:pos x="T0" y="T1"/>
                </a:cxn>
                <a:cxn ang="0">
                  <a:pos x="T2" y="T3"/>
                </a:cxn>
                <a:cxn ang="0">
                  <a:pos x="T4" y="T5"/>
                </a:cxn>
                <a:cxn ang="0">
                  <a:pos x="T6" y="T7"/>
                </a:cxn>
                <a:cxn ang="0">
                  <a:pos x="T8" y="T9"/>
                </a:cxn>
              </a:cxnLst>
              <a:rect l="0" t="0" r="r" b="b"/>
              <a:pathLst>
                <a:path w="101" h="100">
                  <a:moveTo>
                    <a:pt x="0" y="53"/>
                  </a:moveTo>
                  <a:cubicBezTo>
                    <a:pt x="37" y="38"/>
                    <a:pt x="41" y="33"/>
                    <a:pt x="52" y="0"/>
                  </a:cubicBezTo>
                  <a:cubicBezTo>
                    <a:pt x="59" y="28"/>
                    <a:pt x="73" y="47"/>
                    <a:pt x="101" y="51"/>
                  </a:cubicBezTo>
                  <a:cubicBezTo>
                    <a:pt x="75" y="58"/>
                    <a:pt x="58" y="73"/>
                    <a:pt x="52" y="100"/>
                  </a:cubicBezTo>
                  <a:cubicBezTo>
                    <a:pt x="45" y="74"/>
                    <a:pt x="30" y="57"/>
                    <a:pt x="0"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1" name="Freeform 102"/>
            <p:cNvSpPr>
              <a:spLocks/>
            </p:cNvSpPr>
            <p:nvPr userDrawn="1"/>
          </p:nvSpPr>
          <p:spPr bwMode="auto">
            <a:xfrm>
              <a:off x="1754188" y="9307513"/>
              <a:ext cx="307975" cy="198437"/>
            </a:xfrm>
            <a:custGeom>
              <a:avLst/>
              <a:gdLst>
                <a:gd name="T0" fmla="*/ 50 w 100"/>
                <a:gd name="T1" fmla="*/ 0 h 102"/>
                <a:gd name="T2" fmla="*/ 100 w 100"/>
                <a:gd name="T3" fmla="*/ 47 h 102"/>
                <a:gd name="T4" fmla="*/ 51 w 100"/>
                <a:gd name="T5" fmla="*/ 102 h 102"/>
                <a:gd name="T6" fmla="*/ 0 w 100"/>
                <a:gd name="T7" fmla="*/ 48 h 102"/>
                <a:gd name="T8" fmla="*/ 50 w 100"/>
                <a:gd name="T9" fmla="*/ 0 h 102"/>
              </a:gdLst>
              <a:ahLst/>
              <a:cxnLst>
                <a:cxn ang="0">
                  <a:pos x="T0" y="T1"/>
                </a:cxn>
                <a:cxn ang="0">
                  <a:pos x="T2" y="T3"/>
                </a:cxn>
                <a:cxn ang="0">
                  <a:pos x="T4" y="T5"/>
                </a:cxn>
                <a:cxn ang="0">
                  <a:pos x="T6" y="T7"/>
                </a:cxn>
                <a:cxn ang="0">
                  <a:pos x="T8" y="T9"/>
                </a:cxn>
              </a:cxnLst>
              <a:rect l="0" t="0" r="r" b="b"/>
              <a:pathLst>
                <a:path w="100" h="102">
                  <a:moveTo>
                    <a:pt x="50" y="0"/>
                  </a:moveTo>
                  <a:cubicBezTo>
                    <a:pt x="56" y="27"/>
                    <a:pt x="72" y="42"/>
                    <a:pt x="100" y="47"/>
                  </a:cubicBezTo>
                  <a:cubicBezTo>
                    <a:pt x="73" y="54"/>
                    <a:pt x="56" y="69"/>
                    <a:pt x="51" y="102"/>
                  </a:cubicBezTo>
                  <a:cubicBezTo>
                    <a:pt x="42" y="71"/>
                    <a:pt x="29" y="52"/>
                    <a:pt x="0" y="48"/>
                  </a:cubicBezTo>
                  <a:cubicBezTo>
                    <a:pt x="27" y="42"/>
                    <a:pt x="43"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2" name="Freeform 103"/>
            <p:cNvSpPr>
              <a:spLocks/>
            </p:cNvSpPr>
            <p:nvPr userDrawn="1"/>
          </p:nvSpPr>
          <p:spPr bwMode="auto">
            <a:xfrm>
              <a:off x="4418013" y="6519863"/>
              <a:ext cx="298450" cy="185737"/>
            </a:xfrm>
            <a:custGeom>
              <a:avLst/>
              <a:gdLst>
                <a:gd name="T0" fmla="*/ 97 w 97"/>
                <a:gd name="T1" fmla="*/ 47 h 96"/>
                <a:gd name="T2" fmla="*/ 49 w 97"/>
                <a:gd name="T3" fmla="*/ 96 h 96"/>
                <a:gd name="T4" fmla="*/ 0 w 97"/>
                <a:gd name="T5" fmla="*/ 48 h 96"/>
                <a:gd name="T6" fmla="*/ 48 w 97"/>
                <a:gd name="T7" fmla="*/ 0 h 96"/>
                <a:gd name="T8" fmla="*/ 97 w 97"/>
                <a:gd name="T9" fmla="*/ 47 h 96"/>
              </a:gdLst>
              <a:ahLst/>
              <a:cxnLst>
                <a:cxn ang="0">
                  <a:pos x="T0" y="T1"/>
                </a:cxn>
                <a:cxn ang="0">
                  <a:pos x="T2" y="T3"/>
                </a:cxn>
                <a:cxn ang="0">
                  <a:pos x="T4" y="T5"/>
                </a:cxn>
                <a:cxn ang="0">
                  <a:pos x="T6" y="T7"/>
                </a:cxn>
                <a:cxn ang="0">
                  <a:pos x="T8" y="T9"/>
                </a:cxn>
              </a:cxnLst>
              <a:rect l="0" t="0" r="r" b="b"/>
              <a:pathLst>
                <a:path w="97" h="96">
                  <a:moveTo>
                    <a:pt x="97" y="47"/>
                  </a:moveTo>
                  <a:cubicBezTo>
                    <a:pt x="71" y="53"/>
                    <a:pt x="56" y="70"/>
                    <a:pt x="49" y="96"/>
                  </a:cubicBezTo>
                  <a:cubicBezTo>
                    <a:pt x="42" y="69"/>
                    <a:pt x="27" y="53"/>
                    <a:pt x="0" y="48"/>
                  </a:cubicBezTo>
                  <a:cubicBezTo>
                    <a:pt x="25" y="41"/>
                    <a:pt x="43" y="28"/>
                    <a:pt x="48" y="0"/>
                  </a:cubicBezTo>
                  <a:cubicBezTo>
                    <a:pt x="56" y="25"/>
                    <a:pt x="70" y="43"/>
                    <a:pt x="97"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3" name="Freeform 104"/>
            <p:cNvSpPr>
              <a:spLocks/>
            </p:cNvSpPr>
            <p:nvPr userDrawn="1"/>
          </p:nvSpPr>
          <p:spPr bwMode="auto">
            <a:xfrm>
              <a:off x="7075488" y="7077075"/>
              <a:ext cx="306388" cy="185737"/>
            </a:xfrm>
            <a:custGeom>
              <a:avLst/>
              <a:gdLst>
                <a:gd name="T0" fmla="*/ 50 w 99"/>
                <a:gd name="T1" fmla="*/ 0 h 96"/>
                <a:gd name="T2" fmla="*/ 99 w 99"/>
                <a:gd name="T3" fmla="*/ 48 h 96"/>
                <a:gd name="T4" fmla="*/ 51 w 99"/>
                <a:gd name="T5" fmla="*/ 96 h 96"/>
                <a:gd name="T6" fmla="*/ 0 w 99"/>
                <a:gd name="T7" fmla="*/ 48 h 96"/>
                <a:gd name="T8" fmla="*/ 50 w 99"/>
                <a:gd name="T9" fmla="*/ 0 h 96"/>
              </a:gdLst>
              <a:ahLst/>
              <a:cxnLst>
                <a:cxn ang="0">
                  <a:pos x="T0" y="T1"/>
                </a:cxn>
                <a:cxn ang="0">
                  <a:pos x="T2" y="T3"/>
                </a:cxn>
                <a:cxn ang="0">
                  <a:pos x="T4" y="T5"/>
                </a:cxn>
                <a:cxn ang="0">
                  <a:pos x="T6" y="T7"/>
                </a:cxn>
                <a:cxn ang="0">
                  <a:pos x="T8" y="T9"/>
                </a:cxn>
              </a:cxnLst>
              <a:rect l="0" t="0" r="r" b="b"/>
              <a:pathLst>
                <a:path w="99" h="96">
                  <a:moveTo>
                    <a:pt x="50" y="0"/>
                  </a:moveTo>
                  <a:cubicBezTo>
                    <a:pt x="56" y="27"/>
                    <a:pt x="73" y="41"/>
                    <a:pt x="99" y="48"/>
                  </a:cubicBezTo>
                  <a:cubicBezTo>
                    <a:pt x="73" y="54"/>
                    <a:pt x="56" y="68"/>
                    <a:pt x="51" y="96"/>
                  </a:cubicBezTo>
                  <a:cubicBezTo>
                    <a:pt x="42" y="72"/>
                    <a:pt x="29" y="52"/>
                    <a:pt x="0" y="48"/>
                  </a:cubicBezTo>
                  <a:cubicBezTo>
                    <a:pt x="26" y="41"/>
                    <a:pt x="44"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4" name="Freeform 105"/>
            <p:cNvSpPr>
              <a:spLocks/>
            </p:cNvSpPr>
            <p:nvPr userDrawn="1"/>
          </p:nvSpPr>
          <p:spPr bwMode="auto">
            <a:xfrm>
              <a:off x="4418013" y="9866313"/>
              <a:ext cx="301625" cy="184150"/>
            </a:xfrm>
            <a:custGeom>
              <a:avLst/>
              <a:gdLst>
                <a:gd name="T0" fmla="*/ 49 w 98"/>
                <a:gd name="T1" fmla="*/ 95 h 95"/>
                <a:gd name="T2" fmla="*/ 0 w 98"/>
                <a:gd name="T3" fmla="*/ 48 h 95"/>
                <a:gd name="T4" fmla="*/ 48 w 98"/>
                <a:gd name="T5" fmla="*/ 0 h 95"/>
                <a:gd name="T6" fmla="*/ 98 w 98"/>
                <a:gd name="T7" fmla="*/ 47 h 95"/>
                <a:gd name="T8" fmla="*/ 49 w 98"/>
                <a:gd name="T9" fmla="*/ 95 h 95"/>
              </a:gdLst>
              <a:ahLst/>
              <a:cxnLst>
                <a:cxn ang="0">
                  <a:pos x="T0" y="T1"/>
                </a:cxn>
                <a:cxn ang="0">
                  <a:pos x="T2" y="T3"/>
                </a:cxn>
                <a:cxn ang="0">
                  <a:pos x="T4" y="T5"/>
                </a:cxn>
                <a:cxn ang="0">
                  <a:pos x="T6" y="T7"/>
                </a:cxn>
                <a:cxn ang="0">
                  <a:pos x="T8" y="T9"/>
                </a:cxn>
              </a:cxnLst>
              <a:rect l="0" t="0" r="r" b="b"/>
              <a:pathLst>
                <a:path w="98" h="95">
                  <a:moveTo>
                    <a:pt x="49" y="95"/>
                  </a:moveTo>
                  <a:cubicBezTo>
                    <a:pt x="42" y="69"/>
                    <a:pt x="26" y="54"/>
                    <a:pt x="0" y="48"/>
                  </a:cubicBezTo>
                  <a:cubicBezTo>
                    <a:pt x="26" y="42"/>
                    <a:pt x="42" y="27"/>
                    <a:pt x="48" y="0"/>
                  </a:cubicBezTo>
                  <a:cubicBezTo>
                    <a:pt x="56" y="25"/>
                    <a:pt x="70" y="43"/>
                    <a:pt x="98" y="47"/>
                  </a:cubicBezTo>
                  <a:cubicBezTo>
                    <a:pt x="73" y="55"/>
                    <a:pt x="55" y="67"/>
                    <a:pt x="49"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5" name="Freeform 106"/>
            <p:cNvSpPr>
              <a:spLocks/>
            </p:cNvSpPr>
            <p:nvPr userDrawn="1"/>
          </p:nvSpPr>
          <p:spPr bwMode="auto">
            <a:xfrm>
              <a:off x="5308600" y="9871075"/>
              <a:ext cx="285750" cy="174625"/>
            </a:xfrm>
            <a:custGeom>
              <a:avLst/>
              <a:gdLst>
                <a:gd name="T0" fmla="*/ 48 w 93"/>
                <a:gd name="T1" fmla="*/ 90 h 90"/>
                <a:gd name="T2" fmla="*/ 0 w 93"/>
                <a:gd name="T3" fmla="*/ 44 h 90"/>
                <a:gd name="T4" fmla="*/ 48 w 93"/>
                <a:gd name="T5" fmla="*/ 0 h 90"/>
                <a:gd name="T6" fmla="*/ 93 w 93"/>
                <a:gd name="T7" fmla="*/ 44 h 90"/>
                <a:gd name="T8" fmla="*/ 48 w 93"/>
                <a:gd name="T9" fmla="*/ 90 h 90"/>
              </a:gdLst>
              <a:ahLst/>
              <a:cxnLst>
                <a:cxn ang="0">
                  <a:pos x="T0" y="T1"/>
                </a:cxn>
                <a:cxn ang="0">
                  <a:pos x="T2" y="T3"/>
                </a:cxn>
                <a:cxn ang="0">
                  <a:pos x="T4" y="T5"/>
                </a:cxn>
                <a:cxn ang="0">
                  <a:pos x="T6" y="T7"/>
                </a:cxn>
                <a:cxn ang="0">
                  <a:pos x="T8" y="T9"/>
                </a:cxn>
              </a:cxnLst>
              <a:rect l="0" t="0" r="r" b="b"/>
              <a:pathLst>
                <a:path w="93" h="90">
                  <a:moveTo>
                    <a:pt x="48" y="90"/>
                  </a:moveTo>
                  <a:cubicBezTo>
                    <a:pt x="38" y="62"/>
                    <a:pt x="33" y="57"/>
                    <a:pt x="0" y="44"/>
                  </a:cubicBezTo>
                  <a:cubicBezTo>
                    <a:pt x="26" y="39"/>
                    <a:pt x="42" y="25"/>
                    <a:pt x="48" y="0"/>
                  </a:cubicBezTo>
                  <a:cubicBezTo>
                    <a:pt x="55" y="23"/>
                    <a:pt x="67" y="39"/>
                    <a:pt x="93" y="44"/>
                  </a:cubicBezTo>
                  <a:cubicBezTo>
                    <a:pt x="70" y="51"/>
                    <a:pt x="53" y="65"/>
                    <a:pt x="48"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6" name="Freeform 107"/>
            <p:cNvSpPr>
              <a:spLocks/>
            </p:cNvSpPr>
            <p:nvPr userDrawn="1"/>
          </p:nvSpPr>
          <p:spPr bwMode="auto">
            <a:xfrm>
              <a:off x="3536950" y="9880600"/>
              <a:ext cx="265113" cy="166687"/>
            </a:xfrm>
            <a:custGeom>
              <a:avLst/>
              <a:gdLst>
                <a:gd name="T0" fmla="*/ 44 w 86"/>
                <a:gd name="T1" fmla="*/ 0 h 86"/>
                <a:gd name="T2" fmla="*/ 86 w 86"/>
                <a:gd name="T3" fmla="*/ 42 h 86"/>
                <a:gd name="T4" fmla="*/ 47 w 86"/>
                <a:gd name="T5" fmla="*/ 86 h 86"/>
                <a:gd name="T6" fmla="*/ 0 w 86"/>
                <a:gd name="T7" fmla="*/ 41 h 86"/>
                <a:gd name="T8" fmla="*/ 44 w 86"/>
                <a:gd name="T9" fmla="*/ 0 h 86"/>
              </a:gdLst>
              <a:ahLst/>
              <a:cxnLst>
                <a:cxn ang="0">
                  <a:pos x="T0" y="T1"/>
                </a:cxn>
                <a:cxn ang="0">
                  <a:pos x="T2" y="T3"/>
                </a:cxn>
                <a:cxn ang="0">
                  <a:pos x="T4" y="T5"/>
                </a:cxn>
                <a:cxn ang="0">
                  <a:pos x="T6" y="T7"/>
                </a:cxn>
                <a:cxn ang="0">
                  <a:pos x="T8" y="T9"/>
                </a:cxn>
              </a:cxnLst>
              <a:rect l="0" t="0" r="r" b="b"/>
              <a:pathLst>
                <a:path w="86" h="86">
                  <a:moveTo>
                    <a:pt x="44" y="0"/>
                  </a:moveTo>
                  <a:cubicBezTo>
                    <a:pt x="58" y="14"/>
                    <a:pt x="72" y="28"/>
                    <a:pt x="86" y="42"/>
                  </a:cubicBezTo>
                  <a:cubicBezTo>
                    <a:pt x="69" y="47"/>
                    <a:pt x="52" y="59"/>
                    <a:pt x="47" y="86"/>
                  </a:cubicBezTo>
                  <a:cubicBezTo>
                    <a:pt x="41" y="61"/>
                    <a:pt x="26" y="45"/>
                    <a:pt x="0" y="41"/>
                  </a:cubicBezTo>
                  <a:cubicBezTo>
                    <a:pt x="33" y="27"/>
                    <a:pt x="36" y="23"/>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7" name="Freeform 108"/>
            <p:cNvSpPr>
              <a:spLocks/>
            </p:cNvSpPr>
            <p:nvPr userDrawn="1"/>
          </p:nvSpPr>
          <p:spPr bwMode="auto">
            <a:xfrm>
              <a:off x="5332413" y="6534150"/>
              <a:ext cx="261938" cy="165100"/>
            </a:xfrm>
            <a:custGeom>
              <a:avLst/>
              <a:gdLst>
                <a:gd name="T0" fmla="*/ 0 w 85"/>
                <a:gd name="T1" fmla="*/ 42 h 85"/>
                <a:gd name="T2" fmla="*/ 42 w 85"/>
                <a:gd name="T3" fmla="*/ 0 h 85"/>
                <a:gd name="T4" fmla="*/ 85 w 85"/>
                <a:gd name="T5" fmla="*/ 40 h 85"/>
                <a:gd name="T6" fmla="*/ 40 w 85"/>
                <a:gd name="T7" fmla="*/ 85 h 85"/>
                <a:gd name="T8" fmla="*/ 0 w 85"/>
                <a:gd name="T9" fmla="*/ 42 h 85"/>
              </a:gdLst>
              <a:ahLst/>
              <a:cxnLst>
                <a:cxn ang="0">
                  <a:pos x="T0" y="T1"/>
                </a:cxn>
                <a:cxn ang="0">
                  <a:pos x="T2" y="T3"/>
                </a:cxn>
                <a:cxn ang="0">
                  <a:pos x="T4" y="T5"/>
                </a:cxn>
                <a:cxn ang="0">
                  <a:pos x="T6" y="T7"/>
                </a:cxn>
                <a:cxn ang="0">
                  <a:pos x="T8" y="T9"/>
                </a:cxn>
              </a:cxnLst>
              <a:rect l="0" t="0" r="r" b="b"/>
              <a:pathLst>
                <a:path w="85" h="85">
                  <a:moveTo>
                    <a:pt x="0" y="42"/>
                  </a:moveTo>
                  <a:cubicBezTo>
                    <a:pt x="14" y="28"/>
                    <a:pt x="28" y="14"/>
                    <a:pt x="42" y="0"/>
                  </a:cubicBezTo>
                  <a:cubicBezTo>
                    <a:pt x="46" y="19"/>
                    <a:pt x="61" y="34"/>
                    <a:pt x="85" y="40"/>
                  </a:cubicBezTo>
                  <a:cubicBezTo>
                    <a:pt x="61" y="46"/>
                    <a:pt x="46" y="60"/>
                    <a:pt x="40" y="85"/>
                  </a:cubicBezTo>
                  <a:cubicBezTo>
                    <a:pt x="33" y="61"/>
                    <a:pt x="20" y="45"/>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8" name="Freeform 109"/>
            <p:cNvSpPr>
              <a:spLocks/>
            </p:cNvSpPr>
            <p:nvPr userDrawn="1"/>
          </p:nvSpPr>
          <p:spPr bwMode="auto">
            <a:xfrm>
              <a:off x="3540125" y="6524625"/>
              <a:ext cx="280988" cy="174625"/>
            </a:xfrm>
            <a:custGeom>
              <a:avLst/>
              <a:gdLst>
                <a:gd name="T0" fmla="*/ 91 w 91"/>
                <a:gd name="T1" fmla="*/ 45 h 90"/>
                <a:gd name="T2" fmla="*/ 46 w 91"/>
                <a:gd name="T3" fmla="*/ 90 h 90"/>
                <a:gd name="T4" fmla="*/ 0 w 91"/>
                <a:gd name="T5" fmla="*/ 45 h 90"/>
                <a:gd name="T6" fmla="*/ 45 w 91"/>
                <a:gd name="T7" fmla="*/ 0 h 90"/>
                <a:gd name="T8" fmla="*/ 91 w 91"/>
                <a:gd name="T9" fmla="*/ 45 h 90"/>
              </a:gdLst>
              <a:ahLst/>
              <a:cxnLst>
                <a:cxn ang="0">
                  <a:pos x="T0" y="T1"/>
                </a:cxn>
                <a:cxn ang="0">
                  <a:pos x="T2" y="T3"/>
                </a:cxn>
                <a:cxn ang="0">
                  <a:pos x="T4" y="T5"/>
                </a:cxn>
                <a:cxn ang="0">
                  <a:pos x="T6" y="T7"/>
                </a:cxn>
                <a:cxn ang="0">
                  <a:pos x="T8" y="T9"/>
                </a:cxn>
              </a:cxnLst>
              <a:rect l="0" t="0" r="r" b="b"/>
              <a:pathLst>
                <a:path w="91" h="90">
                  <a:moveTo>
                    <a:pt x="91" y="45"/>
                  </a:moveTo>
                  <a:cubicBezTo>
                    <a:pt x="65" y="50"/>
                    <a:pt x="52" y="66"/>
                    <a:pt x="46" y="90"/>
                  </a:cubicBezTo>
                  <a:cubicBezTo>
                    <a:pt x="39" y="66"/>
                    <a:pt x="26" y="50"/>
                    <a:pt x="0" y="45"/>
                  </a:cubicBezTo>
                  <a:cubicBezTo>
                    <a:pt x="24" y="38"/>
                    <a:pt x="40" y="25"/>
                    <a:pt x="45" y="0"/>
                  </a:cubicBezTo>
                  <a:cubicBezTo>
                    <a:pt x="52" y="24"/>
                    <a:pt x="66" y="39"/>
                    <a:pt x="91"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9" name="Freeform 110"/>
            <p:cNvSpPr>
              <a:spLocks/>
            </p:cNvSpPr>
            <p:nvPr userDrawn="1"/>
          </p:nvSpPr>
          <p:spPr bwMode="auto">
            <a:xfrm>
              <a:off x="6642100" y="6805613"/>
              <a:ext cx="279400" cy="174625"/>
            </a:xfrm>
            <a:custGeom>
              <a:avLst/>
              <a:gdLst>
                <a:gd name="T0" fmla="*/ 91 w 91"/>
                <a:gd name="T1" fmla="*/ 43 h 90"/>
                <a:gd name="T2" fmla="*/ 47 w 91"/>
                <a:gd name="T3" fmla="*/ 90 h 90"/>
                <a:gd name="T4" fmla="*/ 0 w 91"/>
                <a:gd name="T5" fmla="*/ 45 h 90"/>
                <a:gd name="T6" fmla="*/ 31 w 91"/>
                <a:gd name="T7" fmla="*/ 28 h 90"/>
                <a:gd name="T8" fmla="*/ 47 w 91"/>
                <a:gd name="T9" fmla="*/ 0 h 90"/>
                <a:gd name="T10" fmla="*/ 91 w 91"/>
                <a:gd name="T11" fmla="*/ 43 h 90"/>
              </a:gdLst>
              <a:ahLst/>
              <a:cxnLst>
                <a:cxn ang="0">
                  <a:pos x="T0" y="T1"/>
                </a:cxn>
                <a:cxn ang="0">
                  <a:pos x="T2" y="T3"/>
                </a:cxn>
                <a:cxn ang="0">
                  <a:pos x="T4" y="T5"/>
                </a:cxn>
                <a:cxn ang="0">
                  <a:pos x="T6" y="T7"/>
                </a:cxn>
                <a:cxn ang="0">
                  <a:pos x="T8" y="T9"/>
                </a:cxn>
                <a:cxn ang="0">
                  <a:pos x="T10" y="T11"/>
                </a:cxn>
              </a:cxnLst>
              <a:rect l="0" t="0" r="r" b="b"/>
              <a:pathLst>
                <a:path w="91" h="90">
                  <a:moveTo>
                    <a:pt x="91" y="43"/>
                  </a:moveTo>
                  <a:cubicBezTo>
                    <a:pt x="63" y="53"/>
                    <a:pt x="57" y="59"/>
                    <a:pt x="47" y="90"/>
                  </a:cubicBezTo>
                  <a:cubicBezTo>
                    <a:pt x="40" y="65"/>
                    <a:pt x="27" y="49"/>
                    <a:pt x="0" y="45"/>
                  </a:cubicBezTo>
                  <a:cubicBezTo>
                    <a:pt x="12" y="39"/>
                    <a:pt x="23" y="35"/>
                    <a:pt x="31" y="28"/>
                  </a:cubicBezTo>
                  <a:cubicBezTo>
                    <a:pt x="38" y="21"/>
                    <a:pt x="41" y="10"/>
                    <a:pt x="47" y="0"/>
                  </a:cubicBezTo>
                  <a:cubicBezTo>
                    <a:pt x="54" y="22"/>
                    <a:pt x="67" y="39"/>
                    <a:pt x="9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0" name="Freeform 111"/>
            <p:cNvSpPr>
              <a:spLocks/>
            </p:cNvSpPr>
            <p:nvPr userDrawn="1"/>
          </p:nvSpPr>
          <p:spPr bwMode="auto">
            <a:xfrm>
              <a:off x="2193925" y="6804025"/>
              <a:ext cx="298450" cy="169862"/>
            </a:xfrm>
            <a:custGeom>
              <a:avLst/>
              <a:gdLst>
                <a:gd name="T0" fmla="*/ 51 w 97"/>
                <a:gd name="T1" fmla="*/ 88 h 88"/>
                <a:gd name="T2" fmla="*/ 0 w 97"/>
                <a:gd name="T3" fmla="*/ 46 h 88"/>
                <a:gd name="T4" fmla="*/ 50 w 97"/>
                <a:gd name="T5" fmla="*/ 0 h 88"/>
                <a:gd name="T6" fmla="*/ 97 w 97"/>
                <a:gd name="T7" fmla="*/ 44 h 88"/>
                <a:gd name="T8" fmla="*/ 51 w 97"/>
                <a:gd name="T9" fmla="*/ 88 h 88"/>
              </a:gdLst>
              <a:ahLst/>
              <a:cxnLst>
                <a:cxn ang="0">
                  <a:pos x="T0" y="T1"/>
                </a:cxn>
                <a:cxn ang="0">
                  <a:pos x="T2" y="T3"/>
                </a:cxn>
                <a:cxn ang="0">
                  <a:pos x="T4" y="T5"/>
                </a:cxn>
                <a:cxn ang="0">
                  <a:pos x="T6" y="T7"/>
                </a:cxn>
                <a:cxn ang="0">
                  <a:pos x="T8" y="T9"/>
                </a:cxn>
              </a:cxnLst>
              <a:rect l="0" t="0" r="r" b="b"/>
              <a:pathLst>
                <a:path w="97" h="88">
                  <a:moveTo>
                    <a:pt x="51" y="88"/>
                  </a:moveTo>
                  <a:cubicBezTo>
                    <a:pt x="44" y="64"/>
                    <a:pt x="30" y="50"/>
                    <a:pt x="0" y="46"/>
                  </a:cubicBezTo>
                  <a:cubicBezTo>
                    <a:pt x="28" y="38"/>
                    <a:pt x="46" y="27"/>
                    <a:pt x="50" y="0"/>
                  </a:cubicBezTo>
                  <a:cubicBezTo>
                    <a:pt x="57" y="24"/>
                    <a:pt x="71" y="39"/>
                    <a:pt x="97" y="44"/>
                  </a:cubicBezTo>
                  <a:cubicBezTo>
                    <a:pt x="72" y="50"/>
                    <a:pt x="57" y="64"/>
                    <a:pt x="51"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1" name="Freeform 112"/>
            <p:cNvSpPr>
              <a:spLocks/>
            </p:cNvSpPr>
            <p:nvPr userDrawn="1"/>
          </p:nvSpPr>
          <p:spPr bwMode="auto">
            <a:xfrm>
              <a:off x="6645275" y="9593263"/>
              <a:ext cx="282575" cy="169862"/>
            </a:xfrm>
            <a:custGeom>
              <a:avLst/>
              <a:gdLst>
                <a:gd name="T0" fmla="*/ 46 w 92"/>
                <a:gd name="T1" fmla="*/ 88 h 88"/>
                <a:gd name="T2" fmla="*/ 0 w 92"/>
                <a:gd name="T3" fmla="*/ 46 h 88"/>
                <a:gd name="T4" fmla="*/ 44 w 92"/>
                <a:gd name="T5" fmla="*/ 0 h 88"/>
                <a:gd name="T6" fmla="*/ 62 w 92"/>
                <a:gd name="T7" fmla="*/ 29 h 88"/>
                <a:gd name="T8" fmla="*/ 92 w 92"/>
                <a:gd name="T9" fmla="*/ 46 h 88"/>
                <a:gd name="T10" fmla="*/ 46 w 92"/>
                <a:gd name="T11" fmla="*/ 88 h 88"/>
              </a:gdLst>
              <a:ahLst/>
              <a:cxnLst>
                <a:cxn ang="0">
                  <a:pos x="T0" y="T1"/>
                </a:cxn>
                <a:cxn ang="0">
                  <a:pos x="T2" y="T3"/>
                </a:cxn>
                <a:cxn ang="0">
                  <a:pos x="T4" y="T5"/>
                </a:cxn>
                <a:cxn ang="0">
                  <a:pos x="T6" y="T7"/>
                </a:cxn>
                <a:cxn ang="0">
                  <a:pos x="T8" y="T9"/>
                </a:cxn>
                <a:cxn ang="0">
                  <a:pos x="T10" y="T11"/>
                </a:cxn>
              </a:cxnLst>
              <a:rect l="0" t="0" r="r" b="b"/>
              <a:pathLst>
                <a:path w="92" h="88">
                  <a:moveTo>
                    <a:pt x="46" y="88"/>
                  </a:moveTo>
                  <a:cubicBezTo>
                    <a:pt x="39" y="65"/>
                    <a:pt x="26" y="50"/>
                    <a:pt x="0" y="46"/>
                  </a:cubicBezTo>
                  <a:cubicBezTo>
                    <a:pt x="24" y="39"/>
                    <a:pt x="40" y="25"/>
                    <a:pt x="44" y="0"/>
                  </a:cubicBezTo>
                  <a:cubicBezTo>
                    <a:pt x="51" y="11"/>
                    <a:pt x="55" y="22"/>
                    <a:pt x="62" y="29"/>
                  </a:cubicBezTo>
                  <a:cubicBezTo>
                    <a:pt x="69" y="36"/>
                    <a:pt x="80" y="40"/>
                    <a:pt x="92" y="46"/>
                  </a:cubicBezTo>
                  <a:cubicBezTo>
                    <a:pt x="67" y="50"/>
                    <a:pt x="52" y="64"/>
                    <a:pt x="46"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2" name="Freeform 113"/>
            <p:cNvSpPr>
              <a:spLocks/>
            </p:cNvSpPr>
            <p:nvPr userDrawn="1"/>
          </p:nvSpPr>
          <p:spPr bwMode="auto">
            <a:xfrm>
              <a:off x="2206625" y="9593263"/>
              <a:ext cx="282575" cy="180975"/>
            </a:xfrm>
            <a:custGeom>
              <a:avLst/>
              <a:gdLst>
                <a:gd name="T0" fmla="*/ 92 w 92"/>
                <a:gd name="T1" fmla="*/ 45 h 94"/>
                <a:gd name="T2" fmla="*/ 48 w 92"/>
                <a:gd name="T3" fmla="*/ 94 h 94"/>
                <a:gd name="T4" fmla="*/ 0 w 92"/>
                <a:gd name="T5" fmla="*/ 46 h 94"/>
                <a:gd name="T6" fmla="*/ 30 w 92"/>
                <a:gd name="T7" fmla="*/ 29 h 94"/>
                <a:gd name="T8" fmla="*/ 48 w 92"/>
                <a:gd name="T9" fmla="*/ 0 h 94"/>
                <a:gd name="T10" fmla="*/ 92 w 92"/>
                <a:gd name="T11" fmla="*/ 45 h 94"/>
              </a:gdLst>
              <a:ahLst/>
              <a:cxnLst>
                <a:cxn ang="0">
                  <a:pos x="T0" y="T1"/>
                </a:cxn>
                <a:cxn ang="0">
                  <a:pos x="T2" y="T3"/>
                </a:cxn>
                <a:cxn ang="0">
                  <a:pos x="T4" y="T5"/>
                </a:cxn>
                <a:cxn ang="0">
                  <a:pos x="T6" y="T7"/>
                </a:cxn>
                <a:cxn ang="0">
                  <a:pos x="T8" y="T9"/>
                </a:cxn>
                <a:cxn ang="0">
                  <a:pos x="T10" y="T11"/>
                </a:cxn>
              </a:cxnLst>
              <a:rect l="0" t="0" r="r" b="b"/>
              <a:pathLst>
                <a:path w="92" h="94">
                  <a:moveTo>
                    <a:pt x="92" y="45"/>
                  </a:moveTo>
                  <a:cubicBezTo>
                    <a:pt x="67" y="50"/>
                    <a:pt x="53" y="64"/>
                    <a:pt x="48" y="94"/>
                  </a:cubicBezTo>
                  <a:cubicBezTo>
                    <a:pt x="40" y="66"/>
                    <a:pt x="27" y="50"/>
                    <a:pt x="0" y="46"/>
                  </a:cubicBezTo>
                  <a:cubicBezTo>
                    <a:pt x="12" y="40"/>
                    <a:pt x="23" y="36"/>
                    <a:pt x="30" y="29"/>
                  </a:cubicBezTo>
                  <a:cubicBezTo>
                    <a:pt x="38" y="22"/>
                    <a:pt x="41" y="12"/>
                    <a:pt x="48" y="0"/>
                  </a:cubicBezTo>
                  <a:cubicBezTo>
                    <a:pt x="53" y="25"/>
                    <a:pt x="68" y="39"/>
                    <a:pt x="92"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3" name="Freeform 114"/>
            <p:cNvSpPr>
              <a:spLocks/>
            </p:cNvSpPr>
            <p:nvPr userDrawn="1"/>
          </p:nvSpPr>
          <p:spPr bwMode="auto">
            <a:xfrm>
              <a:off x="8428038" y="9048750"/>
              <a:ext cx="246063" cy="165100"/>
            </a:xfrm>
            <a:custGeom>
              <a:avLst/>
              <a:gdLst>
                <a:gd name="T0" fmla="*/ 80 w 80"/>
                <a:gd name="T1" fmla="*/ 41 h 85"/>
                <a:gd name="T2" fmla="*/ 44 w 80"/>
                <a:gd name="T3" fmla="*/ 85 h 85"/>
                <a:gd name="T4" fmla="*/ 0 w 80"/>
                <a:gd name="T5" fmla="*/ 39 h 85"/>
                <a:gd name="T6" fmla="*/ 40 w 80"/>
                <a:gd name="T7" fmla="*/ 0 h 85"/>
                <a:gd name="T8" fmla="*/ 80 w 80"/>
                <a:gd name="T9" fmla="*/ 41 h 85"/>
              </a:gdLst>
              <a:ahLst/>
              <a:cxnLst>
                <a:cxn ang="0">
                  <a:pos x="T0" y="T1"/>
                </a:cxn>
                <a:cxn ang="0">
                  <a:pos x="T2" y="T3"/>
                </a:cxn>
                <a:cxn ang="0">
                  <a:pos x="T4" y="T5"/>
                </a:cxn>
                <a:cxn ang="0">
                  <a:pos x="T6" y="T7"/>
                </a:cxn>
                <a:cxn ang="0">
                  <a:pos x="T8" y="T9"/>
                </a:cxn>
              </a:cxnLst>
              <a:rect l="0" t="0" r="r" b="b"/>
              <a:pathLst>
                <a:path w="80" h="85">
                  <a:moveTo>
                    <a:pt x="80" y="41"/>
                  </a:moveTo>
                  <a:cubicBezTo>
                    <a:pt x="62" y="44"/>
                    <a:pt x="49" y="57"/>
                    <a:pt x="44" y="85"/>
                  </a:cubicBezTo>
                  <a:cubicBezTo>
                    <a:pt x="36" y="59"/>
                    <a:pt x="25" y="42"/>
                    <a:pt x="0" y="39"/>
                  </a:cubicBezTo>
                  <a:cubicBezTo>
                    <a:pt x="22" y="31"/>
                    <a:pt x="38" y="20"/>
                    <a:pt x="40" y="0"/>
                  </a:cubicBezTo>
                  <a:cubicBezTo>
                    <a:pt x="53" y="13"/>
                    <a:pt x="67" y="27"/>
                    <a:pt x="80"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4" name="Freeform 115"/>
            <p:cNvSpPr>
              <a:spLocks/>
            </p:cNvSpPr>
            <p:nvPr userDrawn="1"/>
          </p:nvSpPr>
          <p:spPr bwMode="auto">
            <a:xfrm>
              <a:off x="8428038" y="7367588"/>
              <a:ext cx="246063" cy="152400"/>
            </a:xfrm>
            <a:custGeom>
              <a:avLst/>
              <a:gdLst>
                <a:gd name="T0" fmla="*/ 80 w 80"/>
                <a:gd name="T1" fmla="*/ 39 h 79"/>
                <a:gd name="T2" fmla="*/ 41 w 80"/>
                <a:gd name="T3" fmla="*/ 79 h 79"/>
                <a:gd name="T4" fmla="*/ 0 w 80"/>
                <a:gd name="T5" fmla="*/ 43 h 79"/>
                <a:gd name="T6" fmla="*/ 42 w 80"/>
                <a:gd name="T7" fmla="*/ 0 h 79"/>
                <a:gd name="T8" fmla="*/ 80 w 80"/>
                <a:gd name="T9" fmla="*/ 39 h 79"/>
              </a:gdLst>
              <a:ahLst/>
              <a:cxnLst>
                <a:cxn ang="0">
                  <a:pos x="T0" y="T1"/>
                </a:cxn>
                <a:cxn ang="0">
                  <a:pos x="T2" y="T3"/>
                </a:cxn>
                <a:cxn ang="0">
                  <a:pos x="T4" y="T5"/>
                </a:cxn>
                <a:cxn ang="0">
                  <a:pos x="T6" y="T7"/>
                </a:cxn>
                <a:cxn ang="0">
                  <a:pos x="T8" y="T9"/>
                </a:cxn>
              </a:cxnLst>
              <a:rect l="0" t="0" r="r" b="b"/>
              <a:pathLst>
                <a:path w="80" h="79">
                  <a:moveTo>
                    <a:pt x="80" y="39"/>
                  </a:moveTo>
                  <a:cubicBezTo>
                    <a:pt x="67" y="53"/>
                    <a:pt x="54" y="66"/>
                    <a:pt x="41" y="79"/>
                  </a:cubicBezTo>
                  <a:cubicBezTo>
                    <a:pt x="36" y="63"/>
                    <a:pt x="25" y="46"/>
                    <a:pt x="0" y="43"/>
                  </a:cubicBezTo>
                  <a:cubicBezTo>
                    <a:pt x="22" y="35"/>
                    <a:pt x="38" y="24"/>
                    <a:pt x="42" y="0"/>
                  </a:cubicBezTo>
                  <a:cubicBezTo>
                    <a:pt x="50" y="20"/>
                    <a:pt x="61" y="37"/>
                    <a:pt x="8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5" name="Freeform 116"/>
            <p:cNvSpPr>
              <a:spLocks/>
            </p:cNvSpPr>
            <p:nvPr userDrawn="1"/>
          </p:nvSpPr>
          <p:spPr bwMode="auto">
            <a:xfrm>
              <a:off x="444500" y="7367588"/>
              <a:ext cx="246063" cy="152400"/>
            </a:xfrm>
            <a:custGeom>
              <a:avLst/>
              <a:gdLst>
                <a:gd name="T0" fmla="*/ 0 w 80"/>
                <a:gd name="T1" fmla="*/ 42 h 79"/>
                <a:gd name="T2" fmla="*/ 42 w 80"/>
                <a:gd name="T3" fmla="*/ 0 h 79"/>
                <a:gd name="T4" fmla="*/ 80 w 80"/>
                <a:gd name="T5" fmla="*/ 39 h 79"/>
                <a:gd name="T6" fmla="*/ 40 w 80"/>
                <a:gd name="T7" fmla="*/ 79 h 79"/>
                <a:gd name="T8" fmla="*/ 0 w 80"/>
                <a:gd name="T9" fmla="*/ 42 h 79"/>
              </a:gdLst>
              <a:ahLst/>
              <a:cxnLst>
                <a:cxn ang="0">
                  <a:pos x="T0" y="T1"/>
                </a:cxn>
                <a:cxn ang="0">
                  <a:pos x="T2" y="T3"/>
                </a:cxn>
                <a:cxn ang="0">
                  <a:pos x="T4" y="T5"/>
                </a:cxn>
                <a:cxn ang="0">
                  <a:pos x="T6" y="T7"/>
                </a:cxn>
                <a:cxn ang="0">
                  <a:pos x="T8" y="T9"/>
                </a:cxn>
              </a:cxnLst>
              <a:rect l="0" t="0" r="r" b="b"/>
              <a:pathLst>
                <a:path w="80" h="79">
                  <a:moveTo>
                    <a:pt x="0" y="42"/>
                  </a:moveTo>
                  <a:cubicBezTo>
                    <a:pt x="23" y="36"/>
                    <a:pt x="37" y="23"/>
                    <a:pt x="42" y="0"/>
                  </a:cubicBezTo>
                  <a:cubicBezTo>
                    <a:pt x="49" y="21"/>
                    <a:pt x="61" y="36"/>
                    <a:pt x="80" y="39"/>
                  </a:cubicBezTo>
                  <a:cubicBezTo>
                    <a:pt x="68" y="52"/>
                    <a:pt x="54" y="65"/>
                    <a:pt x="40" y="79"/>
                  </a:cubicBezTo>
                  <a:cubicBezTo>
                    <a:pt x="37" y="62"/>
                    <a:pt x="24" y="47"/>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6" name="Freeform 117"/>
            <p:cNvSpPr>
              <a:spLocks/>
            </p:cNvSpPr>
            <p:nvPr userDrawn="1"/>
          </p:nvSpPr>
          <p:spPr bwMode="auto">
            <a:xfrm>
              <a:off x="444500" y="9040813"/>
              <a:ext cx="258763" cy="161925"/>
            </a:xfrm>
            <a:custGeom>
              <a:avLst/>
              <a:gdLst>
                <a:gd name="T0" fmla="*/ 84 w 84"/>
                <a:gd name="T1" fmla="*/ 42 h 84"/>
                <a:gd name="T2" fmla="*/ 44 w 84"/>
                <a:gd name="T3" fmla="*/ 84 h 84"/>
                <a:gd name="T4" fmla="*/ 0 w 84"/>
                <a:gd name="T5" fmla="*/ 42 h 84"/>
                <a:gd name="T6" fmla="*/ 42 w 84"/>
                <a:gd name="T7" fmla="*/ 0 h 84"/>
                <a:gd name="T8" fmla="*/ 84 w 84"/>
                <a:gd name="T9" fmla="*/ 42 h 84"/>
              </a:gdLst>
              <a:ahLst/>
              <a:cxnLst>
                <a:cxn ang="0">
                  <a:pos x="T0" y="T1"/>
                </a:cxn>
                <a:cxn ang="0">
                  <a:pos x="T2" y="T3"/>
                </a:cxn>
                <a:cxn ang="0">
                  <a:pos x="T4" y="T5"/>
                </a:cxn>
                <a:cxn ang="0">
                  <a:pos x="T6" y="T7"/>
                </a:cxn>
                <a:cxn ang="0">
                  <a:pos x="T8" y="T9"/>
                </a:cxn>
              </a:cxnLst>
              <a:rect l="0" t="0" r="r" b="b"/>
              <a:pathLst>
                <a:path w="84" h="84">
                  <a:moveTo>
                    <a:pt x="84" y="42"/>
                  </a:moveTo>
                  <a:cubicBezTo>
                    <a:pt x="62" y="48"/>
                    <a:pt x="48" y="60"/>
                    <a:pt x="44" y="84"/>
                  </a:cubicBezTo>
                  <a:cubicBezTo>
                    <a:pt x="36" y="63"/>
                    <a:pt x="25" y="46"/>
                    <a:pt x="0" y="42"/>
                  </a:cubicBezTo>
                  <a:cubicBezTo>
                    <a:pt x="23" y="36"/>
                    <a:pt x="37" y="23"/>
                    <a:pt x="42" y="0"/>
                  </a:cubicBezTo>
                  <a:cubicBezTo>
                    <a:pt x="49" y="21"/>
                    <a:pt x="61" y="36"/>
                    <a:pt x="84"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7" name="Freeform 118"/>
            <p:cNvSpPr>
              <a:spLocks/>
            </p:cNvSpPr>
            <p:nvPr userDrawn="1"/>
          </p:nvSpPr>
          <p:spPr bwMode="auto">
            <a:xfrm>
              <a:off x="912813" y="9334500"/>
              <a:ext cx="212725" cy="130175"/>
            </a:xfrm>
            <a:custGeom>
              <a:avLst/>
              <a:gdLst>
                <a:gd name="T0" fmla="*/ 69 w 69"/>
                <a:gd name="T1" fmla="*/ 34 h 67"/>
                <a:gd name="T2" fmla="*/ 35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5" y="57"/>
                    <a:pt x="35" y="67"/>
                  </a:cubicBezTo>
                  <a:cubicBezTo>
                    <a:pt x="24" y="57"/>
                    <a:pt x="11" y="44"/>
                    <a:pt x="0" y="34"/>
                  </a:cubicBezTo>
                  <a:cubicBezTo>
                    <a:pt x="10"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8" name="Freeform 119"/>
            <p:cNvSpPr>
              <a:spLocks/>
            </p:cNvSpPr>
            <p:nvPr userDrawn="1"/>
          </p:nvSpPr>
          <p:spPr bwMode="auto">
            <a:xfrm>
              <a:off x="912813"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9"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9" name="Freeform 120"/>
            <p:cNvSpPr>
              <a:spLocks/>
            </p:cNvSpPr>
            <p:nvPr userDrawn="1"/>
          </p:nvSpPr>
          <p:spPr bwMode="auto">
            <a:xfrm>
              <a:off x="8008938"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0" name="Freeform 121"/>
            <p:cNvSpPr>
              <a:spLocks/>
            </p:cNvSpPr>
            <p:nvPr userDrawn="1"/>
          </p:nvSpPr>
          <p:spPr bwMode="auto">
            <a:xfrm>
              <a:off x="8012113" y="9337675"/>
              <a:ext cx="215900" cy="131762"/>
            </a:xfrm>
            <a:custGeom>
              <a:avLst/>
              <a:gdLst>
                <a:gd name="T0" fmla="*/ 0 w 70"/>
                <a:gd name="T1" fmla="*/ 33 h 68"/>
                <a:gd name="T2" fmla="*/ 34 w 70"/>
                <a:gd name="T3" fmla="*/ 0 h 68"/>
                <a:gd name="T4" fmla="*/ 70 w 70"/>
                <a:gd name="T5" fmla="*/ 35 h 68"/>
                <a:gd name="T6" fmla="*/ 49 w 70"/>
                <a:gd name="T7" fmla="*/ 47 h 68"/>
                <a:gd name="T8" fmla="*/ 36 w 70"/>
                <a:gd name="T9" fmla="*/ 68 h 68"/>
                <a:gd name="T10" fmla="*/ 0 w 70"/>
                <a:gd name="T11" fmla="*/ 33 h 68"/>
              </a:gdLst>
              <a:ahLst/>
              <a:cxnLst>
                <a:cxn ang="0">
                  <a:pos x="T0" y="T1"/>
                </a:cxn>
                <a:cxn ang="0">
                  <a:pos x="T2" y="T3"/>
                </a:cxn>
                <a:cxn ang="0">
                  <a:pos x="T4" y="T5"/>
                </a:cxn>
                <a:cxn ang="0">
                  <a:pos x="T6" y="T7"/>
                </a:cxn>
                <a:cxn ang="0">
                  <a:pos x="T8" y="T9"/>
                </a:cxn>
                <a:cxn ang="0">
                  <a:pos x="T10" y="T11"/>
                </a:cxn>
              </a:cxnLst>
              <a:rect l="0" t="0" r="r" b="b"/>
              <a:pathLst>
                <a:path w="70" h="68">
                  <a:moveTo>
                    <a:pt x="0" y="33"/>
                  </a:moveTo>
                  <a:cubicBezTo>
                    <a:pt x="10" y="23"/>
                    <a:pt x="23" y="10"/>
                    <a:pt x="34" y="0"/>
                  </a:cubicBezTo>
                  <a:cubicBezTo>
                    <a:pt x="44" y="9"/>
                    <a:pt x="57" y="22"/>
                    <a:pt x="70" y="35"/>
                  </a:cubicBezTo>
                  <a:cubicBezTo>
                    <a:pt x="65" y="37"/>
                    <a:pt x="56" y="40"/>
                    <a:pt x="49" y="47"/>
                  </a:cubicBezTo>
                  <a:cubicBezTo>
                    <a:pt x="43" y="53"/>
                    <a:pt x="39" y="63"/>
                    <a:pt x="36" y="68"/>
                  </a:cubicBezTo>
                  <a:cubicBezTo>
                    <a:pt x="24" y="56"/>
                    <a:pt x="11" y="43"/>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1" name="Freeform 122"/>
            <p:cNvSpPr>
              <a:spLocks/>
            </p:cNvSpPr>
            <p:nvPr userDrawn="1"/>
          </p:nvSpPr>
          <p:spPr bwMode="auto">
            <a:xfrm>
              <a:off x="2692400" y="9896475"/>
              <a:ext cx="203200" cy="123825"/>
            </a:xfrm>
            <a:custGeom>
              <a:avLst/>
              <a:gdLst>
                <a:gd name="T0" fmla="*/ 33 w 66"/>
                <a:gd name="T1" fmla="*/ 0 h 64"/>
                <a:gd name="T2" fmla="*/ 66 w 66"/>
                <a:gd name="T3" fmla="*/ 32 h 64"/>
                <a:gd name="T4" fmla="*/ 32 w 66"/>
                <a:gd name="T5" fmla="*/ 64 h 64"/>
                <a:gd name="T6" fmla="*/ 0 w 66"/>
                <a:gd name="T7" fmla="*/ 31 h 64"/>
                <a:gd name="T8" fmla="*/ 33 w 66"/>
                <a:gd name="T9" fmla="*/ 0 h 64"/>
              </a:gdLst>
              <a:ahLst/>
              <a:cxnLst>
                <a:cxn ang="0">
                  <a:pos x="T0" y="T1"/>
                </a:cxn>
                <a:cxn ang="0">
                  <a:pos x="T2" y="T3"/>
                </a:cxn>
                <a:cxn ang="0">
                  <a:pos x="T4" y="T5"/>
                </a:cxn>
                <a:cxn ang="0">
                  <a:pos x="T6" y="T7"/>
                </a:cxn>
                <a:cxn ang="0">
                  <a:pos x="T8" y="T9"/>
                </a:cxn>
              </a:cxnLst>
              <a:rect l="0" t="0" r="r" b="b"/>
              <a:pathLst>
                <a:path w="66" h="64">
                  <a:moveTo>
                    <a:pt x="33" y="0"/>
                  </a:moveTo>
                  <a:cubicBezTo>
                    <a:pt x="43" y="10"/>
                    <a:pt x="56" y="22"/>
                    <a:pt x="66" y="32"/>
                  </a:cubicBezTo>
                  <a:cubicBezTo>
                    <a:pt x="56" y="41"/>
                    <a:pt x="43" y="54"/>
                    <a:pt x="32" y="64"/>
                  </a:cubicBezTo>
                  <a:cubicBezTo>
                    <a:pt x="23" y="55"/>
                    <a:pt x="10" y="42"/>
                    <a:pt x="0" y="31"/>
                  </a:cubicBezTo>
                  <a:cubicBezTo>
                    <a:pt x="9" y="23"/>
                    <a:pt x="22" y="10"/>
                    <a:pt x="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2" name="Freeform 123"/>
            <p:cNvSpPr>
              <a:spLocks/>
            </p:cNvSpPr>
            <p:nvPr userDrawn="1"/>
          </p:nvSpPr>
          <p:spPr bwMode="auto">
            <a:xfrm>
              <a:off x="2692400" y="655002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0"/>
                    <a:pt x="33" y="0"/>
                  </a:cubicBezTo>
                  <a:cubicBezTo>
                    <a:pt x="42" y="9"/>
                    <a:pt x="55"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3" name="Freeform 124"/>
            <p:cNvSpPr>
              <a:spLocks/>
            </p:cNvSpPr>
            <p:nvPr userDrawn="1"/>
          </p:nvSpPr>
          <p:spPr bwMode="auto">
            <a:xfrm>
              <a:off x="6242050" y="6550025"/>
              <a:ext cx="203200" cy="123825"/>
            </a:xfrm>
            <a:custGeom>
              <a:avLst/>
              <a:gdLst>
                <a:gd name="T0" fmla="*/ 0 w 66"/>
                <a:gd name="T1" fmla="*/ 32 h 64"/>
                <a:gd name="T2" fmla="*/ 33 w 66"/>
                <a:gd name="T3" fmla="*/ 0 h 64"/>
                <a:gd name="T4" fmla="*/ 66 w 66"/>
                <a:gd name="T5" fmla="*/ 32 h 64"/>
                <a:gd name="T6" fmla="*/ 32 w 66"/>
                <a:gd name="T7" fmla="*/ 64 h 64"/>
                <a:gd name="T8" fmla="*/ 0 w 66"/>
                <a:gd name="T9" fmla="*/ 32 h 64"/>
              </a:gdLst>
              <a:ahLst/>
              <a:cxnLst>
                <a:cxn ang="0">
                  <a:pos x="T0" y="T1"/>
                </a:cxn>
                <a:cxn ang="0">
                  <a:pos x="T2" y="T3"/>
                </a:cxn>
                <a:cxn ang="0">
                  <a:pos x="T4" y="T5"/>
                </a:cxn>
                <a:cxn ang="0">
                  <a:pos x="T6" y="T7"/>
                </a:cxn>
                <a:cxn ang="0">
                  <a:pos x="T8" y="T9"/>
                </a:cxn>
              </a:cxnLst>
              <a:rect l="0" t="0" r="r" b="b"/>
              <a:pathLst>
                <a:path w="66" h="64">
                  <a:moveTo>
                    <a:pt x="0" y="32"/>
                  </a:moveTo>
                  <a:cubicBezTo>
                    <a:pt x="10" y="22"/>
                    <a:pt x="22" y="10"/>
                    <a:pt x="33" y="0"/>
                  </a:cubicBezTo>
                  <a:cubicBezTo>
                    <a:pt x="43" y="9"/>
                    <a:pt x="56" y="22"/>
                    <a:pt x="66" y="32"/>
                  </a:cubicBezTo>
                  <a:cubicBezTo>
                    <a:pt x="56" y="41"/>
                    <a:pt x="43" y="54"/>
                    <a:pt x="32" y="64"/>
                  </a:cubicBezTo>
                  <a:cubicBezTo>
                    <a:pt x="23" y="54"/>
                    <a:pt x="10" y="42"/>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4" name="Freeform 125"/>
            <p:cNvSpPr>
              <a:spLocks/>
            </p:cNvSpPr>
            <p:nvPr userDrawn="1"/>
          </p:nvSpPr>
          <p:spPr bwMode="auto">
            <a:xfrm>
              <a:off x="6242050" y="989647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1"/>
                    <a:pt x="33" y="0"/>
                  </a:cubicBezTo>
                  <a:cubicBezTo>
                    <a:pt x="42" y="9"/>
                    <a:pt x="56"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5" name="Freeform 126"/>
            <p:cNvSpPr>
              <a:spLocks/>
            </p:cNvSpPr>
            <p:nvPr userDrawn="1"/>
          </p:nvSpPr>
          <p:spPr bwMode="auto">
            <a:xfrm>
              <a:off x="4027488" y="6270625"/>
              <a:ext cx="193675" cy="122237"/>
            </a:xfrm>
            <a:custGeom>
              <a:avLst/>
              <a:gdLst>
                <a:gd name="T0" fmla="*/ 63 w 63"/>
                <a:gd name="T1" fmla="*/ 32 h 63"/>
                <a:gd name="T2" fmla="*/ 31 w 63"/>
                <a:gd name="T3" fmla="*/ 63 h 63"/>
                <a:gd name="T4" fmla="*/ 0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53" y="41"/>
                    <a:pt x="41" y="53"/>
                    <a:pt x="31" y="63"/>
                  </a:cubicBezTo>
                  <a:cubicBezTo>
                    <a:pt x="22" y="54"/>
                    <a:pt x="10" y="42"/>
                    <a:pt x="0" y="31"/>
                  </a:cubicBezTo>
                  <a:cubicBezTo>
                    <a:pt x="9" y="22"/>
                    <a:pt x="22" y="11"/>
                    <a:pt x="32" y="0"/>
                  </a:cubicBezTo>
                  <a:cubicBezTo>
                    <a:pt x="41" y="9"/>
                    <a:pt x="53" y="22"/>
                    <a:pt x="6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6" name="Freeform 127"/>
            <p:cNvSpPr>
              <a:spLocks/>
            </p:cNvSpPr>
            <p:nvPr userDrawn="1"/>
          </p:nvSpPr>
          <p:spPr bwMode="auto">
            <a:xfrm>
              <a:off x="4906963" y="6273800"/>
              <a:ext cx="206375" cy="128587"/>
            </a:xfrm>
            <a:custGeom>
              <a:avLst/>
              <a:gdLst>
                <a:gd name="T0" fmla="*/ 34 w 67"/>
                <a:gd name="T1" fmla="*/ 0 h 67"/>
                <a:gd name="T2" fmla="*/ 67 w 67"/>
                <a:gd name="T3" fmla="*/ 33 h 67"/>
                <a:gd name="T4" fmla="*/ 49 w 67"/>
                <a:gd name="T5" fmla="*/ 43 h 67"/>
                <a:gd name="T6" fmla="*/ 33 w 67"/>
                <a:gd name="T7" fmla="*/ 67 h 67"/>
                <a:gd name="T8" fmla="*/ 21 w 67"/>
                <a:gd name="T9" fmla="*/ 45 h 67"/>
                <a:gd name="T10" fmla="*/ 0 w 67"/>
                <a:gd name="T11" fmla="*/ 32 h 67"/>
                <a:gd name="T12" fmla="*/ 34 w 6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7" h="67">
                  <a:moveTo>
                    <a:pt x="34" y="0"/>
                  </a:moveTo>
                  <a:cubicBezTo>
                    <a:pt x="43" y="9"/>
                    <a:pt x="55" y="21"/>
                    <a:pt x="67" y="33"/>
                  </a:cubicBezTo>
                  <a:cubicBezTo>
                    <a:pt x="63" y="35"/>
                    <a:pt x="54" y="37"/>
                    <a:pt x="49" y="43"/>
                  </a:cubicBezTo>
                  <a:cubicBezTo>
                    <a:pt x="42" y="49"/>
                    <a:pt x="39" y="58"/>
                    <a:pt x="33" y="67"/>
                  </a:cubicBezTo>
                  <a:cubicBezTo>
                    <a:pt x="30" y="60"/>
                    <a:pt x="27" y="51"/>
                    <a:pt x="21" y="45"/>
                  </a:cubicBezTo>
                  <a:cubicBezTo>
                    <a:pt x="15" y="39"/>
                    <a:pt x="6" y="36"/>
                    <a:pt x="0" y="32"/>
                  </a:cubicBezTo>
                  <a:cubicBezTo>
                    <a:pt x="11" y="22"/>
                    <a:pt x="23" y="1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7" name="Freeform 128"/>
            <p:cNvSpPr>
              <a:spLocks/>
            </p:cNvSpPr>
            <p:nvPr userDrawn="1"/>
          </p:nvSpPr>
          <p:spPr bwMode="auto">
            <a:xfrm>
              <a:off x="1349375" y="9613900"/>
              <a:ext cx="209550" cy="130175"/>
            </a:xfrm>
            <a:custGeom>
              <a:avLst/>
              <a:gdLst>
                <a:gd name="T0" fmla="*/ 68 w 68"/>
                <a:gd name="T1" fmla="*/ 34 h 67"/>
                <a:gd name="T2" fmla="*/ 35 w 68"/>
                <a:gd name="T3" fmla="*/ 67 h 67"/>
                <a:gd name="T4" fmla="*/ 24 w 68"/>
                <a:gd name="T5" fmla="*/ 48 h 67"/>
                <a:gd name="T6" fmla="*/ 0 w 68"/>
                <a:gd name="T7" fmla="*/ 34 h 67"/>
                <a:gd name="T8" fmla="*/ 22 w 68"/>
                <a:gd name="T9" fmla="*/ 21 h 67"/>
                <a:gd name="T10" fmla="*/ 35 w 68"/>
                <a:gd name="T11" fmla="*/ 0 h 67"/>
                <a:gd name="T12" fmla="*/ 68 w 68"/>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68" y="34"/>
                  </a:moveTo>
                  <a:cubicBezTo>
                    <a:pt x="58" y="43"/>
                    <a:pt x="47" y="55"/>
                    <a:pt x="35" y="67"/>
                  </a:cubicBezTo>
                  <a:cubicBezTo>
                    <a:pt x="33" y="63"/>
                    <a:pt x="30" y="54"/>
                    <a:pt x="24" y="48"/>
                  </a:cubicBezTo>
                  <a:cubicBezTo>
                    <a:pt x="18" y="42"/>
                    <a:pt x="9" y="39"/>
                    <a:pt x="0" y="34"/>
                  </a:cubicBezTo>
                  <a:cubicBezTo>
                    <a:pt x="7" y="30"/>
                    <a:pt x="16" y="27"/>
                    <a:pt x="22" y="21"/>
                  </a:cubicBezTo>
                  <a:cubicBezTo>
                    <a:pt x="28" y="15"/>
                    <a:pt x="32" y="6"/>
                    <a:pt x="35" y="0"/>
                  </a:cubicBezTo>
                  <a:cubicBezTo>
                    <a:pt x="46" y="11"/>
                    <a:pt x="58" y="23"/>
                    <a:pt x="6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8" name="Freeform 129"/>
            <p:cNvSpPr>
              <a:spLocks/>
            </p:cNvSpPr>
            <p:nvPr userDrawn="1"/>
          </p:nvSpPr>
          <p:spPr bwMode="auto">
            <a:xfrm>
              <a:off x="7575550" y="9620250"/>
              <a:ext cx="193675" cy="119062"/>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3"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9" name="Freeform 130"/>
            <p:cNvSpPr>
              <a:spLocks/>
            </p:cNvSpPr>
            <p:nvPr userDrawn="1"/>
          </p:nvSpPr>
          <p:spPr bwMode="auto">
            <a:xfrm>
              <a:off x="1365250" y="6831013"/>
              <a:ext cx="193675" cy="120650"/>
            </a:xfrm>
            <a:custGeom>
              <a:avLst/>
              <a:gdLst>
                <a:gd name="T0" fmla="*/ 0 w 63"/>
                <a:gd name="T1" fmla="*/ 31 h 62"/>
                <a:gd name="T2" fmla="*/ 32 w 63"/>
                <a:gd name="T3" fmla="*/ 0 h 62"/>
                <a:gd name="T4" fmla="*/ 63 w 63"/>
                <a:gd name="T5" fmla="*/ 31 h 62"/>
                <a:gd name="T6" fmla="*/ 32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3" y="21"/>
                    <a:pt x="63" y="31"/>
                  </a:cubicBezTo>
                  <a:cubicBezTo>
                    <a:pt x="54" y="40"/>
                    <a:pt x="41" y="52"/>
                    <a:pt x="32" y="62"/>
                  </a:cubicBezTo>
                  <a:cubicBezTo>
                    <a:pt x="22" y="52"/>
                    <a:pt x="10" y="40"/>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0" name="Freeform 131"/>
            <p:cNvSpPr>
              <a:spLocks/>
            </p:cNvSpPr>
            <p:nvPr userDrawn="1"/>
          </p:nvSpPr>
          <p:spPr bwMode="auto">
            <a:xfrm>
              <a:off x="7575550" y="6831013"/>
              <a:ext cx="193675"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2"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1" name="Freeform 132"/>
            <p:cNvSpPr>
              <a:spLocks/>
            </p:cNvSpPr>
            <p:nvPr userDrawn="1"/>
          </p:nvSpPr>
          <p:spPr bwMode="auto">
            <a:xfrm>
              <a:off x="4027488" y="10177463"/>
              <a:ext cx="193675" cy="120650"/>
            </a:xfrm>
            <a:custGeom>
              <a:avLst/>
              <a:gdLst>
                <a:gd name="T0" fmla="*/ 0 w 63"/>
                <a:gd name="T1" fmla="*/ 31 h 62"/>
                <a:gd name="T2" fmla="*/ 32 w 63"/>
                <a:gd name="T3" fmla="*/ 0 h 62"/>
                <a:gd name="T4" fmla="*/ 63 w 63"/>
                <a:gd name="T5" fmla="*/ 31 h 62"/>
                <a:gd name="T6" fmla="*/ 31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4" y="21"/>
                    <a:pt x="63" y="31"/>
                  </a:cubicBezTo>
                  <a:cubicBezTo>
                    <a:pt x="54" y="40"/>
                    <a:pt x="42" y="52"/>
                    <a:pt x="31" y="62"/>
                  </a:cubicBezTo>
                  <a:cubicBezTo>
                    <a:pt x="23" y="53"/>
                    <a:pt x="10" y="41"/>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2" name="Freeform 133"/>
            <p:cNvSpPr>
              <a:spLocks/>
            </p:cNvSpPr>
            <p:nvPr userDrawn="1"/>
          </p:nvSpPr>
          <p:spPr bwMode="auto">
            <a:xfrm>
              <a:off x="4913313" y="10177463"/>
              <a:ext cx="195263"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3" name="Freeform 134"/>
            <p:cNvSpPr>
              <a:spLocks/>
            </p:cNvSpPr>
            <p:nvPr userDrawn="1"/>
          </p:nvSpPr>
          <p:spPr bwMode="auto">
            <a:xfrm>
              <a:off x="1817688" y="65579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6"/>
                    <a:pt x="9" y="36"/>
                    <a:pt x="0" y="27"/>
                  </a:cubicBezTo>
                  <a:cubicBezTo>
                    <a:pt x="8" y="20"/>
                    <a:pt x="19" y="9"/>
                    <a:pt x="29" y="0"/>
                  </a:cubicBezTo>
                  <a:cubicBezTo>
                    <a:pt x="37" y="8"/>
                    <a:pt x="48" y="18"/>
                    <a:pt x="57" y="28"/>
                  </a:cubicBezTo>
                  <a:cubicBezTo>
                    <a:pt x="49" y="36"/>
                    <a:pt x="37" y="47"/>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4" name="Freeform 135"/>
            <p:cNvSpPr>
              <a:spLocks/>
            </p:cNvSpPr>
            <p:nvPr userDrawn="1"/>
          </p:nvSpPr>
          <p:spPr bwMode="auto">
            <a:xfrm>
              <a:off x="7140575" y="6557963"/>
              <a:ext cx="179388" cy="107950"/>
            </a:xfrm>
            <a:custGeom>
              <a:avLst/>
              <a:gdLst>
                <a:gd name="T0" fmla="*/ 58 w 58"/>
                <a:gd name="T1" fmla="*/ 28 h 56"/>
                <a:gd name="T2" fmla="*/ 28 w 58"/>
                <a:gd name="T3" fmla="*/ 56 h 56"/>
                <a:gd name="T4" fmla="*/ 0 w 58"/>
                <a:gd name="T5" fmla="*/ 27 h 56"/>
                <a:gd name="T6" fmla="*/ 29 w 58"/>
                <a:gd name="T7" fmla="*/ 0 h 56"/>
                <a:gd name="T8" fmla="*/ 58 w 58"/>
                <a:gd name="T9" fmla="*/ 28 h 56"/>
              </a:gdLst>
              <a:ahLst/>
              <a:cxnLst>
                <a:cxn ang="0">
                  <a:pos x="T0" y="T1"/>
                </a:cxn>
                <a:cxn ang="0">
                  <a:pos x="T2" y="T3"/>
                </a:cxn>
                <a:cxn ang="0">
                  <a:pos x="T4" y="T5"/>
                </a:cxn>
                <a:cxn ang="0">
                  <a:pos x="T6" y="T7"/>
                </a:cxn>
                <a:cxn ang="0">
                  <a:pos x="T8" y="T9"/>
                </a:cxn>
              </a:cxnLst>
              <a:rect l="0" t="0" r="r" b="b"/>
              <a:pathLst>
                <a:path w="58" h="56">
                  <a:moveTo>
                    <a:pt x="58" y="28"/>
                  </a:moveTo>
                  <a:cubicBezTo>
                    <a:pt x="49" y="36"/>
                    <a:pt x="38" y="46"/>
                    <a:pt x="28" y="56"/>
                  </a:cubicBezTo>
                  <a:cubicBezTo>
                    <a:pt x="20" y="48"/>
                    <a:pt x="10" y="37"/>
                    <a:pt x="0" y="27"/>
                  </a:cubicBezTo>
                  <a:cubicBezTo>
                    <a:pt x="8" y="20"/>
                    <a:pt x="19" y="9"/>
                    <a:pt x="29" y="0"/>
                  </a:cubicBezTo>
                  <a:cubicBezTo>
                    <a:pt x="38" y="8"/>
                    <a:pt x="49" y="19"/>
                    <a:pt x="58"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5" name="Freeform 136"/>
            <p:cNvSpPr>
              <a:spLocks/>
            </p:cNvSpPr>
            <p:nvPr userDrawn="1"/>
          </p:nvSpPr>
          <p:spPr bwMode="auto">
            <a:xfrm>
              <a:off x="5810250" y="62785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7"/>
                    <a:pt x="9" y="36"/>
                    <a:pt x="0" y="27"/>
                  </a:cubicBezTo>
                  <a:cubicBezTo>
                    <a:pt x="9" y="20"/>
                    <a:pt x="19" y="9"/>
                    <a:pt x="29" y="0"/>
                  </a:cubicBezTo>
                  <a:cubicBezTo>
                    <a:pt x="37" y="8"/>
                    <a:pt x="47" y="19"/>
                    <a:pt x="57" y="28"/>
                  </a:cubicBezTo>
                  <a:cubicBezTo>
                    <a:pt x="49" y="36"/>
                    <a:pt x="38" y="46"/>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6" name="Freeform 137"/>
            <p:cNvSpPr>
              <a:spLocks/>
            </p:cNvSpPr>
            <p:nvPr userDrawn="1"/>
          </p:nvSpPr>
          <p:spPr bwMode="auto">
            <a:xfrm>
              <a:off x="5813425" y="10185400"/>
              <a:ext cx="173038" cy="104775"/>
            </a:xfrm>
            <a:custGeom>
              <a:avLst/>
              <a:gdLst>
                <a:gd name="T0" fmla="*/ 56 w 56"/>
                <a:gd name="T1" fmla="*/ 27 h 54"/>
                <a:gd name="T2" fmla="*/ 27 w 56"/>
                <a:gd name="T3" fmla="*/ 54 h 54"/>
                <a:gd name="T4" fmla="*/ 0 w 56"/>
                <a:gd name="T5" fmla="*/ 26 h 54"/>
                <a:gd name="T6" fmla="*/ 28 w 56"/>
                <a:gd name="T7" fmla="*/ 0 h 54"/>
                <a:gd name="T8" fmla="*/ 56 w 56"/>
                <a:gd name="T9" fmla="*/ 27 h 54"/>
              </a:gdLst>
              <a:ahLst/>
              <a:cxnLst>
                <a:cxn ang="0">
                  <a:pos x="T0" y="T1"/>
                </a:cxn>
                <a:cxn ang="0">
                  <a:pos x="T2" y="T3"/>
                </a:cxn>
                <a:cxn ang="0">
                  <a:pos x="T4" y="T5"/>
                </a:cxn>
                <a:cxn ang="0">
                  <a:pos x="T6" y="T7"/>
                </a:cxn>
                <a:cxn ang="0">
                  <a:pos x="T8" y="T9"/>
                </a:cxn>
              </a:cxnLst>
              <a:rect l="0" t="0" r="r" b="b"/>
              <a:pathLst>
                <a:path w="56" h="54">
                  <a:moveTo>
                    <a:pt x="56" y="27"/>
                  </a:moveTo>
                  <a:cubicBezTo>
                    <a:pt x="48" y="35"/>
                    <a:pt x="37" y="45"/>
                    <a:pt x="27" y="54"/>
                  </a:cubicBezTo>
                  <a:cubicBezTo>
                    <a:pt x="19" y="46"/>
                    <a:pt x="9" y="36"/>
                    <a:pt x="0" y="26"/>
                  </a:cubicBezTo>
                  <a:cubicBezTo>
                    <a:pt x="7" y="19"/>
                    <a:pt x="18" y="9"/>
                    <a:pt x="28" y="0"/>
                  </a:cubicBezTo>
                  <a:cubicBezTo>
                    <a:pt x="36" y="7"/>
                    <a:pt x="47" y="18"/>
                    <a:pt x="5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7" name="Freeform 138"/>
            <p:cNvSpPr>
              <a:spLocks/>
            </p:cNvSpPr>
            <p:nvPr userDrawn="1"/>
          </p:nvSpPr>
          <p:spPr bwMode="auto">
            <a:xfrm>
              <a:off x="3152775" y="6281738"/>
              <a:ext cx="171450" cy="103187"/>
            </a:xfrm>
            <a:custGeom>
              <a:avLst/>
              <a:gdLst>
                <a:gd name="T0" fmla="*/ 28 w 56"/>
                <a:gd name="T1" fmla="*/ 0 h 54"/>
                <a:gd name="T2" fmla="*/ 56 w 56"/>
                <a:gd name="T3" fmla="*/ 27 h 54"/>
                <a:gd name="T4" fmla="*/ 27 w 56"/>
                <a:gd name="T5" fmla="*/ 54 h 54"/>
                <a:gd name="T6" fmla="*/ 0 w 56"/>
                <a:gd name="T7" fmla="*/ 26 h 54"/>
                <a:gd name="T8" fmla="*/ 28 w 56"/>
                <a:gd name="T9" fmla="*/ 0 h 54"/>
              </a:gdLst>
              <a:ahLst/>
              <a:cxnLst>
                <a:cxn ang="0">
                  <a:pos x="T0" y="T1"/>
                </a:cxn>
                <a:cxn ang="0">
                  <a:pos x="T2" y="T3"/>
                </a:cxn>
                <a:cxn ang="0">
                  <a:pos x="T4" y="T5"/>
                </a:cxn>
                <a:cxn ang="0">
                  <a:pos x="T6" y="T7"/>
                </a:cxn>
                <a:cxn ang="0">
                  <a:pos x="T8" y="T9"/>
                </a:cxn>
              </a:cxnLst>
              <a:rect l="0" t="0" r="r" b="b"/>
              <a:pathLst>
                <a:path w="56" h="54">
                  <a:moveTo>
                    <a:pt x="28" y="0"/>
                  </a:moveTo>
                  <a:cubicBezTo>
                    <a:pt x="37" y="8"/>
                    <a:pt x="47" y="18"/>
                    <a:pt x="56" y="27"/>
                  </a:cubicBezTo>
                  <a:cubicBezTo>
                    <a:pt x="48" y="35"/>
                    <a:pt x="37" y="45"/>
                    <a:pt x="27" y="54"/>
                  </a:cubicBezTo>
                  <a:cubicBezTo>
                    <a:pt x="20" y="46"/>
                    <a:pt x="9" y="36"/>
                    <a:pt x="0" y="26"/>
                  </a:cubicBezTo>
                  <a:cubicBezTo>
                    <a:pt x="7" y="19"/>
                    <a:pt x="18"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8" name="Freeform 139"/>
            <p:cNvSpPr>
              <a:spLocks/>
            </p:cNvSpPr>
            <p:nvPr userDrawn="1"/>
          </p:nvSpPr>
          <p:spPr bwMode="auto">
            <a:xfrm>
              <a:off x="1817688" y="9904413"/>
              <a:ext cx="179388" cy="106362"/>
            </a:xfrm>
            <a:custGeom>
              <a:avLst/>
              <a:gdLst>
                <a:gd name="T0" fmla="*/ 29 w 58"/>
                <a:gd name="T1" fmla="*/ 0 h 55"/>
                <a:gd name="T2" fmla="*/ 58 w 58"/>
                <a:gd name="T3" fmla="*/ 28 h 55"/>
                <a:gd name="T4" fmla="*/ 28 w 58"/>
                <a:gd name="T5" fmla="*/ 55 h 55"/>
                <a:gd name="T6" fmla="*/ 0 w 58"/>
                <a:gd name="T7" fmla="*/ 27 h 55"/>
                <a:gd name="T8" fmla="*/ 29 w 58"/>
                <a:gd name="T9" fmla="*/ 0 h 55"/>
              </a:gdLst>
              <a:ahLst/>
              <a:cxnLst>
                <a:cxn ang="0">
                  <a:pos x="T0" y="T1"/>
                </a:cxn>
                <a:cxn ang="0">
                  <a:pos x="T2" y="T3"/>
                </a:cxn>
                <a:cxn ang="0">
                  <a:pos x="T4" y="T5"/>
                </a:cxn>
                <a:cxn ang="0">
                  <a:pos x="T6" y="T7"/>
                </a:cxn>
                <a:cxn ang="0">
                  <a:pos x="T8" y="T9"/>
                </a:cxn>
              </a:cxnLst>
              <a:rect l="0" t="0" r="r" b="b"/>
              <a:pathLst>
                <a:path w="58" h="55">
                  <a:moveTo>
                    <a:pt x="29" y="0"/>
                  </a:moveTo>
                  <a:cubicBezTo>
                    <a:pt x="38" y="9"/>
                    <a:pt x="48" y="19"/>
                    <a:pt x="58" y="28"/>
                  </a:cubicBezTo>
                  <a:cubicBezTo>
                    <a:pt x="49" y="36"/>
                    <a:pt x="38" y="46"/>
                    <a:pt x="28" y="55"/>
                  </a:cubicBezTo>
                  <a:cubicBezTo>
                    <a:pt x="20" y="48"/>
                    <a:pt x="9" y="37"/>
                    <a:pt x="0" y="27"/>
                  </a:cubicBezTo>
                  <a:cubicBezTo>
                    <a:pt x="8" y="20"/>
                    <a:pt x="19" y="9"/>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9" name="Freeform 140"/>
            <p:cNvSpPr>
              <a:spLocks/>
            </p:cNvSpPr>
            <p:nvPr userDrawn="1"/>
          </p:nvSpPr>
          <p:spPr bwMode="auto">
            <a:xfrm>
              <a:off x="7140575" y="9904413"/>
              <a:ext cx="176213" cy="107950"/>
            </a:xfrm>
            <a:custGeom>
              <a:avLst/>
              <a:gdLst>
                <a:gd name="T0" fmla="*/ 57 w 57"/>
                <a:gd name="T1" fmla="*/ 28 h 56"/>
                <a:gd name="T2" fmla="*/ 28 w 57"/>
                <a:gd name="T3" fmla="*/ 56 h 56"/>
                <a:gd name="T4" fmla="*/ 0 w 57"/>
                <a:gd name="T5" fmla="*/ 27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48" y="36"/>
                    <a:pt x="38" y="46"/>
                    <a:pt x="28" y="56"/>
                  </a:cubicBezTo>
                  <a:cubicBezTo>
                    <a:pt x="20" y="48"/>
                    <a:pt x="10" y="37"/>
                    <a:pt x="0" y="27"/>
                  </a:cubicBezTo>
                  <a:cubicBezTo>
                    <a:pt x="8" y="20"/>
                    <a:pt x="19" y="9"/>
                    <a:pt x="29" y="0"/>
                  </a:cubicBezTo>
                  <a:cubicBezTo>
                    <a:pt x="37" y="8"/>
                    <a:pt x="48" y="19"/>
                    <a:pt x="5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0" name="Freeform 141"/>
            <p:cNvSpPr>
              <a:spLocks/>
            </p:cNvSpPr>
            <p:nvPr userDrawn="1"/>
          </p:nvSpPr>
          <p:spPr bwMode="auto">
            <a:xfrm>
              <a:off x="3149600" y="10185400"/>
              <a:ext cx="174625" cy="104775"/>
            </a:xfrm>
            <a:custGeom>
              <a:avLst/>
              <a:gdLst>
                <a:gd name="T0" fmla="*/ 29 w 57"/>
                <a:gd name="T1" fmla="*/ 54 h 54"/>
                <a:gd name="T2" fmla="*/ 0 w 57"/>
                <a:gd name="T3" fmla="*/ 26 h 54"/>
                <a:gd name="T4" fmla="*/ 29 w 57"/>
                <a:gd name="T5" fmla="*/ 0 h 54"/>
                <a:gd name="T6" fmla="*/ 57 w 57"/>
                <a:gd name="T7" fmla="*/ 27 h 54"/>
                <a:gd name="T8" fmla="*/ 29 w 57"/>
                <a:gd name="T9" fmla="*/ 54 h 54"/>
              </a:gdLst>
              <a:ahLst/>
              <a:cxnLst>
                <a:cxn ang="0">
                  <a:pos x="T0" y="T1"/>
                </a:cxn>
                <a:cxn ang="0">
                  <a:pos x="T2" y="T3"/>
                </a:cxn>
                <a:cxn ang="0">
                  <a:pos x="T4" y="T5"/>
                </a:cxn>
                <a:cxn ang="0">
                  <a:pos x="T6" y="T7"/>
                </a:cxn>
                <a:cxn ang="0">
                  <a:pos x="T8" y="T9"/>
                </a:cxn>
              </a:cxnLst>
              <a:rect l="0" t="0" r="r" b="b"/>
              <a:pathLst>
                <a:path w="57" h="54">
                  <a:moveTo>
                    <a:pt x="29" y="54"/>
                  </a:moveTo>
                  <a:cubicBezTo>
                    <a:pt x="20" y="45"/>
                    <a:pt x="9" y="35"/>
                    <a:pt x="0" y="26"/>
                  </a:cubicBezTo>
                  <a:cubicBezTo>
                    <a:pt x="8" y="19"/>
                    <a:pt x="19" y="9"/>
                    <a:pt x="29" y="0"/>
                  </a:cubicBezTo>
                  <a:cubicBezTo>
                    <a:pt x="37" y="8"/>
                    <a:pt x="48" y="18"/>
                    <a:pt x="57" y="27"/>
                  </a:cubicBezTo>
                  <a:cubicBezTo>
                    <a:pt x="48" y="35"/>
                    <a:pt x="38" y="45"/>
                    <a:pt x="29"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1" name="Freeform 142"/>
            <p:cNvSpPr>
              <a:spLocks/>
            </p:cNvSpPr>
            <p:nvPr userDrawn="1"/>
          </p:nvSpPr>
          <p:spPr bwMode="auto">
            <a:xfrm>
              <a:off x="8489950" y="6848475"/>
              <a:ext cx="138113" cy="79375"/>
            </a:xfrm>
            <a:custGeom>
              <a:avLst/>
              <a:gdLst>
                <a:gd name="T0" fmla="*/ 4 w 45"/>
                <a:gd name="T1" fmla="*/ 30 h 41"/>
                <a:gd name="T2" fmla="*/ 30 w 45"/>
                <a:gd name="T3" fmla="*/ 1 h 41"/>
                <a:gd name="T4" fmla="*/ 14 w 45"/>
                <a:gd name="T5" fmla="*/ 0 h 41"/>
                <a:gd name="T6" fmla="*/ 41 w 45"/>
                <a:gd name="T7" fmla="*/ 31 h 41"/>
                <a:gd name="T8" fmla="*/ 45 w 45"/>
                <a:gd name="T9" fmla="*/ 14 h 41"/>
                <a:gd name="T10" fmla="*/ 13 w 45"/>
                <a:gd name="T11" fmla="*/ 41 h 41"/>
                <a:gd name="T12" fmla="*/ 32 w 45"/>
                <a:gd name="T13" fmla="*/ 41 h 41"/>
                <a:gd name="T14" fmla="*/ 0 w 45"/>
                <a:gd name="T15" fmla="*/ 14 h 41"/>
                <a:gd name="T16" fmla="*/ 4 w 45"/>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1">
                  <a:moveTo>
                    <a:pt x="4" y="30"/>
                  </a:moveTo>
                  <a:cubicBezTo>
                    <a:pt x="12" y="20"/>
                    <a:pt x="21" y="11"/>
                    <a:pt x="30" y="1"/>
                  </a:cubicBezTo>
                  <a:cubicBezTo>
                    <a:pt x="25" y="1"/>
                    <a:pt x="19" y="1"/>
                    <a:pt x="14" y="0"/>
                  </a:cubicBezTo>
                  <a:cubicBezTo>
                    <a:pt x="23" y="10"/>
                    <a:pt x="32" y="21"/>
                    <a:pt x="41" y="31"/>
                  </a:cubicBezTo>
                  <a:cubicBezTo>
                    <a:pt x="42" y="25"/>
                    <a:pt x="44" y="20"/>
                    <a:pt x="45" y="14"/>
                  </a:cubicBezTo>
                  <a:cubicBezTo>
                    <a:pt x="35" y="23"/>
                    <a:pt x="24" y="32"/>
                    <a:pt x="13" y="41"/>
                  </a:cubicBezTo>
                  <a:cubicBezTo>
                    <a:pt x="20" y="41"/>
                    <a:pt x="26" y="41"/>
                    <a:pt x="32" y="41"/>
                  </a:cubicBezTo>
                  <a:cubicBezTo>
                    <a:pt x="21" y="32"/>
                    <a:pt x="11" y="23"/>
                    <a:pt x="0" y="14"/>
                  </a:cubicBezTo>
                  <a:cubicBezTo>
                    <a:pt x="1" y="19"/>
                    <a:pt x="2" y="25"/>
                    <a:pt x="4"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2" name="Freeform 143"/>
            <p:cNvSpPr>
              <a:spLocks/>
            </p:cNvSpPr>
            <p:nvPr userDrawn="1"/>
          </p:nvSpPr>
          <p:spPr bwMode="auto">
            <a:xfrm>
              <a:off x="509588" y="6846888"/>
              <a:ext cx="128588" cy="80962"/>
            </a:xfrm>
            <a:custGeom>
              <a:avLst/>
              <a:gdLst>
                <a:gd name="T0" fmla="*/ 30 w 42"/>
                <a:gd name="T1" fmla="*/ 42 h 42"/>
                <a:gd name="T2" fmla="*/ 2 w 42"/>
                <a:gd name="T3" fmla="*/ 14 h 42"/>
                <a:gd name="T4" fmla="*/ 0 w 42"/>
                <a:gd name="T5" fmla="*/ 31 h 42"/>
                <a:gd name="T6" fmla="*/ 32 w 42"/>
                <a:gd name="T7" fmla="*/ 5 h 42"/>
                <a:gd name="T8" fmla="*/ 14 w 42"/>
                <a:gd name="T9" fmla="*/ 0 h 42"/>
                <a:gd name="T10" fmla="*/ 41 w 42"/>
                <a:gd name="T11" fmla="*/ 32 h 42"/>
                <a:gd name="T12" fmla="*/ 42 w 42"/>
                <a:gd name="T13" fmla="*/ 14 h 42"/>
                <a:gd name="T14" fmla="*/ 11 w 42"/>
                <a:gd name="T15" fmla="*/ 40 h 42"/>
                <a:gd name="T16" fmla="*/ 30 w 4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0" y="42"/>
                  </a:moveTo>
                  <a:cubicBezTo>
                    <a:pt x="21" y="33"/>
                    <a:pt x="12" y="23"/>
                    <a:pt x="2" y="14"/>
                  </a:cubicBezTo>
                  <a:cubicBezTo>
                    <a:pt x="2" y="20"/>
                    <a:pt x="1" y="25"/>
                    <a:pt x="0" y="31"/>
                  </a:cubicBezTo>
                  <a:cubicBezTo>
                    <a:pt x="11" y="22"/>
                    <a:pt x="21" y="14"/>
                    <a:pt x="32" y="5"/>
                  </a:cubicBezTo>
                  <a:cubicBezTo>
                    <a:pt x="26" y="4"/>
                    <a:pt x="20" y="2"/>
                    <a:pt x="14" y="0"/>
                  </a:cubicBezTo>
                  <a:cubicBezTo>
                    <a:pt x="23" y="11"/>
                    <a:pt x="32" y="21"/>
                    <a:pt x="41" y="32"/>
                  </a:cubicBezTo>
                  <a:cubicBezTo>
                    <a:pt x="42" y="26"/>
                    <a:pt x="42" y="20"/>
                    <a:pt x="42" y="14"/>
                  </a:cubicBezTo>
                  <a:cubicBezTo>
                    <a:pt x="32" y="23"/>
                    <a:pt x="21" y="31"/>
                    <a:pt x="11" y="40"/>
                  </a:cubicBezTo>
                  <a:cubicBezTo>
                    <a:pt x="17" y="41"/>
                    <a:pt x="23" y="42"/>
                    <a:pt x="3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3" name="Freeform 144"/>
            <p:cNvSpPr>
              <a:spLocks/>
            </p:cNvSpPr>
            <p:nvPr userDrawn="1"/>
          </p:nvSpPr>
          <p:spPr bwMode="auto">
            <a:xfrm>
              <a:off x="509588" y="9634538"/>
              <a:ext cx="134938" cy="82550"/>
            </a:xfrm>
            <a:custGeom>
              <a:avLst/>
              <a:gdLst>
                <a:gd name="T0" fmla="*/ 29 w 44"/>
                <a:gd name="T1" fmla="*/ 42 h 42"/>
                <a:gd name="T2" fmla="*/ 3 w 44"/>
                <a:gd name="T3" fmla="*/ 14 h 42"/>
                <a:gd name="T4" fmla="*/ 0 w 44"/>
                <a:gd name="T5" fmla="*/ 31 h 42"/>
                <a:gd name="T6" fmla="*/ 31 w 44"/>
                <a:gd name="T7" fmla="*/ 5 h 42"/>
                <a:gd name="T8" fmla="*/ 14 w 44"/>
                <a:gd name="T9" fmla="*/ 0 h 42"/>
                <a:gd name="T10" fmla="*/ 38 w 44"/>
                <a:gd name="T11" fmla="*/ 33 h 42"/>
                <a:gd name="T12" fmla="*/ 44 w 44"/>
                <a:gd name="T13" fmla="*/ 15 h 42"/>
                <a:gd name="T14" fmla="*/ 13 w 44"/>
                <a:gd name="T15" fmla="*/ 42 h 42"/>
                <a:gd name="T16" fmla="*/ 29 w 4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2">
                  <a:moveTo>
                    <a:pt x="29" y="42"/>
                  </a:moveTo>
                  <a:cubicBezTo>
                    <a:pt x="21" y="33"/>
                    <a:pt x="12" y="23"/>
                    <a:pt x="3" y="14"/>
                  </a:cubicBezTo>
                  <a:cubicBezTo>
                    <a:pt x="2" y="20"/>
                    <a:pt x="1" y="25"/>
                    <a:pt x="0" y="31"/>
                  </a:cubicBezTo>
                  <a:cubicBezTo>
                    <a:pt x="11" y="23"/>
                    <a:pt x="21" y="14"/>
                    <a:pt x="31" y="5"/>
                  </a:cubicBezTo>
                  <a:cubicBezTo>
                    <a:pt x="26" y="3"/>
                    <a:pt x="20" y="2"/>
                    <a:pt x="14" y="0"/>
                  </a:cubicBezTo>
                  <a:cubicBezTo>
                    <a:pt x="22" y="11"/>
                    <a:pt x="30" y="22"/>
                    <a:pt x="38" y="33"/>
                  </a:cubicBezTo>
                  <a:cubicBezTo>
                    <a:pt x="40" y="27"/>
                    <a:pt x="42" y="21"/>
                    <a:pt x="44" y="15"/>
                  </a:cubicBezTo>
                  <a:cubicBezTo>
                    <a:pt x="34" y="24"/>
                    <a:pt x="23" y="33"/>
                    <a:pt x="13" y="42"/>
                  </a:cubicBezTo>
                  <a:cubicBezTo>
                    <a:pt x="18" y="42"/>
                    <a:pt x="24"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4" name="Freeform 145"/>
            <p:cNvSpPr>
              <a:spLocks/>
            </p:cNvSpPr>
            <p:nvPr userDrawn="1"/>
          </p:nvSpPr>
          <p:spPr bwMode="auto">
            <a:xfrm>
              <a:off x="8496300" y="9634538"/>
              <a:ext cx="122238" cy="82550"/>
            </a:xfrm>
            <a:custGeom>
              <a:avLst/>
              <a:gdLst>
                <a:gd name="T0" fmla="*/ 29 w 40"/>
                <a:gd name="T1" fmla="*/ 42 h 42"/>
                <a:gd name="T2" fmla="*/ 1 w 40"/>
                <a:gd name="T3" fmla="*/ 14 h 42"/>
                <a:gd name="T4" fmla="*/ 0 w 40"/>
                <a:gd name="T5" fmla="*/ 32 h 42"/>
                <a:gd name="T6" fmla="*/ 30 w 40"/>
                <a:gd name="T7" fmla="*/ 5 h 42"/>
                <a:gd name="T8" fmla="*/ 13 w 40"/>
                <a:gd name="T9" fmla="*/ 0 h 42"/>
                <a:gd name="T10" fmla="*/ 40 w 40"/>
                <a:gd name="T11" fmla="*/ 32 h 42"/>
                <a:gd name="T12" fmla="*/ 40 w 40"/>
                <a:gd name="T13" fmla="*/ 13 h 42"/>
                <a:gd name="T14" fmla="*/ 12 w 40"/>
                <a:gd name="T15" fmla="*/ 42 h 42"/>
                <a:gd name="T16" fmla="*/ 29 w 4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29" y="42"/>
                  </a:moveTo>
                  <a:cubicBezTo>
                    <a:pt x="20" y="33"/>
                    <a:pt x="11" y="24"/>
                    <a:pt x="1" y="14"/>
                  </a:cubicBezTo>
                  <a:cubicBezTo>
                    <a:pt x="1" y="20"/>
                    <a:pt x="0" y="26"/>
                    <a:pt x="0" y="32"/>
                  </a:cubicBezTo>
                  <a:cubicBezTo>
                    <a:pt x="10" y="23"/>
                    <a:pt x="20" y="14"/>
                    <a:pt x="30" y="5"/>
                  </a:cubicBezTo>
                  <a:cubicBezTo>
                    <a:pt x="24" y="3"/>
                    <a:pt x="19" y="2"/>
                    <a:pt x="13" y="0"/>
                  </a:cubicBezTo>
                  <a:cubicBezTo>
                    <a:pt x="22" y="11"/>
                    <a:pt x="31" y="21"/>
                    <a:pt x="40" y="32"/>
                  </a:cubicBezTo>
                  <a:cubicBezTo>
                    <a:pt x="40" y="26"/>
                    <a:pt x="40" y="20"/>
                    <a:pt x="40" y="13"/>
                  </a:cubicBezTo>
                  <a:cubicBezTo>
                    <a:pt x="31" y="23"/>
                    <a:pt x="21" y="33"/>
                    <a:pt x="12" y="42"/>
                  </a:cubicBezTo>
                  <a:cubicBezTo>
                    <a:pt x="18" y="42"/>
                    <a:pt x="23"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5" name="Freeform 146"/>
            <p:cNvSpPr>
              <a:spLocks/>
            </p:cNvSpPr>
            <p:nvPr userDrawn="1"/>
          </p:nvSpPr>
          <p:spPr bwMode="auto">
            <a:xfrm>
              <a:off x="6710363" y="6292850"/>
              <a:ext cx="158750" cy="85725"/>
            </a:xfrm>
            <a:custGeom>
              <a:avLst/>
              <a:gdLst>
                <a:gd name="T0" fmla="*/ 25 w 52"/>
                <a:gd name="T1" fmla="*/ 44 h 44"/>
                <a:gd name="T2" fmla="*/ 0 w 52"/>
                <a:gd name="T3" fmla="*/ 21 h 44"/>
                <a:gd name="T4" fmla="*/ 22 w 52"/>
                <a:gd name="T5" fmla="*/ 0 h 44"/>
                <a:gd name="T6" fmla="*/ 42 w 52"/>
                <a:gd name="T7" fmla="*/ 30 h 44"/>
                <a:gd name="T8" fmla="*/ 52 w 52"/>
                <a:gd name="T9" fmla="*/ 19 h 44"/>
                <a:gd name="T10" fmla="*/ 25 w 52"/>
                <a:gd name="T11" fmla="*/ 44 h 44"/>
              </a:gdLst>
              <a:ahLst/>
              <a:cxnLst>
                <a:cxn ang="0">
                  <a:pos x="T0" y="T1"/>
                </a:cxn>
                <a:cxn ang="0">
                  <a:pos x="T2" y="T3"/>
                </a:cxn>
                <a:cxn ang="0">
                  <a:pos x="T4" y="T5"/>
                </a:cxn>
                <a:cxn ang="0">
                  <a:pos x="T6" y="T7"/>
                </a:cxn>
                <a:cxn ang="0">
                  <a:pos x="T8" y="T9"/>
                </a:cxn>
                <a:cxn ang="0">
                  <a:pos x="T10" y="T11"/>
                </a:cxn>
              </a:cxnLst>
              <a:rect l="0" t="0" r="r" b="b"/>
              <a:pathLst>
                <a:path w="52" h="44">
                  <a:moveTo>
                    <a:pt x="25" y="44"/>
                  </a:moveTo>
                  <a:cubicBezTo>
                    <a:pt x="16" y="36"/>
                    <a:pt x="7" y="28"/>
                    <a:pt x="0" y="21"/>
                  </a:cubicBezTo>
                  <a:cubicBezTo>
                    <a:pt x="7" y="14"/>
                    <a:pt x="16" y="5"/>
                    <a:pt x="22" y="0"/>
                  </a:cubicBezTo>
                  <a:cubicBezTo>
                    <a:pt x="27" y="8"/>
                    <a:pt x="35" y="19"/>
                    <a:pt x="42" y="30"/>
                  </a:cubicBezTo>
                  <a:cubicBezTo>
                    <a:pt x="46" y="26"/>
                    <a:pt x="49" y="22"/>
                    <a:pt x="52" y="19"/>
                  </a:cubicBezTo>
                  <a:cubicBezTo>
                    <a:pt x="43" y="28"/>
                    <a:pt x="33" y="37"/>
                    <a:pt x="25"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6" name="Freeform 147"/>
            <p:cNvSpPr>
              <a:spLocks/>
            </p:cNvSpPr>
            <p:nvPr userDrawn="1"/>
          </p:nvSpPr>
          <p:spPr bwMode="auto">
            <a:xfrm>
              <a:off x="2274888" y="6284913"/>
              <a:ext cx="158750" cy="93662"/>
            </a:xfrm>
            <a:custGeom>
              <a:avLst/>
              <a:gdLst>
                <a:gd name="T0" fmla="*/ 18 w 52"/>
                <a:gd name="T1" fmla="*/ 4 h 48"/>
                <a:gd name="T2" fmla="*/ 43 w 52"/>
                <a:gd name="T3" fmla="*/ 33 h 48"/>
                <a:gd name="T4" fmla="*/ 52 w 52"/>
                <a:gd name="T5" fmla="*/ 23 h 48"/>
                <a:gd name="T6" fmla="*/ 25 w 52"/>
                <a:gd name="T7" fmla="*/ 48 h 48"/>
                <a:gd name="T8" fmla="*/ 0 w 52"/>
                <a:gd name="T9" fmla="*/ 25 h 48"/>
                <a:gd name="T10" fmla="*/ 26 w 52"/>
                <a:gd name="T11" fmla="*/ 0 h 48"/>
                <a:gd name="T12" fmla="*/ 18 w 52"/>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18" y="4"/>
                  </a:moveTo>
                  <a:cubicBezTo>
                    <a:pt x="27" y="14"/>
                    <a:pt x="35" y="23"/>
                    <a:pt x="43" y="33"/>
                  </a:cubicBezTo>
                  <a:cubicBezTo>
                    <a:pt x="46" y="29"/>
                    <a:pt x="49" y="26"/>
                    <a:pt x="52" y="23"/>
                  </a:cubicBezTo>
                  <a:cubicBezTo>
                    <a:pt x="43" y="32"/>
                    <a:pt x="33" y="40"/>
                    <a:pt x="25" y="48"/>
                  </a:cubicBezTo>
                  <a:cubicBezTo>
                    <a:pt x="17" y="41"/>
                    <a:pt x="8" y="33"/>
                    <a:pt x="0" y="25"/>
                  </a:cubicBezTo>
                  <a:cubicBezTo>
                    <a:pt x="7" y="17"/>
                    <a:pt x="17" y="9"/>
                    <a:pt x="26" y="0"/>
                  </a:cubicBezTo>
                  <a:cubicBezTo>
                    <a:pt x="23" y="1"/>
                    <a:pt x="21" y="3"/>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7" name="Freeform 148"/>
            <p:cNvSpPr>
              <a:spLocks/>
            </p:cNvSpPr>
            <p:nvPr userDrawn="1"/>
          </p:nvSpPr>
          <p:spPr bwMode="auto">
            <a:xfrm>
              <a:off x="2265363" y="10191750"/>
              <a:ext cx="163513" cy="93662"/>
            </a:xfrm>
            <a:custGeom>
              <a:avLst/>
              <a:gdLst>
                <a:gd name="T0" fmla="*/ 28 w 53"/>
                <a:gd name="T1" fmla="*/ 0 h 49"/>
                <a:gd name="T2" fmla="*/ 53 w 53"/>
                <a:gd name="T3" fmla="*/ 24 h 49"/>
                <a:gd name="T4" fmla="*/ 27 w 53"/>
                <a:gd name="T5" fmla="*/ 49 h 49"/>
                <a:gd name="T6" fmla="*/ 34 w 53"/>
                <a:gd name="T7" fmla="*/ 45 h 49"/>
                <a:gd name="T8" fmla="*/ 12 w 53"/>
                <a:gd name="T9" fmla="*/ 14 h 49"/>
                <a:gd name="T10" fmla="*/ 0 w 53"/>
                <a:gd name="T11" fmla="*/ 26 h 49"/>
                <a:gd name="T12" fmla="*/ 28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28" y="0"/>
                  </a:moveTo>
                  <a:cubicBezTo>
                    <a:pt x="36" y="8"/>
                    <a:pt x="45" y="16"/>
                    <a:pt x="53" y="24"/>
                  </a:cubicBezTo>
                  <a:cubicBezTo>
                    <a:pt x="45" y="31"/>
                    <a:pt x="36" y="40"/>
                    <a:pt x="27" y="49"/>
                  </a:cubicBezTo>
                  <a:cubicBezTo>
                    <a:pt x="29" y="47"/>
                    <a:pt x="31" y="46"/>
                    <a:pt x="34" y="45"/>
                  </a:cubicBezTo>
                  <a:cubicBezTo>
                    <a:pt x="26" y="34"/>
                    <a:pt x="19" y="24"/>
                    <a:pt x="12" y="14"/>
                  </a:cubicBezTo>
                  <a:cubicBezTo>
                    <a:pt x="8" y="18"/>
                    <a:pt x="4" y="22"/>
                    <a:pt x="0" y="26"/>
                  </a:cubicBezTo>
                  <a:cubicBezTo>
                    <a:pt x="10" y="17"/>
                    <a:pt x="19"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8" name="Freeform 149"/>
            <p:cNvSpPr>
              <a:spLocks/>
            </p:cNvSpPr>
            <p:nvPr userDrawn="1"/>
          </p:nvSpPr>
          <p:spPr bwMode="auto">
            <a:xfrm>
              <a:off x="6710363" y="10188575"/>
              <a:ext cx="158750" cy="95250"/>
            </a:xfrm>
            <a:custGeom>
              <a:avLst/>
              <a:gdLst>
                <a:gd name="T0" fmla="*/ 25 w 52"/>
                <a:gd name="T1" fmla="*/ 49 h 49"/>
                <a:gd name="T2" fmla="*/ 0 w 52"/>
                <a:gd name="T3" fmla="*/ 25 h 49"/>
                <a:gd name="T4" fmla="*/ 26 w 52"/>
                <a:gd name="T5" fmla="*/ 0 h 49"/>
                <a:gd name="T6" fmla="*/ 19 w 52"/>
                <a:gd name="T7" fmla="*/ 4 h 49"/>
                <a:gd name="T8" fmla="*/ 41 w 52"/>
                <a:gd name="T9" fmla="*/ 34 h 49"/>
                <a:gd name="T10" fmla="*/ 52 w 52"/>
                <a:gd name="T11" fmla="*/ 23 h 49"/>
                <a:gd name="T12" fmla="*/ 25 w 5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52" h="49">
                  <a:moveTo>
                    <a:pt x="25" y="49"/>
                  </a:moveTo>
                  <a:cubicBezTo>
                    <a:pt x="16" y="41"/>
                    <a:pt x="7" y="32"/>
                    <a:pt x="0" y="25"/>
                  </a:cubicBezTo>
                  <a:cubicBezTo>
                    <a:pt x="7" y="18"/>
                    <a:pt x="17" y="9"/>
                    <a:pt x="26" y="0"/>
                  </a:cubicBezTo>
                  <a:cubicBezTo>
                    <a:pt x="24" y="1"/>
                    <a:pt x="21" y="3"/>
                    <a:pt x="19" y="4"/>
                  </a:cubicBezTo>
                  <a:cubicBezTo>
                    <a:pt x="26" y="14"/>
                    <a:pt x="34" y="24"/>
                    <a:pt x="41" y="34"/>
                  </a:cubicBezTo>
                  <a:cubicBezTo>
                    <a:pt x="45" y="31"/>
                    <a:pt x="48" y="27"/>
                    <a:pt x="52" y="23"/>
                  </a:cubicBezTo>
                  <a:cubicBezTo>
                    <a:pt x="43" y="32"/>
                    <a:pt x="33" y="40"/>
                    <a:pt x="25"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9" name="Freeform 150"/>
            <p:cNvSpPr>
              <a:spLocks/>
            </p:cNvSpPr>
            <p:nvPr userDrawn="1"/>
          </p:nvSpPr>
          <p:spPr bwMode="auto">
            <a:xfrm>
              <a:off x="8054975" y="992187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2" y="9"/>
                    <a:pt x="30" y="17"/>
                    <a:pt x="38" y="26"/>
                  </a:cubicBezTo>
                  <a:cubicBezTo>
                    <a:pt x="38" y="21"/>
                    <a:pt x="39" y="16"/>
                    <a:pt x="39" y="12"/>
                  </a:cubicBezTo>
                  <a:cubicBezTo>
                    <a:pt x="30" y="20"/>
                    <a:pt x="21" y="28"/>
                    <a:pt x="12" y="37"/>
                  </a:cubicBezTo>
                  <a:cubicBezTo>
                    <a:pt x="15" y="39"/>
                    <a:pt x="18" y="42"/>
                    <a:pt x="21" y="44"/>
                  </a:cubicBezTo>
                  <a:cubicBezTo>
                    <a:pt x="13" y="35"/>
                    <a:pt x="4" y="27"/>
                    <a:pt x="0" y="22"/>
                  </a:cubicBezTo>
                  <a:cubicBezTo>
                    <a:pt x="7" y="16"/>
                    <a:pt x="17" y="9"/>
                    <a:pt x="27" y="2"/>
                  </a:cubicBezTo>
                  <a:cubicBezTo>
                    <a:pt x="23"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0" name="Freeform 151"/>
            <p:cNvSpPr>
              <a:spLocks/>
            </p:cNvSpPr>
            <p:nvPr userDrawn="1"/>
          </p:nvSpPr>
          <p:spPr bwMode="auto">
            <a:xfrm>
              <a:off x="4506913" y="6018213"/>
              <a:ext cx="117475" cy="71437"/>
            </a:xfrm>
            <a:custGeom>
              <a:avLst/>
              <a:gdLst>
                <a:gd name="T0" fmla="*/ 14 w 38"/>
                <a:gd name="T1" fmla="*/ 0 h 37"/>
                <a:gd name="T2" fmla="*/ 37 w 38"/>
                <a:gd name="T3" fmla="*/ 27 h 37"/>
                <a:gd name="T4" fmla="*/ 38 w 38"/>
                <a:gd name="T5" fmla="*/ 12 h 37"/>
                <a:gd name="T6" fmla="*/ 11 w 38"/>
                <a:gd name="T7" fmla="*/ 35 h 37"/>
                <a:gd name="T8" fmla="*/ 27 w 38"/>
                <a:gd name="T9" fmla="*/ 37 h 37"/>
                <a:gd name="T10" fmla="*/ 1 w 38"/>
                <a:gd name="T11" fmla="*/ 12 h 37"/>
                <a:gd name="T12" fmla="*/ 0 w 38"/>
                <a:gd name="T13" fmla="*/ 26 h 37"/>
                <a:gd name="T14" fmla="*/ 25 w 38"/>
                <a:gd name="T15" fmla="*/ 0 h 37"/>
                <a:gd name="T16" fmla="*/ 14 w 3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14" y="0"/>
                  </a:moveTo>
                  <a:cubicBezTo>
                    <a:pt x="21" y="9"/>
                    <a:pt x="29" y="18"/>
                    <a:pt x="37" y="27"/>
                  </a:cubicBezTo>
                  <a:cubicBezTo>
                    <a:pt x="37" y="22"/>
                    <a:pt x="38" y="17"/>
                    <a:pt x="38" y="12"/>
                  </a:cubicBezTo>
                  <a:cubicBezTo>
                    <a:pt x="29" y="20"/>
                    <a:pt x="20" y="27"/>
                    <a:pt x="11" y="35"/>
                  </a:cubicBezTo>
                  <a:cubicBezTo>
                    <a:pt x="16" y="35"/>
                    <a:pt x="22" y="36"/>
                    <a:pt x="27" y="37"/>
                  </a:cubicBezTo>
                  <a:cubicBezTo>
                    <a:pt x="18" y="29"/>
                    <a:pt x="10" y="21"/>
                    <a:pt x="1" y="12"/>
                  </a:cubicBezTo>
                  <a:cubicBezTo>
                    <a:pt x="1" y="17"/>
                    <a:pt x="1" y="21"/>
                    <a:pt x="0" y="26"/>
                  </a:cubicBezTo>
                  <a:cubicBezTo>
                    <a:pt x="9" y="17"/>
                    <a:pt x="17" y="9"/>
                    <a:pt x="25" y="0"/>
                  </a:cubicBezTo>
                  <a:cubicBezTo>
                    <a:pt x="21" y="0"/>
                    <a:pt x="18" y="0"/>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1" name="Freeform 152"/>
            <p:cNvSpPr>
              <a:spLocks/>
            </p:cNvSpPr>
            <p:nvPr userDrawn="1"/>
          </p:nvSpPr>
          <p:spPr bwMode="auto">
            <a:xfrm>
              <a:off x="4506913" y="10475913"/>
              <a:ext cx="117475" cy="77787"/>
            </a:xfrm>
            <a:custGeom>
              <a:avLst/>
              <a:gdLst>
                <a:gd name="T0" fmla="*/ 38 w 38"/>
                <a:gd name="T1" fmla="*/ 14 h 40"/>
                <a:gd name="T2" fmla="*/ 11 w 38"/>
                <a:gd name="T3" fmla="*/ 37 h 40"/>
                <a:gd name="T4" fmla="*/ 27 w 38"/>
                <a:gd name="T5" fmla="*/ 40 h 40"/>
                <a:gd name="T6" fmla="*/ 1 w 38"/>
                <a:gd name="T7" fmla="*/ 15 h 40"/>
                <a:gd name="T8" fmla="*/ 0 w 38"/>
                <a:gd name="T9" fmla="*/ 27 h 40"/>
                <a:gd name="T10" fmla="*/ 26 w 38"/>
                <a:gd name="T11" fmla="*/ 3 h 40"/>
                <a:gd name="T12" fmla="*/ 14 w 38"/>
                <a:gd name="T13" fmla="*/ 0 h 40"/>
                <a:gd name="T14" fmla="*/ 37 w 38"/>
                <a:gd name="T15" fmla="*/ 28 h 40"/>
                <a:gd name="T16" fmla="*/ 38 w 38"/>
                <a:gd name="T1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38" y="14"/>
                  </a:moveTo>
                  <a:cubicBezTo>
                    <a:pt x="29" y="22"/>
                    <a:pt x="20" y="29"/>
                    <a:pt x="11" y="37"/>
                  </a:cubicBezTo>
                  <a:cubicBezTo>
                    <a:pt x="16" y="38"/>
                    <a:pt x="22" y="39"/>
                    <a:pt x="27" y="40"/>
                  </a:cubicBezTo>
                  <a:cubicBezTo>
                    <a:pt x="18" y="31"/>
                    <a:pt x="10" y="23"/>
                    <a:pt x="1" y="15"/>
                  </a:cubicBezTo>
                  <a:cubicBezTo>
                    <a:pt x="1" y="19"/>
                    <a:pt x="0" y="23"/>
                    <a:pt x="0" y="27"/>
                  </a:cubicBezTo>
                  <a:cubicBezTo>
                    <a:pt x="8" y="19"/>
                    <a:pt x="17" y="11"/>
                    <a:pt x="26" y="3"/>
                  </a:cubicBezTo>
                  <a:cubicBezTo>
                    <a:pt x="22" y="2"/>
                    <a:pt x="18" y="1"/>
                    <a:pt x="14" y="0"/>
                  </a:cubicBezTo>
                  <a:cubicBezTo>
                    <a:pt x="22" y="9"/>
                    <a:pt x="30" y="19"/>
                    <a:pt x="37" y="28"/>
                  </a:cubicBezTo>
                  <a:cubicBezTo>
                    <a:pt x="38" y="24"/>
                    <a:pt x="38" y="19"/>
                    <a:pt x="3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2" name="Freeform 153"/>
            <p:cNvSpPr>
              <a:spLocks/>
            </p:cNvSpPr>
            <p:nvPr userDrawn="1"/>
          </p:nvSpPr>
          <p:spPr bwMode="auto">
            <a:xfrm>
              <a:off x="8054975" y="657542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1" y="9"/>
                    <a:pt x="30" y="17"/>
                    <a:pt x="38" y="26"/>
                  </a:cubicBezTo>
                  <a:cubicBezTo>
                    <a:pt x="38" y="21"/>
                    <a:pt x="39" y="16"/>
                    <a:pt x="39" y="12"/>
                  </a:cubicBezTo>
                  <a:cubicBezTo>
                    <a:pt x="30" y="20"/>
                    <a:pt x="21" y="28"/>
                    <a:pt x="12" y="37"/>
                  </a:cubicBezTo>
                  <a:cubicBezTo>
                    <a:pt x="15" y="39"/>
                    <a:pt x="18" y="42"/>
                    <a:pt x="21" y="44"/>
                  </a:cubicBezTo>
                  <a:cubicBezTo>
                    <a:pt x="13" y="35"/>
                    <a:pt x="5" y="27"/>
                    <a:pt x="0" y="22"/>
                  </a:cubicBezTo>
                  <a:cubicBezTo>
                    <a:pt x="7" y="16"/>
                    <a:pt x="17" y="9"/>
                    <a:pt x="27" y="2"/>
                  </a:cubicBezTo>
                  <a:cubicBezTo>
                    <a:pt x="22"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3" name="Freeform 154"/>
            <p:cNvSpPr>
              <a:spLocks/>
            </p:cNvSpPr>
            <p:nvPr userDrawn="1"/>
          </p:nvSpPr>
          <p:spPr bwMode="auto">
            <a:xfrm>
              <a:off x="942975" y="6573838"/>
              <a:ext cx="139700" cy="74612"/>
            </a:xfrm>
            <a:custGeom>
              <a:avLst/>
              <a:gdLst>
                <a:gd name="T0" fmla="*/ 0 w 45"/>
                <a:gd name="T1" fmla="*/ 21 h 39"/>
                <a:gd name="T2" fmla="*/ 21 w 45"/>
                <a:gd name="T3" fmla="*/ 0 h 39"/>
                <a:gd name="T4" fmla="*/ 41 w 45"/>
                <a:gd name="T5" fmla="*/ 27 h 39"/>
                <a:gd name="T6" fmla="*/ 45 w 45"/>
                <a:gd name="T7" fmla="*/ 13 h 39"/>
                <a:gd name="T8" fmla="*/ 18 w 45"/>
                <a:gd name="T9" fmla="*/ 38 h 39"/>
                <a:gd name="T10" fmla="*/ 32 w 45"/>
                <a:gd name="T11" fmla="*/ 39 h 39"/>
                <a:gd name="T12" fmla="*/ 7 w 45"/>
                <a:gd name="T13" fmla="*/ 12 h 39"/>
                <a:gd name="T14" fmla="*/ 0 w 45"/>
                <a:gd name="T15" fmla="*/ 2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9">
                  <a:moveTo>
                    <a:pt x="0" y="21"/>
                  </a:moveTo>
                  <a:cubicBezTo>
                    <a:pt x="8" y="12"/>
                    <a:pt x="17" y="4"/>
                    <a:pt x="21" y="0"/>
                  </a:cubicBezTo>
                  <a:cubicBezTo>
                    <a:pt x="27" y="8"/>
                    <a:pt x="34" y="18"/>
                    <a:pt x="41" y="27"/>
                  </a:cubicBezTo>
                  <a:cubicBezTo>
                    <a:pt x="43" y="23"/>
                    <a:pt x="44" y="18"/>
                    <a:pt x="45" y="13"/>
                  </a:cubicBezTo>
                  <a:cubicBezTo>
                    <a:pt x="36" y="22"/>
                    <a:pt x="27" y="30"/>
                    <a:pt x="18" y="38"/>
                  </a:cubicBezTo>
                  <a:cubicBezTo>
                    <a:pt x="23" y="39"/>
                    <a:pt x="27" y="39"/>
                    <a:pt x="32" y="39"/>
                  </a:cubicBezTo>
                  <a:cubicBezTo>
                    <a:pt x="24" y="30"/>
                    <a:pt x="15" y="21"/>
                    <a:pt x="7" y="12"/>
                  </a:cubicBezTo>
                  <a:cubicBezTo>
                    <a:pt x="4" y="15"/>
                    <a:pt x="2" y="18"/>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4" name="Freeform 155"/>
            <p:cNvSpPr>
              <a:spLocks/>
            </p:cNvSpPr>
            <p:nvPr userDrawn="1"/>
          </p:nvSpPr>
          <p:spPr bwMode="auto">
            <a:xfrm>
              <a:off x="942975" y="9912350"/>
              <a:ext cx="133350" cy="82550"/>
            </a:xfrm>
            <a:custGeom>
              <a:avLst/>
              <a:gdLst>
                <a:gd name="T0" fmla="*/ 43 w 43"/>
                <a:gd name="T1" fmla="*/ 17 h 43"/>
                <a:gd name="T2" fmla="*/ 18 w 43"/>
                <a:gd name="T3" fmla="*/ 42 h 43"/>
                <a:gd name="T4" fmla="*/ 32 w 43"/>
                <a:gd name="T5" fmla="*/ 43 h 43"/>
                <a:gd name="T6" fmla="*/ 6 w 43"/>
                <a:gd name="T7" fmla="*/ 17 h 43"/>
                <a:gd name="T8" fmla="*/ 0 w 43"/>
                <a:gd name="T9" fmla="*/ 25 h 43"/>
                <a:gd name="T10" fmla="*/ 25 w 43"/>
                <a:gd name="T11" fmla="*/ 0 h 43"/>
                <a:gd name="T12" fmla="*/ 19 w 43"/>
                <a:gd name="T13" fmla="*/ 2 h 43"/>
                <a:gd name="T14" fmla="*/ 40 w 43"/>
                <a:gd name="T15" fmla="*/ 33 h 43"/>
                <a:gd name="T16" fmla="*/ 4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3" y="17"/>
                  </a:moveTo>
                  <a:cubicBezTo>
                    <a:pt x="34" y="25"/>
                    <a:pt x="26" y="34"/>
                    <a:pt x="18" y="42"/>
                  </a:cubicBezTo>
                  <a:cubicBezTo>
                    <a:pt x="22" y="42"/>
                    <a:pt x="27" y="42"/>
                    <a:pt x="32" y="43"/>
                  </a:cubicBezTo>
                  <a:cubicBezTo>
                    <a:pt x="23" y="34"/>
                    <a:pt x="15" y="25"/>
                    <a:pt x="6" y="17"/>
                  </a:cubicBezTo>
                  <a:cubicBezTo>
                    <a:pt x="4" y="19"/>
                    <a:pt x="2" y="22"/>
                    <a:pt x="0" y="25"/>
                  </a:cubicBezTo>
                  <a:cubicBezTo>
                    <a:pt x="8" y="16"/>
                    <a:pt x="17" y="8"/>
                    <a:pt x="25" y="0"/>
                  </a:cubicBezTo>
                  <a:cubicBezTo>
                    <a:pt x="23" y="1"/>
                    <a:pt x="21" y="2"/>
                    <a:pt x="19" y="2"/>
                  </a:cubicBezTo>
                  <a:cubicBezTo>
                    <a:pt x="26" y="13"/>
                    <a:pt x="33" y="23"/>
                    <a:pt x="40" y="33"/>
                  </a:cubicBezTo>
                  <a:cubicBezTo>
                    <a:pt x="41" y="28"/>
                    <a:pt x="42" y="23"/>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5" name="Freeform 156"/>
            <p:cNvSpPr>
              <a:spLocks/>
            </p:cNvSpPr>
            <p:nvPr userDrawn="1"/>
          </p:nvSpPr>
          <p:spPr bwMode="auto">
            <a:xfrm>
              <a:off x="5381625" y="10482263"/>
              <a:ext cx="123825" cy="73025"/>
            </a:xfrm>
            <a:custGeom>
              <a:avLst/>
              <a:gdLst>
                <a:gd name="T0" fmla="*/ 40 w 40"/>
                <a:gd name="T1" fmla="*/ 11 h 38"/>
                <a:gd name="T2" fmla="*/ 19 w 40"/>
                <a:gd name="T3" fmla="*/ 35 h 38"/>
                <a:gd name="T4" fmla="*/ 29 w 40"/>
                <a:gd name="T5" fmla="*/ 38 h 38"/>
                <a:gd name="T6" fmla="*/ 8 w 40"/>
                <a:gd name="T7" fmla="*/ 9 h 38"/>
                <a:gd name="T8" fmla="*/ 0 w 40"/>
                <a:gd name="T9" fmla="*/ 19 h 38"/>
                <a:gd name="T10" fmla="*/ 20 w 40"/>
                <a:gd name="T11" fmla="*/ 0 h 38"/>
                <a:gd name="T12" fmla="*/ 39 w 40"/>
                <a:gd name="T13" fmla="*/ 26 h 38"/>
                <a:gd name="T14" fmla="*/ 40 w 40"/>
                <a:gd name="T15" fmla="*/ 1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8">
                  <a:moveTo>
                    <a:pt x="40" y="11"/>
                  </a:moveTo>
                  <a:cubicBezTo>
                    <a:pt x="33" y="19"/>
                    <a:pt x="26" y="27"/>
                    <a:pt x="19" y="35"/>
                  </a:cubicBezTo>
                  <a:cubicBezTo>
                    <a:pt x="22" y="36"/>
                    <a:pt x="25" y="37"/>
                    <a:pt x="29" y="38"/>
                  </a:cubicBezTo>
                  <a:cubicBezTo>
                    <a:pt x="22" y="29"/>
                    <a:pt x="15" y="19"/>
                    <a:pt x="8" y="9"/>
                  </a:cubicBezTo>
                  <a:cubicBezTo>
                    <a:pt x="5" y="13"/>
                    <a:pt x="3" y="16"/>
                    <a:pt x="0" y="19"/>
                  </a:cubicBezTo>
                  <a:cubicBezTo>
                    <a:pt x="8" y="11"/>
                    <a:pt x="16" y="4"/>
                    <a:pt x="20" y="0"/>
                  </a:cubicBezTo>
                  <a:cubicBezTo>
                    <a:pt x="26" y="7"/>
                    <a:pt x="32" y="17"/>
                    <a:pt x="39" y="26"/>
                  </a:cubicBezTo>
                  <a:cubicBezTo>
                    <a:pt x="39" y="21"/>
                    <a:pt x="39" y="16"/>
                    <a:pt x="4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6" name="Freeform 157"/>
            <p:cNvSpPr>
              <a:spLocks/>
            </p:cNvSpPr>
            <p:nvPr userDrawn="1"/>
          </p:nvSpPr>
          <p:spPr bwMode="auto">
            <a:xfrm>
              <a:off x="3611563" y="10474325"/>
              <a:ext cx="144463" cy="82550"/>
            </a:xfrm>
            <a:custGeom>
              <a:avLst/>
              <a:gdLst>
                <a:gd name="T0" fmla="*/ 23 w 47"/>
                <a:gd name="T1" fmla="*/ 43 h 43"/>
                <a:gd name="T2" fmla="*/ 0 w 47"/>
                <a:gd name="T3" fmla="*/ 22 h 43"/>
                <a:gd name="T4" fmla="*/ 23 w 47"/>
                <a:gd name="T5" fmla="*/ 0 h 43"/>
                <a:gd name="T6" fmla="*/ 17 w 47"/>
                <a:gd name="T7" fmla="*/ 3 h 43"/>
                <a:gd name="T8" fmla="*/ 35 w 47"/>
                <a:gd name="T9" fmla="*/ 34 h 43"/>
                <a:gd name="T10" fmla="*/ 47 w 47"/>
                <a:gd name="T11" fmla="*/ 21 h 43"/>
                <a:gd name="T12" fmla="*/ 23 w 4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7" h="43">
                  <a:moveTo>
                    <a:pt x="23" y="43"/>
                  </a:moveTo>
                  <a:cubicBezTo>
                    <a:pt x="15" y="36"/>
                    <a:pt x="7" y="29"/>
                    <a:pt x="0" y="22"/>
                  </a:cubicBezTo>
                  <a:cubicBezTo>
                    <a:pt x="7" y="15"/>
                    <a:pt x="15" y="8"/>
                    <a:pt x="23" y="0"/>
                  </a:cubicBezTo>
                  <a:cubicBezTo>
                    <a:pt x="21" y="1"/>
                    <a:pt x="19" y="2"/>
                    <a:pt x="17" y="3"/>
                  </a:cubicBezTo>
                  <a:cubicBezTo>
                    <a:pt x="23" y="13"/>
                    <a:pt x="29" y="23"/>
                    <a:pt x="35" y="34"/>
                  </a:cubicBezTo>
                  <a:cubicBezTo>
                    <a:pt x="39" y="29"/>
                    <a:pt x="43" y="25"/>
                    <a:pt x="47" y="21"/>
                  </a:cubicBezTo>
                  <a:cubicBezTo>
                    <a:pt x="39" y="28"/>
                    <a:pt x="30" y="36"/>
                    <a:pt x="23"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7" name="Freeform 158"/>
            <p:cNvSpPr>
              <a:spLocks/>
            </p:cNvSpPr>
            <p:nvPr userDrawn="1"/>
          </p:nvSpPr>
          <p:spPr bwMode="auto">
            <a:xfrm>
              <a:off x="3622675" y="6019800"/>
              <a:ext cx="117475" cy="69850"/>
            </a:xfrm>
            <a:custGeom>
              <a:avLst/>
              <a:gdLst>
                <a:gd name="T0" fmla="*/ 14 w 38"/>
                <a:gd name="T1" fmla="*/ 0 h 36"/>
                <a:gd name="T2" fmla="*/ 34 w 38"/>
                <a:gd name="T3" fmla="*/ 25 h 36"/>
                <a:gd name="T4" fmla="*/ 38 w 38"/>
                <a:gd name="T5" fmla="*/ 11 h 36"/>
                <a:gd name="T6" fmla="*/ 12 w 38"/>
                <a:gd name="T7" fmla="*/ 34 h 36"/>
                <a:gd name="T8" fmla="*/ 25 w 38"/>
                <a:gd name="T9" fmla="*/ 36 h 36"/>
                <a:gd name="T10" fmla="*/ 6 w 38"/>
                <a:gd name="T11" fmla="*/ 8 h 36"/>
                <a:gd name="T12" fmla="*/ 0 w 38"/>
                <a:gd name="T13" fmla="*/ 25 h 36"/>
                <a:gd name="T14" fmla="*/ 25 w 38"/>
                <a:gd name="T15" fmla="*/ 1 h 36"/>
                <a:gd name="T16" fmla="*/ 14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4" y="0"/>
                  </a:moveTo>
                  <a:cubicBezTo>
                    <a:pt x="21" y="9"/>
                    <a:pt x="28" y="17"/>
                    <a:pt x="34" y="25"/>
                  </a:cubicBezTo>
                  <a:cubicBezTo>
                    <a:pt x="36" y="20"/>
                    <a:pt x="37" y="16"/>
                    <a:pt x="38" y="11"/>
                  </a:cubicBezTo>
                  <a:cubicBezTo>
                    <a:pt x="29" y="19"/>
                    <a:pt x="21" y="26"/>
                    <a:pt x="12" y="34"/>
                  </a:cubicBezTo>
                  <a:cubicBezTo>
                    <a:pt x="16" y="35"/>
                    <a:pt x="21" y="35"/>
                    <a:pt x="25" y="36"/>
                  </a:cubicBezTo>
                  <a:cubicBezTo>
                    <a:pt x="19" y="26"/>
                    <a:pt x="12" y="17"/>
                    <a:pt x="6" y="8"/>
                  </a:cubicBezTo>
                  <a:cubicBezTo>
                    <a:pt x="4" y="13"/>
                    <a:pt x="2" y="19"/>
                    <a:pt x="0" y="25"/>
                  </a:cubicBezTo>
                  <a:cubicBezTo>
                    <a:pt x="9" y="17"/>
                    <a:pt x="17" y="9"/>
                    <a:pt x="25" y="1"/>
                  </a:cubicBezTo>
                  <a:cubicBezTo>
                    <a:pt x="22" y="1"/>
                    <a:pt x="18"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8" name="Freeform 159"/>
            <p:cNvSpPr>
              <a:spLocks/>
            </p:cNvSpPr>
            <p:nvPr userDrawn="1"/>
          </p:nvSpPr>
          <p:spPr bwMode="auto">
            <a:xfrm>
              <a:off x="5381625" y="6011863"/>
              <a:ext cx="147638" cy="77787"/>
            </a:xfrm>
            <a:custGeom>
              <a:avLst/>
              <a:gdLst>
                <a:gd name="T0" fmla="*/ 18 w 48"/>
                <a:gd name="T1" fmla="*/ 5 h 40"/>
                <a:gd name="T2" fmla="*/ 39 w 48"/>
                <a:gd name="T3" fmla="*/ 30 h 40"/>
                <a:gd name="T4" fmla="*/ 48 w 48"/>
                <a:gd name="T5" fmla="*/ 21 h 40"/>
                <a:gd name="T6" fmla="*/ 27 w 48"/>
                <a:gd name="T7" fmla="*/ 40 h 40"/>
                <a:gd name="T8" fmla="*/ 8 w 48"/>
                <a:gd name="T9" fmla="*/ 13 h 40"/>
                <a:gd name="T10" fmla="*/ 0 w 48"/>
                <a:gd name="T11" fmla="*/ 23 h 40"/>
                <a:gd name="T12" fmla="*/ 24 w 48"/>
                <a:gd name="T13" fmla="*/ 0 h 40"/>
                <a:gd name="T14" fmla="*/ 18 w 4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0">
                  <a:moveTo>
                    <a:pt x="18" y="5"/>
                  </a:moveTo>
                  <a:cubicBezTo>
                    <a:pt x="25" y="13"/>
                    <a:pt x="32" y="21"/>
                    <a:pt x="39" y="30"/>
                  </a:cubicBezTo>
                  <a:cubicBezTo>
                    <a:pt x="42" y="27"/>
                    <a:pt x="45" y="24"/>
                    <a:pt x="48" y="21"/>
                  </a:cubicBezTo>
                  <a:cubicBezTo>
                    <a:pt x="40" y="28"/>
                    <a:pt x="32" y="36"/>
                    <a:pt x="27" y="40"/>
                  </a:cubicBezTo>
                  <a:cubicBezTo>
                    <a:pt x="22" y="32"/>
                    <a:pt x="15" y="23"/>
                    <a:pt x="8" y="13"/>
                  </a:cubicBezTo>
                  <a:cubicBezTo>
                    <a:pt x="5" y="16"/>
                    <a:pt x="3" y="20"/>
                    <a:pt x="0" y="23"/>
                  </a:cubicBezTo>
                  <a:cubicBezTo>
                    <a:pt x="8" y="15"/>
                    <a:pt x="16" y="8"/>
                    <a:pt x="24" y="0"/>
                  </a:cubicBezTo>
                  <a:cubicBezTo>
                    <a:pt x="22" y="2"/>
                    <a:pt x="20" y="3"/>
                    <a:pt x="1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9" name="Freeform 160"/>
            <p:cNvSpPr>
              <a:spLocks/>
            </p:cNvSpPr>
            <p:nvPr userDrawn="1"/>
          </p:nvSpPr>
          <p:spPr bwMode="auto">
            <a:xfrm>
              <a:off x="2740025" y="6024563"/>
              <a:ext cx="106363" cy="63500"/>
            </a:xfrm>
            <a:custGeom>
              <a:avLst/>
              <a:gdLst>
                <a:gd name="T0" fmla="*/ 13 w 35"/>
                <a:gd name="T1" fmla="*/ 0 h 32"/>
                <a:gd name="T2" fmla="*/ 32 w 35"/>
                <a:gd name="T3" fmla="*/ 20 h 32"/>
                <a:gd name="T4" fmla="*/ 35 w 35"/>
                <a:gd name="T5" fmla="*/ 11 h 32"/>
                <a:gd name="T6" fmla="*/ 11 w 35"/>
                <a:gd name="T7" fmla="*/ 28 h 32"/>
                <a:gd name="T8" fmla="*/ 21 w 35"/>
                <a:gd name="T9" fmla="*/ 32 h 32"/>
                <a:gd name="T10" fmla="*/ 6 w 35"/>
                <a:gd name="T11" fmla="*/ 7 h 32"/>
                <a:gd name="T12" fmla="*/ 0 w 35"/>
                <a:gd name="T13" fmla="*/ 19 h 32"/>
                <a:gd name="T14" fmla="*/ 23 w 35"/>
                <a:gd name="T15" fmla="*/ 0 h 32"/>
                <a:gd name="T16" fmla="*/ 13 w 3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3" y="0"/>
                  </a:moveTo>
                  <a:cubicBezTo>
                    <a:pt x="19" y="7"/>
                    <a:pt x="26" y="14"/>
                    <a:pt x="32" y="20"/>
                  </a:cubicBezTo>
                  <a:cubicBezTo>
                    <a:pt x="33" y="17"/>
                    <a:pt x="34" y="14"/>
                    <a:pt x="35" y="11"/>
                  </a:cubicBezTo>
                  <a:cubicBezTo>
                    <a:pt x="27" y="17"/>
                    <a:pt x="19" y="23"/>
                    <a:pt x="11" y="28"/>
                  </a:cubicBezTo>
                  <a:cubicBezTo>
                    <a:pt x="14" y="30"/>
                    <a:pt x="18" y="31"/>
                    <a:pt x="21" y="32"/>
                  </a:cubicBezTo>
                  <a:cubicBezTo>
                    <a:pt x="16" y="24"/>
                    <a:pt x="11" y="16"/>
                    <a:pt x="6" y="7"/>
                  </a:cubicBezTo>
                  <a:cubicBezTo>
                    <a:pt x="4" y="11"/>
                    <a:pt x="2" y="15"/>
                    <a:pt x="0" y="19"/>
                  </a:cubicBezTo>
                  <a:cubicBezTo>
                    <a:pt x="7" y="13"/>
                    <a:pt x="15" y="7"/>
                    <a:pt x="23" y="0"/>
                  </a:cubicBezTo>
                  <a:cubicBezTo>
                    <a:pt x="20" y="0"/>
                    <a:pt x="16" y="0"/>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0" name="Freeform 161"/>
            <p:cNvSpPr>
              <a:spLocks/>
            </p:cNvSpPr>
            <p:nvPr userDrawn="1"/>
          </p:nvSpPr>
          <p:spPr bwMode="auto">
            <a:xfrm>
              <a:off x="6294438" y="10487025"/>
              <a:ext cx="98425" cy="58737"/>
            </a:xfrm>
            <a:custGeom>
              <a:avLst/>
              <a:gdLst>
                <a:gd name="T0" fmla="*/ 11 w 32"/>
                <a:gd name="T1" fmla="*/ 0 h 30"/>
                <a:gd name="T2" fmla="*/ 31 w 32"/>
                <a:gd name="T3" fmla="*/ 19 h 30"/>
                <a:gd name="T4" fmla="*/ 32 w 32"/>
                <a:gd name="T5" fmla="*/ 9 h 30"/>
                <a:gd name="T6" fmla="*/ 10 w 32"/>
                <a:gd name="T7" fmla="*/ 29 h 30"/>
                <a:gd name="T8" fmla="*/ 21 w 32"/>
                <a:gd name="T9" fmla="*/ 30 h 30"/>
                <a:gd name="T10" fmla="*/ 1 w 32"/>
                <a:gd name="T11" fmla="*/ 9 h 30"/>
                <a:gd name="T12" fmla="*/ 0 w 32"/>
                <a:gd name="T13" fmla="*/ 19 h 30"/>
                <a:gd name="T14" fmla="*/ 20 w 32"/>
                <a:gd name="T15" fmla="*/ 0 h 30"/>
                <a:gd name="T16" fmla="*/ 11 w 3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11" y="0"/>
                  </a:moveTo>
                  <a:cubicBezTo>
                    <a:pt x="18" y="6"/>
                    <a:pt x="24" y="13"/>
                    <a:pt x="31" y="19"/>
                  </a:cubicBezTo>
                  <a:cubicBezTo>
                    <a:pt x="31" y="16"/>
                    <a:pt x="32" y="13"/>
                    <a:pt x="32" y="9"/>
                  </a:cubicBezTo>
                  <a:cubicBezTo>
                    <a:pt x="25" y="16"/>
                    <a:pt x="17" y="23"/>
                    <a:pt x="10" y="29"/>
                  </a:cubicBezTo>
                  <a:cubicBezTo>
                    <a:pt x="14" y="30"/>
                    <a:pt x="18" y="30"/>
                    <a:pt x="21" y="30"/>
                  </a:cubicBezTo>
                  <a:cubicBezTo>
                    <a:pt x="14" y="23"/>
                    <a:pt x="8" y="16"/>
                    <a:pt x="1" y="9"/>
                  </a:cubicBezTo>
                  <a:cubicBezTo>
                    <a:pt x="0" y="12"/>
                    <a:pt x="0" y="16"/>
                    <a:pt x="0" y="19"/>
                  </a:cubicBezTo>
                  <a:cubicBezTo>
                    <a:pt x="7" y="13"/>
                    <a:pt x="14" y="7"/>
                    <a:pt x="20" y="0"/>
                  </a:cubicBezTo>
                  <a:cubicBezTo>
                    <a:pt x="17" y="0"/>
                    <a:pt x="14" y="0"/>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1" name="Freeform 162"/>
            <p:cNvSpPr>
              <a:spLocks/>
            </p:cNvSpPr>
            <p:nvPr userDrawn="1"/>
          </p:nvSpPr>
          <p:spPr bwMode="auto">
            <a:xfrm>
              <a:off x="7615238" y="6299200"/>
              <a:ext cx="104775" cy="65087"/>
            </a:xfrm>
            <a:custGeom>
              <a:avLst/>
              <a:gdLst>
                <a:gd name="T0" fmla="*/ 33 w 34"/>
                <a:gd name="T1" fmla="*/ 12 h 34"/>
                <a:gd name="T2" fmla="*/ 13 w 34"/>
                <a:gd name="T3" fmla="*/ 34 h 34"/>
                <a:gd name="T4" fmla="*/ 24 w 34"/>
                <a:gd name="T5" fmla="*/ 34 h 34"/>
                <a:gd name="T6" fmla="*/ 4 w 34"/>
                <a:gd name="T7" fmla="*/ 12 h 34"/>
                <a:gd name="T8" fmla="*/ 0 w 34"/>
                <a:gd name="T9" fmla="*/ 22 h 34"/>
                <a:gd name="T10" fmla="*/ 27 w 34"/>
                <a:gd name="T11" fmla="*/ 6 h 34"/>
                <a:gd name="T12" fmla="*/ 13 w 34"/>
                <a:gd name="T13" fmla="*/ 0 h 34"/>
                <a:gd name="T14" fmla="*/ 34 w 34"/>
                <a:gd name="T15" fmla="*/ 24 h 34"/>
                <a:gd name="T16" fmla="*/ 33 w 34"/>
                <a:gd name="T1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33" y="12"/>
                  </a:moveTo>
                  <a:cubicBezTo>
                    <a:pt x="27" y="19"/>
                    <a:pt x="20" y="27"/>
                    <a:pt x="13" y="34"/>
                  </a:cubicBezTo>
                  <a:cubicBezTo>
                    <a:pt x="17" y="34"/>
                    <a:pt x="20" y="34"/>
                    <a:pt x="24" y="34"/>
                  </a:cubicBezTo>
                  <a:cubicBezTo>
                    <a:pt x="17" y="27"/>
                    <a:pt x="10" y="20"/>
                    <a:pt x="4" y="12"/>
                  </a:cubicBezTo>
                  <a:cubicBezTo>
                    <a:pt x="2" y="16"/>
                    <a:pt x="1" y="19"/>
                    <a:pt x="0" y="22"/>
                  </a:cubicBezTo>
                  <a:cubicBezTo>
                    <a:pt x="9" y="17"/>
                    <a:pt x="18" y="11"/>
                    <a:pt x="27" y="6"/>
                  </a:cubicBezTo>
                  <a:cubicBezTo>
                    <a:pt x="23" y="4"/>
                    <a:pt x="18" y="2"/>
                    <a:pt x="13" y="0"/>
                  </a:cubicBezTo>
                  <a:cubicBezTo>
                    <a:pt x="20" y="8"/>
                    <a:pt x="27" y="16"/>
                    <a:pt x="34" y="24"/>
                  </a:cubicBezTo>
                  <a:cubicBezTo>
                    <a:pt x="34" y="20"/>
                    <a:pt x="34" y="16"/>
                    <a:pt x="33"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2" name="Freeform 163"/>
            <p:cNvSpPr>
              <a:spLocks/>
            </p:cNvSpPr>
            <p:nvPr userDrawn="1"/>
          </p:nvSpPr>
          <p:spPr bwMode="auto">
            <a:xfrm>
              <a:off x="1408113" y="6300788"/>
              <a:ext cx="104775" cy="61912"/>
            </a:xfrm>
            <a:custGeom>
              <a:avLst/>
              <a:gdLst>
                <a:gd name="T0" fmla="*/ 23 w 34"/>
                <a:gd name="T1" fmla="*/ 32 h 32"/>
                <a:gd name="T2" fmla="*/ 3 w 34"/>
                <a:gd name="T3" fmla="*/ 11 h 32"/>
                <a:gd name="T4" fmla="*/ 0 w 34"/>
                <a:gd name="T5" fmla="*/ 22 h 32"/>
                <a:gd name="T6" fmla="*/ 27 w 34"/>
                <a:gd name="T7" fmla="*/ 4 h 32"/>
                <a:gd name="T8" fmla="*/ 12 w 34"/>
                <a:gd name="T9" fmla="*/ 0 h 32"/>
                <a:gd name="T10" fmla="*/ 34 w 34"/>
                <a:gd name="T11" fmla="*/ 23 h 32"/>
                <a:gd name="T12" fmla="*/ 34 w 34"/>
                <a:gd name="T13" fmla="*/ 11 h 32"/>
                <a:gd name="T14" fmla="*/ 12 w 34"/>
                <a:gd name="T15" fmla="*/ 31 h 32"/>
                <a:gd name="T16" fmla="*/ 23 w 34"/>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3" y="32"/>
                  </a:moveTo>
                  <a:cubicBezTo>
                    <a:pt x="16" y="25"/>
                    <a:pt x="10" y="18"/>
                    <a:pt x="3" y="11"/>
                  </a:cubicBezTo>
                  <a:cubicBezTo>
                    <a:pt x="2" y="14"/>
                    <a:pt x="1" y="18"/>
                    <a:pt x="0" y="22"/>
                  </a:cubicBezTo>
                  <a:cubicBezTo>
                    <a:pt x="9" y="16"/>
                    <a:pt x="18" y="10"/>
                    <a:pt x="27" y="4"/>
                  </a:cubicBezTo>
                  <a:cubicBezTo>
                    <a:pt x="22" y="3"/>
                    <a:pt x="17" y="2"/>
                    <a:pt x="12" y="0"/>
                  </a:cubicBezTo>
                  <a:cubicBezTo>
                    <a:pt x="19" y="8"/>
                    <a:pt x="26" y="15"/>
                    <a:pt x="34" y="23"/>
                  </a:cubicBezTo>
                  <a:cubicBezTo>
                    <a:pt x="34" y="19"/>
                    <a:pt x="34" y="15"/>
                    <a:pt x="34" y="11"/>
                  </a:cubicBezTo>
                  <a:cubicBezTo>
                    <a:pt x="27" y="18"/>
                    <a:pt x="19" y="25"/>
                    <a:pt x="12" y="31"/>
                  </a:cubicBezTo>
                  <a:cubicBezTo>
                    <a:pt x="16" y="32"/>
                    <a:pt x="20" y="32"/>
                    <a:pt x="2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3" name="Freeform 164"/>
            <p:cNvSpPr>
              <a:spLocks/>
            </p:cNvSpPr>
            <p:nvPr userDrawn="1"/>
          </p:nvSpPr>
          <p:spPr bwMode="auto">
            <a:xfrm>
              <a:off x="6291263" y="6024563"/>
              <a:ext cx="101600" cy="63500"/>
            </a:xfrm>
            <a:custGeom>
              <a:avLst/>
              <a:gdLst>
                <a:gd name="T0" fmla="*/ 33 w 33"/>
                <a:gd name="T1" fmla="*/ 10 h 32"/>
                <a:gd name="T2" fmla="*/ 12 w 33"/>
                <a:gd name="T3" fmla="*/ 29 h 32"/>
                <a:gd name="T4" fmla="*/ 21 w 33"/>
                <a:gd name="T5" fmla="*/ 32 h 32"/>
                <a:gd name="T6" fmla="*/ 2 w 33"/>
                <a:gd name="T7" fmla="*/ 9 h 32"/>
                <a:gd name="T8" fmla="*/ 0 w 33"/>
                <a:gd name="T9" fmla="*/ 19 h 32"/>
                <a:gd name="T10" fmla="*/ 23 w 33"/>
                <a:gd name="T11" fmla="*/ 1 h 32"/>
                <a:gd name="T12" fmla="*/ 11 w 33"/>
                <a:gd name="T13" fmla="*/ 0 h 32"/>
                <a:gd name="T14" fmla="*/ 32 w 33"/>
                <a:gd name="T15" fmla="*/ 20 h 32"/>
                <a:gd name="T16" fmla="*/ 33 w 33"/>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33" y="10"/>
                  </a:moveTo>
                  <a:cubicBezTo>
                    <a:pt x="26" y="17"/>
                    <a:pt x="19" y="23"/>
                    <a:pt x="12" y="29"/>
                  </a:cubicBezTo>
                  <a:cubicBezTo>
                    <a:pt x="15" y="30"/>
                    <a:pt x="18" y="31"/>
                    <a:pt x="21" y="32"/>
                  </a:cubicBezTo>
                  <a:cubicBezTo>
                    <a:pt x="15" y="25"/>
                    <a:pt x="9" y="17"/>
                    <a:pt x="2" y="9"/>
                  </a:cubicBezTo>
                  <a:cubicBezTo>
                    <a:pt x="1" y="13"/>
                    <a:pt x="1" y="16"/>
                    <a:pt x="0" y="19"/>
                  </a:cubicBezTo>
                  <a:cubicBezTo>
                    <a:pt x="8" y="13"/>
                    <a:pt x="15" y="7"/>
                    <a:pt x="23" y="1"/>
                  </a:cubicBezTo>
                  <a:cubicBezTo>
                    <a:pt x="19" y="0"/>
                    <a:pt x="15" y="0"/>
                    <a:pt x="11" y="0"/>
                  </a:cubicBezTo>
                  <a:cubicBezTo>
                    <a:pt x="18" y="7"/>
                    <a:pt x="25" y="13"/>
                    <a:pt x="32" y="20"/>
                  </a:cubicBezTo>
                  <a:cubicBezTo>
                    <a:pt x="32" y="17"/>
                    <a:pt x="32" y="14"/>
                    <a:pt x="33"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4" name="Freeform 165"/>
            <p:cNvSpPr>
              <a:spLocks/>
            </p:cNvSpPr>
            <p:nvPr userDrawn="1"/>
          </p:nvSpPr>
          <p:spPr bwMode="auto">
            <a:xfrm>
              <a:off x="1417638" y="10204450"/>
              <a:ext cx="95250" cy="69850"/>
            </a:xfrm>
            <a:custGeom>
              <a:avLst/>
              <a:gdLst>
                <a:gd name="T0" fmla="*/ 0 w 31"/>
                <a:gd name="T1" fmla="*/ 23 h 36"/>
                <a:gd name="T2" fmla="*/ 21 w 31"/>
                <a:gd name="T3" fmla="*/ 1 h 36"/>
                <a:gd name="T4" fmla="*/ 9 w 31"/>
                <a:gd name="T5" fmla="*/ 0 h 36"/>
                <a:gd name="T6" fmla="*/ 31 w 31"/>
                <a:gd name="T7" fmla="*/ 23 h 36"/>
                <a:gd name="T8" fmla="*/ 31 w 31"/>
                <a:gd name="T9" fmla="*/ 11 h 36"/>
                <a:gd name="T10" fmla="*/ 9 w 31"/>
                <a:gd name="T11" fmla="*/ 31 h 36"/>
                <a:gd name="T12" fmla="*/ 19 w 31"/>
                <a:gd name="T13" fmla="*/ 36 h 36"/>
                <a:gd name="T14" fmla="*/ 3 w 31"/>
                <a:gd name="T15" fmla="*/ 8 h 36"/>
                <a:gd name="T16" fmla="*/ 0 w 31"/>
                <a:gd name="T1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6">
                  <a:moveTo>
                    <a:pt x="0" y="23"/>
                  </a:moveTo>
                  <a:cubicBezTo>
                    <a:pt x="7" y="16"/>
                    <a:pt x="14" y="8"/>
                    <a:pt x="21" y="1"/>
                  </a:cubicBezTo>
                  <a:cubicBezTo>
                    <a:pt x="17" y="1"/>
                    <a:pt x="13" y="1"/>
                    <a:pt x="9" y="0"/>
                  </a:cubicBezTo>
                  <a:cubicBezTo>
                    <a:pt x="16" y="8"/>
                    <a:pt x="23" y="15"/>
                    <a:pt x="31" y="23"/>
                  </a:cubicBezTo>
                  <a:cubicBezTo>
                    <a:pt x="31" y="19"/>
                    <a:pt x="31" y="15"/>
                    <a:pt x="31" y="11"/>
                  </a:cubicBezTo>
                  <a:cubicBezTo>
                    <a:pt x="24" y="18"/>
                    <a:pt x="16" y="25"/>
                    <a:pt x="9" y="31"/>
                  </a:cubicBezTo>
                  <a:cubicBezTo>
                    <a:pt x="12" y="33"/>
                    <a:pt x="16" y="34"/>
                    <a:pt x="19" y="36"/>
                  </a:cubicBezTo>
                  <a:cubicBezTo>
                    <a:pt x="14" y="27"/>
                    <a:pt x="8" y="17"/>
                    <a:pt x="3" y="8"/>
                  </a:cubicBezTo>
                  <a:cubicBezTo>
                    <a:pt x="2" y="13"/>
                    <a:pt x="1" y="18"/>
                    <a:pt x="0"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5" name="Freeform 166"/>
            <p:cNvSpPr>
              <a:spLocks/>
            </p:cNvSpPr>
            <p:nvPr userDrawn="1"/>
          </p:nvSpPr>
          <p:spPr bwMode="auto">
            <a:xfrm>
              <a:off x="7615238" y="10201275"/>
              <a:ext cx="107950" cy="66675"/>
            </a:xfrm>
            <a:custGeom>
              <a:avLst/>
              <a:gdLst>
                <a:gd name="T0" fmla="*/ 24 w 35"/>
                <a:gd name="T1" fmla="*/ 35 h 35"/>
                <a:gd name="T2" fmla="*/ 4 w 35"/>
                <a:gd name="T3" fmla="*/ 13 h 35"/>
                <a:gd name="T4" fmla="*/ 0 w 35"/>
                <a:gd name="T5" fmla="*/ 23 h 35"/>
                <a:gd name="T6" fmla="*/ 25 w 35"/>
                <a:gd name="T7" fmla="*/ 5 h 35"/>
                <a:gd name="T8" fmla="*/ 14 w 35"/>
                <a:gd name="T9" fmla="*/ 0 h 35"/>
                <a:gd name="T10" fmla="*/ 31 w 35"/>
                <a:gd name="T11" fmla="*/ 28 h 35"/>
                <a:gd name="T12" fmla="*/ 35 w 35"/>
                <a:gd name="T13" fmla="*/ 13 h 35"/>
                <a:gd name="T14" fmla="*/ 13 w 35"/>
                <a:gd name="T15" fmla="*/ 34 h 35"/>
                <a:gd name="T16" fmla="*/ 24 w 3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24" y="35"/>
                  </a:moveTo>
                  <a:cubicBezTo>
                    <a:pt x="17" y="28"/>
                    <a:pt x="11" y="20"/>
                    <a:pt x="4" y="13"/>
                  </a:cubicBezTo>
                  <a:cubicBezTo>
                    <a:pt x="3" y="16"/>
                    <a:pt x="1" y="20"/>
                    <a:pt x="0" y="23"/>
                  </a:cubicBezTo>
                  <a:cubicBezTo>
                    <a:pt x="8" y="17"/>
                    <a:pt x="16" y="11"/>
                    <a:pt x="25" y="5"/>
                  </a:cubicBezTo>
                  <a:cubicBezTo>
                    <a:pt x="21" y="3"/>
                    <a:pt x="18" y="2"/>
                    <a:pt x="14" y="0"/>
                  </a:cubicBezTo>
                  <a:cubicBezTo>
                    <a:pt x="20" y="10"/>
                    <a:pt x="25" y="19"/>
                    <a:pt x="31" y="28"/>
                  </a:cubicBezTo>
                  <a:cubicBezTo>
                    <a:pt x="32" y="23"/>
                    <a:pt x="34" y="18"/>
                    <a:pt x="35" y="13"/>
                  </a:cubicBezTo>
                  <a:cubicBezTo>
                    <a:pt x="28" y="20"/>
                    <a:pt x="20" y="27"/>
                    <a:pt x="13" y="34"/>
                  </a:cubicBezTo>
                  <a:cubicBezTo>
                    <a:pt x="17" y="35"/>
                    <a:pt x="20" y="35"/>
                    <a:pt x="24"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6" name="Freeform 167"/>
            <p:cNvSpPr>
              <a:spLocks/>
            </p:cNvSpPr>
            <p:nvPr userDrawn="1"/>
          </p:nvSpPr>
          <p:spPr bwMode="auto">
            <a:xfrm>
              <a:off x="2744788" y="10479088"/>
              <a:ext cx="96838" cy="66675"/>
            </a:xfrm>
            <a:custGeom>
              <a:avLst/>
              <a:gdLst>
                <a:gd name="T0" fmla="*/ 31 w 31"/>
                <a:gd name="T1" fmla="*/ 15 h 34"/>
                <a:gd name="T2" fmla="*/ 9 w 31"/>
                <a:gd name="T3" fmla="*/ 32 h 34"/>
                <a:gd name="T4" fmla="*/ 21 w 31"/>
                <a:gd name="T5" fmla="*/ 34 h 34"/>
                <a:gd name="T6" fmla="*/ 1 w 31"/>
                <a:gd name="T7" fmla="*/ 13 h 34"/>
                <a:gd name="T8" fmla="*/ 0 w 31"/>
                <a:gd name="T9" fmla="*/ 23 h 34"/>
                <a:gd name="T10" fmla="*/ 20 w 31"/>
                <a:gd name="T11" fmla="*/ 4 h 34"/>
                <a:gd name="T12" fmla="*/ 12 w 31"/>
                <a:gd name="T13" fmla="*/ 0 h 34"/>
                <a:gd name="T14" fmla="*/ 28 w 31"/>
                <a:gd name="T15" fmla="*/ 26 h 34"/>
                <a:gd name="T16" fmla="*/ 31 w 31"/>
                <a:gd name="T1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31" y="15"/>
                  </a:moveTo>
                  <a:cubicBezTo>
                    <a:pt x="24" y="21"/>
                    <a:pt x="16" y="26"/>
                    <a:pt x="9" y="32"/>
                  </a:cubicBezTo>
                  <a:cubicBezTo>
                    <a:pt x="13" y="33"/>
                    <a:pt x="17" y="33"/>
                    <a:pt x="21" y="34"/>
                  </a:cubicBezTo>
                  <a:cubicBezTo>
                    <a:pt x="15" y="27"/>
                    <a:pt x="8" y="20"/>
                    <a:pt x="1" y="13"/>
                  </a:cubicBezTo>
                  <a:cubicBezTo>
                    <a:pt x="0" y="17"/>
                    <a:pt x="0" y="20"/>
                    <a:pt x="0" y="23"/>
                  </a:cubicBezTo>
                  <a:cubicBezTo>
                    <a:pt x="6" y="17"/>
                    <a:pt x="13" y="11"/>
                    <a:pt x="20" y="4"/>
                  </a:cubicBezTo>
                  <a:cubicBezTo>
                    <a:pt x="18" y="3"/>
                    <a:pt x="15" y="2"/>
                    <a:pt x="12" y="0"/>
                  </a:cubicBezTo>
                  <a:cubicBezTo>
                    <a:pt x="17" y="9"/>
                    <a:pt x="23" y="18"/>
                    <a:pt x="28" y="26"/>
                  </a:cubicBezTo>
                  <a:cubicBezTo>
                    <a:pt x="29" y="22"/>
                    <a:pt x="30" y="19"/>
                    <a:pt x="3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7" name="Freeform 168"/>
            <p:cNvSpPr>
              <a:spLocks/>
            </p:cNvSpPr>
            <p:nvPr userDrawn="1"/>
          </p:nvSpPr>
          <p:spPr bwMode="auto">
            <a:xfrm>
              <a:off x="539750" y="6305550"/>
              <a:ext cx="80963" cy="55562"/>
            </a:xfrm>
            <a:custGeom>
              <a:avLst/>
              <a:gdLst>
                <a:gd name="T0" fmla="*/ 0 w 26"/>
                <a:gd name="T1" fmla="*/ 18 h 28"/>
                <a:gd name="T2" fmla="*/ 16 w 26"/>
                <a:gd name="T3" fmla="*/ 0 h 28"/>
                <a:gd name="T4" fmla="*/ 8 w 26"/>
                <a:gd name="T5" fmla="*/ 0 h 28"/>
                <a:gd name="T6" fmla="*/ 22 w 26"/>
                <a:gd name="T7" fmla="*/ 21 h 28"/>
                <a:gd name="T8" fmla="*/ 26 w 26"/>
                <a:gd name="T9" fmla="*/ 10 h 28"/>
                <a:gd name="T10" fmla="*/ 7 w 26"/>
                <a:gd name="T11" fmla="*/ 26 h 28"/>
                <a:gd name="T12" fmla="*/ 15 w 26"/>
                <a:gd name="T13" fmla="*/ 28 h 28"/>
                <a:gd name="T14" fmla="*/ 0 w 26"/>
                <a:gd name="T15" fmla="*/ 9 h 28"/>
                <a:gd name="T16" fmla="*/ 0 w 26"/>
                <a:gd name="T1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0" y="18"/>
                  </a:moveTo>
                  <a:cubicBezTo>
                    <a:pt x="5" y="12"/>
                    <a:pt x="10" y="6"/>
                    <a:pt x="16" y="0"/>
                  </a:cubicBezTo>
                  <a:cubicBezTo>
                    <a:pt x="13" y="0"/>
                    <a:pt x="10" y="0"/>
                    <a:pt x="8" y="0"/>
                  </a:cubicBezTo>
                  <a:cubicBezTo>
                    <a:pt x="12" y="7"/>
                    <a:pt x="17" y="14"/>
                    <a:pt x="22" y="21"/>
                  </a:cubicBezTo>
                  <a:cubicBezTo>
                    <a:pt x="23" y="17"/>
                    <a:pt x="24" y="13"/>
                    <a:pt x="26" y="10"/>
                  </a:cubicBezTo>
                  <a:cubicBezTo>
                    <a:pt x="19" y="15"/>
                    <a:pt x="13" y="20"/>
                    <a:pt x="7" y="26"/>
                  </a:cubicBezTo>
                  <a:cubicBezTo>
                    <a:pt x="10" y="27"/>
                    <a:pt x="13" y="28"/>
                    <a:pt x="15" y="28"/>
                  </a:cubicBezTo>
                  <a:cubicBezTo>
                    <a:pt x="10" y="22"/>
                    <a:pt x="5" y="15"/>
                    <a:pt x="0" y="9"/>
                  </a:cubicBezTo>
                  <a:cubicBezTo>
                    <a:pt x="0" y="12"/>
                    <a:pt x="0" y="15"/>
                    <a:pt x="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8" name="Freeform 169"/>
            <p:cNvSpPr>
              <a:spLocks/>
            </p:cNvSpPr>
            <p:nvPr userDrawn="1"/>
          </p:nvSpPr>
          <p:spPr bwMode="auto">
            <a:xfrm>
              <a:off x="1858963" y="6022975"/>
              <a:ext cx="95250" cy="53975"/>
            </a:xfrm>
            <a:custGeom>
              <a:avLst/>
              <a:gdLst>
                <a:gd name="T0" fmla="*/ 19 w 31"/>
                <a:gd name="T1" fmla="*/ 28 h 28"/>
                <a:gd name="T2" fmla="*/ 3 w 31"/>
                <a:gd name="T3" fmla="*/ 12 h 28"/>
                <a:gd name="T4" fmla="*/ 0 w 31"/>
                <a:gd name="T5" fmla="*/ 19 h 28"/>
                <a:gd name="T6" fmla="*/ 21 w 31"/>
                <a:gd name="T7" fmla="*/ 5 h 28"/>
                <a:gd name="T8" fmla="*/ 13 w 31"/>
                <a:gd name="T9" fmla="*/ 0 h 28"/>
                <a:gd name="T10" fmla="*/ 26 w 31"/>
                <a:gd name="T11" fmla="*/ 21 h 28"/>
                <a:gd name="T12" fmla="*/ 31 w 31"/>
                <a:gd name="T13" fmla="*/ 13 h 28"/>
                <a:gd name="T14" fmla="*/ 10 w 31"/>
                <a:gd name="T15" fmla="*/ 26 h 28"/>
                <a:gd name="T16" fmla="*/ 19 w 31"/>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8">
                  <a:moveTo>
                    <a:pt x="19" y="28"/>
                  </a:moveTo>
                  <a:cubicBezTo>
                    <a:pt x="14" y="23"/>
                    <a:pt x="9" y="17"/>
                    <a:pt x="3" y="12"/>
                  </a:cubicBezTo>
                  <a:cubicBezTo>
                    <a:pt x="2" y="14"/>
                    <a:pt x="1" y="16"/>
                    <a:pt x="0" y="19"/>
                  </a:cubicBezTo>
                  <a:cubicBezTo>
                    <a:pt x="7" y="14"/>
                    <a:pt x="14" y="10"/>
                    <a:pt x="21" y="5"/>
                  </a:cubicBezTo>
                  <a:cubicBezTo>
                    <a:pt x="18" y="4"/>
                    <a:pt x="16" y="2"/>
                    <a:pt x="13" y="0"/>
                  </a:cubicBezTo>
                  <a:cubicBezTo>
                    <a:pt x="17" y="7"/>
                    <a:pt x="22" y="14"/>
                    <a:pt x="26" y="21"/>
                  </a:cubicBezTo>
                  <a:cubicBezTo>
                    <a:pt x="28" y="18"/>
                    <a:pt x="29" y="15"/>
                    <a:pt x="31" y="13"/>
                  </a:cubicBezTo>
                  <a:cubicBezTo>
                    <a:pt x="24" y="17"/>
                    <a:pt x="17" y="22"/>
                    <a:pt x="10" y="26"/>
                  </a:cubicBezTo>
                  <a:cubicBezTo>
                    <a:pt x="13" y="27"/>
                    <a:pt x="16" y="28"/>
                    <a:pt x="19"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9" name="Freeform 170"/>
            <p:cNvSpPr>
              <a:spLocks/>
            </p:cNvSpPr>
            <p:nvPr userDrawn="1"/>
          </p:nvSpPr>
          <p:spPr bwMode="auto">
            <a:xfrm>
              <a:off x="8529638" y="6310313"/>
              <a:ext cx="71438" cy="47625"/>
            </a:xfrm>
            <a:custGeom>
              <a:avLst/>
              <a:gdLst>
                <a:gd name="T0" fmla="*/ 0 w 23"/>
                <a:gd name="T1" fmla="*/ 11 h 25"/>
                <a:gd name="T2" fmla="*/ 11 w 23"/>
                <a:gd name="T3" fmla="*/ 0 h 25"/>
                <a:gd name="T4" fmla="*/ 20 w 23"/>
                <a:gd name="T5" fmla="*/ 19 h 25"/>
                <a:gd name="T6" fmla="*/ 23 w 23"/>
                <a:gd name="T7" fmla="*/ 7 h 25"/>
                <a:gd name="T8" fmla="*/ 6 w 23"/>
                <a:gd name="T9" fmla="*/ 25 h 25"/>
                <a:gd name="T10" fmla="*/ 14 w 23"/>
                <a:gd name="T11" fmla="*/ 25 h 25"/>
                <a:gd name="T12" fmla="*/ 0 w 23"/>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11"/>
                  </a:moveTo>
                  <a:cubicBezTo>
                    <a:pt x="2" y="9"/>
                    <a:pt x="7" y="4"/>
                    <a:pt x="11" y="0"/>
                  </a:cubicBezTo>
                  <a:cubicBezTo>
                    <a:pt x="12" y="3"/>
                    <a:pt x="16" y="11"/>
                    <a:pt x="20" y="19"/>
                  </a:cubicBezTo>
                  <a:cubicBezTo>
                    <a:pt x="21" y="15"/>
                    <a:pt x="22" y="11"/>
                    <a:pt x="23" y="7"/>
                  </a:cubicBezTo>
                  <a:cubicBezTo>
                    <a:pt x="17" y="13"/>
                    <a:pt x="11" y="19"/>
                    <a:pt x="6" y="25"/>
                  </a:cubicBezTo>
                  <a:cubicBezTo>
                    <a:pt x="8" y="25"/>
                    <a:pt x="11" y="25"/>
                    <a:pt x="14" y="25"/>
                  </a:cubicBezTo>
                  <a:cubicBezTo>
                    <a:pt x="8" y="19"/>
                    <a:pt x="3" y="13"/>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0" name="Freeform 171"/>
            <p:cNvSpPr>
              <a:spLocks/>
            </p:cNvSpPr>
            <p:nvPr userDrawn="1"/>
          </p:nvSpPr>
          <p:spPr bwMode="auto">
            <a:xfrm>
              <a:off x="533400" y="10210800"/>
              <a:ext cx="90488" cy="50800"/>
            </a:xfrm>
            <a:custGeom>
              <a:avLst/>
              <a:gdLst>
                <a:gd name="T0" fmla="*/ 18 w 29"/>
                <a:gd name="T1" fmla="*/ 26 h 26"/>
                <a:gd name="T2" fmla="*/ 0 w 29"/>
                <a:gd name="T3" fmla="*/ 10 h 26"/>
                <a:gd name="T4" fmla="*/ 1 w 29"/>
                <a:gd name="T5" fmla="*/ 18 h 26"/>
                <a:gd name="T6" fmla="*/ 18 w 29"/>
                <a:gd name="T7" fmla="*/ 1 h 26"/>
                <a:gd name="T8" fmla="*/ 10 w 29"/>
                <a:gd name="T9" fmla="*/ 0 h 26"/>
                <a:gd name="T10" fmla="*/ 26 w 29"/>
                <a:gd name="T11" fmla="*/ 18 h 26"/>
                <a:gd name="T12" fmla="*/ 29 w 29"/>
                <a:gd name="T13" fmla="*/ 10 h 26"/>
                <a:gd name="T14" fmla="*/ 9 w 29"/>
                <a:gd name="T15" fmla="*/ 25 h 26"/>
                <a:gd name="T16" fmla="*/ 18 w 2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18" y="26"/>
                  </a:moveTo>
                  <a:cubicBezTo>
                    <a:pt x="12" y="21"/>
                    <a:pt x="6" y="15"/>
                    <a:pt x="0" y="10"/>
                  </a:cubicBezTo>
                  <a:cubicBezTo>
                    <a:pt x="0" y="13"/>
                    <a:pt x="0" y="15"/>
                    <a:pt x="1" y="18"/>
                  </a:cubicBezTo>
                  <a:cubicBezTo>
                    <a:pt x="6" y="12"/>
                    <a:pt x="12" y="6"/>
                    <a:pt x="18" y="1"/>
                  </a:cubicBezTo>
                  <a:cubicBezTo>
                    <a:pt x="15" y="0"/>
                    <a:pt x="12" y="0"/>
                    <a:pt x="10" y="0"/>
                  </a:cubicBezTo>
                  <a:cubicBezTo>
                    <a:pt x="15" y="6"/>
                    <a:pt x="20" y="12"/>
                    <a:pt x="26" y="18"/>
                  </a:cubicBezTo>
                  <a:cubicBezTo>
                    <a:pt x="27" y="16"/>
                    <a:pt x="28" y="13"/>
                    <a:pt x="29" y="10"/>
                  </a:cubicBezTo>
                  <a:cubicBezTo>
                    <a:pt x="22" y="15"/>
                    <a:pt x="15" y="20"/>
                    <a:pt x="9" y="25"/>
                  </a:cubicBezTo>
                  <a:cubicBezTo>
                    <a:pt x="12" y="25"/>
                    <a:pt x="15" y="26"/>
                    <a:pt x="18"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1" name="Freeform 172"/>
            <p:cNvSpPr>
              <a:spLocks/>
            </p:cNvSpPr>
            <p:nvPr userDrawn="1"/>
          </p:nvSpPr>
          <p:spPr bwMode="auto">
            <a:xfrm>
              <a:off x="8526463" y="10202863"/>
              <a:ext cx="77788" cy="60325"/>
            </a:xfrm>
            <a:custGeom>
              <a:avLst/>
              <a:gdLst>
                <a:gd name="T0" fmla="*/ 14 w 25"/>
                <a:gd name="T1" fmla="*/ 31 h 31"/>
                <a:gd name="T2" fmla="*/ 0 w 25"/>
                <a:gd name="T3" fmla="*/ 18 h 31"/>
                <a:gd name="T4" fmla="*/ 16 w 25"/>
                <a:gd name="T5" fmla="*/ 7 h 31"/>
                <a:gd name="T6" fmla="*/ 9 w 25"/>
                <a:gd name="T7" fmla="*/ 0 h 31"/>
                <a:gd name="T8" fmla="*/ 19 w 25"/>
                <a:gd name="T9" fmla="*/ 27 h 31"/>
                <a:gd name="T10" fmla="*/ 25 w 25"/>
                <a:gd name="T11" fmla="*/ 15 h 31"/>
                <a:gd name="T12" fmla="*/ 4 w 25"/>
                <a:gd name="T13" fmla="*/ 27 h 31"/>
                <a:gd name="T14" fmla="*/ 14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4" y="31"/>
                  </a:moveTo>
                  <a:cubicBezTo>
                    <a:pt x="8" y="26"/>
                    <a:pt x="2" y="20"/>
                    <a:pt x="0" y="18"/>
                  </a:cubicBezTo>
                  <a:cubicBezTo>
                    <a:pt x="2" y="16"/>
                    <a:pt x="9" y="12"/>
                    <a:pt x="16" y="7"/>
                  </a:cubicBezTo>
                  <a:cubicBezTo>
                    <a:pt x="13" y="5"/>
                    <a:pt x="11" y="3"/>
                    <a:pt x="9" y="0"/>
                  </a:cubicBezTo>
                  <a:cubicBezTo>
                    <a:pt x="12" y="9"/>
                    <a:pt x="15" y="18"/>
                    <a:pt x="19" y="27"/>
                  </a:cubicBezTo>
                  <a:cubicBezTo>
                    <a:pt x="21" y="23"/>
                    <a:pt x="23" y="19"/>
                    <a:pt x="25" y="15"/>
                  </a:cubicBezTo>
                  <a:cubicBezTo>
                    <a:pt x="18" y="19"/>
                    <a:pt x="11" y="23"/>
                    <a:pt x="4" y="27"/>
                  </a:cubicBezTo>
                  <a:cubicBezTo>
                    <a:pt x="7" y="29"/>
                    <a:pt x="10" y="30"/>
                    <a:pt x="14"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2" name="Freeform 173"/>
            <p:cNvSpPr>
              <a:spLocks/>
            </p:cNvSpPr>
            <p:nvPr userDrawn="1"/>
          </p:nvSpPr>
          <p:spPr bwMode="auto">
            <a:xfrm>
              <a:off x="7186613" y="6024563"/>
              <a:ext cx="87313" cy="55562"/>
            </a:xfrm>
            <a:custGeom>
              <a:avLst/>
              <a:gdLst>
                <a:gd name="T0" fmla="*/ 28 w 28"/>
                <a:gd name="T1" fmla="*/ 12 h 28"/>
                <a:gd name="T2" fmla="*/ 6 w 28"/>
                <a:gd name="T3" fmla="*/ 24 h 28"/>
                <a:gd name="T4" fmla="*/ 18 w 28"/>
                <a:gd name="T5" fmla="*/ 28 h 28"/>
                <a:gd name="T6" fmla="*/ 2 w 28"/>
                <a:gd name="T7" fmla="*/ 10 h 28"/>
                <a:gd name="T8" fmla="*/ 0 w 28"/>
                <a:gd name="T9" fmla="*/ 19 h 28"/>
                <a:gd name="T10" fmla="*/ 18 w 28"/>
                <a:gd name="T11" fmla="*/ 2 h 28"/>
                <a:gd name="T12" fmla="*/ 11 w 28"/>
                <a:gd name="T13" fmla="*/ 0 h 28"/>
                <a:gd name="T14" fmla="*/ 23 w 28"/>
                <a:gd name="T15" fmla="*/ 22 h 28"/>
                <a:gd name="T16" fmla="*/ 28 w 28"/>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12"/>
                  </a:moveTo>
                  <a:cubicBezTo>
                    <a:pt x="21" y="16"/>
                    <a:pt x="14" y="20"/>
                    <a:pt x="6" y="24"/>
                  </a:cubicBezTo>
                  <a:cubicBezTo>
                    <a:pt x="10" y="25"/>
                    <a:pt x="14" y="27"/>
                    <a:pt x="18" y="28"/>
                  </a:cubicBezTo>
                  <a:cubicBezTo>
                    <a:pt x="12" y="22"/>
                    <a:pt x="7" y="16"/>
                    <a:pt x="2" y="10"/>
                  </a:cubicBezTo>
                  <a:cubicBezTo>
                    <a:pt x="1" y="13"/>
                    <a:pt x="1" y="16"/>
                    <a:pt x="0" y="19"/>
                  </a:cubicBezTo>
                  <a:cubicBezTo>
                    <a:pt x="6" y="13"/>
                    <a:pt x="12" y="8"/>
                    <a:pt x="18" y="2"/>
                  </a:cubicBezTo>
                  <a:cubicBezTo>
                    <a:pt x="16" y="2"/>
                    <a:pt x="13" y="1"/>
                    <a:pt x="11" y="0"/>
                  </a:cubicBezTo>
                  <a:cubicBezTo>
                    <a:pt x="15" y="8"/>
                    <a:pt x="19" y="15"/>
                    <a:pt x="23" y="22"/>
                  </a:cubicBezTo>
                  <a:cubicBezTo>
                    <a:pt x="25" y="18"/>
                    <a:pt x="26" y="15"/>
                    <a:pt x="2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3" name="Freeform 174"/>
            <p:cNvSpPr>
              <a:spLocks/>
            </p:cNvSpPr>
            <p:nvPr userDrawn="1"/>
          </p:nvSpPr>
          <p:spPr bwMode="auto">
            <a:xfrm>
              <a:off x="1863725" y="10491788"/>
              <a:ext cx="87313" cy="49212"/>
            </a:xfrm>
            <a:custGeom>
              <a:avLst/>
              <a:gdLst>
                <a:gd name="T0" fmla="*/ 9 w 28"/>
                <a:gd name="T1" fmla="*/ 0 h 26"/>
                <a:gd name="T2" fmla="*/ 26 w 28"/>
                <a:gd name="T3" fmla="*/ 17 h 26"/>
                <a:gd name="T4" fmla="*/ 28 w 28"/>
                <a:gd name="T5" fmla="*/ 10 h 26"/>
                <a:gd name="T6" fmla="*/ 6 w 28"/>
                <a:gd name="T7" fmla="*/ 23 h 26"/>
                <a:gd name="T8" fmla="*/ 18 w 28"/>
                <a:gd name="T9" fmla="*/ 26 h 26"/>
                <a:gd name="T10" fmla="*/ 1 w 28"/>
                <a:gd name="T11" fmla="*/ 8 h 26"/>
                <a:gd name="T12" fmla="*/ 0 w 28"/>
                <a:gd name="T13" fmla="*/ 16 h 26"/>
                <a:gd name="T14" fmla="*/ 21 w 28"/>
                <a:gd name="T15" fmla="*/ 3 h 26"/>
                <a:gd name="T16" fmla="*/ 9 w 2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9" y="0"/>
                  </a:moveTo>
                  <a:cubicBezTo>
                    <a:pt x="15" y="6"/>
                    <a:pt x="21" y="11"/>
                    <a:pt x="26" y="17"/>
                  </a:cubicBezTo>
                  <a:cubicBezTo>
                    <a:pt x="27" y="15"/>
                    <a:pt x="27" y="12"/>
                    <a:pt x="28" y="10"/>
                  </a:cubicBezTo>
                  <a:cubicBezTo>
                    <a:pt x="21" y="14"/>
                    <a:pt x="14" y="18"/>
                    <a:pt x="6" y="23"/>
                  </a:cubicBezTo>
                  <a:cubicBezTo>
                    <a:pt x="10" y="24"/>
                    <a:pt x="14" y="25"/>
                    <a:pt x="18" y="26"/>
                  </a:cubicBezTo>
                  <a:cubicBezTo>
                    <a:pt x="12" y="20"/>
                    <a:pt x="7" y="14"/>
                    <a:pt x="1" y="8"/>
                  </a:cubicBezTo>
                  <a:cubicBezTo>
                    <a:pt x="1" y="11"/>
                    <a:pt x="0" y="13"/>
                    <a:pt x="0" y="16"/>
                  </a:cubicBezTo>
                  <a:cubicBezTo>
                    <a:pt x="7" y="12"/>
                    <a:pt x="14" y="7"/>
                    <a:pt x="21" y="3"/>
                  </a:cubicBezTo>
                  <a:cubicBezTo>
                    <a:pt x="17" y="2"/>
                    <a:pt x="13" y="1"/>
                    <a:pt x="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4" name="Freeform 175"/>
            <p:cNvSpPr>
              <a:spLocks/>
            </p:cNvSpPr>
            <p:nvPr userDrawn="1"/>
          </p:nvSpPr>
          <p:spPr bwMode="auto">
            <a:xfrm>
              <a:off x="7186613" y="10501313"/>
              <a:ext cx="71438" cy="44450"/>
            </a:xfrm>
            <a:custGeom>
              <a:avLst/>
              <a:gdLst>
                <a:gd name="T0" fmla="*/ 14 w 23"/>
                <a:gd name="T1" fmla="*/ 0 h 23"/>
                <a:gd name="T2" fmla="*/ 23 w 23"/>
                <a:gd name="T3" fmla="*/ 7 h 23"/>
                <a:gd name="T4" fmla="*/ 9 w 23"/>
                <a:gd name="T5" fmla="*/ 19 h 23"/>
                <a:gd name="T6" fmla="*/ 17 w 23"/>
                <a:gd name="T7" fmla="*/ 23 h 23"/>
                <a:gd name="T8" fmla="*/ 4 w 23"/>
                <a:gd name="T9" fmla="*/ 1 h 23"/>
                <a:gd name="T10" fmla="*/ 0 w 23"/>
                <a:gd name="T11" fmla="*/ 12 h 23"/>
                <a:gd name="T12" fmla="*/ 14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4" y="0"/>
                  </a:moveTo>
                  <a:cubicBezTo>
                    <a:pt x="16" y="1"/>
                    <a:pt x="21" y="6"/>
                    <a:pt x="23" y="7"/>
                  </a:cubicBezTo>
                  <a:cubicBezTo>
                    <a:pt x="21" y="9"/>
                    <a:pt x="15" y="14"/>
                    <a:pt x="9" y="19"/>
                  </a:cubicBezTo>
                  <a:cubicBezTo>
                    <a:pt x="11" y="20"/>
                    <a:pt x="14" y="21"/>
                    <a:pt x="17" y="23"/>
                  </a:cubicBezTo>
                  <a:cubicBezTo>
                    <a:pt x="13" y="15"/>
                    <a:pt x="9" y="8"/>
                    <a:pt x="4" y="1"/>
                  </a:cubicBezTo>
                  <a:cubicBezTo>
                    <a:pt x="3" y="4"/>
                    <a:pt x="1" y="8"/>
                    <a:pt x="0" y="12"/>
                  </a:cubicBezTo>
                  <a:cubicBezTo>
                    <a:pt x="6" y="7"/>
                    <a:pt x="12"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5" name="Freeform 176"/>
            <p:cNvSpPr>
              <a:spLocks/>
            </p:cNvSpPr>
            <p:nvPr userDrawn="1"/>
          </p:nvSpPr>
          <p:spPr bwMode="auto">
            <a:xfrm>
              <a:off x="5868988" y="5751513"/>
              <a:ext cx="69850" cy="41275"/>
            </a:xfrm>
            <a:custGeom>
              <a:avLst/>
              <a:gdLst>
                <a:gd name="T0" fmla="*/ 23 w 23"/>
                <a:gd name="T1" fmla="*/ 11 h 21"/>
                <a:gd name="T2" fmla="*/ 7 w 23"/>
                <a:gd name="T3" fmla="*/ 21 h 21"/>
                <a:gd name="T4" fmla="*/ 0 w 23"/>
                <a:gd name="T5" fmla="*/ 9 h 21"/>
                <a:gd name="T6" fmla="*/ 11 w 23"/>
                <a:gd name="T7" fmla="*/ 0 h 21"/>
                <a:gd name="T8" fmla="*/ 23 w 23"/>
                <a:gd name="T9" fmla="*/ 11 h 21"/>
              </a:gdLst>
              <a:ahLst/>
              <a:cxnLst>
                <a:cxn ang="0">
                  <a:pos x="T0" y="T1"/>
                </a:cxn>
                <a:cxn ang="0">
                  <a:pos x="T2" y="T3"/>
                </a:cxn>
                <a:cxn ang="0">
                  <a:pos x="T4" y="T5"/>
                </a:cxn>
                <a:cxn ang="0">
                  <a:pos x="T6" y="T7"/>
                </a:cxn>
                <a:cxn ang="0">
                  <a:pos x="T8" y="T9"/>
                </a:cxn>
              </a:cxnLst>
              <a:rect l="0" t="0" r="r" b="b"/>
              <a:pathLst>
                <a:path w="23" h="21">
                  <a:moveTo>
                    <a:pt x="23" y="11"/>
                  </a:moveTo>
                  <a:cubicBezTo>
                    <a:pt x="17" y="15"/>
                    <a:pt x="12" y="18"/>
                    <a:pt x="7" y="21"/>
                  </a:cubicBezTo>
                  <a:cubicBezTo>
                    <a:pt x="6" y="19"/>
                    <a:pt x="3" y="14"/>
                    <a:pt x="0" y="9"/>
                  </a:cubicBezTo>
                  <a:cubicBezTo>
                    <a:pt x="1" y="8"/>
                    <a:pt x="6" y="4"/>
                    <a:pt x="11" y="0"/>
                  </a:cubicBezTo>
                  <a:cubicBezTo>
                    <a:pt x="14" y="2"/>
                    <a:pt x="19" y="7"/>
                    <a:pt x="2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6" name="Freeform 177"/>
            <p:cNvSpPr>
              <a:spLocks/>
            </p:cNvSpPr>
            <p:nvPr userDrawn="1"/>
          </p:nvSpPr>
          <p:spPr bwMode="auto">
            <a:xfrm>
              <a:off x="4094163" y="5749925"/>
              <a:ext cx="65088" cy="42862"/>
            </a:xfrm>
            <a:custGeom>
              <a:avLst/>
              <a:gdLst>
                <a:gd name="T0" fmla="*/ 8 w 21"/>
                <a:gd name="T1" fmla="*/ 0 h 22"/>
                <a:gd name="T2" fmla="*/ 21 w 21"/>
                <a:gd name="T3" fmla="*/ 13 h 22"/>
                <a:gd name="T4" fmla="*/ 9 w 21"/>
                <a:gd name="T5" fmla="*/ 22 h 22"/>
                <a:gd name="T6" fmla="*/ 0 w 21"/>
                <a:gd name="T7" fmla="*/ 11 h 22"/>
                <a:gd name="T8" fmla="*/ 14 w 21"/>
                <a:gd name="T9" fmla="*/ 4 h 22"/>
                <a:gd name="T10" fmla="*/ 8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8" y="0"/>
                  </a:moveTo>
                  <a:cubicBezTo>
                    <a:pt x="13" y="4"/>
                    <a:pt x="18" y="9"/>
                    <a:pt x="21" y="13"/>
                  </a:cubicBezTo>
                  <a:cubicBezTo>
                    <a:pt x="18" y="15"/>
                    <a:pt x="12" y="19"/>
                    <a:pt x="9" y="22"/>
                  </a:cubicBezTo>
                  <a:cubicBezTo>
                    <a:pt x="8" y="20"/>
                    <a:pt x="3" y="15"/>
                    <a:pt x="0" y="11"/>
                  </a:cubicBezTo>
                  <a:cubicBezTo>
                    <a:pt x="2" y="10"/>
                    <a:pt x="8" y="7"/>
                    <a:pt x="14" y="4"/>
                  </a:cubicBezTo>
                  <a:cubicBezTo>
                    <a:pt x="12" y="2"/>
                    <a:pt x="10" y="1"/>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7" name="Freeform 178"/>
            <p:cNvSpPr>
              <a:spLocks/>
            </p:cNvSpPr>
            <p:nvPr userDrawn="1"/>
          </p:nvSpPr>
          <p:spPr bwMode="auto">
            <a:xfrm>
              <a:off x="4975225" y="5746751"/>
              <a:ext cx="74613" cy="53975"/>
            </a:xfrm>
            <a:custGeom>
              <a:avLst/>
              <a:gdLst>
                <a:gd name="T0" fmla="*/ 24 w 24"/>
                <a:gd name="T1" fmla="*/ 12 h 28"/>
                <a:gd name="T2" fmla="*/ 7 w 24"/>
                <a:gd name="T3" fmla="*/ 25 h 28"/>
                <a:gd name="T4" fmla="*/ 13 w 24"/>
                <a:gd name="T5" fmla="*/ 28 h 28"/>
                <a:gd name="T6" fmla="*/ 0 w 24"/>
                <a:gd name="T7" fmla="*/ 12 h 28"/>
                <a:gd name="T8" fmla="*/ 11 w 24"/>
                <a:gd name="T9" fmla="*/ 0 h 28"/>
                <a:gd name="T10" fmla="*/ 24 w 24"/>
                <a:gd name="T11" fmla="*/ 12 h 28"/>
              </a:gdLst>
              <a:ahLst/>
              <a:cxnLst>
                <a:cxn ang="0">
                  <a:pos x="T0" y="T1"/>
                </a:cxn>
                <a:cxn ang="0">
                  <a:pos x="T2" y="T3"/>
                </a:cxn>
                <a:cxn ang="0">
                  <a:pos x="T4" y="T5"/>
                </a:cxn>
                <a:cxn ang="0">
                  <a:pos x="T6" y="T7"/>
                </a:cxn>
                <a:cxn ang="0">
                  <a:pos x="T8" y="T9"/>
                </a:cxn>
                <a:cxn ang="0">
                  <a:pos x="T10" y="T11"/>
                </a:cxn>
              </a:cxnLst>
              <a:rect l="0" t="0" r="r" b="b"/>
              <a:pathLst>
                <a:path w="24" h="28">
                  <a:moveTo>
                    <a:pt x="24" y="12"/>
                  </a:moveTo>
                  <a:cubicBezTo>
                    <a:pt x="18" y="16"/>
                    <a:pt x="12" y="20"/>
                    <a:pt x="7" y="25"/>
                  </a:cubicBezTo>
                  <a:cubicBezTo>
                    <a:pt x="9" y="26"/>
                    <a:pt x="11" y="27"/>
                    <a:pt x="13" y="28"/>
                  </a:cubicBezTo>
                  <a:cubicBezTo>
                    <a:pt x="9" y="23"/>
                    <a:pt x="5" y="18"/>
                    <a:pt x="0" y="12"/>
                  </a:cubicBezTo>
                  <a:cubicBezTo>
                    <a:pt x="1" y="10"/>
                    <a:pt x="6" y="5"/>
                    <a:pt x="11" y="0"/>
                  </a:cubicBezTo>
                  <a:cubicBezTo>
                    <a:pt x="16" y="4"/>
                    <a:pt x="22" y="9"/>
                    <a:pt x="2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8" name="Freeform 179"/>
            <p:cNvSpPr>
              <a:spLocks/>
            </p:cNvSpPr>
            <p:nvPr userDrawn="1"/>
          </p:nvSpPr>
          <p:spPr bwMode="auto">
            <a:xfrm>
              <a:off x="3195638" y="5748338"/>
              <a:ext cx="82550" cy="52387"/>
            </a:xfrm>
            <a:custGeom>
              <a:avLst/>
              <a:gdLst>
                <a:gd name="T0" fmla="*/ 0 w 27"/>
                <a:gd name="T1" fmla="*/ 14 h 27"/>
                <a:gd name="T2" fmla="*/ 17 w 27"/>
                <a:gd name="T3" fmla="*/ 6 h 27"/>
                <a:gd name="T4" fmla="*/ 13 w 27"/>
                <a:gd name="T5" fmla="*/ 0 h 27"/>
                <a:gd name="T6" fmla="*/ 27 w 27"/>
                <a:gd name="T7" fmla="*/ 13 h 27"/>
                <a:gd name="T8" fmla="*/ 14 w 27"/>
                <a:gd name="T9" fmla="*/ 27 h 27"/>
                <a:gd name="T10" fmla="*/ 0 w 27"/>
                <a:gd name="T11" fmla="*/ 14 h 27"/>
              </a:gdLst>
              <a:ahLst/>
              <a:cxnLst>
                <a:cxn ang="0">
                  <a:pos x="T0" y="T1"/>
                </a:cxn>
                <a:cxn ang="0">
                  <a:pos x="T2" y="T3"/>
                </a:cxn>
                <a:cxn ang="0">
                  <a:pos x="T4" y="T5"/>
                </a:cxn>
                <a:cxn ang="0">
                  <a:pos x="T6" y="T7"/>
                </a:cxn>
                <a:cxn ang="0">
                  <a:pos x="T8" y="T9"/>
                </a:cxn>
                <a:cxn ang="0">
                  <a:pos x="T10" y="T11"/>
                </a:cxn>
              </a:cxnLst>
              <a:rect l="0" t="0" r="r" b="b"/>
              <a:pathLst>
                <a:path w="27" h="27">
                  <a:moveTo>
                    <a:pt x="0" y="14"/>
                  </a:moveTo>
                  <a:cubicBezTo>
                    <a:pt x="6" y="11"/>
                    <a:pt x="12" y="8"/>
                    <a:pt x="17" y="6"/>
                  </a:cubicBezTo>
                  <a:cubicBezTo>
                    <a:pt x="16" y="4"/>
                    <a:pt x="14" y="2"/>
                    <a:pt x="13" y="0"/>
                  </a:cubicBezTo>
                  <a:cubicBezTo>
                    <a:pt x="18" y="4"/>
                    <a:pt x="22" y="8"/>
                    <a:pt x="27" y="13"/>
                  </a:cubicBezTo>
                  <a:cubicBezTo>
                    <a:pt x="23" y="18"/>
                    <a:pt x="19" y="22"/>
                    <a:pt x="14" y="27"/>
                  </a:cubicBezTo>
                  <a:cubicBezTo>
                    <a:pt x="10" y="23"/>
                    <a:pt x="5"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9" name="Freeform 180"/>
            <p:cNvSpPr>
              <a:spLocks/>
            </p:cNvSpPr>
            <p:nvPr userDrawn="1"/>
          </p:nvSpPr>
          <p:spPr bwMode="auto">
            <a:xfrm>
              <a:off x="5862638" y="10768013"/>
              <a:ext cx="79375" cy="52387"/>
            </a:xfrm>
            <a:custGeom>
              <a:avLst/>
              <a:gdLst>
                <a:gd name="T0" fmla="*/ 13 w 26"/>
                <a:gd name="T1" fmla="*/ 27 h 27"/>
                <a:gd name="T2" fmla="*/ 0 w 26"/>
                <a:gd name="T3" fmla="*/ 12 h 27"/>
                <a:gd name="T4" fmla="*/ 11 w 26"/>
                <a:gd name="T5" fmla="*/ 0 h 27"/>
                <a:gd name="T6" fmla="*/ 26 w 26"/>
                <a:gd name="T7" fmla="*/ 13 h 27"/>
                <a:gd name="T8" fmla="*/ 13 w 26"/>
                <a:gd name="T9" fmla="*/ 27 h 27"/>
              </a:gdLst>
              <a:ahLst/>
              <a:cxnLst>
                <a:cxn ang="0">
                  <a:pos x="T0" y="T1"/>
                </a:cxn>
                <a:cxn ang="0">
                  <a:pos x="T2" y="T3"/>
                </a:cxn>
                <a:cxn ang="0">
                  <a:pos x="T4" y="T5"/>
                </a:cxn>
                <a:cxn ang="0">
                  <a:pos x="T6" y="T7"/>
                </a:cxn>
                <a:cxn ang="0">
                  <a:pos x="T8" y="T9"/>
                </a:cxn>
              </a:cxnLst>
              <a:rect l="0" t="0" r="r" b="b"/>
              <a:pathLst>
                <a:path w="26" h="27">
                  <a:moveTo>
                    <a:pt x="13" y="27"/>
                  </a:moveTo>
                  <a:cubicBezTo>
                    <a:pt x="8" y="22"/>
                    <a:pt x="4" y="17"/>
                    <a:pt x="0" y="12"/>
                  </a:cubicBezTo>
                  <a:cubicBezTo>
                    <a:pt x="2" y="10"/>
                    <a:pt x="6" y="5"/>
                    <a:pt x="11" y="0"/>
                  </a:cubicBezTo>
                  <a:cubicBezTo>
                    <a:pt x="16" y="4"/>
                    <a:pt x="20" y="8"/>
                    <a:pt x="26" y="13"/>
                  </a:cubicBezTo>
                  <a:cubicBezTo>
                    <a:pt x="21" y="18"/>
                    <a:pt x="17" y="22"/>
                    <a:pt x="13"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0" name="Freeform 181"/>
            <p:cNvSpPr>
              <a:spLocks/>
            </p:cNvSpPr>
            <p:nvPr userDrawn="1"/>
          </p:nvSpPr>
          <p:spPr bwMode="auto">
            <a:xfrm>
              <a:off x="8070850" y="6037263"/>
              <a:ext cx="85725" cy="39687"/>
            </a:xfrm>
            <a:custGeom>
              <a:avLst/>
              <a:gdLst>
                <a:gd name="T0" fmla="*/ 18 w 28"/>
                <a:gd name="T1" fmla="*/ 0 h 21"/>
                <a:gd name="T2" fmla="*/ 24 w 28"/>
                <a:gd name="T3" fmla="*/ 12 h 21"/>
                <a:gd name="T4" fmla="*/ 28 w 28"/>
                <a:gd name="T5" fmla="*/ 8 h 21"/>
                <a:gd name="T6" fmla="*/ 13 w 28"/>
                <a:gd name="T7" fmla="*/ 21 h 21"/>
                <a:gd name="T8" fmla="*/ 0 w 28"/>
                <a:gd name="T9" fmla="*/ 8 h 21"/>
                <a:gd name="T10" fmla="*/ 18 w 28"/>
                <a:gd name="T11" fmla="*/ 0 h 21"/>
              </a:gdLst>
              <a:ahLst/>
              <a:cxnLst>
                <a:cxn ang="0">
                  <a:pos x="T0" y="T1"/>
                </a:cxn>
                <a:cxn ang="0">
                  <a:pos x="T2" y="T3"/>
                </a:cxn>
                <a:cxn ang="0">
                  <a:pos x="T4" y="T5"/>
                </a:cxn>
                <a:cxn ang="0">
                  <a:pos x="T6" y="T7"/>
                </a:cxn>
                <a:cxn ang="0">
                  <a:pos x="T8" y="T9"/>
                </a:cxn>
                <a:cxn ang="0">
                  <a:pos x="T10" y="T11"/>
                </a:cxn>
              </a:cxnLst>
              <a:rect l="0" t="0" r="r" b="b"/>
              <a:pathLst>
                <a:path w="28" h="21">
                  <a:moveTo>
                    <a:pt x="18" y="0"/>
                  </a:moveTo>
                  <a:cubicBezTo>
                    <a:pt x="18" y="1"/>
                    <a:pt x="21" y="7"/>
                    <a:pt x="24" y="12"/>
                  </a:cubicBezTo>
                  <a:cubicBezTo>
                    <a:pt x="25" y="11"/>
                    <a:pt x="27" y="9"/>
                    <a:pt x="28" y="8"/>
                  </a:cubicBezTo>
                  <a:cubicBezTo>
                    <a:pt x="23" y="12"/>
                    <a:pt x="18" y="17"/>
                    <a:pt x="13" y="21"/>
                  </a:cubicBezTo>
                  <a:cubicBezTo>
                    <a:pt x="10" y="18"/>
                    <a:pt x="6" y="14"/>
                    <a:pt x="0" y="8"/>
                  </a:cubicBezTo>
                  <a:cubicBezTo>
                    <a:pt x="6" y="5"/>
                    <a:pt x="13" y="2"/>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1" name="Freeform 182"/>
            <p:cNvSpPr>
              <a:spLocks/>
            </p:cNvSpPr>
            <p:nvPr userDrawn="1"/>
          </p:nvSpPr>
          <p:spPr bwMode="auto">
            <a:xfrm>
              <a:off x="984250" y="6030913"/>
              <a:ext cx="73025" cy="46037"/>
            </a:xfrm>
            <a:custGeom>
              <a:avLst/>
              <a:gdLst>
                <a:gd name="T0" fmla="*/ 0 w 24"/>
                <a:gd name="T1" fmla="*/ 11 h 24"/>
                <a:gd name="T2" fmla="*/ 12 w 24"/>
                <a:gd name="T3" fmla="*/ 0 h 24"/>
                <a:gd name="T4" fmla="*/ 24 w 24"/>
                <a:gd name="T5" fmla="*/ 13 h 24"/>
                <a:gd name="T6" fmla="*/ 11 w 24"/>
                <a:gd name="T7" fmla="*/ 24 h 24"/>
                <a:gd name="T8" fmla="*/ 0 w 24"/>
                <a:gd name="T9" fmla="*/ 11 h 24"/>
              </a:gdLst>
              <a:ahLst/>
              <a:cxnLst>
                <a:cxn ang="0">
                  <a:pos x="T0" y="T1"/>
                </a:cxn>
                <a:cxn ang="0">
                  <a:pos x="T2" y="T3"/>
                </a:cxn>
                <a:cxn ang="0">
                  <a:pos x="T4" y="T5"/>
                </a:cxn>
                <a:cxn ang="0">
                  <a:pos x="T6" y="T7"/>
                </a:cxn>
                <a:cxn ang="0">
                  <a:pos x="T8" y="T9"/>
                </a:cxn>
              </a:cxnLst>
              <a:rect l="0" t="0" r="r" b="b"/>
              <a:pathLst>
                <a:path w="24" h="24">
                  <a:moveTo>
                    <a:pt x="0" y="11"/>
                  </a:moveTo>
                  <a:cubicBezTo>
                    <a:pt x="3" y="8"/>
                    <a:pt x="8" y="4"/>
                    <a:pt x="12" y="0"/>
                  </a:cubicBezTo>
                  <a:cubicBezTo>
                    <a:pt x="15" y="3"/>
                    <a:pt x="20" y="8"/>
                    <a:pt x="24" y="13"/>
                  </a:cubicBezTo>
                  <a:cubicBezTo>
                    <a:pt x="20" y="16"/>
                    <a:pt x="16" y="20"/>
                    <a:pt x="11" y="24"/>
                  </a:cubicBezTo>
                  <a:cubicBezTo>
                    <a:pt x="8" y="20"/>
                    <a:pt x="4" y="15"/>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2" name="Freeform 183"/>
            <p:cNvSpPr>
              <a:spLocks/>
            </p:cNvSpPr>
            <p:nvPr userDrawn="1"/>
          </p:nvSpPr>
          <p:spPr bwMode="auto">
            <a:xfrm>
              <a:off x="984250" y="10491788"/>
              <a:ext cx="76200" cy="47625"/>
            </a:xfrm>
            <a:custGeom>
              <a:avLst/>
              <a:gdLst>
                <a:gd name="T0" fmla="*/ 0 w 25"/>
                <a:gd name="T1" fmla="*/ 12 h 25"/>
                <a:gd name="T2" fmla="*/ 13 w 25"/>
                <a:gd name="T3" fmla="*/ 0 h 25"/>
                <a:gd name="T4" fmla="*/ 21 w 25"/>
                <a:gd name="T5" fmla="*/ 17 h 25"/>
                <a:gd name="T6" fmla="*/ 25 w 25"/>
                <a:gd name="T7" fmla="*/ 13 h 25"/>
                <a:gd name="T8" fmla="*/ 11 w 25"/>
                <a:gd name="T9" fmla="*/ 25 h 25"/>
                <a:gd name="T10" fmla="*/ 0 w 25"/>
                <a:gd name="T11" fmla="*/ 12 h 25"/>
              </a:gdLst>
              <a:ahLst/>
              <a:cxnLst>
                <a:cxn ang="0">
                  <a:pos x="T0" y="T1"/>
                </a:cxn>
                <a:cxn ang="0">
                  <a:pos x="T2" y="T3"/>
                </a:cxn>
                <a:cxn ang="0">
                  <a:pos x="T4" y="T5"/>
                </a:cxn>
                <a:cxn ang="0">
                  <a:pos x="T6" y="T7"/>
                </a:cxn>
                <a:cxn ang="0">
                  <a:pos x="T8" y="T9"/>
                </a:cxn>
                <a:cxn ang="0">
                  <a:pos x="T10" y="T11"/>
                </a:cxn>
              </a:cxnLst>
              <a:rect l="0" t="0" r="r" b="b"/>
              <a:pathLst>
                <a:path w="25" h="25">
                  <a:moveTo>
                    <a:pt x="0" y="12"/>
                  </a:moveTo>
                  <a:cubicBezTo>
                    <a:pt x="3" y="9"/>
                    <a:pt x="8" y="5"/>
                    <a:pt x="13" y="0"/>
                  </a:cubicBezTo>
                  <a:cubicBezTo>
                    <a:pt x="15" y="4"/>
                    <a:pt x="18" y="11"/>
                    <a:pt x="21" y="17"/>
                  </a:cubicBezTo>
                  <a:cubicBezTo>
                    <a:pt x="22" y="16"/>
                    <a:pt x="24" y="14"/>
                    <a:pt x="25" y="13"/>
                  </a:cubicBezTo>
                  <a:cubicBezTo>
                    <a:pt x="20" y="17"/>
                    <a:pt x="16" y="21"/>
                    <a:pt x="11" y="25"/>
                  </a:cubicBezTo>
                  <a:cubicBezTo>
                    <a:pt x="8" y="21"/>
                    <a:pt x="4" y="16"/>
                    <a:pt x="0"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3" name="Freeform 184"/>
            <p:cNvSpPr>
              <a:spLocks/>
            </p:cNvSpPr>
            <p:nvPr userDrawn="1"/>
          </p:nvSpPr>
          <p:spPr bwMode="auto">
            <a:xfrm>
              <a:off x="8070850" y="10488613"/>
              <a:ext cx="88900" cy="55562"/>
            </a:xfrm>
            <a:custGeom>
              <a:avLst/>
              <a:gdLst>
                <a:gd name="T0" fmla="*/ 0 w 29"/>
                <a:gd name="T1" fmla="*/ 14 h 28"/>
                <a:gd name="T2" fmla="*/ 15 w 29"/>
                <a:gd name="T3" fmla="*/ 0 h 28"/>
                <a:gd name="T4" fmla="*/ 29 w 29"/>
                <a:gd name="T5" fmla="*/ 13 h 28"/>
                <a:gd name="T6" fmla="*/ 15 w 29"/>
                <a:gd name="T7" fmla="*/ 28 h 28"/>
                <a:gd name="T8" fmla="*/ 0 w 29"/>
                <a:gd name="T9" fmla="*/ 14 h 28"/>
              </a:gdLst>
              <a:ahLst/>
              <a:cxnLst>
                <a:cxn ang="0">
                  <a:pos x="T0" y="T1"/>
                </a:cxn>
                <a:cxn ang="0">
                  <a:pos x="T2" y="T3"/>
                </a:cxn>
                <a:cxn ang="0">
                  <a:pos x="T4" y="T5"/>
                </a:cxn>
                <a:cxn ang="0">
                  <a:pos x="T6" y="T7"/>
                </a:cxn>
                <a:cxn ang="0">
                  <a:pos x="T8" y="T9"/>
                </a:cxn>
              </a:cxnLst>
              <a:rect l="0" t="0" r="r" b="b"/>
              <a:pathLst>
                <a:path w="29" h="28">
                  <a:moveTo>
                    <a:pt x="0" y="14"/>
                  </a:moveTo>
                  <a:cubicBezTo>
                    <a:pt x="6" y="9"/>
                    <a:pt x="10" y="4"/>
                    <a:pt x="15" y="0"/>
                  </a:cubicBezTo>
                  <a:cubicBezTo>
                    <a:pt x="19" y="4"/>
                    <a:pt x="24" y="9"/>
                    <a:pt x="29" y="13"/>
                  </a:cubicBezTo>
                  <a:cubicBezTo>
                    <a:pt x="25" y="18"/>
                    <a:pt x="20" y="22"/>
                    <a:pt x="15" y="28"/>
                  </a:cubicBezTo>
                  <a:cubicBezTo>
                    <a:pt x="11" y="24"/>
                    <a:pt x="6"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4" name="Freeform 185"/>
            <p:cNvSpPr>
              <a:spLocks/>
            </p:cNvSpPr>
            <p:nvPr userDrawn="1"/>
          </p:nvSpPr>
          <p:spPr bwMode="auto">
            <a:xfrm>
              <a:off x="3192463" y="10769600"/>
              <a:ext cx="82550" cy="50800"/>
            </a:xfrm>
            <a:custGeom>
              <a:avLst/>
              <a:gdLst>
                <a:gd name="T0" fmla="*/ 14 w 27"/>
                <a:gd name="T1" fmla="*/ 0 h 26"/>
                <a:gd name="T2" fmla="*/ 27 w 27"/>
                <a:gd name="T3" fmla="*/ 12 h 26"/>
                <a:gd name="T4" fmla="*/ 15 w 27"/>
                <a:gd name="T5" fmla="*/ 26 h 26"/>
                <a:gd name="T6" fmla="*/ 0 w 27"/>
                <a:gd name="T7" fmla="*/ 12 h 26"/>
                <a:gd name="T8" fmla="*/ 20 w 27"/>
                <a:gd name="T9" fmla="*/ 5 h 26"/>
                <a:gd name="T10" fmla="*/ 14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14" y="0"/>
                  </a:moveTo>
                  <a:cubicBezTo>
                    <a:pt x="19" y="5"/>
                    <a:pt x="23" y="9"/>
                    <a:pt x="27" y="12"/>
                  </a:cubicBezTo>
                  <a:cubicBezTo>
                    <a:pt x="23" y="17"/>
                    <a:pt x="19" y="22"/>
                    <a:pt x="15" y="26"/>
                  </a:cubicBezTo>
                  <a:cubicBezTo>
                    <a:pt x="10" y="22"/>
                    <a:pt x="6" y="18"/>
                    <a:pt x="0" y="12"/>
                  </a:cubicBezTo>
                  <a:cubicBezTo>
                    <a:pt x="7" y="10"/>
                    <a:pt x="13" y="8"/>
                    <a:pt x="20" y="5"/>
                  </a:cubicBezTo>
                  <a:cubicBezTo>
                    <a:pt x="18" y="3"/>
                    <a:pt x="16" y="2"/>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5" name="Freeform 186"/>
            <p:cNvSpPr>
              <a:spLocks/>
            </p:cNvSpPr>
            <p:nvPr userDrawn="1"/>
          </p:nvSpPr>
          <p:spPr bwMode="auto">
            <a:xfrm>
              <a:off x="4084638" y="10766425"/>
              <a:ext cx="77788" cy="55562"/>
            </a:xfrm>
            <a:custGeom>
              <a:avLst/>
              <a:gdLst>
                <a:gd name="T0" fmla="*/ 25 w 25"/>
                <a:gd name="T1" fmla="*/ 12 h 29"/>
                <a:gd name="T2" fmla="*/ 8 w 25"/>
                <a:gd name="T3" fmla="*/ 25 h 29"/>
                <a:gd name="T4" fmla="*/ 14 w 25"/>
                <a:gd name="T5" fmla="*/ 29 h 29"/>
                <a:gd name="T6" fmla="*/ 0 w 25"/>
                <a:gd name="T7" fmla="*/ 13 h 29"/>
                <a:gd name="T8" fmla="*/ 12 w 25"/>
                <a:gd name="T9" fmla="*/ 0 h 29"/>
                <a:gd name="T10" fmla="*/ 25 w 25"/>
                <a:gd name="T11" fmla="*/ 12 h 29"/>
              </a:gdLst>
              <a:ahLst/>
              <a:cxnLst>
                <a:cxn ang="0">
                  <a:pos x="T0" y="T1"/>
                </a:cxn>
                <a:cxn ang="0">
                  <a:pos x="T2" y="T3"/>
                </a:cxn>
                <a:cxn ang="0">
                  <a:pos x="T4" y="T5"/>
                </a:cxn>
                <a:cxn ang="0">
                  <a:pos x="T6" y="T7"/>
                </a:cxn>
                <a:cxn ang="0">
                  <a:pos x="T8" y="T9"/>
                </a:cxn>
                <a:cxn ang="0">
                  <a:pos x="T10" y="T11"/>
                </a:cxn>
              </a:cxnLst>
              <a:rect l="0" t="0" r="r" b="b"/>
              <a:pathLst>
                <a:path w="25" h="29">
                  <a:moveTo>
                    <a:pt x="25" y="12"/>
                  </a:moveTo>
                  <a:cubicBezTo>
                    <a:pt x="19" y="16"/>
                    <a:pt x="14" y="21"/>
                    <a:pt x="8" y="25"/>
                  </a:cubicBezTo>
                  <a:cubicBezTo>
                    <a:pt x="10" y="26"/>
                    <a:pt x="12" y="28"/>
                    <a:pt x="14" y="29"/>
                  </a:cubicBezTo>
                  <a:cubicBezTo>
                    <a:pt x="9" y="23"/>
                    <a:pt x="5" y="18"/>
                    <a:pt x="0" y="13"/>
                  </a:cubicBezTo>
                  <a:cubicBezTo>
                    <a:pt x="2" y="10"/>
                    <a:pt x="7" y="5"/>
                    <a:pt x="12" y="0"/>
                  </a:cubicBezTo>
                  <a:cubicBezTo>
                    <a:pt x="18" y="5"/>
                    <a:pt x="23" y="10"/>
                    <a:pt x="25"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6" name="Freeform 187"/>
            <p:cNvSpPr>
              <a:spLocks/>
            </p:cNvSpPr>
            <p:nvPr userDrawn="1"/>
          </p:nvSpPr>
          <p:spPr bwMode="auto">
            <a:xfrm>
              <a:off x="4975225" y="10772775"/>
              <a:ext cx="84138" cy="46037"/>
            </a:xfrm>
            <a:custGeom>
              <a:avLst/>
              <a:gdLst>
                <a:gd name="T0" fmla="*/ 0 w 27"/>
                <a:gd name="T1" fmla="*/ 15 h 24"/>
                <a:gd name="T2" fmla="*/ 15 w 27"/>
                <a:gd name="T3" fmla="*/ 0 h 24"/>
                <a:gd name="T4" fmla="*/ 27 w 27"/>
                <a:gd name="T5" fmla="*/ 11 h 24"/>
                <a:gd name="T6" fmla="*/ 9 w 27"/>
                <a:gd name="T7" fmla="*/ 24 h 24"/>
                <a:gd name="T8" fmla="*/ 0 w 27"/>
                <a:gd name="T9" fmla="*/ 15 h 24"/>
              </a:gdLst>
              <a:ahLst/>
              <a:cxnLst>
                <a:cxn ang="0">
                  <a:pos x="T0" y="T1"/>
                </a:cxn>
                <a:cxn ang="0">
                  <a:pos x="T2" y="T3"/>
                </a:cxn>
                <a:cxn ang="0">
                  <a:pos x="T4" y="T5"/>
                </a:cxn>
                <a:cxn ang="0">
                  <a:pos x="T6" y="T7"/>
                </a:cxn>
                <a:cxn ang="0">
                  <a:pos x="T8" y="T9"/>
                </a:cxn>
              </a:cxnLst>
              <a:rect l="0" t="0" r="r" b="b"/>
              <a:pathLst>
                <a:path w="27" h="24">
                  <a:moveTo>
                    <a:pt x="0" y="15"/>
                  </a:moveTo>
                  <a:cubicBezTo>
                    <a:pt x="4" y="10"/>
                    <a:pt x="10" y="5"/>
                    <a:pt x="15" y="0"/>
                  </a:cubicBezTo>
                  <a:cubicBezTo>
                    <a:pt x="17" y="1"/>
                    <a:pt x="22" y="6"/>
                    <a:pt x="27" y="11"/>
                  </a:cubicBezTo>
                  <a:cubicBezTo>
                    <a:pt x="21" y="15"/>
                    <a:pt x="15" y="19"/>
                    <a:pt x="9" y="24"/>
                  </a:cubicBezTo>
                  <a:cubicBezTo>
                    <a:pt x="7" y="22"/>
                    <a:pt x="2" y="17"/>
                    <a:pt x="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175" name="Google Shape;1175;p15"/>
          <p:cNvGrpSpPr/>
          <p:nvPr/>
        </p:nvGrpSpPr>
        <p:grpSpPr>
          <a:xfrm rot="10800000">
            <a:off x="-1520825" y="-264463"/>
            <a:ext cx="10950067" cy="5900657"/>
            <a:chOff x="-295925" y="-538163"/>
            <a:chExt cx="10950067" cy="5900657"/>
          </a:xfrm>
        </p:grpSpPr>
        <p:sp>
          <p:nvSpPr>
            <p:cNvPr id="1176" name="Google Shape;1176;p15"/>
            <p:cNvSpPr/>
            <p:nvPr/>
          </p:nvSpPr>
          <p:spPr>
            <a:xfrm>
              <a:off x="-295925" y="1516950"/>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5372950" y="127625"/>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197916" y="-538163"/>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500077" y="3512217"/>
              <a:ext cx="3677293" cy="1625671"/>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15"/>
          <p:cNvGrpSpPr/>
          <p:nvPr/>
        </p:nvGrpSpPr>
        <p:grpSpPr>
          <a:xfrm>
            <a:off x="111325" y="210350"/>
            <a:ext cx="8841025" cy="4740250"/>
            <a:chOff x="111325" y="210350"/>
            <a:chExt cx="8841025" cy="4740250"/>
          </a:xfrm>
        </p:grpSpPr>
        <p:sp>
          <p:nvSpPr>
            <p:cNvPr id="1253" name="Google Shape;1253;p15"/>
            <p:cNvSpPr/>
            <p:nvPr/>
          </p:nvSpPr>
          <p:spPr>
            <a:xfrm>
              <a:off x="8656800" y="15218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334000" y="19973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5"/>
            <p:cNvSpPr/>
            <p:nvPr/>
          </p:nvSpPr>
          <p:spPr>
            <a:xfrm>
              <a:off x="459025" y="14389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5"/>
            <p:cNvSpPr/>
            <p:nvPr/>
          </p:nvSpPr>
          <p:spPr>
            <a:xfrm>
              <a:off x="8292100"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5"/>
            <p:cNvSpPr/>
            <p:nvPr/>
          </p:nvSpPr>
          <p:spPr>
            <a:xfrm>
              <a:off x="8763350" y="3472500"/>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5"/>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5"/>
            <p:cNvSpPr/>
            <p:nvPr/>
          </p:nvSpPr>
          <p:spPr>
            <a:xfrm>
              <a:off x="8166750" y="47008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5"/>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5"/>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5"/>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5"/>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5"/>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5"/>
            <p:cNvSpPr/>
            <p:nvPr/>
          </p:nvSpPr>
          <p:spPr>
            <a:xfrm>
              <a:off x="360850"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5"/>
            <p:cNvSpPr/>
            <p:nvPr/>
          </p:nvSpPr>
          <p:spPr>
            <a:xfrm>
              <a:off x="459025" y="4556838"/>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5"/>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5"/>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5"/>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5"/>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5"/>
            <p:cNvSpPr/>
            <p:nvPr/>
          </p:nvSpPr>
          <p:spPr>
            <a:xfrm>
              <a:off x="8537050" y="37109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a:off x="111325" y="38745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5"/>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5"/>
            <p:cNvSpPr/>
            <p:nvPr/>
          </p:nvSpPr>
          <p:spPr>
            <a:xfrm>
              <a:off x="1743025" y="2534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5"/>
            <p:cNvSpPr/>
            <p:nvPr/>
          </p:nvSpPr>
          <p:spPr>
            <a:xfrm>
              <a:off x="6699850" y="13228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5"/>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5"/>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5"/>
            <p:cNvSpPr/>
            <p:nvPr/>
          </p:nvSpPr>
          <p:spPr>
            <a:xfrm>
              <a:off x="2639650" y="49098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5"/>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5"/>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Rectángulo 119"/>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1" name="Rectángulo 120"/>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2" name="Imagen 121"/>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291"/>
        <p:cNvGrpSpPr/>
        <p:nvPr/>
      </p:nvGrpSpPr>
      <p:grpSpPr>
        <a:xfrm>
          <a:off x="0" y="0"/>
          <a:ext cx="0" cy="0"/>
          <a:chOff x="0" y="0"/>
          <a:chExt cx="0" cy="0"/>
        </a:xfrm>
      </p:grpSpPr>
      <p:grpSp>
        <p:nvGrpSpPr>
          <p:cNvPr id="1311" name="Google Shape;1311;p16"/>
          <p:cNvGrpSpPr/>
          <p:nvPr/>
        </p:nvGrpSpPr>
        <p:grpSpPr>
          <a:xfrm>
            <a:off x="251375" y="277850"/>
            <a:ext cx="8548225" cy="4544800"/>
            <a:chOff x="218175" y="251300"/>
            <a:chExt cx="8548225" cy="4544800"/>
          </a:xfrm>
        </p:grpSpPr>
        <p:sp>
          <p:nvSpPr>
            <p:cNvPr id="1312" name="Google Shape;1312;p16"/>
            <p:cNvSpPr/>
            <p:nvPr/>
          </p:nvSpPr>
          <p:spPr>
            <a:xfrm>
              <a:off x="3717900" y="4701600"/>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8671900" y="8218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5111900" y="10478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6102525" y="78107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5008575" y="9662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6244000" y="7236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5564100" y="2513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5756025" y="15171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3419975" y="10891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4812700" y="15028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218175" y="37958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2117425" y="4092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1210575" y="4500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384025" y="35289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343225" y="4168188"/>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4918875" y="34692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1556750" y="4660800"/>
              <a:ext cx="40800" cy="408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7966450" y="17480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8205200" y="19486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6"/>
          <p:cNvSpPr/>
          <p:nvPr/>
        </p:nvSpPr>
        <p:spPr>
          <a:xfrm>
            <a:off x="6709578" y="-423576"/>
            <a:ext cx="1684356" cy="1240806"/>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txBox="1">
            <a:spLocks noGrp="1"/>
          </p:cNvSpPr>
          <p:nvPr>
            <p:ph type="title"/>
          </p:nvPr>
        </p:nvSpPr>
        <p:spPr>
          <a:xfrm>
            <a:off x="720000" y="1753950"/>
            <a:ext cx="38520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3" name="Google Shape;1353;p16"/>
          <p:cNvSpPr txBox="1">
            <a:spLocks noGrp="1"/>
          </p:cNvSpPr>
          <p:nvPr>
            <p:ph type="subTitle" idx="1"/>
          </p:nvPr>
        </p:nvSpPr>
        <p:spPr>
          <a:xfrm>
            <a:off x="720000" y="2326650"/>
            <a:ext cx="3852000" cy="1062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4" name="Google Shape;957;p11"/>
          <p:cNvSpPr/>
          <p:nvPr userDrawn="1"/>
        </p:nvSpPr>
        <p:spPr>
          <a:xfrm rot="21152848">
            <a:off x="966491" y="4428901"/>
            <a:ext cx="1452946" cy="1070332"/>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Rectángulo 64"/>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ángulo 65"/>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7" name="Imagen 66"/>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1354"/>
        <p:cNvGrpSpPr/>
        <p:nvPr/>
      </p:nvGrpSpPr>
      <p:grpSpPr>
        <a:xfrm>
          <a:off x="0" y="0"/>
          <a:ext cx="0" cy="0"/>
          <a:chOff x="0" y="0"/>
          <a:chExt cx="0" cy="0"/>
        </a:xfrm>
      </p:grpSpPr>
      <p:grpSp>
        <p:nvGrpSpPr>
          <p:cNvPr id="1355" name="Google Shape;1355;p17"/>
          <p:cNvGrpSpPr/>
          <p:nvPr/>
        </p:nvGrpSpPr>
        <p:grpSpPr>
          <a:xfrm rot="10800000" flipH="1">
            <a:off x="-558450" y="-725195"/>
            <a:ext cx="10861605" cy="5918282"/>
            <a:chOff x="-702437" y="-274288"/>
            <a:chExt cx="10861605" cy="5918282"/>
          </a:xfrm>
        </p:grpSpPr>
        <p:sp>
          <p:nvSpPr>
            <p:cNvPr id="1356" name="Google Shape;1356;p17"/>
            <p:cNvSpPr/>
            <p:nvPr/>
          </p:nvSpPr>
          <p:spPr>
            <a:xfrm>
              <a:off x="-702437" y="1798450"/>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877975" y="2437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18116" y="-274288"/>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7"/>
          <p:cNvGrpSpPr/>
          <p:nvPr/>
        </p:nvGrpSpPr>
        <p:grpSpPr>
          <a:xfrm>
            <a:off x="111325" y="210350"/>
            <a:ext cx="8841025" cy="4722825"/>
            <a:chOff x="111325" y="210350"/>
            <a:chExt cx="8841025" cy="4722825"/>
          </a:xfrm>
        </p:grpSpPr>
        <p:grpSp>
          <p:nvGrpSpPr>
            <p:cNvPr id="1385" name="Google Shape;1385;p17"/>
            <p:cNvGrpSpPr/>
            <p:nvPr/>
          </p:nvGrpSpPr>
          <p:grpSpPr>
            <a:xfrm>
              <a:off x="111325" y="210350"/>
              <a:ext cx="8841025" cy="4722825"/>
              <a:chOff x="111325" y="210350"/>
              <a:chExt cx="8841025" cy="4722825"/>
            </a:xfrm>
          </p:grpSpPr>
          <p:sp>
            <p:nvSpPr>
              <p:cNvPr id="1386" name="Google Shape;1386;p17"/>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7"/>
              <p:cNvSpPr/>
              <p:nvPr/>
            </p:nvSpPr>
            <p:spPr>
              <a:xfrm>
                <a:off x="298150" y="34288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7"/>
              <p:cNvSpPr/>
              <p:nvPr/>
            </p:nvSpPr>
            <p:spPr>
              <a:xfrm>
                <a:off x="459025" y="1438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7"/>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7"/>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7"/>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8292100" y="2804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8688600" y="3207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8476225" y="28388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360850" y="4198275"/>
                <a:ext cx="40800" cy="408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459025" y="4556838"/>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7556625" y="41492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7337775" y="47789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7"/>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7"/>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7"/>
              <p:cNvSpPr/>
              <p:nvPr/>
            </p:nvSpPr>
            <p:spPr>
              <a:xfrm>
                <a:off x="7337775"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7"/>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7"/>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3" name="Google Shape;1423;p17"/>
            <p:cNvSpPr/>
            <p:nvPr/>
          </p:nvSpPr>
          <p:spPr>
            <a:xfrm>
              <a:off x="5078650" y="2829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7"/>
            <p:cNvSpPr/>
            <p:nvPr/>
          </p:nvSpPr>
          <p:spPr>
            <a:xfrm>
              <a:off x="4696125" y="7055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7"/>
            <p:cNvSpPr/>
            <p:nvPr/>
          </p:nvSpPr>
          <p:spPr>
            <a:xfrm>
              <a:off x="5078650" y="732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7"/>
            <p:cNvSpPr/>
            <p:nvPr/>
          </p:nvSpPr>
          <p:spPr>
            <a:xfrm>
              <a:off x="4001300" y="498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17"/>
          <p:cNvSpPr txBox="1">
            <a:spLocks noGrp="1"/>
          </p:cNvSpPr>
          <p:nvPr>
            <p:ph type="body" idx="1"/>
          </p:nvPr>
        </p:nvSpPr>
        <p:spPr>
          <a:xfrm>
            <a:off x="726825" y="2543700"/>
            <a:ext cx="3718800" cy="20604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chemeClr val="lt1"/>
              </a:buClr>
              <a:buSzPts val="1200"/>
              <a:buChar char="●"/>
              <a:defRPr sz="1250"/>
            </a:lvl1pPr>
            <a:lvl2pPr marL="914400" lvl="1" indent="-304800" rtl="0">
              <a:lnSpc>
                <a:spcPct val="100000"/>
              </a:lnSpc>
              <a:spcBef>
                <a:spcPts val="1000"/>
              </a:spcBef>
              <a:spcAft>
                <a:spcPts val="0"/>
              </a:spcAft>
              <a:buSzPts val="1200"/>
              <a:buFont typeface="Roboto Condensed Light"/>
              <a:buChar char="○"/>
              <a:defRPr/>
            </a:lvl2pPr>
            <a:lvl3pPr marL="1371600" lvl="2" indent="-304800" rtl="0">
              <a:lnSpc>
                <a:spcPct val="100000"/>
              </a:lnSpc>
              <a:spcBef>
                <a:spcPts val="0"/>
              </a:spcBef>
              <a:spcAft>
                <a:spcPts val="0"/>
              </a:spcAft>
              <a:buSzPts val="1200"/>
              <a:buFont typeface="Roboto Condensed Light"/>
              <a:buChar char="■"/>
              <a:defRPr/>
            </a:lvl3pPr>
            <a:lvl4pPr marL="1828800" lvl="3" indent="-304800" rtl="0">
              <a:lnSpc>
                <a:spcPct val="100000"/>
              </a:lnSpc>
              <a:spcBef>
                <a:spcPts val="0"/>
              </a:spcBef>
              <a:spcAft>
                <a:spcPts val="0"/>
              </a:spcAft>
              <a:buSzPts val="1200"/>
              <a:buFont typeface="Roboto Condensed Light"/>
              <a:buChar char="●"/>
              <a:defRPr/>
            </a:lvl4pPr>
            <a:lvl5pPr marL="2286000" lvl="4" indent="-304800" rtl="0">
              <a:lnSpc>
                <a:spcPct val="100000"/>
              </a:lnSpc>
              <a:spcBef>
                <a:spcPts val="0"/>
              </a:spcBef>
              <a:spcAft>
                <a:spcPts val="0"/>
              </a:spcAft>
              <a:buSzPts val="1200"/>
              <a:buFont typeface="Roboto Condensed Light"/>
              <a:buChar char="○"/>
              <a:defRPr/>
            </a:lvl5pPr>
            <a:lvl6pPr marL="2743200" lvl="5" indent="-304800" rtl="0">
              <a:lnSpc>
                <a:spcPct val="100000"/>
              </a:lnSpc>
              <a:spcBef>
                <a:spcPts val="0"/>
              </a:spcBef>
              <a:spcAft>
                <a:spcPts val="0"/>
              </a:spcAft>
              <a:buSzPts val="1200"/>
              <a:buFont typeface="Roboto Condensed Light"/>
              <a:buChar char="■"/>
              <a:defRPr/>
            </a:lvl6pPr>
            <a:lvl7pPr marL="3200400" lvl="6" indent="-304800" rtl="0">
              <a:lnSpc>
                <a:spcPct val="100000"/>
              </a:lnSpc>
              <a:spcBef>
                <a:spcPts val="0"/>
              </a:spcBef>
              <a:spcAft>
                <a:spcPts val="0"/>
              </a:spcAft>
              <a:buSzPts val="1200"/>
              <a:buFont typeface="Roboto Condensed Light"/>
              <a:buChar char="●"/>
              <a:defRPr/>
            </a:lvl7pPr>
            <a:lvl8pPr marL="3657600" lvl="7" indent="-304800" rtl="0">
              <a:lnSpc>
                <a:spcPct val="100000"/>
              </a:lnSpc>
              <a:spcBef>
                <a:spcPts val="0"/>
              </a:spcBef>
              <a:spcAft>
                <a:spcPts val="0"/>
              </a:spcAft>
              <a:buSzPts val="1200"/>
              <a:buFont typeface="Roboto Condensed Light"/>
              <a:buChar char="○"/>
              <a:defRPr/>
            </a:lvl8pPr>
            <a:lvl9pPr marL="4114800" lvl="8" indent="-304800" rtl="0">
              <a:lnSpc>
                <a:spcPct val="100000"/>
              </a:lnSpc>
              <a:spcBef>
                <a:spcPts val="0"/>
              </a:spcBef>
              <a:spcAft>
                <a:spcPts val="0"/>
              </a:spcAft>
              <a:buSzPts val="1200"/>
              <a:buFont typeface="Roboto Condensed Light"/>
              <a:buChar char="■"/>
              <a:defRPr/>
            </a:lvl9pPr>
          </a:lstStyle>
          <a:p>
            <a:endParaRPr/>
          </a:p>
        </p:txBody>
      </p:sp>
      <p:sp>
        <p:nvSpPr>
          <p:cNvPr id="1428" name="Google Shape;1428;p17"/>
          <p:cNvSpPr txBox="1">
            <a:spLocks noGrp="1"/>
          </p:cNvSpPr>
          <p:nvPr>
            <p:ph type="body" idx="2"/>
          </p:nvPr>
        </p:nvSpPr>
        <p:spPr>
          <a:xfrm>
            <a:off x="4711977" y="1505400"/>
            <a:ext cx="3718800" cy="30987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chemeClr val="lt1"/>
              </a:buClr>
              <a:buSzPts val="1200"/>
              <a:buFont typeface="Concert One"/>
              <a:buChar char="●"/>
              <a:defRPr sz="2500">
                <a:solidFill>
                  <a:schemeClr val="lt1"/>
                </a:solidFill>
                <a:latin typeface="Concert One"/>
                <a:ea typeface="Concert One"/>
                <a:cs typeface="Concert One"/>
                <a:sym typeface="Concert One"/>
              </a:defRPr>
            </a:lvl1pPr>
            <a:lvl2pPr marL="914400" lvl="1" indent="-304800" rtl="0">
              <a:lnSpc>
                <a:spcPct val="100000"/>
              </a:lnSpc>
              <a:spcBef>
                <a:spcPts val="1000"/>
              </a:spcBef>
              <a:spcAft>
                <a:spcPts val="0"/>
              </a:spcAft>
              <a:buSzPts val="1200"/>
              <a:buFont typeface="Roboto Condensed Light"/>
              <a:buChar char="○"/>
              <a:defRPr/>
            </a:lvl2pPr>
            <a:lvl3pPr marL="1371600" lvl="2" indent="-304800" rtl="0">
              <a:lnSpc>
                <a:spcPct val="100000"/>
              </a:lnSpc>
              <a:spcBef>
                <a:spcPts val="0"/>
              </a:spcBef>
              <a:spcAft>
                <a:spcPts val="0"/>
              </a:spcAft>
              <a:buSzPts val="1200"/>
              <a:buFont typeface="Roboto Condensed Light"/>
              <a:buChar char="■"/>
              <a:defRPr/>
            </a:lvl3pPr>
            <a:lvl4pPr marL="1828800" lvl="3" indent="-304800" rtl="0">
              <a:lnSpc>
                <a:spcPct val="100000"/>
              </a:lnSpc>
              <a:spcBef>
                <a:spcPts val="0"/>
              </a:spcBef>
              <a:spcAft>
                <a:spcPts val="0"/>
              </a:spcAft>
              <a:buSzPts val="1200"/>
              <a:buFont typeface="Roboto Condensed Light"/>
              <a:buChar char="●"/>
              <a:defRPr/>
            </a:lvl4pPr>
            <a:lvl5pPr marL="2286000" lvl="4" indent="-304800" rtl="0">
              <a:lnSpc>
                <a:spcPct val="100000"/>
              </a:lnSpc>
              <a:spcBef>
                <a:spcPts val="0"/>
              </a:spcBef>
              <a:spcAft>
                <a:spcPts val="0"/>
              </a:spcAft>
              <a:buSzPts val="1200"/>
              <a:buFont typeface="Roboto Condensed Light"/>
              <a:buChar char="○"/>
              <a:defRPr/>
            </a:lvl5pPr>
            <a:lvl6pPr marL="2743200" lvl="5" indent="-304800" rtl="0">
              <a:lnSpc>
                <a:spcPct val="100000"/>
              </a:lnSpc>
              <a:spcBef>
                <a:spcPts val="0"/>
              </a:spcBef>
              <a:spcAft>
                <a:spcPts val="0"/>
              </a:spcAft>
              <a:buSzPts val="1200"/>
              <a:buFont typeface="Roboto Condensed Light"/>
              <a:buChar char="■"/>
              <a:defRPr/>
            </a:lvl6pPr>
            <a:lvl7pPr marL="3200400" lvl="6" indent="-304800" rtl="0">
              <a:lnSpc>
                <a:spcPct val="100000"/>
              </a:lnSpc>
              <a:spcBef>
                <a:spcPts val="0"/>
              </a:spcBef>
              <a:spcAft>
                <a:spcPts val="0"/>
              </a:spcAft>
              <a:buSzPts val="1200"/>
              <a:buFont typeface="Roboto Condensed Light"/>
              <a:buChar char="●"/>
              <a:defRPr/>
            </a:lvl7pPr>
            <a:lvl8pPr marL="3657600" lvl="7" indent="-304800" rtl="0">
              <a:lnSpc>
                <a:spcPct val="100000"/>
              </a:lnSpc>
              <a:spcBef>
                <a:spcPts val="0"/>
              </a:spcBef>
              <a:spcAft>
                <a:spcPts val="0"/>
              </a:spcAft>
              <a:buSzPts val="1200"/>
              <a:buFont typeface="Roboto Condensed Light"/>
              <a:buChar char="○"/>
              <a:defRPr/>
            </a:lvl8pPr>
            <a:lvl9pPr marL="4114800" lvl="8" indent="-304800" rtl="0">
              <a:lnSpc>
                <a:spcPct val="100000"/>
              </a:lnSpc>
              <a:spcBef>
                <a:spcPts val="0"/>
              </a:spcBef>
              <a:spcAft>
                <a:spcPts val="0"/>
              </a:spcAft>
              <a:buSzPts val="1200"/>
              <a:buFont typeface="Roboto Condensed Light"/>
              <a:buChar char="■"/>
              <a:defRPr/>
            </a:lvl9pPr>
          </a:lstStyle>
          <a:p>
            <a:endParaRPr/>
          </a:p>
        </p:txBody>
      </p:sp>
      <p:sp>
        <p:nvSpPr>
          <p:cNvPr id="1429" name="Google Shape;1429;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957;p11"/>
          <p:cNvSpPr/>
          <p:nvPr userDrawn="1"/>
        </p:nvSpPr>
        <p:spPr>
          <a:xfrm rot="18287364">
            <a:off x="383914" y="366799"/>
            <a:ext cx="1452946" cy="1070332"/>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7;p11"/>
          <p:cNvSpPr/>
          <p:nvPr userDrawn="1"/>
        </p:nvSpPr>
        <p:spPr>
          <a:xfrm rot="18287364">
            <a:off x="7824610" y="4123159"/>
            <a:ext cx="1452946" cy="1070332"/>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Rectángulo 78"/>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0" name="Rectángulo 79"/>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1" name="Imagen 80"/>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528"/>
        <p:cNvGrpSpPr/>
        <p:nvPr/>
      </p:nvGrpSpPr>
      <p:grpSpPr>
        <a:xfrm>
          <a:off x="0" y="0"/>
          <a:ext cx="0" cy="0"/>
          <a:chOff x="0" y="0"/>
          <a:chExt cx="0" cy="0"/>
        </a:xfrm>
      </p:grpSpPr>
      <p:grpSp>
        <p:nvGrpSpPr>
          <p:cNvPr id="1606" name="Google Shape;1606;p19"/>
          <p:cNvGrpSpPr/>
          <p:nvPr/>
        </p:nvGrpSpPr>
        <p:grpSpPr>
          <a:xfrm flipH="1">
            <a:off x="-104847" y="210350"/>
            <a:ext cx="8841025" cy="4740250"/>
            <a:chOff x="111325" y="210350"/>
            <a:chExt cx="8841025" cy="4740250"/>
          </a:xfrm>
        </p:grpSpPr>
        <p:sp>
          <p:nvSpPr>
            <p:cNvPr id="1607" name="Google Shape;1607;p19"/>
            <p:cNvSpPr/>
            <p:nvPr/>
          </p:nvSpPr>
          <p:spPr>
            <a:xfrm>
              <a:off x="8656800" y="15218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9"/>
            <p:cNvSpPr/>
            <p:nvPr/>
          </p:nvSpPr>
          <p:spPr>
            <a:xfrm>
              <a:off x="334000" y="19973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9"/>
            <p:cNvSpPr/>
            <p:nvPr/>
          </p:nvSpPr>
          <p:spPr>
            <a:xfrm>
              <a:off x="459025" y="14389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9"/>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9"/>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9"/>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9"/>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9"/>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9"/>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9"/>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9"/>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9"/>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9"/>
            <p:cNvSpPr/>
            <p:nvPr/>
          </p:nvSpPr>
          <p:spPr>
            <a:xfrm>
              <a:off x="8292100"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9"/>
            <p:cNvSpPr/>
            <p:nvPr/>
          </p:nvSpPr>
          <p:spPr>
            <a:xfrm>
              <a:off x="8763350" y="3472500"/>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9"/>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9"/>
            <p:cNvSpPr/>
            <p:nvPr/>
          </p:nvSpPr>
          <p:spPr>
            <a:xfrm>
              <a:off x="8166750" y="47008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9"/>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9"/>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9"/>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9"/>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9"/>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
            <p:cNvSpPr/>
            <p:nvPr/>
          </p:nvSpPr>
          <p:spPr>
            <a:xfrm>
              <a:off x="360850"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9"/>
            <p:cNvSpPr/>
            <p:nvPr/>
          </p:nvSpPr>
          <p:spPr>
            <a:xfrm>
              <a:off x="459025" y="4556838"/>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9"/>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9"/>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9"/>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9"/>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9"/>
            <p:cNvSpPr/>
            <p:nvPr/>
          </p:nvSpPr>
          <p:spPr>
            <a:xfrm>
              <a:off x="8537050" y="37109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9"/>
            <p:cNvSpPr/>
            <p:nvPr/>
          </p:nvSpPr>
          <p:spPr>
            <a:xfrm>
              <a:off x="111325" y="38745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9"/>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9"/>
            <p:cNvSpPr/>
            <p:nvPr/>
          </p:nvSpPr>
          <p:spPr>
            <a:xfrm>
              <a:off x="1743025" y="2534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9"/>
            <p:cNvSpPr/>
            <p:nvPr/>
          </p:nvSpPr>
          <p:spPr>
            <a:xfrm>
              <a:off x="6699850" y="13228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9"/>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9"/>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9"/>
            <p:cNvSpPr/>
            <p:nvPr/>
          </p:nvSpPr>
          <p:spPr>
            <a:xfrm>
              <a:off x="2639650" y="49098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9"/>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4" name="Google Shape;1644;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5" name="Google Shape;1645;p19"/>
          <p:cNvSpPr txBox="1">
            <a:spLocks noGrp="1"/>
          </p:cNvSpPr>
          <p:nvPr>
            <p:ph type="title" idx="2"/>
          </p:nvPr>
        </p:nvSpPr>
        <p:spPr>
          <a:xfrm>
            <a:off x="911200" y="3588275"/>
            <a:ext cx="2089200" cy="44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6" name="Google Shape;1646;p19"/>
          <p:cNvSpPr txBox="1">
            <a:spLocks noGrp="1"/>
          </p:cNvSpPr>
          <p:nvPr>
            <p:ph type="subTitle" idx="1"/>
          </p:nvPr>
        </p:nvSpPr>
        <p:spPr>
          <a:xfrm>
            <a:off x="911200" y="4031400"/>
            <a:ext cx="20892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647" name="Google Shape;1647;p19"/>
          <p:cNvSpPr txBox="1">
            <a:spLocks noGrp="1"/>
          </p:cNvSpPr>
          <p:nvPr>
            <p:ph type="title" idx="3"/>
          </p:nvPr>
        </p:nvSpPr>
        <p:spPr>
          <a:xfrm>
            <a:off x="3527400" y="3149563"/>
            <a:ext cx="2089200" cy="44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8" name="Google Shape;1648;p19"/>
          <p:cNvSpPr txBox="1">
            <a:spLocks noGrp="1"/>
          </p:cNvSpPr>
          <p:nvPr>
            <p:ph type="subTitle" idx="4"/>
          </p:nvPr>
        </p:nvSpPr>
        <p:spPr>
          <a:xfrm>
            <a:off x="3527400" y="3592588"/>
            <a:ext cx="20892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649" name="Google Shape;1649;p19"/>
          <p:cNvSpPr txBox="1">
            <a:spLocks noGrp="1"/>
          </p:cNvSpPr>
          <p:nvPr>
            <p:ph type="title" idx="5"/>
          </p:nvPr>
        </p:nvSpPr>
        <p:spPr>
          <a:xfrm>
            <a:off x="6143600" y="2710850"/>
            <a:ext cx="2089200" cy="44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50" name="Google Shape;1650;p19"/>
          <p:cNvSpPr txBox="1">
            <a:spLocks noGrp="1"/>
          </p:cNvSpPr>
          <p:nvPr>
            <p:ph type="subTitle" idx="6"/>
          </p:nvPr>
        </p:nvSpPr>
        <p:spPr>
          <a:xfrm>
            <a:off x="6143602" y="3153875"/>
            <a:ext cx="20892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651" name="Google Shape;1651;p19"/>
          <p:cNvSpPr txBox="1">
            <a:spLocks noGrp="1"/>
          </p:cNvSpPr>
          <p:nvPr>
            <p:ph type="title" idx="7"/>
          </p:nvPr>
        </p:nvSpPr>
        <p:spPr>
          <a:xfrm>
            <a:off x="911200" y="2098350"/>
            <a:ext cx="2089200" cy="44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52" name="Google Shape;1652;p19"/>
          <p:cNvSpPr txBox="1">
            <a:spLocks noGrp="1"/>
          </p:cNvSpPr>
          <p:nvPr>
            <p:ph type="title" idx="8"/>
          </p:nvPr>
        </p:nvSpPr>
        <p:spPr>
          <a:xfrm>
            <a:off x="3527400" y="1709038"/>
            <a:ext cx="2089200" cy="44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53" name="Google Shape;1653;p19"/>
          <p:cNvSpPr txBox="1">
            <a:spLocks noGrp="1"/>
          </p:cNvSpPr>
          <p:nvPr>
            <p:ph type="title" idx="9"/>
          </p:nvPr>
        </p:nvSpPr>
        <p:spPr>
          <a:xfrm>
            <a:off x="6143600" y="1191675"/>
            <a:ext cx="2089200" cy="44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grpSp>
        <p:nvGrpSpPr>
          <p:cNvPr id="2" name="Grupo 1"/>
          <p:cNvGrpSpPr/>
          <p:nvPr userDrawn="1"/>
        </p:nvGrpSpPr>
        <p:grpSpPr>
          <a:xfrm>
            <a:off x="0" y="0"/>
            <a:ext cx="630332" cy="5154216"/>
            <a:chOff x="0" y="0"/>
            <a:chExt cx="630332" cy="5154216"/>
          </a:xfrm>
        </p:grpSpPr>
        <p:sp>
          <p:nvSpPr>
            <p:cNvPr id="127" name="Rectángulo 126"/>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28" name="Rectángulo 127"/>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3" name="Grupo 2"/>
          <p:cNvGrpSpPr/>
          <p:nvPr userDrawn="1"/>
        </p:nvGrpSpPr>
        <p:grpSpPr>
          <a:xfrm>
            <a:off x="8557552" y="0"/>
            <a:ext cx="605001" cy="5164768"/>
            <a:chOff x="8557552" y="0"/>
            <a:chExt cx="605001" cy="5164768"/>
          </a:xfrm>
        </p:grpSpPr>
        <p:sp>
          <p:nvSpPr>
            <p:cNvPr id="131" name="Rectángulo 130"/>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32" name="Rectángulo 131"/>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sp>
        <p:nvSpPr>
          <p:cNvPr id="134" name="Rectángulo 133"/>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5" name="Rectángulo 134"/>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6" name="Imagen 135"/>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54"/>
        <p:cNvGrpSpPr/>
        <p:nvPr/>
      </p:nvGrpSpPr>
      <p:grpSpPr>
        <a:xfrm>
          <a:off x="0" y="0"/>
          <a:ext cx="0" cy="0"/>
          <a:chOff x="0" y="0"/>
          <a:chExt cx="0" cy="0"/>
        </a:xfrm>
      </p:grpSpPr>
      <p:grpSp>
        <p:nvGrpSpPr>
          <p:cNvPr id="1655" name="Google Shape;1655;p20"/>
          <p:cNvGrpSpPr/>
          <p:nvPr/>
        </p:nvGrpSpPr>
        <p:grpSpPr>
          <a:xfrm flipH="1">
            <a:off x="-1113925" y="-47520"/>
            <a:ext cx="10861605" cy="5918282"/>
            <a:chOff x="-702437" y="-274288"/>
            <a:chExt cx="10861605" cy="5918282"/>
          </a:xfrm>
        </p:grpSpPr>
        <p:sp>
          <p:nvSpPr>
            <p:cNvPr id="1656" name="Google Shape;1656;p20"/>
            <p:cNvSpPr/>
            <p:nvPr/>
          </p:nvSpPr>
          <p:spPr>
            <a:xfrm>
              <a:off x="-702437" y="1798450"/>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0"/>
            <p:cNvSpPr/>
            <p:nvPr/>
          </p:nvSpPr>
          <p:spPr>
            <a:xfrm>
              <a:off x="4877975" y="2437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a:off x="-18116" y="-274288"/>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1724;p20"/>
          <p:cNvGrpSpPr/>
          <p:nvPr/>
        </p:nvGrpSpPr>
        <p:grpSpPr>
          <a:xfrm>
            <a:off x="111325" y="210350"/>
            <a:ext cx="8841025" cy="4722825"/>
            <a:chOff x="111325" y="210350"/>
            <a:chExt cx="8841025" cy="4722825"/>
          </a:xfrm>
        </p:grpSpPr>
        <p:sp>
          <p:nvSpPr>
            <p:cNvPr id="1725" name="Google Shape;1725;p20"/>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0"/>
            <p:cNvSpPr/>
            <p:nvPr/>
          </p:nvSpPr>
          <p:spPr>
            <a:xfrm>
              <a:off x="483300" y="4921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0"/>
            <p:cNvSpPr/>
            <p:nvPr/>
          </p:nvSpPr>
          <p:spPr>
            <a:xfrm>
              <a:off x="459025" y="1438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0"/>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0"/>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0"/>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0"/>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0"/>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0"/>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0"/>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0"/>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0"/>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0"/>
            <p:cNvSpPr/>
            <p:nvPr/>
          </p:nvSpPr>
          <p:spPr>
            <a:xfrm>
              <a:off x="8292100" y="2804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0"/>
            <p:cNvSpPr/>
            <p:nvPr/>
          </p:nvSpPr>
          <p:spPr>
            <a:xfrm>
              <a:off x="8688600" y="2064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0"/>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0"/>
            <p:cNvSpPr/>
            <p:nvPr/>
          </p:nvSpPr>
          <p:spPr>
            <a:xfrm>
              <a:off x="8166750" y="44722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0"/>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0"/>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0"/>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0"/>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0"/>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0"/>
            <p:cNvSpPr/>
            <p:nvPr/>
          </p:nvSpPr>
          <p:spPr>
            <a:xfrm>
              <a:off x="360850"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0"/>
            <p:cNvSpPr/>
            <p:nvPr/>
          </p:nvSpPr>
          <p:spPr>
            <a:xfrm>
              <a:off x="459025" y="45568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0"/>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0"/>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0"/>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0"/>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0"/>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0"/>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0"/>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0"/>
            <p:cNvSpPr/>
            <p:nvPr/>
          </p:nvSpPr>
          <p:spPr>
            <a:xfrm>
              <a:off x="4280025" y="20918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4823175" y="18071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46970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0"/>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2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63" name="Google Shape;1763;p20"/>
          <p:cNvSpPr txBox="1">
            <a:spLocks noGrp="1"/>
          </p:cNvSpPr>
          <p:nvPr>
            <p:ph type="title" idx="2"/>
          </p:nvPr>
        </p:nvSpPr>
        <p:spPr>
          <a:xfrm>
            <a:off x="2382525" y="1677075"/>
            <a:ext cx="1978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64" name="Google Shape;1764;p20"/>
          <p:cNvSpPr txBox="1">
            <a:spLocks noGrp="1"/>
          </p:cNvSpPr>
          <p:nvPr>
            <p:ph type="subTitle" idx="1"/>
          </p:nvPr>
        </p:nvSpPr>
        <p:spPr>
          <a:xfrm>
            <a:off x="2382525" y="2204775"/>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765" name="Google Shape;1765;p20"/>
          <p:cNvSpPr txBox="1">
            <a:spLocks noGrp="1"/>
          </p:cNvSpPr>
          <p:nvPr>
            <p:ph type="title" idx="3"/>
          </p:nvPr>
        </p:nvSpPr>
        <p:spPr>
          <a:xfrm>
            <a:off x="6045533" y="1677075"/>
            <a:ext cx="1978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66" name="Google Shape;1766;p20"/>
          <p:cNvSpPr txBox="1">
            <a:spLocks noGrp="1"/>
          </p:cNvSpPr>
          <p:nvPr>
            <p:ph type="subTitle" idx="4"/>
          </p:nvPr>
        </p:nvSpPr>
        <p:spPr>
          <a:xfrm>
            <a:off x="6045527" y="2204775"/>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767" name="Google Shape;1767;p20"/>
          <p:cNvSpPr txBox="1">
            <a:spLocks noGrp="1"/>
          </p:cNvSpPr>
          <p:nvPr>
            <p:ph type="title" idx="5"/>
          </p:nvPr>
        </p:nvSpPr>
        <p:spPr>
          <a:xfrm>
            <a:off x="2382525" y="3110475"/>
            <a:ext cx="1978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68" name="Google Shape;1768;p20"/>
          <p:cNvSpPr txBox="1">
            <a:spLocks noGrp="1"/>
          </p:cNvSpPr>
          <p:nvPr>
            <p:ph type="subTitle" idx="6"/>
          </p:nvPr>
        </p:nvSpPr>
        <p:spPr>
          <a:xfrm>
            <a:off x="2382525" y="3638175"/>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769" name="Google Shape;1769;p20"/>
          <p:cNvSpPr txBox="1">
            <a:spLocks noGrp="1"/>
          </p:cNvSpPr>
          <p:nvPr>
            <p:ph type="title" idx="7"/>
          </p:nvPr>
        </p:nvSpPr>
        <p:spPr>
          <a:xfrm>
            <a:off x="6045533" y="3110475"/>
            <a:ext cx="1978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0" name="Google Shape;1770;p20"/>
          <p:cNvSpPr txBox="1">
            <a:spLocks noGrp="1"/>
          </p:cNvSpPr>
          <p:nvPr>
            <p:ph type="subTitle" idx="8"/>
          </p:nvPr>
        </p:nvSpPr>
        <p:spPr>
          <a:xfrm>
            <a:off x="6045527" y="3638175"/>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118" name="Grupo 117"/>
          <p:cNvGrpSpPr/>
          <p:nvPr userDrawn="1"/>
        </p:nvGrpSpPr>
        <p:grpSpPr>
          <a:xfrm>
            <a:off x="0" y="0"/>
            <a:ext cx="630332" cy="5154216"/>
            <a:chOff x="0" y="0"/>
            <a:chExt cx="630332" cy="5154216"/>
          </a:xfrm>
        </p:grpSpPr>
        <p:sp>
          <p:nvSpPr>
            <p:cNvPr id="119" name="Rectángulo 118"/>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20" name="Rectángulo 119"/>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121" name="Grupo 120"/>
          <p:cNvGrpSpPr/>
          <p:nvPr userDrawn="1"/>
        </p:nvGrpSpPr>
        <p:grpSpPr>
          <a:xfrm>
            <a:off x="8557552" y="0"/>
            <a:ext cx="605001" cy="5164768"/>
            <a:chOff x="8557552" y="0"/>
            <a:chExt cx="605001" cy="5164768"/>
          </a:xfrm>
        </p:grpSpPr>
        <p:sp>
          <p:nvSpPr>
            <p:cNvPr id="122" name="Rectángulo 121"/>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23" name="Rectángulo 122"/>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sp>
        <p:nvSpPr>
          <p:cNvPr id="124" name="Rectángulo 123"/>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5" name="Rectángulo 124"/>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6" name="Imagen 125"/>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771"/>
        <p:cNvGrpSpPr/>
        <p:nvPr/>
      </p:nvGrpSpPr>
      <p:grpSpPr>
        <a:xfrm>
          <a:off x="0" y="0"/>
          <a:ext cx="0" cy="0"/>
          <a:chOff x="0" y="0"/>
          <a:chExt cx="0" cy="0"/>
        </a:xfrm>
      </p:grpSpPr>
      <p:sp>
        <p:nvSpPr>
          <p:cNvPr id="72" name="Rectángulo 71"/>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964" name="Grupo 1963"/>
          <p:cNvGrpSpPr/>
          <p:nvPr userDrawn="1"/>
        </p:nvGrpSpPr>
        <p:grpSpPr>
          <a:xfrm>
            <a:off x="46572" y="-56543"/>
            <a:ext cx="8870951" cy="5075236"/>
            <a:chOff x="133350" y="5746751"/>
            <a:chExt cx="8870951" cy="5075236"/>
          </a:xfrm>
          <a:solidFill>
            <a:schemeClr val="tx2">
              <a:lumMod val="10000"/>
              <a:lumOff val="90000"/>
            </a:schemeClr>
          </a:solidFill>
        </p:grpSpPr>
        <p:sp>
          <p:nvSpPr>
            <p:cNvPr id="5" name="Freeform 5"/>
            <p:cNvSpPr>
              <a:spLocks/>
            </p:cNvSpPr>
            <p:nvPr userDrawn="1"/>
          </p:nvSpPr>
          <p:spPr bwMode="auto">
            <a:xfrm>
              <a:off x="8850313" y="8193088"/>
              <a:ext cx="153988" cy="185737"/>
            </a:xfrm>
            <a:custGeom>
              <a:avLst/>
              <a:gdLst>
                <a:gd name="T0" fmla="*/ 50 w 50"/>
                <a:gd name="T1" fmla="*/ 96 h 96"/>
                <a:gd name="T2" fmla="*/ 0 w 50"/>
                <a:gd name="T3" fmla="*/ 48 h 96"/>
                <a:gd name="T4" fmla="*/ 50 w 50"/>
                <a:gd name="T5" fmla="*/ 0 h 96"/>
                <a:gd name="T6" fmla="*/ 50 w 50"/>
                <a:gd name="T7" fmla="*/ 96 h 96"/>
              </a:gdLst>
              <a:ahLst/>
              <a:cxnLst>
                <a:cxn ang="0">
                  <a:pos x="T0" y="T1"/>
                </a:cxn>
                <a:cxn ang="0">
                  <a:pos x="T2" y="T3"/>
                </a:cxn>
                <a:cxn ang="0">
                  <a:pos x="T4" y="T5"/>
                </a:cxn>
                <a:cxn ang="0">
                  <a:pos x="T6" y="T7"/>
                </a:cxn>
              </a:cxnLst>
              <a:rect l="0" t="0" r="r" b="b"/>
              <a:pathLst>
                <a:path w="50" h="96">
                  <a:moveTo>
                    <a:pt x="50" y="96"/>
                  </a:moveTo>
                  <a:cubicBezTo>
                    <a:pt x="41" y="72"/>
                    <a:pt x="30" y="52"/>
                    <a:pt x="0" y="48"/>
                  </a:cubicBezTo>
                  <a:cubicBezTo>
                    <a:pt x="29" y="43"/>
                    <a:pt x="42" y="24"/>
                    <a:pt x="50" y="0"/>
                  </a:cubicBezTo>
                  <a:cubicBezTo>
                    <a:pt x="50" y="32"/>
                    <a:pt x="50" y="64"/>
                    <a:pt x="5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userDrawn="1"/>
          </p:nvSpPr>
          <p:spPr bwMode="auto">
            <a:xfrm>
              <a:off x="133350" y="8193088"/>
              <a:ext cx="150813" cy="185737"/>
            </a:xfrm>
            <a:custGeom>
              <a:avLst/>
              <a:gdLst>
                <a:gd name="T0" fmla="*/ 0 w 49"/>
                <a:gd name="T1" fmla="*/ 0 h 96"/>
                <a:gd name="T2" fmla="*/ 49 w 49"/>
                <a:gd name="T3" fmla="*/ 48 h 96"/>
                <a:gd name="T4" fmla="*/ 0 w 49"/>
                <a:gd name="T5" fmla="*/ 96 h 96"/>
                <a:gd name="T6" fmla="*/ 0 w 49"/>
                <a:gd name="T7" fmla="*/ 0 h 96"/>
              </a:gdLst>
              <a:ahLst/>
              <a:cxnLst>
                <a:cxn ang="0">
                  <a:pos x="T0" y="T1"/>
                </a:cxn>
                <a:cxn ang="0">
                  <a:pos x="T2" y="T3"/>
                </a:cxn>
                <a:cxn ang="0">
                  <a:pos x="T4" y="T5"/>
                </a:cxn>
                <a:cxn ang="0">
                  <a:pos x="T6" y="T7"/>
                </a:cxn>
              </a:cxnLst>
              <a:rect l="0" t="0" r="r" b="b"/>
              <a:pathLst>
                <a:path w="49" h="96">
                  <a:moveTo>
                    <a:pt x="0" y="0"/>
                  </a:moveTo>
                  <a:cubicBezTo>
                    <a:pt x="8" y="24"/>
                    <a:pt x="20" y="43"/>
                    <a:pt x="49" y="48"/>
                  </a:cubicBezTo>
                  <a:cubicBezTo>
                    <a:pt x="20" y="52"/>
                    <a:pt x="7" y="71"/>
                    <a:pt x="0" y="96"/>
                  </a:cubicBezTo>
                  <a:cubicBezTo>
                    <a:pt x="0" y="64"/>
                    <a:pt x="0" y="3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userDrawn="1"/>
          </p:nvSpPr>
          <p:spPr bwMode="auto">
            <a:xfrm>
              <a:off x="133350" y="8766175"/>
              <a:ext cx="134938" cy="153987"/>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userDrawn="1"/>
          </p:nvSpPr>
          <p:spPr bwMode="auto">
            <a:xfrm>
              <a:off x="133350" y="7650163"/>
              <a:ext cx="134938" cy="155575"/>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userDrawn="1"/>
          </p:nvSpPr>
          <p:spPr bwMode="auto">
            <a:xfrm>
              <a:off x="8869363" y="7650163"/>
              <a:ext cx="134938" cy="155575"/>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userDrawn="1"/>
          </p:nvSpPr>
          <p:spPr bwMode="auto">
            <a:xfrm>
              <a:off x="8869363" y="8766175"/>
              <a:ext cx="134938" cy="153987"/>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11"/>
            <p:cNvSpPr>
              <a:spLocks/>
            </p:cNvSpPr>
            <p:nvPr userDrawn="1"/>
          </p:nvSpPr>
          <p:spPr bwMode="auto">
            <a:xfrm>
              <a:off x="133350" y="9347200"/>
              <a:ext cx="85725" cy="107950"/>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2"/>
            <p:cNvSpPr>
              <a:spLocks/>
            </p:cNvSpPr>
            <p:nvPr userDrawn="1"/>
          </p:nvSpPr>
          <p:spPr bwMode="auto">
            <a:xfrm>
              <a:off x="8918575" y="9347200"/>
              <a:ext cx="85725" cy="107950"/>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3"/>
            <p:cNvSpPr>
              <a:spLocks/>
            </p:cNvSpPr>
            <p:nvPr userDrawn="1"/>
          </p:nvSpPr>
          <p:spPr bwMode="auto">
            <a:xfrm>
              <a:off x="133350" y="7115175"/>
              <a:ext cx="85725" cy="109537"/>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4"/>
            <p:cNvSpPr>
              <a:spLocks/>
            </p:cNvSpPr>
            <p:nvPr userDrawn="1"/>
          </p:nvSpPr>
          <p:spPr bwMode="auto">
            <a:xfrm>
              <a:off x="8918575" y="7115175"/>
              <a:ext cx="85725" cy="109537"/>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15"/>
            <p:cNvSpPr>
              <a:spLocks/>
            </p:cNvSpPr>
            <p:nvPr userDrawn="1"/>
          </p:nvSpPr>
          <p:spPr bwMode="auto">
            <a:xfrm>
              <a:off x="133350" y="992028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16"/>
            <p:cNvSpPr>
              <a:spLocks/>
            </p:cNvSpPr>
            <p:nvPr userDrawn="1"/>
          </p:nvSpPr>
          <p:spPr bwMode="auto">
            <a:xfrm>
              <a:off x="133350" y="657383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17"/>
            <p:cNvSpPr>
              <a:spLocks/>
            </p:cNvSpPr>
            <p:nvPr userDrawn="1"/>
          </p:nvSpPr>
          <p:spPr bwMode="auto">
            <a:xfrm>
              <a:off x="8951913" y="657383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1"/>
                    <a:pt x="0" y="25"/>
                  </a:cubicBezTo>
                  <a:cubicBezTo>
                    <a:pt x="6" y="16"/>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8"/>
            <p:cNvSpPr>
              <a:spLocks/>
            </p:cNvSpPr>
            <p:nvPr userDrawn="1"/>
          </p:nvSpPr>
          <p:spPr bwMode="auto">
            <a:xfrm>
              <a:off x="8951913" y="992028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2"/>
                    <a:pt x="0" y="25"/>
                  </a:cubicBezTo>
                  <a:cubicBezTo>
                    <a:pt x="6" y="17"/>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19"/>
            <p:cNvSpPr>
              <a:spLocks/>
            </p:cNvSpPr>
            <p:nvPr userDrawn="1"/>
          </p:nvSpPr>
          <p:spPr bwMode="auto">
            <a:xfrm>
              <a:off x="3795713" y="7800975"/>
              <a:ext cx="655638" cy="411162"/>
            </a:xfrm>
            <a:custGeom>
              <a:avLst/>
              <a:gdLst>
                <a:gd name="T0" fmla="*/ 213 w 213"/>
                <a:gd name="T1" fmla="*/ 106 h 212"/>
                <a:gd name="T2" fmla="*/ 107 w 213"/>
                <a:gd name="T3" fmla="*/ 212 h 212"/>
                <a:gd name="T4" fmla="*/ 0 w 213"/>
                <a:gd name="T5" fmla="*/ 106 h 212"/>
                <a:gd name="T6" fmla="*/ 106 w 213"/>
                <a:gd name="T7" fmla="*/ 0 h 212"/>
                <a:gd name="T8" fmla="*/ 213 w 213"/>
                <a:gd name="T9" fmla="*/ 106 h 212"/>
              </a:gdLst>
              <a:ahLst/>
              <a:cxnLst>
                <a:cxn ang="0">
                  <a:pos x="T0" y="T1"/>
                </a:cxn>
                <a:cxn ang="0">
                  <a:pos x="T2" y="T3"/>
                </a:cxn>
                <a:cxn ang="0">
                  <a:pos x="T4" y="T5"/>
                </a:cxn>
                <a:cxn ang="0">
                  <a:pos x="T6" y="T7"/>
                </a:cxn>
                <a:cxn ang="0">
                  <a:pos x="T8" y="T9"/>
                </a:cxn>
              </a:cxnLst>
              <a:rect l="0" t="0" r="r" b="b"/>
              <a:pathLst>
                <a:path w="213" h="212">
                  <a:moveTo>
                    <a:pt x="213" y="106"/>
                  </a:moveTo>
                  <a:cubicBezTo>
                    <a:pt x="150" y="114"/>
                    <a:pt x="115" y="148"/>
                    <a:pt x="107" y="212"/>
                  </a:cubicBezTo>
                  <a:cubicBezTo>
                    <a:pt x="98" y="149"/>
                    <a:pt x="64" y="113"/>
                    <a:pt x="0" y="106"/>
                  </a:cubicBezTo>
                  <a:cubicBezTo>
                    <a:pt x="62" y="97"/>
                    <a:pt x="98" y="64"/>
                    <a:pt x="106" y="0"/>
                  </a:cubicBezTo>
                  <a:cubicBezTo>
                    <a:pt x="116" y="62"/>
                    <a:pt x="150" y="98"/>
                    <a:pt x="213"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20"/>
            <p:cNvSpPr>
              <a:spLocks/>
            </p:cNvSpPr>
            <p:nvPr userDrawn="1"/>
          </p:nvSpPr>
          <p:spPr bwMode="auto">
            <a:xfrm>
              <a:off x="4683125" y="7799388"/>
              <a:ext cx="658813" cy="412750"/>
            </a:xfrm>
            <a:custGeom>
              <a:avLst/>
              <a:gdLst>
                <a:gd name="T0" fmla="*/ 214 w 214"/>
                <a:gd name="T1" fmla="*/ 106 h 213"/>
                <a:gd name="T2" fmla="*/ 106 w 214"/>
                <a:gd name="T3" fmla="*/ 213 h 213"/>
                <a:gd name="T4" fmla="*/ 0 w 214"/>
                <a:gd name="T5" fmla="*/ 107 h 213"/>
                <a:gd name="T6" fmla="*/ 107 w 214"/>
                <a:gd name="T7" fmla="*/ 0 h 213"/>
                <a:gd name="T8" fmla="*/ 214 w 214"/>
                <a:gd name="T9" fmla="*/ 106 h 213"/>
              </a:gdLst>
              <a:ahLst/>
              <a:cxnLst>
                <a:cxn ang="0">
                  <a:pos x="T0" y="T1"/>
                </a:cxn>
                <a:cxn ang="0">
                  <a:pos x="T2" y="T3"/>
                </a:cxn>
                <a:cxn ang="0">
                  <a:pos x="T4" y="T5"/>
                </a:cxn>
                <a:cxn ang="0">
                  <a:pos x="T6" y="T7"/>
                </a:cxn>
                <a:cxn ang="0">
                  <a:pos x="T8" y="T9"/>
                </a:cxn>
              </a:cxnLst>
              <a:rect l="0" t="0" r="r" b="b"/>
              <a:pathLst>
                <a:path w="214" h="213">
                  <a:moveTo>
                    <a:pt x="214" y="106"/>
                  </a:moveTo>
                  <a:cubicBezTo>
                    <a:pt x="141" y="123"/>
                    <a:pt x="124" y="141"/>
                    <a:pt x="106" y="213"/>
                  </a:cubicBezTo>
                  <a:cubicBezTo>
                    <a:pt x="98" y="151"/>
                    <a:pt x="65" y="115"/>
                    <a:pt x="0" y="107"/>
                  </a:cubicBezTo>
                  <a:cubicBezTo>
                    <a:pt x="63" y="98"/>
                    <a:pt x="99" y="64"/>
                    <a:pt x="107" y="0"/>
                  </a:cubicBezTo>
                  <a:cubicBezTo>
                    <a:pt x="115" y="64"/>
                    <a:pt x="151" y="99"/>
                    <a:pt x="214"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21"/>
            <p:cNvSpPr>
              <a:spLocks/>
            </p:cNvSpPr>
            <p:nvPr userDrawn="1"/>
          </p:nvSpPr>
          <p:spPr bwMode="auto">
            <a:xfrm>
              <a:off x="4683125" y="8366125"/>
              <a:ext cx="639763" cy="392112"/>
            </a:xfrm>
            <a:custGeom>
              <a:avLst/>
              <a:gdLst>
                <a:gd name="T0" fmla="*/ 0 w 208"/>
                <a:gd name="T1" fmla="*/ 102 h 202"/>
                <a:gd name="T2" fmla="*/ 104 w 208"/>
                <a:gd name="T3" fmla="*/ 0 h 202"/>
                <a:gd name="T4" fmla="*/ 139 w 208"/>
                <a:gd name="T5" fmla="*/ 67 h 202"/>
                <a:gd name="T6" fmla="*/ 208 w 208"/>
                <a:gd name="T7" fmla="*/ 99 h 202"/>
                <a:gd name="T8" fmla="*/ 141 w 208"/>
                <a:gd name="T9" fmla="*/ 136 h 202"/>
                <a:gd name="T10" fmla="*/ 104 w 208"/>
                <a:gd name="T11" fmla="*/ 202 h 202"/>
                <a:gd name="T12" fmla="*/ 0 w 208"/>
                <a:gd name="T13" fmla="*/ 102 h 202"/>
              </a:gdLst>
              <a:ahLst/>
              <a:cxnLst>
                <a:cxn ang="0">
                  <a:pos x="T0" y="T1"/>
                </a:cxn>
                <a:cxn ang="0">
                  <a:pos x="T2" y="T3"/>
                </a:cxn>
                <a:cxn ang="0">
                  <a:pos x="T4" y="T5"/>
                </a:cxn>
                <a:cxn ang="0">
                  <a:pos x="T6" y="T7"/>
                </a:cxn>
                <a:cxn ang="0">
                  <a:pos x="T8" y="T9"/>
                </a:cxn>
                <a:cxn ang="0">
                  <a:pos x="T10" y="T11"/>
                </a:cxn>
                <a:cxn ang="0">
                  <a:pos x="T12" y="T13"/>
                </a:cxn>
              </a:cxnLst>
              <a:rect l="0" t="0" r="r" b="b"/>
              <a:pathLst>
                <a:path w="208" h="202">
                  <a:moveTo>
                    <a:pt x="0" y="102"/>
                  </a:moveTo>
                  <a:cubicBezTo>
                    <a:pt x="64" y="93"/>
                    <a:pt x="98" y="59"/>
                    <a:pt x="104" y="0"/>
                  </a:cubicBezTo>
                  <a:cubicBezTo>
                    <a:pt x="115" y="21"/>
                    <a:pt x="124" y="47"/>
                    <a:pt x="139" y="67"/>
                  </a:cubicBezTo>
                  <a:cubicBezTo>
                    <a:pt x="156" y="90"/>
                    <a:pt x="184" y="97"/>
                    <a:pt x="208" y="99"/>
                  </a:cubicBezTo>
                  <a:cubicBezTo>
                    <a:pt x="187" y="110"/>
                    <a:pt x="159" y="118"/>
                    <a:pt x="141" y="136"/>
                  </a:cubicBezTo>
                  <a:cubicBezTo>
                    <a:pt x="123" y="153"/>
                    <a:pt x="115" y="181"/>
                    <a:pt x="104" y="202"/>
                  </a:cubicBezTo>
                  <a:cubicBezTo>
                    <a:pt x="98" y="145"/>
                    <a:pt x="64" y="110"/>
                    <a:pt x="0"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22"/>
            <p:cNvSpPr>
              <a:spLocks/>
            </p:cNvSpPr>
            <p:nvPr userDrawn="1"/>
          </p:nvSpPr>
          <p:spPr bwMode="auto">
            <a:xfrm>
              <a:off x="3795713" y="8356600"/>
              <a:ext cx="658813" cy="414337"/>
            </a:xfrm>
            <a:custGeom>
              <a:avLst/>
              <a:gdLst>
                <a:gd name="T0" fmla="*/ 214 w 214"/>
                <a:gd name="T1" fmla="*/ 107 h 214"/>
                <a:gd name="T2" fmla="*/ 107 w 214"/>
                <a:gd name="T3" fmla="*/ 214 h 214"/>
                <a:gd name="T4" fmla="*/ 0 w 214"/>
                <a:gd name="T5" fmla="*/ 107 h 214"/>
                <a:gd name="T6" fmla="*/ 106 w 214"/>
                <a:gd name="T7" fmla="*/ 0 h 214"/>
                <a:gd name="T8" fmla="*/ 214 w 214"/>
                <a:gd name="T9" fmla="*/ 107 h 214"/>
              </a:gdLst>
              <a:ahLst/>
              <a:cxnLst>
                <a:cxn ang="0">
                  <a:pos x="T0" y="T1"/>
                </a:cxn>
                <a:cxn ang="0">
                  <a:pos x="T2" y="T3"/>
                </a:cxn>
                <a:cxn ang="0">
                  <a:pos x="T4" y="T5"/>
                </a:cxn>
                <a:cxn ang="0">
                  <a:pos x="T6" y="T7"/>
                </a:cxn>
                <a:cxn ang="0">
                  <a:pos x="T8" y="T9"/>
                </a:cxn>
              </a:cxnLst>
              <a:rect l="0" t="0" r="r" b="b"/>
              <a:pathLst>
                <a:path w="214" h="214">
                  <a:moveTo>
                    <a:pt x="214" y="107"/>
                  </a:moveTo>
                  <a:cubicBezTo>
                    <a:pt x="150" y="115"/>
                    <a:pt x="115" y="150"/>
                    <a:pt x="107" y="214"/>
                  </a:cubicBezTo>
                  <a:cubicBezTo>
                    <a:pt x="98" y="151"/>
                    <a:pt x="64" y="114"/>
                    <a:pt x="0" y="107"/>
                  </a:cubicBezTo>
                  <a:cubicBezTo>
                    <a:pt x="62" y="98"/>
                    <a:pt x="99" y="65"/>
                    <a:pt x="106" y="0"/>
                  </a:cubicBezTo>
                  <a:cubicBezTo>
                    <a:pt x="115" y="63"/>
                    <a:pt x="150" y="99"/>
                    <a:pt x="214" y="10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23"/>
            <p:cNvSpPr>
              <a:spLocks/>
            </p:cNvSpPr>
            <p:nvPr userDrawn="1"/>
          </p:nvSpPr>
          <p:spPr bwMode="auto">
            <a:xfrm>
              <a:off x="4238625" y="8072438"/>
              <a:ext cx="671513" cy="417512"/>
            </a:xfrm>
            <a:custGeom>
              <a:avLst/>
              <a:gdLst>
                <a:gd name="T0" fmla="*/ 107 w 218"/>
                <a:gd name="T1" fmla="*/ 216 h 216"/>
                <a:gd name="T2" fmla="*/ 0 w 218"/>
                <a:gd name="T3" fmla="*/ 110 h 216"/>
                <a:gd name="T4" fmla="*/ 105 w 218"/>
                <a:gd name="T5" fmla="*/ 0 h 216"/>
                <a:gd name="T6" fmla="*/ 218 w 218"/>
                <a:gd name="T7" fmla="*/ 111 h 216"/>
                <a:gd name="T8" fmla="*/ 107 w 218"/>
                <a:gd name="T9" fmla="*/ 216 h 216"/>
              </a:gdLst>
              <a:ahLst/>
              <a:cxnLst>
                <a:cxn ang="0">
                  <a:pos x="T0" y="T1"/>
                </a:cxn>
                <a:cxn ang="0">
                  <a:pos x="T2" y="T3"/>
                </a:cxn>
                <a:cxn ang="0">
                  <a:pos x="T4" y="T5"/>
                </a:cxn>
                <a:cxn ang="0">
                  <a:pos x="T6" y="T7"/>
                </a:cxn>
                <a:cxn ang="0">
                  <a:pos x="T8" y="T9"/>
                </a:cxn>
              </a:cxnLst>
              <a:rect l="0" t="0" r="r" b="b"/>
              <a:pathLst>
                <a:path w="218" h="216">
                  <a:moveTo>
                    <a:pt x="107" y="216"/>
                  </a:moveTo>
                  <a:cubicBezTo>
                    <a:pt x="98" y="153"/>
                    <a:pt x="64" y="118"/>
                    <a:pt x="0" y="110"/>
                  </a:cubicBezTo>
                  <a:cubicBezTo>
                    <a:pt x="63" y="102"/>
                    <a:pt x="99" y="67"/>
                    <a:pt x="105" y="0"/>
                  </a:cubicBezTo>
                  <a:cubicBezTo>
                    <a:pt x="135" y="86"/>
                    <a:pt x="136" y="87"/>
                    <a:pt x="218" y="111"/>
                  </a:cubicBezTo>
                  <a:cubicBezTo>
                    <a:pt x="150" y="118"/>
                    <a:pt x="115" y="152"/>
                    <a:pt x="107" y="21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24"/>
            <p:cNvSpPr>
              <a:spLocks/>
            </p:cNvSpPr>
            <p:nvPr userDrawn="1"/>
          </p:nvSpPr>
          <p:spPr bwMode="auto">
            <a:xfrm>
              <a:off x="3376613" y="8091488"/>
              <a:ext cx="609600" cy="385762"/>
            </a:xfrm>
            <a:custGeom>
              <a:avLst/>
              <a:gdLst>
                <a:gd name="T0" fmla="*/ 0 w 198"/>
                <a:gd name="T1" fmla="*/ 100 h 199"/>
                <a:gd name="T2" fmla="*/ 99 w 198"/>
                <a:gd name="T3" fmla="*/ 0 h 199"/>
                <a:gd name="T4" fmla="*/ 198 w 198"/>
                <a:gd name="T5" fmla="*/ 100 h 199"/>
                <a:gd name="T6" fmla="*/ 99 w 198"/>
                <a:gd name="T7" fmla="*/ 199 h 199"/>
                <a:gd name="T8" fmla="*/ 0 w 198"/>
                <a:gd name="T9" fmla="*/ 100 h 199"/>
              </a:gdLst>
              <a:ahLst/>
              <a:cxnLst>
                <a:cxn ang="0">
                  <a:pos x="T0" y="T1"/>
                </a:cxn>
                <a:cxn ang="0">
                  <a:pos x="T2" y="T3"/>
                </a:cxn>
                <a:cxn ang="0">
                  <a:pos x="T4" y="T5"/>
                </a:cxn>
                <a:cxn ang="0">
                  <a:pos x="T6" y="T7"/>
                </a:cxn>
                <a:cxn ang="0">
                  <a:pos x="T8" y="T9"/>
                </a:cxn>
              </a:cxnLst>
              <a:rect l="0" t="0" r="r" b="b"/>
              <a:pathLst>
                <a:path w="198" h="199">
                  <a:moveTo>
                    <a:pt x="0" y="100"/>
                  </a:moveTo>
                  <a:cubicBezTo>
                    <a:pt x="58" y="91"/>
                    <a:pt x="90" y="59"/>
                    <a:pt x="99" y="0"/>
                  </a:cubicBezTo>
                  <a:cubicBezTo>
                    <a:pt x="107" y="59"/>
                    <a:pt x="139" y="91"/>
                    <a:pt x="198" y="100"/>
                  </a:cubicBezTo>
                  <a:cubicBezTo>
                    <a:pt x="140" y="108"/>
                    <a:pt x="107" y="140"/>
                    <a:pt x="99" y="199"/>
                  </a:cubicBezTo>
                  <a:cubicBezTo>
                    <a:pt x="90" y="142"/>
                    <a:pt x="59" y="107"/>
                    <a:pt x="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25"/>
            <p:cNvSpPr>
              <a:spLocks/>
            </p:cNvSpPr>
            <p:nvPr userDrawn="1"/>
          </p:nvSpPr>
          <p:spPr bwMode="auto">
            <a:xfrm>
              <a:off x="5164138" y="8105775"/>
              <a:ext cx="593725" cy="371475"/>
            </a:xfrm>
            <a:custGeom>
              <a:avLst/>
              <a:gdLst>
                <a:gd name="T0" fmla="*/ 193 w 193"/>
                <a:gd name="T1" fmla="*/ 94 h 192"/>
                <a:gd name="T2" fmla="*/ 95 w 193"/>
                <a:gd name="T3" fmla="*/ 192 h 192"/>
                <a:gd name="T4" fmla="*/ 0 w 193"/>
                <a:gd name="T5" fmla="*/ 95 h 192"/>
                <a:gd name="T6" fmla="*/ 63 w 193"/>
                <a:gd name="T7" fmla="*/ 60 h 192"/>
                <a:gd name="T8" fmla="*/ 96 w 193"/>
                <a:gd name="T9" fmla="*/ 0 h 192"/>
                <a:gd name="T10" fmla="*/ 193 w 193"/>
                <a:gd name="T11" fmla="*/ 94 h 192"/>
              </a:gdLst>
              <a:ahLst/>
              <a:cxnLst>
                <a:cxn ang="0">
                  <a:pos x="T0" y="T1"/>
                </a:cxn>
                <a:cxn ang="0">
                  <a:pos x="T2" y="T3"/>
                </a:cxn>
                <a:cxn ang="0">
                  <a:pos x="T4" y="T5"/>
                </a:cxn>
                <a:cxn ang="0">
                  <a:pos x="T6" y="T7"/>
                </a:cxn>
                <a:cxn ang="0">
                  <a:pos x="T8" y="T9"/>
                </a:cxn>
                <a:cxn ang="0">
                  <a:pos x="T10" y="T11"/>
                </a:cxn>
              </a:cxnLst>
              <a:rect l="0" t="0" r="r" b="b"/>
              <a:pathLst>
                <a:path w="193" h="192">
                  <a:moveTo>
                    <a:pt x="193" y="94"/>
                  </a:moveTo>
                  <a:cubicBezTo>
                    <a:pt x="135" y="101"/>
                    <a:pt x="103" y="133"/>
                    <a:pt x="95" y="192"/>
                  </a:cubicBezTo>
                  <a:cubicBezTo>
                    <a:pt x="86" y="134"/>
                    <a:pt x="55" y="101"/>
                    <a:pt x="0" y="95"/>
                  </a:cubicBezTo>
                  <a:cubicBezTo>
                    <a:pt x="20" y="85"/>
                    <a:pt x="46" y="77"/>
                    <a:pt x="63" y="60"/>
                  </a:cubicBezTo>
                  <a:cubicBezTo>
                    <a:pt x="79" y="44"/>
                    <a:pt x="87" y="18"/>
                    <a:pt x="96" y="0"/>
                  </a:cubicBezTo>
                  <a:cubicBezTo>
                    <a:pt x="112" y="65"/>
                    <a:pt x="134" y="78"/>
                    <a:pt x="193"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 name="Freeform 26"/>
            <p:cNvSpPr>
              <a:spLocks/>
            </p:cNvSpPr>
            <p:nvPr userDrawn="1"/>
          </p:nvSpPr>
          <p:spPr bwMode="auto">
            <a:xfrm>
              <a:off x="4276725" y="7542213"/>
              <a:ext cx="584200" cy="369887"/>
            </a:xfrm>
            <a:custGeom>
              <a:avLst/>
              <a:gdLst>
                <a:gd name="T0" fmla="*/ 190 w 190"/>
                <a:gd name="T1" fmla="*/ 96 h 191"/>
                <a:gd name="T2" fmla="*/ 95 w 190"/>
                <a:gd name="T3" fmla="*/ 191 h 191"/>
                <a:gd name="T4" fmla="*/ 0 w 190"/>
                <a:gd name="T5" fmla="*/ 96 h 191"/>
                <a:gd name="T6" fmla="*/ 95 w 190"/>
                <a:gd name="T7" fmla="*/ 0 h 191"/>
                <a:gd name="T8" fmla="*/ 190 w 190"/>
                <a:gd name="T9" fmla="*/ 96 h 191"/>
              </a:gdLst>
              <a:ahLst/>
              <a:cxnLst>
                <a:cxn ang="0">
                  <a:pos x="T0" y="T1"/>
                </a:cxn>
                <a:cxn ang="0">
                  <a:pos x="T2" y="T3"/>
                </a:cxn>
                <a:cxn ang="0">
                  <a:pos x="T4" y="T5"/>
                </a:cxn>
                <a:cxn ang="0">
                  <a:pos x="T6" y="T7"/>
                </a:cxn>
                <a:cxn ang="0">
                  <a:pos x="T8" y="T9"/>
                </a:cxn>
              </a:cxnLst>
              <a:rect l="0" t="0" r="r" b="b"/>
              <a:pathLst>
                <a:path w="190" h="191">
                  <a:moveTo>
                    <a:pt x="190" y="96"/>
                  </a:moveTo>
                  <a:cubicBezTo>
                    <a:pt x="134" y="104"/>
                    <a:pt x="102" y="134"/>
                    <a:pt x="95" y="191"/>
                  </a:cubicBezTo>
                  <a:cubicBezTo>
                    <a:pt x="87" y="135"/>
                    <a:pt x="56" y="103"/>
                    <a:pt x="0" y="96"/>
                  </a:cubicBezTo>
                  <a:cubicBezTo>
                    <a:pt x="55" y="88"/>
                    <a:pt x="88" y="57"/>
                    <a:pt x="95" y="0"/>
                  </a:cubicBezTo>
                  <a:cubicBezTo>
                    <a:pt x="103" y="57"/>
                    <a:pt x="134" y="88"/>
                    <a:pt x="19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27"/>
            <p:cNvSpPr>
              <a:spLocks/>
            </p:cNvSpPr>
            <p:nvPr userDrawn="1"/>
          </p:nvSpPr>
          <p:spPr bwMode="auto">
            <a:xfrm>
              <a:off x="4276725" y="8659813"/>
              <a:ext cx="581025" cy="373062"/>
            </a:xfrm>
            <a:custGeom>
              <a:avLst/>
              <a:gdLst>
                <a:gd name="T0" fmla="*/ 189 w 189"/>
                <a:gd name="T1" fmla="*/ 94 h 193"/>
                <a:gd name="T2" fmla="*/ 94 w 189"/>
                <a:gd name="T3" fmla="*/ 193 h 193"/>
                <a:gd name="T4" fmla="*/ 0 w 189"/>
                <a:gd name="T5" fmla="*/ 95 h 193"/>
                <a:gd name="T6" fmla="*/ 95 w 189"/>
                <a:gd name="T7" fmla="*/ 0 h 193"/>
                <a:gd name="T8" fmla="*/ 189 w 189"/>
                <a:gd name="T9" fmla="*/ 94 h 193"/>
              </a:gdLst>
              <a:ahLst/>
              <a:cxnLst>
                <a:cxn ang="0">
                  <a:pos x="T0" y="T1"/>
                </a:cxn>
                <a:cxn ang="0">
                  <a:pos x="T2" y="T3"/>
                </a:cxn>
                <a:cxn ang="0">
                  <a:pos x="T4" y="T5"/>
                </a:cxn>
                <a:cxn ang="0">
                  <a:pos x="T6" y="T7"/>
                </a:cxn>
                <a:cxn ang="0">
                  <a:pos x="T8" y="T9"/>
                </a:cxn>
              </a:cxnLst>
              <a:rect l="0" t="0" r="r" b="b"/>
              <a:pathLst>
                <a:path w="189" h="193">
                  <a:moveTo>
                    <a:pt x="189" y="94"/>
                  </a:moveTo>
                  <a:cubicBezTo>
                    <a:pt x="127" y="109"/>
                    <a:pt x="115" y="121"/>
                    <a:pt x="94" y="193"/>
                  </a:cubicBezTo>
                  <a:cubicBezTo>
                    <a:pt x="87" y="134"/>
                    <a:pt x="56" y="102"/>
                    <a:pt x="0" y="95"/>
                  </a:cubicBezTo>
                  <a:cubicBezTo>
                    <a:pt x="55" y="87"/>
                    <a:pt x="87" y="56"/>
                    <a:pt x="95" y="0"/>
                  </a:cubicBezTo>
                  <a:cubicBezTo>
                    <a:pt x="103" y="56"/>
                    <a:pt x="133" y="87"/>
                    <a:pt x="189"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 name="Freeform 28"/>
            <p:cNvSpPr>
              <a:spLocks/>
            </p:cNvSpPr>
            <p:nvPr userDrawn="1"/>
          </p:nvSpPr>
          <p:spPr bwMode="auto">
            <a:xfrm>
              <a:off x="5607050" y="8388350"/>
              <a:ext cx="579438" cy="352425"/>
            </a:xfrm>
            <a:custGeom>
              <a:avLst/>
              <a:gdLst>
                <a:gd name="T0" fmla="*/ 95 w 188"/>
                <a:gd name="T1" fmla="*/ 0 h 182"/>
                <a:gd name="T2" fmla="*/ 188 w 188"/>
                <a:gd name="T3" fmla="*/ 90 h 182"/>
                <a:gd name="T4" fmla="*/ 95 w 188"/>
                <a:gd name="T5" fmla="*/ 182 h 182"/>
                <a:gd name="T6" fmla="*/ 0 w 188"/>
                <a:gd name="T7" fmla="*/ 91 h 182"/>
                <a:gd name="T8" fmla="*/ 95 w 188"/>
                <a:gd name="T9" fmla="*/ 0 h 182"/>
              </a:gdLst>
              <a:ahLst/>
              <a:cxnLst>
                <a:cxn ang="0">
                  <a:pos x="T0" y="T1"/>
                </a:cxn>
                <a:cxn ang="0">
                  <a:pos x="T2" y="T3"/>
                </a:cxn>
                <a:cxn ang="0">
                  <a:pos x="T4" y="T5"/>
                </a:cxn>
                <a:cxn ang="0">
                  <a:pos x="T6" y="T7"/>
                </a:cxn>
                <a:cxn ang="0">
                  <a:pos x="T8" y="T9"/>
                </a:cxn>
              </a:cxnLst>
              <a:rect l="0" t="0" r="r" b="b"/>
              <a:pathLst>
                <a:path w="188" h="182">
                  <a:moveTo>
                    <a:pt x="95" y="0"/>
                  </a:moveTo>
                  <a:cubicBezTo>
                    <a:pt x="104" y="53"/>
                    <a:pt x="133" y="83"/>
                    <a:pt x="188" y="90"/>
                  </a:cubicBezTo>
                  <a:cubicBezTo>
                    <a:pt x="135" y="99"/>
                    <a:pt x="103" y="127"/>
                    <a:pt x="95" y="182"/>
                  </a:cubicBezTo>
                  <a:cubicBezTo>
                    <a:pt x="86" y="128"/>
                    <a:pt x="55" y="98"/>
                    <a:pt x="0" y="91"/>
                  </a:cubicBezTo>
                  <a:cubicBezTo>
                    <a:pt x="54" y="83"/>
                    <a:pt x="86" y="55"/>
                    <a:pt x="9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 name="Freeform 29"/>
            <p:cNvSpPr>
              <a:spLocks/>
            </p:cNvSpPr>
            <p:nvPr userDrawn="1"/>
          </p:nvSpPr>
          <p:spPr bwMode="auto">
            <a:xfrm>
              <a:off x="2946400" y="8386763"/>
              <a:ext cx="574675" cy="354012"/>
            </a:xfrm>
            <a:custGeom>
              <a:avLst/>
              <a:gdLst>
                <a:gd name="T0" fmla="*/ 187 w 187"/>
                <a:gd name="T1" fmla="*/ 92 h 183"/>
                <a:gd name="T2" fmla="*/ 95 w 187"/>
                <a:gd name="T3" fmla="*/ 183 h 183"/>
                <a:gd name="T4" fmla="*/ 0 w 187"/>
                <a:gd name="T5" fmla="*/ 92 h 183"/>
                <a:gd name="T6" fmla="*/ 95 w 187"/>
                <a:gd name="T7" fmla="*/ 0 h 183"/>
                <a:gd name="T8" fmla="*/ 187 w 187"/>
                <a:gd name="T9" fmla="*/ 92 h 183"/>
              </a:gdLst>
              <a:ahLst/>
              <a:cxnLst>
                <a:cxn ang="0">
                  <a:pos x="T0" y="T1"/>
                </a:cxn>
                <a:cxn ang="0">
                  <a:pos x="T2" y="T3"/>
                </a:cxn>
                <a:cxn ang="0">
                  <a:pos x="T4" y="T5"/>
                </a:cxn>
                <a:cxn ang="0">
                  <a:pos x="T6" y="T7"/>
                </a:cxn>
                <a:cxn ang="0">
                  <a:pos x="T8" y="T9"/>
                </a:cxn>
              </a:cxnLst>
              <a:rect l="0" t="0" r="r" b="b"/>
              <a:pathLst>
                <a:path w="187" h="183">
                  <a:moveTo>
                    <a:pt x="187" y="92"/>
                  </a:moveTo>
                  <a:cubicBezTo>
                    <a:pt x="134" y="100"/>
                    <a:pt x="104" y="129"/>
                    <a:pt x="95" y="183"/>
                  </a:cubicBezTo>
                  <a:cubicBezTo>
                    <a:pt x="86" y="129"/>
                    <a:pt x="55" y="98"/>
                    <a:pt x="0" y="92"/>
                  </a:cubicBezTo>
                  <a:cubicBezTo>
                    <a:pt x="54" y="84"/>
                    <a:pt x="86" y="55"/>
                    <a:pt x="95" y="0"/>
                  </a:cubicBezTo>
                  <a:cubicBezTo>
                    <a:pt x="104" y="54"/>
                    <a:pt x="133" y="84"/>
                    <a:pt x="187"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 name="Freeform 30"/>
            <p:cNvSpPr>
              <a:spLocks/>
            </p:cNvSpPr>
            <p:nvPr userDrawn="1"/>
          </p:nvSpPr>
          <p:spPr bwMode="auto">
            <a:xfrm>
              <a:off x="2957513" y="7827963"/>
              <a:ext cx="563563" cy="347662"/>
            </a:xfrm>
            <a:custGeom>
              <a:avLst/>
              <a:gdLst>
                <a:gd name="T0" fmla="*/ 0 w 183"/>
                <a:gd name="T1" fmla="*/ 89 h 179"/>
                <a:gd name="T2" fmla="*/ 91 w 183"/>
                <a:gd name="T3" fmla="*/ 0 h 179"/>
                <a:gd name="T4" fmla="*/ 183 w 183"/>
                <a:gd name="T5" fmla="*/ 92 h 179"/>
                <a:gd name="T6" fmla="*/ 93 w 183"/>
                <a:gd name="T7" fmla="*/ 179 h 179"/>
                <a:gd name="T8" fmla="*/ 60 w 183"/>
                <a:gd name="T9" fmla="*/ 121 h 179"/>
                <a:gd name="T10" fmla="*/ 0 w 183"/>
                <a:gd name="T11" fmla="*/ 89 h 179"/>
              </a:gdLst>
              <a:ahLst/>
              <a:cxnLst>
                <a:cxn ang="0">
                  <a:pos x="T0" y="T1"/>
                </a:cxn>
                <a:cxn ang="0">
                  <a:pos x="T2" y="T3"/>
                </a:cxn>
                <a:cxn ang="0">
                  <a:pos x="T4" y="T5"/>
                </a:cxn>
                <a:cxn ang="0">
                  <a:pos x="T6" y="T7"/>
                </a:cxn>
                <a:cxn ang="0">
                  <a:pos x="T8" y="T9"/>
                </a:cxn>
                <a:cxn ang="0">
                  <a:pos x="T10" y="T11"/>
                </a:cxn>
              </a:cxnLst>
              <a:rect l="0" t="0" r="r" b="b"/>
              <a:pathLst>
                <a:path w="183" h="179">
                  <a:moveTo>
                    <a:pt x="0" y="89"/>
                  </a:moveTo>
                  <a:cubicBezTo>
                    <a:pt x="51" y="85"/>
                    <a:pt x="82" y="55"/>
                    <a:pt x="91" y="0"/>
                  </a:cubicBezTo>
                  <a:cubicBezTo>
                    <a:pt x="99" y="54"/>
                    <a:pt x="130" y="84"/>
                    <a:pt x="183" y="92"/>
                  </a:cubicBezTo>
                  <a:cubicBezTo>
                    <a:pt x="130" y="100"/>
                    <a:pt x="99" y="129"/>
                    <a:pt x="93" y="179"/>
                  </a:cubicBezTo>
                  <a:cubicBezTo>
                    <a:pt x="83" y="160"/>
                    <a:pt x="75" y="136"/>
                    <a:pt x="60" y="121"/>
                  </a:cubicBezTo>
                  <a:cubicBezTo>
                    <a:pt x="44" y="106"/>
                    <a:pt x="20" y="99"/>
                    <a:pt x="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1" name="Freeform 31"/>
            <p:cNvSpPr>
              <a:spLocks/>
            </p:cNvSpPr>
            <p:nvPr userDrawn="1"/>
          </p:nvSpPr>
          <p:spPr bwMode="auto">
            <a:xfrm>
              <a:off x="5607050" y="7827963"/>
              <a:ext cx="585788" cy="361950"/>
            </a:xfrm>
            <a:custGeom>
              <a:avLst/>
              <a:gdLst>
                <a:gd name="T0" fmla="*/ 190 w 190"/>
                <a:gd name="T1" fmla="*/ 89 h 187"/>
                <a:gd name="T2" fmla="*/ 94 w 190"/>
                <a:gd name="T3" fmla="*/ 187 h 187"/>
                <a:gd name="T4" fmla="*/ 0 w 190"/>
                <a:gd name="T5" fmla="*/ 92 h 187"/>
                <a:gd name="T6" fmla="*/ 94 w 190"/>
                <a:gd name="T7" fmla="*/ 0 h 187"/>
                <a:gd name="T8" fmla="*/ 190 w 190"/>
                <a:gd name="T9" fmla="*/ 89 h 187"/>
              </a:gdLst>
              <a:ahLst/>
              <a:cxnLst>
                <a:cxn ang="0">
                  <a:pos x="T0" y="T1"/>
                </a:cxn>
                <a:cxn ang="0">
                  <a:pos x="T2" y="T3"/>
                </a:cxn>
                <a:cxn ang="0">
                  <a:pos x="T4" y="T5"/>
                </a:cxn>
                <a:cxn ang="0">
                  <a:pos x="T6" y="T7"/>
                </a:cxn>
                <a:cxn ang="0">
                  <a:pos x="T8" y="T9"/>
                </a:cxn>
              </a:cxnLst>
              <a:rect l="0" t="0" r="r" b="b"/>
              <a:pathLst>
                <a:path w="190" h="187">
                  <a:moveTo>
                    <a:pt x="190" y="89"/>
                  </a:moveTo>
                  <a:cubicBezTo>
                    <a:pt x="114" y="121"/>
                    <a:pt x="114" y="121"/>
                    <a:pt x="94" y="187"/>
                  </a:cubicBezTo>
                  <a:cubicBezTo>
                    <a:pt x="86" y="129"/>
                    <a:pt x="55" y="99"/>
                    <a:pt x="0" y="92"/>
                  </a:cubicBezTo>
                  <a:cubicBezTo>
                    <a:pt x="54" y="84"/>
                    <a:pt x="86" y="56"/>
                    <a:pt x="94" y="0"/>
                  </a:cubicBezTo>
                  <a:cubicBezTo>
                    <a:pt x="104" y="53"/>
                    <a:pt x="132" y="85"/>
                    <a:pt x="19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2" name="Freeform 32"/>
            <p:cNvSpPr>
              <a:spLocks/>
            </p:cNvSpPr>
            <p:nvPr userDrawn="1"/>
          </p:nvSpPr>
          <p:spPr bwMode="auto">
            <a:xfrm>
              <a:off x="5181600" y="8678863"/>
              <a:ext cx="533400" cy="334962"/>
            </a:xfrm>
            <a:custGeom>
              <a:avLst/>
              <a:gdLst>
                <a:gd name="T0" fmla="*/ 173 w 173"/>
                <a:gd name="T1" fmla="*/ 87 h 173"/>
                <a:gd name="T2" fmla="*/ 89 w 173"/>
                <a:gd name="T3" fmla="*/ 173 h 173"/>
                <a:gd name="T4" fmla="*/ 0 w 173"/>
                <a:gd name="T5" fmla="*/ 85 h 173"/>
                <a:gd name="T6" fmla="*/ 87 w 173"/>
                <a:gd name="T7" fmla="*/ 0 h 173"/>
                <a:gd name="T8" fmla="*/ 118 w 173"/>
                <a:gd name="T9" fmla="*/ 56 h 173"/>
                <a:gd name="T10" fmla="*/ 173 w 173"/>
                <a:gd name="T11" fmla="*/ 87 h 173"/>
              </a:gdLst>
              <a:ahLst/>
              <a:cxnLst>
                <a:cxn ang="0">
                  <a:pos x="T0" y="T1"/>
                </a:cxn>
                <a:cxn ang="0">
                  <a:pos x="T2" y="T3"/>
                </a:cxn>
                <a:cxn ang="0">
                  <a:pos x="T4" y="T5"/>
                </a:cxn>
                <a:cxn ang="0">
                  <a:pos x="T6" y="T7"/>
                </a:cxn>
                <a:cxn ang="0">
                  <a:pos x="T8" y="T9"/>
                </a:cxn>
                <a:cxn ang="0">
                  <a:pos x="T10" y="T11"/>
                </a:cxn>
              </a:cxnLst>
              <a:rect l="0" t="0" r="r" b="b"/>
              <a:pathLst>
                <a:path w="173" h="173">
                  <a:moveTo>
                    <a:pt x="173" y="87"/>
                  </a:moveTo>
                  <a:cubicBezTo>
                    <a:pt x="125" y="93"/>
                    <a:pt x="97" y="122"/>
                    <a:pt x="89" y="173"/>
                  </a:cubicBezTo>
                  <a:cubicBezTo>
                    <a:pt x="80" y="122"/>
                    <a:pt x="53" y="92"/>
                    <a:pt x="0" y="85"/>
                  </a:cubicBezTo>
                  <a:cubicBezTo>
                    <a:pt x="51" y="77"/>
                    <a:pt x="81" y="48"/>
                    <a:pt x="87" y="0"/>
                  </a:cubicBezTo>
                  <a:cubicBezTo>
                    <a:pt x="96" y="19"/>
                    <a:pt x="103" y="41"/>
                    <a:pt x="118" y="56"/>
                  </a:cubicBezTo>
                  <a:cubicBezTo>
                    <a:pt x="132" y="70"/>
                    <a:pt x="155" y="77"/>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3" name="Freeform 33"/>
            <p:cNvSpPr>
              <a:spLocks/>
            </p:cNvSpPr>
            <p:nvPr userDrawn="1"/>
          </p:nvSpPr>
          <p:spPr bwMode="auto">
            <a:xfrm>
              <a:off x="3408363" y="7556500"/>
              <a:ext cx="544513" cy="341312"/>
            </a:xfrm>
            <a:custGeom>
              <a:avLst/>
              <a:gdLst>
                <a:gd name="T0" fmla="*/ 89 w 177"/>
                <a:gd name="T1" fmla="*/ 0 h 176"/>
                <a:gd name="T2" fmla="*/ 177 w 177"/>
                <a:gd name="T3" fmla="*/ 88 h 176"/>
                <a:gd name="T4" fmla="*/ 89 w 177"/>
                <a:gd name="T5" fmla="*/ 176 h 176"/>
                <a:gd name="T6" fmla="*/ 0 w 177"/>
                <a:gd name="T7" fmla="*/ 88 h 176"/>
                <a:gd name="T8" fmla="*/ 89 w 177"/>
                <a:gd name="T9" fmla="*/ 0 h 176"/>
              </a:gdLst>
              <a:ahLst/>
              <a:cxnLst>
                <a:cxn ang="0">
                  <a:pos x="T0" y="T1"/>
                </a:cxn>
                <a:cxn ang="0">
                  <a:pos x="T2" y="T3"/>
                </a:cxn>
                <a:cxn ang="0">
                  <a:pos x="T4" y="T5"/>
                </a:cxn>
                <a:cxn ang="0">
                  <a:pos x="T6" y="T7"/>
                </a:cxn>
                <a:cxn ang="0">
                  <a:pos x="T8" y="T9"/>
                </a:cxn>
              </a:cxnLst>
              <a:rect l="0" t="0" r="r" b="b"/>
              <a:pathLst>
                <a:path w="177" h="176">
                  <a:moveTo>
                    <a:pt x="89" y="0"/>
                  </a:moveTo>
                  <a:cubicBezTo>
                    <a:pt x="97" y="51"/>
                    <a:pt x="126" y="80"/>
                    <a:pt x="177" y="88"/>
                  </a:cubicBezTo>
                  <a:cubicBezTo>
                    <a:pt x="126" y="96"/>
                    <a:pt x="97" y="124"/>
                    <a:pt x="89" y="176"/>
                  </a:cubicBezTo>
                  <a:cubicBezTo>
                    <a:pt x="81" y="125"/>
                    <a:pt x="52" y="95"/>
                    <a:pt x="0" y="88"/>
                  </a:cubicBezTo>
                  <a:cubicBezTo>
                    <a:pt x="51" y="80"/>
                    <a:pt x="81" y="52"/>
                    <a:pt x="8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4" name="Freeform 34"/>
            <p:cNvSpPr>
              <a:spLocks/>
            </p:cNvSpPr>
            <p:nvPr userDrawn="1"/>
          </p:nvSpPr>
          <p:spPr bwMode="auto">
            <a:xfrm>
              <a:off x="5207000" y="7564438"/>
              <a:ext cx="520700" cy="328612"/>
            </a:xfrm>
            <a:custGeom>
              <a:avLst/>
              <a:gdLst>
                <a:gd name="T0" fmla="*/ 83 w 169"/>
                <a:gd name="T1" fmla="*/ 0 h 169"/>
                <a:gd name="T2" fmla="*/ 169 w 169"/>
                <a:gd name="T3" fmla="*/ 83 h 169"/>
                <a:gd name="T4" fmla="*/ 83 w 169"/>
                <a:gd name="T5" fmla="*/ 169 h 169"/>
                <a:gd name="T6" fmla="*/ 52 w 169"/>
                <a:gd name="T7" fmla="*/ 113 h 169"/>
                <a:gd name="T8" fmla="*/ 0 w 169"/>
                <a:gd name="T9" fmla="*/ 84 h 169"/>
                <a:gd name="T10" fmla="*/ 52 w 169"/>
                <a:gd name="T11" fmla="*/ 55 h 169"/>
                <a:gd name="T12" fmla="*/ 83 w 169"/>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83" y="0"/>
                  </a:moveTo>
                  <a:cubicBezTo>
                    <a:pt x="89" y="47"/>
                    <a:pt x="118" y="76"/>
                    <a:pt x="169" y="83"/>
                  </a:cubicBezTo>
                  <a:cubicBezTo>
                    <a:pt x="119" y="92"/>
                    <a:pt x="89" y="119"/>
                    <a:pt x="83" y="169"/>
                  </a:cubicBezTo>
                  <a:cubicBezTo>
                    <a:pt x="73" y="150"/>
                    <a:pt x="67" y="128"/>
                    <a:pt x="52" y="113"/>
                  </a:cubicBezTo>
                  <a:cubicBezTo>
                    <a:pt x="38" y="99"/>
                    <a:pt x="15" y="92"/>
                    <a:pt x="0" y="84"/>
                  </a:cubicBezTo>
                  <a:cubicBezTo>
                    <a:pt x="14" y="76"/>
                    <a:pt x="37" y="69"/>
                    <a:pt x="52" y="55"/>
                  </a:cubicBezTo>
                  <a:cubicBezTo>
                    <a:pt x="66" y="41"/>
                    <a:pt x="73" y="1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5" name="Freeform 35"/>
            <p:cNvSpPr>
              <a:spLocks/>
            </p:cNvSpPr>
            <p:nvPr userDrawn="1"/>
          </p:nvSpPr>
          <p:spPr bwMode="auto">
            <a:xfrm>
              <a:off x="3408363" y="8678863"/>
              <a:ext cx="519113" cy="325437"/>
            </a:xfrm>
            <a:custGeom>
              <a:avLst/>
              <a:gdLst>
                <a:gd name="T0" fmla="*/ 86 w 169"/>
                <a:gd name="T1" fmla="*/ 168 h 168"/>
                <a:gd name="T2" fmla="*/ 0 w 169"/>
                <a:gd name="T3" fmla="*/ 85 h 168"/>
                <a:gd name="T4" fmla="*/ 86 w 169"/>
                <a:gd name="T5" fmla="*/ 0 h 168"/>
                <a:gd name="T6" fmla="*/ 117 w 169"/>
                <a:gd name="T7" fmla="*/ 55 h 168"/>
                <a:gd name="T8" fmla="*/ 169 w 169"/>
                <a:gd name="T9" fmla="*/ 85 h 168"/>
                <a:gd name="T10" fmla="*/ 118 w 169"/>
                <a:gd name="T11" fmla="*/ 114 h 168"/>
                <a:gd name="T12" fmla="*/ 86 w 169"/>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86" y="168"/>
                  </a:moveTo>
                  <a:cubicBezTo>
                    <a:pt x="80" y="122"/>
                    <a:pt x="52" y="93"/>
                    <a:pt x="0" y="85"/>
                  </a:cubicBezTo>
                  <a:cubicBezTo>
                    <a:pt x="51" y="76"/>
                    <a:pt x="81" y="49"/>
                    <a:pt x="86" y="0"/>
                  </a:cubicBezTo>
                  <a:cubicBezTo>
                    <a:pt x="96" y="18"/>
                    <a:pt x="103" y="41"/>
                    <a:pt x="117" y="55"/>
                  </a:cubicBezTo>
                  <a:cubicBezTo>
                    <a:pt x="132" y="70"/>
                    <a:pt x="154" y="77"/>
                    <a:pt x="169" y="85"/>
                  </a:cubicBezTo>
                  <a:cubicBezTo>
                    <a:pt x="155" y="92"/>
                    <a:pt x="133" y="99"/>
                    <a:pt x="118" y="114"/>
                  </a:cubicBezTo>
                  <a:cubicBezTo>
                    <a:pt x="103" y="128"/>
                    <a:pt x="97" y="150"/>
                    <a:pt x="86"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6" name="Freeform 36"/>
            <p:cNvSpPr>
              <a:spLocks/>
            </p:cNvSpPr>
            <p:nvPr userDrawn="1"/>
          </p:nvSpPr>
          <p:spPr bwMode="auto">
            <a:xfrm>
              <a:off x="2527300" y="8116888"/>
              <a:ext cx="531813" cy="336550"/>
            </a:xfrm>
            <a:custGeom>
              <a:avLst/>
              <a:gdLst>
                <a:gd name="T0" fmla="*/ 173 w 173"/>
                <a:gd name="T1" fmla="*/ 87 h 174"/>
                <a:gd name="T2" fmla="*/ 87 w 173"/>
                <a:gd name="T3" fmla="*/ 174 h 174"/>
                <a:gd name="T4" fmla="*/ 0 w 173"/>
                <a:gd name="T5" fmla="*/ 87 h 174"/>
                <a:gd name="T6" fmla="*/ 87 w 173"/>
                <a:gd name="T7" fmla="*/ 0 h 174"/>
                <a:gd name="T8" fmla="*/ 173 w 173"/>
                <a:gd name="T9" fmla="*/ 87 h 174"/>
              </a:gdLst>
              <a:ahLst/>
              <a:cxnLst>
                <a:cxn ang="0">
                  <a:pos x="T0" y="T1"/>
                </a:cxn>
                <a:cxn ang="0">
                  <a:pos x="T2" y="T3"/>
                </a:cxn>
                <a:cxn ang="0">
                  <a:pos x="T4" y="T5"/>
                </a:cxn>
                <a:cxn ang="0">
                  <a:pos x="T6" y="T7"/>
                </a:cxn>
                <a:cxn ang="0">
                  <a:pos x="T8" y="T9"/>
                </a:cxn>
              </a:cxnLst>
              <a:rect l="0" t="0" r="r" b="b"/>
              <a:pathLst>
                <a:path w="173" h="174">
                  <a:moveTo>
                    <a:pt x="173" y="87"/>
                  </a:moveTo>
                  <a:cubicBezTo>
                    <a:pt x="122" y="94"/>
                    <a:pt x="94" y="123"/>
                    <a:pt x="87" y="174"/>
                  </a:cubicBezTo>
                  <a:cubicBezTo>
                    <a:pt x="79" y="123"/>
                    <a:pt x="52" y="94"/>
                    <a:pt x="0" y="87"/>
                  </a:cubicBezTo>
                  <a:cubicBezTo>
                    <a:pt x="50" y="79"/>
                    <a:pt x="79" y="51"/>
                    <a:pt x="87" y="0"/>
                  </a:cubicBezTo>
                  <a:cubicBezTo>
                    <a:pt x="94" y="50"/>
                    <a:pt x="122" y="79"/>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7" name="Freeform 37"/>
            <p:cNvSpPr>
              <a:spLocks/>
            </p:cNvSpPr>
            <p:nvPr userDrawn="1"/>
          </p:nvSpPr>
          <p:spPr bwMode="auto">
            <a:xfrm>
              <a:off x="6075363" y="8123238"/>
              <a:ext cx="511175" cy="320675"/>
            </a:xfrm>
            <a:custGeom>
              <a:avLst/>
              <a:gdLst>
                <a:gd name="T0" fmla="*/ 84 w 166"/>
                <a:gd name="T1" fmla="*/ 166 h 166"/>
                <a:gd name="T2" fmla="*/ 0 w 166"/>
                <a:gd name="T3" fmla="*/ 84 h 166"/>
                <a:gd name="T4" fmla="*/ 84 w 166"/>
                <a:gd name="T5" fmla="*/ 0 h 166"/>
                <a:gd name="T6" fmla="*/ 115 w 166"/>
                <a:gd name="T7" fmla="*/ 56 h 166"/>
                <a:gd name="T8" fmla="*/ 166 w 166"/>
                <a:gd name="T9" fmla="*/ 84 h 166"/>
                <a:gd name="T10" fmla="*/ 116 w 166"/>
                <a:gd name="T11" fmla="*/ 111 h 166"/>
                <a:gd name="T12" fmla="*/ 84 w 166"/>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6" h="166">
                  <a:moveTo>
                    <a:pt x="84" y="166"/>
                  </a:moveTo>
                  <a:cubicBezTo>
                    <a:pt x="79" y="119"/>
                    <a:pt x="51" y="91"/>
                    <a:pt x="0" y="84"/>
                  </a:cubicBezTo>
                  <a:cubicBezTo>
                    <a:pt x="50" y="76"/>
                    <a:pt x="79" y="49"/>
                    <a:pt x="84" y="0"/>
                  </a:cubicBezTo>
                  <a:cubicBezTo>
                    <a:pt x="94" y="18"/>
                    <a:pt x="101" y="41"/>
                    <a:pt x="115" y="56"/>
                  </a:cubicBezTo>
                  <a:cubicBezTo>
                    <a:pt x="129" y="70"/>
                    <a:pt x="152" y="76"/>
                    <a:pt x="166" y="84"/>
                  </a:cubicBezTo>
                  <a:cubicBezTo>
                    <a:pt x="152" y="91"/>
                    <a:pt x="130" y="97"/>
                    <a:pt x="116" y="111"/>
                  </a:cubicBezTo>
                  <a:cubicBezTo>
                    <a:pt x="101" y="126"/>
                    <a:pt x="94" y="148"/>
                    <a:pt x="84"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8" name="Freeform 38"/>
            <p:cNvSpPr>
              <a:spLocks/>
            </p:cNvSpPr>
            <p:nvPr userDrawn="1"/>
          </p:nvSpPr>
          <p:spPr bwMode="auto">
            <a:xfrm>
              <a:off x="4756150" y="7288213"/>
              <a:ext cx="511175" cy="325437"/>
            </a:xfrm>
            <a:custGeom>
              <a:avLst/>
              <a:gdLst>
                <a:gd name="T0" fmla="*/ 83 w 166"/>
                <a:gd name="T1" fmla="*/ 0 h 168"/>
                <a:gd name="T2" fmla="*/ 166 w 166"/>
                <a:gd name="T3" fmla="*/ 82 h 168"/>
                <a:gd name="T4" fmla="*/ 84 w 166"/>
                <a:gd name="T5" fmla="*/ 168 h 168"/>
                <a:gd name="T6" fmla="*/ 0 w 166"/>
                <a:gd name="T7" fmla="*/ 82 h 168"/>
                <a:gd name="T8" fmla="*/ 83 w 166"/>
                <a:gd name="T9" fmla="*/ 0 h 168"/>
              </a:gdLst>
              <a:ahLst/>
              <a:cxnLst>
                <a:cxn ang="0">
                  <a:pos x="T0" y="T1"/>
                </a:cxn>
                <a:cxn ang="0">
                  <a:pos x="T2" y="T3"/>
                </a:cxn>
                <a:cxn ang="0">
                  <a:pos x="T4" y="T5"/>
                </a:cxn>
                <a:cxn ang="0">
                  <a:pos x="T6" y="T7"/>
                </a:cxn>
                <a:cxn ang="0">
                  <a:pos x="T8" y="T9"/>
                </a:cxn>
              </a:cxnLst>
              <a:rect l="0" t="0" r="r" b="b"/>
              <a:pathLst>
                <a:path w="166" h="168">
                  <a:moveTo>
                    <a:pt x="83" y="0"/>
                  </a:moveTo>
                  <a:cubicBezTo>
                    <a:pt x="91" y="48"/>
                    <a:pt x="117" y="75"/>
                    <a:pt x="166" y="82"/>
                  </a:cubicBezTo>
                  <a:cubicBezTo>
                    <a:pt x="118" y="90"/>
                    <a:pt x="90" y="117"/>
                    <a:pt x="84" y="168"/>
                  </a:cubicBezTo>
                  <a:cubicBezTo>
                    <a:pt x="59" y="102"/>
                    <a:pt x="54" y="97"/>
                    <a:pt x="0" y="82"/>
                  </a:cubicBezTo>
                  <a:cubicBezTo>
                    <a:pt x="47" y="75"/>
                    <a:pt x="75" y="4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9" name="Freeform 39"/>
            <p:cNvSpPr>
              <a:spLocks/>
            </p:cNvSpPr>
            <p:nvPr userDrawn="1"/>
          </p:nvSpPr>
          <p:spPr bwMode="auto">
            <a:xfrm>
              <a:off x="3867150" y="7286625"/>
              <a:ext cx="514350" cy="322262"/>
            </a:xfrm>
            <a:custGeom>
              <a:avLst/>
              <a:gdLst>
                <a:gd name="T0" fmla="*/ 167 w 167"/>
                <a:gd name="T1" fmla="*/ 84 h 167"/>
                <a:gd name="T2" fmla="*/ 84 w 167"/>
                <a:gd name="T3" fmla="*/ 167 h 167"/>
                <a:gd name="T4" fmla="*/ 0 w 167"/>
                <a:gd name="T5" fmla="*/ 84 h 167"/>
                <a:gd name="T6" fmla="*/ 83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18" y="91"/>
                    <a:pt x="92" y="119"/>
                    <a:pt x="84" y="167"/>
                  </a:cubicBezTo>
                  <a:cubicBezTo>
                    <a:pt x="76" y="119"/>
                    <a:pt x="50" y="91"/>
                    <a:pt x="0" y="84"/>
                  </a:cubicBezTo>
                  <a:cubicBezTo>
                    <a:pt x="48" y="76"/>
                    <a:pt x="77" y="50"/>
                    <a:pt x="83" y="0"/>
                  </a:cubicBezTo>
                  <a:cubicBezTo>
                    <a:pt x="92" y="49"/>
                    <a:pt x="118" y="76"/>
                    <a:pt x="167"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0" name="Freeform 40"/>
            <p:cNvSpPr>
              <a:spLocks/>
            </p:cNvSpPr>
            <p:nvPr userDrawn="1"/>
          </p:nvSpPr>
          <p:spPr bwMode="auto">
            <a:xfrm>
              <a:off x="4756150" y="8961438"/>
              <a:ext cx="511175" cy="320675"/>
            </a:xfrm>
            <a:custGeom>
              <a:avLst/>
              <a:gdLst>
                <a:gd name="T0" fmla="*/ 83 w 166"/>
                <a:gd name="T1" fmla="*/ 0 h 166"/>
                <a:gd name="T2" fmla="*/ 166 w 166"/>
                <a:gd name="T3" fmla="*/ 82 h 166"/>
                <a:gd name="T4" fmla="*/ 83 w 166"/>
                <a:gd name="T5" fmla="*/ 166 h 166"/>
                <a:gd name="T6" fmla="*/ 0 w 166"/>
                <a:gd name="T7" fmla="*/ 83 h 166"/>
                <a:gd name="T8" fmla="*/ 83 w 166"/>
                <a:gd name="T9" fmla="*/ 0 h 166"/>
              </a:gdLst>
              <a:ahLst/>
              <a:cxnLst>
                <a:cxn ang="0">
                  <a:pos x="T0" y="T1"/>
                </a:cxn>
                <a:cxn ang="0">
                  <a:pos x="T2" y="T3"/>
                </a:cxn>
                <a:cxn ang="0">
                  <a:pos x="T4" y="T5"/>
                </a:cxn>
                <a:cxn ang="0">
                  <a:pos x="T6" y="T7"/>
                </a:cxn>
                <a:cxn ang="0">
                  <a:pos x="T8" y="T9"/>
                </a:cxn>
              </a:cxnLst>
              <a:rect l="0" t="0" r="r" b="b"/>
              <a:pathLst>
                <a:path w="166" h="166">
                  <a:moveTo>
                    <a:pt x="83" y="0"/>
                  </a:moveTo>
                  <a:cubicBezTo>
                    <a:pt x="91" y="48"/>
                    <a:pt x="117" y="75"/>
                    <a:pt x="166" y="82"/>
                  </a:cubicBezTo>
                  <a:cubicBezTo>
                    <a:pt x="118" y="90"/>
                    <a:pt x="90" y="117"/>
                    <a:pt x="83" y="166"/>
                  </a:cubicBezTo>
                  <a:cubicBezTo>
                    <a:pt x="75" y="118"/>
                    <a:pt x="49" y="90"/>
                    <a:pt x="0" y="83"/>
                  </a:cubicBezTo>
                  <a:cubicBezTo>
                    <a:pt x="47" y="75"/>
                    <a:pt x="76" y="49"/>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1" name="Freeform 41"/>
            <p:cNvSpPr>
              <a:spLocks/>
            </p:cNvSpPr>
            <p:nvPr userDrawn="1"/>
          </p:nvSpPr>
          <p:spPr bwMode="auto">
            <a:xfrm>
              <a:off x="3867150" y="8961438"/>
              <a:ext cx="514350" cy="320675"/>
            </a:xfrm>
            <a:custGeom>
              <a:avLst/>
              <a:gdLst>
                <a:gd name="T0" fmla="*/ 84 w 167"/>
                <a:gd name="T1" fmla="*/ 0 h 166"/>
                <a:gd name="T2" fmla="*/ 167 w 167"/>
                <a:gd name="T3" fmla="*/ 83 h 166"/>
                <a:gd name="T4" fmla="*/ 84 w 167"/>
                <a:gd name="T5" fmla="*/ 166 h 166"/>
                <a:gd name="T6" fmla="*/ 0 w 167"/>
                <a:gd name="T7" fmla="*/ 83 h 166"/>
                <a:gd name="T8" fmla="*/ 84 w 167"/>
                <a:gd name="T9" fmla="*/ 0 h 166"/>
              </a:gdLst>
              <a:ahLst/>
              <a:cxnLst>
                <a:cxn ang="0">
                  <a:pos x="T0" y="T1"/>
                </a:cxn>
                <a:cxn ang="0">
                  <a:pos x="T2" y="T3"/>
                </a:cxn>
                <a:cxn ang="0">
                  <a:pos x="T4" y="T5"/>
                </a:cxn>
                <a:cxn ang="0">
                  <a:pos x="T6" y="T7"/>
                </a:cxn>
                <a:cxn ang="0">
                  <a:pos x="T8" y="T9"/>
                </a:cxn>
              </a:cxnLst>
              <a:rect l="0" t="0" r="r" b="b"/>
              <a:pathLst>
                <a:path w="167" h="166">
                  <a:moveTo>
                    <a:pt x="84" y="0"/>
                  </a:moveTo>
                  <a:cubicBezTo>
                    <a:pt x="91" y="48"/>
                    <a:pt x="118" y="75"/>
                    <a:pt x="167" y="83"/>
                  </a:cubicBezTo>
                  <a:cubicBezTo>
                    <a:pt x="119" y="91"/>
                    <a:pt x="91" y="116"/>
                    <a:pt x="84" y="166"/>
                  </a:cubicBezTo>
                  <a:cubicBezTo>
                    <a:pt x="76" y="118"/>
                    <a:pt x="50" y="90"/>
                    <a:pt x="0" y="83"/>
                  </a:cubicBezTo>
                  <a:cubicBezTo>
                    <a:pt x="48" y="75"/>
                    <a:pt x="76" y="49"/>
                    <a:pt x="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2" name="Freeform 42"/>
            <p:cNvSpPr>
              <a:spLocks/>
            </p:cNvSpPr>
            <p:nvPr userDrawn="1"/>
          </p:nvSpPr>
          <p:spPr bwMode="auto">
            <a:xfrm>
              <a:off x="2101850" y="7851775"/>
              <a:ext cx="492125" cy="309562"/>
            </a:xfrm>
            <a:custGeom>
              <a:avLst/>
              <a:gdLst>
                <a:gd name="T0" fmla="*/ 81 w 160"/>
                <a:gd name="T1" fmla="*/ 0 h 160"/>
                <a:gd name="T2" fmla="*/ 160 w 160"/>
                <a:gd name="T3" fmla="*/ 79 h 160"/>
                <a:gd name="T4" fmla="*/ 81 w 160"/>
                <a:gd name="T5" fmla="*/ 160 h 160"/>
                <a:gd name="T6" fmla="*/ 0 w 160"/>
                <a:gd name="T7" fmla="*/ 80 h 160"/>
                <a:gd name="T8" fmla="*/ 81 w 160"/>
                <a:gd name="T9" fmla="*/ 0 h 160"/>
              </a:gdLst>
              <a:ahLst/>
              <a:cxnLst>
                <a:cxn ang="0">
                  <a:pos x="T0" y="T1"/>
                </a:cxn>
                <a:cxn ang="0">
                  <a:pos x="T2" y="T3"/>
                </a:cxn>
                <a:cxn ang="0">
                  <a:pos x="T4" y="T5"/>
                </a:cxn>
                <a:cxn ang="0">
                  <a:pos x="T6" y="T7"/>
                </a:cxn>
                <a:cxn ang="0">
                  <a:pos x="T8" y="T9"/>
                </a:cxn>
              </a:cxnLst>
              <a:rect l="0" t="0" r="r" b="b"/>
              <a:pathLst>
                <a:path w="160" h="160">
                  <a:moveTo>
                    <a:pt x="81" y="0"/>
                  </a:moveTo>
                  <a:cubicBezTo>
                    <a:pt x="89" y="45"/>
                    <a:pt x="113" y="72"/>
                    <a:pt x="160" y="79"/>
                  </a:cubicBezTo>
                  <a:cubicBezTo>
                    <a:pt x="115" y="88"/>
                    <a:pt x="88" y="112"/>
                    <a:pt x="81" y="160"/>
                  </a:cubicBezTo>
                  <a:cubicBezTo>
                    <a:pt x="73" y="115"/>
                    <a:pt x="48" y="86"/>
                    <a:pt x="0" y="80"/>
                  </a:cubicBezTo>
                  <a:cubicBezTo>
                    <a:pt x="47" y="72"/>
                    <a:pt x="73" y="46"/>
                    <a:pt x="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3" name="Freeform 43"/>
            <p:cNvSpPr>
              <a:spLocks/>
            </p:cNvSpPr>
            <p:nvPr userDrawn="1"/>
          </p:nvSpPr>
          <p:spPr bwMode="auto">
            <a:xfrm>
              <a:off x="6540500" y="7854950"/>
              <a:ext cx="482600" cy="306387"/>
            </a:xfrm>
            <a:custGeom>
              <a:avLst/>
              <a:gdLst>
                <a:gd name="T0" fmla="*/ 157 w 157"/>
                <a:gd name="T1" fmla="*/ 80 h 158"/>
                <a:gd name="T2" fmla="*/ 80 w 157"/>
                <a:gd name="T3" fmla="*/ 158 h 158"/>
                <a:gd name="T4" fmla="*/ 0 w 157"/>
                <a:gd name="T5" fmla="*/ 78 h 158"/>
                <a:gd name="T6" fmla="*/ 77 w 157"/>
                <a:gd name="T7" fmla="*/ 0 h 158"/>
                <a:gd name="T8" fmla="*/ 106 w 157"/>
                <a:gd name="T9" fmla="*/ 51 h 158"/>
                <a:gd name="T10" fmla="*/ 157 w 157"/>
                <a:gd name="T11" fmla="*/ 80 h 158"/>
              </a:gdLst>
              <a:ahLst/>
              <a:cxnLst>
                <a:cxn ang="0">
                  <a:pos x="T0" y="T1"/>
                </a:cxn>
                <a:cxn ang="0">
                  <a:pos x="T2" y="T3"/>
                </a:cxn>
                <a:cxn ang="0">
                  <a:pos x="T4" y="T5"/>
                </a:cxn>
                <a:cxn ang="0">
                  <a:pos x="T6" y="T7"/>
                </a:cxn>
                <a:cxn ang="0">
                  <a:pos x="T8" y="T9"/>
                </a:cxn>
                <a:cxn ang="0">
                  <a:pos x="T10" y="T11"/>
                </a:cxn>
              </a:cxnLst>
              <a:rect l="0" t="0" r="r" b="b"/>
              <a:pathLst>
                <a:path w="157" h="158">
                  <a:moveTo>
                    <a:pt x="157" y="80"/>
                  </a:moveTo>
                  <a:cubicBezTo>
                    <a:pt x="113" y="85"/>
                    <a:pt x="87" y="111"/>
                    <a:pt x="80" y="158"/>
                  </a:cubicBezTo>
                  <a:cubicBezTo>
                    <a:pt x="72" y="112"/>
                    <a:pt x="47" y="85"/>
                    <a:pt x="0" y="78"/>
                  </a:cubicBezTo>
                  <a:cubicBezTo>
                    <a:pt x="45" y="70"/>
                    <a:pt x="72" y="45"/>
                    <a:pt x="77" y="0"/>
                  </a:cubicBezTo>
                  <a:cubicBezTo>
                    <a:pt x="87" y="17"/>
                    <a:pt x="93" y="38"/>
                    <a:pt x="106" y="51"/>
                  </a:cubicBezTo>
                  <a:cubicBezTo>
                    <a:pt x="119" y="64"/>
                    <a:pt x="139" y="70"/>
                    <a:pt x="157"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4" name="Freeform 44"/>
            <p:cNvSpPr>
              <a:spLocks/>
            </p:cNvSpPr>
            <p:nvPr userDrawn="1"/>
          </p:nvSpPr>
          <p:spPr bwMode="auto">
            <a:xfrm>
              <a:off x="6540500" y="8408988"/>
              <a:ext cx="492125" cy="314325"/>
            </a:xfrm>
            <a:custGeom>
              <a:avLst/>
              <a:gdLst>
                <a:gd name="T0" fmla="*/ 81 w 160"/>
                <a:gd name="T1" fmla="*/ 162 h 162"/>
                <a:gd name="T2" fmla="*/ 0 w 160"/>
                <a:gd name="T3" fmla="*/ 80 h 162"/>
                <a:gd name="T4" fmla="*/ 79 w 160"/>
                <a:gd name="T5" fmla="*/ 0 h 162"/>
                <a:gd name="T6" fmla="*/ 160 w 160"/>
                <a:gd name="T7" fmla="*/ 79 h 162"/>
                <a:gd name="T8" fmla="*/ 81 w 160"/>
                <a:gd name="T9" fmla="*/ 162 h 162"/>
              </a:gdLst>
              <a:ahLst/>
              <a:cxnLst>
                <a:cxn ang="0">
                  <a:pos x="T0" y="T1"/>
                </a:cxn>
                <a:cxn ang="0">
                  <a:pos x="T2" y="T3"/>
                </a:cxn>
                <a:cxn ang="0">
                  <a:pos x="T4" y="T5"/>
                </a:cxn>
                <a:cxn ang="0">
                  <a:pos x="T6" y="T7"/>
                </a:cxn>
                <a:cxn ang="0">
                  <a:pos x="T8" y="T9"/>
                </a:cxn>
              </a:cxnLst>
              <a:rect l="0" t="0" r="r" b="b"/>
              <a:pathLst>
                <a:path w="160" h="162">
                  <a:moveTo>
                    <a:pt x="81" y="162"/>
                  </a:moveTo>
                  <a:cubicBezTo>
                    <a:pt x="57" y="100"/>
                    <a:pt x="49" y="92"/>
                    <a:pt x="0" y="80"/>
                  </a:cubicBezTo>
                  <a:cubicBezTo>
                    <a:pt x="45" y="72"/>
                    <a:pt x="73" y="47"/>
                    <a:pt x="79" y="0"/>
                  </a:cubicBezTo>
                  <a:cubicBezTo>
                    <a:pt x="88" y="45"/>
                    <a:pt x="112" y="73"/>
                    <a:pt x="160" y="79"/>
                  </a:cubicBezTo>
                  <a:cubicBezTo>
                    <a:pt x="114" y="87"/>
                    <a:pt x="87" y="113"/>
                    <a:pt x="81"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5" name="Freeform 45"/>
            <p:cNvSpPr>
              <a:spLocks/>
            </p:cNvSpPr>
            <p:nvPr userDrawn="1"/>
          </p:nvSpPr>
          <p:spPr bwMode="auto">
            <a:xfrm>
              <a:off x="2095500" y="8397875"/>
              <a:ext cx="498475" cy="320675"/>
            </a:xfrm>
            <a:custGeom>
              <a:avLst/>
              <a:gdLst>
                <a:gd name="T0" fmla="*/ 162 w 162"/>
                <a:gd name="T1" fmla="*/ 86 h 166"/>
                <a:gd name="T2" fmla="*/ 83 w 162"/>
                <a:gd name="T3" fmla="*/ 166 h 166"/>
                <a:gd name="T4" fmla="*/ 0 w 162"/>
                <a:gd name="T5" fmla="*/ 87 h 166"/>
                <a:gd name="T6" fmla="*/ 83 w 162"/>
                <a:gd name="T7" fmla="*/ 0 h 166"/>
                <a:gd name="T8" fmla="*/ 162 w 162"/>
                <a:gd name="T9" fmla="*/ 86 h 166"/>
              </a:gdLst>
              <a:ahLst/>
              <a:cxnLst>
                <a:cxn ang="0">
                  <a:pos x="T0" y="T1"/>
                </a:cxn>
                <a:cxn ang="0">
                  <a:pos x="T2" y="T3"/>
                </a:cxn>
                <a:cxn ang="0">
                  <a:pos x="T4" y="T5"/>
                </a:cxn>
                <a:cxn ang="0">
                  <a:pos x="T6" y="T7"/>
                </a:cxn>
                <a:cxn ang="0">
                  <a:pos x="T8" y="T9"/>
                </a:cxn>
              </a:cxnLst>
              <a:rect l="0" t="0" r="r" b="b"/>
              <a:pathLst>
                <a:path w="162" h="166">
                  <a:moveTo>
                    <a:pt x="162" y="86"/>
                  </a:moveTo>
                  <a:cubicBezTo>
                    <a:pt x="116" y="93"/>
                    <a:pt x="91" y="120"/>
                    <a:pt x="83" y="166"/>
                  </a:cubicBezTo>
                  <a:cubicBezTo>
                    <a:pt x="75" y="120"/>
                    <a:pt x="49" y="93"/>
                    <a:pt x="0" y="87"/>
                  </a:cubicBezTo>
                  <a:cubicBezTo>
                    <a:pt x="61" y="65"/>
                    <a:pt x="70" y="56"/>
                    <a:pt x="83" y="0"/>
                  </a:cubicBezTo>
                  <a:cubicBezTo>
                    <a:pt x="91" y="51"/>
                    <a:pt x="115" y="79"/>
                    <a:pt x="162"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4" name="Freeform 46"/>
            <p:cNvSpPr>
              <a:spLocks/>
            </p:cNvSpPr>
            <p:nvPr userDrawn="1"/>
          </p:nvSpPr>
          <p:spPr bwMode="auto">
            <a:xfrm>
              <a:off x="2554288" y="8691563"/>
              <a:ext cx="481013" cy="298450"/>
            </a:xfrm>
            <a:custGeom>
              <a:avLst/>
              <a:gdLst>
                <a:gd name="T0" fmla="*/ 0 w 156"/>
                <a:gd name="T1" fmla="*/ 78 h 154"/>
                <a:gd name="T2" fmla="*/ 79 w 156"/>
                <a:gd name="T3" fmla="*/ 0 h 154"/>
                <a:gd name="T4" fmla="*/ 156 w 156"/>
                <a:gd name="T5" fmla="*/ 77 h 154"/>
                <a:gd name="T6" fmla="*/ 78 w 156"/>
                <a:gd name="T7" fmla="*/ 154 h 154"/>
                <a:gd name="T8" fmla="*/ 0 w 156"/>
                <a:gd name="T9" fmla="*/ 78 h 154"/>
              </a:gdLst>
              <a:ahLst/>
              <a:cxnLst>
                <a:cxn ang="0">
                  <a:pos x="T0" y="T1"/>
                </a:cxn>
                <a:cxn ang="0">
                  <a:pos x="T2" y="T3"/>
                </a:cxn>
                <a:cxn ang="0">
                  <a:pos x="T4" y="T5"/>
                </a:cxn>
                <a:cxn ang="0">
                  <a:pos x="T6" y="T7"/>
                </a:cxn>
                <a:cxn ang="0">
                  <a:pos x="T8" y="T9"/>
                </a:cxn>
              </a:cxnLst>
              <a:rect l="0" t="0" r="r" b="b"/>
              <a:pathLst>
                <a:path w="156" h="154">
                  <a:moveTo>
                    <a:pt x="0" y="78"/>
                  </a:moveTo>
                  <a:cubicBezTo>
                    <a:pt x="50" y="65"/>
                    <a:pt x="58" y="57"/>
                    <a:pt x="79" y="0"/>
                  </a:cubicBezTo>
                  <a:cubicBezTo>
                    <a:pt x="86" y="46"/>
                    <a:pt x="111" y="71"/>
                    <a:pt x="156" y="77"/>
                  </a:cubicBezTo>
                  <a:cubicBezTo>
                    <a:pt x="113" y="85"/>
                    <a:pt x="85" y="107"/>
                    <a:pt x="78" y="154"/>
                  </a:cubicBezTo>
                  <a:cubicBezTo>
                    <a:pt x="69" y="109"/>
                    <a:pt x="44" y="84"/>
                    <a:pt x="0"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5" name="Freeform 47"/>
            <p:cNvSpPr>
              <a:spLocks/>
            </p:cNvSpPr>
            <p:nvPr userDrawn="1"/>
          </p:nvSpPr>
          <p:spPr bwMode="auto">
            <a:xfrm>
              <a:off x="2554288" y="7580313"/>
              <a:ext cx="481013" cy="292100"/>
            </a:xfrm>
            <a:custGeom>
              <a:avLst/>
              <a:gdLst>
                <a:gd name="T0" fmla="*/ 0 w 156"/>
                <a:gd name="T1" fmla="*/ 76 h 151"/>
                <a:gd name="T2" fmla="*/ 78 w 156"/>
                <a:gd name="T3" fmla="*/ 0 h 151"/>
                <a:gd name="T4" fmla="*/ 156 w 156"/>
                <a:gd name="T5" fmla="*/ 75 h 151"/>
                <a:gd name="T6" fmla="*/ 78 w 156"/>
                <a:gd name="T7" fmla="*/ 151 h 151"/>
                <a:gd name="T8" fmla="*/ 0 w 156"/>
                <a:gd name="T9" fmla="*/ 76 h 151"/>
              </a:gdLst>
              <a:ahLst/>
              <a:cxnLst>
                <a:cxn ang="0">
                  <a:pos x="T0" y="T1"/>
                </a:cxn>
                <a:cxn ang="0">
                  <a:pos x="T2" y="T3"/>
                </a:cxn>
                <a:cxn ang="0">
                  <a:pos x="T4" y="T5"/>
                </a:cxn>
                <a:cxn ang="0">
                  <a:pos x="T6" y="T7"/>
                </a:cxn>
                <a:cxn ang="0">
                  <a:pos x="T8" y="T9"/>
                </a:cxn>
              </a:cxnLst>
              <a:rect l="0" t="0" r="r" b="b"/>
              <a:pathLst>
                <a:path w="156" h="151">
                  <a:moveTo>
                    <a:pt x="0" y="76"/>
                  </a:moveTo>
                  <a:cubicBezTo>
                    <a:pt x="45" y="69"/>
                    <a:pt x="69" y="44"/>
                    <a:pt x="78" y="0"/>
                  </a:cubicBezTo>
                  <a:cubicBezTo>
                    <a:pt x="86" y="44"/>
                    <a:pt x="111" y="69"/>
                    <a:pt x="156" y="75"/>
                  </a:cubicBezTo>
                  <a:cubicBezTo>
                    <a:pt x="113" y="83"/>
                    <a:pt x="86" y="106"/>
                    <a:pt x="78" y="151"/>
                  </a:cubicBezTo>
                  <a:cubicBezTo>
                    <a:pt x="69" y="107"/>
                    <a:pt x="44"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6" name="Freeform 48"/>
            <p:cNvSpPr>
              <a:spLocks/>
            </p:cNvSpPr>
            <p:nvPr userDrawn="1"/>
          </p:nvSpPr>
          <p:spPr bwMode="auto">
            <a:xfrm>
              <a:off x="6102350" y="7573963"/>
              <a:ext cx="484188" cy="298450"/>
            </a:xfrm>
            <a:custGeom>
              <a:avLst/>
              <a:gdLst>
                <a:gd name="T0" fmla="*/ 0 w 157"/>
                <a:gd name="T1" fmla="*/ 79 h 154"/>
                <a:gd name="T2" fmla="*/ 79 w 157"/>
                <a:gd name="T3" fmla="*/ 0 h 154"/>
                <a:gd name="T4" fmla="*/ 157 w 157"/>
                <a:gd name="T5" fmla="*/ 79 h 154"/>
                <a:gd name="T6" fmla="*/ 78 w 157"/>
                <a:gd name="T7" fmla="*/ 154 h 154"/>
                <a:gd name="T8" fmla="*/ 0 w 157"/>
                <a:gd name="T9" fmla="*/ 79 h 154"/>
              </a:gdLst>
              <a:ahLst/>
              <a:cxnLst>
                <a:cxn ang="0">
                  <a:pos x="T0" y="T1"/>
                </a:cxn>
                <a:cxn ang="0">
                  <a:pos x="T2" y="T3"/>
                </a:cxn>
                <a:cxn ang="0">
                  <a:pos x="T4" y="T5"/>
                </a:cxn>
                <a:cxn ang="0">
                  <a:pos x="T6" y="T7"/>
                </a:cxn>
                <a:cxn ang="0">
                  <a:pos x="T8" y="T9"/>
                </a:cxn>
              </a:cxnLst>
              <a:rect l="0" t="0" r="r" b="b"/>
              <a:pathLst>
                <a:path w="157" h="154">
                  <a:moveTo>
                    <a:pt x="0" y="79"/>
                  </a:moveTo>
                  <a:cubicBezTo>
                    <a:pt x="51" y="65"/>
                    <a:pt x="59" y="57"/>
                    <a:pt x="79" y="0"/>
                  </a:cubicBezTo>
                  <a:cubicBezTo>
                    <a:pt x="86" y="48"/>
                    <a:pt x="112" y="72"/>
                    <a:pt x="157" y="79"/>
                  </a:cubicBezTo>
                  <a:cubicBezTo>
                    <a:pt x="112" y="85"/>
                    <a:pt x="86" y="109"/>
                    <a:pt x="78" y="154"/>
                  </a:cubicBezTo>
                  <a:cubicBezTo>
                    <a:pt x="69" y="111"/>
                    <a:pt x="45" y="85"/>
                    <a:pt x="0"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7" name="Freeform 49"/>
            <p:cNvSpPr>
              <a:spLocks/>
            </p:cNvSpPr>
            <p:nvPr userDrawn="1"/>
          </p:nvSpPr>
          <p:spPr bwMode="auto">
            <a:xfrm>
              <a:off x="6099175" y="8696325"/>
              <a:ext cx="487363" cy="292100"/>
            </a:xfrm>
            <a:custGeom>
              <a:avLst/>
              <a:gdLst>
                <a:gd name="T0" fmla="*/ 0 w 158"/>
                <a:gd name="T1" fmla="*/ 76 h 151"/>
                <a:gd name="T2" fmla="*/ 78 w 158"/>
                <a:gd name="T3" fmla="*/ 0 h 151"/>
                <a:gd name="T4" fmla="*/ 158 w 158"/>
                <a:gd name="T5" fmla="*/ 75 h 151"/>
                <a:gd name="T6" fmla="*/ 79 w 158"/>
                <a:gd name="T7" fmla="*/ 151 h 151"/>
                <a:gd name="T8" fmla="*/ 0 w 158"/>
                <a:gd name="T9" fmla="*/ 76 h 151"/>
              </a:gdLst>
              <a:ahLst/>
              <a:cxnLst>
                <a:cxn ang="0">
                  <a:pos x="T0" y="T1"/>
                </a:cxn>
                <a:cxn ang="0">
                  <a:pos x="T2" y="T3"/>
                </a:cxn>
                <a:cxn ang="0">
                  <a:pos x="T4" y="T5"/>
                </a:cxn>
                <a:cxn ang="0">
                  <a:pos x="T6" y="T7"/>
                </a:cxn>
                <a:cxn ang="0">
                  <a:pos x="T8" y="T9"/>
                </a:cxn>
              </a:cxnLst>
              <a:rect l="0" t="0" r="r" b="b"/>
              <a:pathLst>
                <a:path w="158" h="151">
                  <a:moveTo>
                    <a:pt x="0" y="76"/>
                  </a:moveTo>
                  <a:cubicBezTo>
                    <a:pt x="44" y="69"/>
                    <a:pt x="71" y="45"/>
                    <a:pt x="78" y="0"/>
                  </a:cubicBezTo>
                  <a:cubicBezTo>
                    <a:pt x="87" y="44"/>
                    <a:pt x="112" y="70"/>
                    <a:pt x="158" y="75"/>
                  </a:cubicBezTo>
                  <a:cubicBezTo>
                    <a:pt x="113" y="82"/>
                    <a:pt x="86" y="106"/>
                    <a:pt x="79" y="151"/>
                  </a:cubicBezTo>
                  <a:cubicBezTo>
                    <a:pt x="70" y="107"/>
                    <a:pt x="45"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8" name="Freeform 50"/>
            <p:cNvSpPr>
              <a:spLocks/>
            </p:cNvSpPr>
            <p:nvPr userDrawn="1"/>
          </p:nvSpPr>
          <p:spPr bwMode="auto">
            <a:xfrm>
              <a:off x="1676400" y="8140700"/>
              <a:ext cx="458788" cy="290512"/>
            </a:xfrm>
            <a:custGeom>
              <a:avLst/>
              <a:gdLst>
                <a:gd name="T0" fmla="*/ 149 w 149"/>
                <a:gd name="T1" fmla="*/ 75 h 150"/>
                <a:gd name="T2" fmla="*/ 75 w 149"/>
                <a:gd name="T3" fmla="*/ 150 h 150"/>
                <a:gd name="T4" fmla="*/ 0 w 149"/>
                <a:gd name="T5" fmla="*/ 75 h 150"/>
                <a:gd name="T6" fmla="*/ 74 w 149"/>
                <a:gd name="T7" fmla="*/ 0 h 150"/>
                <a:gd name="T8" fmla="*/ 149 w 149"/>
                <a:gd name="T9" fmla="*/ 75 h 150"/>
              </a:gdLst>
              <a:ahLst/>
              <a:cxnLst>
                <a:cxn ang="0">
                  <a:pos x="T0" y="T1"/>
                </a:cxn>
                <a:cxn ang="0">
                  <a:pos x="T2" y="T3"/>
                </a:cxn>
                <a:cxn ang="0">
                  <a:pos x="T4" y="T5"/>
                </a:cxn>
                <a:cxn ang="0">
                  <a:pos x="T6" y="T7"/>
                </a:cxn>
                <a:cxn ang="0">
                  <a:pos x="T8" y="T9"/>
                </a:cxn>
              </a:cxnLst>
              <a:rect l="0" t="0" r="r" b="b"/>
              <a:pathLst>
                <a:path w="149" h="150">
                  <a:moveTo>
                    <a:pt x="149" y="75"/>
                  </a:moveTo>
                  <a:cubicBezTo>
                    <a:pt x="105" y="82"/>
                    <a:pt x="82" y="106"/>
                    <a:pt x="75" y="150"/>
                  </a:cubicBezTo>
                  <a:cubicBezTo>
                    <a:pt x="68" y="106"/>
                    <a:pt x="44" y="82"/>
                    <a:pt x="0" y="75"/>
                  </a:cubicBezTo>
                  <a:cubicBezTo>
                    <a:pt x="43" y="67"/>
                    <a:pt x="69" y="44"/>
                    <a:pt x="74" y="0"/>
                  </a:cubicBezTo>
                  <a:cubicBezTo>
                    <a:pt x="82" y="43"/>
                    <a:pt x="106" y="68"/>
                    <a:pt x="149"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9" name="Freeform 51"/>
            <p:cNvSpPr>
              <a:spLocks/>
            </p:cNvSpPr>
            <p:nvPr userDrawn="1"/>
          </p:nvSpPr>
          <p:spPr bwMode="auto">
            <a:xfrm>
              <a:off x="6999288" y="8140700"/>
              <a:ext cx="461963" cy="287337"/>
            </a:xfrm>
            <a:custGeom>
              <a:avLst/>
              <a:gdLst>
                <a:gd name="T0" fmla="*/ 0 w 150"/>
                <a:gd name="T1" fmla="*/ 75 h 149"/>
                <a:gd name="T2" fmla="*/ 74 w 150"/>
                <a:gd name="T3" fmla="*/ 0 h 149"/>
                <a:gd name="T4" fmla="*/ 150 w 150"/>
                <a:gd name="T5" fmla="*/ 74 h 149"/>
                <a:gd name="T6" fmla="*/ 75 w 150"/>
                <a:gd name="T7" fmla="*/ 149 h 149"/>
                <a:gd name="T8" fmla="*/ 0 w 150"/>
                <a:gd name="T9" fmla="*/ 75 h 149"/>
              </a:gdLst>
              <a:ahLst/>
              <a:cxnLst>
                <a:cxn ang="0">
                  <a:pos x="T0" y="T1"/>
                </a:cxn>
                <a:cxn ang="0">
                  <a:pos x="T2" y="T3"/>
                </a:cxn>
                <a:cxn ang="0">
                  <a:pos x="T4" y="T5"/>
                </a:cxn>
                <a:cxn ang="0">
                  <a:pos x="T6" y="T7"/>
                </a:cxn>
                <a:cxn ang="0">
                  <a:pos x="T8" y="T9"/>
                </a:cxn>
              </a:cxnLst>
              <a:rect l="0" t="0" r="r" b="b"/>
              <a:pathLst>
                <a:path w="150" h="149">
                  <a:moveTo>
                    <a:pt x="0" y="75"/>
                  </a:moveTo>
                  <a:cubicBezTo>
                    <a:pt x="43" y="67"/>
                    <a:pt x="68" y="44"/>
                    <a:pt x="74" y="0"/>
                  </a:cubicBezTo>
                  <a:cubicBezTo>
                    <a:pt x="83" y="42"/>
                    <a:pt x="104" y="69"/>
                    <a:pt x="150" y="74"/>
                  </a:cubicBezTo>
                  <a:cubicBezTo>
                    <a:pt x="107" y="82"/>
                    <a:pt x="81" y="105"/>
                    <a:pt x="75" y="149"/>
                  </a:cubicBezTo>
                  <a:cubicBezTo>
                    <a:pt x="67" y="108"/>
                    <a:pt x="45" y="81"/>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0" name="Freeform 52"/>
            <p:cNvSpPr>
              <a:spLocks/>
            </p:cNvSpPr>
            <p:nvPr userDrawn="1"/>
          </p:nvSpPr>
          <p:spPr bwMode="auto">
            <a:xfrm>
              <a:off x="5675313" y="7308850"/>
              <a:ext cx="449263" cy="276225"/>
            </a:xfrm>
            <a:custGeom>
              <a:avLst/>
              <a:gdLst>
                <a:gd name="T0" fmla="*/ 73 w 146"/>
                <a:gd name="T1" fmla="*/ 142 h 142"/>
                <a:gd name="T2" fmla="*/ 0 w 146"/>
                <a:gd name="T3" fmla="*/ 72 h 142"/>
                <a:gd name="T4" fmla="*/ 72 w 146"/>
                <a:gd name="T5" fmla="*/ 0 h 142"/>
                <a:gd name="T6" fmla="*/ 146 w 146"/>
                <a:gd name="T7" fmla="*/ 71 h 142"/>
                <a:gd name="T8" fmla="*/ 73 w 146"/>
                <a:gd name="T9" fmla="*/ 142 h 142"/>
              </a:gdLst>
              <a:ahLst/>
              <a:cxnLst>
                <a:cxn ang="0">
                  <a:pos x="T0" y="T1"/>
                </a:cxn>
                <a:cxn ang="0">
                  <a:pos x="T2" y="T3"/>
                </a:cxn>
                <a:cxn ang="0">
                  <a:pos x="T4" y="T5"/>
                </a:cxn>
                <a:cxn ang="0">
                  <a:pos x="T6" y="T7"/>
                </a:cxn>
                <a:cxn ang="0">
                  <a:pos x="T8" y="T9"/>
                </a:cxn>
              </a:cxnLst>
              <a:rect l="0" t="0" r="r" b="b"/>
              <a:pathLst>
                <a:path w="146" h="142">
                  <a:moveTo>
                    <a:pt x="73" y="142"/>
                  </a:moveTo>
                  <a:cubicBezTo>
                    <a:pt x="65" y="102"/>
                    <a:pt x="41" y="79"/>
                    <a:pt x="0" y="72"/>
                  </a:cubicBezTo>
                  <a:cubicBezTo>
                    <a:pt x="40" y="64"/>
                    <a:pt x="65" y="43"/>
                    <a:pt x="72" y="0"/>
                  </a:cubicBezTo>
                  <a:cubicBezTo>
                    <a:pt x="81" y="40"/>
                    <a:pt x="103" y="66"/>
                    <a:pt x="146" y="71"/>
                  </a:cubicBezTo>
                  <a:cubicBezTo>
                    <a:pt x="105" y="79"/>
                    <a:pt x="80" y="101"/>
                    <a:pt x="7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1" name="Freeform 53"/>
            <p:cNvSpPr>
              <a:spLocks/>
            </p:cNvSpPr>
            <p:nvPr userDrawn="1"/>
          </p:nvSpPr>
          <p:spPr bwMode="auto">
            <a:xfrm>
              <a:off x="3013075" y="8985250"/>
              <a:ext cx="449263" cy="274637"/>
            </a:xfrm>
            <a:custGeom>
              <a:avLst/>
              <a:gdLst>
                <a:gd name="T0" fmla="*/ 73 w 146"/>
                <a:gd name="T1" fmla="*/ 0 h 142"/>
                <a:gd name="T2" fmla="*/ 146 w 146"/>
                <a:gd name="T3" fmla="*/ 71 h 142"/>
                <a:gd name="T4" fmla="*/ 73 w 146"/>
                <a:gd name="T5" fmla="*/ 142 h 142"/>
                <a:gd name="T6" fmla="*/ 0 w 146"/>
                <a:gd name="T7" fmla="*/ 71 h 142"/>
                <a:gd name="T8" fmla="*/ 73 w 146"/>
                <a:gd name="T9" fmla="*/ 0 h 142"/>
              </a:gdLst>
              <a:ahLst/>
              <a:cxnLst>
                <a:cxn ang="0">
                  <a:pos x="T0" y="T1"/>
                </a:cxn>
                <a:cxn ang="0">
                  <a:pos x="T2" y="T3"/>
                </a:cxn>
                <a:cxn ang="0">
                  <a:pos x="T4" y="T5"/>
                </a:cxn>
                <a:cxn ang="0">
                  <a:pos x="T6" y="T7"/>
                </a:cxn>
                <a:cxn ang="0">
                  <a:pos x="T8" y="T9"/>
                </a:cxn>
              </a:cxnLst>
              <a:rect l="0" t="0" r="r" b="b"/>
              <a:pathLst>
                <a:path w="146" h="142">
                  <a:moveTo>
                    <a:pt x="73" y="0"/>
                  </a:moveTo>
                  <a:cubicBezTo>
                    <a:pt x="81" y="41"/>
                    <a:pt x="104" y="64"/>
                    <a:pt x="146" y="71"/>
                  </a:cubicBezTo>
                  <a:cubicBezTo>
                    <a:pt x="105" y="78"/>
                    <a:pt x="80" y="100"/>
                    <a:pt x="73" y="142"/>
                  </a:cubicBezTo>
                  <a:cubicBezTo>
                    <a:pt x="65" y="102"/>
                    <a:pt x="43" y="77"/>
                    <a:pt x="0" y="71"/>
                  </a:cubicBezTo>
                  <a:cubicBezTo>
                    <a:pt x="41" y="63"/>
                    <a:pt x="65" y="41"/>
                    <a:pt x="7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2" name="Freeform 54"/>
            <p:cNvSpPr>
              <a:spLocks/>
            </p:cNvSpPr>
            <p:nvPr userDrawn="1"/>
          </p:nvSpPr>
          <p:spPr bwMode="auto">
            <a:xfrm>
              <a:off x="3013075" y="7308850"/>
              <a:ext cx="447675" cy="277812"/>
            </a:xfrm>
            <a:custGeom>
              <a:avLst/>
              <a:gdLst>
                <a:gd name="T0" fmla="*/ 145 w 145"/>
                <a:gd name="T1" fmla="*/ 71 h 143"/>
                <a:gd name="T2" fmla="*/ 73 w 145"/>
                <a:gd name="T3" fmla="*/ 143 h 143"/>
                <a:gd name="T4" fmla="*/ 0 w 145"/>
                <a:gd name="T5" fmla="*/ 72 h 143"/>
                <a:gd name="T6" fmla="*/ 72 w 145"/>
                <a:gd name="T7" fmla="*/ 0 h 143"/>
                <a:gd name="T8" fmla="*/ 145 w 145"/>
                <a:gd name="T9" fmla="*/ 71 h 143"/>
              </a:gdLst>
              <a:ahLst/>
              <a:cxnLst>
                <a:cxn ang="0">
                  <a:pos x="T0" y="T1"/>
                </a:cxn>
                <a:cxn ang="0">
                  <a:pos x="T2" y="T3"/>
                </a:cxn>
                <a:cxn ang="0">
                  <a:pos x="T4" y="T5"/>
                </a:cxn>
                <a:cxn ang="0">
                  <a:pos x="T6" y="T7"/>
                </a:cxn>
                <a:cxn ang="0">
                  <a:pos x="T8" y="T9"/>
                </a:cxn>
              </a:cxnLst>
              <a:rect l="0" t="0" r="r" b="b"/>
              <a:pathLst>
                <a:path w="145" h="143">
                  <a:moveTo>
                    <a:pt x="145" y="71"/>
                  </a:moveTo>
                  <a:cubicBezTo>
                    <a:pt x="104" y="79"/>
                    <a:pt x="80" y="101"/>
                    <a:pt x="73" y="143"/>
                  </a:cubicBezTo>
                  <a:cubicBezTo>
                    <a:pt x="64" y="103"/>
                    <a:pt x="42" y="78"/>
                    <a:pt x="0" y="72"/>
                  </a:cubicBezTo>
                  <a:cubicBezTo>
                    <a:pt x="41" y="65"/>
                    <a:pt x="65" y="42"/>
                    <a:pt x="72" y="0"/>
                  </a:cubicBezTo>
                  <a:cubicBezTo>
                    <a:pt x="81" y="40"/>
                    <a:pt x="103" y="65"/>
                    <a:pt x="145"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3" name="Freeform 55"/>
            <p:cNvSpPr>
              <a:spLocks/>
            </p:cNvSpPr>
            <p:nvPr userDrawn="1"/>
          </p:nvSpPr>
          <p:spPr bwMode="auto">
            <a:xfrm>
              <a:off x="5675313" y="8982075"/>
              <a:ext cx="449263" cy="277812"/>
            </a:xfrm>
            <a:custGeom>
              <a:avLst/>
              <a:gdLst>
                <a:gd name="T0" fmla="*/ 73 w 146"/>
                <a:gd name="T1" fmla="*/ 143 h 143"/>
                <a:gd name="T2" fmla="*/ 0 w 146"/>
                <a:gd name="T3" fmla="*/ 72 h 143"/>
                <a:gd name="T4" fmla="*/ 72 w 146"/>
                <a:gd name="T5" fmla="*/ 0 h 143"/>
                <a:gd name="T6" fmla="*/ 146 w 146"/>
                <a:gd name="T7" fmla="*/ 71 h 143"/>
                <a:gd name="T8" fmla="*/ 73 w 146"/>
                <a:gd name="T9" fmla="*/ 143 h 143"/>
              </a:gdLst>
              <a:ahLst/>
              <a:cxnLst>
                <a:cxn ang="0">
                  <a:pos x="T0" y="T1"/>
                </a:cxn>
                <a:cxn ang="0">
                  <a:pos x="T2" y="T3"/>
                </a:cxn>
                <a:cxn ang="0">
                  <a:pos x="T4" y="T5"/>
                </a:cxn>
                <a:cxn ang="0">
                  <a:pos x="T6" y="T7"/>
                </a:cxn>
                <a:cxn ang="0">
                  <a:pos x="T8" y="T9"/>
                </a:cxn>
              </a:cxnLst>
              <a:rect l="0" t="0" r="r" b="b"/>
              <a:pathLst>
                <a:path w="146" h="143">
                  <a:moveTo>
                    <a:pt x="73" y="143"/>
                  </a:moveTo>
                  <a:cubicBezTo>
                    <a:pt x="65" y="101"/>
                    <a:pt x="41" y="79"/>
                    <a:pt x="0" y="72"/>
                  </a:cubicBezTo>
                  <a:cubicBezTo>
                    <a:pt x="41" y="65"/>
                    <a:pt x="65" y="42"/>
                    <a:pt x="72" y="0"/>
                  </a:cubicBezTo>
                  <a:cubicBezTo>
                    <a:pt x="81" y="41"/>
                    <a:pt x="103" y="65"/>
                    <a:pt x="146" y="71"/>
                  </a:cubicBezTo>
                  <a:cubicBezTo>
                    <a:pt x="106" y="79"/>
                    <a:pt x="79" y="100"/>
                    <a:pt x="73"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4" name="Freeform 56"/>
            <p:cNvSpPr>
              <a:spLocks/>
            </p:cNvSpPr>
            <p:nvPr userDrawn="1"/>
          </p:nvSpPr>
          <p:spPr bwMode="auto">
            <a:xfrm>
              <a:off x="4346575" y="9263063"/>
              <a:ext cx="441325" cy="277812"/>
            </a:xfrm>
            <a:custGeom>
              <a:avLst/>
              <a:gdLst>
                <a:gd name="T0" fmla="*/ 72 w 143"/>
                <a:gd name="T1" fmla="*/ 0 h 143"/>
                <a:gd name="T2" fmla="*/ 143 w 143"/>
                <a:gd name="T3" fmla="*/ 71 h 143"/>
                <a:gd name="T4" fmla="*/ 72 w 143"/>
                <a:gd name="T5" fmla="*/ 143 h 143"/>
                <a:gd name="T6" fmla="*/ 0 w 143"/>
                <a:gd name="T7" fmla="*/ 71 h 143"/>
                <a:gd name="T8" fmla="*/ 72 w 143"/>
                <a:gd name="T9" fmla="*/ 0 h 143"/>
              </a:gdLst>
              <a:ahLst/>
              <a:cxnLst>
                <a:cxn ang="0">
                  <a:pos x="T0" y="T1"/>
                </a:cxn>
                <a:cxn ang="0">
                  <a:pos x="T2" y="T3"/>
                </a:cxn>
                <a:cxn ang="0">
                  <a:pos x="T4" y="T5"/>
                </a:cxn>
                <a:cxn ang="0">
                  <a:pos x="T6" y="T7"/>
                </a:cxn>
                <a:cxn ang="0">
                  <a:pos x="T8" y="T9"/>
                </a:cxn>
              </a:cxnLst>
              <a:rect l="0" t="0" r="r" b="b"/>
              <a:pathLst>
                <a:path w="143" h="143">
                  <a:moveTo>
                    <a:pt x="72" y="0"/>
                  </a:moveTo>
                  <a:cubicBezTo>
                    <a:pt x="78" y="41"/>
                    <a:pt x="102" y="64"/>
                    <a:pt x="143" y="71"/>
                  </a:cubicBezTo>
                  <a:cubicBezTo>
                    <a:pt x="103" y="78"/>
                    <a:pt x="78" y="100"/>
                    <a:pt x="72" y="143"/>
                  </a:cubicBezTo>
                  <a:cubicBezTo>
                    <a:pt x="65" y="101"/>
                    <a:pt x="42" y="77"/>
                    <a:pt x="0" y="71"/>
                  </a:cubicBezTo>
                  <a:cubicBezTo>
                    <a:pt x="41" y="64"/>
                    <a:pt x="65" y="41"/>
                    <a:pt x="7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5" name="Freeform 57"/>
            <p:cNvSpPr>
              <a:spLocks/>
            </p:cNvSpPr>
            <p:nvPr userDrawn="1"/>
          </p:nvSpPr>
          <p:spPr bwMode="auto">
            <a:xfrm>
              <a:off x="4349750" y="7031038"/>
              <a:ext cx="441325" cy="276225"/>
            </a:xfrm>
            <a:custGeom>
              <a:avLst/>
              <a:gdLst>
                <a:gd name="T0" fmla="*/ 0 w 143"/>
                <a:gd name="T1" fmla="*/ 72 h 143"/>
                <a:gd name="T2" fmla="*/ 71 w 143"/>
                <a:gd name="T3" fmla="*/ 0 h 143"/>
                <a:gd name="T4" fmla="*/ 143 w 143"/>
                <a:gd name="T5" fmla="*/ 71 h 143"/>
                <a:gd name="T6" fmla="*/ 71 w 143"/>
                <a:gd name="T7" fmla="*/ 143 h 143"/>
                <a:gd name="T8" fmla="*/ 0 w 143"/>
                <a:gd name="T9" fmla="*/ 72 h 143"/>
              </a:gdLst>
              <a:ahLst/>
              <a:cxnLst>
                <a:cxn ang="0">
                  <a:pos x="T0" y="T1"/>
                </a:cxn>
                <a:cxn ang="0">
                  <a:pos x="T2" y="T3"/>
                </a:cxn>
                <a:cxn ang="0">
                  <a:pos x="T4" y="T5"/>
                </a:cxn>
                <a:cxn ang="0">
                  <a:pos x="T6" y="T7"/>
                </a:cxn>
                <a:cxn ang="0">
                  <a:pos x="T8" y="T9"/>
                </a:cxn>
              </a:cxnLst>
              <a:rect l="0" t="0" r="r" b="b"/>
              <a:pathLst>
                <a:path w="143" h="143">
                  <a:moveTo>
                    <a:pt x="0" y="72"/>
                  </a:moveTo>
                  <a:cubicBezTo>
                    <a:pt x="41" y="65"/>
                    <a:pt x="63" y="41"/>
                    <a:pt x="71" y="0"/>
                  </a:cubicBezTo>
                  <a:cubicBezTo>
                    <a:pt x="78" y="41"/>
                    <a:pt x="101" y="65"/>
                    <a:pt x="143" y="71"/>
                  </a:cubicBezTo>
                  <a:cubicBezTo>
                    <a:pt x="102" y="79"/>
                    <a:pt x="77" y="101"/>
                    <a:pt x="71" y="143"/>
                  </a:cubicBezTo>
                  <a:cubicBezTo>
                    <a:pt x="63" y="103"/>
                    <a:pt x="41" y="78"/>
                    <a:pt x="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6" name="Freeform 58"/>
            <p:cNvSpPr>
              <a:spLocks/>
            </p:cNvSpPr>
            <p:nvPr userDrawn="1"/>
          </p:nvSpPr>
          <p:spPr bwMode="auto">
            <a:xfrm>
              <a:off x="74644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7" name="Freeform 59"/>
            <p:cNvSpPr>
              <a:spLocks/>
            </p:cNvSpPr>
            <p:nvPr userDrawn="1"/>
          </p:nvSpPr>
          <p:spPr bwMode="auto">
            <a:xfrm>
              <a:off x="12541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8" name="Freeform 60"/>
            <p:cNvSpPr>
              <a:spLocks/>
            </p:cNvSpPr>
            <p:nvPr userDrawn="1"/>
          </p:nvSpPr>
          <p:spPr bwMode="auto">
            <a:xfrm>
              <a:off x="1260475" y="7878763"/>
              <a:ext cx="412750" cy="258762"/>
            </a:xfrm>
            <a:custGeom>
              <a:avLst/>
              <a:gdLst>
                <a:gd name="T0" fmla="*/ 134 w 134"/>
                <a:gd name="T1" fmla="*/ 65 h 134"/>
                <a:gd name="T2" fmla="*/ 66 w 134"/>
                <a:gd name="T3" fmla="*/ 134 h 134"/>
                <a:gd name="T4" fmla="*/ 0 w 134"/>
                <a:gd name="T5" fmla="*/ 68 h 134"/>
                <a:gd name="T6" fmla="*/ 43 w 134"/>
                <a:gd name="T7" fmla="*/ 43 h 134"/>
                <a:gd name="T8" fmla="*/ 67 w 134"/>
                <a:gd name="T9" fmla="*/ 0 h 134"/>
                <a:gd name="T10" fmla="*/ 134 w 134"/>
                <a:gd name="T11" fmla="*/ 65 h 134"/>
              </a:gdLst>
              <a:ahLst/>
              <a:cxnLst>
                <a:cxn ang="0">
                  <a:pos x="T0" y="T1"/>
                </a:cxn>
                <a:cxn ang="0">
                  <a:pos x="T2" y="T3"/>
                </a:cxn>
                <a:cxn ang="0">
                  <a:pos x="T4" y="T5"/>
                </a:cxn>
                <a:cxn ang="0">
                  <a:pos x="T6" y="T7"/>
                </a:cxn>
                <a:cxn ang="0">
                  <a:pos x="T8" y="T9"/>
                </a:cxn>
                <a:cxn ang="0">
                  <a:pos x="T10" y="T11"/>
                </a:cxn>
              </a:cxnLst>
              <a:rect l="0" t="0" r="r" b="b"/>
              <a:pathLst>
                <a:path w="134" h="134">
                  <a:moveTo>
                    <a:pt x="134" y="65"/>
                  </a:moveTo>
                  <a:cubicBezTo>
                    <a:pt x="95" y="73"/>
                    <a:pt x="72" y="94"/>
                    <a:pt x="66" y="134"/>
                  </a:cubicBezTo>
                  <a:cubicBezTo>
                    <a:pt x="59" y="95"/>
                    <a:pt x="37" y="72"/>
                    <a:pt x="0" y="68"/>
                  </a:cubicBezTo>
                  <a:cubicBezTo>
                    <a:pt x="15" y="59"/>
                    <a:pt x="32" y="54"/>
                    <a:pt x="43" y="43"/>
                  </a:cubicBezTo>
                  <a:cubicBezTo>
                    <a:pt x="54" y="32"/>
                    <a:pt x="59" y="15"/>
                    <a:pt x="67" y="0"/>
                  </a:cubicBezTo>
                  <a:cubicBezTo>
                    <a:pt x="73" y="36"/>
                    <a:pt x="94" y="59"/>
                    <a:pt x="13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9" name="Freeform 61"/>
            <p:cNvSpPr>
              <a:spLocks/>
            </p:cNvSpPr>
            <p:nvPr userDrawn="1"/>
          </p:nvSpPr>
          <p:spPr bwMode="auto">
            <a:xfrm>
              <a:off x="7461250" y="7875588"/>
              <a:ext cx="422275" cy="260350"/>
            </a:xfrm>
            <a:custGeom>
              <a:avLst/>
              <a:gdLst>
                <a:gd name="T0" fmla="*/ 69 w 137"/>
                <a:gd name="T1" fmla="*/ 0 h 135"/>
                <a:gd name="T2" fmla="*/ 137 w 137"/>
                <a:gd name="T3" fmla="*/ 68 h 135"/>
                <a:gd name="T4" fmla="*/ 69 w 137"/>
                <a:gd name="T5" fmla="*/ 135 h 135"/>
                <a:gd name="T6" fmla="*/ 0 w 137"/>
                <a:gd name="T7" fmla="*/ 68 h 135"/>
                <a:gd name="T8" fmla="*/ 69 w 137"/>
                <a:gd name="T9" fmla="*/ 0 h 135"/>
              </a:gdLst>
              <a:ahLst/>
              <a:cxnLst>
                <a:cxn ang="0">
                  <a:pos x="T0" y="T1"/>
                </a:cxn>
                <a:cxn ang="0">
                  <a:pos x="T2" y="T3"/>
                </a:cxn>
                <a:cxn ang="0">
                  <a:pos x="T4" y="T5"/>
                </a:cxn>
                <a:cxn ang="0">
                  <a:pos x="T6" y="T7"/>
                </a:cxn>
                <a:cxn ang="0">
                  <a:pos x="T8" y="T9"/>
                </a:cxn>
              </a:cxnLst>
              <a:rect l="0" t="0" r="r" b="b"/>
              <a:pathLst>
                <a:path w="137" h="135">
                  <a:moveTo>
                    <a:pt x="69" y="0"/>
                  </a:moveTo>
                  <a:cubicBezTo>
                    <a:pt x="76" y="39"/>
                    <a:pt x="98" y="61"/>
                    <a:pt x="137" y="68"/>
                  </a:cubicBezTo>
                  <a:cubicBezTo>
                    <a:pt x="98" y="75"/>
                    <a:pt x="75" y="96"/>
                    <a:pt x="69" y="135"/>
                  </a:cubicBezTo>
                  <a:cubicBezTo>
                    <a:pt x="61" y="98"/>
                    <a:pt x="41" y="73"/>
                    <a:pt x="0" y="68"/>
                  </a:cubicBezTo>
                  <a:cubicBezTo>
                    <a:pt x="40" y="61"/>
                    <a:pt x="62" y="39"/>
                    <a:pt x="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0" name="Freeform 62"/>
            <p:cNvSpPr>
              <a:spLocks/>
            </p:cNvSpPr>
            <p:nvPr userDrawn="1"/>
          </p:nvSpPr>
          <p:spPr bwMode="auto">
            <a:xfrm>
              <a:off x="5246688" y="7040563"/>
              <a:ext cx="415925" cy="258762"/>
            </a:xfrm>
            <a:custGeom>
              <a:avLst/>
              <a:gdLst>
                <a:gd name="T0" fmla="*/ 67 w 135"/>
                <a:gd name="T1" fmla="*/ 0 h 134"/>
                <a:gd name="T2" fmla="*/ 135 w 135"/>
                <a:gd name="T3" fmla="*/ 66 h 134"/>
                <a:gd name="T4" fmla="*/ 68 w 135"/>
                <a:gd name="T5" fmla="*/ 134 h 134"/>
                <a:gd name="T6" fmla="*/ 0 w 135"/>
                <a:gd name="T7" fmla="*/ 67 h 134"/>
                <a:gd name="T8" fmla="*/ 67 w 135"/>
                <a:gd name="T9" fmla="*/ 0 h 134"/>
              </a:gdLst>
              <a:ahLst/>
              <a:cxnLst>
                <a:cxn ang="0">
                  <a:pos x="T0" y="T1"/>
                </a:cxn>
                <a:cxn ang="0">
                  <a:pos x="T2" y="T3"/>
                </a:cxn>
                <a:cxn ang="0">
                  <a:pos x="T4" y="T5"/>
                </a:cxn>
                <a:cxn ang="0">
                  <a:pos x="T6" y="T7"/>
                </a:cxn>
                <a:cxn ang="0">
                  <a:pos x="T8" y="T9"/>
                </a:cxn>
              </a:cxnLst>
              <a:rect l="0" t="0" r="r" b="b"/>
              <a:pathLst>
                <a:path w="135" h="134">
                  <a:moveTo>
                    <a:pt x="67" y="0"/>
                  </a:moveTo>
                  <a:cubicBezTo>
                    <a:pt x="75" y="38"/>
                    <a:pt x="96" y="60"/>
                    <a:pt x="135" y="66"/>
                  </a:cubicBezTo>
                  <a:cubicBezTo>
                    <a:pt x="98" y="74"/>
                    <a:pt x="73" y="94"/>
                    <a:pt x="68" y="134"/>
                  </a:cubicBezTo>
                  <a:cubicBezTo>
                    <a:pt x="60" y="96"/>
                    <a:pt x="40" y="73"/>
                    <a:pt x="0" y="67"/>
                  </a:cubicBezTo>
                  <a:cubicBezTo>
                    <a:pt x="38" y="59"/>
                    <a:pt x="61" y="40"/>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1" name="Freeform 63"/>
            <p:cNvSpPr>
              <a:spLocks/>
            </p:cNvSpPr>
            <p:nvPr userDrawn="1"/>
          </p:nvSpPr>
          <p:spPr bwMode="auto">
            <a:xfrm>
              <a:off x="3471863" y="7038975"/>
              <a:ext cx="415925" cy="258762"/>
            </a:xfrm>
            <a:custGeom>
              <a:avLst/>
              <a:gdLst>
                <a:gd name="T0" fmla="*/ 68 w 135"/>
                <a:gd name="T1" fmla="*/ 134 h 134"/>
                <a:gd name="T2" fmla="*/ 0 w 135"/>
                <a:gd name="T3" fmla="*/ 68 h 134"/>
                <a:gd name="T4" fmla="*/ 67 w 135"/>
                <a:gd name="T5" fmla="*/ 0 h 134"/>
                <a:gd name="T6" fmla="*/ 135 w 135"/>
                <a:gd name="T7" fmla="*/ 67 h 134"/>
                <a:gd name="T8" fmla="*/ 68 w 135"/>
                <a:gd name="T9" fmla="*/ 134 h 134"/>
              </a:gdLst>
              <a:ahLst/>
              <a:cxnLst>
                <a:cxn ang="0">
                  <a:pos x="T0" y="T1"/>
                </a:cxn>
                <a:cxn ang="0">
                  <a:pos x="T2" y="T3"/>
                </a:cxn>
                <a:cxn ang="0">
                  <a:pos x="T4" y="T5"/>
                </a:cxn>
                <a:cxn ang="0">
                  <a:pos x="T6" y="T7"/>
                </a:cxn>
                <a:cxn ang="0">
                  <a:pos x="T8" y="T9"/>
                </a:cxn>
              </a:cxnLst>
              <a:rect l="0" t="0" r="r" b="b"/>
              <a:pathLst>
                <a:path w="135" h="134">
                  <a:moveTo>
                    <a:pt x="68" y="134"/>
                  </a:moveTo>
                  <a:cubicBezTo>
                    <a:pt x="61" y="96"/>
                    <a:pt x="39" y="75"/>
                    <a:pt x="0" y="68"/>
                  </a:cubicBezTo>
                  <a:cubicBezTo>
                    <a:pt x="39" y="61"/>
                    <a:pt x="61" y="39"/>
                    <a:pt x="67" y="0"/>
                  </a:cubicBezTo>
                  <a:cubicBezTo>
                    <a:pt x="75" y="38"/>
                    <a:pt x="95" y="62"/>
                    <a:pt x="135" y="67"/>
                  </a:cubicBezTo>
                  <a:cubicBezTo>
                    <a:pt x="98" y="75"/>
                    <a:pt x="74" y="94"/>
                    <a:pt x="68"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2" name="Freeform 64"/>
            <p:cNvSpPr>
              <a:spLocks/>
            </p:cNvSpPr>
            <p:nvPr userDrawn="1"/>
          </p:nvSpPr>
          <p:spPr bwMode="auto">
            <a:xfrm>
              <a:off x="5246688" y="9269413"/>
              <a:ext cx="415925" cy="261937"/>
            </a:xfrm>
            <a:custGeom>
              <a:avLst/>
              <a:gdLst>
                <a:gd name="T0" fmla="*/ 135 w 135"/>
                <a:gd name="T1" fmla="*/ 67 h 135"/>
                <a:gd name="T2" fmla="*/ 68 w 135"/>
                <a:gd name="T3" fmla="*/ 135 h 135"/>
                <a:gd name="T4" fmla="*/ 0 w 135"/>
                <a:gd name="T5" fmla="*/ 68 h 135"/>
                <a:gd name="T6" fmla="*/ 67 w 135"/>
                <a:gd name="T7" fmla="*/ 0 h 135"/>
                <a:gd name="T8" fmla="*/ 135 w 135"/>
                <a:gd name="T9" fmla="*/ 67 h 135"/>
              </a:gdLst>
              <a:ahLst/>
              <a:cxnLst>
                <a:cxn ang="0">
                  <a:pos x="T0" y="T1"/>
                </a:cxn>
                <a:cxn ang="0">
                  <a:pos x="T2" y="T3"/>
                </a:cxn>
                <a:cxn ang="0">
                  <a:pos x="T4" y="T5"/>
                </a:cxn>
                <a:cxn ang="0">
                  <a:pos x="T6" y="T7"/>
                </a:cxn>
                <a:cxn ang="0">
                  <a:pos x="T8" y="T9"/>
                </a:cxn>
              </a:cxnLst>
              <a:rect l="0" t="0" r="r" b="b"/>
              <a:pathLst>
                <a:path w="135" h="135">
                  <a:moveTo>
                    <a:pt x="135" y="67"/>
                  </a:moveTo>
                  <a:cubicBezTo>
                    <a:pt x="96" y="74"/>
                    <a:pt x="75" y="97"/>
                    <a:pt x="68" y="135"/>
                  </a:cubicBezTo>
                  <a:cubicBezTo>
                    <a:pt x="61" y="96"/>
                    <a:pt x="39" y="75"/>
                    <a:pt x="0" y="68"/>
                  </a:cubicBezTo>
                  <a:cubicBezTo>
                    <a:pt x="39" y="61"/>
                    <a:pt x="61" y="40"/>
                    <a:pt x="67" y="0"/>
                  </a:cubicBezTo>
                  <a:cubicBezTo>
                    <a:pt x="75" y="38"/>
                    <a:pt x="95" y="62"/>
                    <a:pt x="135"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3" name="Freeform 65"/>
            <p:cNvSpPr>
              <a:spLocks/>
            </p:cNvSpPr>
            <p:nvPr userDrawn="1"/>
          </p:nvSpPr>
          <p:spPr bwMode="auto">
            <a:xfrm>
              <a:off x="3471863" y="9271000"/>
              <a:ext cx="415925" cy="257175"/>
            </a:xfrm>
            <a:custGeom>
              <a:avLst/>
              <a:gdLst>
                <a:gd name="T0" fmla="*/ 68 w 135"/>
                <a:gd name="T1" fmla="*/ 133 h 133"/>
                <a:gd name="T2" fmla="*/ 0 w 135"/>
                <a:gd name="T3" fmla="*/ 67 h 133"/>
                <a:gd name="T4" fmla="*/ 67 w 135"/>
                <a:gd name="T5" fmla="*/ 0 h 133"/>
                <a:gd name="T6" fmla="*/ 135 w 135"/>
                <a:gd name="T7" fmla="*/ 66 h 133"/>
                <a:gd name="T8" fmla="*/ 68 w 135"/>
                <a:gd name="T9" fmla="*/ 133 h 133"/>
              </a:gdLst>
              <a:ahLst/>
              <a:cxnLst>
                <a:cxn ang="0">
                  <a:pos x="T0" y="T1"/>
                </a:cxn>
                <a:cxn ang="0">
                  <a:pos x="T2" y="T3"/>
                </a:cxn>
                <a:cxn ang="0">
                  <a:pos x="T4" y="T5"/>
                </a:cxn>
                <a:cxn ang="0">
                  <a:pos x="T6" y="T7"/>
                </a:cxn>
                <a:cxn ang="0">
                  <a:pos x="T8" y="T9"/>
                </a:cxn>
              </a:cxnLst>
              <a:rect l="0" t="0" r="r" b="b"/>
              <a:pathLst>
                <a:path w="135" h="133">
                  <a:moveTo>
                    <a:pt x="68" y="133"/>
                  </a:moveTo>
                  <a:cubicBezTo>
                    <a:pt x="61" y="95"/>
                    <a:pt x="39" y="74"/>
                    <a:pt x="0" y="67"/>
                  </a:cubicBezTo>
                  <a:cubicBezTo>
                    <a:pt x="38" y="60"/>
                    <a:pt x="61" y="39"/>
                    <a:pt x="67" y="0"/>
                  </a:cubicBezTo>
                  <a:cubicBezTo>
                    <a:pt x="75" y="37"/>
                    <a:pt x="96" y="61"/>
                    <a:pt x="135" y="66"/>
                  </a:cubicBezTo>
                  <a:cubicBezTo>
                    <a:pt x="97" y="74"/>
                    <a:pt x="74" y="95"/>
                    <a:pt x="68"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4" name="Freeform 66"/>
            <p:cNvSpPr>
              <a:spLocks/>
            </p:cNvSpPr>
            <p:nvPr userDrawn="1"/>
          </p:nvSpPr>
          <p:spPr bwMode="auto">
            <a:xfrm>
              <a:off x="7023100" y="7602538"/>
              <a:ext cx="409575" cy="252412"/>
            </a:xfrm>
            <a:custGeom>
              <a:avLst/>
              <a:gdLst>
                <a:gd name="T0" fmla="*/ 133 w 133"/>
                <a:gd name="T1" fmla="*/ 64 h 131"/>
                <a:gd name="T2" fmla="*/ 66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1" y="76"/>
                    <a:pt x="84" y="82"/>
                    <a:pt x="66"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5" name="Freeform 67"/>
            <p:cNvSpPr>
              <a:spLocks/>
            </p:cNvSpPr>
            <p:nvPr userDrawn="1"/>
          </p:nvSpPr>
          <p:spPr bwMode="auto">
            <a:xfrm>
              <a:off x="1701800" y="7602538"/>
              <a:ext cx="409575" cy="252412"/>
            </a:xfrm>
            <a:custGeom>
              <a:avLst/>
              <a:gdLst>
                <a:gd name="T0" fmla="*/ 133 w 133"/>
                <a:gd name="T1" fmla="*/ 64 h 131"/>
                <a:gd name="T2" fmla="*/ 65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2" y="75"/>
                    <a:pt x="85" y="82"/>
                    <a:pt x="65"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0" name="Freeform 68"/>
            <p:cNvSpPr>
              <a:spLocks/>
            </p:cNvSpPr>
            <p:nvPr userDrawn="1"/>
          </p:nvSpPr>
          <p:spPr bwMode="auto">
            <a:xfrm>
              <a:off x="1712913" y="8721725"/>
              <a:ext cx="398463" cy="239712"/>
            </a:xfrm>
            <a:custGeom>
              <a:avLst/>
              <a:gdLst>
                <a:gd name="T0" fmla="*/ 129 w 129"/>
                <a:gd name="T1" fmla="*/ 63 h 124"/>
                <a:gd name="T2" fmla="*/ 63 w 129"/>
                <a:gd name="T3" fmla="*/ 124 h 124"/>
                <a:gd name="T4" fmla="*/ 40 w 129"/>
                <a:gd name="T5" fmla="*/ 84 h 124"/>
                <a:gd name="T6" fmla="*/ 0 w 129"/>
                <a:gd name="T7" fmla="*/ 62 h 124"/>
                <a:gd name="T8" fmla="*/ 39 w 129"/>
                <a:gd name="T9" fmla="*/ 42 h 124"/>
                <a:gd name="T10" fmla="*/ 64 w 129"/>
                <a:gd name="T11" fmla="*/ 0 h 124"/>
                <a:gd name="T12" fmla="*/ 129 w 129"/>
                <a:gd name="T13" fmla="*/ 63 h 124"/>
              </a:gdLst>
              <a:ahLst/>
              <a:cxnLst>
                <a:cxn ang="0">
                  <a:pos x="T0" y="T1"/>
                </a:cxn>
                <a:cxn ang="0">
                  <a:pos x="T2" y="T3"/>
                </a:cxn>
                <a:cxn ang="0">
                  <a:pos x="T4" y="T5"/>
                </a:cxn>
                <a:cxn ang="0">
                  <a:pos x="T6" y="T7"/>
                </a:cxn>
                <a:cxn ang="0">
                  <a:pos x="T8" y="T9"/>
                </a:cxn>
                <a:cxn ang="0">
                  <a:pos x="T10" y="T11"/>
                </a:cxn>
                <a:cxn ang="0">
                  <a:pos x="T12" y="T13"/>
                </a:cxn>
              </a:cxnLst>
              <a:rect l="0" t="0" r="r" b="b"/>
              <a:pathLst>
                <a:path w="129" h="124">
                  <a:moveTo>
                    <a:pt x="129" y="63"/>
                  </a:moveTo>
                  <a:cubicBezTo>
                    <a:pt x="87" y="74"/>
                    <a:pt x="80" y="81"/>
                    <a:pt x="63" y="124"/>
                  </a:cubicBezTo>
                  <a:cubicBezTo>
                    <a:pt x="56" y="111"/>
                    <a:pt x="51" y="95"/>
                    <a:pt x="40" y="84"/>
                  </a:cubicBezTo>
                  <a:cubicBezTo>
                    <a:pt x="29" y="74"/>
                    <a:pt x="13" y="69"/>
                    <a:pt x="0" y="62"/>
                  </a:cubicBezTo>
                  <a:cubicBezTo>
                    <a:pt x="12" y="57"/>
                    <a:pt x="28" y="53"/>
                    <a:pt x="39" y="42"/>
                  </a:cubicBezTo>
                  <a:cubicBezTo>
                    <a:pt x="50" y="32"/>
                    <a:pt x="56" y="15"/>
                    <a:pt x="64" y="0"/>
                  </a:cubicBezTo>
                  <a:cubicBezTo>
                    <a:pt x="70" y="35"/>
                    <a:pt x="92" y="57"/>
                    <a:pt x="129"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1" name="Freeform 69"/>
            <p:cNvSpPr>
              <a:spLocks/>
            </p:cNvSpPr>
            <p:nvPr userDrawn="1"/>
          </p:nvSpPr>
          <p:spPr bwMode="auto">
            <a:xfrm>
              <a:off x="7023100" y="8716963"/>
              <a:ext cx="412750" cy="250825"/>
            </a:xfrm>
            <a:custGeom>
              <a:avLst/>
              <a:gdLst>
                <a:gd name="T0" fmla="*/ 67 w 134"/>
                <a:gd name="T1" fmla="*/ 0 h 129"/>
                <a:gd name="T2" fmla="*/ 134 w 134"/>
                <a:gd name="T3" fmla="*/ 64 h 129"/>
                <a:gd name="T4" fmla="*/ 67 w 134"/>
                <a:gd name="T5" fmla="*/ 129 h 129"/>
                <a:gd name="T6" fmla="*/ 0 w 134"/>
                <a:gd name="T7" fmla="*/ 65 h 129"/>
                <a:gd name="T8" fmla="*/ 67 w 134"/>
                <a:gd name="T9" fmla="*/ 0 h 129"/>
              </a:gdLst>
              <a:ahLst/>
              <a:cxnLst>
                <a:cxn ang="0">
                  <a:pos x="T0" y="T1"/>
                </a:cxn>
                <a:cxn ang="0">
                  <a:pos x="T2" y="T3"/>
                </a:cxn>
                <a:cxn ang="0">
                  <a:pos x="T4" y="T5"/>
                </a:cxn>
                <a:cxn ang="0">
                  <a:pos x="T6" y="T7"/>
                </a:cxn>
                <a:cxn ang="0">
                  <a:pos x="T8" y="T9"/>
                </a:cxn>
              </a:cxnLst>
              <a:rect l="0" t="0" r="r" b="b"/>
              <a:pathLst>
                <a:path w="134" h="129">
                  <a:moveTo>
                    <a:pt x="67" y="0"/>
                  </a:moveTo>
                  <a:cubicBezTo>
                    <a:pt x="75" y="37"/>
                    <a:pt x="95" y="59"/>
                    <a:pt x="134" y="64"/>
                  </a:cubicBezTo>
                  <a:cubicBezTo>
                    <a:pt x="97" y="71"/>
                    <a:pt x="74" y="91"/>
                    <a:pt x="67" y="129"/>
                  </a:cubicBezTo>
                  <a:cubicBezTo>
                    <a:pt x="59" y="93"/>
                    <a:pt x="39" y="71"/>
                    <a:pt x="0" y="65"/>
                  </a:cubicBezTo>
                  <a:cubicBezTo>
                    <a:pt x="37" y="58"/>
                    <a:pt x="60" y="38"/>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2" name="Freeform 70"/>
            <p:cNvSpPr>
              <a:spLocks/>
            </p:cNvSpPr>
            <p:nvPr userDrawn="1"/>
          </p:nvSpPr>
          <p:spPr bwMode="auto">
            <a:xfrm>
              <a:off x="6586538" y="8991600"/>
              <a:ext cx="393700" cy="252412"/>
            </a:xfrm>
            <a:custGeom>
              <a:avLst/>
              <a:gdLst>
                <a:gd name="T0" fmla="*/ 0 w 128"/>
                <a:gd name="T1" fmla="*/ 68 h 130"/>
                <a:gd name="T2" fmla="*/ 65 w 128"/>
                <a:gd name="T3" fmla="*/ 0 h 130"/>
                <a:gd name="T4" fmla="*/ 128 w 128"/>
                <a:gd name="T5" fmla="*/ 66 h 130"/>
                <a:gd name="T6" fmla="*/ 65 w 128"/>
                <a:gd name="T7" fmla="*/ 130 h 130"/>
                <a:gd name="T8" fmla="*/ 0 w 128"/>
                <a:gd name="T9" fmla="*/ 68 h 130"/>
              </a:gdLst>
              <a:ahLst/>
              <a:cxnLst>
                <a:cxn ang="0">
                  <a:pos x="T0" y="T1"/>
                </a:cxn>
                <a:cxn ang="0">
                  <a:pos x="T2" y="T3"/>
                </a:cxn>
                <a:cxn ang="0">
                  <a:pos x="T4" y="T5"/>
                </a:cxn>
                <a:cxn ang="0">
                  <a:pos x="T6" y="T7"/>
                </a:cxn>
                <a:cxn ang="0">
                  <a:pos x="T8" y="T9"/>
                </a:cxn>
              </a:cxnLst>
              <a:rect l="0" t="0" r="r" b="b"/>
              <a:pathLst>
                <a:path w="128" h="130">
                  <a:moveTo>
                    <a:pt x="0" y="68"/>
                  </a:moveTo>
                  <a:cubicBezTo>
                    <a:pt x="49" y="48"/>
                    <a:pt x="55" y="42"/>
                    <a:pt x="65" y="0"/>
                  </a:cubicBezTo>
                  <a:cubicBezTo>
                    <a:pt x="72" y="38"/>
                    <a:pt x="91" y="61"/>
                    <a:pt x="128" y="66"/>
                  </a:cubicBezTo>
                  <a:cubicBezTo>
                    <a:pt x="93" y="74"/>
                    <a:pt x="71" y="93"/>
                    <a:pt x="65" y="130"/>
                  </a:cubicBezTo>
                  <a:cubicBezTo>
                    <a:pt x="58" y="94"/>
                    <a:pt x="38" y="73"/>
                    <a:pt x="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3" name="Freeform 71"/>
            <p:cNvSpPr>
              <a:spLocks/>
            </p:cNvSpPr>
            <p:nvPr userDrawn="1"/>
          </p:nvSpPr>
          <p:spPr bwMode="auto">
            <a:xfrm>
              <a:off x="2157413" y="8999538"/>
              <a:ext cx="387350" cy="244475"/>
            </a:xfrm>
            <a:custGeom>
              <a:avLst/>
              <a:gdLst>
                <a:gd name="T0" fmla="*/ 126 w 126"/>
                <a:gd name="T1" fmla="*/ 63 h 126"/>
                <a:gd name="T2" fmla="*/ 63 w 126"/>
                <a:gd name="T3" fmla="*/ 126 h 126"/>
                <a:gd name="T4" fmla="*/ 0 w 126"/>
                <a:gd name="T5" fmla="*/ 63 h 126"/>
                <a:gd name="T6" fmla="*/ 62 w 126"/>
                <a:gd name="T7" fmla="*/ 0 h 126"/>
                <a:gd name="T8" fmla="*/ 126 w 126"/>
                <a:gd name="T9" fmla="*/ 63 h 126"/>
              </a:gdLst>
              <a:ahLst/>
              <a:cxnLst>
                <a:cxn ang="0">
                  <a:pos x="T0" y="T1"/>
                </a:cxn>
                <a:cxn ang="0">
                  <a:pos x="T2" y="T3"/>
                </a:cxn>
                <a:cxn ang="0">
                  <a:pos x="T4" y="T5"/>
                </a:cxn>
                <a:cxn ang="0">
                  <a:pos x="T6" y="T7"/>
                </a:cxn>
                <a:cxn ang="0">
                  <a:pos x="T8" y="T9"/>
                </a:cxn>
              </a:cxnLst>
              <a:rect l="0" t="0" r="r" b="b"/>
              <a:pathLst>
                <a:path w="126" h="126">
                  <a:moveTo>
                    <a:pt x="126" y="63"/>
                  </a:moveTo>
                  <a:cubicBezTo>
                    <a:pt x="90" y="69"/>
                    <a:pt x="69" y="90"/>
                    <a:pt x="63" y="126"/>
                  </a:cubicBezTo>
                  <a:cubicBezTo>
                    <a:pt x="56" y="90"/>
                    <a:pt x="36" y="69"/>
                    <a:pt x="0" y="63"/>
                  </a:cubicBezTo>
                  <a:cubicBezTo>
                    <a:pt x="34" y="55"/>
                    <a:pt x="57" y="37"/>
                    <a:pt x="62" y="0"/>
                  </a:cubicBezTo>
                  <a:cubicBezTo>
                    <a:pt x="69" y="35"/>
                    <a:pt x="90" y="56"/>
                    <a:pt x="126"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4" name="Freeform 72"/>
            <p:cNvSpPr>
              <a:spLocks/>
            </p:cNvSpPr>
            <p:nvPr userDrawn="1"/>
          </p:nvSpPr>
          <p:spPr bwMode="auto">
            <a:xfrm>
              <a:off x="2157413" y="7324725"/>
              <a:ext cx="387350" cy="246062"/>
            </a:xfrm>
            <a:custGeom>
              <a:avLst/>
              <a:gdLst>
                <a:gd name="T0" fmla="*/ 62 w 126"/>
                <a:gd name="T1" fmla="*/ 0 h 127"/>
                <a:gd name="T2" fmla="*/ 126 w 126"/>
                <a:gd name="T3" fmla="*/ 63 h 127"/>
                <a:gd name="T4" fmla="*/ 63 w 126"/>
                <a:gd name="T5" fmla="*/ 127 h 127"/>
                <a:gd name="T6" fmla="*/ 0 w 126"/>
                <a:gd name="T7" fmla="*/ 64 h 127"/>
                <a:gd name="T8" fmla="*/ 62 w 126"/>
                <a:gd name="T9" fmla="*/ 0 h 127"/>
              </a:gdLst>
              <a:ahLst/>
              <a:cxnLst>
                <a:cxn ang="0">
                  <a:pos x="T0" y="T1"/>
                </a:cxn>
                <a:cxn ang="0">
                  <a:pos x="T2" y="T3"/>
                </a:cxn>
                <a:cxn ang="0">
                  <a:pos x="T4" y="T5"/>
                </a:cxn>
                <a:cxn ang="0">
                  <a:pos x="T6" y="T7"/>
                </a:cxn>
                <a:cxn ang="0">
                  <a:pos x="T8" y="T9"/>
                </a:cxn>
              </a:cxnLst>
              <a:rect l="0" t="0" r="r" b="b"/>
              <a:pathLst>
                <a:path w="126" h="127">
                  <a:moveTo>
                    <a:pt x="62" y="0"/>
                  </a:moveTo>
                  <a:cubicBezTo>
                    <a:pt x="70" y="36"/>
                    <a:pt x="89" y="57"/>
                    <a:pt x="126" y="63"/>
                  </a:cubicBezTo>
                  <a:cubicBezTo>
                    <a:pt x="91" y="71"/>
                    <a:pt x="69" y="90"/>
                    <a:pt x="63" y="127"/>
                  </a:cubicBezTo>
                  <a:cubicBezTo>
                    <a:pt x="56" y="92"/>
                    <a:pt x="36" y="70"/>
                    <a:pt x="0" y="64"/>
                  </a:cubicBezTo>
                  <a:cubicBezTo>
                    <a:pt x="35" y="56"/>
                    <a:pt x="57" y="38"/>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5" name="Freeform 73"/>
            <p:cNvSpPr>
              <a:spLocks/>
            </p:cNvSpPr>
            <p:nvPr userDrawn="1"/>
          </p:nvSpPr>
          <p:spPr bwMode="auto">
            <a:xfrm>
              <a:off x="6589713" y="7326313"/>
              <a:ext cx="390525" cy="242887"/>
            </a:xfrm>
            <a:custGeom>
              <a:avLst/>
              <a:gdLst>
                <a:gd name="T0" fmla="*/ 64 w 127"/>
                <a:gd name="T1" fmla="*/ 125 h 125"/>
                <a:gd name="T2" fmla="*/ 0 w 127"/>
                <a:gd name="T3" fmla="*/ 63 h 125"/>
                <a:gd name="T4" fmla="*/ 64 w 127"/>
                <a:gd name="T5" fmla="*/ 0 h 125"/>
                <a:gd name="T6" fmla="*/ 127 w 127"/>
                <a:gd name="T7" fmla="*/ 62 h 125"/>
                <a:gd name="T8" fmla="*/ 64 w 127"/>
                <a:gd name="T9" fmla="*/ 125 h 125"/>
              </a:gdLst>
              <a:ahLst/>
              <a:cxnLst>
                <a:cxn ang="0">
                  <a:pos x="T0" y="T1"/>
                </a:cxn>
                <a:cxn ang="0">
                  <a:pos x="T2" y="T3"/>
                </a:cxn>
                <a:cxn ang="0">
                  <a:pos x="T4" y="T5"/>
                </a:cxn>
                <a:cxn ang="0">
                  <a:pos x="T6" y="T7"/>
                </a:cxn>
                <a:cxn ang="0">
                  <a:pos x="T8" y="T9"/>
                </a:cxn>
              </a:cxnLst>
              <a:rect l="0" t="0" r="r" b="b"/>
              <a:pathLst>
                <a:path w="127" h="125">
                  <a:moveTo>
                    <a:pt x="64" y="125"/>
                  </a:moveTo>
                  <a:cubicBezTo>
                    <a:pt x="57" y="90"/>
                    <a:pt x="37" y="69"/>
                    <a:pt x="0" y="63"/>
                  </a:cubicBezTo>
                  <a:cubicBezTo>
                    <a:pt x="36" y="56"/>
                    <a:pt x="57" y="36"/>
                    <a:pt x="64" y="0"/>
                  </a:cubicBezTo>
                  <a:cubicBezTo>
                    <a:pt x="71" y="35"/>
                    <a:pt x="90" y="56"/>
                    <a:pt x="127" y="62"/>
                  </a:cubicBezTo>
                  <a:cubicBezTo>
                    <a:pt x="92" y="70"/>
                    <a:pt x="69" y="89"/>
                    <a:pt x="64"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6" name="Freeform 74"/>
            <p:cNvSpPr>
              <a:spLocks/>
            </p:cNvSpPr>
            <p:nvPr userDrawn="1"/>
          </p:nvSpPr>
          <p:spPr bwMode="auto">
            <a:xfrm>
              <a:off x="7926388" y="8167688"/>
              <a:ext cx="384175" cy="233362"/>
            </a:xfrm>
            <a:custGeom>
              <a:avLst/>
              <a:gdLst>
                <a:gd name="T0" fmla="*/ 62 w 125"/>
                <a:gd name="T1" fmla="*/ 0 h 121"/>
                <a:gd name="T2" fmla="*/ 125 w 125"/>
                <a:gd name="T3" fmla="*/ 60 h 121"/>
                <a:gd name="T4" fmla="*/ 62 w 125"/>
                <a:gd name="T5" fmla="*/ 121 h 121"/>
                <a:gd name="T6" fmla="*/ 0 w 125"/>
                <a:gd name="T7" fmla="*/ 61 h 121"/>
                <a:gd name="T8" fmla="*/ 62 w 125"/>
                <a:gd name="T9" fmla="*/ 0 h 121"/>
              </a:gdLst>
              <a:ahLst/>
              <a:cxnLst>
                <a:cxn ang="0">
                  <a:pos x="T0" y="T1"/>
                </a:cxn>
                <a:cxn ang="0">
                  <a:pos x="T2" y="T3"/>
                </a:cxn>
                <a:cxn ang="0">
                  <a:pos x="T4" y="T5"/>
                </a:cxn>
                <a:cxn ang="0">
                  <a:pos x="T6" y="T7"/>
                </a:cxn>
                <a:cxn ang="0">
                  <a:pos x="T8" y="T9"/>
                </a:cxn>
              </a:cxnLst>
              <a:rect l="0" t="0" r="r" b="b"/>
              <a:pathLst>
                <a:path w="125" h="121">
                  <a:moveTo>
                    <a:pt x="62" y="0"/>
                  </a:moveTo>
                  <a:cubicBezTo>
                    <a:pt x="70" y="34"/>
                    <a:pt x="88" y="56"/>
                    <a:pt x="125" y="60"/>
                  </a:cubicBezTo>
                  <a:cubicBezTo>
                    <a:pt x="90" y="67"/>
                    <a:pt x="69" y="86"/>
                    <a:pt x="62" y="121"/>
                  </a:cubicBezTo>
                  <a:cubicBezTo>
                    <a:pt x="54" y="87"/>
                    <a:pt x="35" y="67"/>
                    <a:pt x="0" y="61"/>
                  </a:cubicBezTo>
                  <a:cubicBezTo>
                    <a:pt x="34" y="54"/>
                    <a:pt x="54" y="34"/>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7" name="Freeform 75"/>
            <p:cNvSpPr>
              <a:spLocks/>
            </p:cNvSpPr>
            <p:nvPr userDrawn="1"/>
          </p:nvSpPr>
          <p:spPr bwMode="auto">
            <a:xfrm>
              <a:off x="831850" y="8167688"/>
              <a:ext cx="385763" cy="241300"/>
            </a:xfrm>
            <a:custGeom>
              <a:avLst/>
              <a:gdLst>
                <a:gd name="T0" fmla="*/ 0 w 125"/>
                <a:gd name="T1" fmla="*/ 61 h 125"/>
                <a:gd name="T2" fmla="*/ 60 w 125"/>
                <a:gd name="T3" fmla="*/ 0 h 125"/>
                <a:gd name="T4" fmla="*/ 125 w 125"/>
                <a:gd name="T5" fmla="*/ 59 h 125"/>
                <a:gd name="T6" fmla="*/ 60 w 125"/>
                <a:gd name="T7" fmla="*/ 125 h 125"/>
                <a:gd name="T8" fmla="*/ 0 w 125"/>
                <a:gd name="T9" fmla="*/ 61 h 125"/>
              </a:gdLst>
              <a:ahLst/>
              <a:cxnLst>
                <a:cxn ang="0">
                  <a:pos x="T0" y="T1"/>
                </a:cxn>
                <a:cxn ang="0">
                  <a:pos x="T2" y="T3"/>
                </a:cxn>
                <a:cxn ang="0">
                  <a:pos x="T4" y="T5"/>
                </a:cxn>
                <a:cxn ang="0">
                  <a:pos x="T6" y="T7"/>
                </a:cxn>
                <a:cxn ang="0">
                  <a:pos x="T8" y="T9"/>
                </a:cxn>
              </a:cxnLst>
              <a:rect l="0" t="0" r="r" b="b"/>
              <a:pathLst>
                <a:path w="125" h="125">
                  <a:moveTo>
                    <a:pt x="0" y="61"/>
                  </a:moveTo>
                  <a:cubicBezTo>
                    <a:pt x="34" y="54"/>
                    <a:pt x="53" y="34"/>
                    <a:pt x="60" y="0"/>
                  </a:cubicBezTo>
                  <a:cubicBezTo>
                    <a:pt x="68" y="35"/>
                    <a:pt x="88" y="55"/>
                    <a:pt x="125" y="59"/>
                  </a:cubicBezTo>
                  <a:cubicBezTo>
                    <a:pt x="78" y="77"/>
                    <a:pt x="73" y="82"/>
                    <a:pt x="60" y="125"/>
                  </a:cubicBezTo>
                  <a:cubicBezTo>
                    <a:pt x="53" y="88"/>
                    <a:pt x="35" y="67"/>
                    <a:pt x="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8" name="Freeform 76"/>
            <p:cNvSpPr>
              <a:spLocks/>
            </p:cNvSpPr>
            <p:nvPr userDrawn="1"/>
          </p:nvSpPr>
          <p:spPr bwMode="auto">
            <a:xfrm>
              <a:off x="3937000" y="6772275"/>
              <a:ext cx="373063" cy="234950"/>
            </a:xfrm>
            <a:custGeom>
              <a:avLst/>
              <a:gdLst>
                <a:gd name="T0" fmla="*/ 61 w 121"/>
                <a:gd name="T1" fmla="*/ 121 h 121"/>
                <a:gd name="T2" fmla="*/ 0 w 121"/>
                <a:gd name="T3" fmla="*/ 61 h 121"/>
                <a:gd name="T4" fmla="*/ 60 w 121"/>
                <a:gd name="T5" fmla="*/ 0 h 121"/>
                <a:gd name="T6" fmla="*/ 121 w 121"/>
                <a:gd name="T7" fmla="*/ 60 h 121"/>
                <a:gd name="T8" fmla="*/ 61 w 121"/>
                <a:gd name="T9" fmla="*/ 121 h 121"/>
              </a:gdLst>
              <a:ahLst/>
              <a:cxnLst>
                <a:cxn ang="0">
                  <a:pos x="T0" y="T1"/>
                </a:cxn>
                <a:cxn ang="0">
                  <a:pos x="T2" y="T3"/>
                </a:cxn>
                <a:cxn ang="0">
                  <a:pos x="T4" y="T5"/>
                </a:cxn>
                <a:cxn ang="0">
                  <a:pos x="T6" y="T7"/>
                </a:cxn>
                <a:cxn ang="0">
                  <a:pos x="T8" y="T9"/>
                </a:cxn>
              </a:cxnLst>
              <a:rect l="0" t="0" r="r" b="b"/>
              <a:pathLst>
                <a:path w="121" h="121">
                  <a:moveTo>
                    <a:pt x="61" y="121"/>
                  </a:moveTo>
                  <a:cubicBezTo>
                    <a:pt x="54" y="88"/>
                    <a:pt x="36" y="67"/>
                    <a:pt x="0" y="61"/>
                  </a:cubicBezTo>
                  <a:cubicBezTo>
                    <a:pt x="34" y="54"/>
                    <a:pt x="54" y="35"/>
                    <a:pt x="60" y="0"/>
                  </a:cubicBezTo>
                  <a:cubicBezTo>
                    <a:pt x="68" y="34"/>
                    <a:pt x="86" y="55"/>
                    <a:pt x="121" y="60"/>
                  </a:cubicBezTo>
                  <a:cubicBezTo>
                    <a:pt x="87" y="67"/>
                    <a:pt x="67" y="86"/>
                    <a:pt x="61"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9" name="Freeform 77"/>
            <p:cNvSpPr>
              <a:spLocks/>
            </p:cNvSpPr>
            <p:nvPr userDrawn="1"/>
          </p:nvSpPr>
          <p:spPr bwMode="auto">
            <a:xfrm>
              <a:off x="4824413" y="9561513"/>
              <a:ext cx="373063" cy="234950"/>
            </a:xfrm>
            <a:custGeom>
              <a:avLst/>
              <a:gdLst>
                <a:gd name="T0" fmla="*/ 121 w 121"/>
                <a:gd name="T1" fmla="*/ 61 h 121"/>
                <a:gd name="T2" fmla="*/ 61 w 121"/>
                <a:gd name="T3" fmla="*/ 121 h 121"/>
                <a:gd name="T4" fmla="*/ 0 w 121"/>
                <a:gd name="T5" fmla="*/ 61 h 121"/>
                <a:gd name="T6" fmla="*/ 60 w 121"/>
                <a:gd name="T7" fmla="*/ 0 h 121"/>
                <a:gd name="T8" fmla="*/ 121 w 121"/>
                <a:gd name="T9" fmla="*/ 61 h 121"/>
              </a:gdLst>
              <a:ahLst/>
              <a:cxnLst>
                <a:cxn ang="0">
                  <a:pos x="T0" y="T1"/>
                </a:cxn>
                <a:cxn ang="0">
                  <a:pos x="T2" y="T3"/>
                </a:cxn>
                <a:cxn ang="0">
                  <a:pos x="T4" y="T5"/>
                </a:cxn>
                <a:cxn ang="0">
                  <a:pos x="T6" y="T7"/>
                </a:cxn>
                <a:cxn ang="0">
                  <a:pos x="T8" y="T9"/>
                </a:cxn>
              </a:cxnLst>
              <a:rect l="0" t="0" r="r" b="b"/>
              <a:pathLst>
                <a:path w="121" h="121">
                  <a:moveTo>
                    <a:pt x="121" y="61"/>
                  </a:moveTo>
                  <a:cubicBezTo>
                    <a:pt x="86" y="67"/>
                    <a:pt x="68" y="88"/>
                    <a:pt x="61" y="121"/>
                  </a:cubicBezTo>
                  <a:cubicBezTo>
                    <a:pt x="53" y="88"/>
                    <a:pt x="36" y="66"/>
                    <a:pt x="0" y="61"/>
                  </a:cubicBezTo>
                  <a:cubicBezTo>
                    <a:pt x="33" y="53"/>
                    <a:pt x="55" y="36"/>
                    <a:pt x="60" y="0"/>
                  </a:cubicBezTo>
                  <a:cubicBezTo>
                    <a:pt x="68" y="33"/>
                    <a:pt x="85" y="56"/>
                    <a:pt x="12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70" name="Freeform 78"/>
            <p:cNvSpPr>
              <a:spLocks/>
            </p:cNvSpPr>
            <p:nvPr userDrawn="1"/>
          </p:nvSpPr>
          <p:spPr bwMode="auto">
            <a:xfrm>
              <a:off x="3937000" y="9558338"/>
              <a:ext cx="369888" cy="236537"/>
            </a:xfrm>
            <a:custGeom>
              <a:avLst/>
              <a:gdLst>
                <a:gd name="T0" fmla="*/ 59 w 120"/>
                <a:gd name="T1" fmla="*/ 122 h 122"/>
                <a:gd name="T2" fmla="*/ 0 w 120"/>
                <a:gd name="T3" fmla="*/ 63 h 122"/>
                <a:gd name="T4" fmla="*/ 59 w 120"/>
                <a:gd name="T5" fmla="*/ 0 h 122"/>
                <a:gd name="T6" fmla="*/ 120 w 120"/>
                <a:gd name="T7" fmla="*/ 61 h 122"/>
                <a:gd name="T8" fmla="*/ 82 w 120"/>
                <a:gd name="T9" fmla="*/ 82 h 122"/>
                <a:gd name="T10" fmla="*/ 59 w 120"/>
                <a:gd name="T11" fmla="*/ 122 h 122"/>
              </a:gdLst>
              <a:ahLst/>
              <a:cxnLst>
                <a:cxn ang="0">
                  <a:pos x="T0" y="T1"/>
                </a:cxn>
                <a:cxn ang="0">
                  <a:pos x="T2" y="T3"/>
                </a:cxn>
                <a:cxn ang="0">
                  <a:pos x="T4" y="T5"/>
                </a:cxn>
                <a:cxn ang="0">
                  <a:pos x="T6" y="T7"/>
                </a:cxn>
                <a:cxn ang="0">
                  <a:pos x="T8" y="T9"/>
                </a:cxn>
                <a:cxn ang="0">
                  <a:pos x="T10" y="T11"/>
                </a:cxn>
              </a:cxnLst>
              <a:rect l="0" t="0" r="r" b="b"/>
              <a:pathLst>
                <a:path w="120" h="122">
                  <a:moveTo>
                    <a:pt x="59" y="122"/>
                  </a:moveTo>
                  <a:cubicBezTo>
                    <a:pt x="54" y="88"/>
                    <a:pt x="34" y="69"/>
                    <a:pt x="0" y="63"/>
                  </a:cubicBezTo>
                  <a:cubicBezTo>
                    <a:pt x="34" y="56"/>
                    <a:pt x="54" y="37"/>
                    <a:pt x="59" y="0"/>
                  </a:cubicBezTo>
                  <a:cubicBezTo>
                    <a:pt x="77" y="46"/>
                    <a:pt x="83" y="52"/>
                    <a:pt x="120" y="61"/>
                  </a:cubicBezTo>
                  <a:cubicBezTo>
                    <a:pt x="107" y="68"/>
                    <a:pt x="92" y="73"/>
                    <a:pt x="82" y="82"/>
                  </a:cubicBezTo>
                  <a:cubicBezTo>
                    <a:pt x="72" y="92"/>
                    <a:pt x="67" y="108"/>
                    <a:pt x="59"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71" name="Freeform 79"/>
            <p:cNvSpPr>
              <a:spLocks/>
            </p:cNvSpPr>
            <p:nvPr userDrawn="1"/>
          </p:nvSpPr>
          <p:spPr bwMode="auto">
            <a:xfrm>
              <a:off x="4811713" y="6772275"/>
              <a:ext cx="385763" cy="234950"/>
            </a:xfrm>
            <a:custGeom>
              <a:avLst/>
              <a:gdLst>
                <a:gd name="T0" fmla="*/ 125 w 125"/>
                <a:gd name="T1" fmla="*/ 61 h 121"/>
                <a:gd name="T2" fmla="*/ 65 w 125"/>
                <a:gd name="T3" fmla="*/ 121 h 121"/>
                <a:gd name="T4" fmla="*/ 0 w 125"/>
                <a:gd name="T5" fmla="*/ 63 h 121"/>
                <a:gd name="T6" fmla="*/ 65 w 125"/>
                <a:gd name="T7" fmla="*/ 0 h 121"/>
                <a:gd name="T8" fmla="*/ 125 w 125"/>
                <a:gd name="T9" fmla="*/ 61 h 121"/>
              </a:gdLst>
              <a:ahLst/>
              <a:cxnLst>
                <a:cxn ang="0">
                  <a:pos x="T0" y="T1"/>
                </a:cxn>
                <a:cxn ang="0">
                  <a:pos x="T2" y="T3"/>
                </a:cxn>
                <a:cxn ang="0">
                  <a:pos x="T4" y="T5"/>
                </a:cxn>
                <a:cxn ang="0">
                  <a:pos x="T6" y="T7"/>
                </a:cxn>
                <a:cxn ang="0">
                  <a:pos x="T8" y="T9"/>
                </a:cxn>
              </a:cxnLst>
              <a:rect l="0" t="0" r="r" b="b"/>
              <a:pathLst>
                <a:path w="125" h="121">
                  <a:moveTo>
                    <a:pt x="125" y="61"/>
                  </a:moveTo>
                  <a:cubicBezTo>
                    <a:pt x="91" y="67"/>
                    <a:pt x="71" y="87"/>
                    <a:pt x="65" y="121"/>
                  </a:cubicBezTo>
                  <a:cubicBezTo>
                    <a:pt x="57" y="88"/>
                    <a:pt x="40" y="66"/>
                    <a:pt x="0" y="63"/>
                  </a:cubicBezTo>
                  <a:cubicBezTo>
                    <a:pt x="48" y="44"/>
                    <a:pt x="54" y="38"/>
                    <a:pt x="65" y="0"/>
                  </a:cubicBezTo>
                  <a:cubicBezTo>
                    <a:pt x="71" y="34"/>
                    <a:pt x="90" y="54"/>
                    <a:pt x="125"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6" name="Freeform 80"/>
            <p:cNvSpPr>
              <a:spLocks/>
            </p:cNvSpPr>
            <p:nvPr userDrawn="1"/>
          </p:nvSpPr>
          <p:spPr bwMode="auto">
            <a:xfrm>
              <a:off x="6161088" y="9286875"/>
              <a:ext cx="363538" cy="228600"/>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5"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7" name="Freeform 81"/>
            <p:cNvSpPr>
              <a:spLocks/>
            </p:cNvSpPr>
            <p:nvPr userDrawn="1"/>
          </p:nvSpPr>
          <p:spPr bwMode="auto">
            <a:xfrm>
              <a:off x="2616200" y="9286875"/>
              <a:ext cx="360363" cy="236537"/>
            </a:xfrm>
            <a:custGeom>
              <a:avLst/>
              <a:gdLst>
                <a:gd name="T0" fmla="*/ 0 w 117"/>
                <a:gd name="T1" fmla="*/ 58 h 122"/>
                <a:gd name="T2" fmla="*/ 58 w 117"/>
                <a:gd name="T3" fmla="*/ 0 h 122"/>
                <a:gd name="T4" fmla="*/ 117 w 117"/>
                <a:gd name="T5" fmla="*/ 58 h 122"/>
                <a:gd name="T6" fmla="*/ 60 w 117"/>
                <a:gd name="T7" fmla="*/ 122 h 122"/>
                <a:gd name="T8" fmla="*/ 0 w 117"/>
                <a:gd name="T9" fmla="*/ 58 h 122"/>
              </a:gdLst>
              <a:ahLst/>
              <a:cxnLst>
                <a:cxn ang="0">
                  <a:pos x="T0" y="T1"/>
                </a:cxn>
                <a:cxn ang="0">
                  <a:pos x="T2" y="T3"/>
                </a:cxn>
                <a:cxn ang="0">
                  <a:pos x="T4" y="T5"/>
                </a:cxn>
                <a:cxn ang="0">
                  <a:pos x="T6" y="T7"/>
                </a:cxn>
                <a:cxn ang="0">
                  <a:pos x="T8" y="T9"/>
                </a:cxn>
              </a:cxnLst>
              <a:rect l="0" t="0" r="r" b="b"/>
              <a:pathLst>
                <a:path w="117" h="122">
                  <a:moveTo>
                    <a:pt x="0" y="58"/>
                  </a:moveTo>
                  <a:cubicBezTo>
                    <a:pt x="33" y="53"/>
                    <a:pt x="51" y="33"/>
                    <a:pt x="58" y="0"/>
                  </a:cubicBezTo>
                  <a:cubicBezTo>
                    <a:pt x="64" y="33"/>
                    <a:pt x="82" y="53"/>
                    <a:pt x="117" y="58"/>
                  </a:cubicBezTo>
                  <a:cubicBezTo>
                    <a:pt x="84" y="66"/>
                    <a:pt x="63" y="83"/>
                    <a:pt x="60" y="122"/>
                  </a:cubicBezTo>
                  <a:cubicBezTo>
                    <a:pt x="41" y="74"/>
                    <a:pt x="37" y="70"/>
                    <a:pt x="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8" name="Freeform 82"/>
            <p:cNvSpPr>
              <a:spLocks/>
            </p:cNvSpPr>
            <p:nvPr userDrawn="1"/>
          </p:nvSpPr>
          <p:spPr bwMode="auto">
            <a:xfrm>
              <a:off x="6161088" y="7056438"/>
              <a:ext cx="363538" cy="227012"/>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4"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9" name="Freeform 83"/>
            <p:cNvSpPr>
              <a:spLocks/>
            </p:cNvSpPr>
            <p:nvPr userDrawn="1"/>
          </p:nvSpPr>
          <p:spPr bwMode="auto">
            <a:xfrm>
              <a:off x="2613025" y="7056438"/>
              <a:ext cx="363538" cy="227012"/>
            </a:xfrm>
            <a:custGeom>
              <a:avLst/>
              <a:gdLst>
                <a:gd name="T0" fmla="*/ 0 w 118"/>
                <a:gd name="T1" fmla="*/ 59 h 118"/>
                <a:gd name="T2" fmla="*/ 59 w 118"/>
                <a:gd name="T3" fmla="*/ 0 h 118"/>
                <a:gd name="T4" fmla="*/ 118 w 118"/>
                <a:gd name="T5" fmla="*/ 58 h 118"/>
                <a:gd name="T6" fmla="*/ 59 w 118"/>
                <a:gd name="T7" fmla="*/ 118 h 118"/>
                <a:gd name="T8" fmla="*/ 0 w 118"/>
                <a:gd name="T9" fmla="*/ 59 h 118"/>
              </a:gdLst>
              <a:ahLst/>
              <a:cxnLst>
                <a:cxn ang="0">
                  <a:pos x="T0" y="T1"/>
                </a:cxn>
                <a:cxn ang="0">
                  <a:pos x="T2" y="T3"/>
                </a:cxn>
                <a:cxn ang="0">
                  <a:pos x="T4" y="T5"/>
                </a:cxn>
                <a:cxn ang="0">
                  <a:pos x="T6" y="T7"/>
                </a:cxn>
                <a:cxn ang="0">
                  <a:pos x="T8" y="T9"/>
                </a:cxn>
              </a:cxnLst>
              <a:rect l="0" t="0" r="r" b="b"/>
              <a:pathLst>
                <a:path w="118" h="118">
                  <a:moveTo>
                    <a:pt x="0" y="59"/>
                  </a:moveTo>
                  <a:cubicBezTo>
                    <a:pt x="34" y="53"/>
                    <a:pt x="52" y="33"/>
                    <a:pt x="59" y="0"/>
                  </a:cubicBezTo>
                  <a:cubicBezTo>
                    <a:pt x="66" y="33"/>
                    <a:pt x="83" y="53"/>
                    <a:pt x="118" y="58"/>
                  </a:cubicBezTo>
                  <a:cubicBezTo>
                    <a:pt x="85" y="66"/>
                    <a:pt x="64" y="83"/>
                    <a:pt x="59" y="118"/>
                  </a:cubicBezTo>
                  <a:cubicBezTo>
                    <a:pt x="52" y="85"/>
                    <a:pt x="34" y="64"/>
                    <a:pt x="0"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0" name="Freeform 84"/>
            <p:cNvSpPr>
              <a:spLocks/>
            </p:cNvSpPr>
            <p:nvPr userDrawn="1"/>
          </p:nvSpPr>
          <p:spPr bwMode="auto">
            <a:xfrm>
              <a:off x="8388350" y="7899400"/>
              <a:ext cx="341313" cy="214312"/>
            </a:xfrm>
            <a:custGeom>
              <a:avLst/>
              <a:gdLst>
                <a:gd name="T0" fmla="*/ 55 w 111"/>
                <a:gd name="T1" fmla="*/ 0 h 110"/>
                <a:gd name="T2" fmla="*/ 111 w 111"/>
                <a:gd name="T3" fmla="*/ 54 h 110"/>
                <a:gd name="T4" fmla="*/ 57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7"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1" name="Freeform 85"/>
            <p:cNvSpPr>
              <a:spLocks/>
            </p:cNvSpPr>
            <p:nvPr userDrawn="1"/>
          </p:nvSpPr>
          <p:spPr bwMode="auto">
            <a:xfrm>
              <a:off x="404813" y="7899400"/>
              <a:ext cx="341313" cy="214312"/>
            </a:xfrm>
            <a:custGeom>
              <a:avLst/>
              <a:gdLst>
                <a:gd name="T0" fmla="*/ 55 w 111"/>
                <a:gd name="T1" fmla="*/ 0 h 110"/>
                <a:gd name="T2" fmla="*/ 111 w 111"/>
                <a:gd name="T3" fmla="*/ 54 h 110"/>
                <a:gd name="T4" fmla="*/ 56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6"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2" name="Freeform 86"/>
            <p:cNvSpPr>
              <a:spLocks/>
            </p:cNvSpPr>
            <p:nvPr userDrawn="1"/>
          </p:nvSpPr>
          <p:spPr bwMode="auto">
            <a:xfrm>
              <a:off x="8388350" y="8456613"/>
              <a:ext cx="341313" cy="217487"/>
            </a:xfrm>
            <a:custGeom>
              <a:avLst/>
              <a:gdLst>
                <a:gd name="T0" fmla="*/ 111 w 111"/>
                <a:gd name="T1" fmla="*/ 55 h 113"/>
                <a:gd name="T2" fmla="*/ 55 w 111"/>
                <a:gd name="T3" fmla="*/ 113 h 113"/>
                <a:gd name="T4" fmla="*/ 0 w 111"/>
                <a:gd name="T5" fmla="*/ 56 h 113"/>
                <a:gd name="T6" fmla="*/ 55 w 111"/>
                <a:gd name="T7" fmla="*/ 0 h 113"/>
                <a:gd name="T8" fmla="*/ 111 w 111"/>
                <a:gd name="T9" fmla="*/ 55 h 113"/>
              </a:gdLst>
              <a:ahLst/>
              <a:cxnLst>
                <a:cxn ang="0">
                  <a:pos x="T0" y="T1"/>
                </a:cxn>
                <a:cxn ang="0">
                  <a:pos x="T2" y="T3"/>
                </a:cxn>
                <a:cxn ang="0">
                  <a:pos x="T4" y="T5"/>
                </a:cxn>
                <a:cxn ang="0">
                  <a:pos x="T6" y="T7"/>
                </a:cxn>
                <a:cxn ang="0">
                  <a:pos x="T8" y="T9"/>
                </a:cxn>
              </a:cxnLst>
              <a:rect l="0" t="0" r="r" b="b"/>
              <a:pathLst>
                <a:path w="111" h="113">
                  <a:moveTo>
                    <a:pt x="111" y="55"/>
                  </a:moveTo>
                  <a:cubicBezTo>
                    <a:pt x="76" y="66"/>
                    <a:pt x="69" y="73"/>
                    <a:pt x="55" y="113"/>
                  </a:cubicBezTo>
                  <a:cubicBezTo>
                    <a:pt x="49" y="81"/>
                    <a:pt x="32" y="62"/>
                    <a:pt x="0" y="56"/>
                  </a:cubicBezTo>
                  <a:cubicBezTo>
                    <a:pt x="31" y="49"/>
                    <a:pt x="50" y="32"/>
                    <a:pt x="55" y="0"/>
                  </a:cubicBezTo>
                  <a:cubicBezTo>
                    <a:pt x="63" y="30"/>
                    <a:pt x="79" y="51"/>
                    <a:pt x="111"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3" name="Freeform 87"/>
            <p:cNvSpPr>
              <a:spLocks/>
            </p:cNvSpPr>
            <p:nvPr userDrawn="1"/>
          </p:nvSpPr>
          <p:spPr bwMode="auto">
            <a:xfrm>
              <a:off x="407988" y="8456613"/>
              <a:ext cx="341313" cy="215900"/>
            </a:xfrm>
            <a:custGeom>
              <a:avLst/>
              <a:gdLst>
                <a:gd name="T0" fmla="*/ 0 w 111"/>
                <a:gd name="T1" fmla="*/ 56 h 112"/>
                <a:gd name="T2" fmla="*/ 54 w 111"/>
                <a:gd name="T3" fmla="*/ 0 h 112"/>
                <a:gd name="T4" fmla="*/ 111 w 111"/>
                <a:gd name="T5" fmla="*/ 55 h 112"/>
                <a:gd name="T6" fmla="*/ 55 w 111"/>
                <a:gd name="T7" fmla="*/ 112 h 112"/>
                <a:gd name="T8" fmla="*/ 0 w 111"/>
                <a:gd name="T9" fmla="*/ 56 h 112"/>
              </a:gdLst>
              <a:ahLst/>
              <a:cxnLst>
                <a:cxn ang="0">
                  <a:pos x="T0" y="T1"/>
                </a:cxn>
                <a:cxn ang="0">
                  <a:pos x="T2" y="T3"/>
                </a:cxn>
                <a:cxn ang="0">
                  <a:pos x="T4" y="T5"/>
                </a:cxn>
                <a:cxn ang="0">
                  <a:pos x="T6" y="T7"/>
                </a:cxn>
                <a:cxn ang="0">
                  <a:pos x="T8" y="T9"/>
                </a:cxn>
              </a:cxnLst>
              <a:rect l="0" t="0" r="r" b="b"/>
              <a:pathLst>
                <a:path w="111" h="112">
                  <a:moveTo>
                    <a:pt x="0" y="56"/>
                  </a:moveTo>
                  <a:cubicBezTo>
                    <a:pt x="31" y="50"/>
                    <a:pt x="48" y="31"/>
                    <a:pt x="54" y="0"/>
                  </a:cubicBezTo>
                  <a:cubicBezTo>
                    <a:pt x="62" y="30"/>
                    <a:pt x="77" y="51"/>
                    <a:pt x="111" y="55"/>
                  </a:cubicBezTo>
                  <a:cubicBezTo>
                    <a:pt x="80" y="63"/>
                    <a:pt x="60" y="78"/>
                    <a:pt x="55" y="112"/>
                  </a:cubicBezTo>
                  <a:cubicBezTo>
                    <a:pt x="48" y="81"/>
                    <a:pt x="31" y="62"/>
                    <a:pt x="0"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4" name="Freeform 88"/>
            <p:cNvSpPr>
              <a:spLocks/>
            </p:cNvSpPr>
            <p:nvPr userDrawn="1"/>
          </p:nvSpPr>
          <p:spPr bwMode="auto">
            <a:xfrm>
              <a:off x="850900" y="8736013"/>
              <a:ext cx="339725" cy="214312"/>
            </a:xfrm>
            <a:custGeom>
              <a:avLst/>
              <a:gdLst>
                <a:gd name="T0" fmla="*/ 55 w 110"/>
                <a:gd name="T1" fmla="*/ 0 h 110"/>
                <a:gd name="T2" fmla="*/ 110 w 110"/>
                <a:gd name="T3" fmla="*/ 55 h 110"/>
                <a:gd name="T4" fmla="*/ 55 w 110"/>
                <a:gd name="T5" fmla="*/ 110 h 110"/>
                <a:gd name="T6" fmla="*/ 0 w 110"/>
                <a:gd name="T7" fmla="*/ 55 h 110"/>
                <a:gd name="T8" fmla="*/ 55 w 110"/>
                <a:gd name="T9" fmla="*/ 0 h 110"/>
              </a:gdLst>
              <a:ahLst/>
              <a:cxnLst>
                <a:cxn ang="0">
                  <a:pos x="T0" y="T1"/>
                </a:cxn>
                <a:cxn ang="0">
                  <a:pos x="T2" y="T3"/>
                </a:cxn>
                <a:cxn ang="0">
                  <a:pos x="T4" y="T5"/>
                </a:cxn>
                <a:cxn ang="0">
                  <a:pos x="T6" y="T7"/>
                </a:cxn>
                <a:cxn ang="0">
                  <a:pos x="T8" y="T9"/>
                </a:cxn>
              </a:cxnLst>
              <a:rect l="0" t="0" r="r" b="b"/>
              <a:pathLst>
                <a:path w="110" h="110">
                  <a:moveTo>
                    <a:pt x="55" y="0"/>
                  </a:moveTo>
                  <a:cubicBezTo>
                    <a:pt x="61" y="31"/>
                    <a:pt x="79" y="48"/>
                    <a:pt x="110" y="55"/>
                  </a:cubicBezTo>
                  <a:cubicBezTo>
                    <a:pt x="80" y="62"/>
                    <a:pt x="60" y="78"/>
                    <a:pt x="55" y="110"/>
                  </a:cubicBezTo>
                  <a:cubicBezTo>
                    <a:pt x="48" y="80"/>
                    <a:pt x="31" y="61"/>
                    <a:pt x="0" y="55"/>
                  </a:cubicBezTo>
                  <a:cubicBezTo>
                    <a:pt x="30" y="48"/>
                    <a:pt x="49"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5" name="Freeform 89"/>
            <p:cNvSpPr>
              <a:spLocks/>
            </p:cNvSpPr>
            <p:nvPr userDrawn="1"/>
          </p:nvSpPr>
          <p:spPr bwMode="auto">
            <a:xfrm>
              <a:off x="854075" y="7613650"/>
              <a:ext cx="336550" cy="219075"/>
            </a:xfrm>
            <a:custGeom>
              <a:avLst/>
              <a:gdLst>
                <a:gd name="T0" fmla="*/ 54 w 109"/>
                <a:gd name="T1" fmla="*/ 113 h 113"/>
                <a:gd name="T2" fmla="*/ 0 w 109"/>
                <a:gd name="T3" fmla="*/ 59 h 113"/>
                <a:gd name="T4" fmla="*/ 54 w 109"/>
                <a:gd name="T5" fmla="*/ 0 h 113"/>
                <a:gd name="T6" fmla="*/ 109 w 109"/>
                <a:gd name="T7" fmla="*/ 59 h 113"/>
                <a:gd name="T8" fmla="*/ 54 w 109"/>
                <a:gd name="T9" fmla="*/ 113 h 113"/>
              </a:gdLst>
              <a:ahLst/>
              <a:cxnLst>
                <a:cxn ang="0">
                  <a:pos x="T0" y="T1"/>
                </a:cxn>
                <a:cxn ang="0">
                  <a:pos x="T2" y="T3"/>
                </a:cxn>
                <a:cxn ang="0">
                  <a:pos x="T4" y="T5"/>
                </a:cxn>
                <a:cxn ang="0">
                  <a:pos x="T6" y="T7"/>
                </a:cxn>
                <a:cxn ang="0">
                  <a:pos x="T8" y="T9"/>
                </a:cxn>
              </a:cxnLst>
              <a:rect l="0" t="0" r="r" b="b"/>
              <a:pathLst>
                <a:path w="109" h="113">
                  <a:moveTo>
                    <a:pt x="54" y="113"/>
                  </a:moveTo>
                  <a:cubicBezTo>
                    <a:pt x="43" y="79"/>
                    <a:pt x="38" y="74"/>
                    <a:pt x="0" y="59"/>
                  </a:cubicBezTo>
                  <a:cubicBezTo>
                    <a:pt x="38" y="44"/>
                    <a:pt x="43" y="39"/>
                    <a:pt x="54" y="0"/>
                  </a:cubicBezTo>
                  <a:cubicBezTo>
                    <a:pt x="60" y="34"/>
                    <a:pt x="77" y="53"/>
                    <a:pt x="109" y="59"/>
                  </a:cubicBezTo>
                  <a:cubicBezTo>
                    <a:pt x="78" y="65"/>
                    <a:pt x="60" y="82"/>
                    <a:pt x="5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6" name="Freeform 90"/>
            <p:cNvSpPr>
              <a:spLocks/>
            </p:cNvSpPr>
            <p:nvPr userDrawn="1"/>
          </p:nvSpPr>
          <p:spPr bwMode="auto">
            <a:xfrm>
              <a:off x="7948613" y="7621588"/>
              <a:ext cx="338138" cy="212725"/>
            </a:xfrm>
            <a:custGeom>
              <a:avLst/>
              <a:gdLst>
                <a:gd name="T0" fmla="*/ 0 w 110"/>
                <a:gd name="T1" fmla="*/ 55 h 110"/>
                <a:gd name="T2" fmla="*/ 54 w 110"/>
                <a:gd name="T3" fmla="*/ 0 h 110"/>
                <a:gd name="T4" fmla="*/ 110 w 110"/>
                <a:gd name="T5" fmla="*/ 55 h 110"/>
                <a:gd name="T6" fmla="*/ 55 w 110"/>
                <a:gd name="T7" fmla="*/ 110 h 110"/>
                <a:gd name="T8" fmla="*/ 0 w 110"/>
                <a:gd name="T9" fmla="*/ 55 h 110"/>
              </a:gdLst>
              <a:ahLst/>
              <a:cxnLst>
                <a:cxn ang="0">
                  <a:pos x="T0" y="T1"/>
                </a:cxn>
                <a:cxn ang="0">
                  <a:pos x="T2" y="T3"/>
                </a:cxn>
                <a:cxn ang="0">
                  <a:pos x="T4" y="T5"/>
                </a:cxn>
                <a:cxn ang="0">
                  <a:pos x="T6" y="T7"/>
                </a:cxn>
                <a:cxn ang="0">
                  <a:pos x="T8" y="T9"/>
                </a:cxn>
              </a:cxnLst>
              <a:rect l="0" t="0" r="r" b="b"/>
              <a:pathLst>
                <a:path w="110" h="110">
                  <a:moveTo>
                    <a:pt x="0" y="55"/>
                  </a:moveTo>
                  <a:cubicBezTo>
                    <a:pt x="30" y="48"/>
                    <a:pt x="49" y="31"/>
                    <a:pt x="54" y="0"/>
                  </a:cubicBezTo>
                  <a:cubicBezTo>
                    <a:pt x="61" y="30"/>
                    <a:pt x="78" y="49"/>
                    <a:pt x="110" y="55"/>
                  </a:cubicBezTo>
                  <a:cubicBezTo>
                    <a:pt x="79" y="61"/>
                    <a:pt x="61" y="78"/>
                    <a:pt x="55" y="110"/>
                  </a:cubicBezTo>
                  <a:cubicBezTo>
                    <a:pt x="48" y="80"/>
                    <a:pt x="31" y="60"/>
                    <a:pt x="0"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7" name="Freeform 91"/>
            <p:cNvSpPr>
              <a:spLocks/>
            </p:cNvSpPr>
            <p:nvPr userDrawn="1"/>
          </p:nvSpPr>
          <p:spPr bwMode="auto">
            <a:xfrm>
              <a:off x="7948613" y="8734425"/>
              <a:ext cx="334963" cy="215900"/>
            </a:xfrm>
            <a:custGeom>
              <a:avLst/>
              <a:gdLst>
                <a:gd name="T0" fmla="*/ 109 w 109"/>
                <a:gd name="T1" fmla="*/ 55 h 111"/>
                <a:gd name="T2" fmla="*/ 55 w 109"/>
                <a:gd name="T3" fmla="*/ 111 h 111"/>
                <a:gd name="T4" fmla="*/ 0 w 109"/>
                <a:gd name="T5" fmla="*/ 56 h 111"/>
                <a:gd name="T6" fmla="*/ 54 w 109"/>
                <a:gd name="T7" fmla="*/ 0 h 111"/>
                <a:gd name="T8" fmla="*/ 109 w 109"/>
                <a:gd name="T9" fmla="*/ 55 h 111"/>
              </a:gdLst>
              <a:ahLst/>
              <a:cxnLst>
                <a:cxn ang="0">
                  <a:pos x="T0" y="T1"/>
                </a:cxn>
                <a:cxn ang="0">
                  <a:pos x="T2" y="T3"/>
                </a:cxn>
                <a:cxn ang="0">
                  <a:pos x="T4" y="T5"/>
                </a:cxn>
                <a:cxn ang="0">
                  <a:pos x="T6" y="T7"/>
                </a:cxn>
                <a:cxn ang="0">
                  <a:pos x="T8" y="T9"/>
                </a:cxn>
              </a:cxnLst>
              <a:rect l="0" t="0" r="r" b="b"/>
              <a:pathLst>
                <a:path w="109" h="111">
                  <a:moveTo>
                    <a:pt x="109" y="55"/>
                  </a:moveTo>
                  <a:cubicBezTo>
                    <a:pt x="79" y="62"/>
                    <a:pt x="61" y="79"/>
                    <a:pt x="55" y="111"/>
                  </a:cubicBezTo>
                  <a:cubicBezTo>
                    <a:pt x="48" y="81"/>
                    <a:pt x="32" y="61"/>
                    <a:pt x="0" y="56"/>
                  </a:cubicBezTo>
                  <a:cubicBezTo>
                    <a:pt x="29" y="49"/>
                    <a:pt x="50" y="33"/>
                    <a:pt x="54" y="0"/>
                  </a:cubicBezTo>
                  <a:cubicBezTo>
                    <a:pt x="62" y="30"/>
                    <a:pt x="77" y="50"/>
                    <a:pt x="10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8" name="Freeform 92"/>
            <p:cNvSpPr>
              <a:spLocks/>
            </p:cNvSpPr>
            <p:nvPr userDrawn="1"/>
          </p:nvSpPr>
          <p:spPr bwMode="auto">
            <a:xfrm>
              <a:off x="1292225" y="9021763"/>
              <a:ext cx="334963" cy="198437"/>
            </a:xfrm>
            <a:custGeom>
              <a:avLst/>
              <a:gdLst>
                <a:gd name="T0" fmla="*/ 56 w 109"/>
                <a:gd name="T1" fmla="*/ 103 h 103"/>
                <a:gd name="T2" fmla="*/ 0 w 109"/>
                <a:gd name="T3" fmla="*/ 51 h 103"/>
                <a:gd name="T4" fmla="*/ 55 w 109"/>
                <a:gd name="T5" fmla="*/ 0 h 103"/>
                <a:gd name="T6" fmla="*/ 109 w 109"/>
                <a:gd name="T7" fmla="*/ 51 h 103"/>
                <a:gd name="T8" fmla="*/ 56 w 109"/>
                <a:gd name="T9" fmla="*/ 103 h 103"/>
              </a:gdLst>
              <a:ahLst/>
              <a:cxnLst>
                <a:cxn ang="0">
                  <a:pos x="T0" y="T1"/>
                </a:cxn>
                <a:cxn ang="0">
                  <a:pos x="T2" y="T3"/>
                </a:cxn>
                <a:cxn ang="0">
                  <a:pos x="T4" y="T5"/>
                </a:cxn>
                <a:cxn ang="0">
                  <a:pos x="T6" y="T7"/>
                </a:cxn>
                <a:cxn ang="0">
                  <a:pos x="T8" y="T9"/>
                </a:cxn>
              </a:cxnLst>
              <a:rect l="0" t="0" r="r" b="b"/>
              <a:pathLst>
                <a:path w="109" h="103">
                  <a:moveTo>
                    <a:pt x="56" y="103"/>
                  </a:moveTo>
                  <a:cubicBezTo>
                    <a:pt x="45" y="71"/>
                    <a:pt x="38" y="64"/>
                    <a:pt x="0" y="51"/>
                  </a:cubicBezTo>
                  <a:cubicBezTo>
                    <a:pt x="31" y="45"/>
                    <a:pt x="50" y="30"/>
                    <a:pt x="55" y="0"/>
                  </a:cubicBezTo>
                  <a:cubicBezTo>
                    <a:pt x="64" y="27"/>
                    <a:pt x="78" y="47"/>
                    <a:pt x="109" y="51"/>
                  </a:cubicBezTo>
                  <a:cubicBezTo>
                    <a:pt x="80" y="58"/>
                    <a:pt x="62" y="74"/>
                    <a:pt x="5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9" name="Freeform 93"/>
            <p:cNvSpPr>
              <a:spLocks/>
            </p:cNvSpPr>
            <p:nvPr userDrawn="1"/>
          </p:nvSpPr>
          <p:spPr bwMode="auto">
            <a:xfrm>
              <a:off x="3074988" y="6789738"/>
              <a:ext cx="327025" cy="200025"/>
            </a:xfrm>
            <a:custGeom>
              <a:avLst/>
              <a:gdLst>
                <a:gd name="T0" fmla="*/ 106 w 106"/>
                <a:gd name="T1" fmla="*/ 51 h 103"/>
                <a:gd name="T2" fmla="*/ 53 w 106"/>
                <a:gd name="T3" fmla="*/ 103 h 103"/>
                <a:gd name="T4" fmla="*/ 0 w 106"/>
                <a:gd name="T5" fmla="*/ 52 h 103"/>
                <a:gd name="T6" fmla="*/ 52 w 106"/>
                <a:gd name="T7" fmla="*/ 0 h 103"/>
                <a:gd name="T8" fmla="*/ 106 w 106"/>
                <a:gd name="T9" fmla="*/ 51 h 103"/>
              </a:gdLst>
              <a:ahLst/>
              <a:cxnLst>
                <a:cxn ang="0">
                  <a:pos x="T0" y="T1"/>
                </a:cxn>
                <a:cxn ang="0">
                  <a:pos x="T2" y="T3"/>
                </a:cxn>
                <a:cxn ang="0">
                  <a:pos x="T4" y="T5"/>
                </a:cxn>
                <a:cxn ang="0">
                  <a:pos x="T6" y="T7"/>
                </a:cxn>
                <a:cxn ang="0">
                  <a:pos x="T8" y="T9"/>
                </a:cxn>
              </a:cxnLst>
              <a:rect l="0" t="0" r="r" b="b"/>
              <a:pathLst>
                <a:path w="106" h="103">
                  <a:moveTo>
                    <a:pt x="106" y="51"/>
                  </a:moveTo>
                  <a:cubicBezTo>
                    <a:pt x="77" y="58"/>
                    <a:pt x="59" y="74"/>
                    <a:pt x="53" y="103"/>
                  </a:cubicBezTo>
                  <a:cubicBezTo>
                    <a:pt x="45" y="75"/>
                    <a:pt x="30" y="57"/>
                    <a:pt x="0" y="52"/>
                  </a:cubicBezTo>
                  <a:cubicBezTo>
                    <a:pt x="27" y="45"/>
                    <a:pt x="47" y="31"/>
                    <a:pt x="52" y="0"/>
                  </a:cubicBezTo>
                  <a:cubicBezTo>
                    <a:pt x="60" y="27"/>
                    <a:pt x="76" y="46"/>
                    <a:pt x="10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0" name="Freeform 94"/>
            <p:cNvSpPr>
              <a:spLocks/>
            </p:cNvSpPr>
            <p:nvPr userDrawn="1"/>
          </p:nvSpPr>
          <p:spPr bwMode="auto">
            <a:xfrm>
              <a:off x="1300163" y="7348538"/>
              <a:ext cx="323850" cy="198437"/>
            </a:xfrm>
            <a:custGeom>
              <a:avLst/>
              <a:gdLst>
                <a:gd name="T0" fmla="*/ 105 w 105"/>
                <a:gd name="T1" fmla="*/ 52 h 103"/>
                <a:gd name="T2" fmla="*/ 53 w 105"/>
                <a:gd name="T3" fmla="*/ 103 h 103"/>
                <a:gd name="T4" fmla="*/ 0 w 105"/>
                <a:gd name="T5" fmla="*/ 52 h 103"/>
                <a:gd name="T6" fmla="*/ 53 w 105"/>
                <a:gd name="T7" fmla="*/ 0 h 103"/>
                <a:gd name="T8" fmla="*/ 105 w 105"/>
                <a:gd name="T9" fmla="*/ 52 h 103"/>
              </a:gdLst>
              <a:ahLst/>
              <a:cxnLst>
                <a:cxn ang="0">
                  <a:pos x="T0" y="T1"/>
                </a:cxn>
                <a:cxn ang="0">
                  <a:pos x="T2" y="T3"/>
                </a:cxn>
                <a:cxn ang="0">
                  <a:pos x="T4" y="T5"/>
                </a:cxn>
                <a:cxn ang="0">
                  <a:pos x="T6" y="T7"/>
                </a:cxn>
                <a:cxn ang="0">
                  <a:pos x="T8" y="T9"/>
                </a:cxn>
              </a:cxnLst>
              <a:rect l="0" t="0" r="r" b="b"/>
              <a:pathLst>
                <a:path w="105" h="103">
                  <a:moveTo>
                    <a:pt x="105" y="52"/>
                  </a:moveTo>
                  <a:cubicBezTo>
                    <a:pt x="76" y="58"/>
                    <a:pt x="60" y="74"/>
                    <a:pt x="53" y="103"/>
                  </a:cubicBezTo>
                  <a:cubicBezTo>
                    <a:pt x="45" y="76"/>
                    <a:pt x="30" y="57"/>
                    <a:pt x="0" y="52"/>
                  </a:cubicBezTo>
                  <a:cubicBezTo>
                    <a:pt x="28" y="46"/>
                    <a:pt x="46" y="29"/>
                    <a:pt x="53" y="0"/>
                  </a:cubicBezTo>
                  <a:cubicBezTo>
                    <a:pt x="60" y="29"/>
                    <a:pt x="76" y="46"/>
                    <a:pt x="105"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1" name="Freeform 95"/>
            <p:cNvSpPr>
              <a:spLocks/>
            </p:cNvSpPr>
            <p:nvPr userDrawn="1"/>
          </p:nvSpPr>
          <p:spPr bwMode="auto">
            <a:xfrm>
              <a:off x="5735638" y="6786563"/>
              <a:ext cx="333375" cy="203200"/>
            </a:xfrm>
            <a:custGeom>
              <a:avLst/>
              <a:gdLst>
                <a:gd name="T0" fmla="*/ 51 w 108"/>
                <a:gd name="T1" fmla="*/ 0 h 105"/>
                <a:gd name="T2" fmla="*/ 108 w 108"/>
                <a:gd name="T3" fmla="*/ 54 h 105"/>
                <a:gd name="T4" fmla="*/ 53 w 108"/>
                <a:gd name="T5" fmla="*/ 105 h 105"/>
                <a:gd name="T6" fmla="*/ 0 w 108"/>
                <a:gd name="T7" fmla="*/ 54 h 105"/>
                <a:gd name="T8" fmla="*/ 51 w 108"/>
                <a:gd name="T9" fmla="*/ 0 h 105"/>
              </a:gdLst>
              <a:ahLst/>
              <a:cxnLst>
                <a:cxn ang="0">
                  <a:pos x="T0" y="T1"/>
                </a:cxn>
                <a:cxn ang="0">
                  <a:pos x="T2" y="T3"/>
                </a:cxn>
                <a:cxn ang="0">
                  <a:pos x="T4" y="T5"/>
                </a:cxn>
                <a:cxn ang="0">
                  <a:pos x="T6" y="T7"/>
                </a:cxn>
                <a:cxn ang="0">
                  <a:pos x="T8" y="T9"/>
                </a:cxn>
              </a:cxnLst>
              <a:rect l="0" t="0" r="r" b="b"/>
              <a:pathLst>
                <a:path w="108" h="105">
                  <a:moveTo>
                    <a:pt x="51" y="0"/>
                  </a:moveTo>
                  <a:cubicBezTo>
                    <a:pt x="68" y="39"/>
                    <a:pt x="70" y="41"/>
                    <a:pt x="108" y="54"/>
                  </a:cubicBezTo>
                  <a:cubicBezTo>
                    <a:pt x="77" y="60"/>
                    <a:pt x="59" y="75"/>
                    <a:pt x="53" y="105"/>
                  </a:cubicBezTo>
                  <a:cubicBezTo>
                    <a:pt x="45" y="78"/>
                    <a:pt x="31" y="58"/>
                    <a:pt x="0" y="54"/>
                  </a:cubicBezTo>
                  <a:cubicBezTo>
                    <a:pt x="28" y="48"/>
                    <a:pt x="46" y="31"/>
                    <a:pt x="5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2" name="Freeform 96"/>
            <p:cNvSpPr>
              <a:spLocks/>
            </p:cNvSpPr>
            <p:nvPr userDrawn="1"/>
          </p:nvSpPr>
          <p:spPr bwMode="auto">
            <a:xfrm>
              <a:off x="7497763" y="7348538"/>
              <a:ext cx="339725" cy="203200"/>
            </a:xfrm>
            <a:custGeom>
              <a:avLst/>
              <a:gdLst>
                <a:gd name="T0" fmla="*/ 0 w 110"/>
                <a:gd name="T1" fmla="*/ 50 h 105"/>
                <a:gd name="T2" fmla="*/ 56 w 110"/>
                <a:gd name="T3" fmla="*/ 0 h 105"/>
                <a:gd name="T4" fmla="*/ 110 w 110"/>
                <a:gd name="T5" fmla="*/ 51 h 105"/>
                <a:gd name="T6" fmla="*/ 58 w 110"/>
                <a:gd name="T7" fmla="*/ 105 h 105"/>
                <a:gd name="T8" fmla="*/ 0 w 110"/>
                <a:gd name="T9" fmla="*/ 50 h 105"/>
              </a:gdLst>
              <a:ahLst/>
              <a:cxnLst>
                <a:cxn ang="0">
                  <a:pos x="T0" y="T1"/>
                </a:cxn>
                <a:cxn ang="0">
                  <a:pos x="T2" y="T3"/>
                </a:cxn>
                <a:cxn ang="0">
                  <a:pos x="T4" y="T5"/>
                </a:cxn>
                <a:cxn ang="0">
                  <a:pos x="T6" y="T7"/>
                </a:cxn>
                <a:cxn ang="0">
                  <a:pos x="T8" y="T9"/>
                </a:cxn>
              </a:cxnLst>
              <a:rect l="0" t="0" r="r" b="b"/>
              <a:pathLst>
                <a:path w="110" h="105">
                  <a:moveTo>
                    <a:pt x="0" y="50"/>
                  </a:moveTo>
                  <a:cubicBezTo>
                    <a:pt x="34" y="45"/>
                    <a:pt x="50" y="29"/>
                    <a:pt x="56" y="0"/>
                  </a:cubicBezTo>
                  <a:cubicBezTo>
                    <a:pt x="64" y="27"/>
                    <a:pt x="79" y="46"/>
                    <a:pt x="110" y="51"/>
                  </a:cubicBezTo>
                  <a:cubicBezTo>
                    <a:pt x="81" y="58"/>
                    <a:pt x="63" y="74"/>
                    <a:pt x="58" y="105"/>
                  </a:cubicBezTo>
                  <a:cubicBezTo>
                    <a:pt x="42" y="67"/>
                    <a:pt x="40" y="6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3" name="Freeform 97"/>
            <p:cNvSpPr>
              <a:spLocks/>
            </p:cNvSpPr>
            <p:nvPr userDrawn="1"/>
          </p:nvSpPr>
          <p:spPr bwMode="auto">
            <a:xfrm>
              <a:off x="3074988" y="9580563"/>
              <a:ext cx="320675" cy="196850"/>
            </a:xfrm>
            <a:custGeom>
              <a:avLst/>
              <a:gdLst>
                <a:gd name="T0" fmla="*/ 53 w 104"/>
                <a:gd name="T1" fmla="*/ 0 h 101"/>
                <a:gd name="T2" fmla="*/ 104 w 104"/>
                <a:gd name="T3" fmla="*/ 50 h 101"/>
                <a:gd name="T4" fmla="*/ 71 w 104"/>
                <a:gd name="T5" fmla="*/ 68 h 101"/>
                <a:gd name="T6" fmla="*/ 52 w 104"/>
                <a:gd name="T7" fmla="*/ 101 h 101"/>
                <a:gd name="T8" fmla="*/ 0 w 104"/>
                <a:gd name="T9" fmla="*/ 52 h 101"/>
                <a:gd name="T10" fmla="*/ 53 w 104"/>
                <a:gd name="T11" fmla="*/ 0 h 101"/>
              </a:gdLst>
              <a:ahLst/>
              <a:cxnLst>
                <a:cxn ang="0">
                  <a:pos x="T0" y="T1"/>
                </a:cxn>
                <a:cxn ang="0">
                  <a:pos x="T2" y="T3"/>
                </a:cxn>
                <a:cxn ang="0">
                  <a:pos x="T4" y="T5"/>
                </a:cxn>
                <a:cxn ang="0">
                  <a:pos x="T6" y="T7"/>
                </a:cxn>
                <a:cxn ang="0">
                  <a:pos x="T8" y="T9"/>
                </a:cxn>
                <a:cxn ang="0">
                  <a:pos x="T10" y="T11"/>
                </a:cxn>
              </a:cxnLst>
              <a:rect l="0" t="0" r="r" b="b"/>
              <a:pathLst>
                <a:path w="104" h="101">
                  <a:moveTo>
                    <a:pt x="53" y="0"/>
                  </a:moveTo>
                  <a:cubicBezTo>
                    <a:pt x="63" y="32"/>
                    <a:pt x="71" y="39"/>
                    <a:pt x="104" y="50"/>
                  </a:cubicBezTo>
                  <a:cubicBezTo>
                    <a:pt x="93" y="56"/>
                    <a:pt x="80" y="60"/>
                    <a:pt x="71" y="68"/>
                  </a:cubicBezTo>
                  <a:cubicBezTo>
                    <a:pt x="63" y="77"/>
                    <a:pt x="59" y="89"/>
                    <a:pt x="52" y="101"/>
                  </a:cubicBezTo>
                  <a:cubicBezTo>
                    <a:pt x="45" y="76"/>
                    <a:pt x="31" y="55"/>
                    <a:pt x="0" y="52"/>
                  </a:cubicBezTo>
                  <a:cubicBezTo>
                    <a:pt x="28" y="45"/>
                    <a:pt x="46" y="28"/>
                    <a:pt x="5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4" name="Freeform 98"/>
            <p:cNvSpPr>
              <a:spLocks/>
            </p:cNvSpPr>
            <p:nvPr userDrawn="1"/>
          </p:nvSpPr>
          <p:spPr bwMode="auto">
            <a:xfrm>
              <a:off x="5735638" y="9578975"/>
              <a:ext cx="327025" cy="200025"/>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5" y="76"/>
                    <a:pt x="30" y="57"/>
                    <a:pt x="0" y="52"/>
                  </a:cubicBezTo>
                  <a:cubicBezTo>
                    <a:pt x="27" y="45"/>
                    <a:pt x="47" y="31"/>
                    <a:pt x="52" y="0"/>
                  </a:cubicBezTo>
                  <a:cubicBezTo>
                    <a:pt x="60" y="27"/>
                    <a:pt x="76" y="47"/>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5" name="Freeform 99"/>
            <p:cNvSpPr>
              <a:spLocks/>
            </p:cNvSpPr>
            <p:nvPr userDrawn="1"/>
          </p:nvSpPr>
          <p:spPr bwMode="auto">
            <a:xfrm>
              <a:off x="7510463" y="9021763"/>
              <a:ext cx="327025" cy="198437"/>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6" y="75"/>
                    <a:pt x="30" y="57"/>
                    <a:pt x="0" y="52"/>
                  </a:cubicBezTo>
                  <a:cubicBezTo>
                    <a:pt x="27" y="45"/>
                    <a:pt x="47" y="31"/>
                    <a:pt x="52" y="0"/>
                  </a:cubicBezTo>
                  <a:cubicBezTo>
                    <a:pt x="60" y="28"/>
                    <a:pt x="76" y="46"/>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6" name="Freeform 100"/>
            <p:cNvSpPr>
              <a:spLocks/>
            </p:cNvSpPr>
            <p:nvPr userDrawn="1"/>
          </p:nvSpPr>
          <p:spPr bwMode="auto">
            <a:xfrm>
              <a:off x="1758950" y="7069138"/>
              <a:ext cx="296863" cy="192087"/>
            </a:xfrm>
            <a:custGeom>
              <a:avLst/>
              <a:gdLst>
                <a:gd name="T0" fmla="*/ 96 w 96"/>
                <a:gd name="T1" fmla="*/ 51 h 99"/>
                <a:gd name="T2" fmla="*/ 48 w 96"/>
                <a:gd name="T3" fmla="*/ 99 h 99"/>
                <a:gd name="T4" fmla="*/ 29 w 96"/>
                <a:gd name="T5" fmla="*/ 68 h 99"/>
                <a:gd name="T6" fmla="*/ 0 w 96"/>
                <a:gd name="T7" fmla="*/ 51 h 99"/>
                <a:gd name="T8" fmla="*/ 48 w 96"/>
                <a:gd name="T9" fmla="*/ 0 h 99"/>
                <a:gd name="T10" fmla="*/ 96 w 96"/>
                <a:gd name="T11" fmla="*/ 51 h 99"/>
              </a:gdLst>
              <a:ahLst/>
              <a:cxnLst>
                <a:cxn ang="0">
                  <a:pos x="T0" y="T1"/>
                </a:cxn>
                <a:cxn ang="0">
                  <a:pos x="T2" y="T3"/>
                </a:cxn>
                <a:cxn ang="0">
                  <a:pos x="T4" y="T5"/>
                </a:cxn>
                <a:cxn ang="0">
                  <a:pos x="T6" y="T7"/>
                </a:cxn>
                <a:cxn ang="0">
                  <a:pos x="T8" y="T9"/>
                </a:cxn>
                <a:cxn ang="0">
                  <a:pos x="T10" y="T11"/>
                </a:cxn>
              </a:cxnLst>
              <a:rect l="0" t="0" r="r" b="b"/>
              <a:pathLst>
                <a:path w="96" h="99">
                  <a:moveTo>
                    <a:pt x="96" y="51"/>
                  </a:moveTo>
                  <a:cubicBezTo>
                    <a:pt x="66" y="62"/>
                    <a:pt x="61" y="67"/>
                    <a:pt x="48" y="99"/>
                  </a:cubicBezTo>
                  <a:cubicBezTo>
                    <a:pt x="42" y="88"/>
                    <a:pt x="38" y="76"/>
                    <a:pt x="29" y="68"/>
                  </a:cubicBezTo>
                  <a:cubicBezTo>
                    <a:pt x="22" y="60"/>
                    <a:pt x="10" y="57"/>
                    <a:pt x="0" y="51"/>
                  </a:cubicBezTo>
                  <a:cubicBezTo>
                    <a:pt x="32" y="39"/>
                    <a:pt x="37" y="34"/>
                    <a:pt x="48" y="0"/>
                  </a:cubicBezTo>
                  <a:cubicBezTo>
                    <a:pt x="55" y="29"/>
                    <a:pt x="69" y="46"/>
                    <a:pt x="9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7" name="Freeform 101"/>
            <p:cNvSpPr>
              <a:spLocks/>
            </p:cNvSpPr>
            <p:nvPr userDrawn="1"/>
          </p:nvSpPr>
          <p:spPr bwMode="auto">
            <a:xfrm>
              <a:off x="7070725" y="9299575"/>
              <a:ext cx="311150" cy="193675"/>
            </a:xfrm>
            <a:custGeom>
              <a:avLst/>
              <a:gdLst>
                <a:gd name="T0" fmla="*/ 0 w 101"/>
                <a:gd name="T1" fmla="*/ 53 h 100"/>
                <a:gd name="T2" fmla="*/ 52 w 101"/>
                <a:gd name="T3" fmla="*/ 0 h 100"/>
                <a:gd name="T4" fmla="*/ 101 w 101"/>
                <a:gd name="T5" fmla="*/ 51 h 100"/>
                <a:gd name="T6" fmla="*/ 52 w 101"/>
                <a:gd name="T7" fmla="*/ 100 h 100"/>
                <a:gd name="T8" fmla="*/ 0 w 101"/>
                <a:gd name="T9" fmla="*/ 53 h 100"/>
              </a:gdLst>
              <a:ahLst/>
              <a:cxnLst>
                <a:cxn ang="0">
                  <a:pos x="T0" y="T1"/>
                </a:cxn>
                <a:cxn ang="0">
                  <a:pos x="T2" y="T3"/>
                </a:cxn>
                <a:cxn ang="0">
                  <a:pos x="T4" y="T5"/>
                </a:cxn>
                <a:cxn ang="0">
                  <a:pos x="T6" y="T7"/>
                </a:cxn>
                <a:cxn ang="0">
                  <a:pos x="T8" y="T9"/>
                </a:cxn>
              </a:cxnLst>
              <a:rect l="0" t="0" r="r" b="b"/>
              <a:pathLst>
                <a:path w="101" h="100">
                  <a:moveTo>
                    <a:pt x="0" y="53"/>
                  </a:moveTo>
                  <a:cubicBezTo>
                    <a:pt x="37" y="38"/>
                    <a:pt x="41" y="33"/>
                    <a:pt x="52" y="0"/>
                  </a:cubicBezTo>
                  <a:cubicBezTo>
                    <a:pt x="59" y="28"/>
                    <a:pt x="73" y="47"/>
                    <a:pt x="101" y="51"/>
                  </a:cubicBezTo>
                  <a:cubicBezTo>
                    <a:pt x="75" y="58"/>
                    <a:pt x="58" y="73"/>
                    <a:pt x="52" y="100"/>
                  </a:cubicBezTo>
                  <a:cubicBezTo>
                    <a:pt x="45" y="74"/>
                    <a:pt x="30" y="57"/>
                    <a:pt x="0"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8" name="Freeform 102"/>
            <p:cNvSpPr>
              <a:spLocks/>
            </p:cNvSpPr>
            <p:nvPr userDrawn="1"/>
          </p:nvSpPr>
          <p:spPr bwMode="auto">
            <a:xfrm>
              <a:off x="1754188" y="9307513"/>
              <a:ext cx="307975" cy="198437"/>
            </a:xfrm>
            <a:custGeom>
              <a:avLst/>
              <a:gdLst>
                <a:gd name="T0" fmla="*/ 50 w 100"/>
                <a:gd name="T1" fmla="*/ 0 h 102"/>
                <a:gd name="T2" fmla="*/ 100 w 100"/>
                <a:gd name="T3" fmla="*/ 47 h 102"/>
                <a:gd name="T4" fmla="*/ 51 w 100"/>
                <a:gd name="T5" fmla="*/ 102 h 102"/>
                <a:gd name="T6" fmla="*/ 0 w 100"/>
                <a:gd name="T7" fmla="*/ 48 h 102"/>
                <a:gd name="T8" fmla="*/ 50 w 100"/>
                <a:gd name="T9" fmla="*/ 0 h 102"/>
              </a:gdLst>
              <a:ahLst/>
              <a:cxnLst>
                <a:cxn ang="0">
                  <a:pos x="T0" y="T1"/>
                </a:cxn>
                <a:cxn ang="0">
                  <a:pos x="T2" y="T3"/>
                </a:cxn>
                <a:cxn ang="0">
                  <a:pos x="T4" y="T5"/>
                </a:cxn>
                <a:cxn ang="0">
                  <a:pos x="T6" y="T7"/>
                </a:cxn>
                <a:cxn ang="0">
                  <a:pos x="T8" y="T9"/>
                </a:cxn>
              </a:cxnLst>
              <a:rect l="0" t="0" r="r" b="b"/>
              <a:pathLst>
                <a:path w="100" h="102">
                  <a:moveTo>
                    <a:pt x="50" y="0"/>
                  </a:moveTo>
                  <a:cubicBezTo>
                    <a:pt x="56" y="27"/>
                    <a:pt x="72" y="42"/>
                    <a:pt x="100" y="47"/>
                  </a:cubicBezTo>
                  <a:cubicBezTo>
                    <a:pt x="73" y="54"/>
                    <a:pt x="56" y="69"/>
                    <a:pt x="51" y="102"/>
                  </a:cubicBezTo>
                  <a:cubicBezTo>
                    <a:pt x="42" y="71"/>
                    <a:pt x="29" y="52"/>
                    <a:pt x="0" y="48"/>
                  </a:cubicBezTo>
                  <a:cubicBezTo>
                    <a:pt x="27" y="42"/>
                    <a:pt x="43"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9" name="Freeform 103"/>
            <p:cNvSpPr>
              <a:spLocks/>
            </p:cNvSpPr>
            <p:nvPr userDrawn="1"/>
          </p:nvSpPr>
          <p:spPr bwMode="auto">
            <a:xfrm>
              <a:off x="4418013" y="6519863"/>
              <a:ext cx="298450" cy="185737"/>
            </a:xfrm>
            <a:custGeom>
              <a:avLst/>
              <a:gdLst>
                <a:gd name="T0" fmla="*/ 97 w 97"/>
                <a:gd name="T1" fmla="*/ 47 h 96"/>
                <a:gd name="T2" fmla="*/ 49 w 97"/>
                <a:gd name="T3" fmla="*/ 96 h 96"/>
                <a:gd name="T4" fmla="*/ 0 w 97"/>
                <a:gd name="T5" fmla="*/ 48 h 96"/>
                <a:gd name="T6" fmla="*/ 48 w 97"/>
                <a:gd name="T7" fmla="*/ 0 h 96"/>
                <a:gd name="T8" fmla="*/ 97 w 97"/>
                <a:gd name="T9" fmla="*/ 47 h 96"/>
              </a:gdLst>
              <a:ahLst/>
              <a:cxnLst>
                <a:cxn ang="0">
                  <a:pos x="T0" y="T1"/>
                </a:cxn>
                <a:cxn ang="0">
                  <a:pos x="T2" y="T3"/>
                </a:cxn>
                <a:cxn ang="0">
                  <a:pos x="T4" y="T5"/>
                </a:cxn>
                <a:cxn ang="0">
                  <a:pos x="T6" y="T7"/>
                </a:cxn>
                <a:cxn ang="0">
                  <a:pos x="T8" y="T9"/>
                </a:cxn>
              </a:cxnLst>
              <a:rect l="0" t="0" r="r" b="b"/>
              <a:pathLst>
                <a:path w="97" h="96">
                  <a:moveTo>
                    <a:pt x="97" y="47"/>
                  </a:moveTo>
                  <a:cubicBezTo>
                    <a:pt x="71" y="53"/>
                    <a:pt x="56" y="70"/>
                    <a:pt x="49" y="96"/>
                  </a:cubicBezTo>
                  <a:cubicBezTo>
                    <a:pt x="42" y="69"/>
                    <a:pt x="27" y="53"/>
                    <a:pt x="0" y="48"/>
                  </a:cubicBezTo>
                  <a:cubicBezTo>
                    <a:pt x="25" y="41"/>
                    <a:pt x="43" y="28"/>
                    <a:pt x="48" y="0"/>
                  </a:cubicBezTo>
                  <a:cubicBezTo>
                    <a:pt x="56" y="25"/>
                    <a:pt x="70" y="43"/>
                    <a:pt x="97"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0" name="Freeform 104"/>
            <p:cNvSpPr>
              <a:spLocks/>
            </p:cNvSpPr>
            <p:nvPr userDrawn="1"/>
          </p:nvSpPr>
          <p:spPr bwMode="auto">
            <a:xfrm>
              <a:off x="7075488" y="7077075"/>
              <a:ext cx="306388" cy="185737"/>
            </a:xfrm>
            <a:custGeom>
              <a:avLst/>
              <a:gdLst>
                <a:gd name="T0" fmla="*/ 50 w 99"/>
                <a:gd name="T1" fmla="*/ 0 h 96"/>
                <a:gd name="T2" fmla="*/ 99 w 99"/>
                <a:gd name="T3" fmla="*/ 48 h 96"/>
                <a:gd name="T4" fmla="*/ 51 w 99"/>
                <a:gd name="T5" fmla="*/ 96 h 96"/>
                <a:gd name="T6" fmla="*/ 0 w 99"/>
                <a:gd name="T7" fmla="*/ 48 h 96"/>
                <a:gd name="T8" fmla="*/ 50 w 99"/>
                <a:gd name="T9" fmla="*/ 0 h 96"/>
              </a:gdLst>
              <a:ahLst/>
              <a:cxnLst>
                <a:cxn ang="0">
                  <a:pos x="T0" y="T1"/>
                </a:cxn>
                <a:cxn ang="0">
                  <a:pos x="T2" y="T3"/>
                </a:cxn>
                <a:cxn ang="0">
                  <a:pos x="T4" y="T5"/>
                </a:cxn>
                <a:cxn ang="0">
                  <a:pos x="T6" y="T7"/>
                </a:cxn>
                <a:cxn ang="0">
                  <a:pos x="T8" y="T9"/>
                </a:cxn>
              </a:cxnLst>
              <a:rect l="0" t="0" r="r" b="b"/>
              <a:pathLst>
                <a:path w="99" h="96">
                  <a:moveTo>
                    <a:pt x="50" y="0"/>
                  </a:moveTo>
                  <a:cubicBezTo>
                    <a:pt x="56" y="27"/>
                    <a:pt x="73" y="41"/>
                    <a:pt x="99" y="48"/>
                  </a:cubicBezTo>
                  <a:cubicBezTo>
                    <a:pt x="73" y="54"/>
                    <a:pt x="56" y="68"/>
                    <a:pt x="51" y="96"/>
                  </a:cubicBezTo>
                  <a:cubicBezTo>
                    <a:pt x="42" y="72"/>
                    <a:pt x="29" y="52"/>
                    <a:pt x="0" y="48"/>
                  </a:cubicBezTo>
                  <a:cubicBezTo>
                    <a:pt x="26" y="41"/>
                    <a:pt x="44"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1" name="Freeform 105"/>
            <p:cNvSpPr>
              <a:spLocks/>
            </p:cNvSpPr>
            <p:nvPr userDrawn="1"/>
          </p:nvSpPr>
          <p:spPr bwMode="auto">
            <a:xfrm>
              <a:off x="4418013" y="9866313"/>
              <a:ext cx="301625" cy="184150"/>
            </a:xfrm>
            <a:custGeom>
              <a:avLst/>
              <a:gdLst>
                <a:gd name="T0" fmla="*/ 49 w 98"/>
                <a:gd name="T1" fmla="*/ 95 h 95"/>
                <a:gd name="T2" fmla="*/ 0 w 98"/>
                <a:gd name="T3" fmla="*/ 48 h 95"/>
                <a:gd name="T4" fmla="*/ 48 w 98"/>
                <a:gd name="T5" fmla="*/ 0 h 95"/>
                <a:gd name="T6" fmla="*/ 98 w 98"/>
                <a:gd name="T7" fmla="*/ 47 h 95"/>
                <a:gd name="T8" fmla="*/ 49 w 98"/>
                <a:gd name="T9" fmla="*/ 95 h 95"/>
              </a:gdLst>
              <a:ahLst/>
              <a:cxnLst>
                <a:cxn ang="0">
                  <a:pos x="T0" y="T1"/>
                </a:cxn>
                <a:cxn ang="0">
                  <a:pos x="T2" y="T3"/>
                </a:cxn>
                <a:cxn ang="0">
                  <a:pos x="T4" y="T5"/>
                </a:cxn>
                <a:cxn ang="0">
                  <a:pos x="T6" y="T7"/>
                </a:cxn>
                <a:cxn ang="0">
                  <a:pos x="T8" y="T9"/>
                </a:cxn>
              </a:cxnLst>
              <a:rect l="0" t="0" r="r" b="b"/>
              <a:pathLst>
                <a:path w="98" h="95">
                  <a:moveTo>
                    <a:pt x="49" y="95"/>
                  </a:moveTo>
                  <a:cubicBezTo>
                    <a:pt x="42" y="69"/>
                    <a:pt x="26" y="54"/>
                    <a:pt x="0" y="48"/>
                  </a:cubicBezTo>
                  <a:cubicBezTo>
                    <a:pt x="26" y="42"/>
                    <a:pt x="42" y="27"/>
                    <a:pt x="48" y="0"/>
                  </a:cubicBezTo>
                  <a:cubicBezTo>
                    <a:pt x="56" y="25"/>
                    <a:pt x="70" y="43"/>
                    <a:pt x="98" y="47"/>
                  </a:cubicBezTo>
                  <a:cubicBezTo>
                    <a:pt x="73" y="55"/>
                    <a:pt x="55" y="67"/>
                    <a:pt x="49"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2" name="Freeform 106"/>
            <p:cNvSpPr>
              <a:spLocks/>
            </p:cNvSpPr>
            <p:nvPr userDrawn="1"/>
          </p:nvSpPr>
          <p:spPr bwMode="auto">
            <a:xfrm>
              <a:off x="5308600" y="9871075"/>
              <a:ext cx="285750" cy="174625"/>
            </a:xfrm>
            <a:custGeom>
              <a:avLst/>
              <a:gdLst>
                <a:gd name="T0" fmla="*/ 48 w 93"/>
                <a:gd name="T1" fmla="*/ 90 h 90"/>
                <a:gd name="T2" fmla="*/ 0 w 93"/>
                <a:gd name="T3" fmla="*/ 44 h 90"/>
                <a:gd name="T4" fmla="*/ 48 w 93"/>
                <a:gd name="T5" fmla="*/ 0 h 90"/>
                <a:gd name="T6" fmla="*/ 93 w 93"/>
                <a:gd name="T7" fmla="*/ 44 h 90"/>
                <a:gd name="T8" fmla="*/ 48 w 93"/>
                <a:gd name="T9" fmla="*/ 90 h 90"/>
              </a:gdLst>
              <a:ahLst/>
              <a:cxnLst>
                <a:cxn ang="0">
                  <a:pos x="T0" y="T1"/>
                </a:cxn>
                <a:cxn ang="0">
                  <a:pos x="T2" y="T3"/>
                </a:cxn>
                <a:cxn ang="0">
                  <a:pos x="T4" y="T5"/>
                </a:cxn>
                <a:cxn ang="0">
                  <a:pos x="T6" y="T7"/>
                </a:cxn>
                <a:cxn ang="0">
                  <a:pos x="T8" y="T9"/>
                </a:cxn>
              </a:cxnLst>
              <a:rect l="0" t="0" r="r" b="b"/>
              <a:pathLst>
                <a:path w="93" h="90">
                  <a:moveTo>
                    <a:pt x="48" y="90"/>
                  </a:moveTo>
                  <a:cubicBezTo>
                    <a:pt x="38" y="62"/>
                    <a:pt x="33" y="57"/>
                    <a:pt x="0" y="44"/>
                  </a:cubicBezTo>
                  <a:cubicBezTo>
                    <a:pt x="26" y="39"/>
                    <a:pt x="42" y="25"/>
                    <a:pt x="48" y="0"/>
                  </a:cubicBezTo>
                  <a:cubicBezTo>
                    <a:pt x="55" y="23"/>
                    <a:pt x="67" y="39"/>
                    <a:pt x="93" y="44"/>
                  </a:cubicBezTo>
                  <a:cubicBezTo>
                    <a:pt x="70" y="51"/>
                    <a:pt x="53" y="65"/>
                    <a:pt x="48"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3" name="Freeform 107"/>
            <p:cNvSpPr>
              <a:spLocks/>
            </p:cNvSpPr>
            <p:nvPr userDrawn="1"/>
          </p:nvSpPr>
          <p:spPr bwMode="auto">
            <a:xfrm>
              <a:off x="3536950" y="9880600"/>
              <a:ext cx="265113" cy="166687"/>
            </a:xfrm>
            <a:custGeom>
              <a:avLst/>
              <a:gdLst>
                <a:gd name="T0" fmla="*/ 44 w 86"/>
                <a:gd name="T1" fmla="*/ 0 h 86"/>
                <a:gd name="T2" fmla="*/ 86 w 86"/>
                <a:gd name="T3" fmla="*/ 42 h 86"/>
                <a:gd name="T4" fmla="*/ 47 w 86"/>
                <a:gd name="T5" fmla="*/ 86 h 86"/>
                <a:gd name="T6" fmla="*/ 0 w 86"/>
                <a:gd name="T7" fmla="*/ 41 h 86"/>
                <a:gd name="T8" fmla="*/ 44 w 86"/>
                <a:gd name="T9" fmla="*/ 0 h 86"/>
              </a:gdLst>
              <a:ahLst/>
              <a:cxnLst>
                <a:cxn ang="0">
                  <a:pos x="T0" y="T1"/>
                </a:cxn>
                <a:cxn ang="0">
                  <a:pos x="T2" y="T3"/>
                </a:cxn>
                <a:cxn ang="0">
                  <a:pos x="T4" y="T5"/>
                </a:cxn>
                <a:cxn ang="0">
                  <a:pos x="T6" y="T7"/>
                </a:cxn>
                <a:cxn ang="0">
                  <a:pos x="T8" y="T9"/>
                </a:cxn>
              </a:cxnLst>
              <a:rect l="0" t="0" r="r" b="b"/>
              <a:pathLst>
                <a:path w="86" h="86">
                  <a:moveTo>
                    <a:pt x="44" y="0"/>
                  </a:moveTo>
                  <a:cubicBezTo>
                    <a:pt x="58" y="14"/>
                    <a:pt x="72" y="28"/>
                    <a:pt x="86" y="42"/>
                  </a:cubicBezTo>
                  <a:cubicBezTo>
                    <a:pt x="69" y="47"/>
                    <a:pt x="52" y="59"/>
                    <a:pt x="47" y="86"/>
                  </a:cubicBezTo>
                  <a:cubicBezTo>
                    <a:pt x="41" y="61"/>
                    <a:pt x="26" y="45"/>
                    <a:pt x="0" y="41"/>
                  </a:cubicBezTo>
                  <a:cubicBezTo>
                    <a:pt x="33" y="27"/>
                    <a:pt x="36" y="23"/>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4" name="Freeform 108"/>
            <p:cNvSpPr>
              <a:spLocks/>
            </p:cNvSpPr>
            <p:nvPr userDrawn="1"/>
          </p:nvSpPr>
          <p:spPr bwMode="auto">
            <a:xfrm>
              <a:off x="5332413" y="6534150"/>
              <a:ext cx="261938" cy="165100"/>
            </a:xfrm>
            <a:custGeom>
              <a:avLst/>
              <a:gdLst>
                <a:gd name="T0" fmla="*/ 0 w 85"/>
                <a:gd name="T1" fmla="*/ 42 h 85"/>
                <a:gd name="T2" fmla="*/ 42 w 85"/>
                <a:gd name="T3" fmla="*/ 0 h 85"/>
                <a:gd name="T4" fmla="*/ 85 w 85"/>
                <a:gd name="T5" fmla="*/ 40 h 85"/>
                <a:gd name="T6" fmla="*/ 40 w 85"/>
                <a:gd name="T7" fmla="*/ 85 h 85"/>
                <a:gd name="T8" fmla="*/ 0 w 85"/>
                <a:gd name="T9" fmla="*/ 42 h 85"/>
              </a:gdLst>
              <a:ahLst/>
              <a:cxnLst>
                <a:cxn ang="0">
                  <a:pos x="T0" y="T1"/>
                </a:cxn>
                <a:cxn ang="0">
                  <a:pos x="T2" y="T3"/>
                </a:cxn>
                <a:cxn ang="0">
                  <a:pos x="T4" y="T5"/>
                </a:cxn>
                <a:cxn ang="0">
                  <a:pos x="T6" y="T7"/>
                </a:cxn>
                <a:cxn ang="0">
                  <a:pos x="T8" y="T9"/>
                </a:cxn>
              </a:cxnLst>
              <a:rect l="0" t="0" r="r" b="b"/>
              <a:pathLst>
                <a:path w="85" h="85">
                  <a:moveTo>
                    <a:pt x="0" y="42"/>
                  </a:moveTo>
                  <a:cubicBezTo>
                    <a:pt x="14" y="28"/>
                    <a:pt x="28" y="14"/>
                    <a:pt x="42" y="0"/>
                  </a:cubicBezTo>
                  <a:cubicBezTo>
                    <a:pt x="46" y="19"/>
                    <a:pt x="61" y="34"/>
                    <a:pt x="85" y="40"/>
                  </a:cubicBezTo>
                  <a:cubicBezTo>
                    <a:pt x="61" y="46"/>
                    <a:pt x="46" y="60"/>
                    <a:pt x="40" y="85"/>
                  </a:cubicBezTo>
                  <a:cubicBezTo>
                    <a:pt x="33" y="61"/>
                    <a:pt x="20" y="45"/>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5" name="Freeform 109"/>
            <p:cNvSpPr>
              <a:spLocks/>
            </p:cNvSpPr>
            <p:nvPr userDrawn="1"/>
          </p:nvSpPr>
          <p:spPr bwMode="auto">
            <a:xfrm>
              <a:off x="3540125" y="6524625"/>
              <a:ext cx="280988" cy="174625"/>
            </a:xfrm>
            <a:custGeom>
              <a:avLst/>
              <a:gdLst>
                <a:gd name="T0" fmla="*/ 91 w 91"/>
                <a:gd name="T1" fmla="*/ 45 h 90"/>
                <a:gd name="T2" fmla="*/ 46 w 91"/>
                <a:gd name="T3" fmla="*/ 90 h 90"/>
                <a:gd name="T4" fmla="*/ 0 w 91"/>
                <a:gd name="T5" fmla="*/ 45 h 90"/>
                <a:gd name="T6" fmla="*/ 45 w 91"/>
                <a:gd name="T7" fmla="*/ 0 h 90"/>
                <a:gd name="T8" fmla="*/ 91 w 91"/>
                <a:gd name="T9" fmla="*/ 45 h 90"/>
              </a:gdLst>
              <a:ahLst/>
              <a:cxnLst>
                <a:cxn ang="0">
                  <a:pos x="T0" y="T1"/>
                </a:cxn>
                <a:cxn ang="0">
                  <a:pos x="T2" y="T3"/>
                </a:cxn>
                <a:cxn ang="0">
                  <a:pos x="T4" y="T5"/>
                </a:cxn>
                <a:cxn ang="0">
                  <a:pos x="T6" y="T7"/>
                </a:cxn>
                <a:cxn ang="0">
                  <a:pos x="T8" y="T9"/>
                </a:cxn>
              </a:cxnLst>
              <a:rect l="0" t="0" r="r" b="b"/>
              <a:pathLst>
                <a:path w="91" h="90">
                  <a:moveTo>
                    <a:pt x="91" y="45"/>
                  </a:moveTo>
                  <a:cubicBezTo>
                    <a:pt x="65" y="50"/>
                    <a:pt x="52" y="66"/>
                    <a:pt x="46" y="90"/>
                  </a:cubicBezTo>
                  <a:cubicBezTo>
                    <a:pt x="39" y="66"/>
                    <a:pt x="26" y="50"/>
                    <a:pt x="0" y="45"/>
                  </a:cubicBezTo>
                  <a:cubicBezTo>
                    <a:pt x="24" y="38"/>
                    <a:pt x="40" y="25"/>
                    <a:pt x="45" y="0"/>
                  </a:cubicBezTo>
                  <a:cubicBezTo>
                    <a:pt x="52" y="24"/>
                    <a:pt x="66" y="39"/>
                    <a:pt x="91"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6" name="Freeform 110"/>
            <p:cNvSpPr>
              <a:spLocks/>
            </p:cNvSpPr>
            <p:nvPr userDrawn="1"/>
          </p:nvSpPr>
          <p:spPr bwMode="auto">
            <a:xfrm>
              <a:off x="6642100" y="6805613"/>
              <a:ext cx="279400" cy="174625"/>
            </a:xfrm>
            <a:custGeom>
              <a:avLst/>
              <a:gdLst>
                <a:gd name="T0" fmla="*/ 91 w 91"/>
                <a:gd name="T1" fmla="*/ 43 h 90"/>
                <a:gd name="T2" fmla="*/ 47 w 91"/>
                <a:gd name="T3" fmla="*/ 90 h 90"/>
                <a:gd name="T4" fmla="*/ 0 w 91"/>
                <a:gd name="T5" fmla="*/ 45 h 90"/>
                <a:gd name="T6" fmla="*/ 31 w 91"/>
                <a:gd name="T7" fmla="*/ 28 h 90"/>
                <a:gd name="T8" fmla="*/ 47 w 91"/>
                <a:gd name="T9" fmla="*/ 0 h 90"/>
                <a:gd name="T10" fmla="*/ 91 w 91"/>
                <a:gd name="T11" fmla="*/ 43 h 90"/>
              </a:gdLst>
              <a:ahLst/>
              <a:cxnLst>
                <a:cxn ang="0">
                  <a:pos x="T0" y="T1"/>
                </a:cxn>
                <a:cxn ang="0">
                  <a:pos x="T2" y="T3"/>
                </a:cxn>
                <a:cxn ang="0">
                  <a:pos x="T4" y="T5"/>
                </a:cxn>
                <a:cxn ang="0">
                  <a:pos x="T6" y="T7"/>
                </a:cxn>
                <a:cxn ang="0">
                  <a:pos x="T8" y="T9"/>
                </a:cxn>
                <a:cxn ang="0">
                  <a:pos x="T10" y="T11"/>
                </a:cxn>
              </a:cxnLst>
              <a:rect l="0" t="0" r="r" b="b"/>
              <a:pathLst>
                <a:path w="91" h="90">
                  <a:moveTo>
                    <a:pt x="91" y="43"/>
                  </a:moveTo>
                  <a:cubicBezTo>
                    <a:pt x="63" y="53"/>
                    <a:pt x="57" y="59"/>
                    <a:pt x="47" y="90"/>
                  </a:cubicBezTo>
                  <a:cubicBezTo>
                    <a:pt x="40" y="65"/>
                    <a:pt x="27" y="49"/>
                    <a:pt x="0" y="45"/>
                  </a:cubicBezTo>
                  <a:cubicBezTo>
                    <a:pt x="12" y="39"/>
                    <a:pt x="23" y="35"/>
                    <a:pt x="31" y="28"/>
                  </a:cubicBezTo>
                  <a:cubicBezTo>
                    <a:pt x="38" y="21"/>
                    <a:pt x="41" y="10"/>
                    <a:pt x="47" y="0"/>
                  </a:cubicBezTo>
                  <a:cubicBezTo>
                    <a:pt x="54" y="22"/>
                    <a:pt x="67" y="39"/>
                    <a:pt x="9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7" name="Freeform 111"/>
            <p:cNvSpPr>
              <a:spLocks/>
            </p:cNvSpPr>
            <p:nvPr userDrawn="1"/>
          </p:nvSpPr>
          <p:spPr bwMode="auto">
            <a:xfrm>
              <a:off x="2193925" y="6804025"/>
              <a:ext cx="298450" cy="169862"/>
            </a:xfrm>
            <a:custGeom>
              <a:avLst/>
              <a:gdLst>
                <a:gd name="T0" fmla="*/ 51 w 97"/>
                <a:gd name="T1" fmla="*/ 88 h 88"/>
                <a:gd name="T2" fmla="*/ 0 w 97"/>
                <a:gd name="T3" fmla="*/ 46 h 88"/>
                <a:gd name="T4" fmla="*/ 50 w 97"/>
                <a:gd name="T5" fmla="*/ 0 h 88"/>
                <a:gd name="T6" fmla="*/ 97 w 97"/>
                <a:gd name="T7" fmla="*/ 44 h 88"/>
                <a:gd name="T8" fmla="*/ 51 w 97"/>
                <a:gd name="T9" fmla="*/ 88 h 88"/>
              </a:gdLst>
              <a:ahLst/>
              <a:cxnLst>
                <a:cxn ang="0">
                  <a:pos x="T0" y="T1"/>
                </a:cxn>
                <a:cxn ang="0">
                  <a:pos x="T2" y="T3"/>
                </a:cxn>
                <a:cxn ang="0">
                  <a:pos x="T4" y="T5"/>
                </a:cxn>
                <a:cxn ang="0">
                  <a:pos x="T6" y="T7"/>
                </a:cxn>
                <a:cxn ang="0">
                  <a:pos x="T8" y="T9"/>
                </a:cxn>
              </a:cxnLst>
              <a:rect l="0" t="0" r="r" b="b"/>
              <a:pathLst>
                <a:path w="97" h="88">
                  <a:moveTo>
                    <a:pt x="51" y="88"/>
                  </a:moveTo>
                  <a:cubicBezTo>
                    <a:pt x="44" y="64"/>
                    <a:pt x="30" y="50"/>
                    <a:pt x="0" y="46"/>
                  </a:cubicBezTo>
                  <a:cubicBezTo>
                    <a:pt x="28" y="38"/>
                    <a:pt x="46" y="27"/>
                    <a:pt x="50" y="0"/>
                  </a:cubicBezTo>
                  <a:cubicBezTo>
                    <a:pt x="57" y="24"/>
                    <a:pt x="71" y="39"/>
                    <a:pt x="97" y="44"/>
                  </a:cubicBezTo>
                  <a:cubicBezTo>
                    <a:pt x="72" y="50"/>
                    <a:pt x="57" y="64"/>
                    <a:pt x="51"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8" name="Freeform 112"/>
            <p:cNvSpPr>
              <a:spLocks/>
            </p:cNvSpPr>
            <p:nvPr userDrawn="1"/>
          </p:nvSpPr>
          <p:spPr bwMode="auto">
            <a:xfrm>
              <a:off x="6645275" y="9593263"/>
              <a:ext cx="282575" cy="169862"/>
            </a:xfrm>
            <a:custGeom>
              <a:avLst/>
              <a:gdLst>
                <a:gd name="T0" fmla="*/ 46 w 92"/>
                <a:gd name="T1" fmla="*/ 88 h 88"/>
                <a:gd name="T2" fmla="*/ 0 w 92"/>
                <a:gd name="T3" fmla="*/ 46 h 88"/>
                <a:gd name="T4" fmla="*/ 44 w 92"/>
                <a:gd name="T5" fmla="*/ 0 h 88"/>
                <a:gd name="T6" fmla="*/ 62 w 92"/>
                <a:gd name="T7" fmla="*/ 29 h 88"/>
                <a:gd name="T8" fmla="*/ 92 w 92"/>
                <a:gd name="T9" fmla="*/ 46 h 88"/>
                <a:gd name="T10" fmla="*/ 46 w 92"/>
                <a:gd name="T11" fmla="*/ 88 h 88"/>
              </a:gdLst>
              <a:ahLst/>
              <a:cxnLst>
                <a:cxn ang="0">
                  <a:pos x="T0" y="T1"/>
                </a:cxn>
                <a:cxn ang="0">
                  <a:pos x="T2" y="T3"/>
                </a:cxn>
                <a:cxn ang="0">
                  <a:pos x="T4" y="T5"/>
                </a:cxn>
                <a:cxn ang="0">
                  <a:pos x="T6" y="T7"/>
                </a:cxn>
                <a:cxn ang="0">
                  <a:pos x="T8" y="T9"/>
                </a:cxn>
                <a:cxn ang="0">
                  <a:pos x="T10" y="T11"/>
                </a:cxn>
              </a:cxnLst>
              <a:rect l="0" t="0" r="r" b="b"/>
              <a:pathLst>
                <a:path w="92" h="88">
                  <a:moveTo>
                    <a:pt x="46" y="88"/>
                  </a:moveTo>
                  <a:cubicBezTo>
                    <a:pt x="39" y="65"/>
                    <a:pt x="26" y="50"/>
                    <a:pt x="0" y="46"/>
                  </a:cubicBezTo>
                  <a:cubicBezTo>
                    <a:pt x="24" y="39"/>
                    <a:pt x="40" y="25"/>
                    <a:pt x="44" y="0"/>
                  </a:cubicBezTo>
                  <a:cubicBezTo>
                    <a:pt x="51" y="11"/>
                    <a:pt x="55" y="22"/>
                    <a:pt x="62" y="29"/>
                  </a:cubicBezTo>
                  <a:cubicBezTo>
                    <a:pt x="69" y="36"/>
                    <a:pt x="80" y="40"/>
                    <a:pt x="92" y="46"/>
                  </a:cubicBezTo>
                  <a:cubicBezTo>
                    <a:pt x="67" y="50"/>
                    <a:pt x="52" y="64"/>
                    <a:pt x="46"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9" name="Freeform 113"/>
            <p:cNvSpPr>
              <a:spLocks/>
            </p:cNvSpPr>
            <p:nvPr userDrawn="1"/>
          </p:nvSpPr>
          <p:spPr bwMode="auto">
            <a:xfrm>
              <a:off x="2206625" y="9593263"/>
              <a:ext cx="282575" cy="180975"/>
            </a:xfrm>
            <a:custGeom>
              <a:avLst/>
              <a:gdLst>
                <a:gd name="T0" fmla="*/ 92 w 92"/>
                <a:gd name="T1" fmla="*/ 45 h 94"/>
                <a:gd name="T2" fmla="*/ 48 w 92"/>
                <a:gd name="T3" fmla="*/ 94 h 94"/>
                <a:gd name="T4" fmla="*/ 0 w 92"/>
                <a:gd name="T5" fmla="*/ 46 h 94"/>
                <a:gd name="T6" fmla="*/ 30 w 92"/>
                <a:gd name="T7" fmla="*/ 29 h 94"/>
                <a:gd name="T8" fmla="*/ 48 w 92"/>
                <a:gd name="T9" fmla="*/ 0 h 94"/>
                <a:gd name="T10" fmla="*/ 92 w 92"/>
                <a:gd name="T11" fmla="*/ 45 h 94"/>
              </a:gdLst>
              <a:ahLst/>
              <a:cxnLst>
                <a:cxn ang="0">
                  <a:pos x="T0" y="T1"/>
                </a:cxn>
                <a:cxn ang="0">
                  <a:pos x="T2" y="T3"/>
                </a:cxn>
                <a:cxn ang="0">
                  <a:pos x="T4" y="T5"/>
                </a:cxn>
                <a:cxn ang="0">
                  <a:pos x="T6" y="T7"/>
                </a:cxn>
                <a:cxn ang="0">
                  <a:pos x="T8" y="T9"/>
                </a:cxn>
                <a:cxn ang="0">
                  <a:pos x="T10" y="T11"/>
                </a:cxn>
              </a:cxnLst>
              <a:rect l="0" t="0" r="r" b="b"/>
              <a:pathLst>
                <a:path w="92" h="94">
                  <a:moveTo>
                    <a:pt x="92" y="45"/>
                  </a:moveTo>
                  <a:cubicBezTo>
                    <a:pt x="67" y="50"/>
                    <a:pt x="53" y="64"/>
                    <a:pt x="48" y="94"/>
                  </a:cubicBezTo>
                  <a:cubicBezTo>
                    <a:pt x="40" y="66"/>
                    <a:pt x="27" y="50"/>
                    <a:pt x="0" y="46"/>
                  </a:cubicBezTo>
                  <a:cubicBezTo>
                    <a:pt x="12" y="40"/>
                    <a:pt x="23" y="36"/>
                    <a:pt x="30" y="29"/>
                  </a:cubicBezTo>
                  <a:cubicBezTo>
                    <a:pt x="38" y="22"/>
                    <a:pt x="41" y="12"/>
                    <a:pt x="48" y="0"/>
                  </a:cubicBezTo>
                  <a:cubicBezTo>
                    <a:pt x="53" y="25"/>
                    <a:pt x="68" y="39"/>
                    <a:pt x="92"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0" name="Freeform 114"/>
            <p:cNvSpPr>
              <a:spLocks/>
            </p:cNvSpPr>
            <p:nvPr userDrawn="1"/>
          </p:nvSpPr>
          <p:spPr bwMode="auto">
            <a:xfrm>
              <a:off x="8428038" y="9048750"/>
              <a:ext cx="246063" cy="165100"/>
            </a:xfrm>
            <a:custGeom>
              <a:avLst/>
              <a:gdLst>
                <a:gd name="T0" fmla="*/ 80 w 80"/>
                <a:gd name="T1" fmla="*/ 41 h 85"/>
                <a:gd name="T2" fmla="*/ 44 w 80"/>
                <a:gd name="T3" fmla="*/ 85 h 85"/>
                <a:gd name="T4" fmla="*/ 0 w 80"/>
                <a:gd name="T5" fmla="*/ 39 h 85"/>
                <a:gd name="T6" fmla="*/ 40 w 80"/>
                <a:gd name="T7" fmla="*/ 0 h 85"/>
                <a:gd name="T8" fmla="*/ 80 w 80"/>
                <a:gd name="T9" fmla="*/ 41 h 85"/>
              </a:gdLst>
              <a:ahLst/>
              <a:cxnLst>
                <a:cxn ang="0">
                  <a:pos x="T0" y="T1"/>
                </a:cxn>
                <a:cxn ang="0">
                  <a:pos x="T2" y="T3"/>
                </a:cxn>
                <a:cxn ang="0">
                  <a:pos x="T4" y="T5"/>
                </a:cxn>
                <a:cxn ang="0">
                  <a:pos x="T6" y="T7"/>
                </a:cxn>
                <a:cxn ang="0">
                  <a:pos x="T8" y="T9"/>
                </a:cxn>
              </a:cxnLst>
              <a:rect l="0" t="0" r="r" b="b"/>
              <a:pathLst>
                <a:path w="80" h="85">
                  <a:moveTo>
                    <a:pt x="80" y="41"/>
                  </a:moveTo>
                  <a:cubicBezTo>
                    <a:pt x="62" y="44"/>
                    <a:pt x="49" y="57"/>
                    <a:pt x="44" y="85"/>
                  </a:cubicBezTo>
                  <a:cubicBezTo>
                    <a:pt x="36" y="59"/>
                    <a:pt x="25" y="42"/>
                    <a:pt x="0" y="39"/>
                  </a:cubicBezTo>
                  <a:cubicBezTo>
                    <a:pt x="22" y="31"/>
                    <a:pt x="38" y="20"/>
                    <a:pt x="40" y="0"/>
                  </a:cubicBezTo>
                  <a:cubicBezTo>
                    <a:pt x="53" y="13"/>
                    <a:pt x="67" y="27"/>
                    <a:pt x="80"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1" name="Freeform 115"/>
            <p:cNvSpPr>
              <a:spLocks/>
            </p:cNvSpPr>
            <p:nvPr userDrawn="1"/>
          </p:nvSpPr>
          <p:spPr bwMode="auto">
            <a:xfrm>
              <a:off x="8428038" y="7367588"/>
              <a:ext cx="246063" cy="152400"/>
            </a:xfrm>
            <a:custGeom>
              <a:avLst/>
              <a:gdLst>
                <a:gd name="T0" fmla="*/ 80 w 80"/>
                <a:gd name="T1" fmla="*/ 39 h 79"/>
                <a:gd name="T2" fmla="*/ 41 w 80"/>
                <a:gd name="T3" fmla="*/ 79 h 79"/>
                <a:gd name="T4" fmla="*/ 0 w 80"/>
                <a:gd name="T5" fmla="*/ 43 h 79"/>
                <a:gd name="T6" fmla="*/ 42 w 80"/>
                <a:gd name="T7" fmla="*/ 0 h 79"/>
                <a:gd name="T8" fmla="*/ 80 w 80"/>
                <a:gd name="T9" fmla="*/ 39 h 79"/>
              </a:gdLst>
              <a:ahLst/>
              <a:cxnLst>
                <a:cxn ang="0">
                  <a:pos x="T0" y="T1"/>
                </a:cxn>
                <a:cxn ang="0">
                  <a:pos x="T2" y="T3"/>
                </a:cxn>
                <a:cxn ang="0">
                  <a:pos x="T4" y="T5"/>
                </a:cxn>
                <a:cxn ang="0">
                  <a:pos x="T6" y="T7"/>
                </a:cxn>
                <a:cxn ang="0">
                  <a:pos x="T8" y="T9"/>
                </a:cxn>
              </a:cxnLst>
              <a:rect l="0" t="0" r="r" b="b"/>
              <a:pathLst>
                <a:path w="80" h="79">
                  <a:moveTo>
                    <a:pt x="80" y="39"/>
                  </a:moveTo>
                  <a:cubicBezTo>
                    <a:pt x="67" y="53"/>
                    <a:pt x="54" y="66"/>
                    <a:pt x="41" y="79"/>
                  </a:cubicBezTo>
                  <a:cubicBezTo>
                    <a:pt x="36" y="63"/>
                    <a:pt x="25" y="46"/>
                    <a:pt x="0" y="43"/>
                  </a:cubicBezTo>
                  <a:cubicBezTo>
                    <a:pt x="22" y="35"/>
                    <a:pt x="38" y="24"/>
                    <a:pt x="42" y="0"/>
                  </a:cubicBezTo>
                  <a:cubicBezTo>
                    <a:pt x="50" y="20"/>
                    <a:pt x="61" y="37"/>
                    <a:pt x="8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2" name="Freeform 116"/>
            <p:cNvSpPr>
              <a:spLocks/>
            </p:cNvSpPr>
            <p:nvPr userDrawn="1"/>
          </p:nvSpPr>
          <p:spPr bwMode="auto">
            <a:xfrm>
              <a:off x="444500" y="7367588"/>
              <a:ext cx="246063" cy="152400"/>
            </a:xfrm>
            <a:custGeom>
              <a:avLst/>
              <a:gdLst>
                <a:gd name="T0" fmla="*/ 0 w 80"/>
                <a:gd name="T1" fmla="*/ 42 h 79"/>
                <a:gd name="T2" fmla="*/ 42 w 80"/>
                <a:gd name="T3" fmla="*/ 0 h 79"/>
                <a:gd name="T4" fmla="*/ 80 w 80"/>
                <a:gd name="T5" fmla="*/ 39 h 79"/>
                <a:gd name="T6" fmla="*/ 40 w 80"/>
                <a:gd name="T7" fmla="*/ 79 h 79"/>
                <a:gd name="T8" fmla="*/ 0 w 80"/>
                <a:gd name="T9" fmla="*/ 42 h 79"/>
              </a:gdLst>
              <a:ahLst/>
              <a:cxnLst>
                <a:cxn ang="0">
                  <a:pos x="T0" y="T1"/>
                </a:cxn>
                <a:cxn ang="0">
                  <a:pos x="T2" y="T3"/>
                </a:cxn>
                <a:cxn ang="0">
                  <a:pos x="T4" y="T5"/>
                </a:cxn>
                <a:cxn ang="0">
                  <a:pos x="T6" y="T7"/>
                </a:cxn>
                <a:cxn ang="0">
                  <a:pos x="T8" y="T9"/>
                </a:cxn>
              </a:cxnLst>
              <a:rect l="0" t="0" r="r" b="b"/>
              <a:pathLst>
                <a:path w="80" h="79">
                  <a:moveTo>
                    <a:pt x="0" y="42"/>
                  </a:moveTo>
                  <a:cubicBezTo>
                    <a:pt x="23" y="36"/>
                    <a:pt x="37" y="23"/>
                    <a:pt x="42" y="0"/>
                  </a:cubicBezTo>
                  <a:cubicBezTo>
                    <a:pt x="49" y="21"/>
                    <a:pt x="61" y="36"/>
                    <a:pt x="80" y="39"/>
                  </a:cubicBezTo>
                  <a:cubicBezTo>
                    <a:pt x="68" y="52"/>
                    <a:pt x="54" y="65"/>
                    <a:pt x="40" y="79"/>
                  </a:cubicBezTo>
                  <a:cubicBezTo>
                    <a:pt x="37" y="62"/>
                    <a:pt x="24" y="47"/>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3" name="Freeform 117"/>
            <p:cNvSpPr>
              <a:spLocks/>
            </p:cNvSpPr>
            <p:nvPr userDrawn="1"/>
          </p:nvSpPr>
          <p:spPr bwMode="auto">
            <a:xfrm>
              <a:off x="444500" y="9040813"/>
              <a:ext cx="258763" cy="161925"/>
            </a:xfrm>
            <a:custGeom>
              <a:avLst/>
              <a:gdLst>
                <a:gd name="T0" fmla="*/ 84 w 84"/>
                <a:gd name="T1" fmla="*/ 42 h 84"/>
                <a:gd name="T2" fmla="*/ 44 w 84"/>
                <a:gd name="T3" fmla="*/ 84 h 84"/>
                <a:gd name="T4" fmla="*/ 0 w 84"/>
                <a:gd name="T5" fmla="*/ 42 h 84"/>
                <a:gd name="T6" fmla="*/ 42 w 84"/>
                <a:gd name="T7" fmla="*/ 0 h 84"/>
                <a:gd name="T8" fmla="*/ 84 w 84"/>
                <a:gd name="T9" fmla="*/ 42 h 84"/>
              </a:gdLst>
              <a:ahLst/>
              <a:cxnLst>
                <a:cxn ang="0">
                  <a:pos x="T0" y="T1"/>
                </a:cxn>
                <a:cxn ang="0">
                  <a:pos x="T2" y="T3"/>
                </a:cxn>
                <a:cxn ang="0">
                  <a:pos x="T4" y="T5"/>
                </a:cxn>
                <a:cxn ang="0">
                  <a:pos x="T6" y="T7"/>
                </a:cxn>
                <a:cxn ang="0">
                  <a:pos x="T8" y="T9"/>
                </a:cxn>
              </a:cxnLst>
              <a:rect l="0" t="0" r="r" b="b"/>
              <a:pathLst>
                <a:path w="84" h="84">
                  <a:moveTo>
                    <a:pt x="84" y="42"/>
                  </a:moveTo>
                  <a:cubicBezTo>
                    <a:pt x="62" y="48"/>
                    <a:pt x="48" y="60"/>
                    <a:pt x="44" y="84"/>
                  </a:cubicBezTo>
                  <a:cubicBezTo>
                    <a:pt x="36" y="63"/>
                    <a:pt x="25" y="46"/>
                    <a:pt x="0" y="42"/>
                  </a:cubicBezTo>
                  <a:cubicBezTo>
                    <a:pt x="23" y="36"/>
                    <a:pt x="37" y="23"/>
                    <a:pt x="42" y="0"/>
                  </a:cubicBezTo>
                  <a:cubicBezTo>
                    <a:pt x="49" y="21"/>
                    <a:pt x="61" y="36"/>
                    <a:pt x="84"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4" name="Freeform 118"/>
            <p:cNvSpPr>
              <a:spLocks/>
            </p:cNvSpPr>
            <p:nvPr userDrawn="1"/>
          </p:nvSpPr>
          <p:spPr bwMode="auto">
            <a:xfrm>
              <a:off x="912813" y="9334500"/>
              <a:ext cx="212725" cy="130175"/>
            </a:xfrm>
            <a:custGeom>
              <a:avLst/>
              <a:gdLst>
                <a:gd name="T0" fmla="*/ 69 w 69"/>
                <a:gd name="T1" fmla="*/ 34 h 67"/>
                <a:gd name="T2" fmla="*/ 35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5" y="57"/>
                    <a:pt x="35" y="67"/>
                  </a:cubicBezTo>
                  <a:cubicBezTo>
                    <a:pt x="24" y="57"/>
                    <a:pt x="11" y="44"/>
                    <a:pt x="0" y="34"/>
                  </a:cubicBezTo>
                  <a:cubicBezTo>
                    <a:pt x="10"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5" name="Freeform 119"/>
            <p:cNvSpPr>
              <a:spLocks/>
            </p:cNvSpPr>
            <p:nvPr userDrawn="1"/>
          </p:nvSpPr>
          <p:spPr bwMode="auto">
            <a:xfrm>
              <a:off x="912813"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9"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6" name="Freeform 120"/>
            <p:cNvSpPr>
              <a:spLocks/>
            </p:cNvSpPr>
            <p:nvPr userDrawn="1"/>
          </p:nvSpPr>
          <p:spPr bwMode="auto">
            <a:xfrm>
              <a:off x="8008938"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7" name="Freeform 121"/>
            <p:cNvSpPr>
              <a:spLocks/>
            </p:cNvSpPr>
            <p:nvPr userDrawn="1"/>
          </p:nvSpPr>
          <p:spPr bwMode="auto">
            <a:xfrm>
              <a:off x="8012113" y="9337675"/>
              <a:ext cx="215900" cy="131762"/>
            </a:xfrm>
            <a:custGeom>
              <a:avLst/>
              <a:gdLst>
                <a:gd name="T0" fmla="*/ 0 w 70"/>
                <a:gd name="T1" fmla="*/ 33 h 68"/>
                <a:gd name="T2" fmla="*/ 34 w 70"/>
                <a:gd name="T3" fmla="*/ 0 h 68"/>
                <a:gd name="T4" fmla="*/ 70 w 70"/>
                <a:gd name="T5" fmla="*/ 35 h 68"/>
                <a:gd name="T6" fmla="*/ 49 w 70"/>
                <a:gd name="T7" fmla="*/ 47 h 68"/>
                <a:gd name="T8" fmla="*/ 36 w 70"/>
                <a:gd name="T9" fmla="*/ 68 h 68"/>
                <a:gd name="T10" fmla="*/ 0 w 70"/>
                <a:gd name="T11" fmla="*/ 33 h 68"/>
              </a:gdLst>
              <a:ahLst/>
              <a:cxnLst>
                <a:cxn ang="0">
                  <a:pos x="T0" y="T1"/>
                </a:cxn>
                <a:cxn ang="0">
                  <a:pos x="T2" y="T3"/>
                </a:cxn>
                <a:cxn ang="0">
                  <a:pos x="T4" y="T5"/>
                </a:cxn>
                <a:cxn ang="0">
                  <a:pos x="T6" y="T7"/>
                </a:cxn>
                <a:cxn ang="0">
                  <a:pos x="T8" y="T9"/>
                </a:cxn>
                <a:cxn ang="0">
                  <a:pos x="T10" y="T11"/>
                </a:cxn>
              </a:cxnLst>
              <a:rect l="0" t="0" r="r" b="b"/>
              <a:pathLst>
                <a:path w="70" h="68">
                  <a:moveTo>
                    <a:pt x="0" y="33"/>
                  </a:moveTo>
                  <a:cubicBezTo>
                    <a:pt x="10" y="23"/>
                    <a:pt x="23" y="10"/>
                    <a:pt x="34" y="0"/>
                  </a:cubicBezTo>
                  <a:cubicBezTo>
                    <a:pt x="44" y="9"/>
                    <a:pt x="57" y="22"/>
                    <a:pt x="70" y="35"/>
                  </a:cubicBezTo>
                  <a:cubicBezTo>
                    <a:pt x="65" y="37"/>
                    <a:pt x="56" y="40"/>
                    <a:pt x="49" y="47"/>
                  </a:cubicBezTo>
                  <a:cubicBezTo>
                    <a:pt x="43" y="53"/>
                    <a:pt x="39" y="63"/>
                    <a:pt x="36" y="68"/>
                  </a:cubicBezTo>
                  <a:cubicBezTo>
                    <a:pt x="24" y="56"/>
                    <a:pt x="11" y="43"/>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8" name="Freeform 122"/>
            <p:cNvSpPr>
              <a:spLocks/>
            </p:cNvSpPr>
            <p:nvPr userDrawn="1"/>
          </p:nvSpPr>
          <p:spPr bwMode="auto">
            <a:xfrm>
              <a:off x="2692400" y="9896475"/>
              <a:ext cx="203200" cy="123825"/>
            </a:xfrm>
            <a:custGeom>
              <a:avLst/>
              <a:gdLst>
                <a:gd name="T0" fmla="*/ 33 w 66"/>
                <a:gd name="T1" fmla="*/ 0 h 64"/>
                <a:gd name="T2" fmla="*/ 66 w 66"/>
                <a:gd name="T3" fmla="*/ 32 h 64"/>
                <a:gd name="T4" fmla="*/ 32 w 66"/>
                <a:gd name="T5" fmla="*/ 64 h 64"/>
                <a:gd name="T6" fmla="*/ 0 w 66"/>
                <a:gd name="T7" fmla="*/ 31 h 64"/>
                <a:gd name="T8" fmla="*/ 33 w 66"/>
                <a:gd name="T9" fmla="*/ 0 h 64"/>
              </a:gdLst>
              <a:ahLst/>
              <a:cxnLst>
                <a:cxn ang="0">
                  <a:pos x="T0" y="T1"/>
                </a:cxn>
                <a:cxn ang="0">
                  <a:pos x="T2" y="T3"/>
                </a:cxn>
                <a:cxn ang="0">
                  <a:pos x="T4" y="T5"/>
                </a:cxn>
                <a:cxn ang="0">
                  <a:pos x="T6" y="T7"/>
                </a:cxn>
                <a:cxn ang="0">
                  <a:pos x="T8" y="T9"/>
                </a:cxn>
              </a:cxnLst>
              <a:rect l="0" t="0" r="r" b="b"/>
              <a:pathLst>
                <a:path w="66" h="64">
                  <a:moveTo>
                    <a:pt x="33" y="0"/>
                  </a:moveTo>
                  <a:cubicBezTo>
                    <a:pt x="43" y="10"/>
                    <a:pt x="56" y="22"/>
                    <a:pt x="66" y="32"/>
                  </a:cubicBezTo>
                  <a:cubicBezTo>
                    <a:pt x="56" y="41"/>
                    <a:pt x="43" y="54"/>
                    <a:pt x="32" y="64"/>
                  </a:cubicBezTo>
                  <a:cubicBezTo>
                    <a:pt x="23" y="55"/>
                    <a:pt x="10" y="42"/>
                    <a:pt x="0" y="31"/>
                  </a:cubicBezTo>
                  <a:cubicBezTo>
                    <a:pt x="9" y="23"/>
                    <a:pt x="22" y="10"/>
                    <a:pt x="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9" name="Freeform 123"/>
            <p:cNvSpPr>
              <a:spLocks/>
            </p:cNvSpPr>
            <p:nvPr userDrawn="1"/>
          </p:nvSpPr>
          <p:spPr bwMode="auto">
            <a:xfrm>
              <a:off x="2692400" y="655002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0"/>
                    <a:pt x="33" y="0"/>
                  </a:cubicBezTo>
                  <a:cubicBezTo>
                    <a:pt x="42" y="9"/>
                    <a:pt x="55"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0" name="Freeform 124"/>
            <p:cNvSpPr>
              <a:spLocks/>
            </p:cNvSpPr>
            <p:nvPr userDrawn="1"/>
          </p:nvSpPr>
          <p:spPr bwMode="auto">
            <a:xfrm>
              <a:off x="6242050" y="6550025"/>
              <a:ext cx="203200" cy="123825"/>
            </a:xfrm>
            <a:custGeom>
              <a:avLst/>
              <a:gdLst>
                <a:gd name="T0" fmla="*/ 0 w 66"/>
                <a:gd name="T1" fmla="*/ 32 h 64"/>
                <a:gd name="T2" fmla="*/ 33 w 66"/>
                <a:gd name="T3" fmla="*/ 0 h 64"/>
                <a:gd name="T4" fmla="*/ 66 w 66"/>
                <a:gd name="T5" fmla="*/ 32 h 64"/>
                <a:gd name="T6" fmla="*/ 32 w 66"/>
                <a:gd name="T7" fmla="*/ 64 h 64"/>
                <a:gd name="T8" fmla="*/ 0 w 66"/>
                <a:gd name="T9" fmla="*/ 32 h 64"/>
              </a:gdLst>
              <a:ahLst/>
              <a:cxnLst>
                <a:cxn ang="0">
                  <a:pos x="T0" y="T1"/>
                </a:cxn>
                <a:cxn ang="0">
                  <a:pos x="T2" y="T3"/>
                </a:cxn>
                <a:cxn ang="0">
                  <a:pos x="T4" y="T5"/>
                </a:cxn>
                <a:cxn ang="0">
                  <a:pos x="T6" y="T7"/>
                </a:cxn>
                <a:cxn ang="0">
                  <a:pos x="T8" y="T9"/>
                </a:cxn>
              </a:cxnLst>
              <a:rect l="0" t="0" r="r" b="b"/>
              <a:pathLst>
                <a:path w="66" h="64">
                  <a:moveTo>
                    <a:pt x="0" y="32"/>
                  </a:moveTo>
                  <a:cubicBezTo>
                    <a:pt x="10" y="22"/>
                    <a:pt x="22" y="10"/>
                    <a:pt x="33" y="0"/>
                  </a:cubicBezTo>
                  <a:cubicBezTo>
                    <a:pt x="43" y="9"/>
                    <a:pt x="56" y="22"/>
                    <a:pt x="66" y="32"/>
                  </a:cubicBezTo>
                  <a:cubicBezTo>
                    <a:pt x="56" y="41"/>
                    <a:pt x="43" y="54"/>
                    <a:pt x="32" y="64"/>
                  </a:cubicBezTo>
                  <a:cubicBezTo>
                    <a:pt x="23" y="54"/>
                    <a:pt x="10" y="42"/>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1" name="Freeform 125"/>
            <p:cNvSpPr>
              <a:spLocks/>
            </p:cNvSpPr>
            <p:nvPr userDrawn="1"/>
          </p:nvSpPr>
          <p:spPr bwMode="auto">
            <a:xfrm>
              <a:off x="6242050" y="989647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1"/>
                    <a:pt x="33" y="0"/>
                  </a:cubicBezTo>
                  <a:cubicBezTo>
                    <a:pt x="42" y="9"/>
                    <a:pt x="56"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2" name="Freeform 126"/>
            <p:cNvSpPr>
              <a:spLocks/>
            </p:cNvSpPr>
            <p:nvPr userDrawn="1"/>
          </p:nvSpPr>
          <p:spPr bwMode="auto">
            <a:xfrm>
              <a:off x="4027488" y="6270625"/>
              <a:ext cx="193675" cy="122237"/>
            </a:xfrm>
            <a:custGeom>
              <a:avLst/>
              <a:gdLst>
                <a:gd name="T0" fmla="*/ 63 w 63"/>
                <a:gd name="T1" fmla="*/ 32 h 63"/>
                <a:gd name="T2" fmla="*/ 31 w 63"/>
                <a:gd name="T3" fmla="*/ 63 h 63"/>
                <a:gd name="T4" fmla="*/ 0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53" y="41"/>
                    <a:pt x="41" y="53"/>
                    <a:pt x="31" y="63"/>
                  </a:cubicBezTo>
                  <a:cubicBezTo>
                    <a:pt x="22" y="54"/>
                    <a:pt x="10" y="42"/>
                    <a:pt x="0" y="31"/>
                  </a:cubicBezTo>
                  <a:cubicBezTo>
                    <a:pt x="9" y="22"/>
                    <a:pt x="22" y="11"/>
                    <a:pt x="32" y="0"/>
                  </a:cubicBezTo>
                  <a:cubicBezTo>
                    <a:pt x="41" y="9"/>
                    <a:pt x="53" y="22"/>
                    <a:pt x="6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3" name="Freeform 127"/>
            <p:cNvSpPr>
              <a:spLocks/>
            </p:cNvSpPr>
            <p:nvPr userDrawn="1"/>
          </p:nvSpPr>
          <p:spPr bwMode="auto">
            <a:xfrm>
              <a:off x="4906963" y="6273800"/>
              <a:ext cx="206375" cy="128587"/>
            </a:xfrm>
            <a:custGeom>
              <a:avLst/>
              <a:gdLst>
                <a:gd name="T0" fmla="*/ 34 w 67"/>
                <a:gd name="T1" fmla="*/ 0 h 67"/>
                <a:gd name="T2" fmla="*/ 67 w 67"/>
                <a:gd name="T3" fmla="*/ 33 h 67"/>
                <a:gd name="T4" fmla="*/ 49 w 67"/>
                <a:gd name="T5" fmla="*/ 43 h 67"/>
                <a:gd name="T6" fmla="*/ 33 w 67"/>
                <a:gd name="T7" fmla="*/ 67 h 67"/>
                <a:gd name="T8" fmla="*/ 21 w 67"/>
                <a:gd name="T9" fmla="*/ 45 h 67"/>
                <a:gd name="T10" fmla="*/ 0 w 67"/>
                <a:gd name="T11" fmla="*/ 32 h 67"/>
                <a:gd name="T12" fmla="*/ 34 w 6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7" h="67">
                  <a:moveTo>
                    <a:pt x="34" y="0"/>
                  </a:moveTo>
                  <a:cubicBezTo>
                    <a:pt x="43" y="9"/>
                    <a:pt x="55" y="21"/>
                    <a:pt x="67" y="33"/>
                  </a:cubicBezTo>
                  <a:cubicBezTo>
                    <a:pt x="63" y="35"/>
                    <a:pt x="54" y="37"/>
                    <a:pt x="49" y="43"/>
                  </a:cubicBezTo>
                  <a:cubicBezTo>
                    <a:pt x="42" y="49"/>
                    <a:pt x="39" y="58"/>
                    <a:pt x="33" y="67"/>
                  </a:cubicBezTo>
                  <a:cubicBezTo>
                    <a:pt x="30" y="60"/>
                    <a:pt x="27" y="51"/>
                    <a:pt x="21" y="45"/>
                  </a:cubicBezTo>
                  <a:cubicBezTo>
                    <a:pt x="15" y="39"/>
                    <a:pt x="6" y="36"/>
                    <a:pt x="0" y="32"/>
                  </a:cubicBezTo>
                  <a:cubicBezTo>
                    <a:pt x="11" y="22"/>
                    <a:pt x="23" y="1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4" name="Freeform 128"/>
            <p:cNvSpPr>
              <a:spLocks/>
            </p:cNvSpPr>
            <p:nvPr userDrawn="1"/>
          </p:nvSpPr>
          <p:spPr bwMode="auto">
            <a:xfrm>
              <a:off x="1349375" y="9613900"/>
              <a:ext cx="209550" cy="130175"/>
            </a:xfrm>
            <a:custGeom>
              <a:avLst/>
              <a:gdLst>
                <a:gd name="T0" fmla="*/ 68 w 68"/>
                <a:gd name="T1" fmla="*/ 34 h 67"/>
                <a:gd name="T2" fmla="*/ 35 w 68"/>
                <a:gd name="T3" fmla="*/ 67 h 67"/>
                <a:gd name="T4" fmla="*/ 24 w 68"/>
                <a:gd name="T5" fmla="*/ 48 h 67"/>
                <a:gd name="T6" fmla="*/ 0 w 68"/>
                <a:gd name="T7" fmla="*/ 34 h 67"/>
                <a:gd name="T8" fmla="*/ 22 w 68"/>
                <a:gd name="T9" fmla="*/ 21 h 67"/>
                <a:gd name="T10" fmla="*/ 35 w 68"/>
                <a:gd name="T11" fmla="*/ 0 h 67"/>
                <a:gd name="T12" fmla="*/ 68 w 68"/>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68" y="34"/>
                  </a:moveTo>
                  <a:cubicBezTo>
                    <a:pt x="58" y="43"/>
                    <a:pt x="47" y="55"/>
                    <a:pt x="35" y="67"/>
                  </a:cubicBezTo>
                  <a:cubicBezTo>
                    <a:pt x="33" y="63"/>
                    <a:pt x="30" y="54"/>
                    <a:pt x="24" y="48"/>
                  </a:cubicBezTo>
                  <a:cubicBezTo>
                    <a:pt x="18" y="42"/>
                    <a:pt x="9" y="39"/>
                    <a:pt x="0" y="34"/>
                  </a:cubicBezTo>
                  <a:cubicBezTo>
                    <a:pt x="7" y="30"/>
                    <a:pt x="16" y="27"/>
                    <a:pt x="22" y="21"/>
                  </a:cubicBezTo>
                  <a:cubicBezTo>
                    <a:pt x="28" y="15"/>
                    <a:pt x="32" y="6"/>
                    <a:pt x="35" y="0"/>
                  </a:cubicBezTo>
                  <a:cubicBezTo>
                    <a:pt x="46" y="11"/>
                    <a:pt x="58" y="23"/>
                    <a:pt x="6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5" name="Freeform 129"/>
            <p:cNvSpPr>
              <a:spLocks/>
            </p:cNvSpPr>
            <p:nvPr userDrawn="1"/>
          </p:nvSpPr>
          <p:spPr bwMode="auto">
            <a:xfrm>
              <a:off x="7575550" y="9620250"/>
              <a:ext cx="193675" cy="119062"/>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3"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6" name="Freeform 130"/>
            <p:cNvSpPr>
              <a:spLocks/>
            </p:cNvSpPr>
            <p:nvPr userDrawn="1"/>
          </p:nvSpPr>
          <p:spPr bwMode="auto">
            <a:xfrm>
              <a:off x="1365250" y="6831013"/>
              <a:ext cx="193675" cy="120650"/>
            </a:xfrm>
            <a:custGeom>
              <a:avLst/>
              <a:gdLst>
                <a:gd name="T0" fmla="*/ 0 w 63"/>
                <a:gd name="T1" fmla="*/ 31 h 62"/>
                <a:gd name="T2" fmla="*/ 32 w 63"/>
                <a:gd name="T3" fmla="*/ 0 h 62"/>
                <a:gd name="T4" fmla="*/ 63 w 63"/>
                <a:gd name="T5" fmla="*/ 31 h 62"/>
                <a:gd name="T6" fmla="*/ 32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3" y="21"/>
                    <a:pt x="63" y="31"/>
                  </a:cubicBezTo>
                  <a:cubicBezTo>
                    <a:pt x="54" y="40"/>
                    <a:pt x="41" y="52"/>
                    <a:pt x="32" y="62"/>
                  </a:cubicBezTo>
                  <a:cubicBezTo>
                    <a:pt x="22" y="52"/>
                    <a:pt x="10" y="40"/>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7" name="Freeform 131"/>
            <p:cNvSpPr>
              <a:spLocks/>
            </p:cNvSpPr>
            <p:nvPr userDrawn="1"/>
          </p:nvSpPr>
          <p:spPr bwMode="auto">
            <a:xfrm>
              <a:off x="7575550" y="6831013"/>
              <a:ext cx="193675"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2"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8" name="Freeform 132"/>
            <p:cNvSpPr>
              <a:spLocks/>
            </p:cNvSpPr>
            <p:nvPr userDrawn="1"/>
          </p:nvSpPr>
          <p:spPr bwMode="auto">
            <a:xfrm>
              <a:off x="4027488" y="10177463"/>
              <a:ext cx="193675" cy="120650"/>
            </a:xfrm>
            <a:custGeom>
              <a:avLst/>
              <a:gdLst>
                <a:gd name="T0" fmla="*/ 0 w 63"/>
                <a:gd name="T1" fmla="*/ 31 h 62"/>
                <a:gd name="T2" fmla="*/ 32 w 63"/>
                <a:gd name="T3" fmla="*/ 0 h 62"/>
                <a:gd name="T4" fmla="*/ 63 w 63"/>
                <a:gd name="T5" fmla="*/ 31 h 62"/>
                <a:gd name="T6" fmla="*/ 31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4" y="21"/>
                    <a:pt x="63" y="31"/>
                  </a:cubicBezTo>
                  <a:cubicBezTo>
                    <a:pt x="54" y="40"/>
                    <a:pt x="42" y="52"/>
                    <a:pt x="31" y="62"/>
                  </a:cubicBezTo>
                  <a:cubicBezTo>
                    <a:pt x="23" y="53"/>
                    <a:pt x="10" y="41"/>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9" name="Freeform 133"/>
            <p:cNvSpPr>
              <a:spLocks/>
            </p:cNvSpPr>
            <p:nvPr userDrawn="1"/>
          </p:nvSpPr>
          <p:spPr bwMode="auto">
            <a:xfrm>
              <a:off x="4913313" y="10177463"/>
              <a:ext cx="195263"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0" name="Freeform 134"/>
            <p:cNvSpPr>
              <a:spLocks/>
            </p:cNvSpPr>
            <p:nvPr userDrawn="1"/>
          </p:nvSpPr>
          <p:spPr bwMode="auto">
            <a:xfrm>
              <a:off x="1817688" y="65579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6"/>
                    <a:pt x="9" y="36"/>
                    <a:pt x="0" y="27"/>
                  </a:cubicBezTo>
                  <a:cubicBezTo>
                    <a:pt x="8" y="20"/>
                    <a:pt x="19" y="9"/>
                    <a:pt x="29" y="0"/>
                  </a:cubicBezTo>
                  <a:cubicBezTo>
                    <a:pt x="37" y="8"/>
                    <a:pt x="48" y="18"/>
                    <a:pt x="57" y="28"/>
                  </a:cubicBezTo>
                  <a:cubicBezTo>
                    <a:pt x="49" y="36"/>
                    <a:pt x="37" y="47"/>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1" name="Freeform 135"/>
            <p:cNvSpPr>
              <a:spLocks/>
            </p:cNvSpPr>
            <p:nvPr userDrawn="1"/>
          </p:nvSpPr>
          <p:spPr bwMode="auto">
            <a:xfrm>
              <a:off x="7140575" y="6557963"/>
              <a:ext cx="179388" cy="107950"/>
            </a:xfrm>
            <a:custGeom>
              <a:avLst/>
              <a:gdLst>
                <a:gd name="T0" fmla="*/ 58 w 58"/>
                <a:gd name="T1" fmla="*/ 28 h 56"/>
                <a:gd name="T2" fmla="*/ 28 w 58"/>
                <a:gd name="T3" fmla="*/ 56 h 56"/>
                <a:gd name="T4" fmla="*/ 0 w 58"/>
                <a:gd name="T5" fmla="*/ 27 h 56"/>
                <a:gd name="T6" fmla="*/ 29 w 58"/>
                <a:gd name="T7" fmla="*/ 0 h 56"/>
                <a:gd name="T8" fmla="*/ 58 w 58"/>
                <a:gd name="T9" fmla="*/ 28 h 56"/>
              </a:gdLst>
              <a:ahLst/>
              <a:cxnLst>
                <a:cxn ang="0">
                  <a:pos x="T0" y="T1"/>
                </a:cxn>
                <a:cxn ang="0">
                  <a:pos x="T2" y="T3"/>
                </a:cxn>
                <a:cxn ang="0">
                  <a:pos x="T4" y="T5"/>
                </a:cxn>
                <a:cxn ang="0">
                  <a:pos x="T6" y="T7"/>
                </a:cxn>
                <a:cxn ang="0">
                  <a:pos x="T8" y="T9"/>
                </a:cxn>
              </a:cxnLst>
              <a:rect l="0" t="0" r="r" b="b"/>
              <a:pathLst>
                <a:path w="58" h="56">
                  <a:moveTo>
                    <a:pt x="58" y="28"/>
                  </a:moveTo>
                  <a:cubicBezTo>
                    <a:pt x="49" y="36"/>
                    <a:pt x="38" y="46"/>
                    <a:pt x="28" y="56"/>
                  </a:cubicBezTo>
                  <a:cubicBezTo>
                    <a:pt x="20" y="48"/>
                    <a:pt x="10" y="37"/>
                    <a:pt x="0" y="27"/>
                  </a:cubicBezTo>
                  <a:cubicBezTo>
                    <a:pt x="8" y="20"/>
                    <a:pt x="19" y="9"/>
                    <a:pt x="29" y="0"/>
                  </a:cubicBezTo>
                  <a:cubicBezTo>
                    <a:pt x="38" y="8"/>
                    <a:pt x="49" y="19"/>
                    <a:pt x="58"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2" name="Freeform 136"/>
            <p:cNvSpPr>
              <a:spLocks/>
            </p:cNvSpPr>
            <p:nvPr userDrawn="1"/>
          </p:nvSpPr>
          <p:spPr bwMode="auto">
            <a:xfrm>
              <a:off x="5810250" y="62785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7"/>
                    <a:pt x="9" y="36"/>
                    <a:pt x="0" y="27"/>
                  </a:cubicBezTo>
                  <a:cubicBezTo>
                    <a:pt x="9" y="20"/>
                    <a:pt x="19" y="9"/>
                    <a:pt x="29" y="0"/>
                  </a:cubicBezTo>
                  <a:cubicBezTo>
                    <a:pt x="37" y="8"/>
                    <a:pt x="47" y="19"/>
                    <a:pt x="57" y="28"/>
                  </a:cubicBezTo>
                  <a:cubicBezTo>
                    <a:pt x="49" y="36"/>
                    <a:pt x="38" y="46"/>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3" name="Freeform 137"/>
            <p:cNvSpPr>
              <a:spLocks/>
            </p:cNvSpPr>
            <p:nvPr userDrawn="1"/>
          </p:nvSpPr>
          <p:spPr bwMode="auto">
            <a:xfrm>
              <a:off x="5813425" y="10185400"/>
              <a:ext cx="173038" cy="104775"/>
            </a:xfrm>
            <a:custGeom>
              <a:avLst/>
              <a:gdLst>
                <a:gd name="T0" fmla="*/ 56 w 56"/>
                <a:gd name="T1" fmla="*/ 27 h 54"/>
                <a:gd name="T2" fmla="*/ 27 w 56"/>
                <a:gd name="T3" fmla="*/ 54 h 54"/>
                <a:gd name="T4" fmla="*/ 0 w 56"/>
                <a:gd name="T5" fmla="*/ 26 h 54"/>
                <a:gd name="T6" fmla="*/ 28 w 56"/>
                <a:gd name="T7" fmla="*/ 0 h 54"/>
                <a:gd name="T8" fmla="*/ 56 w 56"/>
                <a:gd name="T9" fmla="*/ 27 h 54"/>
              </a:gdLst>
              <a:ahLst/>
              <a:cxnLst>
                <a:cxn ang="0">
                  <a:pos x="T0" y="T1"/>
                </a:cxn>
                <a:cxn ang="0">
                  <a:pos x="T2" y="T3"/>
                </a:cxn>
                <a:cxn ang="0">
                  <a:pos x="T4" y="T5"/>
                </a:cxn>
                <a:cxn ang="0">
                  <a:pos x="T6" y="T7"/>
                </a:cxn>
                <a:cxn ang="0">
                  <a:pos x="T8" y="T9"/>
                </a:cxn>
              </a:cxnLst>
              <a:rect l="0" t="0" r="r" b="b"/>
              <a:pathLst>
                <a:path w="56" h="54">
                  <a:moveTo>
                    <a:pt x="56" y="27"/>
                  </a:moveTo>
                  <a:cubicBezTo>
                    <a:pt x="48" y="35"/>
                    <a:pt x="37" y="45"/>
                    <a:pt x="27" y="54"/>
                  </a:cubicBezTo>
                  <a:cubicBezTo>
                    <a:pt x="19" y="46"/>
                    <a:pt x="9" y="36"/>
                    <a:pt x="0" y="26"/>
                  </a:cubicBezTo>
                  <a:cubicBezTo>
                    <a:pt x="7" y="19"/>
                    <a:pt x="18" y="9"/>
                    <a:pt x="28" y="0"/>
                  </a:cubicBezTo>
                  <a:cubicBezTo>
                    <a:pt x="36" y="7"/>
                    <a:pt x="47" y="18"/>
                    <a:pt x="5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4" name="Freeform 138"/>
            <p:cNvSpPr>
              <a:spLocks/>
            </p:cNvSpPr>
            <p:nvPr userDrawn="1"/>
          </p:nvSpPr>
          <p:spPr bwMode="auto">
            <a:xfrm>
              <a:off x="3152775" y="6281738"/>
              <a:ext cx="171450" cy="103187"/>
            </a:xfrm>
            <a:custGeom>
              <a:avLst/>
              <a:gdLst>
                <a:gd name="T0" fmla="*/ 28 w 56"/>
                <a:gd name="T1" fmla="*/ 0 h 54"/>
                <a:gd name="T2" fmla="*/ 56 w 56"/>
                <a:gd name="T3" fmla="*/ 27 h 54"/>
                <a:gd name="T4" fmla="*/ 27 w 56"/>
                <a:gd name="T5" fmla="*/ 54 h 54"/>
                <a:gd name="T6" fmla="*/ 0 w 56"/>
                <a:gd name="T7" fmla="*/ 26 h 54"/>
                <a:gd name="T8" fmla="*/ 28 w 56"/>
                <a:gd name="T9" fmla="*/ 0 h 54"/>
              </a:gdLst>
              <a:ahLst/>
              <a:cxnLst>
                <a:cxn ang="0">
                  <a:pos x="T0" y="T1"/>
                </a:cxn>
                <a:cxn ang="0">
                  <a:pos x="T2" y="T3"/>
                </a:cxn>
                <a:cxn ang="0">
                  <a:pos x="T4" y="T5"/>
                </a:cxn>
                <a:cxn ang="0">
                  <a:pos x="T6" y="T7"/>
                </a:cxn>
                <a:cxn ang="0">
                  <a:pos x="T8" y="T9"/>
                </a:cxn>
              </a:cxnLst>
              <a:rect l="0" t="0" r="r" b="b"/>
              <a:pathLst>
                <a:path w="56" h="54">
                  <a:moveTo>
                    <a:pt x="28" y="0"/>
                  </a:moveTo>
                  <a:cubicBezTo>
                    <a:pt x="37" y="8"/>
                    <a:pt x="47" y="18"/>
                    <a:pt x="56" y="27"/>
                  </a:cubicBezTo>
                  <a:cubicBezTo>
                    <a:pt x="48" y="35"/>
                    <a:pt x="37" y="45"/>
                    <a:pt x="27" y="54"/>
                  </a:cubicBezTo>
                  <a:cubicBezTo>
                    <a:pt x="20" y="46"/>
                    <a:pt x="9" y="36"/>
                    <a:pt x="0" y="26"/>
                  </a:cubicBezTo>
                  <a:cubicBezTo>
                    <a:pt x="7" y="19"/>
                    <a:pt x="18"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5" name="Freeform 139"/>
            <p:cNvSpPr>
              <a:spLocks/>
            </p:cNvSpPr>
            <p:nvPr userDrawn="1"/>
          </p:nvSpPr>
          <p:spPr bwMode="auto">
            <a:xfrm>
              <a:off x="1817688" y="9904413"/>
              <a:ext cx="179388" cy="106362"/>
            </a:xfrm>
            <a:custGeom>
              <a:avLst/>
              <a:gdLst>
                <a:gd name="T0" fmla="*/ 29 w 58"/>
                <a:gd name="T1" fmla="*/ 0 h 55"/>
                <a:gd name="T2" fmla="*/ 58 w 58"/>
                <a:gd name="T3" fmla="*/ 28 h 55"/>
                <a:gd name="T4" fmla="*/ 28 w 58"/>
                <a:gd name="T5" fmla="*/ 55 h 55"/>
                <a:gd name="T6" fmla="*/ 0 w 58"/>
                <a:gd name="T7" fmla="*/ 27 h 55"/>
                <a:gd name="T8" fmla="*/ 29 w 58"/>
                <a:gd name="T9" fmla="*/ 0 h 55"/>
              </a:gdLst>
              <a:ahLst/>
              <a:cxnLst>
                <a:cxn ang="0">
                  <a:pos x="T0" y="T1"/>
                </a:cxn>
                <a:cxn ang="0">
                  <a:pos x="T2" y="T3"/>
                </a:cxn>
                <a:cxn ang="0">
                  <a:pos x="T4" y="T5"/>
                </a:cxn>
                <a:cxn ang="0">
                  <a:pos x="T6" y="T7"/>
                </a:cxn>
                <a:cxn ang="0">
                  <a:pos x="T8" y="T9"/>
                </a:cxn>
              </a:cxnLst>
              <a:rect l="0" t="0" r="r" b="b"/>
              <a:pathLst>
                <a:path w="58" h="55">
                  <a:moveTo>
                    <a:pt x="29" y="0"/>
                  </a:moveTo>
                  <a:cubicBezTo>
                    <a:pt x="38" y="9"/>
                    <a:pt x="48" y="19"/>
                    <a:pt x="58" y="28"/>
                  </a:cubicBezTo>
                  <a:cubicBezTo>
                    <a:pt x="49" y="36"/>
                    <a:pt x="38" y="46"/>
                    <a:pt x="28" y="55"/>
                  </a:cubicBezTo>
                  <a:cubicBezTo>
                    <a:pt x="20" y="48"/>
                    <a:pt x="9" y="37"/>
                    <a:pt x="0" y="27"/>
                  </a:cubicBezTo>
                  <a:cubicBezTo>
                    <a:pt x="8" y="20"/>
                    <a:pt x="19" y="9"/>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6" name="Freeform 140"/>
            <p:cNvSpPr>
              <a:spLocks/>
            </p:cNvSpPr>
            <p:nvPr userDrawn="1"/>
          </p:nvSpPr>
          <p:spPr bwMode="auto">
            <a:xfrm>
              <a:off x="7140575" y="9904413"/>
              <a:ext cx="176213" cy="107950"/>
            </a:xfrm>
            <a:custGeom>
              <a:avLst/>
              <a:gdLst>
                <a:gd name="T0" fmla="*/ 57 w 57"/>
                <a:gd name="T1" fmla="*/ 28 h 56"/>
                <a:gd name="T2" fmla="*/ 28 w 57"/>
                <a:gd name="T3" fmla="*/ 56 h 56"/>
                <a:gd name="T4" fmla="*/ 0 w 57"/>
                <a:gd name="T5" fmla="*/ 27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48" y="36"/>
                    <a:pt x="38" y="46"/>
                    <a:pt x="28" y="56"/>
                  </a:cubicBezTo>
                  <a:cubicBezTo>
                    <a:pt x="20" y="48"/>
                    <a:pt x="10" y="37"/>
                    <a:pt x="0" y="27"/>
                  </a:cubicBezTo>
                  <a:cubicBezTo>
                    <a:pt x="8" y="20"/>
                    <a:pt x="19" y="9"/>
                    <a:pt x="29" y="0"/>
                  </a:cubicBezTo>
                  <a:cubicBezTo>
                    <a:pt x="37" y="8"/>
                    <a:pt x="48" y="19"/>
                    <a:pt x="5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7" name="Freeform 141"/>
            <p:cNvSpPr>
              <a:spLocks/>
            </p:cNvSpPr>
            <p:nvPr userDrawn="1"/>
          </p:nvSpPr>
          <p:spPr bwMode="auto">
            <a:xfrm>
              <a:off x="3149600" y="10185400"/>
              <a:ext cx="174625" cy="104775"/>
            </a:xfrm>
            <a:custGeom>
              <a:avLst/>
              <a:gdLst>
                <a:gd name="T0" fmla="*/ 29 w 57"/>
                <a:gd name="T1" fmla="*/ 54 h 54"/>
                <a:gd name="T2" fmla="*/ 0 w 57"/>
                <a:gd name="T3" fmla="*/ 26 h 54"/>
                <a:gd name="T4" fmla="*/ 29 w 57"/>
                <a:gd name="T5" fmla="*/ 0 h 54"/>
                <a:gd name="T6" fmla="*/ 57 w 57"/>
                <a:gd name="T7" fmla="*/ 27 h 54"/>
                <a:gd name="T8" fmla="*/ 29 w 57"/>
                <a:gd name="T9" fmla="*/ 54 h 54"/>
              </a:gdLst>
              <a:ahLst/>
              <a:cxnLst>
                <a:cxn ang="0">
                  <a:pos x="T0" y="T1"/>
                </a:cxn>
                <a:cxn ang="0">
                  <a:pos x="T2" y="T3"/>
                </a:cxn>
                <a:cxn ang="0">
                  <a:pos x="T4" y="T5"/>
                </a:cxn>
                <a:cxn ang="0">
                  <a:pos x="T6" y="T7"/>
                </a:cxn>
                <a:cxn ang="0">
                  <a:pos x="T8" y="T9"/>
                </a:cxn>
              </a:cxnLst>
              <a:rect l="0" t="0" r="r" b="b"/>
              <a:pathLst>
                <a:path w="57" h="54">
                  <a:moveTo>
                    <a:pt x="29" y="54"/>
                  </a:moveTo>
                  <a:cubicBezTo>
                    <a:pt x="20" y="45"/>
                    <a:pt x="9" y="35"/>
                    <a:pt x="0" y="26"/>
                  </a:cubicBezTo>
                  <a:cubicBezTo>
                    <a:pt x="8" y="19"/>
                    <a:pt x="19" y="9"/>
                    <a:pt x="29" y="0"/>
                  </a:cubicBezTo>
                  <a:cubicBezTo>
                    <a:pt x="37" y="8"/>
                    <a:pt x="48" y="18"/>
                    <a:pt x="57" y="27"/>
                  </a:cubicBezTo>
                  <a:cubicBezTo>
                    <a:pt x="48" y="35"/>
                    <a:pt x="38" y="45"/>
                    <a:pt x="29"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8" name="Freeform 142"/>
            <p:cNvSpPr>
              <a:spLocks/>
            </p:cNvSpPr>
            <p:nvPr userDrawn="1"/>
          </p:nvSpPr>
          <p:spPr bwMode="auto">
            <a:xfrm>
              <a:off x="8489950" y="6848475"/>
              <a:ext cx="138113" cy="79375"/>
            </a:xfrm>
            <a:custGeom>
              <a:avLst/>
              <a:gdLst>
                <a:gd name="T0" fmla="*/ 4 w 45"/>
                <a:gd name="T1" fmla="*/ 30 h 41"/>
                <a:gd name="T2" fmla="*/ 30 w 45"/>
                <a:gd name="T3" fmla="*/ 1 h 41"/>
                <a:gd name="T4" fmla="*/ 14 w 45"/>
                <a:gd name="T5" fmla="*/ 0 h 41"/>
                <a:gd name="T6" fmla="*/ 41 w 45"/>
                <a:gd name="T7" fmla="*/ 31 h 41"/>
                <a:gd name="T8" fmla="*/ 45 w 45"/>
                <a:gd name="T9" fmla="*/ 14 h 41"/>
                <a:gd name="T10" fmla="*/ 13 w 45"/>
                <a:gd name="T11" fmla="*/ 41 h 41"/>
                <a:gd name="T12" fmla="*/ 32 w 45"/>
                <a:gd name="T13" fmla="*/ 41 h 41"/>
                <a:gd name="T14" fmla="*/ 0 w 45"/>
                <a:gd name="T15" fmla="*/ 14 h 41"/>
                <a:gd name="T16" fmla="*/ 4 w 45"/>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1">
                  <a:moveTo>
                    <a:pt x="4" y="30"/>
                  </a:moveTo>
                  <a:cubicBezTo>
                    <a:pt x="12" y="20"/>
                    <a:pt x="21" y="11"/>
                    <a:pt x="30" y="1"/>
                  </a:cubicBezTo>
                  <a:cubicBezTo>
                    <a:pt x="25" y="1"/>
                    <a:pt x="19" y="1"/>
                    <a:pt x="14" y="0"/>
                  </a:cubicBezTo>
                  <a:cubicBezTo>
                    <a:pt x="23" y="10"/>
                    <a:pt x="32" y="21"/>
                    <a:pt x="41" y="31"/>
                  </a:cubicBezTo>
                  <a:cubicBezTo>
                    <a:pt x="42" y="25"/>
                    <a:pt x="44" y="20"/>
                    <a:pt x="45" y="14"/>
                  </a:cubicBezTo>
                  <a:cubicBezTo>
                    <a:pt x="35" y="23"/>
                    <a:pt x="24" y="32"/>
                    <a:pt x="13" y="41"/>
                  </a:cubicBezTo>
                  <a:cubicBezTo>
                    <a:pt x="20" y="41"/>
                    <a:pt x="26" y="41"/>
                    <a:pt x="32" y="41"/>
                  </a:cubicBezTo>
                  <a:cubicBezTo>
                    <a:pt x="21" y="32"/>
                    <a:pt x="11" y="23"/>
                    <a:pt x="0" y="14"/>
                  </a:cubicBezTo>
                  <a:cubicBezTo>
                    <a:pt x="1" y="19"/>
                    <a:pt x="2" y="25"/>
                    <a:pt x="4"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9" name="Freeform 143"/>
            <p:cNvSpPr>
              <a:spLocks/>
            </p:cNvSpPr>
            <p:nvPr userDrawn="1"/>
          </p:nvSpPr>
          <p:spPr bwMode="auto">
            <a:xfrm>
              <a:off x="509588" y="6846888"/>
              <a:ext cx="128588" cy="80962"/>
            </a:xfrm>
            <a:custGeom>
              <a:avLst/>
              <a:gdLst>
                <a:gd name="T0" fmla="*/ 30 w 42"/>
                <a:gd name="T1" fmla="*/ 42 h 42"/>
                <a:gd name="T2" fmla="*/ 2 w 42"/>
                <a:gd name="T3" fmla="*/ 14 h 42"/>
                <a:gd name="T4" fmla="*/ 0 w 42"/>
                <a:gd name="T5" fmla="*/ 31 h 42"/>
                <a:gd name="T6" fmla="*/ 32 w 42"/>
                <a:gd name="T7" fmla="*/ 5 h 42"/>
                <a:gd name="T8" fmla="*/ 14 w 42"/>
                <a:gd name="T9" fmla="*/ 0 h 42"/>
                <a:gd name="T10" fmla="*/ 41 w 42"/>
                <a:gd name="T11" fmla="*/ 32 h 42"/>
                <a:gd name="T12" fmla="*/ 42 w 42"/>
                <a:gd name="T13" fmla="*/ 14 h 42"/>
                <a:gd name="T14" fmla="*/ 11 w 42"/>
                <a:gd name="T15" fmla="*/ 40 h 42"/>
                <a:gd name="T16" fmla="*/ 30 w 4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0" y="42"/>
                  </a:moveTo>
                  <a:cubicBezTo>
                    <a:pt x="21" y="33"/>
                    <a:pt x="12" y="23"/>
                    <a:pt x="2" y="14"/>
                  </a:cubicBezTo>
                  <a:cubicBezTo>
                    <a:pt x="2" y="20"/>
                    <a:pt x="1" y="25"/>
                    <a:pt x="0" y="31"/>
                  </a:cubicBezTo>
                  <a:cubicBezTo>
                    <a:pt x="11" y="22"/>
                    <a:pt x="21" y="14"/>
                    <a:pt x="32" y="5"/>
                  </a:cubicBezTo>
                  <a:cubicBezTo>
                    <a:pt x="26" y="4"/>
                    <a:pt x="20" y="2"/>
                    <a:pt x="14" y="0"/>
                  </a:cubicBezTo>
                  <a:cubicBezTo>
                    <a:pt x="23" y="11"/>
                    <a:pt x="32" y="21"/>
                    <a:pt x="41" y="32"/>
                  </a:cubicBezTo>
                  <a:cubicBezTo>
                    <a:pt x="42" y="26"/>
                    <a:pt x="42" y="20"/>
                    <a:pt x="42" y="14"/>
                  </a:cubicBezTo>
                  <a:cubicBezTo>
                    <a:pt x="32" y="23"/>
                    <a:pt x="21" y="31"/>
                    <a:pt x="11" y="40"/>
                  </a:cubicBezTo>
                  <a:cubicBezTo>
                    <a:pt x="17" y="41"/>
                    <a:pt x="23" y="42"/>
                    <a:pt x="3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0" name="Freeform 144"/>
            <p:cNvSpPr>
              <a:spLocks/>
            </p:cNvSpPr>
            <p:nvPr userDrawn="1"/>
          </p:nvSpPr>
          <p:spPr bwMode="auto">
            <a:xfrm>
              <a:off x="509588" y="9634538"/>
              <a:ext cx="134938" cy="82550"/>
            </a:xfrm>
            <a:custGeom>
              <a:avLst/>
              <a:gdLst>
                <a:gd name="T0" fmla="*/ 29 w 44"/>
                <a:gd name="T1" fmla="*/ 42 h 42"/>
                <a:gd name="T2" fmla="*/ 3 w 44"/>
                <a:gd name="T3" fmla="*/ 14 h 42"/>
                <a:gd name="T4" fmla="*/ 0 w 44"/>
                <a:gd name="T5" fmla="*/ 31 h 42"/>
                <a:gd name="T6" fmla="*/ 31 w 44"/>
                <a:gd name="T7" fmla="*/ 5 h 42"/>
                <a:gd name="T8" fmla="*/ 14 w 44"/>
                <a:gd name="T9" fmla="*/ 0 h 42"/>
                <a:gd name="T10" fmla="*/ 38 w 44"/>
                <a:gd name="T11" fmla="*/ 33 h 42"/>
                <a:gd name="T12" fmla="*/ 44 w 44"/>
                <a:gd name="T13" fmla="*/ 15 h 42"/>
                <a:gd name="T14" fmla="*/ 13 w 44"/>
                <a:gd name="T15" fmla="*/ 42 h 42"/>
                <a:gd name="T16" fmla="*/ 29 w 4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2">
                  <a:moveTo>
                    <a:pt x="29" y="42"/>
                  </a:moveTo>
                  <a:cubicBezTo>
                    <a:pt x="21" y="33"/>
                    <a:pt x="12" y="23"/>
                    <a:pt x="3" y="14"/>
                  </a:cubicBezTo>
                  <a:cubicBezTo>
                    <a:pt x="2" y="20"/>
                    <a:pt x="1" y="25"/>
                    <a:pt x="0" y="31"/>
                  </a:cubicBezTo>
                  <a:cubicBezTo>
                    <a:pt x="11" y="23"/>
                    <a:pt x="21" y="14"/>
                    <a:pt x="31" y="5"/>
                  </a:cubicBezTo>
                  <a:cubicBezTo>
                    <a:pt x="26" y="3"/>
                    <a:pt x="20" y="2"/>
                    <a:pt x="14" y="0"/>
                  </a:cubicBezTo>
                  <a:cubicBezTo>
                    <a:pt x="22" y="11"/>
                    <a:pt x="30" y="22"/>
                    <a:pt x="38" y="33"/>
                  </a:cubicBezTo>
                  <a:cubicBezTo>
                    <a:pt x="40" y="27"/>
                    <a:pt x="42" y="21"/>
                    <a:pt x="44" y="15"/>
                  </a:cubicBezTo>
                  <a:cubicBezTo>
                    <a:pt x="34" y="24"/>
                    <a:pt x="23" y="33"/>
                    <a:pt x="13" y="42"/>
                  </a:cubicBezTo>
                  <a:cubicBezTo>
                    <a:pt x="18" y="42"/>
                    <a:pt x="24"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1" name="Freeform 145"/>
            <p:cNvSpPr>
              <a:spLocks/>
            </p:cNvSpPr>
            <p:nvPr userDrawn="1"/>
          </p:nvSpPr>
          <p:spPr bwMode="auto">
            <a:xfrm>
              <a:off x="8496300" y="9634538"/>
              <a:ext cx="122238" cy="82550"/>
            </a:xfrm>
            <a:custGeom>
              <a:avLst/>
              <a:gdLst>
                <a:gd name="T0" fmla="*/ 29 w 40"/>
                <a:gd name="T1" fmla="*/ 42 h 42"/>
                <a:gd name="T2" fmla="*/ 1 w 40"/>
                <a:gd name="T3" fmla="*/ 14 h 42"/>
                <a:gd name="T4" fmla="*/ 0 w 40"/>
                <a:gd name="T5" fmla="*/ 32 h 42"/>
                <a:gd name="T6" fmla="*/ 30 w 40"/>
                <a:gd name="T7" fmla="*/ 5 h 42"/>
                <a:gd name="T8" fmla="*/ 13 w 40"/>
                <a:gd name="T9" fmla="*/ 0 h 42"/>
                <a:gd name="T10" fmla="*/ 40 w 40"/>
                <a:gd name="T11" fmla="*/ 32 h 42"/>
                <a:gd name="T12" fmla="*/ 40 w 40"/>
                <a:gd name="T13" fmla="*/ 13 h 42"/>
                <a:gd name="T14" fmla="*/ 12 w 40"/>
                <a:gd name="T15" fmla="*/ 42 h 42"/>
                <a:gd name="T16" fmla="*/ 29 w 4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29" y="42"/>
                  </a:moveTo>
                  <a:cubicBezTo>
                    <a:pt x="20" y="33"/>
                    <a:pt x="11" y="24"/>
                    <a:pt x="1" y="14"/>
                  </a:cubicBezTo>
                  <a:cubicBezTo>
                    <a:pt x="1" y="20"/>
                    <a:pt x="0" y="26"/>
                    <a:pt x="0" y="32"/>
                  </a:cubicBezTo>
                  <a:cubicBezTo>
                    <a:pt x="10" y="23"/>
                    <a:pt x="20" y="14"/>
                    <a:pt x="30" y="5"/>
                  </a:cubicBezTo>
                  <a:cubicBezTo>
                    <a:pt x="24" y="3"/>
                    <a:pt x="19" y="2"/>
                    <a:pt x="13" y="0"/>
                  </a:cubicBezTo>
                  <a:cubicBezTo>
                    <a:pt x="22" y="11"/>
                    <a:pt x="31" y="21"/>
                    <a:pt x="40" y="32"/>
                  </a:cubicBezTo>
                  <a:cubicBezTo>
                    <a:pt x="40" y="26"/>
                    <a:pt x="40" y="20"/>
                    <a:pt x="40" y="13"/>
                  </a:cubicBezTo>
                  <a:cubicBezTo>
                    <a:pt x="31" y="23"/>
                    <a:pt x="21" y="33"/>
                    <a:pt x="12" y="42"/>
                  </a:cubicBezTo>
                  <a:cubicBezTo>
                    <a:pt x="18" y="42"/>
                    <a:pt x="23"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2" name="Freeform 146"/>
            <p:cNvSpPr>
              <a:spLocks/>
            </p:cNvSpPr>
            <p:nvPr userDrawn="1"/>
          </p:nvSpPr>
          <p:spPr bwMode="auto">
            <a:xfrm>
              <a:off x="6710363" y="6292850"/>
              <a:ext cx="158750" cy="85725"/>
            </a:xfrm>
            <a:custGeom>
              <a:avLst/>
              <a:gdLst>
                <a:gd name="T0" fmla="*/ 25 w 52"/>
                <a:gd name="T1" fmla="*/ 44 h 44"/>
                <a:gd name="T2" fmla="*/ 0 w 52"/>
                <a:gd name="T3" fmla="*/ 21 h 44"/>
                <a:gd name="T4" fmla="*/ 22 w 52"/>
                <a:gd name="T5" fmla="*/ 0 h 44"/>
                <a:gd name="T6" fmla="*/ 42 w 52"/>
                <a:gd name="T7" fmla="*/ 30 h 44"/>
                <a:gd name="T8" fmla="*/ 52 w 52"/>
                <a:gd name="T9" fmla="*/ 19 h 44"/>
                <a:gd name="T10" fmla="*/ 25 w 52"/>
                <a:gd name="T11" fmla="*/ 44 h 44"/>
              </a:gdLst>
              <a:ahLst/>
              <a:cxnLst>
                <a:cxn ang="0">
                  <a:pos x="T0" y="T1"/>
                </a:cxn>
                <a:cxn ang="0">
                  <a:pos x="T2" y="T3"/>
                </a:cxn>
                <a:cxn ang="0">
                  <a:pos x="T4" y="T5"/>
                </a:cxn>
                <a:cxn ang="0">
                  <a:pos x="T6" y="T7"/>
                </a:cxn>
                <a:cxn ang="0">
                  <a:pos x="T8" y="T9"/>
                </a:cxn>
                <a:cxn ang="0">
                  <a:pos x="T10" y="T11"/>
                </a:cxn>
              </a:cxnLst>
              <a:rect l="0" t="0" r="r" b="b"/>
              <a:pathLst>
                <a:path w="52" h="44">
                  <a:moveTo>
                    <a:pt x="25" y="44"/>
                  </a:moveTo>
                  <a:cubicBezTo>
                    <a:pt x="16" y="36"/>
                    <a:pt x="7" y="28"/>
                    <a:pt x="0" y="21"/>
                  </a:cubicBezTo>
                  <a:cubicBezTo>
                    <a:pt x="7" y="14"/>
                    <a:pt x="16" y="5"/>
                    <a:pt x="22" y="0"/>
                  </a:cubicBezTo>
                  <a:cubicBezTo>
                    <a:pt x="27" y="8"/>
                    <a:pt x="35" y="19"/>
                    <a:pt x="42" y="30"/>
                  </a:cubicBezTo>
                  <a:cubicBezTo>
                    <a:pt x="46" y="26"/>
                    <a:pt x="49" y="22"/>
                    <a:pt x="52" y="19"/>
                  </a:cubicBezTo>
                  <a:cubicBezTo>
                    <a:pt x="43" y="28"/>
                    <a:pt x="33" y="37"/>
                    <a:pt x="25"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3" name="Freeform 147"/>
            <p:cNvSpPr>
              <a:spLocks/>
            </p:cNvSpPr>
            <p:nvPr userDrawn="1"/>
          </p:nvSpPr>
          <p:spPr bwMode="auto">
            <a:xfrm>
              <a:off x="2274888" y="6284913"/>
              <a:ext cx="158750" cy="93662"/>
            </a:xfrm>
            <a:custGeom>
              <a:avLst/>
              <a:gdLst>
                <a:gd name="T0" fmla="*/ 18 w 52"/>
                <a:gd name="T1" fmla="*/ 4 h 48"/>
                <a:gd name="T2" fmla="*/ 43 w 52"/>
                <a:gd name="T3" fmla="*/ 33 h 48"/>
                <a:gd name="T4" fmla="*/ 52 w 52"/>
                <a:gd name="T5" fmla="*/ 23 h 48"/>
                <a:gd name="T6" fmla="*/ 25 w 52"/>
                <a:gd name="T7" fmla="*/ 48 h 48"/>
                <a:gd name="T8" fmla="*/ 0 w 52"/>
                <a:gd name="T9" fmla="*/ 25 h 48"/>
                <a:gd name="T10" fmla="*/ 26 w 52"/>
                <a:gd name="T11" fmla="*/ 0 h 48"/>
                <a:gd name="T12" fmla="*/ 18 w 52"/>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18" y="4"/>
                  </a:moveTo>
                  <a:cubicBezTo>
                    <a:pt x="27" y="14"/>
                    <a:pt x="35" y="23"/>
                    <a:pt x="43" y="33"/>
                  </a:cubicBezTo>
                  <a:cubicBezTo>
                    <a:pt x="46" y="29"/>
                    <a:pt x="49" y="26"/>
                    <a:pt x="52" y="23"/>
                  </a:cubicBezTo>
                  <a:cubicBezTo>
                    <a:pt x="43" y="32"/>
                    <a:pt x="33" y="40"/>
                    <a:pt x="25" y="48"/>
                  </a:cubicBezTo>
                  <a:cubicBezTo>
                    <a:pt x="17" y="41"/>
                    <a:pt x="8" y="33"/>
                    <a:pt x="0" y="25"/>
                  </a:cubicBezTo>
                  <a:cubicBezTo>
                    <a:pt x="7" y="17"/>
                    <a:pt x="17" y="9"/>
                    <a:pt x="26" y="0"/>
                  </a:cubicBezTo>
                  <a:cubicBezTo>
                    <a:pt x="23" y="1"/>
                    <a:pt x="21" y="3"/>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4" name="Freeform 148"/>
            <p:cNvSpPr>
              <a:spLocks/>
            </p:cNvSpPr>
            <p:nvPr userDrawn="1"/>
          </p:nvSpPr>
          <p:spPr bwMode="auto">
            <a:xfrm>
              <a:off x="2265363" y="10191750"/>
              <a:ext cx="163513" cy="93662"/>
            </a:xfrm>
            <a:custGeom>
              <a:avLst/>
              <a:gdLst>
                <a:gd name="T0" fmla="*/ 28 w 53"/>
                <a:gd name="T1" fmla="*/ 0 h 49"/>
                <a:gd name="T2" fmla="*/ 53 w 53"/>
                <a:gd name="T3" fmla="*/ 24 h 49"/>
                <a:gd name="T4" fmla="*/ 27 w 53"/>
                <a:gd name="T5" fmla="*/ 49 h 49"/>
                <a:gd name="T6" fmla="*/ 34 w 53"/>
                <a:gd name="T7" fmla="*/ 45 h 49"/>
                <a:gd name="T8" fmla="*/ 12 w 53"/>
                <a:gd name="T9" fmla="*/ 14 h 49"/>
                <a:gd name="T10" fmla="*/ 0 w 53"/>
                <a:gd name="T11" fmla="*/ 26 h 49"/>
                <a:gd name="T12" fmla="*/ 28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28" y="0"/>
                  </a:moveTo>
                  <a:cubicBezTo>
                    <a:pt x="36" y="8"/>
                    <a:pt x="45" y="16"/>
                    <a:pt x="53" y="24"/>
                  </a:cubicBezTo>
                  <a:cubicBezTo>
                    <a:pt x="45" y="31"/>
                    <a:pt x="36" y="40"/>
                    <a:pt x="27" y="49"/>
                  </a:cubicBezTo>
                  <a:cubicBezTo>
                    <a:pt x="29" y="47"/>
                    <a:pt x="31" y="46"/>
                    <a:pt x="34" y="45"/>
                  </a:cubicBezTo>
                  <a:cubicBezTo>
                    <a:pt x="26" y="34"/>
                    <a:pt x="19" y="24"/>
                    <a:pt x="12" y="14"/>
                  </a:cubicBezTo>
                  <a:cubicBezTo>
                    <a:pt x="8" y="18"/>
                    <a:pt x="4" y="22"/>
                    <a:pt x="0" y="26"/>
                  </a:cubicBezTo>
                  <a:cubicBezTo>
                    <a:pt x="10" y="17"/>
                    <a:pt x="19"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5" name="Freeform 149"/>
            <p:cNvSpPr>
              <a:spLocks/>
            </p:cNvSpPr>
            <p:nvPr userDrawn="1"/>
          </p:nvSpPr>
          <p:spPr bwMode="auto">
            <a:xfrm>
              <a:off x="6710363" y="10188575"/>
              <a:ext cx="158750" cy="95250"/>
            </a:xfrm>
            <a:custGeom>
              <a:avLst/>
              <a:gdLst>
                <a:gd name="T0" fmla="*/ 25 w 52"/>
                <a:gd name="T1" fmla="*/ 49 h 49"/>
                <a:gd name="T2" fmla="*/ 0 w 52"/>
                <a:gd name="T3" fmla="*/ 25 h 49"/>
                <a:gd name="T4" fmla="*/ 26 w 52"/>
                <a:gd name="T5" fmla="*/ 0 h 49"/>
                <a:gd name="T6" fmla="*/ 19 w 52"/>
                <a:gd name="T7" fmla="*/ 4 h 49"/>
                <a:gd name="T8" fmla="*/ 41 w 52"/>
                <a:gd name="T9" fmla="*/ 34 h 49"/>
                <a:gd name="T10" fmla="*/ 52 w 52"/>
                <a:gd name="T11" fmla="*/ 23 h 49"/>
                <a:gd name="T12" fmla="*/ 25 w 5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52" h="49">
                  <a:moveTo>
                    <a:pt x="25" y="49"/>
                  </a:moveTo>
                  <a:cubicBezTo>
                    <a:pt x="16" y="41"/>
                    <a:pt x="7" y="32"/>
                    <a:pt x="0" y="25"/>
                  </a:cubicBezTo>
                  <a:cubicBezTo>
                    <a:pt x="7" y="18"/>
                    <a:pt x="17" y="9"/>
                    <a:pt x="26" y="0"/>
                  </a:cubicBezTo>
                  <a:cubicBezTo>
                    <a:pt x="24" y="1"/>
                    <a:pt x="21" y="3"/>
                    <a:pt x="19" y="4"/>
                  </a:cubicBezTo>
                  <a:cubicBezTo>
                    <a:pt x="26" y="14"/>
                    <a:pt x="34" y="24"/>
                    <a:pt x="41" y="34"/>
                  </a:cubicBezTo>
                  <a:cubicBezTo>
                    <a:pt x="45" y="31"/>
                    <a:pt x="48" y="27"/>
                    <a:pt x="52" y="23"/>
                  </a:cubicBezTo>
                  <a:cubicBezTo>
                    <a:pt x="43" y="32"/>
                    <a:pt x="33" y="40"/>
                    <a:pt x="25"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6" name="Freeform 150"/>
            <p:cNvSpPr>
              <a:spLocks/>
            </p:cNvSpPr>
            <p:nvPr userDrawn="1"/>
          </p:nvSpPr>
          <p:spPr bwMode="auto">
            <a:xfrm>
              <a:off x="8054975" y="992187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2" y="9"/>
                    <a:pt x="30" y="17"/>
                    <a:pt x="38" y="26"/>
                  </a:cubicBezTo>
                  <a:cubicBezTo>
                    <a:pt x="38" y="21"/>
                    <a:pt x="39" y="16"/>
                    <a:pt x="39" y="12"/>
                  </a:cubicBezTo>
                  <a:cubicBezTo>
                    <a:pt x="30" y="20"/>
                    <a:pt x="21" y="28"/>
                    <a:pt x="12" y="37"/>
                  </a:cubicBezTo>
                  <a:cubicBezTo>
                    <a:pt x="15" y="39"/>
                    <a:pt x="18" y="42"/>
                    <a:pt x="21" y="44"/>
                  </a:cubicBezTo>
                  <a:cubicBezTo>
                    <a:pt x="13" y="35"/>
                    <a:pt x="4" y="27"/>
                    <a:pt x="0" y="22"/>
                  </a:cubicBezTo>
                  <a:cubicBezTo>
                    <a:pt x="7" y="16"/>
                    <a:pt x="17" y="9"/>
                    <a:pt x="27" y="2"/>
                  </a:cubicBezTo>
                  <a:cubicBezTo>
                    <a:pt x="23"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7" name="Freeform 151"/>
            <p:cNvSpPr>
              <a:spLocks/>
            </p:cNvSpPr>
            <p:nvPr userDrawn="1"/>
          </p:nvSpPr>
          <p:spPr bwMode="auto">
            <a:xfrm>
              <a:off x="4506913" y="6018213"/>
              <a:ext cx="117475" cy="71437"/>
            </a:xfrm>
            <a:custGeom>
              <a:avLst/>
              <a:gdLst>
                <a:gd name="T0" fmla="*/ 14 w 38"/>
                <a:gd name="T1" fmla="*/ 0 h 37"/>
                <a:gd name="T2" fmla="*/ 37 w 38"/>
                <a:gd name="T3" fmla="*/ 27 h 37"/>
                <a:gd name="T4" fmla="*/ 38 w 38"/>
                <a:gd name="T5" fmla="*/ 12 h 37"/>
                <a:gd name="T6" fmla="*/ 11 w 38"/>
                <a:gd name="T7" fmla="*/ 35 h 37"/>
                <a:gd name="T8" fmla="*/ 27 w 38"/>
                <a:gd name="T9" fmla="*/ 37 h 37"/>
                <a:gd name="T10" fmla="*/ 1 w 38"/>
                <a:gd name="T11" fmla="*/ 12 h 37"/>
                <a:gd name="T12" fmla="*/ 0 w 38"/>
                <a:gd name="T13" fmla="*/ 26 h 37"/>
                <a:gd name="T14" fmla="*/ 25 w 38"/>
                <a:gd name="T15" fmla="*/ 0 h 37"/>
                <a:gd name="T16" fmla="*/ 14 w 3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14" y="0"/>
                  </a:moveTo>
                  <a:cubicBezTo>
                    <a:pt x="21" y="9"/>
                    <a:pt x="29" y="18"/>
                    <a:pt x="37" y="27"/>
                  </a:cubicBezTo>
                  <a:cubicBezTo>
                    <a:pt x="37" y="22"/>
                    <a:pt x="38" y="17"/>
                    <a:pt x="38" y="12"/>
                  </a:cubicBezTo>
                  <a:cubicBezTo>
                    <a:pt x="29" y="20"/>
                    <a:pt x="20" y="27"/>
                    <a:pt x="11" y="35"/>
                  </a:cubicBezTo>
                  <a:cubicBezTo>
                    <a:pt x="16" y="35"/>
                    <a:pt x="22" y="36"/>
                    <a:pt x="27" y="37"/>
                  </a:cubicBezTo>
                  <a:cubicBezTo>
                    <a:pt x="18" y="29"/>
                    <a:pt x="10" y="21"/>
                    <a:pt x="1" y="12"/>
                  </a:cubicBezTo>
                  <a:cubicBezTo>
                    <a:pt x="1" y="17"/>
                    <a:pt x="1" y="21"/>
                    <a:pt x="0" y="26"/>
                  </a:cubicBezTo>
                  <a:cubicBezTo>
                    <a:pt x="9" y="17"/>
                    <a:pt x="17" y="9"/>
                    <a:pt x="25" y="0"/>
                  </a:cubicBezTo>
                  <a:cubicBezTo>
                    <a:pt x="21" y="0"/>
                    <a:pt x="18" y="0"/>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8" name="Freeform 152"/>
            <p:cNvSpPr>
              <a:spLocks/>
            </p:cNvSpPr>
            <p:nvPr userDrawn="1"/>
          </p:nvSpPr>
          <p:spPr bwMode="auto">
            <a:xfrm>
              <a:off x="4506913" y="10475913"/>
              <a:ext cx="117475" cy="77787"/>
            </a:xfrm>
            <a:custGeom>
              <a:avLst/>
              <a:gdLst>
                <a:gd name="T0" fmla="*/ 38 w 38"/>
                <a:gd name="T1" fmla="*/ 14 h 40"/>
                <a:gd name="T2" fmla="*/ 11 w 38"/>
                <a:gd name="T3" fmla="*/ 37 h 40"/>
                <a:gd name="T4" fmla="*/ 27 w 38"/>
                <a:gd name="T5" fmla="*/ 40 h 40"/>
                <a:gd name="T6" fmla="*/ 1 w 38"/>
                <a:gd name="T7" fmla="*/ 15 h 40"/>
                <a:gd name="T8" fmla="*/ 0 w 38"/>
                <a:gd name="T9" fmla="*/ 27 h 40"/>
                <a:gd name="T10" fmla="*/ 26 w 38"/>
                <a:gd name="T11" fmla="*/ 3 h 40"/>
                <a:gd name="T12" fmla="*/ 14 w 38"/>
                <a:gd name="T13" fmla="*/ 0 h 40"/>
                <a:gd name="T14" fmla="*/ 37 w 38"/>
                <a:gd name="T15" fmla="*/ 28 h 40"/>
                <a:gd name="T16" fmla="*/ 38 w 38"/>
                <a:gd name="T1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38" y="14"/>
                  </a:moveTo>
                  <a:cubicBezTo>
                    <a:pt x="29" y="22"/>
                    <a:pt x="20" y="29"/>
                    <a:pt x="11" y="37"/>
                  </a:cubicBezTo>
                  <a:cubicBezTo>
                    <a:pt x="16" y="38"/>
                    <a:pt x="22" y="39"/>
                    <a:pt x="27" y="40"/>
                  </a:cubicBezTo>
                  <a:cubicBezTo>
                    <a:pt x="18" y="31"/>
                    <a:pt x="10" y="23"/>
                    <a:pt x="1" y="15"/>
                  </a:cubicBezTo>
                  <a:cubicBezTo>
                    <a:pt x="1" y="19"/>
                    <a:pt x="0" y="23"/>
                    <a:pt x="0" y="27"/>
                  </a:cubicBezTo>
                  <a:cubicBezTo>
                    <a:pt x="8" y="19"/>
                    <a:pt x="17" y="11"/>
                    <a:pt x="26" y="3"/>
                  </a:cubicBezTo>
                  <a:cubicBezTo>
                    <a:pt x="22" y="2"/>
                    <a:pt x="18" y="1"/>
                    <a:pt x="14" y="0"/>
                  </a:cubicBezTo>
                  <a:cubicBezTo>
                    <a:pt x="22" y="9"/>
                    <a:pt x="30" y="19"/>
                    <a:pt x="37" y="28"/>
                  </a:cubicBezTo>
                  <a:cubicBezTo>
                    <a:pt x="38" y="24"/>
                    <a:pt x="38" y="19"/>
                    <a:pt x="3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9" name="Freeform 153"/>
            <p:cNvSpPr>
              <a:spLocks/>
            </p:cNvSpPr>
            <p:nvPr userDrawn="1"/>
          </p:nvSpPr>
          <p:spPr bwMode="auto">
            <a:xfrm>
              <a:off x="8054975" y="657542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1" y="9"/>
                    <a:pt x="30" y="17"/>
                    <a:pt x="38" y="26"/>
                  </a:cubicBezTo>
                  <a:cubicBezTo>
                    <a:pt x="38" y="21"/>
                    <a:pt x="39" y="16"/>
                    <a:pt x="39" y="12"/>
                  </a:cubicBezTo>
                  <a:cubicBezTo>
                    <a:pt x="30" y="20"/>
                    <a:pt x="21" y="28"/>
                    <a:pt x="12" y="37"/>
                  </a:cubicBezTo>
                  <a:cubicBezTo>
                    <a:pt x="15" y="39"/>
                    <a:pt x="18" y="42"/>
                    <a:pt x="21" y="44"/>
                  </a:cubicBezTo>
                  <a:cubicBezTo>
                    <a:pt x="13" y="35"/>
                    <a:pt x="5" y="27"/>
                    <a:pt x="0" y="22"/>
                  </a:cubicBezTo>
                  <a:cubicBezTo>
                    <a:pt x="7" y="16"/>
                    <a:pt x="17" y="9"/>
                    <a:pt x="27" y="2"/>
                  </a:cubicBezTo>
                  <a:cubicBezTo>
                    <a:pt x="22"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0" name="Freeform 154"/>
            <p:cNvSpPr>
              <a:spLocks/>
            </p:cNvSpPr>
            <p:nvPr userDrawn="1"/>
          </p:nvSpPr>
          <p:spPr bwMode="auto">
            <a:xfrm>
              <a:off x="942975" y="6573838"/>
              <a:ext cx="139700" cy="74612"/>
            </a:xfrm>
            <a:custGeom>
              <a:avLst/>
              <a:gdLst>
                <a:gd name="T0" fmla="*/ 0 w 45"/>
                <a:gd name="T1" fmla="*/ 21 h 39"/>
                <a:gd name="T2" fmla="*/ 21 w 45"/>
                <a:gd name="T3" fmla="*/ 0 h 39"/>
                <a:gd name="T4" fmla="*/ 41 w 45"/>
                <a:gd name="T5" fmla="*/ 27 h 39"/>
                <a:gd name="T6" fmla="*/ 45 w 45"/>
                <a:gd name="T7" fmla="*/ 13 h 39"/>
                <a:gd name="T8" fmla="*/ 18 w 45"/>
                <a:gd name="T9" fmla="*/ 38 h 39"/>
                <a:gd name="T10" fmla="*/ 32 w 45"/>
                <a:gd name="T11" fmla="*/ 39 h 39"/>
                <a:gd name="T12" fmla="*/ 7 w 45"/>
                <a:gd name="T13" fmla="*/ 12 h 39"/>
                <a:gd name="T14" fmla="*/ 0 w 45"/>
                <a:gd name="T15" fmla="*/ 2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9">
                  <a:moveTo>
                    <a:pt x="0" y="21"/>
                  </a:moveTo>
                  <a:cubicBezTo>
                    <a:pt x="8" y="12"/>
                    <a:pt x="17" y="4"/>
                    <a:pt x="21" y="0"/>
                  </a:cubicBezTo>
                  <a:cubicBezTo>
                    <a:pt x="27" y="8"/>
                    <a:pt x="34" y="18"/>
                    <a:pt x="41" y="27"/>
                  </a:cubicBezTo>
                  <a:cubicBezTo>
                    <a:pt x="43" y="23"/>
                    <a:pt x="44" y="18"/>
                    <a:pt x="45" y="13"/>
                  </a:cubicBezTo>
                  <a:cubicBezTo>
                    <a:pt x="36" y="22"/>
                    <a:pt x="27" y="30"/>
                    <a:pt x="18" y="38"/>
                  </a:cubicBezTo>
                  <a:cubicBezTo>
                    <a:pt x="23" y="39"/>
                    <a:pt x="27" y="39"/>
                    <a:pt x="32" y="39"/>
                  </a:cubicBezTo>
                  <a:cubicBezTo>
                    <a:pt x="24" y="30"/>
                    <a:pt x="15" y="21"/>
                    <a:pt x="7" y="12"/>
                  </a:cubicBezTo>
                  <a:cubicBezTo>
                    <a:pt x="4" y="15"/>
                    <a:pt x="2" y="18"/>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1" name="Freeform 155"/>
            <p:cNvSpPr>
              <a:spLocks/>
            </p:cNvSpPr>
            <p:nvPr userDrawn="1"/>
          </p:nvSpPr>
          <p:spPr bwMode="auto">
            <a:xfrm>
              <a:off x="942975" y="9912350"/>
              <a:ext cx="133350" cy="82550"/>
            </a:xfrm>
            <a:custGeom>
              <a:avLst/>
              <a:gdLst>
                <a:gd name="T0" fmla="*/ 43 w 43"/>
                <a:gd name="T1" fmla="*/ 17 h 43"/>
                <a:gd name="T2" fmla="*/ 18 w 43"/>
                <a:gd name="T3" fmla="*/ 42 h 43"/>
                <a:gd name="T4" fmla="*/ 32 w 43"/>
                <a:gd name="T5" fmla="*/ 43 h 43"/>
                <a:gd name="T6" fmla="*/ 6 w 43"/>
                <a:gd name="T7" fmla="*/ 17 h 43"/>
                <a:gd name="T8" fmla="*/ 0 w 43"/>
                <a:gd name="T9" fmla="*/ 25 h 43"/>
                <a:gd name="T10" fmla="*/ 25 w 43"/>
                <a:gd name="T11" fmla="*/ 0 h 43"/>
                <a:gd name="T12" fmla="*/ 19 w 43"/>
                <a:gd name="T13" fmla="*/ 2 h 43"/>
                <a:gd name="T14" fmla="*/ 40 w 43"/>
                <a:gd name="T15" fmla="*/ 33 h 43"/>
                <a:gd name="T16" fmla="*/ 4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3" y="17"/>
                  </a:moveTo>
                  <a:cubicBezTo>
                    <a:pt x="34" y="25"/>
                    <a:pt x="26" y="34"/>
                    <a:pt x="18" y="42"/>
                  </a:cubicBezTo>
                  <a:cubicBezTo>
                    <a:pt x="22" y="42"/>
                    <a:pt x="27" y="42"/>
                    <a:pt x="32" y="43"/>
                  </a:cubicBezTo>
                  <a:cubicBezTo>
                    <a:pt x="23" y="34"/>
                    <a:pt x="15" y="25"/>
                    <a:pt x="6" y="17"/>
                  </a:cubicBezTo>
                  <a:cubicBezTo>
                    <a:pt x="4" y="19"/>
                    <a:pt x="2" y="22"/>
                    <a:pt x="0" y="25"/>
                  </a:cubicBezTo>
                  <a:cubicBezTo>
                    <a:pt x="8" y="16"/>
                    <a:pt x="17" y="8"/>
                    <a:pt x="25" y="0"/>
                  </a:cubicBezTo>
                  <a:cubicBezTo>
                    <a:pt x="23" y="1"/>
                    <a:pt x="21" y="2"/>
                    <a:pt x="19" y="2"/>
                  </a:cubicBezTo>
                  <a:cubicBezTo>
                    <a:pt x="26" y="13"/>
                    <a:pt x="33" y="23"/>
                    <a:pt x="40" y="33"/>
                  </a:cubicBezTo>
                  <a:cubicBezTo>
                    <a:pt x="41" y="28"/>
                    <a:pt x="42" y="23"/>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2" name="Freeform 156"/>
            <p:cNvSpPr>
              <a:spLocks/>
            </p:cNvSpPr>
            <p:nvPr userDrawn="1"/>
          </p:nvSpPr>
          <p:spPr bwMode="auto">
            <a:xfrm>
              <a:off x="5381625" y="10482263"/>
              <a:ext cx="123825" cy="73025"/>
            </a:xfrm>
            <a:custGeom>
              <a:avLst/>
              <a:gdLst>
                <a:gd name="T0" fmla="*/ 40 w 40"/>
                <a:gd name="T1" fmla="*/ 11 h 38"/>
                <a:gd name="T2" fmla="*/ 19 w 40"/>
                <a:gd name="T3" fmla="*/ 35 h 38"/>
                <a:gd name="T4" fmla="*/ 29 w 40"/>
                <a:gd name="T5" fmla="*/ 38 h 38"/>
                <a:gd name="T6" fmla="*/ 8 w 40"/>
                <a:gd name="T7" fmla="*/ 9 h 38"/>
                <a:gd name="T8" fmla="*/ 0 w 40"/>
                <a:gd name="T9" fmla="*/ 19 h 38"/>
                <a:gd name="T10" fmla="*/ 20 w 40"/>
                <a:gd name="T11" fmla="*/ 0 h 38"/>
                <a:gd name="T12" fmla="*/ 39 w 40"/>
                <a:gd name="T13" fmla="*/ 26 h 38"/>
                <a:gd name="T14" fmla="*/ 40 w 40"/>
                <a:gd name="T15" fmla="*/ 1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8">
                  <a:moveTo>
                    <a:pt x="40" y="11"/>
                  </a:moveTo>
                  <a:cubicBezTo>
                    <a:pt x="33" y="19"/>
                    <a:pt x="26" y="27"/>
                    <a:pt x="19" y="35"/>
                  </a:cubicBezTo>
                  <a:cubicBezTo>
                    <a:pt x="22" y="36"/>
                    <a:pt x="25" y="37"/>
                    <a:pt x="29" y="38"/>
                  </a:cubicBezTo>
                  <a:cubicBezTo>
                    <a:pt x="22" y="29"/>
                    <a:pt x="15" y="19"/>
                    <a:pt x="8" y="9"/>
                  </a:cubicBezTo>
                  <a:cubicBezTo>
                    <a:pt x="5" y="13"/>
                    <a:pt x="3" y="16"/>
                    <a:pt x="0" y="19"/>
                  </a:cubicBezTo>
                  <a:cubicBezTo>
                    <a:pt x="8" y="11"/>
                    <a:pt x="16" y="4"/>
                    <a:pt x="20" y="0"/>
                  </a:cubicBezTo>
                  <a:cubicBezTo>
                    <a:pt x="26" y="7"/>
                    <a:pt x="32" y="17"/>
                    <a:pt x="39" y="26"/>
                  </a:cubicBezTo>
                  <a:cubicBezTo>
                    <a:pt x="39" y="21"/>
                    <a:pt x="39" y="16"/>
                    <a:pt x="4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3" name="Freeform 157"/>
            <p:cNvSpPr>
              <a:spLocks/>
            </p:cNvSpPr>
            <p:nvPr userDrawn="1"/>
          </p:nvSpPr>
          <p:spPr bwMode="auto">
            <a:xfrm>
              <a:off x="3611563" y="10474325"/>
              <a:ext cx="144463" cy="82550"/>
            </a:xfrm>
            <a:custGeom>
              <a:avLst/>
              <a:gdLst>
                <a:gd name="T0" fmla="*/ 23 w 47"/>
                <a:gd name="T1" fmla="*/ 43 h 43"/>
                <a:gd name="T2" fmla="*/ 0 w 47"/>
                <a:gd name="T3" fmla="*/ 22 h 43"/>
                <a:gd name="T4" fmla="*/ 23 w 47"/>
                <a:gd name="T5" fmla="*/ 0 h 43"/>
                <a:gd name="T6" fmla="*/ 17 w 47"/>
                <a:gd name="T7" fmla="*/ 3 h 43"/>
                <a:gd name="T8" fmla="*/ 35 w 47"/>
                <a:gd name="T9" fmla="*/ 34 h 43"/>
                <a:gd name="T10" fmla="*/ 47 w 47"/>
                <a:gd name="T11" fmla="*/ 21 h 43"/>
                <a:gd name="T12" fmla="*/ 23 w 4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7" h="43">
                  <a:moveTo>
                    <a:pt x="23" y="43"/>
                  </a:moveTo>
                  <a:cubicBezTo>
                    <a:pt x="15" y="36"/>
                    <a:pt x="7" y="29"/>
                    <a:pt x="0" y="22"/>
                  </a:cubicBezTo>
                  <a:cubicBezTo>
                    <a:pt x="7" y="15"/>
                    <a:pt x="15" y="8"/>
                    <a:pt x="23" y="0"/>
                  </a:cubicBezTo>
                  <a:cubicBezTo>
                    <a:pt x="21" y="1"/>
                    <a:pt x="19" y="2"/>
                    <a:pt x="17" y="3"/>
                  </a:cubicBezTo>
                  <a:cubicBezTo>
                    <a:pt x="23" y="13"/>
                    <a:pt x="29" y="23"/>
                    <a:pt x="35" y="34"/>
                  </a:cubicBezTo>
                  <a:cubicBezTo>
                    <a:pt x="39" y="29"/>
                    <a:pt x="43" y="25"/>
                    <a:pt x="47" y="21"/>
                  </a:cubicBezTo>
                  <a:cubicBezTo>
                    <a:pt x="39" y="28"/>
                    <a:pt x="30" y="36"/>
                    <a:pt x="23"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4" name="Freeform 158"/>
            <p:cNvSpPr>
              <a:spLocks/>
            </p:cNvSpPr>
            <p:nvPr userDrawn="1"/>
          </p:nvSpPr>
          <p:spPr bwMode="auto">
            <a:xfrm>
              <a:off x="3622675" y="6019800"/>
              <a:ext cx="117475" cy="69850"/>
            </a:xfrm>
            <a:custGeom>
              <a:avLst/>
              <a:gdLst>
                <a:gd name="T0" fmla="*/ 14 w 38"/>
                <a:gd name="T1" fmla="*/ 0 h 36"/>
                <a:gd name="T2" fmla="*/ 34 w 38"/>
                <a:gd name="T3" fmla="*/ 25 h 36"/>
                <a:gd name="T4" fmla="*/ 38 w 38"/>
                <a:gd name="T5" fmla="*/ 11 h 36"/>
                <a:gd name="T6" fmla="*/ 12 w 38"/>
                <a:gd name="T7" fmla="*/ 34 h 36"/>
                <a:gd name="T8" fmla="*/ 25 w 38"/>
                <a:gd name="T9" fmla="*/ 36 h 36"/>
                <a:gd name="T10" fmla="*/ 6 w 38"/>
                <a:gd name="T11" fmla="*/ 8 h 36"/>
                <a:gd name="T12" fmla="*/ 0 w 38"/>
                <a:gd name="T13" fmla="*/ 25 h 36"/>
                <a:gd name="T14" fmla="*/ 25 w 38"/>
                <a:gd name="T15" fmla="*/ 1 h 36"/>
                <a:gd name="T16" fmla="*/ 14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4" y="0"/>
                  </a:moveTo>
                  <a:cubicBezTo>
                    <a:pt x="21" y="9"/>
                    <a:pt x="28" y="17"/>
                    <a:pt x="34" y="25"/>
                  </a:cubicBezTo>
                  <a:cubicBezTo>
                    <a:pt x="36" y="20"/>
                    <a:pt x="37" y="16"/>
                    <a:pt x="38" y="11"/>
                  </a:cubicBezTo>
                  <a:cubicBezTo>
                    <a:pt x="29" y="19"/>
                    <a:pt x="21" y="26"/>
                    <a:pt x="12" y="34"/>
                  </a:cubicBezTo>
                  <a:cubicBezTo>
                    <a:pt x="16" y="35"/>
                    <a:pt x="21" y="35"/>
                    <a:pt x="25" y="36"/>
                  </a:cubicBezTo>
                  <a:cubicBezTo>
                    <a:pt x="19" y="26"/>
                    <a:pt x="12" y="17"/>
                    <a:pt x="6" y="8"/>
                  </a:cubicBezTo>
                  <a:cubicBezTo>
                    <a:pt x="4" y="13"/>
                    <a:pt x="2" y="19"/>
                    <a:pt x="0" y="25"/>
                  </a:cubicBezTo>
                  <a:cubicBezTo>
                    <a:pt x="9" y="17"/>
                    <a:pt x="17" y="9"/>
                    <a:pt x="25" y="1"/>
                  </a:cubicBezTo>
                  <a:cubicBezTo>
                    <a:pt x="22" y="1"/>
                    <a:pt x="18"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5" name="Freeform 159"/>
            <p:cNvSpPr>
              <a:spLocks/>
            </p:cNvSpPr>
            <p:nvPr userDrawn="1"/>
          </p:nvSpPr>
          <p:spPr bwMode="auto">
            <a:xfrm>
              <a:off x="5381625" y="6011863"/>
              <a:ext cx="147638" cy="77787"/>
            </a:xfrm>
            <a:custGeom>
              <a:avLst/>
              <a:gdLst>
                <a:gd name="T0" fmla="*/ 18 w 48"/>
                <a:gd name="T1" fmla="*/ 5 h 40"/>
                <a:gd name="T2" fmla="*/ 39 w 48"/>
                <a:gd name="T3" fmla="*/ 30 h 40"/>
                <a:gd name="T4" fmla="*/ 48 w 48"/>
                <a:gd name="T5" fmla="*/ 21 h 40"/>
                <a:gd name="T6" fmla="*/ 27 w 48"/>
                <a:gd name="T7" fmla="*/ 40 h 40"/>
                <a:gd name="T8" fmla="*/ 8 w 48"/>
                <a:gd name="T9" fmla="*/ 13 h 40"/>
                <a:gd name="T10" fmla="*/ 0 w 48"/>
                <a:gd name="T11" fmla="*/ 23 h 40"/>
                <a:gd name="T12" fmla="*/ 24 w 48"/>
                <a:gd name="T13" fmla="*/ 0 h 40"/>
                <a:gd name="T14" fmla="*/ 18 w 4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0">
                  <a:moveTo>
                    <a:pt x="18" y="5"/>
                  </a:moveTo>
                  <a:cubicBezTo>
                    <a:pt x="25" y="13"/>
                    <a:pt x="32" y="21"/>
                    <a:pt x="39" y="30"/>
                  </a:cubicBezTo>
                  <a:cubicBezTo>
                    <a:pt x="42" y="27"/>
                    <a:pt x="45" y="24"/>
                    <a:pt x="48" y="21"/>
                  </a:cubicBezTo>
                  <a:cubicBezTo>
                    <a:pt x="40" y="28"/>
                    <a:pt x="32" y="36"/>
                    <a:pt x="27" y="40"/>
                  </a:cubicBezTo>
                  <a:cubicBezTo>
                    <a:pt x="22" y="32"/>
                    <a:pt x="15" y="23"/>
                    <a:pt x="8" y="13"/>
                  </a:cubicBezTo>
                  <a:cubicBezTo>
                    <a:pt x="5" y="16"/>
                    <a:pt x="3" y="20"/>
                    <a:pt x="0" y="23"/>
                  </a:cubicBezTo>
                  <a:cubicBezTo>
                    <a:pt x="8" y="15"/>
                    <a:pt x="16" y="8"/>
                    <a:pt x="24" y="0"/>
                  </a:cubicBezTo>
                  <a:cubicBezTo>
                    <a:pt x="22" y="2"/>
                    <a:pt x="20" y="3"/>
                    <a:pt x="1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6" name="Freeform 160"/>
            <p:cNvSpPr>
              <a:spLocks/>
            </p:cNvSpPr>
            <p:nvPr userDrawn="1"/>
          </p:nvSpPr>
          <p:spPr bwMode="auto">
            <a:xfrm>
              <a:off x="2740025" y="6024563"/>
              <a:ext cx="106363" cy="63500"/>
            </a:xfrm>
            <a:custGeom>
              <a:avLst/>
              <a:gdLst>
                <a:gd name="T0" fmla="*/ 13 w 35"/>
                <a:gd name="T1" fmla="*/ 0 h 32"/>
                <a:gd name="T2" fmla="*/ 32 w 35"/>
                <a:gd name="T3" fmla="*/ 20 h 32"/>
                <a:gd name="T4" fmla="*/ 35 w 35"/>
                <a:gd name="T5" fmla="*/ 11 h 32"/>
                <a:gd name="T6" fmla="*/ 11 w 35"/>
                <a:gd name="T7" fmla="*/ 28 h 32"/>
                <a:gd name="T8" fmla="*/ 21 w 35"/>
                <a:gd name="T9" fmla="*/ 32 h 32"/>
                <a:gd name="T10" fmla="*/ 6 w 35"/>
                <a:gd name="T11" fmla="*/ 7 h 32"/>
                <a:gd name="T12" fmla="*/ 0 w 35"/>
                <a:gd name="T13" fmla="*/ 19 h 32"/>
                <a:gd name="T14" fmla="*/ 23 w 35"/>
                <a:gd name="T15" fmla="*/ 0 h 32"/>
                <a:gd name="T16" fmla="*/ 13 w 3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3" y="0"/>
                  </a:moveTo>
                  <a:cubicBezTo>
                    <a:pt x="19" y="7"/>
                    <a:pt x="26" y="14"/>
                    <a:pt x="32" y="20"/>
                  </a:cubicBezTo>
                  <a:cubicBezTo>
                    <a:pt x="33" y="17"/>
                    <a:pt x="34" y="14"/>
                    <a:pt x="35" y="11"/>
                  </a:cubicBezTo>
                  <a:cubicBezTo>
                    <a:pt x="27" y="17"/>
                    <a:pt x="19" y="23"/>
                    <a:pt x="11" y="28"/>
                  </a:cubicBezTo>
                  <a:cubicBezTo>
                    <a:pt x="14" y="30"/>
                    <a:pt x="18" y="31"/>
                    <a:pt x="21" y="32"/>
                  </a:cubicBezTo>
                  <a:cubicBezTo>
                    <a:pt x="16" y="24"/>
                    <a:pt x="11" y="16"/>
                    <a:pt x="6" y="7"/>
                  </a:cubicBezTo>
                  <a:cubicBezTo>
                    <a:pt x="4" y="11"/>
                    <a:pt x="2" y="15"/>
                    <a:pt x="0" y="19"/>
                  </a:cubicBezTo>
                  <a:cubicBezTo>
                    <a:pt x="7" y="13"/>
                    <a:pt x="15" y="7"/>
                    <a:pt x="23" y="0"/>
                  </a:cubicBezTo>
                  <a:cubicBezTo>
                    <a:pt x="20" y="0"/>
                    <a:pt x="16" y="0"/>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7" name="Freeform 161"/>
            <p:cNvSpPr>
              <a:spLocks/>
            </p:cNvSpPr>
            <p:nvPr userDrawn="1"/>
          </p:nvSpPr>
          <p:spPr bwMode="auto">
            <a:xfrm>
              <a:off x="6294438" y="10487025"/>
              <a:ext cx="98425" cy="58737"/>
            </a:xfrm>
            <a:custGeom>
              <a:avLst/>
              <a:gdLst>
                <a:gd name="T0" fmla="*/ 11 w 32"/>
                <a:gd name="T1" fmla="*/ 0 h 30"/>
                <a:gd name="T2" fmla="*/ 31 w 32"/>
                <a:gd name="T3" fmla="*/ 19 h 30"/>
                <a:gd name="T4" fmla="*/ 32 w 32"/>
                <a:gd name="T5" fmla="*/ 9 h 30"/>
                <a:gd name="T6" fmla="*/ 10 w 32"/>
                <a:gd name="T7" fmla="*/ 29 h 30"/>
                <a:gd name="T8" fmla="*/ 21 w 32"/>
                <a:gd name="T9" fmla="*/ 30 h 30"/>
                <a:gd name="T10" fmla="*/ 1 w 32"/>
                <a:gd name="T11" fmla="*/ 9 h 30"/>
                <a:gd name="T12" fmla="*/ 0 w 32"/>
                <a:gd name="T13" fmla="*/ 19 h 30"/>
                <a:gd name="T14" fmla="*/ 20 w 32"/>
                <a:gd name="T15" fmla="*/ 0 h 30"/>
                <a:gd name="T16" fmla="*/ 11 w 3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11" y="0"/>
                  </a:moveTo>
                  <a:cubicBezTo>
                    <a:pt x="18" y="6"/>
                    <a:pt x="24" y="13"/>
                    <a:pt x="31" y="19"/>
                  </a:cubicBezTo>
                  <a:cubicBezTo>
                    <a:pt x="31" y="16"/>
                    <a:pt x="32" y="13"/>
                    <a:pt x="32" y="9"/>
                  </a:cubicBezTo>
                  <a:cubicBezTo>
                    <a:pt x="25" y="16"/>
                    <a:pt x="17" y="23"/>
                    <a:pt x="10" y="29"/>
                  </a:cubicBezTo>
                  <a:cubicBezTo>
                    <a:pt x="14" y="30"/>
                    <a:pt x="18" y="30"/>
                    <a:pt x="21" y="30"/>
                  </a:cubicBezTo>
                  <a:cubicBezTo>
                    <a:pt x="14" y="23"/>
                    <a:pt x="8" y="16"/>
                    <a:pt x="1" y="9"/>
                  </a:cubicBezTo>
                  <a:cubicBezTo>
                    <a:pt x="0" y="12"/>
                    <a:pt x="0" y="16"/>
                    <a:pt x="0" y="19"/>
                  </a:cubicBezTo>
                  <a:cubicBezTo>
                    <a:pt x="7" y="13"/>
                    <a:pt x="14" y="7"/>
                    <a:pt x="20" y="0"/>
                  </a:cubicBezTo>
                  <a:cubicBezTo>
                    <a:pt x="17" y="0"/>
                    <a:pt x="14" y="0"/>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8" name="Freeform 162"/>
            <p:cNvSpPr>
              <a:spLocks/>
            </p:cNvSpPr>
            <p:nvPr userDrawn="1"/>
          </p:nvSpPr>
          <p:spPr bwMode="auto">
            <a:xfrm>
              <a:off x="7615238" y="6299200"/>
              <a:ext cx="104775" cy="65087"/>
            </a:xfrm>
            <a:custGeom>
              <a:avLst/>
              <a:gdLst>
                <a:gd name="T0" fmla="*/ 33 w 34"/>
                <a:gd name="T1" fmla="*/ 12 h 34"/>
                <a:gd name="T2" fmla="*/ 13 w 34"/>
                <a:gd name="T3" fmla="*/ 34 h 34"/>
                <a:gd name="T4" fmla="*/ 24 w 34"/>
                <a:gd name="T5" fmla="*/ 34 h 34"/>
                <a:gd name="T6" fmla="*/ 4 w 34"/>
                <a:gd name="T7" fmla="*/ 12 h 34"/>
                <a:gd name="T8" fmla="*/ 0 w 34"/>
                <a:gd name="T9" fmla="*/ 22 h 34"/>
                <a:gd name="T10" fmla="*/ 27 w 34"/>
                <a:gd name="T11" fmla="*/ 6 h 34"/>
                <a:gd name="T12" fmla="*/ 13 w 34"/>
                <a:gd name="T13" fmla="*/ 0 h 34"/>
                <a:gd name="T14" fmla="*/ 34 w 34"/>
                <a:gd name="T15" fmla="*/ 24 h 34"/>
                <a:gd name="T16" fmla="*/ 33 w 34"/>
                <a:gd name="T1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33" y="12"/>
                  </a:moveTo>
                  <a:cubicBezTo>
                    <a:pt x="27" y="19"/>
                    <a:pt x="20" y="27"/>
                    <a:pt x="13" y="34"/>
                  </a:cubicBezTo>
                  <a:cubicBezTo>
                    <a:pt x="17" y="34"/>
                    <a:pt x="20" y="34"/>
                    <a:pt x="24" y="34"/>
                  </a:cubicBezTo>
                  <a:cubicBezTo>
                    <a:pt x="17" y="27"/>
                    <a:pt x="10" y="20"/>
                    <a:pt x="4" y="12"/>
                  </a:cubicBezTo>
                  <a:cubicBezTo>
                    <a:pt x="2" y="16"/>
                    <a:pt x="1" y="19"/>
                    <a:pt x="0" y="22"/>
                  </a:cubicBezTo>
                  <a:cubicBezTo>
                    <a:pt x="9" y="17"/>
                    <a:pt x="18" y="11"/>
                    <a:pt x="27" y="6"/>
                  </a:cubicBezTo>
                  <a:cubicBezTo>
                    <a:pt x="23" y="4"/>
                    <a:pt x="18" y="2"/>
                    <a:pt x="13" y="0"/>
                  </a:cubicBezTo>
                  <a:cubicBezTo>
                    <a:pt x="20" y="8"/>
                    <a:pt x="27" y="16"/>
                    <a:pt x="34" y="24"/>
                  </a:cubicBezTo>
                  <a:cubicBezTo>
                    <a:pt x="34" y="20"/>
                    <a:pt x="34" y="16"/>
                    <a:pt x="33"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9" name="Freeform 163"/>
            <p:cNvSpPr>
              <a:spLocks/>
            </p:cNvSpPr>
            <p:nvPr userDrawn="1"/>
          </p:nvSpPr>
          <p:spPr bwMode="auto">
            <a:xfrm>
              <a:off x="1408113" y="6300788"/>
              <a:ext cx="104775" cy="61912"/>
            </a:xfrm>
            <a:custGeom>
              <a:avLst/>
              <a:gdLst>
                <a:gd name="T0" fmla="*/ 23 w 34"/>
                <a:gd name="T1" fmla="*/ 32 h 32"/>
                <a:gd name="T2" fmla="*/ 3 w 34"/>
                <a:gd name="T3" fmla="*/ 11 h 32"/>
                <a:gd name="T4" fmla="*/ 0 w 34"/>
                <a:gd name="T5" fmla="*/ 22 h 32"/>
                <a:gd name="T6" fmla="*/ 27 w 34"/>
                <a:gd name="T7" fmla="*/ 4 h 32"/>
                <a:gd name="T8" fmla="*/ 12 w 34"/>
                <a:gd name="T9" fmla="*/ 0 h 32"/>
                <a:gd name="T10" fmla="*/ 34 w 34"/>
                <a:gd name="T11" fmla="*/ 23 h 32"/>
                <a:gd name="T12" fmla="*/ 34 w 34"/>
                <a:gd name="T13" fmla="*/ 11 h 32"/>
                <a:gd name="T14" fmla="*/ 12 w 34"/>
                <a:gd name="T15" fmla="*/ 31 h 32"/>
                <a:gd name="T16" fmla="*/ 23 w 34"/>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3" y="32"/>
                  </a:moveTo>
                  <a:cubicBezTo>
                    <a:pt x="16" y="25"/>
                    <a:pt x="10" y="18"/>
                    <a:pt x="3" y="11"/>
                  </a:cubicBezTo>
                  <a:cubicBezTo>
                    <a:pt x="2" y="14"/>
                    <a:pt x="1" y="18"/>
                    <a:pt x="0" y="22"/>
                  </a:cubicBezTo>
                  <a:cubicBezTo>
                    <a:pt x="9" y="16"/>
                    <a:pt x="18" y="10"/>
                    <a:pt x="27" y="4"/>
                  </a:cubicBezTo>
                  <a:cubicBezTo>
                    <a:pt x="22" y="3"/>
                    <a:pt x="17" y="2"/>
                    <a:pt x="12" y="0"/>
                  </a:cubicBezTo>
                  <a:cubicBezTo>
                    <a:pt x="19" y="8"/>
                    <a:pt x="26" y="15"/>
                    <a:pt x="34" y="23"/>
                  </a:cubicBezTo>
                  <a:cubicBezTo>
                    <a:pt x="34" y="19"/>
                    <a:pt x="34" y="15"/>
                    <a:pt x="34" y="11"/>
                  </a:cubicBezTo>
                  <a:cubicBezTo>
                    <a:pt x="27" y="18"/>
                    <a:pt x="19" y="25"/>
                    <a:pt x="12" y="31"/>
                  </a:cubicBezTo>
                  <a:cubicBezTo>
                    <a:pt x="16" y="32"/>
                    <a:pt x="20" y="32"/>
                    <a:pt x="2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0" name="Freeform 164"/>
            <p:cNvSpPr>
              <a:spLocks/>
            </p:cNvSpPr>
            <p:nvPr userDrawn="1"/>
          </p:nvSpPr>
          <p:spPr bwMode="auto">
            <a:xfrm>
              <a:off x="6291263" y="6024563"/>
              <a:ext cx="101600" cy="63500"/>
            </a:xfrm>
            <a:custGeom>
              <a:avLst/>
              <a:gdLst>
                <a:gd name="T0" fmla="*/ 33 w 33"/>
                <a:gd name="T1" fmla="*/ 10 h 32"/>
                <a:gd name="T2" fmla="*/ 12 w 33"/>
                <a:gd name="T3" fmla="*/ 29 h 32"/>
                <a:gd name="T4" fmla="*/ 21 w 33"/>
                <a:gd name="T5" fmla="*/ 32 h 32"/>
                <a:gd name="T6" fmla="*/ 2 w 33"/>
                <a:gd name="T7" fmla="*/ 9 h 32"/>
                <a:gd name="T8" fmla="*/ 0 w 33"/>
                <a:gd name="T9" fmla="*/ 19 h 32"/>
                <a:gd name="T10" fmla="*/ 23 w 33"/>
                <a:gd name="T11" fmla="*/ 1 h 32"/>
                <a:gd name="T12" fmla="*/ 11 w 33"/>
                <a:gd name="T13" fmla="*/ 0 h 32"/>
                <a:gd name="T14" fmla="*/ 32 w 33"/>
                <a:gd name="T15" fmla="*/ 20 h 32"/>
                <a:gd name="T16" fmla="*/ 33 w 33"/>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33" y="10"/>
                  </a:moveTo>
                  <a:cubicBezTo>
                    <a:pt x="26" y="17"/>
                    <a:pt x="19" y="23"/>
                    <a:pt x="12" y="29"/>
                  </a:cubicBezTo>
                  <a:cubicBezTo>
                    <a:pt x="15" y="30"/>
                    <a:pt x="18" y="31"/>
                    <a:pt x="21" y="32"/>
                  </a:cubicBezTo>
                  <a:cubicBezTo>
                    <a:pt x="15" y="25"/>
                    <a:pt x="9" y="17"/>
                    <a:pt x="2" y="9"/>
                  </a:cubicBezTo>
                  <a:cubicBezTo>
                    <a:pt x="1" y="13"/>
                    <a:pt x="1" y="16"/>
                    <a:pt x="0" y="19"/>
                  </a:cubicBezTo>
                  <a:cubicBezTo>
                    <a:pt x="8" y="13"/>
                    <a:pt x="15" y="7"/>
                    <a:pt x="23" y="1"/>
                  </a:cubicBezTo>
                  <a:cubicBezTo>
                    <a:pt x="19" y="0"/>
                    <a:pt x="15" y="0"/>
                    <a:pt x="11" y="0"/>
                  </a:cubicBezTo>
                  <a:cubicBezTo>
                    <a:pt x="18" y="7"/>
                    <a:pt x="25" y="13"/>
                    <a:pt x="32" y="20"/>
                  </a:cubicBezTo>
                  <a:cubicBezTo>
                    <a:pt x="32" y="17"/>
                    <a:pt x="32" y="14"/>
                    <a:pt x="33"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1" name="Freeform 165"/>
            <p:cNvSpPr>
              <a:spLocks/>
            </p:cNvSpPr>
            <p:nvPr userDrawn="1"/>
          </p:nvSpPr>
          <p:spPr bwMode="auto">
            <a:xfrm>
              <a:off x="1417638" y="10204450"/>
              <a:ext cx="95250" cy="69850"/>
            </a:xfrm>
            <a:custGeom>
              <a:avLst/>
              <a:gdLst>
                <a:gd name="T0" fmla="*/ 0 w 31"/>
                <a:gd name="T1" fmla="*/ 23 h 36"/>
                <a:gd name="T2" fmla="*/ 21 w 31"/>
                <a:gd name="T3" fmla="*/ 1 h 36"/>
                <a:gd name="T4" fmla="*/ 9 w 31"/>
                <a:gd name="T5" fmla="*/ 0 h 36"/>
                <a:gd name="T6" fmla="*/ 31 w 31"/>
                <a:gd name="T7" fmla="*/ 23 h 36"/>
                <a:gd name="T8" fmla="*/ 31 w 31"/>
                <a:gd name="T9" fmla="*/ 11 h 36"/>
                <a:gd name="T10" fmla="*/ 9 w 31"/>
                <a:gd name="T11" fmla="*/ 31 h 36"/>
                <a:gd name="T12" fmla="*/ 19 w 31"/>
                <a:gd name="T13" fmla="*/ 36 h 36"/>
                <a:gd name="T14" fmla="*/ 3 w 31"/>
                <a:gd name="T15" fmla="*/ 8 h 36"/>
                <a:gd name="T16" fmla="*/ 0 w 31"/>
                <a:gd name="T1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6">
                  <a:moveTo>
                    <a:pt x="0" y="23"/>
                  </a:moveTo>
                  <a:cubicBezTo>
                    <a:pt x="7" y="16"/>
                    <a:pt x="14" y="8"/>
                    <a:pt x="21" y="1"/>
                  </a:cubicBezTo>
                  <a:cubicBezTo>
                    <a:pt x="17" y="1"/>
                    <a:pt x="13" y="1"/>
                    <a:pt x="9" y="0"/>
                  </a:cubicBezTo>
                  <a:cubicBezTo>
                    <a:pt x="16" y="8"/>
                    <a:pt x="23" y="15"/>
                    <a:pt x="31" y="23"/>
                  </a:cubicBezTo>
                  <a:cubicBezTo>
                    <a:pt x="31" y="19"/>
                    <a:pt x="31" y="15"/>
                    <a:pt x="31" y="11"/>
                  </a:cubicBezTo>
                  <a:cubicBezTo>
                    <a:pt x="24" y="18"/>
                    <a:pt x="16" y="25"/>
                    <a:pt x="9" y="31"/>
                  </a:cubicBezTo>
                  <a:cubicBezTo>
                    <a:pt x="12" y="33"/>
                    <a:pt x="16" y="34"/>
                    <a:pt x="19" y="36"/>
                  </a:cubicBezTo>
                  <a:cubicBezTo>
                    <a:pt x="14" y="27"/>
                    <a:pt x="8" y="17"/>
                    <a:pt x="3" y="8"/>
                  </a:cubicBezTo>
                  <a:cubicBezTo>
                    <a:pt x="2" y="13"/>
                    <a:pt x="1" y="18"/>
                    <a:pt x="0"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2" name="Freeform 166"/>
            <p:cNvSpPr>
              <a:spLocks/>
            </p:cNvSpPr>
            <p:nvPr userDrawn="1"/>
          </p:nvSpPr>
          <p:spPr bwMode="auto">
            <a:xfrm>
              <a:off x="7615238" y="10201275"/>
              <a:ext cx="107950" cy="66675"/>
            </a:xfrm>
            <a:custGeom>
              <a:avLst/>
              <a:gdLst>
                <a:gd name="T0" fmla="*/ 24 w 35"/>
                <a:gd name="T1" fmla="*/ 35 h 35"/>
                <a:gd name="T2" fmla="*/ 4 w 35"/>
                <a:gd name="T3" fmla="*/ 13 h 35"/>
                <a:gd name="T4" fmla="*/ 0 w 35"/>
                <a:gd name="T5" fmla="*/ 23 h 35"/>
                <a:gd name="T6" fmla="*/ 25 w 35"/>
                <a:gd name="T7" fmla="*/ 5 h 35"/>
                <a:gd name="T8" fmla="*/ 14 w 35"/>
                <a:gd name="T9" fmla="*/ 0 h 35"/>
                <a:gd name="T10" fmla="*/ 31 w 35"/>
                <a:gd name="T11" fmla="*/ 28 h 35"/>
                <a:gd name="T12" fmla="*/ 35 w 35"/>
                <a:gd name="T13" fmla="*/ 13 h 35"/>
                <a:gd name="T14" fmla="*/ 13 w 35"/>
                <a:gd name="T15" fmla="*/ 34 h 35"/>
                <a:gd name="T16" fmla="*/ 24 w 3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24" y="35"/>
                  </a:moveTo>
                  <a:cubicBezTo>
                    <a:pt x="17" y="28"/>
                    <a:pt x="11" y="20"/>
                    <a:pt x="4" y="13"/>
                  </a:cubicBezTo>
                  <a:cubicBezTo>
                    <a:pt x="3" y="16"/>
                    <a:pt x="1" y="20"/>
                    <a:pt x="0" y="23"/>
                  </a:cubicBezTo>
                  <a:cubicBezTo>
                    <a:pt x="8" y="17"/>
                    <a:pt x="16" y="11"/>
                    <a:pt x="25" y="5"/>
                  </a:cubicBezTo>
                  <a:cubicBezTo>
                    <a:pt x="21" y="3"/>
                    <a:pt x="18" y="2"/>
                    <a:pt x="14" y="0"/>
                  </a:cubicBezTo>
                  <a:cubicBezTo>
                    <a:pt x="20" y="10"/>
                    <a:pt x="25" y="19"/>
                    <a:pt x="31" y="28"/>
                  </a:cubicBezTo>
                  <a:cubicBezTo>
                    <a:pt x="32" y="23"/>
                    <a:pt x="34" y="18"/>
                    <a:pt x="35" y="13"/>
                  </a:cubicBezTo>
                  <a:cubicBezTo>
                    <a:pt x="28" y="20"/>
                    <a:pt x="20" y="27"/>
                    <a:pt x="13" y="34"/>
                  </a:cubicBezTo>
                  <a:cubicBezTo>
                    <a:pt x="17" y="35"/>
                    <a:pt x="20" y="35"/>
                    <a:pt x="24"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3" name="Freeform 167"/>
            <p:cNvSpPr>
              <a:spLocks/>
            </p:cNvSpPr>
            <p:nvPr userDrawn="1"/>
          </p:nvSpPr>
          <p:spPr bwMode="auto">
            <a:xfrm>
              <a:off x="2744788" y="10479088"/>
              <a:ext cx="96838" cy="66675"/>
            </a:xfrm>
            <a:custGeom>
              <a:avLst/>
              <a:gdLst>
                <a:gd name="T0" fmla="*/ 31 w 31"/>
                <a:gd name="T1" fmla="*/ 15 h 34"/>
                <a:gd name="T2" fmla="*/ 9 w 31"/>
                <a:gd name="T3" fmla="*/ 32 h 34"/>
                <a:gd name="T4" fmla="*/ 21 w 31"/>
                <a:gd name="T5" fmla="*/ 34 h 34"/>
                <a:gd name="T6" fmla="*/ 1 w 31"/>
                <a:gd name="T7" fmla="*/ 13 h 34"/>
                <a:gd name="T8" fmla="*/ 0 w 31"/>
                <a:gd name="T9" fmla="*/ 23 h 34"/>
                <a:gd name="T10" fmla="*/ 20 w 31"/>
                <a:gd name="T11" fmla="*/ 4 h 34"/>
                <a:gd name="T12" fmla="*/ 12 w 31"/>
                <a:gd name="T13" fmla="*/ 0 h 34"/>
                <a:gd name="T14" fmla="*/ 28 w 31"/>
                <a:gd name="T15" fmla="*/ 26 h 34"/>
                <a:gd name="T16" fmla="*/ 31 w 31"/>
                <a:gd name="T1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31" y="15"/>
                  </a:moveTo>
                  <a:cubicBezTo>
                    <a:pt x="24" y="21"/>
                    <a:pt x="16" y="26"/>
                    <a:pt x="9" y="32"/>
                  </a:cubicBezTo>
                  <a:cubicBezTo>
                    <a:pt x="13" y="33"/>
                    <a:pt x="17" y="33"/>
                    <a:pt x="21" y="34"/>
                  </a:cubicBezTo>
                  <a:cubicBezTo>
                    <a:pt x="15" y="27"/>
                    <a:pt x="8" y="20"/>
                    <a:pt x="1" y="13"/>
                  </a:cubicBezTo>
                  <a:cubicBezTo>
                    <a:pt x="0" y="17"/>
                    <a:pt x="0" y="20"/>
                    <a:pt x="0" y="23"/>
                  </a:cubicBezTo>
                  <a:cubicBezTo>
                    <a:pt x="6" y="17"/>
                    <a:pt x="13" y="11"/>
                    <a:pt x="20" y="4"/>
                  </a:cubicBezTo>
                  <a:cubicBezTo>
                    <a:pt x="18" y="3"/>
                    <a:pt x="15" y="2"/>
                    <a:pt x="12" y="0"/>
                  </a:cubicBezTo>
                  <a:cubicBezTo>
                    <a:pt x="17" y="9"/>
                    <a:pt x="23" y="18"/>
                    <a:pt x="28" y="26"/>
                  </a:cubicBezTo>
                  <a:cubicBezTo>
                    <a:pt x="29" y="22"/>
                    <a:pt x="30" y="19"/>
                    <a:pt x="3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4" name="Freeform 168"/>
            <p:cNvSpPr>
              <a:spLocks/>
            </p:cNvSpPr>
            <p:nvPr userDrawn="1"/>
          </p:nvSpPr>
          <p:spPr bwMode="auto">
            <a:xfrm>
              <a:off x="539750" y="6305550"/>
              <a:ext cx="80963" cy="55562"/>
            </a:xfrm>
            <a:custGeom>
              <a:avLst/>
              <a:gdLst>
                <a:gd name="T0" fmla="*/ 0 w 26"/>
                <a:gd name="T1" fmla="*/ 18 h 28"/>
                <a:gd name="T2" fmla="*/ 16 w 26"/>
                <a:gd name="T3" fmla="*/ 0 h 28"/>
                <a:gd name="T4" fmla="*/ 8 w 26"/>
                <a:gd name="T5" fmla="*/ 0 h 28"/>
                <a:gd name="T6" fmla="*/ 22 w 26"/>
                <a:gd name="T7" fmla="*/ 21 h 28"/>
                <a:gd name="T8" fmla="*/ 26 w 26"/>
                <a:gd name="T9" fmla="*/ 10 h 28"/>
                <a:gd name="T10" fmla="*/ 7 w 26"/>
                <a:gd name="T11" fmla="*/ 26 h 28"/>
                <a:gd name="T12" fmla="*/ 15 w 26"/>
                <a:gd name="T13" fmla="*/ 28 h 28"/>
                <a:gd name="T14" fmla="*/ 0 w 26"/>
                <a:gd name="T15" fmla="*/ 9 h 28"/>
                <a:gd name="T16" fmla="*/ 0 w 26"/>
                <a:gd name="T1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0" y="18"/>
                  </a:moveTo>
                  <a:cubicBezTo>
                    <a:pt x="5" y="12"/>
                    <a:pt x="10" y="6"/>
                    <a:pt x="16" y="0"/>
                  </a:cubicBezTo>
                  <a:cubicBezTo>
                    <a:pt x="13" y="0"/>
                    <a:pt x="10" y="0"/>
                    <a:pt x="8" y="0"/>
                  </a:cubicBezTo>
                  <a:cubicBezTo>
                    <a:pt x="12" y="7"/>
                    <a:pt x="17" y="14"/>
                    <a:pt x="22" y="21"/>
                  </a:cubicBezTo>
                  <a:cubicBezTo>
                    <a:pt x="23" y="17"/>
                    <a:pt x="24" y="13"/>
                    <a:pt x="26" y="10"/>
                  </a:cubicBezTo>
                  <a:cubicBezTo>
                    <a:pt x="19" y="15"/>
                    <a:pt x="13" y="20"/>
                    <a:pt x="7" y="26"/>
                  </a:cubicBezTo>
                  <a:cubicBezTo>
                    <a:pt x="10" y="27"/>
                    <a:pt x="13" y="28"/>
                    <a:pt x="15" y="28"/>
                  </a:cubicBezTo>
                  <a:cubicBezTo>
                    <a:pt x="10" y="22"/>
                    <a:pt x="5" y="15"/>
                    <a:pt x="0" y="9"/>
                  </a:cubicBezTo>
                  <a:cubicBezTo>
                    <a:pt x="0" y="12"/>
                    <a:pt x="0" y="15"/>
                    <a:pt x="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5" name="Freeform 169"/>
            <p:cNvSpPr>
              <a:spLocks/>
            </p:cNvSpPr>
            <p:nvPr userDrawn="1"/>
          </p:nvSpPr>
          <p:spPr bwMode="auto">
            <a:xfrm>
              <a:off x="1858963" y="6022975"/>
              <a:ext cx="95250" cy="53975"/>
            </a:xfrm>
            <a:custGeom>
              <a:avLst/>
              <a:gdLst>
                <a:gd name="T0" fmla="*/ 19 w 31"/>
                <a:gd name="T1" fmla="*/ 28 h 28"/>
                <a:gd name="T2" fmla="*/ 3 w 31"/>
                <a:gd name="T3" fmla="*/ 12 h 28"/>
                <a:gd name="T4" fmla="*/ 0 w 31"/>
                <a:gd name="T5" fmla="*/ 19 h 28"/>
                <a:gd name="T6" fmla="*/ 21 w 31"/>
                <a:gd name="T7" fmla="*/ 5 h 28"/>
                <a:gd name="T8" fmla="*/ 13 w 31"/>
                <a:gd name="T9" fmla="*/ 0 h 28"/>
                <a:gd name="T10" fmla="*/ 26 w 31"/>
                <a:gd name="T11" fmla="*/ 21 h 28"/>
                <a:gd name="T12" fmla="*/ 31 w 31"/>
                <a:gd name="T13" fmla="*/ 13 h 28"/>
                <a:gd name="T14" fmla="*/ 10 w 31"/>
                <a:gd name="T15" fmla="*/ 26 h 28"/>
                <a:gd name="T16" fmla="*/ 19 w 31"/>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8">
                  <a:moveTo>
                    <a:pt x="19" y="28"/>
                  </a:moveTo>
                  <a:cubicBezTo>
                    <a:pt x="14" y="23"/>
                    <a:pt x="9" y="17"/>
                    <a:pt x="3" y="12"/>
                  </a:cubicBezTo>
                  <a:cubicBezTo>
                    <a:pt x="2" y="14"/>
                    <a:pt x="1" y="16"/>
                    <a:pt x="0" y="19"/>
                  </a:cubicBezTo>
                  <a:cubicBezTo>
                    <a:pt x="7" y="14"/>
                    <a:pt x="14" y="10"/>
                    <a:pt x="21" y="5"/>
                  </a:cubicBezTo>
                  <a:cubicBezTo>
                    <a:pt x="18" y="4"/>
                    <a:pt x="16" y="2"/>
                    <a:pt x="13" y="0"/>
                  </a:cubicBezTo>
                  <a:cubicBezTo>
                    <a:pt x="17" y="7"/>
                    <a:pt x="22" y="14"/>
                    <a:pt x="26" y="21"/>
                  </a:cubicBezTo>
                  <a:cubicBezTo>
                    <a:pt x="28" y="18"/>
                    <a:pt x="29" y="15"/>
                    <a:pt x="31" y="13"/>
                  </a:cubicBezTo>
                  <a:cubicBezTo>
                    <a:pt x="24" y="17"/>
                    <a:pt x="17" y="22"/>
                    <a:pt x="10" y="26"/>
                  </a:cubicBezTo>
                  <a:cubicBezTo>
                    <a:pt x="13" y="27"/>
                    <a:pt x="16" y="28"/>
                    <a:pt x="19"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6" name="Freeform 170"/>
            <p:cNvSpPr>
              <a:spLocks/>
            </p:cNvSpPr>
            <p:nvPr userDrawn="1"/>
          </p:nvSpPr>
          <p:spPr bwMode="auto">
            <a:xfrm>
              <a:off x="8529638" y="6310313"/>
              <a:ext cx="71438" cy="47625"/>
            </a:xfrm>
            <a:custGeom>
              <a:avLst/>
              <a:gdLst>
                <a:gd name="T0" fmla="*/ 0 w 23"/>
                <a:gd name="T1" fmla="*/ 11 h 25"/>
                <a:gd name="T2" fmla="*/ 11 w 23"/>
                <a:gd name="T3" fmla="*/ 0 h 25"/>
                <a:gd name="T4" fmla="*/ 20 w 23"/>
                <a:gd name="T5" fmla="*/ 19 h 25"/>
                <a:gd name="T6" fmla="*/ 23 w 23"/>
                <a:gd name="T7" fmla="*/ 7 h 25"/>
                <a:gd name="T8" fmla="*/ 6 w 23"/>
                <a:gd name="T9" fmla="*/ 25 h 25"/>
                <a:gd name="T10" fmla="*/ 14 w 23"/>
                <a:gd name="T11" fmla="*/ 25 h 25"/>
                <a:gd name="T12" fmla="*/ 0 w 23"/>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11"/>
                  </a:moveTo>
                  <a:cubicBezTo>
                    <a:pt x="2" y="9"/>
                    <a:pt x="7" y="4"/>
                    <a:pt x="11" y="0"/>
                  </a:cubicBezTo>
                  <a:cubicBezTo>
                    <a:pt x="12" y="3"/>
                    <a:pt x="16" y="11"/>
                    <a:pt x="20" y="19"/>
                  </a:cubicBezTo>
                  <a:cubicBezTo>
                    <a:pt x="21" y="15"/>
                    <a:pt x="22" y="11"/>
                    <a:pt x="23" y="7"/>
                  </a:cubicBezTo>
                  <a:cubicBezTo>
                    <a:pt x="17" y="13"/>
                    <a:pt x="11" y="19"/>
                    <a:pt x="6" y="25"/>
                  </a:cubicBezTo>
                  <a:cubicBezTo>
                    <a:pt x="8" y="25"/>
                    <a:pt x="11" y="25"/>
                    <a:pt x="14" y="25"/>
                  </a:cubicBezTo>
                  <a:cubicBezTo>
                    <a:pt x="8" y="19"/>
                    <a:pt x="3" y="13"/>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7" name="Freeform 171"/>
            <p:cNvSpPr>
              <a:spLocks/>
            </p:cNvSpPr>
            <p:nvPr userDrawn="1"/>
          </p:nvSpPr>
          <p:spPr bwMode="auto">
            <a:xfrm>
              <a:off x="533400" y="10210800"/>
              <a:ext cx="90488" cy="50800"/>
            </a:xfrm>
            <a:custGeom>
              <a:avLst/>
              <a:gdLst>
                <a:gd name="T0" fmla="*/ 18 w 29"/>
                <a:gd name="T1" fmla="*/ 26 h 26"/>
                <a:gd name="T2" fmla="*/ 0 w 29"/>
                <a:gd name="T3" fmla="*/ 10 h 26"/>
                <a:gd name="T4" fmla="*/ 1 w 29"/>
                <a:gd name="T5" fmla="*/ 18 h 26"/>
                <a:gd name="T6" fmla="*/ 18 w 29"/>
                <a:gd name="T7" fmla="*/ 1 h 26"/>
                <a:gd name="T8" fmla="*/ 10 w 29"/>
                <a:gd name="T9" fmla="*/ 0 h 26"/>
                <a:gd name="T10" fmla="*/ 26 w 29"/>
                <a:gd name="T11" fmla="*/ 18 h 26"/>
                <a:gd name="T12" fmla="*/ 29 w 29"/>
                <a:gd name="T13" fmla="*/ 10 h 26"/>
                <a:gd name="T14" fmla="*/ 9 w 29"/>
                <a:gd name="T15" fmla="*/ 25 h 26"/>
                <a:gd name="T16" fmla="*/ 18 w 2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18" y="26"/>
                  </a:moveTo>
                  <a:cubicBezTo>
                    <a:pt x="12" y="21"/>
                    <a:pt x="6" y="15"/>
                    <a:pt x="0" y="10"/>
                  </a:cubicBezTo>
                  <a:cubicBezTo>
                    <a:pt x="0" y="13"/>
                    <a:pt x="0" y="15"/>
                    <a:pt x="1" y="18"/>
                  </a:cubicBezTo>
                  <a:cubicBezTo>
                    <a:pt x="6" y="12"/>
                    <a:pt x="12" y="6"/>
                    <a:pt x="18" y="1"/>
                  </a:cubicBezTo>
                  <a:cubicBezTo>
                    <a:pt x="15" y="0"/>
                    <a:pt x="12" y="0"/>
                    <a:pt x="10" y="0"/>
                  </a:cubicBezTo>
                  <a:cubicBezTo>
                    <a:pt x="15" y="6"/>
                    <a:pt x="20" y="12"/>
                    <a:pt x="26" y="18"/>
                  </a:cubicBezTo>
                  <a:cubicBezTo>
                    <a:pt x="27" y="16"/>
                    <a:pt x="28" y="13"/>
                    <a:pt x="29" y="10"/>
                  </a:cubicBezTo>
                  <a:cubicBezTo>
                    <a:pt x="22" y="15"/>
                    <a:pt x="15" y="20"/>
                    <a:pt x="9" y="25"/>
                  </a:cubicBezTo>
                  <a:cubicBezTo>
                    <a:pt x="12" y="25"/>
                    <a:pt x="15" y="26"/>
                    <a:pt x="18"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8" name="Freeform 172"/>
            <p:cNvSpPr>
              <a:spLocks/>
            </p:cNvSpPr>
            <p:nvPr userDrawn="1"/>
          </p:nvSpPr>
          <p:spPr bwMode="auto">
            <a:xfrm>
              <a:off x="8526463" y="10202863"/>
              <a:ext cx="77788" cy="60325"/>
            </a:xfrm>
            <a:custGeom>
              <a:avLst/>
              <a:gdLst>
                <a:gd name="T0" fmla="*/ 14 w 25"/>
                <a:gd name="T1" fmla="*/ 31 h 31"/>
                <a:gd name="T2" fmla="*/ 0 w 25"/>
                <a:gd name="T3" fmla="*/ 18 h 31"/>
                <a:gd name="T4" fmla="*/ 16 w 25"/>
                <a:gd name="T5" fmla="*/ 7 h 31"/>
                <a:gd name="T6" fmla="*/ 9 w 25"/>
                <a:gd name="T7" fmla="*/ 0 h 31"/>
                <a:gd name="T8" fmla="*/ 19 w 25"/>
                <a:gd name="T9" fmla="*/ 27 h 31"/>
                <a:gd name="T10" fmla="*/ 25 w 25"/>
                <a:gd name="T11" fmla="*/ 15 h 31"/>
                <a:gd name="T12" fmla="*/ 4 w 25"/>
                <a:gd name="T13" fmla="*/ 27 h 31"/>
                <a:gd name="T14" fmla="*/ 14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4" y="31"/>
                  </a:moveTo>
                  <a:cubicBezTo>
                    <a:pt x="8" y="26"/>
                    <a:pt x="2" y="20"/>
                    <a:pt x="0" y="18"/>
                  </a:cubicBezTo>
                  <a:cubicBezTo>
                    <a:pt x="2" y="16"/>
                    <a:pt x="9" y="12"/>
                    <a:pt x="16" y="7"/>
                  </a:cubicBezTo>
                  <a:cubicBezTo>
                    <a:pt x="13" y="5"/>
                    <a:pt x="11" y="3"/>
                    <a:pt x="9" y="0"/>
                  </a:cubicBezTo>
                  <a:cubicBezTo>
                    <a:pt x="12" y="9"/>
                    <a:pt x="15" y="18"/>
                    <a:pt x="19" y="27"/>
                  </a:cubicBezTo>
                  <a:cubicBezTo>
                    <a:pt x="21" y="23"/>
                    <a:pt x="23" y="19"/>
                    <a:pt x="25" y="15"/>
                  </a:cubicBezTo>
                  <a:cubicBezTo>
                    <a:pt x="18" y="19"/>
                    <a:pt x="11" y="23"/>
                    <a:pt x="4" y="27"/>
                  </a:cubicBezTo>
                  <a:cubicBezTo>
                    <a:pt x="7" y="29"/>
                    <a:pt x="10" y="30"/>
                    <a:pt x="14"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9" name="Freeform 173"/>
            <p:cNvSpPr>
              <a:spLocks/>
            </p:cNvSpPr>
            <p:nvPr userDrawn="1"/>
          </p:nvSpPr>
          <p:spPr bwMode="auto">
            <a:xfrm>
              <a:off x="7186613" y="6024563"/>
              <a:ext cx="87313" cy="55562"/>
            </a:xfrm>
            <a:custGeom>
              <a:avLst/>
              <a:gdLst>
                <a:gd name="T0" fmla="*/ 28 w 28"/>
                <a:gd name="T1" fmla="*/ 12 h 28"/>
                <a:gd name="T2" fmla="*/ 6 w 28"/>
                <a:gd name="T3" fmla="*/ 24 h 28"/>
                <a:gd name="T4" fmla="*/ 18 w 28"/>
                <a:gd name="T5" fmla="*/ 28 h 28"/>
                <a:gd name="T6" fmla="*/ 2 w 28"/>
                <a:gd name="T7" fmla="*/ 10 h 28"/>
                <a:gd name="T8" fmla="*/ 0 w 28"/>
                <a:gd name="T9" fmla="*/ 19 h 28"/>
                <a:gd name="T10" fmla="*/ 18 w 28"/>
                <a:gd name="T11" fmla="*/ 2 h 28"/>
                <a:gd name="T12" fmla="*/ 11 w 28"/>
                <a:gd name="T13" fmla="*/ 0 h 28"/>
                <a:gd name="T14" fmla="*/ 23 w 28"/>
                <a:gd name="T15" fmla="*/ 22 h 28"/>
                <a:gd name="T16" fmla="*/ 28 w 28"/>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12"/>
                  </a:moveTo>
                  <a:cubicBezTo>
                    <a:pt x="21" y="16"/>
                    <a:pt x="14" y="20"/>
                    <a:pt x="6" y="24"/>
                  </a:cubicBezTo>
                  <a:cubicBezTo>
                    <a:pt x="10" y="25"/>
                    <a:pt x="14" y="27"/>
                    <a:pt x="18" y="28"/>
                  </a:cubicBezTo>
                  <a:cubicBezTo>
                    <a:pt x="12" y="22"/>
                    <a:pt x="7" y="16"/>
                    <a:pt x="2" y="10"/>
                  </a:cubicBezTo>
                  <a:cubicBezTo>
                    <a:pt x="1" y="13"/>
                    <a:pt x="1" y="16"/>
                    <a:pt x="0" y="19"/>
                  </a:cubicBezTo>
                  <a:cubicBezTo>
                    <a:pt x="6" y="13"/>
                    <a:pt x="12" y="8"/>
                    <a:pt x="18" y="2"/>
                  </a:cubicBezTo>
                  <a:cubicBezTo>
                    <a:pt x="16" y="2"/>
                    <a:pt x="13" y="1"/>
                    <a:pt x="11" y="0"/>
                  </a:cubicBezTo>
                  <a:cubicBezTo>
                    <a:pt x="15" y="8"/>
                    <a:pt x="19" y="15"/>
                    <a:pt x="23" y="22"/>
                  </a:cubicBezTo>
                  <a:cubicBezTo>
                    <a:pt x="25" y="18"/>
                    <a:pt x="26" y="15"/>
                    <a:pt x="2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0" name="Freeform 174"/>
            <p:cNvSpPr>
              <a:spLocks/>
            </p:cNvSpPr>
            <p:nvPr userDrawn="1"/>
          </p:nvSpPr>
          <p:spPr bwMode="auto">
            <a:xfrm>
              <a:off x="1863725" y="10491788"/>
              <a:ext cx="87313" cy="49212"/>
            </a:xfrm>
            <a:custGeom>
              <a:avLst/>
              <a:gdLst>
                <a:gd name="T0" fmla="*/ 9 w 28"/>
                <a:gd name="T1" fmla="*/ 0 h 26"/>
                <a:gd name="T2" fmla="*/ 26 w 28"/>
                <a:gd name="T3" fmla="*/ 17 h 26"/>
                <a:gd name="T4" fmla="*/ 28 w 28"/>
                <a:gd name="T5" fmla="*/ 10 h 26"/>
                <a:gd name="T6" fmla="*/ 6 w 28"/>
                <a:gd name="T7" fmla="*/ 23 h 26"/>
                <a:gd name="T8" fmla="*/ 18 w 28"/>
                <a:gd name="T9" fmla="*/ 26 h 26"/>
                <a:gd name="T10" fmla="*/ 1 w 28"/>
                <a:gd name="T11" fmla="*/ 8 h 26"/>
                <a:gd name="T12" fmla="*/ 0 w 28"/>
                <a:gd name="T13" fmla="*/ 16 h 26"/>
                <a:gd name="T14" fmla="*/ 21 w 28"/>
                <a:gd name="T15" fmla="*/ 3 h 26"/>
                <a:gd name="T16" fmla="*/ 9 w 2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9" y="0"/>
                  </a:moveTo>
                  <a:cubicBezTo>
                    <a:pt x="15" y="6"/>
                    <a:pt x="21" y="11"/>
                    <a:pt x="26" y="17"/>
                  </a:cubicBezTo>
                  <a:cubicBezTo>
                    <a:pt x="27" y="15"/>
                    <a:pt x="27" y="12"/>
                    <a:pt x="28" y="10"/>
                  </a:cubicBezTo>
                  <a:cubicBezTo>
                    <a:pt x="21" y="14"/>
                    <a:pt x="14" y="18"/>
                    <a:pt x="6" y="23"/>
                  </a:cubicBezTo>
                  <a:cubicBezTo>
                    <a:pt x="10" y="24"/>
                    <a:pt x="14" y="25"/>
                    <a:pt x="18" y="26"/>
                  </a:cubicBezTo>
                  <a:cubicBezTo>
                    <a:pt x="12" y="20"/>
                    <a:pt x="7" y="14"/>
                    <a:pt x="1" y="8"/>
                  </a:cubicBezTo>
                  <a:cubicBezTo>
                    <a:pt x="1" y="11"/>
                    <a:pt x="0" y="13"/>
                    <a:pt x="0" y="16"/>
                  </a:cubicBezTo>
                  <a:cubicBezTo>
                    <a:pt x="7" y="12"/>
                    <a:pt x="14" y="7"/>
                    <a:pt x="21" y="3"/>
                  </a:cubicBezTo>
                  <a:cubicBezTo>
                    <a:pt x="17" y="2"/>
                    <a:pt x="13" y="1"/>
                    <a:pt x="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1" name="Freeform 175"/>
            <p:cNvSpPr>
              <a:spLocks/>
            </p:cNvSpPr>
            <p:nvPr userDrawn="1"/>
          </p:nvSpPr>
          <p:spPr bwMode="auto">
            <a:xfrm>
              <a:off x="7186613" y="10501313"/>
              <a:ext cx="71438" cy="44450"/>
            </a:xfrm>
            <a:custGeom>
              <a:avLst/>
              <a:gdLst>
                <a:gd name="T0" fmla="*/ 14 w 23"/>
                <a:gd name="T1" fmla="*/ 0 h 23"/>
                <a:gd name="T2" fmla="*/ 23 w 23"/>
                <a:gd name="T3" fmla="*/ 7 h 23"/>
                <a:gd name="T4" fmla="*/ 9 w 23"/>
                <a:gd name="T5" fmla="*/ 19 h 23"/>
                <a:gd name="T6" fmla="*/ 17 w 23"/>
                <a:gd name="T7" fmla="*/ 23 h 23"/>
                <a:gd name="T8" fmla="*/ 4 w 23"/>
                <a:gd name="T9" fmla="*/ 1 h 23"/>
                <a:gd name="T10" fmla="*/ 0 w 23"/>
                <a:gd name="T11" fmla="*/ 12 h 23"/>
                <a:gd name="T12" fmla="*/ 14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4" y="0"/>
                  </a:moveTo>
                  <a:cubicBezTo>
                    <a:pt x="16" y="1"/>
                    <a:pt x="21" y="6"/>
                    <a:pt x="23" y="7"/>
                  </a:cubicBezTo>
                  <a:cubicBezTo>
                    <a:pt x="21" y="9"/>
                    <a:pt x="15" y="14"/>
                    <a:pt x="9" y="19"/>
                  </a:cubicBezTo>
                  <a:cubicBezTo>
                    <a:pt x="11" y="20"/>
                    <a:pt x="14" y="21"/>
                    <a:pt x="17" y="23"/>
                  </a:cubicBezTo>
                  <a:cubicBezTo>
                    <a:pt x="13" y="15"/>
                    <a:pt x="9" y="8"/>
                    <a:pt x="4" y="1"/>
                  </a:cubicBezTo>
                  <a:cubicBezTo>
                    <a:pt x="3" y="4"/>
                    <a:pt x="1" y="8"/>
                    <a:pt x="0" y="12"/>
                  </a:cubicBezTo>
                  <a:cubicBezTo>
                    <a:pt x="6" y="7"/>
                    <a:pt x="12"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2" name="Freeform 176"/>
            <p:cNvSpPr>
              <a:spLocks/>
            </p:cNvSpPr>
            <p:nvPr userDrawn="1"/>
          </p:nvSpPr>
          <p:spPr bwMode="auto">
            <a:xfrm>
              <a:off x="5868988" y="5751513"/>
              <a:ext cx="69850" cy="41275"/>
            </a:xfrm>
            <a:custGeom>
              <a:avLst/>
              <a:gdLst>
                <a:gd name="T0" fmla="*/ 23 w 23"/>
                <a:gd name="T1" fmla="*/ 11 h 21"/>
                <a:gd name="T2" fmla="*/ 7 w 23"/>
                <a:gd name="T3" fmla="*/ 21 h 21"/>
                <a:gd name="T4" fmla="*/ 0 w 23"/>
                <a:gd name="T5" fmla="*/ 9 h 21"/>
                <a:gd name="T6" fmla="*/ 11 w 23"/>
                <a:gd name="T7" fmla="*/ 0 h 21"/>
                <a:gd name="T8" fmla="*/ 23 w 23"/>
                <a:gd name="T9" fmla="*/ 11 h 21"/>
              </a:gdLst>
              <a:ahLst/>
              <a:cxnLst>
                <a:cxn ang="0">
                  <a:pos x="T0" y="T1"/>
                </a:cxn>
                <a:cxn ang="0">
                  <a:pos x="T2" y="T3"/>
                </a:cxn>
                <a:cxn ang="0">
                  <a:pos x="T4" y="T5"/>
                </a:cxn>
                <a:cxn ang="0">
                  <a:pos x="T6" y="T7"/>
                </a:cxn>
                <a:cxn ang="0">
                  <a:pos x="T8" y="T9"/>
                </a:cxn>
              </a:cxnLst>
              <a:rect l="0" t="0" r="r" b="b"/>
              <a:pathLst>
                <a:path w="23" h="21">
                  <a:moveTo>
                    <a:pt x="23" y="11"/>
                  </a:moveTo>
                  <a:cubicBezTo>
                    <a:pt x="17" y="15"/>
                    <a:pt x="12" y="18"/>
                    <a:pt x="7" y="21"/>
                  </a:cubicBezTo>
                  <a:cubicBezTo>
                    <a:pt x="6" y="19"/>
                    <a:pt x="3" y="14"/>
                    <a:pt x="0" y="9"/>
                  </a:cubicBezTo>
                  <a:cubicBezTo>
                    <a:pt x="1" y="8"/>
                    <a:pt x="6" y="4"/>
                    <a:pt x="11" y="0"/>
                  </a:cubicBezTo>
                  <a:cubicBezTo>
                    <a:pt x="14" y="2"/>
                    <a:pt x="19" y="7"/>
                    <a:pt x="2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3" name="Freeform 177"/>
            <p:cNvSpPr>
              <a:spLocks/>
            </p:cNvSpPr>
            <p:nvPr userDrawn="1"/>
          </p:nvSpPr>
          <p:spPr bwMode="auto">
            <a:xfrm>
              <a:off x="4094163" y="5749925"/>
              <a:ext cx="65088" cy="42862"/>
            </a:xfrm>
            <a:custGeom>
              <a:avLst/>
              <a:gdLst>
                <a:gd name="T0" fmla="*/ 8 w 21"/>
                <a:gd name="T1" fmla="*/ 0 h 22"/>
                <a:gd name="T2" fmla="*/ 21 w 21"/>
                <a:gd name="T3" fmla="*/ 13 h 22"/>
                <a:gd name="T4" fmla="*/ 9 w 21"/>
                <a:gd name="T5" fmla="*/ 22 h 22"/>
                <a:gd name="T6" fmla="*/ 0 w 21"/>
                <a:gd name="T7" fmla="*/ 11 h 22"/>
                <a:gd name="T8" fmla="*/ 14 w 21"/>
                <a:gd name="T9" fmla="*/ 4 h 22"/>
                <a:gd name="T10" fmla="*/ 8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8" y="0"/>
                  </a:moveTo>
                  <a:cubicBezTo>
                    <a:pt x="13" y="4"/>
                    <a:pt x="18" y="9"/>
                    <a:pt x="21" y="13"/>
                  </a:cubicBezTo>
                  <a:cubicBezTo>
                    <a:pt x="18" y="15"/>
                    <a:pt x="12" y="19"/>
                    <a:pt x="9" y="22"/>
                  </a:cubicBezTo>
                  <a:cubicBezTo>
                    <a:pt x="8" y="20"/>
                    <a:pt x="3" y="15"/>
                    <a:pt x="0" y="11"/>
                  </a:cubicBezTo>
                  <a:cubicBezTo>
                    <a:pt x="2" y="10"/>
                    <a:pt x="8" y="7"/>
                    <a:pt x="14" y="4"/>
                  </a:cubicBezTo>
                  <a:cubicBezTo>
                    <a:pt x="12" y="2"/>
                    <a:pt x="10" y="1"/>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4" name="Freeform 178"/>
            <p:cNvSpPr>
              <a:spLocks/>
            </p:cNvSpPr>
            <p:nvPr userDrawn="1"/>
          </p:nvSpPr>
          <p:spPr bwMode="auto">
            <a:xfrm>
              <a:off x="4975225" y="5746751"/>
              <a:ext cx="74613" cy="53975"/>
            </a:xfrm>
            <a:custGeom>
              <a:avLst/>
              <a:gdLst>
                <a:gd name="T0" fmla="*/ 24 w 24"/>
                <a:gd name="T1" fmla="*/ 12 h 28"/>
                <a:gd name="T2" fmla="*/ 7 w 24"/>
                <a:gd name="T3" fmla="*/ 25 h 28"/>
                <a:gd name="T4" fmla="*/ 13 w 24"/>
                <a:gd name="T5" fmla="*/ 28 h 28"/>
                <a:gd name="T6" fmla="*/ 0 w 24"/>
                <a:gd name="T7" fmla="*/ 12 h 28"/>
                <a:gd name="T8" fmla="*/ 11 w 24"/>
                <a:gd name="T9" fmla="*/ 0 h 28"/>
                <a:gd name="T10" fmla="*/ 24 w 24"/>
                <a:gd name="T11" fmla="*/ 12 h 28"/>
              </a:gdLst>
              <a:ahLst/>
              <a:cxnLst>
                <a:cxn ang="0">
                  <a:pos x="T0" y="T1"/>
                </a:cxn>
                <a:cxn ang="0">
                  <a:pos x="T2" y="T3"/>
                </a:cxn>
                <a:cxn ang="0">
                  <a:pos x="T4" y="T5"/>
                </a:cxn>
                <a:cxn ang="0">
                  <a:pos x="T6" y="T7"/>
                </a:cxn>
                <a:cxn ang="0">
                  <a:pos x="T8" y="T9"/>
                </a:cxn>
                <a:cxn ang="0">
                  <a:pos x="T10" y="T11"/>
                </a:cxn>
              </a:cxnLst>
              <a:rect l="0" t="0" r="r" b="b"/>
              <a:pathLst>
                <a:path w="24" h="28">
                  <a:moveTo>
                    <a:pt x="24" y="12"/>
                  </a:moveTo>
                  <a:cubicBezTo>
                    <a:pt x="18" y="16"/>
                    <a:pt x="12" y="20"/>
                    <a:pt x="7" y="25"/>
                  </a:cubicBezTo>
                  <a:cubicBezTo>
                    <a:pt x="9" y="26"/>
                    <a:pt x="11" y="27"/>
                    <a:pt x="13" y="28"/>
                  </a:cubicBezTo>
                  <a:cubicBezTo>
                    <a:pt x="9" y="23"/>
                    <a:pt x="5" y="18"/>
                    <a:pt x="0" y="12"/>
                  </a:cubicBezTo>
                  <a:cubicBezTo>
                    <a:pt x="1" y="10"/>
                    <a:pt x="6" y="5"/>
                    <a:pt x="11" y="0"/>
                  </a:cubicBezTo>
                  <a:cubicBezTo>
                    <a:pt x="16" y="4"/>
                    <a:pt x="22" y="9"/>
                    <a:pt x="2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5" name="Freeform 179"/>
            <p:cNvSpPr>
              <a:spLocks/>
            </p:cNvSpPr>
            <p:nvPr userDrawn="1"/>
          </p:nvSpPr>
          <p:spPr bwMode="auto">
            <a:xfrm>
              <a:off x="3195638" y="5748338"/>
              <a:ext cx="82550" cy="52387"/>
            </a:xfrm>
            <a:custGeom>
              <a:avLst/>
              <a:gdLst>
                <a:gd name="T0" fmla="*/ 0 w 27"/>
                <a:gd name="T1" fmla="*/ 14 h 27"/>
                <a:gd name="T2" fmla="*/ 17 w 27"/>
                <a:gd name="T3" fmla="*/ 6 h 27"/>
                <a:gd name="T4" fmla="*/ 13 w 27"/>
                <a:gd name="T5" fmla="*/ 0 h 27"/>
                <a:gd name="T6" fmla="*/ 27 w 27"/>
                <a:gd name="T7" fmla="*/ 13 h 27"/>
                <a:gd name="T8" fmla="*/ 14 w 27"/>
                <a:gd name="T9" fmla="*/ 27 h 27"/>
                <a:gd name="T10" fmla="*/ 0 w 27"/>
                <a:gd name="T11" fmla="*/ 14 h 27"/>
              </a:gdLst>
              <a:ahLst/>
              <a:cxnLst>
                <a:cxn ang="0">
                  <a:pos x="T0" y="T1"/>
                </a:cxn>
                <a:cxn ang="0">
                  <a:pos x="T2" y="T3"/>
                </a:cxn>
                <a:cxn ang="0">
                  <a:pos x="T4" y="T5"/>
                </a:cxn>
                <a:cxn ang="0">
                  <a:pos x="T6" y="T7"/>
                </a:cxn>
                <a:cxn ang="0">
                  <a:pos x="T8" y="T9"/>
                </a:cxn>
                <a:cxn ang="0">
                  <a:pos x="T10" y="T11"/>
                </a:cxn>
              </a:cxnLst>
              <a:rect l="0" t="0" r="r" b="b"/>
              <a:pathLst>
                <a:path w="27" h="27">
                  <a:moveTo>
                    <a:pt x="0" y="14"/>
                  </a:moveTo>
                  <a:cubicBezTo>
                    <a:pt x="6" y="11"/>
                    <a:pt x="12" y="8"/>
                    <a:pt x="17" y="6"/>
                  </a:cubicBezTo>
                  <a:cubicBezTo>
                    <a:pt x="16" y="4"/>
                    <a:pt x="14" y="2"/>
                    <a:pt x="13" y="0"/>
                  </a:cubicBezTo>
                  <a:cubicBezTo>
                    <a:pt x="18" y="4"/>
                    <a:pt x="22" y="8"/>
                    <a:pt x="27" y="13"/>
                  </a:cubicBezTo>
                  <a:cubicBezTo>
                    <a:pt x="23" y="18"/>
                    <a:pt x="19" y="22"/>
                    <a:pt x="14" y="27"/>
                  </a:cubicBezTo>
                  <a:cubicBezTo>
                    <a:pt x="10" y="23"/>
                    <a:pt x="5"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6" name="Freeform 180"/>
            <p:cNvSpPr>
              <a:spLocks/>
            </p:cNvSpPr>
            <p:nvPr userDrawn="1"/>
          </p:nvSpPr>
          <p:spPr bwMode="auto">
            <a:xfrm>
              <a:off x="5862638" y="10768013"/>
              <a:ext cx="79375" cy="52387"/>
            </a:xfrm>
            <a:custGeom>
              <a:avLst/>
              <a:gdLst>
                <a:gd name="T0" fmla="*/ 13 w 26"/>
                <a:gd name="T1" fmla="*/ 27 h 27"/>
                <a:gd name="T2" fmla="*/ 0 w 26"/>
                <a:gd name="T3" fmla="*/ 12 h 27"/>
                <a:gd name="T4" fmla="*/ 11 w 26"/>
                <a:gd name="T5" fmla="*/ 0 h 27"/>
                <a:gd name="T6" fmla="*/ 26 w 26"/>
                <a:gd name="T7" fmla="*/ 13 h 27"/>
                <a:gd name="T8" fmla="*/ 13 w 26"/>
                <a:gd name="T9" fmla="*/ 27 h 27"/>
              </a:gdLst>
              <a:ahLst/>
              <a:cxnLst>
                <a:cxn ang="0">
                  <a:pos x="T0" y="T1"/>
                </a:cxn>
                <a:cxn ang="0">
                  <a:pos x="T2" y="T3"/>
                </a:cxn>
                <a:cxn ang="0">
                  <a:pos x="T4" y="T5"/>
                </a:cxn>
                <a:cxn ang="0">
                  <a:pos x="T6" y="T7"/>
                </a:cxn>
                <a:cxn ang="0">
                  <a:pos x="T8" y="T9"/>
                </a:cxn>
              </a:cxnLst>
              <a:rect l="0" t="0" r="r" b="b"/>
              <a:pathLst>
                <a:path w="26" h="27">
                  <a:moveTo>
                    <a:pt x="13" y="27"/>
                  </a:moveTo>
                  <a:cubicBezTo>
                    <a:pt x="8" y="22"/>
                    <a:pt x="4" y="17"/>
                    <a:pt x="0" y="12"/>
                  </a:cubicBezTo>
                  <a:cubicBezTo>
                    <a:pt x="2" y="10"/>
                    <a:pt x="6" y="5"/>
                    <a:pt x="11" y="0"/>
                  </a:cubicBezTo>
                  <a:cubicBezTo>
                    <a:pt x="16" y="4"/>
                    <a:pt x="20" y="8"/>
                    <a:pt x="26" y="13"/>
                  </a:cubicBezTo>
                  <a:cubicBezTo>
                    <a:pt x="21" y="18"/>
                    <a:pt x="17" y="22"/>
                    <a:pt x="13"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7" name="Freeform 181"/>
            <p:cNvSpPr>
              <a:spLocks/>
            </p:cNvSpPr>
            <p:nvPr userDrawn="1"/>
          </p:nvSpPr>
          <p:spPr bwMode="auto">
            <a:xfrm>
              <a:off x="8070850" y="6037263"/>
              <a:ext cx="85725" cy="39687"/>
            </a:xfrm>
            <a:custGeom>
              <a:avLst/>
              <a:gdLst>
                <a:gd name="T0" fmla="*/ 18 w 28"/>
                <a:gd name="T1" fmla="*/ 0 h 21"/>
                <a:gd name="T2" fmla="*/ 24 w 28"/>
                <a:gd name="T3" fmla="*/ 12 h 21"/>
                <a:gd name="T4" fmla="*/ 28 w 28"/>
                <a:gd name="T5" fmla="*/ 8 h 21"/>
                <a:gd name="T6" fmla="*/ 13 w 28"/>
                <a:gd name="T7" fmla="*/ 21 h 21"/>
                <a:gd name="T8" fmla="*/ 0 w 28"/>
                <a:gd name="T9" fmla="*/ 8 h 21"/>
                <a:gd name="T10" fmla="*/ 18 w 28"/>
                <a:gd name="T11" fmla="*/ 0 h 21"/>
              </a:gdLst>
              <a:ahLst/>
              <a:cxnLst>
                <a:cxn ang="0">
                  <a:pos x="T0" y="T1"/>
                </a:cxn>
                <a:cxn ang="0">
                  <a:pos x="T2" y="T3"/>
                </a:cxn>
                <a:cxn ang="0">
                  <a:pos x="T4" y="T5"/>
                </a:cxn>
                <a:cxn ang="0">
                  <a:pos x="T6" y="T7"/>
                </a:cxn>
                <a:cxn ang="0">
                  <a:pos x="T8" y="T9"/>
                </a:cxn>
                <a:cxn ang="0">
                  <a:pos x="T10" y="T11"/>
                </a:cxn>
              </a:cxnLst>
              <a:rect l="0" t="0" r="r" b="b"/>
              <a:pathLst>
                <a:path w="28" h="21">
                  <a:moveTo>
                    <a:pt x="18" y="0"/>
                  </a:moveTo>
                  <a:cubicBezTo>
                    <a:pt x="18" y="1"/>
                    <a:pt x="21" y="7"/>
                    <a:pt x="24" y="12"/>
                  </a:cubicBezTo>
                  <a:cubicBezTo>
                    <a:pt x="25" y="11"/>
                    <a:pt x="27" y="9"/>
                    <a:pt x="28" y="8"/>
                  </a:cubicBezTo>
                  <a:cubicBezTo>
                    <a:pt x="23" y="12"/>
                    <a:pt x="18" y="17"/>
                    <a:pt x="13" y="21"/>
                  </a:cubicBezTo>
                  <a:cubicBezTo>
                    <a:pt x="10" y="18"/>
                    <a:pt x="6" y="14"/>
                    <a:pt x="0" y="8"/>
                  </a:cubicBezTo>
                  <a:cubicBezTo>
                    <a:pt x="6" y="5"/>
                    <a:pt x="13" y="2"/>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8" name="Freeform 182"/>
            <p:cNvSpPr>
              <a:spLocks/>
            </p:cNvSpPr>
            <p:nvPr userDrawn="1"/>
          </p:nvSpPr>
          <p:spPr bwMode="auto">
            <a:xfrm>
              <a:off x="984250" y="6030913"/>
              <a:ext cx="73025" cy="46037"/>
            </a:xfrm>
            <a:custGeom>
              <a:avLst/>
              <a:gdLst>
                <a:gd name="T0" fmla="*/ 0 w 24"/>
                <a:gd name="T1" fmla="*/ 11 h 24"/>
                <a:gd name="T2" fmla="*/ 12 w 24"/>
                <a:gd name="T3" fmla="*/ 0 h 24"/>
                <a:gd name="T4" fmla="*/ 24 w 24"/>
                <a:gd name="T5" fmla="*/ 13 h 24"/>
                <a:gd name="T6" fmla="*/ 11 w 24"/>
                <a:gd name="T7" fmla="*/ 24 h 24"/>
                <a:gd name="T8" fmla="*/ 0 w 24"/>
                <a:gd name="T9" fmla="*/ 11 h 24"/>
              </a:gdLst>
              <a:ahLst/>
              <a:cxnLst>
                <a:cxn ang="0">
                  <a:pos x="T0" y="T1"/>
                </a:cxn>
                <a:cxn ang="0">
                  <a:pos x="T2" y="T3"/>
                </a:cxn>
                <a:cxn ang="0">
                  <a:pos x="T4" y="T5"/>
                </a:cxn>
                <a:cxn ang="0">
                  <a:pos x="T6" y="T7"/>
                </a:cxn>
                <a:cxn ang="0">
                  <a:pos x="T8" y="T9"/>
                </a:cxn>
              </a:cxnLst>
              <a:rect l="0" t="0" r="r" b="b"/>
              <a:pathLst>
                <a:path w="24" h="24">
                  <a:moveTo>
                    <a:pt x="0" y="11"/>
                  </a:moveTo>
                  <a:cubicBezTo>
                    <a:pt x="3" y="8"/>
                    <a:pt x="8" y="4"/>
                    <a:pt x="12" y="0"/>
                  </a:cubicBezTo>
                  <a:cubicBezTo>
                    <a:pt x="15" y="3"/>
                    <a:pt x="20" y="8"/>
                    <a:pt x="24" y="13"/>
                  </a:cubicBezTo>
                  <a:cubicBezTo>
                    <a:pt x="20" y="16"/>
                    <a:pt x="16" y="20"/>
                    <a:pt x="11" y="24"/>
                  </a:cubicBezTo>
                  <a:cubicBezTo>
                    <a:pt x="8" y="20"/>
                    <a:pt x="4" y="15"/>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9" name="Freeform 183"/>
            <p:cNvSpPr>
              <a:spLocks/>
            </p:cNvSpPr>
            <p:nvPr userDrawn="1"/>
          </p:nvSpPr>
          <p:spPr bwMode="auto">
            <a:xfrm>
              <a:off x="984250" y="10491788"/>
              <a:ext cx="76200" cy="47625"/>
            </a:xfrm>
            <a:custGeom>
              <a:avLst/>
              <a:gdLst>
                <a:gd name="T0" fmla="*/ 0 w 25"/>
                <a:gd name="T1" fmla="*/ 12 h 25"/>
                <a:gd name="T2" fmla="*/ 13 w 25"/>
                <a:gd name="T3" fmla="*/ 0 h 25"/>
                <a:gd name="T4" fmla="*/ 21 w 25"/>
                <a:gd name="T5" fmla="*/ 17 h 25"/>
                <a:gd name="T6" fmla="*/ 25 w 25"/>
                <a:gd name="T7" fmla="*/ 13 h 25"/>
                <a:gd name="T8" fmla="*/ 11 w 25"/>
                <a:gd name="T9" fmla="*/ 25 h 25"/>
                <a:gd name="T10" fmla="*/ 0 w 25"/>
                <a:gd name="T11" fmla="*/ 12 h 25"/>
              </a:gdLst>
              <a:ahLst/>
              <a:cxnLst>
                <a:cxn ang="0">
                  <a:pos x="T0" y="T1"/>
                </a:cxn>
                <a:cxn ang="0">
                  <a:pos x="T2" y="T3"/>
                </a:cxn>
                <a:cxn ang="0">
                  <a:pos x="T4" y="T5"/>
                </a:cxn>
                <a:cxn ang="0">
                  <a:pos x="T6" y="T7"/>
                </a:cxn>
                <a:cxn ang="0">
                  <a:pos x="T8" y="T9"/>
                </a:cxn>
                <a:cxn ang="0">
                  <a:pos x="T10" y="T11"/>
                </a:cxn>
              </a:cxnLst>
              <a:rect l="0" t="0" r="r" b="b"/>
              <a:pathLst>
                <a:path w="25" h="25">
                  <a:moveTo>
                    <a:pt x="0" y="12"/>
                  </a:moveTo>
                  <a:cubicBezTo>
                    <a:pt x="3" y="9"/>
                    <a:pt x="8" y="5"/>
                    <a:pt x="13" y="0"/>
                  </a:cubicBezTo>
                  <a:cubicBezTo>
                    <a:pt x="15" y="4"/>
                    <a:pt x="18" y="11"/>
                    <a:pt x="21" y="17"/>
                  </a:cubicBezTo>
                  <a:cubicBezTo>
                    <a:pt x="22" y="16"/>
                    <a:pt x="24" y="14"/>
                    <a:pt x="25" y="13"/>
                  </a:cubicBezTo>
                  <a:cubicBezTo>
                    <a:pt x="20" y="17"/>
                    <a:pt x="16" y="21"/>
                    <a:pt x="11" y="25"/>
                  </a:cubicBezTo>
                  <a:cubicBezTo>
                    <a:pt x="8" y="21"/>
                    <a:pt x="4" y="16"/>
                    <a:pt x="0"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60" name="Freeform 184"/>
            <p:cNvSpPr>
              <a:spLocks/>
            </p:cNvSpPr>
            <p:nvPr userDrawn="1"/>
          </p:nvSpPr>
          <p:spPr bwMode="auto">
            <a:xfrm>
              <a:off x="8070850" y="10488613"/>
              <a:ext cx="88900" cy="55562"/>
            </a:xfrm>
            <a:custGeom>
              <a:avLst/>
              <a:gdLst>
                <a:gd name="T0" fmla="*/ 0 w 29"/>
                <a:gd name="T1" fmla="*/ 14 h 28"/>
                <a:gd name="T2" fmla="*/ 15 w 29"/>
                <a:gd name="T3" fmla="*/ 0 h 28"/>
                <a:gd name="T4" fmla="*/ 29 w 29"/>
                <a:gd name="T5" fmla="*/ 13 h 28"/>
                <a:gd name="T6" fmla="*/ 15 w 29"/>
                <a:gd name="T7" fmla="*/ 28 h 28"/>
                <a:gd name="T8" fmla="*/ 0 w 29"/>
                <a:gd name="T9" fmla="*/ 14 h 28"/>
              </a:gdLst>
              <a:ahLst/>
              <a:cxnLst>
                <a:cxn ang="0">
                  <a:pos x="T0" y="T1"/>
                </a:cxn>
                <a:cxn ang="0">
                  <a:pos x="T2" y="T3"/>
                </a:cxn>
                <a:cxn ang="0">
                  <a:pos x="T4" y="T5"/>
                </a:cxn>
                <a:cxn ang="0">
                  <a:pos x="T6" y="T7"/>
                </a:cxn>
                <a:cxn ang="0">
                  <a:pos x="T8" y="T9"/>
                </a:cxn>
              </a:cxnLst>
              <a:rect l="0" t="0" r="r" b="b"/>
              <a:pathLst>
                <a:path w="29" h="28">
                  <a:moveTo>
                    <a:pt x="0" y="14"/>
                  </a:moveTo>
                  <a:cubicBezTo>
                    <a:pt x="6" y="9"/>
                    <a:pt x="10" y="4"/>
                    <a:pt x="15" y="0"/>
                  </a:cubicBezTo>
                  <a:cubicBezTo>
                    <a:pt x="19" y="4"/>
                    <a:pt x="24" y="9"/>
                    <a:pt x="29" y="13"/>
                  </a:cubicBezTo>
                  <a:cubicBezTo>
                    <a:pt x="25" y="18"/>
                    <a:pt x="20" y="22"/>
                    <a:pt x="15" y="28"/>
                  </a:cubicBezTo>
                  <a:cubicBezTo>
                    <a:pt x="11" y="24"/>
                    <a:pt x="6"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61" name="Freeform 185"/>
            <p:cNvSpPr>
              <a:spLocks/>
            </p:cNvSpPr>
            <p:nvPr userDrawn="1"/>
          </p:nvSpPr>
          <p:spPr bwMode="auto">
            <a:xfrm>
              <a:off x="3192463" y="10769600"/>
              <a:ext cx="82550" cy="50800"/>
            </a:xfrm>
            <a:custGeom>
              <a:avLst/>
              <a:gdLst>
                <a:gd name="T0" fmla="*/ 14 w 27"/>
                <a:gd name="T1" fmla="*/ 0 h 26"/>
                <a:gd name="T2" fmla="*/ 27 w 27"/>
                <a:gd name="T3" fmla="*/ 12 h 26"/>
                <a:gd name="T4" fmla="*/ 15 w 27"/>
                <a:gd name="T5" fmla="*/ 26 h 26"/>
                <a:gd name="T6" fmla="*/ 0 w 27"/>
                <a:gd name="T7" fmla="*/ 12 h 26"/>
                <a:gd name="T8" fmla="*/ 20 w 27"/>
                <a:gd name="T9" fmla="*/ 5 h 26"/>
                <a:gd name="T10" fmla="*/ 14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14" y="0"/>
                  </a:moveTo>
                  <a:cubicBezTo>
                    <a:pt x="19" y="5"/>
                    <a:pt x="23" y="9"/>
                    <a:pt x="27" y="12"/>
                  </a:cubicBezTo>
                  <a:cubicBezTo>
                    <a:pt x="23" y="17"/>
                    <a:pt x="19" y="22"/>
                    <a:pt x="15" y="26"/>
                  </a:cubicBezTo>
                  <a:cubicBezTo>
                    <a:pt x="10" y="22"/>
                    <a:pt x="6" y="18"/>
                    <a:pt x="0" y="12"/>
                  </a:cubicBezTo>
                  <a:cubicBezTo>
                    <a:pt x="7" y="10"/>
                    <a:pt x="13" y="8"/>
                    <a:pt x="20" y="5"/>
                  </a:cubicBezTo>
                  <a:cubicBezTo>
                    <a:pt x="18" y="3"/>
                    <a:pt x="16" y="2"/>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62" name="Freeform 186"/>
            <p:cNvSpPr>
              <a:spLocks/>
            </p:cNvSpPr>
            <p:nvPr userDrawn="1"/>
          </p:nvSpPr>
          <p:spPr bwMode="auto">
            <a:xfrm>
              <a:off x="4084638" y="10766425"/>
              <a:ext cx="77788" cy="55562"/>
            </a:xfrm>
            <a:custGeom>
              <a:avLst/>
              <a:gdLst>
                <a:gd name="T0" fmla="*/ 25 w 25"/>
                <a:gd name="T1" fmla="*/ 12 h 29"/>
                <a:gd name="T2" fmla="*/ 8 w 25"/>
                <a:gd name="T3" fmla="*/ 25 h 29"/>
                <a:gd name="T4" fmla="*/ 14 w 25"/>
                <a:gd name="T5" fmla="*/ 29 h 29"/>
                <a:gd name="T6" fmla="*/ 0 w 25"/>
                <a:gd name="T7" fmla="*/ 13 h 29"/>
                <a:gd name="T8" fmla="*/ 12 w 25"/>
                <a:gd name="T9" fmla="*/ 0 h 29"/>
                <a:gd name="T10" fmla="*/ 25 w 25"/>
                <a:gd name="T11" fmla="*/ 12 h 29"/>
              </a:gdLst>
              <a:ahLst/>
              <a:cxnLst>
                <a:cxn ang="0">
                  <a:pos x="T0" y="T1"/>
                </a:cxn>
                <a:cxn ang="0">
                  <a:pos x="T2" y="T3"/>
                </a:cxn>
                <a:cxn ang="0">
                  <a:pos x="T4" y="T5"/>
                </a:cxn>
                <a:cxn ang="0">
                  <a:pos x="T6" y="T7"/>
                </a:cxn>
                <a:cxn ang="0">
                  <a:pos x="T8" y="T9"/>
                </a:cxn>
                <a:cxn ang="0">
                  <a:pos x="T10" y="T11"/>
                </a:cxn>
              </a:cxnLst>
              <a:rect l="0" t="0" r="r" b="b"/>
              <a:pathLst>
                <a:path w="25" h="29">
                  <a:moveTo>
                    <a:pt x="25" y="12"/>
                  </a:moveTo>
                  <a:cubicBezTo>
                    <a:pt x="19" y="16"/>
                    <a:pt x="14" y="21"/>
                    <a:pt x="8" y="25"/>
                  </a:cubicBezTo>
                  <a:cubicBezTo>
                    <a:pt x="10" y="26"/>
                    <a:pt x="12" y="28"/>
                    <a:pt x="14" y="29"/>
                  </a:cubicBezTo>
                  <a:cubicBezTo>
                    <a:pt x="9" y="23"/>
                    <a:pt x="5" y="18"/>
                    <a:pt x="0" y="13"/>
                  </a:cubicBezTo>
                  <a:cubicBezTo>
                    <a:pt x="2" y="10"/>
                    <a:pt x="7" y="5"/>
                    <a:pt x="12" y="0"/>
                  </a:cubicBezTo>
                  <a:cubicBezTo>
                    <a:pt x="18" y="5"/>
                    <a:pt x="23" y="10"/>
                    <a:pt x="25"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63" name="Freeform 187"/>
            <p:cNvSpPr>
              <a:spLocks/>
            </p:cNvSpPr>
            <p:nvPr userDrawn="1"/>
          </p:nvSpPr>
          <p:spPr bwMode="auto">
            <a:xfrm>
              <a:off x="4975225" y="10772775"/>
              <a:ext cx="84138" cy="46037"/>
            </a:xfrm>
            <a:custGeom>
              <a:avLst/>
              <a:gdLst>
                <a:gd name="T0" fmla="*/ 0 w 27"/>
                <a:gd name="T1" fmla="*/ 15 h 24"/>
                <a:gd name="T2" fmla="*/ 15 w 27"/>
                <a:gd name="T3" fmla="*/ 0 h 24"/>
                <a:gd name="T4" fmla="*/ 27 w 27"/>
                <a:gd name="T5" fmla="*/ 11 h 24"/>
                <a:gd name="T6" fmla="*/ 9 w 27"/>
                <a:gd name="T7" fmla="*/ 24 h 24"/>
                <a:gd name="T8" fmla="*/ 0 w 27"/>
                <a:gd name="T9" fmla="*/ 15 h 24"/>
              </a:gdLst>
              <a:ahLst/>
              <a:cxnLst>
                <a:cxn ang="0">
                  <a:pos x="T0" y="T1"/>
                </a:cxn>
                <a:cxn ang="0">
                  <a:pos x="T2" y="T3"/>
                </a:cxn>
                <a:cxn ang="0">
                  <a:pos x="T4" y="T5"/>
                </a:cxn>
                <a:cxn ang="0">
                  <a:pos x="T6" y="T7"/>
                </a:cxn>
                <a:cxn ang="0">
                  <a:pos x="T8" y="T9"/>
                </a:cxn>
              </a:cxnLst>
              <a:rect l="0" t="0" r="r" b="b"/>
              <a:pathLst>
                <a:path w="27" h="24">
                  <a:moveTo>
                    <a:pt x="0" y="15"/>
                  </a:moveTo>
                  <a:cubicBezTo>
                    <a:pt x="4" y="10"/>
                    <a:pt x="10" y="5"/>
                    <a:pt x="15" y="0"/>
                  </a:cubicBezTo>
                  <a:cubicBezTo>
                    <a:pt x="17" y="1"/>
                    <a:pt x="22" y="6"/>
                    <a:pt x="27" y="11"/>
                  </a:cubicBezTo>
                  <a:cubicBezTo>
                    <a:pt x="21" y="15"/>
                    <a:pt x="15" y="19"/>
                    <a:pt x="9" y="24"/>
                  </a:cubicBezTo>
                  <a:cubicBezTo>
                    <a:pt x="7" y="22"/>
                    <a:pt x="2" y="17"/>
                    <a:pt x="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800" name="Google Shape;1800;p21"/>
          <p:cNvGrpSpPr/>
          <p:nvPr/>
        </p:nvGrpSpPr>
        <p:grpSpPr>
          <a:xfrm>
            <a:off x="59200" y="280425"/>
            <a:ext cx="8915138" cy="4611675"/>
            <a:chOff x="59200" y="280425"/>
            <a:chExt cx="8915138" cy="4611675"/>
          </a:xfrm>
        </p:grpSpPr>
        <p:sp>
          <p:nvSpPr>
            <p:cNvPr id="1801" name="Google Shape;1801;p21"/>
            <p:cNvSpPr/>
            <p:nvPr/>
          </p:nvSpPr>
          <p:spPr>
            <a:xfrm>
              <a:off x="665850" y="2804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431175" y="492150"/>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406900" y="1438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406900" y="185287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738775" y="445025"/>
              <a:ext cx="30900" cy="309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358450" y="312225"/>
              <a:ext cx="30900" cy="309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277825" y="1079425"/>
              <a:ext cx="30900" cy="309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1"/>
            <p:cNvSpPr/>
            <p:nvPr/>
          </p:nvSpPr>
          <p:spPr>
            <a:xfrm>
              <a:off x="202575" y="815050"/>
              <a:ext cx="30900" cy="309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1"/>
            <p:cNvSpPr/>
            <p:nvPr/>
          </p:nvSpPr>
          <p:spPr>
            <a:xfrm>
              <a:off x="59200" y="1066750"/>
              <a:ext cx="30900" cy="309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146725"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8239975" y="2804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8636475" y="206497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431163" y="25717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1"/>
            <p:cNvSpPr/>
            <p:nvPr/>
          </p:nvSpPr>
          <p:spPr>
            <a:xfrm>
              <a:off x="143338" y="286291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1"/>
            <p:cNvSpPr/>
            <p:nvPr/>
          </p:nvSpPr>
          <p:spPr>
            <a:xfrm>
              <a:off x="782613" y="289381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1"/>
            <p:cNvSpPr/>
            <p:nvPr/>
          </p:nvSpPr>
          <p:spPr>
            <a:xfrm>
              <a:off x="8430900" y="264987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1"/>
            <p:cNvSpPr/>
            <p:nvPr/>
          </p:nvSpPr>
          <p:spPr>
            <a:xfrm>
              <a:off x="8732900" y="297531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1"/>
            <p:cNvSpPr/>
            <p:nvPr/>
          </p:nvSpPr>
          <p:spPr>
            <a:xfrm>
              <a:off x="1287575" y="4851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1"/>
            <p:cNvSpPr/>
            <p:nvPr/>
          </p:nvSpPr>
          <p:spPr>
            <a:xfrm>
              <a:off x="2100275" y="46347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1"/>
            <p:cNvSpPr/>
            <p:nvPr/>
          </p:nvSpPr>
          <p:spPr>
            <a:xfrm>
              <a:off x="458025" y="4807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1"/>
            <p:cNvSpPr/>
            <p:nvPr/>
          </p:nvSpPr>
          <p:spPr>
            <a:xfrm>
              <a:off x="246025" y="319278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1"/>
            <p:cNvSpPr/>
            <p:nvPr/>
          </p:nvSpPr>
          <p:spPr>
            <a:xfrm>
              <a:off x="8686425" y="3450913"/>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1"/>
            <p:cNvSpPr/>
            <p:nvPr/>
          </p:nvSpPr>
          <p:spPr>
            <a:xfrm>
              <a:off x="246013" y="4281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1"/>
            <p:cNvSpPr/>
            <p:nvPr/>
          </p:nvSpPr>
          <p:spPr>
            <a:xfrm>
              <a:off x="8796325" y="4280988"/>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1"/>
            <p:cNvSpPr/>
            <p:nvPr/>
          </p:nvSpPr>
          <p:spPr>
            <a:xfrm>
              <a:off x="8763800" y="3749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1"/>
            <p:cNvSpPr/>
            <p:nvPr/>
          </p:nvSpPr>
          <p:spPr>
            <a:xfrm>
              <a:off x="8591925" y="40342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1"/>
            <p:cNvSpPr/>
            <p:nvPr/>
          </p:nvSpPr>
          <p:spPr>
            <a:xfrm>
              <a:off x="8497425" y="8831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1"/>
            <p:cNvSpPr/>
            <p:nvPr/>
          </p:nvSpPr>
          <p:spPr>
            <a:xfrm>
              <a:off x="8943438" y="91491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9" name="Google Shape;1829;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0" name="Google Shape;1830;p21"/>
          <p:cNvSpPr txBox="1">
            <a:spLocks noGrp="1"/>
          </p:cNvSpPr>
          <p:nvPr>
            <p:ph type="title" idx="2"/>
          </p:nvPr>
        </p:nvSpPr>
        <p:spPr>
          <a:xfrm>
            <a:off x="1101224"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1" name="Google Shape;1831;p21"/>
          <p:cNvSpPr txBox="1">
            <a:spLocks noGrp="1"/>
          </p:cNvSpPr>
          <p:nvPr>
            <p:ph type="subTitle" idx="1"/>
          </p:nvPr>
        </p:nvSpPr>
        <p:spPr>
          <a:xfrm>
            <a:off x="1101224" y="22105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832" name="Google Shape;1832;p21"/>
          <p:cNvSpPr txBox="1">
            <a:spLocks noGrp="1"/>
          </p:cNvSpPr>
          <p:nvPr>
            <p:ph type="title" idx="3"/>
          </p:nvPr>
        </p:nvSpPr>
        <p:spPr>
          <a:xfrm>
            <a:off x="3578997"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3" name="Google Shape;1833;p21"/>
          <p:cNvSpPr txBox="1">
            <a:spLocks noGrp="1"/>
          </p:cNvSpPr>
          <p:nvPr>
            <p:ph type="subTitle" idx="4"/>
          </p:nvPr>
        </p:nvSpPr>
        <p:spPr>
          <a:xfrm>
            <a:off x="3579049" y="22105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834" name="Google Shape;1834;p21"/>
          <p:cNvSpPr txBox="1">
            <a:spLocks noGrp="1"/>
          </p:cNvSpPr>
          <p:nvPr>
            <p:ph type="title" idx="5"/>
          </p:nvPr>
        </p:nvSpPr>
        <p:spPr>
          <a:xfrm>
            <a:off x="1101224"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5" name="Google Shape;1835;p21"/>
          <p:cNvSpPr txBox="1">
            <a:spLocks noGrp="1"/>
          </p:cNvSpPr>
          <p:nvPr>
            <p:ph type="subTitle" idx="6"/>
          </p:nvPr>
        </p:nvSpPr>
        <p:spPr>
          <a:xfrm>
            <a:off x="1101224" y="36439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836" name="Google Shape;1836;p21"/>
          <p:cNvSpPr txBox="1">
            <a:spLocks noGrp="1"/>
          </p:cNvSpPr>
          <p:nvPr>
            <p:ph type="title" idx="7"/>
          </p:nvPr>
        </p:nvSpPr>
        <p:spPr>
          <a:xfrm>
            <a:off x="3578997"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7" name="Google Shape;1837;p21"/>
          <p:cNvSpPr txBox="1">
            <a:spLocks noGrp="1"/>
          </p:cNvSpPr>
          <p:nvPr>
            <p:ph type="subTitle" idx="8"/>
          </p:nvPr>
        </p:nvSpPr>
        <p:spPr>
          <a:xfrm>
            <a:off x="3578997" y="36439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838" name="Google Shape;1838;p21"/>
          <p:cNvSpPr txBox="1">
            <a:spLocks noGrp="1"/>
          </p:cNvSpPr>
          <p:nvPr>
            <p:ph type="title" idx="9"/>
          </p:nvPr>
        </p:nvSpPr>
        <p:spPr>
          <a:xfrm>
            <a:off x="6056776"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9" name="Google Shape;1839;p21"/>
          <p:cNvSpPr txBox="1">
            <a:spLocks noGrp="1"/>
          </p:cNvSpPr>
          <p:nvPr>
            <p:ph type="subTitle" idx="13"/>
          </p:nvPr>
        </p:nvSpPr>
        <p:spPr>
          <a:xfrm>
            <a:off x="6056775" y="22105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840" name="Google Shape;1840;p21"/>
          <p:cNvSpPr txBox="1">
            <a:spLocks noGrp="1"/>
          </p:cNvSpPr>
          <p:nvPr>
            <p:ph type="title" idx="14"/>
          </p:nvPr>
        </p:nvSpPr>
        <p:spPr>
          <a:xfrm>
            <a:off x="6056776"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41" name="Google Shape;1841;p21"/>
          <p:cNvSpPr txBox="1">
            <a:spLocks noGrp="1"/>
          </p:cNvSpPr>
          <p:nvPr>
            <p:ph type="subTitle" idx="15"/>
          </p:nvPr>
        </p:nvSpPr>
        <p:spPr>
          <a:xfrm>
            <a:off x="6056776" y="36439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73" name="Grupo 72"/>
          <p:cNvGrpSpPr/>
          <p:nvPr userDrawn="1"/>
        </p:nvGrpSpPr>
        <p:grpSpPr>
          <a:xfrm>
            <a:off x="0" y="0"/>
            <a:ext cx="630332" cy="5154216"/>
            <a:chOff x="0" y="0"/>
            <a:chExt cx="630332" cy="5154216"/>
          </a:xfrm>
        </p:grpSpPr>
        <p:sp>
          <p:nvSpPr>
            <p:cNvPr id="74" name="Rectángulo 73"/>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75" name="Rectángulo 74"/>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76" name="Grupo 75"/>
          <p:cNvGrpSpPr/>
          <p:nvPr userDrawn="1"/>
        </p:nvGrpSpPr>
        <p:grpSpPr>
          <a:xfrm>
            <a:off x="8557552" y="0"/>
            <a:ext cx="605001" cy="5164768"/>
            <a:chOff x="8557552" y="0"/>
            <a:chExt cx="605001" cy="5164768"/>
          </a:xfrm>
        </p:grpSpPr>
        <p:sp>
          <p:nvSpPr>
            <p:cNvPr id="77" name="Rectángulo 76"/>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78" name="Rectángulo 77"/>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sp>
        <p:nvSpPr>
          <p:cNvPr id="79" name="Rectángulo 78"/>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0" name="Rectángulo 79"/>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1" name="Imagen 80"/>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842"/>
        <p:cNvGrpSpPr/>
        <p:nvPr/>
      </p:nvGrpSpPr>
      <p:grpSpPr>
        <a:xfrm>
          <a:off x="0" y="0"/>
          <a:ext cx="0" cy="0"/>
          <a:chOff x="0" y="0"/>
          <a:chExt cx="0" cy="0"/>
        </a:xfrm>
      </p:grpSpPr>
      <p:grpSp>
        <p:nvGrpSpPr>
          <p:cNvPr id="1843" name="Google Shape;1843;p22"/>
          <p:cNvGrpSpPr/>
          <p:nvPr/>
        </p:nvGrpSpPr>
        <p:grpSpPr>
          <a:xfrm>
            <a:off x="-558450" y="-47520"/>
            <a:ext cx="10861605" cy="5918282"/>
            <a:chOff x="-702437" y="-274288"/>
            <a:chExt cx="10861605" cy="5918282"/>
          </a:xfrm>
        </p:grpSpPr>
        <p:sp>
          <p:nvSpPr>
            <p:cNvPr id="1844" name="Google Shape;1844;p22"/>
            <p:cNvSpPr/>
            <p:nvPr/>
          </p:nvSpPr>
          <p:spPr>
            <a:xfrm>
              <a:off x="-702437" y="1798450"/>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2"/>
            <p:cNvSpPr/>
            <p:nvPr/>
          </p:nvSpPr>
          <p:spPr>
            <a:xfrm>
              <a:off x="4877975" y="2437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2"/>
            <p:cNvSpPr/>
            <p:nvPr/>
          </p:nvSpPr>
          <p:spPr>
            <a:xfrm>
              <a:off x="-18116" y="-274288"/>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2"/>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22"/>
          <p:cNvGrpSpPr/>
          <p:nvPr/>
        </p:nvGrpSpPr>
        <p:grpSpPr>
          <a:xfrm>
            <a:off x="111325" y="205400"/>
            <a:ext cx="8841025" cy="4727775"/>
            <a:chOff x="111325" y="205400"/>
            <a:chExt cx="8841025" cy="4727775"/>
          </a:xfrm>
        </p:grpSpPr>
        <p:sp>
          <p:nvSpPr>
            <p:cNvPr id="1881" name="Google Shape;1881;p22"/>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2"/>
            <p:cNvSpPr/>
            <p:nvPr/>
          </p:nvSpPr>
          <p:spPr>
            <a:xfrm>
              <a:off x="483300" y="4921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2"/>
            <p:cNvSpPr/>
            <p:nvPr/>
          </p:nvSpPr>
          <p:spPr>
            <a:xfrm>
              <a:off x="459025" y="1438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2"/>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2"/>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2"/>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2"/>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2"/>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2"/>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2"/>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2"/>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2"/>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2"/>
            <p:cNvSpPr/>
            <p:nvPr/>
          </p:nvSpPr>
          <p:spPr>
            <a:xfrm>
              <a:off x="8292100" y="2804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2"/>
            <p:cNvSpPr/>
            <p:nvPr/>
          </p:nvSpPr>
          <p:spPr>
            <a:xfrm>
              <a:off x="5139000" y="374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2"/>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2"/>
            <p:cNvSpPr/>
            <p:nvPr/>
          </p:nvSpPr>
          <p:spPr>
            <a:xfrm>
              <a:off x="8166750" y="44722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2"/>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2"/>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2"/>
            <p:cNvSpPr/>
            <p:nvPr/>
          </p:nvSpPr>
          <p:spPr>
            <a:xfrm>
              <a:off x="3139600" y="519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2"/>
            <p:cNvSpPr/>
            <p:nvPr/>
          </p:nvSpPr>
          <p:spPr>
            <a:xfrm>
              <a:off x="5165850" y="7742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2"/>
            <p:cNvSpPr/>
            <p:nvPr/>
          </p:nvSpPr>
          <p:spPr>
            <a:xfrm>
              <a:off x="2732300" y="2054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2"/>
            <p:cNvSpPr/>
            <p:nvPr/>
          </p:nvSpPr>
          <p:spPr>
            <a:xfrm>
              <a:off x="360850"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2"/>
            <p:cNvSpPr/>
            <p:nvPr/>
          </p:nvSpPr>
          <p:spPr>
            <a:xfrm>
              <a:off x="459025" y="45568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2"/>
            <p:cNvSpPr/>
            <p:nvPr/>
          </p:nvSpPr>
          <p:spPr>
            <a:xfrm>
              <a:off x="5803525" y="10177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2"/>
            <p:cNvSpPr/>
            <p:nvPr/>
          </p:nvSpPr>
          <p:spPr>
            <a:xfrm>
              <a:off x="5623163" y="6748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2"/>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2"/>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2"/>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2"/>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2"/>
            <p:cNvSpPr/>
            <p:nvPr/>
          </p:nvSpPr>
          <p:spPr>
            <a:xfrm>
              <a:off x="3285050" y="2769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2"/>
            <p:cNvSpPr/>
            <p:nvPr/>
          </p:nvSpPr>
          <p:spPr>
            <a:xfrm>
              <a:off x="6695400" y="307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2"/>
            <p:cNvSpPr/>
            <p:nvPr/>
          </p:nvSpPr>
          <p:spPr>
            <a:xfrm>
              <a:off x="4518375" y="3593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2"/>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2"/>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2"/>
            <p:cNvSpPr/>
            <p:nvPr/>
          </p:nvSpPr>
          <p:spPr>
            <a:xfrm>
              <a:off x="46970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2"/>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2"/>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0" name="Google Shape;1930;p22"/>
          <p:cNvSpPr txBox="1">
            <a:spLocks noGrp="1"/>
          </p:cNvSpPr>
          <p:nvPr>
            <p:ph type="title" hasCustomPrompt="1"/>
          </p:nvPr>
        </p:nvSpPr>
        <p:spPr>
          <a:xfrm>
            <a:off x="713100" y="2769650"/>
            <a:ext cx="2258100" cy="92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31" name="Google Shape;1931;p22"/>
          <p:cNvSpPr txBox="1">
            <a:spLocks noGrp="1"/>
          </p:cNvSpPr>
          <p:nvPr>
            <p:ph type="subTitle" idx="1"/>
          </p:nvPr>
        </p:nvSpPr>
        <p:spPr>
          <a:xfrm>
            <a:off x="713100" y="3699340"/>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4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932" name="Google Shape;1932;p22"/>
          <p:cNvSpPr txBox="1">
            <a:spLocks noGrp="1"/>
          </p:cNvSpPr>
          <p:nvPr>
            <p:ph type="title" idx="2" hasCustomPrompt="1"/>
          </p:nvPr>
        </p:nvSpPr>
        <p:spPr>
          <a:xfrm>
            <a:off x="3442950" y="2769638"/>
            <a:ext cx="2258100" cy="92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33" name="Google Shape;1933;p22"/>
          <p:cNvSpPr txBox="1">
            <a:spLocks noGrp="1"/>
          </p:cNvSpPr>
          <p:nvPr>
            <p:ph type="subTitle" idx="3"/>
          </p:nvPr>
        </p:nvSpPr>
        <p:spPr>
          <a:xfrm>
            <a:off x="3442950" y="3699313"/>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4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934" name="Google Shape;1934;p22"/>
          <p:cNvSpPr txBox="1">
            <a:spLocks noGrp="1"/>
          </p:cNvSpPr>
          <p:nvPr>
            <p:ph type="title" idx="4" hasCustomPrompt="1"/>
          </p:nvPr>
        </p:nvSpPr>
        <p:spPr>
          <a:xfrm>
            <a:off x="6172800" y="2769645"/>
            <a:ext cx="2258100" cy="92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35" name="Google Shape;1935;p22"/>
          <p:cNvSpPr txBox="1">
            <a:spLocks noGrp="1"/>
          </p:cNvSpPr>
          <p:nvPr>
            <p:ph type="subTitle" idx="5"/>
          </p:nvPr>
        </p:nvSpPr>
        <p:spPr>
          <a:xfrm>
            <a:off x="6172800" y="3699311"/>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4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936" name="Google Shape;1936;p22"/>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8"/>
        <p:cNvGrpSpPr/>
        <p:nvPr/>
      </p:nvGrpSpPr>
      <p:grpSpPr>
        <a:xfrm>
          <a:off x="0" y="0"/>
          <a:ext cx="0" cy="0"/>
          <a:chOff x="0" y="0"/>
          <a:chExt cx="0" cy="0"/>
        </a:xfrm>
      </p:grpSpPr>
      <p:grpSp>
        <p:nvGrpSpPr>
          <p:cNvPr id="14" name="Google Shape;14;p2"/>
          <p:cNvGrpSpPr/>
          <p:nvPr/>
        </p:nvGrpSpPr>
        <p:grpSpPr>
          <a:xfrm>
            <a:off x="624900" y="251300"/>
            <a:ext cx="8141500" cy="3797400"/>
            <a:chOff x="624900" y="251300"/>
            <a:chExt cx="8141500" cy="3797400"/>
          </a:xfrm>
        </p:grpSpPr>
        <p:sp>
          <p:nvSpPr>
            <p:cNvPr id="15" name="Google Shape;15;p2"/>
            <p:cNvSpPr/>
            <p:nvPr/>
          </p:nvSpPr>
          <p:spPr>
            <a:xfrm>
              <a:off x="4251050" y="3954200"/>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71900" y="1318700"/>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11900" y="10478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02525" y="78107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008575" y="9662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244000" y="7236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64100" y="2513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56025" y="15171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64000" y="8218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12850" y="862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4800" y="1088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17425" y="4092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10575" y="4500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24900" y="36045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76625" y="3863388"/>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918875" y="34692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14150" y="3822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66450" y="17480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205200" y="19486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2"/>
          <p:cNvSpPr txBox="1">
            <a:spLocks noGrp="1"/>
          </p:cNvSpPr>
          <p:nvPr>
            <p:ph type="ctrTitle"/>
          </p:nvPr>
        </p:nvSpPr>
        <p:spPr>
          <a:xfrm>
            <a:off x="713100" y="1633475"/>
            <a:ext cx="4205700" cy="14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600"/>
              <a:buNone/>
              <a:defRPr sz="5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5" name="Google Shape;125;p2"/>
          <p:cNvSpPr txBox="1">
            <a:spLocks noGrp="1"/>
          </p:cNvSpPr>
          <p:nvPr>
            <p:ph type="subTitle" idx="1"/>
          </p:nvPr>
        </p:nvSpPr>
        <p:spPr>
          <a:xfrm>
            <a:off x="713175" y="3105625"/>
            <a:ext cx="4205700" cy="40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7" name="Rectángulo 126"/>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8" name="Rectángulo 127"/>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9" name="Imagen 128"/>
          <p:cNvPicPr>
            <a:picLocks noChangeAspect="1"/>
          </p:cNvPicPr>
          <p:nvPr userDrawn="1"/>
        </p:nvPicPr>
        <p:blipFill>
          <a:blip r:embed="rId2"/>
          <a:stretch>
            <a:fillRect/>
          </a:stretch>
        </p:blipFill>
        <p:spPr>
          <a:xfrm>
            <a:off x="8361197" y="30320"/>
            <a:ext cx="623381" cy="604653"/>
          </a:xfrm>
          <a:prstGeom prst="rect">
            <a:avLst/>
          </a:prstGeom>
        </p:spPr>
      </p:pic>
      <p:grpSp>
        <p:nvGrpSpPr>
          <p:cNvPr id="130" name="Grupo 129"/>
          <p:cNvGrpSpPr/>
          <p:nvPr userDrawn="1"/>
        </p:nvGrpSpPr>
        <p:grpSpPr>
          <a:xfrm>
            <a:off x="46572" y="-56543"/>
            <a:ext cx="8870951" cy="5075236"/>
            <a:chOff x="133350" y="5746751"/>
            <a:chExt cx="8870951" cy="5075236"/>
          </a:xfrm>
          <a:solidFill>
            <a:schemeClr val="accent1">
              <a:lumMod val="20000"/>
              <a:lumOff val="80000"/>
            </a:schemeClr>
          </a:solidFill>
        </p:grpSpPr>
        <p:sp>
          <p:nvSpPr>
            <p:cNvPr id="131" name="Freeform 5"/>
            <p:cNvSpPr>
              <a:spLocks/>
            </p:cNvSpPr>
            <p:nvPr userDrawn="1"/>
          </p:nvSpPr>
          <p:spPr bwMode="auto">
            <a:xfrm>
              <a:off x="8850313" y="8193088"/>
              <a:ext cx="153988" cy="185737"/>
            </a:xfrm>
            <a:custGeom>
              <a:avLst/>
              <a:gdLst>
                <a:gd name="T0" fmla="*/ 50 w 50"/>
                <a:gd name="T1" fmla="*/ 96 h 96"/>
                <a:gd name="T2" fmla="*/ 0 w 50"/>
                <a:gd name="T3" fmla="*/ 48 h 96"/>
                <a:gd name="T4" fmla="*/ 50 w 50"/>
                <a:gd name="T5" fmla="*/ 0 h 96"/>
                <a:gd name="T6" fmla="*/ 50 w 50"/>
                <a:gd name="T7" fmla="*/ 96 h 96"/>
              </a:gdLst>
              <a:ahLst/>
              <a:cxnLst>
                <a:cxn ang="0">
                  <a:pos x="T0" y="T1"/>
                </a:cxn>
                <a:cxn ang="0">
                  <a:pos x="T2" y="T3"/>
                </a:cxn>
                <a:cxn ang="0">
                  <a:pos x="T4" y="T5"/>
                </a:cxn>
                <a:cxn ang="0">
                  <a:pos x="T6" y="T7"/>
                </a:cxn>
              </a:cxnLst>
              <a:rect l="0" t="0" r="r" b="b"/>
              <a:pathLst>
                <a:path w="50" h="96">
                  <a:moveTo>
                    <a:pt x="50" y="96"/>
                  </a:moveTo>
                  <a:cubicBezTo>
                    <a:pt x="41" y="72"/>
                    <a:pt x="30" y="52"/>
                    <a:pt x="0" y="48"/>
                  </a:cubicBezTo>
                  <a:cubicBezTo>
                    <a:pt x="29" y="43"/>
                    <a:pt x="42" y="24"/>
                    <a:pt x="50" y="0"/>
                  </a:cubicBezTo>
                  <a:cubicBezTo>
                    <a:pt x="50" y="32"/>
                    <a:pt x="50" y="64"/>
                    <a:pt x="5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2" name="Freeform 6"/>
            <p:cNvSpPr>
              <a:spLocks/>
            </p:cNvSpPr>
            <p:nvPr userDrawn="1"/>
          </p:nvSpPr>
          <p:spPr bwMode="auto">
            <a:xfrm>
              <a:off x="133350" y="8193088"/>
              <a:ext cx="150813" cy="185737"/>
            </a:xfrm>
            <a:custGeom>
              <a:avLst/>
              <a:gdLst>
                <a:gd name="T0" fmla="*/ 0 w 49"/>
                <a:gd name="T1" fmla="*/ 0 h 96"/>
                <a:gd name="T2" fmla="*/ 49 w 49"/>
                <a:gd name="T3" fmla="*/ 48 h 96"/>
                <a:gd name="T4" fmla="*/ 0 w 49"/>
                <a:gd name="T5" fmla="*/ 96 h 96"/>
                <a:gd name="T6" fmla="*/ 0 w 49"/>
                <a:gd name="T7" fmla="*/ 0 h 96"/>
              </a:gdLst>
              <a:ahLst/>
              <a:cxnLst>
                <a:cxn ang="0">
                  <a:pos x="T0" y="T1"/>
                </a:cxn>
                <a:cxn ang="0">
                  <a:pos x="T2" y="T3"/>
                </a:cxn>
                <a:cxn ang="0">
                  <a:pos x="T4" y="T5"/>
                </a:cxn>
                <a:cxn ang="0">
                  <a:pos x="T6" y="T7"/>
                </a:cxn>
              </a:cxnLst>
              <a:rect l="0" t="0" r="r" b="b"/>
              <a:pathLst>
                <a:path w="49" h="96">
                  <a:moveTo>
                    <a:pt x="0" y="0"/>
                  </a:moveTo>
                  <a:cubicBezTo>
                    <a:pt x="8" y="24"/>
                    <a:pt x="20" y="43"/>
                    <a:pt x="49" y="48"/>
                  </a:cubicBezTo>
                  <a:cubicBezTo>
                    <a:pt x="20" y="52"/>
                    <a:pt x="7" y="71"/>
                    <a:pt x="0" y="96"/>
                  </a:cubicBezTo>
                  <a:cubicBezTo>
                    <a:pt x="0" y="64"/>
                    <a:pt x="0" y="3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3" name="Freeform 7"/>
            <p:cNvSpPr>
              <a:spLocks/>
            </p:cNvSpPr>
            <p:nvPr userDrawn="1"/>
          </p:nvSpPr>
          <p:spPr bwMode="auto">
            <a:xfrm>
              <a:off x="133350" y="8766175"/>
              <a:ext cx="134938" cy="153987"/>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4" name="Freeform 8"/>
            <p:cNvSpPr>
              <a:spLocks/>
            </p:cNvSpPr>
            <p:nvPr userDrawn="1"/>
          </p:nvSpPr>
          <p:spPr bwMode="auto">
            <a:xfrm>
              <a:off x="133350" y="7650163"/>
              <a:ext cx="134938" cy="155575"/>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5" name="Freeform 9"/>
            <p:cNvSpPr>
              <a:spLocks/>
            </p:cNvSpPr>
            <p:nvPr userDrawn="1"/>
          </p:nvSpPr>
          <p:spPr bwMode="auto">
            <a:xfrm>
              <a:off x="8869363" y="7650163"/>
              <a:ext cx="134938" cy="155575"/>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6" name="Freeform 10"/>
            <p:cNvSpPr>
              <a:spLocks/>
            </p:cNvSpPr>
            <p:nvPr userDrawn="1"/>
          </p:nvSpPr>
          <p:spPr bwMode="auto">
            <a:xfrm>
              <a:off x="8869363" y="8766175"/>
              <a:ext cx="134938" cy="153987"/>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7" name="Freeform 11"/>
            <p:cNvSpPr>
              <a:spLocks/>
            </p:cNvSpPr>
            <p:nvPr userDrawn="1"/>
          </p:nvSpPr>
          <p:spPr bwMode="auto">
            <a:xfrm>
              <a:off x="133350" y="9347200"/>
              <a:ext cx="85725" cy="107950"/>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8" name="Freeform 12"/>
            <p:cNvSpPr>
              <a:spLocks/>
            </p:cNvSpPr>
            <p:nvPr userDrawn="1"/>
          </p:nvSpPr>
          <p:spPr bwMode="auto">
            <a:xfrm>
              <a:off x="8918575" y="9347200"/>
              <a:ext cx="85725" cy="107950"/>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9" name="Freeform 13"/>
            <p:cNvSpPr>
              <a:spLocks/>
            </p:cNvSpPr>
            <p:nvPr userDrawn="1"/>
          </p:nvSpPr>
          <p:spPr bwMode="auto">
            <a:xfrm>
              <a:off x="133350" y="7115175"/>
              <a:ext cx="85725" cy="109537"/>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0" name="Freeform 14"/>
            <p:cNvSpPr>
              <a:spLocks/>
            </p:cNvSpPr>
            <p:nvPr userDrawn="1"/>
          </p:nvSpPr>
          <p:spPr bwMode="auto">
            <a:xfrm>
              <a:off x="8918575" y="7115175"/>
              <a:ext cx="85725" cy="109537"/>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1" name="Freeform 15"/>
            <p:cNvSpPr>
              <a:spLocks/>
            </p:cNvSpPr>
            <p:nvPr userDrawn="1"/>
          </p:nvSpPr>
          <p:spPr bwMode="auto">
            <a:xfrm>
              <a:off x="133350" y="992028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2" name="Freeform 16"/>
            <p:cNvSpPr>
              <a:spLocks/>
            </p:cNvSpPr>
            <p:nvPr userDrawn="1"/>
          </p:nvSpPr>
          <p:spPr bwMode="auto">
            <a:xfrm>
              <a:off x="133350" y="657383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3" name="Freeform 17"/>
            <p:cNvSpPr>
              <a:spLocks/>
            </p:cNvSpPr>
            <p:nvPr userDrawn="1"/>
          </p:nvSpPr>
          <p:spPr bwMode="auto">
            <a:xfrm>
              <a:off x="8951913" y="657383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1"/>
                    <a:pt x="0" y="25"/>
                  </a:cubicBezTo>
                  <a:cubicBezTo>
                    <a:pt x="6" y="16"/>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4" name="Freeform 18"/>
            <p:cNvSpPr>
              <a:spLocks/>
            </p:cNvSpPr>
            <p:nvPr userDrawn="1"/>
          </p:nvSpPr>
          <p:spPr bwMode="auto">
            <a:xfrm>
              <a:off x="8951913" y="992028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2"/>
                    <a:pt x="0" y="25"/>
                  </a:cubicBezTo>
                  <a:cubicBezTo>
                    <a:pt x="6" y="17"/>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5" name="Freeform 19"/>
            <p:cNvSpPr>
              <a:spLocks/>
            </p:cNvSpPr>
            <p:nvPr userDrawn="1"/>
          </p:nvSpPr>
          <p:spPr bwMode="auto">
            <a:xfrm>
              <a:off x="3795713" y="7800975"/>
              <a:ext cx="655638" cy="411162"/>
            </a:xfrm>
            <a:custGeom>
              <a:avLst/>
              <a:gdLst>
                <a:gd name="T0" fmla="*/ 213 w 213"/>
                <a:gd name="T1" fmla="*/ 106 h 212"/>
                <a:gd name="T2" fmla="*/ 107 w 213"/>
                <a:gd name="T3" fmla="*/ 212 h 212"/>
                <a:gd name="T4" fmla="*/ 0 w 213"/>
                <a:gd name="T5" fmla="*/ 106 h 212"/>
                <a:gd name="T6" fmla="*/ 106 w 213"/>
                <a:gd name="T7" fmla="*/ 0 h 212"/>
                <a:gd name="T8" fmla="*/ 213 w 213"/>
                <a:gd name="T9" fmla="*/ 106 h 212"/>
              </a:gdLst>
              <a:ahLst/>
              <a:cxnLst>
                <a:cxn ang="0">
                  <a:pos x="T0" y="T1"/>
                </a:cxn>
                <a:cxn ang="0">
                  <a:pos x="T2" y="T3"/>
                </a:cxn>
                <a:cxn ang="0">
                  <a:pos x="T4" y="T5"/>
                </a:cxn>
                <a:cxn ang="0">
                  <a:pos x="T6" y="T7"/>
                </a:cxn>
                <a:cxn ang="0">
                  <a:pos x="T8" y="T9"/>
                </a:cxn>
              </a:cxnLst>
              <a:rect l="0" t="0" r="r" b="b"/>
              <a:pathLst>
                <a:path w="213" h="212">
                  <a:moveTo>
                    <a:pt x="213" y="106"/>
                  </a:moveTo>
                  <a:cubicBezTo>
                    <a:pt x="150" y="114"/>
                    <a:pt x="115" y="148"/>
                    <a:pt x="107" y="212"/>
                  </a:cubicBezTo>
                  <a:cubicBezTo>
                    <a:pt x="98" y="149"/>
                    <a:pt x="64" y="113"/>
                    <a:pt x="0" y="106"/>
                  </a:cubicBezTo>
                  <a:cubicBezTo>
                    <a:pt x="62" y="97"/>
                    <a:pt x="98" y="64"/>
                    <a:pt x="106" y="0"/>
                  </a:cubicBezTo>
                  <a:cubicBezTo>
                    <a:pt x="116" y="62"/>
                    <a:pt x="150" y="98"/>
                    <a:pt x="213"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6" name="Freeform 20"/>
            <p:cNvSpPr>
              <a:spLocks/>
            </p:cNvSpPr>
            <p:nvPr userDrawn="1"/>
          </p:nvSpPr>
          <p:spPr bwMode="auto">
            <a:xfrm>
              <a:off x="4683125" y="7799388"/>
              <a:ext cx="658813" cy="412750"/>
            </a:xfrm>
            <a:custGeom>
              <a:avLst/>
              <a:gdLst>
                <a:gd name="T0" fmla="*/ 214 w 214"/>
                <a:gd name="T1" fmla="*/ 106 h 213"/>
                <a:gd name="T2" fmla="*/ 106 w 214"/>
                <a:gd name="T3" fmla="*/ 213 h 213"/>
                <a:gd name="T4" fmla="*/ 0 w 214"/>
                <a:gd name="T5" fmla="*/ 107 h 213"/>
                <a:gd name="T6" fmla="*/ 107 w 214"/>
                <a:gd name="T7" fmla="*/ 0 h 213"/>
                <a:gd name="T8" fmla="*/ 214 w 214"/>
                <a:gd name="T9" fmla="*/ 106 h 213"/>
              </a:gdLst>
              <a:ahLst/>
              <a:cxnLst>
                <a:cxn ang="0">
                  <a:pos x="T0" y="T1"/>
                </a:cxn>
                <a:cxn ang="0">
                  <a:pos x="T2" y="T3"/>
                </a:cxn>
                <a:cxn ang="0">
                  <a:pos x="T4" y="T5"/>
                </a:cxn>
                <a:cxn ang="0">
                  <a:pos x="T6" y="T7"/>
                </a:cxn>
                <a:cxn ang="0">
                  <a:pos x="T8" y="T9"/>
                </a:cxn>
              </a:cxnLst>
              <a:rect l="0" t="0" r="r" b="b"/>
              <a:pathLst>
                <a:path w="214" h="213">
                  <a:moveTo>
                    <a:pt x="214" y="106"/>
                  </a:moveTo>
                  <a:cubicBezTo>
                    <a:pt x="141" y="123"/>
                    <a:pt x="124" y="141"/>
                    <a:pt x="106" y="213"/>
                  </a:cubicBezTo>
                  <a:cubicBezTo>
                    <a:pt x="98" y="151"/>
                    <a:pt x="65" y="115"/>
                    <a:pt x="0" y="107"/>
                  </a:cubicBezTo>
                  <a:cubicBezTo>
                    <a:pt x="63" y="98"/>
                    <a:pt x="99" y="64"/>
                    <a:pt x="107" y="0"/>
                  </a:cubicBezTo>
                  <a:cubicBezTo>
                    <a:pt x="115" y="64"/>
                    <a:pt x="151" y="99"/>
                    <a:pt x="214"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7" name="Freeform 21"/>
            <p:cNvSpPr>
              <a:spLocks/>
            </p:cNvSpPr>
            <p:nvPr userDrawn="1"/>
          </p:nvSpPr>
          <p:spPr bwMode="auto">
            <a:xfrm>
              <a:off x="4683125" y="8366125"/>
              <a:ext cx="639763" cy="392112"/>
            </a:xfrm>
            <a:custGeom>
              <a:avLst/>
              <a:gdLst>
                <a:gd name="T0" fmla="*/ 0 w 208"/>
                <a:gd name="T1" fmla="*/ 102 h 202"/>
                <a:gd name="T2" fmla="*/ 104 w 208"/>
                <a:gd name="T3" fmla="*/ 0 h 202"/>
                <a:gd name="T4" fmla="*/ 139 w 208"/>
                <a:gd name="T5" fmla="*/ 67 h 202"/>
                <a:gd name="T6" fmla="*/ 208 w 208"/>
                <a:gd name="T7" fmla="*/ 99 h 202"/>
                <a:gd name="T8" fmla="*/ 141 w 208"/>
                <a:gd name="T9" fmla="*/ 136 h 202"/>
                <a:gd name="T10" fmla="*/ 104 w 208"/>
                <a:gd name="T11" fmla="*/ 202 h 202"/>
                <a:gd name="T12" fmla="*/ 0 w 208"/>
                <a:gd name="T13" fmla="*/ 102 h 202"/>
              </a:gdLst>
              <a:ahLst/>
              <a:cxnLst>
                <a:cxn ang="0">
                  <a:pos x="T0" y="T1"/>
                </a:cxn>
                <a:cxn ang="0">
                  <a:pos x="T2" y="T3"/>
                </a:cxn>
                <a:cxn ang="0">
                  <a:pos x="T4" y="T5"/>
                </a:cxn>
                <a:cxn ang="0">
                  <a:pos x="T6" y="T7"/>
                </a:cxn>
                <a:cxn ang="0">
                  <a:pos x="T8" y="T9"/>
                </a:cxn>
                <a:cxn ang="0">
                  <a:pos x="T10" y="T11"/>
                </a:cxn>
                <a:cxn ang="0">
                  <a:pos x="T12" y="T13"/>
                </a:cxn>
              </a:cxnLst>
              <a:rect l="0" t="0" r="r" b="b"/>
              <a:pathLst>
                <a:path w="208" h="202">
                  <a:moveTo>
                    <a:pt x="0" y="102"/>
                  </a:moveTo>
                  <a:cubicBezTo>
                    <a:pt x="64" y="93"/>
                    <a:pt x="98" y="59"/>
                    <a:pt x="104" y="0"/>
                  </a:cubicBezTo>
                  <a:cubicBezTo>
                    <a:pt x="115" y="21"/>
                    <a:pt x="124" y="47"/>
                    <a:pt x="139" y="67"/>
                  </a:cubicBezTo>
                  <a:cubicBezTo>
                    <a:pt x="156" y="90"/>
                    <a:pt x="184" y="97"/>
                    <a:pt x="208" y="99"/>
                  </a:cubicBezTo>
                  <a:cubicBezTo>
                    <a:pt x="187" y="110"/>
                    <a:pt x="159" y="118"/>
                    <a:pt x="141" y="136"/>
                  </a:cubicBezTo>
                  <a:cubicBezTo>
                    <a:pt x="123" y="153"/>
                    <a:pt x="115" y="181"/>
                    <a:pt x="104" y="202"/>
                  </a:cubicBezTo>
                  <a:cubicBezTo>
                    <a:pt x="98" y="145"/>
                    <a:pt x="64" y="110"/>
                    <a:pt x="0"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8" name="Freeform 22"/>
            <p:cNvSpPr>
              <a:spLocks/>
            </p:cNvSpPr>
            <p:nvPr userDrawn="1"/>
          </p:nvSpPr>
          <p:spPr bwMode="auto">
            <a:xfrm>
              <a:off x="3795713" y="8356600"/>
              <a:ext cx="658813" cy="414337"/>
            </a:xfrm>
            <a:custGeom>
              <a:avLst/>
              <a:gdLst>
                <a:gd name="T0" fmla="*/ 214 w 214"/>
                <a:gd name="T1" fmla="*/ 107 h 214"/>
                <a:gd name="T2" fmla="*/ 107 w 214"/>
                <a:gd name="T3" fmla="*/ 214 h 214"/>
                <a:gd name="T4" fmla="*/ 0 w 214"/>
                <a:gd name="T5" fmla="*/ 107 h 214"/>
                <a:gd name="T6" fmla="*/ 106 w 214"/>
                <a:gd name="T7" fmla="*/ 0 h 214"/>
                <a:gd name="T8" fmla="*/ 214 w 214"/>
                <a:gd name="T9" fmla="*/ 107 h 214"/>
              </a:gdLst>
              <a:ahLst/>
              <a:cxnLst>
                <a:cxn ang="0">
                  <a:pos x="T0" y="T1"/>
                </a:cxn>
                <a:cxn ang="0">
                  <a:pos x="T2" y="T3"/>
                </a:cxn>
                <a:cxn ang="0">
                  <a:pos x="T4" y="T5"/>
                </a:cxn>
                <a:cxn ang="0">
                  <a:pos x="T6" y="T7"/>
                </a:cxn>
                <a:cxn ang="0">
                  <a:pos x="T8" y="T9"/>
                </a:cxn>
              </a:cxnLst>
              <a:rect l="0" t="0" r="r" b="b"/>
              <a:pathLst>
                <a:path w="214" h="214">
                  <a:moveTo>
                    <a:pt x="214" y="107"/>
                  </a:moveTo>
                  <a:cubicBezTo>
                    <a:pt x="150" y="115"/>
                    <a:pt x="115" y="150"/>
                    <a:pt x="107" y="214"/>
                  </a:cubicBezTo>
                  <a:cubicBezTo>
                    <a:pt x="98" y="151"/>
                    <a:pt x="64" y="114"/>
                    <a:pt x="0" y="107"/>
                  </a:cubicBezTo>
                  <a:cubicBezTo>
                    <a:pt x="62" y="98"/>
                    <a:pt x="99" y="65"/>
                    <a:pt x="106" y="0"/>
                  </a:cubicBezTo>
                  <a:cubicBezTo>
                    <a:pt x="115" y="63"/>
                    <a:pt x="150" y="99"/>
                    <a:pt x="214" y="10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9" name="Freeform 23"/>
            <p:cNvSpPr>
              <a:spLocks/>
            </p:cNvSpPr>
            <p:nvPr userDrawn="1"/>
          </p:nvSpPr>
          <p:spPr bwMode="auto">
            <a:xfrm>
              <a:off x="4238625" y="8072438"/>
              <a:ext cx="671513" cy="417512"/>
            </a:xfrm>
            <a:custGeom>
              <a:avLst/>
              <a:gdLst>
                <a:gd name="T0" fmla="*/ 107 w 218"/>
                <a:gd name="T1" fmla="*/ 216 h 216"/>
                <a:gd name="T2" fmla="*/ 0 w 218"/>
                <a:gd name="T3" fmla="*/ 110 h 216"/>
                <a:gd name="T4" fmla="*/ 105 w 218"/>
                <a:gd name="T5" fmla="*/ 0 h 216"/>
                <a:gd name="T6" fmla="*/ 218 w 218"/>
                <a:gd name="T7" fmla="*/ 111 h 216"/>
                <a:gd name="T8" fmla="*/ 107 w 218"/>
                <a:gd name="T9" fmla="*/ 216 h 216"/>
              </a:gdLst>
              <a:ahLst/>
              <a:cxnLst>
                <a:cxn ang="0">
                  <a:pos x="T0" y="T1"/>
                </a:cxn>
                <a:cxn ang="0">
                  <a:pos x="T2" y="T3"/>
                </a:cxn>
                <a:cxn ang="0">
                  <a:pos x="T4" y="T5"/>
                </a:cxn>
                <a:cxn ang="0">
                  <a:pos x="T6" y="T7"/>
                </a:cxn>
                <a:cxn ang="0">
                  <a:pos x="T8" y="T9"/>
                </a:cxn>
              </a:cxnLst>
              <a:rect l="0" t="0" r="r" b="b"/>
              <a:pathLst>
                <a:path w="218" h="216">
                  <a:moveTo>
                    <a:pt x="107" y="216"/>
                  </a:moveTo>
                  <a:cubicBezTo>
                    <a:pt x="98" y="153"/>
                    <a:pt x="64" y="118"/>
                    <a:pt x="0" y="110"/>
                  </a:cubicBezTo>
                  <a:cubicBezTo>
                    <a:pt x="63" y="102"/>
                    <a:pt x="99" y="67"/>
                    <a:pt x="105" y="0"/>
                  </a:cubicBezTo>
                  <a:cubicBezTo>
                    <a:pt x="135" y="86"/>
                    <a:pt x="136" y="87"/>
                    <a:pt x="218" y="111"/>
                  </a:cubicBezTo>
                  <a:cubicBezTo>
                    <a:pt x="150" y="118"/>
                    <a:pt x="115" y="152"/>
                    <a:pt x="107" y="21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0" name="Freeform 24"/>
            <p:cNvSpPr>
              <a:spLocks/>
            </p:cNvSpPr>
            <p:nvPr userDrawn="1"/>
          </p:nvSpPr>
          <p:spPr bwMode="auto">
            <a:xfrm>
              <a:off x="3376613" y="8091488"/>
              <a:ext cx="609600" cy="385762"/>
            </a:xfrm>
            <a:custGeom>
              <a:avLst/>
              <a:gdLst>
                <a:gd name="T0" fmla="*/ 0 w 198"/>
                <a:gd name="T1" fmla="*/ 100 h 199"/>
                <a:gd name="T2" fmla="*/ 99 w 198"/>
                <a:gd name="T3" fmla="*/ 0 h 199"/>
                <a:gd name="T4" fmla="*/ 198 w 198"/>
                <a:gd name="T5" fmla="*/ 100 h 199"/>
                <a:gd name="T6" fmla="*/ 99 w 198"/>
                <a:gd name="T7" fmla="*/ 199 h 199"/>
                <a:gd name="T8" fmla="*/ 0 w 198"/>
                <a:gd name="T9" fmla="*/ 100 h 199"/>
              </a:gdLst>
              <a:ahLst/>
              <a:cxnLst>
                <a:cxn ang="0">
                  <a:pos x="T0" y="T1"/>
                </a:cxn>
                <a:cxn ang="0">
                  <a:pos x="T2" y="T3"/>
                </a:cxn>
                <a:cxn ang="0">
                  <a:pos x="T4" y="T5"/>
                </a:cxn>
                <a:cxn ang="0">
                  <a:pos x="T6" y="T7"/>
                </a:cxn>
                <a:cxn ang="0">
                  <a:pos x="T8" y="T9"/>
                </a:cxn>
              </a:cxnLst>
              <a:rect l="0" t="0" r="r" b="b"/>
              <a:pathLst>
                <a:path w="198" h="199">
                  <a:moveTo>
                    <a:pt x="0" y="100"/>
                  </a:moveTo>
                  <a:cubicBezTo>
                    <a:pt x="58" y="91"/>
                    <a:pt x="90" y="59"/>
                    <a:pt x="99" y="0"/>
                  </a:cubicBezTo>
                  <a:cubicBezTo>
                    <a:pt x="107" y="59"/>
                    <a:pt x="139" y="91"/>
                    <a:pt x="198" y="100"/>
                  </a:cubicBezTo>
                  <a:cubicBezTo>
                    <a:pt x="140" y="108"/>
                    <a:pt x="107" y="140"/>
                    <a:pt x="99" y="199"/>
                  </a:cubicBezTo>
                  <a:cubicBezTo>
                    <a:pt x="90" y="142"/>
                    <a:pt x="59" y="107"/>
                    <a:pt x="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1" name="Freeform 25"/>
            <p:cNvSpPr>
              <a:spLocks/>
            </p:cNvSpPr>
            <p:nvPr userDrawn="1"/>
          </p:nvSpPr>
          <p:spPr bwMode="auto">
            <a:xfrm>
              <a:off x="5164138" y="8105775"/>
              <a:ext cx="593725" cy="371475"/>
            </a:xfrm>
            <a:custGeom>
              <a:avLst/>
              <a:gdLst>
                <a:gd name="T0" fmla="*/ 193 w 193"/>
                <a:gd name="T1" fmla="*/ 94 h 192"/>
                <a:gd name="T2" fmla="*/ 95 w 193"/>
                <a:gd name="T3" fmla="*/ 192 h 192"/>
                <a:gd name="T4" fmla="*/ 0 w 193"/>
                <a:gd name="T5" fmla="*/ 95 h 192"/>
                <a:gd name="T6" fmla="*/ 63 w 193"/>
                <a:gd name="T7" fmla="*/ 60 h 192"/>
                <a:gd name="T8" fmla="*/ 96 w 193"/>
                <a:gd name="T9" fmla="*/ 0 h 192"/>
                <a:gd name="T10" fmla="*/ 193 w 193"/>
                <a:gd name="T11" fmla="*/ 94 h 192"/>
              </a:gdLst>
              <a:ahLst/>
              <a:cxnLst>
                <a:cxn ang="0">
                  <a:pos x="T0" y="T1"/>
                </a:cxn>
                <a:cxn ang="0">
                  <a:pos x="T2" y="T3"/>
                </a:cxn>
                <a:cxn ang="0">
                  <a:pos x="T4" y="T5"/>
                </a:cxn>
                <a:cxn ang="0">
                  <a:pos x="T6" y="T7"/>
                </a:cxn>
                <a:cxn ang="0">
                  <a:pos x="T8" y="T9"/>
                </a:cxn>
                <a:cxn ang="0">
                  <a:pos x="T10" y="T11"/>
                </a:cxn>
              </a:cxnLst>
              <a:rect l="0" t="0" r="r" b="b"/>
              <a:pathLst>
                <a:path w="193" h="192">
                  <a:moveTo>
                    <a:pt x="193" y="94"/>
                  </a:moveTo>
                  <a:cubicBezTo>
                    <a:pt x="135" y="101"/>
                    <a:pt x="103" y="133"/>
                    <a:pt x="95" y="192"/>
                  </a:cubicBezTo>
                  <a:cubicBezTo>
                    <a:pt x="86" y="134"/>
                    <a:pt x="55" y="101"/>
                    <a:pt x="0" y="95"/>
                  </a:cubicBezTo>
                  <a:cubicBezTo>
                    <a:pt x="20" y="85"/>
                    <a:pt x="46" y="77"/>
                    <a:pt x="63" y="60"/>
                  </a:cubicBezTo>
                  <a:cubicBezTo>
                    <a:pt x="79" y="44"/>
                    <a:pt x="87" y="18"/>
                    <a:pt x="96" y="0"/>
                  </a:cubicBezTo>
                  <a:cubicBezTo>
                    <a:pt x="112" y="65"/>
                    <a:pt x="134" y="78"/>
                    <a:pt x="193"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2" name="Freeform 26"/>
            <p:cNvSpPr>
              <a:spLocks/>
            </p:cNvSpPr>
            <p:nvPr userDrawn="1"/>
          </p:nvSpPr>
          <p:spPr bwMode="auto">
            <a:xfrm>
              <a:off x="4276725" y="7542213"/>
              <a:ext cx="584200" cy="369887"/>
            </a:xfrm>
            <a:custGeom>
              <a:avLst/>
              <a:gdLst>
                <a:gd name="T0" fmla="*/ 190 w 190"/>
                <a:gd name="T1" fmla="*/ 96 h 191"/>
                <a:gd name="T2" fmla="*/ 95 w 190"/>
                <a:gd name="T3" fmla="*/ 191 h 191"/>
                <a:gd name="T4" fmla="*/ 0 w 190"/>
                <a:gd name="T5" fmla="*/ 96 h 191"/>
                <a:gd name="T6" fmla="*/ 95 w 190"/>
                <a:gd name="T7" fmla="*/ 0 h 191"/>
                <a:gd name="T8" fmla="*/ 190 w 190"/>
                <a:gd name="T9" fmla="*/ 96 h 191"/>
              </a:gdLst>
              <a:ahLst/>
              <a:cxnLst>
                <a:cxn ang="0">
                  <a:pos x="T0" y="T1"/>
                </a:cxn>
                <a:cxn ang="0">
                  <a:pos x="T2" y="T3"/>
                </a:cxn>
                <a:cxn ang="0">
                  <a:pos x="T4" y="T5"/>
                </a:cxn>
                <a:cxn ang="0">
                  <a:pos x="T6" y="T7"/>
                </a:cxn>
                <a:cxn ang="0">
                  <a:pos x="T8" y="T9"/>
                </a:cxn>
              </a:cxnLst>
              <a:rect l="0" t="0" r="r" b="b"/>
              <a:pathLst>
                <a:path w="190" h="191">
                  <a:moveTo>
                    <a:pt x="190" y="96"/>
                  </a:moveTo>
                  <a:cubicBezTo>
                    <a:pt x="134" y="104"/>
                    <a:pt x="102" y="134"/>
                    <a:pt x="95" y="191"/>
                  </a:cubicBezTo>
                  <a:cubicBezTo>
                    <a:pt x="87" y="135"/>
                    <a:pt x="56" y="103"/>
                    <a:pt x="0" y="96"/>
                  </a:cubicBezTo>
                  <a:cubicBezTo>
                    <a:pt x="55" y="88"/>
                    <a:pt x="88" y="57"/>
                    <a:pt x="95" y="0"/>
                  </a:cubicBezTo>
                  <a:cubicBezTo>
                    <a:pt x="103" y="57"/>
                    <a:pt x="134" y="88"/>
                    <a:pt x="19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3" name="Freeform 27"/>
            <p:cNvSpPr>
              <a:spLocks/>
            </p:cNvSpPr>
            <p:nvPr userDrawn="1"/>
          </p:nvSpPr>
          <p:spPr bwMode="auto">
            <a:xfrm>
              <a:off x="4276725" y="8659813"/>
              <a:ext cx="581025" cy="373062"/>
            </a:xfrm>
            <a:custGeom>
              <a:avLst/>
              <a:gdLst>
                <a:gd name="T0" fmla="*/ 189 w 189"/>
                <a:gd name="T1" fmla="*/ 94 h 193"/>
                <a:gd name="T2" fmla="*/ 94 w 189"/>
                <a:gd name="T3" fmla="*/ 193 h 193"/>
                <a:gd name="T4" fmla="*/ 0 w 189"/>
                <a:gd name="T5" fmla="*/ 95 h 193"/>
                <a:gd name="T6" fmla="*/ 95 w 189"/>
                <a:gd name="T7" fmla="*/ 0 h 193"/>
                <a:gd name="T8" fmla="*/ 189 w 189"/>
                <a:gd name="T9" fmla="*/ 94 h 193"/>
              </a:gdLst>
              <a:ahLst/>
              <a:cxnLst>
                <a:cxn ang="0">
                  <a:pos x="T0" y="T1"/>
                </a:cxn>
                <a:cxn ang="0">
                  <a:pos x="T2" y="T3"/>
                </a:cxn>
                <a:cxn ang="0">
                  <a:pos x="T4" y="T5"/>
                </a:cxn>
                <a:cxn ang="0">
                  <a:pos x="T6" y="T7"/>
                </a:cxn>
                <a:cxn ang="0">
                  <a:pos x="T8" y="T9"/>
                </a:cxn>
              </a:cxnLst>
              <a:rect l="0" t="0" r="r" b="b"/>
              <a:pathLst>
                <a:path w="189" h="193">
                  <a:moveTo>
                    <a:pt x="189" y="94"/>
                  </a:moveTo>
                  <a:cubicBezTo>
                    <a:pt x="127" y="109"/>
                    <a:pt x="115" y="121"/>
                    <a:pt x="94" y="193"/>
                  </a:cubicBezTo>
                  <a:cubicBezTo>
                    <a:pt x="87" y="134"/>
                    <a:pt x="56" y="102"/>
                    <a:pt x="0" y="95"/>
                  </a:cubicBezTo>
                  <a:cubicBezTo>
                    <a:pt x="55" y="87"/>
                    <a:pt x="87" y="56"/>
                    <a:pt x="95" y="0"/>
                  </a:cubicBezTo>
                  <a:cubicBezTo>
                    <a:pt x="103" y="56"/>
                    <a:pt x="133" y="87"/>
                    <a:pt x="189"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4" name="Freeform 28"/>
            <p:cNvSpPr>
              <a:spLocks/>
            </p:cNvSpPr>
            <p:nvPr userDrawn="1"/>
          </p:nvSpPr>
          <p:spPr bwMode="auto">
            <a:xfrm>
              <a:off x="5607050" y="8388350"/>
              <a:ext cx="579438" cy="352425"/>
            </a:xfrm>
            <a:custGeom>
              <a:avLst/>
              <a:gdLst>
                <a:gd name="T0" fmla="*/ 95 w 188"/>
                <a:gd name="T1" fmla="*/ 0 h 182"/>
                <a:gd name="T2" fmla="*/ 188 w 188"/>
                <a:gd name="T3" fmla="*/ 90 h 182"/>
                <a:gd name="T4" fmla="*/ 95 w 188"/>
                <a:gd name="T5" fmla="*/ 182 h 182"/>
                <a:gd name="T6" fmla="*/ 0 w 188"/>
                <a:gd name="T7" fmla="*/ 91 h 182"/>
                <a:gd name="T8" fmla="*/ 95 w 188"/>
                <a:gd name="T9" fmla="*/ 0 h 182"/>
              </a:gdLst>
              <a:ahLst/>
              <a:cxnLst>
                <a:cxn ang="0">
                  <a:pos x="T0" y="T1"/>
                </a:cxn>
                <a:cxn ang="0">
                  <a:pos x="T2" y="T3"/>
                </a:cxn>
                <a:cxn ang="0">
                  <a:pos x="T4" y="T5"/>
                </a:cxn>
                <a:cxn ang="0">
                  <a:pos x="T6" y="T7"/>
                </a:cxn>
                <a:cxn ang="0">
                  <a:pos x="T8" y="T9"/>
                </a:cxn>
              </a:cxnLst>
              <a:rect l="0" t="0" r="r" b="b"/>
              <a:pathLst>
                <a:path w="188" h="182">
                  <a:moveTo>
                    <a:pt x="95" y="0"/>
                  </a:moveTo>
                  <a:cubicBezTo>
                    <a:pt x="104" y="53"/>
                    <a:pt x="133" y="83"/>
                    <a:pt x="188" y="90"/>
                  </a:cubicBezTo>
                  <a:cubicBezTo>
                    <a:pt x="135" y="99"/>
                    <a:pt x="103" y="127"/>
                    <a:pt x="95" y="182"/>
                  </a:cubicBezTo>
                  <a:cubicBezTo>
                    <a:pt x="86" y="128"/>
                    <a:pt x="55" y="98"/>
                    <a:pt x="0" y="91"/>
                  </a:cubicBezTo>
                  <a:cubicBezTo>
                    <a:pt x="54" y="83"/>
                    <a:pt x="86" y="55"/>
                    <a:pt x="9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5" name="Freeform 29"/>
            <p:cNvSpPr>
              <a:spLocks/>
            </p:cNvSpPr>
            <p:nvPr userDrawn="1"/>
          </p:nvSpPr>
          <p:spPr bwMode="auto">
            <a:xfrm>
              <a:off x="2946400" y="8386763"/>
              <a:ext cx="574675" cy="354012"/>
            </a:xfrm>
            <a:custGeom>
              <a:avLst/>
              <a:gdLst>
                <a:gd name="T0" fmla="*/ 187 w 187"/>
                <a:gd name="T1" fmla="*/ 92 h 183"/>
                <a:gd name="T2" fmla="*/ 95 w 187"/>
                <a:gd name="T3" fmla="*/ 183 h 183"/>
                <a:gd name="T4" fmla="*/ 0 w 187"/>
                <a:gd name="T5" fmla="*/ 92 h 183"/>
                <a:gd name="T6" fmla="*/ 95 w 187"/>
                <a:gd name="T7" fmla="*/ 0 h 183"/>
                <a:gd name="T8" fmla="*/ 187 w 187"/>
                <a:gd name="T9" fmla="*/ 92 h 183"/>
              </a:gdLst>
              <a:ahLst/>
              <a:cxnLst>
                <a:cxn ang="0">
                  <a:pos x="T0" y="T1"/>
                </a:cxn>
                <a:cxn ang="0">
                  <a:pos x="T2" y="T3"/>
                </a:cxn>
                <a:cxn ang="0">
                  <a:pos x="T4" y="T5"/>
                </a:cxn>
                <a:cxn ang="0">
                  <a:pos x="T6" y="T7"/>
                </a:cxn>
                <a:cxn ang="0">
                  <a:pos x="T8" y="T9"/>
                </a:cxn>
              </a:cxnLst>
              <a:rect l="0" t="0" r="r" b="b"/>
              <a:pathLst>
                <a:path w="187" h="183">
                  <a:moveTo>
                    <a:pt x="187" y="92"/>
                  </a:moveTo>
                  <a:cubicBezTo>
                    <a:pt x="134" y="100"/>
                    <a:pt x="104" y="129"/>
                    <a:pt x="95" y="183"/>
                  </a:cubicBezTo>
                  <a:cubicBezTo>
                    <a:pt x="86" y="129"/>
                    <a:pt x="55" y="98"/>
                    <a:pt x="0" y="92"/>
                  </a:cubicBezTo>
                  <a:cubicBezTo>
                    <a:pt x="54" y="84"/>
                    <a:pt x="86" y="55"/>
                    <a:pt x="95" y="0"/>
                  </a:cubicBezTo>
                  <a:cubicBezTo>
                    <a:pt x="104" y="54"/>
                    <a:pt x="133" y="84"/>
                    <a:pt x="187"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6" name="Freeform 30"/>
            <p:cNvSpPr>
              <a:spLocks/>
            </p:cNvSpPr>
            <p:nvPr userDrawn="1"/>
          </p:nvSpPr>
          <p:spPr bwMode="auto">
            <a:xfrm>
              <a:off x="2957513" y="7827963"/>
              <a:ext cx="563563" cy="347662"/>
            </a:xfrm>
            <a:custGeom>
              <a:avLst/>
              <a:gdLst>
                <a:gd name="T0" fmla="*/ 0 w 183"/>
                <a:gd name="T1" fmla="*/ 89 h 179"/>
                <a:gd name="T2" fmla="*/ 91 w 183"/>
                <a:gd name="T3" fmla="*/ 0 h 179"/>
                <a:gd name="T4" fmla="*/ 183 w 183"/>
                <a:gd name="T5" fmla="*/ 92 h 179"/>
                <a:gd name="T6" fmla="*/ 93 w 183"/>
                <a:gd name="T7" fmla="*/ 179 h 179"/>
                <a:gd name="T8" fmla="*/ 60 w 183"/>
                <a:gd name="T9" fmla="*/ 121 h 179"/>
                <a:gd name="T10" fmla="*/ 0 w 183"/>
                <a:gd name="T11" fmla="*/ 89 h 179"/>
              </a:gdLst>
              <a:ahLst/>
              <a:cxnLst>
                <a:cxn ang="0">
                  <a:pos x="T0" y="T1"/>
                </a:cxn>
                <a:cxn ang="0">
                  <a:pos x="T2" y="T3"/>
                </a:cxn>
                <a:cxn ang="0">
                  <a:pos x="T4" y="T5"/>
                </a:cxn>
                <a:cxn ang="0">
                  <a:pos x="T6" y="T7"/>
                </a:cxn>
                <a:cxn ang="0">
                  <a:pos x="T8" y="T9"/>
                </a:cxn>
                <a:cxn ang="0">
                  <a:pos x="T10" y="T11"/>
                </a:cxn>
              </a:cxnLst>
              <a:rect l="0" t="0" r="r" b="b"/>
              <a:pathLst>
                <a:path w="183" h="179">
                  <a:moveTo>
                    <a:pt x="0" y="89"/>
                  </a:moveTo>
                  <a:cubicBezTo>
                    <a:pt x="51" y="85"/>
                    <a:pt x="82" y="55"/>
                    <a:pt x="91" y="0"/>
                  </a:cubicBezTo>
                  <a:cubicBezTo>
                    <a:pt x="99" y="54"/>
                    <a:pt x="130" y="84"/>
                    <a:pt x="183" y="92"/>
                  </a:cubicBezTo>
                  <a:cubicBezTo>
                    <a:pt x="130" y="100"/>
                    <a:pt x="99" y="129"/>
                    <a:pt x="93" y="179"/>
                  </a:cubicBezTo>
                  <a:cubicBezTo>
                    <a:pt x="83" y="160"/>
                    <a:pt x="75" y="136"/>
                    <a:pt x="60" y="121"/>
                  </a:cubicBezTo>
                  <a:cubicBezTo>
                    <a:pt x="44" y="106"/>
                    <a:pt x="20" y="99"/>
                    <a:pt x="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7" name="Freeform 31"/>
            <p:cNvSpPr>
              <a:spLocks/>
            </p:cNvSpPr>
            <p:nvPr userDrawn="1"/>
          </p:nvSpPr>
          <p:spPr bwMode="auto">
            <a:xfrm>
              <a:off x="5607050" y="7827963"/>
              <a:ext cx="585788" cy="361950"/>
            </a:xfrm>
            <a:custGeom>
              <a:avLst/>
              <a:gdLst>
                <a:gd name="T0" fmla="*/ 190 w 190"/>
                <a:gd name="T1" fmla="*/ 89 h 187"/>
                <a:gd name="T2" fmla="*/ 94 w 190"/>
                <a:gd name="T3" fmla="*/ 187 h 187"/>
                <a:gd name="T4" fmla="*/ 0 w 190"/>
                <a:gd name="T5" fmla="*/ 92 h 187"/>
                <a:gd name="T6" fmla="*/ 94 w 190"/>
                <a:gd name="T7" fmla="*/ 0 h 187"/>
                <a:gd name="T8" fmla="*/ 190 w 190"/>
                <a:gd name="T9" fmla="*/ 89 h 187"/>
              </a:gdLst>
              <a:ahLst/>
              <a:cxnLst>
                <a:cxn ang="0">
                  <a:pos x="T0" y="T1"/>
                </a:cxn>
                <a:cxn ang="0">
                  <a:pos x="T2" y="T3"/>
                </a:cxn>
                <a:cxn ang="0">
                  <a:pos x="T4" y="T5"/>
                </a:cxn>
                <a:cxn ang="0">
                  <a:pos x="T6" y="T7"/>
                </a:cxn>
                <a:cxn ang="0">
                  <a:pos x="T8" y="T9"/>
                </a:cxn>
              </a:cxnLst>
              <a:rect l="0" t="0" r="r" b="b"/>
              <a:pathLst>
                <a:path w="190" h="187">
                  <a:moveTo>
                    <a:pt x="190" y="89"/>
                  </a:moveTo>
                  <a:cubicBezTo>
                    <a:pt x="114" y="121"/>
                    <a:pt x="114" y="121"/>
                    <a:pt x="94" y="187"/>
                  </a:cubicBezTo>
                  <a:cubicBezTo>
                    <a:pt x="86" y="129"/>
                    <a:pt x="55" y="99"/>
                    <a:pt x="0" y="92"/>
                  </a:cubicBezTo>
                  <a:cubicBezTo>
                    <a:pt x="54" y="84"/>
                    <a:pt x="86" y="56"/>
                    <a:pt x="94" y="0"/>
                  </a:cubicBezTo>
                  <a:cubicBezTo>
                    <a:pt x="104" y="53"/>
                    <a:pt x="132" y="85"/>
                    <a:pt x="19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8" name="Freeform 32"/>
            <p:cNvSpPr>
              <a:spLocks/>
            </p:cNvSpPr>
            <p:nvPr userDrawn="1"/>
          </p:nvSpPr>
          <p:spPr bwMode="auto">
            <a:xfrm>
              <a:off x="5181600" y="8678863"/>
              <a:ext cx="533400" cy="334962"/>
            </a:xfrm>
            <a:custGeom>
              <a:avLst/>
              <a:gdLst>
                <a:gd name="T0" fmla="*/ 173 w 173"/>
                <a:gd name="T1" fmla="*/ 87 h 173"/>
                <a:gd name="T2" fmla="*/ 89 w 173"/>
                <a:gd name="T3" fmla="*/ 173 h 173"/>
                <a:gd name="T4" fmla="*/ 0 w 173"/>
                <a:gd name="T5" fmla="*/ 85 h 173"/>
                <a:gd name="T6" fmla="*/ 87 w 173"/>
                <a:gd name="T7" fmla="*/ 0 h 173"/>
                <a:gd name="T8" fmla="*/ 118 w 173"/>
                <a:gd name="T9" fmla="*/ 56 h 173"/>
                <a:gd name="T10" fmla="*/ 173 w 173"/>
                <a:gd name="T11" fmla="*/ 87 h 173"/>
              </a:gdLst>
              <a:ahLst/>
              <a:cxnLst>
                <a:cxn ang="0">
                  <a:pos x="T0" y="T1"/>
                </a:cxn>
                <a:cxn ang="0">
                  <a:pos x="T2" y="T3"/>
                </a:cxn>
                <a:cxn ang="0">
                  <a:pos x="T4" y="T5"/>
                </a:cxn>
                <a:cxn ang="0">
                  <a:pos x="T6" y="T7"/>
                </a:cxn>
                <a:cxn ang="0">
                  <a:pos x="T8" y="T9"/>
                </a:cxn>
                <a:cxn ang="0">
                  <a:pos x="T10" y="T11"/>
                </a:cxn>
              </a:cxnLst>
              <a:rect l="0" t="0" r="r" b="b"/>
              <a:pathLst>
                <a:path w="173" h="173">
                  <a:moveTo>
                    <a:pt x="173" y="87"/>
                  </a:moveTo>
                  <a:cubicBezTo>
                    <a:pt x="125" y="93"/>
                    <a:pt x="97" y="122"/>
                    <a:pt x="89" y="173"/>
                  </a:cubicBezTo>
                  <a:cubicBezTo>
                    <a:pt x="80" y="122"/>
                    <a:pt x="53" y="92"/>
                    <a:pt x="0" y="85"/>
                  </a:cubicBezTo>
                  <a:cubicBezTo>
                    <a:pt x="51" y="77"/>
                    <a:pt x="81" y="48"/>
                    <a:pt x="87" y="0"/>
                  </a:cubicBezTo>
                  <a:cubicBezTo>
                    <a:pt x="96" y="19"/>
                    <a:pt x="103" y="41"/>
                    <a:pt x="118" y="56"/>
                  </a:cubicBezTo>
                  <a:cubicBezTo>
                    <a:pt x="132" y="70"/>
                    <a:pt x="155" y="77"/>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9" name="Freeform 33"/>
            <p:cNvSpPr>
              <a:spLocks/>
            </p:cNvSpPr>
            <p:nvPr userDrawn="1"/>
          </p:nvSpPr>
          <p:spPr bwMode="auto">
            <a:xfrm>
              <a:off x="3408363" y="7556500"/>
              <a:ext cx="544513" cy="341312"/>
            </a:xfrm>
            <a:custGeom>
              <a:avLst/>
              <a:gdLst>
                <a:gd name="T0" fmla="*/ 89 w 177"/>
                <a:gd name="T1" fmla="*/ 0 h 176"/>
                <a:gd name="T2" fmla="*/ 177 w 177"/>
                <a:gd name="T3" fmla="*/ 88 h 176"/>
                <a:gd name="T4" fmla="*/ 89 w 177"/>
                <a:gd name="T5" fmla="*/ 176 h 176"/>
                <a:gd name="T6" fmla="*/ 0 w 177"/>
                <a:gd name="T7" fmla="*/ 88 h 176"/>
                <a:gd name="T8" fmla="*/ 89 w 177"/>
                <a:gd name="T9" fmla="*/ 0 h 176"/>
              </a:gdLst>
              <a:ahLst/>
              <a:cxnLst>
                <a:cxn ang="0">
                  <a:pos x="T0" y="T1"/>
                </a:cxn>
                <a:cxn ang="0">
                  <a:pos x="T2" y="T3"/>
                </a:cxn>
                <a:cxn ang="0">
                  <a:pos x="T4" y="T5"/>
                </a:cxn>
                <a:cxn ang="0">
                  <a:pos x="T6" y="T7"/>
                </a:cxn>
                <a:cxn ang="0">
                  <a:pos x="T8" y="T9"/>
                </a:cxn>
              </a:cxnLst>
              <a:rect l="0" t="0" r="r" b="b"/>
              <a:pathLst>
                <a:path w="177" h="176">
                  <a:moveTo>
                    <a:pt x="89" y="0"/>
                  </a:moveTo>
                  <a:cubicBezTo>
                    <a:pt x="97" y="51"/>
                    <a:pt x="126" y="80"/>
                    <a:pt x="177" y="88"/>
                  </a:cubicBezTo>
                  <a:cubicBezTo>
                    <a:pt x="126" y="96"/>
                    <a:pt x="97" y="124"/>
                    <a:pt x="89" y="176"/>
                  </a:cubicBezTo>
                  <a:cubicBezTo>
                    <a:pt x="81" y="125"/>
                    <a:pt x="52" y="95"/>
                    <a:pt x="0" y="88"/>
                  </a:cubicBezTo>
                  <a:cubicBezTo>
                    <a:pt x="51" y="80"/>
                    <a:pt x="81" y="52"/>
                    <a:pt x="8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0" name="Freeform 34"/>
            <p:cNvSpPr>
              <a:spLocks/>
            </p:cNvSpPr>
            <p:nvPr userDrawn="1"/>
          </p:nvSpPr>
          <p:spPr bwMode="auto">
            <a:xfrm>
              <a:off x="5207000" y="7564438"/>
              <a:ext cx="520700" cy="328612"/>
            </a:xfrm>
            <a:custGeom>
              <a:avLst/>
              <a:gdLst>
                <a:gd name="T0" fmla="*/ 83 w 169"/>
                <a:gd name="T1" fmla="*/ 0 h 169"/>
                <a:gd name="T2" fmla="*/ 169 w 169"/>
                <a:gd name="T3" fmla="*/ 83 h 169"/>
                <a:gd name="T4" fmla="*/ 83 w 169"/>
                <a:gd name="T5" fmla="*/ 169 h 169"/>
                <a:gd name="T6" fmla="*/ 52 w 169"/>
                <a:gd name="T7" fmla="*/ 113 h 169"/>
                <a:gd name="T8" fmla="*/ 0 w 169"/>
                <a:gd name="T9" fmla="*/ 84 h 169"/>
                <a:gd name="T10" fmla="*/ 52 w 169"/>
                <a:gd name="T11" fmla="*/ 55 h 169"/>
                <a:gd name="T12" fmla="*/ 83 w 169"/>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83" y="0"/>
                  </a:moveTo>
                  <a:cubicBezTo>
                    <a:pt x="89" y="47"/>
                    <a:pt x="118" y="76"/>
                    <a:pt x="169" y="83"/>
                  </a:cubicBezTo>
                  <a:cubicBezTo>
                    <a:pt x="119" y="92"/>
                    <a:pt x="89" y="119"/>
                    <a:pt x="83" y="169"/>
                  </a:cubicBezTo>
                  <a:cubicBezTo>
                    <a:pt x="73" y="150"/>
                    <a:pt x="67" y="128"/>
                    <a:pt x="52" y="113"/>
                  </a:cubicBezTo>
                  <a:cubicBezTo>
                    <a:pt x="38" y="99"/>
                    <a:pt x="15" y="92"/>
                    <a:pt x="0" y="84"/>
                  </a:cubicBezTo>
                  <a:cubicBezTo>
                    <a:pt x="14" y="76"/>
                    <a:pt x="37" y="69"/>
                    <a:pt x="52" y="55"/>
                  </a:cubicBezTo>
                  <a:cubicBezTo>
                    <a:pt x="66" y="41"/>
                    <a:pt x="73" y="1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1" name="Freeform 35"/>
            <p:cNvSpPr>
              <a:spLocks/>
            </p:cNvSpPr>
            <p:nvPr userDrawn="1"/>
          </p:nvSpPr>
          <p:spPr bwMode="auto">
            <a:xfrm>
              <a:off x="3408363" y="8678863"/>
              <a:ext cx="519113" cy="325437"/>
            </a:xfrm>
            <a:custGeom>
              <a:avLst/>
              <a:gdLst>
                <a:gd name="T0" fmla="*/ 86 w 169"/>
                <a:gd name="T1" fmla="*/ 168 h 168"/>
                <a:gd name="T2" fmla="*/ 0 w 169"/>
                <a:gd name="T3" fmla="*/ 85 h 168"/>
                <a:gd name="T4" fmla="*/ 86 w 169"/>
                <a:gd name="T5" fmla="*/ 0 h 168"/>
                <a:gd name="T6" fmla="*/ 117 w 169"/>
                <a:gd name="T7" fmla="*/ 55 h 168"/>
                <a:gd name="T8" fmla="*/ 169 w 169"/>
                <a:gd name="T9" fmla="*/ 85 h 168"/>
                <a:gd name="T10" fmla="*/ 118 w 169"/>
                <a:gd name="T11" fmla="*/ 114 h 168"/>
                <a:gd name="T12" fmla="*/ 86 w 169"/>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86" y="168"/>
                  </a:moveTo>
                  <a:cubicBezTo>
                    <a:pt x="80" y="122"/>
                    <a:pt x="52" y="93"/>
                    <a:pt x="0" y="85"/>
                  </a:cubicBezTo>
                  <a:cubicBezTo>
                    <a:pt x="51" y="76"/>
                    <a:pt x="81" y="49"/>
                    <a:pt x="86" y="0"/>
                  </a:cubicBezTo>
                  <a:cubicBezTo>
                    <a:pt x="96" y="18"/>
                    <a:pt x="103" y="41"/>
                    <a:pt x="117" y="55"/>
                  </a:cubicBezTo>
                  <a:cubicBezTo>
                    <a:pt x="132" y="70"/>
                    <a:pt x="154" y="77"/>
                    <a:pt x="169" y="85"/>
                  </a:cubicBezTo>
                  <a:cubicBezTo>
                    <a:pt x="155" y="92"/>
                    <a:pt x="133" y="99"/>
                    <a:pt x="118" y="114"/>
                  </a:cubicBezTo>
                  <a:cubicBezTo>
                    <a:pt x="103" y="128"/>
                    <a:pt x="97" y="150"/>
                    <a:pt x="86"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2" name="Freeform 36"/>
            <p:cNvSpPr>
              <a:spLocks/>
            </p:cNvSpPr>
            <p:nvPr userDrawn="1"/>
          </p:nvSpPr>
          <p:spPr bwMode="auto">
            <a:xfrm>
              <a:off x="2527300" y="8116888"/>
              <a:ext cx="531813" cy="336550"/>
            </a:xfrm>
            <a:custGeom>
              <a:avLst/>
              <a:gdLst>
                <a:gd name="T0" fmla="*/ 173 w 173"/>
                <a:gd name="T1" fmla="*/ 87 h 174"/>
                <a:gd name="T2" fmla="*/ 87 w 173"/>
                <a:gd name="T3" fmla="*/ 174 h 174"/>
                <a:gd name="T4" fmla="*/ 0 w 173"/>
                <a:gd name="T5" fmla="*/ 87 h 174"/>
                <a:gd name="T6" fmla="*/ 87 w 173"/>
                <a:gd name="T7" fmla="*/ 0 h 174"/>
                <a:gd name="T8" fmla="*/ 173 w 173"/>
                <a:gd name="T9" fmla="*/ 87 h 174"/>
              </a:gdLst>
              <a:ahLst/>
              <a:cxnLst>
                <a:cxn ang="0">
                  <a:pos x="T0" y="T1"/>
                </a:cxn>
                <a:cxn ang="0">
                  <a:pos x="T2" y="T3"/>
                </a:cxn>
                <a:cxn ang="0">
                  <a:pos x="T4" y="T5"/>
                </a:cxn>
                <a:cxn ang="0">
                  <a:pos x="T6" y="T7"/>
                </a:cxn>
                <a:cxn ang="0">
                  <a:pos x="T8" y="T9"/>
                </a:cxn>
              </a:cxnLst>
              <a:rect l="0" t="0" r="r" b="b"/>
              <a:pathLst>
                <a:path w="173" h="174">
                  <a:moveTo>
                    <a:pt x="173" y="87"/>
                  </a:moveTo>
                  <a:cubicBezTo>
                    <a:pt x="122" y="94"/>
                    <a:pt x="94" y="123"/>
                    <a:pt x="87" y="174"/>
                  </a:cubicBezTo>
                  <a:cubicBezTo>
                    <a:pt x="79" y="123"/>
                    <a:pt x="52" y="94"/>
                    <a:pt x="0" y="87"/>
                  </a:cubicBezTo>
                  <a:cubicBezTo>
                    <a:pt x="50" y="79"/>
                    <a:pt x="79" y="51"/>
                    <a:pt x="87" y="0"/>
                  </a:cubicBezTo>
                  <a:cubicBezTo>
                    <a:pt x="94" y="50"/>
                    <a:pt x="122" y="79"/>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3" name="Freeform 37"/>
            <p:cNvSpPr>
              <a:spLocks/>
            </p:cNvSpPr>
            <p:nvPr userDrawn="1"/>
          </p:nvSpPr>
          <p:spPr bwMode="auto">
            <a:xfrm>
              <a:off x="6075363" y="8123238"/>
              <a:ext cx="511175" cy="320675"/>
            </a:xfrm>
            <a:custGeom>
              <a:avLst/>
              <a:gdLst>
                <a:gd name="T0" fmla="*/ 84 w 166"/>
                <a:gd name="T1" fmla="*/ 166 h 166"/>
                <a:gd name="T2" fmla="*/ 0 w 166"/>
                <a:gd name="T3" fmla="*/ 84 h 166"/>
                <a:gd name="T4" fmla="*/ 84 w 166"/>
                <a:gd name="T5" fmla="*/ 0 h 166"/>
                <a:gd name="T6" fmla="*/ 115 w 166"/>
                <a:gd name="T7" fmla="*/ 56 h 166"/>
                <a:gd name="T8" fmla="*/ 166 w 166"/>
                <a:gd name="T9" fmla="*/ 84 h 166"/>
                <a:gd name="T10" fmla="*/ 116 w 166"/>
                <a:gd name="T11" fmla="*/ 111 h 166"/>
                <a:gd name="T12" fmla="*/ 84 w 166"/>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6" h="166">
                  <a:moveTo>
                    <a:pt x="84" y="166"/>
                  </a:moveTo>
                  <a:cubicBezTo>
                    <a:pt x="79" y="119"/>
                    <a:pt x="51" y="91"/>
                    <a:pt x="0" y="84"/>
                  </a:cubicBezTo>
                  <a:cubicBezTo>
                    <a:pt x="50" y="76"/>
                    <a:pt x="79" y="49"/>
                    <a:pt x="84" y="0"/>
                  </a:cubicBezTo>
                  <a:cubicBezTo>
                    <a:pt x="94" y="18"/>
                    <a:pt x="101" y="41"/>
                    <a:pt x="115" y="56"/>
                  </a:cubicBezTo>
                  <a:cubicBezTo>
                    <a:pt x="129" y="70"/>
                    <a:pt x="152" y="76"/>
                    <a:pt x="166" y="84"/>
                  </a:cubicBezTo>
                  <a:cubicBezTo>
                    <a:pt x="152" y="91"/>
                    <a:pt x="130" y="97"/>
                    <a:pt x="116" y="111"/>
                  </a:cubicBezTo>
                  <a:cubicBezTo>
                    <a:pt x="101" y="126"/>
                    <a:pt x="94" y="148"/>
                    <a:pt x="84"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4" name="Freeform 38"/>
            <p:cNvSpPr>
              <a:spLocks/>
            </p:cNvSpPr>
            <p:nvPr userDrawn="1"/>
          </p:nvSpPr>
          <p:spPr bwMode="auto">
            <a:xfrm>
              <a:off x="4756150" y="7288213"/>
              <a:ext cx="511175" cy="325437"/>
            </a:xfrm>
            <a:custGeom>
              <a:avLst/>
              <a:gdLst>
                <a:gd name="T0" fmla="*/ 83 w 166"/>
                <a:gd name="T1" fmla="*/ 0 h 168"/>
                <a:gd name="T2" fmla="*/ 166 w 166"/>
                <a:gd name="T3" fmla="*/ 82 h 168"/>
                <a:gd name="T4" fmla="*/ 84 w 166"/>
                <a:gd name="T5" fmla="*/ 168 h 168"/>
                <a:gd name="T6" fmla="*/ 0 w 166"/>
                <a:gd name="T7" fmla="*/ 82 h 168"/>
                <a:gd name="T8" fmla="*/ 83 w 166"/>
                <a:gd name="T9" fmla="*/ 0 h 168"/>
              </a:gdLst>
              <a:ahLst/>
              <a:cxnLst>
                <a:cxn ang="0">
                  <a:pos x="T0" y="T1"/>
                </a:cxn>
                <a:cxn ang="0">
                  <a:pos x="T2" y="T3"/>
                </a:cxn>
                <a:cxn ang="0">
                  <a:pos x="T4" y="T5"/>
                </a:cxn>
                <a:cxn ang="0">
                  <a:pos x="T6" y="T7"/>
                </a:cxn>
                <a:cxn ang="0">
                  <a:pos x="T8" y="T9"/>
                </a:cxn>
              </a:cxnLst>
              <a:rect l="0" t="0" r="r" b="b"/>
              <a:pathLst>
                <a:path w="166" h="168">
                  <a:moveTo>
                    <a:pt x="83" y="0"/>
                  </a:moveTo>
                  <a:cubicBezTo>
                    <a:pt x="91" y="48"/>
                    <a:pt x="117" y="75"/>
                    <a:pt x="166" y="82"/>
                  </a:cubicBezTo>
                  <a:cubicBezTo>
                    <a:pt x="118" y="90"/>
                    <a:pt x="90" y="117"/>
                    <a:pt x="84" y="168"/>
                  </a:cubicBezTo>
                  <a:cubicBezTo>
                    <a:pt x="59" y="102"/>
                    <a:pt x="54" y="97"/>
                    <a:pt x="0" y="82"/>
                  </a:cubicBezTo>
                  <a:cubicBezTo>
                    <a:pt x="47" y="75"/>
                    <a:pt x="75" y="4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5" name="Freeform 39"/>
            <p:cNvSpPr>
              <a:spLocks/>
            </p:cNvSpPr>
            <p:nvPr userDrawn="1"/>
          </p:nvSpPr>
          <p:spPr bwMode="auto">
            <a:xfrm>
              <a:off x="3867150" y="7286625"/>
              <a:ext cx="514350" cy="322262"/>
            </a:xfrm>
            <a:custGeom>
              <a:avLst/>
              <a:gdLst>
                <a:gd name="T0" fmla="*/ 167 w 167"/>
                <a:gd name="T1" fmla="*/ 84 h 167"/>
                <a:gd name="T2" fmla="*/ 84 w 167"/>
                <a:gd name="T3" fmla="*/ 167 h 167"/>
                <a:gd name="T4" fmla="*/ 0 w 167"/>
                <a:gd name="T5" fmla="*/ 84 h 167"/>
                <a:gd name="T6" fmla="*/ 83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18" y="91"/>
                    <a:pt x="92" y="119"/>
                    <a:pt x="84" y="167"/>
                  </a:cubicBezTo>
                  <a:cubicBezTo>
                    <a:pt x="76" y="119"/>
                    <a:pt x="50" y="91"/>
                    <a:pt x="0" y="84"/>
                  </a:cubicBezTo>
                  <a:cubicBezTo>
                    <a:pt x="48" y="76"/>
                    <a:pt x="77" y="50"/>
                    <a:pt x="83" y="0"/>
                  </a:cubicBezTo>
                  <a:cubicBezTo>
                    <a:pt x="92" y="49"/>
                    <a:pt x="118" y="76"/>
                    <a:pt x="167"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6" name="Freeform 40"/>
            <p:cNvSpPr>
              <a:spLocks/>
            </p:cNvSpPr>
            <p:nvPr userDrawn="1"/>
          </p:nvSpPr>
          <p:spPr bwMode="auto">
            <a:xfrm>
              <a:off x="4756150" y="8961438"/>
              <a:ext cx="511175" cy="320675"/>
            </a:xfrm>
            <a:custGeom>
              <a:avLst/>
              <a:gdLst>
                <a:gd name="T0" fmla="*/ 83 w 166"/>
                <a:gd name="T1" fmla="*/ 0 h 166"/>
                <a:gd name="T2" fmla="*/ 166 w 166"/>
                <a:gd name="T3" fmla="*/ 82 h 166"/>
                <a:gd name="T4" fmla="*/ 83 w 166"/>
                <a:gd name="T5" fmla="*/ 166 h 166"/>
                <a:gd name="T6" fmla="*/ 0 w 166"/>
                <a:gd name="T7" fmla="*/ 83 h 166"/>
                <a:gd name="T8" fmla="*/ 83 w 166"/>
                <a:gd name="T9" fmla="*/ 0 h 166"/>
              </a:gdLst>
              <a:ahLst/>
              <a:cxnLst>
                <a:cxn ang="0">
                  <a:pos x="T0" y="T1"/>
                </a:cxn>
                <a:cxn ang="0">
                  <a:pos x="T2" y="T3"/>
                </a:cxn>
                <a:cxn ang="0">
                  <a:pos x="T4" y="T5"/>
                </a:cxn>
                <a:cxn ang="0">
                  <a:pos x="T6" y="T7"/>
                </a:cxn>
                <a:cxn ang="0">
                  <a:pos x="T8" y="T9"/>
                </a:cxn>
              </a:cxnLst>
              <a:rect l="0" t="0" r="r" b="b"/>
              <a:pathLst>
                <a:path w="166" h="166">
                  <a:moveTo>
                    <a:pt x="83" y="0"/>
                  </a:moveTo>
                  <a:cubicBezTo>
                    <a:pt x="91" y="48"/>
                    <a:pt x="117" y="75"/>
                    <a:pt x="166" y="82"/>
                  </a:cubicBezTo>
                  <a:cubicBezTo>
                    <a:pt x="118" y="90"/>
                    <a:pt x="90" y="117"/>
                    <a:pt x="83" y="166"/>
                  </a:cubicBezTo>
                  <a:cubicBezTo>
                    <a:pt x="75" y="118"/>
                    <a:pt x="49" y="90"/>
                    <a:pt x="0" y="83"/>
                  </a:cubicBezTo>
                  <a:cubicBezTo>
                    <a:pt x="47" y="75"/>
                    <a:pt x="76" y="49"/>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7" name="Freeform 41"/>
            <p:cNvSpPr>
              <a:spLocks/>
            </p:cNvSpPr>
            <p:nvPr userDrawn="1"/>
          </p:nvSpPr>
          <p:spPr bwMode="auto">
            <a:xfrm>
              <a:off x="3867150" y="8961438"/>
              <a:ext cx="514350" cy="320675"/>
            </a:xfrm>
            <a:custGeom>
              <a:avLst/>
              <a:gdLst>
                <a:gd name="T0" fmla="*/ 84 w 167"/>
                <a:gd name="T1" fmla="*/ 0 h 166"/>
                <a:gd name="T2" fmla="*/ 167 w 167"/>
                <a:gd name="T3" fmla="*/ 83 h 166"/>
                <a:gd name="T4" fmla="*/ 84 w 167"/>
                <a:gd name="T5" fmla="*/ 166 h 166"/>
                <a:gd name="T6" fmla="*/ 0 w 167"/>
                <a:gd name="T7" fmla="*/ 83 h 166"/>
                <a:gd name="T8" fmla="*/ 84 w 167"/>
                <a:gd name="T9" fmla="*/ 0 h 166"/>
              </a:gdLst>
              <a:ahLst/>
              <a:cxnLst>
                <a:cxn ang="0">
                  <a:pos x="T0" y="T1"/>
                </a:cxn>
                <a:cxn ang="0">
                  <a:pos x="T2" y="T3"/>
                </a:cxn>
                <a:cxn ang="0">
                  <a:pos x="T4" y="T5"/>
                </a:cxn>
                <a:cxn ang="0">
                  <a:pos x="T6" y="T7"/>
                </a:cxn>
                <a:cxn ang="0">
                  <a:pos x="T8" y="T9"/>
                </a:cxn>
              </a:cxnLst>
              <a:rect l="0" t="0" r="r" b="b"/>
              <a:pathLst>
                <a:path w="167" h="166">
                  <a:moveTo>
                    <a:pt x="84" y="0"/>
                  </a:moveTo>
                  <a:cubicBezTo>
                    <a:pt x="91" y="48"/>
                    <a:pt x="118" y="75"/>
                    <a:pt x="167" y="83"/>
                  </a:cubicBezTo>
                  <a:cubicBezTo>
                    <a:pt x="119" y="91"/>
                    <a:pt x="91" y="116"/>
                    <a:pt x="84" y="166"/>
                  </a:cubicBezTo>
                  <a:cubicBezTo>
                    <a:pt x="76" y="118"/>
                    <a:pt x="50" y="90"/>
                    <a:pt x="0" y="83"/>
                  </a:cubicBezTo>
                  <a:cubicBezTo>
                    <a:pt x="48" y="75"/>
                    <a:pt x="76" y="49"/>
                    <a:pt x="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8" name="Freeform 42"/>
            <p:cNvSpPr>
              <a:spLocks/>
            </p:cNvSpPr>
            <p:nvPr userDrawn="1"/>
          </p:nvSpPr>
          <p:spPr bwMode="auto">
            <a:xfrm>
              <a:off x="2101850" y="7851775"/>
              <a:ext cx="492125" cy="309562"/>
            </a:xfrm>
            <a:custGeom>
              <a:avLst/>
              <a:gdLst>
                <a:gd name="T0" fmla="*/ 81 w 160"/>
                <a:gd name="T1" fmla="*/ 0 h 160"/>
                <a:gd name="T2" fmla="*/ 160 w 160"/>
                <a:gd name="T3" fmla="*/ 79 h 160"/>
                <a:gd name="T4" fmla="*/ 81 w 160"/>
                <a:gd name="T5" fmla="*/ 160 h 160"/>
                <a:gd name="T6" fmla="*/ 0 w 160"/>
                <a:gd name="T7" fmla="*/ 80 h 160"/>
                <a:gd name="T8" fmla="*/ 81 w 160"/>
                <a:gd name="T9" fmla="*/ 0 h 160"/>
              </a:gdLst>
              <a:ahLst/>
              <a:cxnLst>
                <a:cxn ang="0">
                  <a:pos x="T0" y="T1"/>
                </a:cxn>
                <a:cxn ang="0">
                  <a:pos x="T2" y="T3"/>
                </a:cxn>
                <a:cxn ang="0">
                  <a:pos x="T4" y="T5"/>
                </a:cxn>
                <a:cxn ang="0">
                  <a:pos x="T6" y="T7"/>
                </a:cxn>
                <a:cxn ang="0">
                  <a:pos x="T8" y="T9"/>
                </a:cxn>
              </a:cxnLst>
              <a:rect l="0" t="0" r="r" b="b"/>
              <a:pathLst>
                <a:path w="160" h="160">
                  <a:moveTo>
                    <a:pt x="81" y="0"/>
                  </a:moveTo>
                  <a:cubicBezTo>
                    <a:pt x="89" y="45"/>
                    <a:pt x="113" y="72"/>
                    <a:pt x="160" y="79"/>
                  </a:cubicBezTo>
                  <a:cubicBezTo>
                    <a:pt x="115" y="88"/>
                    <a:pt x="88" y="112"/>
                    <a:pt x="81" y="160"/>
                  </a:cubicBezTo>
                  <a:cubicBezTo>
                    <a:pt x="73" y="115"/>
                    <a:pt x="48" y="86"/>
                    <a:pt x="0" y="80"/>
                  </a:cubicBezTo>
                  <a:cubicBezTo>
                    <a:pt x="47" y="72"/>
                    <a:pt x="73" y="46"/>
                    <a:pt x="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9" name="Freeform 43"/>
            <p:cNvSpPr>
              <a:spLocks/>
            </p:cNvSpPr>
            <p:nvPr userDrawn="1"/>
          </p:nvSpPr>
          <p:spPr bwMode="auto">
            <a:xfrm>
              <a:off x="6540500" y="7854950"/>
              <a:ext cx="482600" cy="306387"/>
            </a:xfrm>
            <a:custGeom>
              <a:avLst/>
              <a:gdLst>
                <a:gd name="T0" fmla="*/ 157 w 157"/>
                <a:gd name="T1" fmla="*/ 80 h 158"/>
                <a:gd name="T2" fmla="*/ 80 w 157"/>
                <a:gd name="T3" fmla="*/ 158 h 158"/>
                <a:gd name="T4" fmla="*/ 0 w 157"/>
                <a:gd name="T5" fmla="*/ 78 h 158"/>
                <a:gd name="T6" fmla="*/ 77 w 157"/>
                <a:gd name="T7" fmla="*/ 0 h 158"/>
                <a:gd name="T8" fmla="*/ 106 w 157"/>
                <a:gd name="T9" fmla="*/ 51 h 158"/>
                <a:gd name="T10" fmla="*/ 157 w 157"/>
                <a:gd name="T11" fmla="*/ 80 h 158"/>
              </a:gdLst>
              <a:ahLst/>
              <a:cxnLst>
                <a:cxn ang="0">
                  <a:pos x="T0" y="T1"/>
                </a:cxn>
                <a:cxn ang="0">
                  <a:pos x="T2" y="T3"/>
                </a:cxn>
                <a:cxn ang="0">
                  <a:pos x="T4" y="T5"/>
                </a:cxn>
                <a:cxn ang="0">
                  <a:pos x="T6" y="T7"/>
                </a:cxn>
                <a:cxn ang="0">
                  <a:pos x="T8" y="T9"/>
                </a:cxn>
                <a:cxn ang="0">
                  <a:pos x="T10" y="T11"/>
                </a:cxn>
              </a:cxnLst>
              <a:rect l="0" t="0" r="r" b="b"/>
              <a:pathLst>
                <a:path w="157" h="158">
                  <a:moveTo>
                    <a:pt x="157" y="80"/>
                  </a:moveTo>
                  <a:cubicBezTo>
                    <a:pt x="113" y="85"/>
                    <a:pt x="87" y="111"/>
                    <a:pt x="80" y="158"/>
                  </a:cubicBezTo>
                  <a:cubicBezTo>
                    <a:pt x="72" y="112"/>
                    <a:pt x="47" y="85"/>
                    <a:pt x="0" y="78"/>
                  </a:cubicBezTo>
                  <a:cubicBezTo>
                    <a:pt x="45" y="70"/>
                    <a:pt x="72" y="45"/>
                    <a:pt x="77" y="0"/>
                  </a:cubicBezTo>
                  <a:cubicBezTo>
                    <a:pt x="87" y="17"/>
                    <a:pt x="93" y="38"/>
                    <a:pt x="106" y="51"/>
                  </a:cubicBezTo>
                  <a:cubicBezTo>
                    <a:pt x="119" y="64"/>
                    <a:pt x="139" y="70"/>
                    <a:pt x="157"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0" name="Freeform 44"/>
            <p:cNvSpPr>
              <a:spLocks/>
            </p:cNvSpPr>
            <p:nvPr userDrawn="1"/>
          </p:nvSpPr>
          <p:spPr bwMode="auto">
            <a:xfrm>
              <a:off x="6540500" y="8408988"/>
              <a:ext cx="492125" cy="314325"/>
            </a:xfrm>
            <a:custGeom>
              <a:avLst/>
              <a:gdLst>
                <a:gd name="T0" fmla="*/ 81 w 160"/>
                <a:gd name="T1" fmla="*/ 162 h 162"/>
                <a:gd name="T2" fmla="*/ 0 w 160"/>
                <a:gd name="T3" fmla="*/ 80 h 162"/>
                <a:gd name="T4" fmla="*/ 79 w 160"/>
                <a:gd name="T5" fmla="*/ 0 h 162"/>
                <a:gd name="T6" fmla="*/ 160 w 160"/>
                <a:gd name="T7" fmla="*/ 79 h 162"/>
                <a:gd name="T8" fmla="*/ 81 w 160"/>
                <a:gd name="T9" fmla="*/ 162 h 162"/>
              </a:gdLst>
              <a:ahLst/>
              <a:cxnLst>
                <a:cxn ang="0">
                  <a:pos x="T0" y="T1"/>
                </a:cxn>
                <a:cxn ang="0">
                  <a:pos x="T2" y="T3"/>
                </a:cxn>
                <a:cxn ang="0">
                  <a:pos x="T4" y="T5"/>
                </a:cxn>
                <a:cxn ang="0">
                  <a:pos x="T6" y="T7"/>
                </a:cxn>
                <a:cxn ang="0">
                  <a:pos x="T8" y="T9"/>
                </a:cxn>
              </a:cxnLst>
              <a:rect l="0" t="0" r="r" b="b"/>
              <a:pathLst>
                <a:path w="160" h="162">
                  <a:moveTo>
                    <a:pt x="81" y="162"/>
                  </a:moveTo>
                  <a:cubicBezTo>
                    <a:pt x="57" y="100"/>
                    <a:pt x="49" y="92"/>
                    <a:pt x="0" y="80"/>
                  </a:cubicBezTo>
                  <a:cubicBezTo>
                    <a:pt x="45" y="72"/>
                    <a:pt x="73" y="47"/>
                    <a:pt x="79" y="0"/>
                  </a:cubicBezTo>
                  <a:cubicBezTo>
                    <a:pt x="88" y="45"/>
                    <a:pt x="112" y="73"/>
                    <a:pt x="160" y="79"/>
                  </a:cubicBezTo>
                  <a:cubicBezTo>
                    <a:pt x="114" y="87"/>
                    <a:pt x="87" y="113"/>
                    <a:pt x="81"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1" name="Freeform 45"/>
            <p:cNvSpPr>
              <a:spLocks/>
            </p:cNvSpPr>
            <p:nvPr userDrawn="1"/>
          </p:nvSpPr>
          <p:spPr bwMode="auto">
            <a:xfrm>
              <a:off x="2095500" y="8397875"/>
              <a:ext cx="498475" cy="320675"/>
            </a:xfrm>
            <a:custGeom>
              <a:avLst/>
              <a:gdLst>
                <a:gd name="T0" fmla="*/ 162 w 162"/>
                <a:gd name="T1" fmla="*/ 86 h 166"/>
                <a:gd name="T2" fmla="*/ 83 w 162"/>
                <a:gd name="T3" fmla="*/ 166 h 166"/>
                <a:gd name="T4" fmla="*/ 0 w 162"/>
                <a:gd name="T5" fmla="*/ 87 h 166"/>
                <a:gd name="T6" fmla="*/ 83 w 162"/>
                <a:gd name="T7" fmla="*/ 0 h 166"/>
                <a:gd name="T8" fmla="*/ 162 w 162"/>
                <a:gd name="T9" fmla="*/ 86 h 166"/>
              </a:gdLst>
              <a:ahLst/>
              <a:cxnLst>
                <a:cxn ang="0">
                  <a:pos x="T0" y="T1"/>
                </a:cxn>
                <a:cxn ang="0">
                  <a:pos x="T2" y="T3"/>
                </a:cxn>
                <a:cxn ang="0">
                  <a:pos x="T4" y="T5"/>
                </a:cxn>
                <a:cxn ang="0">
                  <a:pos x="T6" y="T7"/>
                </a:cxn>
                <a:cxn ang="0">
                  <a:pos x="T8" y="T9"/>
                </a:cxn>
              </a:cxnLst>
              <a:rect l="0" t="0" r="r" b="b"/>
              <a:pathLst>
                <a:path w="162" h="166">
                  <a:moveTo>
                    <a:pt x="162" y="86"/>
                  </a:moveTo>
                  <a:cubicBezTo>
                    <a:pt x="116" y="93"/>
                    <a:pt x="91" y="120"/>
                    <a:pt x="83" y="166"/>
                  </a:cubicBezTo>
                  <a:cubicBezTo>
                    <a:pt x="75" y="120"/>
                    <a:pt x="49" y="93"/>
                    <a:pt x="0" y="87"/>
                  </a:cubicBezTo>
                  <a:cubicBezTo>
                    <a:pt x="61" y="65"/>
                    <a:pt x="70" y="56"/>
                    <a:pt x="83" y="0"/>
                  </a:cubicBezTo>
                  <a:cubicBezTo>
                    <a:pt x="91" y="51"/>
                    <a:pt x="115" y="79"/>
                    <a:pt x="162"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2" name="Freeform 46"/>
            <p:cNvSpPr>
              <a:spLocks/>
            </p:cNvSpPr>
            <p:nvPr userDrawn="1"/>
          </p:nvSpPr>
          <p:spPr bwMode="auto">
            <a:xfrm>
              <a:off x="2554288" y="8691563"/>
              <a:ext cx="481013" cy="298450"/>
            </a:xfrm>
            <a:custGeom>
              <a:avLst/>
              <a:gdLst>
                <a:gd name="T0" fmla="*/ 0 w 156"/>
                <a:gd name="T1" fmla="*/ 78 h 154"/>
                <a:gd name="T2" fmla="*/ 79 w 156"/>
                <a:gd name="T3" fmla="*/ 0 h 154"/>
                <a:gd name="T4" fmla="*/ 156 w 156"/>
                <a:gd name="T5" fmla="*/ 77 h 154"/>
                <a:gd name="T6" fmla="*/ 78 w 156"/>
                <a:gd name="T7" fmla="*/ 154 h 154"/>
                <a:gd name="T8" fmla="*/ 0 w 156"/>
                <a:gd name="T9" fmla="*/ 78 h 154"/>
              </a:gdLst>
              <a:ahLst/>
              <a:cxnLst>
                <a:cxn ang="0">
                  <a:pos x="T0" y="T1"/>
                </a:cxn>
                <a:cxn ang="0">
                  <a:pos x="T2" y="T3"/>
                </a:cxn>
                <a:cxn ang="0">
                  <a:pos x="T4" y="T5"/>
                </a:cxn>
                <a:cxn ang="0">
                  <a:pos x="T6" y="T7"/>
                </a:cxn>
                <a:cxn ang="0">
                  <a:pos x="T8" y="T9"/>
                </a:cxn>
              </a:cxnLst>
              <a:rect l="0" t="0" r="r" b="b"/>
              <a:pathLst>
                <a:path w="156" h="154">
                  <a:moveTo>
                    <a:pt x="0" y="78"/>
                  </a:moveTo>
                  <a:cubicBezTo>
                    <a:pt x="50" y="65"/>
                    <a:pt x="58" y="57"/>
                    <a:pt x="79" y="0"/>
                  </a:cubicBezTo>
                  <a:cubicBezTo>
                    <a:pt x="86" y="46"/>
                    <a:pt x="111" y="71"/>
                    <a:pt x="156" y="77"/>
                  </a:cubicBezTo>
                  <a:cubicBezTo>
                    <a:pt x="113" y="85"/>
                    <a:pt x="85" y="107"/>
                    <a:pt x="78" y="154"/>
                  </a:cubicBezTo>
                  <a:cubicBezTo>
                    <a:pt x="69" y="109"/>
                    <a:pt x="44" y="84"/>
                    <a:pt x="0"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3" name="Freeform 47"/>
            <p:cNvSpPr>
              <a:spLocks/>
            </p:cNvSpPr>
            <p:nvPr userDrawn="1"/>
          </p:nvSpPr>
          <p:spPr bwMode="auto">
            <a:xfrm>
              <a:off x="2554288" y="7580313"/>
              <a:ext cx="481013" cy="292100"/>
            </a:xfrm>
            <a:custGeom>
              <a:avLst/>
              <a:gdLst>
                <a:gd name="T0" fmla="*/ 0 w 156"/>
                <a:gd name="T1" fmla="*/ 76 h 151"/>
                <a:gd name="T2" fmla="*/ 78 w 156"/>
                <a:gd name="T3" fmla="*/ 0 h 151"/>
                <a:gd name="T4" fmla="*/ 156 w 156"/>
                <a:gd name="T5" fmla="*/ 75 h 151"/>
                <a:gd name="T6" fmla="*/ 78 w 156"/>
                <a:gd name="T7" fmla="*/ 151 h 151"/>
                <a:gd name="T8" fmla="*/ 0 w 156"/>
                <a:gd name="T9" fmla="*/ 76 h 151"/>
              </a:gdLst>
              <a:ahLst/>
              <a:cxnLst>
                <a:cxn ang="0">
                  <a:pos x="T0" y="T1"/>
                </a:cxn>
                <a:cxn ang="0">
                  <a:pos x="T2" y="T3"/>
                </a:cxn>
                <a:cxn ang="0">
                  <a:pos x="T4" y="T5"/>
                </a:cxn>
                <a:cxn ang="0">
                  <a:pos x="T6" y="T7"/>
                </a:cxn>
                <a:cxn ang="0">
                  <a:pos x="T8" y="T9"/>
                </a:cxn>
              </a:cxnLst>
              <a:rect l="0" t="0" r="r" b="b"/>
              <a:pathLst>
                <a:path w="156" h="151">
                  <a:moveTo>
                    <a:pt x="0" y="76"/>
                  </a:moveTo>
                  <a:cubicBezTo>
                    <a:pt x="45" y="69"/>
                    <a:pt x="69" y="44"/>
                    <a:pt x="78" y="0"/>
                  </a:cubicBezTo>
                  <a:cubicBezTo>
                    <a:pt x="86" y="44"/>
                    <a:pt x="111" y="69"/>
                    <a:pt x="156" y="75"/>
                  </a:cubicBezTo>
                  <a:cubicBezTo>
                    <a:pt x="113" y="83"/>
                    <a:pt x="86" y="106"/>
                    <a:pt x="78" y="151"/>
                  </a:cubicBezTo>
                  <a:cubicBezTo>
                    <a:pt x="69" y="107"/>
                    <a:pt x="44"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4" name="Freeform 48"/>
            <p:cNvSpPr>
              <a:spLocks/>
            </p:cNvSpPr>
            <p:nvPr userDrawn="1"/>
          </p:nvSpPr>
          <p:spPr bwMode="auto">
            <a:xfrm>
              <a:off x="6102350" y="7573963"/>
              <a:ext cx="484188" cy="298450"/>
            </a:xfrm>
            <a:custGeom>
              <a:avLst/>
              <a:gdLst>
                <a:gd name="T0" fmla="*/ 0 w 157"/>
                <a:gd name="T1" fmla="*/ 79 h 154"/>
                <a:gd name="T2" fmla="*/ 79 w 157"/>
                <a:gd name="T3" fmla="*/ 0 h 154"/>
                <a:gd name="T4" fmla="*/ 157 w 157"/>
                <a:gd name="T5" fmla="*/ 79 h 154"/>
                <a:gd name="T6" fmla="*/ 78 w 157"/>
                <a:gd name="T7" fmla="*/ 154 h 154"/>
                <a:gd name="T8" fmla="*/ 0 w 157"/>
                <a:gd name="T9" fmla="*/ 79 h 154"/>
              </a:gdLst>
              <a:ahLst/>
              <a:cxnLst>
                <a:cxn ang="0">
                  <a:pos x="T0" y="T1"/>
                </a:cxn>
                <a:cxn ang="0">
                  <a:pos x="T2" y="T3"/>
                </a:cxn>
                <a:cxn ang="0">
                  <a:pos x="T4" y="T5"/>
                </a:cxn>
                <a:cxn ang="0">
                  <a:pos x="T6" y="T7"/>
                </a:cxn>
                <a:cxn ang="0">
                  <a:pos x="T8" y="T9"/>
                </a:cxn>
              </a:cxnLst>
              <a:rect l="0" t="0" r="r" b="b"/>
              <a:pathLst>
                <a:path w="157" h="154">
                  <a:moveTo>
                    <a:pt x="0" y="79"/>
                  </a:moveTo>
                  <a:cubicBezTo>
                    <a:pt x="51" y="65"/>
                    <a:pt x="59" y="57"/>
                    <a:pt x="79" y="0"/>
                  </a:cubicBezTo>
                  <a:cubicBezTo>
                    <a:pt x="86" y="48"/>
                    <a:pt x="112" y="72"/>
                    <a:pt x="157" y="79"/>
                  </a:cubicBezTo>
                  <a:cubicBezTo>
                    <a:pt x="112" y="85"/>
                    <a:pt x="86" y="109"/>
                    <a:pt x="78" y="154"/>
                  </a:cubicBezTo>
                  <a:cubicBezTo>
                    <a:pt x="69" y="111"/>
                    <a:pt x="45" y="85"/>
                    <a:pt x="0"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5" name="Freeform 49"/>
            <p:cNvSpPr>
              <a:spLocks/>
            </p:cNvSpPr>
            <p:nvPr userDrawn="1"/>
          </p:nvSpPr>
          <p:spPr bwMode="auto">
            <a:xfrm>
              <a:off x="6099175" y="8696325"/>
              <a:ext cx="487363" cy="292100"/>
            </a:xfrm>
            <a:custGeom>
              <a:avLst/>
              <a:gdLst>
                <a:gd name="T0" fmla="*/ 0 w 158"/>
                <a:gd name="T1" fmla="*/ 76 h 151"/>
                <a:gd name="T2" fmla="*/ 78 w 158"/>
                <a:gd name="T3" fmla="*/ 0 h 151"/>
                <a:gd name="T4" fmla="*/ 158 w 158"/>
                <a:gd name="T5" fmla="*/ 75 h 151"/>
                <a:gd name="T6" fmla="*/ 79 w 158"/>
                <a:gd name="T7" fmla="*/ 151 h 151"/>
                <a:gd name="T8" fmla="*/ 0 w 158"/>
                <a:gd name="T9" fmla="*/ 76 h 151"/>
              </a:gdLst>
              <a:ahLst/>
              <a:cxnLst>
                <a:cxn ang="0">
                  <a:pos x="T0" y="T1"/>
                </a:cxn>
                <a:cxn ang="0">
                  <a:pos x="T2" y="T3"/>
                </a:cxn>
                <a:cxn ang="0">
                  <a:pos x="T4" y="T5"/>
                </a:cxn>
                <a:cxn ang="0">
                  <a:pos x="T6" y="T7"/>
                </a:cxn>
                <a:cxn ang="0">
                  <a:pos x="T8" y="T9"/>
                </a:cxn>
              </a:cxnLst>
              <a:rect l="0" t="0" r="r" b="b"/>
              <a:pathLst>
                <a:path w="158" h="151">
                  <a:moveTo>
                    <a:pt x="0" y="76"/>
                  </a:moveTo>
                  <a:cubicBezTo>
                    <a:pt x="44" y="69"/>
                    <a:pt x="71" y="45"/>
                    <a:pt x="78" y="0"/>
                  </a:cubicBezTo>
                  <a:cubicBezTo>
                    <a:pt x="87" y="44"/>
                    <a:pt x="112" y="70"/>
                    <a:pt x="158" y="75"/>
                  </a:cubicBezTo>
                  <a:cubicBezTo>
                    <a:pt x="113" y="82"/>
                    <a:pt x="86" y="106"/>
                    <a:pt x="79" y="151"/>
                  </a:cubicBezTo>
                  <a:cubicBezTo>
                    <a:pt x="70" y="107"/>
                    <a:pt x="45"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 name="Freeform 50"/>
            <p:cNvSpPr>
              <a:spLocks/>
            </p:cNvSpPr>
            <p:nvPr userDrawn="1"/>
          </p:nvSpPr>
          <p:spPr bwMode="auto">
            <a:xfrm>
              <a:off x="1676400" y="8140700"/>
              <a:ext cx="458788" cy="290512"/>
            </a:xfrm>
            <a:custGeom>
              <a:avLst/>
              <a:gdLst>
                <a:gd name="T0" fmla="*/ 149 w 149"/>
                <a:gd name="T1" fmla="*/ 75 h 150"/>
                <a:gd name="T2" fmla="*/ 75 w 149"/>
                <a:gd name="T3" fmla="*/ 150 h 150"/>
                <a:gd name="T4" fmla="*/ 0 w 149"/>
                <a:gd name="T5" fmla="*/ 75 h 150"/>
                <a:gd name="T6" fmla="*/ 74 w 149"/>
                <a:gd name="T7" fmla="*/ 0 h 150"/>
                <a:gd name="T8" fmla="*/ 149 w 149"/>
                <a:gd name="T9" fmla="*/ 75 h 150"/>
              </a:gdLst>
              <a:ahLst/>
              <a:cxnLst>
                <a:cxn ang="0">
                  <a:pos x="T0" y="T1"/>
                </a:cxn>
                <a:cxn ang="0">
                  <a:pos x="T2" y="T3"/>
                </a:cxn>
                <a:cxn ang="0">
                  <a:pos x="T4" y="T5"/>
                </a:cxn>
                <a:cxn ang="0">
                  <a:pos x="T6" y="T7"/>
                </a:cxn>
                <a:cxn ang="0">
                  <a:pos x="T8" y="T9"/>
                </a:cxn>
              </a:cxnLst>
              <a:rect l="0" t="0" r="r" b="b"/>
              <a:pathLst>
                <a:path w="149" h="150">
                  <a:moveTo>
                    <a:pt x="149" y="75"/>
                  </a:moveTo>
                  <a:cubicBezTo>
                    <a:pt x="105" y="82"/>
                    <a:pt x="82" y="106"/>
                    <a:pt x="75" y="150"/>
                  </a:cubicBezTo>
                  <a:cubicBezTo>
                    <a:pt x="68" y="106"/>
                    <a:pt x="44" y="82"/>
                    <a:pt x="0" y="75"/>
                  </a:cubicBezTo>
                  <a:cubicBezTo>
                    <a:pt x="43" y="67"/>
                    <a:pt x="69" y="44"/>
                    <a:pt x="74" y="0"/>
                  </a:cubicBezTo>
                  <a:cubicBezTo>
                    <a:pt x="82" y="43"/>
                    <a:pt x="106" y="68"/>
                    <a:pt x="149"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7" name="Freeform 51"/>
            <p:cNvSpPr>
              <a:spLocks/>
            </p:cNvSpPr>
            <p:nvPr userDrawn="1"/>
          </p:nvSpPr>
          <p:spPr bwMode="auto">
            <a:xfrm>
              <a:off x="6999288" y="8140700"/>
              <a:ext cx="461963" cy="287337"/>
            </a:xfrm>
            <a:custGeom>
              <a:avLst/>
              <a:gdLst>
                <a:gd name="T0" fmla="*/ 0 w 150"/>
                <a:gd name="T1" fmla="*/ 75 h 149"/>
                <a:gd name="T2" fmla="*/ 74 w 150"/>
                <a:gd name="T3" fmla="*/ 0 h 149"/>
                <a:gd name="T4" fmla="*/ 150 w 150"/>
                <a:gd name="T5" fmla="*/ 74 h 149"/>
                <a:gd name="T6" fmla="*/ 75 w 150"/>
                <a:gd name="T7" fmla="*/ 149 h 149"/>
                <a:gd name="T8" fmla="*/ 0 w 150"/>
                <a:gd name="T9" fmla="*/ 75 h 149"/>
              </a:gdLst>
              <a:ahLst/>
              <a:cxnLst>
                <a:cxn ang="0">
                  <a:pos x="T0" y="T1"/>
                </a:cxn>
                <a:cxn ang="0">
                  <a:pos x="T2" y="T3"/>
                </a:cxn>
                <a:cxn ang="0">
                  <a:pos x="T4" y="T5"/>
                </a:cxn>
                <a:cxn ang="0">
                  <a:pos x="T6" y="T7"/>
                </a:cxn>
                <a:cxn ang="0">
                  <a:pos x="T8" y="T9"/>
                </a:cxn>
              </a:cxnLst>
              <a:rect l="0" t="0" r="r" b="b"/>
              <a:pathLst>
                <a:path w="150" h="149">
                  <a:moveTo>
                    <a:pt x="0" y="75"/>
                  </a:moveTo>
                  <a:cubicBezTo>
                    <a:pt x="43" y="67"/>
                    <a:pt x="68" y="44"/>
                    <a:pt x="74" y="0"/>
                  </a:cubicBezTo>
                  <a:cubicBezTo>
                    <a:pt x="83" y="42"/>
                    <a:pt x="104" y="69"/>
                    <a:pt x="150" y="74"/>
                  </a:cubicBezTo>
                  <a:cubicBezTo>
                    <a:pt x="107" y="82"/>
                    <a:pt x="81" y="105"/>
                    <a:pt x="75" y="149"/>
                  </a:cubicBezTo>
                  <a:cubicBezTo>
                    <a:pt x="67" y="108"/>
                    <a:pt x="45" y="81"/>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8" name="Freeform 52"/>
            <p:cNvSpPr>
              <a:spLocks/>
            </p:cNvSpPr>
            <p:nvPr userDrawn="1"/>
          </p:nvSpPr>
          <p:spPr bwMode="auto">
            <a:xfrm>
              <a:off x="5675313" y="7308850"/>
              <a:ext cx="449263" cy="276225"/>
            </a:xfrm>
            <a:custGeom>
              <a:avLst/>
              <a:gdLst>
                <a:gd name="T0" fmla="*/ 73 w 146"/>
                <a:gd name="T1" fmla="*/ 142 h 142"/>
                <a:gd name="T2" fmla="*/ 0 w 146"/>
                <a:gd name="T3" fmla="*/ 72 h 142"/>
                <a:gd name="T4" fmla="*/ 72 w 146"/>
                <a:gd name="T5" fmla="*/ 0 h 142"/>
                <a:gd name="T6" fmla="*/ 146 w 146"/>
                <a:gd name="T7" fmla="*/ 71 h 142"/>
                <a:gd name="T8" fmla="*/ 73 w 146"/>
                <a:gd name="T9" fmla="*/ 142 h 142"/>
              </a:gdLst>
              <a:ahLst/>
              <a:cxnLst>
                <a:cxn ang="0">
                  <a:pos x="T0" y="T1"/>
                </a:cxn>
                <a:cxn ang="0">
                  <a:pos x="T2" y="T3"/>
                </a:cxn>
                <a:cxn ang="0">
                  <a:pos x="T4" y="T5"/>
                </a:cxn>
                <a:cxn ang="0">
                  <a:pos x="T6" y="T7"/>
                </a:cxn>
                <a:cxn ang="0">
                  <a:pos x="T8" y="T9"/>
                </a:cxn>
              </a:cxnLst>
              <a:rect l="0" t="0" r="r" b="b"/>
              <a:pathLst>
                <a:path w="146" h="142">
                  <a:moveTo>
                    <a:pt x="73" y="142"/>
                  </a:moveTo>
                  <a:cubicBezTo>
                    <a:pt x="65" y="102"/>
                    <a:pt x="41" y="79"/>
                    <a:pt x="0" y="72"/>
                  </a:cubicBezTo>
                  <a:cubicBezTo>
                    <a:pt x="40" y="64"/>
                    <a:pt x="65" y="43"/>
                    <a:pt x="72" y="0"/>
                  </a:cubicBezTo>
                  <a:cubicBezTo>
                    <a:pt x="81" y="40"/>
                    <a:pt x="103" y="66"/>
                    <a:pt x="146" y="71"/>
                  </a:cubicBezTo>
                  <a:cubicBezTo>
                    <a:pt x="105" y="79"/>
                    <a:pt x="80" y="101"/>
                    <a:pt x="7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9" name="Freeform 53"/>
            <p:cNvSpPr>
              <a:spLocks/>
            </p:cNvSpPr>
            <p:nvPr userDrawn="1"/>
          </p:nvSpPr>
          <p:spPr bwMode="auto">
            <a:xfrm>
              <a:off x="3013075" y="8985250"/>
              <a:ext cx="449263" cy="274637"/>
            </a:xfrm>
            <a:custGeom>
              <a:avLst/>
              <a:gdLst>
                <a:gd name="T0" fmla="*/ 73 w 146"/>
                <a:gd name="T1" fmla="*/ 0 h 142"/>
                <a:gd name="T2" fmla="*/ 146 w 146"/>
                <a:gd name="T3" fmla="*/ 71 h 142"/>
                <a:gd name="T4" fmla="*/ 73 w 146"/>
                <a:gd name="T5" fmla="*/ 142 h 142"/>
                <a:gd name="T6" fmla="*/ 0 w 146"/>
                <a:gd name="T7" fmla="*/ 71 h 142"/>
                <a:gd name="T8" fmla="*/ 73 w 146"/>
                <a:gd name="T9" fmla="*/ 0 h 142"/>
              </a:gdLst>
              <a:ahLst/>
              <a:cxnLst>
                <a:cxn ang="0">
                  <a:pos x="T0" y="T1"/>
                </a:cxn>
                <a:cxn ang="0">
                  <a:pos x="T2" y="T3"/>
                </a:cxn>
                <a:cxn ang="0">
                  <a:pos x="T4" y="T5"/>
                </a:cxn>
                <a:cxn ang="0">
                  <a:pos x="T6" y="T7"/>
                </a:cxn>
                <a:cxn ang="0">
                  <a:pos x="T8" y="T9"/>
                </a:cxn>
              </a:cxnLst>
              <a:rect l="0" t="0" r="r" b="b"/>
              <a:pathLst>
                <a:path w="146" h="142">
                  <a:moveTo>
                    <a:pt x="73" y="0"/>
                  </a:moveTo>
                  <a:cubicBezTo>
                    <a:pt x="81" y="41"/>
                    <a:pt x="104" y="64"/>
                    <a:pt x="146" y="71"/>
                  </a:cubicBezTo>
                  <a:cubicBezTo>
                    <a:pt x="105" y="78"/>
                    <a:pt x="80" y="100"/>
                    <a:pt x="73" y="142"/>
                  </a:cubicBezTo>
                  <a:cubicBezTo>
                    <a:pt x="65" y="102"/>
                    <a:pt x="43" y="77"/>
                    <a:pt x="0" y="71"/>
                  </a:cubicBezTo>
                  <a:cubicBezTo>
                    <a:pt x="41" y="63"/>
                    <a:pt x="65" y="41"/>
                    <a:pt x="7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0" name="Freeform 54"/>
            <p:cNvSpPr>
              <a:spLocks/>
            </p:cNvSpPr>
            <p:nvPr userDrawn="1"/>
          </p:nvSpPr>
          <p:spPr bwMode="auto">
            <a:xfrm>
              <a:off x="3013075" y="7308850"/>
              <a:ext cx="447675" cy="277812"/>
            </a:xfrm>
            <a:custGeom>
              <a:avLst/>
              <a:gdLst>
                <a:gd name="T0" fmla="*/ 145 w 145"/>
                <a:gd name="T1" fmla="*/ 71 h 143"/>
                <a:gd name="T2" fmla="*/ 73 w 145"/>
                <a:gd name="T3" fmla="*/ 143 h 143"/>
                <a:gd name="T4" fmla="*/ 0 w 145"/>
                <a:gd name="T5" fmla="*/ 72 h 143"/>
                <a:gd name="T6" fmla="*/ 72 w 145"/>
                <a:gd name="T7" fmla="*/ 0 h 143"/>
                <a:gd name="T8" fmla="*/ 145 w 145"/>
                <a:gd name="T9" fmla="*/ 71 h 143"/>
              </a:gdLst>
              <a:ahLst/>
              <a:cxnLst>
                <a:cxn ang="0">
                  <a:pos x="T0" y="T1"/>
                </a:cxn>
                <a:cxn ang="0">
                  <a:pos x="T2" y="T3"/>
                </a:cxn>
                <a:cxn ang="0">
                  <a:pos x="T4" y="T5"/>
                </a:cxn>
                <a:cxn ang="0">
                  <a:pos x="T6" y="T7"/>
                </a:cxn>
                <a:cxn ang="0">
                  <a:pos x="T8" y="T9"/>
                </a:cxn>
              </a:cxnLst>
              <a:rect l="0" t="0" r="r" b="b"/>
              <a:pathLst>
                <a:path w="145" h="143">
                  <a:moveTo>
                    <a:pt x="145" y="71"/>
                  </a:moveTo>
                  <a:cubicBezTo>
                    <a:pt x="104" y="79"/>
                    <a:pt x="80" y="101"/>
                    <a:pt x="73" y="143"/>
                  </a:cubicBezTo>
                  <a:cubicBezTo>
                    <a:pt x="64" y="103"/>
                    <a:pt x="42" y="78"/>
                    <a:pt x="0" y="72"/>
                  </a:cubicBezTo>
                  <a:cubicBezTo>
                    <a:pt x="41" y="65"/>
                    <a:pt x="65" y="42"/>
                    <a:pt x="72" y="0"/>
                  </a:cubicBezTo>
                  <a:cubicBezTo>
                    <a:pt x="81" y="40"/>
                    <a:pt x="103" y="65"/>
                    <a:pt x="145"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1" name="Freeform 55"/>
            <p:cNvSpPr>
              <a:spLocks/>
            </p:cNvSpPr>
            <p:nvPr userDrawn="1"/>
          </p:nvSpPr>
          <p:spPr bwMode="auto">
            <a:xfrm>
              <a:off x="5675313" y="8982075"/>
              <a:ext cx="449263" cy="277812"/>
            </a:xfrm>
            <a:custGeom>
              <a:avLst/>
              <a:gdLst>
                <a:gd name="T0" fmla="*/ 73 w 146"/>
                <a:gd name="T1" fmla="*/ 143 h 143"/>
                <a:gd name="T2" fmla="*/ 0 w 146"/>
                <a:gd name="T3" fmla="*/ 72 h 143"/>
                <a:gd name="T4" fmla="*/ 72 w 146"/>
                <a:gd name="T5" fmla="*/ 0 h 143"/>
                <a:gd name="T6" fmla="*/ 146 w 146"/>
                <a:gd name="T7" fmla="*/ 71 h 143"/>
                <a:gd name="T8" fmla="*/ 73 w 146"/>
                <a:gd name="T9" fmla="*/ 143 h 143"/>
              </a:gdLst>
              <a:ahLst/>
              <a:cxnLst>
                <a:cxn ang="0">
                  <a:pos x="T0" y="T1"/>
                </a:cxn>
                <a:cxn ang="0">
                  <a:pos x="T2" y="T3"/>
                </a:cxn>
                <a:cxn ang="0">
                  <a:pos x="T4" y="T5"/>
                </a:cxn>
                <a:cxn ang="0">
                  <a:pos x="T6" y="T7"/>
                </a:cxn>
                <a:cxn ang="0">
                  <a:pos x="T8" y="T9"/>
                </a:cxn>
              </a:cxnLst>
              <a:rect l="0" t="0" r="r" b="b"/>
              <a:pathLst>
                <a:path w="146" h="143">
                  <a:moveTo>
                    <a:pt x="73" y="143"/>
                  </a:moveTo>
                  <a:cubicBezTo>
                    <a:pt x="65" y="101"/>
                    <a:pt x="41" y="79"/>
                    <a:pt x="0" y="72"/>
                  </a:cubicBezTo>
                  <a:cubicBezTo>
                    <a:pt x="41" y="65"/>
                    <a:pt x="65" y="42"/>
                    <a:pt x="72" y="0"/>
                  </a:cubicBezTo>
                  <a:cubicBezTo>
                    <a:pt x="81" y="41"/>
                    <a:pt x="103" y="65"/>
                    <a:pt x="146" y="71"/>
                  </a:cubicBezTo>
                  <a:cubicBezTo>
                    <a:pt x="106" y="79"/>
                    <a:pt x="79" y="100"/>
                    <a:pt x="73"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2" name="Freeform 56"/>
            <p:cNvSpPr>
              <a:spLocks/>
            </p:cNvSpPr>
            <p:nvPr userDrawn="1"/>
          </p:nvSpPr>
          <p:spPr bwMode="auto">
            <a:xfrm>
              <a:off x="4346575" y="9263063"/>
              <a:ext cx="441325" cy="277812"/>
            </a:xfrm>
            <a:custGeom>
              <a:avLst/>
              <a:gdLst>
                <a:gd name="T0" fmla="*/ 72 w 143"/>
                <a:gd name="T1" fmla="*/ 0 h 143"/>
                <a:gd name="T2" fmla="*/ 143 w 143"/>
                <a:gd name="T3" fmla="*/ 71 h 143"/>
                <a:gd name="T4" fmla="*/ 72 w 143"/>
                <a:gd name="T5" fmla="*/ 143 h 143"/>
                <a:gd name="T6" fmla="*/ 0 w 143"/>
                <a:gd name="T7" fmla="*/ 71 h 143"/>
                <a:gd name="T8" fmla="*/ 72 w 143"/>
                <a:gd name="T9" fmla="*/ 0 h 143"/>
              </a:gdLst>
              <a:ahLst/>
              <a:cxnLst>
                <a:cxn ang="0">
                  <a:pos x="T0" y="T1"/>
                </a:cxn>
                <a:cxn ang="0">
                  <a:pos x="T2" y="T3"/>
                </a:cxn>
                <a:cxn ang="0">
                  <a:pos x="T4" y="T5"/>
                </a:cxn>
                <a:cxn ang="0">
                  <a:pos x="T6" y="T7"/>
                </a:cxn>
                <a:cxn ang="0">
                  <a:pos x="T8" y="T9"/>
                </a:cxn>
              </a:cxnLst>
              <a:rect l="0" t="0" r="r" b="b"/>
              <a:pathLst>
                <a:path w="143" h="143">
                  <a:moveTo>
                    <a:pt x="72" y="0"/>
                  </a:moveTo>
                  <a:cubicBezTo>
                    <a:pt x="78" y="41"/>
                    <a:pt x="102" y="64"/>
                    <a:pt x="143" y="71"/>
                  </a:cubicBezTo>
                  <a:cubicBezTo>
                    <a:pt x="103" y="78"/>
                    <a:pt x="78" y="100"/>
                    <a:pt x="72" y="143"/>
                  </a:cubicBezTo>
                  <a:cubicBezTo>
                    <a:pt x="65" y="101"/>
                    <a:pt x="42" y="77"/>
                    <a:pt x="0" y="71"/>
                  </a:cubicBezTo>
                  <a:cubicBezTo>
                    <a:pt x="41" y="64"/>
                    <a:pt x="65" y="41"/>
                    <a:pt x="7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3" name="Freeform 57"/>
            <p:cNvSpPr>
              <a:spLocks/>
            </p:cNvSpPr>
            <p:nvPr userDrawn="1"/>
          </p:nvSpPr>
          <p:spPr bwMode="auto">
            <a:xfrm>
              <a:off x="4349750" y="7031038"/>
              <a:ext cx="441325" cy="276225"/>
            </a:xfrm>
            <a:custGeom>
              <a:avLst/>
              <a:gdLst>
                <a:gd name="T0" fmla="*/ 0 w 143"/>
                <a:gd name="T1" fmla="*/ 72 h 143"/>
                <a:gd name="T2" fmla="*/ 71 w 143"/>
                <a:gd name="T3" fmla="*/ 0 h 143"/>
                <a:gd name="T4" fmla="*/ 143 w 143"/>
                <a:gd name="T5" fmla="*/ 71 h 143"/>
                <a:gd name="T6" fmla="*/ 71 w 143"/>
                <a:gd name="T7" fmla="*/ 143 h 143"/>
                <a:gd name="T8" fmla="*/ 0 w 143"/>
                <a:gd name="T9" fmla="*/ 72 h 143"/>
              </a:gdLst>
              <a:ahLst/>
              <a:cxnLst>
                <a:cxn ang="0">
                  <a:pos x="T0" y="T1"/>
                </a:cxn>
                <a:cxn ang="0">
                  <a:pos x="T2" y="T3"/>
                </a:cxn>
                <a:cxn ang="0">
                  <a:pos x="T4" y="T5"/>
                </a:cxn>
                <a:cxn ang="0">
                  <a:pos x="T6" y="T7"/>
                </a:cxn>
                <a:cxn ang="0">
                  <a:pos x="T8" y="T9"/>
                </a:cxn>
              </a:cxnLst>
              <a:rect l="0" t="0" r="r" b="b"/>
              <a:pathLst>
                <a:path w="143" h="143">
                  <a:moveTo>
                    <a:pt x="0" y="72"/>
                  </a:moveTo>
                  <a:cubicBezTo>
                    <a:pt x="41" y="65"/>
                    <a:pt x="63" y="41"/>
                    <a:pt x="71" y="0"/>
                  </a:cubicBezTo>
                  <a:cubicBezTo>
                    <a:pt x="78" y="41"/>
                    <a:pt x="101" y="65"/>
                    <a:pt x="143" y="71"/>
                  </a:cubicBezTo>
                  <a:cubicBezTo>
                    <a:pt x="102" y="79"/>
                    <a:pt x="77" y="101"/>
                    <a:pt x="71" y="143"/>
                  </a:cubicBezTo>
                  <a:cubicBezTo>
                    <a:pt x="63" y="103"/>
                    <a:pt x="41" y="78"/>
                    <a:pt x="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 name="Freeform 58"/>
            <p:cNvSpPr>
              <a:spLocks/>
            </p:cNvSpPr>
            <p:nvPr userDrawn="1"/>
          </p:nvSpPr>
          <p:spPr bwMode="auto">
            <a:xfrm>
              <a:off x="74644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 name="Freeform 59"/>
            <p:cNvSpPr>
              <a:spLocks/>
            </p:cNvSpPr>
            <p:nvPr userDrawn="1"/>
          </p:nvSpPr>
          <p:spPr bwMode="auto">
            <a:xfrm>
              <a:off x="12541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 name="Freeform 60"/>
            <p:cNvSpPr>
              <a:spLocks/>
            </p:cNvSpPr>
            <p:nvPr userDrawn="1"/>
          </p:nvSpPr>
          <p:spPr bwMode="auto">
            <a:xfrm>
              <a:off x="1260475" y="7878763"/>
              <a:ext cx="412750" cy="258762"/>
            </a:xfrm>
            <a:custGeom>
              <a:avLst/>
              <a:gdLst>
                <a:gd name="T0" fmla="*/ 134 w 134"/>
                <a:gd name="T1" fmla="*/ 65 h 134"/>
                <a:gd name="T2" fmla="*/ 66 w 134"/>
                <a:gd name="T3" fmla="*/ 134 h 134"/>
                <a:gd name="T4" fmla="*/ 0 w 134"/>
                <a:gd name="T5" fmla="*/ 68 h 134"/>
                <a:gd name="T6" fmla="*/ 43 w 134"/>
                <a:gd name="T7" fmla="*/ 43 h 134"/>
                <a:gd name="T8" fmla="*/ 67 w 134"/>
                <a:gd name="T9" fmla="*/ 0 h 134"/>
                <a:gd name="T10" fmla="*/ 134 w 134"/>
                <a:gd name="T11" fmla="*/ 65 h 134"/>
              </a:gdLst>
              <a:ahLst/>
              <a:cxnLst>
                <a:cxn ang="0">
                  <a:pos x="T0" y="T1"/>
                </a:cxn>
                <a:cxn ang="0">
                  <a:pos x="T2" y="T3"/>
                </a:cxn>
                <a:cxn ang="0">
                  <a:pos x="T4" y="T5"/>
                </a:cxn>
                <a:cxn ang="0">
                  <a:pos x="T6" y="T7"/>
                </a:cxn>
                <a:cxn ang="0">
                  <a:pos x="T8" y="T9"/>
                </a:cxn>
                <a:cxn ang="0">
                  <a:pos x="T10" y="T11"/>
                </a:cxn>
              </a:cxnLst>
              <a:rect l="0" t="0" r="r" b="b"/>
              <a:pathLst>
                <a:path w="134" h="134">
                  <a:moveTo>
                    <a:pt x="134" y="65"/>
                  </a:moveTo>
                  <a:cubicBezTo>
                    <a:pt x="95" y="73"/>
                    <a:pt x="72" y="94"/>
                    <a:pt x="66" y="134"/>
                  </a:cubicBezTo>
                  <a:cubicBezTo>
                    <a:pt x="59" y="95"/>
                    <a:pt x="37" y="72"/>
                    <a:pt x="0" y="68"/>
                  </a:cubicBezTo>
                  <a:cubicBezTo>
                    <a:pt x="15" y="59"/>
                    <a:pt x="32" y="54"/>
                    <a:pt x="43" y="43"/>
                  </a:cubicBezTo>
                  <a:cubicBezTo>
                    <a:pt x="54" y="32"/>
                    <a:pt x="59" y="15"/>
                    <a:pt x="67" y="0"/>
                  </a:cubicBezTo>
                  <a:cubicBezTo>
                    <a:pt x="73" y="36"/>
                    <a:pt x="94" y="59"/>
                    <a:pt x="13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 name="Freeform 61"/>
            <p:cNvSpPr>
              <a:spLocks/>
            </p:cNvSpPr>
            <p:nvPr userDrawn="1"/>
          </p:nvSpPr>
          <p:spPr bwMode="auto">
            <a:xfrm>
              <a:off x="7461250" y="7875588"/>
              <a:ext cx="422275" cy="260350"/>
            </a:xfrm>
            <a:custGeom>
              <a:avLst/>
              <a:gdLst>
                <a:gd name="T0" fmla="*/ 69 w 137"/>
                <a:gd name="T1" fmla="*/ 0 h 135"/>
                <a:gd name="T2" fmla="*/ 137 w 137"/>
                <a:gd name="T3" fmla="*/ 68 h 135"/>
                <a:gd name="T4" fmla="*/ 69 w 137"/>
                <a:gd name="T5" fmla="*/ 135 h 135"/>
                <a:gd name="T6" fmla="*/ 0 w 137"/>
                <a:gd name="T7" fmla="*/ 68 h 135"/>
                <a:gd name="T8" fmla="*/ 69 w 137"/>
                <a:gd name="T9" fmla="*/ 0 h 135"/>
              </a:gdLst>
              <a:ahLst/>
              <a:cxnLst>
                <a:cxn ang="0">
                  <a:pos x="T0" y="T1"/>
                </a:cxn>
                <a:cxn ang="0">
                  <a:pos x="T2" y="T3"/>
                </a:cxn>
                <a:cxn ang="0">
                  <a:pos x="T4" y="T5"/>
                </a:cxn>
                <a:cxn ang="0">
                  <a:pos x="T6" y="T7"/>
                </a:cxn>
                <a:cxn ang="0">
                  <a:pos x="T8" y="T9"/>
                </a:cxn>
              </a:cxnLst>
              <a:rect l="0" t="0" r="r" b="b"/>
              <a:pathLst>
                <a:path w="137" h="135">
                  <a:moveTo>
                    <a:pt x="69" y="0"/>
                  </a:moveTo>
                  <a:cubicBezTo>
                    <a:pt x="76" y="39"/>
                    <a:pt x="98" y="61"/>
                    <a:pt x="137" y="68"/>
                  </a:cubicBezTo>
                  <a:cubicBezTo>
                    <a:pt x="98" y="75"/>
                    <a:pt x="75" y="96"/>
                    <a:pt x="69" y="135"/>
                  </a:cubicBezTo>
                  <a:cubicBezTo>
                    <a:pt x="61" y="98"/>
                    <a:pt x="41" y="73"/>
                    <a:pt x="0" y="68"/>
                  </a:cubicBezTo>
                  <a:cubicBezTo>
                    <a:pt x="40" y="61"/>
                    <a:pt x="62" y="39"/>
                    <a:pt x="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 name="Freeform 62"/>
            <p:cNvSpPr>
              <a:spLocks/>
            </p:cNvSpPr>
            <p:nvPr userDrawn="1"/>
          </p:nvSpPr>
          <p:spPr bwMode="auto">
            <a:xfrm>
              <a:off x="5246688" y="7040563"/>
              <a:ext cx="415925" cy="258762"/>
            </a:xfrm>
            <a:custGeom>
              <a:avLst/>
              <a:gdLst>
                <a:gd name="T0" fmla="*/ 67 w 135"/>
                <a:gd name="T1" fmla="*/ 0 h 134"/>
                <a:gd name="T2" fmla="*/ 135 w 135"/>
                <a:gd name="T3" fmla="*/ 66 h 134"/>
                <a:gd name="T4" fmla="*/ 68 w 135"/>
                <a:gd name="T5" fmla="*/ 134 h 134"/>
                <a:gd name="T6" fmla="*/ 0 w 135"/>
                <a:gd name="T7" fmla="*/ 67 h 134"/>
                <a:gd name="T8" fmla="*/ 67 w 135"/>
                <a:gd name="T9" fmla="*/ 0 h 134"/>
              </a:gdLst>
              <a:ahLst/>
              <a:cxnLst>
                <a:cxn ang="0">
                  <a:pos x="T0" y="T1"/>
                </a:cxn>
                <a:cxn ang="0">
                  <a:pos x="T2" y="T3"/>
                </a:cxn>
                <a:cxn ang="0">
                  <a:pos x="T4" y="T5"/>
                </a:cxn>
                <a:cxn ang="0">
                  <a:pos x="T6" y="T7"/>
                </a:cxn>
                <a:cxn ang="0">
                  <a:pos x="T8" y="T9"/>
                </a:cxn>
              </a:cxnLst>
              <a:rect l="0" t="0" r="r" b="b"/>
              <a:pathLst>
                <a:path w="135" h="134">
                  <a:moveTo>
                    <a:pt x="67" y="0"/>
                  </a:moveTo>
                  <a:cubicBezTo>
                    <a:pt x="75" y="38"/>
                    <a:pt x="96" y="60"/>
                    <a:pt x="135" y="66"/>
                  </a:cubicBezTo>
                  <a:cubicBezTo>
                    <a:pt x="98" y="74"/>
                    <a:pt x="73" y="94"/>
                    <a:pt x="68" y="134"/>
                  </a:cubicBezTo>
                  <a:cubicBezTo>
                    <a:pt x="60" y="96"/>
                    <a:pt x="40" y="73"/>
                    <a:pt x="0" y="67"/>
                  </a:cubicBezTo>
                  <a:cubicBezTo>
                    <a:pt x="38" y="59"/>
                    <a:pt x="61" y="40"/>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 name="Freeform 63"/>
            <p:cNvSpPr>
              <a:spLocks/>
            </p:cNvSpPr>
            <p:nvPr userDrawn="1"/>
          </p:nvSpPr>
          <p:spPr bwMode="auto">
            <a:xfrm>
              <a:off x="3471863" y="7038975"/>
              <a:ext cx="415925" cy="258762"/>
            </a:xfrm>
            <a:custGeom>
              <a:avLst/>
              <a:gdLst>
                <a:gd name="T0" fmla="*/ 68 w 135"/>
                <a:gd name="T1" fmla="*/ 134 h 134"/>
                <a:gd name="T2" fmla="*/ 0 w 135"/>
                <a:gd name="T3" fmla="*/ 68 h 134"/>
                <a:gd name="T4" fmla="*/ 67 w 135"/>
                <a:gd name="T5" fmla="*/ 0 h 134"/>
                <a:gd name="T6" fmla="*/ 135 w 135"/>
                <a:gd name="T7" fmla="*/ 67 h 134"/>
                <a:gd name="T8" fmla="*/ 68 w 135"/>
                <a:gd name="T9" fmla="*/ 134 h 134"/>
              </a:gdLst>
              <a:ahLst/>
              <a:cxnLst>
                <a:cxn ang="0">
                  <a:pos x="T0" y="T1"/>
                </a:cxn>
                <a:cxn ang="0">
                  <a:pos x="T2" y="T3"/>
                </a:cxn>
                <a:cxn ang="0">
                  <a:pos x="T4" y="T5"/>
                </a:cxn>
                <a:cxn ang="0">
                  <a:pos x="T6" y="T7"/>
                </a:cxn>
                <a:cxn ang="0">
                  <a:pos x="T8" y="T9"/>
                </a:cxn>
              </a:cxnLst>
              <a:rect l="0" t="0" r="r" b="b"/>
              <a:pathLst>
                <a:path w="135" h="134">
                  <a:moveTo>
                    <a:pt x="68" y="134"/>
                  </a:moveTo>
                  <a:cubicBezTo>
                    <a:pt x="61" y="96"/>
                    <a:pt x="39" y="75"/>
                    <a:pt x="0" y="68"/>
                  </a:cubicBezTo>
                  <a:cubicBezTo>
                    <a:pt x="39" y="61"/>
                    <a:pt x="61" y="39"/>
                    <a:pt x="67" y="0"/>
                  </a:cubicBezTo>
                  <a:cubicBezTo>
                    <a:pt x="75" y="38"/>
                    <a:pt x="95" y="62"/>
                    <a:pt x="135" y="67"/>
                  </a:cubicBezTo>
                  <a:cubicBezTo>
                    <a:pt x="98" y="75"/>
                    <a:pt x="74" y="94"/>
                    <a:pt x="68"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 name="Freeform 64"/>
            <p:cNvSpPr>
              <a:spLocks/>
            </p:cNvSpPr>
            <p:nvPr userDrawn="1"/>
          </p:nvSpPr>
          <p:spPr bwMode="auto">
            <a:xfrm>
              <a:off x="5246688" y="9269413"/>
              <a:ext cx="415925" cy="261937"/>
            </a:xfrm>
            <a:custGeom>
              <a:avLst/>
              <a:gdLst>
                <a:gd name="T0" fmla="*/ 135 w 135"/>
                <a:gd name="T1" fmla="*/ 67 h 135"/>
                <a:gd name="T2" fmla="*/ 68 w 135"/>
                <a:gd name="T3" fmla="*/ 135 h 135"/>
                <a:gd name="T4" fmla="*/ 0 w 135"/>
                <a:gd name="T5" fmla="*/ 68 h 135"/>
                <a:gd name="T6" fmla="*/ 67 w 135"/>
                <a:gd name="T7" fmla="*/ 0 h 135"/>
                <a:gd name="T8" fmla="*/ 135 w 135"/>
                <a:gd name="T9" fmla="*/ 67 h 135"/>
              </a:gdLst>
              <a:ahLst/>
              <a:cxnLst>
                <a:cxn ang="0">
                  <a:pos x="T0" y="T1"/>
                </a:cxn>
                <a:cxn ang="0">
                  <a:pos x="T2" y="T3"/>
                </a:cxn>
                <a:cxn ang="0">
                  <a:pos x="T4" y="T5"/>
                </a:cxn>
                <a:cxn ang="0">
                  <a:pos x="T6" y="T7"/>
                </a:cxn>
                <a:cxn ang="0">
                  <a:pos x="T8" y="T9"/>
                </a:cxn>
              </a:cxnLst>
              <a:rect l="0" t="0" r="r" b="b"/>
              <a:pathLst>
                <a:path w="135" h="135">
                  <a:moveTo>
                    <a:pt x="135" y="67"/>
                  </a:moveTo>
                  <a:cubicBezTo>
                    <a:pt x="96" y="74"/>
                    <a:pt x="75" y="97"/>
                    <a:pt x="68" y="135"/>
                  </a:cubicBezTo>
                  <a:cubicBezTo>
                    <a:pt x="61" y="96"/>
                    <a:pt x="39" y="75"/>
                    <a:pt x="0" y="68"/>
                  </a:cubicBezTo>
                  <a:cubicBezTo>
                    <a:pt x="39" y="61"/>
                    <a:pt x="61" y="40"/>
                    <a:pt x="67" y="0"/>
                  </a:cubicBezTo>
                  <a:cubicBezTo>
                    <a:pt x="75" y="38"/>
                    <a:pt x="95" y="62"/>
                    <a:pt x="135"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 name="Freeform 65"/>
            <p:cNvSpPr>
              <a:spLocks/>
            </p:cNvSpPr>
            <p:nvPr userDrawn="1"/>
          </p:nvSpPr>
          <p:spPr bwMode="auto">
            <a:xfrm>
              <a:off x="3471863" y="9271000"/>
              <a:ext cx="415925" cy="257175"/>
            </a:xfrm>
            <a:custGeom>
              <a:avLst/>
              <a:gdLst>
                <a:gd name="T0" fmla="*/ 68 w 135"/>
                <a:gd name="T1" fmla="*/ 133 h 133"/>
                <a:gd name="T2" fmla="*/ 0 w 135"/>
                <a:gd name="T3" fmla="*/ 67 h 133"/>
                <a:gd name="T4" fmla="*/ 67 w 135"/>
                <a:gd name="T5" fmla="*/ 0 h 133"/>
                <a:gd name="T6" fmla="*/ 135 w 135"/>
                <a:gd name="T7" fmla="*/ 66 h 133"/>
                <a:gd name="T8" fmla="*/ 68 w 135"/>
                <a:gd name="T9" fmla="*/ 133 h 133"/>
              </a:gdLst>
              <a:ahLst/>
              <a:cxnLst>
                <a:cxn ang="0">
                  <a:pos x="T0" y="T1"/>
                </a:cxn>
                <a:cxn ang="0">
                  <a:pos x="T2" y="T3"/>
                </a:cxn>
                <a:cxn ang="0">
                  <a:pos x="T4" y="T5"/>
                </a:cxn>
                <a:cxn ang="0">
                  <a:pos x="T6" y="T7"/>
                </a:cxn>
                <a:cxn ang="0">
                  <a:pos x="T8" y="T9"/>
                </a:cxn>
              </a:cxnLst>
              <a:rect l="0" t="0" r="r" b="b"/>
              <a:pathLst>
                <a:path w="135" h="133">
                  <a:moveTo>
                    <a:pt x="68" y="133"/>
                  </a:moveTo>
                  <a:cubicBezTo>
                    <a:pt x="61" y="95"/>
                    <a:pt x="39" y="74"/>
                    <a:pt x="0" y="67"/>
                  </a:cubicBezTo>
                  <a:cubicBezTo>
                    <a:pt x="38" y="60"/>
                    <a:pt x="61" y="39"/>
                    <a:pt x="67" y="0"/>
                  </a:cubicBezTo>
                  <a:cubicBezTo>
                    <a:pt x="75" y="37"/>
                    <a:pt x="96" y="61"/>
                    <a:pt x="135" y="66"/>
                  </a:cubicBezTo>
                  <a:cubicBezTo>
                    <a:pt x="97" y="74"/>
                    <a:pt x="74" y="95"/>
                    <a:pt x="68"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 name="Freeform 66"/>
            <p:cNvSpPr>
              <a:spLocks/>
            </p:cNvSpPr>
            <p:nvPr userDrawn="1"/>
          </p:nvSpPr>
          <p:spPr bwMode="auto">
            <a:xfrm>
              <a:off x="7023100" y="7602538"/>
              <a:ext cx="409575" cy="252412"/>
            </a:xfrm>
            <a:custGeom>
              <a:avLst/>
              <a:gdLst>
                <a:gd name="T0" fmla="*/ 133 w 133"/>
                <a:gd name="T1" fmla="*/ 64 h 131"/>
                <a:gd name="T2" fmla="*/ 66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1" y="76"/>
                    <a:pt x="84" y="82"/>
                    <a:pt x="66"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 name="Freeform 67"/>
            <p:cNvSpPr>
              <a:spLocks/>
            </p:cNvSpPr>
            <p:nvPr userDrawn="1"/>
          </p:nvSpPr>
          <p:spPr bwMode="auto">
            <a:xfrm>
              <a:off x="1701800" y="7602538"/>
              <a:ext cx="409575" cy="252412"/>
            </a:xfrm>
            <a:custGeom>
              <a:avLst/>
              <a:gdLst>
                <a:gd name="T0" fmla="*/ 133 w 133"/>
                <a:gd name="T1" fmla="*/ 64 h 131"/>
                <a:gd name="T2" fmla="*/ 65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2" y="75"/>
                    <a:pt x="85" y="82"/>
                    <a:pt x="65"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 name="Freeform 68"/>
            <p:cNvSpPr>
              <a:spLocks/>
            </p:cNvSpPr>
            <p:nvPr userDrawn="1"/>
          </p:nvSpPr>
          <p:spPr bwMode="auto">
            <a:xfrm>
              <a:off x="1712913" y="8721725"/>
              <a:ext cx="398463" cy="239712"/>
            </a:xfrm>
            <a:custGeom>
              <a:avLst/>
              <a:gdLst>
                <a:gd name="T0" fmla="*/ 129 w 129"/>
                <a:gd name="T1" fmla="*/ 63 h 124"/>
                <a:gd name="T2" fmla="*/ 63 w 129"/>
                <a:gd name="T3" fmla="*/ 124 h 124"/>
                <a:gd name="T4" fmla="*/ 40 w 129"/>
                <a:gd name="T5" fmla="*/ 84 h 124"/>
                <a:gd name="T6" fmla="*/ 0 w 129"/>
                <a:gd name="T7" fmla="*/ 62 h 124"/>
                <a:gd name="T8" fmla="*/ 39 w 129"/>
                <a:gd name="T9" fmla="*/ 42 h 124"/>
                <a:gd name="T10" fmla="*/ 64 w 129"/>
                <a:gd name="T11" fmla="*/ 0 h 124"/>
                <a:gd name="T12" fmla="*/ 129 w 129"/>
                <a:gd name="T13" fmla="*/ 63 h 124"/>
              </a:gdLst>
              <a:ahLst/>
              <a:cxnLst>
                <a:cxn ang="0">
                  <a:pos x="T0" y="T1"/>
                </a:cxn>
                <a:cxn ang="0">
                  <a:pos x="T2" y="T3"/>
                </a:cxn>
                <a:cxn ang="0">
                  <a:pos x="T4" y="T5"/>
                </a:cxn>
                <a:cxn ang="0">
                  <a:pos x="T6" y="T7"/>
                </a:cxn>
                <a:cxn ang="0">
                  <a:pos x="T8" y="T9"/>
                </a:cxn>
                <a:cxn ang="0">
                  <a:pos x="T10" y="T11"/>
                </a:cxn>
                <a:cxn ang="0">
                  <a:pos x="T12" y="T13"/>
                </a:cxn>
              </a:cxnLst>
              <a:rect l="0" t="0" r="r" b="b"/>
              <a:pathLst>
                <a:path w="129" h="124">
                  <a:moveTo>
                    <a:pt x="129" y="63"/>
                  </a:moveTo>
                  <a:cubicBezTo>
                    <a:pt x="87" y="74"/>
                    <a:pt x="80" y="81"/>
                    <a:pt x="63" y="124"/>
                  </a:cubicBezTo>
                  <a:cubicBezTo>
                    <a:pt x="56" y="111"/>
                    <a:pt x="51" y="95"/>
                    <a:pt x="40" y="84"/>
                  </a:cubicBezTo>
                  <a:cubicBezTo>
                    <a:pt x="29" y="74"/>
                    <a:pt x="13" y="69"/>
                    <a:pt x="0" y="62"/>
                  </a:cubicBezTo>
                  <a:cubicBezTo>
                    <a:pt x="12" y="57"/>
                    <a:pt x="28" y="53"/>
                    <a:pt x="39" y="42"/>
                  </a:cubicBezTo>
                  <a:cubicBezTo>
                    <a:pt x="50" y="32"/>
                    <a:pt x="56" y="15"/>
                    <a:pt x="64" y="0"/>
                  </a:cubicBezTo>
                  <a:cubicBezTo>
                    <a:pt x="70" y="35"/>
                    <a:pt x="92" y="57"/>
                    <a:pt x="129"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 name="Freeform 69"/>
            <p:cNvSpPr>
              <a:spLocks/>
            </p:cNvSpPr>
            <p:nvPr userDrawn="1"/>
          </p:nvSpPr>
          <p:spPr bwMode="auto">
            <a:xfrm>
              <a:off x="7023100" y="8716963"/>
              <a:ext cx="412750" cy="250825"/>
            </a:xfrm>
            <a:custGeom>
              <a:avLst/>
              <a:gdLst>
                <a:gd name="T0" fmla="*/ 67 w 134"/>
                <a:gd name="T1" fmla="*/ 0 h 129"/>
                <a:gd name="T2" fmla="*/ 134 w 134"/>
                <a:gd name="T3" fmla="*/ 64 h 129"/>
                <a:gd name="T4" fmla="*/ 67 w 134"/>
                <a:gd name="T5" fmla="*/ 129 h 129"/>
                <a:gd name="T6" fmla="*/ 0 w 134"/>
                <a:gd name="T7" fmla="*/ 65 h 129"/>
                <a:gd name="T8" fmla="*/ 67 w 134"/>
                <a:gd name="T9" fmla="*/ 0 h 129"/>
              </a:gdLst>
              <a:ahLst/>
              <a:cxnLst>
                <a:cxn ang="0">
                  <a:pos x="T0" y="T1"/>
                </a:cxn>
                <a:cxn ang="0">
                  <a:pos x="T2" y="T3"/>
                </a:cxn>
                <a:cxn ang="0">
                  <a:pos x="T4" y="T5"/>
                </a:cxn>
                <a:cxn ang="0">
                  <a:pos x="T6" y="T7"/>
                </a:cxn>
                <a:cxn ang="0">
                  <a:pos x="T8" y="T9"/>
                </a:cxn>
              </a:cxnLst>
              <a:rect l="0" t="0" r="r" b="b"/>
              <a:pathLst>
                <a:path w="134" h="129">
                  <a:moveTo>
                    <a:pt x="67" y="0"/>
                  </a:moveTo>
                  <a:cubicBezTo>
                    <a:pt x="75" y="37"/>
                    <a:pt x="95" y="59"/>
                    <a:pt x="134" y="64"/>
                  </a:cubicBezTo>
                  <a:cubicBezTo>
                    <a:pt x="97" y="71"/>
                    <a:pt x="74" y="91"/>
                    <a:pt x="67" y="129"/>
                  </a:cubicBezTo>
                  <a:cubicBezTo>
                    <a:pt x="59" y="93"/>
                    <a:pt x="39" y="71"/>
                    <a:pt x="0" y="65"/>
                  </a:cubicBezTo>
                  <a:cubicBezTo>
                    <a:pt x="37" y="58"/>
                    <a:pt x="60" y="38"/>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6" name="Freeform 70"/>
            <p:cNvSpPr>
              <a:spLocks/>
            </p:cNvSpPr>
            <p:nvPr userDrawn="1"/>
          </p:nvSpPr>
          <p:spPr bwMode="auto">
            <a:xfrm>
              <a:off x="6586538" y="8991600"/>
              <a:ext cx="393700" cy="252412"/>
            </a:xfrm>
            <a:custGeom>
              <a:avLst/>
              <a:gdLst>
                <a:gd name="T0" fmla="*/ 0 w 128"/>
                <a:gd name="T1" fmla="*/ 68 h 130"/>
                <a:gd name="T2" fmla="*/ 65 w 128"/>
                <a:gd name="T3" fmla="*/ 0 h 130"/>
                <a:gd name="T4" fmla="*/ 128 w 128"/>
                <a:gd name="T5" fmla="*/ 66 h 130"/>
                <a:gd name="T6" fmla="*/ 65 w 128"/>
                <a:gd name="T7" fmla="*/ 130 h 130"/>
                <a:gd name="T8" fmla="*/ 0 w 128"/>
                <a:gd name="T9" fmla="*/ 68 h 130"/>
              </a:gdLst>
              <a:ahLst/>
              <a:cxnLst>
                <a:cxn ang="0">
                  <a:pos x="T0" y="T1"/>
                </a:cxn>
                <a:cxn ang="0">
                  <a:pos x="T2" y="T3"/>
                </a:cxn>
                <a:cxn ang="0">
                  <a:pos x="T4" y="T5"/>
                </a:cxn>
                <a:cxn ang="0">
                  <a:pos x="T6" y="T7"/>
                </a:cxn>
                <a:cxn ang="0">
                  <a:pos x="T8" y="T9"/>
                </a:cxn>
              </a:cxnLst>
              <a:rect l="0" t="0" r="r" b="b"/>
              <a:pathLst>
                <a:path w="128" h="130">
                  <a:moveTo>
                    <a:pt x="0" y="68"/>
                  </a:moveTo>
                  <a:cubicBezTo>
                    <a:pt x="49" y="48"/>
                    <a:pt x="55" y="42"/>
                    <a:pt x="65" y="0"/>
                  </a:cubicBezTo>
                  <a:cubicBezTo>
                    <a:pt x="72" y="38"/>
                    <a:pt x="91" y="61"/>
                    <a:pt x="128" y="66"/>
                  </a:cubicBezTo>
                  <a:cubicBezTo>
                    <a:pt x="93" y="74"/>
                    <a:pt x="71" y="93"/>
                    <a:pt x="65" y="130"/>
                  </a:cubicBezTo>
                  <a:cubicBezTo>
                    <a:pt x="58" y="94"/>
                    <a:pt x="38" y="73"/>
                    <a:pt x="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7" name="Freeform 71"/>
            <p:cNvSpPr>
              <a:spLocks/>
            </p:cNvSpPr>
            <p:nvPr userDrawn="1"/>
          </p:nvSpPr>
          <p:spPr bwMode="auto">
            <a:xfrm>
              <a:off x="2157413" y="8999538"/>
              <a:ext cx="387350" cy="244475"/>
            </a:xfrm>
            <a:custGeom>
              <a:avLst/>
              <a:gdLst>
                <a:gd name="T0" fmla="*/ 126 w 126"/>
                <a:gd name="T1" fmla="*/ 63 h 126"/>
                <a:gd name="T2" fmla="*/ 63 w 126"/>
                <a:gd name="T3" fmla="*/ 126 h 126"/>
                <a:gd name="T4" fmla="*/ 0 w 126"/>
                <a:gd name="T5" fmla="*/ 63 h 126"/>
                <a:gd name="T6" fmla="*/ 62 w 126"/>
                <a:gd name="T7" fmla="*/ 0 h 126"/>
                <a:gd name="T8" fmla="*/ 126 w 126"/>
                <a:gd name="T9" fmla="*/ 63 h 126"/>
              </a:gdLst>
              <a:ahLst/>
              <a:cxnLst>
                <a:cxn ang="0">
                  <a:pos x="T0" y="T1"/>
                </a:cxn>
                <a:cxn ang="0">
                  <a:pos x="T2" y="T3"/>
                </a:cxn>
                <a:cxn ang="0">
                  <a:pos x="T4" y="T5"/>
                </a:cxn>
                <a:cxn ang="0">
                  <a:pos x="T6" y="T7"/>
                </a:cxn>
                <a:cxn ang="0">
                  <a:pos x="T8" y="T9"/>
                </a:cxn>
              </a:cxnLst>
              <a:rect l="0" t="0" r="r" b="b"/>
              <a:pathLst>
                <a:path w="126" h="126">
                  <a:moveTo>
                    <a:pt x="126" y="63"/>
                  </a:moveTo>
                  <a:cubicBezTo>
                    <a:pt x="90" y="69"/>
                    <a:pt x="69" y="90"/>
                    <a:pt x="63" y="126"/>
                  </a:cubicBezTo>
                  <a:cubicBezTo>
                    <a:pt x="56" y="90"/>
                    <a:pt x="36" y="69"/>
                    <a:pt x="0" y="63"/>
                  </a:cubicBezTo>
                  <a:cubicBezTo>
                    <a:pt x="34" y="55"/>
                    <a:pt x="57" y="37"/>
                    <a:pt x="62" y="0"/>
                  </a:cubicBezTo>
                  <a:cubicBezTo>
                    <a:pt x="69" y="35"/>
                    <a:pt x="90" y="56"/>
                    <a:pt x="126"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8" name="Freeform 72"/>
            <p:cNvSpPr>
              <a:spLocks/>
            </p:cNvSpPr>
            <p:nvPr userDrawn="1"/>
          </p:nvSpPr>
          <p:spPr bwMode="auto">
            <a:xfrm>
              <a:off x="2157413" y="7324725"/>
              <a:ext cx="387350" cy="246062"/>
            </a:xfrm>
            <a:custGeom>
              <a:avLst/>
              <a:gdLst>
                <a:gd name="T0" fmla="*/ 62 w 126"/>
                <a:gd name="T1" fmla="*/ 0 h 127"/>
                <a:gd name="T2" fmla="*/ 126 w 126"/>
                <a:gd name="T3" fmla="*/ 63 h 127"/>
                <a:gd name="T4" fmla="*/ 63 w 126"/>
                <a:gd name="T5" fmla="*/ 127 h 127"/>
                <a:gd name="T6" fmla="*/ 0 w 126"/>
                <a:gd name="T7" fmla="*/ 64 h 127"/>
                <a:gd name="T8" fmla="*/ 62 w 126"/>
                <a:gd name="T9" fmla="*/ 0 h 127"/>
              </a:gdLst>
              <a:ahLst/>
              <a:cxnLst>
                <a:cxn ang="0">
                  <a:pos x="T0" y="T1"/>
                </a:cxn>
                <a:cxn ang="0">
                  <a:pos x="T2" y="T3"/>
                </a:cxn>
                <a:cxn ang="0">
                  <a:pos x="T4" y="T5"/>
                </a:cxn>
                <a:cxn ang="0">
                  <a:pos x="T6" y="T7"/>
                </a:cxn>
                <a:cxn ang="0">
                  <a:pos x="T8" y="T9"/>
                </a:cxn>
              </a:cxnLst>
              <a:rect l="0" t="0" r="r" b="b"/>
              <a:pathLst>
                <a:path w="126" h="127">
                  <a:moveTo>
                    <a:pt x="62" y="0"/>
                  </a:moveTo>
                  <a:cubicBezTo>
                    <a:pt x="70" y="36"/>
                    <a:pt x="89" y="57"/>
                    <a:pt x="126" y="63"/>
                  </a:cubicBezTo>
                  <a:cubicBezTo>
                    <a:pt x="91" y="71"/>
                    <a:pt x="69" y="90"/>
                    <a:pt x="63" y="127"/>
                  </a:cubicBezTo>
                  <a:cubicBezTo>
                    <a:pt x="56" y="92"/>
                    <a:pt x="36" y="70"/>
                    <a:pt x="0" y="64"/>
                  </a:cubicBezTo>
                  <a:cubicBezTo>
                    <a:pt x="35" y="56"/>
                    <a:pt x="57" y="38"/>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9" name="Freeform 73"/>
            <p:cNvSpPr>
              <a:spLocks/>
            </p:cNvSpPr>
            <p:nvPr userDrawn="1"/>
          </p:nvSpPr>
          <p:spPr bwMode="auto">
            <a:xfrm>
              <a:off x="6589713" y="7326313"/>
              <a:ext cx="390525" cy="242887"/>
            </a:xfrm>
            <a:custGeom>
              <a:avLst/>
              <a:gdLst>
                <a:gd name="T0" fmla="*/ 64 w 127"/>
                <a:gd name="T1" fmla="*/ 125 h 125"/>
                <a:gd name="T2" fmla="*/ 0 w 127"/>
                <a:gd name="T3" fmla="*/ 63 h 125"/>
                <a:gd name="T4" fmla="*/ 64 w 127"/>
                <a:gd name="T5" fmla="*/ 0 h 125"/>
                <a:gd name="T6" fmla="*/ 127 w 127"/>
                <a:gd name="T7" fmla="*/ 62 h 125"/>
                <a:gd name="T8" fmla="*/ 64 w 127"/>
                <a:gd name="T9" fmla="*/ 125 h 125"/>
              </a:gdLst>
              <a:ahLst/>
              <a:cxnLst>
                <a:cxn ang="0">
                  <a:pos x="T0" y="T1"/>
                </a:cxn>
                <a:cxn ang="0">
                  <a:pos x="T2" y="T3"/>
                </a:cxn>
                <a:cxn ang="0">
                  <a:pos x="T4" y="T5"/>
                </a:cxn>
                <a:cxn ang="0">
                  <a:pos x="T6" y="T7"/>
                </a:cxn>
                <a:cxn ang="0">
                  <a:pos x="T8" y="T9"/>
                </a:cxn>
              </a:cxnLst>
              <a:rect l="0" t="0" r="r" b="b"/>
              <a:pathLst>
                <a:path w="127" h="125">
                  <a:moveTo>
                    <a:pt x="64" y="125"/>
                  </a:moveTo>
                  <a:cubicBezTo>
                    <a:pt x="57" y="90"/>
                    <a:pt x="37" y="69"/>
                    <a:pt x="0" y="63"/>
                  </a:cubicBezTo>
                  <a:cubicBezTo>
                    <a:pt x="36" y="56"/>
                    <a:pt x="57" y="36"/>
                    <a:pt x="64" y="0"/>
                  </a:cubicBezTo>
                  <a:cubicBezTo>
                    <a:pt x="71" y="35"/>
                    <a:pt x="90" y="56"/>
                    <a:pt x="127" y="62"/>
                  </a:cubicBezTo>
                  <a:cubicBezTo>
                    <a:pt x="92" y="70"/>
                    <a:pt x="69" y="89"/>
                    <a:pt x="64"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0" name="Freeform 74"/>
            <p:cNvSpPr>
              <a:spLocks/>
            </p:cNvSpPr>
            <p:nvPr userDrawn="1"/>
          </p:nvSpPr>
          <p:spPr bwMode="auto">
            <a:xfrm>
              <a:off x="7926388" y="8167688"/>
              <a:ext cx="384175" cy="233362"/>
            </a:xfrm>
            <a:custGeom>
              <a:avLst/>
              <a:gdLst>
                <a:gd name="T0" fmla="*/ 62 w 125"/>
                <a:gd name="T1" fmla="*/ 0 h 121"/>
                <a:gd name="T2" fmla="*/ 125 w 125"/>
                <a:gd name="T3" fmla="*/ 60 h 121"/>
                <a:gd name="T4" fmla="*/ 62 w 125"/>
                <a:gd name="T5" fmla="*/ 121 h 121"/>
                <a:gd name="T6" fmla="*/ 0 w 125"/>
                <a:gd name="T7" fmla="*/ 61 h 121"/>
                <a:gd name="T8" fmla="*/ 62 w 125"/>
                <a:gd name="T9" fmla="*/ 0 h 121"/>
              </a:gdLst>
              <a:ahLst/>
              <a:cxnLst>
                <a:cxn ang="0">
                  <a:pos x="T0" y="T1"/>
                </a:cxn>
                <a:cxn ang="0">
                  <a:pos x="T2" y="T3"/>
                </a:cxn>
                <a:cxn ang="0">
                  <a:pos x="T4" y="T5"/>
                </a:cxn>
                <a:cxn ang="0">
                  <a:pos x="T6" y="T7"/>
                </a:cxn>
                <a:cxn ang="0">
                  <a:pos x="T8" y="T9"/>
                </a:cxn>
              </a:cxnLst>
              <a:rect l="0" t="0" r="r" b="b"/>
              <a:pathLst>
                <a:path w="125" h="121">
                  <a:moveTo>
                    <a:pt x="62" y="0"/>
                  </a:moveTo>
                  <a:cubicBezTo>
                    <a:pt x="70" y="34"/>
                    <a:pt x="88" y="56"/>
                    <a:pt x="125" y="60"/>
                  </a:cubicBezTo>
                  <a:cubicBezTo>
                    <a:pt x="90" y="67"/>
                    <a:pt x="69" y="86"/>
                    <a:pt x="62" y="121"/>
                  </a:cubicBezTo>
                  <a:cubicBezTo>
                    <a:pt x="54" y="87"/>
                    <a:pt x="35" y="67"/>
                    <a:pt x="0" y="61"/>
                  </a:cubicBezTo>
                  <a:cubicBezTo>
                    <a:pt x="34" y="54"/>
                    <a:pt x="54" y="34"/>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1" name="Freeform 75"/>
            <p:cNvSpPr>
              <a:spLocks/>
            </p:cNvSpPr>
            <p:nvPr userDrawn="1"/>
          </p:nvSpPr>
          <p:spPr bwMode="auto">
            <a:xfrm>
              <a:off x="831850" y="8167688"/>
              <a:ext cx="385763" cy="241300"/>
            </a:xfrm>
            <a:custGeom>
              <a:avLst/>
              <a:gdLst>
                <a:gd name="T0" fmla="*/ 0 w 125"/>
                <a:gd name="T1" fmla="*/ 61 h 125"/>
                <a:gd name="T2" fmla="*/ 60 w 125"/>
                <a:gd name="T3" fmla="*/ 0 h 125"/>
                <a:gd name="T4" fmla="*/ 125 w 125"/>
                <a:gd name="T5" fmla="*/ 59 h 125"/>
                <a:gd name="T6" fmla="*/ 60 w 125"/>
                <a:gd name="T7" fmla="*/ 125 h 125"/>
                <a:gd name="T8" fmla="*/ 0 w 125"/>
                <a:gd name="T9" fmla="*/ 61 h 125"/>
              </a:gdLst>
              <a:ahLst/>
              <a:cxnLst>
                <a:cxn ang="0">
                  <a:pos x="T0" y="T1"/>
                </a:cxn>
                <a:cxn ang="0">
                  <a:pos x="T2" y="T3"/>
                </a:cxn>
                <a:cxn ang="0">
                  <a:pos x="T4" y="T5"/>
                </a:cxn>
                <a:cxn ang="0">
                  <a:pos x="T6" y="T7"/>
                </a:cxn>
                <a:cxn ang="0">
                  <a:pos x="T8" y="T9"/>
                </a:cxn>
              </a:cxnLst>
              <a:rect l="0" t="0" r="r" b="b"/>
              <a:pathLst>
                <a:path w="125" h="125">
                  <a:moveTo>
                    <a:pt x="0" y="61"/>
                  </a:moveTo>
                  <a:cubicBezTo>
                    <a:pt x="34" y="54"/>
                    <a:pt x="53" y="34"/>
                    <a:pt x="60" y="0"/>
                  </a:cubicBezTo>
                  <a:cubicBezTo>
                    <a:pt x="68" y="35"/>
                    <a:pt x="88" y="55"/>
                    <a:pt x="125" y="59"/>
                  </a:cubicBezTo>
                  <a:cubicBezTo>
                    <a:pt x="78" y="77"/>
                    <a:pt x="73" y="82"/>
                    <a:pt x="60" y="125"/>
                  </a:cubicBezTo>
                  <a:cubicBezTo>
                    <a:pt x="53" y="88"/>
                    <a:pt x="35" y="67"/>
                    <a:pt x="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2" name="Freeform 76"/>
            <p:cNvSpPr>
              <a:spLocks/>
            </p:cNvSpPr>
            <p:nvPr userDrawn="1"/>
          </p:nvSpPr>
          <p:spPr bwMode="auto">
            <a:xfrm>
              <a:off x="3937000" y="6772275"/>
              <a:ext cx="373063" cy="234950"/>
            </a:xfrm>
            <a:custGeom>
              <a:avLst/>
              <a:gdLst>
                <a:gd name="T0" fmla="*/ 61 w 121"/>
                <a:gd name="T1" fmla="*/ 121 h 121"/>
                <a:gd name="T2" fmla="*/ 0 w 121"/>
                <a:gd name="T3" fmla="*/ 61 h 121"/>
                <a:gd name="T4" fmla="*/ 60 w 121"/>
                <a:gd name="T5" fmla="*/ 0 h 121"/>
                <a:gd name="T6" fmla="*/ 121 w 121"/>
                <a:gd name="T7" fmla="*/ 60 h 121"/>
                <a:gd name="T8" fmla="*/ 61 w 121"/>
                <a:gd name="T9" fmla="*/ 121 h 121"/>
              </a:gdLst>
              <a:ahLst/>
              <a:cxnLst>
                <a:cxn ang="0">
                  <a:pos x="T0" y="T1"/>
                </a:cxn>
                <a:cxn ang="0">
                  <a:pos x="T2" y="T3"/>
                </a:cxn>
                <a:cxn ang="0">
                  <a:pos x="T4" y="T5"/>
                </a:cxn>
                <a:cxn ang="0">
                  <a:pos x="T6" y="T7"/>
                </a:cxn>
                <a:cxn ang="0">
                  <a:pos x="T8" y="T9"/>
                </a:cxn>
              </a:cxnLst>
              <a:rect l="0" t="0" r="r" b="b"/>
              <a:pathLst>
                <a:path w="121" h="121">
                  <a:moveTo>
                    <a:pt x="61" y="121"/>
                  </a:moveTo>
                  <a:cubicBezTo>
                    <a:pt x="54" y="88"/>
                    <a:pt x="36" y="67"/>
                    <a:pt x="0" y="61"/>
                  </a:cubicBezTo>
                  <a:cubicBezTo>
                    <a:pt x="34" y="54"/>
                    <a:pt x="54" y="35"/>
                    <a:pt x="60" y="0"/>
                  </a:cubicBezTo>
                  <a:cubicBezTo>
                    <a:pt x="68" y="34"/>
                    <a:pt x="86" y="55"/>
                    <a:pt x="121" y="60"/>
                  </a:cubicBezTo>
                  <a:cubicBezTo>
                    <a:pt x="87" y="67"/>
                    <a:pt x="67" y="86"/>
                    <a:pt x="61"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3" name="Freeform 77"/>
            <p:cNvSpPr>
              <a:spLocks/>
            </p:cNvSpPr>
            <p:nvPr userDrawn="1"/>
          </p:nvSpPr>
          <p:spPr bwMode="auto">
            <a:xfrm>
              <a:off x="4824413" y="9561513"/>
              <a:ext cx="373063" cy="234950"/>
            </a:xfrm>
            <a:custGeom>
              <a:avLst/>
              <a:gdLst>
                <a:gd name="T0" fmla="*/ 121 w 121"/>
                <a:gd name="T1" fmla="*/ 61 h 121"/>
                <a:gd name="T2" fmla="*/ 61 w 121"/>
                <a:gd name="T3" fmla="*/ 121 h 121"/>
                <a:gd name="T4" fmla="*/ 0 w 121"/>
                <a:gd name="T5" fmla="*/ 61 h 121"/>
                <a:gd name="T6" fmla="*/ 60 w 121"/>
                <a:gd name="T7" fmla="*/ 0 h 121"/>
                <a:gd name="T8" fmla="*/ 121 w 121"/>
                <a:gd name="T9" fmla="*/ 61 h 121"/>
              </a:gdLst>
              <a:ahLst/>
              <a:cxnLst>
                <a:cxn ang="0">
                  <a:pos x="T0" y="T1"/>
                </a:cxn>
                <a:cxn ang="0">
                  <a:pos x="T2" y="T3"/>
                </a:cxn>
                <a:cxn ang="0">
                  <a:pos x="T4" y="T5"/>
                </a:cxn>
                <a:cxn ang="0">
                  <a:pos x="T6" y="T7"/>
                </a:cxn>
                <a:cxn ang="0">
                  <a:pos x="T8" y="T9"/>
                </a:cxn>
              </a:cxnLst>
              <a:rect l="0" t="0" r="r" b="b"/>
              <a:pathLst>
                <a:path w="121" h="121">
                  <a:moveTo>
                    <a:pt x="121" y="61"/>
                  </a:moveTo>
                  <a:cubicBezTo>
                    <a:pt x="86" y="67"/>
                    <a:pt x="68" y="88"/>
                    <a:pt x="61" y="121"/>
                  </a:cubicBezTo>
                  <a:cubicBezTo>
                    <a:pt x="53" y="88"/>
                    <a:pt x="36" y="66"/>
                    <a:pt x="0" y="61"/>
                  </a:cubicBezTo>
                  <a:cubicBezTo>
                    <a:pt x="33" y="53"/>
                    <a:pt x="55" y="36"/>
                    <a:pt x="60" y="0"/>
                  </a:cubicBezTo>
                  <a:cubicBezTo>
                    <a:pt x="68" y="33"/>
                    <a:pt x="85" y="56"/>
                    <a:pt x="12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4" name="Freeform 78"/>
            <p:cNvSpPr>
              <a:spLocks/>
            </p:cNvSpPr>
            <p:nvPr userDrawn="1"/>
          </p:nvSpPr>
          <p:spPr bwMode="auto">
            <a:xfrm>
              <a:off x="3937000" y="9558338"/>
              <a:ext cx="369888" cy="236537"/>
            </a:xfrm>
            <a:custGeom>
              <a:avLst/>
              <a:gdLst>
                <a:gd name="T0" fmla="*/ 59 w 120"/>
                <a:gd name="T1" fmla="*/ 122 h 122"/>
                <a:gd name="T2" fmla="*/ 0 w 120"/>
                <a:gd name="T3" fmla="*/ 63 h 122"/>
                <a:gd name="T4" fmla="*/ 59 w 120"/>
                <a:gd name="T5" fmla="*/ 0 h 122"/>
                <a:gd name="T6" fmla="*/ 120 w 120"/>
                <a:gd name="T7" fmla="*/ 61 h 122"/>
                <a:gd name="T8" fmla="*/ 82 w 120"/>
                <a:gd name="T9" fmla="*/ 82 h 122"/>
                <a:gd name="T10" fmla="*/ 59 w 120"/>
                <a:gd name="T11" fmla="*/ 122 h 122"/>
              </a:gdLst>
              <a:ahLst/>
              <a:cxnLst>
                <a:cxn ang="0">
                  <a:pos x="T0" y="T1"/>
                </a:cxn>
                <a:cxn ang="0">
                  <a:pos x="T2" y="T3"/>
                </a:cxn>
                <a:cxn ang="0">
                  <a:pos x="T4" y="T5"/>
                </a:cxn>
                <a:cxn ang="0">
                  <a:pos x="T6" y="T7"/>
                </a:cxn>
                <a:cxn ang="0">
                  <a:pos x="T8" y="T9"/>
                </a:cxn>
                <a:cxn ang="0">
                  <a:pos x="T10" y="T11"/>
                </a:cxn>
              </a:cxnLst>
              <a:rect l="0" t="0" r="r" b="b"/>
              <a:pathLst>
                <a:path w="120" h="122">
                  <a:moveTo>
                    <a:pt x="59" y="122"/>
                  </a:moveTo>
                  <a:cubicBezTo>
                    <a:pt x="54" y="88"/>
                    <a:pt x="34" y="69"/>
                    <a:pt x="0" y="63"/>
                  </a:cubicBezTo>
                  <a:cubicBezTo>
                    <a:pt x="34" y="56"/>
                    <a:pt x="54" y="37"/>
                    <a:pt x="59" y="0"/>
                  </a:cubicBezTo>
                  <a:cubicBezTo>
                    <a:pt x="77" y="46"/>
                    <a:pt x="83" y="52"/>
                    <a:pt x="120" y="61"/>
                  </a:cubicBezTo>
                  <a:cubicBezTo>
                    <a:pt x="107" y="68"/>
                    <a:pt x="92" y="73"/>
                    <a:pt x="82" y="82"/>
                  </a:cubicBezTo>
                  <a:cubicBezTo>
                    <a:pt x="72" y="92"/>
                    <a:pt x="67" y="108"/>
                    <a:pt x="59"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5" name="Freeform 79"/>
            <p:cNvSpPr>
              <a:spLocks/>
            </p:cNvSpPr>
            <p:nvPr userDrawn="1"/>
          </p:nvSpPr>
          <p:spPr bwMode="auto">
            <a:xfrm>
              <a:off x="4811713" y="6772275"/>
              <a:ext cx="385763" cy="234950"/>
            </a:xfrm>
            <a:custGeom>
              <a:avLst/>
              <a:gdLst>
                <a:gd name="T0" fmla="*/ 125 w 125"/>
                <a:gd name="T1" fmla="*/ 61 h 121"/>
                <a:gd name="T2" fmla="*/ 65 w 125"/>
                <a:gd name="T3" fmla="*/ 121 h 121"/>
                <a:gd name="T4" fmla="*/ 0 w 125"/>
                <a:gd name="T5" fmla="*/ 63 h 121"/>
                <a:gd name="T6" fmla="*/ 65 w 125"/>
                <a:gd name="T7" fmla="*/ 0 h 121"/>
                <a:gd name="T8" fmla="*/ 125 w 125"/>
                <a:gd name="T9" fmla="*/ 61 h 121"/>
              </a:gdLst>
              <a:ahLst/>
              <a:cxnLst>
                <a:cxn ang="0">
                  <a:pos x="T0" y="T1"/>
                </a:cxn>
                <a:cxn ang="0">
                  <a:pos x="T2" y="T3"/>
                </a:cxn>
                <a:cxn ang="0">
                  <a:pos x="T4" y="T5"/>
                </a:cxn>
                <a:cxn ang="0">
                  <a:pos x="T6" y="T7"/>
                </a:cxn>
                <a:cxn ang="0">
                  <a:pos x="T8" y="T9"/>
                </a:cxn>
              </a:cxnLst>
              <a:rect l="0" t="0" r="r" b="b"/>
              <a:pathLst>
                <a:path w="125" h="121">
                  <a:moveTo>
                    <a:pt x="125" y="61"/>
                  </a:moveTo>
                  <a:cubicBezTo>
                    <a:pt x="91" y="67"/>
                    <a:pt x="71" y="87"/>
                    <a:pt x="65" y="121"/>
                  </a:cubicBezTo>
                  <a:cubicBezTo>
                    <a:pt x="57" y="88"/>
                    <a:pt x="40" y="66"/>
                    <a:pt x="0" y="63"/>
                  </a:cubicBezTo>
                  <a:cubicBezTo>
                    <a:pt x="48" y="44"/>
                    <a:pt x="54" y="38"/>
                    <a:pt x="65" y="0"/>
                  </a:cubicBezTo>
                  <a:cubicBezTo>
                    <a:pt x="71" y="34"/>
                    <a:pt x="90" y="54"/>
                    <a:pt x="125"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6" name="Freeform 80"/>
            <p:cNvSpPr>
              <a:spLocks/>
            </p:cNvSpPr>
            <p:nvPr userDrawn="1"/>
          </p:nvSpPr>
          <p:spPr bwMode="auto">
            <a:xfrm>
              <a:off x="6161088" y="9286875"/>
              <a:ext cx="363538" cy="228600"/>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5"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7" name="Freeform 81"/>
            <p:cNvSpPr>
              <a:spLocks/>
            </p:cNvSpPr>
            <p:nvPr userDrawn="1"/>
          </p:nvSpPr>
          <p:spPr bwMode="auto">
            <a:xfrm>
              <a:off x="2616200" y="9286875"/>
              <a:ext cx="360363" cy="236537"/>
            </a:xfrm>
            <a:custGeom>
              <a:avLst/>
              <a:gdLst>
                <a:gd name="T0" fmla="*/ 0 w 117"/>
                <a:gd name="T1" fmla="*/ 58 h 122"/>
                <a:gd name="T2" fmla="*/ 58 w 117"/>
                <a:gd name="T3" fmla="*/ 0 h 122"/>
                <a:gd name="T4" fmla="*/ 117 w 117"/>
                <a:gd name="T5" fmla="*/ 58 h 122"/>
                <a:gd name="T6" fmla="*/ 60 w 117"/>
                <a:gd name="T7" fmla="*/ 122 h 122"/>
                <a:gd name="T8" fmla="*/ 0 w 117"/>
                <a:gd name="T9" fmla="*/ 58 h 122"/>
              </a:gdLst>
              <a:ahLst/>
              <a:cxnLst>
                <a:cxn ang="0">
                  <a:pos x="T0" y="T1"/>
                </a:cxn>
                <a:cxn ang="0">
                  <a:pos x="T2" y="T3"/>
                </a:cxn>
                <a:cxn ang="0">
                  <a:pos x="T4" y="T5"/>
                </a:cxn>
                <a:cxn ang="0">
                  <a:pos x="T6" y="T7"/>
                </a:cxn>
                <a:cxn ang="0">
                  <a:pos x="T8" y="T9"/>
                </a:cxn>
              </a:cxnLst>
              <a:rect l="0" t="0" r="r" b="b"/>
              <a:pathLst>
                <a:path w="117" h="122">
                  <a:moveTo>
                    <a:pt x="0" y="58"/>
                  </a:moveTo>
                  <a:cubicBezTo>
                    <a:pt x="33" y="53"/>
                    <a:pt x="51" y="33"/>
                    <a:pt x="58" y="0"/>
                  </a:cubicBezTo>
                  <a:cubicBezTo>
                    <a:pt x="64" y="33"/>
                    <a:pt x="82" y="53"/>
                    <a:pt x="117" y="58"/>
                  </a:cubicBezTo>
                  <a:cubicBezTo>
                    <a:pt x="84" y="66"/>
                    <a:pt x="63" y="83"/>
                    <a:pt x="60" y="122"/>
                  </a:cubicBezTo>
                  <a:cubicBezTo>
                    <a:pt x="41" y="74"/>
                    <a:pt x="37" y="70"/>
                    <a:pt x="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8" name="Freeform 82"/>
            <p:cNvSpPr>
              <a:spLocks/>
            </p:cNvSpPr>
            <p:nvPr userDrawn="1"/>
          </p:nvSpPr>
          <p:spPr bwMode="auto">
            <a:xfrm>
              <a:off x="6161088" y="7056438"/>
              <a:ext cx="363538" cy="227012"/>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4"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9" name="Freeform 83"/>
            <p:cNvSpPr>
              <a:spLocks/>
            </p:cNvSpPr>
            <p:nvPr userDrawn="1"/>
          </p:nvSpPr>
          <p:spPr bwMode="auto">
            <a:xfrm>
              <a:off x="2613025" y="7056438"/>
              <a:ext cx="363538" cy="227012"/>
            </a:xfrm>
            <a:custGeom>
              <a:avLst/>
              <a:gdLst>
                <a:gd name="T0" fmla="*/ 0 w 118"/>
                <a:gd name="T1" fmla="*/ 59 h 118"/>
                <a:gd name="T2" fmla="*/ 59 w 118"/>
                <a:gd name="T3" fmla="*/ 0 h 118"/>
                <a:gd name="T4" fmla="*/ 118 w 118"/>
                <a:gd name="T5" fmla="*/ 58 h 118"/>
                <a:gd name="T6" fmla="*/ 59 w 118"/>
                <a:gd name="T7" fmla="*/ 118 h 118"/>
                <a:gd name="T8" fmla="*/ 0 w 118"/>
                <a:gd name="T9" fmla="*/ 59 h 118"/>
              </a:gdLst>
              <a:ahLst/>
              <a:cxnLst>
                <a:cxn ang="0">
                  <a:pos x="T0" y="T1"/>
                </a:cxn>
                <a:cxn ang="0">
                  <a:pos x="T2" y="T3"/>
                </a:cxn>
                <a:cxn ang="0">
                  <a:pos x="T4" y="T5"/>
                </a:cxn>
                <a:cxn ang="0">
                  <a:pos x="T6" y="T7"/>
                </a:cxn>
                <a:cxn ang="0">
                  <a:pos x="T8" y="T9"/>
                </a:cxn>
              </a:cxnLst>
              <a:rect l="0" t="0" r="r" b="b"/>
              <a:pathLst>
                <a:path w="118" h="118">
                  <a:moveTo>
                    <a:pt x="0" y="59"/>
                  </a:moveTo>
                  <a:cubicBezTo>
                    <a:pt x="34" y="53"/>
                    <a:pt x="52" y="33"/>
                    <a:pt x="59" y="0"/>
                  </a:cubicBezTo>
                  <a:cubicBezTo>
                    <a:pt x="66" y="33"/>
                    <a:pt x="83" y="53"/>
                    <a:pt x="118" y="58"/>
                  </a:cubicBezTo>
                  <a:cubicBezTo>
                    <a:pt x="85" y="66"/>
                    <a:pt x="64" y="83"/>
                    <a:pt x="59" y="118"/>
                  </a:cubicBezTo>
                  <a:cubicBezTo>
                    <a:pt x="52" y="85"/>
                    <a:pt x="34" y="64"/>
                    <a:pt x="0"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0" name="Freeform 84"/>
            <p:cNvSpPr>
              <a:spLocks/>
            </p:cNvSpPr>
            <p:nvPr userDrawn="1"/>
          </p:nvSpPr>
          <p:spPr bwMode="auto">
            <a:xfrm>
              <a:off x="8388350" y="7899400"/>
              <a:ext cx="341313" cy="214312"/>
            </a:xfrm>
            <a:custGeom>
              <a:avLst/>
              <a:gdLst>
                <a:gd name="T0" fmla="*/ 55 w 111"/>
                <a:gd name="T1" fmla="*/ 0 h 110"/>
                <a:gd name="T2" fmla="*/ 111 w 111"/>
                <a:gd name="T3" fmla="*/ 54 h 110"/>
                <a:gd name="T4" fmla="*/ 57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7"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1" name="Freeform 85"/>
            <p:cNvSpPr>
              <a:spLocks/>
            </p:cNvSpPr>
            <p:nvPr userDrawn="1"/>
          </p:nvSpPr>
          <p:spPr bwMode="auto">
            <a:xfrm>
              <a:off x="404813" y="7899400"/>
              <a:ext cx="341313" cy="214312"/>
            </a:xfrm>
            <a:custGeom>
              <a:avLst/>
              <a:gdLst>
                <a:gd name="T0" fmla="*/ 55 w 111"/>
                <a:gd name="T1" fmla="*/ 0 h 110"/>
                <a:gd name="T2" fmla="*/ 111 w 111"/>
                <a:gd name="T3" fmla="*/ 54 h 110"/>
                <a:gd name="T4" fmla="*/ 56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6"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2" name="Freeform 86"/>
            <p:cNvSpPr>
              <a:spLocks/>
            </p:cNvSpPr>
            <p:nvPr userDrawn="1"/>
          </p:nvSpPr>
          <p:spPr bwMode="auto">
            <a:xfrm>
              <a:off x="8388350" y="8456613"/>
              <a:ext cx="341313" cy="217487"/>
            </a:xfrm>
            <a:custGeom>
              <a:avLst/>
              <a:gdLst>
                <a:gd name="T0" fmla="*/ 111 w 111"/>
                <a:gd name="T1" fmla="*/ 55 h 113"/>
                <a:gd name="T2" fmla="*/ 55 w 111"/>
                <a:gd name="T3" fmla="*/ 113 h 113"/>
                <a:gd name="T4" fmla="*/ 0 w 111"/>
                <a:gd name="T5" fmla="*/ 56 h 113"/>
                <a:gd name="T6" fmla="*/ 55 w 111"/>
                <a:gd name="T7" fmla="*/ 0 h 113"/>
                <a:gd name="T8" fmla="*/ 111 w 111"/>
                <a:gd name="T9" fmla="*/ 55 h 113"/>
              </a:gdLst>
              <a:ahLst/>
              <a:cxnLst>
                <a:cxn ang="0">
                  <a:pos x="T0" y="T1"/>
                </a:cxn>
                <a:cxn ang="0">
                  <a:pos x="T2" y="T3"/>
                </a:cxn>
                <a:cxn ang="0">
                  <a:pos x="T4" y="T5"/>
                </a:cxn>
                <a:cxn ang="0">
                  <a:pos x="T6" y="T7"/>
                </a:cxn>
                <a:cxn ang="0">
                  <a:pos x="T8" y="T9"/>
                </a:cxn>
              </a:cxnLst>
              <a:rect l="0" t="0" r="r" b="b"/>
              <a:pathLst>
                <a:path w="111" h="113">
                  <a:moveTo>
                    <a:pt x="111" y="55"/>
                  </a:moveTo>
                  <a:cubicBezTo>
                    <a:pt x="76" y="66"/>
                    <a:pt x="69" y="73"/>
                    <a:pt x="55" y="113"/>
                  </a:cubicBezTo>
                  <a:cubicBezTo>
                    <a:pt x="49" y="81"/>
                    <a:pt x="32" y="62"/>
                    <a:pt x="0" y="56"/>
                  </a:cubicBezTo>
                  <a:cubicBezTo>
                    <a:pt x="31" y="49"/>
                    <a:pt x="50" y="32"/>
                    <a:pt x="55" y="0"/>
                  </a:cubicBezTo>
                  <a:cubicBezTo>
                    <a:pt x="63" y="30"/>
                    <a:pt x="79" y="51"/>
                    <a:pt x="111"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3" name="Freeform 87"/>
            <p:cNvSpPr>
              <a:spLocks/>
            </p:cNvSpPr>
            <p:nvPr userDrawn="1"/>
          </p:nvSpPr>
          <p:spPr bwMode="auto">
            <a:xfrm>
              <a:off x="407988" y="8456613"/>
              <a:ext cx="341313" cy="215900"/>
            </a:xfrm>
            <a:custGeom>
              <a:avLst/>
              <a:gdLst>
                <a:gd name="T0" fmla="*/ 0 w 111"/>
                <a:gd name="T1" fmla="*/ 56 h 112"/>
                <a:gd name="T2" fmla="*/ 54 w 111"/>
                <a:gd name="T3" fmla="*/ 0 h 112"/>
                <a:gd name="T4" fmla="*/ 111 w 111"/>
                <a:gd name="T5" fmla="*/ 55 h 112"/>
                <a:gd name="T6" fmla="*/ 55 w 111"/>
                <a:gd name="T7" fmla="*/ 112 h 112"/>
                <a:gd name="T8" fmla="*/ 0 w 111"/>
                <a:gd name="T9" fmla="*/ 56 h 112"/>
              </a:gdLst>
              <a:ahLst/>
              <a:cxnLst>
                <a:cxn ang="0">
                  <a:pos x="T0" y="T1"/>
                </a:cxn>
                <a:cxn ang="0">
                  <a:pos x="T2" y="T3"/>
                </a:cxn>
                <a:cxn ang="0">
                  <a:pos x="T4" y="T5"/>
                </a:cxn>
                <a:cxn ang="0">
                  <a:pos x="T6" y="T7"/>
                </a:cxn>
                <a:cxn ang="0">
                  <a:pos x="T8" y="T9"/>
                </a:cxn>
              </a:cxnLst>
              <a:rect l="0" t="0" r="r" b="b"/>
              <a:pathLst>
                <a:path w="111" h="112">
                  <a:moveTo>
                    <a:pt x="0" y="56"/>
                  </a:moveTo>
                  <a:cubicBezTo>
                    <a:pt x="31" y="50"/>
                    <a:pt x="48" y="31"/>
                    <a:pt x="54" y="0"/>
                  </a:cubicBezTo>
                  <a:cubicBezTo>
                    <a:pt x="62" y="30"/>
                    <a:pt x="77" y="51"/>
                    <a:pt x="111" y="55"/>
                  </a:cubicBezTo>
                  <a:cubicBezTo>
                    <a:pt x="80" y="63"/>
                    <a:pt x="60" y="78"/>
                    <a:pt x="55" y="112"/>
                  </a:cubicBezTo>
                  <a:cubicBezTo>
                    <a:pt x="48" y="81"/>
                    <a:pt x="31" y="62"/>
                    <a:pt x="0"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4" name="Freeform 88"/>
            <p:cNvSpPr>
              <a:spLocks/>
            </p:cNvSpPr>
            <p:nvPr userDrawn="1"/>
          </p:nvSpPr>
          <p:spPr bwMode="auto">
            <a:xfrm>
              <a:off x="850900" y="8736013"/>
              <a:ext cx="339725" cy="214312"/>
            </a:xfrm>
            <a:custGeom>
              <a:avLst/>
              <a:gdLst>
                <a:gd name="T0" fmla="*/ 55 w 110"/>
                <a:gd name="T1" fmla="*/ 0 h 110"/>
                <a:gd name="T2" fmla="*/ 110 w 110"/>
                <a:gd name="T3" fmla="*/ 55 h 110"/>
                <a:gd name="T4" fmla="*/ 55 w 110"/>
                <a:gd name="T5" fmla="*/ 110 h 110"/>
                <a:gd name="T6" fmla="*/ 0 w 110"/>
                <a:gd name="T7" fmla="*/ 55 h 110"/>
                <a:gd name="T8" fmla="*/ 55 w 110"/>
                <a:gd name="T9" fmla="*/ 0 h 110"/>
              </a:gdLst>
              <a:ahLst/>
              <a:cxnLst>
                <a:cxn ang="0">
                  <a:pos x="T0" y="T1"/>
                </a:cxn>
                <a:cxn ang="0">
                  <a:pos x="T2" y="T3"/>
                </a:cxn>
                <a:cxn ang="0">
                  <a:pos x="T4" y="T5"/>
                </a:cxn>
                <a:cxn ang="0">
                  <a:pos x="T6" y="T7"/>
                </a:cxn>
                <a:cxn ang="0">
                  <a:pos x="T8" y="T9"/>
                </a:cxn>
              </a:cxnLst>
              <a:rect l="0" t="0" r="r" b="b"/>
              <a:pathLst>
                <a:path w="110" h="110">
                  <a:moveTo>
                    <a:pt x="55" y="0"/>
                  </a:moveTo>
                  <a:cubicBezTo>
                    <a:pt x="61" y="31"/>
                    <a:pt x="79" y="48"/>
                    <a:pt x="110" y="55"/>
                  </a:cubicBezTo>
                  <a:cubicBezTo>
                    <a:pt x="80" y="62"/>
                    <a:pt x="60" y="78"/>
                    <a:pt x="55" y="110"/>
                  </a:cubicBezTo>
                  <a:cubicBezTo>
                    <a:pt x="48" y="80"/>
                    <a:pt x="31" y="61"/>
                    <a:pt x="0" y="55"/>
                  </a:cubicBezTo>
                  <a:cubicBezTo>
                    <a:pt x="30" y="48"/>
                    <a:pt x="49"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5" name="Freeform 89"/>
            <p:cNvSpPr>
              <a:spLocks/>
            </p:cNvSpPr>
            <p:nvPr userDrawn="1"/>
          </p:nvSpPr>
          <p:spPr bwMode="auto">
            <a:xfrm>
              <a:off x="854075" y="7613650"/>
              <a:ext cx="336550" cy="219075"/>
            </a:xfrm>
            <a:custGeom>
              <a:avLst/>
              <a:gdLst>
                <a:gd name="T0" fmla="*/ 54 w 109"/>
                <a:gd name="T1" fmla="*/ 113 h 113"/>
                <a:gd name="T2" fmla="*/ 0 w 109"/>
                <a:gd name="T3" fmla="*/ 59 h 113"/>
                <a:gd name="T4" fmla="*/ 54 w 109"/>
                <a:gd name="T5" fmla="*/ 0 h 113"/>
                <a:gd name="T6" fmla="*/ 109 w 109"/>
                <a:gd name="T7" fmla="*/ 59 h 113"/>
                <a:gd name="T8" fmla="*/ 54 w 109"/>
                <a:gd name="T9" fmla="*/ 113 h 113"/>
              </a:gdLst>
              <a:ahLst/>
              <a:cxnLst>
                <a:cxn ang="0">
                  <a:pos x="T0" y="T1"/>
                </a:cxn>
                <a:cxn ang="0">
                  <a:pos x="T2" y="T3"/>
                </a:cxn>
                <a:cxn ang="0">
                  <a:pos x="T4" y="T5"/>
                </a:cxn>
                <a:cxn ang="0">
                  <a:pos x="T6" y="T7"/>
                </a:cxn>
                <a:cxn ang="0">
                  <a:pos x="T8" y="T9"/>
                </a:cxn>
              </a:cxnLst>
              <a:rect l="0" t="0" r="r" b="b"/>
              <a:pathLst>
                <a:path w="109" h="113">
                  <a:moveTo>
                    <a:pt x="54" y="113"/>
                  </a:moveTo>
                  <a:cubicBezTo>
                    <a:pt x="43" y="79"/>
                    <a:pt x="38" y="74"/>
                    <a:pt x="0" y="59"/>
                  </a:cubicBezTo>
                  <a:cubicBezTo>
                    <a:pt x="38" y="44"/>
                    <a:pt x="43" y="39"/>
                    <a:pt x="54" y="0"/>
                  </a:cubicBezTo>
                  <a:cubicBezTo>
                    <a:pt x="60" y="34"/>
                    <a:pt x="77" y="53"/>
                    <a:pt x="109" y="59"/>
                  </a:cubicBezTo>
                  <a:cubicBezTo>
                    <a:pt x="78" y="65"/>
                    <a:pt x="60" y="82"/>
                    <a:pt x="5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6" name="Freeform 90"/>
            <p:cNvSpPr>
              <a:spLocks/>
            </p:cNvSpPr>
            <p:nvPr userDrawn="1"/>
          </p:nvSpPr>
          <p:spPr bwMode="auto">
            <a:xfrm>
              <a:off x="7948613" y="7621588"/>
              <a:ext cx="338138" cy="212725"/>
            </a:xfrm>
            <a:custGeom>
              <a:avLst/>
              <a:gdLst>
                <a:gd name="T0" fmla="*/ 0 w 110"/>
                <a:gd name="T1" fmla="*/ 55 h 110"/>
                <a:gd name="T2" fmla="*/ 54 w 110"/>
                <a:gd name="T3" fmla="*/ 0 h 110"/>
                <a:gd name="T4" fmla="*/ 110 w 110"/>
                <a:gd name="T5" fmla="*/ 55 h 110"/>
                <a:gd name="T6" fmla="*/ 55 w 110"/>
                <a:gd name="T7" fmla="*/ 110 h 110"/>
                <a:gd name="T8" fmla="*/ 0 w 110"/>
                <a:gd name="T9" fmla="*/ 55 h 110"/>
              </a:gdLst>
              <a:ahLst/>
              <a:cxnLst>
                <a:cxn ang="0">
                  <a:pos x="T0" y="T1"/>
                </a:cxn>
                <a:cxn ang="0">
                  <a:pos x="T2" y="T3"/>
                </a:cxn>
                <a:cxn ang="0">
                  <a:pos x="T4" y="T5"/>
                </a:cxn>
                <a:cxn ang="0">
                  <a:pos x="T6" y="T7"/>
                </a:cxn>
                <a:cxn ang="0">
                  <a:pos x="T8" y="T9"/>
                </a:cxn>
              </a:cxnLst>
              <a:rect l="0" t="0" r="r" b="b"/>
              <a:pathLst>
                <a:path w="110" h="110">
                  <a:moveTo>
                    <a:pt x="0" y="55"/>
                  </a:moveTo>
                  <a:cubicBezTo>
                    <a:pt x="30" y="48"/>
                    <a:pt x="49" y="31"/>
                    <a:pt x="54" y="0"/>
                  </a:cubicBezTo>
                  <a:cubicBezTo>
                    <a:pt x="61" y="30"/>
                    <a:pt x="78" y="49"/>
                    <a:pt x="110" y="55"/>
                  </a:cubicBezTo>
                  <a:cubicBezTo>
                    <a:pt x="79" y="61"/>
                    <a:pt x="61" y="78"/>
                    <a:pt x="55" y="110"/>
                  </a:cubicBezTo>
                  <a:cubicBezTo>
                    <a:pt x="48" y="80"/>
                    <a:pt x="31" y="60"/>
                    <a:pt x="0"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7" name="Freeform 91"/>
            <p:cNvSpPr>
              <a:spLocks/>
            </p:cNvSpPr>
            <p:nvPr userDrawn="1"/>
          </p:nvSpPr>
          <p:spPr bwMode="auto">
            <a:xfrm>
              <a:off x="7948613" y="8734425"/>
              <a:ext cx="334963" cy="215900"/>
            </a:xfrm>
            <a:custGeom>
              <a:avLst/>
              <a:gdLst>
                <a:gd name="T0" fmla="*/ 109 w 109"/>
                <a:gd name="T1" fmla="*/ 55 h 111"/>
                <a:gd name="T2" fmla="*/ 55 w 109"/>
                <a:gd name="T3" fmla="*/ 111 h 111"/>
                <a:gd name="T4" fmla="*/ 0 w 109"/>
                <a:gd name="T5" fmla="*/ 56 h 111"/>
                <a:gd name="T6" fmla="*/ 54 w 109"/>
                <a:gd name="T7" fmla="*/ 0 h 111"/>
                <a:gd name="T8" fmla="*/ 109 w 109"/>
                <a:gd name="T9" fmla="*/ 55 h 111"/>
              </a:gdLst>
              <a:ahLst/>
              <a:cxnLst>
                <a:cxn ang="0">
                  <a:pos x="T0" y="T1"/>
                </a:cxn>
                <a:cxn ang="0">
                  <a:pos x="T2" y="T3"/>
                </a:cxn>
                <a:cxn ang="0">
                  <a:pos x="T4" y="T5"/>
                </a:cxn>
                <a:cxn ang="0">
                  <a:pos x="T6" y="T7"/>
                </a:cxn>
                <a:cxn ang="0">
                  <a:pos x="T8" y="T9"/>
                </a:cxn>
              </a:cxnLst>
              <a:rect l="0" t="0" r="r" b="b"/>
              <a:pathLst>
                <a:path w="109" h="111">
                  <a:moveTo>
                    <a:pt x="109" y="55"/>
                  </a:moveTo>
                  <a:cubicBezTo>
                    <a:pt x="79" y="62"/>
                    <a:pt x="61" y="79"/>
                    <a:pt x="55" y="111"/>
                  </a:cubicBezTo>
                  <a:cubicBezTo>
                    <a:pt x="48" y="81"/>
                    <a:pt x="32" y="61"/>
                    <a:pt x="0" y="56"/>
                  </a:cubicBezTo>
                  <a:cubicBezTo>
                    <a:pt x="29" y="49"/>
                    <a:pt x="50" y="33"/>
                    <a:pt x="54" y="0"/>
                  </a:cubicBezTo>
                  <a:cubicBezTo>
                    <a:pt x="62" y="30"/>
                    <a:pt x="77" y="50"/>
                    <a:pt x="10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8" name="Freeform 92"/>
            <p:cNvSpPr>
              <a:spLocks/>
            </p:cNvSpPr>
            <p:nvPr userDrawn="1"/>
          </p:nvSpPr>
          <p:spPr bwMode="auto">
            <a:xfrm>
              <a:off x="1292225" y="9021763"/>
              <a:ext cx="334963" cy="198437"/>
            </a:xfrm>
            <a:custGeom>
              <a:avLst/>
              <a:gdLst>
                <a:gd name="T0" fmla="*/ 56 w 109"/>
                <a:gd name="T1" fmla="*/ 103 h 103"/>
                <a:gd name="T2" fmla="*/ 0 w 109"/>
                <a:gd name="T3" fmla="*/ 51 h 103"/>
                <a:gd name="T4" fmla="*/ 55 w 109"/>
                <a:gd name="T5" fmla="*/ 0 h 103"/>
                <a:gd name="T6" fmla="*/ 109 w 109"/>
                <a:gd name="T7" fmla="*/ 51 h 103"/>
                <a:gd name="T8" fmla="*/ 56 w 109"/>
                <a:gd name="T9" fmla="*/ 103 h 103"/>
              </a:gdLst>
              <a:ahLst/>
              <a:cxnLst>
                <a:cxn ang="0">
                  <a:pos x="T0" y="T1"/>
                </a:cxn>
                <a:cxn ang="0">
                  <a:pos x="T2" y="T3"/>
                </a:cxn>
                <a:cxn ang="0">
                  <a:pos x="T4" y="T5"/>
                </a:cxn>
                <a:cxn ang="0">
                  <a:pos x="T6" y="T7"/>
                </a:cxn>
                <a:cxn ang="0">
                  <a:pos x="T8" y="T9"/>
                </a:cxn>
              </a:cxnLst>
              <a:rect l="0" t="0" r="r" b="b"/>
              <a:pathLst>
                <a:path w="109" h="103">
                  <a:moveTo>
                    <a:pt x="56" y="103"/>
                  </a:moveTo>
                  <a:cubicBezTo>
                    <a:pt x="45" y="71"/>
                    <a:pt x="38" y="64"/>
                    <a:pt x="0" y="51"/>
                  </a:cubicBezTo>
                  <a:cubicBezTo>
                    <a:pt x="31" y="45"/>
                    <a:pt x="50" y="30"/>
                    <a:pt x="55" y="0"/>
                  </a:cubicBezTo>
                  <a:cubicBezTo>
                    <a:pt x="64" y="27"/>
                    <a:pt x="78" y="47"/>
                    <a:pt x="109" y="51"/>
                  </a:cubicBezTo>
                  <a:cubicBezTo>
                    <a:pt x="80" y="58"/>
                    <a:pt x="62" y="74"/>
                    <a:pt x="5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9" name="Freeform 93"/>
            <p:cNvSpPr>
              <a:spLocks/>
            </p:cNvSpPr>
            <p:nvPr userDrawn="1"/>
          </p:nvSpPr>
          <p:spPr bwMode="auto">
            <a:xfrm>
              <a:off x="3074988" y="6789738"/>
              <a:ext cx="327025" cy="200025"/>
            </a:xfrm>
            <a:custGeom>
              <a:avLst/>
              <a:gdLst>
                <a:gd name="T0" fmla="*/ 106 w 106"/>
                <a:gd name="T1" fmla="*/ 51 h 103"/>
                <a:gd name="T2" fmla="*/ 53 w 106"/>
                <a:gd name="T3" fmla="*/ 103 h 103"/>
                <a:gd name="T4" fmla="*/ 0 w 106"/>
                <a:gd name="T5" fmla="*/ 52 h 103"/>
                <a:gd name="T6" fmla="*/ 52 w 106"/>
                <a:gd name="T7" fmla="*/ 0 h 103"/>
                <a:gd name="T8" fmla="*/ 106 w 106"/>
                <a:gd name="T9" fmla="*/ 51 h 103"/>
              </a:gdLst>
              <a:ahLst/>
              <a:cxnLst>
                <a:cxn ang="0">
                  <a:pos x="T0" y="T1"/>
                </a:cxn>
                <a:cxn ang="0">
                  <a:pos x="T2" y="T3"/>
                </a:cxn>
                <a:cxn ang="0">
                  <a:pos x="T4" y="T5"/>
                </a:cxn>
                <a:cxn ang="0">
                  <a:pos x="T6" y="T7"/>
                </a:cxn>
                <a:cxn ang="0">
                  <a:pos x="T8" y="T9"/>
                </a:cxn>
              </a:cxnLst>
              <a:rect l="0" t="0" r="r" b="b"/>
              <a:pathLst>
                <a:path w="106" h="103">
                  <a:moveTo>
                    <a:pt x="106" y="51"/>
                  </a:moveTo>
                  <a:cubicBezTo>
                    <a:pt x="77" y="58"/>
                    <a:pt x="59" y="74"/>
                    <a:pt x="53" y="103"/>
                  </a:cubicBezTo>
                  <a:cubicBezTo>
                    <a:pt x="45" y="75"/>
                    <a:pt x="30" y="57"/>
                    <a:pt x="0" y="52"/>
                  </a:cubicBezTo>
                  <a:cubicBezTo>
                    <a:pt x="27" y="45"/>
                    <a:pt x="47" y="31"/>
                    <a:pt x="52" y="0"/>
                  </a:cubicBezTo>
                  <a:cubicBezTo>
                    <a:pt x="60" y="27"/>
                    <a:pt x="76" y="46"/>
                    <a:pt x="10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0" name="Freeform 94"/>
            <p:cNvSpPr>
              <a:spLocks/>
            </p:cNvSpPr>
            <p:nvPr userDrawn="1"/>
          </p:nvSpPr>
          <p:spPr bwMode="auto">
            <a:xfrm>
              <a:off x="1300163" y="7348538"/>
              <a:ext cx="323850" cy="198437"/>
            </a:xfrm>
            <a:custGeom>
              <a:avLst/>
              <a:gdLst>
                <a:gd name="T0" fmla="*/ 105 w 105"/>
                <a:gd name="T1" fmla="*/ 52 h 103"/>
                <a:gd name="T2" fmla="*/ 53 w 105"/>
                <a:gd name="T3" fmla="*/ 103 h 103"/>
                <a:gd name="T4" fmla="*/ 0 w 105"/>
                <a:gd name="T5" fmla="*/ 52 h 103"/>
                <a:gd name="T6" fmla="*/ 53 w 105"/>
                <a:gd name="T7" fmla="*/ 0 h 103"/>
                <a:gd name="T8" fmla="*/ 105 w 105"/>
                <a:gd name="T9" fmla="*/ 52 h 103"/>
              </a:gdLst>
              <a:ahLst/>
              <a:cxnLst>
                <a:cxn ang="0">
                  <a:pos x="T0" y="T1"/>
                </a:cxn>
                <a:cxn ang="0">
                  <a:pos x="T2" y="T3"/>
                </a:cxn>
                <a:cxn ang="0">
                  <a:pos x="T4" y="T5"/>
                </a:cxn>
                <a:cxn ang="0">
                  <a:pos x="T6" y="T7"/>
                </a:cxn>
                <a:cxn ang="0">
                  <a:pos x="T8" y="T9"/>
                </a:cxn>
              </a:cxnLst>
              <a:rect l="0" t="0" r="r" b="b"/>
              <a:pathLst>
                <a:path w="105" h="103">
                  <a:moveTo>
                    <a:pt x="105" y="52"/>
                  </a:moveTo>
                  <a:cubicBezTo>
                    <a:pt x="76" y="58"/>
                    <a:pt x="60" y="74"/>
                    <a:pt x="53" y="103"/>
                  </a:cubicBezTo>
                  <a:cubicBezTo>
                    <a:pt x="45" y="76"/>
                    <a:pt x="30" y="57"/>
                    <a:pt x="0" y="52"/>
                  </a:cubicBezTo>
                  <a:cubicBezTo>
                    <a:pt x="28" y="46"/>
                    <a:pt x="46" y="29"/>
                    <a:pt x="53" y="0"/>
                  </a:cubicBezTo>
                  <a:cubicBezTo>
                    <a:pt x="60" y="29"/>
                    <a:pt x="76" y="46"/>
                    <a:pt x="105"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1" name="Freeform 95"/>
            <p:cNvSpPr>
              <a:spLocks/>
            </p:cNvSpPr>
            <p:nvPr userDrawn="1"/>
          </p:nvSpPr>
          <p:spPr bwMode="auto">
            <a:xfrm>
              <a:off x="5735638" y="6786563"/>
              <a:ext cx="333375" cy="203200"/>
            </a:xfrm>
            <a:custGeom>
              <a:avLst/>
              <a:gdLst>
                <a:gd name="T0" fmla="*/ 51 w 108"/>
                <a:gd name="T1" fmla="*/ 0 h 105"/>
                <a:gd name="T2" fmla="*/ 108 w 108"/>
                <a:gd name="T3" fmla="*/ 54 h 105"/>
                <a:gd name="T4" fmla="*/ 53 w 108"/>
                <a:gd name="T5" fmla="*/ 105 h 105"/>
                <a:gd name="T6" fmla="*/ 0 w 108"/>
                <a:gd name="T7" fmla="*/ 54 h 105"/>
                <a:gd name="T8" fmla="*/ 51 w 108"/>
                <a:gd name="T9" fmla="*/ 0 h 105"/>
              </a:gdLst>
              <a:ahLst/>
              <a:cxnLst>
                <a:cxn ang="0">
                  <a:pos x="T0" y="T1"/>
                </a:cxn>
                <a:cxn ang="0">
                  <a:pos x="T2" y="T3"/>
                </a:cxn>
                <a:cxn ang="0">
                  <a:pos x="T4" y="T5"/>
                </a:cxn>
                <a:cxn ang="0">
                  <a:pos x="T6" y="T7"/>
                </a:cxn>
                <a:cxn ang="0">
                  <a:pos x="T8" y="T9"/>
                </a:cxn>
              </a:cxnLst>
              <a:rect l="0" t="0" r="r" b="b"/>
              <a:pathLst>
                <a:path w="108" h="105">
                  <a:moveTo>
                    <a:pt x="51" y="0"/>
                  </a:moveTo>
                  <a:cubicBezTo>
                    <a:pt x="68" y="39"/>
                    <a:pt x="70" y="41"/>
                    <a:pt x="108" y="54"/>
                  </a:cubicBezTo>
                  <a:cubicBezTo>
                    <a:pt x="77" y="60"/>
                    <a:pt x="59" y="75"/>
                    <a:pt x="53" y="105"/>
                  </a:cubicBezTo>
                  <a:cubicBezTo>
                    <a:pt x="45" y="78"/>
                    <a:pt x="31" y="58"/>
                    <a:pt x="0" y="54"/>
                  </a:cubicBezTo>
                  <a:cubicBezTo>
                    <a:pt x="28" y="48"/>
                    <a:pt x="46" y="31"/>
                    <a:pt x="5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2" name="Freeform 96"/>
            <p:cNvSpPr>
              <a:spLocks/>
            </p:cNvSpPr>
            <p:nvPr userDrawn="1"/>
          </p:nvSpPr>
          <p:spPr bwMode="auto">
            <a:xfrm>
              <a:off x="7497763" y="7348538"/>
              <a:ext cx="339725" cy="203200"/>
            </a:xfrm>
            <a:custGeom>
              <a:avLst/>
              <a:gdLst>
                <a:gd name="T0" fmla="*/ 0 w 110"/>
                <a:gd name="T1" fmla="*/ 50 h 105"/>
                <a:gd name="T2" fmla="*/ 56 w 110"/>
                <a:gd name="T3" fmla="*/ 0 h 105"/>
                <a:gd name="T4" fmla="*/ 110 w 110"/>
                <a:gd name="T5" fmla="*/ 51 h 105"/>
                <a:gd name="T6" fmla="*/ 58 w 110"/>
                <a:gd name="T7" fmla="*/ 105 h 105"/>
                <a:gd name="T8" fmla="*/ 0 w 110"/>
                <a:gd name="T9" fmla="*/ 50 h 105"/>
              </a:gdLst>
              <a:ahLst/>
              <a:cxnLst>
                <a:cxn ang="0">
                  <a:pos x="T0" y="T1"/>
                </a:cxn>
                <a:cxn ang="0">
                  <a:pos x="T2" y="T3"/>
                </a:cxn>
                <a:cxn ang="0">
                  <a:pos x="T4" y="T5"/>
                </a:cxn>
                <a:cxn ang="0">
                  <a:pos x="T6" y="T7"/>
                </a:cxn>
                <a:cxn ang="0">
                  <a:pos x="T8" y="T9"/>
                </a:cxn>
              </a:cxnLst>
              <a:rect l="0" t="0" r="r" b="b"/>
              <a:pathLst>
                <a:path w="110" h="105">
                  <a:moveTo>
                    <a:pt x="0" y="50"/>
                  </a:moveTo>
                  <a:cubicBezTo>
                    <a:pt x="34" y="45"/>
                    <a:pt x="50" y="29"/>
                    <a:pt x="56" y="0"/>
                  </a:cubicBezTo>
                  <a:cubicBezTo>
                    <a:pt x="64" y="27"/>
                    <a:pt x="79" y="46"/>
                    <a:pt x="110" y="51"/>
                  </a:cubicBezTo>
                  <a:cubicBezTo>
                    <a:pt x="81" y="58"/>
                    <a:pt x="63" y="74"/>
                    <a:pt x="58" y="105"/>
                  </a:cubicBezTo>
                  <a:cubicBezTo>
                    <a:pt x="42" y="67"/>
                    <a:pt x="40" y="6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3" name="Freeform 97"/>
            <p:cNvSpPr>
              <a:spLocks/>
            </p:cNvSpPr>
            <p:nvPr userDrawn="1"/>
          </p:nvSpPr>
          <p:spPr bwMode="auto">
            <a:xfrm>
              <a:off x="3074988" y="9580563"/>
              <a:ext cx="320675" cy="196850"/>
            </a:xfrm>
            <a:custGeom>
              <a:avLst/>
              <a:gdLst>
                <a:gd name="T0" fmla="*/ 53 w 104"/>
                <a:gd name="T1" fmla="*/ 0 h 101"/>
                <a:gd name="T2" fmla="*/ 104 w 104"/>
                <a:gd name="T3" fmla="*/ 50 h 101"/>
                <a:gd name="T4" fmla="*/ 71 w 104"/>
                <a:gd name="T5" fmla="*/ 68 h 101"/>
                <a:gd name="T6" fmla="*/ 52 w 104"/>
                <a:gd name="T7" fmla="*/ 101 h 101"/>
                <a:gd name="T8" fmla="*/ 0 w 104"/>
                <a:gd name="T9" fmla="*/ 52 h 101"/>
                <a:gd name="T10" fmla="*/ 53 w 104"/>
                <a:gd name="T11" fmla="*/ 0 h 101"/>
              </a:gdLst>
              <a:ahLst/>
              <a:cxnLst>
                <a:cxn ang="0">
                  <a:pos x="T0" y="T1"/>
                </a:cxn>
                <a:cxn ang="0">
                  <a:pos x="T2" y="T3"/>
                </a:cxn>
                <a:cxn ang="0">
                  <a:pos x="T4" y="T5"/>
                </a:cxn>
                <a:cxn ang="0">
                  <a:pos x="T6" y="T7"/>
                </a:cxn>
                <a:cxn ang="0">
                  <a:pos x="T8" y="T9"/>
                </a:cxn>
                <a:cxn ang="0">
                  <a:pos x="T10" y="T11"/>
                </a:cxn>
              </a:cxnLst>
              <a:rect l="0" t="0" r="r" b="b"/>
              <a:pathLst>
                <a:path w="104" h="101">
                  <a:moveTo>
                    <a:pt x="53" y="0"/>
                  </a:moveTo>
                  <a:cubicBezTo>
                    <a:pt x="63" y="32"/>
                    <a:pt x="71" y="39"/>
                    <a:pt x="104" y="50"/>
                  </a:cubicBezTo>
                  <a:cubicBezTo>
                    <a:pt x="93" y="56"/>
                    <a:pt x="80" y="60"/>
                    <a:pt x="71" y="68"/>
                  </a:cubicBezTo>
                  <a:cubicBezTo>
                    <a:pt x="63" y="77"/>
                    <a:pt x="59" y="89"/>
                    <a:pt x="52" y="101"/>
                  </a:cubicBezTo>
                  <a:cubicBezTo>
                    <a:pt x="45" y="76"/>
                    <a:pt x="31" y="55"/>
                    <a:pt x="0" y="52"/>
                  </a:cubicBezTo>
                  <a:cubicBezTo>
                    <a:pt x="28" y="45"/>
                    <a:pt x="46" y="28"/>
                    <a:pt x="5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4" name="Freeform 98"/>
            <p:cNvSpPr>
              <a:spLocks/>
            </p:cNvSpPr>
            <p:nvPr userDrawn="1"/>
          </p:nvSpPr>
          <p:spPr bwMode="auto">
            <a:xfrm>
              <a:off x="5735638" y="9578975"/>
              <a:ext cx="327025" cy="200025"/>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5" y="76"/>
                    <a:pt x="30" y="57"/>
                    <a:pt x="0" y="52"/>
                  </a:cubicBezTo>
                  <a:cubicBezTo>
                    <a:pt x="27" y="45"/>
                    <a:pt x="47" y="31"/>
                    <a:pt x="52" y="0"/>
                  </a:cubicBezTo>
                  <a:cubicBezTo>
                    <a:pt x="60" y="27"/>
                    <a:pt x="76" y="47"/>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5" name="Freeform 99"/>
            <p:cNvSpPr>
              <a:spLocks/>
            </p:cNvSpPr>
            <p:nvPr userDrawn="1"/>
          </p:nvSpPr>
          <p:spPr bwMode="auto">
            <a:xfrm>
              <a:off x="7510463" y="9021763"/>
              <a:ext cx="327025" cy="198437"/>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6" y="75"/>
                    <a:pt x="30" y="57"/>
                    <a:pt x="0" y="52"/>
                  </a:cubicBezTo>
                  <a:cubicBezTo>
                    <a:pt x="27" y="45"/>
                    <a:pt x="47" y="31"/>
                    <a:pt x="52" y="0"/>
                  </a:cubicBezTo>
                  <a:cubicBezTo>
                    <a:pt x="60" y="28"/>
                    <a:pt x="76" y="46"/>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6" name="Freeform 100"/>
            <p:cNvSpPr>
              <a:spLocks/>
            </p:cNvSpPr>
            <p:nvPr userDrawn="1"/>
          </p:nvSpPr>
          <p:spPr bwMode="auto">
            <a:xfrm>
              <a:off x="1758950" y="7069138"/>
              <a:ext cx="296863" cy="192087"/>
            </a:xfrm>
            <a:custGeom>
              <a:avLst/>
              <a:gdLst>
                <a:gd name="T0" fmla="*/ 96 w 96"/>
                <a:gd name="T1" fmla="*/ 51 h 99"/>
                <a:gd name="T2" fmla="*/ 48 w 96"/>
                <a:gd name="T3" fmla="*/ 99 h 99"/>
                <a:gd name="T4" fmla="*/ 29 w 96"/>
                <a:gd name="T5" fmla="*/ 68 h 99"/>
                <a:gd name="T6" fmla="*/ 0 w 96"/>
                <a:gd name="T7" fmla="*/ 51 h 99"/>
                <a:gd name="T8" fmla="*/ 48 w 96"/>
                <a:gd name="T9" fmla="*/ 0 h 99"/>
                <a:gd name="T10" fmla="*/ 96 w 96"/>
                <a:gd name="T11" fmla="*/ 51 h 99"/>
              </a:gdLst>
              <a:ahLst/>
              <a:cxnLst>
                <a:cxn ang="0">
                  <a:pos x="T0" y="T1"/>
                </a:cxn>
                <a:cxn ang="0">
                  <a:pos x="T2" y="T3"/>
                </a:cxn>
                <a:cxn ang="0">
                  <a:pos x="T4" y="T5"/>
                </a:cxn>
                <a:cxn ang="0">
                  <a:pos x="T6" y="T7"/>
                </a:cxn>
                <a:cxn ang="0">
                  <a:pos x="T8" y="T9"/>
                </a:cxn>
                <a:cxn ang="0">
                  <a:pos x="T10" y="T11"/>
                </a:cxn>
              </a:cxnLst>
              <a:rect l="0" t="0" r="r" b="b"/>
              <a:pathLst>
                <a:path w="96" h="99">
                  <a:moveTo>
                    <a:pt x="96" y="51"/>
                  </a:moveTo>
                  <a:cubicBezTo>
                    <a:pt x="66" y="62"/>
                    <a:pt x="61" y="67"/>
                    <a:pt x="48" y="99"/>
                  </a:cubicBezTo>
                  <a:cubicBezTo>
                    <a:pt x="42" y="88"/>
                    <a:pt x="38" y="76"/>
                    <a:pt x="29" y="68"/>
                  </a:cubicBezTo>
                  <a:cubicBezTo>
                    <a:pt x="22" y="60"/>
                    <a:pt x="10" y="57"/>
                    <a:pt x="0" y="51"/>
                  </a:cubicBezTo>
                  <a:cubicBezTo>
                    <a:pt x="32" y="39"/>
                    <a:pt x="37" y="34"/>
                    <a:pt x="48" y="0"/>
                  </a:cubicBezTo>
                  <a:cubicBezTo>
                    <a:pt x="55" y="29"/>
                    <a:pt x="69" y="46"/>
                    <a:pt x="9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7" name="Freeform 101"/>
            <p:cNvSpPr>
              <a:spLocks/>
            </p:cNvSpPr>
            <p:nvPr userDrawn="1"/>
          </p:nvSpPr>
          <p:spPr bwMode="auto">
            <a:xfrm>
              <a:off x="7070725" y="9299575"/>
              <a:ext cx="311150" cy="193675"/>
            </a:xfrm>
            <a:custGeom>
              <a:avLst/>
              <a:gdLst>
                <a:gd name="T0" fmla="*/ 0 w 101"/>
                <a:gd name="T1" fmla="*/ 53 h 100"/>
                <a:gd name="T2" fmla="*/ 52 w 101"/>
                <a:gd name="T3" fmla="*/ 0 h 100"/>
                <a:gd name="T4" fmla="*/ 101 w 101"/>
                <a:gd name="T5" fmla="*/ 51 h 100"/>
                <a:gd name="T6" fmla="*/ 52 w 101"/>
                <a:gd name="T7" fmla="*/ 100 h 100"/>
                <a:gd name="T8" fmla="*/ 0 w 101"/>
                <a:gd name="T9" fmla="*/ 53 h 100"/>
              </a:gdLst>
              <a:ahLst/>
              <a:cxnLst>
                <a:cxn ang="0">
                  <a:pos x="T0" y="T1"/>
                </a:cxn>
                <a:cxn ang="0">
                  <a:pos x="T2" y="T3"/>
                </a:cxn>
                <a:cxn ang="0">
                  <a:pos x="T4" y="T5"/>
                </a:cxn>
                <a:cxn ang="0">
                  <a:pos x="T6" y="T7"/>
                </a:cxn>
                <a:cxn ang="0">
                  <a:pos x="T8" y="T9"/>
                </a:cxn>
              </a:cxnLst>
              <a:rect l="0" t="0" r="r" b="b"/>
              <a:pathLst>
                <a:path w="101" h="100">
                  <a:moveTo>
                    <a:pt x="0" y="53"/>
                  </a:moveTo>
                  <a:cubicBezTo>
                    <a:pt x="37" y="38"/>
                    <a:pt x="41" y="33"/>
                    <a:pt x="52" y="0"/>
                  </a:cubicBezTo>
                  <a:cubicBezTo>
                    <a:pt x="59" y="28"/>
                    <a:pt x="73" y="47"/>
                    <a:pt x="101" y="51"/>
                  </a:cubicBezTo>
                  <a:cubicBezTo>
                    <a:pt x="75" y="58"/>
                    <a:pt x="58" y="73"/>
                    <a:pt x="52" y="100"/>
                  </a:cubicBezTo>
                  <a:cubicBezTo>
                    <a:pt x="45" y="74"/>
                    <a:pt x="30" y="57"/>
                    <a:pt x="0"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8" name="Freeform 102"/>
            <p:cNvSpPr>
              <a:spLocks/>
            </p:cNvSpPr>
            <p:nvPr userDrawn="1"/>
          </p:nvSpPr>
          <p:spPr bwMode="auto">
            <a:xfrm>
              <a:off x="1754188" y="9307513"/>
              <a:ext cx="307975" cy="198437"/>
            </a:xfrm>
            <a:custGeom>
              <a:avLst/>
              <a:gdLst>
                <a:gd name="T0" fmla="*/ 50 w 100"/>
                <a:gd name="T1" fmla="*/ 0 h 102"/>
                <a:gd name="T2" fmla="*/ 100 w 100"/>
                <a:gd name="T3" fmla="*/ 47 h 102"/>
                <a:gd name="T4" fmla="*/ 51 w 100"/>
                <a:gd name="T5" fmla="*/ 102 h 102"/>
                <a:gd name="T6" fmla="*/ 0 w 100"/>
                <a:gd name="T7" fmla="*/ 48 h 102"/>
                <a:gd name="T8" fmla="*/ 50 w 100"/>
                <a:gd name="T9" fmla="*/ 0 h 102"/>
              </a:gdLst>
              <a:ahLst/>
              <a:cxnLst>
                <a:cxn ang="0">
                  <a:pos x="T0" y="T1"/>
                </a:cxn>
                <a:cxn ang="0">
                  <a:pos x="T2" y="T3"/>
                </a:cxn>
                <a:cxn ang="0">
                  <a:pos x="T4" y="T5"/>
                </a:cxn>
                <a:cxn ang="0">
                  <a:pos x="T6" y="T7"/>
                </a:cxn>
                <a:cxn ang="0">
                  <a:pos x="T8" y="T9"/>
                </a:cxn>
              </a:cxnLst>
              <a:rect l="0" t="0" r="r" b="b"/>
              <a:pathLst>
                <a:path w="100" h="102">
                  <a:moveTo>
                    <a:pt x="50" y="0"/>
                  </a:moveTo>
                  <a:cubicBezTo>
                    <a:pt x="56" y="27"/>
                    <a:pt x="72" y="42"/>
                    <a:pt x="100" y="47"/>
                  </a:cubicBezTo>
                  <a:cubicBezTo>
                    <a:pt x="73" y="54"/>
                    <a:pt x="56" y="69"/>
                    <a:pt x="51" y="102"/>
                  </a:cubicBezTo>
                  <a:cubicBezTo>
                    <a:pt x="42" y="71"/>
                    <a:pt x="29" y="52"/>
                    <a:pt x="0" y="48"/>
                  </a:cubicBezTo>
                  <a:cubicBezTo>
                    <a:pt x="27" y="42"/>
                    <a:pt x="43"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9" name="Freeform 103"/>
            <p:cNvSpPr>
              <a:spLocks/>
            </p:cNvSpPr>
            <p:nvPr userDrawn="1"/>
          </p:nvSpPr>
          <p:spPr bwMode="auto">
            <a:xfrm>
              <a:off x="4418013" y="6519863"/>
              <a:ext cx="298450" cy="185737"/>
            </a:xfrm>
            <a:custGeom>
              <a:avLst/>
              <a:gdLst>
                <a:gd name="T0" fmla="*/ 97 w 97"/>
                <a:gd name="T1" fmla="*/ 47 h 96"/>
                <a:gd name="T2" fmla="*/ 49 w 97"/>
                <a:gd name="T3" fmla="*/ 96 h 96"/>
                <a:gd name="T4" fmla="*/ 0 w 97"/>
                <a:gd name="T5" fmla="*/ 48 h 96"/>
                <a:gd name="T6" fmla="*/ 48 w 97"/>
                <a:gd name="T7" fmla="*/ 0 h 96"/>
                <a:gd name="T8" fmla="*/ 97 w 97"/>
                <a:gd name="T9" fmla="*/ 47 h 96"/>
              </a:gdLst>
              <a:ahLst/>
              <a:cxnLst>
                <a:cxn ang="0">
                  <a:pos x="T0" y="T1"/>
                </a:cxn>
                <a:cxn ang="0">
                  <a:pos x="T2" y="T3"/>
                </a:cxn>
                <a:cxn ang="0">
                  <a:pos x="T4" y="T5"/>
                </a:cxn>
                <a:cxn ang="0">
                  <a:pos x="T6" y="T7"/>
                </a:cxn>
                <a:cxn ang="0">
                  <a:pos x="T8" y="T9"/>
                </a:cxn>
              </a:cxnLst>
              <a:rect l="0" t="0" r="r" b="b"/>
              <a:pathLst>
                <a:path w="97" h="96">
                  <a:moveTo>
                    <a:pt x="97" y="47"/>
                  </a:moveTo>
                  <a:cubicBezTo>
                    <a:pt x="71" y="53"/>
                    <a:pt x="56" y="70"/>
                    <a:pt x="49" y="96"/>
                  </a:cubicBezTo>
                  <a:cubicBezTo>
                    <a:pt x="42" y="69"/>
                    <a:pt x="27" y="53"/>
                    <a:pt x="0" y="48"/>
                  </a:cubicBezTo>
                  <a:cubicBezTo>
                    <a:pt x="25" y="41"/>
                    <a:pt x="43" y="28"/>
                    <a:pt x="48" y="0"/>
                  </a:cubicBezTo>
                  <a:cubicBezTo>
                    <a:pt x="56" y="25"/>
                    <a:pt x="70" y="43"/>
                    <a:pt x="97"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0" name="Freeform 104"/>
            <p:cNvSpPr>
              <a:spLocks/>
            </p:cNvSpPr>
            <p:nvPr userDrawn="1"/>
          </p:nvSpPr>
          <p:spPr bwMode="auto">
            <a:xfrm>
              <a:off x="7075488" y="7077075"/>
              <a:ext cx="306388" cy="185737"/>
            </a:xfrm>
            <a:custGeom>
              <a:avLst/>
              <a:gdLst>
                <a:gd name="T0" fmla="*/ 50 w 99"/>
                <a:gd name="T1" fmla="*/ 0 h 96"/>
                <a:gd name="T2" fmla="*/ 99 w 99"/>
                <a:gd name="T3" fmla="*/ 48 h 96"/>
                <a:gd name="T4" fmla="*/ 51 w 99"/>
                <a:gd name="T5" fmla="*/ 96 h 96"/>
                <a:gd name="T6" fmla="*/ 0 w 99"/>
                <a:gd name="T7" fmla="*/ 48 h 96"/>
                <a:gd name="T8" fmla="*/ 50 w 99"/>
                <a:gd name="T9" fmla="*/ 0 h 96"/>
              </a:gdLst>
              <a:ahLst/>
              <a:cxnLst>
                <a:cxn ang="0">
                  <a:pos x="T0" y="T1"/>
                </a:cxn>
                <a:cxn ang="0">
                  <a:pos x="T2" y="T3"/>
                </a:cxn>
                <a:cxn ang="0">
                  <a:pos x="T4" y="T5"/>
                </a:cxn>
                <a:cxn ang="0">
                  <a:pos x="T6" y="T7"/>
                </a:cxn>
                <a:cxn ang="0">
                  <a:pos x="T8" y="T9"/>
                </a:cxn>
              </a:cxnLst>
              <a:rect l="0" t="0" r="r" b="b"/>
              <a:pathLst>
                <a:path w="99" h="96">
                  <a:moveTo>
                    <a:pt x="50" y="0"/>
                  </a:moveTo>
                  <a:cubicBezTo>
                    <a:pt x="56" y="27"/>
                    <a:pt x="73" y="41"/>
                    <a:pt x="99" y="48"/>
                  </a:cubicBezTo>
                  <a:cubicBezTo>
                    <a:pt x="73" y="54"/>
                    <a:pt x="56" y="68"/>
                    <a:pt x="51" y="96"/>
                  </a:cubicBezTo>
                  <a:cubicBezTo>
                    <a:pt x="42" y="72"/>
                    <a:pt x="29" y="52"/>
                    <a:pt x="0" y="48"/>
                  </a:cubicBezTo>
                  <a:cubicBezTo>
                    <a:pt x="26" y="41"/>
                    <a:pt x="44"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1" name="Freeform 105"/>
            <p:cNvSpPr>
              <a:spLocks/>
            </p:cNvSpPr>
            <p:nvPr userDrawn="1"/>
          </p:nvSpPr>
          <p:spPr bwMode="auto">
            <a:xfrm>
              <a:off x="4418013" y="9866313"/>
              <a:ext cx="301625" cy="184150"/>
            </a:xfrm>
            <a:custGeom>
              <a:avLst/>
              <a:gdLst>
                <a:gd name="T0" fmla="*/ 49 w 98"/>
                <a:gd name="T1" fmla="*/ 95 h 95"/>
                <a:gd name="T2" fmla="*/ 0 w 98"/>
                <a:gd name="T3" fmla="*/ 48 h 95"/>
                <a:gd name="T4" fmla="*/ 48 w 98"/>
                <a:gd name="T5" fmla="*/ 0 h 95"/>
                <a:gd name="T6" fmla="*/ 98 w 98"/>
                <a:gd name="T7" fmla="*/ 47 h 95"/>
                <a:gd name="T8" fmla="*/ 49 w 98"/>
                <a:gd name="T9" fmla="*/ 95 h 95"/>
              </a:gdLst>
              <a:ahLst/>
              <a:cxnLst>
                <a:cxn ang="0">
                  <a:pos x="T0" y="T1"/>
                </a:cxn>
                <a:cxn ang="0">
                  <a:pos x="T2" y="T3"/>
                </a:cxn>
                <a:cxn ang="0">
                  <a:pos x="T4" y="T5"/>
                </a:cxn>
                <a:cxn ang="0">
                  <a:pos x="T6" y="T7"/>
                </a:cxn>
                <a:cxn ang="0">
                  <a:pos x="T8" y="T9"/>
                </a:cxn>
              </a:cxnLst>
              <a:rect l="0" t="0" r="r" b="b"/>
              <a:pathLst>
                <a:path w="98" h="95">
                  <a:moveTo>
                    <a:pt x="49" y="95"/>
                  </a:moveTo>
                  <a:cubicBezTo>
                    <a:pt x="42" y="69"/>
                    <a:pt x="26" y="54"/>
                    <a:pt x="0" y="48"/>
                  </a:cubicBezTo>
                  <a:cubicBezTo>
                    <a:pt x="26" y="42"/>
                    <a:pt x="42" y="27"/>
                    <a:pt x="48" y="0"/>
                  </a:cubicBezTo>
                  <a:cubicBezTo>
                    <a:pt x="56" y="25"/>
                    <a:pt x="70" y="43"/>
                    <a:pt x="98" y="47"/>
                  </a:cubicBezTo>
                  <a:cubicBezTo>
                    <a:pt x="73" y="55"/>
                    <a:pt x="55" y="67"/>
                    <a:pt x="49"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2" name="Freeform 106"/>
            <p:cNvSpPr>
              <a:spLocks/>
            </p:cNvSpPr>
            <p:nvPr userDrawn="1"/>
          </p:nvSpPr>
          <p:spPr bwMode="auto">
            <a:xfrm>
              <a:off x="5308600" y="9871075"/>
              <a:ext cx="285750" cy="174625"/>
            </a:xfrm>
            <a:custGeom>
              <a:avLst/>
              <a:gdLst>
                <a:gd name="T0" fmla="*/ 48 w 93"/>
                <a:gd name="T1" fmla="*/ 90 h 90"/>
                <a:gd name="T2" fmla="*/ 0 w 93"/>
                <a:gd name="T3" fmla="*/ 44 h 90"/>
                <a:gd name="T4" fmla="*/ 48 w 93"/>
                <a:gd name="T5" fmla="*/ 0 h 90"/>
                <a:gd name="T6" fmla="*/ 93 w 93"/>
                <a:gd name="T7" fmla="*/ 44 h 90"/>
                <a:gd name="T8" fmla="*/ 48 w 93"/>
                <a:gd name="T9" fmla="*/ 90 h 90"/>
              </a:gdLst>
              <a:ahLst/>
              <a:cxnLst>
                <a:cxn ang="0">
                  <a:pos x="T0" y="T1"/>
                </a:cxn>
                <a:cxn ang="0">
                  <a:pos x="T2" y="T3"/>
                </a:cxn>
                <a:cxn ang="0">
                  <a:pos x="T4" y="T5"/>
                </a:cxn>
                <a:cxn ang="0">
                  <a:pos x="T6" y="T7"/>
                </a:cxn>
                <a:cxn ang="0">
                  <a:pos x="T8" y="T9"/>
                </a:cxn>
              </a:cxnLst>
              <a:rect l="0" t="0" r="r" b="b"/>
              <a:pathLst>
                <a:path w="93" h="90">
                  <a:moveTo>
                    <a:pt x="48" y="90"/>
                  </a:moveTo>
                  <a:cubicBezTo>
                    <a:pt x="38" y="62"/>
                    <a:pt x="33" y="57"/>
                    <a:pt x="0" y="44"/>
                  </a:cubicBezTo>
                  <a:cubicBezTo>
                    <a:pt x="26" y="39"/>
                    <a:pt x="42" y="25"/>
                    <a:pt x="48" y="0"/>
                  </a:cubicBezTo>
                  <a:cubicBezTo>
                    <a:pt x="55" y="23"/>
                    <a:pt x="67" y="39"/>
                    <a:pt x="93" y="44"/>
                  </a:cubicBezTo>
                  <a:cubicBezTo>
                    <a:pt x="70" y="51"/>
                    <a:pt x="53" y="65"/>
                    <a:pt x="48"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3" name="Freeform 107"/>
            <p:cNvSpPr>
              <a:spLocks/>
            </p:cNvSpPr>
            <p:nvPr userDrawn="1"/>
          </p:nvSpPr>
          <p:spPr bwMode="auto">
            <a:xfrm>
              <a:off x="3536950" y="9880600"/>
              <a:ext cx="265113" cy="166687"/>
            </a:xfrm>
            <a:custGeom>
              <a:avLst/>
              <a:gdLst>
                <a:gd name="T0" fmla="*/ 44 w 86"/>
                <a:gd name="T1" fmla="*/ 0 h 86"/>
                <a:gd name="T2" fmla="*/ 86 w 86"/>
                <a:gd name="T3" fmla="*/ 42 h 86"/>
                <a:gd name="T4" fmla="*/ 47 w 86"/>
                <a:gd name="T5" fmla="*/ 86 h 86"/>
                <a:gd name="T6" fmla="*/ 0 w 86"/>
                <a:gd name="T7" fmla="*/ 41 h 86"/>
                <a:gd name="T8" fmla="*/ 44 w 86"/>
                <a:gd name="T9" fmla="*/ 0 h 86"/>
              </a:gdLst>
              <a:ahLst/>
              <a:cxnLst>
                <a:cxn ang="0">
                  <a:pos x="T0" y="T1"/>
                </a:cxn>
                <a:cxn ang="0">
                  <a:pos x="T2" y="T3"/>
                </a:cxn>
                <a:cxn ang="0">
                  <a:pos x="T4" y="T5"/>
                </a:cxn>
                <a:cxn ang="0">
                  <a:pos x="T6" y="T7"/>
                </a:cxn>
                <a:cxn ang="0">
                  <a:pos x="T8" y="T9"/>
                </a:cxn>
              </a:cxnLst>
              <a:rect l="0" t="0" r="r" b="b"/>
              <a:pathLst>
                <a:path w="86" h="86">
                  <a:moveTo>
                    <a:pt x="44" y="0"/>
                  </a:moveTo>
                  <a:cubicBezTo>
                    <a:pt x="58" y="14"/>
                    <a:pt x="72" y="28"/>
                    <a:pt x="86" y="42"/>
                  </a:cubicBezTo>
                  <a:cubicBezTo>
                    <a:pt x="69" y="47"/>
                    <a:pt x="52" y="59"/>
                    <a:pt x="47" y="86"/>
                  </a:cubicBezTo>
                  <a:cubicBezTo>
                    <a:pt x="41" y="61"/>
                    <a:pt x="26" y="45"/>
                    <a:pt x="0" y="41"/>
                  </a:cubicBezTo>
                  <a:cubicBezTo>
                    <a:pt x="33" y="27"/>
                    <a:pt x="36" y="23"/>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4" name="Freeform 108"/>
            <p:cNvSpPr>
              <a:spLocks/>
            </p:cNvSpPr>
            <p:nvPr userDrawn="1"/>
          </p:nvSpPr>
          <p:spPr bwMode="auto">
            <a:xfrm>
              <a:off x="5332413" y="6534150"/>
              <a:ext cx="261938" cy="165100"/>
            </a:xfrm>
            <a:custGeom>
              <a:avLst/>
              <a:gdLst>
                <a:gd name="T0" fmla="*/ 0 w 85"/>
                <a:gd name="T1" fmla="*/ 42 h 85"/>
                <a:gd name="T2" fmla="*/ 42 w 85"/>
                <a:gd name="T3" fmla="*/ 0 h 85"/>
                <a:gd name="T4" fmla="*/ 85 w 85"/>
                <a:gd name="T5" fmla="*/ 40 h 85"/>
                <a:gd name="T6" fmla="*/ 40 w 85"/>
                <a:gd name="T7" fmla="*/ 85 h 85"/>
                <a:gd name="T8" fmla="*/ 0 w 85"/>
                <a:gd name="T9" fmla="*/ 42 h 85"/>
              </a:gdLst>
              <a:ahLst/>
              <a:cxnLst>
                <a:cxn ang="0">
                  <a:pos x="T0" y="T1"/>
                </a:cxn>
                <a:cxn ang="0">
                  <a:pos x="T2" y="T3"/>
                </a:cxn>
                <a:cxn ang="0">
                  <a:pos x="T4" y="T5"/>
                </a:cxn>
                <a:cxn ang="0">
                  <a:pos x="T6" y="T7"/>
                </a:cxn>
                <a:cxn ang="0">
                  <a:pos x="T8" y="T9"/>
                </a:cxn>
              </a:cxnLst>
              <a:rect l="0" t="0" r="r" b="b"/>
              <a:pathLst>
                <a:path w="85" h="85">
                  <a:moveTo>
                    <a:pt x="0" y="42"/>
                  </a:moveTo>
                  <a:cubicBezTo>
                    <a:pt x="14" y="28"/>
                    <a:pt x="28" y="14"/>
                    <a:pt x="42" y="0"/>
                  </a:cubicBezTo>
                  <a:cubicBezTo>
                    <a:pt x="46" y="19"/>
                    <a:pt x="61" y="34"/>
                    <a:pt x="85" y="40"/>
                  </a:cubicBezTo>
                  <a:cubicBezTo>
                    <a:pt x="61" y="46"/>
                    <a:pt x="46" y="60"/>
                    <a:pt x="40" y="85"/>
                  </a:cubicBezTo>
                  <a:cubicBezTo>
                    <a:pt x="33" y="61"/>
                    <a:pt x="20" y="45"/>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5" name="Freeform 109"/>
            <p:cNvSpPr>
              <a:spLocks/>
            </p:cNvSpPr>
            <p:nvPr userDrawn="1"/>
          </p:nvSpPr>
          <p:spPr bwMode="auto">
            <a:xfrm>
              <a:off x="3540125" y="6524625"/>
              <a:ext cx="280988" cy="174625"/>
            </a:xfrm>
            <a:custGeom>
              <a:avLst/>
              <a:gdLst>
                <a:gd name="T0" fmla="*/ 91 w 91"/>
                <a:gd name="T1" fmla="*/ 45 h 90"/>
                <a:gd name="T2" fmla="*/ 46 w 91"/>
                <a:gd name="T3" fmla="*/ 90 h 90"/>
                <a:gd name="T4" fmla="*/ 0 w 91"/>
                <a:gd name="T5" fmla="*/ 45 h 90"/>
                <a:gd name="T6" fmla="*/ 45 w 91"/>
                <a:gd name="T7" fmla="*/ 0 h 90"/>
                <a:gd name="T8" fmla="*/ 91 w 91"/>
                <a:gd name="T9" fmla="*/ 45 h 90"/>
              </a:gdLst>
              <a:ahLst/>
              <a:cxnLst>
                <a:cxn ang="0">
                  <a:pos x="T0" y="T1"/>
                </a:cxn>
                <a:cxn ang="0">
                  <a:pos x="T2" y="T3"/>
                </a:cxn>
                <a:cxn ang="0">
                  <a:pos x="T4" y="T5"/>
                </a:cxn>
                <a:cxn ang="0">
                  <a:pos x="T6" y="T7"/>
                </a:cxn>
                <a:cxn ang="0">
                  <a:pos x="T8" y="T9"/>
                </a:cxn>
              </a:cxnLst>
              <a:rect l="0" t="0" r="r" b="b"/>
              <a:pathLst>
                <a:path w="91" h="90">
                  <a:moveTo>
                    <a:pt x="91" y="45"/>
                  </a:moveTo>
                  <a:cubicBezTo>
                    <a:pt x="65" y="50"/>
                    <a:pt x="52" y="66"/>
                    <a:pt x="46" y="90"/>
                  </a:cubicBezTo>
                  <a:cubicBezTo>
                    <a:pt x="39" y="66"/>
                    <a:pt x="26" y="50"/>
                    <a:pt x="0" y="45"/>
                  </a:cubicBezTo>
                  <a:cubicBezTo>
                    <a:pt x="24" y="38"/>
                    <a:pt x="40" y="25"/>
                    <a:pt x="45" y="0"/>
                  </a:cubicBezTo>
                  <a:cubicBezTo>
                    <a:pt x="52" y="24"/>
                    <a:pt x="66" y="39"/>
                    <a:pt x="91"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6" name="Freeform 110"/>
            <p:cNvSpPr>
              <a:spLocks/>
            </p:cNvSpPr>
            <p:nvPr userDrawn="1"/>
          </p:nvSpPr>
          <p:spPr bwMode="auto">
            <a:xfrm>
              <a:off x="6642100" y="6805613"/>
              <a:ext cx="279400" cy="174625"/>
            </a:xfrm>
            <a:custGeom>
              <a:avLst/>
              <a:gdLst>
                <a:gd name="T0" fmla="*/ 91 w 91"/>
                <a:gd name="T1" fmla="*/ 43 h 90"/>
                <a:gd name="T2" fmla="*/ 47 w 91"/>
                <a:gd name="T3" fmla="*/ 90 h 90"/>
                <a:gd name="T4" fmla="*/ 0 w 91"/>
                <a:gd name="T5" fmla="*/ 45 h 90"/>
                <a:gd name="T6" fmla="*/ 31 w 91"/>
                <a:gd name="T7" fmla="*/ 28 h 90"/>
                <a:gd name="T8" fmla="*/ 47 w 91"/>
                <a:gd name="T9" fmla="*/ 0 h 90"/>
                <a:gd name="T10" fmla="*/ 91 w 91"/>
                <a:gd name="T11" fmla="*/ 43 h 90"/>
              </a:gdLst>
              <a:ahLst/>
              <a:cxnLst>
                <a:cxn ang="0">
                  <a:pos x="T0" y="T1"/>
                </a:cxn>
                <a:cxn ang="0">
                  <a:pos x="T2" y="T3"/>
                </a:cxn>
                <a:cxn ang="0">
                  <a:pos x="T4" y="T5"/>
                </a:cxn>
                <a:cxn ang="0">
                  <a:pos x="T6" y="T7"/>
                </a:cxn>
                <a:cxn ang="0">
                  <a:pos x="T8" y="T9"/>
                </a:cxn>
                <a:cxn ang="0">
                  <a:pos x="T10" y="T11"/>
                </a:cxn>
              </a:cxnLst>
              <a:rect l="0" t="0" r="r" b="b"/>
              <a:pathLst>
                <a:path w="91" h="90">
                  <a:moveTo>
                    <a:pt x="91" y="43"/>
                  </a:moveTo>
                  <a:cubicBezTo>
                    <a:pt x="63" y="53"/>
                    <a:pt x="57" y="59"/>
                    <a:pt x="47" y="90"/>
                  </a:cubicBezTo>
                  <a:cubicBezTo>
                    <a:pt x="40" y="65"/>
                    <a:pt x="27" y="49"/>
                    <a:pt x="0" y="45"/>
                  </a:cubicBezTo>
                  <a:cubicBezTo>
                    <a:pt x="12" y="39"/>
                    <a:pt x="23" y="35"/>
                    <a:pt x="31" y="28"/>
                  </a:cubicBezTo>
                  <a:cubicBezTo>
                    <a:pt x="38" y="21"/>
                    <a:pt x="41" y="10"/>
                    <a:pt x="47" y="0"/>
                  </a:cubicBezTo>
                  <a:cubicBezTo>
                    <a:pt x="54" y="22"/>
                    <a:pt x="67" y="39"/>
                    <a:pt x="9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7" name="Freeform 111"/>
            <p:cNvSpPr>
              <a:spLocks/>
            </p:cNvSpPr>
            <p:nvPr userDrawn="1"/>
          </p:nvSpPr>
          <p:spPr bwMode="auto">
            <a:xfrm>
              <a:off x="2193925" y="6804025"/>
              <a:ext cx="298450" cy="169862"/>
            </a:xfrm>
            <a:custGeom>
              <a:avLst/>
              <a:gdLst>
                <a:gd name="T0" fmla="*/ 51 w 97"/>
                <a:gd name="T1" fmla="*/ 88 h 88"/>
                <a:gd name="T2" fmla="*/ 0 w 97"/>
                <a:gd name="T3" fmla="*/ 46 h 88"/>
                <a:gd name="T4" fmla="*/ 50 w 97"/>
                <a:gd name="T5" fmla="*/ 0 h 88"/>
                <a:gd name="T6" fmla="*/ 97 w 97"/>
                <a:gd name="T7" fmla="*/ 44 h 88"/>
                <a:gd name="T8" fmla="*/ 51 w 97"/>
                <a:gd name="T9" fmla="*/ 88 h 88"/>
              </a:gdLst>
              <a:ahLst/>
              <a:cxnLst>
                <a:cxn ang="0">
                  <a:pos x="T0" y="T1"/>
                </a:cxn>
                <a:cxn ang="0">
                  <a:pos x="T2" y="T3"/>
                </a:cxn>
                <a:cxn ang="0">
                  <a:pos x="T4" y="T5"/>
                </a:cxn>
                <a:cxn ang="0">
                  <a:pos x="T6" y="T7"/>
                </a:cxn>
                <a:cxn ang="0">
                  <a:pos x="T8" y="T9"/>
                </a:cxn>
              </a:cxnLst>
              <a:rect l="0" t="0" r="r" b="b"/>
              <a:pathLst>
                <a:path w="97" h="88">
                  <a:moveTo>
                    <a:pt x="51" y="88"/>
                  </a:moveTo>
                  <a:cubicBezTo>
                    <a:pt x="44" y="64"/>
                    <a:pt x="30" y="50"/>
                    <a:pt x="0" y="46"/>
                  </a:cubicBezTo>
                  <a:cubicBezTo>
                    <a:pt x="28" y="38"/>
                    <a:pt x="46" y="27"/>
                    <a:pt x="50" y="0"/>
                  </a:cubicBezTo>
                  <a:cubicBezTo>
                    <a:pt x="57" y="24"/>
                    <a:pt x="71" y="39"/>
                    <a:pt x="97" y="44"/>
                  </a:cubicBezTo>
                  <a:cubicBezTo>
                    <a:pt x="72" y="50"/>
                    <a:pt x="57" y="64"/>
                    <a:pt x="51"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8" name="Freeform 112"/>
            <p:cNvSpPr>
              <a:spLocks/>
            </p:cNvSpPr>
            <p:nvPr userDrawn="1"/>
          </p:nvSpPr>
          <p:spPr bwMode="auto">
            <a:xfrm>
              <a:off x="6645275" y="9593263"/>
              <a:ext cx="282575" cy="169862"/>
            </a:xfrm>
            <a:custGeom>
              <a:avLst/>
              <a:gdLst>
                <a:gd name="T0" fmla="*/ 46 w 92"/>
                <a:gd name="T1" fmla="*/ 88 h 88"/>
                <a:gd name="T2" fmla="*/ 0 w 92"/>
                <a:gd name="T3" fmla="*/ 46 h 88"/>
                <a:gd name="T4" fmla="*/ 44 w 92"/>
                <a:gd name="T5" fmla="*/ 0 h 88"/>
                <a:gd name="T6" fmla="*/ 62 w 92"/>
                <a:gd name="T7" fmla="*/ 29 h 88"/>
                <a:gd name="T8" fmla="*/ 92 w 92"/>
                <a:gd name="T9" fmla="*/ 46 h 88"/>
                <a:gd name="T10" fmla="*/ 46 w 92"/>
                <a:gd name="T11" fmla="*/ 88 h 88"/>
              </a:gdLst>
              <a:ahLst/>
              <a:cxnLst>
                <a:cxn ang="0">
                  <a:pos x="T0" y="T1"/>
                </a:cxn>
                <a:cxn ang="0">
                  <a:pos x="T2" y="T3"/>
                </a:cxn>
                <a:cxn ang="0">
                  <a:pos x="T4" y="T5"/>
                </a:cxn>
                <a:cxn ang="0">
                  <a:pos x="T6" y="T7"/>
                </a:cxn>
                <a:cxn ang="0">
                  <a:pos x="T8" y="T9"/>
                </a:cxn>
                <a:cxn ang="0">
                  <a:pos x="T10" y="T11"/>
                </a:cxn>
              </a:cxnLst>
              <a:rect l="0" t="0" r="r" b="b"/>
              <a:pathLst>
                <a:path w="92" h="88">
                  <a:moveTo>
                    <a:pt x="46" y="88"/>
                  </a:moveTo>
                  <a:cubicBezTo>
                    <a:pt x="39" y="65"/>
                    <a:pt x="26" y="50"/>
                    <a:pt x="0" y="46"/>
                  </a:cubicBezTo>
                  <a:cubicBezTo>
                    <a:pt x="24" y="39"/>
                    <a:pt x="40" y="25"/>
                    <a:pt x="44" y="0"/>
                  </a:cubicBezTo>
                  <a:cubicBezTo>
                    <a:pt x="51" y="11"/>
                    <a:pt x="55" y="22"/>
                    <a:pt x="62" y="29"/>
                  </a:cubicBezTo>
                  <a:cubicBezTo>
                    <a:pt x="69" y="36"/>
                    <a:pt x="80" y="40"/>
                    <a:pt x="92" y="46"/>
                  </a:cubicBezTo>
                  <a:cubicBezTo>
                    <a:pt x="67" y="50"/>
                    <a:pt x="52" y="64"/>
                    <a:pt x="46"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9" name="Freeform 113"/>
            <p:cNvSpPr>
              <a:spLocks/>
            </p:cNvSpPr>
            <p:nvPr userDrawn="1"/>
          </p:nvSpPr>
          <p:spPr bwMode="auto">
            <a:xfrm>
              <a:off x="2206625" y="9593263"/>
              <a:ext cx="282575" cy="180975"/>
            </a:xfrm>
            <a:custGeom>
              <a:avLst/>
              <a:gdLst>
                <a:gd name="T0" fmla="*/ 92 w 92"/>
                <a:gd name="T1" fmla="*/ 45 h 94"/>
                <a:gd name="T2" fmla="*/ 48 w 92"/>
                <a:gd name="T3" fmla="*/ 94 h 94"/>
                <a:gd name="T4" fmla="*/ 0 w 92"/>
                <a:gd name="T5" fmla="*/ 46 h 94"/>
                <a:gd name="T6" fmla="*/ 30 w 92"/>
                <a:gd name="T7" fmla="*/ 29 h 94"/>
                <a:gd name="T8" fmla="*/ 48 w 92"/>
                <a:gd name="T9" fmla="*/ 0 h 94"/>
                <a:gd name="T10" fmla="*/ 92 w 92"/>
                <a:gd name="T11" fmla="*/ 45 h 94"/>
              </a:gdLst>
              <a:ahLst/>
              <a:cxnLst>
                <a:cxn ang="0">
                  <a:pos x="T0" y="T1"/>
                </a:cxn>
                <a:cxn ang="0">
                  <a:pos x="T2" y="T3"/>
                </a:cxn>
                <a:cxn ang="0">
                  <a:pos x="T4" y="T5"/>
                </a:cxn>
                <a:cxn ang="0">
                  <a:pos x="T6" y="T7"/>
                </a:cxn>
                <a:cxn ang="0">
                  <a:pos x="T8" y="T9"/>
                </a:cxn>
                <a:cxn ang="0">
                  <a:pos x="T10" y="T11"/>
                </a:cxn>
              </a:cxnLst>
              <a:rect l="0" t="0" r="r" b="b"/>
              <a:pathLst>
                <a:path w="92" h="94">
                  <a:moveTo>
                    <a:pt x="92" y="45"/>
                  </a:moveTo>
                  <a:cubicBezTo>
                    <a:pt x="67" y="50"/>
                    <a:pt x="53" y="64"/>
                    <a:pt x="48" y="94"/>
                  </a:cubicBezTo>
                  <a:cubicBezTo>
                    <a:pt x="40" y="66"/>
                    <a:pt x="27" y="50"/>
                    <a:pt x="0" y="46"/>
                  </a:cubicBezTo>
                  <a:cubicBezTo>
                    <a:pt x="12" y="40"/>
                    <a:pt x="23" y="36"/>
                    <a:pt x="30" y="29"/>
                  </a:cubicBezTo>
                  <a:cubicBezTo>
                    <a:pt x="38" y="22"/>
                    <a:pt x="41" y="12"/>
                    <a:pt x="48" y="0"/>
                  </a:cubicBezTo>
                  <a:cubicBezTo>
                    <a:pt x="53" y="25"/>
                    <a:pt x="68" y="39"/>
                    <a:pt x="92"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0" name="Freeform 114"/>
            <p:cNvSpPr>
              <a:spLocks/>
            </p:cNvSpPr>
            <p:nvPr userDrawn="1"/>
          </p:nvSpPr>
          <p:spPr bwMode="auto">
            <a:xfrm>
              <a:off x="8428038" y="9048750"/>
              <a:ext cx="246063" cy="165100"/>
            </a:xfrm>
            <a:custGeom>
              <a:avLst/>
              <a:gdLst>
                <a:gd name="T0" fmla="*/ 80 w 80"/>
                <a:gd name="T1" fmla="*/ 41 h 85"/>
                <a:gd name="T2" fmla="*/ 44 w 80"/>
                <a:gd name="T3" fmla="*/ 85 h 85"/>
                <a:gd name="T4" fmla="*/ 0 w 80"/>
                <a:gd name="T5" fmla="*/ 39 h 85"/>
                <a:gd name="T6" fmla="*/ 40 w 80"/>
                <a:gd name="T7" fmla="*/ 0 h 85"/>
                <a:gd name="T8" fmla="*/ 80 w 80"/>
                <a:gd name="T9" fmla="*/ 41 h 85"/>
              </a:gdLst>
              <a:ahLst/>
              <a:cxnLst>
                <a:cxn ang="0">
                  <a:pos x="T0" y="T1"/>
                </a:cxn>
                <a:cxn ang="0">
                  <a:pos x="T2" y="T3"/>
                </a:cxn>
                <a:cxn ang="0">
                  <a:pos x="T4" y="T5"/>
                </a:cxn>
                <a:cxn ang="0">
                  <a:pos x="T6" y="T7"/>
                </a:cxn>
                <a:cxn ang="0">
                  <a:pos x="T8" y="T9"/>
                </a:cxn>
              </a:cxnLst>
              <a:rect l="0" t="0" r="r" b="b"/>
              <a:pathLst>
                <a:path w="80" h="85">
                  <a:moveTo>
                    <a:pt x="80" y="41"/>
                  </a:moveTo>
                  <a:cubicBezTo>
                    <a:pt x="62" y="44"/>
                    <a:pt x="49" y="57"/>
                    <a:pt x="44" y="85"/>
                  </a:cubicBezTo>
                  <a:cubicBezTo>
                    <a:pt x="36" y="59"/>
                    <a:pt x="25" y="42"/>
                    <a:pt x="0" y="39"/>
                  </a:cubicBezTo>
                  <a:cubicBezTo>
                    <a:pt x="22" y="31"/>
                    <a:pt x="38" y="20"/>
                    <a:pt x="40" y="0"/>
                  </a:cubicBezTo>
                  <a:cubicBezTo>
                    <a:pt x="53" y="13"/>
                    <a:pt x="67" y="27"/>
                    <a:pt x="80"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1" name="Freeform 115"/>
            <p:cNvSpPr>
              <a:spLocks/>
            </p:cNvSpPr>
            <p:nvPr userDrawn="1"/>
          </p:nvSpPr>
          <p:spPr bwMode="auto">
            <a:xfrm>
              <a:off x="8428038" y="7367588"/>
              <a:ext cx="246063" cy="152400"/>
            </a:xfrm>
            <a:custGeom>
              <a:avLst/>
              <a:gdLst>
                <a:gd name="T0" fmla="*/ 80 w 80"/>
                <a:gd name="T1" fmla="*/ 39 h 79"/>
                <a:gd name="T2" fmla="*/ 41 w 80"/>
                <a:gd name="T3" fmla="*/ 79 h 79"/>
                <a:gd name="T4" fmla="*/ 0 w 80"/>
                <a:gd name="T5" fmla="*/ 43 h 79"/>
                <a:gd name="T6" fmla="*/ 42 w 80"/>
                <a:gd name="T7" fmla="*/ 0 h 79"/>
                <a:gd name="T8" fmla="*/ 80 w 80"/>
                <a:gd name="T9" fmla="*/ 39 h 79"/>
              </a:gdLst>
              <a:ahLst/>
              <a:cxnLst>
                <a:cxn ang="0">
                  <a:pos x="T0" y="T1"/>
                </a:cxn>
                <a:cxn ang="0">
                  <a:pos x="T2" y="T3"/>
                </a:cxn>
                <a:cxn ang="0">
                  <a:pos x="T4" y="T5"/>
                </a:cxn>
                <a:cxn ang="0">
                  <a:pos x="T6" y="T7"/>
                </a:cxn>
                <a:cxn ang="0">
                  <a:pos x="T8" y="T9"/>
                </a:cxn>
              </a:cxnLst>
              <a:rect l="0" t="0" r="r" b="b"/>
              <a:pathLst>
                <a:path w="80" h="79">
                  <a:moveTo>
                    <a:pt x="80" y="39"/>
                  </a:moveTo>
                  <a:cubicBezTo>
                    <a:pt x="67" y="53"/>
                    <a:pt x="54" y="66"/>
                    <a:pt x="41" y="79"/>
                  </a:cubicBezTo>
                  <a:cubicBezTo>
                    <a:pt x="36" y="63"/>
                    <a:pt x="25" y="46"/>
                    <a:pt x="0" y="43"/>
                  </a:cubicBezTo>
                  <a:cubicBezTo>
                    <a:pt x="22" y="35"/>
                    <a:pt x="38" y="24"/>
                    <a:pt x="42" y="0"/>
                  </a:cubicBezTo>
                  <a:cubicBezTo>
                    <a:pt x="50" y="20"/>
                    <a:pt x="61" y="37"/>
                    <a:pt x="8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2" name="Freeform 116"/>
            <p:cNvSpPr>
              <a:spLocks/>
            </p:cNvSpPr>
            <p:nvPr userDrawn="1"/>
          </p:nvSpPr>
          <p:spPr bwMode="auto">
            <a:xfrm>
              <a:off x="444500" y="7367588"/>
              <a:ext cx="246063" cy="152400"/>
            </a:xfrm>
            <a:custGeom>
              <a:avLst/>
              <a:gdLst>
                <a:gd name="T0" fmla="*/ 0 w 80"/>
                <a:gd name="T1" fmla="*/ 42 h 79"/>
                <a:gd name="T2" fmla="*/ 42 w 80"/>
                <a:gd name="T3" fmla="*/ 0 h 79"/>
                <a:gd name="T4" fmla="*/ 80 w 80"/>
                <a:gd name="T5" fmla="*/ 39 h 79"/>
                <a:gd name="T6" fmla="*/ 40 w 80"/>
                <a:gd name="T7" fmla="*/ 79 h 79"/>
                <a:gd name="T8" fmla="*/ 0 w 80"/>
                <a:gd name="T9" fmla="*/ 42 h 79"/>
              </a:gdLst>
              <a:ahLst/>
              <a:cxnLst>
                <a:cxn ang="0">
                  <a:pos x="T0" y="T1"/>
                </a:cxn>
                <a:cxn ang="0">
                  <a:pos x="T2" y="T3"/>
                </a:cxn>
                <a:cxn ang="0">
                  <a:pos x="T4" y="T5"/>
                </a:cxn>
                <a:cxn ang="0">
                  <a:pos x="T6" y="T7"/>
                </a:cxn>
                <a:cxn ang="0">
                  <a:pos x="T8" y="T9"/>
                </a:cxn>
              </a:cxnLst>
              <a:rect l="0" t="0" r="r" b="b"/>
              <a:pathLst>
                <a:path w="80" h="79">
                  <a:moveTo>
                    <a:pt x="0" y="42"/>
                  </a:moveTo>
                  <a:cubicBezTo>
                    <a:pt x="23" y="36"/>
                    <a:pt x="37" y="23"/>
                    <a:pt x="42" y="0"/>
                  </a:cubicBezTo>
                  <a:cubicBezTo>
                    <a:pt x="49" y="21"/>
                    <a:pt x="61" y="36"/>
                    <a:pt x="80" y="39"/>
                  </a:cubicBezTo>
                  <a:cubicBezTo>
                    <a:pt x="68" y="52"/>
                    <a:pt x="54" y="65"/>
                    <a:pt x="40" y="79"/>
                  </a:cubicBezTo>
                  <a:cubicBezTo>
                    <a:pt x="37" y="62"/>
                    <a:pt x="24" y="47"/>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3" name="Freeform 117"/>
            <p:cNvSpPr>
              <a:spLocks/>
            </p:cNvSpPr>
            <p:nvPr userDrawn="1"/>
          </p:nvSpPr>
          <p:spPr bwMode="auto">
            <a:xfrm>
              <a:off x="444500" y="9040813"/>
              <a:ext cx="258763" cy="161925"/>
            </a:xfrm>
            <a:custGeom>
              <a:avLst/>
              <a:gdLst>
                <a:gd name="T0" fmla="*/ 84 w 84"/>
                <a:gd name="T1" fmla="*/ 42 h 84"/>
                <a:gd name="T2" fmla="*/ 44 w 84"/>
                <a:gd name="T3" fmla="*/ 84 h 84"/>
                <a:gd name="T4" fmla="*/ 0 w 84"/>
                <a:gd name="T5" fmla="*/ 42 h 84"/>
                <a:gd name="T6" fmla="*/ 42 w 84"/>
                <a:gd name="T7" fmla="*/ 0 h 84"/>
                <a:gd name="T8" fmla="*/ 84 w 84"/>
                <a:gd name="T9" fmla="*/ 42 h 84"/>
              </a:gdLst>
              <a:ahLst/>
              <a:cxnLst>
                <a:cxn ang="0">
                  <a:pos x="T0" y="T1"/>
                </a:cxn>
                <a:cxn ang="0">
                  <a:pos x="T2" y="T3"/>
                </a:cxn>
                <a:cxn ang="0">
                  <a:pos x="T4" y="T5"/>
                </a:cxn>
                <a:cxn ang="0">
                  <a:pos x="T6" y="T7"/>
                </a:cxn>
                <a:cxn ang="0">
                  <a:pos x="T8" y="T9"/>
                </a:cxn>
              </a:cxnLst>
              <a:rect l="0" t="0" r="r" b="b"/>
              <a:pathLst>
                <a:path w="84" h="84">
                  <a:moveTo>
                    <a:pt x="84" y="42"/>
                  </a:moveTo>
                  <a:cubicBezTo>
                    <a:pt x="62" y="48"/>
                    <a:pt x="48" y="60"/>
                    <a:pt x="44" y="84"/>
                  </a:cubicBezTo>
                  <a:cubicBezTo>
                    <a:pt x="36" y="63"/>
                    <a:pt x="25" y="46"/>
                    <a:pt x="0" y="42"/>
                  </a:cubicBezTo>
                  <a:cubicBezTo>
                    <a:pt x="23" y="36"/>
                    <a:pt x="37" y="23"/>
                    <a:pt x="42" y="0"/>
                  </a:cubicBezTo>
                  <a:cubicBezTo>
                    <a:pt x="49" y="21"/>
                    <a:pt x="61" y="36"/>
                    <a:pt x="84"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4" name="Freeform 118"/>
            <p:cNvSpPr>
              <a:spLocks/>
            </p:cNvSpPr>
            <p:nvPr userDrawn="1"/>
          </p:nvSpPr>
          <p:spPr bwMode="auto">
            <a:xfrm>
              <a:off x="912813" y="9334500"/>
              <a:ext cx="212725" cy="130175"/>
            </a:xfrm>
            <a:custGeom>
              <a:avLst/>
              <a:gdLst>
                <a:gd name="T0" fmla="*/ 69 w 69"/>
                <a:gd name="T1" fmla="*/ 34 h 67"/>
                <a:gd name="T2" fmla="*/ 35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5" y="57"/>
                    <a:pt x="35" y="67"/>
                  </a:cubicBezTo>
                  <a:cubicBezTo>
                    <a:pt x="24" y="57"/>
                    <a:pt x="11" y="44"/>
                    <a:pt x="0" y="34"/>
                  </a:cubicBezTo>
                  <a:cubicBezTo>
                    <a:pt x="10"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5" name="Freeform 119"/>
            <p:cNvSpPr>
              <a:spLocks/>
            </p:cNvSpPr>
            <p:nvPr userDrawn="1"/>
          </p:nvSpPr>
          <p:spPr bwMode="auto">
            <a:xfrm>
              <a:off x="912813"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9"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6" name="Freeform 120"/>
            <p:cNvSpPr>
              <a:spLocks/>
            </p:cNvSpPr>
            <p:nvPr userDrawn="1"/>
          </p:nvSpPr>
          <p:spPr bwMode="auto">
            <a:xfrm>
              <a:off x="8008938"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7" name="Freeform 121"/>
            <p:cNvSpPr>
              <a:spLocks/>
            </p:cNvSpPr>
            <p:nvPr userDrawn="1"/>
          </p:nvSpPr>
          <p:spPr bwMode="auto">
            <a:xfrm>
              <a:off x="8012113" y="9337675"/>
              <a:ext cx="215900" cy="131762"/>
            </a:xfrm>
            <a:custGeom>
              <a:avLst/>
              <a:gdLst>
                <a:gd name="T0" fmla="*/ 0 w 70"/>
                <a:gd name="T1" fmla="*/ 33 h 68"/>
                <a:gd name="T2" fmla="*/ 34 w 70"/>
                <a:gd name="T3" fmla="*/ 0 h 68"/>
                <a:gd name="T4" fmla="*/ 70 w 70"/>
                <a:gd name="T5" fmla="*/ 35 h 68"/>
                <a:gd name="T6" fmla="*/ 49 w 70"/>
                <a:gd name="T7" fmla="*/ 47 h 68"/>
                <a:gd name="T8" fmla="*/ 36 w 70"/>
                <a:gd name="T9" fmla="*/ 68 h 68"/>
                <a:gd name="T10" fmla="*/ 0 w 70"/>
                <a:gd name="T11" fmla="*/ 33 h 68"/>
              </a:gdLst>
              <a:ahLst/>
              <a:cxnLst>
                <a:cxn ang="0">
                  <a:pos x="T0" y="T1"/>
                </a:cxn>
                <a:cxn ang="0">
                  <a:pos x="T2" y="T3"/>
                </a:cxn>
                <a:cxn ang="0">
                  <a:pos x="T4" y="T5"/>
                </a:cxn>
                <a:cxn ang="0">
                  <a:pos x="T6" y="T7"/>
                </a:cxn>
                <a:cxn ang="0">
                  <a:pos x="T8" y="T9"/>
                </a:cxn>
                <a:cxn ang="0">
                  <a:pos x="T10" y="T11"/>
                </a:cxn>
              </a:cxnLst>
              <a:rect l="0" t="0" r="r" b="b"/>
              <a:pathLst>
                <a:path w="70" h="68">
                  <a:moveTo>
                    <a:pt x="0" y="33"/>
                  </a:moveTo>
                  <a:cubicBezTo>
                    <a:pt x="10" y="23"/>
                    <a:pt x="23" y="10"/>
                    <a:pt x="34" y="0"/>
                  </a:cubicBezTo>
                  <a:cubicBezTo>
                    <a:pt x="44" y="9"/>
                    <a:pt x="57" y="22"/>
                    <a:pt x="70" y="35"/>
                  </a:cubicBezTo>
                  <a:cubicBezTo>
                    <a:pt x="65" y="37"/>
                    <a:pt x="56" y="40"/>
                    <a:pt x="49" y="47"/>
                  </a:cubicBezTo>
                  <a:cubicBezTo>
                    <a:pt x="43" y="53"/>
                    <a:pt x="39" y="63"/>
                    <a:pt x="36" y="68"/>
                  </a:cubicBezTo>
                  <a:cubicBezTo>
                    <a:pt x="24" y="56"/>
                    <a:pt x="11" y="43"/>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8" name="Freeform 122"/>
            <p:cNvSpPr>
              <a:spLocks/>
            </p:cNvSpPr>
            <p:nvPr userDrawn="1"/>
          </p:nvSpPr>
          <p:spPr bwMode="auto">
            <a:xfrm>
              <a:off x="2692400" y="9896475"/>
              <a:ext cx="203200" cy="123825"/>
            </a:xfrm>
            <a:custGeom>
              <a:avLst/>
              <a:gdLst>
                <a:gd name="T0" fmla="*/ 33 w 66"/>
                <a:gd name="T1" fmla="*/ 0 h 64"/>
                <a:gd name="T2" fmla="*/ 66 w 66"/>
                <a:gd name="T3" fmla="*/ 32 h 64"/>
                <a:gd name="T4" fmla="*/ 32 w 66"/>
                <a:gd name="T5" fmla="*/ 64 h 64"/>
                <a:gd name="T6" fmla="*/ 0 w 66"/>
                <a:gd name="T7" fmla="*/ 31 h 64"/>
                <a:gd name="T8" fmla="*/ 33 w 66"/>
                <a:gd name="T9" fmla="*/ 0 h 64"/>
              </a:gdLst>
              <a:ahLst/>
              <a:cxnLst>
                <a:cxn ang="0">
                  <a:pos x="T0" y="T1"/>
                </a:cxn>
                <a:cxn ang="0">
                  <a:pos x="T2" y="T3"/>
                </a:cxn>
                <a:cxn ang="0">
                  <a:pos x="T4" y="T5"/>
                </a:cxn>
                <a:cxn ang="0">
                  <a:pos x="T6" y="T7"/>
                </a:cxn>
                <a:cxn ang="0">
                  <a:pos x="T8" y="T9"/>
                </a:cxn>
              </a:cxnLst>
              <a:rect l="0" t="0" r="r" b="b"/>
              <a:pathLst>
                <a:path w="66" h="64">
                  <a:moveTo>
                    <a:pt x="33" y="0"/>
                  </a:moveTo>
                  <a:cubicBezTo>
                    <a:pt x="43" y="10"/>
                    <a:pt x="56" y="22"/>
                    <a:pt x="66" y="32"/>
                  </a:cubicBezTo>
                  <a:cubicBezTo>
                    <a:pt x="56" y="41"/>
                    <a:pt x="43" y="54"/>
                    <a:pt x="32" y="64"/>
                  </a:cubicBezTo>
                  <a:cubicBezTo>
                    <a:pt x="23" y="55"/>
                    <a:pt x="10" y="42"/>
                    <a:pt x="0" y="31"/>
                  </a:cubicBezTo>
                  <a:cubicBezTo>
                    <a:pt x="9" y="23"/>
                    <a:pt x="22" y="10"/>
                    <a:pt x="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9" name="Freeform 123"/>
            <p:cNvSpPr>
              <a:spLocks/>
            </p:cNvSpPr>
            <p:nvPr userDrawn="1"/>
          </p:nvSpPr>
          <p:spPr bwMode="auto">
            <a:xfrm>
              <a:off x="2692400" y="655002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0"/>
                    <a:pt x="33" y="0"/>
                  </a:cubicBezTo>
                  <a:cubicBezTo>
                    <a:pt x="42" y="9"/>
                    <a:pt x="55"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0" name="Freeform 124"/>
            <p:cNvSpPr>
              <a:spLocks/>
            </p:cNvSpPr>
            <p:nvPr userDrawn="1"/>
          </p:nvSpPr>
          <p:spPr bwMode="auto">
            <a:xfrm>
              <a:off x="6242050" y="6550025"/>
              <a:ext cx="203200" cy="123825"/>
            </a:xfrm>
            <a:custGeom>
              <a:avLst/>
              <a:gdLst>
                <a:gd name="T0" fmla="*/ 0 w 66"/>
                <a:gd name="T1" fmla="*/ 32 h 64"/>
                <a:gd name="T2" fmla="*/ 33 w 66"/>
                <a:gd name="T3" fmla="*/ 0 h 64"/>
                <a:gd name="T4" fmla="*/ 66 w 66"/>
                <a:gd name="T5" fmla="*/ 32 h 64"/>
                <a:gd name="T6" fmla="*/ 32 w 66"/>
                <a:gd name="T7" fmla="*/ 64 h 64"/>
                <a:gd name="T8" fmla="*/ 0 w 66"/>
                <a:gd name="T9" fmla="*/ 32 h 64"/>
              </a:gdLst>
              <a:ahLst/>
              <a:cxnLst>
                <a:cxn ang="0">
                  <a:pos x="T0" y="T1"/>
                </a:cxn>
                <a:cxn ang="0">
                  <a:pos x="T2" y="T3"/>
                </a:cxn>
                <a:cxn ang="0">
                  <a:pos x="T4" y="T5"/>
                </a:cxn>
                <a:cxn ang="0">
                  <a:pos x="T6" y="T7"/>
                </a:cxn>
                <a:cxn ang="0">
                  <a:pos x="T8" y="T9"/>
                </a:cxn>
              </a:cxnLst>
              <a:rect l="0" t="0" r="r" b="b"/>
              <a:pathLst>
                <a:path w="66" h="64">
                  <a:moveTo>
                    <a:pt x="0" y="32"/>
                  </a:moveTo>
                  <a:cubicBezTo>
                    <a:pt x="10" y="22"/>
                    <a:pt x="22" y="10"/>
                    <a:pt x="33" y="0"/>
                  </a:cubicBezTo>
                  <a:cubicBezTo>
                    <a:pt x="43" y="9"/>
                    <a:pt x="56" y="22"/>
                    <a:pt x="66" y="32"/>
                  </a:cubicBezTo>
                  <a:cubicBezTo>
                    <a:pt x="56" y="41"/>
                    <a:pt x="43" y="54"/>
                    <a:pt x="32" y="64"/>
                  </a:cubicBezTo>
                  <a:cubicBezTo>
                    <a:pt x="23" y="54"/>
                    <a:pt x="10" y="42"/>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1" name="Freeform 125"/>
            <p:cNvSpPr>
              <a:spLocks/>
            </p:cNvSpPr>
            <p:nvPr userDrawn="1"/>
          </p:nvSpPr>
          <p:spPr bwMode="auto">
            <a:xfrm>
              <a:off x="6242050" y="989647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1"/>
                    <a:pt x="33" y="0"/>
                  </a:cubicBezTo>
                  <a:cubicBezTo>
                    <a:pt x="42" y="9"/>
                    <a:pt x="56"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2" name="Freeform 126"/>
            <p:cNvSpPr>
              <a:spLocks/>
            </p:cNvSpPr>
            <p:nvPr userDrawn="1"/>
          </p:nvSpPr>
          <p:spPr bwMode="auto">
            <a:xfrm>
              <a:off x="4027488" y="6270625"/>
              <a:ext cx="193675" cy="122237"/>
            </a:xfrm>
            <a:custGeom>
              <a:avLst/>
              <a:gdLst>
                <a:gd name="T0" fmla="*/ 63 w 63"/>
                <a:gd name="T1" fmla="*/ 32 h 63"/>
                <a:gd name="T2" fmla="*/ 31 w 63"/>
                <a:gd name="T3" fmla="*/ 63 h 63"/>
                <a:gd name="T4" fmla="*/ 0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53" y="41"/>
                    <a:pt x="41" y="53"/>
                    <a:pt x="31" y="63"/>
                  </a:cubicBezTo>
                  <a:cubicBezTo>
                    <a:pt x="22" y="54"/>
                    <a:pt x="10" y="42"/>
                    <a:pt x="0" y="31"/>
                  </a:cubicBezTo>
                  <a:cubicBezTo>
                    <a:pt x="9" y="22"/>
                    <a:pt x="22" y="11"/>
                    <a:pt x="32" y="0"/>
                  </a:cubicBezTo>
                  <a:cubicBezTo>
                    <a:pt x="41" y="9"/>
                    <a:pt x="53" y="22"/>
                    <a:pt x="6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3" name="Freeform 127"/>
            <p:cNvSpPr>
              <a:spLocks/>
            </p:cNvSpPr>
            <p:nvPr userDrawn="1"/>
          </p:nvSpPr>
          <p:spPr bwMode="auto">
            <a:xfrm>
              <a:off x="4906963" y="6273800"/>
              <a:ext cx="206375" cy="128587"/>
            </a:xfrm>
            <a:custGeom>
              <a:avLst/>
              <a:gdLst>
                <a:gd name="T0" fmla="*/ 34 w 67"/>
                <a:gd name="T1" fmla="*/ 0 h 67"/>
                <a:gd name="T2" fmla="*/ 67 w 67"/>
                <a:gd name="T3" fmla="*/ 33 h 67"/>
                <a:gd name="T4" fmla="*/ 49 w 67"/>
                <a:gd name="T5" fmla="*/ 43 h 67"/>
                <a:gd name="T6" fmla="*/ 33 w 67"/>
                <a:gd name="T7" fmla="*/ 67 h 67"/>
                <a:gd name="T8" fmla="*/ 21 w 67"/>
                <a:gd name="T9" fmla="*/ 45 h 67"/>
                <a:gd name="T10" fmla="*/ 0 w 67"/>
                <a:gd name="T11" fmla="*/ 32 h 67"/>
                <a:gd name="T12" fmla="*/ 34 w 6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7" h="67">
                  <a:moveTo>
                    <a:pt x="34" y="0"/>
                  </a:moveTo>
                  <a:cubicBezTo>
                    <a:pt x="43" y="9"/>
                    <a:pt x="55" y="21"/>
                    <a:pt x="67" y="33"/>
                  </a:cubicBezTo>
                  <a:cubicBezTo>
                    <a:pt x="63" y="35"/>
                    <a:pt x="54" y="37"/>
                    <a:pt x="49" y="43"/>
                  </a:cubicBezTo>
                  <a:cubicBezTo>
                    <a:pt x="42" y="49"/>
                    <a:pt x="39" y="58"/>
                    <a:pt x="33" y="67"/>
                  </a:cubicBezTo>
                  <a:cubicBezTo>
                    <a:pt x="30" y="60"/>
                    <a:pt x="27" y="51"/>
                    <a:pt x="21" y="45"/>
                  </a:cubicBezTo>
                  <a:cubicBezTo>
                    <a:pt x="15" y="39"/>
                    <a:pt x="6" y="36"/>
                    <a:pt x="0" y="32"/>
                  </a:cubicBezTo>
                  <a:cubicBezTo>
                    <a:pt x="11" y="22"/>
                    <a:pt x="23" y="1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4" name="Freeform 128"/>
            <p:cNvSpPr>
              <a:spLocks/>
            </p:cNvSpPr>
            <p:nvPr userDrawn="1"/>
          </p:nvSpPr>
          <p:spPr bwMode="auto">
            <a:xfrm>
              <a:off x="1349375" y="9613900"/>
              <a:ext cx="209550" cy="130175"/>
            </a:xfrm>
            <a:custGeom>
              <a:avLst/>
              <a:gdLst>
                <a:gd name="T0" fmla="*/ 68 w 68"/>
                <a:gd name="T1" fmla="*/ 34 h 67"/>
                <a:gd name="T2" fmla="*/ 35 w 68"/>
                <a:gd name="T3" fmla="*/ 67 h 67"/>
                <a:gd name="T4" fmla="*/ 24 w 68"/>
                <a:gd name="T5" fmla="*/ 48 h 67"/>
                <a:gd name="T6" fmla="*/ 0 w 68"/>
                <a:gd name="T7" fmla="*/ 34 h 67"/>
                <a:gd name="T8" fmla="*/ 22 w 68"/>
                <a:gd name="T9" fmla="*/ 21 h 67"/>
                <a:gd name="T10" fmla="*/ 35 w 68"/>
                <a:gd name="T11" fmla="*/ 0 h 67"/>
                <a:gd name="T12" fmla="*/ 68 w 68"/>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68" y="34"/>
                  </a:moveTo>
                  <a:cubicBezTo>
                    <a:pt x="58" y="43"/>
                    <a:pt x="47" y="55"/>
                    <a:pt x="35" y="67"/>
                  </a:cubicBezTo>
                  <a:cubicBezTo>
                    <a:pt x="33" y="63"/>
                    <a:pt x="30" y="54"/>
                    <a:pt x="24" y="48"/>
                  </a:cubicBezTo>
                  <a:cubicBezTo>
                    <a:pt x="18" y="42"/>
                    <a:pt x="9" y="39"/>
                    <a:pt x="0" y="34"/>
                  </a:cubicBezTo>
                  <a:cubicBezTo>
                    <a:pt x="7" y="30"/>
                    <a:pt x="16" y="27"/>
                    <a:pt x="22" y="21"/>
                  </a:cubicBezTo>
                  <a:cubicBezTo>
                    <a:pt x="28" y="15"/>
                    <a:pt x="32" y="6"/>
                    <a:pt x="35" y="0"/>
                  </a:cubicBezTo>
                  <a:cubicBezTo>
                    <a:pt x="46" y="11"/>
                    <a:pt x="58" y="23"/>
                    <a:pt x="6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5" name="Freeform 129"/>
            <p:cNvSpPr>
              <a:spLocks/>
            </p:cNvSpPr>
            <p:nvPr userDrawn="1"/>
          </p:nvSpPr>
          <p:spPr bwMode="auto">
            <a:xfrm>
              <a:off x="7575550" y="9620250"/>
              <a:ext cx="193675" cy="119062"/>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3"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6" name="Freeform 130"/>
            <p:cNvSpPr>
              <a:spLocks/>
            </p:cNvSpPr>
            <p:nvPr userDrawn="1"/>
          </p:nvSpPr>
          <p:spPr bwMode="auto">
            <a:xfrm>
              <a:off x="1365250" y="6831013"/>
              <a:ext cx="193675" cy="120650"/>
            </a:xfrm>
            <a:custGeom>
              <a:avLst/>
              <a:gdLst>
                <a:gd name="T0" fmla="*/ 0 w 63"/>
                <a:gd name="T1" fmla="*/ 31 h 62"/>
                <a:gd name="T2" fmla="*/ 32 w 63"/>
                <a:gd name="T3" fmla="*/ 0 h 62"/>
                <a:gd name="T4" fmla="*/ 63 w 63"/>
                <a:gd name="T5" fmla="*/ 31 h 62"/>
                <a:gd name="T6" fmla="*/ 32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3" y="21"/>
                    <a:pt x="63" y="31"/>
                  </a:cubicBezTo>
                  <a:cubicBezTo>
                    <a:pt x="54" y="40"/>
                    <a:pt x="41" y="52"/>
                    <a:pt x="32" y="62"/>
                  </a:cubicBezTo>
                  <a:cubicBezTo>
                    <a:pt x="22" y="52"/>
                    <a:pt x="10" y="40"/>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7" name="Freeform 131"/>
            <p:cNvSpPr>
              <a:spLocks/>
            </p:cNvSpPr>
            <p:nvPr userDrawn="1"/>
          </p:nvSpPr>
          <p:spPr bwMode="auto">
            <a:xfrm>
              <a:off x="7575550" y="6831013"/>
              <a:ext cx="193675"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2"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8" name="Freeform 132"/>
            <p:cNvSpPr>
              <a:spLocks/>
            </p:cNvSpPr>
            <p:nvPr userDrawn="1"/>
          </p:nvSpPr>
          <p:spPr bwMode="auto">
            <a:xfrm>
              <a:off x="4027488" y="10177463"/>
              <a:ext cx="193675" cy="120650"/>
            </a:xfrm>
            <a:custGeom>
              <a:avLst/>
              <a:gdLst>
                <a:gd name="T0" fmla="*/ 0 w 63"/>
                <a:gd name="T1" fmla="*/ 31 h 62"/>
                <a:gd name="T2" fmla="*/ 32 w 63"/>
                <a:gd name="T3" fmla="*/ 0 h 62"/>
                <a:gd name="T4" fmla="*/ 63 w 63"/>
                <a:gd name="T5" fmla="*/ 31 h 62"/>
                <a:gd name="T6" fmla="*/ 31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4" y="21"/>
                    <a:pt x="63" y="31"/>
                  </a:cubicBezTo>
                  <a:cubicBezTo>
                    <a:pt x="54" y="40"/>
                    <a:pt x="42" y="52"/>
                    <a:pt x="31" y="62"/>
                  </a:cubicBezTo>
                  <a:cubicBezTo>
                    <a:pt x="23" y="53"/>
                    <a:pt x="10" y="41"/>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9" name="Freeform 133"/>
            <p:cNvSpPr>
              <a:spLocks/>
            </p:cNvSpPr>
            <p:nvPr userDrawn="1"/>
          </p:nvSpPr>
          <p:spPr bwMode="auto">
            <a:xfrm>
              <a:off x="4913313" y="10177463"/>
              <a:ext cx="195263"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0" name="Freeform 134"/>
            <p:cNvSpPr>
              <a:spLocks/>
            </p:cNvSpPr>
            <p:nvPr userDrawn="1"/>
          </p:nvSpPr>
          <p:spPr bwMode="auto">
            <a:xfrm>
              <a:off x="1817688" y="65579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6"/>
                    <a:pt x="9" y="36"/>
                    <a:pt x="0" y="27"/>
                  </a:cubicBezTo>
                  <a:cubicBezTo>
                    <a:pt x="8" y="20"/>
                    <a:pt x="19" y="9"/>
                    <a:pt x="29" y="0"/>
                  </a:cubicBezTo>
                  <a:cubicBezTo>
                    <a:pt x="37" y="8"/>
                    <a:pt x="48" y="18"/>
                    <a:pt x="57" y="28"/>
                  </a:cubicBezTo>
                  <a:cubicBezTo>
                    <a:pt x="49" y="36"/>
                    <a:pt x="37" y="47"/>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1" name="Freeform 135"/>
            <p:cNvSpPr>
              <a:spLocks/>
            </p:cNvSpPr>
            <p:nvPr userDrawn="1"/>
          </p:nvSpPr>
          <p:spPr bwMode="auto">
            <a:xfrm>
              <a:off x="7140575" y="6557963"/>
              <a:ext cx="179388" cy="107950"/>
            </a:xfrm>
            <a:custGeom>
              <a:avLst/>
              <a:gdLst>
                <a:gd name="T0" fmla="*/ 58 w 58"/>
                <a:gd name="T1" fmla="*/ 28 h 56"/>
                <a:gd name="T2" fmla="*/ 28 w 58"/>
                <a:gd name="T3" fmla="*/ 56 h 56"/>
                <a:gd name="T4" fmla="*/ 0 w 58"/>
                <a:gd name="T5" fmla="*/ 27 h 56"/>
                <a:gd name="T6" fmla="*/ 29 w 58"/>
                <a:gd name="T7" fmla="*/ 0 h 56"/>
                <a:gd name="T8" fmla="*/ 58 w 58"/>
                <a:gd name="T9" fmla="*/ 28 h 56"/>
              </a:gdLst>
              <a:ahLst/>
              <a:cxnLst>
                <a:cxn ang="0">
                  <a:pos x="T0" y="T1"/>
                </a:cxn>
                <a:cxn ang="0">
                  <a:pos x="T2" y="T3"/>
                </a:cxn>
                <a:cxn ang="0">
                  <a:pos x="T4" y="T5"/>
                </a:cxn>
                <a:cxn ang="0">
                  <a:pos x="T6" y="T7"/>
                </a:cxn>
                <a:cxn ang="0">
                  <a:pos x="T8" y="T9"/>
                </a:cxn>
              </a:cxnLst>
              <a:rect l="0" t="0" r="r" b="b"/>
              <a:pathLst>
                <a:path w="58" h="56">
                  <a:moveTo>
                    <a:pt x="58" y="28"/>
                  </a:moveTo>
                  <a:cubicBezTo>
                    <a:pt x="49" y="36"/>
                    <a:pt x="38" y="46"/>
                    <a:pt x="28" y="56"/>
                  </a:cubicBezTo>
                  <a:cubicBezTo>
                    <a:pt x="20" y="48"/>
                    <a:pt x="10" y="37"/>
                    <a:pt x="0" y="27"/>
                  </a:cubicBezTo>
                  <a:cubicBezTo>
                    <a:pt x="8" y="20"/>
                    <a:pt x="19" y="9"/>
                    <a:pt x="29" y="0"/>
                  </a:cubicBezTo>
                  <a:cubicBezTo>
                    <a:pt x="38" y="8"/>
                    <a:pt x="49" y="19"/>
                    <a:pt x="58"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2" name="Freeform 136"/>
            <p:cNvSpPr>
              <a:spLocks/>
            </p:cNvSpPr>
            <p:nvPr userDrawn="1"/>
          </p:nvSpPr>
          <p:spPr bwMode="auto">
            <a:xfrm>
              <a:off x="5810250" y="62785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7"/>
                    <a:pt x="9" y="36"/>
                    <a:pt x="0" y="27"/>
                  </a:cubicBezTo>
                  <a:cubicBezTo>
                    <a:pt x="9" y="20"/>
                    <a:pt x="19" y="9"/>
                    <a:pt x="29" y="0"/>
                  </a:cubicBezTo>
                  <a:cubicBezTo>
                    <a:pt x="37" y="8"/>
                    <a:pt x="47" y="19"/>
                    <a:pt x="57" y="28"/>
                  </a:cubicBezTo>
                  <a:cubicBezTo>
                    <a:pt x="49" y="36"/>
                    <a:pt x="38" y="46"/>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3" name="Freeform 137"/>
            <p:cNvSpPr>
              <a:spLocks/>
            </p:cNvSpPr>
            <p:nvPr userDrawn="1"/>
          </p:nvSpPr>
          <p:spPr bwMode="auto">
            <a:xfrm>
              <a:off x="5813425" y="10185400"/>
              <a:ext cx="173038" cy="104775"/>
            </a:xfrm>
            <a:custGeom>
              <a:avLst/>
              <a:gdLst>
                <a:gd name="T0" fmla="*/ 56 w 56"/>
                <a:gd name="T1" fmla="*/ 27 h 54"/>
                <a:gd name="T2" fmla="*/ 27 w 56"/>
                <a:gd name="T3" fmla="*/ 54 h 54"/>
                <a:gd name="T4" fmla="*/ 0 w 56"/>
                <a:gd name="T5" fmla="*/ 26 h 54"/>
                <a:gd name="T6" fmla="*/ 28 w 56"/>
                <a:gd name="T7" fmla="*/ 0 h 54"/>
                <a:gd name="T8" fmla="*/ 56 w 56"/>
                <a:gd name="T9" fmla="*/ 27 h 54"/>
              </a:gdLst>
              <a:ahLst/>
              <a:cxnLst>
                <a:cxn ang="0">
                  <a:pos x="T0" y="T1"/>
                </a:cxn>
                <a:cxn ang="0">
                  <a:pos x="T2" y="T3"/>
                </a:cxn>
                <a:cxn ang="0">
                  <a:pos x="T4" y="T5"/>
                </a:cxn>
                <a:cxn ang="0">
                  <a:pos x="T6" y="T7"/>
                </a:cxn>
                <a:cxn ang="0">
                  <a:pos x="T8" y="T9"/>
                </a:cxn>
              </a:cxnLst>
              <a:rect l="0" t="0" r="r" b="b"/>
              <a:pathLst>
                <a:path w="56" h="54">
                  <a:moveTo>
                    <a:pt x="56" y="27"/>
                  </a:moveTo>
                  <a:cubicBezTo>
                    <a:pt x="48" y="35"/>
                    <a:pt x="37" y="45"/>
                    <a:pt x="27" y="54"/>
                  </a:cubicBezTo>
                  <a:cubicBezTo>
                    <a:pt x="19" y="46"/>
                    <a:pt x="9" y="36"/>
                    <a:pt x="0" y="26"/>
                  </a:cubicBezTo>
                  <a:cubicBezTo>
                    <a:pt x="7" y="19"/>
                    <a:pt x="18" y="9"/>
                    <a:pt x="28" y="0"/>
                  </a:cubicBezTo>
                  <a:cubicBezTo>
                    <a:pt x="36" y="7"/>
                    <a:pt x="47" y="18"/>
                    <a:pt x="5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4" name="Freeform 138"/>
            <p:cNvSpPr>
              <a:spLocks/>
            </p:cNvSpPr>
            <p:nvPr userDrawn="1"/>
          </p:nvSpPr>
          <p:spPr bwMode="auto">
            <a:xfrm>
              <a:off x="3152775" y="6281738"/>
              <a:ext cx="171450" cy="103187"/>
            </a:xfrm>
            <a:custGeom>
              <a:avLst/>
              <a:gdLst>
                <a:gd name="T0" fmla="*/ 28 w 56"/>
                <a:gd name="T1" fmla="*/ 0 h 54"/>
                <a:gd name="T2" fmla="*/ 56 w 56"/>
                <a:gd name="T3" fmla="*/ 27 h 54"/>
                <a:gd name="T4" fmla="*/ 27 w 56"/>
                <a:gd name="T5" fmla="*/ 54 h 54"/>
                <a:gd name="T6" fmla="*/ 0 w 56"/>
                <a:gd name="T7" fmla="*/ 26 h 54"/>
                <a:gd name="T8" fmla="*/ 28 w 56"/>
                <a:gd name="T9" fmla="*/ 0 h 54"/>
              </a:gdLst>
              <a:ahLst/>
              <a:cxnLst>
                <a:cxn ang="0">
                  <a:pos x="T0" y="T1"/>
                </a:cxn>
                <a:cxn ang="0">
                  <a:pos x="T2" y="T3"/>
                </a:cxn>
                <a:cxn ang="0">
                  <a:pos x="T4" y="T5"/>
                </a:cxn>
                <a:cxn ang="0">
                  <a:pos x="T6" y="T7"/>
                </a:cxn>
                <a:cxn ang="0">
                  <a:pos x="T8" y="T9"/>
                </a:cxn>
              </a:cxnLst>
              <a:rect l="0" t="0" r="r" b="b"/>
              <a:pathLst>
                <a:path w="56" h="54">
                  <a:moveTo>
                    <a:pt x="28" y="0"/>
                  </a:moveTo>
                  <a:cubicBezTo>
                    <a:pt x="37" y="8"/>
                    <a:pt x="47" y="18"/>
                    <a:pt x="56" y="27"/>
                  </a:cubicBezTo>
                  <a:cubicBezTo>
                    <a:pt x="48" y="35"/>
                    <a:pt x="37" y="45"/>
                    <a:pt x="27" y="54"/>
                  </a:cubicBezTo>
                  <a:cubicBezTo>
                    <a:pt x="20" y="46"/>
                    <a:pt x="9" y="36"/>
                    <a:pt x="0" y="26"/>
                  </a:cubicBezTo>
                  <a:cubicBezTo>
                    <a:pt x="7" y="19"/>
                    <a:pt x="18"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5" name="Freeform 139"/>
            <p:cNvSpPr>
              <a:spLocks/>
            </p:cNvSpPr>
            <p:nvPr userDrawn="1"/>
          </p:nvSpPr>
          <p:spPr bwMode="auto">
            <a:xfrm>
              <a:off x="1817688" y="9904413"/>
              <a:ext cx="179388" cy="106362"/>
            </a:xfrm>
            <a:custGeom>
              <a:avLst/>
              <a:gdLst>
                <a:gd name="T0" fmla="*/ 29 w 58"/>
                <a:gd name="T1" fmla="*/ 0 h 55"/>
                <a:gd name="T2" fmla="*/ 58 w 58"/>
                <a:gd name="T3" fmla="*/ 28 h 55"/>
                <a:gd name="T4" fmla="*/ 28 w 58"/>
                <a:gd name="T5" fmla="*/ 55 h 55"/>
                <a:gd name="T6" fmla="*/ 0 w 58"/>
                <a:gd name="T7" fmla="*/ 27 h 55"/>
                <a:gd name="T8" fmla="*/ 29 w 58"/>
                <a:gd name="T9" fmla="*/ 0 h 55"/>
              </a:gdLst>
              <a:ahLst/>
              <a:cxnLst>
                <a:cxn ang="0">
                  <a:pos x="T0" y="T1"/>
                </a:cxn>
                <a:cxn ang="0">
                  <a:pos x="T2" y="T3"/>
                </a:cxn>
                <a:cxn ang="0">
                  <a:pos x="T4" y="T5"/>
                </a:cxn>
                <a:cxn ang="0">
                  <a:pos x="T6" y="T7"/>
                </a:cxn>
                <a:cxn ang="0">
                  <a:pos x="T8" y="T9"/>
                </a:cxn>
              </a:cxnLst>
              <a:rect l="0" t="0" r="r" b="b"/>
              <a:pathLst>
                <a:path w="58" h="55">
                  <a:moveTo>
                    <a:pt x="29" y="0"/>
                  </a:moveTo>
                  <a:cubicBezTo>
                    <a:pt x="38" y="9"/>
                    <a:pt x="48" y="19"/>
                    <a:pt x="58" y="28"/>
                  </a:cubicBezTo>
                  <a:cubicBezTo>
                    <a:pt x="49" y="36"/>
                    <a:pt x="38" y="46"/>
                    <a:pt x="28" y="55"/>
                  </a:cubicBezTo>
                  <a:cubicBezTo>
                    <a:pt x="20" y="48"/>
                    <a:pt x="9" y="37"/>
                    <a:pt x="0" y="27"/>
                  </a:cubicBezTo>
                  <a:cubicBezTo>
                    <a:pt x="8" y="20"/>
                    <a:pt x="19" y="9"/>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6" name="Freeform 140"/>
            <p:cNvSpPr>
              <a:spLocks/>
            </p:cNvSpPr>
            <p:nvPr userDrawn="1"/>
          </p:nvSpPr>
          <p:spPr bwMode="auto">
            <a:xfrm>
              <a:off x="7140575" y="9904413"/>
              <a:ext cx="176213" cy="107950"/>
            </a:xfrm>
            <a:custGeom>
              <a:avLst/>
              <a:gdLst>
                <a:gd name="T0" fmla="*/ 57 w 57"/>
                <a:gd name="T1" fmla="*/ 28 h 56"/>
                <a:gd name="T2" fmla="*/ 28 w 57"/>
                <a:gd name="T3" fmla="*/ 56 h 56"/>
                <a:gd name="T4" fmla="*/ 0 w 57"/>
                <a:gd name="T5" fmla="*/ 27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48" y="36"/>
                    <a:pt x="38" y="46"/>
                    <a:pt x="28" y="56"/>
                  </a:cubicBezTo>
                  <a:cubicBezTo>
                    <a:pt x="20" y="48"/>
                    <a:pt x="10" y="37"/>
                    <a:pt x="0" y="27"/>
                  </a:cubicBezTo>
                  <a:cubicBezTo>
                    <a:pt x="8" y="20"/>
                    <a:pt x="19" y="9"/>
                    <a:pt x="29" y="0"/>
                  </a:cubicBezTo>
                  <a:cubicBezTo>
                    <a:pt x="37" y="8"/>
                    <a:pt x="48" y="19"/>
                    <a:pt x="5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7" name="Freeform 141"/>
            <p:cNvSpPr>
              <a:spLocks/>
            </p:cNvSpPr>
            <p:nvPr userDrawn="1"/>
          </p:nvSpPr>
          <p:spPr bwMode="auto">
            <a:xfrm>
              <a:off x="3149600" y="10185400"/>
              <a:ext cx="174625" cy="104775"/>
            </a:xfrm>
            <a:custGeom>
              <a:avLst/>
              <a:gdLst>
                <a:gd name="T0" fmla="*/ 29 w 57"/>
                <a:gd name="T1" fmla="*/ 54 h 54"/>
                <a:gd name="T2" fmla="*/ 0 w 57"/>
                <a:gd name="T3" fmla="*/ 26 h 54"/>
                <a:gd name="T4" fmla="*/ 29 w 57"/>
                <a:gd name="T5" fmla="*/ 0 h 54"/>
                <a:gd name="T6" fmla="*/ 57 w 57"/>
                <a:gd name="T7" fmla="*/ 27 h 54"/>
                <a:gd name="T8" fmla="*/ 29 w 57"/>
                <a:gd name="T9" fmla="*/ 54 h 54"/>
              </a:gdLst>
              <a:ahLst/>
              <a:cxnLst>
                <a:cxn ang="0">
                  <a:pos x="T0" y="T1"/>
                </a:cxn>
                <a:cxn ang="0">
                  <a:pos x="T2" y="T3"/>
                </a:cxn>
                <a:cxn ang="0">
                  <a:pos x="T4" y="T5"/>
                </a:cxn>
                <a:cxn ang="0">
                  <a:pos x="T6" y="T7"/>
                </a:cxn>
                <a:cxn ang="0">
                  <a:pos x="T8" y="T9"/>
                </a:cxn>
              </a:cxnLst>
              <a:rect l="0" t="0" r="r" b="b"/>
              <a:pathLst>
                <a:path w="57" h="54">
                  <a:moveTo>
                    <a:pt x="29" y="54"/>
                  </a:moveTo>
                  <a:cubicBezTo>
                    <a:pt x="20" y="45"/>
                    <a:pt x="9" y="35"/>
                    <a:pt x="0" y="26"/>
                  </a:cubicBezTo>
                  <a:cubicBezTo>
                    <a:pt x="8" y="19"/>
                    <a:pt x="19" y="9"/>
                    <a:pt x="29" y="0"/>
                  </a:cubicBezTo>
                  <a:cubicBezTo>
                    <a:pt x="37" y="8"/>
                    <a:pt x="48" y="18"/>
                    <a:pt x="57" y="27"/>
                  </a:cubicBezTo>
                  <a:cubicBezTo>
                    <a:pt x="48" y="35"/>
                    <a:pt x="38" y="45"/>
                    <a:pt x="29"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8" name="Freeform 142"/>
            <p:cNvSpPr>
              <a:spLocks/>
            </p:cNvSpPr>
            <p:nvPr userDrawn="1"/>
          </p:nvSpPr>
          <p:spPr bwMode="auto">
            <a:xfrm>
              <a:off x="8489950" y="6848475"/>
              <a:ext cx="138113" cy="79375"/>
            </a:xfrm>
            <a:custGeom>
              <a:avLst/>
              <a:gdLst>
                <a:gd name="T0" fmla="*/ 4 w 45"/>
                <a:gd name="T1" fmla="*/ 30 h 41"/>
                <a:gd name="T2" fmla="*/ 30 w 45"/>
                <a:gd name="T3" fmla="*/ 1 h 41"/>
                <a:gd name="T4" fmla="*/ 14 w 45"/>
                <a:gd name="T5" fmla="*/ 0 h 41"/>
                <a:gd name="T6" fmla="*/ 41 w 45"/>
                <a:gd name="T7" fmla="*/ 31 h 41"/>
                <a:gd name="T8" fmla="*/ 45 w 45"/>
                <a:gd name="T9" fmla="*/ 14 h 41"/>
                <a:gd name="T10" fmla="*/ 13 w 45"/>
                <a:gd name="T11" fmla="*/ 41 h 41"/>
                <a:gd name="T12" fmla="*/ 32 w 45"/>
                <a:gd name="T13" fmla="*/ 41 h 41"/>
                <a:gd name="T14" fmla="*/ 0 w 45"/>
                <a:gd name="T15" fmla="*/ 14 h 41"/>
                <a:gd name="T16" fmla="*/ 4 w 45"/>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1">
                  <a:moveTo>
                    <a:pt x="4" y="30"/>
                  </a:moveTo>
                  <a:cubicBezTo>
                    <a:pt x="12" y="20"/>
                    <a:pt x="21" y="11"/>
                    <a:pt x="30" y="1"/>
                  </a:cubicBezTo>
                  <a:cubicBezTo>
                    <a:pt x="25" y="1"/>
                    <a:pt x="19" y="1"/>
                    <a:pt x="14" y="0"/>
                  </a:cubicBezTo>
                  <a:cubicBezTo>
                    <a:pt x="23" y="10"/>
                    <a:pt x="32" y="21"/>
                    <a:pt x="41" y="31"/>
                  </a:cubicBezTo>
                  <a:cubicBezTo>
                    <a:pt x="42" y="25"/>
                    <a:pt x="44" y="20"/>
                    <a:pt x="45" y="14"/>
                  </a:cubicBezTo>
                  <a:cubicBezTo>
                    <a:pt x="35" y="23"/>
                    <a:pt x="24" y="32"/>
                    <a:pt x="13" y="41"/>
                  </a:cubicBezTo>
                  <a:cubicBezTo>
                    <a:pt x="20" y="41"/>
                    <a:pt x="26" y="41"/>
                    <a:pt x="32" y="41"/>
                  </a:cubicBezTo>
                  <a:cubicBezTo>
                    <a:pt x="21" y="32"/>
                    <a:pt x="11" y="23"/>
                    <a:pt x="0" y="14"/>
                  </a:cubicBezTo>
                  <a:cubicBezTo>
                    <a:pt x="1" y="19"/>
                    <a:pt x="2" y="25"/>
                    <a:pt x="4"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9" name="Freeform 143"/>
            <p:cNvSpPr>
              <a:spLocks/>
            </p:cNvSpPr>
            <p:nvPr userDrawn="1"/>
          </p:nvSpPr>
          <p:spPr bwMode="auto">
            <a:xfrm>
              <a:off x="509588" y="6846888"/>
              <a:ext cx="128588" cy="80962"/>
            </a:xfrm>
            <a:custGeom>
              <a:avLst/>
              <a:gdLst>
                <a:gd name="T0" fmla="*/ 30 w 42"/>
                <a:gd name="T1" fmla="*/ 42 h 42"/>
                <a:gd name="T2" fmla="*/ 2 w 42"/>
                <a:gd name="T3" fmla="*/ 14 h 42"/>
                <a:gd name="T4" fmla="*/ 0 w 42"/>
                <a:gd name="T5" fmla="*/ 31 h 42"/>
                <a:gd name="T6" fmla="*/ 32 w 42"/>
                <a:gd name="T7" fmla="*/ 5 h 42"/>
                <a:gd name="T8" fmla="*/ 14 w 42"/>
                <a:gd name="T9" fmla="*/ 0 h 42"/>
                <a:gd name="T10" fmla="*/ 41 w 42"/>
                <a:gd name="T11" fmla="*/ 32 h 42"/>
                <a:gd name="T12" fmla="*/ 42 w 42"/>
                <a:gd name="T13" fmla="*/ 14 h 42"/>
                <a:gd name="T14" fmla="*/ 11 w 42"/>
                <a:gd name="T15" fmla="*/ 40 h 42"/>
                <a:gd name="T16" fmla="*/ 30 w 4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0" y="42"/>
                  </a:moveTo>
                  <a:cubicBezTo>
                    <a:pt x="21" y="33"/>
                    <a:pt x="12" y="23"/>
                    <a:pt x="2" y="14"/>
                  </a:cubicBezTo>
                  <a:cubicBezTo>
                    <a:pt x="2" y="20"/>
                    <a:pt x="1" y="25"/>
                    <a:pt x="0" y="31"/>
                  </a:cubicBezTo>
                  <a:cubicBezTo>
                    <a:pt x="11" y="22"/>
                    <a:pt x="21" y="14"/>
                    <a:pt x="32" y="5"/>
                  </a:cubicBezTo>
                  <a:cubicBezTo>
                    <a:pt x="26" y="4"/>
                    <a:pt x="20" y="2"/>
                    <a:pt x="14" y="0"/>
                  </a:cubicBezTo>
                  <a:cubicBezTo>
                    <a:pt x="23" y="11"/>
                    <a:pt x="32" y="21"/>
                    <a:pt x="41" y="32"/>
                  </a:cubicBezTo>
                  <a:cubicBezTo>
                    <a:pt x="42" y="26"/>
                    <a:pt x="42" y="20"/>
                    <a:pt x="42" y="14"/>
                  </a:cubicBezTo>
                  <a:cubicBezTo>
                    <a:pt x="32" y="23"/>
                    <a:pt x="21" y="31"/>
                    <a:pt x="11" y="40"/>
                  </a:cubicBezTo>
                  <a:cubicBezTo>
                    <a:pt x="17" y="41"/>
                    <a:pt x="23" y="42"/>
                    <a:pt x="3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0" name="Freeform 144"/>
            <p:cNvSpPr>
              <a:spLocks/>
            </p:cNvSpPr>
            <p:nvPr userDrawn="1"/>
          </p:nvSpPr>
          <p:spPr bwMode="auto">
            <a:xfrm>
              <a:off x="509588" y="9634538"/>
              <a:ext cx="134938" cy="82550"/>
            </a:xfrm>
            <a:custGeom>
              <a:avLst/>
              <a:gdLst>
                <a:gd name="T0" fmla="*/ 29 w 44"/>
                <a:gd name="T1" fmla="*/ 42 h 42"/>
                <a:gd name="T2" fmla="*/ 3 w 44"/>
                <a:gd name="T3" fmla="*/ 14 h 42"/>
                <a:gd name="T4" fmla="*/ 0 w 44"/>
                <a:gd name="T5" fmla="*/ 31 h 42"/>
                <a:gd name="T6" fmla="*/ 31 w 44"/>
                <a:gd name="T7" fmla="*/ 5 h 42"/>
                <a:gd name="T8" fmla="*/ 14 w 44"/>
                <a:gd name="T9" fmla="*/ 0 h 42"/>
                <a:gd name="T10" fmla="*/ 38 w 44"/>
                <a:gd name="T11" fmla="*/ 33 h 42"/>
                <a:gd name="T12" fmla="*/ 44 w 44"/>
                <a:gd name="T13" fmla="*/ 15 h 42"/>
                <a:gd name="T14" fmla="*/ 13 w 44"/>
                <a:gd name="T15" fmla="*/ 42 h 42"/>
                <a:gd name="T16" fmla="*/ 29 w 4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2">
                  <a:moveTo>
                    <a:pt x="29" y="42"/>
                  </a:moveTo>
                  <a:cubicBezTo>
                    <a:pt x="21" y="33"/>
                    <a:pt x="12" y="23"/>
                    <a:pt x="3" y="14"/>
                  </a:cubicBezTo>
                  <a:cubicBezTo>
                    <a:pt x="2" y="20"/>
                    <a:pt x="1" y="25"/>
                    <a:pt x="0" y="31"/>
                  </a:cubicBezTo>
                  <a:cubicBezTo>
                    <a:pt x="11" y="23"/>
                    <a:pt x="21" y="14"/>
                    <a:pt x="31" y="5"/>
                  </a:cubicBezTo>
                  <a:cubicBezTo>
                    <a:pt x="26" y="3"/>
                    <a:pt x="20" y="2"/>
                    <a:pt x="14" y="0"/>
                  </a:cubicBezTo>
                  <a:cubicBezTo>
                    <a:pt x="22" y="11"/>
                    <a:pt x="30" y="22"/>
                    <a:pt x="38" y="33"/>
                  </a:cubicBezTo>
                  <a:cubicBezTo>
                    <a:pt x="40" y="27"/>
                    <a:pt x="42" y="21"/>
                    <a:pt x="44" y="15"/>
                  </a:cubicBezTo>
                  <a:cubicBezTo>
                    <a:pt x="34" y="24"/>
                    <a:pt x="23" y="33"/>
                    <a:pt x="13" y="42"/>
                  </a:cubicBezTo>
                  <a:cubicBezTo>
                    <a:pt x="18" y="42"/>
                    <a:pt x="24"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1" name="Freeform 145"/>
            <p:cNvSpPr>
              <a:spLocks/>
            </p:cNvSpPr>
            <p:nvPr userDrawn="1"/>
          </p:nvSpPr>
          <p:spPr bwMode="auto">
            <a:xfrm>
              <a:off x="8496300" y="9634538"/>
              <a:ext cx="122238" cy="82550"/>
            </a:xfrm>
            <a:custGeom>
              <a:avLst/>
              <a:gdLst>
                <a:gd name="T0" fmla="*/ 29 w 40"/>
                <a:gd name="T1" fmla="*/ 42 h 42"/>
                <a:gd name="T2" fmla="*/ 1 w 40"/>
                <a:gd name="T3" fmla="*/ 14 h 42"/>
                <a:gd name="T4" fmla="*/ 0 w 40"/>
                <a:gd name="T5" fmla="*/ 32 h 42"/>
                <a:gd name="T6" fmla="*/ 30 w 40"/>
                <a:gd name="T7" fmla="*/ 5 h 42"/>
                <a:gd name="T8" fmla="*/ 13 w 40"/>
                <a:gd name="T9" fmla="*/ 0 h 42"/>
                <a:gd name="T10" fmla="*/ 40 w 40"/>
                <a:gd name="T11" fmla="*/ 32 h 42"/>
                <a:gd name="T12" fmla="*/ 40 w 40"/>
                <a:gd name="T13" fmla="*/ 13 h 42"/>
                <a:gd name="T14" fmla="*/ 12 w 40"/>
                <a:gd name="T15" fmla="*/ 42 h 42"/>
                <a:gd name="T16" fmla="*/ 29 w 4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29" y="42"/>
                  </a:moveTo>
                  <a:cubicBezTo>
                    <a:pt x="20" y="33"/>
                    <a:pt x="11" y="24"/>
                    <a:pt x="1" y="14"/>
                  </a:cubicBezTo>
                  <a:cubicBezTo>
                    <a:pt x="1" y="20"/>
                    <a:pt x="0" y="26"/>
                    <a:pt x="0" y="32"/>
                  </a:cubicBezTo>
                  <a:cubicBezTo>
                    <a:pt x="10" y="23"/>
                    <a:pt x="20" y="14"/>
                    <a:pt x="30" y="5"/>
                  </a:cubicBezTo>
                  <a:cubicBezTo>
                    <a:pt x="24" y="3"/>
                    <a:pt x="19" y="2"/>
                    <a:pt x="13" y="0"/>
                  </a:cubicBezTo>
                  <a:cubicBezTo>
                    <a:pt x="22" y="11"/>
                    <a:pt x="31" y="21"/>
                    <a:pt x="40" y="32"/>
                  </a:cubicBezTo>
                  <a:cubicBezTo>
                    <a:pt x="40" y="26"/>
                    <a:pt x="40" y="20"/>
                    <a:pt x="40" y="13"/>
                  </a:cubicBezTo>
                  <a:cubicBezTo>
                    <a:pt x="31" y="23"/>
                    <a:pt x="21" y="33"/>
                    <a:pt x="12" y="42"/>
                  </a:cubicBezTo>
                  <a:cubicBezTo>
                    <a:pt x="18" y="42"/>
                    <a:pt x="23"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2" name="Freeform 146"/>
            <p:cNvSpPr>
              <a:spLocks/>
            </p:cNvSpPr>
            <p:nvPr userDrawn="1"/>
          </p:nvSpPr>
          <p:spPr bwMode="auto">
            <a:xfrm>
              <a:off x="6710363" y="6292850"/>
              <a:ext cx="158750" cy="85725"/>
            </a:xfrm>
            <a:custGeom>
              <a:avLst/>
              <a:gdLst>
                <a:gd name="T0" fmla="*/ 25 w 52"/>
                <a:gd name="T1" fmla="*/ 44 h 44"/>
                <a:gd name="T2" fmla="*/ 0 w 52"/>
                <a:gd name="T3" fmla="*/ 21 h 44"/>
                <a:gd name="T4" fmla="*/ 22 w 52"/>
                <a:gd name="T5" fmla="*/ 0 h 44"/>
                <a:gd name="T6" fmla="*/ 42 w 52"/>
                <a:gd name="T7" fmla="*/ 30 h 44"/>
                <a:gd name="T8" fmla="*/ 52 w 52"/>
                <a:gd name="T9" fmla="*/ 19 h 44"/>
                <a:gd name="T10" fmla="*/ 25 w 52"/>
                <a:gd name="T11" fmla="*/ 44 h 44"/>
              </a:gdLst>
              <a:ahLst/>
              <a:cxnLst>
                <a:cxn ang="0">
                  <a:pos x="T0" y="T1"/>
                </a:cxn>
                <a:cxn ang="0">
                  <a:pos x="T2" y="T3"/>
                </a:cxn>
                <a:cxn ang="0">
                  <a:pos x="T4" y="T5"/>
                </a:cxn>
                <a:cxn ang="0">
                  <a:pos x="T6" y="T7"/>
                </a:cxn>
                <a:cxn ang="0">
                  <a:pos x="T8" y="T9"/>
                </a:cxn>
                <a:cxn ang="0">
                  <a:pos x="T10" y="T11"/>
                </a:cxn>
              </a:cxnLst>
              <a:rect l="0" t="0" r="r" b="b"/>
              <a:pathLst>
                <a:path w="52" h="44">
                  <a:moveTo>
                    <a:pt x="25" y="44"/>
                  </a:moveTo>
                  <a:cubicBezTo>
                    <a:pt x="16" y="36"/>
                    <a:pt x="7" y="28"/>
                    <a:pt x="0" y="21"/>
                  </a:cubicBezTo>
                  <a:cubicBezTo>
                    <a:pt x="7" y="14"/>
                    <a:pt x="16" y="5"/>
                    <a:pt x="22" y="0"/>
                  </a:cubicBezTo>
                  <a:cubicBezTo>
                    <a:pt x="27" y="8"/>
                    <a:pt x="35" y="19"/>
                    <a:pt x="42" y="30"/>
                  </a:cubicBezTo>
                  <a:cubicBezTo>
                    <a:pt x="46" y="26"/>
                    <a:pt x="49" y="22"/>
                    <a:pt x="52" y="19"/>
                  </a:cubicBezTo>
                  <a:cubicBezTo>
                    <a:pt x="43" y="28"/>
                    <a:pt x="33" y="37"/>
                    <a:pt x="25"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3" name="Freeform 147"/>
            <p:cNvSpPr>
              <a:spLocks/>
            </p:cNvSpPr>
            <p:nvPr userDrawn="1"/>
          </p:nvSpPr>
          <p:spPr bwMode="auto">
            <a:xfrm>
              <a:off x="2274888" y="6284913"/>
              <a:ext cx="158750" cy="93662"/>
            </a:xfrm>
            <a:custGeom>
              <a:avLst/>
              <a:gdLst>
                <a:gd name="T0" fmla="*/ 18 w 52"/>
                <a:gd name="T1" fmla="*/ 4 h 48"/>
                <a:gd name="T2" fmla="*/ 43 w 52"/>
                <a:gd name="T3" fmla="*/ 33 h 48"/>
                <a:gd name="T4" fmla="*/ 52 w 52"/>
                <a:gd name="T5" fmla="*/ 23 h 48"/>
                <a:gd name="T6" fmla="*/ 25 w 52"/>
                <a:gd name="T7" fmla="*/ 48 h 48"/>
                <a:gd name="T8" fmla="*/ 0 w 52"/>
                <a:gd name="T9" fmla="*/ 25 h 48"/>
                <a:gd name="T10" fmla="*/ 26 w 52"/>
                <a:gd name="T11" fmla="*/ 0 h 48"/>
                <a:gd name="T12" fmla="*/ 18 w 52"/>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18" y="4"/>
                  </a:moveTo>
                  <a:cubicBezTo>
                    <a:pt x="27" y="14"/>
                    <a:pt x="35" y="23"/>
                    <a:pt x="43" y="33"/>
                  </a:cubicBezTo>
                  <a:cubicBezTo>
                    <a:pt x="46" y="29"/>
                    <a:pt x="49" y="26"/>
                    <a:pt x="52" y="23"/>
                  </a:cubicBezTo>
                  <a:cubicBezTo>
                    <a:pt x="43" y="32"/>
                    <a:pt x="33" y="40"/>
                    <a:pt x="25" y="48"/>
                  </a:cubicBezTo>
                  <a:cubicBezTo>
                    <a:pt x="17" y="41"/>
                    <a:pt x="8" y="33"/>
                    <a:pt x="0" y="25"/>
                  </a:cubicBezTo>
                  <a:cubicBezTo>
                    <a:pt x="7" y="17"/>
                    <a:pt x="17" y="9"/>
                    <a:pt x="26" y="0"/>
                  </a:cubicBezTo>
                  <a:cubicBezTo>
                    <a:pt x="23" y="1"/>
                    <a:pt x="21" y="3"/>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4" name="Freeform 148"/>
            <p:cNvSpPr>
              <a:spLocks/>
            </p:cNvSpPr>
            <p:nvPr userDrawn="1"/>
          </p:nvSpPr>
          <p:spPr bwMode="auto">
            <a:xfrm>
              <a:off x="2265363" y="10191750"/>
              <a:ext cx="163513" cy="93662"/>
            </a:xfrm>
            <a:custGeom>
              <a:avLst/>
              <a:gdLst>
                <a:gd name="T0" fmla="*/ 28 w 53"/>
                <a:gd name="T1" fmla="*/ 0 h 49"/>
                <a:gd name="T2" fmla="*/ 53 w 53"/>
                <a:gd name="T3" fmla="*/ 24 h 49"/>
                <a:gd name="T4" fmla="*/ 27 w 53"/>
                <a:gd name="T5" fmla="*/ 49 h 49"/>
                <a:gd name="T6" fmla="*/ 34 w 53"/>
                <a:gd name="T7" fmla="*/ 45 h 49"/>
                <a:gd name="T8" fmla="*/ 12 w 53"/>
                <a:gd name="T9" fmla="*/ 14 h 49"/>
                <a:gd name="T10" fmla="*/ 0 w 53"/>
                <a:gd name="T11" fmla="*/ 26 h 49"/>
                <a:gd name="T12" fmla="*/ 28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28" y="0"/>
                  </a:moveTo>
                  <a:cubicBezTo>
                    <a:pt x="36" y="8"/>
                    <a:pt x="45" y="16"/>
                    <a:pt x="53" y="24"/>
                  </a:cubicBezTo>
                  <a:cubicBezTo>
                    <a:pt x="45" y="31"/>
                    <a:pt x="36" y="40"/>
                    <a:pt x="27" y="49"/>
                  </a:cubicBezTo>
                  <a:cubicBezTo>
                    <a:pt x="29" y="47"/>
                    <a:pt x="31" y="46"/>
                    <a:pt x="34" y="45"/>
                  </a:cubicBezTo>
                  <a:cubicBezTo>
                    <a:pt x="26" y="34"/>
                    <a:pt x="19" y="24"/>
                    <a:pt x="12" y="14"/>
                  </a:cubicBezTo>
                  <a:cubicBezTo>
                    <a:pt x="8" y="18"/>
                    <a:pt x="4" y="22"/>
                    <a:pt x="0" y="26"/>
                  </a:cubicBezTo>
                  <a:cubicBezTo>
                    <a:pt x="10" y="17"/>
                    <a:pt x="19"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5" name="Freeform 149"/>
            <p:cNvSpPr>
              <a:spLocks/>
            </p:cNvSpPr>
            <p:nvPr userDrawn="1"/>
          </p:nvSpPr>
          <p:spPr bwMode="auto">
            <a:xfrm>
              <a:off x="6710363" y="10188575"/>
              <a:ext cx="158750" cy="95250"/>
            </a:xfrm>
            <a:custGeom>
              <a:avLst/>
              <a:gdLst>
                <a:gd name="T0" fmla="*/ 25 w 52"/>
                <a:gd name="T1" fmla="*/ 49 h 49"/>
                <a:gd name="T2" fmla="*/ 0 w 52"/>
                <a:gd name="T3" fmla="*/ 25 h 49"/>
                <a:gd name="T4" fmla="*/ 26 w 52"/>
                <a:gd name="T5" fmla="*/ 0 h 49"/>
                <a:gd name="T6" fmla="*/ 19 w 52"/>
                <a:gd name="T7" fmla="*/ 4 h 49"/>
                <a:gd name="T8" fmla="*/ 41 w 52"/>
                <a:gd name="T9" fmla="*/ 34 h 49"/>
                <a:gd name="T10" fmla="*/ 52 w 52"/>
                <a:gd name="T11" fmla="*/ 23 h 49"/>
                <a:gd name="T12" fmla="*/ 25 w 5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52" h="49">
                  <a:moveTo>
                    <a:pt x="25" y="49"/>
                  </a:moveTo>
                  <a:cubicBezTo>
                    <a:pt x="16" y="41"/>
                    <a:pt x="7" y="32"/>
                    <a:pt x="0" y="25"/>
                  </a:cubicBezTo>
                  <a:cubicBezTo>
                    <a:pt x="7" y="18"/>
                    <a:pt x="17" y="9"/>
                    <a:pt x="26" y="0"/>
                  </a:cubicBezTo>
                  <a:cubicBezTo>
                    <a:pt x="24" y="1"/>
                    <a:pt x="21" y="3"/>
                    <a:pt x="19" y="4"/>
                  </a:cubicBezTo>
                  <a:cubicBezTo>
                    <a:pt x="26" y="14"/>
                    <a:pt x="34" y="24"/>
                    <a:pt x="41" y="34"/>
                  </a:cubicBezTo>
                  <a:cubicBezTo>
                    <a:pt x="45" y="31"/>
                    <a:pt x="48" y="27"/>
                    <a:pt x="52" y="23"/>
                  </a:cubicBezTo>
                  <a:cubicBezTo>
                    <a:pt x="43" y="32"/>
                    <a:pt x="33" y="40"/>
                    <a:pt x="25"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6" name="Freeform 150"/>
            <p:cNvSpPr>
              <a:spLocks/>
            </p:cNvSpPr>
            <p:nvPr userDrawn="1"/>
          </p:nvSpPr>
          <p:spPr bwMode="auto">
            <a:xfrm>
              <a:off x="8054975" y="992187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2" y="9"/>
                    <a:pt x="30" y="17"/>
                    <a:pt x="38" y="26"/>
                  </a:cubicBezTo>
                  <a:cubicBezTo>
                    <a:pt x="38" y="21"/>
                    <a:pt x="39" y="16"/>
                    <a:pt x="39" y="12"/>
                  </a:cubicBezTo>
                  <a:cubicBezTo>
                    <a:pt x="30" y="20"/>
                    <a:pt x="21" y="28"/>
                    <a:pt x="12" y="37"/>
                  </a:cubicBezTo>
                  <a:cubicBezTo>
                    <a:pt x="15" y="39"/>
                    <a:pt x="18" y="42"/>
                    <a:pt x="21" y="44"/>
                  </a:cubicBezTo>
                  <a:cubicBezTo>
                    <a:pt x="13" y="35"/>
                    <a:pt x="4" y="27"/>
                    <a:pt x="0" y="22"/>
                  </a:cubicBezTo>
                  <a:cubicBezTo>
                    <a:pt x="7" y="16"/>
                    <a:pt x="17" y="9"/>
                    <a:pt x="27" y="2"/>
                  </a:cubicBezTo>
                  <a:cubicBezTo>
                    <a:pt x="23"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7" name="Freeform 151"/>
            <p:cNvSpPr>
              <a:spLocks/>
            </p:cNvSpPr>
            <p:nvPr userDrawn="1"/>
          </p:nvSpPr>
          <p:spPr bwMode="auto">
            <a:xfrm>
              <a:off x="4506913" y="6018213"/>
              <a:ext cx="117475" cy="71437"/>
            </a:xfrm>
            <a:custGeom>
              <a:avLst/>
              <a:gdLst>
                <a:gd name="T0" fmla="*/ 14 w 38"/>
                <a:gd name="T1" fmla="*/ 0 h 37"/>
                <a:gd name="T2" fmla="*/ 37 w 38"/>
                <a:gd name="T3" fmla="*/ 27 h 37"/>
                <a:gd name="T4" fmla="*/ 38 w 38"/>
                <a:gd name="T5" fmla="*/ 12 h 37"/>
                <a:gd name="T6" fmla="*/ 11 w 38"/>
                <a:gd name="T7" fmla="*/ 35 h 37"/>
                <a:gd name="T8" fmla="*/ 27 w 38"/>
                <a:gd name="T9" fmla="*/ 37 h 37"/>
                <a:gd name="T10" fmla="*/ 1 w 38"/>
                <a:gd name="T11" fmla="*/ 12 h 37"/>
                <a:gd name="T12" fmla="*/ 0 w 38"/>
                <a:gd name="T13" fmla="*/ 26 h 37"/>
                <a:gd name="T14" fmla="*/ 25 w 38"/>
                <a:gd name="T15" fmla="*/ 0 h 37"/>
                <a:gd name="T16" fmla="*/ 14 w 3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14" y="0"/>
                  </a:moveTo>
                  <a:cubicBezTo>
                    <a:pt x="21" y="9"/>
                    <a:pt x="29" y="18"/>
                    <a:pt x="37" y="27"/>
                  </a:cubicBezTo>
                  <a:cubicBezTo>
                    <a:pt x="37" y="22"/>
                    <a:pt x="38" y="17"/>
                    <a:pt x="38" y="12"/>
                  </a:cubicBezTo>
                  <a:cubicBezTo>
                    <a:pt x="29" y="20"/>
                    <a:pt x="20" y="27"/>
                    <a:pt x="11" y="35"/>
                  </a:cubicBezTo>
                  <a:cubicBezTo>
                    <a:pt x="16" y="35"/>
                    <a:pt x="22" y="36"/>
                    <a:pt x="27" y="37"/>
                  </a:cubicBezTo>
                  <a:cubicBezTo>
                    <a:pt x="18" y="29"/>
                    <a:pt x="10" y="21"/>
                    <a:pt x="1" y="12"/>
                  </a:cubicBezTo>
                  <a:cubicBezTo>
                    <a:pt x="1" y="17"/>
                    <a:pt x="1" y="21"/>
                    <a:pt x="0" y="26"/>
                  </a:cubicBezTo>
                  <a:cubicBezTo>
                    <a:pt x="9" y="17"/>
                    <a:pt x="17" y="9"/>
                    <a:pt x="25" y="0"/>
                  </a:cubicBezTo>
                  <a:cubicBezTo>
                    <a:pt x="21" y="0"/>
                    <a:pt x="18" y="0"/>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8" name="Freeform 152"/>
            <p:cNvSpPr>
              <a:spLocks/>
            </p:cNvSpPr>
            <p:nvPr userDrawn="1"/>
          </p:nvSpPr>
          <p:spPr bwMode="auto">
            <a:xfrm>
              <a:off x="4506913" y="10475913"/>
              <a:ext cx="117475" cy="77787"/>
            </a:xfrm>
            <a:custGeom>
              <a:avLst/>
              <a:gdLst>
                <a:gd name="T0" fmla="*/ 38 w 38"/>
                <a:gd name="T1" fmla="*/ 14 h 40"/>
                <a:gd name="T2" fmla="*/ 11 w 38"/>
                <a:gd name="T3" fmla="*/ 37 h 40"/>
                <a:gd name="T4" fmla="*/ 27 w 38"/>
                <a:gd name="T5" fmla="*/ 40 h 40"/>
                <a:gd name="T6" fmla="*/ 1 w 38"/>
                <a:gd name="T7" fmla="*/ 15 h 40"/>
                <a:gd name="T8" fmla="*/ 0 w 38"/>
                <a:gd name="T9" fmla="*/ 27 h 40"/>
                <a:gd name="T10" fmla="*/ 26 w 38"/>
                <a:gd name="T11" fmla="*/ 3 h 40"/>
                <a:gd name="T12" fmla="*/ 14 w 38"/>
                <a:gd name="T13" fmla="*/ 0 h 40"/>
                <a:gd name="T14" fmla="*/ 37 w 38"/>
                <a:gd name="T15" fmla="*/ 28 h 40"/>
                <a:gd name="T16" fmla="*/ 38 w 38"/>
                <a:gd name="T1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38" y="14"/>
                  </a:moveTo>
                  <a:cubicBezTo>
                    <a:pt x="29" y="22"/>
                    <a:pt x="20" y="29"/>
                    <a:pt x="11" y="37"/>
                  </a:cubicBezTo>
                  <a:cubicBezTo>
                    <a:pt x="16" y="38"/>
                    <a:pt x="22" y="39"/>
                    <a:pt x="27" y="40"/>
                  </a:cubicBezTo>
                  <a:cubicBezTo>
                    <a:pt x="18" y="31"/>
                    <a:pt x="10" y="23"/>
                    <a:pt x="1" y="15"/>
                  </a:cubicBezTo>
                  <a:cubicBezTo>
                    <a:pt x="1" y="19"/>
                    <a:pt x="0" y="23"/>
                    <a:pt x="0" y="27"/>
                  </a:cubicBezTo>
                  <a:cubicBezTo>
                    <a:pt x="8" y="19"/>
                    <a:pt x="17" y="11"/>
                    <a:pt x="26" y="3"/>
                  </a:cubicBezTo>
                  <a:cubicBezTo>
                    <a:pt x="22" y="2"/>
                    <a:pt x="18" y="1"/>
                    <a:pt x="14" y="0"/>
                  </a:cubicBezTo>
                  <a:cubicBezTo>
                    <a:pt x="22" y="9"/>
                    <a:pt x="30" y="19"/>
                    <a:pt x="37" y="28"/>
                  </a:cubicBezTo>
                  <a:cubicBezTo>
                    <a:pt x="38" y="24"/>
                    <a:pt x="38" y="19"/>
                    <a:pt x="3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9" name="Freeform 153"/>
            <p:cNvSpPr>
              <a:spLocks/>
            </p:cNvSpPr>
            <p:nvPr userDrawn="1"/>
          </p:nvSpPr>
          <p:spPr bwMode="auto">
            <a:xfrm>
              <a:off x="8054975" y="657542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1" y="9"/>
                    <a:pt x="30" y="17"/>
                    <a:pt x="38" y="26"/>
                  </a:cubicBezTo>
                  <a:cubicBezTo>
                    <a:pt x="38" y="21"/>
                    <a:pt x="39" y="16"/>
                    <a:pt x="39" y="12"/>
                  </a:cubicBezTo>
                  <a:cubicBezTo>
                    <a:pt x="30" y="20"/>
                    <a:pt x="21" y="28"/>
                    <a:pt x="12" y="37"/>
                  </a:cubicBezTo>
                  <a:cubicBezTo>
                    <a:pt x="15" y="39"/>
                    <a:pt x="18" y="42"/>
                    <a:pt x="21" y="44"/>
                  </a:cubicBezTo>
                  <a:cubicBezTo>
                    <a:pt x="13" y="35"/>
                    <a:pt x="5" y="27"/>
                    <a:pt x="0" y="22"/>
                  </a:cubicBezTo>
                  <a:cubicBezTo>
                    <a:pt x="7" y="16"/>
                    <a:pt x="17" y="9"/>
                    <a:pt x="27" y="2"/>
                  </a:cubicBezTo>
                  <a:cubicBezTo>
                    <a:pt x="22"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0" name="Freeform 154"/>
            <p:cNvSpPr>
              <a:spLocks/>
            </p:cNvSpPr>
            <p:nvPr userDrawn="1"/>
          </p:nvSpPr>
          <p:spPr bwMode="auto">
            <a:xfrm>
              <a:off x="942975" y="6573838"/>
              <a:ext cx="139700" cy="74612"/>
            </a:xfrm>
            <a:custGeom>
              <a:avLst/>
              <a:gdLst>
                <a:gd name="T0" fmla="*/ 0 w 45"/>
                <a:gd name="T1" fmla="*/ 21 h 39"/>
                <a:gd name="T2" fmla="*/ 21 w 45"/>
                <a:gd name="T3" fmla="*/ 0 h 39"/>
                <a:gd name="T4" fmla="*/ 41 w 45"/>
                <a:gd name="T5" fmla="*/ 27 h 39"/>
                <a:gd name="T6" fmla="*/ 45 w 45"/>
                <a:gd name="T7" fmla="*/ 13 h 39"/>
                <a:gd name="T8" fmla="*/ 18 w 45"/>
                <a:gd name="T9" fmla="*/ 38 h 39"/>
                <a:gd name="T10" fmla="*/ 32 w 45"/>
                <a:gd name="T11" fmla="*/ 39 h 39"/>
                <a:gd name="T12" fmla="*/ 7 w 45"/>
                <a:gd name="T13" fmla="*/ 12 h 39"/>
                <a:gd name="T14" fmla="*/ 0 w 45"/>
                <a:gd name="T15" fmla="*/ 2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9">
                  <a:moveTo>
                    <a:pt x="0" y="21"/>
                  </a:moveTo>
                  <a:cubicBezTo>
                    <a:pt x="8" y="12"/>
                    <a:pt x="17" y="4"/>
                    <a:pt x="21" y="0"/>
                  </a:cubicBezTo>
                  <a:cubicBezTo>
                    <a:pt x="27" y="8"/>
                    <a:pt x="34" y="18"/>
                    <a:pt x="41" y="27"/>
                  </a:cubicBezTo>
                  <a:cubicBezTo>
                    <a:pt x="43" y="23"/>
                    <a:pt x="44" y="18"/>
                    <a:pt x="45" y="13"/>
                  </a:cubicBezTo>
                  <a:cubicBezTo>
                    <a:pt x="36" y="22"/>
                    <a:pt x="27" y="30"/>
                    <a:pt x="18" y="38"/>
                  </a:cubicBezTo>
                  <a:cubicBezTo>
                    <a:pt x="23" y="39"/>
                    <a:pt x="27" y="39"/>
                    <a:pt x="32" y="39"/>
                  </a:cubicBezTo>
                  <a:cubicBezTo>
                    <a:pt x="24" y="30"/>
                    <a:pt x="15" y="21"/>
                    <a:pt x="7" y="12"/>
                  </a:cubicBezTo>
                  <a:cubicBezTo>
                    <a:pt x="4" y="15"/>
                    <a:pt x="2" y="18"/>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1" name="Freeform 155"/>
            <p:cNvSpPr>
              <a:spLocks/>
            </p:cNvSpPr>
            <p:nvPr userDrawn="1"/>
          </p:nvSpPr>
          <p:spPr bwMode="auto">
            <a:xfrm>
              <a:off x="942975" y="9912350"/>
              <a:ext cx="133350" cy="82550"/>
            </a:xfrm>
            <a:custGeom>
              <a:avLst/>
              <a:gdLst>
                <a:gd name="T0" fmla="*/ 43 w 43"/>
                <a:gd name="T1" fmla="*/ 17 h 43"/>
                <a:gd name="T2" fmla="*/ 18 w 43"/>
                <a:gd name="T3" fmla="*/ 42 h 43"/>
                <a:gd name="T4" fmla="*/ 32 w 43"/>
                <a:gd name="T5" fmla="*/ 43 h 43"/>
                <a:gd name="T6" fmla="*/ 6 w 43"/>
                <a:gd name="T7" fmla="*/ 17 h 43"/>
                <a:gd name="T8" fmla="*/ 0 w 43"/>
                <a:gd name="T9" fmla="*/ 25 h 43"/>
                <a:gd name="T10" fmla="*/ 25 w 43"/>
                <a:gd name="T11" fmla="*/ 0 h 43"/>
                <a:gd name="T12" fmla="*/ 19 w 43"/>
                <a:gd name="T13" fmla="*/ 2 h 43"/>
                <a:gd name="T14" fmla="*/ 40 w 43"/>
                <a:gd name="T15" fmla="*/ 33 h 43"/>
                <a:gd name="T16" fmla="*/ 4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3" y="17"/>
                  </a:moveTo>
                  <a:cubicBezTo>
                    <a:pt x="34" y="25"/>
                    <a:pt x="26" y="34"/>
                    <a:pt x="18" y="42"/>
                  </a:cubicBezTo>
                  <a:cubicBezTo>
                    <a:pt x="22" y="42"/>
                    <a:pt x="27" y="42"/>
                    <a:pt x="32" y="43"/>
                  </a:cubicBezTo>
                  <a:cubicBezTo>
                    <a:pt x="23" y="34"/>
                    <a:pt x="15" y="25"/>
                    <a:pt x="6" y="17"/>
                  </a:cubicBezTo>
                  <a:cubicBezTo>
                    <a:pt x="4" y="19"/>
                    <a:pt x="2" y="22"/>
                    <a:pt x="0" y="25"/>
                  </a:cubicBezTo>
                  <a:cubicBezTo>
                    <a:pt x="8" y="16"/>
                    <a:pt x="17" y="8"/>
                    <a:pt x="25" y="0"/>
                  </a:cubicBezTo>
                  <a:cubicBezTo>
                    <a:pt x="23" y="1"/>
                    <a:pt x="21" y="2"/>
                    <a:pt x="19" y="2"/>
                  </a:cubicBezTo>
                  <a:cubicBezTo>
                    <a:pt x="26" y="13"/>
                    <a:pt x="33" y="23"/>
                    <a:pt x="40" y="33"/>
                  </a:cubicBezTo>
                  <a:cubicBezTo>
                    <a:pt x="41" y="28"/>
                    <a:pt x="42" y="23"/>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2" name="Freeform 156"/>
            <p:cNvSpPr>
              <a:spLocks/>
            </p:cNvSpPr>
            <p:nvPr userDrawn="1"/>
          </p:nvSpPr>
          <p:spPr bwMode="auto">
            <a:xfrm>
              <a:off x="5381625" y="10482263"/>
              <a:ext cx="123825" cy="73025"/>
            </a:xfrm>
            <a:custGeom>
              <a:avLst/>
              <a:gdLst>
                <a:gd name="T0" fmla="*/ 40 w 40"/>
                <a:gd name="T1" fmla="*/ 11 h 38"/>
                <a:gd name="T2" fmla="*/ 19 w 40"/>
                <a:gd name="T3" fmla="*/ 35 h 38"/>
                <a:gd name="T4" fmla="*/ 29 w 40"/>
                <a:gd name="T5" fmla="*/ 38 h 38"/>
                <a:gd name="T6" fmla="*/ 8 w 40"/>
                <a:gd name="T7" fmla="*/ 9 h 38"/>
                <a:gd name="T8" fmla="*/ 0 w 40"/>
                <a:gd name="T9" fmla="*/ 19 h 38"/>
                <a:gd name="T10" fmla="*/ 20 w 40"/>
                <a:gd name="T11" fmla="*/ 0 h 38"/>
                <a:gd name="T12" fmla="*/ 39 w 40"/>
                <a:gd name="T13" fmla="*/ 26 h 38"/>
                <a:gd name="T14" fmla="*/ 40 w 40"/>
                <a:gd name="T15" fmla="*/ 1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8">
                  <a:moveTo>
                    <a:pt x="40" y="11"/>
                  </a:moveTo>
                  <a:cubicBezTo>
                    <a:pt x="33" y="19"/>
                    <a:pt x="26" y="27"/>
                    <a:pt x="19" y="35"/>
                  </a:cubicBezTo>
                  <a:cubicBezTo>
                    <a:pt x="22" y="36"/>
                    <a:pt x="25" y="37"/>
                    <a:pt x="29" y="38"/>
                  </a:cubicBezTo>
                  <a:cubicBezTo>
                    <a:pt x="22" y="29"/>
                    <a:pt x="15" y="19"/>
                    <a:pt x="8" y="9"/>
                  </a:cubicBezTo>
                  <a:cubicBezTo>
                    <a:pt x="5" y="13"/>
                    <a:pt x="3" y="16"/>
                    <a:pt x="0" y="19"/>
                  </a:cubicBezTo>
                  <a:cubicBezTo>
                    <a:pt x="8" y="11"/>
                    <a:pt x="16" y="4"/>
                    <a:pt x="20" y="0"/>
                  </a:cubicBezTo>
                  <a:cubicBezTo>
                    <a:pt x="26" y="7"/>
                    <a:pt x="32" y="17"/>
                    <a:pt x="39" y="26"/>
                  </a:cubicBezTo>
                  <a:cubicBezTo>
                    <a:pt x="39" y="21"/>
                    <a:pt x="39" y="16"/>
                    <a:pt x="4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3" name="Freeform 157"/>
            <p:cNvSpPr>
              <a:spLocks/>
            </p:cNvSpPr>
            <p:nvPr userDrawn="1"/>
          </p:nvSpPr>
          <p:spPr bwMode="auto">
            <a:xfrm>
              <a:off x="3611563" y="10474325"/>
              <a:ext cx="144463" cy="82550"/>
            </a:xfrm>
            <a:custGeom>
              <a:avLst/>
              <a:gdLst>
                <a:gd name="T0" fmla="*/ 23 w 47"/>
                <a:gd name="T1" fmla="*/ 43 h 43"/>
                <a:gd name="T2" fmla="*/ 0 w 47"/>
                <a:gd name="T3" fmla="*/ 22 h 43"/>
                <a:gd name="T4" fmla="*/ 23 w 47"/>
                <a:gd name="T5" fmla="*/ 0 h 43"/>
                <a:gd name="T6" fmla="*/ 17 w 47"/>
                <a:gd name="T7" fmla="*/ 3 h 43"/>
                <a:gd name="T8" fmla="*/ 35 w 47"/>
                <a:gd name="T9" fmla="*/ 34 h 43"/>
                <a:gd name="T10" fmla="*/ 47 w 47"/>
                <a:gd name="T11" fmla="*/ 21 h 43"/>
                <a:gd name="T12" fmla="*/ 23 w 4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7" h="43">
                  <a:moveTo>
                    <a:pt x="23" y="43"/>
                  </a:moveTo>
                  <a:cubicBezTo>
                    <a:pt x="15" y="36"/>
                    <a:pt x="7" y="29"/>
                    <a:pt x="0" y="22"/>
                  </a:cubicBezTo>
                  <a:cubicBezTo>
                    <a:pt x="7" y="15"/>
                    <a:pt x="15" y="8"/>
                    <a:pt x="23" y="0"/>
                  </a:cubicBezTo>
                  <a:cubicBezTo>
                    <a:pt x="21" y="1"/>
                    <a:pt x="19" y="2"/>
                    <a:pt x="17" y="3"/>
                  </a:cubicBezTo>
                  <a:cubicBezTo>
                    <a:pt x="23" y="13"/>
                    <a:pt x="29" y="23"/>
                    <a:pt x="35" y="34"/>
                  </a:cubicBezTo>
                  <a:cubicBezTo>
                    <a:pt x="39" y="29"/>
                    <a:pt x="43" y="25"/>
                    <a:pt x="47" y="21"/>
                  </a:cubicBezTo>
                  <a:cubicBezTo>
                    <a:pt x="39" y="28"/>
                    <a:pt x="30" y="36"/>
                    <a:pt x="23"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4" name="Freeform 158"/>
            <p:cNvSpPr>
              <a:spLocks/>
            </p:cNvSpPr>
            <p:nvPr userDrawn="1"/>
          </p:nvSpPr>
          <p:spPr bwMode="auto">
            <a:xfrm>
              <a:off x="3622675" y="6019800"/>
              <a:ext cx="117475" cy="69850"/>
            </a:xfrm>
            <a:custGeom>
              <a:avLst/>
              <a:gdLst>
                <a:gd name="T0" fmla="*/ 14 w 38"/>
                <a:gd name="T1" fmla="*/ 0 h 36"/>
                <a:gd name="T2" fmla="*/ 34 w 38"/>
                <a:gd name="T3" fmla="*/ 25 h 36"/>
                <a:gd name="T4" fmla="*/ 38 w 38"/>
                <a:gd name="T5" fmla="*/ 11 h 36"/>
                <a:gd name="T6" fmla="*/ 12 w 38"/>
                <a:gd name="T7" fmla="*/ 34 h 36"/>
                <a:gd name="T8" fmla="*/ 25 w 38"/>
                <a:gd name="T9" fmla="*/ 36 h 36"/>
                <a:gd name="T10" fmla="*/ 6 w 38"/>
                <a:gd name="T11" fmla="*/ 8 h 36"/>
                <a:gd name="T12" fmla="*/ 0 w 38"/>
                <a:gd name="T13" fmla="*/ 25 h 36"/>
                <a:gd name="T14" fmla="*/ 25 w 38"/>
                <a:gd name="T15" fmla="*/ 1 h 36"/>
                <a:gd name="T16" fmla="*/ 14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4" y="0"/>
                  </a:moveTo>
                  <a:cubicBezTo>
                    <a:pt x="21" y="9"/>
                    <a:pt x="28" y="17"/>
                    <a:pt x="34" y="25"/>
                  </a:cubicBezTo>
                  <a:cubicBezTo>
                    <a:pt x="36" y="20"/>
                    <a:pt x="37" y="16"/>
                    <a:pt x="38" y="11"/>
                  </a:cubicBezTo>
                  <a:cubicBezTo>
                    <a:pt x="29" y="19"/>
                    <a:pt x="21" y="26"/>
                    <a:pt x="12" y="34"/>
                  </a:cubicBezTo>
                  <a:cubicBezTo>
                    <a:pt x="16" y="35"/>
                    <a:pt x="21" y="35"/>
                    <a:pt x="25" y="36"/>
                  </a:cubicBezTo>
                  <a:cubicBezTo>
                    <a:pt x="19" y="26"/>
                    <a:pt x="12" y="17"/>
                    <a:pt x="6" y="8"/>
                  </a:cubicBezTo>
                  <a:cubicBezTo>
                    <a:pt x="4" y="13"/>
                    <a:pt x="2" y="19"/>
                    <a:pt x="0" y="25"/>
                  </a:cubicBezTo>
                  <a:cubicBezTo>
                    <a:pt x="9" y="17"/>
                    <a:pt x="17" y="9"/>
                    <a:pt x="25" y="1"/>
                  </a:cubicBezTo>
                  <a:cubicBezTo>
                    <a:pt x="22" y="1"/>
                    <a:pt x="18"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5" name="Freeform 159"/>
            <p:cNvSpPr>
              <a:spLocks/>
            </p:cNvSpPr>
            <p:nvPr userDrawn="1"/>
          </p:nvSpPr>
          <p:spPr bwMode="auto">
            <a:xfrm>
              <a:off x="5381625" y="6011863"/>
              <a:ext cx="147638" cy="77787"/>
            </a:xfrm>
            <a:custGeom>
              <a:avLst/>
              <a:gdLst>
                <a:gd name="T0" fmla="*/ 18 w 48"/>
                <a:gd name="T1" fmla="*/ 5 h 40"/>
                <a:gd name="T2" fmla="*/ 39 w 48"/>
                <a:gd name="T3" fmla="*/ 30 h 40"/>
                <a:gd name="T4" fmla="*/ 48 w 48"/>
                <a:gd name="T5" fmla="*/ 21 h 40"/>
                <a:gd name="T6" fmla="*/ 27 w 48"/>
                <a:gd name="T7" fmla="*/ 40 h 40"/>
                <a:gd name="T8" fmla="*/ 8 w 48"/>
                <a:gd name="T9" fmla="*/ 13 h 40"/>
                <a:gd name="T10" fmla="*/ 0 w 48"/>
                <a:gd name="T11" fmla="*/ 23 h 40"/>
                <a:gd name="T12" fmla="*/ 24 w 48"/>
                <a:gd name="T13" fmla="*/ 0 h 40"/>
                <a:gd name="T14" fmla="*/ 18 w 4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0">
                  <a:moveTo>
                    <a:pt x="18" y="5"/>
                  </a:moveTo>
                  <a:cubicBezTo>
                    <a:pt x="25" y="13"/>
                    <a:pt x="32" y="21"/>
                    <a:pt x="39" y="30"/>
                  </a:cubicBezTo>
                  <a:cubicBezTo>
                    <a:pt x="42" y="27"/>
                    <a:pt x="45" y="24"/>
                    <a:pt x="48" y="21"/>
                  </a:cubicBezTo>
                  <a:cubicBezTo>
                    <a:pt x="40" y="28"/>
                    <a:pt x="32" y="36"/>
                    <a:pt x="27" y="40"/>
                  </a:cubicBezTo>
                  <a:cubicBezTo>
                    <a:pt x="22" y="32"/>
                    <a:pt x="15" y="23"/>
                    <a:pt x="8" y="13"/>
                  </a:cubicBezTo>
                  <a:cubicBezTo>
                    <a:pt x="5" y="16"/>
                    <a:pt x="3" y="20"/>
                    <a:pt x="0" y="23"/>
                  </a:cubicBezTo>
                  <a:cubicBezTo>
                    <a:pt x="8" y="15"/>
                    <a:pt x="16" y="8"/>
                    <a:pt x="24" y="0"/>
                  </a:cubicBezTo>
                  <a:cubicBezTo>
                    <a:pt x="22" y="2"/>
                    <a:pt x="20" y="3"/>
                    <a:pt x="1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6" name="Freeform 160"/>
            <p:cNvSpPr>
              <a:spLocks/>
            </p:cNvSpPr>
            <p:nvPr userDrawn="1"/>
          </p:nvSpPr>
          <p:spPr bwMode="auto">
            <a:xfrm>
              <a:off x="2740025" y="6024563"/>
              <a:ext cx="106363" cy="63500"/>
            </a:xfrm>
            <a:custGeom>
              <a:avLst/>
              <a:gdLst>
                <a:gd name="T0" fmla="*/ 13 w 35"/>
                <a:gd name="T1" fmla="*/ 0 h 32"/>
                <a:gd name="T2" fmla="*/ 32 w 35"/>
                <a:gd name="T3" fmla="*/ 20 h 32"/>
                <a:gd name="T4" fmla="*/ 35 w 35"/>
                <a:gd name="T5" fmla="*/ 11 h 32"/>
                <a:gd name="T6" fmla="*/ 11 w 35"/>
                <a:gd name="T7" fmla="*/ 28 h 32"/>
                <a:gd name="T8" fmla="*/ 21 w 35"/>
                <a:gd name="T9" fmla="*/ 32 h 32"/>
                <a:gd name="T10" fmla="*/ 6 w 35"/>
                <a:gd name="T11" fmla="*/ 7 h 32"/>
                <a:gd name="T12" fmla="*/ 0 w 35"/>
                <a:gd name="T13" fmla="*/ 19 h 32"/>
                <a:gd name="T14" fmla="*/ 23 w 35"/>
                <a:gd name="T15" fmla="*/ 0 h 32"/>
                <a:gd name="T16" fmla="*/ 13 w 3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3" y="0"/>
                  </a:moveTo>
                  <a:cubicBezTo>
                    <a:pt x="19" y="7"/>
                    <a:pt x="26" y="14"/>
                    <a:pt x="32" y="20"/>
                  </a:cubicBezTo>
                  <a:cubicBezTo>
                    <a:pt x="33" y="17"/>
                    <a:pt x="34" y="14"/>
                    <a:pt x="35" y="11"/>
                  </a:cubicBezTo>
                  <a:cubicBezTo>
                    <a:pt x="27" y="17"/>
                    <a:pt x="19" y="23"/>
                    <a:pt x="11" y="28"/>
                  </a:cubicBezTo>
                  <a:cubicBezTo>
                    <a:pt x="14" y="30"/>
                    <a:pt x="18" y="31"/>
                    <a:pt x="21" y="32"/>
                  </a:cubicBezTo>
                  <a:cubicBezTo>
                    <a:pt x="16" y="24"/>
                    <a:pt x="11" y="16"/>
                    <a:pt x="6" y="7"/>
                  </a:cubicBezTo>
                  <a:cubicBezTo>
                    <a:pt x="4" y="11"/>
                    <a:pt x="2" y="15"/>
                    <a:pt x="0" y="19"/>
                  </a:cubicBezTo>
                  <a:cubicBezTo>
                    <a:pt x="7" y="13"/>
                    <a:pt x="15" y="7"/>
                    <a:pt x="23" y="0"/>
                  </a:cubicBezTo>
                  <a:cubicBezTo>
                    <a:pt x="20" y="0"/>
                    <a:pt x="16" y="0"/>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7" name="Freeform 161"/>
            <p:cNvSpPr>
              <a:spLocks/>
            </p:cNvSpPr>
            <p:nvPr userDrawn="1"/>
          </p:nvSpPr>
          <p:spPr bwMode="auto">
            <a:xfrm>
              <a:off x="6294438" y="10487025"/>
              <a:ext cx="98425" cy="58737"/>
            </a:xfrm>
            <a:custGeom>
              <a:avLst/>
              <a:gdLst>
                <a:gd name="T0" fmla="*/ 11 w 32"/>
                <a:gd name="T1" fmla="*/ 0 h 30"/>
                <a:gd name="T2" fmla="*/ 31 w 32"/>
                <a:gd name="T3" fmla="*/ 19 h 30"/>
                <a:gd name="T4" fmla="*/ 32 w 32"/>
                <a:gd name="T5" fmla="*/ 9 h 30"/>
                <a:gd name="T6" fmla="*/ 10 w 32"/>
                <a:gd name="T7" fmla="*/ 29 h 30"/>
                <a:gd name="T8" fmla="*/ 21 w 32"/>
                <a:gd name="T9" fmla="*/ 30 h 30"/>
                <a:gd name="T10" fmla="*/ 1 w 32"/>
                <a:gd name="T11" fmla="*/ 9 h 30"/>
                <a:gd name="T12" fmla="*/ 0 w 32"/>
                <a:gd name="T13" fmla="*/ 19 h 30"/>
                <a:gd name="T14" fmla="*/ 20 w 32"/>
                <a:gd name="T15" fmla="*/ 0 h 30"/>
                <a:gd name="T16" fmla="*/ 11 w 3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11" y="0"/>
                  </a:moveTo>
                  <a:cubicBezTo>
                    <a:pt x="18" y="6"/>
                    <a:pt x="24" y="13"/>
                    <a:pt x="31" y="19"/>
                  </a:cubicBezTo>
                  <a:cubicBezTo>
                    <a:pt x="31" y="16"/>
                    <a:pt x="32" y="13"/>
                    <a:pt x="32" y="9"/>
                  </a:cubicBezTo>
                  <a:cubicBezTo>
                    <a:pt x="25" y="16"/>
                    <a:pt x="17" y="23"/>
                    <a:pt x="10" y="29"/>
                  </a:cubicBezTo>
                  <a:cubicBezTo>
                    <a:pt x="14" y="30"/>
                    <a:pt x="18" y="30"/>
                    <a:pt x="21" y="30"/>
                  </a:cubicBezTo>
                  <a:cubicBezTo>
                    <a:pt x="14" y="23"/>
                    <a:pt x="8" y="16"/>
                    <a:pt x="1" y="9"/>
                  </a:cubicBezTo>
                  <a:cubicBezTo>
                    <a:pt x="0" y="12"/>
                    <a:pt x="0" y="16"/>
                    <a:pt x="0" y="19"/>
                  </a:cubicBezTo>
                  <a:cubicBezTo>
                    <a:pt x="7" y="13"/>
                    <a:pt x="14" y="7"/>
                    <a:pt x="20" y="0"/>
                  </a:cubicBezTo>
                  <a:cubicBezTo>
                    <a:pt x="17" y="0"/>
                    <a:pt x="14" y="0"/>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8" name="Freeform 162"/>
            <p:cNvSpPr>
              <a:spLocks/>
            </p:cNvSpPr>
            <p:nvPr userDrawn="1"/>
          </p:nvSpPr>
          <p:spPr bwMode="auto">
            <a:xfrm>
              <a:off x="7615238" y="6299200"/>
              <a:ext cx="104775" cy="65087"/>
            </a:xfrm>
            <a:custGeom>
              <a:avLst/>
              <a:gdLst>
                <a:gd name="T0" fmla="*/ 33 w 34"/>
                <a:gd name="T1" fmla="*/ 12 h 34"/>
                <a:gd name="T2" fmla="*/ 13 w 34"/>
                <a:gd name="T3" fmla="*/ 34 h 34"/>
                <a:gd name="T4" fmla="*/ 24 w 34"/>
                <a:gd name="T5" fmla="*/ 34 h 34"/>
                <a:gd name="T6" fmla="*/ 4 w 34"/>
                <a:gd name="T7" fmla="*/ 12 h 34"/>
                <a:gd name="T8" fmla="*/ 0 w 34"/>
                <a:gd name="T9" fmla="*/ 22 h 34"/>
                <a:gd name="T10" fmla="*/ 27 w 34"/>
                <a:gd name="T11" fmla="*/ 6 h 34"/>
                <a:gd name="T12" fmla="*/ 13 w 34"/>
                <a:gd name="T13" fmla="*/ 0 h 34"/>
                <a:gd name="T14" fmla="*/ 34 w 34"/>
                <a:gd name="T15" fmla="*/ 24 h 34"/>
                <a:gd name="T16" fmla="*/ 33 w 34"/>
                <a:gd name="T1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33" y="12"/>
                  </a:moveTo>
                  <a:cubicBezTo>
                    <a:pt x="27" y="19"/>
                    <a:pt x="20" y="27"/>
                    <a:pt x="13" y="34"/>
                  </a:cubicBezTo>
                  <a:cubicBezTo>
                    <a:pt x="17" y="34"/>
                    <a:pt x="20" y="34"/>
                    <a:pt x="24" y="34"/>
                  </a:cubicBezTo>
                  <a:cubicBezTo>
                    <a:pt x="17" y="27"/>
                    <a:pt x="10" y="20"/>
                    <a:pt x="4" y="12"/>
                  </a:cubicBezTo>
                  <a:cubicBezTo>
                    <a:pt x="2" y="16"/>
                    <a:pt x="1" y="19"/>
                    <a:pt x="0" y="22"/>
                  </a:cubicBezTo>
                  <a:cubicBezTo>
                    <a:pt x="9" y="17"/>
                    <a:pt x="18" y="11"/>
                    <a:pt x="27" y="6"/>
                  </a:cubicBezTo>
                  <a:cubicBezTo>
                    <a:pt x="23" y="4"/>
                    <a:pt x="18" y="2"/>
                    <a:pt x="13" y="0"/>
                  </a:cubicBezTo>
                  <a:cubicBezTo>
                    <a:pt x="20" y="8"/>
                    <a:pt x="27" y="16"/>
                    <a:pt x="34" y="24"/>
                  </a:cubicBezTo>
                  <a:cubicBezTo>
                    <a:pt x="34" y="20"/>
                    <a:pt x="34" y="16"/>
                    <a:pt x="33"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9" name="Freeform 163"/>
            <p:cNvSpPr>
              <a:spLocks/>
            </p:cNvSpPr>
            <p:nvPr userDrawn="1"/>
          </p:nvSpPr>
          <p:spPr bwMode="auto">
            <a:xfrm>
              <a:off x="1408113" y="6300788"/>
              <a:ext cx="104775" cy="61912"/>
            </a:xfrm>
            <a:custGeom>
              <a:avLst/>
              <a:gdLst>
                <a:gd name="T0" fmla="*/ 23 w 34"/>
                <a:gd name="T1" fmla="*/ 32 h 32"/>
                <a:gd name="T2" fmla="*/ 3 w 34"/>
                <a:gd name="T3" fmla="*/ 11 h 32"/>
                <a:gd name="T4" fmla="*/ 0 w 34"/>
                <a:gd name="T5" fmla="*/ 22 h 32"/>
                <a:gd name="T6" fmla="*/ 27 w 34"/>
                <a:gd name="T7" fmla="*/ 4 h 32"/>
                <a:gd name="T8" fmla="*/ 12 w 34"/>
                <a:gd name="T9" fmla="*/ 0 h 32"/>
                <a:gd name="T10" fmla="*/ 34 w 34"/>
                <a:gd name="T11" fmla="*/ 23 h 32"/>
                <a:gd name="T12" fmla="*/ 34 w 34"/>
                <a:gd name="T13" fmla="*/ 11 h 32"/>
                <a:gd name="T14" fmla="*/ 12 w 34"/>
                <a:gd name="T15" fmla="*/ 31 h 32"/>
                <a:gd name="T16" fmla="*/ 23 w 34"/>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3" y="32"/>
                  </a:moveTo>
                  <a:cubicBezTo>
                    <a:pt x="16" y="25"/>
                    <a:pt x="10" y="18"/>
                    <a:pt x="3" y="11"/>
                  </a:cubicBezTo>
                  <a:cubicBezTo>
                    <a:pt x="2" y="14"/>
                    <a:pt x="1" y="18"/>
                    <a:pt x="0" y="22"/>
                  </a:cubicBezTo>
                  <a:cubicBezTo>
                    <a:pt x="9" y="16"/>
                    <a:pt x="18" y="10"/>
                    <a:pt x="27" y="4"/>
                  </a:cubicBezTo>
                  <a:cubicBezTo>
                    <a:pt x="22" y="3"/>
                    <a:pt x="17" y="2"/>
                    <a:pt x="12" y="0"/>
                  </a:cubicBezTo>
                  <a:cubicBezTo>
                    <a:pt x="19" y="8"/>
                    <a:pt x="26" y="15"/>
                    <a:pt x="34" y="23"/>
                  </a:cubicBezTo>
                  <a:cubicBezTo>
                    <a:pt x="34" y="19"/>
                    <a:pt x="34" y="15"/>
                    <a:pt x="34" y="11"/>
                  </a:cubicBezTo>
                  <a:cubicBezTo>
                    <a:pt x="27" y="18"/>
                    <a:pt x="19" y="25"/>
                    <a:pt x="12" y="31"/>
                  </a:cubicBezTo>
                  <a:cubicBezTo>
                    <a:pt x="16" y="32"/>
                    <a:pt x="20" y="32"/>
                    <a:pt x="2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0" name="Freeform 164"/>
            <p:cNvSpPr>
              <a:spLocks/>
            </p:cNvSpPr>
            <p:nvPr userDrawn="1"/>
          </p:nvSpPr>
          <p:spPr bwMode="auto">
            <a:xfrm>
              <a:off x="6291263" y="6024563"/>
              <a:ext cx="101600" cy="63500"/>
            </a:xfrm>
            <a:custGeom>
              <a:avLst/>
              <a:gdLst>
                <a:gd name="T0" fmla="*/ 33 w 33"/>
                <a:gd name="T1" fmla="*/ 10 h 32"/>
                <a:gd name="T2" fmla="*/ 12 w 33"/>
                <a:gd name="T3" fmla="*/ 29 h 32"/>
                <a:gd name="T4" fmla="*/ 21 w 33"/>
                <a:gd name="T5" fmla="*/ 32 h 32"/>
                <a:gd name="T6" fmla="*/ 2 w 33"/>
                <a:gd name="T7" fmla="*/ 9 h 32"/>
                <a:gd name="T8" fmla="*/ 0 w 33"/>
                <a:gd name="T9" fmla="*/ 19 h 32"/>
                <a:gd name="T10" fmla="*/ 23 w 33"/>
                <a:gd name="T11" fmla="*/ 1 h 32"/>
                <a:gd name="T12" fmla="*/ 11 w 33"/>
                <a:gd name="T13" fmla="*/ 0 h 32"/>
                <a:gd name="T14" fmla="*/ 32 w 33"/>
                <a:gd name="T15" fmla="*/ 20 h 32"/>
                <a:gd name="T16" fmla="*/ 33 w 33"/>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33" y="10"/>
                  </a:moveTo>
                  <a:cubicBezTo>
                    <a:pt x="26" y="17"/>
                    <a:pt x="19" y="23"/>
                    <a:pt x="12" y="29"/>
                  </a:cubicBezTo>
                  <a:cubicBezTo>
                    <a:pt x="15" y="30"/>
                    <a:pt x="18" y="31"/>
                    <a:pt x="21" y="32"/>
                  </a:cubicBezTo>
                  <a:cubicBezTo>
                    <a:pt x="15" y="25"/>
                    <a:pt x="9" y="17"/>
                    <a:pt x="2" y="9"/>
                  </a:cubicBezTo>
                  <a:cubicBezTo>
                    <a:pt x="1" y="13"/>
                    <a:pt x="1" y="16"/>
                    <a:pt x="0" y="19"/>
                  </a:cubicBezTo>
                  <a:cubicBezTo>
                    <a:pt x="8" y="13"/>
                    <a:pt x="15" y="7"/>
                    <a:pt x="23" y="1"/>
                  </a:cubicBezTo>
                  <a:cubicBezTo>
                    <a:pt x="19" y="0"/>
                    <a:pt x="15" y="0"/>
                    <a:pt x="11" y="0"/>
                  </a:cubicBezTo>
                  <a:cubicBezTo>
                    <a:pt x="18" y="7"/>
                    <a:pt x="25" y="13"/>
                    <a:pt x="32" y="20"/>
                  </a:cubicBezTo>
                  <a:cubicBezTo>
                    <a:pt x="32" y="17"/>
                    <a:pt x="32" y="14"/>
                    <a:pt x="33"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1" name="Freeform 165"/>
            <p:cNvSpPr>
              <a:spLocks/>
            </p:cNvSpPr>
            <p:nvPr userDrawn="1"/>
          </p:nvSpPr>
          <p:spPr bwMode="auto">
            <a:xfrm>
              <a:off x="1417638" y="10204450"/>
              <a:ext cx="95250" cy="69850"/>
            </a:xfrm>
            <a:custGeom>
              <a:avLst/>
              <a:gdLst>
                <a:gd name="T0" fmla="*/ 0 w 31"/>
                <a:gd name="T1" fmla="*/ 23 h 36"/>
                <a:gd name="T2" fmla="*/ 21 w 31"/>
                <a:gd name="T3" fmla="*/ 1 h 36"/>
                <a:gd name="T4" fmla="*/ 9 w 31"/>
                <a:gd name="T5" fmla="*/ 0 h 36"/>
                <a:gd name="T6" fmla="*/ 31 w 31"/>
                <a:gd name="T7" fmla="*/ 23 h 36"/>
                <a:gd name="T8" fmla="*/ 31 w 31"/>
                <a:gd name="T9" fmla="*/ 11 h 36"/>
                <a:gd name="T10" fmla="*/ 9 w 31"/>
                <a:gd name="T11" fmla="*/ 31 h 36"/>
                <a:gd name="T12" fmla="*/ 19 w 31"/>
                <a:gd name="T13" fmla="*/ 36 h 36"/>
                <a:gd name="T14" fmla="*/ 3 w 31"/>
                <a:gd name="T15" fmla="*/ 8 h 36"/>
                <a:gd name="T16" fmla="*/ 0 w 31"/>
                <a:gd name="T1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6">
                  <a:moveTo>
                    <a:pt x="0" y="23"/>
                  </a:moveTo>
                  <a:cubicBezTo>
                    <a:pt x="7" y="16"/>
                    <a:pt x="14" y="8"/>
                    <a:pt x="21" y="1"/>
                  </a:cubicBezTo>
                  <a:cubicBezTo>
                    <a:pt x="17" y="1"/>
                    <a:pt x="13" y="1"/>
                    <a:pt x="9" y="0"/>
                  </a:cubicBezTo>
                  <a:cubicBezTo>
                    <a:pt x="16" y="8"/>
                    <a:pt x="23" y="15"/>
                    <a:pt x="31" y="23"/>
                  </a:cubicBezTo>
                  <a:cubicBezTo>
                    <a:pt x="31" y="19"/>
                    <a:pt x="31" y="15"/>
                    <a:pt x="31" y="11"/>
                  </a:cubicBezTo>
                  <a:cubicBezTo>
                    <a:pt x="24" y="18"/>
                    <a:pt x="16" y="25"/>
                    <a:pt x="9" y="31"/>
                  </a:cubicBezTo>
                  <a:cubicBezTo>
                    <a:pt x="12" y="33"/>
                    <a:pt x="16" y="34"/>
                    <a:pt x="19" y="36"/>
                  </a:cubicBezTo>
                  <a:cubicBezTo>
                    <a:pt x="14" y="27"/>
                    <a:pt x="8" y="17"/>
                    <a:pt x="3" y="8"/>
                  </a:cubicBezTo>
                  <a:cubicBezTo>
                    <a:pt x="2" y="13"/>
                    <a:pt x="1" y="18"/>
                    <a:pt x="0"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2" name="Freeform 166"/>
            <p:cNvSpPr>
              <a:spLocks/>
            </p:cNvSpPr>
            <p:nvPr userDrawn="1"/>
          </p:nvSpPr>
          <p:spPr bwMode="auto">
            <a:xfrm>
              <a:off x="7615238" y="10201275"/>
              <a:ext cx="107950" cy="66675"/>
            </a:xfrm>
            <a:custGeom>
              <a:avLst/>
              <a:gdLst>
                <a:gd name="T0" fmla="*/ 24 w 35"/>
                <a:gd name="T1" fmla="*/ 35 h 35"/>
                <a:gd name="T2" fmla="*/ 4 w 35"/>
                <a:gd name="T3" fmla="*/ 13 h 35"/>
                <a:gd name="T4" fmla="*/ 0 w 35"/>
                <a:gd name="T5" fmla="*/ 23 h 35"/>
                <a:gd name="T6" fmla="*/ 25 w 35"/>
                <a:gd name="T7" fmla="*/ 5 h 35"/>
                <a:gd name="T8" fmla="*/ 14 w 35"/>
                <a:gd name="T9" fmla="*/ 0 h 35"/>
                <a:gd name="T10" fmla="*/ 31 w 35"/>
                <a:gd name="T11" fmla="*/ 28 h 35"/>
                <a:gd name="T12" fmla="*/ 35 w 35"/>
                <a:gd name="T13" fmla="*/ 13 h 35"/>
                <a:gd name="T14" fmla="*/ 13 w 35"/>
                <a:gd name="T15" fmla="*/ 34 h 35"/>
                <a:gd name="T16" fmla="*/ 24 w 3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24" y="35"/>
                  </a:moveTo>
                  <a:cubicBezTo>
                    <a:pt x="17" y="28"/>
                    <a:pt x="11" y="20"/>
                    <a:pt x="4" y="13"/>
                  </a:cubicBezTo>
                  <a:cubicBezTo>
                    <a:pt x="3" y="16"/>
                    <a:pt x="1" y="20"/>
                    <a:pt x="0" y="23"/>
                  </a:cubicBezTo>
                  <a:cubicBezTo>
                    <a:pt x="8" y="17"/>
                    <a:pt x="16" y="11"/>
                    <a:pt x="25" y="5"/>
                  </a:cubicBezTo>
                  <a:cubicBezTo>
                    <a:pt x="21" y="3"/>
                    <a:pt x="18" y="2"/>
                    <a:pt x="14" y="0"/>
                  </a:cubicBezTo>
                  <a:cubicBezTo>
                    <a:pt x="20" y="10"/>
                    <a:pt x="25" y="19"/>
                    <a:pt x="31" y="28"/>
                  </a:cubicBezTo>
                  <a:cubicBezTo>
                    <a:pt x="32" y="23"/>
                    <a:pt x="34" y="18"/>
                    <a:pt x="35" y="13"/>
                  </a:cubicBezTo>
                  <a:cubicBezTo>
                    <a:pt x="28" y="20"/>
                    <a:pt x="20" y="27"/>
                    <a:pt x="13" y="34"/>
                  </a:cubicBezTo>
                  <a:cubicBezTo>
                    <a:pt x="17" y="35"/>
                    <a:pt x="20" y="35"/>
                    <a:pt x="24"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3" name="Freeform 167"/>
            <p:cNvSpPr>
              <a:spLocks/>
            </p:cNvSpPr>
            <p:nvPr userDrawn="1"/>
          </p:nvSpPr>
          <p:spPr bwMode="auto">
            <a:xfrm>
              <a:off x="2744788" y="10479088"/>
              <a:ext cx="96838" cy="66675"/>
            </a:xfrm>
            <a:custGeom>
              <a:avLst/>
              <a:gdLst>
                <a:gd name="T0" fmla="*/ 31 w 31"/>
                <a:gd name="T1" fmla="*/ 15 h 34"/>
                <a:gd name="T2" fmla="*/ 9 w 31"/>
                <a:gd name="T3" fmla="*/ 32 h 34"/>
                <a:gd name="T4" fmla="*/ 21 w 31"/>
                <a:gd name="T5" fmla="*/ 34 h 34"/>
                <a:gd name="T6" fmla="*/ 1 w 31"/>
                <a:gd name="T7" fmla="*/ 13 h 34"/>
                <a:gd name="T8" fmla="*/ 0 w 31"/>
                <a:gd name="T9" fmla="*/ 23 h 34"/>
                <a:gd name="T10" fmla="*/ 20 w 31"/>
                <a:gd name="T11" fmla="*/ 4 h 34"/>
                <a:gd name="T12" fmla="*/ 12 w 31"/>
                <a:gd name="T13" fmla="*/ 0 h 34"/>
                <a:gd name="T14" fmla="*/ 28 w 31"/>
                <a:gd name="T15" fmla="*/ 26 h 34"/>
                <a:gd name="T16" fmla="*/ 31 w 31"/>
                <a:gd name="T1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31" y="15"/>
                  </a:moveTo>
                  <a:cubicBezTo>
                    <a:pt x="24" y="21"/>
                    <a:pt x="16" y="26"/>
                    <a:pt x="9" y="32"/>
                  </a:cubicBezTo>
                  <a:cubicBezTo>
                    <a:pt x="13" y="33"/>
                    <a:pt x="17" y="33"/>
                    <a:pt x="21" y="34"/>
                  </a:cubicBezTo>
                  <a:cubicBezTo>
                    <a:pt x="15" y="27"/>
                    <a:pt x="8" y="20"/>
                    <a:pt x="1" y="13"/>
                  </a:cubicBezTo>
                  <a:cubicBezTo>
                    <a:pt x="0" y="17"/>
                    <a:pt x="0" y="20"/>
                    <a:pt x="0" y="23"/>
                  </a:cubicBezTo>
                  <a:cubicBezTo>
                    <a:pt x="6" y="17"/>
                    <a:pt x="13" y="11"/>
                    <a:pt x="20" y="4"/>
                  </a:cubicBezTo>
                  <a:cubicBezTo>
                    <a:pt x="18" y="3"/>
                    <a:pt x="15" y="2"/>
                    <a:pt x="12" y="0"/>
                  </a:cubicBezTo>
                  <a:cubicBezTo>
                    <a:pt x="17" y="9"/>
                    <a:pt x="23" y="18"/>
                    <a:pt x="28" y="26"/>
                  </a:cubicBezTo>
                  <a:cubicBezTo>
                    <a:pt x="29" y="22"/>
                    <a:pt x="30" y="19"/>
                    <a:pt x="3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4" name="Freeform 168"/>
            <p:cNvSpPr>
              <a:spLocks/>
            </p:cNvSpPr>
            <p:nvPr userDrawn="1"/>
          </p:nvSpPr>
          <p:spPr bwMode="auto">
            <a:xfrm>
              <a:off x="539750" y="6305550"/>
              <a:ext cx="80963" cy="55562"/>
            </a:xfrm>
            <a:custGeom>
              <a:avLst/>
              <a:gdLst>
                <a:gd name="T0" fmla="*/ 0 w 26"/>
                <a:gd name="T1" fmla="*/ 18 h 28"/>
                <a:gd name="T2" fmla="*/ 16 w 26"/>
                <a:gd name="T3" fmla="*/ 0 h 28"/>
                <a:gd name="T4" fmla="*/ 8 w 26"/>
                <a:gd name="T5" fmla="*/ 0 h 28"/>
                <a:gd name="T6" fmla="*/ 22 w 26"/>
                <a:gd name="T7" fmla="*/ 21 h 28"/>
                <a:gd name="T8" fmla="*/ 26 w 26"/>
                <a:gd name="T9" fmla="*/ 10 h 28"/>
                <a:gd name="T10" fmla="*/ 7 w 26"/>
                <a:gd name="T11" fmla="*/ 26 h 28"/>
                <a:gd name="T12" fmla="*/ 15 w 26"/>
                <a:gd name="T13" fmla="*/ 28 h 28"/>
                <a:gd name="T14" fmla="*/ 0 w 26"/>
                <a:gd name="T15" fmla="*/ 9 h 28"/>
                <a:gd name="T16" fmla="*/ 0 w 26"/>
                <a:gd name="T1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0" y="18"/>
                  </a:moveTo>
                  <a:cubicBezTo>
                    <a:pt x="5" y="12"/>
                    <a:pt x="10" y="6"/>
                    <a:pt x="16" y="0"/>
                  </a:cubicBezTo>
                  <a:cubicBezTo>
                    <a:pt x="13" y="0"/>
                    <a:pt x="10" y="0"/>
                    <a:pt x="8" y="0"/>
                  </a:cubicBezTo>
                  <a:cubicBezTo>
                    <a:pt x="12" y="7"/>
                    <a:pt x="17" y="14"/>
                    <a:pt x="22" y="21"/>
                  </a:cubicBezTo>
                  <a:cubicBezTo>
                    <a:pt x="23" y="17"/>
                    <a:pt x="24" y="13"/>
                    <a:pt x="26" y="10"/>
                  </a:cubicBezTo>
                  <a:cubicBezTo>
                    <a:pt x="19" y="15"/>
                    <a:pt x="13" y="20"/>
                    <a:pt x="7" y="26"/>
                  </a:cubicBezTo>
                  <a:cubicBezTo>
                    <a:pt x="10" y="27"/>
                    <a:pt x="13" y="28"/>
                    <a:pt x="15" y="28"/>
                  </a:cubicBezTo>
                  <a:cubicBezTo>
                    <a:pt x="10" y="22"/>
                    <a:pt x="5" y="15"/>
                    <a:pt x="0" y="9"/>
                  </a:cubicBezTo>
                  <a:cubicBezTo>
                    <a:pt x="0" y="12"/>
                    <a:pt x="0" y="15"/>
                    <a:pt x="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5" name="Freeform 169"/>
            <p:cNvSpPr>
              <a:spLocks/>
            </p:cNvSpPr>
            <p:nvPr userDrawn="1"/>
          </p:nvSpPr>
          <p:spPr bwMode="auto">
            <a:xfrm>
              <a:off x="1858963" y="6022975"/>
              <a:ext cx="95250" cy="53975"/>
            </a:xfrm>
            <a:custGeom>
              <a:avLst/>
              <a:gdLst>
                <a:gd name="T0" fmla="*/ 19 w 31"/>
                <a:gd name="T1" fmla="*/ 28 h 28"/>
                <a:gd name="T2" fmla="*/ 3 w 31"/>
                <a:gd name="T3" fmla="*/ 12 h 28"/>
                <a:gd name="T4" fmla="*/ 0 w 31"/>
                <a:gd name="T5" fmla="*/ 19 h 28"/>
                <a:gd name="T6" fmla="*/ 21 w 31"/>
                <a:gd name="T7" fmla="*/ 5 h 28"/>
                <a:gd name="T8" fmla="*/ 13 w 31"/>
                <a:gd name="T9" fmla="*/ 0 h 28"/>
                <a:gd name="T10" fmla="*/ 26 w 31"/>
                <a:gd name="T11" fmla="*/ 21 h 28"/>
                <a:gd name="T12" fmla="*/ 31 w 31"/>
                <a:gd name="T13" fmla="*/ 13 h 28"/>
                <a:gd name="T14" fmla="*/ 10 w 31"/>
                <a:gd name="T15" fmla="*/ 26 h 28"/>
                <a:gd name="T16" fmla="*/ 19 w 31"/>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8">
                  <a:moveTo>
                    <a:pt x="19" y="28"/>
                  </a:moveTo>
                  <a:cubicBezTo>
                    <a:pt x="14" y="23"/>
                    <a:pt x="9" y="17"/>
                    <a:pt x="3" y="12"/>
                  </a:cubicBezTo>
                  <a:cubicBezTo>
                    <a:pt x="2" y="14"/>
                    <a:pt x="1" y="16"/>
                    <a:pt x="0" y="19"/>
                  </a:cubicBezTo>
                  <a:cubicBezTo>
                    <a:pt x="7" y="14"/>
                    <a:pt x="14" y="10"/>
                    <a:pt x="21" y="5"/>
                  </a:cubicBezTo>
                  <a:cubicBezTo>
                    <a:pt x="18" y="4"/>
                    <a:pt x="16" y="2"/>
                    <a:pt x="13" y="0"/>
                  </a:cubicBezTo>
                  <a:cubicBezTo>
                    <a:pt x="17" y="7"/>
                    <a:pt x="22" y="14"/>
                    <a:pt x="26" y="21"/>
                  </a:cubicBezTo>
                  <a:cubicBezTo>
                    <a:pt x="28" y="18"/>
                    <a:pt x="29" y="15"/>
                    <a:pt x="31" y="13"/>
                  </a:cubicBezTo>
                  <a:cubicBezTo>
                    <a:pt x="24" y="17"/>
                    <a:pt x="17" y="22"/>
                    <a:pt x="10" y="26"/>
                  </a:cubicBezTo>
                  <a:cubicBezTo>
                    <a:pt x="13" y="27"/>
                    <a:pt x="16" y="28"/>
                    <a:pt x="19"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6" name="Freeform 170"/>
            <p:cNvSpPr>
              <a:spLocks/>
            </p:cNvSpPr>
            <p:nvPr userDrawn="1"/>
          </p:nvSpPr>
          <p:spPr bwMode="auto">
            <a:xfrm>
              <a:off x="8529638" y="6310313"/>
              <a:ext cx="71438" cy="47625"/>
            </a:xfrm>
            <a:custGeom>
              <a:avLst/>
              <a:gdLst>
                <a:gd name="T0" fmla="*/ 0 w 23"/>
                <a:gd name="T1" fmla="*/ 11 h 25"/>
                <a:gd name="T2" fmla="*/ 11 w 23"/>
                <a:gd name="T3" fmla="*/ 0 h 25"/>
                <a:gd name="T4" fmla="*/ 20 w 23"/>
                <a:gd name="T5" fmla="*/ 19 h 25"/>
                <a:gd name="T6" fmla="*/ 23 w 23"/>
                <a:gd name="T7" fmla="*/ 7 h 25"/>
                <a:gd name="T8" fmla="*/ 6 w 23"/>
                <a:gd name="T9" fmla="*/ 25 h 25"/>
                <a:gd name="T10" fmla="*/ 14 w 23"/>
                <a:gd name="T11" fmla="*/ 25 h 25"/>
                <a:gd name="T12" fmla="*/ 0 w 23"/>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11"/>
                  </a:moveTo>
                  <a:cubicBezTo>
                    <a:pt x="2" y="9"/>
                    <a:pt x="7" y="4"/>
                    <a:pt x="11" y="0"/>
                  </a:cubicBezTo>
                  <a:cubicBezTo>
                    <a:pt x="12" y="3"/>
                    <a:pt x="16" y="11"/>
                    <a:pt x="20" y="19"/>
                  </a:cubicBezTo>
                  <a:cubicBezTo>
                    <a:pt x="21" y="15"/>
                    <a:pt x="22" y="11"/>
                    <a:pt x="23" y="7"/>
                  </a:cubicBezTo>
                  <a:cubicBezTo>
                    <a:pt x="17" y="13"/>
                    <a:pt x="11" y="19"/>
                    <a:pt x="6" y="25"/>
                  </a:cubicBezTo>
                  <a:cubicBezTo>
                    <a:pt x="8" y="25"/>
                    <a:pt x="11" y="25"/>
                    <a:pt x="14" y="25"/>
                  </a:cubicBezTo>
                  <a:cubicBezTo>
                    <a:pt x="8" y="19"/>
                    <a:pt x="3" y="13"/>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7" name="Freeform 171"/>
            <p:cNvSpPr>
              <a:spLocks/>
            </p:cNvSpPr>
            <p:nvPr userDrawn="1"/>
          </p:nvSpPr>
          <p:spPr bwMode="auto">
            <a:xfrm>
              <a:off x="533400" y="10210800"/>
              <a:ext cx="90488" cy="50800"/>
            </a:xfrm>
            <a:custGeom>
              <a:avLst/>
              <a:gdLst>
                <a:gd name="T0" fmla="*/ 18 w 29"/>
                <a:gd name="T1" fmla="*/ 26 h 26"/>
                <a:gd name="T2" fmla="*/ 0 w 29"/>
                <a:gd name="T3" fmla="*/ 10 h 26"/>
                <a:gd name="T4" fmla="*/ 1 w 29"/>
                <a:gd name="T5" fmla="*/ 18 h 26"/>
                <a:gd name="T6" fmla="*/ 18 w 29"/>
                <a:gd name="T7" fmla="*/ 1 h 26"/>
                <a:gd name="T8" fmla="*/ 10 w 29"/>
                <a:gd name="T9" fmla="*/ 0 h 26"/>
                <a:gd name="T10" fmla="*/ 26 w 29"/>
                <a:gd name="T11" fmla="*/ 18 h 26"/>
                <a:gd name="T12" fmla="*/ 29 w 29"/>
                <a:gd name="T13" fmla="*/ 10 h 26"/>
                <a:gd name="T14" fmla="*/ 9 w 29"/>
                <a:gd name="T15" fmla="*/ 25 h 26"/>
                <a:gd name="T16" fmla="*/ 18 w 2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18" y="26"/>
                  </a:moveTo>
                  <a:cubicBezTo>
                    <a:pt x="12" y="21"/>
                    <a:pt x="6" y="15"/>
                    <a:pt x="0" y="10"/>
                  </a:cubicBezTo>
                  <a:cubicBezTo>
                    <a:pt x="0" y="13"/>
                    <a:pt x="0" y="15"/>
                    <a:pt x="1" y="18"/>
                  </a:cubicBezTo>
                  <a:cubicBezTo>
                    <a:pt x="6" y="12"/>
                    <a:pt x="12" y="6"/>
                    <a:pt x="18" y="1"/>
                  </a:cubicBezTo>
                  <a:cubicBezTo>
                    <a:pt x="15" y="0"/>
                    <a:pt x="12" y="0"/>
                    <a:pt x="10" y="0"/>
                  </a:cubicBezTo>
                  <a:cubicBezTo>
                    <a:pt x="15" y="6"/>
                    <a:pt x="20" y="12"/>
                    <a:pt x="26" y="18"/>
                  </a:cubicBezTo>
                  <a:cubicBezTo>
                    <a:pt x="27" y="16"/>
                    <a:pt x="28" y="13"/>
                    <a:pt x="29" y="10"/>
                  </a:cubicBezTo>
                  <a:cubicBezTo>
                    <a:pt x="22" y="15"/>
                    <a:pt x="15" y="20"/>
                    <a:pt x="9" y="25"/>
                  </a:cubicBezTo>
                  <a:cubicBezTo>
                    <a:pt x="12" y="25"/>
                    <a:pt x="15" y="26"/>
                    <a:pt x="18"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8" name="Freeform 172"/>
            <p:cNvSpPr>
              <a:spLocks/>
            </p:cNvSpPr>
            <p:nvPr userDrawn="1"/>
          </p:nvSpPr>
          <p:spPr bwMode="auto">
            <a:xfrm>
              <a:off x="8526463" y="10202863"/>
              <a:ext cx="77788" cy="60325"/>
            </a:xfrm>
            <a:custGeom>
              <a:avLst/>
              <a:gdLst>
                <a:gd name="T0" fmla="*/ 14 w 25"/>
                <a:gd name="T1" fmla="*/ 31 h 31"/>
                <a:gd name="T2" fmla="*/ 0 w 25"/>
                <a:gd name="T3" fmla="*/ 18 h 31"/>
                <a:gd name="T4" fmla="*/ 16 w 25"/>
                <a:gd name="T5" fmla="*/ 7 h 31"/>
                <a:gd name="T6" fmla="*/ 9 w 25"/>
                <a:gd name="T7" fmla="*/ 0 h 31"/>
                <a:gd name="T8" fmla="*/ 19 w 25"/>
                <a:gd name="T9" fmla="*/ 27 h 31"/>
                <a:gd name="T10" fmla="*/ 25 w 25"/>
                <a:gd name="T11" fmla="*/ 15 h 31"/>
                <a:gd name="T12" fmla="*/ 4 w 25"/>
                <a:gd name="T13" fmla="*/ 27 h 31"/>
                <a:gd name="T14" fmla="*/ 14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4" y="31"/>
                  </a:moveTo>
                  <a:cubicBezTo>
                    <a:pt x="8" y="26"/>
                    <a:pt x="2" y="20"/>
                    <a:pt x="0" y="18"/>
                  </a:cubicBezTo>
                  <a:cubicBezTo>
                    <a:pt x="2" y="16"/>
                    <a:pt x="9" y="12"/>
                    <a:pt x="16" y="7"/>
                  </a:cubicBezTo>
                  <a:cubicBezTo>
                    <a:pt x="13" y="5"/>
                    <a:pt x="11" y="3"/>
                    <a:pt x="9" y="0"/>
                  </a:cubicBezTo>
                  <a:cubicBezTo>
                    <a:pt x="12" y="9"/>
                    <a:pt x="15" y="18"/>
                    <a:pt x="19" y="27"/>
                  </a:cubicBezTo>
                  <a:cubicBezTo>
                    <a:pt x="21" y="23"/>
                    <a:pt x="23" y="19"/>
                    <a:pt x="25" y="15"/>
                  </a:cubicBezTo>
                  <a:cubicBezTo>
                    <a:pt x="18" y="19"/>
                    <a:pt x="11" y="23"/>
                    <a:pt x="4" y="27"/>
                  </a:cubicBezTo>
                  <a:cubicBezTo>
                    <a:pt x="7" y="29"/>
                    <a:pt x="10" y="30"/>
                    <a:pt x="14"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9" name="Freeform 173"/>
            <p:cNvSpPr>
              <a:spLocks/>
            </p:cNvSpPr>
            <p:nvPr userDrawn="1"/>
          </p:nvSpPr>
          <p:spPr bwMode="auto">
            <a:xfrm>
              <a:off x="7186613" y="6024563"/>
              <a:ext cx="87313" cy="55562"/>
            </a:xfrm>
            <a:custGeom>
              <a:avLst/>
              <a:gdLst>
                <a:gd name="T0" fmla="*/ 28 w 28"/>
                <a:gd name="T1" fmla="*/ 12 h 28"/>
                <a:gd name="T2" fmla="*/ 6 w 28"/>
                <a:gd name="T3" fmla="*/ 24 h 28"/>
                <a:gd name="T4" fmla="*/ 18 w 28"/>
                <a:gd name="T5" fmla="*/ 28 h 28"/>
                <a:gd name="T6" fmla="*/ 2 w 28"/>
                <a:gd name="T7" fmla="*/ 10 h 28"/>
                <a:gd name="T8" fmla="*/ 0 w 28"/>
                <a:gd name="T9" fmla="*/ 19 h 28"/>
                <a:gd name="T10" fmla="*/ 18 w 28"/>
                <a:gd name="T11" fmla="*/ 2 h 28"/>
                <a:gd name="T12" fmla="*/ 11 w 28"/>
                <a:gd name="T13" fmla="*/ 0 h 28"/>
                <a:gd name="T14" fmla="*/ 23 w 28"/>
                <a:gd name="T15" fmla="*/ 22 h 28"/>
                <a:gd name="T16" fmla="*/ 28 w 28"/>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12"/>
                  </a:moveTo>
                  <a:cubicBezTo>
                    <a:pt x="21" y="16"/>
                    <a:pt x="14" y="20"/>
                    <a:pt x="6" y="24"/>
                  </a:cubicBezTo>
                  <a:cubicBezTo>
                    <a:pt x="10" y="25"/>
                    <a:pt x="14" y="27"/>
                    <a:pt x="18" y="28"/>
                  </a:cubicBezTo>
                  <a:cubicBezTo>
                    <a:pt x="12" y="22"/>
                    <a:pt x="7" y="16"/>
                    <a:pt x="2" y="10"/>
                  </a:cubicBezTo>
                  <a:cubicBezTo>
                    <a:pt x="1" y="13"/>
                    <a:pt x="1" y="16"/>
                    <a:pt x="0" y="19"/>
                  </a:cubicBezTo>
                  <a:cubicBezTo>
                    <a:pt x="6" y="13"/>
                    <a:pt x="12" y="8"/>
                    <a:pt x="18" y="2"/>
                  </a:cubicBezTo>
                  <a:cubicBezTo>
                    <a:pt x="16" y="2"/>
                    <a:pt x="13" y="1"/>
                    <a:pt x="11" y="0"/>
                  </a:cubicBezTo>
                  <a:cubicBezTo>
                    <a:pt x="15" y="8"/>
                    <a:pt x="19" y="15"/>
                    <a:pt x="23" y="22"/>
                  </a:cubicBezTo>
                  <a:cubicBezTo>
                    <a:pt x="25" y="18"/>
                    <a:pt x="26" y="15"/>
                    <a:pt x="2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0" name="Freeform 174"/>
            <p:cNvSpPr>
              <a:spLocks/>
            </p:cNvSpPr>
            <p:nvPr userDrawn="1"/>
          </p:nvSpPr>
          <p:spPr bwMode="auto">
            <a:xfrm>
              <a:off x="1863725" y="10491788"/>
              <a:ext cx="87313" cy="49212"/>
            </a:xfrm>
            <a:custGeom>
              <a:avLst/>
              <a:gdLst>
                <a:gd name="T0" fmla="*/ 9 w 28"/>
                <a:gd name="T1" fmla="*/ 0 h 26"/>
                <a:gd name="T2" fmla="*/ 26 w 28"/>
                <a:gd name="T3" fmla="*/ 17 h 26"/>
                <a:gd name="T4" fmla="*/ 28 w 28"/>
                <a:gd name="T5" fmla="*/ 10 h 26"/>
                <a:gd name="T6" fmla="*/ 6 w 28"/>
                <a:gd name="T7" fmla="*/ 23 h 26"/>
                <a:gd name="T8" fmla="*/ 18 w 28"/>
                <a:gd name="T9" fmla="*/ 26 h 26"/>
                <a:gd name="T10" fmla="*/ 1 w 28"/>
                <a:gd name="T11" fmla="*/ 8 h 26"/>
                <a:gd name="T12" fmla="*/ 0 w 28"/>
                <a:gd name="T13" fmla="*/ 16 h 26"/>
                <a:gd name="T14" fmla="*/ 21 w 28"/>
                <a:gd name="T15" fmla="*/ 3 h 26"/>
                <a:gd name="T16" fmla="*/ 9 w 2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9" y="0"/>
                  </a:moveTo>
                  <a:cubicBezTo>
                    <a:pt x="15" y="6"/>
                    <a:pt x="21" y="11"/>
                    <a:pt x="26" y="17"/>
                  </a:cubicBezTo>
                  <a:cubicBezTo>
                    <a:pt x="27" y="15"/>
                    <a:pt x="27" y="12"/>
                    <a:pt x="28" y="10"/>
                  </a:cubicBezTo>
                  <a:cubicBezTo>
                    <a:pt x="21" y="14"/>
                    <a:pt x="14" y="18"/>
                    <a:pt x="6" y="23"/>
                  </a:cubicBezTo>
                  <a:cubicBezTo>
                    <a:pt x="10" y="24"/>
                    <a:pt x="14" y="25"/>
                    <a:pt x="18" y="26"/>
                  </a:cubicBezTo>
                  <a:cubicBezTo>
                    <a:pt x="12" y="20"/>
                    <a:pt x="7" y="14"/>
                    <a:pt x="1" y="8"/>
                  </a:cubicBezTo>
                  <a:cubicBezTo>
                    <a:pt x="1" y="11"/>
                    <a:pt x="0" y="13"/>
                    <a:pt x="0" y="16"/>
                  </a:cubicBezTo>
                  <a:cubicBezTo>
                    <a:pt x="7" y="12"/>
                    <a:pt x="14" y="7"/>
                    <a:pt x="21" y="3"/>
                  </a:cubicBezTo>
                  <a:cubicBezTo>
                    <a:pt x="17" y="2"/>
                    <a:pt x="13" y="1"/>
                    <a:pt x="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1" name="Freeform 175"/>
            <p:cNvSpPr>
              <a:spLocks/>
            </p:cNvSpPr>
            <p:nvPr userDrawn="1"/>
          </p:nvSpPr>
          <p:spPr bwMode="auto">
            <a:xfrm>
              <a:off x="7186613" y="10501313"/>
              <a:ext cx="71438" cy="44450"/>
            </a:xfrm>
            <a:custGeom>
              <a:avLst/>
              <a:gdLst>
                <a:gd name="T0" fmla="*/ 14 w 23"/>
                <a:gd name="T1" fmla="*/ 0 h 23"/>
                <a:gd name="T2" fmla="*/ 23 w 23"/>
                <a:gd name="T3" fmla="*/ 7 h 23"/>
                <a:gd name="T4" fmla="*/ 9 w 23"/>
                <a:gd name="T5" fmla="*/ 19 h 23"/>
                <a:gd name="T6" fmla="*/ 17 w 23"/>
                <a:gd name="T7" fmla="*/ 23 h 23"/>
                <a:gd name="T8" fmla="*/ 4 w 23"/>
                <a:gd name="T9" fmla="*/ 1 h 23"/>
                <a:gd name="T10" fmla="*/ 0 w 23"/>
                <a:gd name="T11" fmla="*/ 12 h 23"/>
                <a:gd name="T12" fmla="*/ 14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4" y="0"/>
                  </a:moveTo>
                  <a:cubicBezTo>
                    <a:pt x="16" y="1"/>
                    <a:pt x="21" y="6"/>
                    <a:pt x="23" y="7"/>
                  </a:cubicBezTo>
                  <a:cubicBezTo>
                    <a:pt x="21" y="9"/>
                    <a:pt x="15" y="14"/>
                    <a:pt x="9" y="19"/>
                  </a:cubicBezTo>
                  <a:cubicBezTo>
                    <a:pt x="11" y="20"/>
                    <a:pt x="14" y="21"/>
                    <a:pt x="17" y="23"/>
                  </a:cubicBezTo>
                  <a:cubicBezTo>
                    <a:pt x="13" y="15"/>
                    <a:pt x="9" y="8"/>
                    <a:pt x="4" y="1"/>
                  </a:cubicBezTo>
                  <a:cubicBezTo>
                    <a:pt x="3" y="4"/>
                    <a:pt x="1" y="8"/>
                    <a:pt x="0" y="12"/>
                  </a:cubicBezTo>
                  <a:cubicBezTo>
                    <a:pt x="6" y="7"/>
                    <a:pt x="12"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2" name="Freeform 176"/>
            <p:cNvSpPr>
              <a:spLocks/>
            </p:cNvSpPr>
            <p:nvPr userDrawn="1"/>
          </p:nvSpPr>
          <p:spPr bwMode="auto">
            <a:xfrm>
              <a:off x="5868988" y="5751513"/>
              <a:ext cx="69850" cy="41275"/>
            </a:xfrm>
            <a:custGeom>
              <a:avLst/>
              <a:gdLst>
                <a:gd name="T0" fmla="*/ 23 w 23"/>
                <a:gd name="T1" fmla="*/ 11 h 21"/>
                <a:gd name="T2" fmla="*/ 7 w 23"/>
                <a:gd name="T3" fmla="*/ 21 h 21"/>
                <a:gd name="T4" fmla="*/ 0 w 23"/>
                <a:gd name="T5" fmla="*/ 9 h 21"/>
                <a:gd name="T6" fmla="*/ 11 w 23"/>
                <a:gd name="T7" fmla="*/ 0 h 21"/>
                <a:gd name="T8" fmla="*/ 23 w 23"/>
                <a:gd name="T9" fmla="*/ 11 h 21"/>
              </a:gdLst>
              <a:ahLst/>
              <a:cxnLst>
                <a:cxn ang="0">
                  <a:pos x="T0" y="T1"/>
                </a:cxn>
                <a:cxn ang="0">
                  <a:pos x="T2" y="T3"/>
                </a:cxn>
                <a:cxn ang="0">
                  <a:pos x="T4" y="T5"/>
                </a:cxn>
                <a:cxn ang="0">
                  <a:pos x="T6" y="T7"/>
                </a:cxn>
                <a:cxn ang="0">
                  <a:pos x="T8" y="T9"/>
                </a:cxn>
              </a:cxnLst>
              <a:rect l="0" t="0" r="r" b="b"/>
              <a:pathLst>
                <a:path w="23" h="21">
                  <a:moveTo>
                    <a:pt x="23" y="11"/>
                  </a:moveTo>
                  <a:cubicBezTo>
                    <a:pt x="17" y="15"/>
                    <a:pt x="12" y="18"/>
                    <a:pt x="7" y="21"/>
                  </a:cubicBezTo>
                  <a:cubicBezTo>
                    <a:pt x="6" y="19"/>
                    <a:pt x="3" y="14"/>
                    <a:pt x="0" y="9"/>
                  </a:cubicBezTo>
                  <a:cubicBezTo>
                    <a:pt x="1" y="8"/>
                    <a:pt x="6" y="4"/>
                    <a:pt x="11" y="0"/>
                  </a:cubicBezTo>
                  <a:cubicBezTo>
                    <a:pt x="14" y="2"/>
                    <a:pt x="19" y="7"/>
                    <a:pt x="2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3" name="Freeform 177"/>
            <p:cNvSpPr>
              <a:spLocks/>
            </p:cNvSpPr>
            <p:nvPr userDrawn="1"/>
          </p:nvSpPr>
          <p:spPr bwMode="auto">
            <a:xfrm>
              <a:off x="4094163" y="5749925"/>
              <a:ext cx="65088" cy="42862"/>
            </a:xfrm>
            <a:custGeom>
              <a:avLst/>
              <a:gdLst>
                <a:gd name="T0" fmla="*/ 8 w 21"/>
                <a:gd name="T1" fmla="*/ 0 h 22"/>
                <a:gd name="T2" fmla="*/ 21 w 21"/>
                <a:gd name="T3" fmla="*/ 13 h 22"/>
                <a:gd name="T4" fmla="*/ 9 w 21"/>
                <a:gd name="T5" fmla="*/ 22 h 22"/>
                <a:gd name="T6" fmla="*/ 0 w 21"/>
                <a:gd name="T7" fmla="*/ 11 h 22"/>
                <a:gd name="T8" fmla="*/ 14 w 21"/>
                <a:gd name="T9" fmla="*/ 4 h 22"/>
                <a:gd name="T10" fmla="*/ 8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8" y="0"/>
                  </a:moveTo>
                  <a:cubicBezTo>
                    <a:pt x="13" y="4"/>
                    <a:pt x="18" y="9"/>
                    <a:pt x="21" y="13"/>
                  </a:cubicBezTo>
                  <a:cubicBezTo>
                    <a:pt x="18" y="15"/>
                    <a:pt x="12" y="19"/>
                    <a:pt x="9" y="22"/>
                  </a:cubicBezTo>
                  <a:cubicBezTo>
                    <a:pt x="8" y="20"/>
                    <a:pt x="3" y="15"/>
                    <a:pt x="0" y="11"/>
                  </a:cubicBezTo>
                  <a:cubicBezTo>
                    <a:pt x="2" y="10"/>
                    <a:pt x="8" y="7"/>
                    <a:pt x="14" y="4"/>
                  </a:cubicBezTo>
                  <a:cubicBezTo>
                    <a:pt x="12" y="2"/>
                    <a:pt x="10" y="1"/>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4" name="Freeform 178"/>
            <p:cNvSpPr>
              <a:spLocks/>
            </p:cNvSpPr>
            <p:nvPr userDrawn="1"/>
          </p:nvSpPr>
          <p:spPr bwMode="auto">
            <a:xfrm>
              <a:off x="4975225" y="5746751"/>
              <a:ext cx="74613" cy="53975"/>
            </a:xfrm>
            <a:custGeom>
              <a:avLst/>
              <a:gdLst>
                <a:gd name="T0" fmla="*/ 24 w 24"/>
                <a:gd name="T1" fmla="*/ 12 h 28"/>
                <a:gd name="T2" fmla="*/ 7 w 24"/>
                <a:gd name="T3" fmla="*/ 25 h 28"/>
                <a:gd name="T4" fmla="*/ 13 w 24"/>
                <a:gd name="T5" fmla="*/ 28 h 28"/>
                <a:gd name="T6" fmla="*/ 0 w 24"/>
                <a:gd name="T7" fmla="*/ 12 h 28"/>
                <a:gd name="T8" fmla="*/ 11 w 24"/>
                <a:gd name="T9" fmla="*/ 0 h 28"/>
                <a:gd name="T10" fmla="*/ 24 w 24"/>
                <a:gd name="T11" fmla="*/ 12 h 28"/>
              </a:gdLst>
              <a:ahLst/>
              <a:cxnLst>
                <a:cxn ang="0">
                  <a:pos x="T0" y="T1"/>
                </a:cxn>
                <a:cxn ang="0">
                  <a:pos x="T2" y="T3"/>
                </a:cxn>
                <a:cxn ang="0">
                  <a:pos x="T4" y="T5"/>
                </a:cxn>
                <a:cxn ang="0">
                  <a:pos x="T6" y="T7"/>
                </a:cxn>
                <a:cxn ang="0">
                  <a:pos x="T8" y="T9"/>
                </a:cxn>
                <a:cxn ang="0">
                  <a:pos x="T10" y="T11"/>
                </a:cxn>
              </a:cxnLst>
              <a:rect l="0" t="0" r="r" b="b"/>
              <a:pathLst>
                <a:path w="24" h="28">
                  <a:moveTo>
                    <a:pt x="24" y="12"/>
                  </a:moveTo>
                  <a:cubicBezTo>
                    <a:pt x="18" y="16"/>
                    <a:pt x="12" y="20"/>
                    <a:pt x="7" y="25"/>
                  </a:cubicBezTo>
                  <a:cubicBezTo>
                    <a:pt x="9" y="26"/>
                    <a:pt x="11" y="27"/>
                    <a:pt x="13" y="28"/>
                  </a:cubicBezTo>
                  <a:cubicBezTo>
                    <a:pt x="9" y="23"/>
                    <a:pt x="5" y="18"/>
                    <a:pt x="0" y="12"/>
                  </a:cubicBezTo>
                  <a:cubicBezTo>
                    <a:pt x="1" y="10"/>
                    <a:pt x="6" y="5"/>
                    <a:pt x="11" y="0"/>
                  </a:cubicBezTo>
                  <a:cubicBezTo>
                    <a:pt x="16" y="4"/>
                    <a:pt x="22" y="9"/>
                    <a:pt x="2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5" name="Freeform 179"/>
            <p:cNvSpPr>
              <a:spLocks/>
            </p:cNvSpPr>
            <p:nvPr userDrawn="1"/>
          </p:nvSpPr>
          <p:spPr bwMode="auto">
            <a:xfrm>
              <a:off x="3195638" y="5748338"/>
              <a:ext cx="82550" cy="52387"/>
            </a:xfrm>
            <a:custGeom>
              <a:avLst/>
              <a:gdLst>
                <a:gd name="T0" fmla="*/ 0 w 27"/>
                <a:gd name="T1" fmla="*/ 14 h 27"/>
                <a:gd name="T2" fmla="*/ 17 w 27"/>
                <a:gd name="T3" fmla="*/ 6 h 27"/>
                <a:gd name="T4" fmla="*/ 13 w 27"/>
                <a:gd name="T5" fmla="*/ 0 h 27"/>
                <a:gd name="T6" fmla="*/ 27 w 27"/>
                <a:gd name="T7" fmla="*/ 13 h 27"/>
                <a:gd name="T8" fmla="*/ 14 w 27"/>
                <a:gd name="T9" fmla="*/ 27 h 27"/>
                <a:gd name="T10" fmla="*/ 0 w 27"/>
                <a:gd name="T11" fmla="*/ 14 h 27"/>
              </a:gdLst>
              <a:ahLst/>
              <a:cxnLst>
                <a:cxn ang="0">
                  <a:pos x="T0" y="T1"/>
                </a:cxn>
                <a:cxn ang="0">
                  <a:pos x="T2" y="T3"/>
                </a:cxn>
                <a:cxn ang="0">
                  <a:pos x="T4" y="T5"/>
                </a:cxn>
                <a:cxn ang="0">
                  <a:pos x="T6" y="T7"/>
                </a:cxn>
                <a:cxn ang="0">
                  <a:pos x="T8" y="T9"/>
                </a:cxn>
                <a:cxn ang="0">
                  <a:pos x="T10" y="T11"/>
                </a:cxn>
              </a:cxnLst>
              <a:rect l="0" t="0" r="r" b="b"/>
              <a:pathLst>
                <a:path w="27" h="27">
                  <a:moveTo>
                    <a:pt x="0" y="14"/>
                  </a:moveTo>
                  <a:cubicBezTo>
                    <a:pt x="6" y="11"/>
                    <a:pt x="12" y="8"/>
                    <a:pt x="17" y="6"/>
                  </a:cubicBezTo>
                  <a:cubicBezTo>
                    <a:pt x="16" y="4"/>
                    <a:pt x="14" y="2"/>
                    <a:pt x="13" y="0"/>
                  </a:cubicBezTo>
                  <a:cubicBezTo>
                    <a:pt x="18" y="4"/>
                    <a:pt x="22" y="8"/>
                    <a:pt x="27" y="13"/>
                  </a:cubicBezTo>
                  <a:cubicBezTo>
                    <a:pt x="23" y="18"/>
                    <a:pt x="19" y="22"/>
                    <a:pt x="14" y="27"/>
                  </a:cubicBezTo>
                  <a:cubicBezTo>
                    <a:pt x="10" y="23"/>
                    <a:pt x="5"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6" name="Freeform 180"/>
            <p:cNvSpPr>
              <a:spLocks/>
            </p:cNvSpPr>
            <p:nvPr userDrawn="1"/>
          </p:nvSpPr>
          <p:spPr bwMode="auto">
            <a:xfrm>
              <a:off x="5862638" y="10768013"/>
              <a:ext cx="79375" cy="52387"/>
            </a:xfrm>
            <a:custGeom>
              <a:avLst/>
              <a:gdLst>
                <a:gd name="T0" fmla="*/ 13 w 26"/>
                <a:gd name="T1" fmla="*/ 27 h 27"/>
                <a:gd name="T2" fmla="*/ 0 w 26"/>
                <a:gd name="T3" fmla="*/ 12 h 27"/>
                <a:gd name="T4" fmla="*/ 11 w 26"/>
                <a:gd name="T5" fmla="*/ 0 h 27"/>
                <a:gd name="T6" fmla="*/ 26 w 26"/>
                <a:gd name="T7" fmla="*/ 13 h 27"/>
                <a:gd name="T8" fmla="*/ 13 w 26"/>
                <a:gd name="T9" fmla="*/ 27 h 27"/>
              </a:gdLst>
              <a:ahLst/>
              <a:cxnLst>
                <a:cxn ang="0">
                  <a:pos x="T0" y="T1"/>
                </a:cxn>
                <a:cxn ang="0">
                  <a:pos x="T2" y="T3"/>
                </a:cxn>
                <a:cxn ang="0">
                  <a:pos x="T4" y="T5"/>
                </a:cxn>
                <a:cxn ang="0">
                  <a:pos x="T6" y="T7"/>
                </a:cxn>
                <a:cxn ang="0">
                  <a:pos x="T8" y="T9"/>
                </a:cxn>
              </a:cxnLst>
              <a:rect l="0" t="0" r="r" b="b"/>
              <a:pathLst>
                <a:path w="26" h="27">
                  <a:moveTo>
                    <a:pt x="13" y="27"/>
                  </a:moveTo>
                  <a:cubicBezTo>
                    <a:pt x="8" y="22"/>
                    <a:pt x="4" y="17"/>
                    <a:pt x="0" y="12"/>
                  </a:cubicBezTo>
                  <a:cubicBezTo>
                    <a:pt x="2" y="10"/>
                    <a:pt x="6" y="5"/>
                    <a:pt x="11" y="0"/>
                  </a:cubicBezTo>
                  <a:cubicBezTo>
                    <a:pt x="16" y="4"/>
                    <a:pt x="20" y="8"/>
                    <a:pt x="26" y="13"/>
                  </a:cubicBezTo>
                  <a:cubicBezTo>
                    <a:pt x="21" y="18"/>
                    <a:pt x="17" y="22"/>
                    <a:pt x="13"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7" name="Freeform 181"/>
            <p:cNvSpPr>
              <a:spLocks/>
            </p:cNvSpPr>
            <p:nvPr userDrawn="1"/>
          </p:nvSpPr>
          <p:spPr bwMode="auto">
            <a:xfrm>
              <a:off x="8070850" y="6037263"/>
              <a:ext cx="85725" cy="39687"/>
            </a:xfrm>
            <a:custGeom>
              <a:avLst/>
              <a:gdLst>
                <a:gd name="T0" fmla="*/ 18 w 28"/>
                <a:gd name="T1" fmla="*/ 0 h 21"/>
                <a:gd name="T2" fmla="*/ 24 w 28"/>
                <a:gd name="T3" fmla="*/ 12 h 21"/>
                <a:gd name="T4" fmla="*/ 28 w 28"/>
                <a:gd name="T5" fmla="*/ 8 h 21"/>
                <a:gd name="T6" fmla="*/ 13 w 28"/>
                <a:gd name="T7" fmla="*/ 21 h 21"/>
                <a:gd name="T8" fmla="*/ 0 w 28"/>
                <a:gd name="T9" fmla="*/ 8 h 21"/>
                <a:gd name="T10" fmla="*/ 18 w 28"/>
                <a:gd name="T11" fmla="*/ 0 h 21"/>
              </a:gdLst>
              <a:ahLst/>
              <a:cxnLst>
                <a:cxn ang="0">
                  <a:pos x="T0" y="T1"/>
                </a:cxn>
                <a:cxn ang="0">
                  <a:pos x="T2" y="T3"/>
                </a:cxn>
                <a:cxn ang="0">
                  <a:pos x="T4" y="T5"/>
                </a:cxn>
                <a:cxn ang="0">
                  <a:pos x="T6" y="T7"/>
                </a:cxn>
                <a:cxn ang="0">
                  <a:pos x="T8" y="T9"/>
                </a:cxn>
                <a:cxn ang="0">
                  <a:pos x="T10" y="T11"/>
                </a:cxn>
              </a:cxnLst>
              <a:rect l="0" t="0" r="r" b="b"/>
              <a:pathLst>
                <a:path w="28" h="21">
                  <a:moveTo>
                    <a:pt x="18" y="0"/>
                  </a:moveTo>
                  <a:cubicBezTo>
                    <a:pt x="18" y="1"/>
                    <a:pt x="21" y="7"/>
                    <a:pt x="24" y="12"/>
                  </a:cubicBezTo>
                  <a:cubicBezTo>
                    <a:pt x="25" y="11"/>
                    <a:pt x="27" y="9"/>
                    <a:pt x="28" y="8"/>
                  </a:cubicBezTo>
                  <a:cubicBezTo>
                    <a:pt x="23" y="12"/>
                    <a:pt x="18" y="17"/>
                    <a:pt x="13" y="21"/>
                  </a:cubicBezTo>
                  <a:cubicBezTo>
                    <a:pt x="10" y="18"/>
                    <a:pt x="6" y="14"/>
                    <a:pt x="0" y="8"/>
                  </a:cubicBezTo>
                  <a:cubicBezTo>
                    <a:pt x="6" y="5"/>
                    <a:pt x="13" y="2"/>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8" name="Freeform 182"/>
            <p:cNvSpPr>
              <a:spLocks/>
            </p:cNvSpPr>
            <p:nvPr userDrawn="1"/>
          </p:nvSpPr>
          <p:spPr bwMode="auto">
            <a:xfrm>
              <a:off x="984250" y="6030913"/>
              <a:ext cx="73025" cy="46037"/>
            </a:xfrm>
            <a:custGeom>
              <a:avLst/>
              <a:gdLst>
                <a:gd name="T0" fmla="*/ 0 w 24"/>
                <a:gd name="T1" fmla="*/ 11 h 24"/>
                <a:gd name="T2" fmla="*/ 12 w 24"/>
                <a:gd name="T3" fmla="*/ 0 h 24"/>
                <a:gd name="T4" fmla="*/ 24 w 24"/>
                <a:gd name="T5" fmla="*/ 13 h 24"/>
                <a:gd name="T6" fmla="*/ 11 w 24"/>
                <a:gd name="T7" fmla="*/ 24 h 24"/>
                <a:gd name="T8" fmla="*/ 0 w 24"/>
                <a:gd name="T9" fmla="*/ 11 h 24"/>
              </a:gdLst>
              <a:ahLst/>
              <a:cxnLst>
                <a:cxn ang="0">
                  <a:pos x="T0" y="T1"/>
                </a:cxn>
                <a:cxn ang="0">
                  <a:pos x="T2" y="T3"/>
                </a:cxn>
                <a:cxn ang="0">
                  <a:pos x="T4" y="T5"/>
                </a:cxn>
                <a:cxn ang="0">
                  <a:pos x="T6" y="T7"/>
                </a:cxn>
                <a:cxn ang="0">
                  <a:pos x="T8" y="T9"/>
                </a:cxn>
              </a:cxnLst>
              <a:rect l="0" t="0" r="r" b="b"/>
              <a:pathLst>
                <a:path w="24" h="24">
                  <a:moveTo>
                    <a:pt x="0" y="11"/>
                  </a:moveTo>
                  <a:cubicBezTo>
                    <a:pt x="3" y="8"/>
                    <a:pt x="8" y="4"/>
                    <a:pt x="12" y="0"/>
                  </a:cubicBezTo>
                  <a:cubicBezTo>
                    <a:pt x="15" y="3"/>
                    <a:pt x="20" y="8"/>
                    <a:pt x="24" y="13"/>
                  </a:cubicBezTo>
                  <a:cubicBezTo>
                    <a:pt x="20" y="16"/>
                    <a:pt x="16" y="20"/>
                    <a:pt x="11" y="24"/>
                  </a:cubicBezTo>
                  <a:cubicBezTo>
                    <a:pt x="8" y="20"/>
                    <a:pt x="4" y="15"/>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9" name="Freeform 183"/>
            <p:cNvSpPr>
              <a:spLocks/>
            </p:cNvSpPr>
            <p:nvPr userDrawn="1"/>
          </p:nvSpPr>
          <p:spPr bwMode="auto">
            <a:xfrm>
              <a:off x="984250" y="10491788"/>
              <a:ext cx="76200" cy="47625"/>
            </a:xfrm>
            <a:custGeom>
              <a:avLst/>
              <a:gdLst>
                <a:gd name="T0" fmla="*/ 0 w 25"/>
                <a:gd name="T1" fmla="*/ 12 h 25"/>
                <a:gd name="T2" fmla="*/ 13 w 25"/>
                <a:gd name="T3" fmla="*/ 0 h 25"/>
                <a:gd name="T4" fmla="*/ 21 w 25"/>
                <a:gd name="T5" fmla="*/ 17 h 25"/>
                <a:gd name="T6" fmla="*/ 25 w 25"/>
                <a:gd name="T7" fmla="*/ 13 h 25"/>
                <a:gd name="T8" fmla="*/ 11 w 25"/>
                <a:gd name="T9" fmla="*/ 25 h 25"/>
                <a:gd name="T10" fmla="*/ 0 w 25"/>
                <a:gd name="T11" fmla="*/ 12 h 25"/>
              </a:gdLst>
              <a:ahLst/>
              <a:cxnLst>
                <a:cxn ang="0">
                  <a:pos x="T0" y="T1"/>
                </a:cxn>
                <a:cxn ang="0">
                  <a:pos x="T2" y="T3"/>
                </a:cxn>
                <a:cxn ang="0">
                  <a:pos x="T4" y="T5"/>
                </a:cxn>
                <a:cxn ang="0">
                  <a:pos x="T6" y="T7"/>
                </a:cxn>
                <a:cxn ang="0">
                  <a:pos x="T8" y="T9"/>
                </a:cxn>
                <a:cxn ang="0">
                  <a:pos x="T10" y="T11"/>
                </a:cxn>
              </a:cxnLst>
              <a:rect l="0" t="0" r="r" b="b"/>
              <a:pathLst>
                <a:path w="25" h="25">
                  <a:moveTo>
                    <a:pt x="0" y="12"/>
                  </a:moveTo>
                  <a:cubicBezTo>
                    <a:pt x="3" y="9"/>
                    <a:pt x="8" y="5"/>
                    <a:pt x="13" y="0"/>
                  </a:cubicBezTo>
                  <a:cubicBezTo>
                    <a:pt x="15" y="4"/>
                    <a:pt x="18" y="11"/>
                    <a:pt x="21" y="17"/>
                  </a:cubicBezTo>
                  <a:cubicBezTo>
                    <a:pt x="22" y="16"/>
                    <a:pt x="24" y="14"/>
                    <a:pt x="25" y="13"/>
                  </a:cubicBezTo>
                  <a:cubicBezTo>
                    <a:pt x="20" y="17"/>
                    <a:pt x="16" y="21"/>
                    <a:pt x="11" y="25"/>
                  </a:cubicBezTo>
                  <a:cubicBezTo>
                    <a:pt x="8" y="21"/>
                    <a:pt x="4" y="16"/>
                    <a:pt x="0"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10" name="Freeform 184"/>
            <p:cNvSpPr>
              <a:spLocks/>
            </p:cNvSpPr>
            <p:nvPr userDrawn="1"/>
          </p:nvSpPr>
          <p:spPr bwMode="auto">
            <a:xfrm>
              <a:off x="8070850" y="10488613"/>
              <a:ext cx="88900" cy="55562"/>
            </a:xfrm>
            <a:custGeom>
              <a:avLst/>
              <a:gdLst>
                <a:gd name="T0" fmla="*/ 0 w 29"/>
                <a:gd name="T1" fmla="*/ 14 h 28"/>
                <a:gd name="T2" fmla="*/ 15 w 29"/>
                <a:gd name="T3" fmla="*/ 0 h 28"/>
                <a:gd name="T4" fmla="*/ 29 w 29"/>
                <a:gd name="T5" fmla="*/ 13 h 28"/>
                <a:gd name="T6" fmla="*/ 15 w 29"/>
                <a:gd name="T7" fmla="*/ 28 h 28"/>
                <a:gd name="T8" fmla="*/ 0 w 29"/>
                <a:gd name="T9" fmla="*/ 14 h 28"/>
              </a:gdLst>
              <a:ahLst/>
              <a:cxnLst>
                <a:cxn ang="0">
                  <a:pos x="T0" y="T1"/>
                </a:cxn>
                <a:cxn ang="0">
                  <a:pos x="T2" y="T3"/>
                </a:cxn>
                <a:cxn ang="0">
                  <a:pos x="T4" y="T5"/>
                </a:cxn>
                <a:cxn ang="0">
                  <a:pos x="T6" y="T7"/>
                </a:cxn>
                <a:cxn ang="0">
                  <a:pos x="T8" y="T9"/>
                </a:cxn>
              </a:cxnLst>
              <a:rect l="0" t="0" r="r" b="b"/>
              <a:pathLst>
                <a:path w="29" h="28">
                  <a:moveTo>
                    <a:pt x="0" y="14"/>
                  </a:moveTo>
                  <a:cubicBezTo>
                    <a:pt x="6" y="9"/>
                    <a:pt x="10" y="4"/>
                    <a:pt x="15" y="0"/>
                  </a:cubicBezTo>
                  <a:cubicBezTo>
                    <a:pt x="19" y="4"/>
                    <a:pt x="24" y="9"/>
                    <a:pt x="29" y="13"/>
                  </a:cubicBezTo>
                  <a:cubicBezTo>
                    <a:pt x="25" y="18"/>
                    <a:pt x="20" y="22"/>
                    <a:pt x="15" y="28"/>
                  </a:cubicBezTo>
                  <a:cubicBezTo>
                    <a:pt x="11" y="24"/>
                    <a:pt x="6"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11" name="Freeform 185"/>
            <p:cNvSpPr>
              <a:spLocks/>
            </p:cNvSpPr>
            <p:nvPr userDrawn="1"/>
          </p:nvSpPr>
          <p:spPr bwMode="auto">
            <a:xfrm>
              <a:off x="3192463" y="10769600"/>
              <a:ext cx="82550" cy="50800"/>
            </a:xfrm>
            <a:custGeom>
              <a:avLst/>
              <a:gdLst>
                <a:gd name="T0" fmla="*/ 14 w 27"/>
                <a:gd name="T1" fmla="*/ 0 h 26"/>
                <a:gd name="T2" fmla="*/ 27 w 27"/>
                <a:gd name="T3" fmla="*/ 12 h 26"/>
                <a:gd name="T4" fmla="*/ 15 w 27"/>
                <a:gd name="T5" fmla="*/ 26 h 26"/>
                <a:gd name="T6" fmla="*/ 0 w 27"/>
                <a:gd name="T7" fmla="*/ 12 h 26"/>
                <a:gd name="T8" fmla="*/ 20 w 27"/>
                <a:gd name="T9" fmla="*/ 5 h 26"/>
                <a:gd name="T10" fmla="*/ 14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14" y="0"/>
                  </a:moveTo>
                  <a:cubicBezTo>
                    <a:pt x="19" y="5"/>
                    <a:pt x="23" y="9"/>
                    <a:pt x="27" y="12"/>
                  </a:cubicBezTo>
                  <a:cubicBezTo>
                    <a:pt x="23" y="17"/>
                    <a:pt x="19" y="22"/>
                    <a:pt x="15" y="26"/>
                  </a:cubicBezTo>
                  <a:cubicBezTo>
                    <a:pt x="10" y="22"/>
                    <a:pt x="6" y="18"/>
                    <a:pt x="0" y="12"/>
                  </a:cubicBezTo>
                  <a:cubicBezTo>
                    <a:pt x="7" y="10"/>
                    <a:pt x="13" y="8"/>
                    <a:pt x="20" y="5"/>
                  </a:cubicBezTo>
                  <a:cubicBezTo>
                    <a:pt x="18" y="3"/>
                    <a:pt x="16" y="2"/>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12" name="Freeform 186"/>
            <p:cNvSpPr>
              <a:spLocks/>
            </p:cNvSpPr>
            <p:nvPr userDrawn="1"/>
          </p:nvSpPr>
          <p:spPr bwMode="auto">
            <a:xfrm>
              <a:off x="4084638" y="10766425"/>
              <a:ext cx="77788" cy="55562"/>
            </a:xfrm>
            <a:custGeom>
              <a:avLst/>
              <a:gdLst>
                <a:gd name="T0" fmla="*/ 25 w 25"/>
                <a:gd name="T1" fmla="*/ 12 h 29"/>
                <a:gd name="T2" fmla="*/ 8 w 25"/>
                <a:gd name="T3" fmla="*/ 25 h 29"/>
                <a:gd name="T4" fmla="*/ 14 w 25"/>
                <a:gd name="T5" fmla="*/ 29 h 29"/>
                <a:gd name="T6" fmla="*/ 0 w 25"/>
                <a:gd name="T7" fmla="*/ 13 h 29"/>
                <a:gd name="T8" fmla="*/ 12 w 25"/>
                <a:gd name="T9" fmla="*/ 0 h 29"/>
                <a:gd name="T10" fmla="*/ 25 w 25"/>
                <a:gd name="T11" fmla="*/ 12 h 29"/>
              </a:gdLst>
              <a:ahLst/>
              <a:cxnLst>
                <a:cxn ang="0">
                  <a:pos x="T0" y="T1"/>
                </a:cxn>
                <a:cxn ang="0">
                  <a:pos x="T2" y="T3"/>
                </a:cxn>
                <a:cxn ang="0">
                  <a:pos x="T4" y="T5"/>
                </a:cxn>
                <a:cxn ang="0">
                  <a:pos x="T6" y="T7"/>
                </a:cxn>
                <a:cxn ang="0">
                  <a:pos x="T8" y="T9"/>
                </a:cxn>
                <a:cxn ang="0">
                  <a:pos x="T10" y="T11"/>
                </a:cxn>
              </a:cxnLst>
              <a:rect l="0" t="0" r="r" b="b"/>
              <a:pathLst>
                <a:path w="25" h="29">
                  <a:moveTo>
                    <a:pt x="25" y="12"/>
                  </a:moveTo>
                  <a:cubicBezTo>
                    <a:pt x="19" y="16"/>
                    <a:pt x="14" y="21"/>
                    <a:pt x="8" y="25"/>
                  </a:cubicBezTo>
                  <a:cubicBezTo>
                    <a:pt x="10" y="26"/>
                    <a:pt x="12" y="28"/>
                    <a:pt x="14" y="29"/>
                  </a:cubicBezTo>
                  <a:cubicBezTo>
                    <a:pt x="9" y="23"/>
                    <a:pt x="5" y="18"/>
                    <a:pt x="0" y="13"/>
                  </a:cubicBezTo>
                  <a:cubicBezTo>
                    <a:pt x="2" y="10"/>
                    <a:pt x="7" y="5"/>
                    <a:pt x="12" y="0"/>
                  </a:cubicBezTo>
                  <a:cubicBezTo>
                    <a:pt x="18" y="5"/>
                    <a:pt x="23" y="10"/>
                    <a:pt x="25"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13" name="Freeform 187"/>
            <p:cNvSpPr>
              <a:spLocks/>
            </p:cNvSpPr>
            <p:nvPr userDrawn="1"/>
          </p:nvSpPr>
          <p:spPr bwMode="auto">
            <a:xfrm>
              <a:off x="4975225" y="10772775"/>
              <a:ext cx="84138" cy="46037"/>
            </a:xfrm>
            <a:custGeom>
              <a:avLst/>
              <a:gdLst>
                <a:gd name="T0" fmla="*/ 0 w 27"/>
                <a:gd name="T1" fmla="*/ 15 h 24"/>
                <a:gd name="T2" fmla="*/ 15 w 27"/>
                <a:gd name="T3" fmla="*/ 0 h 24"/>
                <a:gd name="T4" fmla="*/ 27 w 27"/>
                <a:gd name="T5" fmla="*/ 11 h 24"/>
                <a:gd name="T6" fmla="*/ 9 w 27"/>
                <a:gd name="T7" fmla="*/ 24 h 24"/>
                <a:gd name="T8" fmla="*/ 0 w 27"/>
                <a:gd name="T9" fmla="*/ 15 h 24"/>
              </a:gdLst>
              <a:ahLst/>
              <a:cxnLst>
                <a:cxn ang="0">
                  <a:pos x="T0" y="T1"/>
                </a:cxn>
                <a:cxn ang="0">
                  <a:pos x="T2" y="T3"/>
                </a:cxn>
                <a:cxn ang="0">
                  <a:pos x="T4" y="T5"/>
                </a:cxn>
                <a:cxn ang="0">
                  <a:pos x="T6" y="T7"/>
                </a:cxn>
                <a:cxn ang="0">
                  <a:pos x="T8" y="T9"/>
                </a:cxn>
              </a:cxnLst>
              <a:rect l="0" t="0" r="r" b="b"/>
              <a:pathLst>
                <a:path w="27" h="24">
                  <a:moveTo>
                    <a:pt x="0" y="15"/>
                  </a:moveTo>
                  <a:cubicBezTo>
                    <a:pt x="4" y="10"/>
                    <a:pt x="10" y="5"/>
                    <a:pt x="15" y="0"/>
                  </a:cubicBezTo>
                  <a:cubicBezTo>
                    <a:pt x="17" y="1"/>
                    <a:pt x="22" y="6"/>
                    <a:pt x="27" y="11"/>
                  </a:cubicBezTo>
                  <a:cubicBezTo>
                    <a:pt x="21" y="15"/>
                    <a:pt x="15" y="19"/>
                    <a:pt x="9" y="24"/>
                  </a:cubicBezTo>
                  <a:cubicBezTo>
                    <a:pt x="7" y="22"/>
                    <a:pt x="2" y="17"/>
                    <a:pt x="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5749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937"/>
        <p:cNvGrpSpPr/>
        <p:nvPr/>
      </p:nvGrpSpPr>
      <p:grpSpPr>
        <a:xfrm>
          <a:off x="0" y="0"/>
          <a:ext cx="0" cy="0"/>
          <a:chOff x="0" y="0"/>
          <a:chExt cx="0" cy="0"/>
        </a:xfrm>
      </p:grpSpPr>
      <p:sp>
        <p:nvSpPr>
          <p:cNvPr id="113" name="Rectángulo 112"/>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43" name="Google Shape;1943;p23"/>
          <p:cNvSpPr/>
          <p:nvPr/>
        </p:nvSpPr>
        <p:spPr>
          <a:xfrm>
            <a:off x="7244119" y="-24445"/>
            <a:ext cx="1845262" cy="1359340"/>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950E6F">
              <a:alpha val="46880"/>
            </a:srgbClr>
          </a:solidFill>
          <a:ln>
            <a:noFill/>
          </a:ln>
          <a:effectLst>
            <a:outerShdw blurRad="5715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1" name="Google Shape;2001;p23"/>
          <p:cNvGrpSpPr/>
          <p:nvPr/>
        </p:nvGrpSpPr>
        <p:grpSpPr>
          <a:xfrm>
            <a:off x="111325" y="210350"/>
            <a:ext cx="8841025" cy="4722825"/>
            <a:chOff x="111325" y="210350"/>
            <a:chExt cx="8841025" cy="4722825"/>
          </a:xfrm>
        </p:grpSpPr>
        <p:grpSp>
          <p:nvGrpSpPr>
            <p:cNvPr id="2002" name="Google Shape;2002;p23"/>
            <p:cNvGrpSpPr/>
            <p:nvPr/>
          </p:nvGrpSpPr>
          <p:grpSpPr>
            <a:xfrm>
              <a:off x="111325" y="210350"/>
              <a:ext cx="8841025" cy="4722825"/>
              <a:chOff x="111325" y="210350"/>
              <a:chExt cx="8841025" cy="4722825"/>
            </a:xfrm>
          </p:grpSpPr>
          <p:sp>
            <p:nvSpPr>
              <p:cNvPr id="2003" name="Google Shape;2003;p23"/>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3"/>
              <p:cNvSpPr/>
              <p:nvPr/>
            </p:nvSpPr>
            <p:spPr>
              <a:xfrm>
                <a:off x="298150" y="34288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3"/>
              <p:cNvSpPr/>
              <p:nvPr/>
            </p:nvSpPr>
            <p:spPr>
              <a:xfrm>
                <a:off x="459025" y="1438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8292100" y="2804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8688600" y="3207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8476225" y="28388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3"/>
              <p:cNvSpPr/>
              <p:nvPr/>
            </p:nvSpPr>
            <p:spPr>
              <a:xfrm>
                <a:off x="8688600" y="4797663"/>
                <a:ext cx="30900" cy="309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3"/>
              <p:cNvSpPr/>
              <p:nvPr/>
            </p:nvSpPr>
            <p:spPr>
              <a:xfrm>
                <a:off x="8921450" y="4167375"/>
                <a:ext cx="30900" cy="309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3"/>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3"/>
              <p:cNvSpPr/>
              <p:nvPr/>
            </p:nvSpPr>
            <p:spPr>
              <a:xfrm>
                <a:off x="360850" y="4198275"/>
                <a:ext cx="40800" cy="408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459025" y="4556838"/>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3"/>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3"/>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3"/>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3"/>
              <p:cNvSpPr/>
              <p:nvPr/>
            </p:nvSpPr>
            <p:spPr>
              <a:xfrm>
                <a:off x="7556625" y="41492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3"/>
              <p:cNvSpPr/>
              <p:nvPr/>
            </p:nvSpPr>
            <p:spPr>
              <a:xfrm>
                <a:off x="7337775" y="47789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3"/>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3"/>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3"/>
              <p:cNvSpPr/>
              <p:nvPr/>
            </p:nvSpPr>
            <p:spPr>
              <a:xfrm>
                <a:off x="7337775"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3"/>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3"/>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23"/>
            <p:cNvSpPr/>
            <p:nvPr/>
          </p:nvSpPr>
          <p:spPr>
            <a:xfrm>
              <a:off x="3967075" y="3530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3"/>
            <p:cNvSpPr/>
            <p:nvPr/>
          </p:nvSpPr>
          <p:spPr>
            <a:xfrm>
              <a:off x="2105325" y="5531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3"/>
            <p:cNvSpPr/>
            <p:nvPr/>
          </p:nvSpPr>
          <p:spPr>
            <a:xfrm>
              <a:off x="7797925" y="3620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3"/>
            <p:cNvSpPr/>
            <p:nvPr/>
          </p:nvSpPr>
          <p:spPr>
            <a:xfrm>
              <a:off x="3480000" y="2714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4" name="Google Shape;2044;p23"/>
          <p:cNvSpPr txBox="1">
            <a:spLocks noGrp="1"/>
          </p:cNvSpPr>
          <p:nvPr>
            <p:ph type="title"/>
          </p:nvPr>
        </p:nvSpPr>
        <p:spPr>
          <a:xfrm>
            <a:off x="2646000" y="539400"/>
            <a:ext cx="3852000" cy="873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60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45" name="Google Shape;2045;p23"/>
          <p:cNvSpPr txBox="1">
            <a:spLocks noGrp="1"/>
          </p:cNvSpPr>
          <p:nvPr>
            <p:ph type="subTitle" idx="1"/>
          </p:nvPr>
        </p:nvSpPr>
        <p:spPr>
          <a:xfrm>
            <a:off x="2854650" y="2496875"/>
            <a:ext cx="3434700" cy="82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046" name="Google Shape;2046;p23"/>
          <p:cNvSpPr txBox="1">
            <a:spLocks noGrp="1"/>
          </p:cNvSpPr>
          <p:nvPr>
            <p:ph type="subTitle" idx="2"/>
          </p:nvPr>
        </p:nvSpPr>
        <p:spPr>
          <a:xfrm>
            <a:off x="2854650" y="2087950"/>
            <a:ext cx="3434700" cy="4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2047" name="Google Shape;2047;p23"/>
          <p:cNvSpPr txBox="1"/>
          <p:nvPr/>
        </p:nvSpPr>
        <p:spPr>
          <a:xfrm>
            <a:off x="2806650" y="3484300"/>
            <a:ext cx="35307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dk1"/>
                </a:solidFill>
                <a:latin typeface="Cambay"/>
                <a:ea typeface="Cambay"/>
                <a:cs typeface="Cambay"/>
                <a:sym typeface="Cambay"/>
              </a:rPr>
              <a:t>CREDITS: This presentation template was created by </a:t>
            </a:r>
            <a:r>
              <a:rPr lang="en" sz="1200" b="1">
                <a:solidFill>
                  <a:schemeClr val="lt1"/>
                </a:solidFill>
                <a:uFill>
                  <a:noFill/>
                </a:uFill>
                <a:latin typeface="Cambay"/>
                <a:ea typeface="Cambay"/>
                <a:cs typeface="Cambay"/>
                <a:sym typeface="Cambay"/>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1"/>
                </a:solidFill>
                <a:latin typeface="Cambay"/>
                <a:ea typeface="Cambay"/>
                <a:cs typeface="Cambay"/>
                <a:sym typeface="Cambay"/>
              </a:rPr>
              <a:t>, including icons by </a:t>
            </a:r>
            <a:r>
              <a:rPr lang="en" sz="1200" b="1">
                <a:solidFill>
                  <a:schemeClr val="lt1"/>
                </a:solidFill>
                <a:uFill>
                  <a:noFill/>
                </a:uFill>
                <a:latin typeface="Cambay"/>
                <a:ea typeface="Cambay"/>
                <a:cs typeface="Cambay"/>
                <a:sym typeface="Cambay"/>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b="1">
                <a:solidFill>
                  <a:schemeClr val="lt1"/>
                </a:solidFill>
                <a:latin typeface="Cambay"/>
                <a:ea typeface="Cambay"/>
                <a:cs typeface="Cambay"/>
                <a:sym typeface="Cambay"/>
              </a:rPr>
              <a:t> </a:t>
            </a:r>
            <a:r>
              <a:rPr lang="en" sz="1200">
                <a:solidFill>
                  <a:schemeClr val="dk1"/>
                </a:solidFill>
                <a:latin typeface="Cambay"/>
                <a:ea typeface="Cambay"/>
                <a:cs typeface="Cambay"/>
                <a:sym typeface="Cambay"/>
              </a:rPr>
              <a:t>and infographics &amp; images by </a:t>
            </a:r>
            <a:r>
              <a:rPr lang="en" sz="1200" b="1">
                <a:solidFill>
                  <a:schemeClr val="lt1"/>
                </a:solidFill>
                <a:uFill>
                  <a:noFill/>
                </a:uFill>
                <a:latin typeface="Cambay"/>
                <a:ea typeface="Cambay"/>
                <a:cs typeface="Cambay"/>
                <a:sym typeface="Cambay"/>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chemeClr val="lt1"/>
              </a:solidFill>
              <a:latin typeface="Cambay"/>
              <a:ea typeface="Cambay"/>
              <a:cs typeface="Cambay"/>
              <a:sym typeface="Cambay"/>
            </a:endParaRPr>
          </a:p>
        </p:txBody>
      </p:sp>
      <p:sp>
        <p:nvSpPr>
          <p:cNvPr id="112" name="Google Shape;957;p11"/>
          <p:cNvSpPr/>
          <p:nvPr userDrawn="1"/>
        </p:nvSpPr>
        <p:spPr>
          <a:xfrm rot="18287364">
            <a:off x="18782" y="3976224"/>
            <a:ext cx="1452946" cy="1070332"/>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48"/>
        <p:cNvGrpSpPr/>
        <p:nvPr/>
      </p:nvGrpSpPr>
      <p:grpSpPr>
        <a:xfrm>
          <a:off x="0" y="0"/>
          <a:ext cx="0" cy="0"/>
          <a:chOff x="0" y="0"/>
          <a:chExt cx="0" cy="0"/>
        </a:xfrm>
      </p:grpSpPr>
      <p:grpSp>
        <p:nvGrpSpPr>
          <p:cNvPr id="2049" name="Google Shape;2049;p24"/>
          <p:cNvGrpSpPr/>
          <p:nvPr/>
        </p:nvGrpSpPr>
        <p:grpSpPr>
          <a:xfrm rot="10800000">
            <a:off x="-2186437" y="-766820"/>
            <a:ext cx="11910858" cy="6128682"/>
            <a:chOff x="-719616" y="-557513"/>
            <a:chExt cx="11910858" cy="6128682"/>
          </a:xfrm>
        </p:grpSpPr>
        <p:sp>
          <p:nvSpPr>
            <p:cNvPr id="2050" name="Google Shape;2050;p24"/>
            <p:cNvSpPr/>
            <p:nvPr/>
          </p:nvSpPr>
          <p:spPr>
            <a:xfrm>
              <a:off x="-139200" y="1725625"/>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a:off x="5910050" y="-1385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a:off x="-719616" y="-557513"/>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24"/>
          <p:cNvGrpSpPr/>
          <p:nvPr/>
        </p:nvGrpSpPr>
        <p:grpSpPr>
          <a:xfrm>
            <a:off x="111325" y="210350"/>
            <a:ext cx="8841025" cy="4722825"/>
            <a:chOff x="111325" y="210350"/>
            <a:chExt cx="8841025" cy="4722825"/>
          </a:xfrm>
        </p:grpSpPr>
        <p:sp>
          <p:nvSpPr>
            <p:cNvPr id="2102" name="Google Shape;2102;p24"/>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483300" y="4921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459025" y="14389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4"/>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4"/>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4"/>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4"/>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4"/>
            <p:cNvSpPr/>
            <p:nvPr/>
          </p:nvSpPr>
          <p:spPr>
            <a:xfrm>
              <a:off x="8292100" y="2804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4"/>
            <p:cNvSpPr/>
            <p:nvPr/>
          </p:nvSpPr>
          <p:spPr>
            <a:xfrm>
              <a:off x="8688600" y="2064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4"/>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4"/>
            <p:cNvSpPr/>
            <p:nvPr/>
          </p:nvSpPr>
          <p:spPr>
            <a:xfrm>
              <a:off x="8166750" y="44722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4"/>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4"/>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4"/>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4"/>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4"/>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4"/>
            <p:cNvSpPr/>
            <p:nvPr/>
          </p:nvSpPr>
          <p:spPr>
            <a:xfrm>
              <a:off x="360850"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4"/>
            <p:cNvSpPr/>
            <p:nvPr/>
          </p:nvSpPr>
          <p:spPr>
            <a:xfrm>
              <a:off x="459025" y="45568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4"/>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4"/>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4"/>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4"/>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4"/>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4"/>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4"/>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4"/>
            <p:cNvSpPr/>
            <p:nvPr/>
          </p:nvSpPr>
          <p:spPr>
            <a:xfrm>
              <a:off x="4280025" y="20918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4"/>
            <p:cNvSpPr/>
            <p:nvPr/>
          </p:nvSpPr>
          <p:spPr>
            <a:xfrm>
              <a:off x="4823175" y="18071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4"/>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4"/>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4"/>
            <p:cNvSpPr/>
            <p:nvPr/>
          </p:nvSpPr>
          <p:spPr>
            <a:xfrm>
              <a:off x="46970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4"/>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4"/>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rupo 93"/>
          <p:cNvGrpSpPr/>
          <p:nvPr userDrawn="1"/>
        </p:nvGrpSpPr>
        <p:grpSpPr>
          <a:xfrm>
            <a:off x="0" y="0"/>
            <a:ext cx="630332" cy="5154216"/>
            <a:chOff x="0" y="0"/>
            <a:chExt cx="630332" cy="5154216"/>
          </a:xfrm>
        </p:grpSpPr>
        <p:sp>
          <p:nvSpPr>
            <p:cNvPr id="95" name="Rectángulo 94"/>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96" name="Rectángulo 95"/>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97" name="Grupo 96"/>
          <p:cNvGrpSpPr/>
          <p:nvPr userDrawn="1"/>
        </p:nvGrpSpPr>
        <p:grpSpPr>
          <a:xfrm>
            <a:off x="8557552" y="0"/>
            <a:ext cx="605001" cy="5164768"/>
            <a:chOff x="8557552" y="0"/>
            <a:chExt cx="605001" cy="5164768"/>
          </a:xfrm>
        </p:grpSpPr>
        <p:sp>
          <p:nvSpPr>
            <p:cNvPr id="98" name="Rectángulo 97"/>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99" name="Rectángulo 98"/>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sp>
        <p:nvSpPr>
          <p:cNvPr id="100" name="Rectángulo 99"/>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1" name="Rectángulo 100"/>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2" name="Imagen 101"/>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39"/>
        <p:cNvGrpSpPr/>
        <p:nvPr/>
      </p:nvGrpSpPr>
      <p:grpSpPr>
        <a:xfrm>
          <a:off x="0" y="0"/>
          <a:ext cx="0" cy="0"/>
          <a:chOff x="0" y="0"/>
          <a:chExt cx="0" cy="0"/>
        </a:xfrm>
      </p:grpSpPr>
      <p:grpSp>
        <p:nvGrpSpPr>
          <p:cNvPr id="2140" name="Google Shape;2140;p25"/>
          <p:cNvGrpSpPr/>
          <p:nvPr/>
        </p:nvGrpSpPr>
        <p:grpSpPr>
          <a:xfrm flipH="1">
            <a:off x="-1113925" y="-47520"/>
            <a:ext cx="10861605" cy="5918282"/>
            <a:chOff x="-702437" y="-274288"/>
            <a:chExt cx="10861605" cy="5918282"/>
          </a:xfrm>
          <a:solidFill>
            <a:srgbClr val="EE94DE">
              <a:alpha val="6000"/>
            </a:srgbClr>
          </a:solidFill>
        </p:grpSpPr>
        <p:sp>
          <p:nvSpPr>
            <p:cNvPr id="2141" name="Google Shape;2141;p25"/>
            <p:cNvSpPr/>
            <p:nvPr/>
          </p:nvSpPr>
          <p:spPr>
            <a:xfrm>
              <a:off x="-702437" y="1798450"/>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4877975" y="2437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8116" y="-274288"/>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9" name="Google Shape;2209;p25"/>
          <p:cNvGrpSpPr/>
          <p:nvPr/>
        </p:nvGrpSpPr>
        <p:grpSpPr>
          <a:xfrm>
            <a:off x="111325" y="210350"/>
            <a:ext cx="8841025" cy="4722825"/>
            <a:chOff x="111325" y="210350"/>
            <a:chExt cx="8841025" cy="4722825"/>
          </a:xfrm>
        </p:grpSpPr>
        <p:sp>
          <p:nvSpPr>
            <p:cNvPr id="2210" name="Google Shape;2210;p25"/>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483300" y="4921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459025" y="1438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5"/>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5"/>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5"/>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5"/>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8292100" y="2804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8688600" y="2064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a:off x="8166750" y="44722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a:off x="360850"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a:off x="459025" y="45568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5"/>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4280025" y="20918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a:off x="4823175" y="18071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a:off x="46970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957;p11"/>
          <p:cNvSpPr/>
          <p:nvPr userDrawn="1"/>
        </p:nvSpPr>
        <p:spPr>
          <a:xfrm rot="18287364">
            <a:off x="1888897" y="674978"/>
            <a:ext cx="5251690" cy="3868727"/>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EE94DE"/>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rupo 109"/>
          <p:cNvGrpSpPr/>
          <p:nvPr userDrawn="1"/>
        </p:nvGrpSpPr>
        <p:grpSpPr>
          <a:xfrm>
            <a:off x="0" y="0"/>
            <a:ext cx="630332" cy="5154216"/>
            <a:chOff x="0" y="0"/>
            <a:chExt cx="630332" cy="5154216"/>
          </a:xfrm>
        </p:grpSpPr>
        <p:sp>
          <p:nvSpPr>
            <p:cNvPr id="111" name="Rectángulo 110"/>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12" name="Rectángulo 111"/>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113" name="Grupo 112"/>
          <p:cNvGrpSpPr/>
          <p:nvPr userDrawn="1"/>
        </p:nvGrpSpPr>
        <p:grpSpPr>
          <a:xfrm>
            <a:off x="8557552" y="0"/>
            <a:ext cx="605001" cy="5164768"/>
            <a:chOff x="8557552" y="0"/>
            <a:chExt cx="605001" cy="5164768"/>
          </a:xfrm>
        </p:grpSpPr>
        <p:sp>
          <p:nvSpPr>
            <p:cNvPr id="114" name="Rectángulo 113"/>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15" name="Rectángulo 114"/>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sp>
        <p:nvSpPr>
          <p:cNvPr id="116" name="Rectángulo 115"/>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7" name="Rectángulo 116"/>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8" name="Imagen 117"/>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15" name="Rectángulo 14"/>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Text Placeholder 9"/>
          <p:cNvSpPr>
            <a:spLocks noGrp="1"/>
          </p:cNvSpPr>
          <p:nvPr>
            <p:ph type="body" sz="quarter" idx="12" hasCustomPrompt="1"/>
          </p:nvPr>
        </p:nvSpPr>
        <p:spPr>
          <a:xfrm>
            <a:off x="0" y="267494"/>
            <a:ext cx="9144000" cy="576064"/>
          </a:xfrm>
          <a:prstGeom prst="rect">
            <a:avLst/>
          </a:prstGeom>
        </p:spPr>
        <p:txBody>
          <a:bodyPr anchor="ctr"/>
          <a:lstStyle>
            <a:lvl1pPr marL="0" indent="0" algn="ctr">
              <a:buNone/>
              <a:defRPr sz="3600" b="0" baseline="0">
                <a:solidFill>
                  <a:schemeClr val="bg2">
                    <a:lumMod val="60000"/>
                    <a:lumOff val="40000"/>
                  </a:schemeClr>
                </a:solidFill>
                <a:latin typeface="+mj-lt"/>
                <a:cs typeface="Arial" pitchFamily="34" charset="0"/>
              </a:defRPr>
            </a:lvl1pPr>
          </a:lstStyle>
          <a:p>
            <a:pPr lvl="0"/>
            <a:r>
              <a:rPr lang="en-US" altLang="ko-KR" dirty="0"/>
              <a:t>BASIC LAYOUT</a:t>
            </a:r>
          </a:p>
        </p:txBody>
      </p:sp>
      <p:sp>
        <p:nvSpPr>
          <p:cNvPr id="5" name="Google Shape;34;p2"/>
          <p:cNvSpPr/>
          <p:nvPr userDrawn="1"/>
        </p:nvSpPr>
        <p:spPr>
          <a:xfrm>
            <a:off x="-123957" y="-241976"/>
            <a:ext cx="1666467" cy="1227628"/>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950E6F">
              <a:alpha val="46880"/>
            </a:srgbClr>
          </a:solidFill>
          <a:ln>
            <a:noFill/>
          </a:ln>
          <a:effectLst>
            <a:outerShdw blurRad="5715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p2"/>
          <p:cNvSpPr/>
          <p:nvPr userDrawn="1"/>
        </p:nvSpPr>
        <p:spPr>
          <a:xfrm>
            <a:off x="7569274" y="4007411"/>
            <a:ext cx="1666467" cy="1227628"/>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950E6F">
              <a:alpha val="46880"/>
            </a:srgbClr>
          </a:solidFill>
          <a:ln>
            <a:noFill/>
          </a:ln>
          <a:effectLst>
            <a:outerShdw blurRad="5715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2049;p24"/>
          <p:cNvGrpSpPr/>
          <p:nvPr userDrawn="1"/>
        </p:nvGrpSpPr>
        <p:grpSpPr>
          <a:xfrm rot="10800000">
            <a:off x="-2186437" y="-766820"/>
            <a:ext cx="11910858" cy="6128682"/>
            <a:chOff x="-719616" y="-557513"/>
            <a:chExt cx="11910858" cy="6128682"/>
          </a:xfrm>
        </p:grpSpPr>
        <p:sp>
          <p:nvSpPr>
            <p:cNvPr id="11" name="Google Shape;2050;p24"/>
            <p:cNvSpPr/>
            <p:nvPr/>
          </p:nvSpPr>
          <p:spPr>
            <a:xfrm>
              <a:off x="-139200" y="1725625"/>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1;p24"/>
            <p:cNvSpPr/>
            <p:nvPr/>
          </p:nvSpPr>
          <p:spPr>
            <a:xfrm>
              <a:off x="5910050" y="-1385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52;p24"/>
            <p:cNvSpPr/>
            <p:nvPr/>
          </p:nvSpPr>
          <p:spPr>
            <a:xfrm>
              <a:off x="-719616" y="-557513"/>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3;p24"/>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ángulo 15"/>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8" name="Imagen 17"/>
          <p:cNvPicPr>
            <a:picLocks noChangeAspect="1"/>
          </p:cNvPicPr>
          <p:nvPr userDrawn="1"/>
        </p:nvPicPr>
        <p:blipFill>
          <a:blip r:embed="rId2"/>
          <a:stretch>
            <a:fillRect/>
          </a:stretch>
        </p:blipFill>
        <p:spPr>
          <a:xfrm>
            <a:off x="8361197" y="30320"/>
            <a:ext cx="623381" cy="604653"/>
          </a:xfrm>
          <a:prstGeom prst="rect">
            <a:avLst/>
          </a:prstGeom>
        </p:spPr>
      </p:pic>
    </p:spTree>
    <p:extLst>
      <p:ext uri="{BB962C8B-B14F-4D97-AF65-F5344CB8AC3E}">
        <p14:creationId xmlns:p14="http://schemas.microsoft.com/office/powerpoint/2010/main" val="190242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3_Contents slide layout">
    <p:bg>
      <p:bgPr>
        <a:solidFill>
          <a:schemeClr val="bg1"/>
        </a:solidFill>
        <a:effectLst/>
      </p:bgPr>
    </p:bg>
    <p:spTree>
      <p:nvGrpSpPr>
        <p:cNvPr id="1" name=""/>
        <p:cNvGrpSpPr/>
        <p:nvPr/>
      </p:nvGrpSpPr>
      <p:grpSpPr>
        <a:xfrm>
          <a:off x="0" y="0"/>
          <a:ext cx="0" cy="0"/>
          <a:chOff x="0" y="0"/>
          <a:chExt cx="0" cy="0"/>
        </a:xfrm>
      </p:grpSpPr>
      <p:sp>
        <p:nvSpPr>
          <p:cNvPr id="18" name="Rectángulo 17"/>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1" name="Rectángulo 10"/>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nvGrpSpPr>
          <p:cNvPr id="13" name="Google Shape;2049;p24"/>
          <p:cNvGrpSpPr/>
          <p:nvPr userDrawn="1"/>
        </p:nvGrpSpPr>
        <p:grpSpPr>
          <a:xfrm rot="10800000">
            <a:off x="-2186437" y="-766820"/>
            <a:ext cx="11910858" cy="6128682"/>
            <a:chOff x="-719616" y="-557513"/>
            <a:chExt cx="11910858" cy="6128682"/>
          </a:xfrm>
        </p:grpSpPr>
        <p:sp>
          <p:nvSpPr>
            <p:cNvPr id="14" name="Google Shape;2050;p24"/>
            <p:cNvSpPr/>
            <p:nvPr/>
          </p:nvSpPr>
          <p:spPr>
            <a:xfrm>
              <a:off x="-139200" y="1725625"/>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1;p24"/>
            <p:cNvSpPr/>
            <p:nvPr/>
          </p:nvSpPr>
          <p:spPr>
            <a:xfrm>
              <a:off x="5910050" y="-1385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2;p24"/>
            <p:cNvSpPr/>
            <p:nvPr/>
          </p:nvSpPr>
          <p:spPr>
            <a:xfrm>
              <a:off x="-719616" y="-557513"/>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3;p24"/>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upo 18"/>
          <p:cNvGrpSpPr/>
          <p:nvPr userDrawn="1"/>
        </p:nvGrpSpPr>
        <p:grpSpPr>
          <a:xfrm>
            <a:off x="0" y="0"/>
            <a:ext cx="630332" cy="5154216"/>
            <a:chOff x="0" y="0"/>
            <a:chExt cx="630332" cy="5154216"/>
          </a:xfrm>
        </p:grpSpPr>
        <p:sp>
          <p:nvSpPr>
            <p:cNvPr id="20" name="Rectángulo 19"/>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21" name="Rectángulo 20"/>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22" name="Grupo 21"/>
          <p:cNvGrpSpPr/>
          <p:nvPr userDrawn="1"/>
        </p:nvGrpSpPr>
        <p:grpSpPr>
          <a:xfrm>
            <a:off x="8557552" y="0"/>
            <a:ext cx="605001" cy="5164768"/>
            <a:chOff x="8557552" y="0"/>
            <a:chExt cx="605001" cy="5164768"/>
          </a:xfrm>
        </p:grpSpPr>
        <p:sp>
          <p:nvSpPr>
            <p:cNvPr id="23" name="Rectángulo 22"/>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24" name="Rectángulo 23"/>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sp>
        <p:nvSpPr>
          <p:cNvPr id="25" name="Rectángulo 24"/>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Rectángulo 25"/>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7" name="Imagen 26"/>
          <p:cNvPicPr>
            <a:picLocks noChangeAspect="1"/>
          </p:cNvPicPr>
          <p:nvPr userDrawn="1"/>
        </p:nvPicPr>
        <p:blipFill>
          <a:blip r:embed="rId2"/>
          <a:stretch>
            <a:fillRect/>
          </a:stretch>
        </p:blipFill>
        <p:spPr>
          <a:xfrm>
            <a:off x="8361197" y="30320"/>
            <a:ext cx="623381" cy="604653"/>
          </a:xfrm>
          <a:prstGeom prst="rect">
            <a:avLst/>
          </a:prstGeom>
        </p:spPr>
      </p:pic>
    </p:spTree>
    <p:extLst>
      <p:ext uri="{BB962C8B-B14F-4D97-AF65-F5344CB8AC3E}">
        <p14:creationId xmlns:p14="http://schemas.microsoft.com/office/powerpoint/2010/main" val="2506860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25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6"/>
        <p:cNvGrpSpPr/>
        <p:nvPr/>
      </p:nvGrpSpPr>
      <p:grpSpPr>
        <a:xfrm>
          <a:off x="0" y="0"/>
          <a:ext cx="0" cy="0"/>
          <a:chOff x="0" y="0"/>
          <a:chExt cx="0" cy="0"/>
        </a:xfrm>
      </p:grpSpPr>
      <p:sp>
        <p:nvSpPr>
          <p:cNvPr id="75" name="Rectángulo 74"/>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3" name="Google Shape;143;p3"/>
          <p:cNvSpPr/>
          <p:nvPr/>
        </p:nvSpPr>
        <p:spPr>
          <a:xfrm rot="-3891644">
            <a:off x="3621659" y="4222448"/>
            <a:ext cx="1724436" cy="1270331"/>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2362334" flipH="1">
            <a:off x="5171939" y="181805"/>
            <a:ext cx="778291" cy="573339"/>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3"/>
          <p:cNvGrpSpPr/>
          <p:nvPr/>
        </p:nvGrpSpPr>
        <p:grpSpPr>
          <a:xfrm flipH="1">
            <a:off x="367046" y="609525"/>
            <a:ext cx="8509125" cy="4236163"/>
            <a:chOff x="320050" y="609525"/>
            <a:chExt cx="8509125" cy="4236163"/>
          </a:xfrm>
        </p:grpSpPr>
        <p:sp>
          <p:nvSpPr>
            <p:cNvPr id="158" name="Google Shape;158;p3"/>
            <p:cNvSpPr/>
            <p:nvPr/>
          </p:nvSpPr>
          <p:spPr>
            <a:xfrm>
              <a:off x="707650" y="1046575"/>
              <a:ext cx="27900" cy="27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024075" y="7876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891350" y="9219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891350" y="11922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662350" y="1364675"/>
              <a:ext cx="27900" cy="27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979225" y="409725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267125" y="428335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436425" y="394275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926850" y="4475575"/>
              <a:ext cx="27900" cy="27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517125" y="41779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121725" y="43640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263300" y="3779675"/>
              <a:ext cx="27900" cy="27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425125" y="467300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20050" y="21342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628925" y="31219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897325" y="3728413"/>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395625" y="31219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97325" y="33171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6571960" y="675725"/>
              <a:ext cx="111900" cy="111900"/>
            </a:xfrm>
            <a:prstGeom prst="ellipse">
              <a:avLst/>
            </a:prstGeom>
            <a:gradFill>
              <a:gsLst>
                <a:gs pos="0">
                  <a:schemeClr val="dk1"/>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6683853" y="1024375"/>
              <a:ext cx="72300" cy="72300"/>
            </a:xfrm>
            <a:prstGeom prst="ellipse">
              <a:avLst/>
            </a:prstGeom>
            <a:gradFill>
              <a:gsLst>
                <a:gs pos="0">
                  <a:schemeClr val="dk1"/>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7017401" y="967225"/>
              <a:ext cx="58200" cy="58200"/>
            </a:xfrm>
            <a:prstGeom prst="ellipse">
              <a:avLst/>
            </a:prstGeom>
            <a:gradFill>
              <a:gsLst>
                <a:gs pos="0">
                  <a:schemeClr val="dk1"/>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7149475" y="3927713"/>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7467025" y="3973013"/>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273000" y="4260263"/>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7426225" y="4804888"/>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221325" y="26589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533450" y="6095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43075" y="69840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624050" y="8766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06850" y="1911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06850" y="20934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938125" y="41149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38950" y="44093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672750" y="428335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223575" y="1911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578750" y="2198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788375" y="26181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3"/>
          <p:cNvSpPr txBox="1">
            <a:spLocks noGrp="1"/>
          </p:cNvSpPr>
          <p:nvPr>
            <p:ph type="title"/>
          </p:nvPr>
        </p:nvSpPr>
        <p:spPr>
          <a:xfrm>
            <a:off x="2460150" y="2421200"/>
            <a:ext cx="4223700" cy="7416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6" name="Google Shape;196;p3"/>
          <p:cNvSpPr txBox="1">
            <a:spLocks noGrp="1"/>
          </p:cNvSpPr>
          <p:nvPr>
            <p:ph type="title" idx="2" hasCustomPrompt="1"/>
          </p:nvPr>
        </p:nvSpPr>
        <p:spPr>
          <a:xfrm>
            <a:off x="4015500" y="1579400"/>
            <a:ext cx="11130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7" name="Google Shape;197;p3"/>
          <p:cNvSpPr txBox="1">
            <a:spLocks noGrp="1"/>
          </p:cNvSpPr>
          <p:nvPr>
            <p:ph type="subTitle" idx="1"/>
          </p:nvPr>
        </p:nvSpPr>
        <p:spPr>
          <a:xfrm>
            <a:off x="2460150" y="3162700"/>
            <a:ext cx="4223700" cy="40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73" name="Google Shape;143;p3"/>
          <p:cNvSpPr/>
          <p:nvPr userDrawn="1"/>
        </p:nvSpPr>
        <p:spPr>
          <a:xfrm rot="-3891644">
            <a:off x="128717" y="1155045"/>
            <a:ext cx="1724436" cy="1270331"/>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6;p3"/>
          <p:cNvSpPr/>
          <p:nvPr userDrawn="1"/>
        </p:nvSpPr>
        <p:spPr>
          <a:xfrm rot="2362334" flipH="1">
            <a:off x="7715755" y="3219191"/>
            <a:ext cx="778291" cy="573339"/>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Rectángulo 75"/>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7" name="Rectángulo 76"/>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8" name="Imagen 77"/>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8"/>
        <p:cNvGrpSpPr/>
        <p:nvPr/>
      </p:nvGrpSpPr>
      <p:grpSpPr>
        <a:xfrm>
          <a:off x="0" y="0"/>
          <a:ext cx="0" cy="0"/>
          <a:chOff x="0" y="0"/>
          <a:chExt cx="0" cy="0"/>
        </a:xfrm>
      </p:grpSpPr>
      <p:grpSp>
        <p:nvGrpSpPr>
          <p:cNvPr id="269" name="Google Shape;269;p5"/>
          <p:cNvGrpSpPr/>
          <p:nvPr/>
        </p:nvGrpSpPr>
        <p:grpSpPr>
          <a:xfrm rot="10800000">
            <a:off x="-2186437" y="-766820"/>
            <a:ext cx="11910858" cy="6128682"/>
            <a:chOff x="-719616" y="-557513"/>
            <a:chExt cx="11910858" cy="6128682"/>
          </a:xfrm>
        </p:grpSpPr>
        <p:sp>
          <p:nvSpPr>
            <p:cNvPr id="270" name="Google Shape;270;p5"/>
            <p:cNvSpPr/>
            <p:nvPr/>
          </p:nvSpPr>
          <p:spPr>
            <a:xfrm>
              <a:off x="-139200" y="1725625"/>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5910050" y="-1385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719616" y="-557513"/>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5"/>
          <p:cNvGrpSpPr/>
          <p:nvPr/>
        </p:nvGrpSpPr>
        <p:grpSpPr>
          <a:xfrm>
            <a:off x="111325" y="210350"/>
            <a:ext cx="8841025" cy="4722825"/>
            <a:chOff x="111325" y="210350"/>
            <a:chExt cx="8841025" cy="4722825"/>
          </a:xfrm>
        </p:grpSpPr>
        <p:sp>
          <p:nvSpPr>
            <p:cNvPr id="322" name="Google Shape;322;p5"/>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483300" y="4921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459025" y="14389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8292100" y="2804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688600" y="2064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8166750" y="44722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360850"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459025" y="45568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4280025" y="20918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4823175" y="18071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46970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0" name="Google Shape;360;p5"/>
          <p:cNvSpPr txBox="1">
            <a:spLocks noGrp="1"/>
          </p:cNvSpPr>
          <p:nvPr>
            <p:ph type="title" idx="2"/>
          </p:nvPr>
        </p:nvSpPr>
        <p:spPr>
          <a:xfrm>
            <a:off x="1537425" y="2781049"/>
            <a:ext cx="2742600" cy="4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2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1" name="Google Shape;361;p5"/>
          <p:cNvSpPr txBox="1">
            <a:spLocks noGrp="1"/>
          </p:cNvSpPr>
          <p:nvPr>
            <p:ph type="title" idx="3"/>
          </p:nvPr>
        </p:nvSpPr>
        <p:spPr>
          <a:xfrm>
            <a:off x="4863974" y="2781049"/>
            <a:ext cx="2742600" cy="4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2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5"/>
          <p:cNvSpPr txBox="1">
            <a:spLocks noGrp="1"/>
          </p:cNvSpPr>
          <p:nvPr>
            <p:ph type="subTitle" idx="1"/>
          </p:nvPr>
        </p:nvSpPr>
        <p:spPr>
          <a:xfrm>
            <a:off x="4863975" y="3210650"/>
            <a:ext cx="2742600" cy="106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3" name="Google Shape;363;p5"/>
          <p:cNvSpPr txBox="1">
            <a:spLocks noGrp="1"/>
          </p:cNvSpPr>
          <p:nvPr>
            <p:ph type="subTitle" idx="4"/>
          </p:nvPr>
        </p:nvSpPr>
        <p:spPr>
          <a:xfrm>
            <a:off x="1537425" y="3210650"/>
            <a:ext cx="2742600" cy="106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 name="Google Shape;156;p3"/>
          <p:cNvSpPr/>
          <p:nvPr userDrawn="1"/>
        </p:nvSpPr>
        <p:spPr>
          <a:xfrm rot="2362334" flipH="1">
            <a:off x="8202481" y="290171"/>
            <a:ext cx="778291" cy="573339"/>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6;p3"/>
          <p:cNvSpPr/>
          <p:nvPr userDrawn="1"/>
        </p:nvSpPr>
        <p:spPr>
          <a:xfrm rot="2362334" flipH="1">
            <a:off x="42344" y="61971"/>
            <a:ext cx="778291" cy="573339"/>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Rectángulo 98"/>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0" name="Rectángulo 99"/>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1" name="Imagen 100"/>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4"/>
        <p:cNvGrpSpPr/>
        <p:nvPr/>
      </p:nvGrpSpPr>
      <p:grpSpPr>
        <a:xfrm>
          <a:off x="0" y="0"/>
          <a:ext cx="0" cy="0"/>
          <a:chOff x="0" y="0"/>
          <a:chExt cx="0" cy="0"/>
        </a:xfrm>
      </p:grpSpPr>
      <p:sp>
        <p:nvSpPr>
          <p:cNvPr id="72" name="Rectángulo 71"/>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403" name="Google Shape;403;p6"/>
          <p:cNvGrpSpPr/>
          <p:nvPr/>
        </p:nvGrpSpPr>
        <p:grpSpPr>
          <a:xfrm>
            <a:off x="111325" y="210350"/>
            <a:ext cx="8841025" cy="4722825"/>
            <a:chOff x="59200" y="210350"/>
            <a:chExt cx="8841025" cy="4722825"/>
          </a:xfrm>
        </p:grpSpPr>
        <p:sp>
          <p:nvSpPr>
            <p:cNvPr id="404" name="Google Shape;404;p6"/>
            <p:cNvSpPr/>
            <p:nvPr/>
          </p:nvSpPr>
          <p:spPr>
            <a:xfrm>
              <a:off x="665850"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431175" y="4921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406900" y="14389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47950"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7387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358450"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277825"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202575"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59200"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1256675"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111715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146725"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8239975" y="2804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636475" y="2064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092325"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3738975"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378250"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114625" y="44722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8636475"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869325"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1054400"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7798425"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1932975"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308725" y="4198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06900" y="4556838"/>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8114625"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7786588"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6852925"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156;p3"/>
          <p:cNvSpPr/>
          <p:nvPr userDrawn="1"/>
        </p:nvSpPr>
        <p:spPr>
          <a:xfrm rot="2362334" flipH="1">
            <a:off x="142099" y="11058"/>
            <a:ext cx="2085251" cy="1536129"/>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rupo 72"/>
          <p:cNvGrpSpPr/>
          <p:nvPr userDrawn="1"/>
        </p:nvGrpSpPr>
        <p:grpSpPr>
          <a:xfrm>
            <a:off x="0" y="0"/>
            <a:ext cx="630332" cy="5154216"/>
            <a:chOff x="0" y="0"/>
            <a:chExt cx="630332" cy="5154216"/>
          </a:xfrm>
        </p:grpSpPr>
        <p:sp>
          <p:nvSpPr>
            <p:cNvPr id="74" name="Rectángulo 73"/>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75" name="Rectángulo 74"/>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76" name="Grupo 75"/>
          <p:cNvGrpSpPr/>
          <p:nvPr userDrawn="1"/>
        </p:nvGrpSpPr>
        <p:grpSpPr>
          <a:xfrm>
            <a:off x="8557552" y="0"/>
            <a:ext cx="605001" cy="5164768"/>
            <a:chOff x="8557552" y="0"/>
            <a:chExt cx="605001" cy="5164768"/>
          </a:xfrm>
        </p:grpSpPr>
        <p:sp>
          <p:nvSpPr>
            <p:cNvPr id="77" name="Rectángulo 76"/>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78" name="Rectángulo 77"/>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79" name="Grupo 78"/>
          <p:cNvGrpSpPr/>
          <p:nvPr userDrawn="1"/>
        </p:nvGrpSpPr>
        <p:grpSpPr>
          <a:xfrm>
            <a:off x="46572" y="-56543"/>
            <a:ext cx="8870951" cy="5075236"/>
            <a:chOff x="133350" y="5746751"/>
            <a:chExt cx="8870951" cy="5075236"/>
          </a:xfrm>
          <a:solidFill>
            <a:schemeClr val="tx2">
              <a:lumMod val="10000"/>
              <a:lumOff val="90000"/>
            </a:schemeClr>
          </a:solidFill>
        </p:grpSpPr>
        <p:sp>
          <p:nvSpPr>
            <p:cNvPr id="80" name="Freeform 5"/>
            <p:cNvSpPr>
              <a:spLocks/>
            </p:cNvSpPr>
            <p:nvPr userDrawn="1"/>
          </p:nvSpPr>
          <p:spPr bwMode="auto">
            <a:xfrm>
              <a:off x="8850313" y="8193088"/>
              <a:ext cx="153988" cy="185737"/>
            </a:xfrm>
            <a:custGeom>
              <a:avLst/>
              <a:gdLst>
                <a:gd name="T0" fmla="*/ 50 w 50"/>
                <a:gd name="T1" fmla="*/ 96 h 96"/>
                <a:gd name="T2" fmla="*/ 0 w 50"/>
                <a:gd name="T3" fmla="*/ 48 h 96"/>
                <a:gd name="T4" fmla="*/ 50 w 50"/>
                <a:gd name="T5" fmla="*/ 0 h 96"/>
                <a:gd name="T6" fmla="*/ 50 w 50"/>
                <a:gd name="T7" fmla="*/ 96 h 96"/>
              </a:gdLst>
              <a:ahLst/>
              <a:cxnLst>
                <a:cxn ang="0">
                  <a:pos x="T0" y="T1"/>
                </a:cxn>
                <a:cxn ang="0">
                  <a:pos x="T2" y="T3"/>
                </a:cxn>
                <a:cxn ang="0">
                  <a:pos x="T4" y="T5"/>
                </a:cxn>
                <a:cxn ang="0">
                  <a:pos x="T6" y="T7"/>
                </a:cxn>
              </a:cxnLst>
              <a:rect l="0" t="0" r="r" b="b"/>
              <a:pathLst>
                <a:path w="50" h="96">
                  <a:moveTo>
                    <a:pt x="50" y="96"/>
                  </a:moveTo>
                  <a:cubicBezTo>
                    <a:pt x="41" y="72"/>
                    <a:pt x="30" y="52"/>
                    <a:pt x="0" y="48"/>
                  </a:cubicBezTo>
                  <a:cubicBezTo>
                    <a:pt x="29" y="43"/>
                    <a:pt x="42" y="24"/>
                    <a:pt x="50" y="0"/>
                  </a:cubicBezTo>
                  <a:cubicBezTo>
                    <a:pt x="50" y="32"/>
                    <a:pt x="50" y="64"/>
                    <a:pt x="5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1" name="Freeform 6"/>
            <p:cNvSpPr>
              <a:spLocks/>
            </p:cNvSpPr>
            <p:nvPr userDrawn="1"/>
          </p:nvSpPr>
          <p:spPr bwMode="auto">
            <a:xfrm>
              <a:off x="133350" y="8193088"/>
              <a:ext cx="150813" cy="185737"/>
            </a:xfrm>
            <a:custGeom>
              <a:avLst/>
              <a:gdLst>
                <a:gd name="T0" fmla="*/ 0 w 49"/>
                <a:gd name="T1" fmla="*/ 0 h 96"/>
                <a:gd name="T2" fmla="*/ 49 w 49"/>
                <a:gd name="T3" fmla="*/ 48 h 96"/>
                <a:gd name="T4" fmla="*/ 0 w 49"/>
                <a:gd name="T5" fmla="*/ 96 h 96"/>
                <a:gd name="T6" fmla="*/ 0 w 49"/>
                <a:gd name="T7" fmla="*/ 0 h 96"/>
              </a:gdLst>
              <a:ahLst/>
              <a:cxnLst>
                <a:cxn ang="0">
                  <a:pos x="T0" y="T1"/>
                </a:cxn>
                <a:cxn ang="0">
                  <a:pos x="T2" y="T3"/>
                </a:cxn>
                <a:cxn ang="0">
                  <a:pos x="T4" y="T5"/>
                </a:cxn>
                <a:cxn ang="0">
                  <a:pos x="T6" y="T7"/>
                </a:cxn>
              </a:cxnLst>
              <a:rect l="0" t="0" r="r" b="b"/>
              <a:pathLst>
                <a:path w="49" h="96">
                  <a:moveTo>
                    <a:pt x="0" y="0"/>
                  </a:moveTo>
                  <a:cubicBezTo>
                    <a:pt x="8" y="24"/>
                    <a:pt x="20" y="43"/>
                    <a:pt x="49" y="48"/>
                  </a:cubicBezTo>
                  <a:cubicBezTo>
                    <a:pt x="20" y="52"/>
                    <a:pt x="7" y="71"/>
                    <a:pt x="0" y="96"/>
                  </a:cubicBezTo>
                  <a:cubicBezTo>
                    <a:pt x="0" y="64"/>
                    <a:pt x="0" y="3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2" name="Freeform 7"/>
            <p:cNvSpPr>
              <a:spLocks/>
            </p:cNvSpPr>
            <p:nvPr userDrawn="1"/>
          </p:nvSpPr>
          <p:spPr bwMode="auto">
            <a:xfrm>
              <a:off x="133350" y="8766175"/>
              <a:ext cx="134938" cy="153987"/>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3" name="Freeform 8"/>
            <p:cNvSpPr>
              <a:spLocks/>
            </p:cNvSpPr>
            <p:nvPr userDrawn="1"/>
          </p:nvSpPr>
          <p:spPr bwMode="auto">
            <a:xfrm>
              <a:off x="133350" y="7650163"/>
              <a:ext cx="134938" cy="155575"/>
            </a:xfrm>
            <a:custGeom>
              <a:avLst/>
              <a:gdLst>
                <a:gd name="T0" fmla="*/ 0 w 44"/>
                <a:gd name="T1" fmla="*/ 0 h 80"/>
                <a:gd name="T2" fmla="*/ 44 w 44"/>
                <a:gd name="T3" fmla="*/ 39 h 80"/>
                <a:gd name="T4" fmla="*/ 0 w 44"/>
                <a:gd name="T5" fmla="*/ 80 h 80"/>
                <a:gd name="T6" fmla="*/ 0 w 44"/>
                <a:gd name="T7" fmla="*/ 0 h 80"/>
              </a:gdLst>
              <a:ahLst/>
              <a:cxnLst>
                <a:cxn ang="0">
                  <a:pos x="T0" y="T1"/>
                </a:cxn>
                <a:cxn ang="0">
                  <a:pos x="T2" y="T3"/>
                </a:cxn>
                <a:cxn ang="0">
                  <a:pos x="T4" y="T5"/>
                </a:cxn>
                <a:cxn ang="0">
                  <a:pos x="T6" y="T7"/>
                </a:cxn>
              </a:cxnLst>
              <a:rect l="0" t="0" r="r" b="b"/>
              <a:pathLst>
                <a:path w="44" h="80">
                  <a:moveTo>
                    <a:pt x="0" y="0"/>
                  </a:moveTo>
                  <a:cubicBezTo>
                    <a:pt x="8" y="19"/>
                    <a:pt x="19" y="36"/>
                    <a:pt x="44" y="39"/>
                  </a:cubicBezTo>
                  <a:cubicBezTo>
                    <a:pt x="20" y="44"/>
                    <a:pt x="8" y="60"/>
                    <a:pt x="0" y="80"/>
                  </a:cubicBezTo>
                  <a:cubicBezTo>
                    <a:pt x="0" y="53"/>
                    <a:pt x="0" y="26"/>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4" name="Freeform 9"/>
            <p:cNvSpPr>
              <a:spLocks/>
            </p:cNvSpPr>
            <p:nvPr userDrawn="1"/>
          </p:nvSpPr>
          <p:spPr bwMode="auto">
            <a:xfrm>
              <a:off x="8869363" y="7650163"/>
              <a:ext cx="134938" cy="155575"/>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5" name="Freeform 10"/>
            <p:cNvSpPr>
              <a:spLocks/>
            </p:cNvSpPr>
            <p:nvPr userDrawn="1"/>
          </p:nvSpPr>
          <p:spPr bwMode="auto">
            <a:xfrm>
              <a:off x="8869363" y="8766175"/>
              <a:ext cx="134938" cy="153987"/>
            </a:xfrm>
            <a:custGeom>
              <a:avLst/>
              <a:gdLst>
                <a:gd name="T0" fmla="*/ 44 w 44"/>
                <a:gd name="T1" fmla="*/ 80 h 80"/>
                <a:gd name="T2" fmla="*/ 0 w 44"/>
                <a:gd name="T3" fmla="*/ 40 h 80"/>
                <a:gd name="T4" fmla="*/ 44 w 44"/>
                <a:gd name="T5" fmla="*/ 0 h 80"/>
                <a:gd name="T6" fmla="*/ 44 w 44"/>
                <a:gd name="T7" fmla="*/ 80 h 80"/>
              </a:gdLst>
              <a:ahLst/>
              <a:cxnLst>
                <a:cxn ang="0">
                  <a:pos x="T0" y="T1"/>
                </a:cxn>
                <a:cxn ang="0">
                  <a:pos x="T2" y="T3"/>
                </a:cxn>
                <a:cxn ang="0">
                  <a:pos x="T4" y="T5"/>
                </a:cxn>
                <a:cxn ang="0">
                  <a:pos x="T6" y="T7"/>
                </a:cxn>
              </a:cxnLst>
              <a:rect l="0" t="0" r="r" b="b"/>
              <a:pathLst>
                <a:path w="44" h="80">
                  <a:moveTo>
                    <a:pt x="44" y="80"/>
                  </a:moveTo>
                  <a:cubicBezTo>
                    <a:pt x="35" y="61"/>
                    <a:pt x="25" y="44"/>
                    <a:pt x="0" y="40"/>
                  </a:cubicBezTo>
                  <a:cubicBezTo>
                    <a:pt x="23" y="35"/>
                    <a:pt x="35" y="19"/>
                    <a:pt x="44" y="0"/>
                  </a:cubicBezTo>
                  <a:cubicBezTo>
                    <a:pt x="44" y="26"/>
                    <a:pt x="44" y="53"/>
                    <a:pt x="4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6" name="Freeform 11"/>
            <p:cNvSpPr>
              <a:spLocks/>
            </p:cNvSpPr>
            <p:nvPr userDrawn="1"/>
          </p:nvSpPr>
          <p:spPr bwMode="auto">
            <a:xfrm>
              <a:off x="133350" y="9347200"/>
              <a:ext cx="85725" cy="107950"/>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7" name="Freeform 12"/>
            <p:cNvSpPr>
              <a:spLocks/>
            </p:cNvSpPr>
            <p:nvPr userDrawn="1"/>
          </p:nvSpPr>
          <p:spPr bwMode="auto">
            <a:xfrm>
              <a:off x="8918575" y="9347200"/>
              <a:ext cx="85725" cy="107950"/>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8" name="Freeform 13"/>
            <p:cNvSpPr>
              <a:spLocks/>
            </p:cNvSpPr>
            <p:nvPr userDrawn="1"/>
          </p:nvSpPr>
          <p:spPr bwMode="auto">
            <a:xfrm>
              <a:off x="133350" y="7115175"/>
              <a:ext cx="85725" cy="109537"/>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cubicBezTo>
                    <a:pt x="10" y="10"/>
                    <a:pt x="20" y="20"/>
                    <a:pt x="28" y="28"/>
                  </a:cubicBezTo>
                  <a:cubicBezTo>
                    <a:pt x="20" y="36"/>
                    <a:pt x="10" y="46"/>
                    <a:pt x="0" y="56"/>
                  </a:cubicBezTo>
                  <a:cubicBezTo>
                    <a:pt x="0" y="37"/>
                    <a:pt x="0" y="1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9" name="Freeform 14"/>
            <p:cNvSpPr>
              <a:spLocks/>
            </p:cNvSpPr>
            <p:nvPr userDrawn="1"/>
          </p:nvSpPr>
          <p:spPr bwMode="auto">
            <a:xfrm>
              <a:off x="8918575" y="7115175"/>
              <a:ext cx="85725" cy="109537"/>
            </a:xfrm>
            <a:custGeom>
              <a:avLst/>
              <a:gdLst>
                <a:gd name="T0" fmla="*/ 28 w 28"/>
                <a:gd name="T1" fmla="*/ 56 h 56"/>
                <a:gd name="T2" fmla="*/ 0 w 28"/>
                <a:gd name="T3" fmla="*/ 28 h 56"/>
                <a:gd name="T4" fmla="*/ 28 w 28"/>
                <a:gd name="T5" fmla="*/ 0 h 56"/>
                <a:gd name="T6" fmla="*/ 28 w 28"/>
                <a:gd name="T7" fmla="*/ 56 h 56"/>
              </a:gdLst>
              <a:ahLst/>
              <a:cxnLst>
                <a:cxn ang="0">
                  <a:pos x="T0" y="T1"/>
                </a:cxn>
                <a:cxn ang="0">
                  <a:pos x="T2" y="T3"/>
                </a:cxn>
                <a:cxn ang="0">
                  <a:pos x="T4" y="T5"/>
                </a:cxn>
                <a:cxn ang="0">
                  <a:pos x="T6" y="T7"/>
                </a:cxn>
              </a:cxnLst>
              <a:rect l="0" t="0" r="r" b="b"/>
              <a:pathLst>
                <a:path w="28" h="56">
                  <a:moveTo>
                    <a:pt x="28" y="56"/>
                  </a:moveTo>
                  <a:cubicBezTo>
                    <a:pt x="18" y="46"/>
                    <a:pt x="8" y="36"/>
                    <a:pt x="0" y="28"/>
                  </a:cubicBezTo>
                  <a:cubicBezTo>
                    <a:pt x="8" y="20"/>
                    <a:pt x="18" y="10"/>
                    <a:pt x="28" y="0"/>
                  </a:cubicBezTo>
                  <a:cubicBezTo>
                    <a:pt x="28" y="18"/>
                    <a:pt x="28" y="37"/>
                    <a:pt x="2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0" name="Freeform 15"/>
            <p:cNvSpPr>
              <a:spLocks/>
            </p:cNvSpPr>
            <p:nvPr userDrawn="1"/>
          </p:nvSpPr>
          <p:spPr bwMode="auto">
            <a:xfrm>
              <a:off x="133350" y="992028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1" name="Freeform 16"/>
            <p:cNvSpPr>
              <a:spLocks/>
            </p:cNvSpPr>
            <p:nvPr userDrawn="1"/>
          </p:nvSpPr>
          <p:spPr bwMode="auto">
            <a:xfrm>
              <a:off x="133350" y="6573838"/>
              <a:ext cx="52388" cy="77787"/>
            </a:xfrm>
            <a:custGeom>
              <a:avLst/>
              <a:gdLst>
                <a:gd name="T0" fmla="*/ 0 w 17"/>
                <a:gd name="T1" fmla="*/ 0 h 40"/>
                <a:gd name="T2" fmla="*/ 15 w 17"/>
                <a:gd name="T3" fmla="*/ 25 h 40"/>
                <a:gd name="T4" fmla="*/ 17 w 17"/>
                <a:gd name="T5" fmla="*/ 15 h 40"/>
                <a:gd name="T6" fmla="*/ 0 w 17"/>
                <a:gd name="T7" fmla="*/ 40 h 40"/>
                <a:gd name="T8" fmla="*/ 0 w 17"/>
                <a:gd name="T9" fmla="*/ 0 h 40"/>
              </a:gdLst>
              <a:ahLst/>
              <a:cxnLst>
                <a:cxn ang="0">
                  <a:pos x="T0" y="T1"/>
                </a:cxn>
                <a:cxn ang="0">
                  <a:pos x="T2" y="T3"/>
                </a:cxn>
                <a:cxn ang="0">
                  <a:pos x="T4" y="T5"/>
                </a:cxn>
                <a:cxn ang="0">
                  <a:pos x="T6" y="T7"/>
                </a:cxn>
                <a:cxn ang="0">
                  <a:pos x="T8" y="T9"/>
                </a:cxn>
              </a:cxnLst>
              <a:rect l="0" t="0" r="r" b="b"/>
              <a:pathLst>
                <a:path w="17" h="40">
                  <a:moveTo>
                    <a:pt x="0" y="0"/>
                  </a:moveTo>
                  <a:cubicBezTo>
                    <a:pt x="5" y="8"/>
                    <a:pt x="10" y="16"/>
                    <a:pt x="15" y="25"/>
                  </a:cubicBezTo>
                  <a:cubicBezTo>
                    <a:pt x="15" y="21"/>
                    <a:pt x="16" y="18"/>
                    <a:pt x="17" y="15"/>
                  </a:cubicBezTo>
                  <a:cubicBezTo>
                    <a:pt x="11" y="23"/>
                    <a:pt x="5" y="31"/>
                    <a:pt x="0" y="40"/>
                  </a:cubicBezTo>
                  <a:cubicBezTo>
                    <a:pt x="0" y="26"/>
                    <a:pt x="0" y="1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2" name="Freeform 17"/>
            <p:cNvSpPr>
              <a:spLocks/>
            </p:cNvSpPr>
            <p:nvPr userDrawn="1"/>
          </p:nvSpPr>
          <p:spPr bwMode="auto">
            <a:xfrm>
              <a:off x="8951913" y="657383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1"/>
                    <a:pt x="0" y="25"/>
                  </a:cubicBezTo>
                  <a:cubicBezTo>
                    <a:pt x="6" y="16"/>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3" name="Freeform 18"/>
            <p:cNvSpPr>
              <a:spLocks/>
            </p:cNvSpPr>
            <p:nvPr userDrawn="1"/>
          </p:nvSpPr>
          <p:spPr bwMode="auto">
            <a:xfrm>
              <a:off x="8951913" y="9920288"/>
              <a:ext cx="52388" cy="77787"/>
            </a:xfrm>
            <a:custGeom>
              <a:avLst/>
              <a:gdLst>
                <a:gd name="T0" fmla="*/ 17 w 17"/>
                <a:gd name="T1" fmla="*/ 40 h 40"/>
                <a:gd name="T2" fmla="*/ 2 w 17"/>
                <a:gd name="T3" fmla="*/ 15 h 40"/>
                <a:gd name="T4" fmla="*/ 0 w 17"/>
                <a:gd name="T5" fmla="*/ 25 h 40"/>
                <a:gd name="T6" fmla="*/ 17 w 17"/>
                <a:gd name="T7" fmla="*/ 0 h 40"/>
                <a:gd name="T8" fmla="*/ 17 w 17"/>
                <a:gd name="T9" fmla="*/ 40 h 40"/>
              </a:gdLst>
              <a:ahLst/>
              <a:cxnLst>
                <a:cxn ang="0">
                  <a:pos x="T0" y="T1"/>
                </a:cxn>
                <a:cxn ang="0">
                  <a:pos x="T2" y="T3"/>
                </a:cxn>
                <a:cxn ang="0">
                  <a:pos x="T4" y="T5"/>
                </a:cxn>
                <a:cxn ang="0">
                  <a:pos x="T6" y="T7"/>
                </a:cxn>
                <a:cxn ang="0">
                  <a:pos x="T8" y="T9"/>
                </a:cxn>
              </a:cxnLst>
              <a:rect l="0" t="0" r="r" b="b"/>
              <a:pathLst>
                <a:path w="17" h="40">
                  <a:moveTo>
                    <a:pt x="17" y="40"/>
                  </a:moveTo>
                  <a:cubicBezTo>
                    <a:pt x="12" y="31"/>
                    <a:pt x="7" y="23"/>
                    <a:pt x="2" y="15"/>
                  </a:cubicBezTo>
                  <a:cubicBezTo>
                    <a:pt x="1" y="18"/>
                    <a:pt x="1" y="22"/>
                    <a:pt x="0" y="25"/>
                  </a:cubicBezTo>
                  <a:cubicBezTo>
                    <a:pt x="6" y="17"/>
                    <a:pt x="11" y="8"/>
                    <a:pt x="17" y="0"/>
                  </a:cubicBezTo>
                  <a:cubicBezTo>
                    <a:pt x="17" y="13"/>
                    <a:pt x="17" y="26"/>
                    <a:pt x="1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4" name="Freeform 19"/>
            <p:cNvSpPr>
              <a:spLocks/>
            </p:cNvSpPr>
            <p:nvPr userDrawn="1"/>
          </p:nvSpPr>
          <p:spPr bwMode="auto">
            <a:xfrm>
              <a:off x="3795713" y="7800975"/>
              <a:ext cx="655638" cy="411162"/>
            </a:xfrm>
            <a:custGeom>
              <a:avLst/>
              <a:gdLst>
                <a:gd name="T0" fmla="*/ 213 w 213"/>
                <a:gd name="T1" fmla="*/ 106 h 212"/>
                <a:gd name="T2" fmla="*/ 107 w 213"/>
                <a:gd name="T3" fmla="*/ 212 h 212"/>
                <a:gd name="T4" fmla="*/ 0 w 213"/>
                <a:gd name="T5" fmla="*/ 106 h 212"/>
                <a:gd name="T6" fmla="*/ 106 w 213"/>
                <a:gd name="T7" fmla="*/ 0 h 212"/>
                <a:gd name="T8" fmla="*/ 213 w 213"/>
                <a:gd name="T9" fmla="*/ 106 h 212"/>
              </a:gdLst>
              <a:ahLst/>
              <a:cxnLst>
                <a:cxn ang="0">
                  <a:pos x="T0" y="T1"/>
                </a:cxn>
                <a:cxn ang="0">
                  <a:pos x="T2" y="T3"/>
                </a:cxn>
                <a:cxn ang="0">
                  <a:pos x="T4" y="T5"/>
                </a:cxn>
                <a:cxn ang="0">
                  <a:pos x="T6" y="T7"/>
                </a:cxn>
                <a:cxn ang="0">
                  <a:pos x="T8" y="T9"/>
                </a:cxn>
              </a:cxnLst>
              <a:rect l="0" t="0" r="r" b="b"/>
              <a:pathLst>
                <a:path w="213" h="212">
                  <a:moveTo>
                    <a:pt x="213" y="106"/>
                  </a:moveTo>
                  <a:cubicBezTo>
                    <a:pt x="150" y="114"/>
                    <a:pt x="115" y="148"/>
                    <a:pt x="107" y="212"/>
                  </a:cubicBezTo>
                  <a:cubicBezTo>
                    <a:pt x="98" y="149"/>
                    <a:pt x="64" y="113"/>
                    <a:pt x="0" y="106"/>
                  </a:cubicBezTo>
                  <a:cubicBezTo>
                    <a:pt x="62" y="97"/>
                    <a:pt x="98" y="64"/>
                    <a:pt x="106" y="0"/>
                  </a:cubicBezTo>
                  <a:cubicBezTo>
                    <a:pt x="116" y="62"/>
                    <a:pt x="150" y="98"/>
                    <a:pt x="213"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5" name="Freeform 20"/>
            <p:cNvSpPr>
              <a:spLocks/>
            </p:cNvSpPr>
            <p:nvPr userDrawn="1"/>
          </p:nvSpPr>
          <p:spPr bwMode="auto">
            <a:xfrm>
              <a:off x="4683125" y="7799388"/>
              <a:ext cx="658813" cy="412750"/>
            </a:xfrm>
            <a:custGeom>
              <a:avLst/>
              <a:gdLst>
                <a:gd name="T0" fmla="*/ 214 w 214"/>
                <a:gd name="T1" fmla="*/ 106 h 213"/>
                <a:gd name="T2" fmla="*/ 106 w 214"/>
                <a:gd name="T3" fmla="*/ 213 h 213"/>
                <a:gd name="T4" fmla="*/ 0 w 214"/>
                <a:gd name="T5" fmla="*/ 107 h 213"/>
                <a:gd name="T6" fmla="*/ 107 w 214"/>
                <a:gd name="T7" fmla="*/ 0 h 213"/>
                <a:gd name="T8" fmla="*/ 214 w 214"/>
                <a:gd name="T9" fmla="*/ 106 h 213"/>
              </a:gdLst>
              <a:ahLst/>
              <a:cxnLst>
                <a:cxn ang="0">
                  <a:pos x="T0" y="T1"/>
                </a:cxn>
                <a:cxn ang="0">
                  <a:pos x="T2" y="T3"/>
                </a:cxn>
                <a:cxn ang="0">
                  <a:pos x="T4" y="T5"/>
                </a:cxn>
                <a:cxn ang="0">
                  <a:pos x="T6" y="T7"/>
                </a:cxn>
                <a:cxn ang="0">
                  <a:pos x="T8" y="T9"/>
                </a:cxn>
              </a:cxnLst>
              <a:rect l="0" t="0" r="r" b="b"/>
              <a:pathLst>
                <a:path w="214" h="213">
                  <a:moveTo>
                    <a:pt x="214" y="106"/>
                  </a:moveTo>
                  <a:cubicBezTo>
                    <a:pt x="141" y="123"/>
                    <a:pt x="124" y="141"/>
                    <a:pt x="106" y="213"/>
                  </a:cubicBezTo>
                  <a:cubicBezTo>
                    <a:pt x="98" y="151"/>
                    <a:pt x="65" y="115"/>
                    <a:pt x="0" y="107"/>
                  </a:cubicBezTo>
                  <a:cubicBezTo>
                    <a:pt x="63" y="98"/>
                    <a:pt x="99" y="64"/>
                    <a:pt x="107" y="0"/>
                  </a:cubicBezTo>
                  <a:cubicBezTo>
                    <a:pt x="115" y="64"/>
                    <a:pt x="151" y="99"/>
                    <a:pt x="214"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6" name="Freeform 21"/>
            <p:cNvSpPr>
              <a:spLocks/>
            </p:cNvSpPr>
            <p:nvPr userDrawn="1"/>
          </p:nvSpPr>
          <p:spPr bwMode="auto">
            <a:xfrm>
              <a:off x="4683125" y="8366125"/>
              <a:ext cx="639763" cy="392112"/>
            </a:xfrm>
            <a:custGeom>
              <a:avLst/>
              <a:gdLst>
                <a:gd name="T0" fmla="*/ 0 w 208"/>
                <a:gd name="T1" fmla="*/ 102 h 202"/>
                <a:gd name="T2" fmla="*/ 104 w 208"/>
                <a:gd name="T3" fmla="*/ 0 h 202"/>
                <a:gd name="T4" fmla="*/ 139 w 208"/>
                <a:gd name="T5" fmla="*/ 67 h 202"/>
                <a:gd name="T6" fmla="*/ 208 w 208"/>
                <a:gd name="T7" fmla="*/ 99 h 202"/>
                <a:gd name="T8" fmla="*/ 141 w 208"/>
                <a:gd name="T9" fmla="*/ 136 h 202"/>
                <a:gd name="T10" fmla="*/ 104 w 208"/>
                <a:gd name="T11" fmla="*/ 202 h 202"/>
                <a:gd name="T12" fmla="*/ 0 w 208"/>
                <a:gd name="T13" fmla="*/ 102 h 202"/>
              </a:gdLst>
              <a:ahLst/>
              <a:cxnLst>
                <a:cxn ang="0">
                  <a:pos x="T0" y="T1"/>
                </a:cxn>
                <a:cxn ang="0">
                  <a:pos x="T2" y="T3"/>
                </a:cxn>
                <a:cxn ang="0">
                  <a:pos x="T4" y="T5"/>
                </a:cxn>
                <a:cxn ang="0">
                  <a:pos x="T6" y="T7"/>
                </a:cxn>
                <a:cxn ang="0">
                  <a:pos x="T8" y="T9"/>
                </a:cxn>
                <a:cxn ang="0">
                  <a:pos x="T10" y="T11"/>
                </a:cxn>
                <a:cxn ang="0">
                  <a:pos x="T12" y="T13"/>
                </a:cxn>
              </a:cxnLst>
              <a:rect l="0" t="0" r="r" b="b"/>
              <a:pathLst>
                <a:path w="208" h="202">
                  <a:moveTo>
                    <a:pt x="0" y="102"/>
                  </a:moveTo>
                  <a:cubicBezTo>
                    <a:pt x="64" y="93"/>
                    <a:pt x="98" y="59"/>
                    <a:pt x="104" y="0"/>
                  </a:cubicBezTo>
                  <a:cubicBezTo>
                    <a:pt x="115" y="21"/>
                    <a:pt x="124" y="47"/>
                    <a:pt x="139" y="67"/>
                  </a:cubicBezTo>
                  <a:cubicBezTo>
                    <a:pt x="156" y="90"/>
                    <a:pt x="184" y="97"/>
                    <a:pt x="208" y="99"/>
                  </a:cubicBezTo>
                  <a:cubicBezTo>
                    <a:pt x="187" y="110"/>
                    <a:pt x="159" y="118"/>
                    <a:pt x="141" y="136"/>
                  </a:cubicBezTo>
                  <a:cubicBezTo>
                    <a:pt x="123" y="153"/>
                    <a:pt x="115" y="181"/>
                    <a:pt x="104" y="202"/>
                  </a:cubicBezTo>
                  <a:cubicBezTo>
                    <a:pt x="98" y="145"/>
                    <a:pt x="64" y="110"/>
                    <a:pt x="0"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7" name="Freeform 22"/>
            <p:cNvSpPr>
              <a:spLocks/>
            </p:cNvSpPr>
            <p:nvPr userDrawn="1"/>
          </p:nvSpPr>
          <p:spPr bwMode="auto">
            <a:xfrm>
              <a:off x="3795713" y="8356600"/>
              <a:ext cx="658813" cy="414337"/>
            </a:xfrm>
            <a:custGeom>
              <a:avLst/>
              <a:gdLst>
                <a:gd name="T0" fmla="*/ 214 w 214"/>
                <a:gd name="T1" fmla="*/ 107 h 214"/>
                <a:gd name="T2" fmla="*/ 107 w 214"/>
                <a:gd name="T3" fmla="*/ 214 h 214"/>
                <a:gd name="T4" fmla="*/ 0 w 214"/>
                <a:gd name="T5" fmla="*/ 107 h 214"/>
                <a:gd name="T6" fmla="*/ 106 w 214"/>
                <a:gd name="T7" fmla="*/ 0 h 214"/>
                <a:gd name="T8" fmla="*/ 214 w 214"/>
                <a:gd name="T9" fmla="*/ 107 h 214"/>
              </a:gdLst>
              <a:ahLst/>
              <a:cxnLst>
                <a:cxn ang="0">
                  <a:pos x="T0" y="T1"/>
                </a:cxn>
                <a:cxn ang="0">
                  <a:pos x="T2" y="T3"/>
                </a:cxn>
                <a:cxn ang="0">
                  <a:pos x="T4" y="T5"/>
                </a:cxn>
                <a:cxn ang="0">
                  <a:pos x="T6" y="T7"/>
                </a:cxn>
                <a:cxn ang="0">
                  <a:pos x="T8" y="T9"/>
                </a:cxn>
              </a:cxnLst>
              <a:rect l="0" t="0" r="r" b="b"/>
              <a:pathLst>
                <a:path w="214" h="214">
                  <a:moveTo>
                    <a:pt x="214" y="107"/>
                  </a:moveTo>
                  <a:cubicBezTo>
                    <a:pt x="150" y="115"/>
                    <a:pt x="115" y="150"/>
                    <a:pt x="107" y="214"/>
                  </a:cubicBezTo>
                  <a:cubicBezTo>
                    <a:pt x="98" y="151"/>
                    <a:pt x="64" y="114"/>
                    <a:pt x="0" y="107"/>
                  </a:cubicBezTo>
                  <a:cubicBezTo>
                    <a:pt x="62" y="98"/>
                    <a:pt x="99" y="65"/>
                    <a:pt x="106" y="0"/>
                  </a:cubicBezTo>
                  <a:cubicBezTo>
                    <a:pt x="115" y="63"/>
                    <a:pt x="150" y="99"/>
                    <a:pt x="214" y="10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8" name="Freeform 23"/>
            <p:cNvSpPr>
              <a:spLocks/>
            </p:cNvSpPr>
            <p:nvPr userDrawn="1"/>
          </p:nvSpPr>
          <p:spPr bwMode="auto">
            <a:xfrm>
              <a:off x="4238625" y="8072438"/>
              <a:ext cx="671513" cy="417512"/>
            </a:xfrm>
            <a:custGeom>
              <a:avLst/>
              <a:gdLst>
                <a:gd name="T0" fmla="*/ 107 w 218"/>
                <a:gd name="T1" fmla="*/ 216 h 216"/>
                <a:gd name="T2" fmla="*/ 0 w 218"/>
                <a:gd name="T3" fmla="*/ 110 h 216"/>
                <a:gd name="T4" fmla="*/ 105 w 218"/>
                <a:gd name="T5" fmla="*/ 0 h 216"/>
                <a:gd name="T6" fmla="*/ 218 w 218"/>
                <a:gd name="T7" fmla="*/ 111 h 216"/>
                <a:gd name="T8" fmla="*/ 107 w 218"/>
                <a:gd name="T9" fmla="*/ 216 h 216"/>
              </a:gdLst>
              <a:ahLst/>
              <a:cxnLst>
                <a:cxn ang="0">
                  <a:pos x="T0" y="T1"/>
                </a:cxn>
                <a:cxn ang="0">
                  <a:pos x="T2" y="T3"/>
                </a:cxn>
                <a:cxn ang="0">
                  <a:pos x="T4" y="T5"/>
                </a:cxn>
                <a:cxn ang="0">
                  <a:pos x="T6" y="T7"/>
                </a:cxn>
                <a:cxn ang="0">
                  <a:pos x="T8" y="T9"/>
                </a:cxn>
              </a:cxnLst>
              <a:rect l="0" t="0" r="r" b="b"/>
              <a:pathLst>
                <a:path w="218" h="216">
                  <a:moveTo>
                    <a:pt x="107" y="216"/>
                  </a:moveTo>
                  <a:cubicBezTo>
                    <a:pt x="98" y="153"/>
                    <a:pt x="64" y="118"/>
                    <a:pt x="0" y="110"/>
                  </a:cubicBezTo>
                  <a:cubicBezTo>
                    <a:pt x="63" y="102"/>
                    <a:pt x="99" y="67"/>
                    <a:pt x="105" y="0"/>
                  </a:cubicBezTo>
                  <a:cubicBezTo>
                    <a:pt x="135" y="86"/>
                    <a:pt x="136" y="87"/>
                    <a:pt x="218" y="111"/>
                  </a:cubicBezTo>
                  <a:cubicBezTo>
                    <a:pt x="150" y="118"/>
                    <a:pt x="115" y="152"/>
                    <a:pt x="107" y="21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9" name="Freeform 24"/>
            <p:cNvSpPr>
              <a:spLocks/>
            </p:cNvSpPr>
            <p:nvPr userDrawn="1"/>
          </p:nvSpPr>
          <p:spPr bwMode="auto">
            <a:xfrm>
              <a:off x="3376613" y="8091488"/>
              <a:ext cx="609600" cy="385762"/>
            </a:xfrm>
            <a:custGeom>
              <a:avLst/>
              <a:gdLst>
                <a:gd name="T0" fmla="*/ 0 w 198"/>
                <a:gd name="T1" fmla="*/ 100 h 199"/>
                <a:gd name="T2" fmla="*/ 99 w 198"/>
                <a:gd name="T3" fmla="*/ 0 h 199"/>
                <a:gd name="T4" fmla="*/ 198 w 198"/>
                <a:gd name="T5" fmla="*/ 100 h 199"/>
                <a:gd name="T6" fmla="*/ 99 w 198"/>
                <a:gd name="T7" fmla="*/ 199 h 199"/>
                <a:gd name="T8" fmla="*/ 0 w 198"/>
                <a:gd name="T9" fmla="*/ 100 h 199"/>
              </a:gdLst>
              <a:ahLst/>
              <a:cxnLst>
                <a:cxn ang="0">
                  <a:pos x="T0" y="T1"/>
                </a:cxn>
                <a:cxn ang="0">
                  <a:pos x="T2" y="T3"/>
                </a:cxn>
                <a:cxn ang="0">
                  <a:pos x="T4" y="T5"/>
                </a:cxn>
                <a:cxn ang="0">
                  <a:pos x="T6" y="T7"/>
                </a:cxn>
                <a:cxn ang="0">
                  <a:pos x="T8" y="T9"/>
                </a:cxn>
              </a:cxnLst>
              <a:rect l="0" t="0" r="r" b="b"/>
              <a:pathLst>
                <a:path w="198" h="199">
                  <a:moveTo>
                    <a:pt x="0" y="100"/>
                  </a:moveTo>
                  <a:cubicBezTo>
                    <a:pt x="58" y="91"/>
                    <a:pt x="90" y="59"/>
                    <a:pt x="99" y="0"/>
                  </a:cubicBezTo>
                  <a:cubicBezTo>
                    <a:pt x="107" y="59"/>
                    <a:pt x="139" y="91"/>
                    <a:pt x="198" y="100"/>
                  </a:cubicBezTo>
                  <a:cubicBezTo>
                    <a:pt x="140" y="108"/>
                    <a:pt x="107" y="140"/>
                    <a:pt x="99" y="199"/>
                  </a:cubicBezTo>
                  <a:cubicBezTo>
                    <a:pt x="90" y="142"/>
                    <a:pt x="59" y="107"/>
                    <a:pt x="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0" name="Freeform 25"/>
            <p:cNvSpPr>
              <a:spLocks/>
            </p:cNvSpPr>
            <p:nvPr userDrawn="1"/>
          </p:nvSpPr>
          <p:spPr bwMode="auto">
            <a:xfrm>
              <a:off x="5164138" y="8105775"/>
              <a:ext cx="593725" cy="371475"/>
            </a:xfrm>
            <a:custGeom>
              <a:avLst/>
              <a:gdLst>
                <a:gd name="T0" fmla="*/ 193 w 193"/>
                <a:gd name="T1" fmla="*/ 94 h 192"/>
                <a:gd name="T2" fmla="*/ 95 w 193"/>
                <a:gd name="T3" fmla="*/ 192 h 192"/>
                <a:gd name="T4" fmla="*/ 0 w 193"/>
                <a:gd name="T5" fmla="*/ 95 h 192"/>
                <a:gd name="T6" fmla="*/ 63 w 193"/>
                <a:gd name="T7" fmla="*/ 60 h 192"/>
                <a:gd name="T8" fmla="*/ 96 w 193"/>
                <a:gd name="T9" fmla="*/ 0 h 192"/>
                <a:gd name="T10" fmla="*/ 193 w 193"/>
                <a:gd name="T11" fmla="*/ 94 h 192"/>
              </a:gdLst>
              <a:ahLst/>
              <a:cxnLst>
                <a:cxn ang="0">
                  <a:pos x="T0" y="T1"/>
                </a:cxn>
                <a:cxn ang="0">
                  <a:pos x="T2" y="T3"/>
                </a:cxn>
                <a:cxn ang="0">
                  <a:pos x="T4" y="T5"/>
                </a:cxn>
                <a:cxn ang="0">
                  <a:pos x="T6" y="T7"/>
                </a:cxn>
                <a:cxn ang="0">
                  <a:pos x="T8" y="T9"/>
                </a:cxn>
                <a:cxn ang="0">
                  <a:pos x="T10" y="T11"/>
                </a:cxn>
              </a:cxnLst>
              <a:rect l="0" t="0" r="r" b="b"/>
              <a:pathLst>
                <a:path w="193" h="192">
                  <a:moveTo>
                    <a:pt x="193" y="94"/>
                  </a:moveTo>
                  <a:cubicBezTo>
                    <a:pt x="135" y="101"/>
                    <a:pt x="103" y="133"/>
                    <a:pt x="95" y="192"/>
                  </a:cubicBezTo>
                  <a:cubicBezTo>
                    <a:pt x="86" y="134"/>
                    <a:pt x="55" y="101"/>
                    <a:pt x="0" y="95"/>
                  </a:cubicBezTo>
                  <a:cubicBezTo>
                    <a:pt x="20" y="85"/>
                    <a:pt x="46" y="77"/>
                    <a:pt x="63" y="60"/>
                  </a:cubicBezTo>
                  <a:cubicBezTo>
                    <a:pt x="79" y="44"/>
                    <a:pt x="87" y="18"/>
                    <a:pt x="96" y="0"/>
                  </a:cubicBezTo>
                  <a:cubicBezTo>
                    <a:pt x="112" y="65"/>
                    <a:pt x="134" y="78"/>
                    <a:pt x="193"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1" name="Freeform 26"/>
            <p:cNvSpPr>
              <a:spLocks/>
            </p:cNvSpPr>
            <p:nvPr userDrawn="1"/>
          </p:nvSpPr>
          <p:spPr bwMode="auto">
            <a:xfrm>
              <a:off x="4276725" y="7542213"/>
              <a:ext cx="584200" cy="369887"/>
            </a:xfrm>
            <a:custGeom>
              <a:avLst/>
              <a:gdLst>
                <a:gd name="T0" fmla="*/ 190 w 190"/>
                <a:gd name="T1" fmla="*/ 96 h 191"/>
                <a:gd name="T2" fmla="*/ 95 w 190"/>
                <a:gd name="T3" fmla="*/ 191 h 191"/>
                <a:gd name="T4" fmla="*/ 0 w 190"/>
                <a:gd name="T5" fmla="*/ 96 h 191"/>
                <a:gd name="T6" fmla="*/ 95 w 190"/>
                <a:gd name="T7" fmla="*/ 0 h 191"/>
                <a:gd name="T8" fmla="*/ 190 w 190"/>
                <a:gd name="T9" fmla="*/ 96 h 191"/>
              </a:gdLst>
              <a:ahLst/>
              <a:cxnLst>
                <a:cxn ang="0">
                  <a:pos x="T0" y="T1"/>
                </a:cxn>
                <a:cxn ang="0">
                  <a:pos x="T2" y="T3"/>
                </a:cxn>
                <a:cxn ang="0">
                  <a:pos x="T4" y="T5"/>
                </a:cxn>
                <a:cxn ang="0">
                  <a:pos x="T6" y="T7"/>
                </a:cxn>
                <a:cxn ang="0">
                  <a:pos x="T8" y="T9"/>
                </a:cxn>
              </a:cxnLst>
              <a:rect l="0" t="0" r="r" b="b"/>
              <a:pathLst>
                <a:path w="190" h="191">
                  <a:moveTo>
                    <a:pt x="190" y="96"/>
                  </a:moveTo>
                  <a:cubicBezTo>
                    <a:pt x="134" y="104"/>
                    <a:pt x="102" y="134"/>
                    <a:pt x="95" y="191"/>
                  </a:cubicBezTo>
                  <a:cubicBezTo>
                    <a:pt x="87" y="135"/>
                    <a:pt x="56" y="103"/>
                    <a:pt x="0" y="96"/>
                  </a:cubicBezTo>
                  <a:cubicBezTo>
                    <a:pt x="55" y="88"/>
                    <a:pt x="88" y="57"/>
                    <a:pt x="95" y="0"/>
                  </a:cubicBezTo>
                  <a:cubicBezTo>
                    <a:pt x="103" y="57"/>
                    <a:pt x="134" y="88"/>
                    <a:pt x="190"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2" name="Freeform 27"/>
            <p:cNvSpPr>
              <a:spLocks/>
            </p:cNvSpPr>
            <p:nvPr userDrawn="1"/>
          </p:nvSpPr>
          <p:spPr bwMode="auto">
            <a:xfrm>
              <a:off x="4276725" y="8659813"/>
              <a:ext cx="581025" cy="373062"/>
            </a:xfrm>
            <a:custGeom>
              <a:avLst/>
              <a:gdLst>
                <a:gd name="T0" fmla="*/ 189 w 189"/>
                <a:gd name="T1" fmla="*/ 94 h 193"/>
                <a:gd name="T2" fmla="*/ 94 w 189"/>
                <a:gd name="T3" fmla="*/ 193 h 193"/>
                <a:gd name="T4" fmla="*/ 0 w 189"/>
                <a:gd name="T5" fmla="*/ 95 h 193"/>
                <a:gd name="T6" fmla="*/ 95 w 189"/>
                <a:gd name="T7" fmla="*/ 0 h 193"/>
                <a:gd name="T8" fmla="*/ 189 w 189"/>
                <a:gd name="T9" fmla="*/ 94 h 193"/>
              </a:gdLst>
              <a:ahLst/>
              <a:cxnLst>
                <a:cxn ang="0">
                  <a:pos x="T0" y="T1"/>
                </a:cxn>
                <a:cxn ang="0">
                  <a:pos x="T2" y="T3"/>
                </a:cxn>
                <a:cxn ang="0">
                  <a:pos x="T4" y="T5"/>
                </a:cxn>
                <a:cxn ang="0">
                  <a:pos x="T6" y="T7"/>
                </a:cxn>
                <a:cxn ang="0">
                  <a:pos x="T8" y="T9"/>
                </a:cxn>
              </a:cxnLst>
              <a:rect l="0" t="0" r="r" b="b"/>
              <a:pathLst>
                <a:path w="189" h="193">
                  <a:moveTo>
                    <a:pt x="189" y="94"/>
                  </a:moveTo>
                  <a:cubicBezTo>
                    <a:pt x="127" y="109"/>
                    <a:pt x="115" y="121"/>
                    <a:pt x="94" y="193"/>
                  </a:cubicBezTo>
                  <a:cubicBezTo>
                    <a:pt x="87" y="134"/>
                    <a:pt x="56" y="102"/>
                    <a:pt x="0" y="95"/>
                  </a:cubicBezTo>
                  <a:cubicBezTo>
                    <a:pt x="55" y="87"/>
                    <a:pt x="87" y="56"/>
                    <a:pt x="95" y="0"/>
                  </a:cubicBezTo>
                  <a:cubicBezTo>
                    <a:pt x="103" y="56"/>
                    <a:pt x="133" y="87"/>
                    <a:pt x="189"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3" name="Freeform 28"/>
            <p:cNvSpPr>
              <a:spLocks/>
            </p:cNvSpPr>
            <p:nvPr userDrawn="1"/>
          </p:nvSpPr>
          <p:spPr bwMode="auto">
            <a:xfrm>
              <a:off x="5607050" y="8388350"/>
              <a:ext cx="579438" cy="352425"/>
            </a:xfrm>
            <a:custGeom>
              <a:avLst/>
              <a:gdLst>
                <a:gd name="T0" fmla="*/ 95 w 188"/>
                <a:gd name="T1" fmla="*/ 0 h 182"/>
                <a:gd name="T2" fmla="*/ 188 w 188"/>
                <a:gd name="T3" fmla="*/ 90 h 182"/>
                <a:gd name="T4" fmla="*/ 95 w 188"/>
                <a:gd name="T5" fmla="*/ 182 h 182"/>
                <a:gd name="T6" fmla="*/ 0 w 188"/>
                <a:gd name="T7" fmla="*/ 91 h 182"/>
                <a:gd name="T8" fmla="*/ 95 w 188"/>
                <a:gd name="T9" fmla="*/ 0 h 182"/>
              </a:gdLst>
              <a:ahLst/>
              <a:cxnLst>
                <a:cxn ang="0">
                  <a:pos x="T0" y="T1"/>
                </a:cxn>
                <a:cxn ang="0">
                  <a:pos x="T2" y="T3"/>
                </a:cxn>
                <a:cxn ang="0">
                  <a:pos x="T4" y="T5"/>
                </a:cxn>
                <a:cxn ang="0">
                  <a:pos x="T6" y="T7"/>
                </a:cxn>
                <a:cxn ang="0">
                  <a:pos x="T8" y="T9"/>
                </a:cxn>
              </a:cxnLst>
              <a:rect l="0" t="0" r="r" b="b"/>
              <a:pathLst>
                <a:path w="188" h="182">
                  <a:moveTo>
                    <a:pt x="95" y="0"/>
                  </a:moveTo>
                  <a:cubicBezTo>
                    <a:pt x="104" y="53"/>
                    <a:pt x="133" y="83"/>
                    <a:pt x="188" y="90"/>
                  </a:cubicBezTo>
                  <a:cubicBezTo>
                    <a:pt x="135" y="99"/>
                    <a:pt x="103" y="127"/>
                    <a:pt x="95" y="182"/>
                  </a:cubicBezTo>
                  <a:cubicBezTo>
                    <a:pt x="86" y="128"/>
                    <a:pt x="55" y="98"/>
                    <a:pt x="0" y="91"/>
                  </a:cubicBezTo>
                  <a:cubicBezTo>
                    <a:pt x="54" y="83"/>
                    <a:pt x="86" y="55"/>
                    <a:pt x="9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4" name="Freeform 29"/>
            <p:cNvSpPr>
              <a:spLocks/>
            </p:cNvSpPr>
            <p:nvPr userDrawn="1"/>
          </p:nvSpPr>
          <p:spPr bwMode="auto">
            <a:xfrm>
              <a:off x="2946400" y="8386763"/>
              <a:ext cx="574675" cy="354012"/>
            </a:xfrm>
            <a:custGeom>
              <a:avLst/>
              <a:gdLst>
                <a:gd name="T0" fmla="*/ 187 w 187"/>
                <a:gd name="T1" fmla="*/ 92 h 183"/>
                <a:gd name="T2" fmla="*/ 95 w 187"/>
                <a:gd name="T3" fmla="*/ 183 h 183"/>
                <a:gd name="T4" fmla="*/ 0 w 187"/>
                <a:gd name="T5" fmla="*/ 92 h 183"/>
                <a:gd name="T6" fmla="*/ 95 w 187"/>
                <a:gd name="T7" fmla="*/ 0 h 183"/>
                <a:gd name="T8" fmla="*/ 187 w 187"/>
                <a:gd name="T9" fmla="*/ 92 h 183"/>
              </a:gdLst>
              <a:ahLst/>
              <a:cxnLst>
                <a:cxn ang="0">
                  <a:pos x="T0" y="T1"/>
                </a:cxn>
                <a:cxn ang="0">
                  <a:pos x="T2" y="T3"/>
                </a:cxn>
                <a:cxn ang="0">
                  <a:pos x="T4" y="T5"/>
                </a:cxn>
                <a:cxn ang="0">
                  <a:pos x="T6" y="T7"/>
                </a:cxn>
                <a:cxn ang="0">
                  <a:pos x="T8" y="T9"/>
                </a:cxn>
              </a:cxnLst>
              <a:rect l="0" t="0" r="r" b="b"/>
              <a:pathLst>
                <a:path w="187" h="183">
                  <a:moveTo>
                    <a:pt x="187" y="92"/>
                  </a:moveTo>
                  <a:cubicBezTo>
                    <a:pt x="134" y="100"/>
                    <a:pt x="104" y="129"/>
                    <a:pt x="95" y="183"/>
                  </a:cubicBezTo>
                  <a:cubicBezTo>
                    <a:pt x="86" y="129"/>
                    <a:pt x="55" y="98"/>
                    <a:pt x="0" y="92"/>
                  </a:cubicBezTo>
                  <a:cubicBezTo>
                    <a:pt x="54" y="84"/>
                    <a:pt x="86" y="55"/>
                    <a:pt x="95" y="0"/>
                  </a:cubicBezTo>
                  <a:cubicBezTo>
                    <a:pt x="104" y="54"/>
                    <a:pt x="133" y="84"/>
                    <a:pt x="187"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5" name="Freeform 30"/>
            <p:cNvSpPr>
              <a:spLocks/>
            </p:cNvSpPr>
            <p:nvPr userDrawn="1"/>
          </p:nvSpPr>
          <p:spPr bwMode="auto">
            <a:xfrm>
              <a:off x="2957513" y="7827963"/>
              <a:ext cx="563563" cy="347662"/>
            </a:xfrm>
            <a:custGeom>
              <a:avLst/>
              <a:gdLst>
                <a:gd name="T0" fmla="*/ 0 w 183"/>
                <a:gd name="T1" fmla="*/ 89 h 179"/>
                <a:gd name="T2" fmla="*/ 91 w 183"/>
                <a:gd name="T3" fmla="*/ 0 h 179"/>
                <a:gd name="T4" fmla="*/ 183 w 183"/>
                <a:gd name="T5" fmla="*/ 92 h 179"/>
                <a:gd name="T6" fmla="*/ 93 w 183"/>
                <a:gd name="T7" fmla="*/ 179 h 179"/>
                <a:gd name="T8" fmla="*/ 60 w 183"/>
                <a:gd name="T9" fmla="*/ 121 h 179"/>
                <a:gd name="T10" fmla="*/ 0 w 183"/>
                <a:gd name="T11" fmla="*/ 89 h 179"/>
              </a:gdLst>
              <a:ahLst/>
              <a:cxnLst>
                <a:cxn ang="0">
                  <a:pos x="T0" y="T1"/>
                </a:cxn>
                <a:cxn ang="0">
                  <a:pos x="T2" y="T3"/>
                </a:cxn>
                <a:cxn ang="0">
                  <a:pos x="T4" y="T5"/>
                </a:cxn>
                <a:cxn ang="0">
                  <a:pos x="T6" y="T7"/>
                </a:cxn>
                <a:cxn ang="0">
                  <a:pos x="T8" y="T9"/>
                </a:cxn>
                <a:cxn ang="0">
                  <a:pos x="T10" y="T11"/>
                </a:cxn>
              </a:cxnLst>
              <a:rect l="0" t="0" r="r" b="b"/>
              <a:pathLst>
                <a:path w="183" h="179">
                  <a:moveTo>
                    <a:pt x="0" y="89"/>
                  </a:moveTo>
                  <a:cubicBezTo>
                    <a:pt x="51" y="85"/>
                    <a:pt x="82" y="55"/>
                    <a:pt x="91" y="0"/>
                  </a:cubicBezTo>
                  <a:cubicBezTo>
                    <a:pt x="99" y="54"/>
                    <a:pt x="130" y="84"/>
                    <a:pt x="183" y="92"/>
                  </a:cubicBezTo>
                  <a:cubicBezTo>
                    <a:pt x="130" y="100"/>
                    <a:pt x="99" y="129"/>
                    <a:pt x="93" y="179"/>
                  </a:cubicBezTo>
                  <a:cubicBezTo>
                    <a:pt x="83" y="160"/>
                    <a:pt x="75" y="136"/>
                    <a:pt x="60" y="121"/>
                  </a:cubicBezTo>
                  <a:cubicBezTo>
                    <a:pt x="44" y="106"/>
                    <a:pt x="20" y="99"/>
                    <a:pt x="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6" name="Freeform 31"/>
            <p:cNvSpPr>
              <a:spLocks/>
            </p:cNvSpPr>
            <p:nvPr userDrawn="1"/>
          </p:nvSpPr>
          <p:spPr bwMode="auto">
            <a:xfrm>
              <a:off x="5607050" y="7827963"/>
              <a:ext cx="585788" cy="361950"/>
            </a:xfrm>
            <a:custGeom>
              <a:avLst/>
              <a:gdLst>
                <a:gd name="T0" fmla="*/ 190 w 190"/>
                <a:gd name="T1" fmla="*/ 89 h 187"/>
                <a:gd name="T2" fmla="*/ 94 w 190"/>
                <a:gd name="T3" fmla="*/ 187 h 187"/>
                <a:gd name="T4" fmla="*/ 0 w 190"/>
                <a:gd name="T5" fmla="*/ 92 h 187"/>
                <a:gd name="T6" fmla="*/ 94 w 190"/>
                <a:gd name="T7" fmla="*/ 0 h 187"/>
                <a:gd name="T8" fmla="*/ 190 w 190"/>
                <a:gd name="T9" fmla="*/ 89 h 187"/>
              </a:gdLst>
              <a:ahLst/>
              <a:cxnLst>
                <a:cxn ang="0">
                  <a:pos x="T0" y="T1"/>
                </a:cxn>
                <a:cxn ang="0">
                  <a:pos x="T2" y="T3"/>
                </a:cxn>
                <a:cxn ang="0">
                  <a:pos x="T4" y="T5"/>
                </a:cxn>
                <a:cxn ang="0">
                  <a:pos x="T6" y="T7"/>
                </a:cxn>
                <a:cxn ang="0">
                  <a:pos x="T8" y="T9"/>
                </a:cxn>
              </a:cxnLst>
              <a:rect l="0" t="0" r="r" b="b"/>
              <a:pathLst>
                <a:path w="190" h="187">
                  <a:moveTo>
                    <a:pt x="190" y="89"/>
                  </a:moveTo>
                  <a:cubicBezTo>
                    <a:pt x="114" y="121"/>
                    <a:pt x="114" y="121"/>
                    <a:pt x="94" y="187"/>
                  </a:cubicBezTo>
                  <a:cubicBezTo>
                    <a:pt x="86" y="129"/>
                    <a:pt x="55" y="99"/>
                    <a:pt x="0" y="92"/>
                  </a:cubicBezTo>
                  <a:cubicBezTo>
                    <a:pt x="54" y="84"/>
                    <a:pt x="86" y="56"/>
                    <a:pt x="94" y="0"/>
                  </a:cubicBezTo>
                  <a:cubicBezTo>
                    <a:pt x="104" y="53"/>
                    <a:pt x="132" y="85"/>
                    <a:pt x="190"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7" name="Freeform 32"/>
            <p:cNvSpPr>
              <a:spLocks/>
            </p:cNvSpPr>
            <p:nvPr userDrawn="1"/>
          </p:nvSpPr>
          <p:spPr bwMode="auto">
            <a:xfrm>
              <a:off x="5181600" y="8678863"/>
              <a:ext cx="533400" cy="334962"/>
            </a:xfrm>
            <a:custGeom>
              <a:avLst/>
              <a:gdLst>
                <a:gd name="T0" fmla="*/ 173 w 173"/>
                <a:gd name="T1" fmla="*/ 87 h 173"/>
                <a:gd name="T2" fmla="*/ 89 w 173"/>
                <a:gd name="T3" fmla="*/ 173 h 173"/>
                <a:gd name="T4" fmla="*/ 0 w 173"/>
                <a:gd name="T5" fmla="*/ 85 h 173"/>
                <a:gd name="T6" fmla="*/ 87 w 173"/>
                <a:gd name="T7" fmla="*/ 0 h 173"/>
                <a:gd name="T8" fmla="*/ 118 w 173"/>
                <a:gd name="T9" fmla="*/ 56 h 173"/>
                <a:gd name="T10" fmla="*/ 173 w 173"/>
                <a:gd name="T11" fmla="*/ 87 h 173"/>
              </a:gdLst>
              <a:ahLst/>
              <a:cxnLst>
                <a:cxn ang="0">
                  <a:pos x="T0" y="T1"/>
                </a:cxn>
                <a:cxn ang="0">
                  <a:pos x="T2" y="T3"/>
                </a:cxn>
                <a:cxn ang="0">
                  <a:pos x="T4" y="T5"/>
                </a:cxn>
                <a:cxn ang="0">
                  <a:pos x="T6" y="T7"/>
                </a:cxn>
                <a:cxn ang="0">
                  <a:pos x="T8" y="T9"/>
                </a:cxn>
                <a:cxn ang="0">
                  <a:pos x="T10" y="T11"/>
                </a:cxn>
              </a:cxnLst>
              <a:rect l="0" t="0" r="r" b="b"/>
              <a:pathLst>
                <a:path w="173" h="173">
                  <a:moveTo>
                    <a:pt x="173" y="87"/>
                  </a:moveTo>
                  <a:cubicBezTo>
                    <a:pt x="125" y="93"/>
                    <a:pt x="97" y="122"/>
                    <a:pt x="89" y="173"/>
                  </a:cubicBezTo>
                  <a:cubicBezTo>
                    <a:pt x="80" y="122"/>
                    <a:pt x="53" y="92"/>
                    <a:pt x="0" y="85"/>
                  </a:cubicBezTo>
                  <a:cubicBezTo>
                    <a:pt x="51" y="77"/>
                    <a:pt x="81" y="48"/>
                    <a:pt x="87" y="0"/>
                  </a:cubicBezTo>
                  <a:cubicBezTo>
                    <a:pt x="96" y="19"/>
                    <a:pt x="103" y="41"/>
                    <a:pt x="118" y="56"/>
                  </a:cubicBezTo>
                  <a:cubicBezTo>
                    <a:pt x="132" y="70"/>
                    <a:pt x="155" y="77"/>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8" name="Freeform 33"/>
            <p:cNvSpPr>
              <a:spLocks/>
            </p:cNvSpPr>
            <p:nvPr userDrawn="1"/>
          </p:nvSpPr>
          <p:spPr bwMode="auto">
            <a:xfrm>
              <a:off x="3408363" y="7556500"/>
              <a:ext cx="544513" cy="341312"/>
            </a:xfrm>
            <a:custGeom>
              <a:avLst/>
              <a:gdLst>
                <a:gd name="T0" fmla="*/ 89 w 177"/>
                <a:gd name="T1" fmla="*/ 0 h 176"/>
                <a:gd name="T2" fmla="*/ 177 w 177"/>
                <a:gd name="T3" fmla="*/ 88 h 176"/>
                <a:gd name="T4" fmla="*/ 89 w 177"/>
                <a:gd name="T5" fmla="*/ 176 h 176"/>
                <a:gd name="T6" fmla="*/ 0 w 177"/>
                <a:gd name="T7" fmla="*/ 88 h 176"/>
                <a:gd name="T8" fmla="*/ 89 w 177"/>
                <a:gd name="T9" fmla="*/ 0 h 176"/>
              </a:gdLst>
              <a:ahLst/>
              <a:cxnLst>
                <a:cxn ang="0">
                  <a:pos x="T0" y="T1"/>
                </a:cxn>
                <a:cxn ang="0">
                  <a:pos x="T2" y="T3"/>
                </a:cxn>
                <a:cxn ang="0">
                  <a:pos x="T4" y="T5"/>
                </a:cxn>
                <a:cxn ang="0">
                  <a:pos x="T6" y="T7"/>
                </a:cxn>
                <a:cxn ang="0">
                  <a:pos x="T8" y="T9"/>
                </a:cxn>
              </a:cxnLst>
              <a:rect l="0" t="0" r="r" b="b"/>
              <a:pathLst>
                <a:path w="177" h="176">
                  <a:moveTo>
                    <a:pt x="89" y="0"/>
                  </a:moveTo>
                  <a:cubicBezTo>
                    <a:pt x="97" y="51"/>
                    <a:pt x="126" y="80"/>
                    <a:pt x="177" y="88"/>
                  </a:cubicBezTo>
                  <a:cubicBezTo>
                    <a:pt x="126" y="96"/>
                    <a:pt x="97" y="124"/>
                    <a:pt x="89" y="176"/>
                  </a:cubicBezTo>
                  <a:cubicBezTo>
                    <a:pt x="81" y="125"/>
                    <a:pt x="52" y="95"/>
                    <a:pt x="0" y="88"/>
                  </a:cubicBezTo>
                  <a:cubicBezTo>
                    <a:pt x="51" y="80"/>
                    <a:pt x="81" y="52"/>
                    <a:pt x="8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9" name="Freeform 34"/>
            <p:cNvSpPr>
              <a:spLocks/>
            </p:cNvSpPr>
            <p:nvPr userDrawn="1"/>
          </p:nvSpPr>
          <p:spPr bwMode="auto">
            <a:xfrm>
              <a:off x="5207000" y="7564438"/>
              <a:ext cx="520700" cy="328612"/>
            </a:xfrm>
            <a:custGeom>
              <a:avLst/>
              <a:gdLst>
                <a:gd name="T0" fmla="*/ 83 w 169"/>
                <a:gd name="T1" fmla="*/ 0 h 169"/>
                <a:gd name="T2" fmla="*/ 169 w 169"/>
                <a:gd name="T3" fmla="*/ 83 h 169"/>
                <a:gd name="T4" fmla="*/ 83 w 169"/>
                <a:gd name="T5" fmla="*/ 169 h 169"/>
                <a:gd name="T6" fmla="*/ 52 w 169"/>
                <a:gd name="T7" fmla="*/ 113 h 169"/>
                <a:gd name="T8" fmla="*/ 0 w 169"/>
                <a:gd name="T9" fmla="*/ 84 h 169"/>
                <a:gd name="T10" fmla="*/ 52 w 169"/>
                <a:gd name="T11" fmla="*/ 55 h 169"/>
                <a:gd name="T12" fmla="*/ 83 w 169"/>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69" h="169">
                  <a:moveTo>
                    <a:pt x="83" y="0"/>
                  </a:moveTo>
                  <a:cubicBezTo>
                    <a:pt x="89" y="47"/>
                    <a:pt x="118" y="76"/>
                    <a:pt x="169" y="83"/>
                  </a:cubicBezTo>
                  <a:cubicBezTo>
                    <a:pt x="119" y="92"/>
                    <a:pt x="89" y="119"/>
                    <a:pt x="83" y="169"/>
                  </a:cubicBezTo>
                  <a:cubicBezTo>
                    <a:pt x="73" y="150"/>
                    <a:pt x="67" y="128"/>
                    <a:pt x="52" y="113"/>
                  </a:cubicBezTo>
                  <a:cubicBezTo>
                    <a:pt x="38" y="99"/>
                    <a:pt x="15" y="92"/>
                    <a:pt x="0" y="84"/>
                  </a:cubicBezTo>
                  <a:cubicBezTo>
                    <a:pt x="14" y="76"/>
                    <a:pt x="37" y="69"/>
                    <a:pt x="52" y="55"/>
                  </a:cubicBezTo>
                  <a:cubicBezTo>
                    <a:pt x="66" y="41"/>
                    <a:pt x="73" y="1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0" name="Freeform 35"/>
            <p:cNvSpPr>
              <a:spLocks/>
            </p:cNvSpPr>
            <p:nvPr userDrawn="1"/>
          </p:nvSpPr>
          <p:spPr bwMode="auto">
            <a:xfrm>
              <a:off x="3408363" y="8678863"/>
              <a:ext cx="519113" cy="325437"/>
            </a:xfrm>
            <a:custGeom>
              <a:avLst/>
              <a:gdLst>
                <a:gd name="T0" fmla="*/ 86 w 169"/>
                <a:gd name="T1" fmla="*/ 168 h 168"/>
                <a:gd name="T2" fmla="*/ 0 w 169"/>
                <a:gd name="T3" fmla="*/ 85 h 168"/>
                <a:gd name="T4" fmla="*/ 86 w 169"/>
                <a:gd name="T5" fmla="*/ 0 h 168"/>
                <a:gd name="T6" fmla="*/ 117 w 169"/>
                <a:gd name="T7" fmla="*/ 55 h 168"/>
                <a:gd name="T8" fmla="*/ 169 w 169"/>
                <a:gd name="T9" fmla="*/ 85 h 168"/>
                <a:gd name="T10" fmla="*/ 118 w 169"/>
                <a:gd name="T11" fmla="*/ 114 h 168"/>
                <a:gd name="T12" fmla="*/ 86 w 169"/>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86" y="168"/>
                  </a:moveTo>
                  <a:cubicBezTo>
                    <a:pt x="80" y="122"/>
                    <a:pt x="52" y="93"/>
                    <a:pt x="0" y="85"/>
                  </a:cubicBezTo>
                  <a:cubicBezTo>
                    <a:pt x="51" y="76"/>
                    <a:pt x="81" y="49"/>
                    <a:pt x="86" y="0"/>
                  </a:cubicBezTo>
                  <a:cubicBezTo>
                    <a:pt x="96" y="18"/>
                    <a:pt x="103" y="41"/>
                    <a:pt x="117" y="55"/>
                  </a:cubicBezTo>
                  <a:cubicBezTo>
                    <a:pt x="132" y="70"/>
                    <a:pt x="154" y="77"/>
                    <a:pt x="169" y="85"/>
                  </a:cubicBezTo>
                  <a:cubicBezTo>
                    <a:pt x="155" y="92"/>
                    <a:pt x="133" y="99"/>
                    <a:pt x="118" y="114"/>
                  </a:cubicBezTo>
                  <a:cubicBezTo>
                    <a:pt x="103" y="128"/>
                    <a:pt x="97" y="150"/>
                    <a:pt x="86"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1" name="Freeform 36"/>
            <p:cNvSpPr>
              <a:spLocks/>
            </p:cNvSpPr>
            <p:nvPr userDrawn="1"/>
          </p:nvSpPr>
          <p:spPr bwMode="auto">
            <a:xfrm>
              <a:off x="2527300" y="8116888"/>
              <a:ext cx="531813" cy="336550"/>
            </a:xfrm>
            <a:custGeom>
              <a:avLst/>
              <a:gdLst>
                <a:gd name="T0" fmla="*/ 173 w 173"/>
                <a:gd name="T1" fmla="*/ 87 h 174"/>
                <a:gd name="T2" fmla="*/ 87 w 173"/>
                <a:gd name="T3" fmla="*/ 174 h 174"/>
                <a:gd name="T4" fmla="*/ 0 w 173"/>
                <a:gd name="T5" fmla="*/ 87 h 174"/>
                <a:gd name="T6" fmla="*/ 87 w 173"/>
                <a:gd name="T7" fmla="*/ 0 h 174"/>
                <a:gd name="T8" fmla="*/ 173 w 173"/>
                <a:gd name="T9" fmla="*/ 87 h 174"/>
              </a:gdLst>
              <a:ahLst/>
              <a:cxnLst>
                <a:cxn ang="0">
                  <a:pos x="T0" y="T1"/>
                </a:cxn>
                <a:cxn ang="0">
                  <a:pos x="T2" y="T3"/>
                </a:cxn>
                <a:cxn ang="0">
                  <a:pos x="T4" y="T5"/>
                </a:cxn>
                <a:cxn ang="0">
                  <a:pos x="T6" y="T7"/>
                </a:cxn>
                <a:cxn ang="0">
                  <a:pos x="T8" y="T9"/>
                </a:cxn>
              </a:cxnLst>
              <a:rect l="0" t="0" r="r" b="b"/>
              <a:pathLst>
                <a:path w="173" h="174">
                  <a:moveTo>
                    <a:pt x="173" y="87"/>
                  </a:moveTo>
                  <a:cubicBezTo>
                    <a:pt x="122" y="94"/>
                    <a:pt x="94" y="123"/>
                    <a:pt x="87" y="174"/>
                  </a:cubicBezTo>
                  <a:cubicBezTo>
                    <a:pt x="79" y="123"/>
                    <a:pt x="52" y="94"/>
                    <a:pt x="0" y="87"/>
                  </a:cubicBezTo>
                  <a:cubicBezTo>
                    <a:pt x="50" y="79"/>
                    <a:pt x="79" y="51"/>
                    <a:pt x="87" y="0"/>
                  </a:cubicBezTo>
                  <a:cubicBezTo>
                    <a:pt x="94" y="50"/>
                    <a:pt x="122" y="79"/>
                    <a:pt x="173"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2" name="Freeform 37"/>
            <p:cNvSpPr>
              <a:spLocks/>
            </p:cNvSpPr>
            <p:nvPr userDrawn="1"/>
          </p:nvSpPr>
          <p:spPr bwMode="auto">
            <a:xfrm>
              <a:off x="6075363" y="8123238"/>
              <a:ext cx="511175" cy="320675"/>
            </a:xfrm>
            <a:custGeom>
              <a:avLst/>
              <a:gdLst>
                <a:gd name="T0" fmla="*/ 84 w 166"/>
                <a:gd name="T1" fmla="*/ 166 h 166"/>
                <a:gd name="T2" fmla="*/ 0 w 166"/>
                <a:gd name="T3" fmla="*/ 84 h 166"/>
                <a:gd name="T4" fmla="*/ 84 w 166"/>
                <a:gd name="T5" fmla="*/ 0 h 166"/>
                <a:gd name="T6" fmla="*/ 115 w 166"/>
                <a:gd name="T7" fmla="*/ 56 h 166"/>
                <a:gd name="T8" fmla="*/ 166 w 166"/>
                <a:gd name="T9" fmla="*/ 84 h 166"/>
                <a:gd name="T10" fmla="*/ 116 w 166"/>
                <a:gd name="T11" fmla="*/ 111 h 166"/>
                <a:gd name="T12" fmla="*/ 84 w 166"/>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6" h="166">
                  <a:moveTo>
                    <a:pt x="84" y="166"/>
                  </a:moveTo>
                  <a:cubicBezTo>
                    <a:pt x="79" y="119"/>
                    <a:pt x="51" y="91"/>
                    <a:pt x="0" y="84"/>
                  </a:cubicBezTo>
                  <a:cubicBezTo>
                    <a:pt x="50" y="76"/>
                    <a:pt x="79" y="49"/>
                    <a:pt x="84" y="0"/>
                  </a:cubicBezTo>
                  <a:cubicBezTo>
                    <a:pt x="94" y="18"/>
                    <a:pt x="101" y="41"/>
                    <a:pt x="115" y="56"/>
                  </a:cubicBezTo>
                  <a:cubicBezTo>
                    <a:pt x="129" y="70"/>
                    <a:pt x="152" y="76"/>
                    <a:pt x="166" y="84"/>
                  </a:cubicBezTo>
                  <a:cubicBezTo>
                    <a:pt x="152" y="91"/>
                    <a:pt x="130" y="97"/>
                    <a:pt x="116" y="111"/>
                  </a:cubicBezTo>
                  <a:cubicBezTo>
                    <a:pt x="101" y="126"/>
                    <a:pt x="94" y="148"/>
                    <a:pt x="84"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3" name="Freeform 38"/>
            <p:cNvSpPr>
              <a:spLocks/>
            </p:cNvSpPr>
            <p:nvPr userDrawn="1"/>
          </p:nvSpPr>
          <p:spPr bwMode="auto">
            <a:xfrm>
              <a:off x="4756150" y="7288213"/>
              <a:ext cx="511175" cy="325437"/>
            </a:xfrm>
            <a:custGeom>
              <a:avLst/>
              <a:gdLst>
                <a:gd name="T0" fmla="*/ 83 w 166"/>
                <a:gd name="T1" fmla="*/ 0 h 168"/>
                <a:gd name="T2" fmla="*/ 166 w 166"/>
                <a:gd name="T3" fmla="*/ 82 h 168"/>
                <a:gd name="T4" fmla="*/ 84 w 166"/>
                <a:gd name="T5" fmla="*/ 168 h 168"/>
                <a:gd name="T6" fmla="*/ 0 w 166"/>
                <a:gd name="T7" fmla="*/ 82 h 168"/>
                <a:gd name="T8" fmla="*/ 83 w 166"/>
                <a:gd name="T9" fmla="*/ 0 h 168"/>
              </a:gdLst>
              <a:ahLst/>
              <a:cxnLst>
                <a:cxn ang="0">
                  <a:pos x="T0" y="T1"/>
                </a:cxn>
                <a:cxn ang="0">
                  <a:pos x="T2" y="T3"/>
                </a:cxn>
                <a:cxn ang="0">
                  <a:pos x="T4" y="T5"/>
                </a:cxn>
                <a:cxn ang="0">
                  <a:pos x="T6" y="T7"/>
                </a:cxn>
                <a:cxn ang="0">
                  <a:pos x="T8" y="T9"/>
                </a:cxn>
              </a:cxnLst>
              <a:rect l="0" t="0" r="r" b="b"/>
              <a:pathLst>
                <a:path w="166" h="168">
                  <a:moveTo>
                    <a:pt x="83" y="0"/>
                  </a:moveTo>
                  <a:cubicBezTo>
                    <a:pt x="91" y="48"/>
                    <a:pt x="117" y="75"/>
                    <a:pt x="166" y="82"/>
                  </a:cubicBezTo>
                  <a:cubicBezTo>
                    <a:pt x="118" y="90"/>
                    <a:pt x="90" y="117"/>
                    <a:pt x="84" y="168"/>
                  </a:cubicBezTo>
                  <a:cubicBezTo>
                    <a:pt x="59" y="102"/>
                    <a:pt x="54" y="97"/>
                    <a:pt x="0" y="82"/>
                  </a:cubicBezTo>
                  <a:cubicBezTo>
                    <a:pt x="47" y="75"/>
                    <a:pt x="75" y="48"/>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4" name="Freeform 39"/>
            <p:cNvSpPr>
              <a:spLocks/>
            </p:cNvSpPr>
            <p:nvPr userDrawn="1"/>
          </p:nvSpPr>
          <p:spPr bwMode="auto">
            <a:xfrm>
              <a:off x="3867150" y="7286625"/>
              <a:ext cx="514350" cy="322262"/>
            </a:xfrm>
            <a:custGeom>
              <a:avLst/>
              <a:gdLst>
                <a:gd name="T0" fmla="*/ 167 w 167"/>
                <a:gd name="T1" fmla="*/ 84 h 167"/>
                <a:gd name="T2" fmla="*/ 84 w 167"/>
                <a:gd name="T3" fmla="*/ 167 h 167"/>
                <a:gd name="T4" fmla="*/ 0 w 167"/>
                <a:gd name="T5" fmla="*/ 84 h 167"/>
                <a:gd name="T6" fmla="*/ 83 w 167"/>
                <a:gd name="T7" fmla="*/ 0 h 167"/>
                <a:gd name="T8" fmla="*/ 167 w 167"/>
                <a:gd name="T9" fmla="*/ 84 h 167"/>
              </a:gdLst>
              <a:ahLst/>
              <a:cxnLst>
                <a:cxn ang="0">
                  <a:pos x="T0" y="T1"/>
                </a:cxn>
                <a:cxn ang="0">
                  <a:pos x="T2" y="T3"/>
                </a:cxn>
                <a:cxn ang="0">
                  <a:pos x="T4" y="T5"/>
                </a:cxn>
                <a:cxn ang="0">
                  <a:pos x="T6" y="T7"/>
                </a:cxn>
                <a:cxn ang="0">
                  <a:pos x="T8" y="T9"/>
                </a:cxn>
              </a:cxnLst>
              <a:rect l="0" t="0" r="r" b="b"/>
              <a:pathLst>
                <a:path w="167" h="167">
                  <a:moveTo>
                    <a:pt x="167" y="84"/>
                  </a:moveTo>
                  <a:cubicBezTo>
                    <a:pt x="118" y="91"/>
                    <a:pt x="92" y="119"/>
                    <a:pt x="84" y="167"/>
                  </a:cubicBezTo>
                  <a:cubicBezTo>
                    <a:pt x="76" y="119"/>
                    <a:pt x="50" y="91"/>
                    <a:pt x="0" y="84"/>
                  </a:cubicBezTo>
                  <a:cubicBezTo>
                    <a:pt x="48" y="76"/>
                    <a:pt x="77" y="50"/>
                    <a:pt x="83" y="0"/>
                  </a:cubicBezTo>
                  <a:cubicBezTo>
                    <a:pt x="92" y="49"/>
                    <a:pt x="118" y="76"/>
                    <a:pt x="167"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5" name="Freeform 40"/>
            <p:cNvSpPr>
              <a:spLocks/>
            </p:cNvSpPr>
            <p:nvPr userDrawn="1"/>
          </p:nvSpPr>
          <p:spPr bwMode="auto">
            <a:xfrm>
              <a:off x="4756150" y="8961438"/>
              <a:ext cx="511175" cy="320675"/>
            </a:xfrm>
            <a:custGeom>
              <a:avLst/>
              <a:gdLst>
                <a:gd name="T0" fmla="*/ 83 w 166"/>
                <a:gd name="T1" fmla="*/ 0 h 166"/>
                <a:gd name="T2" fmla="*/ 166 w 166"/>
                <a:gd name="T3" fmla="*/ 82 h 166"/>
                <a:gd name="T4" fmla="*/ 83 w 166"/>
                <a:gd name="T5" fmla="*/ 166 h 166"/>
                <a:gd name="T6" fmla="*/ 0 w 166"/>
                <a:gd name="T7" fmla="*/ 83 h 166"/>
                <a:gd name="T8" fmla="*/ 83 w 166"/>
                <a:gd name="T9" fmla="*/ 0 h 166"/>
              </a:gdLst>
              <a:ahLst/>
              <a:cxnLst>
                <a:cxn ang="0">
                  <a:pos x="T0" y="T1"/>
                </a:cxn>
                <a:cxn ang="0">
                  <a:pos x="T2" y="T3"/>
                </a:cxn>
                <a:cxn ang="0">
                  <a:pos x="T4" y="T5"/>
                </a:cxn>
                <a:cxn ang="0">
                  <a:pos x="T6" y="T7"/>
                </a:cxn>
                <a:cxn ang="0">
                  <a:pos x="T8" y="T9"/>
                </a:cxn>
              </a:cxnLst>
              <a:rect l="0" t="0" r="r" b="b"/>
              <a:pathLst>
                <a:path w="166" h="166">
                  <a:moveTo>
                    <a:pt x="83" y="0"/>
                  </a:moveTo>
                  <a:cubicBezTo>
                    <a:pt x="91" y="48"/>
                    <a:pt x="117" y="75"/>
                    <a:pt x="166" y="82"/>
                  </a:cubicBezTo>
                  <a:cubicBezTo>
                    <a:pt x="118" y="90"/>
                    <a:pt x="90" y="117"/>
                    <a:pt x="83" y="166"/>
                  </a:cubicBezTo>
                  <a:cubicBezTo>
                    <a:pt x="75" y="118"/>
                    <a:pt x="49" y="90"/>
                    <a:pt x="0" y="83"/>
                  </a:cubicBezTo>
                  <a:cubicBezTo>
                    <a:pt x="47" y="75"/>
                    <a:pt x="76" y="49"/>
                    <a:pt x="8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6" name="Freeform 41"/>
            <p:cNvSpPr>
              <a:spLocks/>
            </p:cNvSpPr>
            <p:nvPr userDrawn="1"/>
          </p:nvSpPr>
          <p:spPr bwMode="auto">
            <a:xfrm>
              <a:off x="3867150" y="8961438"/>
              <a:ext cx="514350" cy="320675"/>
            </a:xfrm>
            <a:custGeom>
              <a:avLst/>
              <a:gdLst>
                <a:gd name="T0" fmla="*/ 84 w 167"/>
                <a:gd name="T1" fmla="*/ 0 h 166"/>
                <a:gd name="T2" fmla="*/ 167 w 167"/>
                <a:gd name="T3" fmla="*/ 83 h 166"/>
                <a:gd name="T4" fmla="*/ 84 w 167"/>
                <a:gd name="T5" fmla="*/ 166 h 166"/>
                <a:gd name="T6" fmla="*/ 0 w 167"/>
                <a:gd name="T7" fmla="*/ 83 h 166"/>
                <a:gd name="T8" fmla="*/ 84 w 167"/>
                <a:gd name="T9" fmla="*/ 0 h 166"/>
              </a:gdLst>
              <a:ahLst/>
              <a:cxnLst>
                <a:cxn ang="0">
                  <a:pos x="T0" y="T1"/>
                </a:cxn>
                <a:cxn ang="0">
                  <a:pos x="T2" y="T3"/>
                </a:cxn>
                <a:cxn ang="0">
                  <a:pos x="T4" y="T5"/>
                </a:cxn>
                <a:cxn ang="0">
                  <a:pos x="T6" y="T7"/>
                </a:cxn>
                <a:cxn ang="0">
                  <a:pos x="T8" y="T9"/>
                </a:cxn>
              </a:cxnLst>
              <a:rect l="0" t="0" r="r" b="b"/>
              <a:pathLst>
                <a:path w="167" h="166">
                  <a:moveTo>
                    <a:pt x="84" y="0"/>
                  </a:moveTo>
                  <a:cubicBezTo>
                    <a:pt x="91" y="48"/>
                    <a:pt x="118" y="75"/>
                    <a:pt x="167" y="83"/>
                  </a:cubicBezTo>
                  <a:cubicBezTo>
                    <a:pt x="119" y="91"/>
                    <a:pt x="91" y="116"/>
                    <a:pt x="84" y="166"/>
                  </a:cubicBezTo>
                  <a:cubicBezTo>
                    <a:pt x="76" y="118"/>
                    <a:pt x="50" y="90"/>
                    <a:pt x="0" y="83"/>
                  </a:cubicBezTo>
                  <a:cubicBezTo>
                    <a:pt x="48" y="75"/>
                    <a:pt x="76" y="49"/>
                    <a:pt x="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7" name="Freeform 42"/>
            <p:cNvSpPr>
              <a:spLocks/>
            </p:cNvSpPr>
            <p:nvPr userDrawn="1"/>
          </p:nvSpPr>
          <p:spPr bwMode="auto">
            <a:xfrm>
              <a:off x="2101850" y="7851775"/>
              <a:ext cx="492125" cy="309562"/>
            </a:xfrm>
            <a:custGeom>
              <a:avLst/>
              <a:gdLst>
                <a:gd name="T0" fmla="*/ 81 w 160"/>
                <a:gd name="T1" fmla="*/ 0 h 160"/>
                <a:gd name="T2" fmla="*/ 160 w 160"/>
                <a:gd name="T3" fmla="*/ 79 h 160"/>
                <a:gd name="T4" fmla="*/ 81 w 160"/>
                <a:gd name="T5" fmla="*/ 160 h 160"/>
                <a:gd name="T6" fmla="*/ 0 w 160"/>
                <a:gd name="T7" fmla="*/ 80 h 160"/>
                <a:gd name="T8" fmla="*/ 81 w 160"/>
                <a:gd name="T9" fmla="*/ 0 h 160"/>
              </a:gdLst>
              <a:ahLst/>
              <a:cxnLst>
                <a:cxn ang="0">
                  <a:pos x="T0" y="T1"/>
                </a:cxn>
                <a:cxn ang="0">
                  <a:pos x="T2" y="T3"/>
                </a:cxn>
                <a:cxn ang="0">
                  <a:pos x="T4" y="T5"/>
                </a:cxn>
                <a:cxn ang="0">
                  <a:pos x="T6" y="T7"/>
                </a:cxn>
                <a:cxn ang="0">
                  <a:pos x="T8" y="T9"/>
                </a:cxn>
              </a:cxnLst>
              <a:rect l="0" t="0" r="r" b="b"/>
              <a:pathLst>
                <a:path w="160" h="160">
                  <a:moveTo>
                    <a:pt x="81" y="0"/>
                  </a:moveTo>
                  <a:cubicBezTo>
                    <a:pt x="89" y="45"/>
                    <a:pt x="113" y="72"/>
                    <a:pt x="160" y="79"/>
                  </a:cubicBezTo>
                  <a:cubicBezTo>
                    <a:pt x="115" y="88"/>
                    <a:pt x="88" y="112"/>
                    <a:pt x="81" y="160"/>
                  </a:cubicBezTo>
                  <a:cubicBezTo>
                    <a:pt x="73" y="115"/>
                    <a:pt x="48" y="86"/>
                    <a:pt x="0" y="80"/>
                  </a:cubicBezTo>
                  <a:cubicBezTo>
                    <a:pt x="47" y="72"/>
                    <a:pt x="73" y="46"/>
                    <a:pt x="8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8" name="Freeform 43"/>
            <p:cNvSpPr>
              <a:spLocks/>
            </p:cNvSpPr>
            <p:nvPr userDrawn="1"/>
          </p:nvSpPr>
          <p:spPr bwMode="auto">
            <a:xfrm>
              <a:off x="6540500" y="7854950"/>
              <a:ext cx="482600" cy="306387"/>
            </a:xfrm>
            <a:custGeom>
              <a:avLst/>
              <a:gdLst>
                <a:gd name="T0" fmla="*/ 157 w 157"/>
                <a:gd name="T1" fmla="*/ 80 h 158"/>
                <a:gd name="T2" fmla="*/ 80 w 157"/>
                <a:gd name="T3" fmla="*/ 158 h 158"/>
                <a:gd name="T4" fmla="*/ 0 w 157"/>
                <a:gd name="T5" fmla="*/ 78 h 158"/>
                <a:gd name="T6" fmla="*/ 77 w 157"/>
                <a:gd name="T7" fmla="*/ 0 h 158"/>
                <a:gd name="T8" fmla="*/ 106 w 157"/>
                <a:gd name="T9" fmla="*/ 51 h 158"/>
                <a:gd name="T10" fmla="*/ 157 w 157"/>
                <a:gd name="T11" fmla="*/ 80 h 158"/>
              </a:gdLst>
              <a:ahLst/>
              <a:cxnLst>
                <a:cxn ang="0">
                  <a:pos x="T0" y="T1"/>
                </a:cxn>
                <a:cxn ang="0">
                  <a:pos x="T2" y="T3"/>
                </a:cxn>
                <a:cxn ang="0">
                  <a:pos x="T4" y="T5"/>
                </a:cxn>
                <a:cxn ang="0">
                  <a:pos x="T6" y="T7"/>
                </a:cxn>
                <a:cxn ang="0">
                  <a:pos x="T8" y="T9"/>
                </a:cxn>
                <a:cxn ang="0">
                  <a:pos x="T10" y="T11"/>
                </a:cxn>
              </a:cxnLst>
              <a:rect l="0" t="0" r="r" b="b"/>
              <a:pathLst>
                <a:path w="157" h="158">
                  <a:moveTo>
                    <a:pt x="157" y="80"/>
                  </a:moveTo>
                  <a:cubicBezTo>
                    <a:pt x="113" y="85"/>
                    <a:pt x="87" y="111"/>
                    <a:pt x="80" y="158"/>
                  </a:cubicBezTo>
                  <a:cubicBezTo>
                    <a:pt x="72" y="112"/>
                    <a:pt x="47" y="85"/>
                    <a:pt x="0" y="78"/>
                  </a:cubicBezTo>
                  <a:cubicBezTo>
                    <a:pt x="45" y="70"/>
                    <a:pt x="72" y="45"/>
                    <a:pt x="77" y="0"/>
                  </a:cubicBezTo>
                  <a:cubicBezTo>
                    <a:pt x="87" y="17"/>
                    <a:pt x="93" y="38"/>
                    <a:pt x="106" y="51"/>
                  </a:cubicBezTo>
                  <a:cubicBezTo>
                    <a:pt x="119" y="64"/>
                    <a:pt x="139" y="70"/>
                    <a:pt x="157"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9" name="Freeform 44"/>
            <p:cNvSpPr>
              <a:spLocks/>
            </p:cNvSpPr>
            <p:nvPr userDrawn="1"/>
          </p:nvSpPr>
          <p:spPr bwMode="auto">
            <a:xfrm>
              <a:off x="6540500" y="8408988"/>
              <a:ext cx="492125" cy="314325"/>
            </a:xfrm>
            <a:custGeom>
              <a:avLst/>
              <a:gdLst>
                <a:gd name="T0" fmla="*/ 81 w 160"/>
                <a:gd name="T1" fmla="*/ 162 h 162"/>
                <a:gd name="T2" fmla="*/ 0 w 160"/>
                <a:gd name="T3" fmla="*/ 80 h 162"/>
                <a:gd name="T4" fmla="*/ 79 w 160"/>
                <a:gd name="T5" fmla="*/ 0 h 162"/>
                <a:gd name="T6" fmla="*/ 160 w 160"/>
                <a:gd name="T7" fmla="*/ 79 h 162"/>
                <a:gd name="T8" fmla="*/ 81 w 160"/>
                <a:gd name="T9" fmla="*/ 162 h 162"/>
              </a:gdLst>
              <a:ahLst/>
              <a:cxnLst>
                <a:cxn ang="0">
                  <a:pos x="T0" y="T1"/>
                </a:cxn>
                <a:cxn ang="0">
                  <a:pos x="T2" y="T3"/>
                </a:cxn>
                <a:cxn ang="0">
                  <a:pos x="T4" y="T5"/>
                </a:cxn>
                <a:cxn ang="0">
                  <a:pos x="T6" y="T7"/>
                </a:cxn>
                <a:cxn ang="0">
                  <a:pos x="T8" y="T9"/>
                </a:cxn>
              </a:cxnLst>
              <a:rect l="0" t="0" r="r" b="b"/>
              <a:pathLst>
                <a:path w="160" h="162">
                  <a:moveTo>
                    <a:pt x="81" y="162"/>
                  </a:moveTo>
                  <a:cubicBezTo>
                    <a:pt x="57" y="100"/>
                    <a:pt x="49" y="92"/>
                    <a:pt x="0" y="80"/>
                  </a:cubicBezTo>
                  <a:cubicBezTo>
                    <a:pt x="45" y="72"/>
                    <a:pt x="73" y="47"/>
                    <a:pt x="79" y="0"/>
                  </a:cubicBezTo>
                  <a:cubicBezTo>
                    <a:pt x="88" y="45"/>
                    <a:pt x="112" y="73"/>
                    <a:pt x="160" y="79"/>
                  </a:cubicBezTo>
                  <a:cubicBezTo>
                    <a:pt x="114" y="87"/>
                    <a:pt x="87" y="113"/>
                    <a:pt x="81"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0" name="Freeform 45"/>
            <p:cNvSpPr>
              <a:spLocks/>
            </p:cNvSpPr>
            <p:nvPr userDrawn="1"/>
          </p:nvSpPr>
          <p:spPr bwMode="auto">
            <a:xfrm>
              <a:off x="2095500" y="8397875"/>
              <a:ext cx="498475" cy="320675"/>
            </a:xfrm>
            <a:custGeom>
              <a:avLst/>
              <a:gdLst>
                <a:gd name="T0" fmla="*/ 162 w 162"/>
                <a:gd name="T1" fmla="*/ 86 h 166"/>
                <a:gd name="T2" fmla="*/ 83 w 162"/>
                <a:gd name="T3" fmla="*/ 166 h 166"/>
                <a:gd name="T4" fmla="*/ 0 w 162"/>
                <a:gd name="T5" fmla="*/ 87 h 166"/>
                <a:gd name="T6" fmla="*/ 83 w 162"/>
                <a:gd name="T7" fmla="*/ 0 h 166"/>
                <a:gd name="T8" fmla="*/ 162 w 162"/>
                <a:gd name="T9" fmla="*/ 86 h 166"/>
              </a:gdLst>
              <a:ahLst/>
              <a:cxnLst>
                <a:cxn ang="0">
                  <a:pos x="T0" y="T1"/>
                </a:cxn>
                <a:cxn ang="0">
                  <a:pos x="T2" y="T3"/>
                </a:cxn>
                <a:cxn ang="0">
                  <a:pos x="T4" y="T5"/>
                </a:cxn>
                <a:cxn ang="0">
                  <a:pos x="T6" y="T7"/>
                </a:cxn>
                <a:cxn ang="0">
                  <a:pos x="T8" y="T9"/>
                </a:cxn>
              </a:cxnLst>
              <a:rect l="0" t="0" r="r" b="b"/>
              <a:pathLst>
                <a:path w="162" h="166">
                  <a:moveTo>
                    <a:pt x="162" y="86"/>
                  </a:moveTo>
                  <a:cubicBezTo>
                    <a:pt x="116" y="93"/>
                    <a:pt x="91" y="120"/>
                    <a:pt x="83" y="166"/>
                  </a:cubicBezTo>
                  <a:cubicBezTo>
                    <a:pt x="75" y="120"/>
                    <a:pt x="49" y="93"/>
                    <a:pt x="0" y="87"/>
                  </a:cubicBezTo>
                  <a:cubicBezTo>
                    <a:pt x="61" y="65"/>
                    <a:pt x="70" y="56"/>
                    <a:pt x="83" y="0"/>
                  </a:cubicBezTo>
                  <a:cubicBezTo>
                    <a:pt x="91" y="51"/>
                    <a:pt x="115" y="79"/>
                    <a:pt x="162"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1" name="Freeform 46"/>
            <p:cNvSpPr>
              <a:spLocks/>
            </p:cNvSpPr>
            <p:nvPr userDrawn="1"/>
          </p:nvSpPr>
          <p:spPr bwMode="auto">
            <a:xfrm>
              <a:off x="2554288" y="8691563"/>
              <a:ext cx="481013" cy="298450"/>
            </a:xfrm>
            <a:custGeom>
              <a:avLst/>
              <a:gdLst>
                <a:gd name="T0" fmla="*/ 0 w 156"/>
                <a:gd name="T1" fmla="*/ 78 h 154"/>
                <a:gd name="T2" fmla="*/ 79 w 156"/>
                <a:gd name="T3" fmla="*/ 0 h 154"/>
                <a:gd name="T4" fmla="*/ 156 w 156"/>
                <a:gd name="T5" fmla="*/ 77 h 154"/>
                <a:gd name="T6" fmla="*/ 78 w 156"/>
                <a:gd name="T7" fmla="*/ 154 h 154"/>
                <a:gd name="T8" fmla="*/ 0 w 156"/>
                <a:gd name="T9" fmla="*/ 78 h 154"/>
              </a:gdLst>
              <a:ahLst/>
              <a:cxnLst>
                <a:cxn ang="0">
                  <a:pos x="T0" y="T1"/>
                </a:cxn>
                <a:cxn ang="0">
                  <a:pos x="T2" y="T3"/>
                </a:cxn>
                <a:cxn ang="0">
                  <a:pos x="T4" y="T5"/>
                </a:cxn>
                <a:cxn ang="0">
                  <a:pos x="T6" y="T7"/>
                </a:cxn>
                <a:cxn ang="0">
                  <a:pos x="T8" y="T9"/>
                </a:cxn>
              </a:cxnLst>
              <a:rect l="0" t="0" r="r" b="b"/>
              <a:pathLst>
                <a:path w="156" h="154">
                  <a:moveTo>
                    <a:pt x="0" y="78"/>
                  </a:moveTo>
                  <a:cubicBezTo>
                    <a:pt x="50" y="65"/>
                    <a:pt x="58" y="57"/>
                    <a:pt x="79" y="0"/>
                  </a:cubicBezTo>
                  <a:cubicBezTo>
                    <a:pt x="86" y="46"/>
                    <a:pt x="111" y="71"/>
                    <a:pt x="156" y="77"/>
                  </a:cubicBezTo>
                  <a:cubicBezTo>
                    <a:pt x="113" y="85"/>
                    <a:pt x="85" y="107"/>
                    <a:pt x="78" y="154"/>
                  </a:cubicBezTo>
                  <a:cubicBezTo>
                    <a:pt x="69" y="109"/>
                    <a:pt x="44" y="84"/>
                    <a:pt x="0"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2" name="Freeform 47"/>
            <p:cNvSpPr>
              <a:spLocks/>
            </p:cNvSpPr>
            <p:nvPr userDrawn="1"/>
          </p:nvSpPr>
          <p:spPr bwMode="auto">
            <a:xfrm>
              <a:off x="2554288" y="7580313"/>
              <a:ext cx="481013" cy="292100"/>
            </a:xfrm>
            <a:custGeom>
              <a:avLst/>
              <a:gdLst>
                <a:gd name="T0" fmla="*/ 0 w 156"/>
                <a:gd name="T1" fmla="*/ 76 h 151"/>
                <a:gd name="T2" fmla="*/ 78 w 156"/>
                <a:gd name="T3" fmla="*/ 0 h 151"/>
                <a:gd name="T4" fmla="*/ 156 w 156"/>
                <a:gd name="T5" fmla="*/ 75 h 151"/>
                <a:gd name="T6" fmla="*/ 78 w 156"/>
                <a:gd name="T7" fmla="*/ 151 h 151"/>
                <a:gd name="T8" fmla="*/ 0 w 156"/>
                <a:gd name="T9" fmla="*/ 76 h 151"/>
              </a:gdLst>
              <a:ahLst/>
              <a:cxnLst>
                <a:cxn ang="0">
                  <a:pos x="T0" y="T1"/>
                </a:cxn>
                <a:cxn ang="0">
                  <a:pos x="T2" y="T3"/>
                </a:cxn>
                <a:cxn ang="0">
                  <a:pos x="T4" y="T5"/>
                </a:cxn>
                <a:cxn ang="0">
                  <a:pos x="T6" y="T7"/>
                </a:cxn>
                <a:cxn ang="0">
                  <a:pos x="T8" y="T9"/>
                </a:cxn>
              </a:cxnLst>
              <a:rect l="0" t="0" r="r" b="b"/>
              <a:pathLst>
                <a:path w="156" h="151">
                  <a:moveTo>
                    <a:pt x="0" y="76"/>
                  </a:moveTo>
                  <a:cubicBezTo>
                    <a:pt x="45" y="69"/>
                    <a:pt x="69" y="44"/>
                    <a:pt x="78" y="0"/>
                  </a:cubicBezTo>
                  <a:cubicBezTo>
                    <a:pt x="86" y="44"/>
                    <a:pt x="111" y="69"/>
                    <a:pt x="156" y="75"/>
                  </a:cubicBezTo>
                  <a:cubicBezTo>
                    <a:pt x="113" y="83"/>
                    <a:pt x="86" y="106"/>
                    <a:pt x="78" y="151"/>
                  </a:cubicBezTo>
                  <a:cubicBezTo>
                    <a:pt x="69" y="107"/>
                    <a:pt x="44"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3" name="Freeform 48"/>
            <p:cNvSpPr>
              <a:spLocks/>
            </p:cNvSpPr>
            <p:nvPr userDrawn="1"/>
          </p:nvSpPr>
          <p:spPr bwMode="auto">
            <a:xfrm>
              <a:off x="6102350" y="7573963"/>
              <a:ext cx="484188" cy="298450"/>
            </a:xfrm>
            <a:custGeom>
              <a:avLst/>
              <a:gdLst>
                <a:gd name="T0" fmla="*/ 0 w 157"/>
                <a:gd name="T1" fmla="*/ 79 h 154"/>
                <a:gd name="T2" fmla="*/ 79 w 157"/>
                <a:gd name="T3" fmla="*/ 0 h 154"/>
                <a:gd name="T4" fmla="*/ 157 w 157"/>
                <a:gd name="T5" fmla="*/ 79 h 154"/>
                <a:gd name="T6" fmla="*/ 78 w 157"/>
                <a:gd name="T7" fmla="*/ 154 h 154"/>
                <a:gd name="T8" fmla="*/ 0 w 157"/>
                <a:gd name="T9" fmla="*/ 79 h 154"/>
              </a:gdLst>
              <a:ahLst/>
              <a:cxnLst>
                <a:cxn ang="0">
                  <a:pos x="T0" y="T1"/>
                </a:cxn>
                <a:cxn ang="0">
                  <a:pos x="T2" y="T3"/>
                </a:cxn>
                <a:cxn ang="0">
                  <a:pos x="T4" y="T5"/>
                </a:cxn>
                <a:cxn ang="0">
                  <a:pos x="T6" y="T7"/>
                </a:cxn>
                <a:cxn ang="0">
                  <a:pos x="T8" y="T9"/>
                </a:cxn>
              </a:cxnLst>
              <a:rect l="0" t="0" r="r" b="b"/>
              <a:pathLst>
                <a:path w="157" h="154">
                  <a:moveTo>
                    <a:pt x="0" y="79"/>
                  </a:moveTo>
                  <a:cubicBezTo>
                    <a:pt x="51" y="65"/>
                    <a:pt x="59" y="57"/>
                    <a:pt x="79" y="0"/>
                  </a:cubicBezTo>
                  <a:cubicBezTo>
                    <a:pt x="86" y="48"/>
                    <a:pt x="112" y="72"/>
                    <a:pt x="157" y="79"/>
                  </a:cubicBezTo>
                  <a:cubicBezTo>
                    <a:pt x="112" y="85"/>
                    <a:pt x="86" y="109"/>
                    <a:pt x="78" y="154"/>
                  </a:cubicBezTo>
                  <a:cubicBezTo>
                    <a:pt x="69" y="111"/>
                    <a:pt x="45" y="85"/>
                    <a:pt x="0"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4" name="Freeform 49"/>
            <p:cNvSpPr>
              <a:spLocks/>
            </p:cNvSpPr>
            <p:nvPr userDrawn="1"/>
          </p:nvSpPr>
          <p:spPr bwMode="auto">
            <a:xfrm>
              <a:off x="6099175" y="8696325"/>
              <a:ext cx="487363" cy="292100"/>
            </a:xfrm>
            <a:custGeom>
              <a:avLst/>
              <a:gdLst>
                <a:gd name="T0" fmla="*/ 0 w 158"/>
                <a:gd name="T1" fmla="*/ 76 h 151"/>
                <a:gd name="T2" fmla="*/ 78 w 158"/>
                <a:gd name="T3" fmla="*/ 0 h 151"/>
                <a:gd name="T4" fmla="*/ 158 w 158"/>
                <a:gd name="T5" fmla="*/ 75 h 151"/>
                <a:gd name="T6" fmla="*/ 79 w 158"/>
                <a:gd name="T7" fmla="*/ 151 h 151"/>
                <a:gd name="T8" fmla="*/ 0 w 158"/>
                <a:gd name="T9" fmla="*/ 76 h 151"/>
              </a:gdLst>
              <a:ahLst/>
              <a:cxnLst>
                <a:cxn ang="0">
                  <a:pos x="T0" y="T1"/>
                </a:cxn>
                <a:cxn ang="0">
                  <a:pos x="T2" y="T3"/>
                </a:cxn>
                <a:cxn ang="0">
                  <a:pos x="T4" y="T5"/>
                </a:cxn>
                <a:cxn ang="0">
                  <a:pos x="T6" y="T7"/>
                </a:cxn>
                <a:cxn ang="0">
                  <a:pos x="T8" y="T9"/>
                </a:cxn>
              </a:cxnLst>
              <a:rect l="0" t="0" r="r" b="b"/>
              <a:pathLst>
                <a:path w="158" h="151">
                  <a:moveTo>
                    <a:pt x="0" y="76"/>
                  </a:moveTo>
                  <a:cubicBezTo>
                    <a:pt x="44" y="69"/>
                    <a:pt x="71" y="45"/>
                    <a:pt x="78" y="0"/>
                  </a:cubicBezTo>
                  <a:cubicBezTo>
                    <a:pt x="87" y="44"/>
                    <a:pt x="112" y="70"/>
                    <a:pt x="158" y="75"/>
                  </a:cubicBezTo>
                  <a:cubicBezTo>
                    <a:pt x="113" y="82"/>
                    <a:pt x="86" y="106"/>
                    <a:pt x="79" y="151"/>
                  </a:cubicBezTo>
                  <a:cubicBezTo>
                    <a:pt x="70" y="107"/>
                    <a:pt x="45" y="82"/>
                    <a:pt x="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5" name="Freeform 50"/>
            <p:cNvSpPr>
              <a:spLocks/>
            </p:cNvSpPr>
            <p:nvPr userDrawn="1"/>
          </p:nvSpPr>
          <p:spPr bwMode="auto">
            <a:xfrm>
              <a:off x="1676400" y="8140700"/>
              <a:ext cx="458788" cy="290512"/>
            </a:xfrm>
            <a:custGeom>
              <a:avLst/>
              <a:gdLst>
                <a:gd name="T0" fmla="*/ 149 w 149"/>
                <a:gd name="T1" fmla="*/ 75 h 150"/>
                <a:gd name="T2" fmla="*/ 75 w 149"/>
                <a:gd name="T3" fmla="*/ 150 h 150"/>
                <a:gd name="T4" fmla="*/ 0 w 149"/>
                <a:gd name="T5" fmla="*/ 75 h 150"/>
                <a:gd name="T6" fmla="*/ 74 w 149"/>
                <a:gd name="T7" fmla="*/ 0 h 150"/>
                <a:gd name="T8" fmla="*/ 149 w 149"/>
                <a:gd name="T9" fmla="*/ 75 h 150"/>
              </a:gdLst>
              <a:ahLst/>
              <a:cxnLst>
                <a:cxn ang="0">
                  <a:pos x="T0" y="T1"/>
                </a:cxn>
                <a:cxn ang="0">
                  <a:pos x="T2" y="T3"/>
                </a:cxn>
                <a:cxn ang="0">
                  <a:pos x="T4" y="T5"/>
                </a:cxn>
                <a:cxn ang="0">
                  <a:pos x="T6" y="T7"/>
                </a:cxn>
                <a:cxn ang="0">
                  <a:pos x="T8" y="T9"/>
                </a:cxn>
              </a:cxnLst>
              <a:rect l="0" t="0" r="r" b="b"/>
              <a:pathLst>
                <a:path w="149" h="150">
                  <a:moveTo>
                    <a:pt x="149" y="75"/>
                  </a:moveTo>
                  <a:cubicBezTo>
                    <a:pt x="105" y="82"/>
                    <a:pt x="82" y="106"/>
                    <a:pt x="75" y="150"/>
                  </a:cubicBezTo>
                  <a:cubicBezTo>
                    <a:pt x="68" y="106"/>
                    <a:pt x="44" y="82"/>
                    <a:pt x="0" y="75"/>
                  </a:cubicBezTo>
                  <a:cubicBezTo>
                    <a:pt x="43" y="67"/>
                    <a:pt x="69" y="44"/>
                    <a:pt x="74" y="0"/>
                  </a:cubicBezTo>
                  <a:cubicBezTo>
                    <a:pt x="82" y="43"/>
                    <a:pt x="106" y="68"/>
                    <a:pt x="149"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6" name="Freeform 51"/>
            <p:cNvSpPr>
              <a:spLocks/>
            </p:cNvSpPr>
            <p:nvPr userDrawn="1"/>
          </p:nvSpPr>
          <p:spPr bwMode="auto">
            <a:xfrm>
              <a:off x="6999288" y="8140700"/>
              <a:ext cx="461963" cy="287337"/>
            </a:xfrm>
            <a:custGeom>
              <a:avLst/>
              <a:gdLst>
                <a:gd name="T0" fmla="*/ 0 w 150"/>
                <a:gd name="T1" fmla="*/ 75 h 149"/>
                <a:gd name="T2" fmla="*/ 74 w 150"/>
                <a:gd name="T3" fmla="*/ 0 h 149"/>
                <a:gd name="T4" fmla="*/ 150 w 150"/>
                <a:gd name="T5" fmla="*/ 74 h 149"/>
                <a:gd name="T6" fmla="*/ 75 w 150"/>
                <a:gd name="T7" fmla="*/ 149 h 149"/>
                <a:gd name="T8" fmla="*/ 0 w 150"/>
                <a:gd name="T9" fmla="*/ 75 h 149"/>
              </a:gdLst>
              <a:ahLst/>
              <a:cxnLst>
                <a:cxn ang="0">
                  <a:pos x="T0" y="T1"/>
                </a:cxn>
                <a:cxn ang="0">
                  <a:pos x="T2" y="T3"/>
                </a:cxn>
                <a:cxn ang="0">
                  <a:pos x="T4" y="T5"/>
                </a:cxn>
                <a:cxn ang="0">
                  <a:pos x="T6" y="T7"/>
                </a:cxn>
                <a:cxn ang="0">
                  <a:pos x="T8" y="T9"/>
                </a:cxn>
              </a:cxnLst>
              <a:rect l="0" t="0" r="r" b="b"/>
              <a:pathLst>
                <a:path w="150" h="149">
                  <a:moveTo>
                    <a:pt x="0" y="75"/>
                  </a:moveTo>
                  <a:cubicBezTo>
                    <a:pt x="43" y="67"/>
                    <a:pt x="68" y="44"/>
                    <a:pt x="74" y="0"/>
                  </a:cubicBezTo>
                  <a:cubicBezTo>
                    <a:pt x="83" y="42"/>
                    <a:pt x="104" y="69"/>
                    <a:pt x="150" y="74"/>
                  </a:cubicBezTo>
                  <a:cubicBezTo>
                    <a:pt x="107" y="82"/>
                    <a:pt x="81" y="105"/>
                    <a:pt x="75" y="149"/>
                  </a:cubicBezTo>
                  <a:cubicBezTo>
                    <a:pt x="67" y="108"/>
                    <a:pt x="45" y="81"/>
                    <a:pt x="0"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7" name="Freeform 52"/>
            <p:cNvSpPr>
              <a:spLocks/>
            </p:cNvSpPr>
            <p:nvPr userDrawn="1"/>
          </p:nvSpPr>
          <p:spPr bwMode="auto">
            <a:xfrm>
              <a:off x="5675313" y="7308850"/>
              <a:ext cx="449263" cy="276225"/>
            </a:xfrm>
            <a:custGeom>
              <a:avLst/>
              <a:gdLst>
                <a:gd name="T0" fmla="*/ 73 w 146"/>
                <a:gd name="T1" fmla="*/ 142 h 142"/>
                <a:gd name="T2" fmla="*/ 0 w 146"/>
                <a:gd name="T3" fmla="*/ 72 h 142"/>
                <a:gd name="T4" fmla="*/ 72 w 146"/>
                <a:gd name="T5" fmla="*/ 0 h 142"/>
                <a:gd name="T6" fmla="*/ 146 w 146"/>
                <a:gd name="T7" fmla="*/ 71 h 142"/>
                <a:gd name="T8" fmla="*/ 73 w 146"/>
                <a:gd name="T9" fmla="*/ 142 h 142"/>
              </a:gdLst>
              <a:ahLst/>
              <a:cxnLst>
                <a:cxn ang="0">
                  <a:pos x="T0" y="T1"/>
                </a:cxn>
                <a:cxn ang="0">
                  <a:pos x="T2" y="T3"/>
                </a:cxn>
                <a:cxn ang="0">
                  <a:pos x="T4" y="T5"/>
                </a:cxn>
                <a:cxn ang="0">
                  <a:pos x="T6" y="T7"/>
                </a:cxn>
                <a:cxn ang="0">
                  <a:pos x="T8" y="T9"/>
                </a:cxn>
              </a:cxnLst>
              <a:rect l="0" t="0" r="r" b="b"/>
              <a:pathLst>
                <a:path w="146" h="142">
                  <a:moveTo>
                    <a:pt x="73" y="142"/>
                  </a:moveTo>
                  <a:cubicBezTo>
                    <a:pt x="65" y="102"/>
                    <a:pt x="41" y="79"/>
                    <a:pt x="0" y="72"/>
                  </a:cubicBezTo>
                  <a:cubicBezTo>
                    <a:pt x="40" y="64"/>
                    <a:pt x="65" y="43"/>
                    <a:pt x="72" y="0"/>
                  </a:cubicBezTo>
                  <a:cubicBezTo>
                    <a:pt x="81" y="40"/>
                    <a:pt x="103" y="66"/>
                    <a:pt x="146" y="71"/>
                  </a:cubicBezTo>
                  <a:cubicBezTo>
                    <a:pt x="105" y="79"/>
                    <a:pt x="80" y="101"/>
                    <a:pt x="73"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8" name="Freeform 53"/>
            <p:cNvSpPr>
              <a:spLocks/>
            </p:cNvSpPr>
            <p:nvPr userDrawn="1"/>
          </p:nvSpPr>
          <p:spPr bwMode="auto">
            <a:xfrm>
              <a:off x="3013075" y="8985250"/>
              <a:ext cx="449263" cy="274637"/>
            </a:xfrm>
            <a:custGeom>
              <a:avLst/>
              <a:gdLst>
                <a:gd name="T0" fmla="*/ 73 w 146"/>
                <a:gd name="T1" fmla="*/ 0 h 142"/>
                <a:gd name="T2" fmla="*/ 146 w 146"/>
                <a:gd name="T3" fmla="*/ 71 h 142"/>
                <a:gd name="T4" fmla="*/ 73 w 146"/>
                <a:gd name="T5" fmla="*/ 142 h 142"/>
                <a:gd name="T6" fmla="*/ 0 w 146"/>
                <a:gd name="T7" fmla="*/ 71 h 142"/>
                <a:gd name="T8" fmla="*/ 73 w 146"/>
                <a:gd name="T9" fmla="*/ 0 h 142"/>
              </a:gdLst>
              <a:ahLst/>
              <a:cxnLst>
                <a:cxn ang="0">
                  <a:pos x="T0" y="T1"/>
                </a:cxn>
                <a:cxn ang="0">
                  <a:pos x="T2" y="T3"/>
                </a:cxn>
                <a:cxn ang="0">
                  <a:pos x="T4" y="T5"/>
                </a:cxn>
                <a:cxn ang="0">
                  <a:pos x="T6" y="T7"/>
                </a:cxn>
                <a:cxn ang="0">
                  <a:pos x="T8" y="T9"/>
                </a:cxn>
              </a:cxnLst>
              <a:rect l="0" t="0" r="r" b="b"/>
              <a:pathLst>
                <a:path w="146" h="142">
                  <a:moveTo>
                    <a:pt x="73" y="0"/>
                  </a:moveTo>
                  <a:cubicBezTo>
                    <a:pt x="81" y="41"/>
                    <a:pt x="104" y="64"/>
                    <a:pt x="146" y="71"/>
                  </a:cubicBezTo>
                  <a:cubicBezTo>
                    <a:pt x="105" y="78"/>
                    <a:pt x="80" y="100"/>
                    <a:pt x="73" y="142"/>
                  </a:cubicBezTo>
                  <a:cubicBezTo>
                    <a:pt x="65" y="102"/>
                    <a:pt x="43" y="77"/>
                    <a:pt x="0" y="71"/>
                  </a:cubicBezTo>
                  <a:cubicBezTo>
                    <a:pt x="41" y="63"/>
                    <a:pt x="65" y="41"/>
                    <a:pt x="7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9" name="Freeform 54"/>
            <p:cNvSpPr>
              <a:spLocks/>
            </p:cNvSpPr>
            <p:nvPr userDrawn="1"/>
          </p:nvSpPr>
          <p:spPr bwMode="auto">
            <a:xfrm>
              <a:off x="3013075" y="7308850"/>
              <a:ext cx="447675" cy="277812"/>
            </a:xfrm>
            <a:custGeom>
              <a:avLst/>
              <a:gdLst>
                <a:gd name="T0" fmla="*/ 145 w 145"/>
                <a:gd name="T1" fmla="*/ 71 h 143"/>
                <a:gd name="T2" fmla="*/ 73 w 145"/>
                <a:gd name="T3" fmla="*/ 143 h 143"/>
                <a:gd name="T4" fmla="*/ 0 w 145"/>
                <a:gd name="T5" fmla="*/ 72 h 143"/>
                <a:gd name="T6" fmla="*/ 72 w 145"/>
                <a:gd name="T7" fmla="*/ 0 h 143"/>
                <a:gd name="T8" fmla="*/ 145 w 145"/>
                <a:gd name="T9" fmla="*/ 71 h 143"/>
              </a:gdLst>
              <a:ahLst/>
              <a:cxnLst>
                <a:cxn ang="0">
                  <a:pos x="T0" y="T1"/>
                </a:cxn>
                <a:cxn ang="0">
                  <a:pos x="T2" y="T3"/>
                </a:cxn>
                <a:cxn ang="0">
                  <a:pos x="T4" y="T5"/>
                </a:cxn>
                <a:cxn ang="0">
                  <a:pos x="T6" y="T7"/>
                </a:cxn>
                <a:cxn ang="0">
                  <a:pos x="T8" y="T9"/>
                </a:cxn>
              </a:cxnLst>
              <a:rect l="0" t="0" r="r" b="b"/>
              <a:pathLst>
                <a:path w="145" h="143">
                  <a:moveTo>
                    <a:pt x="145" y="71"/>
                  </a:moveTo>
                  <a:cubicBezTo>
                    <a:pt x="104" y="79"/>
                    <a:pt x="80" y="101"/>
                    <a:pt x="73" y="143"/>
                  </a:cubicBezTo>
                  <a:cubicBezTo>
                    <a:pt x="64" y="103"/>
                    <a:pt x="42" y="78"/>
                    <a:pt x="0" y="72"/>
                  </a:cubicBezTo>
                  <a:cubicBezTo>
                    <a:pt x="41" y="65"/>
                    <a:pt x="65" y="42"/>
                    <a:pt x="72" y="0"/>
                  </a:cubicBezTo>
                  <a:cubicBezTo>
                    <a:pt x="81" y="40"/>
                    <a:pt x="103" y="65"/>
                    <a:pt x="145"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0" name="Freeform 55"/>
            <p:cNvSpPr>
              <a:spLocks/>
            </p:cNvSpPr>
            <p:nvPr userDrawn="1"/>
          </p:nvSpPr>
          <p:spPr bwMode="auto">
            <a:xfrm>
              <a:off x="5675313" y="8982075"/>
              <a:ext cx="449263" cy="277812"/>
            </a:xfrm>
            <a:custGeom>
              <a:avLst/>
              <a:gdLst>
                <a:gd name="T0" fmla="*/ 73 w 146"/>
                <a:gd name="T1" fmla="*/ 143 h 143"/>
                <a:gd name="T2" fmla="*/ 0 w 146"/>
                <a:gd name="T3" fmla="*/ 72 h 143"/>
                <a:gd name="T4" fmla="*/ 72 w 146"/>
                <a:gd name="T5" fmla="*/ 0 h 143"/>
                <a:gd name="T6" fmla="*/ 146 w 146"/>
                <a:gd name="T7" fmla="*/ 71 h 143"/>
                <a:gd name="T8" fmla="*/ 73 w 146"/>
                <a:gd name="T9" fmla="*/ 143 h 143"/>
              </a:gdLst>
              <a:ahLst/>
              <a:cxnLst>
                <a:cxn ang="0">
                  <a:pos x="T0" y="T1"/>
                </a:cxn>
                <a:cxn ang="0">
                  <a:pos x="T2" y="T3"/>
                </a:cxn>
                <a:cxn ang="0">
                  <a:pos x="T4" y="T5"/>
                </a:cxn>
                <a:cxn ang="0">
                  <a:pos x="T6" y="T7"/>
                </a:cxn>
                <a:cxn ang="0">
                  <a:pos x="T8" y="T9"/>
                </a:cxn>
              </a:cxnLst>
              <a:rect l="0" t="0" r="r" b="b"/>
              <a:pathLst>
                <a:path w="146" h="143">
                  <a:moveTo>
                    <a:pt x="73" y="143"/>
                  </a:moveTo>
                  <a:cubicBezTo>
                    <a:pt x="65" y="101"/>
                    <a:pt x="41" y="79"/>
                    <a:pt x="0" y="72"/>
                  </a:cubicBezTo>
                  <a:cubicBezTo>
                    <a:pt x="41" y="65"/>
                    <a:pt x="65" y="42"/>
                    <a:pt x="72" y="0"/>
                  </a:cubicBezTo>
                  <a:cubicBezTo>
                    <a:pt x="81" y="41"/>
                    <a:pt x="103" y="65"/>
                    <a:pt x="146" y="71"/>
                  </a:cubicBezTo>
                  <a:cubicBezTo>
                    <a:pt x="106" y="79"/>
                    <a:pt x="79" y="100"/>
                    <a:pt x="73"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1" name="Freeform 56"/>
            <p:cNvSpPr>
              <a:spLocks/>
            </p:cNvSpPr>
            <p:nvPr userDrawn="1"/>
          </p:nvSpPr>
          <p:spPr bwMode="auto">
            <a:xfrm>
              <a:off x="4346575" y="9263063"/>
              <a:ext cx="441325" cy="277812"/>
            </a:xfrm>
            <a:custGeom>
              <a:avLst/>
              <a:gdLst>
                <a:gd name="T0" fmla="*/ 72 w 143"/>
                <a:gd name="T1" fmla="*/ 0 h 143"/>
                <a:gd name="T2" fmla="*/ 143 w 143"/>
                <a:gd name="T3" fmla="*/ 71 h 143"/>
                <a:gd name="T4" fmla="*/ 72 w 143"/>
                <a:gd name="T5" fmla="*/ 143 h 143"/>
                <a:gd name="T6" fmla="*/ 0 w 143"/>
                <a:gd name="T7" fmla="*/ 71 h 143"/>
                <a:gd name="T8" fmla="*/ 72 w 143"/>
                <a:gd name="T9" fmla="*/ 0 h 143"/>
              </a:gdLst>
              <a:ahLst/>
              <a:cxnLst>
                <a:cxn ang="0">
                  <a:pos x="T0" y="T1"/>
                </a:cxn>
                <a:cxn ang="0">
                  <a:pos x="T2" y="T3"/>
                </a:cxn>
                <a:cxn ang="0">
                  <a:pos x="T4" y="T5"/>
                </a:cxn>
                <a:cxn ang="0">
                  <a:pos x="T6" y="T7"/>
                </a:cxn>
                <a:cxn ang="0">
                  <a:pos x="T8" y="T9"/>
                </a:cxn>
              </a:cxnLst>
              <a:rect l="0" t="0" r="r" b="b"/>
              <a:pathLst>
                <a:path w="143" h="143">
                  <a:moveTo>
                    <a:pt x="72" y="0"/>
                  </a:moveTo>
                  <a:cubicBezTo>
                    <a:pt x="78" y="41"/>
                    <a:pt x="102" y="64"/>
                    <a:pt x="143" y="71"/>
                  </a:cubicBezTo>
                  <a:cubicBezTo>
                    <a:pt x="103" y="78"/>
                    <a:pt x="78" y="100"/>
                    <a:pt x="72" y="143"/>
                  </a:cubicBezTo>
                  <a:cubicBezTo>
                    <a:pt x="65" y="101"/>
                    <a:pt x="42" y="77"/>
                    <a:pt x="0" y="71"/>
                  </a:cubicBezTo>
                  <a:cubicBezTo>
                    <a:pt x="41" y="64"/>
                    <a:pt x="65" y="41"/>
                    <a:pt x="7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2" name="Freeform 57"/>
            <p:cNvSpPr>
              <a:spLocks/>
            </p:cNvSpPr>
            <p:nvPr userDrawn="1"/>
          </p:nvSpPr>
          <p:spPr bwMode="auto">
            <a:xfrm>
              <a:off x="4349750" y="7031038"/>
              <a:ext cx="441325" cy="276225"/>
            </a:xfrm>
            <a:custGeom>
              <a:avLst/>
              <a:gdLst>
                <a:gd name="T0" fmla="*/ 0 w 143"/>
                <a:gd name="T1" fmla="*/ 72 h 143"/>
                <a:gd name="T2" fmla="*/ 71 w 143"/>
                <a:gd name="T3" fmla="*/ 0 h 143"/>
                <a:gd name="T4" fmla="*/ 143 w 143"/>
                <a:gd name="T5" fmla="*/ 71 h 143"/>
                <a:gd name="T6" fmla="*/ 71 w 143"/>
                <a:gd name="T7" fmla="*/ 143 h 143"/>
                <a:gd name="T8" fmla="*/ 0 w 143"/>
                <a:gd name="T9" fmla="*/ 72 h 143"/>
              </a:gdLst>
              <a:ahLst/>
              <a:cxnLst>
                <a:cxn ang="0">
                  <a:pos x="T0" y="T1"/>
                </a:cxn>
                <a:cxn ang="0">
                  <a:pos x="T2" y="T3"/>
                </a:cxn>
                <a:cxn ang="0">
                  <a:pos x="T4" y="T5"/>
                </a:cxn>
                <a:cxn ang="0">
                  <a:pos x="T6" y="T7"/>
                </a:cxn>
                <a:cxn ang="0">
                  <a:pos x="T8" y="T9"/>
                </a:cxn>
              </a:cxnLst>
              <a:rect l="0" t="0" r="r" b="b"/>
              <a:pathLst>
                <a:path w="143" h="143">
                  <a:moveTo>
                    <a:pt x="0" y="72"/>
                  </a:moveTo>
                  <a:cubicBezTo>
                    <a:pt x="41" y="65"/>
                    <a:pt x="63" y="41"/>
                    <a:pt x="71" y="0"/>
                  </a:cubicBezTo>
                  <a:cubicBezTo>
                    <a:pt x="78" y="41"/>
                    <a:pt x="101" y="65"/>
                    <a:pt x="143" y="71"/>
                  </a:cubicBezTo>
                  <a:cubicBezTo>
                    <a:pt x="102" y="79"/>
                    <a:pt x="77" y="101"/>
                    <a:pt x="71" y="143"/>
                  </a:cubicBezTo>
                  <a:cubicBezTo>
                    <a:pt x="63" y="103"/>
                    <a:pt x="41" y="78"/>
                    <a:pt x="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3" name="Freeform 58"/>
            <p:cNvSpPr>
              <a:spLocks/>
            </p:cNvSpPr>
            <p:nvPr userDrawn="1"/>
          </p:nvSpPr>
          <p:spPr bwMode="auto">
            <a:xfrm>
              <a:off x="74644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4" name="Freeform 59"/>
            <p:cNvSpPr>
              <a:spLocks/>
            </p:cNvSpPr>
            <p:nvPr userDrawn="1"/>
          </p:nvSpPr>
          <p:spPr bwMode="auto">
            <a:xfrm>
              <a:off x="1254125" y="8432800"/>
              <a:ext cx="419100" cy="263525"/>
            </a:xfrm>
            <a:custGeom>
              <a:avLst/>
              <a:gdLst>
                <a:gd name="T0" fmla="*/ 136 w 136"/>
                <a:gd name="T1" fmla="*/ 68 h 136"/>
                <a:gd name="T2" fmla="*/ 68 w 136"/>
                <a:gd name="T3" fmla="*/ 136 h 136"/>
                <a:gd name="T4" fmla="*/ 0 w 136"/>
                <a:gd name="T5" fmla="*/ 68 h 136"/>
                <a:gd name="T6" fmla="*/ 68 w 136"/>
                <a:gd name="T7" fmla="*/ 0 h 136"/>
                <a:gd name="T8" fmla="*/ 136 w 136"/>
                <a:gd name="T9" fmla="*/ 68 h 136"/>
              </a:gdLst>
              <a:ahLst/>
              <a:cxnLst>
                <a:cxn ang="0">
                  <a:pos x="T0" y="T1"/>
                </a:cxn>
                <a:cxn ang="0">
                  <a:pos x="T2" y="T3"/>
                </a:cxn>
                <a:cxn ang="0">
                  <a:pos x="T4" y="T5"/>
                </a:cxn>
                <a:cxn ang="0">
                  <a:pos x="T6" y="T7"/>
                </a:cxn>
                <a:cxn ang="0">
                  <a:pos x="T8" y="T9"/>
                </a:cxn>
              </a:cxnLst>
              <a:rect l="0" t="0" r="r" b="b"/>
              <a:pathLst>
                <a:path w="136" h="136">
                  <a:moveTo>
                    <a:pt x="136" y="68"/>
                  </a:moveTo>
                  <a:cubicBezTo>
                    <a:pt x="97" y="75"/>
                    <a:pt x="74" y="96"/>
                    <a:pt x="68" y="136"/>
                  </a:cubicBezTo>
                  <a:cubicBezTo>
                    <a:pt x="61" y="97"/>
                    <a:pt x="39" y="75"/>
                    <a:pt x="0" y="68"/>
                  </a:cubicBezTo>
                  <a:cubicBezTo>
                    <a:pt x="39" y="61"/>
                    <a:pt x="61" y="39"/>
                    <a:pt x="68" y="0"/>
                  </a:cubicBezTo>
                  <a:cubicBezTo>
                    <a:pt x="75" y="38"/>
                    <a:pt x="96" y="61"/>
                    <a:pt x="136"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5" name="Freeform 60"/>
            <p:cNvSpPr>
              <a:spLocks/>
            </p:cNvSpPr>
            <p:nvPr userDrawn="1"/>
          </p:nvSpPr>
          <p:spPr bwMode="auto">
            <a:xfrm>
              <a:off x="1260475" y="7878763"/>
              <a:ext cx="412750" cy="258762"/>
            </a:xfrm>
            <a:custGeom>
              <a:avLst/>
              <a:gdLst>
                <a:gd name="T0" fmla="*/ 134 w 134"/>
                <a:gd name="T1" fmla="*/ 65 h 134"/>
                <a:gd name="T2" fmla="*/ 66 w 134"/>
                <a:gd name="T3" fmla="*/ 134 h 134"/>
                <a:gd name="T4" fmla="*/ 0 w 134"/>
                <a:gd name="T5" fmla="*/ 68 h 134"/>
                <a:gd name="T6" fmla="*/ 43 w 134"/>
                <a:gd name="T7" fmla="*/ 43 h 134"/>
                <a:gd name="T8" fmla="*/ 67 w 134"/>
                <a:gd name="T9" fmla="*/ 0 h 134"/>
                <a:gd name="T10" fmla="*/ 134 w 134"/>
                <a:gd name="T11" fmla="*/ 65 h 134"/>
              </a:gdLst>
              <a:ahLst/>
              <a:cxnLst>
                <a:cxn ang="0">
                  <a:pos x="T0" y="T1"/>
                </a:cxn>
                <a:cxn ang="0">
                  <a:pos x="T2" y="T3"/>
                </a:cxn>
                <a:cxn ang="0">
                  <a:pos x="T4" y="T5"/>
                </a:cxn>
                <a:cxn ang="0">
                  <a:pos x="T6" y="T7"/>
                </a:cxn>
                <a:cxn ang="0">
                  <a:pos x="T8" y="T9"/>
                </a:cxn>
                <a:cxn ang="0">
                  <a:pos x="T10" y="T11"/>
                </a:cxn>
              </a:cxnLst>
              <a:rect l="0" t="0" r="r" b="b"/>
              <a:pathLst>
                <a:path w="134" h="134">
                  <a:moveTo>
                    <a:pt x="134" y="65"/>
                  </a:moveTo>
                  <a:cubicBezTo>
                    <a:pt x="95" y="73"/>
                    <a:pt x="72" y="94"/>
                    <a:pt x="66" y="134"/>
                  </a:cubicBezTo>
                  <a:cubicBezTo>
                    <a:pt x="59" y="95"/>
                    <a:pt x="37" y="72"/>
                    <a:pt x="0" y="68"/>
                  </a:cubicBezTo>
                  <a:cubicBezTo>
                    <a:pt x="15" y="59"/>
                    <a:pt x="32" y="54"/>
                    <a:pt x="43" y="43"/>
                  </a:cubicBezTo>
                  <a:cubicBezTo>
                    <a:pt x="54" y="32"/>
                    <a:pt x="59" y="15"/>
                    <a:pt x="67" y="0"/>
                  </a:cubicBezTo>
                  <a:cubicBezTo>
                    <a:pt x="73" y="36"/>
                    <a:pt x="94" y="59"/>
                    <a:pt x="13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6" name="Freeform 61"/>
            <p:cNvSpPr>
              <a:spLocks/>
            </p:cNvSpPr>
            <p:nvPr userDrawn="1"/>
          </p:nvSpPr>
          <p:spPr bwMode="auto">
            <a:xfrm>
              <a:off x="7461250" y="7875588"/>
              <a:ext cx="422275" cy="260350"/>
            </a:xfrm>
            <a:custGeom>
              <a:avLst/>
              <a:gdLst>
                <a:gd name="T0" fmla="*/ 69 w 137"/>
                <a:gd name="T1" fmla="*/ 0 h 135"/>
                <a:gd name="T2" fmla="*/ 137 w 137"/>
                <a:gd name="T3" fmla="*/ 68 h 135"/>
                <a:gd name="T4" fmla="*/ 69 w 137"/>
                <a:gd name="T5" fmla="*/ 135 h 135"/>
                <a:gd name="T6" fmla="*/ 0 w 137"/>
                <a:gd name="T7" fmla="*/ 68 h 135"/>
                <a:gd name="T8" fmla="*/ 69 w 137"/>
                <a:gd name="T9" fmla="*/ 0 h 135"/>
              </a:gdLst>
              <a:ahLst/>
              <a:cxnLst>
                <a:cxn ang="0">
                  <a:pos x="T0" y="T1"/>
                </a:cxn>
                <a:cxn ang="0">
                  <a:pos x="T2" y="T3"/>
                </a:cxn>
                <a:cxn ang="0">
                  <a:pos x="T4" y="T5"/>
                </a:cxn>
                <a:cxn ang="0">
                  <a:pos x="T6" y="T7"/>
                </a:cxn>
                <a:cxn ang="0">
                  <a:pos x="T8" y="T9"/>
                </a:cxn>
              </a:cxnLst>
              <a:rect l="0" t="0" r="r" b="b"/>
              <a:pathLst>
                <a:path w="137" h="135">
                  <a:moveTo>
                    <a:pt x="69" y="0"/>
                  </a:moveTo>
                  <a:cubicBezTo>
                    <a:pt x="76" y="39"/>
                    <a:pt x="98" y="61"/>
                    <a:pt x="137" y="68"/>
                  </a:cubicBezTo>
                  <a:cubicBezTo>
                    <a:pt x="98" y="75"/>
                    <a:pt x="75" y="96"/>
                    <a:pt x="69" y="135"/>
                  </a:cubicBezTo>
                  <a:cubicBezTo>
                    <a:pt x="61" y="98"/>
                    <a:pt x="41" y="73"/>
                    <a:pt x="0" y="68"/>
                  </a:cubicBezTo>
                  <a:cubicBezTo>
                    <a:pt x="40" y="61"/>
                    <a:pt x="62" y="39"/>
                    <a:pt x="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7" name="Freeform 62"/>
            <p:cNvSpPr>
              <a:spLocks/>
            </p:cNvSpPr>
            <p:nvPr userDrawn="1"/>
          </p:nvSpPr>
          <p:spPr bwMode="auto">
            <a:xfrm>
              <a:off x="5246688" y="7040563"/>
              <a:ext cx="415925" cy="258762"/>
            </a:xfrm>
            <a:custGeom>
              <a:avLst/>
              <a:gdLst>
                <a:gd name="T0" fmla="*/ 67 w 135"/>
                <a:gd name="T1" fmla="*/ 0 h 134"/>
                <a:gd name="T2" fmla="*/ 135 w 135"/>
                <a:gd name="T3" fmla="*/ 66 h 134"/>
                <a:gd name="T4" fmla="*/ 68 w 135"/>
                <a:gd name="T5" fmla="*/ 134 h 134"/>
                <a:gd name="T6" fmla="*/ 0 w 135"/>
                <a:gd name="T7" fmla="*/ 67 h 134"/>
                <a:gd name="T8" fmla="*/ 67 w 135"/>
                <a:gd name="T9" fmla="*/ 0 h 134"/>
              </a:gdLst>
              <a:ahLst/>
              <a:cxnLst>
                <a:cxn ang="0">
                  <a:pos x="T0" y="T1"/>
                </a:cxn>
                <a:cxn ang="0">
                  <a:pos x="T2" y="T3"/>
                </a:cxn>
                <a:cxn ang="0">
                  <a:pos x="T4" y="T5"/>
                </a:cxn>
                <a:cxn ang="0">
                  <a:pos x="T6" y="T7"/>
                </a:cxn>
                <a:cxn ang="0">
                  <a:pos x="T8" y="T9"/>
                </a:cxn>
              </a:cxnLst>
              <a:rect l="0" t="0" r="r" b="b"/>
              <a:pathLst>
                <a:path w="135" h="134">
                  <a:moveTo>
                    <a:pt x="67" y="0"/>
                  </a:moveTo>
                  <a:cubicBezTo>
                    <a:pt x="75" y="38"/>
                    <a:pt x="96" y="60"/>
                    <a:pt x="135" y="66"/>
                  </a:cubicBezTo>
                  <a:cubicBezTo>
                    <a:pt x="98" y="74"/>
                    <a:pt x="73" y="94"/>
                    <a:pt x="68" y="134"/>
                  </a:cubicBezTo>
                  <a:cubicBezTo>
                    <a:pt x="60" y="96"/>
                    <a:pt x="40" y="73"/>
                    <a:pt x="0" y="67"/>
                  </a:cubicBezTo>
                  <a:cubicBezTo>
                    <a:pt x="38" y="59"/>
                    <a:pt x="61" y="40"/>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8" name="Freeform 63"/>
            <p:cNvSpPr>
              <a:spLocks/>
            </p:cNvSpPr>
            <p:nvPr userDrawn="1"/>
          </p:nvSpPr>
          <p:spPr bwMode="auto">
            <a:xfrm>
              <a:off x="3471863" y="7038975"/>
              <a:ext cx="415925" cy="258762"/>
            </a:xfrm>
            <a:custGeom>
              <a:avLst/>
              <a:gdLst>
                <a:gd name="T0" fmla="*/ 68 w 135"/>
                <a:gd name="T1" fmla="*/ 134 h 134"/>
                <a:gd name="T2" fmla="*/ 0 w 135"/>
                <a:gd name="T3" fmla="*/ 68 h 134"/>
                <a:gd name="T4" fmla="*/ 67 w 135"/>
                <a:gd name="T5" fmla="*/ 0 h 134"/>
                <a:gd name="T6" fmla="*/ 135 w 135"/>
                <a:gd name="T7" fmla="*/ 67 h 134"/>
                <a:gd name="T8" fmla="*/ 68 w 135"/>
                <a:gd name="T9" fmla="*/ 134 h 134"/>
              </a:gdLst>
              <a:ahLst/>
              <a:cxnLst>
                <a:cxn ang="0">
                  <a:pos x="T0" y="T1"/>
                </a:cxn>
                <a:cxn ang="0">
                  <a:pos x="T2" y="T3"/>
                </a:cxn>
                <a:cxn ang="0">
                  <a:pos x="T4" y="T5"/>
                </a:cxn>
                <a:cxn ang="0">
                  <a:pos x="T6" y="T7"/>
                </a:cxn>
                <a:cxn ang="0">
                  <a:pos x="T8" y="T9"/>
                </a:cxn>
              </a:cxnLst>
              <a:rect l="0" t="0" r="r" b="b"/>
              <a:pathLst>
                <a:path w="135" h="134">
                  <a:moveTo>
                    <a:pt x="68" y="134"/>
                  </a:moveTo>
                  <a:cubicBezTo>
                    <a:pt x="61" y="96"/>
                    <a:pt x="39" y="75"/>
                    <a:pt x="0" y="68"/>
                  </a:cubicBezTo>
                  <a:cubicBezTo>
                    <a:pt x="39" y="61"/>
                    <a:pt x="61" y="39"/>
                    <a:pt x="67" y="0"/>
                  </a:cubicBezTo>
                  <a:cubicBezTo>
                    <a:pt x="75" y="38"/>
                    <a:pt x="95" y="62"/>
                    <a:pt x="135" y="67"/>
                  </a:cubicBezTo>
                  <a:cubicBezTo>
                    <a:pt x="98" y="75"/>
                    <a:pt x="74" y="94"/>
                    <a:pt x="68"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9" name="Freeform 64"/>
            <p:cNvSpPr>
              <a:spLocks/>
            </p:cNvSpPr>
            <p:nvPr userDrawn="1"/>
          </p:nvSpPr>
          <p:spPr bwMode="auto">
            <a:xfrm>
              <a:off x="5246688" y="9269413"/>
              <a:ext cx="415925" cy="261937"/>
            </a:xfrm>
            <a:custGeom>
              <a:avLst/>
              <a:gdLst>
                <a:gd name="T0" fmla="*/ 135 w 135"/>
                <a:gd name="T1" fmla="*/ 67 h 135"/>
                <a:gd name="T2" fmla="*/ 68 w 135"/>
                <a:gd name="T3" fmla="*/ 135 h 135"/>
                <a:gd name="T4" fmla="*/ 0 w 135"/>
                <a:gd name="T5" fmla="*/ 68 h 135"/>
                <a:gd name="T6" fmla="*/ 67 w 135"/>
                <a:gd name="T7" fmla="*/ 0 h 135"/>
                <a:gd name="T8" fmla="*/ 135 w 135"/>
                <a:gd name="T9" fmla="*/ 67 h 135"/>
              </a:gdLst>
              <a:ahLst/>
              <a:cxnLst>
                <a:cxn ang="0">
                  <a:pos x="T0" y="T1"/>
                </a:cxn>
                <a:cxn ang="0">
                  <a:pos x="T2" y="T3"/>
                </a:cxn>
                <a:cxn ang="0">
                  <a:pos x="T4" y="T5"/>
                </a:cxn>
                <a:cxn ang="0">
                  <a:pos x="T6" y="T7"/>
                </a:cxn>
                <a:cxn ang="0">
                  <a:pos x="T8" y="T9"/>
                </a:cxn>
              </a:cxnLst>
              <a:rect l="0" t="0" r="r" b="b"/>
              <a:pathLst>
                <a:path w="135" h="135">
                  <a:moveTo>
                    <a:pt x="135" y="67"/>
                  </a:moveTo>
                  <a:cubicBezTo>
                    <a:pt x="96" y="74"/>
                    <a:pt x="75" y="97"/>
                    <a:pt x="68" y="135"/>
                  </a:cubicBezTo>
                  <a:cubicBezTo>
                    <a:pt x="61" y="96"/>
                    <a:pt x="39" y="75"/>
                    <a:pt x="0" y="68"/>
                  </a:cubicBezTo>
                  <a:cubicBezTo>
                    <a:pt x="39" y="61"/>
                    <a:pt x="61" y="40"/>
                    <a:pt x="67" y="0"/>
                  </a:cubicBezTo>
                  <a:cubicBezTo>
                    <a:pt x="75" y="38"/>
                    <a:pt x="95" y="62"/>
                    <a:pt x="135"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0" name="Freeform 65"/>
            <p:cNvSpPr>
              <a:spLocks/>
            </p:cNvSpPr>
            <p:nvPr userDrawn="1"/>
          </p:nvSpPr>
          <p:spPr bwMode="auto">
            <a:xfrm>
              <a:off x="3471863" y="9271000"/>
              <a:ext cx="415925" cy="257175"/>
            </a:xfrm>
            <a:custGeom>
              <a:avLst/>
              <a:gdLst>
                <a:gd name="T0" fmla="*/ 68 w 135"/>
                <a:gd name="T1" fmla="*/ 133 h 133"/>
                <a:gd name="T2" fmla="*/ 0 w 135"/>
                <a:gd name="T3" fmla="*/ 67 h 133"/>
                <a:gd name="T4" fmla="*/ 67 w 135"/>
                <a:gd name="T5" fmla="*/ 0 h 133"/>
                <a:gd name="T6" fmla="*/ 135 w 135"/>
                <a:gd name="T7" fmla="*/ 66 h 133"/>
                <a:gd name="T8" fmla="*/ 68 w 135"/>
                <a:gd name="T9" fmla="*/ 133 h 133"/>
              </a:gdLst>
              <a:ahLst/>
              <a:cxnLst>
                <a:cxn ang="0">
                  <a:pos x="T0" y="T1"/>
                </a:cxn>
                <a:cxn ang="0">
                  <a:pos x="T2" y="T3"/>
                </a:cxn>
                <a:cxn ang="0">
                  <a:pos x="T4" y="T5"/>
                </a:cxn>
                <a:cxn ang="0">
                  <a:pos x="T6" y="T7"/>
                </a:cxn>
                <a:cxn ang="0">
                  <a:pos x="T8" y="T9"/>
                </a:cxn>
              </a:cxnLst>
              <a:rect l="0" t="0" r="r" b="b"/>
              <a:pathLst>
                <a:path w="135" h="133">
                  <a:moveTo>
                    <a:pt x="68" y="133"/>
                  </a:moveTo>
                  <a:cubicBezTo>
                    <a:pt x="61" y="95"/>
                    <a:pt x="39" y="74"/>
                    <a:pt x="0" y="67"/>
                  </a:cubicBezTo>
                  <a:cubicBezTo>
                    <a:pt x="38" y="60"/>
                    <a:pt x="61" y="39"/>
                    <a:pt x="67" y="0"/>
                  </a:cubicBezTo>
                  <a:cubicBezTo>
                    <a:pt x="75" y="37"/>
                    <a:pt x="96" y="61"/>
                    <a:pt x="135" y="66"/>
                  </a:cubicBezTo>
                  <a:cubicBezTo>
                    <a:pt x="97" y="74"/>
                    <a:pt x="74" y="95"/>
                    <a:pt x="68" y="1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1" name="Freeform 66"/>
            <p:cNvSpPr>
              <a:spLocks/>
            </p:cNvSpPr>
            <p:nvPr userDrawn="1"/>
          </p:nvSpPr>
          <p:spPr bwMode="auto">
            <a:xfrm>
              <a:off x="7023100" y="7602538"/>
              <a:ext cx="409575" cy="252412"/>
            </a:xfrm>
            <a:custGeom>
              <a:avLst/>
              <a:gdLst>
                <a:gd name="T0" fmla="*/ 133 w 133"/>
                <a:gd name="T1" fmla="*/ 64 h 131"/>
                <a:gd name="T2" fmla="*/ 66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1" y="76"/>
                    <a:pt x="84" y="82"/>
                    <a:pt x="66"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2" name="Freeform 67"/>
            <p:cNvSpPr>
              <a:spLocks/>
            </p:cNvSpPr>
            <p:nvPr userDrawn="1"/>
          </p:nvSpPr>
          <p:spPr bwMode="auto">
            <a:xfrm>
              <a:off x="1701800" y="7602538"/>
              <a:ext cx="409575" cy="252412"/>
            </a:xfrm>
            <a:custGeom>
              <a:avLst/>
              <a:gdLst>
                <a:gd name="T0" fmla="*/ 133 w 133"/>
                <a:gd name="T1" fmla="*/ 64 h 131"/>
                <a:gd name="T2" fmla="*/ 65 w 133"/>
                <a:gd name="T3" fmla="*/ 131 h 131"/>
                <a:gd name="T4" fmla="*/ 0 w 133"/>
                <a:gd name="T5" fmla="*/ 65 h 131"/>
                <a:gd name="T6" fmla="*/ 66 w 133"/>
                <a:gd name="T7" fmla="*/ 0 h 131"/>
                <a:gd name="T8" fmla="*/ 133 w 133"/>
                <a:gd name="T9" fmla="*/ 64 h 131"/>
              </a:gdLst>
              <a:ahLst/>
              <a:cxnLst>
                <a:cxn ang="0">
                  <a:pos x="T0" y="T1"/>
                </a:cxn>
                <a:cxn ang="0">
                  <a:pos x="T2" y="T3"/>
                </a:cxn>
                <a:cxn ang="0">
                  <a:pos x="T4" y="T5"/>
                </a:cxn>
                <a:cxn ang="0">
                  <a:pos x="T6" y="T7"/>
                </a:cxn>
                <a:cxn ang="0">
                  <a:pos x="T8" y="T9"/>
                </a:cxn>
              </a:cxnLst>
              <a:rect l="0" t="0" r="r" b="b"/>
              <a:pathLst>
                <a:path w="133" h="131">
                  <a:moveTo>
                    <a:pt x="133" y="64"/>
                  </a:moveTo>
                  <a:cubicBezTo>
                    <a:pt x="92" y="75"/>
                    <a:pt x="85" y="82"/>
                    <a:pt x="65" y="131"/>
                  </a:cubicBezTo>
                  <a:cubicBezTo>
                    <a:pt x="59" y="93"/>
                    <a:pt x="39" y="70"/>
                    <a:pt x="0" y="65"/>
                  </a:cubicBezTo>
                  <a:cubicBezTo>
                    <a:pt x="37" y="58"/>
                    <a:pt x="60" y="38"/>
                    <a:pt x="66" y="0"/>
                  </a:cubicBezTo>
                  <a:cubicBezTo>
                    <a:pt x="74" y="37"/>
                    <a:pt x="95" y="59"/>
                    <a:pt x="13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3" name="Freeform 68"/>
            <p:cNvSpPr>
              <a:spLocks/>
            </p:cNvSpPr>
            <p:nvPr userDrawn="1"/>
          </p:nvSpPr>
          <p:spPr bwMode="auto">
            <a:xfrm>
              <a:off x="1712913" y="8721725"/>
              <a:ext cx="398463" cy="239712"/>
            </a:xfrm>
            <a:custGeom>
              <a:avLst/>
              <a:gdLst>
                <a:gd name="T0" fmla="*/ 129 w 129"/>
                <a:gd name="T1" fmla="*/ 63 h 124"/>
                <a:gd name="T2" fmla="*/ 63 w 129"/>
                <a:gd name="T3" fmla="*/ 124 h 124"/>
                <a:gd name="T4" fmla="*/ 40 w 129"/>
                <a:gd name="T5" fmla="*/ 84 h 124"/>
                <a:gd name="T6" fmla="*/ 0 w 129"/>
                <a:gd name="T7" fmla="*/ 62 h 124"/>
                <a:gd name="T8" fmla="*/ 39 w 129"/>
                <a:gd name="T9" fmla="*/ 42 h 124"/>
                <a:gd name="T10" fmla="*/ 64 w 129"/>
                <a:gd name="T11" fmla="*/ 0 h 124"/>
                <a:gd name="T12" fmla="*/ 129 w 129"/>
                <a:gd name="T13" fmla="*/ 63 h 124"/>
              </a:gdLst>
              <a:ahLst/>
              <a:cxnLst>
                <a:cxn ang="0">
                  <a:pos x="T0" y="T1"/>
                </a:cxn>
                <a:cxn ang="0">
                  <a:pos x="T2" y="T3"/>
                </a:cxn>
                <a:cxn ang="0">
                  <a:pos x="T4" y="T5"/>
                </a:cxn>
                <a:cxn ang="0">
                  <a:pos x="T6" y="T7"/>
                </a:cxn>
                <a:cxn ang="0">
                  <a:pos x="T8" y="T9"/>
                </a:cxn>
                <a:cxn ang="0">
                  <a:pos x="T10" y="T11"/>
                </a:cxn>
                <a:cxn ang="0">
                  <a:pos x="T12" y="T13"/>
                </a:cxn>
              </a:cxnLst>
              <a:rect l="0" t="0" r="r" b="b"/>
              <a:pathLst>
                <a:path w="129" h="124">
                  <a:moveTo>
                    <a:pt x="129" y="63"/>
                  </a:moveTo>
                  <a:cubicBezTo>
                    <a:pt x="87" y="74"/>
                    <a:pt x="80" y="81"/>
                    <a:pt x="63" y="124"/>
                  </a:cubicBezTo>
                  <a:cubicBezTo>
                    <a:pt x="56" y="111"/>
                    <a:pt x="51" y="95"/>
                    <a:pt x="40" y="84"/>
                  </a:cubicBezTo>
                  <a:cubicBezTo>
                    <a:pt x="29" y="74"/>
                    <a:pt x="13" y="69"/>
                    <a:pt x="0" y="62"/>
                  </a:cubicBezTo>
                  <a:cubicBezTo>
                    <a:pt x="12" y="57"/>
                    <a:pt x="28" y="53"/>
                    <a:pt x="39" y="42"/>
                  </a:cubicBezTo>
                  <a:cubicBezTo>
                    <a:pt x="50" y="32"/>
                    <a:pt x="56" y="15"/>
                    <a:pt x="64" y="0"/>
                  </a:cubicBezTo>
                  <a:cubicBezTo>
                    <a:pt x="70" y="35"/>
                    <a:pt x="92" y="57"/>
                    <a:pt x="129"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4" name="Freeform 69"/>
            <p:cNvSpPr>
              <a:spLocks/>
            </p:cNvSpPr>
            <p:nvPr userDrawn="1"/>
          </p:nvSpPr>
          <p:spPr bwMode="auto">
            <a:xfrm>
              <a:off x="7023100" y="8716963"/>
              <a:ext cx="412750" cy="250825"/>
            </a:xfrm>
            <a:custGeom>
              <a:avLst/>
              <a:gdLst>
                <a:gd name="T0" fmla="*/ 67 w 134"/>
                <a:gd name="T1" fmla="*/ 0 h 129"/>
                <a:gd name="T2" fmla="*/ 134 w 134"/>
                <a:gd name="T3" fmla="*/ 64 h 129"/>
                <a:gd name="T4" fmla="*/ 67 w 134"/>
                <a:gd name="T5" fmla="*/ 129 h 129"/>
                <a:gd name="T6" fmla="*/ 0 w 134"/>
                <a:gd name="T7" fmla="*/ 65 h 129"/>
                <a:gd name="T8" fmla="*/ 67 w 134"/>
                <a:gd name="T9" fmla="*/ 0 h 129"/>
              </a:gdLst>
              <a:ahLst/>
              <a:cxnLst>
                <a:cxn ang="0">
                  <a:pos x="T0" y="T1"/>
                </a:cxn>
                <a:cxn ang="0">
                  <a:pos x="T2" y="T3"/>
                </a:cxn>
                <a:cxn ang="0">
                  <a:pos x="T4" y="T5"/>
                </a:cxn>
                <a:cxn ang="0">
                  <a:pos x="T6" y="T7"/>
                </a:cxn>
                <a:cxn ang="0">
                  <a:pos x="T8" y="T9"/>
                </a:cxn>
              </a:cxnLst>
              <a:rect l="0" t="0" r="r" b="b"/>
              <a:pathLst>
                <a:path w="134" h="129">
                  <a:moveTo>
                    <a:pt x="67" y="0"/>
                  </a:moveTo>
                  <a:cubicBezTo>
                    <a:pt x="75" y="37"/>
                    <a:pt x="95" y="59"/>
                    <a:pt x="134" y="64"/>
                  </a:cubicBezTo>
                  <a:cubicBezTo>
                    <a:pt x="97" y="71"/>
                    <a:pt x="74" y="91"/>
                    <a:pt x="67" y="129"/>
                  </a:cubicBezTo>
                  <a:cubicBezTo>
                    <a:pt x="59" y="93"/>
                    <a:pt x="39" y="71"/>
                    <a:pt x="0" y="65"/>
                  </a:cubicBezTo>
                  <a:cubicBezTo>
                    <a:pt x="37" y="58"/>
                    <a:pt x="60" y="38"/>
                    <a:pt x="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5" name="Freeform 70"/>
            <p:cNvSpPr>
              <a:spLocks/>
            </p:cNvSpPr>
            <p:nvPr userDrawn="1"/>
          </p:nvSpPr>
          <p:spPr bwMode="auto">
            <a:xfrm>
              <a:off x="6586538" y="8991600"/>
              <a:ext cx="393700" cy="252412"/>
            </a:xfrm>
            <a:custGeom>
              <a:avLst/>
              <a:gdLst>
                <a:gd name="T0" fmla="*/ 0 w 128"/>
                <a:gd name="T1" fmla="*/ 68 h 130"/>
                <a:gd name="T2" fmla="*/ 65 w 128"/>
                <a:gd name="T3" fmla="*/ 0 h 130"/>
                <a:gd name="T4" fmla="*/ 128 w 128"/>
                <a:gd name="T5" fmla="*/ 66 h 130"/>
                <a:gd name="T6" fmla="*/ 65 w 128"/>
                <a:gd name="T7" fmla="*/ 130 h 130"/>
                <a:gd name="T8" fmla="*/ 0 w 128"/>
                <a:gd name="T9" fmla="*/ 68 h 130"/>
              </a:gdLst>
              <a:ahLst/>
              <a:cxnLst>
                <a:cxn ang="0">
                  <a:pos x="T0" y="T1"/>
                </a:cxn>
                <a:cxn ang="0">
                  <a:pos x="T2" y="T3"/>
                </a:cxn>
                <a:cxn ang="0">
                  <a:pos x="T4" y="T5"/>
                </a:cxn>
                <a:cxn ang="0">
                  <a:pos x="T6" y="T7"/>
                </a:cxn>
                <a:cxn ang="0">
                  <a:pos x="T8" y="T9"/>
                </a:cxn>
              </a:cxnLst>
              <a:rect l="0" t="0" r="r" b="b"/>
              <a:pathLst>
                <a:path w="128" h="130">
                  <a:moveTo>
                    <a:pt x="0" y="68"/>
                  </a:moveTo>
                  <a:cubicBezTo>
                    <a:pt x="49" y="48"/>
                    <a:pt x="55" y="42"/>
                    <a:pt x="65" y="0"/>
                  </a:cubicBezTo>
                  <a:cubicBezTo>
                    <a:pt x="72" y="38"/>
                    <a:pt x="91" y="61"/>
                    <a:pt x="128" y="66"/>
                  </a:cubicBezTo>
                  <a:cubicBezTo>
                    <a:pt x="93" y="74"/>
                    <a:pt x="71" y="93"/>
                    <a:pt x="65" y="130"/>
                  </a:cubicBezTo>
                  <a:cubicBezTo>
                    <a:pt x="58" y="94"/>
                    <a:pt x="38" y="73"/>
                    <a:pt x="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6" name="Freeform 71"/>
            <p:cNvSpPr>
              <a:spLocks/>
            </p:cNvSpPr>
            <p:nvPr userDrawn="1"/>
          </p:nvSpPr>
          <p:spPr bwMode="auto">
            <a:xfrm>
              <a:off x="2157413" y="8999538"/>
              <a:ext cx="387350" cy="244475"/>
            </a:xfrm>
            <a:custGeom>
              <a:avLst/>
              <a:gdLst>
                <a:gd name="T0" fmla="*/ 126 w 126"/>
                <a:gd name="T1" fmla="*/ 63 h 126"/>
                <a:gd name="T2" fmla="*/ 63 w 126"/>
                <a:gd name="T3" fmla="*/ 126 h 126"/>
                <a:gd name="T4" fmla="*/ 0 w 126"/>
                <a:gd name="T5" fmla="*/ 63 h 126"/>
                <a:gd name="T6" fmla="*/ 62 w 126"/>
                <a:gd name="T7" fmla="*/ 0 h 126"/>
                <a:gd name="T8" fmla="*/ 126 w 126"/>
                <a:gd name="T9" fmla="*/ 63 h 126"/>
              </a:gdLst>
              <a:ahLst/>
              <a:cxnLst>
                <a:cxn ang="0">
                  <a:pos x="T0" y="T1"/>
                </a:cxn>
                <a:cxn ang="0">
                  <a:pos x="T2" y="T3"/>
                </a:cxn>
                <a:cxn ang="0">
                  <a:pos x="T4" y="T5"/>
                </a:cxn>
                <a:cxn ang="0">
                  <a:pos x="T6" y="T7"/>
                </a:cxn>
                <a:cxn ang="0">
                  <a:pos x="T8" y="T9"/>
                </a:cxn>
              </a:cxnLst>
              <a:rect l="0" t="0" r="r" b="b"/>
              <a:pathLst>
                <a:path w="126" h="126">
                  <a:moveTo>
                    <a:pt x="126" y="63"/>
                  </a:moveTo>
                  <a:cubicBezTo>
                    <a:pt x="90" y="69"/>
                    <a:pt x="69" y="90"/>
                    <a:pt x="63" y="126"/>
                  </a:cubicBezTo>
                  <a:cubicBezTo>
                    <a:pt x="56" y="90"/>
                    <a:pt x="36" y="69"/>
                    <a:pt x="0" y="63"/>
                  </a:cubicBezTo>
                  <a:cubicBezTo>
                    <a:pt x="34" y="55"/>
                    <a:pt x="57" y="37"/>
                    <a:pt x="62" y="0"/>
                  </a:cubicBezTo>
                  <a:cubicBezTo>
                    <a:pt x="69" y="35"/>
                    <a:pt x="90" y="56"/>
                    <a:pt x="126"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7" name="Freeform 72"/>
            <p:cNvSpPr>
              <a:spLocks/>
            </p:cNvSpPr>
            <p:nvPr userDrawn="1"/>
          </p:nvSpPr>
          <p:spPr bwMode="auto">
            <a:xfrm>
              <a:off x="2157413" y="7324725"/>
              <a:ext cx="387350" cy="246062"/>
            </a:xfrm>
            <a:custGeom>
              <a:avLst/>
              <a:gdLst>
                <a:gd name="T0" fmla="*/ 62 w 126"/>
                <a:gd name="T1" fmla="*/ 0 h 127"/>
                <a:gd name="T2" fmla="*/ 126 w 126"/>
                <a:gd name="T3" fmla="*/ 63 h 127"/>
                <a:gd name="T4" fmla="*/ 63 w 126"/>
                <a:gd name="T5" fmla="*/ 127 h 127"/>
                <a:gd name="T6" fmla="*/ 0 w 126"/>
                <a:gd name="T7" fmla="*/ 64 h 127"/>
                <a:gd name="T8" fmla="*/ 62 w 126"/>
                <a:gd name="T9" fmla="*/ 0 h 127"/>
              </a:gdLst>
              <a:ahLst/>
              <a:cxnLst>
                <a:cxn ang="0">
                  <a:pos x="T0" y="T1"/>
                </a:cxn>
                <a:cxn ang="0">
                  <a:pos x="T2" y="T3"/>
                </a:cxn>
                <a:cxn ang="0">
                  <a:pos x="T4" y="T5"/>
                </a:cxn>
                <a:cxn ang="0">
                  <a:pos x="T6" y="T7"/>
                </a:cxn>
                <a:cxn ang="0">
                  <a:pos x="T8" y="T9"/>
                </a:cxn>
              </a:cxnLst>
              <a:rect l="0" t="0" r="r" b="b"/>
              <a:pathLst>
                <a:path w="126" h="127">
                  <a:moveTo>
                    <a:pt x="62" y="0"/>
                  </a:moveTo>
                  <a:cubicBezTo>
                    <a:pt x="70" y="36"/>
                    <a:pt x="89" y="57"/>
                    <a:pt x="126" y="63"/>
                  </a:cubicBezTo>
                  <a:cubicBezTo>
                    <a:pt x="91" y="71"/>
                    <a:pt x="69" y="90"/>
                    <a:pt x="63" y="127"/>
                  </a:cubicBezTo>
                  <a:cubicBezTo>
                    <a:pt x="56" y="92"/>
                    <a:pt x="36" y="70"/>
                    <a:pt x="0" y="64"/>
                  </a:cubicBezTo>
                  <a:cubicBezTo>
                    <a:pt x="35" y="56"/>
                    <a:pt x="57" y="38"/>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8" name="Freeform 73"/>
            <p:cNvSpPr>
              <a:spLocks/>
            </p:cNvSpPr>
            <p:nvPr userDrawn="1"/>
          </p:nvSpPr>
          <p:spPr bwMode="auto">
            <a:xfrm>
              <a:off x="6589713" y="7326313"/>
              <a:ext cx="390525" cy="242887"/>
            </a:xfrm>
            <a:custGeom>
              <a:avLst/>
              <a:gdLst>
                <a:gd name="T0" fmla="*/ 64 w 127"/>
                <a:gd name="T1" fmla="*/ 125 h 125"/>
                <a:gd name="T2" fmla="*/ 0 w 127"/>
                <a:gd name="T3" fmla="*/ 63 h 125"/>
                <a:gd name="T4" fmla="*/ 64 w 127"/>
                <a:gd name="T5" fmla="*/ 0 h 125"/>
                <a:gd name="T6" fmla="*/ 127 w 127"/>
                <a:gd name="T7" fmla="*/ 62 h 125"/>
                <a:gd name="T8" fmla="*/ 64 w 127"/>
                <a:gd name="T9" fmla="*/ 125 h 125"/>
              </a:gdLst>
              <a:ahLst/>
              <a:cxnLst>
                <a:cxn ang="0">
                  <a:pos x="T0" y="T1"/>
                </a:cxn>
                <a:cxn ang="0">
                  <a:pos x="T2" y="T3"/>
                </a:cxn>
                <a:cxn ang="0">
                  <a:pos x="T4" y="T5"/>
                </a:cxn>
                <a:cxn ang="0">
                  <a:pos x="T6" y="T7"/>
                </a:cxn>
                <a:cxn ang="0">
                  <a:pos x="T8" y="T9"/>
                </a:cxn>
              </a:cxnLst>
              <a:rect l="0" t="0" r="r" b="b"/>
              <a:pathLst>
                <a:path w="127" h="125">
                  <a:moveTo>
                    <a:pt x="64" y="125"/>
                  </a:moveTo>
                  <a:cubicBezTo>
                    <a:pt x="57" y="90"/>
                    <a:pt x="37" y="69"/>
                    <a:pt x="0" y="63"/>
                  </a:cubicBezTo>
                  <a:cubicBezTo>
                    <a:pt x="36" y="56"/>
                    <a:pt x="57" y="36"/>
                    <a:pt x="64" y="0"/>
                  </a:cubicBezTo>
                  <a:cubicBezTo>
                    <a:pt x="71" y="35"/>
                    <a:pt x="90" y="56"/>
                    <a:pt x="127" y="62"/>
                  </a:cubicBezTo>
                  <a:cubicBezTo>
                    <a:pt x="92" y="70"/>
                    <a:pt x="69" y="89"/>
                    <a:pt x="64"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9" name="Freeform 74"/>
            <p:cNvSpPr>
              <a:spLocks/>
            </p:cNvSpPr>
            <p:nvPr userDrawn="1"/>
          </p:nvSpPr>
          <p:spPr bwMode="auto">
            <a:xfrm>
              <a:off x="7926388" y="8167688"/>
              <a:ext cx="384175" cy="233362"/>
            </a:xfrm>
            <a:custGeom>
              <a:avLst/>
              <a:gdLst>
                <a:gd name="T0" fmla="*/ 62 w 125"/>
                <a:gd name="T1" fmla="*/ 0 h 121"/>
                <a:gd name="T2" fmla="*/ 125 w 125"/>
                <a:gd name="T3" fmla="*/ 60 h 121"/>
                <a:gd name="T4" fmla="*/ 62 w 125"/>
                <a:gd name="T5" fmla="*/ 121 h 121"/>
                <a:gd name="T6" fmla="*/ 0 w 125"/>
                <a:gd name="T7" fmla="*/ 61 h 121"/>
                <a:gd name="T8" fmla="*/ 62 w 125"/>
                <a:gd name="T9" fmla="*/ 0 h 121"/>
              </a:gdLst>
              <a:ahLst/>
              <a:cxnLst>
                <a:cxn ang="0">
                  <a:pos x="T0" y="T1"/>
                </a:cxn>
                <a:cxn ang="0">
                  <a:pos x="T2" y="T3"/>
                </a:cxn>
                <a:cxn ang="0">
                  <a:pos x="T4" y="T5"/>
                </a:cxn>
                <a:cxn ang="0">
                  <a:pos x="T6" y="T7"/>
                </a:cxn>
                <a:cxn ang="0">
                  <a:pos x="T8" y="T9"/>
                </a:cxn>
              </a:cxnLst>
              <a:rect l="0" t="0" r="r" b="b"/>
              <a:pathLst>
                <a:path w="125" h="121">
                  <a:moveTo>
                    <a:pt x="62" y="0"/>
                  </a:moveTo>
                  <a:cubicBezTo>
                    <a:pt x="70" y="34"/>
                    <a:pt x="88" y="56"/>
                    <a:pt x="125" y="60"/>
                  </a:cubicBezTo>
                  <a:cubicBezTo>
                    <a:pt x="90" y="67"/>
                    <a:pt x="69" y="86"/>
                    <a:pt x="62" y="121"/>
                  </a:cubicBezTo>
                  <a:cubicBezTo>
                    <a:pt x="54" y="87"/>
                    <a:pt x="35" y="67"/>
                    <a:pt x="0" y="61"/>
                  </a:cubicBezTo>
                  <a:cubicBezTo>
                    <a:pt x="34" y="54"/>
                    <a:pt x="54" y="34"/>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0" name="Freeform 75"/>
            <p:cNvSpPr>
              <a:spLocks/>
            </p:cNvSpPr>
            <p:nvPr userDrawn="1"/>
          </p:nvSpPr>
          <p:spPr bwMode="auto">
            <a:xfrm>
              <a:off x="831850" y="8167688"/>
              <a:ext cx="385763" cy="241300"/>
            </a:xfrm>
            <a:custGeom>
              <a:avLst/>
              <a:gdLst>
                <a:gd name="T0" fmla="*/ 0 w 125"/>
                <a:gd name="T1" fmla="*/ 61 h 125"/>
                <a:gd name="T2" fmla="*/ 60 w 125"/>
                <a:gd name="T3" fmla="*/ 0 h 125"/>
                <a:gd name="T4" fmla="*/ 125 w 125"/>
                <a:gd name="T5" fmla="*/ 59 h 125"/>
                <a:gd name="T6" fmla="*/ 60 w 125"/>
                <a:gd name="T7" fmla="*/ 125 h 125"/>
                <a:gd name="T8" fmla="*/ 0 w 125"/>
                <a:gd name="T9" fmla="*/ 61 h 125"/>
              </a:gdLst>
              <a:ahLst/>
              <a:cxnLst>
                <a:cxn ang="0">
                  <a:pos x="T0" y="T1"/>
                </a:cxn>
                <a:cxn ang="0">
                  <a:pos x="T2" y="T3"/>
                </a:cxn>
                <a:cxn ang="0">
                  <a:pos x="T4" y="T5"/>
                </a:cxn>
                <a:cxn ang="0">
                  <a:pos x="T6" y="T7"/>
                </a:cxn>
                <a:cxn ang="0">
                  <a:pos x="T8" y="T9"/>
                </a:cxn>
              </a:cxnLst>
              <a:rect l="0" t="0" r="r" b="b"/>
              <a:pathLst>
                <a:path w="125" h="125">
                  <a:moveTo>
                    <a:pt x="0" y="61"/>
                  </a:moveTo>
                  <a:cubicBezTo>
                    <a:pt x="34" y="54"/>
                    <a:pt x="53" y="34"/>
                    <a:pt x="60" y="0"/>
                  </a:cubicBezTo>
                  <a:cubicBezTo>
                    <a:pt x="68" y="35"/>
                    <a:pt x="88" y="55"/>
                    <a:pt x="125" y="59"/>
                  </a:cubicBezTo>
                  <a:cubicBezTo>
                    <a:pt x="78" y="77"/>
                    <a:pt x="73" y="82"/>
                    <a:pt x="60" y="125"/>
                  </a:cubicBezTo>
                  <a:cubicBezTo>
                    <a:pt x="53" y="88"/>
                    <a:pt x="35" y="67"/>
                    <a:pt x="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1" name="Freeform 76"/>
            <p:cNvSpPr>
              <a:spLocks/>
            </p:cNvSpPr>
            <p:nvPr userDrawn="1"/>
          </p:nvSpPr>
          <p:spPr bwMode="auto">
            <a:xfrm>
              <a:off x="3937000" y="6772275"/>
              <a:ext cx="373063" cy="234950"/>
            </a:xfrm>
            <a:custGeom>
              <a:avLst/>
              <a:gdLst>
                <a:gd name="T0" fmla="*/ 61 w 121"/>
                <a:gd name="T1" fmla="*/ 121 h 121"/>
                <a:gd name="T2" fmla="*/ 0 w 121"/>
                <a:gd name="T3" fmla="*/ 61 h 121"/>
                <a:gd name="T4" fmla="*/ 60 w 121"/>
                <a:gd name="T5" fmla="*/ 0 h 121"/>
                <a:gd name="T6" fmla="*/ 121 w 121"/>
                <a:gd name="T7" fmla="*/ 60 h 121"/>
                <a:gd name="T8" fmla="*/ 61 w 121"/>
                <a:gd name="T9" fmla="*/ 121 h 121"/>
              </a:gdLst>
              <a:ahLst/>
              <a:cxnLst>
                <a:cxn ang="0">
                  <a:pos x="T0" y="T1"/>
                </a:cxn>
                <a:cxn ang="0">
                  <a:pos x="T2" y="T3"/>
                </a:cxn>
                <a:cxn ang="0">
                  <a:pos x="T4" y="T5"/>
                </a:cxn>
                <a:cxn ang="0">
                  <a:pos x="T6" y="T7"/>
                </a:cxn>
                <a:cxn ang="0">
                  <a:pos x="T8" y="T9"/>
                </a:cxn>
              </a:cxnLst>
              <a:rect l="0" t="0" r="r" b="b"/>
              <a:pathLst>
                <a:path w="121" h="121">
                  <a:moveTo>
                    <a:pt x="61" y="121"/>
                  </a:moveTo>
                  <a:cubicBezTo>
                    <a:pt x="54" y="88"/>
                    <a:pt x="36" y="67"/>
                    <a:pt x="0" y="61"/>
                  </a:cubicBezTo>
                  <a:cubicBezTo>
                    <a:pt x="34" y="54"/>
                    <a:pt x="54" y="35"/>
                    <a:pt x="60" y="0"/>
                  </a:cubicBezTo>
                  <a:cubicBezTo>
                    <a:pt x="68" y="34"/>
                    <a:pt x="86" y="55"/>
                    <a:pt x="121" y="60"/>
                  </a:cubicBezTo>
                  <a:cubicBezTo>
                    <a:pt x="87" y="67"/>
                    <a:pt x="67" y="86"/>
                    <a:pt x="61"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2" name="Freeform 77"/>
            <p:cNvSpPr>
              <a:spLocks/>
            </p:cNvSpPr>
            <p:nvPr userDrawn="1"/>
          </p:nvSpPr>
          <p:spPr bwMode="auto">
            <a:xfrm>
              <a:off x="4824413" y="9561513"/>
              <a:ext cx="373063" cy="234950"/>
            </a:xfrm>
            <a:custGeom>
              <a:avLst/>
              <a:gdLst>
                <a:gd name="T0" fmla="*/ 121 w 121"/>
                <a:gd name="T1" fmla="*/ 61 h 121"/>
                <a:gd name="T2" fmla="*/ 61 w 121"/>
                <a:gd name="T3" fmla="*/ 121 h 121"/>
                <a:gd name="T4" fmla="*/ 0 w 121"/>
                <a:gd name="T5" fmla="*/ 61 h 121"/>
                <a:gd name="T6" fmla="*/ 60 w 121"/>
                <a:gd name="T7" fmla="*/ 0 h 121"/>
                <a:gd name="T8" fmla="*/ 121 w 121"/>
                <a:gd name="T9" fmla="*/ 61 h 121"/>
              </a:gdLst>
              <a:ahLst/>
              <a:cxnLst>
                <a:cxn ang="0">
                  <a:pos x="T0" y="T1"/>
                </a:cxn>
                <a:cxn ang="0">
                  <a:pos x="T2" y="T3"/>
                </a:cxn>
                <a:cxn ang="0">
                  <a:pos x="T4" y="T5"/>
                </a:cxn>
                <a:cxn ang="0">
                  <a:pos x="T6" y="T7"/>
                </a:cxn>
                <a:cxn ang="0">
                  <a:pos x="T8" y="T9"/>
                </a:cxn>
              </a:cxnLst>
              <a:rect l="0" t="0" r="r" b="b"/>
              <a:pathLst>
                <a:path w="121" h="121">
                  <a:moveTo>
                    <a:pt x="121" y="61"/>
                  </a:moveTo>
                  <a:cubicBezTo>
                    <a:pt x="86" y="67"/>
                    <a:pt x="68" y="88"/>
                    <a:pt x="61" y="121"/>
                  </a:cubicBezTo>
                  <a:cubicBezTo>
                    <a:pt x="53" y="88"/>
                    <a:pt x="36" y="66"/>
                    <a:pt x="0" y="61"/>
                  </a:cubicBezTo>
                  <a:cubicBezTo>
                    <a:pt x="33" y="53"/>
                    <a:pt x="55" y="36"/>
                    <a:pt x="60" y="0"/>
                  </a:cubicBezTo>
                  <a:cubicBezTo>
                    <a:pt x="68" y="33"/>
                    <a:pt x="85" y="56"/>
                    <a:pt x="12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3" name="Freeform 78"/>
            <p:cNvSpPr>
              <a:spLocks/>
            </p:cNvSpPr>
            <p:nvPr userDrawn="1"/>
          </p:nvSpPr>
          <p:spPr bwMode="auto">
            <a:xfrm>
              <a:off x="3937000" y="9558338"/>
              <a:ext cx="369888" cy="236537"/>
            </a:xfrm>
            <a:custGeom>
              <a:avLst/>
              <a:gdLst>
                <a:gd name="T0" fmla="*/ 59 w 120"/>
                <a:gd name="T1" fmla="*/ 122 h 122"/>
                <a:gd name="T2" fmla="*/ 0 w 120"/>
                <a:gd name="T3" fmla="*/ 63 h 122"/>
                <a:gd name="T4" fmla="*/ 59 w 120"/>
                <a:gd name="T5" fmla="*/ 0 h 122"/>
                <a:gd name="T6" fmla="*/ 120 w 120"/>
                <a:gd name="T7" fmla="*/ 61 h 122"/>
                <a:gd name="T8" fmla="*/ 82 w 120"/>
                <a:gd name="T9" fmla="*/ 82 h 122"/>
                <a:gd name="T10" fmla="*/ 59 w 120"/>
                <a:gd name="T11" fmla="*/ 122 h 122"/>
              </a:gdLst>
              <a:ahLst/>
              <a:cxnLst>
                <a:cxn ang="0">
                  <a:pos x="T0" y="T1"/>
                </a:cxn>
                <a:cxn ang="0">
                  <a:pos x="T2" y="T3"/>
                </a:cxn>
                <a:cxn ang="0">
                  <a:pos x="T4" y="T5"/>
                </a:cxn>
                <a:cxn ang="0">
                  <a:pos x="T6" y="T7"/>
                </a:cxn>
                <a:cxn ang="0">
                  <a:pos x="T8" y="T9"/>
                </a:cxn>
                <a:cxn ang="0">
                  <a:pos x="T10" y="T11"/>
                </a:cxn>
              </a:cxnLst>
              <a:rect l="0" t="0" r="r" b="b"/>
              <a:pathLst>
                <a:path w="120" h="122">
                  <a:moveTo>
                    <a:pt x="59" y="122"/>
                  </a:moveTo>
                  <a:cubicBezTo>
                    <a:pt x="54" y="88"/>
                    <a:pt x="34" y="69"/>
                    <a:pt x="0" y="63"/>
                  </a:cubicBezTo>
                  <a:cubicBezTo>
                    <a:pt x="34" y="56"/>
                    <a:pt x="54" y="37"/>
                    <a:pt x="59" y="0"/>
                  </a:cubicBezTo>
                  <a:cubicBezTo>
                    <a:pt x="77" y="46"/>
                    <a:pt x="83" y="52"/>
                    <a:pt x="120" y="61"/>
                  </a:cubicBezTo>
                  <a:cubicBezTo>
                    <a:pt x="107" y="68"/>
                    <a:pt x="92" y="73"/>
                    <a:pt x="82" y="82"/>
                  </a:cubicBezTo>
                  <a:cubicBezTo>
                    <a:pt x="72" y="92"/>
                    <a:pt x="67" y="108"/>
                    <a:pt x="59"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4" name="Freeform 79"/>
            <p:cNvSpPr>
              <a:spLocks/>
            </p:cNvSpPr>
            <p:nvPr userDrawn="1"/>
          </p:nvSpPr>
          <p:spPr bwMode="auto">
            <a:xfrm>
              <a:off x="4811713" y="6772275"/>
              <a:ext cx="385763" cy="234950"/>
            </a:xfrm>
            <a:custGeom>
              <a:avLst/>
              <a:gdLst>
                <a:gd name="T0" fmla="*/ 125 w 125"/>
                <a:gd name="T1" fmla="*/ 61 h 121"/>
                <a:gd name="T2" fmla="*/ 65 w 125"/>
                <a:gd name="T3" fmla="*/ 121 h 121"/>
                <a:gd name="T4" fmla="*/ 0 w 125"/>
                <a:gd name="T5" fmla="*/ 63 h 121"/>
                <a:gd name="T6" fmla="*/ 65 w 125"/>
                <a:gd name="T7" fmla="*/ 0 h 121"/>
                <a:gd name="T8" fmla="*/ 125 w 125"/>
                <a:gd name="T9" fmla="*/ 61 h 121"/>
              </a:gdLst>
              <a:ahLst/>
              <a:cxnLst>
                <a:cxn ang="0">
                  <a:pos x="T0" y="T1"/>
                </a:cxn>
                <a:cxn ang="0">
                  <a:pos x="T2" y="T3"/>
                </a:cxn>
                <a:cxn ang="0">
                  <a:pos x="T4" y="T5"/>
                </a:cxn>
                <a:cxn ang="0">
                  <a:pos x="T6" y="T7"/>
                </a:cxn>
                <a:cxn ang="0">
                  <a:pos x="T8" y="T9"/>
                </a:cxn>
              </a:cxnLst>
              <a:rect l="0" t="0" r="r" b="b"/>
              <a:pathLst>
                <a:path w="125" h="121">
                  <a:moveTo>
                    <a:pt x="125" y="61"/>
                  </a:moveTo>
                  <a:cubicBezTo>
                    <a:pt x="91" y="67"/>
                    <a:pt x="71" y="87"/>
                    <a:pt x="65" y="121"/>
                  </a:cubicBezTo>
                  <a:cubicBezTo>
                    <a:pt x="57" y="88"/>
                    <a:pt x="40" y="66"/>
                    <a:pt x="0" y="63"/>
                  </a:cubicBezTo>
                  <a:cubicBezTo>
                    <a:pt x="48" y="44"/>
                    <a:pt x="54" y="38"/>
                    <a:pt x="65" y="0"/>
                  </a:cubicBezTo>
                  <a:cubicBezTo>
                    <a:pt x="71" y="34"/>
                    <a:pt x="90" y="54"/>
                    <a:pt x="125"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5" name="Freeform 80"/>
            <p:cNvSpPr>
              <a:spLocks/>
            </p:cNvSpPr>
            <p:nvPr userDrawn="1"/>
          </p:nvSpPr>
          <p:spPr bwMode="auto">
            <a:xfrm>
              <a:off x="6161088" y="9286875"/>
              <a:ext cx="363538" cy="228600"/>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5"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6" name="Freeform 81"/>
            <p:cNvSpPr>
              <a:spLocks/>
            </p:cNvSpPr>
            <p:nvPr userDrawn="1"/>
          </p:nvSpPr>
          <p:spPr bwMode="auto">
            <a:xfrm>
              <a:off x="2616200" y="9286875"/>
              <a:ext cx="360363" cy="236537"/>
            </a:xfrm>
            <a:custGeom>
              <a:avLst/>
              <a:gdLst>
                <a:gd name="T0" fmla="*/ 0 w 117"/>
                <a:gd name="T1" fmla="*/ 58 h 122"/>
                <a:gd name="T2" fmla="*/ 58 w 117"/>
                <a:gd name="T3" fmla="*/ 0 h 122"/>
                <a:gd name="T4" fmla="*/ 117 w 117"/>
                <a:gd name="T5" fmla="*/ 58 h 122"/>
                <a:gd name="T6" fmla="*/ 60 w 117"/>
                <a:gd name="T7" fmla="*/ 122 h 122"/>
                <a:gd name="T8" fmla="*/ 0 w 117"/>
                <a:gd name="T9" fmla="*/ 58 h 122"/>
              </a:gdLst>
              <a:ahLst/>
              <a:cxnLst>
                <a:cxn ang="0">
                  <a:pos x="T0" y="T1"/>
                </a:cxn>
                <a:cxn ang="0">
                  <a:pos x="T2" y="T3"/>
                </a:cxn>
                <a:cxn ang="0">
                  <a:pos x="T4" y="T5"/>
                </a:cxn>
                <a:cxn ang="0">
                  <a:pos x="T6" y="T7"/>
                </a:cxn>
                <a:cxn ang="0">
                  <a:pos x="T8" y="T9"/>
                </a:cxn>
              </a:cxnLst>
              <a:rect l="0" t="0" r="r" b="b"/>
              <a:pathLst>
                <a:path w="117" h="122">
                  <a:moveTo>
                    <a:pt x="0" y="58"/>
                  </a:moveTo>
                  <a:cubicBezTo>
                    <a:pt x="33" y="53"/>
                    <a:pt x="51" y="33"/>
                    <a:pt x="58" y="0"/>
                  </a:cubicBezTo>
                  <a:cubicBezTo>
                    <a:pt x="64" y="33"/>
                    <a:pt x="82" y="53"/>
                    <a:pt x="117" y="58"/>
                  </a:cubicBezTo>
                  <a:cubicBezTo>
                    <a:pt x="84" y="66"/>
                    <a:pt x="63" y="83"/>
                    <a:pt x="60" y="122"/>
                  </a:cubicBezTo>
                  <a:cubicBezTo>
                    <a:pt x="41" y="74"/>
                    <a:pt x="37" y="70"/>
                    <a:pt x="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7" name="Freeform 82"/>
            <p:cNvSpPr>
              <a:spLocks/>
            </p:cNvSpPr>
            <p:nvPr userDrawn="1"/>
          </p:nvSpPr>
          <p:spPr bwMode="auto">
            <a:xfrm>
              <a:off x="6161088" y="7056438"/>
              <a:ext cx="363538" cy="227012"/>
            </a:xfrm>
            <a:custGeom>
              <a:avLst/>
              <a:gdLst>
                <a:gd name="T0" fmla="*/ 118 w 118"/>
                <a:gd name="T1" fmla="*/ 59 h 118"/>
                <a:gd name="T2" fmla="*/ 59 w 118"/>
                <a:gd name="T3" fmla="*/ 118 h 118"/>
                <a:gd name="T4" fmla="*/ 0 w 118"/>
                <a:gd name="T5" fmla="*/ 59 h 118"/>
                <a:gd name="T6" fmla="*/ 58 w 118"/>
                <a:gd name="T7" fmla="*/ 0 h 118"/>
                <a:gd name="T8" fmla="*/ 118 w 118"/>
                <a:gd name="T9" fmla="*/ 59 h 118"/>
              </a:gdLst>
              <a:ahLst/>
              <a:cxnLst>
                <a:cxn ang="0">
                  <a:pos x="T0" y="T1"/>
                </a:cxn>
                <a:cxn ang="0">
                  <a:pos x="T2" y="T3"/>
                </a:cxn>
                <a:cxn ang="0">
                  <a:pos x="T4" y="T5"/>
                </a:cxn>
                <a:cxn ang="0">
                  <a:pos x="T6" y="T7"/>
                </a:cxn>
                <a:cxn ang="0">
                  <a:pos x="T8" y="T9"/>
                </a:cxn>
              </a:cxnLst>
              <a:rect l="0" t="0" r="r" b="b"/>
              <a:pathLst>
                <a:path w="118" h="118">
                  <a:moveTo>
                    <a:pt x="118" y="59"/>
                  </a:moveTo>
                  <a:cubicBezTo>
                    <a:pt x="85" y="65"/>
                    <a:pt x="64" y="83"/>
                    <a:pt x="59" y="118"/>
                  </a:cubicBezTo>
                  <a:cubicBezTo>
                    <a:pt x="52" y="85"/>
                    <a:pt x="34" y="64"/>
                    <a:pt x="0" y="59"/>
                  </a:cubicBezTo>
                  <a:cubicBezTo>
                    <a:pt x="33" y="52"/>
                    <a:pt x="53" y="34"/>
                    <a:pt x="58" y="0"/>
                  </a:cubicBezTo>
                  <a:cubicBezTo>
                    <a:pt x="65" y="33"/>
                    <a:pt x="84" y="53"/>
                    <a:pt x="118"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8" name="Freeform 83"/>
            <p:cNvSpPr>
              <a:spLocks/>
            </p:cNvSpPr>
            <p:nvPr userDrawn="1"/>
          </p:nvSpPr>
          <p:spPr bwMode="auto">
            <a:xfrm>
              <a:off x="2613025" y="7056438"/>
              <a:ext cx="363538" cy="227012"/>
            </a:xfrm>
            <a:custGeom>
              <a:avLst/>
              <a:gdLst>
                <a:gd name="T0" fmla="*/ 0 w 118"/>
                <a:gd name="T1" fmla="*/ 59 h 118"/>
                <a:gd name="T2" fmla="*/ 59 w 118"/>
                <a:gd name="T3" fmla="*/ 0 h 118"/>
                <a:gd name="T4" fmla="*/ 118 w 118"/>
                <a:gd name="T5" fmla="*/ 58 h 118"/>
                <a:gd name="T6" fmla="*/ 59 w 118"/>
                <a:gd name="T7" fmla="*/ 118 h 118"/>
                <a:gd name="T8" fmla="*/ 0 w 118"/>
                <a:gd name="T9" fmla="*/ 59 h 118"/>
              </a:gdLst>
              <a:ahLst/>
              <a:cxnLst>
                <a:cxn ang="0">
                  <a:pos x="T0" y="T1"/>
                </a:cxn>
                <a:cxn ang="0">
                  <a:pos x="T2" y="T3"/>
                </a:cxn>
                <a:cxn ang="0">
                  <a:pos x="T4" y="T5"/>
                </a:cxn>
                <a:cxn ang="0">
                  <a:pos x="T6" y="T7"/>
                </a:cxn>
                <a:cxn ang="0">
                  <a:pos x="T8" y="T9"/>
                </a:cxn>
              </a:cxnLst>
              <a:rect l="0" t="0" r="r" b="b"/>
              <a:pathLst>
                <a:path w="118" h="118">
                  <a:moveTo>
                    <a:pt x="0" y="59"/>
                  </a:moveTo>
                  <a:cubicBezTo>
                    <a:pt x="34" y="53"/>
                    <a:pt x="52" y="33"/>
                    <a:pt x="59" y="0"/>
                  </a:cubicBezTo>
                  <a:cubicBezTo>
                    <a:pt x="66" y="33"/>
                    <a:pt x="83" y="53"/>
                    <a:pt x="118" y="58"/>
                  </a:cubicBezTo>
                  <a:cubicBezTo>
                    <a:pt x="85" y="66"/>
                    <a:pt x="64" y="83"/>
                    <a:pt x="59" y="118"/>
                  </a:cubicBezTo>
                  <a:cubicBezTo>
                    <a:pt x="52" y="85"/>
                    <a:pt x="34" y="64"/>
                    <a:pt x="0"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9" name="Freeform 84"/>
            <p:cNvSpPr>
              <a:spLocks/>
            </p:cNvSpPr>
            <p:nvPr userDrawn="1"/>
          </p:nvSpPr>
          <p:spPr bwMode="auto">
            <a:xfrm>
              <a:off x="8388350" y="7899400"/>
              <a:ext cx="341313" cy="214312"/>
            </a:xfrm>
            <a:custGeom>
              <a:avLst/>
              <a:gdLst>
                <a:gd name="T0" fmla="*/ 55 w 111"/>
                <a:gd name="T1" fmla="*/ 0 h 110"/>
                <a:gd name="T2" fmla="*/ 111 w 111"/>
                <a:gd name="T3" fmla="*/ 54 h 110"/>
                <a:gd name="T4" fmla="*/ 57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7"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0" name="Freeform 85"/>
            <p:cNvSpPr>
              <a:spLocks/>
            </p:cNvSpPr>
            <p:nvPr userDrawn="1"/>
          </p:nvSpPr>
          <p:spPr bwMode="auto">
            <a:xfrm>
              <a:off x="404813" y="7899400"/>
              <a:ext cx="341313" cy="214312"/>
            </a:xfrm>
            <a:custGeom>
              <a:avLst/>
              <a:gdLst>
                <a:gd name="T0" fmla="*/ 55 w 111"/>
                <a:gd name="T1" fmla="*/ 0 h 110"/>
                <a:gd name="T2" fmla="*/ 111 w 111"/>
                <a:gd name="T3" fmla="*/ 54 h 110"/>
                <a:gd name="T4" fmla="*/ 56 w 111"/>
                <a:gd name="T5" fmla="*/ 110 h 110"/>
                <a:gd name="T6" fmla="*/ 0 w 111"/>
                <a:gd name="T7" fmla="*/ 55 h 110"/>
                <a:gd name="T8" fmla="*/ 55 w 111"/>
                <a:gd name="T9" fmla="*/ 0 h 110"/>
              </a:gdLst>
              <a:ahLst/>
              <a:cxnLst>
                <a:cxn ang="0">
                  <a:pos x="T0" y="T1"/>
                </a:cxn>
                <a:cxn ang="0">
                  <a:pos x="T2" y="T3"/>
                </a:cxn>
                <a:cxn ang="0">
                  <a:pos x="T4" y="T5"/>
                </a:cxn>
                <a:cxn ang="0">
                  <a:pos x="T6" y="T7"/>
                </a:cxn>
                <a:cxn ang="0">
                  <a:pos x="T8" y="T9"/>
                </a:cxn>
              </a:cxnLst>
              <a:rect l="0" t="0" r="r" b="b"/>
              <a:pathLst>
                <a:path w="111" h="110">
                  <a:moveTo>
                    <a:pt x="55" y="0"/>
                  </a:moveTo>
                  <a:cubicBezTo>
                    <a:pt x="62" y="30"/>
                    <a:pt x="79" y="49"/>
                    <a:pt x="111" y="54"/>
                  </a:cubicBezTo>
                  <a:cubicBezTo>
                    <a:pt x="82" y="62"/>
                    <a:pt x="61" y="77"/>
                    <a:pt x="56" y="110"/>
                  </a:cubicBezTo>
                  <a:cubicBezTo>
                    <a:pt x="49" y="80"/>
                    <a:pt x="33" y="60"/>
                    <a:pt x="0" y="55"/>
                  </a:cubicBezTo>
                  <a:cubicBezTo>
                    <a:pt x="30" y="48"/>
                    <a:pt x="50"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1" name="Freeform 86"/>
            <p:cNvSpPr>
              <a:spLocks/>
            </p:cNvSpPr>
            <p:nvPr userDrawn="1"/>
          </p:nvSpPr>
          <p:spPr bwMode="auto">
            <a:xfrm>
              <a:off x="8388350" y="8456613"/>
              <a:ext cx="341313" cy="217487"/>
            </a:xfrm>
            <a:custGeom>
              <a:avLst/>
              <a:gdLst>
                <a:gd name="T0" fmla="*/ 111 w 111"/>
                <a:gd name="T1" fmla="*/ 55 h 113"/>
                <a:gd name="T2" fmla="*/ 55 w 111"/>
                <a:gd name="T3" fmla="*/ 113 h 113"/>
                <a:gd name="T4" fmla="*/ 0 w 111"/>
                <a:gd name="T5" fmla="*/ 56 h 113"/>
                <a:gd name="T6" fmla="*/ 55 w 111"/>
                <a:gd name="T7" fmla="*/ 0 h 113"/>
                <a:gd name="T8" fmla="*/ 111 w 111"/>
                <a:gd name="T9" fmla="*/ 55 h 113"/>
              </a:gdLst>
              <a:ahLst/>
              <a:cxnLst>
                <a:cxn ang="0">
                  <a:pos x="T0" y="T1"/>
                </a:cxn>
                <a:cxn ang="0">
                  <a:pos x="T2" y="T3"/>
                </a:cxn>
                <a:cxn ang="0">
                  <a:pos x="T4" y="T5"/>
                </a:cxn>
                <a:cxn ang="0">
                  <a:pos x="T6" y="T7"/>
                </a:cxn>
                <a:cxn ang="0">
                  <a:pos x="T8" y="T9"/>
                </a:cxn>
              </a:cxnLst>
              <a:rect l="0" t="0" r="r" b="b"/>
              <a:pathLst>
                <a:path w="111" h="113">
                  <a:moveTo>
                    <a:pt x="111" y="55"/>
                  </a:moveTo>
                  <a:cubicBezTo>
                    <a:pt x="76" y="66"/>
                    <a:pt x="69" y="73"/>
                    <a:pt x="55" y="113"/>
                  </a:cubicBezTo>
                  <a:cubicBezTo>
                    <a:pt x="49" y="81"/>
                    <a:pt x="32" y="62"/>
                    <a:pt x="0" y="56"/>
                  </a:cubicBezTo>
                  <a:cubicBezTo>
                    <a:pt x="31" y="49"/>
                    <a:pt x="50" y="32"/>
                    <a:pt x="55" y="0"/>
                  </a:cubicBezTo>
                  <a:cubicBezTo>
                    <a:pt x="63" y="30"/>
                    <a:pt x="79" y="51"/>
                    <a:pt x="111"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2" name="Freeform 87"/>
            <p:cNvSpPr>
              <a:spLocks/>
            </p:cNvSpPr>
            <p:nvPr userDrawn="1"/>
          </p:nvSpPr>
          <p:spPr bwMode="auto">
            <a:xfrm>
              <a:off x="407988" y="8456613"/>
              <a:ext cx="341313" cy="215900"/>
            </a:xfrm>
            <a:custGeom>
              <a:avLst/>
              <a:gdLst>
                <a:gd name="T0" fmla="*/ 0 w 111"/>
                <a:gd name="T1" fmla="*/ 56 h 112"/>
                <a:gd name="T2" fmla="*/ 54 w 111"/>
                <a:gd name="T3" fmla="*/ 0 h 112"/>
                <a:gd name="T4" fmla="*/ 111 w 111"/>
                <a:gd name="T5" fmla="*/ 55 h 112"/>
                <a:gd name="T6" fmla="*/ 55 w 111"/>
                <a:gd name="T7" fmla="*/ 112 h 112"/>
                <a:gd name="T8" fmla="*/ 0 w 111"/>
                <a:gd name="T9" fmla="*/ 56 h 112"/>
              </a:gdLst>
              <a:ahLst/>
              <a:cxnLst>
                <a:cxn ang="0">
                  <a:pos x="T0" y="T1"/>
                </a:cxn>
                <a:cxn ang="0">
                  <a:pos x="T2" y="T3"/>
                </a:cxn>
                <a:cxn ang="0">
                  <a:pos x="T4" y="T5"/>
                </a:cxn>
                <a:cxn ang="0">
                  <a:pos x="T6" y="T7"/>
                </a:cxn>
                <a:cxn ang="0">
                  <a:pos x="T8" y="T9"/>
                </a:cxn>
              </a:cxnLst>
              <a:rect l="0" t="0" r="r" b="b"/>
              <a:pathLst>
                <a:path w="111" h="112">
                  <a:moveTo>
                    <a:pt x="0" y="56"/>
                  </a:moveTo>
                  <a:cubicBezTo>
                    <a:pt x="31" y="50"/>
                    <a:pt x="48" y="31"/>
                    <a:pt x="54" y="0"/>
                  </a:cubicBezTo>
                  <a:cubicBezTo>
                    <a:pt x="62" y="30"/>
                    <a:pt x="77" y="51"/>
                    <a:pt x="111" y="55"/>
                  </a:cubicBezTo>
                  <a:cubicBezTo>
                    <a:pt x="80" y="63"/>
                    <a:pt x="60" y="78"/>
                    <a:pt x="55" y="112"/>
                  </a:cubicBezTo>
                  <a:cubicBezTo>
                    <a:pt x="48" y="81"/>
                    <a:pt x="31" y="62"/>
                    <a:pt x="0"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3" name="Freeform 88"/>
            <p:cNvSpPr>
              <a:spLocks/>
            </p:cNvSpPr>
            <p:nvPr userDrawn="1"/>
          </p:nvSpPr>
          <p:spPr bwMode="auto">
            <a:xfrm>
              <a:off x="850900" y="8736013"/>
              <a:ext cx="339725" cy="214312"/>
            </a:xfrm>
            <a:custGeom>
              <a:avLst/>
              <a:gdLst>
                <a:gd name="T0" fmla="*/ 55 w 110"/>
                <a:gd name="T1" fmla="*/ 0 h 110"/>
                <a:gd name="T2" fmla="*/ 110 w 110"/>
                <a:gd name="T3" fmla="*/ 55 h 110"/>
                <a:gd name="T4" fmla="*/ 55 w 110"/>
                <a:gd name="T5" fmla="*/ 110 h 110"/>
                <a:gd name="T6" fmla="*/ 0 w 110"/>
                <a:gd name="T7" fmla="*/ 55 h 110"/>
                <a:gd name="T8" fmla="*/ 55 w 110"/>
                <a:gd name="T9" fmla="*/ 0 h 110"/>
              </a:gdLst>
              <a:ahLst/>
              <a:cxnLst>
                <a:cxn ang="0">
                  <a:pos x="T0" y="T1"/>
                </a:cxn>
                <a:cxn ang="0">
                  <a:pos x="T2" y="T3"/>
                </a:cxn>
                <a:cxn ang="0">
                  <a:pos x="T4" y="T5"/>
                </a:cxn>
                <a:cxn ang="0">
                  <a:pos x="T6" y="T7"/>
                </a:cxn>
                <a:cxn ang="0">
                  <a:pos x="T8" y="T9"/>
                </a:cxn>
              </a:cxnLst>
              <a:rect l="0" t="0" r="r" b="b"/>
              <a:pathLst>
                <a:path w="110" h="110">
                  <a:moveTo>
                    <a:pt x="55" y="0"/>
                  </a:moveTo>
                  <a:cubicBezTo>
                    <a:pt x="61" y="31"/>
                    <a:pt x="79" y="48"/>
                    <a:pt x="110" y="55"/>
                  </a:cubicBezTo>
                  <a:cubicBezTo>
                    <a:pt x="80" y="62"/>
                    <a:pt x="60" y="78"/>
                    <a:pt x="55" y="110"/>
                  </a:cubicBezTo>
                  <a:cubicBezTo>
                    <a:pt x="48" y="80"/>
                    <a:pt x="31" y="61"/>
                    <a:pt x="0" y="55"/>
                  </a:cubicBezTo>
                  <a:cubicBezTo>
                    <a:pt x="30" y="48"/>
                    <a:pt x="49" y="32"/>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4" name="Freeform 89"/>
            <p:cNvSpPr>
              <a:spLocks/>
            </p:cNvSpPr>
            <p:nvPr userDrawn="1"/>
          </p:nvSpPr>
          <p:spPr bwMode="auto">
            <a:xfrm>
              <a:off x="854075" y="7613650"/>
              <a:ext cx="336550" cy="219075"/>
            </a:xfrm>
            <a:custGeom>
              <a:avLst/>
              <a:gdLst>
                <a:gd name="T0" fmla="*/ 54 w 109"/>
                <a:gd name="T1" fmla="*/ 113 h 113"/>
                <a:gd name="T2" fmla="*/ 0 w 109"/>
                <a:gd name="T3" fmla="*/ 59 h 113"/>
                <a:gd name="T4" fmla="*/ 54 w 109"/>
                <a:gd name="T5" fmla="*/ 0 h 113"/>
                <a:gd name="T6" fmla="*/ 109 w 109"/>
                <a:gd name="T7" fmla="*/ 59 h 113"/>
                <a:gd name="T8" fmla="*/ 54 w 109"/>
                <a:gd name="T9" fmla="*/ 113 h 113"/>
              </a:gdLst>
              <a:ahLst/>
              <a:cxnLst>
                <a:cxn ang="0">
                  <a:pos x="T0" y="T1"/>
                </a:cxn>
                <a:cxn ang="0">
                  <a:pos x="T2" y="T3"/>
                </a:cxn>
                <a:cxn ang="0">
                  <a:pos x="T4" y="T5"/>
                </a:cxn>
                <a:cxn ang="0">
                  <a:pos x="T6" y="T7"/>
                </a:cxn>
                <a:cxn ang="0">
                  <a:pos x="T8" y="T9"/>
                </a:cxn>
              </a:cxnLst>
              <a:rect l="0" t="0" r="r" b="b"/>
              <a:pathLst>
                <a:path w="109" h="113">
                  <a:moveTo>
                    <a:pt x="54" y="113"/>
                  </a:moveTo>
                  <a:cubicBezTo>
                    <a:pt x="43" y="79"/>
                    <a:pt x="38" y="74"/>
                    <a:pt x="0" y="59"/>
                  </a:cubicBezTo>
                  <a:cubicBezTo>
                    <a:pt x="38" y="44"/>
                    <a:pt x="43" y="39"/>
                    <a:pt x="54" y="0"/>
                  </a:cubicBezTo>
                  <a:cubicBezTo>
                    <a:pt x="60" y="34"/>
                    <a:pt x="77" y="53"/>
                    <a:pt x="109" y="59"/>
                  </a:cubicBezTo>
                  <a:cubicBezTo>
                    <a:pt x="78" y="65"/>
                    <a:pt x="60" y="82"/>
                    <a:pt x="5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5" name="Freeform 90"/>
            <p:cNvSpPr>
              <a:spLocks/>
            </p:cNvSpPr>
            <p:nvPr userDrawn="1"/>
          </p:nvSpPr>
          <p:spPr bwMode="auto">
            <a:xfrm>
              <a:off x="7948613" y="7621588"/>
              <a:ext cx="338138" cy="212725"/>
            </a:xfrm>
            <a:custGeom>
              <a:avLst/>
              <a:gdLst>
                <a:gd name="T0" fmla="*/ 0 w 110"/>
                <a:gd name="T1" fmla="*/ 55 h 110"/>
                <a:gd name="T2" fmla="*/ 54 w 110"/>
                <a:gd name="T3" fmla="*/ 0 h 110"/>
                <a:gd name="T4" fmla="*/ 110 w 110"/>
                <a:gd name="T5" fmla="*/ 55 h 110"/>
                <a:gd name="T6" fmla="*/ 55 w 110"/>
                <a:gd name="T7" fmla="*/ 110 h 110"/>
                <a:gd name="T8" fmla="*/ 0 w 110"/>
                <a:gd name="T9" fmla="*/ 55 h 110"/>
              </a:gdLst>
              <a:ahLst/>
              <a:cxnLst>
                <a:cxn ang="0">
                  <a:pos x="T0" y="T1"/>
                </a:cxn>
                <a:cxn ang="0">
                  <a:pos x="T2" y="T3"/>
                </a:cxn>
                <a:cxn ang="0">
                  <a:pos x="T4" y="T5"/>
                </a:cxn>
                <a:cxn ang="0">
                  <a:pos x="T6" y="T7"/>
                </a:cxn>
                <a:cxn ang="0">
                  <a:pos x="T8" y="T9"/>
                </a:cxn>
              </a:cxnLst>
              <a:rect l="0" t="0" r="r" b="b"/>
              <a:pathLst>
                <a:path w="110" h="110">
                  <a:moveTo>
                    <a:pt x="0" y="55"/>
                  </a:moveTo>
                  <a:cubicBezTo>
                    <a:pt x="30" y="48"/>
                    <a:pt x="49" y="31"/>
                    <a:pt x="54" y="0"/>
                  </a:cubicBezTo>
                  <a:cubicBezTo>
                    <a:pt x="61" y="30"/>
                    <a:pt x="78" y="49"/>
                    <a:pt x="110" y="55"/>
                  </a:cubicBezTo>
                  <a:cubicBezTo>
                    <a:pt x="79" y="61"/>
                    <a:pt x="61" y="78"/>
                    <a:pt x="55" y="110"/>
                  </a:cubicBezTo>
                  <a:cubicBezTo>
                    <a:pt x="48" y="80"/>
                    <a:pt x="31" y="60"/>
                    <a:pt x="0"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6" name="Freeform 91"/>
            <p:cNvSpPr>
              <a:spLocks/>
            </p:cNvSpPr>
            <p:nvPr userDrawn="1"/>
          </p:nvSpPr>
          <p:spPr bwMode="auto">
            <a:xfrm>
              <a:off x="7948613" y="8734425"/>
              <a:ext cx="334963" cy="215900"/>
            </a:xfrm>
            <a:custGeom>
              <a:avLst/>
              <a:gdLst>
                <a:gd name="T0" fmla="*/ 109 w 109"/>
                <a:gd name="T1" fmla="*/ 55 h 111"/>
                <a:gd name="T2" fmla="*/ 55 w 109"/>
                <a:gd name="T3" fmla="*/ 111 h 111"/>
                <a:gd name="T4" fmla="*/ 0 w 109"/>
                <a:gd name="T5" fmla="*/ 56 h 111"/>
                <a:gd name="T6" fmla="*/ 54 w 109"/>
                <a:gd name="T7" fmla="*/ 0 h 111"/>
                <a:gd name="T8" fmla="*/ 109 w 109"/>
                <a:gd name="T9" fmla="*/ 55 h 111"/>
              </a:gdLst>
              <a:ahLst/>
              <a:cxnLst>
                <a:cxn ang="0">
                  <a:pos x="T0" y="T1"/>
                </a:cxn>
                <a:cxn ang="0">
                  <a:pos x="T2" y="T3"/>
                </a:cxn>
                <a:cxn ang="0">
                  <a:pos x="T4" y="T5"/>
                </a:cxn>
                <a:cxn ang="0">
                  <a:pos x="T6" y="T7"/>
                </a:cxn>
                <a:cxn ang="0">
                  <a:pos x="T8" y="T9"/>
                </a:cxn>
              </a:cxnLst>
              <a:rect l="0" t="0" r="r" b="b"/>
              <a:pathLst>
                <a:path w="109" h="111">
                  <a:moveTo>
                    <a:pt x="109" y="55"/>
                  </a:moveTo>
                  <a:cubicBezTo>
                    <a:pt x="79" y="62"/>
                    <a:pt x="61" y="79"/>
                    <a:pt x="55" y="111"/>
                  </a:cubicBezTo>
                  <a:cubicBezTo>
                    <a:pt x="48" y="81"/>
                    <a:pt x="32" y="61"/>
                    <a:pt x="0" y="56"/>
                  </a:cubicBezTo>
                  <a:cubicBezTo>
                    <a:pt x="29" y="49"/>
                    <a:pt x="50" y="33"/>
                    <a:pt x="54" y="0"/>
                  </a:cubicBezTo>
                  <a:cubicBezTo>
                    <a:pt x="62" y="30"/>
                    <a:pt x="77" y="50"/>
                    <a:pt x="10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7" name="Freeform 92"/>
            <p:cNvSpPr>
              <a:spLocks/>
            </p:cNvSpPr>
            <p:nvPr userDrawn="1"/>
          </p:nvSpPr>
          <p:spPr bwMode="auto">
            <a:xfrm>
              <a:off x="1292225" y="9021763"/>
              <a:ext cx="334963" cy="198437"/>
            </a:xfrm>
            <a:custGeom>
              <a:avLst/>
              <a:gdLst>
                <a:gd name="T0" fmla="*/ 56 w 109"/>
                <a:gd name="T1" fmla="*/ 103 h 103"/>
                <a:gd name="T2" fmla="*/ 0 w 109"/>
                <a:gd name="T3" fmla="*/ 51 h 103"/>
                <a:gd name="T4" fmla="*/ 55 w 109"/>
                <a:gd name="T5" fmla="*/ 0 h 103"/>
                <a:gd name="T6" fmla="*/ 109 w 109"/>
                <a:gd name="T7" fmla="*/ 51 h 103"/>
                <a:gd name="T8" fmla="*/ 56 w 109"/>
                <a:gd name="T9" fmla="*/ 103 h 103"/>
              </a:gdLst>
              <a:ahLst/>
              <a:cxnLst>
                <a:cxn ang="0">
                  <a:pos x="T0" y="T1"/>
                </a:cxn>
                <a:cxn ang="0">
                  <a:pos x="T2" y="T3"/>
                </a:cxn>
                <a:cxn ang="0">
                  <a:pos x="T4" y="T5"/>
                </a:cxn>
                <a:cxn ang="0">
                  <a:pos x="T6" y="T7"/>
                </a:cxn>
                <a:cxn ang="0">
                  <a:pos x="T8" y="T9"/>
                </a:cxn>
              </a:cxnLst>
              <a:rect l="0" t="0" r="r" b="b"/>
              <a:pathLst>
                <a:path w="109" h="103">
                  <a:moveTo>
                    <a:pt x="56" y="103"/>
                  </a:moveTo>
                  <a:cubicBezTo>
                    <a:pt x="45" y="71"/>
                    <a:pt x="38" y="64"/>
                    <a:pt x="0" y="51"/>
                  </a:cubicBezTo>
                  <a:cubicBezTo>
                    <a:pt x="31" y="45"/>
                    <a:pt x="50" y="30"/>
                    <a:pt x="55" y="0"/>
                  </a:cubicBezTo>
                  <a:cubicBezTo>
                    <a:pt x="64" y="27"/>
                    <a:pt x="78" y="47"/>
                    <a:pt x="109" y="51"/>
                  </a:cubicBezTo>
                  <a:cubicBezTo>
                    <a:pt x="80" y="58"/>
                    <a:pt x="62" y="74"/>
                    <a:pt x="5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8" name="Freeform 93"/>
            <p:cNvSpPr>
              <a:spLocks/>
            </p:cNvSpPr>
            <p:nvPr userDrawn="1"/>
          </p:nvSpPr>
          <p:spPr bwMode="auto">
            <a:xfrm>
              <a:off x="3074988" y="6789738"/>
              <a:ext cx="327025" cy="200025"/>
            </a:xfrm>
            <a:custGeom>
              <a:avLst/>
              <a:gdLst>
                <a:gd name="T0" fmla="*/ 106 w 106"/>
                <a:gd name="T1" fmla="*/ 51 h 103"/>
                <a:gd name="T2" fmla="*/ 53 w 106"/>
                <a:gd name="T3" fmla="*/ 103 h 103"/>
                <a:gd name="T4" fmla="*/ 0 w 106"/>
                <a:gd name="T5" fmla="*/ 52 h 103"/>
                <a:gd name="T6" fmla="*/ 52 w 106"/>
                <a:gd name="T7" fmla="*/ 0 h 103"/>
                <a:gd name="T8" fmla="*/ 106 w 106"/>
                <a:gd name="T9" fmla="*/ 51 h 103"/>
              </a:gdLst>
              <a:ahLst/>
              <a:cxnLst>
                <a:cxn ang="0">
                  <a:pos x="T0" y="T1"/>
                </a:cxn>
                <a:cxn ang="0">
                  <a:pos x="T2" y="T3"/>
                </a:cxn>
                <a:cxn ang="0">
                  <a:pos x="T4" y="T5"/>
                </a:cxn>
                <a:cxn ang="0">
                  <a:pos x="T6" y="T7"/>
                </a:cxn>
                <a:cxn ang="0">
                  <a:pos x="T8" y="T9"/>
                </a:cxn>
              </a:cxnLst>
              <a:rect l="0" t="0" r="r" b="b"/>
              <a:pathLst>
                <a:path w="106" h="103">
                  <a:moveTo>
                    <a:pt x="106" y="51"/>
                  </a:moveTo>
                  <a:cubicBezTo>
                    <a:pt x="77" y="58"/>
                    <a:pt x="59" y="74"/>
                    <a:pt x="53" y="103"/>
                  </a:cubicBezTo>
                  <a:cubicBezTo>
                    <a:pt x="45" y="75"/>
                    <a:pt x="30" y="57"/>
                    <a:pt x="0" y="52"/>
                  </a:cubicBezTo>
                  <a:cubicBezTo>
                    <a:pt x="27" y="45"/>
                    <a:pt x="47" y="31"/>
                    <a:pt x="52" y="0"/>
                  </a:cubicBezTo>
                  <a:cubicBezTo>
                    <a:pt x="60" y="27"/>
                    <a:pt x="76" y="46"/>
                    <a:pt x="10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9" name="Freeform 94"/>
            <p:cNvSpPr>
              <a:spLocks/>
            </p:cNvSpPr>
            <p:nvPr userDrawn="1"/>
          </p:nvSpPr>
          <p:spPr bwMode="auto">
            <a:xfrm>
              <a:off x="1300163" y="7348538"/>
              <a:ext cx="323850" cy="198437"/>
            </a:xfrm>
            <a:custGeom>
              <a:avLst/>
              <a:gdLst>
                <a:gd name="T0" fmla="*/ 105 w 105"/>
                <a:gd name="T1" fmla="*/ 52 h 103"/>
                <a:gd name="T2" fmla="*/ 53 w 105"/>
                <a:gd name="T3" fmla="*/ 103 h 103"/>
                <a:gd name="T4" fmla="*/ 0 w 105"/>
                <a:gd name="T5" fmla="*/ 52 h 103"/>
                <a:gd name="T6" fmla="*/ 53 w 105"/>
                <a:gd name="T7" fmla="*/ 0 h 103"/>
                <a:gd name="T8" fmla="*/ 105 w 105"/>
                <a:gd name="T9" fmla="*/ 52 h 103"/>
              </a:gdLst>
              <a:ahLst/>
              <a:cxnLst>
                <a:cxn ang="0">
                  <a:pos x="T0" y="T1"/>
                </a:cxn>
                <a:cxn ang="0">
                  <a:pos x="T2" y="T3"/>
                </a:cxn>
                <a:cxn ang="0">
                  <a:pos x="T4" y="T5"/>
                </a:cxn>
                <a:cxn ang="0">
                  <a:pos x="T6" y="T7"/>
                </a:cxn>
                <a:cxn ang="0">
                  <a:pos x="T8" y="T9"/>
                </a:cxn>
              </a:cxnLst>
              <a:rect l="0" t="0" r="r" b="b"/>
              <a:pathLst>
                <a:path w="105" h="103">
                  <a:moveTo>
                    <a:pt x="105" y="52"/>
                  </a:moveTo>
                  <a:cubicBezTo>
                    <a:pt x="76" y="58"/>
                    <a:pt x="60" y="74"/>
                    <a:pt x="53" y="103"/>
                  </a:cubicBezTo>
                  <a:cubicBezTo>
                    <a:pt x="45" y="76"/>
                    <a:pt x="30" y="57"/>
                    <a:pt x="0" y="52"/>
                  </a:cubicBezTo>
                  <a:cubicBezTo>
                    <a:pt x="28" y="46"/>
                    <a:pt x="46" y="29"/>
                    <a:pt x="53" y="0"/>
                  </a:cubicBezTo>
                  <a:cubicBezTo>
                    <a:pt x="60" y="29"/>
                    <a:pt x="76" y="46"/>
                    <a:pt x="105"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0" name="Freeform 95"/>
            <p:cNvSpPr>
              <a:spLocks/>
            </p:cNvSpPr>
            <p:nvPr userDrawn="1"/>
          </p:nvSpPr>
          <p:spPr bwMode="auto">
            <a:xfrm>
              <a:off x="5735638" y="6786563"/>
              <a:ext cx="333375" cy="203200"/>
            </a:xfrm>
            <a:custGeom>
              <a:avLst/>
              <a:gdLst>
                <a:gd name="T0" fmla="*/ 51 w 108"/>
                <a:gd name="T1" fmla="*/ 0 h 105"/>
                <a:gd name="T2" fmla="*/ 108 w 108"/>
                <a:gd name="T3" fmla="*/ 54 h 105"/>
                <a:gd name="T4" fmla="*/ 53 w 108"/>
                <a:gd name="T5" fmla="*/ 105 h 105"/>
                <a:gd name="T6" fmla="*/ 0 w 108"/>
                <a:gd name="T7" fmla="*/ 54 h 105"/>
                <a:gd name="T8" fmla="*/ 51 w 108"/>
                <a:gd name="T9" fmla="*/ 0 h 105"/>
              </a:gdLst>
              <a:ahLst/>
              <a:cxnLst>
                <a:cxn ang="0">
                  <a:pos x="T0" y="T1"/>
                </a:cxn>
                <a:cxn ang="0">
                  <a:pos x="T2" y="T3"/>
                </a:cxn>
                <a:cxn ang="0">
                  <a:pos x="T4" y="T5"/>
                </a:cxn>
                <a:cxn ang="0">
                  <a:pos x="T6" y="T7"/>
                </a:cxn>
                <a:cxn ang="0">
                  <a:pos x="T8" y="T9"/>
                </a:cxn>
              </a:cxnLst>
              <a:rect l="0" t="0" r="r" b="b"/>
              <a:pathLst>
                <a:path w="108" h="105">
                  <a:moveTo>
                    <a:pt x="51" y="0"/>
                  </a:moveTo>
                  <a:cubicBezTo>
                    <a:pt x="68" y="39"/>
                    <a:pt x="70" y="41"/>
                    <a:pt x="108" y="54"/>
                  </a:cubicBezTo>
                  <a:cubicBezTo>
                    <a:pt x="77" y="60"/>
                    <a:pt x="59" y="75"/>
                    <a:pt x="53" y="105"/>
                  </a:cubicBezTo>
                  <a:cubicBezTo>
                    <a:pt x="45" y="78"/>
                    <a:pt x="31" y="58"/>
                    <a:pt x="0" y="54"/>
                  </a:cubicBezTo>
                  <a:cubicBezTo>
                    <a:pt x="28" y="48"/>
                    <a:pt x="46" y="31"/>
                    <a:pt x="5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1" name="Freeform 96"/>
            <p:cNvSpPr>
              <a:spLocks/>
            </p:cNvSpPr>
            <p:nvPr userDrawn="1"/>
          </p:nvSpPr>
          <p:spPr bwMode="auto">
            <a:xfrm>
              <a:off x="7497763" y="7348538"/>
              <a:ext cx="339725" cy="203200"/>
            </a:xfrm>
            <a:custGeom>
              <a:avLst/>
              <a:gdLst>
                <a:gd name="T0" fmla="*/ 0 w 110"/>
                <a:gd name="T1" fmla="*/ 50 h 105"/>
                <a:gd name="T2" fmla="*/ 56 w 110"/>
                <a:gd name="T3" fmla="*/ 0 h 105"/>
                <a:gd name="T4" fmla="*/ 110 w 110"/>
                <a:gd name="T5" fmla="*/ 51 h 105"/>
                <a:gd name="T6" fmla="*/ 58 w 110"/>
                <a:gd name="T7" fmla="*/ 105 h 105"/>
                <a:gd name="T8" fmla="*/ 0 w 110"/>
                <a:gd name="T9" fmla="*/ 50 h 105"/>
              </a:gdLst>
              <a:ahLst/>
              <a:cxnLst>
                <a:cxn ang="0">
                  <a:pos x="T0" y="T1"/>
                </a:cxn>
                <a:cxn ang="0">
                  <a:pos x="T2" y="T3"/>
                </a:cxn>
                <a:cxn ang="0">
                  <a:pos x="T4" y="T5"/>
                </a:cxn>
                <a:cxn ang="0">
                  <a:pos x="T6" y="T7"/>
                </a:cxn>
                <a:cxn ang="0">
                  <a:pos x="T8" y="T9"/>
                </a:cxn>
              </a:cxnLst>
              <a:rect l="0" t="0" r="r" b="b"/>
              <a:pathLst>
                <a:path w="110" h="105">
                  <a:moveTo>
                    <a:pt x="0" y="50"/>
                  </a:moveTo>
                  <a:cubicBezTo>
                    <a:pt x="34" y="45"/>
                    <a:pt x="50" y="29"/>
                    <a:pt x="56" y="0"/>
                  </a:cubicBezTo>
                  <a:cubicBezTo>
                    <a:pt x="64" y="27"/>
                    <a:pt x="79" y="46"/>
                    <a:pt x="110" y="51"/>
                  </a:cubicBezTo>
                  <a:cubicBezTo>
                    <a:pt x="81" y="58"/>
                    <a:pt x="63" y="74"/>
                    <a:pt x="58" y="105"/>
                  </a:cubicBezTo>
                  <a:cubicBezTo>
                    <a:pt x="42" y="67"/>
                    <a:pt x="40" y="65"/>
                    <a:pt x="0"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2" name="Freeform 97"/>
            <p:cNvSpPr>
              <a:spLocks/>
            </p:cNvSpPr>
            <p:nvPr userDrawn="1"/>
          </p:nvSpPr>
          <p:spPr bwMode="auto">
            <a:xfrm>
              <a:off x="3074988" y="9580563"/>
              <a:ext cx="320675" cy="196850"/>
            </a:xfrm>
            <a:custGeom>
              <a:avLst/>
              <a:gdLst>
                <a:gd name="T0" fmla="*/ 53 w 104"/>
                <a:gd name="T1" fmla="*/ 0 h 101"/>
                <a:gd name="T2" fmla="*/ 104 w 104"/>
                <a:gd name="T3" fmla="*/ 50 h 101"/>
                <a:gd name="T4" fmla="*/ 71 w 104"/>
                <a:gd name="T5" fmla="*/ 68 h 101"/>
                <a:gd name="T6" fmla="*/ 52 w 104"/>
                <a:gd name="T7" fmla="*/ 101 h 101"/>
                <a:gd name="T8" fmla="*/ 0 w 104"/>
                <a:gd name="T9" fmla="*/ 52 h 101"/>
                <a:gd name="T10" fmla="*/ 53 w 104"/>
                <a:gd name="T11" fmla="*/ 0 h 101"/>
              </a:gdLst>
              <a:ahLst/>
              <a:cxnLst>
                <a:cxn ang="0">
                  <a:pos x="T0" y="T1"/>
                </a:cxn>
                <a:cxn ang="0">
                  <a:pos x="T2" y="T3"/>
                </a:cxn>
                <a:cxn ang="0">
                  <a:pos x="T4" y="T5"/>
                </a:cxn>
                <a:cxn ang="0">
                  <a:pos x="T6" y="T7"/>
                </a:cxn>
                <a:cxn ang="0">
                  <a:pos x="T8" y="T9"/>
                </a:cxn>
                <a:cxn ang="0">
                  <a:pos x="T10" y="T11"/>
                </a:cxn>
              </a:cxnLst>
              <a:rect l="0" t="0" r="r" b="b"/>
              <a:pathLst>
                <a:path w="104" h="101">
                  <a:moveTo>
                    <a:pt x="53" y="0"/>
                  </a:moveTo>
                  <a:cubicBezTo>
                    <a:pt x="63" y="32"/>
                    <a:pt x="71" y="39"/>
                    <a:pt x="104" y="50"/>
                  </a:cubicBezTo>
                  <a:cubicBezTo>
                    <a:pt x="93" y="56"/>
                    <a:pt x="80" y="60"/>
                    <a:pt x="71" y="68"/>
                  </a:cubicBezTo>
                  <a:cubicBezTo>
                    <a:pt x="63" y="77"/>
                    <a:pt x="59" y="89"/>
                    <a:pt x="52" y="101"/>
                  </a:cubicBezTo>
                  <a:cubicBezTo>
                    <a:pt x="45" y="76"/>
                    <a:pt x="31" y="55"/>
                    <a:pt x="0" y="52"/>
                  </a:cubicBezTo>
                  <a:cubicBezTo>
                    <a:pt x="28" y="45"/>
                    <a:pt x="46" y="28"/>
                    <a:pt x="5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3" name="Freeform 98"/>
            <p:cNvSpPr>
              <a:spLocks/>
            </p:cNvSpPr>
            <p:nvPr userDrawn="1"/>
          </p:nvSpPr>
          <p:spPr bwMode="auto">
            <a:xfrm>
              <a:off x="5735638" y="9578975"/>
              <a:ext cx="327025" cy="200025"/>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5" y="76"/>
                    <a:pt x="30" y="57"/>
                    <a:pt x="0" y="52"/>
                  </a:cubicBezTo>
                  <a:cubicBezTo>
                    <a:pt x="27" y="45"/>
                    <a:pt x="47" y="31"/>
                    <a:pt x="52" y="0"/>
                  </a:cubicBezTo>
                  <a:cubicBezTo>
                    <a:pt x="60" y="27"/>
                    <a:pt x="76" y="47"/>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4" name="Freeform 99"/>
            <p:cNvSpPr>
              <a:spLocks/>
            </p:cNvSpPr>
            <p:nvPr userDrawn="1"/>
          </p:nvSpPr>
          <p:spPr bwMode="auto">
            <a:xfrm>
              <a:off x="7510463" y="9021763"/>
              <a:ext cx="327025" cy="198437"/>
            </a:xfrm>
            <a:custGeom>
              <a:avLst/>
              <a:gdLst>
                <a:gd name="T0" fmla="*/ 106 w 106"/>
                <a:gd name="T1" fmla="*/ 52 h 103"/>
                <a:gd name="T2" fmla="*/ 53 w 106"/>
                <a:gd name="T3" fmla="*/ 103 h 103"/>
                <a:gd name="T4" fmla="*/ 0 w 106"/>
                <a:gd name="T5" fmla="*/ 52 h 103"/>
                <a:gd name="T6" fmla="*/ 52 w 106"/>
                <a:gd name="T7" fmla="*/ 0 h 103"/>
                <a:gd name="T8" fmla="*/ 106 w 106"/>
                <a:gd name="T9" fmla="*/ 52 h 103"/>
              </a:gdLst>
              <a:ahLst/>
              <a:cxnLst>
                <a:cxn ang="0">
                  <a:pos x="T0" y="T1"/>
                </a:cxn>
                <a:cxn ang="0">
                  <a:pos x="T2" y="T3"/>
                </a:cxn>
                <a:cxn ang="0">
                  <a:pos x="T4" y="T5"/>
                </a:cxn>
                <a:cxn ang="0">
                  <a:pos x="T6" y="T7"/>
                </a:cxn>
                <a:cxn ang="0">
                  <a:pos x="T8" y="T9"/>
                </a:cxn>
              </a:cxnLst>
              <a:rect l="0" t="0" r="r" b="b"/>
              <a:pathLst>
                <a:path w="106" h="103">
                  <a:moveTo>
                    <a:pt x="106" y="52"/>
                  </a:moveTo>
                  <a:cubicBezTo>
                    <a:pt x="77" y="58"/>
                    <a:pt x="59" y="74"/>
                    <a:pt x="53" y="103"/>
                  </a:cubicBezTo>
                  <a:cubicBezTo>
                    <a:pt x="46" y="75"/>
                    <a:pt x="30" y="57"/>
                    <a:pt x="0" y="52"/>
                  </a:cubicBezTo>
                  <a:cubicBezTo>
                    <a:pt x="27" y="45"/>
                    <a:pt x="47" y="31"/>
                    <a:pt x="52" y="0"/>
                  </a:cubicBezTo>
                  <a:cubicBezTo>
                    <a:pt x="60" y="28"/>
                    <a:pt x="76" y="46"/>
                    <a:pt x="106"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5" name="Freeform 100"/>
            <p:cNvSpPr>
              <a:spLocks/>
            </p:cNvSpPr>
            <p:nvPr userDrawn="1"/>
          </p:nvSpPr>
          <p:spPr bwMode="auto">
            <a:xfrm>
              <a:off x="1758950" y="7069138"/>
              <a:ext cx="296863" cy="192087"/>
            </a:xfrm>
            <a:custGeom>
              <a:avLst/>
              <a:gdLst>
                <a:gd name="T0" fmla="*/ 96 w 96"/>
                <a:gd name="T1" fmla="*/ 51 h 99"/>
                <a:gd name="T2" fmla="*/ 48 w 96"/>
                <a:gd name="T3" fmla="*/ 99 h 99"/>
                <a:gd name="T4" fmla="*/ 29 w 96"/>
                <a:gd name="T5" fmla="*/ 68 h 99"/>
                <a:gd name="T6" fmla="*/ 0 w 96"/>
                <a:gd name="T7" fmla="*/ 51 h 99"/>
                <a:gd name="T8" fmla="*/ 48 w 96"/>
                <a:gd name="T9" fmla="*/ 0 h 99"/>
                <a:gd name="T10" fmla="*/ 96 w 96"/>
                <a:gd name="T11" fmla="*/ 51 h 99"/>
              </a:gdLst>
              <a:ahLst/>
              <a:cxnLst>
                <a:cxn ang="0">
                  <a:pos x="T0" y="T1"/>
                </a:cxn>
                <a:cxn ang="0">
                  <a:pos x="T2" y="T3"/>
                </a:cxn>
                <a:cxn ang="0">
                  <a:pos x="T4" y="T5"/>
                </a:cxn>
                <a:cxn ang="0">
                  <a:pos x="T6" y="T7"/>
                </a:cxn>
                <a:cxn ang="0">
                  <a:pos x="T8" y="T9"/>
                </a:cxn>
                <a:cxn ang="0">
                  <a:pos x="T10" y="T11"/>
                </a:cxn>
              </a:cxnLst>
              <a:rect l="0" t="0" r="r" b="b"/>
              <a:pathLst>
                <a:path w="96" h="99">
                  <a:moveTo>
                    <a:pt x="96" y="51"/>
                  </a:moveTo>
                  <a:cubicBezTo>
                    <a:pt x="66" y="62"/>
                    <a:pt x="61" y="67"/>
                    <a:pt x="48" y="99"/>
                  </a:cubicBezTo>
                  <a:cubicBezTo>
                    <a:pt x="42" y="88"/>
                    <a:pt x="38" y="76"/>
                    <a:pt x="29" y="68"/>
                  </a:cubicBezTo>
                  <a:cubicBezTo>
                    <a:pt x="22" y="60"/>
                    <a:pt x="10" y="57"/>
                    <a:pt x="0" y="51"/>
                  </a:cubicBezTo>
                  <a:cubicBezTo>
                    <a:pt x="32" y="39"/>
                    <a:pt x="37" y="34"/>
                    <a:pt x="48" y="0"/>
                  </a:cubicBezTo>
                  <a:cubicBezTo>
                    <a:pt x="55" y="29"/>
                    <a:pt x="69" y="46"/>
                    <a:pt x="9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6" name="Freeform 101"/>
            <p:cNvSpPr>
              <a:spLocks/>
            </p:cNvSpPr>
            <p:nvPr userDrawn="1"/>
          </p:nvSpPr>
          <p:spPr bwMode="auto">
            <a:xfrm>
              <a:off x="7070725" y="9299575"/>
              <a:ext cx="311150" cy="193675"/>
            </a:xfrm>
            <a:custGeom>
              <a:avLst/>
              <a:gdLst>
                <a:gd name="T0" fmla="*/ 0 w 101"/>
                <a:gd name="T1" fmla="*/ 53 h 100"/>
                <a:gd name="T2" fmla="*/ 52 w 101"/>
                <a:gd name="T3" fmla="*/ 0 h 100"/>
                <a:gd name="T4" fmla="*/ 101 w 101"/>
                <a:gd name="T5" fmla="*/ 51 h 100"/>
                <a:gd name="T6" fmla="*/ 52 w 101"/>
                <a:gd name="T7" fmla="*/ 100 h 100"/>
                <a:gd name="T8" fmla="*/ 0 w 101"/>
                <a:gd name="T9" fmla="*/ 53 h 100"/>
              </a:gdLst>
              <a:ahLst/>
              <a:cxnLst>
                <a:cxn ang="0">
                  <a:pos x="T0" y="T1"/>
                </a:cxn>
                <a:cxn ang="0">
                  <a:pos x="T2" y="T3"/>
                </a:cxn>
                <a:cxn ang="0">
                  <a:pos x="T4" y="T5"/>
                </a:cxn>
                <a:cxn ang="0">
                  <a:pos x="T6" y="T7"/>
                </a:cxn>
                <a:cxn ang="0">
                  <a:pos x="T8" y="T9"/>
                </a:cxn>
              </a:cxnLst>
              <a:rect l="0" t="0" r="r" b="b"/>
              <a:pathLst>
                <a:path w="101" h="100">
                  <a:moveTo>
                    <a:pt x="0" y="53"/>
                  </a:moveTo>
                  <a:cubicBezTo>
                    <a:pt x="37" y="38"/>
                    <a:pt x="41" y="33"/>
                    <a:pt x="52" y="0"/>
                  </a:cubicBezTo>
                  <a:cubicBezTo>
                    <a:pt x="59" y="28"/>
                    <a:pt x="73" y="47"/>
                    <a:pt x="101" y="51"/>
                  </a:cubicBezTo>
                  <a:cubicBezTo>
                    <a:pt x="75" y="58"/>
                    <a:pt x="58" y="73"/>
                    <a:pt x="52" y="100"/>
                  </a:cubicBezTo>
                  <a:cubicBezTo>
                    <a:pt x="45" y="74"/>
                    <a:pt x="30" y="57"/>
                    <a:pt x="0"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7" name="Freeform 102"/>
            <p:cNvSpPr>
              <a:spLocks/>
            </p:cNvSpPr>
            <p:nvPr userDrawn="1"/>
          </p:nvSpPr>
          <p:spPr bwMode="auto">
            <a:xfrm>
              <a:off x="1754188" y="9307513"/>
              <a:ext cx="307975" cy="198437"/>
            </a:xfrm>
            <a:custGeom>
              <a:avLst/>
              <a:gdLst>
                <a:gd name="T0" fmla="*/ 50 w 100"/>
                <a:gd name="T1" fmla="*/ 0 h 102"/>
                <a:gd name="T2" fmla="*/ 100 w 100"/>
                <a:gd name="T3" fmla="*/ 47 h 102"/>
                <a:gd name="T4" fmla="*/ 51 w 100"/>
                <a:gd name="T5" fmla="*/ 102 h 102"/>
                <a:gd name="T6" fmla="*/ 0 w 100"/>
                <a:gd name="T7" fmla="*/ 48 h 102"/>
                <a:gd name="T8" fmla="*/ 50 w 100"/>
                <a:gd name="T9" fmla="*/ 0 h 102"/>
              </a:gdLst>
              <a:ahLst/>
              <a:cxnLst>
                <a:cxn ang="0">
                  <a:pos x="T0" y="T1"/>
                </a:cxn>
                <a:cxn ang="0">
                  <a:pos x="T2" y="T3"/>
                </a:cxn>
                <a:cxn ang="0">
                  <a:pos x="T4" y="T5"/>
                </a:cxn>
                <a:cxn ang="0">
                  <a:pos x="T6" y="T7"/>
                </a:cxn>
                <a:cxn ang="0">
                  <a:pos x="T8" y="T9"/>
                </a:cxn>
              </a:cxnLst>
              <a:rect l="0" t="0" r="r" b="b"/>
              <a:pathLst>
                <a:path w="100" h="102">
                  <a:moveTo>
                    <a:pt x="50" y="0"/>
                  </a:moveTo>
                  <a:cubicBezTo>
                    <a:pt x="56" y="27"/>
                    <a:pt x="72" y="42"/>
                    <a:pt x="100" y="47"/>
                  </a:cubicBezTo>
                  <a:cubicBezTo>
                    <a:pt x="73" y="54"/>
                    <a:pt x="56" y="69"/>
                    <a:pt x="51" y="102"/>
                  </a:cubicBezTo>
                  <a:cubicBezTo>
                    <a:pt x="42" y="71"/>
                    <a:pt x="29" y="52"/>
                    <a:pt x="0" y="48"/>
                  </a:cubicBezTo>
                  <a:cubicBezTo>
                    <a:pt x="27" y="42"/>
                    <a:pt x="43"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8" name="Freeform 103"/>
            <p:cNvSpPr>
              <a:spLocks/>
            </p:cNvSpPr>
            <p:nvPr userDrawn="1"/>
          </p:nvSpPr>
          <p:spPr bwMode="auto">
            <a:xfrm>
              <a:off x="4418013" y="6519863"/>
              <a:ext cx="298450" cy="185737"/>
            </a:xfrm>
            <a:custGeom>
              <a:avLst/>
              <a:gdLst>
                <a:gd name="T0" fmla="*/ 97 w 97"/>
                <a:gd name="T1" fmla="*/ 47 h 96"/>
                <a:gd name="T2" fmla="*/ 49 w 97"/>
                <a:gd name="T3" fmla="*/ 96 h 96"/>
                <a:gd name="T4" fmla="*/ 0 w 97"/>
                <a:gd name="T5" fmla="*/ 48 h 96"/>
                <a:gd name="T6" fmla="*/ 48 w 97"/>
                <a:gd name="T7" fmla="*/ 0 h 96"/>
                <a:gd name="T8" fmla="*/ 97 w 97"/>
                <a:gd name="T9" fmla="*/ 47 h 96"/>
              </a:gdLst>
              <a:ahLst/>
              <a:cxnLst>
                <a:cxn ang="0">
                  <a:pos x="T0" y="T1"/>
                </a:cxn>
                <a:cxn ang="0">
                  <a:pos x="T2" y="T3"/>
                </a:cxn>
                <a:cxn ang="0">
                  <a:pos x="T4" y="T5"/>
                </a:cxn>
                <a:cxn ang="0">
                  <a:pos x="T6" y="T7"/>
                </a:cxn>
                <a:cxn ang="0">
                  <a:pos x="T8" y="T9"/>
                </a:cxn>
              </a:cxnLst>
              <a:rect l="0" t="0" r="r" b="b"/>
              <a:pathLst>
                <a:path w="97" h="96">
                  <a:moveTo>
                    <a:pt x="97" y="47"/>
                  </a:moveTo>
                  <a:cubicBezTo>
                    <a:pt x="71" y="53"/>
                    <a:pt x="56" y="70"/>
                    <a:pt x="49" y="96"/>
                  </a:cubicBezTo>
                  <a:cubicBezTo>
                    <a:pt x="42" y="69"/>
                    <a:pt x="27" y="53"/>
                    <a:pt x="0" y="48"/>
                  </a:cubicBezTo>
                  <a:cubicBezTo>
                    <a:pt x="25" y="41"/>
                    <a:pt x="43" y="28"/>
                    <a:pt x="48" y="0"/>
                  </a:cubicBezTo>
                  <a:cubicBezTo>
                    <a:pt x="56" y="25"/>
                    <a:pt x="70" y="43"/>
                    <a:pt x="97"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79" name="Freeform 104"/>
            <p:cNvSpPr>
              <a:spLocks/>
            </p:cNvSpPr>
            <p:nvPr userDrawn="1"/>
          </p:nvSpPr>
          <p:spPr bwMode="auto">
            <a:xfrm>
              <a:off x="7075488" y="7077075"/>
              <a:ext cx="306388" cy="185737"/>
            </a:xfrm>
            <a:custGeom>
              <a:avLst/>
              <a:gdLst>
                <a:gd name="T0" fmla="*/ 50 w 99"/>
                <a:gd name="T1" fmla="*/ 0 h 96"/>
                <a:gd name="T2" fmla="*/ 99 w 99"/>
                <a:gd name="T3" fmla="*/ 48 h 96"/>
                <a:gd name="T4" fmla="*/ 51 w 99"/>
                <a:gd name="T5" fmla="*/ 96 h 96"/>
                <a:gd name="T6" fmla="*/ 0 w 99"/>
                <a:gd name="T7" fmla="*/ 48 h 96"/>
                <a:gd name="T8" fmla="*/ 50 w 99"/>
                <a:gd name="T9" fmla="*/ 0 h 96"/>
              </a:gdLst>
              <a:ahLst/>
              <a:cxnLst>
                <a:cxn ang="0">
                  <a:pos x="T0" y="T1"/>
                </a:cxn>
                <a:cxn ang="0">
                  <a:pos x="T2" y="T3"/>
                </a:cxn>
                <a:cxn ang="0">
                  <a:pos x="T4" y="T5"/>
                </a:cxn>
                <a:cxn ang="0">
                  <a:pos x="T6" y="T7"/>
                </a:cxn>
                <a:cxn ang="0">
                  <a:pos x="T8" y="T9"/>
                </a:cxn>
              </a:cxnLst>
              <a:rect l="0" t="0" r="r" b="b"/>
              <a:pathLst>
                <a:path w="99" h="96">
                  <a:moveTo>
                    <a:pt x="50" y="0"/>
                  </a:moveTo>
                  <a:cubicBezTo>
                    <a:pt x="56" y="27"/>
                    <a:pt x="73" y="41"/>
                    <a:pt x="99" y="48"/>
                  </a:cubicBezTo>
                  <a:cubicBezTo>
                    <a:pt x="73" y="54"/>
                    <a:pt x="56" y="68"/>
                    <a:pt x="51" y="96"/>
                  </a:cubicBezTo>
                  <a:cubicBezTo>
                    <a:pt x="42" y="72"/>
                    <a:pt x="29" y="52"/>
                    <a:pt x="0" y="48"/>
                  </a:cubicBezTo>
                  <a:cubicBezTo>
                    <a:pt x="26" y="41"/>
                    <a:pt x="44" y="27"/>
                    <a:pt x="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0" name="Freeform 105"/>
            <p:cNvSpPr>
              <a:spLocks/>
            </p:cNvSpPr>
            <p:nvPr userDrawn="1"/>
          </p:nvSpPr>
          <p:spPr bwMode="auto">
            <a:xfrm>
              <a:off x="4418013" y="9866313"/>
              <a:ext cx="301625" cy="184150"/>
            </a:xfrm>
            <a:custGeom>
              <a:avLst/>
              <a:gdLst>
                <a:gd name="T0" fmla="*/ 49 w 98"/>
                <a:gd name="T1" fmla="*/ 95 h 95"/>
                <a:gd name="T2" fmla="*/ 0 w 98"/>
                <a:gd name="T3" fmla="*/ 48 h 95"/>
                <a:gd name="T4" fmla="*/ 48 w 98"/>
                <a:gd name="T5" fmla="*/ 0 h 95"/>
                <a:gd name="T6" fmla="*/ 98 w 98"/>
                <a:gd name="T7" fmla="*/ 47 h 95"/>
                <a:gd name="T8" fmla="*/ 49 w 98"/>
                <a:gd name="T9" fmla="*/ 95 h 95"/>
              </a:gdLst>
              <a:ahLst/>
              <a:cxnLst>
                <a:cxn ang="0">
                  <a:pos x="T0" y="T1"/>
                </a:cxn>
                <a:cxn ang="0">
                  <a:pos x="T2" y="T3"/>
                </a:cxn>
                <a:cxn ang="0">
                  <a:pos x="T4" y="T5"/>
                </a:cxn>
                <a:cxn ang="0">
                  <a:pos x="T6" y="T7"/>
                </a:cxn>
                <a:cxn ang="0">
                  <a:pos x="T8" y="T9"/>
                </a:cxn>
              </a:cxnLst>
              <a:rect l="0" t="0" r="r" b="b"/>
              <a:pathLst>
                <a:path w="98" h="95">
                  <a:moveTo>
                    <a:pt x="49" y="95"/>
                  </a:moveTo>
                  <a:cubicBezTo>
                    <a:pt x="42" y="69"/>
                    <a:pt x="26" y="54"/>
                    <a:pt x="0" y="48"/>
                  </a:cubicBezTo>
                  <a:cubicBezTo>
                    <a:pt x="26" y="42"/>
                    <a:pt x="42" y="27"/>
                    <a:pt x="48" y="0"/>
                  </a:cubicBezTo>
                  <a:cubicBezTo>
                    <a:pt x="56" y="25"/>
                    <a:pt x="70" y="43"/>
                    <a:pt x="98" y="47"/>
                  </a:cubicBezTo>
                  <a:cubicBezTo>
                    <a:pt x="73" y="55"/>
                    <a:pt x="55" y="67"/>
                    <a:pt x="49"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1" name="Freeform 106"/>
            <p:cNvSpPr>
              <a:spLocks/>
            </p:cNvSpPr>
            <p:nvPr userDrawn="1"/>
          </p:nvSpPr>
          <p:spPr bwMode="auto">
            <a:xfrm>
              <a:off x="5308600" y="9871075"/>
              <a:ext cx="285750" cy="174625"/>
            </a:xfrm>
            <a:custGeom>
              <a:avLst/>
              <a:gdLst>
                <a:gd name="T0" fmla="*/ 48 w 93"/>
                <a:gd name="T1" fmla="*/ 90 h 90"/>
                <a:gd name="T2" fmla="*/ 0 w 93"/>
                <a:gd name="T3" fmla="*/ 44 h 90"/>
                <a:gd name="T4" fmla="*/ 48 w 93"/>
                <a:gd name="T5" fmla="*/ 0 h 90"/>
                <a:gd name="T6" fmla="*/ 93 w 93"/>
                <a:gd name="T7" fmla="*/ 44 h 90"/>
                <a:gd name="T8" fmla="*/ 48 w 93"/>
                <a:gd name="T9" fmla="*/ 90 h 90"/>
              </a:gdLst>
              <a:ahLst/>
              <a:cxnLst>
                <a:cxn ang="0">
                  <a:pos x="T0" y="T1"/>
                </a:cxn>
                <a:cxn ang="0">
                  <a:pos x="T2" y="T3"/>
                </a:cxn>
                <a:cxn ang="0">
                  <a:pos x="T4" y="T5"/>
                </a:cxn>
                <a:cxn ang="0">
                  <a:pos x="T6" y="T7"/>
                </a:cxn>
                <a:cxn ang="0">
                  <a:pos x="T8" y="T9"/>
                </a:cxn>
              </a:cxnLst>
              <a:rect l="0" t="0" r="r" b="b"/>
              <a:pathLst>
                <a:path w="93" h="90">
                  <a:moveTo>
                    <a:pt x="48" y="90"/>
                  </a:moveTo>
                  <a:cubicBezTo>
                    <a:pt x="38" y="62"/>
                    <a:pt x="33" y="57"/>
                    <a:pt x="0" y="44"/>
                  </a:cubicBezTo>
                  <a:cubicBezTo>
                    <a:pt x="26" y="39"/>
                    <a:pt x="42" y="25"/>
                    <a:pt x="48" y="0"/>
                  </a:cubicBezTo>
                  <a:cubicBezTo>
                    <a:pt x="55" y="23"/>
                    <a:pt x="67" y="39"/>
                    <a:pt x="93" y="44"/>
                  </a:cubicBezTo>
                  <a:cubicBezTo>
                    <a:pt x="70" y="51"/>
                    <a:pt x="53" y="65"/>
                    <a:pt x="48"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2" name="Freeform 107"/>
            <p:cNvSpPr>
              <a:spLocks/>
            </p:cNvSpPr>
            <p:nvPr userDrawn="1"/>
          </p:nvSpPr>
          <p:spPr bwMode="auto">
            <a:xfrm>
              <a:off x="3536950" y="9880600"/>
              <a:ext cx="265113" cy="166687"/>
            </a:xfrm>
            <a:custGeom>
              <a:avLst/>
              <a:gdLst>
                <a:gd name="T0" fmla="*/ 44 w 86"/>
                <a:gd name="T1" fmla="*/ 0 h 86"/>
                <a:gd name="T2" fmla="*/ 86 w 86"/>
                <a:gd name="T3" fmla="*/ 42 h 86"/>
                <a:gd name="T4" fmla="*/ 47 w 86"/>
                <a:gd name="T5" fmla="*/ 86 h 86"/>
                <a:gd name="T6" fmla="*/ 0 w 86"/>
                <a:gd name="T7" fmla="*/ 41 h 86"/>
                <a:gd name="T8" fmla="*/ 44 w 86"/>
                <a:gd name="T9" fmla="*/ 0 h 86"/>
              </a:gdLst>
              <a:ahLst/>
              <a:cxnLst>
                <a:cxn ang="0">
                  <a:pos x="T0" y="T1"/>
                </a:cxn>
                <a:cxn ang="0">
                  <a:pos x="T2" y="T3"/>
                </a:cxn>
                <a:cxn ang="0">
                  <a:pos x="T4" y="T5"/>
                </a:cxn>
                <a:cxn ang="0">
                  <a:pos x="T6" y="T7"/>
                </a:cxn>
                <a:cxn ang="0">
                  <a:pos x="T8" y="T9"/>
                </a:cxn>
              </a:cxnLst>
              <a:rect l="0" t="0" r="r" b="b"/>
              <a:pathLst>
                <a:path w="86" h="86">
                  <a:moveTo>
                    <a:pt x="44" y="0"/>
                  </a:moveTo>
                  <a:cubicBezTo>
                    <a:pt x="58" y="14"/>
                    <a:pt x="72" y="28"/>
                    <a:pt x="86" y="42"/>
                  </a:cubicBezTo>
                  <a:cubicBezTo>
                    <a:pt x="69" y="47"/>
                    <a:pt x="52" y="59"/>
                    <a:pt x="47" y="86"/>
                  </a:cubicBezTo>
                  <a:cubicBezTo>
                    <a:pt x="41" y="61"/>
                    <a:pt x="26" y="45"/>
                    <a:pt x="0" y="41"/>
                  </a:cubicBezTo>
                  <a:cubicBezTo>
                    <a:pt x="33" y="27"/>
                    <a:pt x="36" y="23"/>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3" name="Freeform 108"/>
            <p:cNvSpPr>
              <a:spLocks/>
            </p:cNvSpPr>
            <p:nvPr userDrawn="1"/>
          </p:nvSpPr>
          <p:spPr bwMode="auto">
            <a:xfrm>
              <a:off x="5332413" y="6534150"/>
              <a:ext cx="261938" cy="165100"/>
            </a:xfrm>
            <a:custGeom>
              <a:avLst/>
              <a:gdLst>
                <a:gd name="T0" fmla="*/ 0 w 85"/>
                <a:gd name="T1" fmla="*/ 42 h 85"/>
                <a:gd name="T2" fmla="*/ 42 w 85"/>
                <a:gd name="T3" fmla="*/ 0 h 85"/>
                <a:gd name="T4" fmla="*/ 85 w 85"/>
                <a:gd name="T5" fmla="*/ 40 h 85"/>
                <a:gd name="T6" fmla="*/ 40 w 85"/>
                <a:gd name="T7" fmla="*/ 85 h 85"/>
                <a:gd name="T8" fmla="*/ 0 w 85"/>
                <a:gd name="T9" fmla="*/ 42 h 85"/>
              </a:gdLst>
              <a:ahLst/>
              <a:cxnLst>
                <a:cxn ang="0">
                  <a:pos x="T0" y="T1"/>
                </a:cxn>
                <a:cxn ang="0">
                  <a:pos x="T2" y="T3"/>
                </a:cxn>
                <a:cxn ang="0">
                  <a:pos x="T4" y="T5"/>
                </a:cxn>
                <a:cxn ang="0">
                  <a:pos x="T6" y="T7"/>
                </a:cxn>
                <a:cxn ang="0">
                  <a:pos x="T8" y="T9"/>
                </a:cxn>
              </a:cxnLst>
              <a:rect l="0" t="0" r="r" b="b"/>
              <a:pathLst>
                <a:path w="85" h="85">
                  <a:moveTo>
                    <a:pt x="0" y="42"/>
                  </a:moveTo>
                  <a:cubicBezTo>
                    <a:pt x="14" y="28"/>
                    <a:pt x="28" y="14"/>
                    <a:pt x="42" y="0"/>
                  </a:cubicBezTo>
                  <a:cubicBezTo>
                    <a:pt x="46" y="19"/>
                    <a:pt x="61" y="34"/>
                    <a:pt x="85" y="40"/>
                  </a:cubicBezTo>
                  <a:cubicBezTo>
                    <a:pt x="61" y="46"/>
                    <a:pt x="46" y="60"/>
                    <a:pt x="40" y="85"/>
                  </a:cubicBezTo>
                  <a:cubicBezTo>
                    <a:pt x="33" y="61"/>
                    <a:pt x="20" y="45"/>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4" name="Freeform 109"/>
            <p:cNvSpPr>
              <a:spLocks/>
            </p:cNvSpPr>
            <p:nvPr userDrawn="1"/>
          </p:nvSpPr>
          <p:spPr bwMode="auto">
            <a:xfrm>
              <a:off x="3540125" y="6524625"/>
              <a:ext cx="280988" cy="174625"/>
            </a:xfrm>
            <a:custGeom>
              <a:avLst/>
              <a:gdLst>
                <a:gd name="T0" fmla="*/ 91 w 91"/>
                <a:gd name="T1" fmla="*/ 45 h 90"/>
                <a:gd name="T2" fmla="*/ 46 w 91"/>
                <a:gd name="T3" fmla="*/ 90 h 90"/>
                <a:gd name="T4" fmla="*/ 0 w 91"/>
                <a:gd name="T5" fmla="*/ 45 h 90"/>
                <a:gd name="T6" fmla="*/ 45 w 91"/>
                <a:gd name="T7" fmla="*/ 0 h 90"/>
                <a:gd name="T8" fmla="*/ 91 w 91"/>
                <a:gd name="T9" fmla="*/ 45 h 90"/>
              </a:gdLst>
              <a:ahLst/>
              <a:cxnLst>
                <a:cxn ang="0">
                  <a:pos x="T0" y="T1"/>
                </a:cxn>
                <a:cxn ang="0">
                  <a:pos x="T2" y="T3"/>
                </a:cxn>
                <a:cxn ang="0">
                  <a:pos x="T4" y="T5"/>
                </a:cxn>
                <a:cxn ang="0">
                  <a:pos x="T6" y="T7"/>
                </a:cxn>
                <a:cxn ang="0">
                  <a:pos x="T8" y="T9"/>
                </a:cxn>
              </a:cxnLst>
              <a:rect l="0" t="0" r="r" b="b"/>
              <a:pathLst>
                <a:path w="91" h="90">
                  <a:moveTo>
                    <a:pt x="91" y="45"/>
                  </a:moveTo>
                  <a:cubicBezTo>
                    <a:pt x="65" y="50"/>
                    <a:pt x="52" y="66"/>
                    <a:pt x="46" y="90"/>
                  </a:cubicBezTo>
                  <a:cubicBezTo>
                    <a:pt x="39" y="66"/>
                    <a:pt x="26" y="50"/>
                    <a:pt x="0" y="45"/>
                  </a:cubicBezTo>
                  <a:cubicBezTo>
                    <a:pt x="24" y="38"/>
                    <a:pt x="40" y="25"/>
                    <a:pt x="45" y="0"/>
                  </a:cubicBezTo>
                  <a:cubicBezTo>
                    <a:pt x="52" y="24"/>
                    <a:pt x="66" y="39"/>
                    <a:pt x="91"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5" name="Freeform 110"/>
            <p:cNvSpPr>
              <a:spLocks/>
            </p:cNvSpPr>
            <p:nvPr userDrawn="1"/>
          </p:nvSpPr>
          <p:spPr bwMode="auto">
            <a:xfrm>
              <a:off x="6642100" y="6805613"/>
              <a:ext cx="279400" cy="174625"/>
            </a:xfrm>
            <a:custGeom>
              <a:avLst/>
              <a:gdLst>
                <a:gd name="T0" fmla="*/ 91 w 91"/>
                <a:gd name="T1" fmla="*/ 43 h 90"/>
                <a:gd name="T2" fmla="*/ 47 w 91"/>
                <a:gd name="T3" fmla="*/ 90 h 90"/>
                <a:gd name="T4" fmla="*/ 0 w 91"/>
                <a:gd name="T5" fmla="*/ 45 h 90"/>
                <a:gd name="T6" fmla="*/ 31 w 91"/>
                <a:gd name="T7" fmla="*/ 28 h 90"/>
                <a:gd name="T8" fmla="*/ 47 w 91"/>
                <a:gd name="T9" fmla="*/ 0 h 90"/>
                <a:gd name="T10" fmla="*/ 91 w 91"/>
                <a:gd name="T11" fmla="*/ 43 h 90"/>
              </a:gdLst>
              <a:ahLst/>
              <a:cxnLst>
                <a:cxn ang="0">
                  <a:pos x="T0" y="T1"/>
                </a:cxn>
                <a:cxn ang="0">
                  <a:pos x="T2" y="T3"/>
                </a:cxn>
                <a:cxn ang="0">
                  <a:pos x="T4" y="T5"/>
                </a:cxn>
                <a:cxn ang="0">
                  <a:pos x="T6" y="T7"/>
                </a:cxn>
                <a:cxn ang="0">
                  <a:pos x="T8" y="T9"/>
                </a:cxn>
                <a:cxn ang="0">
                  <a:pos x="T10" y="T11"/>
                </a:cxn>
              </a:cxnLst>
              <a:rect l="0" t="0" r="r" b="b"/>
              <a:pathLst>
                <a:path w="91" h="90">
                  <a:moveTo>
                    <a:pt x="91" y="43"/>
                  </a:moveTo>
                  <a:cubicBezTo>
                    <a:pt x="63" y="53"/>
                    <a:pt x="57" y="59"/>
                    <a:pt x="47" y="90"/>
                  </a:cubicBezTo>
                  <a:cubicBezTo>
                    <a:pt x="40" y="65"/>
                    <a:pt x="27" y="49"/>
                    <a:pt x="0" y="45"/>
                  </a:cubicBezTo>
                  <a:cubicBezTo>
                    <a:pt x="12" y="39"/>
                    <a:pt x="23" y="35"/>
                    <a:pt x="31" y="28"/>
                  </a:cubicBezTo>
                  <a:cubicBezTo>
                    <a:pt x="38" y="21"/>
                    <a:pt x="41" y="10"/>
                    <a:pt x="47" y="0"/>
                  </a:cubicBezTo>
                  <a:cubicBezTo>
                    <a:pt x="54" y="22"/>
                    <a:pt x="67" y="39"/>
                    <a:pt x="9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6" name="Freeform 111"/>
            <p:cNvSpPr>
              <a:spLocks/>
            </p:cNvSpPr>
            <p:nvPr userDrawn="1"/>
          </p:nvSpPr>
          <p:spPr bwMode="auto">
            <a:xfrm>
              <a:off x="2193925" y="6804025"/>
              <a:ext cx="298450" cy="169862"/>
            </a:xfrm>
            <a:custGeom>
              <a:avLst/>
              <a:gdLst>
                <a:gd name="T0" fmla="*/ 51 w 97"/>
                <a:gd name="T1" fmla="*/ 88 h 88"/>
                <a:gd name="T2" fmla="*/ 0 w 97"/>
                <a:gd name="T3" fmla="*/ 46 h 88"/>
                <a:gd name="T4" fmla="*/ 50 w 97"/>
                <a:gd name="T5" fmla="*/ 0 h 88"/>
                <a:gd name="T6" fmla="*/ 97 w 97"/>
                <a:gd name="T7" fmla="*/ 44 h 88"/>
                <a:gd name="T8" fmla="*/ 51 w 97"/>
                <a:gd name="T9" fmla="*/ 88 h 88"/>
              </a:gdLst>
              <a:ahLst/>
              <a:cxnLst>
                <a:cxn ang="0">
                  <a:pos x="T0" y="T1"/>
                </a:cxn>
                <a:cxn ang="0">
                  <a:pos x="T2" y="T3"/>
                </a:cxn>
                <a:cxn ang="0">
                  <a:pos x="T4" y="T5"/>
                </a:cxn>
                <a:cxn ang="0">
                  <a:pos x="T6" y="T7"/>
                </a:cxn>
                <a:cxn ang="0">
                  <a:pos x="T8" y="T9"/>
                </a:cxn>
              </a:cxnLst>
              <a:rect l="0" t="0" r="r" b="b"/>
              <a:pathLst>
                <a:path w="97" h="88">
                  <a:moveTo>
                    <a:pt x="51" y="88"/>
                  </a:moveTo>
                  <a:cubicBezTo>
                    <a:pt x="44" y="64"/>
                    <a:pt x="30" y="50"/>
                    <a:pt x="0" y="46"/>
                  </a:cubicBezTo>
                  <a:cubicBezTo>
                    <a:pt x="28" y="38"/>
                    <a:pt x="46" y="27"/>
                    <a:pt x="50" y="0"/>
                  </a:cubicBezTo>
                  <a:cubicBezTo>
                    <a:pt x="57" y="24"/>
                    <a:pt x="71" y="39"/>
                    <a:pt x="97" y="44"/>
                  </a:cubicBezTo>
                  <a:cubicBezTo>
                    <a:pt x="72" y="50"/>
                    <a:pt x="57" y="64"/>
                    <a:pt x="51"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7" name="Freeform 112"/>
            <p:cNvSpPr>
              <a:spLocks/>
            </p:cNvSpPr>
            <p:nvPr userDrawn="1"/>
          </p:nvSpPr>
          <p:spPr bwMode="auto">
            <a:xfrm>
              <a:off x="6645275" y="9593263"/>
              <a:ext cx="282575" cy="169862"/>
            </a:xfrm>
            <a:custGeom>
              <a:avLst/>
              <a:gdLst>
                <a:gd name="T0" fmla="*/ 46 w 92"/>
                <a:gd name="T1" fmla="*/ 88 h 88"/>
                <a:gd name="T2" fmla="*/ 0 w 92"/>
                <a:gd name="T3" fmla="*/ 46 h 88"/>
                <a:gd name="T4" fmla="*/ 44 w 92"/>
                <a:gd name="T5" fmla="*/ 0 h 88"/>
                <a:gd name="T6" fmla="*/ 62 w 92"/>
                <a:gd name="T7" fmla="*/ 29 h 88"/>
                <a:gd name="T8" fmla="*/ 92 w 92"/>
                <a:gd name="T9" fmla="*/ 46 h 88"/>
                <a:gd name="T10" fmla="*/ 46 w 92"/>
                <a:gd name="T11" fmla="*/ 88 h 88"/>
              </a:gdLst>
              <a:ahLst/>
              <a:cxnLst>
                <a:cxn ang="0">
                  <a:pos x="T0" y="T1"/>
                </a:cxn>
                <a:cxn ang="0">
                  <a:pos x="T2" y="T3"/>
                </a:cxn>
                <a:cxn ang="0">
                  <a:pos x="T4" y="T5"/>
                </a:cxn>
                <a:cxn ang="0">
                  <a:pos x="T6" y="T7"/>
                </a:cxn>
                <a:cxn ang="0">
                  <a:pos x="T8" y="T9"/>
                </a:cxn>
                <a:cxn ang="0">
                  <a:pos x="T10" y="T11"/>
                </a:cxn>
              </a:cxnLst>
              <a:rect l="0" t="0" r="r" b="b"/>
              <a:pathLst>
                <a:path w="92" h="88">
                  <a:moveTo>
                    <a:pt x="46" y="88"/>
                  </a:moveTo>
                  <a:cubicBezTo>
                    <a:pt x="39" y="65"/>
                    <a:pt x="26" y="50"/>
                    <a:pt x="0" y="46"/>
                  </a:cubicBezTo>
                  <a:cubicBezTo>
                    <a:pt x="24" y="39"/>
                    <a:pt x="40" y="25"/>
                    <a:pt x="44" y="0"/>
                  </a:cubicBezTo>
                  <a:cubicBezTo>
                    <a:pt x="51" y="11"/>
                    <a:pt x="55" y="22"/>
                    <a:pt x="62" y="29"/>
                  </a:cubicBezTo>
                  <a:cubicBezTo>
                    <a:pt x="69" y="36"/>
                    <a:pt x="80" y="40"/>
                    <a:pt x="92" y="46"/>
                  </a:cubicBezTo>
                  <a:cubicBezTo>
                    <a:pt x="67" y="50"/>
                    <a:pt x="52" y="64"/>
                    <a:pt x="46"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8" name="Freeform 113"/>
            <p:cNvSpPr>
              <a:spLocks/>
            </p:cNvSpPr>
            <p:nvPr userDrawn="1"/>
          </p:nvSpPr>
          <p:spPr bwMode="auto">
            <a:xfrm>
              <a:off x="2206625" y="9593263"/>
              <a:ext cx="282575" cy="180975"/>
            </a:xfrm>
            <a:custGeom>
              <a:avLst/>
              <a:gdLst>
                <a:gd name="T0" fmla="*/ 92 w 92"/>
                <a:gd name="T1" fmla="*/ 45 h 94"/>
                <a:gd name="T2" fmla="*/ 48 w 92"/>
                <a:gd name="T3" fmla="*/ 94 h 94"/>
                <a:gd name="T4" fmla="*/ 0 w 92"/>
                <a:gd name="T5" fmla="*/ 46 h 94"/>
                <a:gd name="T6" fmla="*/ 30 w 92"/>
                <a:gd name="T7" fmla="*/ 29 h 94"/>
                <a:gd name="T8" fmla="*/ 48 w 92"/>
                <a:gd name="T9" fmla="*/ 0 h 94"/>
                <a:gd name="T10" fmla="*/ 92 w 92"/>
                <a:gd name="T11" fmla="*/ 45 h 94"/>
              </a:gdLst>
              <a:ahLst/>
              <a:cxnLst>
                <a:cxn ang="0">
                  <a:pos x="T0" y="T1"/>
                </a:cxn>
                <a:cxn ang="0">
                  <a:pos x="T2" y="T3"/>
                </a:cxn>
                <a:cxn ang="0">
                  <a:pos x="T4" y="T5"/>
                </a:cxn>
                <a:cxn ang="0">
                  <a:pos x="T6" y="T7"/>
                </a:cxn>
                <a:cxn ang="0">
                  <a:pos x="T8" y="T9"/>
                </a:cxn>
                <a:cxn ang="0">
                  <a:pos x="T10" y="T11"/>
                </a:cxn>
              </a:cxnLst>
              <a:rect l="0" t="0" r="r" b="b"/>
              <a:pathLst>
                <a:path w="92" h="94">
                  <a:moveTo>
                    <a:pt x="92" y="45"/>
                  </a:moveTo>
                  <a:cubicBezTo>
                    <a:pt x="67" y="50"/>
                    <a:pt x="53" y="64"/>
                    <a:pt x="48" y="94"/>
                  </a:cubicBezTo>
                  <a:cubicBezTo>
                    <a:pt x="40" y="66"/>
                    <a:pt x="27" y="50"/>
                    <a:pt x="0" y="46"/>
                  </a:cubicBezTo>
                  <a:cubicBezTo>
                    <a:pt x="12" y="40"/>
                    <a:pt x="23" y="36"/>
                    <a:pt x="30" y="29"/>
                  </a:cubicBezTo>
                  <a:cubicBezTo>
                    <a:pt x="38" y="22"/>
                    <a:pt x="41" y="12"/>
                    <a:pt x="48" y="0"/>
                  </a:cubicBezTo>
                  <a:cubicBezTo>
                    <a:pt x="53" y="25"/>
                    <a:pt x="68" y="39"/>
                    <a:pt x="92"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9" name="Freeform 114"/>
            <p:cNvSpPr>
              <a:spLocks/>
            </p:cNvSpPr>
            <p:nvPr userDrawn="1"/>
          </p:nvSpPr>
          <p:spPr bwMode="auto">
            <a:xfrm>
              <a:off x="8428038" y="9048750"/>
              <a:ext cx="246063" cy="165100"/>
            </a:xfrm>
            <a:custGeom>
              <a:avLst/>
              <a:gdLst>
                <a:gd name="T0" fmla="*/ 80 w 80"/>
                <a:gd name="T1" fmla="*/ 41 h 85"/>
                <a:gd name="T2" fmla="*/ 44 w 80"/>
                <a:gd name="T3" fmla="*/ 85 h 85"/>
                <a:gd name="T4" fmla="*/ 0 w 80"/>
                <a:gd name="T5" fmla="*/ 39 h 85"/>
                <a:gd name="T6" fmla="*/ 40 w 80"/>
                <a:gd name="T7" fmla="*/ 0 h 85"/>
                <a:gd name="T8" fmla="*/ 80 w 80"/>
                <a:gd name="T9" fmla="*/ 41 h 85"/>
              </a:gdLst>
              <a:ahLst/>
              <a:cxnLst>
                <a:cxn ang="0">
                  <a:pos x="T0" y="T1"/>
                </a:cxn>
                <a:cxn ang="0">
                  <a:pos x="T2" y="T3"/>
                </a:cxn>
                <a:cxn ang="0">
                  <a:pos x="T4" y="T5"/>
                </a:cxn>
                <a:cxn ang="0">
                  <a:pos x="T6" y="T7"/>
                </a:cxn>
                <a:cxn ang="0">
                  <a:pos x="T8" y="T9"/>
                </a:cxn>
              </a:cxnLst>
              <a:rect l="0" t="0" r="r" b="b"/>
              <a:pathLst>
                <a:path w="80" h="85">
                  <a:moveTo>
                    <a:pt x="80" y="41"/>
                  </a:moveTo>
                  <a:cubicBezTo>
                    <a:pt x="62" y="44"/>
                    <a:pt x="49" y="57"/>
                    <a:pt x="44" y="85"/>
                  </a:cubicBezTo>
                  <a:cubicBezTo>
                    <a:pt x="36" y="59"/>
                    <a:pt x="25" y="42"/>
                    <a:pt x="0" y="39"/>
                  </a:cubicBezTo>
                  <a:cubicBezTo>
                    <a:pt x="22" y="31"/>
                    <a:pt x="38" y="20"/>
                    <a:pt x="40" y="0"/>
                  </a:cubicBezTo>
                  <a:cubicBezTo>
                    <a:pt x="53" y="13"/>
                    <a:pt x="67" y="27"/>
                    <a:pt x="80"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0" name="Freeform 115"/>
            <p:cNvSpPr>
              <a:spLocks/>
            </p:cNvSpPr>
            <p:nvPr userDrawn="1"/>
          </p:nvSpPr>
          <p:spPr bwMode="auto">
            <a:xfrm>
              <a:off x="8428038" y="7367588"/>
              <a:ext cx="246063" cy="152400"/>
            </a:xfrm>
            <a:custGeom>
              <a:avLst/>
              <a:gdLst>
                <a:gd name="T0" fmla="*/ 80 w 80"/>
                <a:gd name="T1" fmla="*/ 39 h 79"/>
                <a:gd name="T2" fmla="*/ 41 w 80"/>
                <a:gd name="T3" fmla="*/ 79 h 79"/>
                <a:gd name="T4" fmla="*/ 0 w 80"/>
                <a:gd name="T5" fmla="*/ 43 h 79"/>
                <a:gd name="T6" fmla="*/ 42 w 80"/>
                <a:gd name="T7" fmla="*/ 0 h 79"/>
                <a:gd name="T8" fmla="*/ 80 w 80"/>
                <a:gd name="T9" fmla="*/ 39 h 79"/>
              </a:gdLst>
              <a:ahLst/>
              <a:cxnLst>
                <a:cxn ang="0">
                  <a:pos x="T0" y="T1"/>
                </a:cxn>
                <a:cxn ang="0">
                  <a:pos x="T2" y="T3"/>
                </a:cxn>
                <a:cxn ang="0">
                  <a:pos x="T4" y="T5"/>
                </a:cxn>
                <a:cxn ang="0">
                  <a:pos x="T6" y="T7"/>
                </a:cxn>
                <a:cxn ang="0">
                  <a:pos x="T8" y="T9"/>
                </a:cxn>
              </a:cxnLst>
              <a:rect l="0" t="0" r="r" b="b"/>
              <a:pathLst>
                <a:path w="80" h="79">
                  <a:moveTo>
                    <a:pt x="80" y="39"/>
                  </a:moveTo>
                  <a:cubicBezTo>
                    <a:pt x="67" y="53"/>
                    <a:pt x="54" y="66"/>
                    <a:pt x="41" y="79"/>
                  </a:cubicBezTo>
                  <a:cubicBezTo>
                    <a:pt x="36" y="63"/>
                    <a:pt x="25" y="46"/>
                    <a:pt x="0" y="43"/>
                  </a:cubicBezTo>
                  <a:cubicBezTo>
                    <a:pt x="22" y="35"/>
                    <a:pt x="38" y="24"/>
                    <a:pt x="42" y="0"/>
                  </a:cubicBezTo>
                  <a:cubicBezTo>
                    <a:pt x="50" y="20"/>
                    <a:pt x="61" y="37"/>
                    <a:pt x="8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1" name="Freeform 116"/>
            <p:cNvSpPr>
              <a:spLocks/>
            </p:cNvSpPr>
            <p:nvPr userDrawn="1"/>
          </p:nvSpPr>
          <p:spPr bwMode="auto">
            <a:xfrm>
              <a:off x="444500" y="7367588"/>
              <a:ext cx="246063" cy="152400"/>
            </a:xfrm>
            <a:custGeom>
              <a:avLst/>
              <a:gdLst>
                <a:gd name="T0" fmla="*/ 0 w 80"/>
                <a:gd name="T1" fmla="*/ 42 h 79"/>
                <a:gd name="T2" fmla="*/ 42 w 80"/>
                <a:gd name="T3" fmla="*/ 0 h 79"/>
                <a:gd name="T4" fmla="*/ 80 w 80"/>
                <a:gd name="T5" fmla="*/ 39 h 79"/>
                <a:gd name="T6" fmla="*/ 40 w 80"/>
                <a:gd name="T7" fmla="*/ 79 h 79"/>
                <a:gd name="T8" fmla="*/ 0 w 80"/>
                <a:gd name="T9" fmla="*/ 42 h 79"/>
              </a:gdLst>
              <a:ahLst/>
              <a:cxnLst>
                <a:cxn ang="0">
                  <a:pos x="T0" y="T1"/>
                </a:cxn>
                <a:cxn ang="0">
                  <a:pos x="T2" y="T3"/>
                </a:cxn>
                <a:cxn ang="0">
                  <a:pos x="T4" y="T5"/>
                </a:cxn>
                <a:cxn ang="0">
                  <a:pos x="T6" y="T7"/>
                </a:cxn>
                <a:cxn ang="0">
                  <a:pos x="T8" y="T9"/>
                </a:cxn>
              </a:cxnLst>
              <a:rect l="0" t="0" r="r" b="b"/>
              <a:pathLst>
                <a:path w="80" h="79">
                  <a:moveTo>
                    <a:pt x="0" y="42"/>
                  </a:moveTo>
                  <a:cubicBezTo>
                    <a:pt x="23" y="36"/>
                    <a:pt x="37" y="23"/>
                    <a:pt x="42" y="0"/>
                  </a:cubicBezTo>
                  <a:cubicBezTo>
                    <a:pt x="49" y="21"/>
                    <a:pt x="61" y="36"/>
                    <a:pt x="80" y="39"/>
                  </a:cubicBezTo>
                  <a:cubicBezTo>
                    <a:pt x="68" y="52"/>
                    <a:pt x="54" y="65"/>
                    <a:pt x="40" y="79"/>
                  </a:cubicBezTo>
                  <a:cubicBezTo>
                    <a:pt x="37" y="62"/>
                    <a:pt x="24" y="47"/>
                    <a:pt x="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2" name="Freeform 117"/>
            <p:cNvSpPr>
              <a:spLocks/>
            </p:cNvSpPr>
            <p:nvPr userDrawn="1"/>
          </p:nvSpPr>
          <p:spPr bwMode="auto">
            <a:xfrm>
              <a:off x="444500" y="9040813"/>
              <a:ext cx="258763" cy="161925"/>
            </a:xfrm>
            <a:custGeom>
              <a:avLst/>
              <a:gdLst>
                <a:gd name="T0" fmla="*/ 84 w 84"/>
                <a:gd name="T1" fmla="*/ 42 h 84"/>
                <a:gd name="T2" fmla="*/ 44 w 84"/>
                <a:gd name="T3" fmla="*/ 84 h 84"/>
                <a:gd name="T4" fmla="*/ 0 w 84"/>
                <a:gd name="T5" fmla="*/ 42 h 84"/>
                <a:gd name="T6" fmla="*/ 42 w 84"/>
                <a:gd name="T7" fmla="*/ 0 h 84"/>
                <a:gd name="T8" fmla="*/ 84 w 84"/>
                <a:gd name="T9" fmla="*/ 42 h 84"/>
              </a:gdLst>
              <a:ahLst/>
              <a:cxnLst>
                <a:cxn ang="0">
                  <a:pos x="T0" y="T1"/>
                </a:cxn>
                <a:cxn ang="0">
                  <a:pos x="T2" y="T3"/>
                </a:cxn>
                <a:cxn ang="0">
                  <a:pos x="T4" y="T5"/>
                </a:cxn>
                <a:cxn ang="0">
                  <a:pos x="T6" y="T7"/>
                </a:cxn>
                <a:cxn ang="0">
                  <a:pos x="T8" y="T9"/>
                </a:cxn>
              </a:cxnLst>
              <a:rect l="0" t="0" r="r" b="b"/>
              <a:pathLst>
                <a:path w="84" h="84">
                  <a:moveTo>
                    <a:pt x="84" y="42"/>
                  </a:moveTo>
                  <a:cubicBezTo>
                    <a:pt x="62" y="48"/>
                    <a:pt x="48" y="60"/>
                    <a:pt x="44" y="84"/>
                  </a:cubicBezTo>
                  <a:cubicBezTo>
                    <a:pt x="36" y="63"/>
                    <a:pt x="25" y="46"/>
                    <a:pt x="0" y="42"/>
                  </a:cubicBezTo>
                  <a:cubicBezTo>
                    <a:pt x="23" y="36"/>
                    <a:pt x="37" y="23"/>
                    <a:pt x="42" y="0"/>
                  </a:cubicBezTo>
                  <a:cubicBezTo>
                    <a:pt x="49" y="21"/>
                    <a:pt x="61" y="36"/>
                    <a:pt x="84"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3" name="Freeform 118"/>
            <p:cNvSpPr>
              <a:spLocks/>
            </p:cNvSpPr>
            <p:nvPr userDrawn="1"/>
          </p:nvSpPr>
          <p:spPr bwMode="auto">
            <a:xfrm>
              <a:off x="912813" y="9334500"/>
              <a:ext cx="212725" cy="130175"/>
            </a:xfrm>
            <a:custGeom>
              <a:avLst/>
              <a:gdLst>
                <a:gd name="T0" fmla="*/ 69 w 69"/>
                <a:gd name="T1" fmla="*/ 34 h 67"/>
                <a:gd name="T2" fmla="*/ 35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5" y="57"/>
                    <a:pt x="35" y="67"/>
                  </a:cubicBezTo>
                  <a:cubicBezTo>
                    <a:pt x="24" y="57"/>
                    <a:pt x="11" y="44"/>
                    <a:pt x="0" y="34"/>
                  </a:cubicBezTo>
                  <a:cubicBezTo>
                    <a:pt x="10"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4" name="Freeform 119"/>
            <p:cNvSpPr>
              <a:spLocks/>
            </p:cNvSpPr>
            <p:nvPr userDrawn="1"/>
          </p:nvSpPr>
          <p:spPr bwMode="auto">
            <a:xfrm>
              <a:off x="912813"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9"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5" name="Freeform 120"/>
            <p:cNvSpPr>
              <a:spLocks/>
            </p:cNvSpPr>
            <p:nvPr userDrawn="1"/>
          </p:nvSpPr>
          <p:spPr bwMode="auto">
            <a:xfrm>
              <a:off x="8008938" y="7104063"/>
              <a:ext cx="212725" cy="130175"/>
            </a:xfrm>
            <a:custGeom>
              <a:avLst/>
              <a:gdLst>
                <a:gd name="T0" fmla="*/ 69 w 69"/>
                <a:gd name="T1" fmla="*/ 34 h 67"/>
                <a:gd name="T2" fmla="*/ 34 w 69"/>
                <a:gd name="T3" fmla="*/ 67 h 67"/>
                <a:gd name="T4" fmla="*/ 0 w 69"/>
                <a:gd name="T5" fmla="*/ 34 h 67"/>
                <a:gd name="T6" fmla="*/ 35 w 69"/>
                <a:gd name="T7" fmla="*/ 0 h 67"/>
                <a:gd name="T8" fmla="*/ 69 w 69"/>
                <a:gd name="T9" fmla="*/ 34 h 67"/>
              </a:gdLst>
              <a:ahLst/>
              <a:cxnLst>
                <a:cxn ang="0">
                  <a:pos x="T0" y="T1"/>
                </a:cxn>
                <a:cxn ang="0">
                  <a:pos x="T2" y="T3"/>
                </a:cxn>
                <a:cxn ang="0">
                  <a:pos x="T4" y="T5"/>
                </a:cxn>
                <a:cxn ang="0">
                  <a:pos x="T6" y="T7"/>
                </a:cxn>
                <a:cxn ang="0">
                  <a:pos x="T8" y="T9"/>
                </a:cxn>
              </a:cxnLst>
              <a:rect l="0" t="0" r="r" b="b"/>
              <a:pathLst>
                <a:path w="69" h="67">
                  <a:moveTo>
                    <a:pt x="69" y="34"/>
                  </a:moveTo>
                  <a:cubicBezTo>
                    <a:pt x="58" y="44"/>
                    <a:pt x="46" y="56"/>
                    <a:pt x="34" y="67"/>
                  </a:cubicBezTo>
                  <a:cubicBezTo>
                    <a:pt x="25" y="57"/>
                    <a:pt x="11" y="44"/>
                    <a:pt x="0" y="34"/>
                  </a:cubicBezTo>
                  <a:cubicBezTo>
                    <a:pt x="11" y="24"/>
                    <a:pt x="24" y="11"/>
                    <a:pt x="35" y="0"/>
                  </a:cubicBezTo>
                  <a:cubicBezTo>
                    <a:pt x="45" y="10"/>
                    <a:pt x="58" y="23"/>
                    <a:pt x="6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6" name="Freeform 121"/>
            <p:cNvSpPr>
              <a:spLocks/>
            </p:cNvSpPr>
            <p:nvPr userDrawn="1"/>
          </p:nvSpPr>
          <p:spPr bwMode="auto">
            <a:xfrm>
              <a:off x="8012113" y="9337675"/>
              <a:ext cx="215900" cy="131762"/>
            </a:xfrm>
            <a:custGeom>
              <a:avLst/>
              <a:gdLst>
                <a:gd name="T0" fmla="*/ 0 w 70"/>
                <a:gd name="T1" fmla="*/ 33 h 68"/>
                <a:gd name="T2" fmla="*/ 34 w 70"/>
                <a:gd name="T3" fmla="*/ 0 h 68"/>
                <a:gd name="T4" fmla="*/ 70 w 70"/>
                <a:gd name="T5" fmla="*/ 35 h 68"/>
                <a:gd name="T6" fmla="*/ 49 w 70"/>
                <a:gd name="T7" fmla="*/ 47 h 68"/>
                <a:gd name="T8" fmla="*/ 36 w 70"/>
                <a:gd name="T9" fmla="*/ 68 h 68"/>
                <a:gd name="T10" fmla="*/ 0 w 70"/>
                <a:gd name="T11" fmla="*/ 33 h 68"/>
              </a:gdLst>
              <a:ahLst/>
              <a:cxnLst>
                <a:cxn ang="0">
                  <a:pos x="T0" y="T1"/>
                </a:cxn>
                <a:cxn ang="0">
                  <a:pos x="T2" y="T3"/>
                </a:cxn>
                <a:cxn ang="0">
                  <a:pos x="T4" y="T5"/>
                </a:cxn>
                <a:cxn ang="0">
                  <a:pos x="T6" y="T7"/>
                </a:cxn>
                <a:cxn ang="0">
                  <a:pos x="T8" y="T9"/>
                </a:cxn>
                <a:cxn ang="0">
                  <a:pos x="T10" y="T11"/>
                </a:cxn>
              </a:cxnLst>
              <a:rect l="0" t="0" r="r" b="b"/>
              <a:pathLst>
                <a:path w="70" h="68">
                  <a:moveTo>
                    <a:pt x="0" y="33"/>
                  </a:moveTo>
                  <a:cubicBezTo>
                    <a:pt x="10" y="23"/>
                    <a:pt x="23" y="10"/>
                    <a:pt x="34" y="0"/>
                  </a:cubicBezTo>
                  <a:cubicBezTo>
                    <a:pt x="44" y="9"/>
                    <a:pt x="57" y="22"/>
                    <a:pt x="70" y="35"/>
                  </a:cubicBezTo>
                  <a:cubicBezTo>
                    <a:pt x="65" y="37"/>
                    <a:pt x="56" y="40"/>
                    <a:pt x="49" y="47"/>
                  </a:cubicBezTo>
                  <a:cubicBezTo>
                    <a:pt x="43" y="53"/>
                    <a:pt x="39" y="63"/>
                    <a:pt x="36" y="68"/>
                  </a:cubicBezTo>
                  <a:cubicBezTo>
                    <a:pt x="24" y="56"/>
                    <a:pt x="11" y="43"/>
                    <a:pt x="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7" name="Freeform 122"/>
            <p:cNvSpPr>
              <a:spLocks/>
            </p:cNvSpPr>
            <p:nvPr userDrawn="1"/>
          </p:nvSpPr>
          <p:spPr bwMode="auto">
            <a:xfrm>
              <a:off x="2692400" y="9896475"/>
              <a:ext cx="203200" cy="123825"/>
            </a:xfrm>
            <a:custGeom>
              <a:avLst/>
              <a:gdLst>
                <a:gd name="T0" fmla="*/ 33 w 66"/>
                <a:gd name="T1" fmla="*/ 0 h 64"/>
                <a:gd name="T2" fmla="*/ 66 w 66"/>
                <a:gd name="T3" fmla="*/ 32 h 64"/>
                <a:gd name="T4" fmla="*/ 32 w 66"/>
                <a:gd name="T5" fmla="*/ 64 h 64"/>
                <a:gd name="T6" fmla="*/ 0 w 66"/>
                <a:gd name="T7" fmla="*/ 31 h 64"/>
                <a:gd name="T8" fmla="*/ 33 w 66"/>
                <a:gd name="T9" fmla="*/ 0 h 64"/>
              </a:gdLst>
              <a:ahLst/>
              <a:cxnLst>
                <a:cxn ang="0">
                  <a:pos x="T0" y="T1"/>
                </a:cxn>
                <a:cxn ang="0">
                  <a:pos x="T2" y="T3"/>
                </a:cxn>
                <a:cxn ang="0">
                  <a:pos x="T4" y="T5"/>
                </a:cxn>
                <a:cxn ang="0">
                  <a:pos x="T6" y="T7"/>
                </a:cxn>
                <a:cxn ang="0">
                  <a:pos x="T8" y="T9"/>
                </a:cxn>
              </a:cxnLst>
              <a:rect l="0" t="0" r="r" b="b"/>
              <a:pathLst>
                <a:path w="66" h="64">
                  <a:moveTo>
                    <a:pt x="33" y="0"/>
                  </a:moveTo>
                  <a:cubicBezTo>
                    <a:pt x="43" y="10"/>
                    <a:pt x="56" y="22"/>
                    <a:pt x="66" y="32"/>
                  </a:cubicBezTo>
                  <a:cubicBezTo>
                    <a:pt x="56" y="41"/>
                    <a:pt x="43" y="54"/>
                    <a:pt x="32" y="64"/>
                  </a:cubicBezTo>
                  <a:cubicBezTo>
                    <a:pt x="23" y="55"/>
                    <a:pt x="10" y="42"/>
                    <a:pt x="0" y="31"/>
                  </a:cubicBezTo>
                  <a:cubicBezTo>
                    <a:pt x="9" y="23"/>
                    <a:pt x="22" y="10"/>
                    <a:pt x="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8" name="Freeform 123"/>
            <p:cNvSpPr>
              <a:spLocks/>
            </p:cNvSpPr>
            <p:nvPr userDrawn="1"/>
          </p:nvSpPr>
          <p:spPr bwMode="auto">
            <a:xfrm>
              <a:off x="2692400" y="655002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0"/>
                    <a:pt x="33" y="0"/>
                  </a:cubicBezTo>
                  <a:cubicBezTo>
                    <a:pt x="42" y="9"/>
                    <a:pt x="55"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9" name="Freeform 124"/>
            <p:cNvSpPr>
              <a:spLocks/>
            </p:cNvSpPr>
            <p:nvPr userDrawn="1"/>
          </p:nvSpPr>
          <p:spPr bwMode="auto">
            <a:xfrm>
              <a:off x="6242050" y="6550025"/>
              <a:ext cx="203200" cy="123825"/>
            </a:xfrm>
            <a:custGeom>
              <a:avLst/>
              <a:gdLst>
                <a:gd name="T0" fmla="*/ 0 w 66"/>
                <a:gd name="T1" fmla="*/ 32 h 64"/>
                <a:gd name="T2" fmla="*/ 33 w 66"/>
                <a:gd name="T3" fmla="*/ 0 h 64"/>
                <a:gd name="T4" fmla="*/ 66 w 66"/>
                <a:gd name="T5" fmla="*/ 32 h 64"/>
                <a:gd name="T6" fmla="*/ 32 w 66"/>
                <a:gd name="T7" fmla="*/ 64 h 64"/>
                <a:gd name="T8" fmla="*/ 0 w 66"/>
                <a:gd name="T9" fmla="*/ 32 h 64"/>
              </a:gdLst>
              <a:ahLst/>
              <a:cxnLst>
                <a:cxn ang="0">
                  <a:pos x="T0" y="T1"/>
                </a:cxn>
                <a:cxn ang="0">
                  <a:pos x="T2" y="T3"/>
                </a:cxn>
                <a:cxn ang="0">
                  <a:pos x="T4" y="T5"/>
                </a:cxn>
                <a:cxn ang="0">
                  <a:pos x="T6" y="T7"/>
                </a:cxn>
                <a:cxn ang="0">
                  <a:pos x="T8" y="T9"/>
                </a:cxn>
              </a:cxnLst>
              <a:rect l="0" t="0" r="r" b="b"/>
              <a:pathLst>
                <a:path w="66" h="64">
                  <a:moveTo>
                    <a:pt x="0" y="32"/>
                  </a:moveTo>
                  <a:cubicBezTo>
                    <a:pt x="10" y="22"/>
                    <a:pt x="22" y="10"/>
                    <a:pt x="33" y="0"/>
                  </a:cubicBezTo>
                  <a:cubicBezTo>
                    <a:pt x="43" y="9"/>
                    <a:pt x="56" y="22"/>
                    <a:pt x="66" y="32"/>
                  </a:cubicBezTo>
                  <a:cubicBezTo>
                    <a:pt x="56" y="41"/>
                    <a:pt x="43" y="54"/>
                    <a:pt x="32" y="64"/>
                  </a:cubicBezTo>
                  <a:cubicBezTo>
                    <a:pt x="23" y="54"/>
                    <a:pt x="10" y="42"/>
                    <a:pt x="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0" name="Freeform 125"/>
            <p:cNvSpPr>
              <a:spLocks/>
            </p:cNvSpPr>
            <p:nvPr userDrawn="1"/>
          </p:nvSpPr>
          <p:spPr bwMode="auto">
            <a:xfrm>
              <a:off x="6242050" y="9896475"/>
              <a:ext cx="203200" cy="123825"/>
            </a:xfrm>
            <a:custGeom>
              <a:avLst/>
              <a:gdLst>
                <a:gd name="T0" fmla="*/ 66 w 66"/>
                <a:gd name="T1" fmla="*/ 32 h 64"/>
                <a:gd name="T2" fmla="*/ 32 w 66"/>
                <a:gd name="T3" fmla="*/ 64 h 64"/>
                <a:gd name="T4" fmla="*/ 0 w 66"/>
                <a:gd name="T5" fmla="*/ 31 h 64"/>
                <a:gd name="T6" fmla="*/ 33 w 66"/>
                <a:gd name="T7" fmla="*/ 0 h 64"/>
                <a:gd name="T8" fmla="*/ 66 w 66"/>
                <a:gd name="T9" fmla="*/ 32 h 64"/>
              </a:gdLst>
              <a:ahLst/>
              <a:cxnLst>
                <a:cxn ang="0">
                  <a:pos x="T0" y="T1"/>
                </a:cxn>
                <a:cxn ang="0">
                  <a:pos x="T2" y="T3"/>
                </a:cxn>
                <a:cxn ang="0">
                  <a:pos x="T4" y="T5"/>
                </a:cxn>
                <a:cxn ang="0">
                  <a:pos x="T6" y="T7"/>
                </a:cxn>
                <a:cxn ang="0">
                  <a:pos x="T8" y="T9"/>
                </a:cxn>
              </a:cxnLst>
              <a:rect l="0" t="0" r="r" b="b"/>
              <a:pathLst>
                <a:path w="66" h="64">
                  <a:moveTo>
                    <a:pt x="66" y="32"/>
                  </a:moveTo>
                  <a:cubicBezTo>
                    <a:pt x="56" y="41"/>
                    <a:pt x="43" y="54"/>
                    <a:pt x="32" y="64"/>
                  </a:cubicBezTo>
                  <a:cubicBezTo>
                    <a:pt x="23" y="55"/>
                    <a:pt x="10" y="42"/>
                    <a:pt x="0" y="31"/>
                  </a:cubicBezTo>
                  <a:cubicBezTo>
                    <a:pt x="9" y="23"/>
                    <a:pt x="22" y="11"/>
                    <a:pt x="33" y="0"/>
                  </a:cubicBezTo>
                  <a:cubicBezTo>
                    <a:pt x="42" y="9"/>
                    <a:pt x="56" y="22"/>
                    <a:pt x="6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1" name="Freeform 126"/>
            <p:cNvSpPr>
              <a:spLocks/>
            </p:cNvSpPr>
            <p:nvPr userDrawn="1"/>
          </p:nvSpPr>
          <p:spPr bwMode="auto">
            <a:xfrm>
              <a:off x="4027488" y="6270625"/>
              <a:ext cx="193675" cy="122237"/>
            </a:xfrm>
            <a:custGeom>
              <a:avLst/>
              <a:gdLst>
                <a:gd name="T0" fmla="*/ 63 w 63"/>
                <a:gd name="T1" fmla="*/ 32 h 63"/>
                <a:gd name="T2" fmla="*/ 31 w 63"/>
                <a:gd name="T3" fmla="*/ 63 h 63"/>
                <a:gd name="T4" fmla="*/ 0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53" y="41"/>
                    <a:pt x="41" y="53"/>
                    <a:pt x="31" y="63"/>
                  </a:cubicBezTo>
                  <a:cubicBezTo>
                    <a:pt x="22" y="54"/>
                    <a:pt x="10" y="42"/>
                    <a:pt x="0" y="31"/>
                  </a:cubicBezTo>
                  <a:cubicBezTo>
                    <a:pt x="9" y="22"/>
                    <a:pt x="22" y="11"/>
                    <a:pt x="32" y="0"/>
                  </a:cubicBezTo>
                  <a:cubicBezTo>
                    <a:pt x="41" y="9"/>
                    <a:pt x="53" y="22"/>
                    <a:pt x="6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2" name="Freeform 127"/>
            <p:cNvSpPr>
              <a:spLocks/>
            </p:cNvSpPr>
            <p:nvPr userDrawn="1"/>
          </p:nvSpPr>
          <p:spPr bwMode="auto">
            <a:xfrm>
              <a:off x="4906963" y="6273800"/>
              <a:ext cx="206375" cy="128587"/>
            </a:xfrm>
            <a:custGeom>
              <a:avLst/>
              <a:gdLst>
                <a:gd name="T0" fmla="*/ 34 w 67"/>
                <a:gd name="T1" fmla="*/ 0 h 67"/>
                <a:gd name="T2" fmla="*/ 67 w 67"/>
                <a:gd name="T3" fmla="*/ 33 h 67"/>
                <a:gd name="T4" fmla="*/ 49 w 67"/>
                <a:gd name="T5" fmla="*/ 43 h 67"/>
                <a:gd name="T6" fmla="*/ 33 w 67"/>
                <a:gd name="T7" fmla="*/ 67 h 67"/>
                <a:gd name="T8" fmla="*/ 21 w 67"/>
                <a:gd name="T9" fmla="*/ 45 h 67"/>
                <a:gd name="T10" fmla="*/ 0 w 67"/>
                <a:gd name="T11" fmla="*/ 32 h 67"/>
                <a:gd name="T12" fmla="*/ 34 w 6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7" h="67">
                  <a:moveTo>
                    <a:pt x="34" y="0"/>
                  </a:moveTo>
                  <a:cubicBezTo>
                    <a:pt x="43" y="9"/>
                    <a:pt x="55" y="21"/>
                    <a:pt x="67" y="33"/>
                  </a:cubicBezTo>
                  <a:cubicBezTo>
                    <a:pt x="63" y="35"/>
                    <a:pt x="54" y="37"/>
                    <a:pt x="49" y="43"/>
                  </a:cubicBezTo>
                  <a:cubicBezTo>
                    <a:pt x="42" y="49"/>
                    <a:pt x="39" y="58"/>
                    <a:pt x="33" y="67"/>
                  </a:cubicBezTo>
                  <a:cubicBezTo>
                    <a:pt x="30" y="60"/>
                    <a:pt x="27" y="51"/>
                    <a:pt x="21" y="45"/>
                  </a:cubicBezTo>
                  <a:cubicBezTo>
                    <a:pt x="15" y="39"/>
                    <a:pt x="6" y="36"/>
                    <a:pt x="0" y="32"/>
                  </a:cubicBezTo>
                  <a:cubicBezTo>
                    <a:pt x="11" y="22"/>
                    <a:pt x="23" y="1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3" name="Freeform 128"/>
            <p:cNvSpPr>
              <a:spLocks/>
            </p:cNvSpPr>
            <p:nvPr userDrawn="1"/>
          </p:nvSpPr>
          <p:spPr bwMode="auto">
            <a:xfrm>
              <a:off x="1349375" y="9613900"/>
              <a:ext cx="209550" cy="130175"/>
            </a:xfrm>
            <a:custGeom>
              <a:avLst/>
              <a:gdLst>
                <a:gd name="T0" fmla="*/ 68 w 68"/>
                <a:gd name="T1" fmla="*/ 34 h 67"/>
                <a:gd name="T2" fmla="*/ 35 w 68"/>
                <a:gd name="T3" fmla="*/ 67 h 67"/>
                <a:gd name="T4" fmla="*/ 24 w 68"/>
                <a:gd name="T5" fmla="*/ 48 h 67"/>
                <a:gd name="T6" fmla="*/ 0 w 68"/>
                <a:gd name="T7" fmla="*/ 34 h 67"/>
                <a:gd name="T8" fmla="*/ 22 w 68"/>
                <a:gd name="T9" fmla="*/ 21 h 67"/>
                <a:gd name="T10" fmla="*/ 35 w 68"/>
                <a:gd name="T11" fmla="*/ 0 h 67"/>
                <a:gd name="T12" fmla="*/ 68 w 68"/>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68" y="34"/>
                  </a:moveTo>
                  <a:cubicBezTo>
                    <a:pt x="58" y="43"/>
                    <a:pt x="47" y="55"/>
                    <a:pt x="35" y="67"/>
                  </a:cubicBezTo>
                  <a:cubicBezTo>
                    <a:pt x="33" y="63"/>
                    <a:pt x="30" y="54"/>
                    <a:pt x="24" y="48"/>
                  </a:cubicBezTo>
                  <a:cubicBezTo>
                    <a:pt x="18" y="42"/>
                    <a:pt x="9" y="39"/>
                    <a:pt x="0" y="34"/>
                  </a:cubicBezTo>
                  <a:cubicBezTo>
                    <a:pt x="7" y="30"/>
                    <a:pt x="16" y="27"/>
                    <a:pt x="22" y="21"/>
                  </a:cubicBezTo>
                  <a:cubicBezTo>
                    <a:pt x="28" y="15"/>
                    <a:pt x="32" y="6"/>
                    <a:pt x="35" y="0"/>
                  </a:cubicBezTo>
                  <a:cubicBezTo>
                    <a:pt x="46" y="11"/>
                    <a:pt x="58" y="23"/>
                    <a:pt x="6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4" name="Freeform 129"/>
            <p:cNvSpPr>
              <a:spLocks/>
            </p:cNvSpPr>
            <p:nvPr userDrawn="1"/>
          </p:nvSpPr>
          <p:spPr bwMode="auto">
            <a:xfrm>
              <a:off x="7575550" y="9620250"/>
              <a:ext cx="193675" cy="119062"/>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3"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5" name="Freeform 130"/>
            <p:cNvSpPr>
              <a:spLocks/>
            </p:cNvSpPr>
            <p:nvPr userDrawn="1"/>
          </p:nvSpPr>
          <p:spPr bwMode="auto">
            <a:xfrm>
              <a:off x="1365250" y="6831013"/>
              <a:ext cx="193675" cy="120650"/>
            </a:xfrm>
            <a:custGeom>
              <a:avLst/>
              <a:gdLst>
                <a:gd name="T0" fmla="*/ 0 w 63"/>
                <a:gd name="T1" fmla="*/ 31 h 62"/>
                <a:gd name="T2" fmla="*/ 32 w 63"/>
                <a:gd name="T3" fmla="*/ 0 h 62"/>
                <a:gd name="T4" fmla="*/ 63 w 63"/>
                <a:gd name="T5" fmla="*/ 31 h 62"/>
                <a:gd name="T6" fmla="*/ 32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3" y="21"/>
                    <a:pt x="63" y="31"/>
                  </a:cubicBezTo>
                  <a:cubicBezTo>
                    <a:pt x="54" y="40"/>
                    <a:pt x="41" y="52"/>
                    <a:pt x="32" y="62"/>
                  </a:cubicBezTo>
                  <a:cubicBezTo>
                    <a:pt x="22" y="52"/>
                    <a:pt x="10" y="40"/>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6" name="Freeform 131"/>
            <p:cNvSpPr>
              <a:spLocks/>
            </p:cNvSpPr>
            <p:nvPr userDrawn="1"/>
          </p:nvSpPr>
          <p:spPr bwMode="auto">
            <a:xfrm>
              <a:off x="7575550" y="6831013"/>
              <a:ext cx="193675"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2"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7" name="Freeform 132"/>
            <p:cNvSpPr>
              <a:spLocks/>
            </p:cNvSpPr>
            <p:nvPr userDrawn="1"/>
          </p:nvSpPr>
          <p:spPr bwMode="auto">
            <a:xfrm>
              <a:off x="4027488" y="10177463"/>
              <a:ext cx="193675" cy="120650"/>
            </a:xfrm>
            <a:custGeom>
              <a:avLst/>
              <a:gdLst>
                <a:gd name="T0" fmla="*/ 0 w 63"/>
                <a:gd name="T1" fmla="*/ 31 h 62"/>
                <a:gd name="T2" fmla="*/ 32 w 63"/>
                <a:gd name="T3" fmla="*/ 0 h 62"/>
                <a:gd name="T4" fmla="*/ 63 w 63"/>
                <a:gd name="T5" fmla="*/ 31 h 62"/>
                <a:gd name="T6" fmla="*/ 31 w 63"/>
                <a:gd name="T7" fmla="*/ 62 h 62"/>
                <a:gd name="T8" fmla="*/ 0 w 63"/>
                <a:gd name="T9" fmla="*/ 31 h 62"/>
              </a:gdLst>
              <a:ahLst/>
              <a:cxnLst>
                <a:cxn ang="0">
                  <a:pos x="T0" y="T1"/>
                </a:cxn>
                <a:cxn ang="0">
                  <a:pos x="T2" y="T3"/>
                </a:cxn>
                <a:cxn ang="0">
                  <a:pos x="T4" y="T5"/>
                </a:cxn>
                <a:cxn ang="0">
                  <a:pos x="T6" y="T7"/>
                </a:cxn>
                <a:cxn ang="0">
                  <a:pos x="T8" y="T9"/>
                </a:cxn>
              </a:cxnLst>
              <a:rect l="0" t="0" r="r" b="b"/>
              <a:pathLst>
                <a:path w="63" h="62">
                  <a:moveTo>
                    <a:pt x="0" y="31"/>
                  </a:moveTo>
                  <a:cubicBezTo>
                    <a:pt x="10" y="21"/>
                    <a:pt x="22" y="9"/>
                    <a:pt x="32" y="0"/>
                  </a:cubicBezTo>
                  <a:cubicBezTo>
                    <a:pt x="41" y="9"/>
                    <a:pt x="54" y="21"/>
                    <a:pt x="63" y="31"/>
                  </a:cubicBezTo>
                  <a:cubicBezTo>
                    <a:pt x="54" y="40"/>
                    <a:pt x="42" y="52"/>
                    <a:pt x="31" y="62"/>
                  </a:cubicBezTo>
                  <a:cubicBezTo>
                    <a:pt x="23" y="53"/>
                    <a:pt x="10" y="41"/>
                    <a:pt x="0"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8" name="Freeform 133"/>
            <p:cNvSpPr>
              <a:spLocks/>
            </p:cNvSpPr>
            <p:nvPr userDrawn="1"/>
          </p:nvSpPr>
          <p:spPr bwMode="auto">
            <a:xfrm>
              <a:off x="4913313" y="10177463"/>
              <a:ext cx="195263" cy="120650"/>
            </a:xfrm>
            <a:custGeom>
              <a:avLst/>
              <a:gdLst>
                <a:gd name="T0" fmla="*/ 32 w 63"/>
                <a:gd name="T1" fmla="*/ 62 h 62"/>
                <a:gd name="T2" fmla="*/ 0 w 63"/>
                <a:gd name="T3" fmla="*/ 31 h 62"/>
                <a:gd name="T4" fmla="*/ 32 w 63"/>
                <a:gd name="T5" fmla="*/ 0 h 62"/>
                <a:gd name="T6" fmla="*/ 63 w 63"/>
                <a:gd name="T7" fmla="*/ 31 h 62"/>
                <a:gd name="T8" fmla="*/ 32 w 63"/>
                <a:gd name="T9" fmla="*/ 62 h 62"/>
              </a:gdLst>
              <a:ahLst/>
              <a:cxnLst>
                <a:cxn ang="0">
                  <a:pos x="T0" y="T1"/>
                </a:cxn>
                <a:cxn ang="0">
                  <a:pos x="T2" y="T3"/>
                </a:cxn>
                <a:cxn ang="0">
                  <a:pos x="T4" y="T5"/>
                </a:cxn>
                <a:cxn ang="0">
                  <a:pos x="T6" y="T7"/>
                </a:cxn>
                <a:cxn ang="0">
                  <a:pos x="T8" y="T9"/>
                </a:cxn>
              </a:cxnLst>
              <a:rect l="0" t="0" r="r" b="b"/>
              <a:pathLst>
                <a:path w="63" h="62">
                  <a:moveTo>
                    <a:pt x="32" y="62"/>
                  </a:moveTo>
                  <a:cubicBezTo>
                    <a:pt x="22" y="52"/>
                    <a:pt x="10" y="40"/>
                    <a:pt x="0" y="31"/>
                  </a:cubicBezTo>
                  <a:cubicBezTo>
                    <a:pt x="10" y="21"/>
                    <a:pt x="22" y="9"/>
                    <a:pt x="32" y="0"/>
                  </a:cubicBezTo>
                  <a:cubicBezTo>
                    <a:pt x="41" y="9"/>
                    <a:pt x="53" y="21"/>
                    <a:pt x="63" y="31"/>
                  </a:cubicBezTo>
                  <a:cubicBezTo>
                    <a:pt x="54" y="40"/>
                    <a:pt x="41" y="52"/>
                    <a:pt x="32"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9" name="Freeform 134"/>
            <p:cNvSpPr>
              <a:spLocks/>
            </p:cNvSpPr>
            <p:nvPr userDrawn="1"/>
          </p:nvSpPr>
          <p:spPr bwMode="auto">
            <a:xfrm>
              <a:off x="1817688" y="65579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6"/>
                    <a:pt x="9" y="36"/>
                    <a:pt x="0" y="27"/>
                  </a:cubicBezTo>
                  <a:cubicBezTo>
                    <a:pt x="8" y="20"/>
                    <a:pt x="19" y="9"/>
                    <a:pt x="29" y="0"/>
                  </a:cubicBezTo>
                  <a:cubicBezTo>
                    <a:pt x="37" y="8"/>
                    <a:pt x="48" y="18"/>
                    <a:pt x="57" y="28"/>
                  </a:cubicBezTo>
                  <a:cubicBezTo>
                    <a:pt x="49" y="36"/>
                    <a:pt x="37" y="47"/>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0" name="Freeform 135"/>
            <p:cNvSpPr>
              <a:spLocks/>
            </p:cNvSpPr>
            <p:nvPr userDrawn="1"/>
          </p:nvSpPr>
          <p:spPr bwMode="auto">
            <a:xfrm>
              <a:off x="7140575" y="6557963"/>
              <a:ext cx="179388" cy="107950"/>
            </a:xfrm>
            <a:custGeom>
              <a:avLst/>
              <a:gdLst>
                <a:gd name="T0" fmla="*/ 58 w 58"/>
                <a:gd name="T1" fmla="*/ 28 h 56"/>
                <a:gd name="T2" fmla="*/ 28 w 58"/>
                <a:gd name="T3" fmla="*/ 56 h 56"/>
                <a:gd name="T4" fmla="*/ 0 w 58"/>
                <a:gd name="T5" fmla="*/ 27 h 56"/>
                <a:gd name="T6" fmla="*/ 29 w 58"/>
                <a:gd name="T7" fmla="*/ 0 h 56"/>
                <a:gd name="T8" fmla="*/ 58 w 58"/>
                <a:gd name="T9" fmla="*/ 28 h 56"/>
              </a:gdLst>
              <a:ahLst/>
              <a:cxnLst>
                <a:cxn ang="0">
                  <a:pos x="T0" y="T1"/>
                </a:cxn>
                <a:cxn ang="0">
                  <a:pos x="T2" y="T3"/>
                </a:cxn>
                <a:cxn ang="0">
                  <a:pos x="T4" y="T5"/>
                </a:cxn>
                <a:cxn ang="0">
                  <a:pos x="T6" y="T7"/>
                </a:cxn>
                <a:cxn ang="0">
                  <a:pos x="T8" y="T9"/>
                </a:cxn>
              </a:cxnLst>
              <a:rect l="0" t="0" r="r" b="b"/>
              <a:pathLst>
                <a:path w="58" h="56">
                  <a:moveTo>
                    <a:pt x="58" y="28"/>
                  </a:moveTo>
                  <a:cubicBezTo>
                    <a:pt x="49" y="36"/>
                    <a:pt x="38" y="46"/>
                    <a:pt x="28" y="56"/>
                  </a:cubicBezTo>
                  <a:cubicBezTo>
                    <a:pt x="20" y="48"/>
                    <a:pt x="10" y="37"/>
                    <a:pt x="0" y="27"/>
                  </a:cubicBezTo>
                  <a:cubicBezTo>
                    <a:pt x="8" y="20"/>
                    <a:pt x="19" y="9"/>
                    <a:pt x="29" y="0"/>
                  </a:cubicBezTo>
                  <a:cubicBezTo>
                    <a:pt x="38" y="8"/>
                    <a:pt x="49" y="19"/>
                    <a:pt x="58"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1" name="Freeform 136"/>
            <p:cNvSpPr>
              <a:spLocks/>
            </p:cNvSpPr>
            <p:nvPr userDrawn="1"/>
          </p:nvSpPr>
          <p:spPr bwMode="auto">
            <a:xfrm>
              <a:off x="5810250" y="6278563"/>
              <a:ext cx="176213" cy="106362"/>
            </a:xfrm>
            <a:custGeom>
              <a:avLst/>
              <a:gdLst>
                <a:gd name="T0" fmla="*/ 29 w 57"/>
                <a:gd name="T1" fmla="*/ 55 h 55"/>
                <a:gd name="T2" fmla="*/ 0 w 57"/>
                <a:gd name="T3" fmla="*/ 27 h 55"/>
                <a:gd name="T4" fmla="*/ 29 w 57"/>
                <a:gd name="T5" fmla="*/ 0 h 55"/>
                <a:gd name="T6" fmla="*/ 57 w 57"/>
                <a:gd name="T7" fmla="*/ 28 h 55"/>
                <a:gd name="T8" fmla="*/ 29 w 57"/>
                <a:gd name="T9" fmla="*/ 55 h 55"/>
              </a:gdLst>
              <a:ahLst/>
              <a:cxnLst>
                <a:cxn ang="0">
                  <a:pos x="T0" y="T1"/>
                </a:cxn>
                <a:cxn ang="0">
                  <a:pos x="T2" y="T3"/>
                </a:cxn>
                <a:cxn ang="0">
                  <a:pos x="T4" y="T5"/>
                </a:cxn>
                <a:cxn ang="0">
                  <a:pos x="T6" y="T7"/>
                </a:cxn>
                <a:cxn ang="0">
                  <a:pos x="T8" y="T9"/>
                </a:cxn>
              </a:cxnLst>
              <a:rect l="0" t="0" r="r" b="b"/>
              <a:pathLst>
                <a:path w="57" h="55">
                  <a:moveTo>
                    <a:pt x="29" y="55"/>
                  </a:moveTo>
                  <a:cubicBezTo>
                    <a:pt x="20" y="47"/>
                    <a:pt x="9" y="36"/>
                    <a:pt x="0" y="27"/>
                  </a:cubicBezTo>
                  <a:cubicBezTo>
                    <a:pt x="9" y="20"/>
                    <a:pt x="19" y="9"/>
                    <a:pt x="29" y="0"/>
                  </a:cubicBezTo>
                  <a:cubicBezTo>
                    <a:pt x="37" y="8"/>
                    <a:pt x="47" y="19"/>
                    <a:pt x="57" y="28"/>
                  </a:cubicBezTo>
                  <a:cubicBezTo>
                    <a:pt x="49" y="36"/>
                    <a:pt x="38" y="46"/>
                    <a:pt x="2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2" name="Freeform 137"/>
            <p:cNvSpPr>
              <a:spLocks/>
            </p:cNvSpPr>
            <p:nvPr userDrawn="1"/>
          </p:nvSpPr>
          <p:spPr bwMode="auto">
            <a:xfrm>
              <a:off x="5813425" y="10185400"/>
              <a:ext cx="173038" cy="104775"/>
            </a:xfrm>
            <a:custGeom>
              <a:avLst/>
              <a:gdLst>
                <a:gd name="T0" fmla="*/ 56 w 56"/>
                <a:gd name="T1" fmla="*/ 27 h 54"/>
                <a:gd name="T2" fmla="*/ 27 w 56"/>
                <a:gd name="T3" fmla="*/ 54 h 54"/>
                <a:gd name="T4" fmla="*/ 0 w 56"/>
                <a:gd name="T5" fmla="*/ 26 h 54"/>
                <a:gd name="T6" fmla="*/ 28 w 56"/>
                <a:gd name="T7" fmla="*/ 0 h 54"/>
                <a:gd name="T8" fmla="*/ 56 w 56"/>
                <a:gd name="T9" fmla="*/ 27 h 54"/>
              </a:gdLst>
              <a:ahLst/>
              <a:cxnLst>
                <a:cxn ang="0">
                  <a:pos x="T0" y="T1"/>
                </a:cxn>
                <a:cxn ang="0">
                  <a:pos x="T2" y="T3"/>
                </a:cxn>
                <a:cxn ang="0">
                  <a:pos x="T4" y="T5"/>
                </a:cxn>
                <a:cxn ang="0">
                  <a:pos x="T6" y="T7"/>
                </a:cxn>
                <a:cxn ang="0">
                  <a:pos x="T8" y="T9"/>
                </a:cxn>
              </a:cxnLst>
              <a:rect l="0" t="0" r="r" b="b"/>
              <a:pathLst>
                <a:path w="56" h="54">
                  <a:moveTo>
                    <a:pt x="56" y="27"/>
                  </a:moveTo>
                  <a:cubicBezTo>
                    <a:pt x="48" y="35"/>
                    <a:pt x="37" y="45"/>
                    <a:pt x="27" y="54"/>
                  </a:cubicBezTo>
                  <a:cubicBezTo>
                    <a:pt x="19" y="46"/>
                    <a:pt x="9" y="36"/>
                    <a:pt x="0" y="26"/>
                  </a:cubicBezTo>
                  <a:cubicBezTo>
                    <a:pt x="7" y="19"/>
                    <a:pt x="18" y="9"/>
                    <a:pt x="28" y="0"/>
                  </a:cubicBezTo>
                  <a:cubicBezTo>
                    <a:pt x="36" y="7"/>
                    <a:pt x="47" y="18"/>
                    <a:pt x="5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3" name="Freeform 138"/>
            <p:cNvSpPr>
              <a:spLocks/>
            </p:cNvSpPr>
            <p:nvPr userDrawn="1"/>
          </p:nvSpPr>
          <p:spPr bwMode="auto">
            <a:xfrm>
              <a:off x="3152775" y="6281738"/>
              <a:ext cx="171450" cy="103187"/>
            </a:xfrm>
            <a:custGeom>
              <a:avLst/>
              <a:gdLst>
                <a:gd name="T0" fmla="*/ 28 w 56"/>
                <a:gd name="T1" fmla="*/ 0 h 54"/>
                <a:gd name="T2" fmla="*/ 56 w 56"/>
                <a:gd name="T3" fmla="*/ 27 h 54"/>
                <a:gd name="T4" fmla="*/ 27 w 56"/>
                <a:gd name="T5" fmla="*/ 54 h 54"/>
                <a:gd name="T6" fmla="*/ 0 w 56"/>
                <a:gd name="T7" fmla="*/ 26 h 54"/>
                <a:gd name="T8" fmla="*/ 28 w 56"/>
                <a:gd name="T9" fmla="*/ 0 h 54"/>
              </a:gdLst>
              <a:ahLst/>
              <a:cxnLst>
                <a:cxn ang="0">
                  <a:pos x="T0" y="T1"/>
                </a:cxn>
                <a:cxn ang="0">
                  <a:pos x="T2" y="T3"/>
                </a:cxn>
                <a:cxn ang="0">
                  <a:pos x="T4" y="T5"/>
                </a:cxn>
                <a:cxn ang="0">
                  <a:pos x="T6" y="T7"/>
                </a:cxn>
                <a:cxn ang="0">
                  <a:pos x="T8" y="T9"/>
                </a:cxn>
              </a:cxnLst>
              <a:rect l="0" t="0" r="r" b="b"/>
              <a:pathLst>
                <a:path w="56" h="54">
                  <a:moveTo>
                    <a:pt x="28" y="0"/>
                  </a:moveTo>
                  <a:cubicBezTo>
                    <a:pt x="37" y="8"/>
                    <a:pt x="47" y="18"/>
                    <a:pt x="56" y="27"/>
                  </a:cubicBezTo>
                  <a:cubicBezTo>
                    <a:pt x="48" y="35"/>
                    <a:pt x="37" y="45"/>
                    <a:pt x="27" y="54"/>
                  </a:cubicBezTo>
                  <a:cubicBezTo>
                    <a:pt x="20" y="46"/>
                    <a:pt x="9" y="36"/>
                    <a:pt x="0" y="26"/>
                  </a:cubicBezTo>
                  <a:cubicBezTo>
                    <a:pt x="7" y="19"/>
                    <a:pt x="18"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4" name="Freeform 139"/>
            <p:cNvSpPr>
              <a:spLocks/>
            </p:cNvSpPr>
            <p:nvPr userDrawn="1"/>
          </p:nvSpPr>
          <p:spPr bwMode="auto">
            <a:xfrm>
              <a:off x="1817688" y="9904413"/>
              <a:ext cx="179388" cy="106362"/>
            </a:xfrm>
            <a:custGeom>
              <a:avLst/>
              <a:gdLst>
                <a:gd name="T0" fmla="*/ 29 w 58"/>
                <a:gd name="T1" fmla="*/ 0 h 55"/>
                <a:gd name="T2" fmla="*/ 58 w 58"/>
                <a:gd name="T3" fmla="*/ 28 h 55"/>
                <a:gd name="T4" fmla="*/ 28 w 58"/>
                <a:gd name="T5" fmla="*/ 55 h 55"/>
                <a:gd name="T6" fmla="*/ 0 w 58"/>
                <a:gd name="T7" fmla="*/ 27 h 55"/>
                <a:gd name="T8" fmla="*/ 29 w 58"/>
                <a:gd name="T9" fmla="*/ 0 h 55"/>
              </a:gdLst>
              <a:ahLst/>
              <a:cxnLst>
                <a:cxn ang="0">
                  <a:pos x="T0" y="T1"/>
                </a:cxn>
                <a:cxn ang="0">
                  <a:pos x="T2" y="T3"/>
                </a:cxn>
                <a:cxn ang="0">
                  <a:pos x="T4" y="T5"/>
                </a:cxn>
                <a:cxn ang="0">
                  <a:pos x="T6" y="T7"/>
                </a:cxn>
                <a:cxn ang="0">
                  <a:pos x="T8" y="T9"/>
                </a:cxn>
              </a:cxnLst>
              <a:rect l="0" t="0" r="r" b="b"/>
              <a:pathLst>
                <a:path w="58" h="55">
                  <a:moveTo>
                    <a:pt x="29" y="0"/>
                  </a:moveTo>
                  <a:cubicBezTo>
                    <a:pt x="38" y="9"/>
                    <a:pt x="48" y="19"/>
                    <a:pt x="58" y="28"/>
                  </a:cubicBezTo>
                  <a:cubicBezTo>
                    <a:pt x="49" y="36"/>
                    <a:pt x="38" y="46"/>
                    <a:pt x="28" y="55"/>
                  </a:cubicBezTo>
                  <a:cubicBezTo>
                    <a:pt x="20" y="48"/>
                    <a:pt x="9" y="37"/>
                    <a:pt x="0" y="27"/>
                  </a:cubicBezTo>
                  <a:cubicBezTo>
                    <a:pt x="8" y="20"/>
                    <a:pt x="19" y="9"/>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5" name="Freeform 140"/>
            <p:cNvSpPr>
              <a:spLocks/>
            </p:cNvSpPr>
            <p:nvPr userDrawn="1"/>
          </p:nvSpPr>
          <p:spPr bwMode="auto">
            <a:xfrm>
              <a:off x="7140575" y="9904413"/>
              <a:ext cx="176213" cy="107950"/>
            </a:xfrm>
            <a:custGeom>
              <a:avLst/>
              <a:gdLst>
                <a:gd name="T0" fmla="*/ 57 w 57"/>
                <a:gd name="T1" fmla="*/ 28 h 56"/>
                <a:gd name="T2" fmla="*/ 28 w 57"/>
                <a:gd name="T3" fmla="*/ 56 h 56"/>
                <a:gd name="T4" fmla="*/ 0 w 57"/>
                <a:gd name="T5" fmla="*/ 27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48" y="36"/>
                    <a:pt x="38" y="46"/>
                    <a:pt x="28" y="56"/>
                  </a:cubicBezTo>
                  <a:cubicBezTo>
                    <a:pt x="20" y="48"/>
                    <a:pt x="10" y="37"/>
                    <a:pt x="0" y="27"/>
                  </a:cubicBezTo>
                  <a:cubicBezTo>
                    <a:pt x="8" y="20"/>
                    <a:pt x="19" y="9"/>
                    <a:pt x="29" y="0"/>
                  </a:cubicBezTo>
                  <a:cubicBezTo>
                    <a:pt x="37" y="8"/>
                    <a:pt x="48" y="19"/>
                    <a:pt x="5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6" name="Freeform 141"/>
            <p:cNvSpPr>
              <a:spLocks/>
            </p:cNvSpPr>
            <p:nvPr userDrawn="1"/>
          </p:nvSpPr>
          <p:spPr bwMode="auto">
            <a:xfrm>
              <a:off x="3149600" y="10185400"/>
              <a:ext cx="174625" cy="104775"/>
            </a:xfrm>
            <a:custGeom>
              <a:avLst/>
              <a:gdLst>
                <a:gd name="T0" fmla="*/ 29 w 57"/>
                <a:gd name="T1" fmla="*/ 54 h 54"/>
                <a:gd name="T2" fmla="*/ 0 w 57"/>
                <a:gd name="T3" fmla="*/ 26 h 54"/>
                <a:gd name="T4" fmla="*/ 29 w 57"/>
                <a:gd name="T5" fmla="*/ 0 h 54"/>
                <a:gd name="T6" fmla="*/ 57 w 57"/>
                <a:gd name="T7" fmla="*/ 27 h 54"/>
                <a:gd name="T8" fmla="*/ 29 w 57"/>
                <a:gd name="T9" fmla="*/ 54 h 54"/>
              </a:gdLst>
              <a:ahLst/>
              <a:cxnLst>
                <a:cxn ang="0">
                  <a:pos x="T0" y="T1"/>
                </a:cxn>
                <a:cxn ang="0">
                  <a:pos x="T2" y="T3"/>
                </a:cxn>
                <a:cxn ang="0">
                  <a:pos x="T4" y="T5"/>
                </a:cxn>
                <a:cxn ang="0">
                  <a:pos x="T6" y="T7"/>
                </a:cxn>
                <a:cxn ang="0">
                  <a:pos x="T8" y="T9"/>
                </a:cxn>
              </a:cxnLst>
              <a:rect l="0" t="0" r="r" b="b"/>
              <a:pathLst>
                <a:path w="57" h="54">
                  <a:moveTo>
                    <a:pt x="29" y="54"/>
                  </a:moveTo>
                  <a:cubicBezTo>
                    <a:pt x="20" y="45"/>
                    <a:pt x="9" y="35"/>
                    <a:pt x="0" y="26"/>
                  </a:cubicBezTo>
                  <a:cubicBezTo>
                    <a:pt x="8" y="19"/>
                    <a:pt x="19" y="9"/>
                    <a:pt x="29" y="0"/>
                  </a:cubicBezTo>
                  <a:cubicBezTo>
                    <a:pt x="37" y="8"/>
                    <a:pt x="48" y="18"/>
                    <a:pt x="57" y="27"/>
                  </a:cubicBezTo>
                  <a:cubicBezTo>
                    <a:pt x="48" y="35"/>
                    <a:pt x="38" y="45"/>
                    <a:pt x="29"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7" name="Freeform 142"/>
            <p:cNvSpPr>
              <a:spLocks/>
            </p:cNvSpPr>
            <p:nvPr userDrawn="1"/>
          </p:nvSpPr>
          <p:spPr bwMode="auto">
            <a:xfrm>
              <a:off x="8489950" y="6848475"/>
              <a:ext cx="138113" cy="79375"/>
            </a:xfrm>
            <a:custGeom>
              <a:avLst/>
              <a:gdLst>
                <a:gd name="T0" fmla="*/ 4 w 45"/>
                <a:gd name="T1" fmla="*/ 30 h 41"/>
                <a:gd name="T2" fmla="*/ 30 w 45"/>
                <a:gd name="T3" fmla="*/ 1 h 41"/>
                <a:gd name="T4" fmla="*/ 14 w 45"/>
                <a:gd name="T5" fmla="*/ 0 h 41"/>
                <a:gd name="T6" fmla="*/ 41 w 45"/>
                <a:gd name="T7" fmla="*/ 31 h 41"/>
                <a:gd name="T8" fmla="*/ 45 w 45"/>
                <a:gd name="T9" fmla="*/ 14 h 41"/>
                <a:gd name="T10" fmla="*/ 13 w 45"/>
                <a:gd name="T11" fmla="*/ 41 h 41"/>
                <a:gd name="T12" fmla="*/ 32 w 45"/>
                <a:gd name="T13" fmla="*/ 41 h 41"/>
                <a:gd name="T14" fmla="*/ 0 w 45"/>
                <a:gd name="T15" fmla="*/ 14 h 41"/>
                <a:gd name="T16" fmla="*/ 4 w 45"/>
                <a:gd name="T1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1">
                  <a:moveTo>
                    <a:pt x="4" y="30"/>
                  </a:moveTo>
                  <a:cubicBezTo>
                    <a:pt x="12" y="20"/>
                    <a:pt x="21" y="11"/>
                    <a:pt x="30" y="1"/>
                  </a:cubicBezTo>
                  <a:cubicBezTo>
                    <a:pt x="25" y="1"/>
                    <a:pt x="19" y="1"/>
                    <a:pt x="14" y="0"/>
                  </a:cubicBezTo>
                  <a:cubicBezTo>
                    <a:pt x="23" y="10"/>
                    <a:pt x="32" y="21"/>
                    <a:pt x="41" y="31"/>
                  </a:cubicBezTo>
                  <a:cubicBezTo>
                    <a:pt x="42" y="25"/>
                    <a:pt x="44" y="20"/>
                    <a:pt x="45" y="14"/>
                  </a:cubicBezTo>
                  <a:cubicBezTo>
                    <a:pt x="35" y="23"/>
                    <a:pt x="24" y="32"/>
                    <a:pt x="13" y="41"/>
                  </a:cubicBezTo>
                  <a:cubicBezTo>
                    <a:pt x="20" y="41"/>
                    <a:pt x="26" y="41"/>
                    <a:pt x="32" y="41"/>
                  </a:cubicBezTo>
                  <a:cubicBezTo>
                    <a:pt x="21" y="32"/>
                    <a:pt x="11" y="23"/>
                    <a:pt x="0" y="14"/>
                  </a:cubicBezTo>
                  <a:cubicBezTo>
                    <a:pt x="1" y="19"/>
                    <a:pt x="2" y="25"/>
                    <a:pt x="4"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8" name="Freeform 143"/>
            <p:cNvSpPr>
              <a:spLocks/>
            </p:cNvSpPr>
            <p:nvPr userDrawn="1"/>
          </p:nvSpPr>
          <p:spPr bwMode="auto">
            <a:xfrm>
              <a:off x="509588" y="6846888"/>
              <a:ext cx="128588" cy="80962"/>
            </a:xfrm>
            <a:custGeom>
              <a:avLst/>
              <a:gdLst>
                <a:gd name="T0" fmla="*/ 30 w 42"/>
                <a:gd name="T1" fmla="*/ 42 h 42"/>
                <a:gd name="T2" fmla="*/ 2 w 42"/>
                <a:gd name="T3" fmla="*/ 14 h 42"/>
                <a:gd name="T4" fmla="*/ 0 w 42"/>
                <a:gd name="T5" fmla="*/ 31 h 42"/>
                <a:gd name="T6" fmla="*/ 32 w 42"/>
                <a:gd name="T7" fmla="*/ 5 h 42"/>
                <a:gd name="T8" fmla="*/ 14 w 42"/>
                <a:gd name="T9" fmla="*/ 0 h 42"/>
                <a:gd name="T10" fmla="*/ 41 w 42"/>
                <a:gd name="T11" fmla="*/ 32 h 42"/>
                <a:gd name="T12" fmla="*/ 42 w 42"/>
                <a:gd name="T13" fmla="*/ 14 h 42"/>
                <a:gd name="T14" fmla="*/ 11 w 42"/>
                <a:gd name="T15" fmla="*/ 40 h 42"/>
                <a:gd name="T16" fmla="*/ 30 w 42"/>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0" y="42"/>
                  </a:moveTo>
                  <a:cubicBezTo>
                    <a:pt x="21" y="33"/>
                    <a:pt x="12" y="23"/>
                    <a:pt x="2" y="14"/>
                  </a:cubicBezTo>
                  <a:cubicBezTo>
                    <a:pt x="2" y="20"/>
                    <a:pt x="1" y="25"/>
                    <a:pt x="0" y="31"/>
                  </a:cubicBezTo>
                  <a:cubicBezTo>
                    <a:pt x="11" y="22"/>
                    <a:pt x="21" y="14"/>
                    <a:pt x="32" y="5"/>
                  </a:cubicBezTo>
                  <a:cubicBezTo>
                    <a:pt x="26" y="4"/>
                    <a:pt x="20" y="2"/>
                    <a:pt x="14" y="0"/>
                  </a:cubicBezTo>
                  <a:cubicBezTo>
                    <a:pt x="23" y="11"/>
                    <a:pt x="32" y="21"/>
                    <a:pt x="41" y="32"/>
                  </a:cubicBezTo>
                  <a:cubicBezTo>
                    <a:pt x="42" y="26"/>
                    <a:pt x="42" y="20"/>
                    <a:pt x="42" y="14"/>
                  </a:cubicBezTo>
                  <a:cubicBezTo>
                    <a:pt x="32" y="23"/>
                    <a:pt x="21" y="31"/>
                    <a:pt x="11" y="40"/>
                  </a:cubicBezTo>
                  <a:cubicBezTo>
                    <a:pt x="17" y="41"/>
                    <a:pt x="23" y="42"/>
                    <a:pt x="3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9" name="Freeform 144"/>
            <p:cNvSpPr>
              <a:spLocks/>
            </p:cNvSpPr>
            <p:nvPr userDrawn="1"/>
          </p:nvSpPr>
          <p:spPr bwMode="auto">
            <a:xfrm>
              <a:off x="509588" y="9634538"/>
              <a:ext cx="134938" cy="82550"/>
            </a:xfrm>
            <a:custGeom>
              <a:avLst/>
              <a:gdLst>
                <a:gd name="T0" fmla="*/ 29 w 44"/>
                <a:gd name="T1" fmla="*/ 42 h 42"/>
                <a:gd name="T2" fmla="*/ 3 w 44"/>
                <a:gd name="T3" fmla="*/ 14 h 42"/>
                <a:gd name="T4" fmla="*/ 0 w 44"/>
                <a:gd name="T5" fmla="*/ 31 h 42"/>
                <a:gd name="T6" fmla="*/ 31 w 44"/>
                <a:gd name="T7" fmla="*/ 5 h 42"/>
                <a:gd name="T8" fmla="*/ 14 w 44"/>
                <a:gd name="T9" fmla="*/ 0 h 42"/>
                <a:gd name="T10" fmla="*/ 38 w 44"/>
                <a:gd name="T11" fmla="*/ 33 h 42"/>
                <a:gd name="T12" fmla="*/ 44 w 44"/>
                <a:gd name="T13" fmla="*/ 15 h 42"/>
                <a:gd name="T14" fmla="*/ 13 w 44"/>
                <a:gd name="T15" fmla="*/ 42 h 42"/>
                <a:gd name="T16" fmla="*/ 29 w 44"/>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2">
                  <a:moveTo>
                    <a:pt x="29" y="42"/>
                  </a:moveTo>
                  <a:cubicBezTo>
                    <a:pt x="21" y="33"/>
                    <a:pt x="12" y="23"/>
                    <a:pt x="3" y="14"/>
                  </a:cubicBezTo>
                  <a:cubicBezTo>
                    <a:pt x="2" y="20"/>
                    <a:pt x="1" y="25"/>
                    <a:pt x="0" y="31"/>
                  </a:cubicBezTo>
                  <a:cubicBezTo>
                    <a:pt x="11" y="23"/>
                    <a:pt x="21" y="14"/>
                    <a:pt x="31" y="5"/>
                  </a:cubicBezTo>
                  <a:cubicBezTo>
                    <a:pt x="26" y="3"/>
                    <a:pt x="20" y="2"/>
                    <a:pt x="14" y="0"/>
                  </a:cubicBezTo>
                  <a:cubicBezTo>
                    <a:pt x="22" y="11"/>
                    <a:pt x="30" y="22"/>
                    <a:pt x="38" y="33"/>
                  </a:cubicBezTo>
                  <a:cubicBezTo>
                    <a:pt x="40" y="27"/>
                    <a:pt x="42" y="21"/>
                    <a:pt x="44" y="15"/>
                  </a:cubicBezTo>
                  <a:cubicBezTo>
                    <a:pt x="34" y="24"/>
                    <a:pt x="23" y="33"/>
                    <a:pt x="13" y="42"/>
                  </a:cubicBezTo>
                  <a:cubicBezTo>
                    <a:pt x="18" y="42"/>
                    <a:pt x="24"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0" name="Freeform 145"/>
            <p:cNvSpPr>
              <a:spLocks/>
            </p:cNvSpPr>
            <p:nvPr userDrawn="1"/>
          </p:nvSpPr>
          <p:spPr bwMode="auto">
            <a:xfrm>
              <a:off x="8496300" y="9634538"/>
              <a:ext cx="122238" cy="82550"/>
            </a:xfrm>
            <a:custGeom>
              <a:avLst/>
              <a:gdLst>
                <a:gd name="T0" fmla="*/ 29 w 40"/>
                <a:gd name="T1" fmla="*/ 42 h 42"/>
                <a:gd name="T2" fmla="*/ 1 w 40"/>
                <a:gd name="T3" fmla="*/ 14 h 42"/>
                <a:gd name="T4" fmla="*/ 0 w 40"/>
                <a:gd name="T5" fmla="*/ 32 h 42"/>
                <a:gd name="T6" fmla="*/ 30 w 40"/>
                <a:gd name="T7" fmla="*/ 5 h 42"/>
                <a:gd name="T8" fmla="*/ 13 w 40"/>
                <a:gd name="T9" fmla="*/ 0 h 42"/>
                <a:gd name="T10" fmla="*/ 40 w 40"/>
                <a:gd name="T11" fmla="*/ 32 h 42"/>
                <a:gd name="T12" fmla="*/ 40 w 40"/>
                <a:gd name="T13" fmla="*/ 13 h 42"/>
                <a:gd name="T14" fmla="*/ 12 w 40"/>
                <a:gd name="T15" fmla="*/ 42 h 42"/>
                <a:gd name="T16" fmla="*/ 29 w 4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29" y="42"/>
                  </a:moveTo>
                  <a:cubicBezTo>
                    <a:pt x="20" y="33"/>
                    <a:pt x="11" y="24"/>
                    <a:pt x="1" y="14"/>
                  </a:cubicBezTo>
                  <a:cubicBezTo>
                    <a:pt x="1" y="20"/>
                    <a:pt x="0" y="26"/>
                    <a:pt x="0" y="32"/>
                  </a:cubicBezTo>
                  <a:cubicBezTo>
                    <a:pt x="10" y="23"/>
                    <a:pt x="20" y="14"/>
                    <a:pt x="30" y="5"/>
                  </a:cubicBezTo>
                  <a:cubicBezTo>
                    <a:pt x="24" y="3"/>
                    <a:pt x="19" y="2"/>
                    <a:pt x="13" y="0"/>
                  </a:cubicBezTo>
                  <a:cubicBezTo>
                    <a:pt x="22" y="11"/>
                    <a:pt x="31" y="21"/>
                    <a:pt x="40" y="32"/>
                  </a:cubicBezTo>
                  <a:cubicBezTo>
                    <a:pt x="40" y="26"/>
                    <a:pt x="40" y="20"/>
                    <a:pt x="40" y="13"/>
                  </a:cubicBezTo>
                  <a:cubicBezTo>
                    <a:pt x="31" y="23"/>
                    <a:pt x="21" y="33"/>
                    <a:pt x="12" y="42"/>
                  </a:cubicBezTo>
                  <a:cubicBezTo>
                    <a:pt x="18" y="42"/>
                    <a:pt x="23" y="42"/>
                    <a:pt x="29"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1" name="Freeform 146"/>
            <p:cNvSpPr>
              <a:spLocks/>
            </p:cNvSpPr>
            <p:nvPr userDrawn="1"/>
          </p:nvSpPr>
          <p:spPr bwMode="auto">
            <a:xfrm>
              <a:off x="6710363" y="6292850"/>
              <a:ext cx="158750" cy="85725"/>
            </a:xfrm>
            <a:custGeom>
              <a:avLst/>
              <a:gdLst>
                <a:gd name="T0" fmla="*/ 25 w 52"/>
                <a:gd name="T1" fmla="*/ 44 h 44"/>
                <a:gd name="T2" fmla="*/ 0 w 52"/>
                <a:gd name="T3" fmla="*/ 21 h 44"/>
                <a:gd name="T4" fmla="*/ 22 w 52"/>
                <a:gd name="T5" fmla="*/ 0 h 44"/>
                <a:gd name="T6" fmla="*/ 42 w 52"/>
                <a:gd name="T7" fmla="*/ 30 h 44"/>
                <a:gd name="T8" fmla="*/ 52 w 52"/>
                <a:gd name="T9" fmla="*/ 19 h 44"/>
                <a:gd name="T10" fmla="*/ 25 w 52"/>
                <a:gd name="T11" fmla="*/ 44 h 44"/>
              </a:gdLst>
              <a:ahLst/>
              <a:cxnLst>
                <a:cxn ang="0">
                  <a:pos x="T0" y="T1"/>
                </a:cxn>
                <a:cxn ang="0">
                  <a:pos x="T2" y="T3"/>
                </a:cxn>
                <a:cxn ang="0">
                  <a:pos x="T4" y="T5"/>
                </a:cxn>
                <a:cxn ang="0">
                  <a:pos x="T6" y="T7"/>
                </a:cxn>
                <a:cxn ang="0">
                  <a:pos x="T8" y="T9"/>
                </a:cxn>
                <a:cxn ang="0">
                  <a:pos x="T10" y="T11"/>
                </a:cxn>
              </a:cxnLst>
              <a:rect l="0" t="0" r="r" b="b"/>
              <a:pathLst>
                <a:path w="52" h="44">
                  <a:moveTo>
                    <a:pt x="25" y="44"/>
                  </a:moveTo>
                  <a:cubicBezTo>
                    <a:pt x="16" y="36"/>
                    <a:pt x="7" y="28"/>
                    <a:pt x="0" y="21"/>
                  </a:cubicBezTo>
                  <a:cubicBezTo>
                    <a:pt x="7" y="14"/>
                    <a:pt x="16" y="5"/>
                    <a:pt x="22" y="0"/>
                  </a:cubicBezTo>
                  <a:cubicBezTo>
                    <a:pt x="27" y="8"/>
                    <a:pt x="35" y="19"/>
                    <a:pt x="42" y="30"/>
                  </a:cubicBezTo>
                  <a:cubicBezTo>
                    <a:pt x="46" y="26"/>
                    <a:pt x="49" y="22"/>
                    <a:pt x="52" y="19"/>
                  </a:cubicBezTo>
                  <a:cubicBezTo>
                    <a:pt x="43" y="28"/>
                    <a:pt x="33" y="37"/>
                    <a:pt x="25"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2" name="Freeform 147"/>
            <p:cNvSpPr>
              <a:spLocks/>
            </p:cNvSpPr>
            <p:nvPr userDrawn="1"/>
          </p:nvSpPr>
          <p:spPr bwMode="auto">
            <a:xfrm>
              <a:off x="2274888" y="6284913"/>
              <a:ext cx="158750" cy="93662"/>
            </a:xfrm>
            <a:custGeom>
              <a:avLst/>
              <a:gdLst>
                <a:gd name="T0" fmla="*/ 18 w 52"/>
                <a:gd name="T1" fmla="*/ 4 h 48"/>
                <a:gd name="T2" fmla="*/ 43 w 52"/>
                <a:gd name="T3" fmla="*/ 33 h 48"/>
                <a:gd name="T4" fmla="*/ 52 w 52"/>
                <a:gd name="T5" fmla="*/ 23 h 48"/>
                <a:gd name="T6" fmla="*/ 25 w 52"/>
                <a:gd name="T7" fmla="*/ 48 h 48"/>
                <a:gd name="T8" fmla="*/ 0 w 52"/>
                <a:gd name="T9" fmla="*/ 25 h 48"/>
                <a:gd name="T10" fmla="*/ 26 w 52"/>
                <a:gd name="T11" fmla="*/ 0 h 48"/>
                <a:gd name="T12" fmla="*/ 18 w 52"/>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18" y="4"/>
                  </a:moveTo>
                  <a:cubicBezTo>
                    <a:pt x="27" y="14"/>
                    <a:pt x="35" y="23"/>
                    <a:pt x="43" y="33"/>
                  </a:cubicBezTo>
                  <a:cubicBezTo>
                    <a:pt x="46" y="29"/>
                    <a:pt x="49" y="26"/>
                    <a:pt x="52" y="23"/>
                  </a:cubicBezTo>
                  <a:cubicBezTo>
                    <a:pt x="43" y="32"/>
                    <a:pt x="33" y="40"/>
                    <a:pt x="25" y="48"/>
                  </a:cubicBezTo>
                  <a:cubicBezTo>
                    <a:pt x="17" y="41"/>
                    <a:pt x="8" y="33"/>
                    <a:pt x="0" y="25"/>
                  </a:cubicBezTo>
                  <a:cubicBezTo>
                    <a:pt x="7" y="17"/>
                    <a:pt x="17" y="9"/>
                    <a:pt x="26" y="0"/>
                  </a:cubicBezTo>
                  <a:cubicBezTo>
                    <a:pt x="23" y="1"/>
                    <a:pt x="21" y="3"/>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3" name="Freeform 148"/>
            <p:cNvSpPr>
              <a:spLocks/>
            </p:cNvSpPr>
            <p:nvPr userDrawn="1"/>
          </p:nvSpPr>
          <p:spPr bwMode="auto">
            <a:xfrm>
              <a:off x="2265363" y="10191750"/>
              <a:ext cx="163513" cy="93662"/>
            </a:xfrm>
            <a:custGeom>
              <a:avLst/>
              <a:gdLst>
                <a:gd name="T0" fmla="*/ 28 w 53"/>
                <a:gd name="T1" fmla="*/ 0 h 49"/>
                <a:gd name="T2" fmla="*/ 53 w 53"/>
                <a:gd name="T3" fmla="*/ 24 h 49"/>
                <a:gd name="T4" fmla="*/ 27 w 53"/>
                <a:gd name="T5" fmla="*/ 49 h 49"/>
                <a:gd name="T6" fmla="*/ 34 w 53"/>
                <a:gd name="T7" fmla="*/ 45 h 49"/>
                <a:gd name="T8" fmla="*/ 12 w 53"/>
                <a:gd name="T9" fmla="*/ 14 h 49"/>
                <a:gd name="T10" fmla="*/ 0 w 53"/>
                <a:gd name="T11" fmla="*/ 26 h 49"/>
                <a:gd name="T12" fmla="*/ 28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28" y="0"/>
                  </a:moveTo>
                  <a:cubicBezTo>
                    <a:pt x="36" y="8"/>
                    <a:pt x="45" y="16"/>
                    <a:pt x="53" y="24"/>
                  </a:cubicBezTo>
                  <a:cubicBezTo>
                    <a:pt x="45" y="31"/>
                    <a:pt x="36" y="40"/>
                    <a:pt x="27" y="49"/>
                  </a:cubicBezTo>
                  <a:cubicBezTo>
                    <a:pt x="29" y="47"/>
                    <a:pt x="31" y="46"/>
                    <a:pt x="34" y="45"/>
                  </a:cubicBezTo>
                  <a:cubicBezTo>
                    <a:pt x="26" y="34"/>
                    <a:pt x="19" y="24"/>
                    <a:pt x="12" y="14"/>
                  </a:cubicBezTo>
                  <a:cubicBezTo>
                    <a:pt x="8" y="18"/>
                    <a:pt x="4" y="22"/>
                    <a:pt x="0" y="26"/>
                  </a:cubicBezTo>
                  <a:cubicBezTo>
                    <a:pt x="10" y="17"/>
                    <a:pt x="19" y="8"/>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4" name="Freeform 149"/>
            <p:cNvSpPr>
              <a:spLocks/>
            </p:cNvSpPr>
            <p:nvPr userDrawn="1"/>
          </p:nvSpPr>
          <p:spPr bwMode="auto">
            <a:xfrm>
              <a:off x="6710363" y="10188575"/>
              <a:ext cx="158750" cy="95250"/>
            </a:xfrm>
            <a:custGeom>
              <a:avLst/>
              <a:gdLst>
                <a:gd name="T0" fmla="*/ 25 w 52"/>
                <a:gd name="T1" fmla="*/ 49 h 49"/>
                <a:gd name="T2" fmla="*/ 0 w 52"/>
                <a:gd name="T3" fmla="*/ 25 h 49"/>
                <a:gd name="T4" fmla="*/ 26 w 52"/>
                <a:gd name="T5" fmla="*/ 0 h 49"/>
                <a:gd name="T6" fmla="*/ 19 w 52"/>
                <a:gd name="T7" fmla="*/ 4 h 49"/>
                <a:gd name="T8" fmla="*/ 41 w 52"/>
                <a:gd name="T9" fmla="*/ 34 h 49"/>
                <a:gd name="T10" fmla="*/ 52 w 52"/>
                <a:gd name="T11" fmla="*/ 23 h 49"/>
                <a:gd name="T12" fmla="*/ 25 w 5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52" h="49">
                  <a:moveTo>
                    <a:pt x="25" y="49"/>
                  </a:moveTo>
                  <a:cubicBezTo>
                    <a:pt x="16" y="41"/>
                    <a:pt x="7" y="32"/>
                    <a:pt x="0" y="25"/>
                  </a:cubicBezTo>
                  <a:cubicBezTo>
                    <a:pt x="7" y="18"/>
                    <a:pt x="17" y="9"/>
                    <a:pt x="26" y="0"/>
                  </a:cubicBezTo>
                  <a:cubicBezTo>
                    <a:pt x="24" y="1"/>
                    <a:pt x="21" y="3"/>
                    <a:pt x="19" y="4"/>
                  </a:cubicBezTo>
                  <a:cubicBezTo>
                    <a:pt x="26" y="14"/>
                    <a:pt x="34" y="24"/>
                    <a:pt x="41" y="34"/>
                  </a:cubicBezTo>
                  <a:cubicBezTo>
                    <a:pt x="45" y="31"/>
                    <a:pt x="48" y="27"/>
                    <a:pt x="52" y="23"/>
                  </a:cubicBezTo>
                  <a:cubicBezTo>
                    <a:pt x="43" y="32"/>
                    <a:pt x="33" y="40"/>
                    <a:pt x="25"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5" name="Freeform 150"/>
            <p:cNvSpPr>
              <a:spLocks/>
            </p:cNvSpPr>
            <p:nvPr userDrawn="1"/>
          </p:nvSpPr>
          <p:spPr bwMode="auto">
            <a:xfrm>
              <a:off x="8054975" y="992187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2" y="9"/>
                    <a:pt x="30" y="17"/>
                    <a:pt x="38" y="26"/>
                  </a:cubicBezTo>
                  <a:cubicBezTo>
                    <a:pt x="38" y="21"/>
                    <a:pt x="39" y="16"/>
                    <a:pt x="39" y="12"/>
                  </a:cubicBezTo>
                  <a:cubicBezTo>
                    <a:pt x="30" y="20"/>
                    <a:pt x="21" y="28"/>
                    <a:pt x="12" y="37"/>
                  </a:cubicBezTo>
                  <a:cubicBezTo>
                    <a:pt x="15" y="39"/>
                    <a:pt x="18" y="42"/>
                    <a:pt x="21" y="44"/>
                  </a:cubicBezTo>
                  <a:cubicBezTo>
                    <a:pt x="13" y="35"/>
                    <a:pt x="4" y="27"/>
                    <a:pt x="0" y="22"/>
                  </a:cubicBezTo>
                  <a:cubicBezTo>
                    <a:pt x="7" y="16"/>
                    <a:pt x="17" y="9"/>
                    <a:pt x="27" y="2"/>
                  </a:cubicBezTo>
                  <a:cubicBezTo>
                    <a:pt x="23"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6" name="Freeform 151"/>
            <p:cNvSpPr>
              <a:spLocks/>
            </p:cNvSpPr>
            <p:nvPr userDrawn="1"/>
          </p:nvSpPr>
          <p:spPr bwMode="auto">
            <a:xfrm>
              <a:off x="4506913" y="6018213"/>
              <a:ext cx="117475" cy="71437"/>
            </a:xfrm>
            <a:custGeom>
              <a:avLst/>
              <a:gdLst>
                <a:gd name="T0" fmla="*/ 14 w 38"/>
                <a:gd name="T1" fmla="*/ 0 h 37"/>
                <a:gd name="T2" fmla="*/ 37 w 38"/>
                <a:gd name="T3" fmla="*/ 27 h 37"/>
                <a:gd name="T4" fmla="*/ 38 w 38"/>
                <a:gd name="T5" fmla="*/ 12 h 37"/>
                <a:gd name="T6" fmla="*/ 11 w 38"/>
                <a:gd name="T7" fmla="*/ 35 h 37"/>
                <a:gd name="T8" fmla="*/ 27 w 38"/>
                <a:gd name="T9" fmla="*/ 37 h 37"/>
                <a:gd name="T10" fmla="*/ 1 w 38"/>
                <a:gd name="T11" fmla="*/ 12 h 37"/>
                <a:gd name="T12" fmla="*/ 0 w 38"/>
                <a:gd name="T13" fmla="*/ 26 h 37"/>
                <a:gd name="T14" fmla="*/ 25 w 38"/>
                <a:gd name="T15" fmla="*/ 0 h 37"/>
                <a:gd name="T16" fmla="*/ 14 w 3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14" y="0"/>
                  </a:moveTo>
                  <a:cubicBezTo>
                    <a:pt x="21" y="9"/>
                    <a:pt x="29" y="18"/>
                    <a:pt x="37" y="27"/>
                  </a:cubicBezTo>
                  <a:cubicBezTo>
                    <a:pt x="37" y="22"/>
                    <a:pt x="38" y="17"/>
                    <a:pt x="38" y="12"/>
                  </a:cubicBezTo>
                  <a:cubicBezTo>
                    <a:pt x="29" y="20"/>
                    <a:pt x="20" y="27"/>
                    <a:pt x="11" y="35"/>
                  </a:cubicBezTo>
                  <a:cubicBezTo>
                    <a:pt x="16" y="35"/>
                    <a:pt x="22" y="36"/>
                    <a:pt x="27" y="37"/>
                  </a:cubicBezTo>
                  <a:cubicBezTo>
                    <a:pt x="18" y="29"/>
                    <a:pt x="10" y="21"/>
                    <a:pt x="1" y="12"/>
                  </a:cubicBezTo>
                  <a:cubicBezTo>
                    <a:pt x="1" y="17"/>
                    <a:pt x="1" y="21"/>
                    <a:pt x="0" y="26"/>
                  </a:cubicBezTo>
                  <a:cubicBezTo>
                    <a:pt x="9" y="17"/>
                    <a:pt x="17" y="9"/>
                    <a:pt x="25" y="0"/>
                  </a:cubicBezTo>
                  <a:cubicBezTo>
                    <a:pt x="21" y="0"/>
                    <a:pt x="18" y="0"/>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7" name="Freeform 152"/>
            <p:cNvSpPr>
              <a:spLocks/>
            </p:cNvSpPr>
            <p:nvPr userDrawn="1"/>
          </p:nvSpPr>
          <p:spPr bwMode="auto">
            <a:xfrm>
              <a:off x="4506913" y="10475913"/>
              <a:ext cx="117475" cy="77787"/>
            </a:xfrm>
            <a:custGeom>
              <a:avLst/>
              <a:gdLst>
                <a:gd name="T0" fmla="*/ 38 w 38"/>
                <a:gd name="T1" fmla="*/ 14 h 40"/>
                <a:gd name="T2" fmla="*/ 11 w 38"/>
                <a:gd name="T3" fmla="*/ 37 h 40"/>
                <a:gd name="T4" fmla="*/ 27 w 38"/>
                <a:gd name="T5" fmla="*/ 40 h 40"/>
                <a:gd name="T6" fmla="*/ 1 w 38"/>
                <a:gd name="T7" fmla="*/ 15 h 40"/>
                <a:gd name="T8" fmla="*/ 0 w 38"/>
                <a:gd name="T9" fmla="*/ 27 h 40"/>
                <a:gd name="T10" fmla="*/ 26 w 38"/>
                <a:gd name="T11" fmla="*/ 3 h 40"/>
                <a:gd name="T12" fmla="*/ 14 w 38"/>
                <a:gd name="T13" fmla="*/ 0 h 40"/>
                <a:gd name="T14" fmla="*/ 37 w 38"/>
                <a:gd name="T15" fmla="*/ 28 h 40"/>
                <a:gd name="T16" fmla="*/ 38 w 38"/>
                <a:gd name="T1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38" y="14"/>
                  </a:moveTo>
                  <a:cubicBezTo>
                    <a:pt x="29" y="22"/>
                    <a:pt x="20" y="29"/>
                    <a:pt x="11" y="37"/>
                  </a:cubicBezTo>
                  <a:cubicBezTo>
                    <a:pt x="16" y="38"/>
                    <a:pt x="22" y="39"/>
                    <a:pt x="27" y="40"/>
                  </a:cubicBezTo>
                  <a:cubicBezTo>
                    <a:pt x="18" y="31"/>
                    <a:pt x="10" y="23"/>
                    <a:pt x="1" y="15"/>
                  </a:cubicBezTo>
                  <a:cubicBezTo>
                    <a:pt x="1" y="19"/>
                    <a:pt x="0" y="23"/>
                    <a:pt x="0" y="27"/>
                  </a:cubicBezTo>
                  <a:cubicBezTo>
                    <a:pt x="8" y="19"/>
                    <a:pt x="17" y="11"/>
                    <a:pt x="26" y="3"/>
                  </a:cubicBezTo>
                  <a:cubicBezTo>
                    <a:pt x="22" y="2"/>
                    <a:pt x="18" y="1"/>
                    <a:pt x="14" y="0"/>
                  </a:cubicBezTo>
                  <a:cubicBezTo>
                    <a:pt x="22" y="9"/>
                    <a:pt x="30" y="19"/>
                    <a:pt x="37" y="28"/>
                  </a:cubicBezTo>
                  <a:cubicBezTo>
                    <a:pt x="38" y="24"/>
                    <a:pt x="38" y="19"/>
                    <a:pt x="3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8" name="Freeform 153"/>
            <p:cNvSpPr>
              <a:spLocks/>
            </p:cNvSpPr>
            <p:nvPr userDrawn="1"/>
          </p:nvSpPr>
          <p:spPr bwMode="auto">
            <a:xfrm>
              <a:off x="8054975" y="6575425"/>
              <a:ext cx="120650" cy="85725"/>
            </a:xfrm>
            <a:custGeom>
              <a:avLst/>
              <a:gdLst>
                <a:gd name="T0" fmla="*/ 13 w 39"/>
                <a:gd name="T1" fmla="*/ 0 h 44"/>
                <a:gd name="T2" fmla="*/ 38 w 39"/>
                <a:gd name="T3" fmla="*/ 26 h 44"/>
                <a:gd name="T4" fmla="*/ 39 w 39"/>
                <a:gd name="T5" fmla="*/ 12 h 44"/>
                <a:gd name="T6" fmla="*/ 12 w 39"/>
                <a:gd name="T7" fmla="*/ 37 h 44"/>
                <a:gd name="T8" fmla="*/ 21 w 39"/>
                <a:gd name="T9" fmla="*/ 44 h 44"/>
                <a:gd name="T10" fmla="*/ 0 w 39"/>
                <a:gd name="T11" fmla="*/ 22 h 44"/>
                <a:gd name="T12" fmla="*/ 27 w 39"/>
                <a:gd name="T13" fmla="*/ 2 h 44"/>
                <a:gd name="T14" fmla="*/ 13 w 39"/>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4">
                  <a:moveTo>
                    <a:pt x="13" y="0"/>
                  </a:moveTo>
                  <a:cubicBezTo>
                    <a:pt x="21" y="9"/>
                    <a:pt x="30" y="17"/>
                    <a:pt x="38" y="26"/>
                  </a:cubicBezTo>
                  <a:cubicBezTo>
                    <a:pt x="38" y="21"/>
                    <a:pt x="39" y="16"/>
                    <a:pt x="39" y="12"/>
                  </a:cubicBezTo>
                  <a:cubicBezTo>
                    <a:pt x="30" y="20"/>
                    <a:pt x="21" y="28"/>
                    <a:pt x="12" y="37"/>
                  </a:cubicBezTo>
                  <a:cubicBezTo>
                    <a:pt x="15" y="39"/>
                    <a:pt x="18" y="42"/>
                    <a:pt x="21" y="44"/>
                  </a:cubicBezTo>
                  <a:cubicBezTo>
                    <a:pt x="13" y="35"/>
                    <a:pt x="5" y="27"/>
                    <a:pt x="0" y="22"/>
                  </a:cubicBezTo>
                  <a:cubicBezTo>
                    <a:pt x="7" y="16"/>
                    <a:pt x="17" y="9"/>
                    <a:pt x="27" y="2"/>
                  </a:cubicBezTo>
                  <a:cubicBezTo>
                    <a:pt x="22" y="1"/>
                    <a:pt x="18" y="1"/>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9" name="Freeform 154"/>
            <p:cNvSpPr>
              <a:spLocks/>
            </p:cNvSpPr>
            <p:nvPr userDrawn="1"/>
          </p:nvSpPr>
          <p:spPr bwMode="auto">
            <a:xfrm>
              <a:off x="942975" y="6573838"/>
              <a:ext cx="139700" cy="74612"/>
            </a:xfrm>
            <a:custGeom>
              <a:avLst/>
              <a:gdLst>
                <a:gd name="T0" fmla="*/ 0 w 45"/>
                <a:gd name="T1" fmla="*/ 21 h 39"/>
                <a:gd name="T2" fmla="*/ 21 w 45"/>
                <a:gd name="T3" fmla="*/ 0 h 39"/>
                <a:gd name="T4" fmla="*/ 41 w 45"/>
                <a:gd name="T5" fmla="*/ 27 h 39"/>
                <a:gd name="T6" fmla="*/ 45 w 45"/>
                <a:gd name="T7" fmla="*/ 13 h 39"/>
                <a:gd name="T8" fmla="*/ 18 w 45"/>
                <a:gd name="T9" fmla="*/ 38 h 39"/>
                <a:gd name="T10" fmla="*/ 32 w 45"/>
                <a:gd name="T11" fmla="*/ 39 h 39"/>
                <a:gd name="T12" fmla="*/ 7 w 45"/>
                <a:gd name="T13" fmla="*/ 12 h 39"/>
                <a:gd name="T14" fmla="*/ 0 w 45"/>
                <a:gd name="T15" fmla="*/ 2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9">
                  <a:moveTo>
                    <a:pt x="0" y="21"/>
                  </a:moveTo>
                  <a:cubicBezTo>
                    <a:pt x="8" y="12"/>
                    <a:pt x="17" y="4"/>
                    <a:pt x="21" y="0"/>
                  </a:cubicBezTo>
                  <a:cubicBezTo>
                    <a:pt x="27" y="8"/>
                    <a:pt x="34" y="18"/>
                    <a:pt x="41" y="27"/>
                  </a:cubicBezTo>
                  <a:cubicBezTo>
                    <a:pt x="43" y="23"/>
                    <a:pt x="44" y="18"/>
                    <a:pt x="45" y="13"/>
                  </a:cubicBezTo>
                  <a:cubicBezTo>
                    <a:pt x="36" y="22"/>
                    <a:pt x="27" y="30"/>
                    <a:pt x="18" y="38"/>
                  </a:cubicBezTo>
                  <a:cubicBezTo>
                    <a:pt x="23" y="39"/>
                    <a:pt x="27" y="39"/>
                    <a:pt x="32" y="39"/>
                  </a:cubicBezTo>
                  <a:cubicBezTo>
                    <a:pt x="24" y="30"/>
                    <a:pt x="15" y="21"/>
                    <a:pt x="7" y="12"/>
                  </a:cubicBezTo>
                  <a:cubicBezTo>
                    <a:pt x="4" y="15"/>
                    <a:pt x="2" y="18"/>
                    <a:pt x="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0" name="Freeform 155"/>
            <p:cNvSpPr>
              <a:spLocks/>
            </p:cNvSpPr>
            <p:nvPr userDrawn="1"/>
          </p:nvSpPr>
          <p:spPr bwMode="auto">
            <a:xfrm>
              <a:off x="942975" y="9912350"/>
              <a:ext cx="133350" cy="82550"/>
            </a:xfrm>
            <a:custGeom>
              <a:avLst/>
              <a:gdLst>
                <a:gd name="T0" fmla="*/ 43 w 43"/>
                <a:gd name="T1" fmla="*/ 17 h 43"/>
                <a:gd name="T2" fmla="*/ 18 w 43"/>
                <a:gd name="T3" fmla="*/ 42 h 43"/>
                <a:gd name="T4" fmla="*/ 32 w 43"/>
                <a:gd name="T5" fmla="*/ 43 h 43"/>
                <a:gd name="T6" fmla="*/ 6 w 43"/>
                <a:gd name="T7" fmla="*/ 17 h 43"/>
                <a:gd name="T8" fmla="*/ 0 w 43"/>
                <a:gd name="T9" fmla="*/ 25 h 43"/>
                <a:gd name="T10" fmla="*/ 25 w 43"/>
                <a:gd name="T11" fmla="*/ 0 h 43"/>
                <a:gd name="T12" fmla="*/ 19 w 43"/>
                <a:gd name="T13" fmla="*/ 2 h 43"/>
                <a:gd name="T14" fmla="*/ 40 w 43"/>
                <a:gd name="T15" fmla="*/ 33 h 43"/>
                <a:gd name="T16" fmla="*/ 4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43" y="17"/>
                  </a:moveTo>
                  <a:cubicBezTo>
                    <a:pt x="34" y="25"/>
                    <a:pt x="26" y="34"/>
                    <a:pt x="18" y="42"/>
                  </a:cubicBezTo>
                  <a:cubicBezTo>
                    <a:pt x="22" y="42"/>
                    <a:pt x="27" y="42"/>
                    <a:pt x="32" y="43"/>
                  </a:cubicBezTo>
                  <a:cubicBezTo>
                    <a:pt x="23" y="34"/>
                    <a:pt x="15" y="25"/>
                    <a:pt x="6" y="17"/>
                  </a:cubicBezTo>
                  <a:cubicBezTo>
                    <a:pt x="4" y="19"/>
                    <a:pt x="2" y="22"/>
                    <a:pt x="0" y="25"/>
                  </a:cubicBezTo>
                  <a:cubicBezTo>
                    <a:pt x="8" y="16"/>
                    <a:pt x="17" y="8"/>
                    <a:pt x="25" y="0"/>
                  </a:cubicBezTo>
                  <a:cubicBezTo>
                    <a:pt x="23" y="1"/>
                    <a:pt x="21" y="2"/>
                    <a:pt x="19" y="2"/>
                  </a:cubicBezTo>
                  <a:cubicBezTo>
                    <a:pt x="26" y="13"/>
                    <a:pt x="33" y="23"/>
                    <a:pt x="40" y="33"/>
                  </a:cubicBezTo>
                  <a:cubicBezTo>
                    <a:pt x="41" y="28"/>
                    <a:pt x="42" y="23"/>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1" name="Freeform 156"/>
            <p:cNvSpPr>
              <a:spLocks/>
            </p:cNvSpPr>
            <p:nvPr userDrawn="1"/>
          </p:nvSpPr>
          <p:spPr bwMode="auto">
            <a:xfrm>
              <a:off x="5381625" y="10482263"/>
              <a:ext cx="123825" cy="73025"/>
            </a:xfrm>
            <a:custGeom>
              <a:avLst/>
              <a:gdLst>
                <a:gd name="T0" fmla="*/ 40 w 40"/>
                <a:gd name="T1" fmla="*/ 11 h 38"/>
                <a:gd name="T2" fmla="*/ 19 w 40"/>
                <a:gd name="T3" fmla="*/ 35 h 38"/>
                <a:gd name="T4" fmla="*/ 29 w 40"/>
                <a:gd name="T5" fmla="*/ 38 h 38"/>
                <a:gd name="T6" fmla="*/ 8 w 40"/>
                <a:gd name="T7" fmla="*/ 9 h 38"/>
                <a:gd name="T8" fmla="*/ 0 w 40"/>
                <a:gd name="T9" fmla="*/ 19 h 38"/>
                <a:gd name="T10" fmla="*/ 20 w 40"/>
                <a:gd name="T11" fmla="*/ 0 h 38"/>
                <a:gd name="T12" fmla="*/ 39 w 40"/>
                <a:gd name="T13" fmla="*/ 26 h 38"/>
                <a:gd name="T14" fmla="*/ 40 w 40"/>
                <a:gd name="T15" fmla="*/ 1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8">
                  <a:moveTo>
                    <a:pt x="40" y="11"/>
                  </a:moveTo>
                  <a:cubicBezTo>
                    <a:pt x="33" y="19"/>
                    <a:pt x="26" y="27"/>
                    <a:pt x="19" y="35"/>
                  </a:cubicBezTo>
                  <a:cubicBezTo>
                    <a:pt x="22" y="36"/>
                    <a:pt x="25" y="37"/>
                    <a:pt x="29" y="38"/>
                  </a:cubicBezTo>
                  <a:cubicBezTo>
                    <a:pt x="22" y="29"/>
                    <a:pt x="15" y="19"/>
                    <a:pt x="8" y="9"/>
                  </a:cubicBezTo>
                  <a:cubicBezTo>
                    <a:pt x="5" y="13"/>
                    <a:pt x="3" y="16"/>
                    <a:pt x="0" y="19"/>
                  </a:cubicBezTo>
                  <a:cubicBezTo>
                    <a:pt x="8" y="11"/>
                    <a:pt x="16" y="4"/>
                    <a:pt x="20" y="0"/>
                  </a:cubicBezTo>
                  <a:cubicBezTo>
                    <a:pt x="26" y="7"/>
                    <a:pt x="32" y="17"/>
                    <a:pt x="39" y="26"/>
                  </a:cubicBezTo>
                  <a:cubicBezTo>
                    <a:pt x="39" y="21"/>
                    <a:pt x="39" y="16"/>
                    <a:pt x="4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2" name="Freeform 157"/>
            <p:cNvSpPr>
              <a:spLocks/>
            </p:cNvSpPr>
            <p:nvPr userDrawn="1"/>
          </p:nvSpPr>
          <p:spPr bwMode="auto">
            <a:xfrm>
              <a:off x="3611563" y="10474325"/>
              <a:ext cx="144463" cy="82550"/>
            </a:xfrm>
            <a:custGeom>
              <a:avLst/>
              <a:gdLst>
                <a:gd name="T0" fmla="*/ 23 w 47"/>
                <a:gd name="T1" fmla="*/ 43 h 43"/>
                <a:gd name="T2" fmla="*/ 0 w 47"/>
                <a:gd name="T3" fmla="*/ 22 h 43"/>
                <a:gd name="T4" fmla="*/ 23 w 47"/>
                <a:gd name="T5" fmla="*/ 0 h 43"/>
                <a:gd name="T6" fmla="*/ 17 w 47"/>
                <a:gd name="T7" fmla="*/ 3 h 43"/>
                <a:gd name="T8" fmla="*/ 35 w 47"/>
                <a:gd name="T9" fmla="*/ 34 h 43"/>
                <a:gd name="T10" fmla="*/ 47 w 47"/>
                <a:gd name="T11" fmla="*/ 21 h 43"/>
                <a:gd name="T12" fmla="*/ 23 w 4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7" h="43">
                  <a:moveTo>
                    <a:pt x="23" y="43"/>
                  </a:moveTo>
                  <a:cubicBezTo>
                    <a:pt x="15" y="36"/>
                    <a:pt x="7" y="29"/>
                    <a:pt x="0" y="22"/>
                  </a:cubicBezTo>
                  <a:cubicBezTo>
                    <a:pt x="7" y="15"/>
                    <a:pt x="15" y="8"/>
                    <a:pt x="23" y="0"/>
                  </a:cubicBezTo>
                  <a:cubicBezTo>
                    <a:pt x="21" y="1"/>
                    <a:pt x="19" y="2"/>
                    <a:pt x="17" y="3"/>
                  </a:cubicBezTo>
                  <a:cubicBezTo>
                    <a:pt x="23" y="13"/>
                    <a:pt x="29" y="23"/>
                    <a:pt x="35" y="34"/>
                  </a:cubicBezTo>
                  <a:cubicBezTo>
                    <a:pt x="39" y="29"/>
                    <a:pt x="43" y="25"/>
                    <a:pt x="47" y="21"/>
                  </a:cubicBezTo>
                  <a:cubicBezTo>
                    <a:pt x="39" y="28"/>
                    <a:pt x="30" y="36"/>
                    <a:pt x="23"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3" name="Freeform 158"/>
            <p:cNvSpPr>
              <a:spLocks/>
            </p:cNvSpPr>
            <p:nvPr userDrawn="1"/>
          </p:nvSpPr>
          <p:spPr bwMode="auto">
            <a:xfrm>
              <a:off x="3622675" y="6019800"/>
              <a:ext cx="117475" cy="69850"/>
            </a:xfrm>
            <a:custGeom>
              <a:avLst/>
              <a:gdLst>
                <a:gd name="T0" fmla="*/ 14 w 38"/>
                <a:gd name="T1" fmla="*/ 0 h 36"/>
                <a:gd name="T2" fmla="*/ 34 w 38"/>
                <a:gd name="T3" fmla="*/ 25 h 36"/>
                <a:gd name="T4" fmla="*/ 38 w 38"/>
                <a:gd name="T5" fmla="*/ 11 h 36"/>
                <a:gd name="T6" fmla="*/ 12 w 38"/>
                <a:gd name="T7" fmla="*/ 34 h 36"/>
                <a:gd name="T8" fmla="*/ 25 w 38"/>
                <a:gd name="T9" fmla="*/ 36 h 36"/>
                <a:gd name="T10" fmla="*/ 6 w 38"/>
                <a:gd name="T11" fmla="*/ 8 h 36"/>
                <a:gd name="T12" fmla="*/ 0 w 38"/>
                <a:gd name="T13" fmla="*/ 25 h 36"/>
                <a:gd name="T14" fmla="*/ 25 w 38"/>
                <a:gd name="T15" fmla="*/ 1 h 36"/>
                <a:gd name="T16" fmla="*/ 14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4" y="0"/>
                  </a:moveTo>
                  <a:cubicBezTo>
                    <a:pt x="21" y="9"/>
                    <a:pt x="28" y="17"/>
                    <a:pt x="34" y="25"/>
                  </a:cubicBezTo>
                  <a:cubicBezTo>
                    <a:pt x="36" y="20"/>
                    <a:pt x="37" y="16"/>
                    <a:pt x="38" y="11"/>
                  </a:cubicBezTo>
                  <a:cubicBezTo>
                    <a:pt x="29" y="19"/>
                    <a:pt x="21" y="26"/>
                    <a:pt x="12" y="34"/>
                  </a:cubicBezTo>
                  <a:cubicBezTo>
                    <a:pt x="16" y="35"/>
                    <a:pt x="21" y="35"/>
                    <a:pt x="25" y="36"/>
                  </a:cubicBezTo>
                  <a:cubicBezTo>
                    <a:pt x="19" y="26"/>
                    <a:pt x="12" y="17"/>
                    <a:pt x="6" y="8"/>
                  </a:cubicBezTo>
                  <a:cubicBezTo>
                    <a:pt x="4" y="13"/>
                    <a:pt x="2" y="19"/>
                    <a:pt x="0" y="25"/>
                  </a:cubicBezTo>
                  <a:cubicBezTo>
                    <a:pt x="9" y="17"/>
                    <a:pt x="17" y="9"/>
                    <a:pt x="25" y="1"/>
                  </a:cubicBezTo>
                  <a:cubicBezTo>
                    <a:pt x="22" y="1"/>
                    <a:pt x="18"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4" name="Freeform 159"/>
            <p:cNvSpPr>
              <a:spLocks/>
            </p:cNvSpPr>
            <p:nvPr userDrawn="1"/>
          </p:nvSpPr>
          <p:spPr bwMode="auto">
            <a:xfrm>
              <a:off x="5381625" y="6011863"/>
              <a:ext cx="147638" cy="77787"/>
            </a:xfrm>
            <a:custGeom>
              <a:avLst/>
              <a:gdLst>
                <a:gd name="T0" fmla="*/ 18 w 48"/>
                <a:gd name="T1" fmla="*/ 5 h 40"/>
                <a:gd name="T2" fmla="*/ 39 w 48"/>
                <a:gd name="T3" fmla="*/ 30 h 40"/>
                <a:gd name="T4" fmla="*/ 48 w 48"/>
                <a:gd name="T5" fmla="*/ 21 h 40"/>
                <a:gd name="T6" fmla="*/ 27 w 48"/>
                <a:gd name="T7" fmla="*/ 40 h 40"/>
                <a:gd name="T8" fmla="*/ 8 w 48"/>
                <a:gd name="T9" fmla="*/ 13 h 40"/>
                <a:gd name="T10" fmla="*/ 0 w 48"/>
                <a:gd name="T11" fmla="*/ 23 h 40"/>
                <a:gd name="T12" fmla="*/ 24 w 48"/>
                <a:gd name="T13" fmla="*/ 0 h 40"/>
                <a:gd name="T14" fmla="*/ 18 w 4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0">
                  <a:moveTo>
                    <a:pt x="18" y="5"/>
                  </a:moveTo>
                  <a:cubicBezTo>
                    <a:pt x="25" y="13"/>
                    <a:pt x="32" y="21"/>
                    <a:pt x="39" y="30"/>
                  </a:cubicBezTo>
                  <a:cubicBezTo>
                    <a:pt x="42" y="27"/>
                    <a:pt x="45" y="24"/>
                    <a:pt x="48" y="21"/>
                  </a:cubicBezTo>
                  <a:cubicBezTo>
                    <a:pt x="40" y="28"/>
                    <a:pt x="32" y="36"/>
                    <a:pt x="27" y="40"/>
                  </a:cubicBezTo>
                  <a:cubicBezTo>
                    <a:pt x="22" y="32"/>
                    <a:pt x="15" y="23"/>
                    <a:pt x="8" y="13"/>
                  </a:cubicBezTo>
                  <a:cubicBezTo>
                    <a:pt x="5" y="16"/>
                    <a:pt x="3" y="20"/>
                    <a:pt x="0" y="23"/>
                  </a:cubicBezTo>
                  <a:cubicBezTo>
                    <a:pt x="8" y="15"/>
                    <a:pt x="16" y="8"/>
                    <a:pt x="24" y="0"/>
                  </a:cubicBezTo>
                  <a:cubicBezTo>
                    <a:pt x="22" y="2"/>
                    <a:pt x="20" y="3"/>
                    <a:pt x="1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5" name="Freeform 160"/>
            <p:cNvSpPr>
              <a:spLocks/>
            </p:cNvSpPr>
            <p:nvPr userDrawn="1"/>
          </p:nvSpPr>
          <p:spPr bwMode="auto">
            <a:xfrm>
              <a:off x="2740025" y="6024563"/>
              <a:ext cx="106363" cy="63500"/>
            </a:xfrm>
            <a:custGeom>
              <a:avLst/>
              <a:gdLst>
                <a:gd name="T0" fmla="*/ 13 w 35"/>
                <a:gd name="T1" fmla="*/ 0 h 32"/>
                <a:gd name="T2" fmla="*/ 32 w 35"/>
                <a:gd name="T3" fmla="*/ 20 h 32"/>
                <a:gd name="T4" fmla="*/ 35 w 35"/>
                <a:gd name="T5" fmla="*/ 11 h 32"/>
                <a:gd name="T6" fmla="*/ 11 w 35"/>
                <a:gd name="T7" fmla="*/ 28 h 32"/>
                <a:gd name="T8" fmla="*/ 21 w 35"/>
                <a:gd name="T9" fmla="*/ 32 h 32"/>
                <a:gd name="T10" fmla="*/ 6 w 35"/>
                <a:gd name="T11" fmla="*/ 7 h 32"/>
                <a:gd name="T12" fmla="*/ 0 w 35"/>
                <a:gd name="T13" fmla="*/ 19 h 32"/>
                <a:gd name="T14" fmla="*/ 23 w 35"/>
                <a:gd name="T15" fmla="*/ 0 h 32"/>
                <a:gd name="T16" fmla="*/ 13 w 3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3" y="0"/>
                  </a:moveTo>
                  <a:cubicBezTo>
                    <a:pt x="19" y="7"/>
                    <a:pt x="26" y="14"/>
                    <a:pt x="32" y="20"/>
                  </a:cubicBezTo>
                  <a:cubicBezTo>
                    <a:pt x="33" y="17"/>
                    <a:pt x="34" y="14"/>
                    <a:pt x="35" y="11"/>
                  </a:cubicBezTo>
                  <a:cubicBezTo>
                    <a:pt x="27" y="17"/>
                    <a:pt x="19" y="23"/>
                    <a:pt x="11" y="28"/>
                  </a:cubicBezTo>
                  <a:cubicBezTo>
                    <a:pt x="14" y="30"/>
                    <a:pt x="18" y="31"/>
                    <a:pt x="21" y="32"/>
                  </a:cubicBezTo>
                  <a:cubicBezTo>
                    <a:pt x="16" y="24"/>
                    <a:pt x="11" y="16"/>
                    <a:pt x="6" y="7"/>
                  </a:cubicBezTo>
                  <a:cubicBezTo>
                    <a:pt x="4" y="11"/>
                    <a:pt x="2" y="15"/>
                    <a:pt x="0" y="19"/>
                  </a:cubicBezTo>
                  <a:cubicBezTo>
                    <a:pt x="7" y="13"/>
                    <a:pt x="15" y="7"/>
                    <a:pt x="23" y="0"/>
                  </a:cubicBezTo>
                  <a:cubicBezTo>
                    <a:pt x="20" y="0"/>
                    <a:pt x="16" y="0"/>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6" name="Freeform 161"/>
            <p:cNvSpPr>
              <a:spLocks/>
            </p:cNvSpPr>
            <p:nvPr userDrawn="1"/>
          </p:nvSpPr>
          <p:spPr bwMode="auto">
            <a:xfrm>
              <a:off x="6294438" y="10487025"/>
              <a:ext cx="98425" cy="58737"/>
            </a:xfrm>
            <a:custGeom>
              <a:avLst/>
              <a:gdLst>
                <a:gd name="T0" fmla="*/ 11 w 32"/>
                <a:gd name="T1" fmla="*/ 0 h 30"/>
                <a:gd name="T2" fmla="*/ 31 w 32"/>
                <a:gd name="T3" fmla="*/ 19 h 30"/>
                <a:gd name="T4" fmla="*/ 32 w 32"/>
                <a:gd name="T5" fmla="*/ 9 h 30"/>
                <a:gd name="T6" fmla="*/ 10 w 32"/>
                <a:gd name="T7" fmla="*/ 29 h 30"/>
                <a:gd name="T8" fmla="*/ 21 w 32"/>
                <a:gd name="T9" fmla="*/ 30 h 30"/>
                <a:gd name="T10" fmla="*/ 1 w 32"/>
                <a:gd name="T11" fmla="*/ 9 h 30"/>
                <a:gd name="T12" fmla="*/ 0 w 32"/>
                <a:gd name="T13" fmla="*/ 19 h 30"/>
                <a:gd name="T14" fmla="*/ 20 w 32"/>
                <a:gd name="T15" fmla="*/ 0 h 30"/>
                <a:gd name="T16" fmla="*/ 11 w 3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11" y="0"/>
                  </a:moveTo>
                  <a:cubicBezTo>
                    <a:pt x="18" y="6"/>
                    <a:pt x="24" y="13"/>
                    <a:pt x="31" y="19"/>
                  </a:cubicBezTo>
                  <a:cubicBezTo>
                    <a:pt x="31" y="16"/>
                    <a:pt x="32" y="13"/>
                    <a:pt x="32" y="9"/>
                  </a:cubicBezTo>
                  <a:cubicBezTo>
                    <a:pt x="25" y="16"/>
                    <a:pt x="17" y="23"/>
                    <a:pt x="10" y="29"/>
                  </a:cubicBezTo>
                  <a:cubicBezTo>
                    <a:pt x="14" y="30"/>
                    <a:pt x="18" y="30"/>
                    <a:pt x="21" y="30"/>
                  </a:cubicBezTo>
                  <a:cubicBezTo>
                    <a:pt x="14" y="23"/>
                    <a:pt x="8" y="16"/>
                    <a:pt x="1" y="9"/>
                  </a:cubicBezTo>
                  <a:cubicBezTo>
                    <a:pt x="0" y="12"/>
                    <a:pt x="0" y="16"/>
                    <a:pt x="0" y="19"/>
                  </a:cubicBezTo>
                  <a:cubicBezTo>
                    <a:pt x="7" y="13"/>
                    <a:pt x="14" y="7"/>
                    <a:pt x="20" y="0"/>
                  </a:cubicBezTo>
                  <a:cubicBezTo>
                    <a:pt x="17" y="0"/>
                    <a:pt x="14" y="0"/>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7" name="Freeform 162"/>
            <p:cNvSpPr>
              <a:spLocks/>
            </p:cNvSpPr>
            <p:nvPr userDrawn="1"/>
          </p:nvSpPr>
          <p:spPr bwMode="auto">
            <a:xfrm>
              <a:off x="7615238" y="6299200"/>
              <a:ext cx="104775" cy="65087"/>
            </a:xfrm>
            <a:custGeom>
              <a:avLst/>
              <a:gdLst>
                <a:gd name="T0" fmla="*/ 33 w 34"/>
                <a:gd name="T1" fmla="*/ 12 h 34"/>
                <a:gd name="T2" fmla="*/ 13 w 34"/>
                <a:gd name="T3" fmla="*/ 34 h 34"/>
                <a:gd name="T4" fmla="*/ 24 w 34"/>
                <a:gd name="T5" fmla="*/ 34 h 34"/>
                <a:gd name="T6" fmla="*/ 4 w 34"/>
                <a:gd name="T7" fmla="*/ 12 h 34"/>
                <a:gd name="T8" fmla="*/ 0 w 34"/>
                <a:gd name="T9" fmla="*/ 22 h 34"/>
                <a:gd name="T10" fmla="*/ 27 w 34"/>
                <a:gd name="T11" fmla="*/ 6 h 34"/>
                <a:gd name="T12" fmla="*/ 13 w 34"/>
                <a:gd name="T13" fmla="*/ 0 h 34"/>
                <a:gd name="T14" fmla="*/ 34 w 34"/>
                <a:gd name="T15" fmla="*/ 24 h 34"/>
                <a:gd name="T16" fmla="*/ 33 w 34"/>
                <a:gd name="T1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33" y="12"/>
                  </a:moveTo>
                  <a:cubicBezTo>
                    <a:pt x="27" y="19"/>
                    <a:pt x="20" y="27"/>
                    <a:pt x="13" y="34"/>
                  </a:cubicBezTo>
                  <a:cubicBezTo>
                    <a:pt x="17" y="34"/>
                    <a:pt x="20" y="34"/>
                    <a:pt x="24" y="34"/>
                  </a:cubicBezTo>
                  <a:cubicBezTo>
                    <a:pt x="17" y="27"/>
                    <a:pt x="10" y="20"/>
                    <a:pt x="4" y="12"/>
                  </a:cubicBezTo>
                  <a:cubicBezTo>
                    <a:pt x="2" y="16"/>
                    <a:pt x="1" y="19"/>
                    <a:pt x="0" y="22"/>
                  </a:cubicBezTo>
                  <a:cubicBezTo>
                    <a:pt x="9" y="17"/>
                    <a:pt x="18" y="11"/>
                    <a:pt x="27" y="6"/>
                  </a:cubicBezTo>
                  <a:cubicBezTo>
                    <a:pt x="23" y="4"/>
                    <a:pt x="18" y="2"/>
                    <a:pt x="13" y="0"/>
                  </a:cubicBezTo>
                  <a:cubicBezTo>
                    <a:pt x="20" y="8"/>
                    <a:pt x="27" y="16"/>
                    <a:pt x="34" y="24"/>
                  </a:cubicBezTo>
                  <a:cubicBezTo>
                    <a:pt x="34" y="20"/>
                    <a:pt x="34" y="16"/>
                    <a:pt x="33"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8" name="Freeform 163"/>
            <p:cNvSpPr>
              <a:spLocks/>
            </p:cNvSpPr>
            <p:nvPr userDrawn="1"/>
          </p:nvSpPr>
          <p:spPr bwMode="auto">
            <a:xfrm>
              <a:off x="1408113" y="6300788"/>
              <a:ext cx="104775" cy="61912"/>
            </a:xfrm>
            <a:custGeom>
              <a:avLst/>
              <a:gdLst>
                <a:gd name="T0" fmla="*/ 23 w 34"/>
                <a:gd name="T1" fmla="*/ 32 h 32"/>
                <a:gd name="T2" fmla="*/ 3 w 34"/>
                <a:gd name="T3" fmla="*/ 11 h 32"/>
                <a:gd name="T4" fmla="*/ 0 w 34"/>
                <a:gd name="T5" fmla="*/ 22 h 32"/>
                <a:gd name="T6" fmla="*/ 27 w 34"/>
                <a:gd name="T7" fmla="*/ 4 h 32"/>
                <a:gd name="T8" fmla="*/ 12 w 34"/>
                <a:gd name="T9" fmla="*/ 0 h 32"/>
                <a:gd name="T10" fmla="*/ 34 w 34"/>
                <a:gd name="T11" fmla="*/ 23 h 32"/>
                <a:gd name="T12" fmla="*/ 34 w 34"/>
                <a:gd name="T13" fmla="*/ 11 h 32"/>
                <a:gd name="T14" fmla="*/ 12 w 34"/>
                <a:gd name="T15" fmla="*/ 31 h 32"/>
                <a:gd name="T16" fmla="*/ 23 w 34"/>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3" y="32"/>
                  </a:moveTo>
                  <a:cubicBezTo>
                    <a:pt x="16" y="25"/>
                    <a:pt x="10" y="18"/>
                    <a:pt x="3" y="11"/>
                  </a:cubicBezTo>
                  <a:cubicBezTo>
                    <a:pt x="2" y="14"/>
                    <a:pt x="1" y="18"/>
                    <a:pt x="0" y="22"/>
                  </a:cubicBezTo>
                  <a:cubicBezTo>
                    <a:pt x="9" y="16"/>
                    <a:pt x="18" y="10"/>
                    <a:pt x="27" y="4"/>
                  </a:cubicBezTo>
                  <a:cubicBezTo>
                    <a:pt x="22" y="3"/>
                    <a:pt x="17" y="2"/>
                    <a:pt x="12" y="0"/>
                  </a:cubicBezTo>
                  <a:cubicBezTo>
                    <a:pt x="19" y="8"/>
                    <a:pt x="26" y="15"/>
                    <a:pt x="34" y="23"/>
                  </a:cubicBezTo>
                  <a:cubicBezTo>
                    <a:pt x="34" y="19"/>
                    <a:pt x="34" y="15"/>
                    <a:pt x="34" y="11"/>
                  </a:cubicBezTo>
                  <a:cubicBezTo>
                    <a:pt x="27" y="18"/>
                    <a:pt x="19" y="25"/>
                    <a:pt x="12" y="31"/>
                  </a:cubicBezTo>
                  <a:cubicBezTo>
                    <a:pt x="16" y="32"/>
                    <a:pt x="20" y="32"/>
                    <a:pt x="23"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9" name="Freeform 164"/>
            <p:cNvSpPr>
              <a:spLocks/>
            </p:cNvSpPr>
            <p:nvPr userDrawn="1"/>
          </p:nvSpPr>
          <p:spPr bwMode="auto">
            <a:xfrm>
              <a:off x="6291263" y="6024563"/>
              <a:ext cx="101600" cy="63500"/>
            </a:xfrm>
            <a:custGeom>
              <a:avLst/>
              <a:gdLst>
                <a:gd name="T0" fmla="*/ 33 w 33"/>
                <a:gd name="T1" fmla="*/ 10 h 32"/>
                <a:gd name="T2" fmla="*/ 12 w 33"/>
                <a:gd name="T3" fmla="*/ 29 h 32"/>
                <a:gd name="T4" fmla="*/ 21 w 33"/>
                <a:gd name="T5" fmla="*/ 32 h 32"/>
                <a:gd name="T6" fmla="*/ 2 w 33"/>
                <a:gd name="T7" fmla="*/ 9 h 32"/>
                <a:gd name="T8" fmla="*/ 0 w 33"/>
                <a:gd name="T9" fmla="*/ 19 h 32"/>
                <a:gd name="T10" fmla="*/ 23 w 33"/>
                <a:gd name="T11" fmla="*/ 1 h 32"/>
                <a:gd name="T12" fmla="*/ 11 w 33"/>
                <a:gd name="T13" fmla="*/ 0 h 32"/>
                <a:gd name="T14" fmla="*/ 32 w 33"/>
                <a:gd name="T15" fmla="*/ 20 h 32"/>
                <a:gd name="T16" fmla="*/ 33 w 33"/>
                <a:gd name="T1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33" y="10"/>
                  </a:moveTo>
                  <a:cubicBezTo>
                    <a:pt x="26" y="17"/>
                    <a:pt x="19" y="23"/>
                    <a:pt x="12" y="29"/>
                  </a:cubicBezTo>
                  <a:cubicBezTo>
                    <a:pt x="15" y="30"/>
                    <a:pt x="18" y="31"/>
                    <a:pt x="21" y="32"/>
                  </a:cubicBezTo>
                  <a:cubicBezTo>
                    <a:pt x="15" y="25"/>
                    <a:pt x="9" y="17"/>
                    <a:pt x="2" y="9"/>
                  </a:cubicBezTo>
                  <a:cubicBezTo>
                    <a:pt x="1" y="13"/>
                    <a:pt x="1" y="16"/>
                    <a:pt x="0" y="19"/>
                  </a:cubicBezTo>
                  <a:cubicBezTo>
                    <a:pt x="8" y="13"/>
                    <a:pt x="15" y="7"/>
                    <a:pt x="23" y="1"/>
                  </a:cubicBezTo>
                  <a:cubicBezTo>
                    <a:pt x="19" y="0"/>
                    <a:pt x="15" y="0"/>
                    <a:pt x="11" y="0"/>
                  </a:cubicBezTo>
                  <a:cubicBezTo>
                    <a:pt x="18" y="7"/>
                    <a:pt x="25" y="13"/>
                    <a:pt x="32" y="20"/>
                  </a:cubicBezTo>
                  <a:cubicBezTo>
                    <a:pt x="32" y="17"/>
                    <a:pt x="32" y="14"/>
                    <a:pt x="33"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0" name="Freeform 165"/>
            <p:cNvSpPr>
              <a:spLocks/>
            </p:cNvSpPr>
            <p:nvPr userDrawn="1"/>
          </p:nvSpPr>
          <p:spPr bwMode="auto">
            <a:xfrm>
              <a:off x="1417638" y="10204450"/>
              <a:ext cx="95250" cy="69850"/>
            </a:xfrm>
            <a:custGeom>
              <a:avLst/>
              <a:gdLst>
                <a:gd name="T0" fmla="*/ 0 w 31"/>
                <a:gd name="T1" fmla="*/ 23 h 36"/>
                <a:gd name="T2" fmla="*/ 21 w 31"/>
                <a:gd name="T3" fmla="*/ 1 h 36"/>
                <a:gd name="T4" fmla="*/ 9 w 31"/>
                <a:gd name="T5" fmla="*/ 0 h 36"/>
                <a:gd name="T6" fmla="*/ 31 w 31"/>
                <a:gd name="T7" fmla="*/ 23 h 36"/>
                <a:gd name="T8" fmla="*/ 31 w 31"/>
                <a:gd name="T9" fmla="*/ 11 h 36"/>
                <a:gd name="T10" fmla="*/ 9 w 31"/>
                <a:gd name="T11" fmla="*/ 31 h 36"/>
                <a:gd name="T12" fmla="*/ 19 w 31"/>
                <a:gd name="T13" fmla="*/ 36 h 36"/>
                <a:gd name="T14" fmla="*/ 3 w 31"/>
                <a:gd name="T15" fmla="*/ 8 h 36"/>
                <a:gd name="T16" fmla="*/ 0 w 31"/>
                <a:gd name="T1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6">
                  <a:moveTo>
                    <a:pt x="0" y="23"/>
                  </a:moveTo>
                  <a:cubicBezTo>
                    <a:pt x="7" y="16"/>
                    <a:pt x="14" y="8"/>
                    <a:pt x="21" y="1"/>
                  </a:cubicBezTo>
                  <a:cubicBezTo>
                    <a:pt x="17" y="1"/>
                    <a:pt x="13" y="1"/>
                    <a:pt x="9" y="0"/>
                  </a:cubicBezTo>
                  <a:cubicBezTo>
                    <a:pt x="16" y="8"/>
                    <a:pt x="23" y="15"/>
                    <a:pt x="31" y="23"/>
                  </a:cubicBezTo>
                  <a:cubicBezTo>
                    <a:pt x="31" y="19"/>
                    <a:pt x="31" y="15"/>
                    <a:pt x="31" y="11"/>
                  </a:cubicBezTo>
                  <a:cubicBezTo>
                    <a:pt x="24" y="18"/>
                    <a:pt x="16" y="25"/>
                    <a:pt x="9" y="31"/>
                  </a:cubicBezTo>
                  <a:cubicBezTo>
                    <a:pt x="12" y="33"/>
                    <a:pt x="16" y="34"/>
                    <a:pt x="19" y="36"/>
                  </a:cubicBezTo>
                  <a:cubicBezTo>
                    <a:pt x="14" y="27"/>
                    <a:pt x="8" y="17"/>
                    <a:pt x="3" y="8"/>
                  </a:cubicBezTo>
                  <a:cubicBezTo>
                    <a:pt x="2" y="13"/>
                    <a:pt x="1" y="18"/>
                    <a:pt x="0"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1" name="Freeform 166"/>
            <p:cNvSpPr>
              <a:spLocks/>
            </p:cNvSpPr>
            <p:nvPr userDrawn="1"/>
          </p:nvSpPr>
          <p:spPr bwMode="auto">
            <a:xfrm>
              <a:off x="7615238" y="10201275"/>
              <a:ext cx="107950" cy="66675"/>
            </a:xfrm>
            <a:custGeom>
              <a:avLst/>
              <a:gdLst>
                <a:gd name="T0" fmla="*/ 24 w 35"/>
                <a:gd name="T1" fmla="*/ 35 h 35"/>
                <a:gd name="T2" fmla="*/ 4 w 35"/>
                <a:gd name="T3" fmla="*/ 13 h 35"/>
                <a:gd name="T4" fmla="*/ 0 w 35"/>
                <a:gd name="T5" fmla="*/ 23 h 35"/>
                <a:gd name="T6" fmla="*/ 25 w 35"/>
                <a:gd name="T7" fmla="*/ 5 h 35"/>
                <a:gd name="T8" fmla="*/ 14 w 35"/>
                <a:gd name="T9" fmla="*/ 0 h 35"/>
                <a:gd name="T10" fmla="*/ 31 w 35"/>
                <a:gd name="T11" fmla="*/ 28 h 35"/>
                <a:gd name="T12" fmla="*/ 35 w 35"/>
                <a:gd name="T13" fmla="*/ 13 h 35"/>
                <a:gd name="T14" fmla="*/ 13 w 35"/>
                <a:gd name="T15" fmla="*/ 34 h 35"/>
                <a:gd name="T16" fmla="*/ 24 w 3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24" y="35"/>
                  </a:moveTo>
                  <a:cubicBezTo>
                    <a:pt x="17" y="28"/>
                    <a:pt x="11" y="20"/>
                    <a:pt x="4" y="13"/>
                  </a:cubicBezTo>
                  <a:cubicBezTo>
                    <a:pt x="3" y="16"/>
                    <a:pt x="1" y="20"/>
                    <a:pt x="0" y="23"/>
                  </a:cubicBezTo>
                  <a:cubicBezTo>
                    <a:pt x="8" y="17"/>
                    <a:pt x="16" y="11"/>
                    <a:pt x="25" y="5"/>
                  </a:cubicBezTo>
                  <a:cubicBezTo>
                    <a:pt x="21" y="3"/>
                    <a:pt x="18" y="2"/>
                    <a:pt x="14" y="0"/>
                  </a:cubicBezTo>
                  <a:cubicBezTo>
                    <a:pt x="20" y="10"/>
                    <a:pt x="25" y="19"/>
                    <a:pt x="31" y="28"/>
                  </a:cubicBezTo>
                  <a:cubicBezTo>
                    <a:pt x="32" y="23"/>
                    <a:pt x="34" y="18"/>
                    <a:pt x="35" y="13"/>
                  </a:cubicBezTo>
                  <a:cubicBezTo>
                    <a:pt x="28" y="20"/>
                    <a:pt x="20" y="27"/>
                    <a:pt x="13" y="34"/>
                  </a:cubicBezTo>
                  <a:cubicBezTo>
                    <a:pt x="17" y="35"/>
                    <a:pt x="20" y="35"/>
                    <a:pt x="24"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2" name="Freeform 167"/>
            <p:cNvSpPr>
              <a:spLocks/>
            </p:cNvSpPr>
            <p:nvPr userDrawn="1"/>
          </p:nvSpPr>
          <p:spPr bwMode="auto">
            <a:xfrm>
              <a:off x="2744788" y="10479088"/>
              <a:ext cx="96838" cy="66675"/>
            </a:xfrm>
            <a:custGeom>
              <a:avLst/>
              <a:gdLst>
                <a:gd name="T0" fmla="*/ 31 w 31"/>
                <a:gd name="T1" fmla="*/ 15 h 34"/>
                <a:gd name="T2" fmla="*/ 9 w 31"/>
                <a:gd name="T3" fmla="*/ 32 h 34"/>
                <a:gd name="T4" fmla="*/ 21 w 31"/>
                <a:gd name="T5" fmla="*/ 34 h 34"/>
                <a:gd name="T6" fmla="*/ 1 w 31"/>
                <a:gd name="T7" fmla="*/ 13 h 34"/>
                <a:gd name="T8" fmla="*/ 0 w 31"/>
                <a:gd name="T9" fmla="*/ 23 h 34"/>
                <a:gd name="T10" fmla="*/ 20 w 31"/>
                <a:gd name="T11" fmla="*/ 4 h 34"/>
                <a:gd name="T12" fmla="*/ 12 w 31"/>
                <a:gd name="T13" fmla="*/ 0 h 34"/>
                <a:gd name="T14" fmla="*/ 28 w 31"/>
                <a:gd name="T15" fmla="*/ 26 h 34"/>
                <a:gd name="T16" fmla="*/ 31 w 31"/>
                <a:gd name="T1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31" y="15"/>
                  </a:moveTo>
                  <a:cubicBezTo>
                    <a:pt x="24" y="21"/>
                    <a:pt x="16" y="26"/>
                    <a:pt x="9" y="32"/>
                  </a:cubicBezTo>
                  <a:cubicBezTo>
                    <a:pt x="13" y="33"/>
                    <a:pt x="17" y="33"/>
                    <a:pt x="21" y="34"/>
                  </a:cubicBezTo>
                  <a:cubicBezTo>
                    <a:pt x="15" y="27"/>
                    <a:pt x="8" y="20"/>
                    <a:pt x="1" y="13"/>
                  </a:cubicBezTo>
                  <a:cubicBezTo>
                    <a:pt x="0" y="17"/>
                    <a:pt x="0" y="20"/>
                    <a:pt x="0" y="23"/>
                  </a:cubicBezTo>
                  <a:cubicBezTo>
                    <a:pt x="6" y="17"/>
                    <a:pt x="13" y="11"/>
                    <a:pt x="20" y="4"/>
                  </a:cubicBezTo>
                  <a:cubicBezTo>
                    <a:pt x="18" y="3"/>
                    <a:pt x="15" y="2"/>
                    <a:pt x="12" y="0"/>
                  </a:cubicBezTo>
                  <a:cubicBezTo>
                    <a:pt x="17" y="9"/>
                    <a:pt x="23" y="18"/>
                    <a:pt x="28" y="26"/>
                  </a:cubicBezTo>
                  <a:cubicBezTo>
                    <a:pt x="29" y="22"/>
                    <a:pt x="30" y="19"/>
                    <a:pt x="3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3" name="Freeform 168"/>
            <p:cNvSpPr>
              <a:spLocks/>
            </p:cNvSpPr>
            <p:nvPr userDrawn="1"/>
          </p:nvSpPr>
          <p:spPr bwMode="auto">
            <a:xfrm>
              <a:off x="539750" y="6305550"/>
              <a:ext cx="80963" cy="55562"/>
            </a:xfrm>
            <a:custGeom>
              <a:avLst/>
              <a:gdLst>
                <a:gd name="T0" fmla="*/ 0 w 26"/>
                <a:gd name="T1" fmla="*/ 18 h 28"/>
                <a:gd name="T2" fmla="*/ 16 w 26"/>
                <a:gd name="T3" fmla="*/ 0 h 28"/>
                <a:gd name="T4" fmla="*/ 8 w 26"/>
                <a:gd name="T5" fmla="*/ 0 h 28"/>
                <a:gd name="T6" fmla="*/ 22 w 26"/>
                <a:gd name="T7" fmla="*/ 21 h 28"/>
                <a:gd name="T8" fmla="*/ 26 w 26"/>
                <a:gd name="T9" fmla="*/ 10 h 28"/>
                <a:gd name="T10" fmla="*/ 7 w 26"/>
                <a:gd name="T11" fmla="*/ 26 h 28"/>
                <a:gd name="T12" fmla="*/ 15 w 26"/>
                <a:gd name="T13" fmla="*/ 28 h 28"/>
                <a:gd name="T14" fmla="*/ 0 w 26"/>
                <a:gd name="T15" fmla="*/ 9 h 28"/>
                <a:gd name="T16" fmla="*/ 0 w 26"/>
                <a:gd name="T1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0" y="18"/>
                  </a:moveTo>
                  <a:cubicBezTo>
                    <a:pt x="5" y="12"/>
                    <a:pt x="10" y="6"/>
                    <a:pt x="16" y="0"/>
                  </a:cubicBezTo>
                  <a:cubicBezTo>
                    <a:pt x="13" y="0"/>
                    <a:pt x="10" y="0"/>
                    <a:pt x="8" y="0"/>
                  </a:cubicBezTo>
                  <a:cubicBezTo>
                    <a:pt x="12" y="7"/>
                    <a:pt x="17" y="14"/>
                    <a:pt x="22" y="21"/>
                  </a:cubicBezTo>
                  <a:cubicBezTo>
                    <a:pt x="23" y="17"/>
                    <a:pt x="24" y="13"/>
                    <a:pt x="26" y="10"/>
                  </a:cubicBezTo>
                  <a:cubicBezTo>
                    <a:pt x="19" y="15"/>
                    <a:pt x="13" y="20"/>
                    <a:pt x="7" y="26"/>
                  </a:cubicBezTo>
                  <a:cubicBezTo>
                    <a:pt x="10" y="27"/>
                    <a:pt x="13" y="28"/>
                    <a:pt x="15" y="28"/>
                  </a:cubicBezTo>
                  <a:cubicBezTo>
                    <a:pt x="10" y="22"/>
                    <a:pt x="5" y="15"/>
                    <a:pt x="0" y="9"/>
                  </a:cubicBezTo>
                  <a:cubicBezTo>
                    <a:pt x="0" y="12"/>
                    <a:pt x="0" y="15"/>
                    <a:pt x="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4" name="Freeform 169"/>
            <p:cNvSpPr>
              <a:spLocks/>
            </p:cNvSpPr>
            <p:nvPr userDrawn="1"/>
          </p:nvSpPr>
          <p:spPr bwMode="auto">
            <a:xfrm>
              <a:off x="1858963" y="6022975"/>
              <a:ext cx="95250" cy="53975"/>
            </a:xfrm>
            <a:custGeom>
              <a:avLst/>
              <a:gdLst>
                <a:gd name="T0" fmla="*/ 19 w 31"/>
                <a:gd name="T1" fmla="*/ 28 h 28"/>
                <a:gd name="T2" fmla="*/ 3 w 31"/>
                <a:gd name="T3" fmla="*/ 12 h 28"/>
                <a:gd name="T4" fmla="*/ 0 w 31"/>
                <a:gd name="T5" fmla="*/ 19 h 28"/>
                <a:gd name="T6" fmla="*/ 21 w 31"/>
                <a:gd name="T7" fmla="*/ 5 h 28"/>
                <a:gd name="T8" fmla="*/ 13 w 31"/>
                <a:gd name="T9" fmla="*/ 0 h 28"/>
                <a:gd name="T10" fmla="*/ 26 w 31"/>
                <a:gd name="T11" fmla="*/ 21 h 28"/>
                <a:gd name="T12" fmla="*/ 31 w 31"/>
                <a:gd name="T13" fmla="*/ 13 h 28"/>
                <a:gd name="T14" fmla="*/ 10 w 31"/>
                <a:gd name="T15" fmla="*/ 26 h 28"/>
                <a:gd name="T16" fmla="*/ 19 w 31"/>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8">
                  <a:moveTo>
                    <a:pt x="19" y="28"/>
                  </a:moveTo>
                  <a:cubicBezTo>
                    <a:pt x="14" y="23"/>
                    <a:pt x="9" y="17"/>
                    <a:pt x="3" y="12"/>
                  </a:cubicBezTo>
                  <a:cubicBezTo>
                    <a:pt x="2" y="14"/>
                    <a:pt x="1" y="16"/>
                    <a:pt x="0" y="19"/>
                  </a:cubicBezTo>
                  <a:cubicBezTo>
                    <a:pt x="7" y="14"/>
                    <a:pt x="14" y="10"/>
                    <a:pt x="21" y="5"/>
                  </a:cubicBezTo>
                  <a:cubicBezTo>
                    <a:pt x="18" y="4"/>
                    <a:pt x="16" y="2"/>
                    <a:pt x="13" y="0"/>
                  </a:cubicBezTo>
                  <a:cubicBezTo>
                    <a:pt x="17" y="7"/>
                    <a:pt x="22" y="14"/>
                    <a:pt x="26" y="21"/>
                  </a:cubicBezTo>
                  <a:cubicBezTo>
                    <a:pt x="28" y="18"/>
                    <a:pt x="29" y="15"/>
                    <a:pt x="31" y="13"/>
                  </a:cubicBezTo>
                  <a:cubicBezTo>
                    <a:pt x="24" y="17"/>
                    <a:pt x="17" y="22"/>
                    <a:pt x="10" y="26"/>
                  </a:cubicBezTo>
                  <a:cubicBezTo>
                    <a:pt x="13" y="27"/>
                    <a:pt x="16" y="28"/>
                    <a:pt x="19"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5" name="Freeform 170"/>
            <p:cNvSpPr>
              <a:spLocks/>
            </p:cNvSpPr>
            <p:nvPr userDrawn="1"/>
          </p:nvSpPr>
          <p:spPr bwMode="auto">
            <a:xfrm>
              <a:off x="8529638" y="6310313"/>
              <a:ext cx="71438" cy="47625"/>
            </a:xfrm>
            <a:custGeom>
              <a:avLst/>
              <a:gdLst>
                <a:gd name="T0" fmla="*/ 0 w 23"/>
                <a:gd name="T1" fmla="*/ 11 h 25"/>
                <a:gd name="T2" fmla="*/ 11 w 23"/>
                <a:gd name="T3" fmla="*/ 0 h 25"/>
                <a:gd name="T4" fmla="*/ 20 w 23"/>
                <a:gd name="T5" fmla="*/ 19 h 25"/>
                <a:gd name="T6" fmla="*/ 23 w 23"/>
                <a:gd name="T7" fmla="*/ 7 h 25"/>
                <a:gd name="T8" fmla="*/ 6 w 23"/>
                <a:gd name="T9" fmla="*/ 25 h 25"/>
                <a:gd name="T10" fmla="*/ 14 w 23"/>
                <a:gd name="T11" fmla="*/ 25 h 25"/>
                <a:gd name="T12" fmla="*/ 0 w 23"/>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11"/>
                  </a:moveTo>
                  <a:cubicBezTo>
                    <a:pt x="2" y="9"/>
                    <a:pt x="7" y="4"/>
                    <a:pt x="11" y="0"/>
                  </a:cubicBezTo>
                  <a:cubicBezTo>
                    <a:pt x="12" y="3"/>
                    <a:pt x="16" y="11"/>
                    <a:pt x="20" y="19"/>
                  </a:cubicBezTo>
                  <a:cubicBezTo>
                    <a:pt x="21" y="15"/>
                    <a:pt x="22" y="11"/>
                    <a:pt x="23" y="7"/>
                  </a:cubicBezTo>
                  <a:cubicBezTo>
                    <a:pt x="17" y="13"/>
                    <a:pt x="11" y="19"/>
                    <a:pt x="6" y="25"/>
                  </a:cubicBezTo>
                  <a:cubicBezTo>
                    <a:pt x="8" y="25"/>
                    <a:pt x="11" y="25"/>
                    <a:pt x="14" y="25"/>
                  </a:cubicBezTo>
                  <a:cubicBezTo>
                    <a:pt x="8" y="19"/>
                    <a:pt x="3" y="13"/>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6" name="Freeform 171"/>
            <p:cNvSpPr>
              <a:spLocks/>
            </p:cNvSpPr>
            <p:nvPr userDrawn="1"/>
          </p:nvSpPr>
          <p:spPr bwMode="auto">
            <a:xfrm>
              <a:off x="533400" y="10210800"/>
              <a:ext cx="90488" cy="50800"/>
            </a:xfrm>
            <a:custGeom>
              <a:avLst/>
              <a:gdLst>
                <a:gd name="T0" fmla="*/ 18 w 29"/>
                <a:gd name="T1" fmla="*/ 26 h 26"/>
                <a:gd name="T2" fmla="*/ 0 w 29"/>
                <a:gd name="T3" fmla="*/ 10 h 26"/>
                <a:gd name="T4" fmla="*/ 1 w 29"/>
                <a:gd name="T5" fmla="*/ 18 h 26"/>
                <a:gd name="T6" fmla="*/ 18 w 29"/>
                <a:gd name="T7" fmla="*/ 1 h 26"/>
                <a:gd name="T8" fmla="*/ 10 w 29"/>
                <a:gd name="T9" fmla="*/ 0 h 26"/>
                <a:gd name="T10" fmla="*/ 26 w 29"/>
                <a:gd name="T11" fmla="*/ 18 h 26"/>
                <a:gd name="T12" fmla="*/ 29 w 29"/>
                <a:gd name="T13" fmla="*/ 10 h 26"/>
                <a:gd name="T14" fmla="*/ 9 w 29"/>
                <a:gd name="T15" fmla="*/ 25 h 26"/>
                <a:gd name="T16" fmla="*/ 18 w 29"/>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18" y="26"/>
                  </a:moveTo>
                  <a:cubicBezTo>
                    <a:pt x="12" y="21"/>
                    <a:pt x="6" y="15"/>
                    <a:pt x="0" y="10"/>
                  </a:cubicBezTo>
                  <a:cubicBezTo>
                    <a:pt x="0" y="13"/>
                    <a:pt x="0" y="15"/>
                    <a:pt x="1" y="18"/>
                  </a:cubicBezTo>
                  <a:cubicBezTo>
                    <a:pt x="6" y="12"/>
                    <a:pt x="12" y="6"/>
                    <a:pt x="18" y="1"/>
                  </a:cubicBezTo>
                  <a:cubicBezTo>
                    <a:pt x="15" y="0"/>
                    <a:pt x="12" y="0"/>
                    <a:pt x="10" y="0"/>
                  </a:cubicBezTo>
                  <a:cubicBezTo>
                    <a:pt x="15" y="6"/>
                    <a:pt x="20" y="12"/>
                    <a:pt x="26" y="18"/>
                  </a:cubicBezTo>
                  <a:cubicBezTo>
                    <a:pt x="27" y="16"/>
                    <a:pt x="28" y="13"/>
                    <a:pt x="29" y="10"/>
                  </a:cubicBezTo>
                  <a:cubicBezTo>
                    <a:pt x="22" y="15"/>
                    <a:pt x="15" y="20"/>
                    <a:pt x="9" y="25"/>
                  </a:cubicBezTo>
                  <a:cubicBezTo>
                    <a:pt x="12" y="25"/>
                    <a:pt x="15" y="26"/>
                    <a:pt x="18"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7" name="Freeform 172"/>
            <p:cNvSpPr>
              <a:spLocks/>
            </p:cNvSpPr>
            <p:nvPr userDrawn="1"/>
          </p:nvSpPr>
          <p:spPr bwMode="auto">
            <a:xfrm>
              <a:off x="8526463" y="10202863"/>
              <a:ext cx="77788" cy="60325"/>
            </a:xfrm>
            <a:custGeom>
              <a:avLst/>
              <a:gdLst>
                <a:gd name="T0" fmla="*/ 14 w 25"/>
                <a:gd name="T1" fmla="*/ 31 h 31"/>
                <a:gd name="T2" fmla="*/ 0 w 25"/>
                <a:gd name="T3" fmla="*/ 18 h 31"/>
                <a:gd name="T4" fmla="*/ 16 w 25"/>
                <a:gd name="T5" fmla="*/ 7 h 31"/>
                <a:gd name="T6" fmla="*/ 9 w 25"/>
                <a:gd name="T7" fmla="*/ 0 h 31"/>
                <a:gd name="T8" fmla="*/ 19 w 25"/>
                <a:gd name="T9" fmla="*/ 27 h 31"/>
                <a:gd name="T10" fmla="*/ 25 w 25"/>
                <a:gd name="T11" fmla="*/ 15 h 31"/>
                <a:gd name="T12" fmla="*/ 4 w 25"/>
                <a:gd name="T13" fmla="*/ 27 h 31"/>
                <a:gd name="T14" fmla="*/ 14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4" y="31"/>
                  </a:moveTo>
                  <a:cubicBezTo>
                    <a:pt x="8" y="26"/>
                    <a:pt x="2" y="20"/>
                    <a:pt x="0" y="18"/>
                  </a:cubicBezTo>
                  <a:cubicBezTo>
                    <a:pt x="2" y="16"/>
                    <a:pt x="9" y="12"/>
                    <a:pt x="16" y="7"/>
                  </a:cubicBezTo>
                  <a:cubicBezTo>
                    <a:pt x="13" y="5"/>
                    <a:pt x="11" y="3"/>
                    <a:pt x="9" y="0"/>
                  </a:cubicBezTo>
                  <a:cubicBezTo>
                    <a:pt x="12" y="9"/>
                    <a:pt x="15" y="18"/>
                    <a:pt x="19" y="27"/>
                  </a:cubicBezTo>
                  <a:cubicBezTo>
                    <a:pt x="21" y="23"/>
                    <a:pt x="23" y="19"/>
                    <a:pt x="25" y="15"/>
                  </a:cubicBezTo>
                  <a:cubicBezTo>
                    <a:pt x="18" y="19"/>
                    <a:pt x="11" y="23"/>
                    <a:pt x="4" y="27"/>
                  </a:cubicBezTo>
                  <a:cubicBezTo>
                    <a:pt x="7" y="29"/>
                    <a:pt x="10" y="30"/>
                    <a:pt x="14"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8" name="Freeform 173"/>
            <p:cNvSpPr>
              <a:spLocks/>
            </p:cNvSpPr>
            <p:nvPr userDrawn="1"/>
          </p:nvSpPr>
          <p:spPr bwMode="auto">
            <a:xfrm>
              <a:off x="7186613" y="6024563"/>
              <a:ext cx="87313" cy="55562"/>
            </a:xfrm>
            <a:custGeom>
              <a:avLst/>
              <a:gdLst>
                <a:gd name="T0" fmla="*/ 28 w 28"/>
                <a:gd name="T1" fmla="*/ 12 h 28"/>
                <a:gd name="T2" fmla="*/ 6 w 28"/>
                <a:gd name="T3" fmla="*/ 24 h 28"/>
                <a:gd name="T4" fmla="*/ 18 w 28"/>
                <a:gd name="T5" fmla="*/ 28 h 28"/>
                <a:gd name="T6" fmla="*/ 2 w 28"/>
                <a:gd name="T7" fmla="*/ 10 h 28"/>
                <a:gd name="T8" fmla="*/ 0 w 28"/>
                <a:gd name="T9" fmla="*/ 19 h 28"/>
                <a:gd name="T10" fmla="*/ 18 w 28"/>
                <a:gd name="T11" fmla="*/ 2 h 28"/>
                <a:gd name="T12" fmla="*/ 11 w 28"/>
                <a:gd name="T13" fmla="*/ 0 h 28"/>
                <a:gd name="T14" fmla="*/ 23 w 28"/>
                <a:gd name="T15" fmla="*/ 22 h 28"/>
                <a:gd name="T16" fmla="*/ 28 w 28"/>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12"/>
                  </a:moveTo>
                  <a:cubicBezTo>
                    <a:pt x="21" y="16"/>
                    <a:pt x="14" y="20"/>
                    <a:pt x="6" y="24"/>
                  </a:cubicBezTo>
                  <a:cubicBezTo>
                    <a:pt x="10" y="25"/>
                    <a:pt x="14" y="27"/>
                    <a:pt x="18" y="28"/>
                  </a:cubicBezTo>
                  <a:cubicBezTo>
                    <a:pt x="12" y="22"/>
                    <a:pt x="7" y="16"/>
                    <a:pt x="2" y="10"/>
                  </a:cubicBezTo>
                  <a:cubicBezTo>
                    <a:pt x="1" y="13"/>
                    <a:pt x="1" y="16"/>
                    <a:pt x="0" y="19"/>
                  </a:cubicBezTo>
                  <a:cubicBezTo>
                    <a:pt x="6" y="13"/>
                    <a:pt x="12" y="8"/>
                    <a:pt x="18" y="2"/>
                  </a:cubicBezTo>
                  <a:cubicBezTo>
                    <a:pt x="16" y="2"/>
                    <a:pt x="13" y="1"/>
                    <a:pt x="11" y="0"/>
                  </a:cubicBezTo>
                  <a:cubicBezTo>
                    <a:pt x="15" y="8"/>
                    <a:pt x="19" y="15"/>
                    <a:pt x="23" y="22"/>
                  </a:cubicBezTo>
                  <a:cubicBezTo>
                    <a:pt x="25" y="18"/>
                    <a:pt x="26" y="15"/>
                    <a:pt x="2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9" name="Freeform 174"/>
            <p:cNvSpPr>
              <a:spLocks/>
            </p:cNvSpPr>
            <p:nvPr userDrawn="1"/>
          </p:nvSpPr>
          <p:spPr bwMode="auto">
            <a:xfrm>
              <a:off x="1863725" y="10491788"/>
              <a:ext cx="87313" cy="49212"/>
            </a:xfrm>
            <a:custGeom>
              <a:avLst/>
              <a:gdLst>
                <a:gd name="T0" fmla="*/ 9 w 28"/>
                <a:gd name="T1" fmla="*/ 0 h 26"/>
                <a:gd name="T2" fmla="*/ 26 w 28"/>
                <a:gd name="T3" fmla="*/ 17 h 26"/>
                <a:gd name="T4" fmla="*/ 28 w 28"/>
                <a:gd name="T5" fmla="*/ 10 h 26"/>
                <a:gd name="T6" fmla="*/ 6 w 28"/>
                <a:gd name="T7" fmla="*/ 23 h 26"/>
                <a:gd name="T8" fmla="*/ 18 w 28"/>
                <a:gd name="T9" fmla="*/ 26 h 26"/>
                <a:gd name="T10" fmla="*/ 1 w 28"/>
                <a:gd name="T11" fmla="*/ 8 h 26"/>
                <a:gd name="T12" fmla="*/ 0 w 28"/>
                <a:gd name="T13" fmla="*/ 16 h 26"/>
                <a:gd name="T14" fmla="*/ 21 w 28"/>
                <a:gd name="T15" fmla="*/ 3 h 26"/>
                <a:gd name="T16" fmla="*/ 9 w 2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9" y="0"/>
                  </a:moveTo>
                  <a:cubicBezTo>
                    <a:pt x="15" y="6"/>
                    <a:pt x="21" y="11"/>
                    <a:pt x="26" y="17"/>
                  </a:cubicBezTo>
                  <a:cubicBezTo>
                    <a:pt x="27" y="15"/>
                    <a:pt x="27" y="12"/>
                    <a:pt x="28" y="10"/>
                  </a:cubicBezTo>
                  <a:cubicBezTo>
                    <a:pt x="21" y="14"/>
                    <a:pt x="14" y="18"/>
                    <a:pt x="6" y="23"/>
                  </a:cubicBezTo>
                  <a:cubicBezTo>
                    <a:pt x="10" y="24"/>
                    <a:pt x="14" y="25"/>
                    <a:pt x="18" y="26"/>
                  </a:cubicBezTo>
                  <a:cubicBezTo>
                    <a:pt x="12" y="20"/>
                    <a:pt x="7" y="14"/>
                    <a:pt x="1" y="8"/>
                  </a:cubicBezTo>
                  <a:cubicBezTo>
                    <a:pt x="1" y="11"/>
                    <a:pt x="0" y="13"/>
                    <a:pt x="0" y="16"/>
                  </a:cubicBezTo>
                  <a:cubicBezTo>
                    <a:pt x="7" y="12"/>
                    <a:pt x="14" y="7"/>
                    <a:pt x="21" y="3"/>
                  </a:cubicBezTo>
                  <a:cubicBezTo>
                    <a:pt x="17" y="2"/>
                    <a:pt x="13" y="1"/>
                    <a:pt x="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0" name="Freeform 175"/>
            <p:cNvSpPr>
              <a:spLocks/>
            </p:cNvSpPr>
            <p:nvPr userDrawn="1"/>
          </p:nvSpPr>
          <p:spPr bwMode="auto">
            <a:xfrm>
              <a:off x="7186613" y="10501313"/>
              <a:ext cx="71438" cy="44450"/>
            </a:xfrm>
            <a:custGeom>
              <a:avLst/>
              <a:gdLst>
                <a:gd name="T0" fmla="*/ 14 w 23"/>
                <a:gd name="T1" fmla="*/ 0 h 23"/>
                <a:gd name="T2" fmla="*/ 23 w 23"/>
                <a:gd name="T3" fmla="*/ 7 h 23"/>
                <a:gd name="T4" fmla="*/ 9 w 23"/>
                <a:gd name="T5" fmla="*/ 19 h 23"/>
                <a:gd name="T6" fmla="*/ 17 w 23"/>
                <a:gd name="T7" fmla="*/ 23 h 23"/>
                <a:gd name="T8" fmla="*/ 4 w 23"/>
                <a:gd name="T9" fmla="*/ 1 h 23"/>
                <a:gd name="T10" fmla="*/ 0 w 23"/>
                <a:gd name="T11" fmla="*/ 12 h 23"/>
                <a:gd name="T12" fmla="*/ 14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4" y="0"/>
                  </a:moveTo>
                  <a:cubicBezTo>
                    <a:pt x="16" y="1"/>
                    <a:pt x="21" y="6"/>
                    <a:pt x="23" y="7"/>
                  </a:cubicBezTo>
                  <a:cubicBezTo>
                    <a:pt x="21" y="9"/>
                    <a:pt x="15" y="14"/>
                    <a:pt x="9" y="19"/>
                  </a:cubicBezTo>
                  <a:cubicBezTo>
                    <a:pt x="11" y="20"/>
                    <a:pt x="14" y="21"/>
                    <a:pt x="17" y="23"/>
                  </a:cubicBezTo>
                  <a:cubicBezTo>
                    <a:pt x="13" y="15"/>
                    <a:pt x="9" y="8"/>
                    <a:pt x="4" y="1"/>
                  </a:cubicBezTo>
                  <a:cubicBezTo>
                    <a:pt x="3" y="4"/>
                    <a:pt x="1" y="8"/>
                    <a:pt x="0" y="12"/>
                  </a:cubicBezTo>
                  <a:cubicBezTo>
                    <a:pt x="6" y="7"/>
                    <a:pt x="12" y="1"/>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1" name="Freeform 176"/>
            <p:cNvSpPr>
              <a:spLocks/>
            </p:cNvSpPr>
            <p:nvPr userDrawn="1"/>
          </p:nvSpPr>
          <p:spPr bwMode="auto">
            <a:xfrm>
              <a:off x="5868988" y="5751513"/>
              <a:ext cx="69850" cy="41275"/>
            </a:xfrm>
            <a:custGeom>
              <a:avLst/>
              <a:gdLst>
                <a:gd name="T0" fmla="*/ 23 w 23"/>
                <a:gd name="T1" fmla="*/ 11 h 21"/>
                <a:gd name="T2" fmla="*/ 7 w 23"/>
                <a:gd name="T3" fmla="*/ 21 h 21"/>
                <a:gd name="T4" fmla="*/ 0 w 23"/>
                <a:gd name="T5" fmla="*/ 9 h 21"/>
                <a:gd name="T6" fmla="*/ 11 w 23"/>
                <a:gd name="T7" fmla="*/ 0 h 21"/>
                <a:gd name="T8" fmla="*/ 23 w 23"/>
                <a:gd name="T9" fmla="*/ 11 h 21"/>
              </a:gdLst>
              <a:ahLst/>
              <a:cxnLst>
                <a:cxn ang="0">
                  <a:pos x="T0" y="T1"/>
                </a:cxn>
                <a:cxn ang="0">
                  <a:pos x="T2" y="T3"/>
                </a:cxn>
                <a:cxn ang="0">
                  <a:pos x="T4" y="T5"/>
                </a:cxn>
                <a:cxn ang="0">
                  <a:pos x="T6" y="T7"/>
                </a:cxn>
                <a:cxn ang="0">
                  <a:pos x="T8" y="T9"/>
                </a:cxn>
              </a:cxnLst>
              <a:rect l="0" t="0" r="r" b="b"/>
              <a:pathLst>
                <a:path w="23" h="21">
                  <a:moveTo>
                    <a:pt x="23" y="11"/>
                  </a:moveTo>
                  <a:cubicBezTo>
                    <a:pt x="17" y="15"/>
                    <a:pt x="12" y="18"/>
                    <a:pt x="7" y="21"/>
                  </a:cubicBezTo>
                  <a:cubicBezTo>
                    <a:pt x="6" y="19"/>
                    <a:pt x="3" y="14"/>
                    <a:pt x="0" y="9"/>
                  </a:cubicBezTo>
                  <a:cubicBezTo>
                    <a:pt x="1" y="8"/>
                    <a:pt x="6" y="4"/>
                    <a:pt x="11" y="0"/>
                  </a:cubicBezTo>
                  <a:cubicBezTo>
                    <a:pt x="14" y="2"/>
                    <a:pt x="19" y="7"/>
                    <a:pt x="2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2" name="Freeform 177"/>
            <p:cNvSpPr>
              <a:spLocks/>
            </p:cNvSpPr>
            <p:nvPr userDrawn="1"/>
          </p:nvSpPr>
          <p:spPr bwMode="auto">
            <a:xfrm>
              <a:off x="4094163" y="5749925"/>
              <a:ext cx="65088" cy="42862"/>
            </a:xfrm>
            <a:custGeom>
              <a:avLst/>
              <a:gdLst>
                <a:gd name="T0" fmla="*/ 8 w 21"/>
                <a:gd name="T1" fmla="*/ 0 h 22"/>
                <a:gd name="T2" fmla="*/ 21 w 21"/>
                <a:gd name="T3" fmla="*/ 13 h 22"/>
                <a:gd name="T4" fmla="*/ 9 w 21"/>
                <a:gd name="T5" fmla="*/ 22 h 22"/>
                <a:gd name="T6" fmla="*/ 0 w 21"/>
                <a:gd name="T7" fmla="*/ 11 h 22"/>
                <a:gd name="T8" fmla="*/ 14 w 21"/>
                <a:gd name="T9" fmla="*/ 4 h 22"/>
                <a:gd name="T10" fmla="*/ 8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8" y="0"/>
                  </a:moveTo>
                  <a:cubicBezTo>
                    <a:pt x="13" y="4"/>
                    <a:pt x="18" y="9"/>
                    <a:pt x="21" y="13"/>
                  </a:cubicBezTo>
                  <a:cubicBezTo>
                    <a:pt x="18" y="15"/>
                    <a:pt x="12" y="19"/>
                    <a:pt x="9" y="22"/>
                  </a:cubicBezTo>
                  <a:cubicBezTo>
                    <a:pt x="8" y="20"/>
                    <a:pt x="3" y="15"/>
                    <a:pt x="0" y="11"/>
                  </a:cubicBezTo>
                  <a:cubicBezTo>
                    <a:pt x="2" y="10"/>
                    <a:pt x="8" y="7"/>
                    <a:pt x="14" y="4"/>
                  </a:cubicBezTo>
                  <a:cubicBezTo>
                    <a:pt x="12" y="2"/>
                    <a:pt x="10" y="1"/>
                    <a:pt x="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3" name="Freeform 178"/>
            <p:cNvSpPr>
              <a:spLocks/>
            </p:cNvSpPr>
            <p:nvPr userDrawn="1"/>
          </p:nvSpPr>
          <p:spPr bwMode="auto">
            <a:xfrm>
              <a:off x="4975225" y="5746751"/>
              <a:ext cx="74613" cy="53975"/>
            </a:xfrm>
            <a:custGeom>
              <a:avLst/>
              <a:gdLst>
                <a:gd name="T0" fmla="*/ 24 w 24"/>
                <a:gd name="T1" fmla="*/ 12 h 28"/>
                <a:gd name="T2" fmla="*/ 7 w 24"/>
                <a:gd name="T3" fmla="*/ 25 h 28"/>
                <a:gd name="T4" fmla="*/ 13 w 24"/>
                <a:gd name="T5" fmla="*/ 28 h 28"/>
                <a:gd name="T6" fmla="*/ 0 w 24"/>
                <a:gd name="T7" fmla="*/ 12 h 28"/>
                <a:gd name="T8" fmla="*/ 11 w 24"/>
                <a:gd name="T9" fmla="*/ 0 h 28"/>
                <a:gd name="T10" fmla="*/ 24 w 24"/>
                <a:gd name="T11" fmla="*/ 12 h 28"/>
              </a:gdLst>
              <a:ahLst/>
              <a:cxnLst>
                <a:cxn ang="0">
                  <a:pos x="T0" y="T1"/>
                </a:cxn>
                <a:cxn ang="0">
                  <a:pos x="T2" y="T3"/>
                </a:cxn>
                <a:cxn ang="0">
                  <a:pos x="T4" y="T5"/>
                </a:cxn>
                <a:cxn ang="0">
                  <a:pos x="T6" y="T7"/>
                </a:cxn>
                <a:cxn ang="0">
                  <a:pos x="T8" y="T9"/>
                </a:cxn>
                <a:cxn ang="0">
                  <a:pos x="T10" y="T11"/>
                </a:cxn>
              </a:cxnLst>
              <a:rect l="0" t="0" r="r" b="b"/>
              <a:pathLst>
                <a:path w="24" h="28">
                  <a:moveTo>
                    <a:pt x="24" y="12"/>
                  </a:moveTo>
                  <a:cubicBezTo>
                    <a:pt x="18" y="16"/>
                    <a:pt x="12" y="20"/>
                    <a:pt x="7" y="25"/>
                  </a:cubicBezTo>
                  <a:cubicBezTo>
                    <a:pt x="9" y="26"/>
                    <a:pt x="11" y="27"/>
                    <a:pt x="13" y="28"/>
                  </a:cubicBezTo>
                  <a:cubicBezTo>
                    <a:pt x="9" y="23"/>
                    <a:pt x="5" y="18"/>
                    <a:pt x="0" y="12"/>
                  </a:cubicBezTo>
                  <a:cubicBezTo>
                    <a:pt x="1" y="10"/>
                    <a:pt x="6" y="5"/>
                    <a:pt x="11" y="0"/>
                  </a:cubicBezTo>
                  <a:cubicBezTo>
                    <a:pt x="16" y="4"/>
                    <a:pt x="22" y="9"/>
                    <a:pt x="2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4" name="Freeform 179"/>
            <p:cNvSpPr>
              <a:spLocks/>
            </p:cNvSpPr>
            <p:nvPr userDrawn="1"/>
          </p:nvSpPr>
          <p:spPr bwMode="auto">
            <a:xfrm>
              <a:off x="3195638" y="5748338"/>
              <a:ext cx="82550" cy="52387"/>
            </a:xfrm>
            <a:custGeom>
              <a:avLst/>
              <a:gdLst>
                <a:gd name="T0" fmla="*/ 0 w 27"/>
                <a:gd name="T1" fmla="*/ 14 h 27"/>
                <a:gd name="T2" fmla="*/ 17 w 27"/>
                <a:gd name="T3" fmla="*/ 6 h 27"/>
                <a:gd name="T4" fmla="*/ 13 w 27"/>
                <a:gd name="T5" fmla="*/ 0 h 27"/>
                <a:gd name="T6" fmla="*/ 27 w 27"/>
                <a:gd name="T7" fmla="*/ 13 h 27"/>
                <a:gd name="T8" fmla="*/ 14 w 27"/>
                <a:gd name="T9" fmla="*/ 27 h 27"/>
                <a:gd name="T10" fmla="*/ 0 w 27"/>
                <a:gd name="T11" fmla="*/ 14 h 27"/>
              </a:gdLst>
              <a:ahLst/>
              <a:cxnLst>
                <a:cxn ang="0">
                  <a:pos x="T0" y="T1"/>
                </a:cxn>
                <a:cxn ang="0">
                  <a:pos x="T2" y="T3"/>
                </a:cxn>
                <a:cxn ang="0">
                  <a:pos x="T4" y="T5"/>
                </a:cxn>
                <a:cxn ang="0">
                  <a:pos x="T6" y="T7"/>
                </a:cxn>
                <a:cxn ang="0">
                  <a:pos x="T8" y="T9"/>
                </a:cxn>
                <a:cxn ang="0">
                  <a:pos x="T10" y="T11"/>
                </a:cxn>
              </a:cxnLst>
              <a:rect l="0" t="0" r="r" b="b"/>
              <a:pathLst>
                <a:path w="27" h="27">
                  <a:moveTo>
                    <a:pt x="0" y="14"/>
                  </a:moveTo>
                  <a:cubicBezTo>
                    <a:pt x="6" y="11"/>
                    <a:pt x="12" y="8"/>
                    <a:pt x="17" y="6"/>
                  </a:cubicBezTo>
                  <a:cubicBezTo>
                    <a:pt x="16" y="4"/>
                    <a:pt x="14" y="2"/>
                    <a:pt x="13" y="0"/>
                  </a:cubicBezTo>
                  <a:cubicBezTo>
                    <a:pt x="18" y="4"/>
                    <a:pt x="22" y="8"/>
                    <a:pt x="27" y="13"/>
                  </a:cubicBezTo>
                  <a:cubicBezTo>
                    <a:pt x="23" y="18"/>
                    <a:pt x="19" y="22"/>
                    <a:pt x="14" y="27"/>
                  </a:cubicBezTo>
                  <a:cubicBezTo>
                    <a:pt x="10" y="23"/>
                    <a:pt x="5"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5" name="Freeform 180"/>
            <p:cNvSpPr>
              <a:spLocks/>
            </p:cNvSpPr>
            <p:nvPr userDrawn="1"/>
          </p:nvSpPr>
          <p:spPr bwMode="auto">
            <a:xfrm>
              <a:off x="5862638" y="10768013"/>
              <a:ext cx="79375" cy="52387"/>
            </a:xfrm>
            <a:custGeom>
              <a:avLst/>
              <a:gdLst>
                <a:gd name="T0" fmla="*/ 13 w 26"/>
                <a:gd name="T1" fmla="*/ 27 h 27"/>
                <a:gd name="T2" fmla="*/ 0 w 26"/>
                <a:gd name="T3" fmla="*/ 12 h 27"/>
                <a:gd name="T4" fmla="*/ 11 w 26"/>
                <a:gd name="T5" fmla="*/ 0 h 27"/>
                <a:gd name="T6" fmla="*/ 26 w 26"/>
                <a:gd name="T7" fmla="*/ 13 h 27"/>
                <a:gd name="T8" fmla="*/ 13 w 26"/>
                <a:gd name="T9" fmla="*/ 27 h 27"/>
              </a:gdLst>
              <a:ahLst/>
              <a:cxnLst>
                <a:cxn ang="0">
                  <a:pos x="T0" y="T1"/>
                </a:cxn>
                <a:cxn ang="0">
                  <a:pos x="T2" y="T3"/>
                </a:cxn>
                <a:cxn ang="0">
                  <a:pos x="T4" y="T5"/>
                </a:cxn>
                <a:cxn ang="0">
                  <a:pos x="T6" y="T7"/>
                </a:cxn>
                <a:cxn ang="0">
                  <a:pos x="T8" y="T9"/>
                </a:cxn>
              </a:cxnLst>
              <a:rect l="0" t="0" r="r" b="b"/>
              <a:pathLst>
                <a:path w="26" h="27">
                  <a:moveTo>
                    <a:pt x="13" y="27"/>
                  </a:moveTo>
                  <a:cubicBezTo>
                    <a:pt x="8" y="22"/>
                    <a:pt x="4" y="17"/>
                    <a:pt x="0" y="12"/>
                  </a:cubicBezTo>
                  <a:cubicBezTo>
                    <a:pt x="2" y="10"/>
                    <a:pt x="6" y="5"/>
                    <a:pt x="11" y="0"/>
                  </a:cubicBezTo>
                  <a:cubicBezTo>
                    <a:pt x="16" y="4"/>
                    <a:pt x="20" y="8"/>
                    <a:pt x="26" y="13"/>
                  </a:cubicBezTo>
                  <a:cubicBezTo>
                    <a:pt x="21" y="18"/>
                    <a:pt x="17" y="22"/>
                    <a:pt x="13"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6" name="Freeform 181"/>
            <p:cNvSpPr>
              <a:spLocks/>
            </p:cNvSpPr>
            <p:nvPr userDrawn="1"/>
          </p:nvSpPr>
          <p:spPr bwMode="auto">
            <a:xfrm>
              <a:off x="8070850" y="6037263"/>
              <a:ext cx="85725" cy="39687"/>
            </a:xfrm>
            <a:custGeom>
              <a:avLst/>
              <a:gdLst>
                <a:gd name="T0" fmla="*/ 18 w 28"/>
                <a:gd name="T1" fmla="*/ 0 h 21"/>
                <a:gd name="T2" fmla="*/ 24 w 28"/>
                <a:gd name="T3" fmla="*/ 12 h 21"/>
                <a:gd name="T4" fmla="*/ 28 w 28"/>
                <a:gd name="T5" fmla="*/ 8 h 21"/>
                <a:gd name="T6" fmla="*/ 13 w 28"/>
                <a:gd name="T7" fmla="*/ 21 h 21"/>
                <a:gd name="T8" fmla="*/ 0 w 28"/>
                <a:gd name="T9" fmla="*/ 8 h 21"/>
                <a:gd name="T10" fmla="*/ 18 w 28"/>
                <a:gd name="T11" fmla="*/ 0 h 21"/>
              </a:gdLst>
              <a:ahLst/>
              <a:cxnLst>
                <a:cxn ang="0">
                  <a:pos x="T0" y="T1"/>
                </a:cxn>
                <a:cxn ang="0">
                  <a:pos x="T2" y="T3"/>
                </a:cxn>
                <a:cxn ang="0">
                  <a:pos x="T4" y="T5"/>
                </a:cxn>
                <a:cxn ang="0">
                  <a:pos x="T6" y="T7"/>
                </a:cxn>
                <a:cxn ang="0">
                  <a:pos x="T8" y="T9"/>
                </a:cxn>
                <a:cxn ang="0">
                  <a:pos x="T10" y="T11"/>
                </a:cxn>
              </a:cxnLst>
              <a:rect l="0" t="0" r="r" b="b"/>
              <a:pathLst>
                <a:path w="28" h="21">
                  <a:moveTo>
                    <a:pt x="18" y="0"/>
                  </a:moveTo>
                  <a:cubicBezTo>
                    <a:pt x="18" y="1"/>
                    <a:pt x="21" y="7"/>
                    <a:pt x="24" y="12"/>
                  </a:cubicBezTo>
                  <a:cubicBezTo>
                    <a:pt x="25" y="11"/>
                    <a:pt x="27" y="9"/>
                    <a:pt x="28" y="8"/>
                  </a:cubicBezTo>
                  <a:cubicBezTo>
                    <a:pt x="23" y="12"/>
                    <a:pt x="18" y="17"/>
                    <a:pt x="13" y="21"/>
                  </a:cubicBezTo>
                  <a:cubicBezTo>
                    <a:pt x="10" y="18"/>
                    <a:pt x="6" y="14"/>
                    <a:pt x="0" y="8"/>
                  </a:cubicBezTo>
                  <a:cubicBezTo>
                    <a:pt x="6" y="5"/>
                    <a:pt x="13" y="2"/>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7" name="Freeform 182"/>
            <p:cNvSpPr>
              <a:spLocks/>
            </p:cNvSpPr>
            <p:nvPr userDrawn="1"/>
          </p:nvSpPr>
          <p:spPr bwMode="auto">
            <a:xfrm>
              <a:off x="984250" y="6030913"/>
              <a:ext cx="73025" cy="46037"/>
            </a:xfrm>
            <a:custGeom>
              <a:avLst/>
              <a:gdLst>
                <a:gd name="T0" fmla="*/ 0 w 24"/>
                <a:gd name="T1" fmla="*/ 11 h 24"/>
                <a:gd name="T2" fmla="*/ 12 w 24"/>
                <a:gd name="T3" fmla="*/ 0 h 24"/>
                <a:gd name="T4" fmla="*/ 24 w 24"/>
                <a:gd name="T5" fmla="*/ 13 h 24"/>
                <a:gd name="T6" fmla="*/ 11 w 24"/>
                <a:gd name="T7" fmla="*/ 24 h 24"/>
                <a:gd name="T8" fmla="*/ 0 w 24"/>
                <a:gd name="T9" fmla="*/ 11 h 24"/>
              </a:gdLst>
              <a:ahLst/>
              <a:cxnLst>
                <a:cxn ang="0">
                  <a:pos x="T0" y="T1"/>
                </a:cxn>
                <a:cxn ang="0">
                  <a:pos x="T2" y="T3"/>
                </a:cxn>
                <a:cxn ang="0">
                  <a:pos x="T4" y="T5"/>
                </a:cxn>
                <a:cxn ang="0">
                  <a:pos x="T6" y="T7"/>
                </a:cxn>
                <a:cxn ang="0">
                  <a:pos x="T8" y="T9"/>
                </a:cxn>
              </a:cxnLst>
              <a:rect l="0" t="0" r="r" b="b"/>
              <a:pathLst>
                <a:path w="24" h="24">
                  <a:moveTo>
                    <a:pt x="0" y="11"/>
                  </a:moveTo>
                  <a:cubicBezTo>
                    <a:pt x="3" y="8"/>
                    <a:pt x="8" y="4"/>
                    <a:pt x="12" y="0"/>
                  </a:cubicBezTo>
                  <a:cubicBezTo>
                    <a:pt x="15" y="3"/>
                    <a:pt x="20" y="8"/>
                    <a:pt x="24" y="13"/>
                  </a:cubicBezTo>
                  <a:cubicBezTo>
                    <a:pt x="20" y="16"/>
                    <a:pt x="16" y="20"/>
                    <a:pt x="11" y="24"/>
                  </a:cubicBezTo>
                  <a:cubicBezTo>
                    <a:pt x="8" y="20"/>
                    <a:pt x="4" y="15"/>
                    <a:pt x="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8" name="Freeform 183"/>
            <p:cNvSpPr>
              <a:spLocks/>
            </p:cNvSpPr>
            <p:nvPr userDrawn="1"/>
          </p:nvSpPr>
          <p:spPr bwMode="auto">
            <a:xfrm>
              <a:off x="984250" y="10491788"/>
              <a:ext cx="76200" cy="47625"/>
            </a:xfrm>
            <a:custGeom>
              <a:avLst/>
              <a:gdLst>
                <a:gd name="T0" fmla="*/ 0 w 25"/>
                <a:gd name="T1" fmla="*/ 12 h 25"/>
                <a:gd name="T2" fmla="*/ 13 w 25"/>
                <a:gd name="T3" fmla="*/ 0 h 25"/>
                <a:gd name="T4" fmla="*/ 21 w 25"/>
                <a:gd name="T5" fmla="*/ 17 h 25"/>
                <a:gd name="T6" fmla="*/ 25 w 25"/>
                <a:gd name="T7" fmla="*/ 13 h 25"/>
                <a:gd name="T8" fmla="*/ 11 w 25"/>
                <a:gd name="T9" fmla="*/ 25 h 25"/>
                <a:gd name="T10" fmla="*/ 0 w 25"/>
                <a:gd name="T11" fmla="*/ 12 h 25"/>
              </a:gdLst>
              <a:ahLst/>
              <a:cxnLst>
                <a:cxn ang="0">
                  <a:pos x="T0" y="T1"/>
                </a:cxn>
                <a:cxn ang="0">
                  <a:pos x="T2" y="T3"/>
                </a:cxn>
                <a:cxn ang="0">
                  <a:pos x="T4" y="T5"/>
                </a:cxn>
                <a:cxn ang="0">
                  <a:pos x="T6" y="T7"/>
                </a:cxn>
                <a:cxn ang="0">
                  <a:pos x="T8" y="T9"/>
                </a:cxn>
                <a:cxn ang="0">
                  <a:pos x="T10" y="T11"/>
                </a:cxn>
              </a:cxnLst>
              <a:rect l="0" t="0" r="r" b="b"/>
              <a:pathLst>
                <a:path w="25" h="25">
                  <a:moveTo>
                    <a:pt x="0" y="12"/>
                  </a:moveTo>
                  <a:cubicBezTo>
                    <a:pt x="3" y="9"/>
                    <a:pt x="8" y="5"/>
                    <a:pt x="13" y="0"/>
                  </a:cubicBezTo>
                  <a:cubicBezTo>
                    <a:pt x="15" y="4"/>
                    <a:pt x="18" y="11"/>
                    <a:pt x="21" y="17"/>
                  </a:cubicBezTo>
                  <a:cubicBezTo>
                    <a:pt x="22" y="16"/>
                    <a:pt x="24" y="14"/>
                    <a:pt x="25" y="13"/>
                  </a:cubicBezTo>
                  <a:cubicBezTo>
                    <a:pt x="20" y="17"/>
                    <a:pt x="16" y="21"/>
                    <a:pt x="11" y="25"/>
                  </a:cubicBezTo>
                  <a:cubicBezTo>
                    <a:pt x="8" y="21"/>
                    <a:pt x="4" y="16"/>
                    <a:pt x="0"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9" name="Freeform 184"/>
            <p:cNvSpPr>
              <a:spLocks/>
            </p:cNvSpPr>
            <p:nvPr userDrawn="1"/>
          </p:nvSpPr>
          <p:spPr bwMode="auto">
            <a:xfrm>
              <a:off x="8070850" y="10488613"/>
              <a:ext cx="88900" cy="55562"/>
            </a:xfrm>
            <a:custGeom>
              <a:avLst/>
              <a:gdLst>
                <a:gd name="T0" fmla="*/ 0 w 29"/>
                <a:gd name="T1" fmla="*/ 14 h 28"/>
                <a:gd name="T2" fmla="*/ 15 w 29"/>
                <a:gd name="T3" fmla="*/ 0 h 28"/>
                <a:gd name="T4" fmla="*/ 29 w 29"/>
                <a:gd name="T5" fmla="*/ 13 h 28"/>
                <a:gd name="T6" fmla="*/ 15 w 29"/>
                <a:gd name="T7" fmla="*/ 28 h 28"/>
                <a:gd name="T8" fmla="*/ 0 w 29"/>
                <a:gd name="T9" fmla="*/ 14 h 28"/>
              </a:gdLst>
              <a:ahLst/>
              <a:cxnLst>
                <a:cxn ang="0">
                  <a:pos x="T0" y="T1"/>
                </a:cxn>
                <a:cxn ang="0">
                  <a:pos x="T2" y="T3"/>
                </a:cxn>
                <a:cxn ang="0">
                  <a:pos x="T4" y="T5"/>
                </a:cxn>
                <a:cxn ang="0">
                  <a:pos x="T6" y="T7"/>
                </a:cxn>
                <a:cxn ang="0">
                  <a:pos x="T8" y="T9"/>
                </a:cxn>
              </a:cxnLst>
              <a:rect l="0" t="0" r="r" b="b"/>
              <a:pathLst>
                <a:path w="29" h="28">
                  <a:moveTo>
                    <a:pt x="0" y="14"/>
                  </a:moveTo>
                  <a:cubicBezTo>
                    <a:pt x="6" y="9"/>
                    <a:pt x="10" y="4"/>
                    <a:pt x="15" y="0"/>
                  </a:cubicBezTo>
                  <a:cubicBezTo>
                    <a:pt x="19" y="4"/>
                    <a:pt x="24" y="9"/>
                    <a:pt x="29" y="13"/>
                  </a:cubicBezTo>
                  <a:cubicBezTo>
                    <a:pt x="25" y="18"/>
                    <a:pt x="20" y="22"/>
                    <a:pt x="15" y="28"/>
                  </a:cubicBezTo>
                  <a:cubicBezTo>
                    <a:pt x="11" y="24"/>
                    <a:pt x="6" y="19"/>
                    <a:pt x="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0" name="Freeform 185"/>
            <p:cNvSpPr>
              <a:spLocks/>
            </p:cNvSpPr>
            <p:nvPr userDrawn="1"/>
          </p:nvSpPr>
          <p:spPr bwMode="auto">
            <a:xfrm>
              <a:off x="3192463" y="10769600"/>
              <a:ext cx="82550" cy="50800"/>
            </a:xfrm>
            <a:custGeom>
              <a:avLst/>
              <a:gdLst>
                <a:gd name="T0" fmla="*/ 14 w 27"/>
                <a:gd name="T1" fmla="*/ 0 h 26"/>
                <a:gd name="T2" fmla="*/ 27 w 27"/>
                <a:gd name="T3" fmla="*/ 12 h 26"/>
                <a:gd name="T4" fmla="*/ 15 w 27"/>
                <a:gd name="T5" fmla="*/ 26 h 26"/>
                <a:gd name="T6" fmla="*/ 0 w 27"/>
                <a:gd name="T7" fmla="*/ 12 h 26"/>
                <a:gd name="T8" fmla="*/ 20 w 27"/>
                <a:gd name="T9" fmla="*/ 5 h 26"/>
                <a:gd name="T10" fmla="*/ 14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14" y="0"/>
                  </a:moveTo>
                  <a:cubicBezTo>
                    <a:pt x="19" y="5"/>
                    <a:pt x="23" y="9"/>
                    <a:pt x="27" y="12"/>
                  </a:cubicBezTo>
                  <a:cubicBezTo>
                    <a:pt x="23" y="17"/>
                    <a:pt x="19" y="22"/>
                    <a:pt x="15" y="26"/>
                  </a:cubicBezTo>
                  <a:cubicBezTo>
                    <a:pt x="10" y="22"/>
                    <a:pt x="6" y="18"/>
                    <a:pt x="0" y="12"/>
                  </a:cubicBezTo>
                  <a:cubicBezTo>
                    <a:pt x="7" y="10"/>
                    <a:pt x="13" y="8"/>
                    <a:pt x="20" y="5"/>
                  </a:cubicBezTo>
                  <a:cubicBezTo>
                    <a:pt x="18" y="3"/>
                    <a:pt x="16" y="2"/>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1" name="Freeform 186"/>
            <p:cNvSpPr>
              <a:spLocks/>
            </p:cNvSpPr>
            <p:nvPr userDrawn="1"/>
          </p:nvSpPr>
          <p:spPr bwMode="auto">
            <a:xfrm>
              <a:off x="4084638" y="10766425"/>
              <a:ext cx="77788" cy="55562"/>
            </a:xfrm>
            <a:custGeom>
              <a:avLst/>
              <a:gdLst>
                <a:gd name="T0" fmla="*/ 25 w 25"/>
                <a:gd name="T1" fmla="*/ 12 h 29"/>
                <a:gd name="T2" fmla="*/ 8 w 25"/>
                <a:gd name="T3" fmla="*/ 25 h 29"/>
                <a:gd name="T4" fmla="*/ 14 w 25"/>
                <a:gd name="T5" fmla="*/ 29 h 29"/>
                <a:gd name="T6" fmla="*/ 0 w 25"/>
                <a:gd name="T7" fmla="*/ 13 h 29"/>
                <a:gd name="T8" fmla="*/ 12 w 25"/>
                <a:gd name="T9" fmla="*/ 0 h 29"/>
                <a:gd name="T10" fmla="*/ 25 w 25"/>
                <a:gd name="T11" fmla="*/ 12 h 29"/>
              </a:gdLst>
              <a:ahLst/>
              <a:cxnLst>
                <a:cxn ang="0">
                  <a:pos x="T0" y="T1"/>
                </a:cxn>
                <a:cxn ang="0">
                  <a:pos x="T2" y="T3"/>
                </a:cxn>
                <a:cxn ang="0">
                  <a:pos x="T4" y="T5"/>
                </a:cxn>
                <a:cxn ang="0">
                  <a:pos x="T6" y="T7"/>
                </a:cxn>
                <a:cxn ang="0">
                  <a:pos x="T8" y="T9"/>
                </a:cxn>
                <a:cxn ang="0">
                  <a:pos x="T10" y="T11"/>
                </a:cxn>
              </a:cxnLst>
              <a:rect l="0" t="0" r="r" b="b"/>
              <a:pathLst>
                <a:path w="25" h="29">
                  <a:moveTo>
                    <a:pt x="25" y="12"/>
                  </a:moveTo>
                  <a:cubicBezTo>
                    <a:pt x="19" y="16"/>
                    <a:pt x="14" y="21"/>
                    <a:pt x="8" y="25"/>
                  </a:cubicBezTo>
                  <a:cubicBezTo>
                    <a:pt x="10" y="26"/>
                    <a:pt x="12" y="28"/>
                    <a:pt x="14" y="29"/>
                  </a:cubicBezTo>
                  <a:cubicBezTo>
                    <a:pt x="9" y="23"/>
                    <a:pt x="5" y="18"/>
                    <a:pt x="0" y="13"/>
                  </a:cubicBezTo>
                  <a:cubicBezTo>
                    <a:pt x="2" y="10"/>
                    <a:pt x="7" y="5"/>
                    <a:pt x="12" y="0"/>
                  </a:cubicBezTo>
                  <a:cubicBezTo>
                    <a:pt x="18" y="5"/>
                    <a:pt x="23" y="10"/>
                    <a:pt x="25"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2" name="Freeform 187"/>
            <p:cNvSpPr>
              <a:spLocks/>
            </p:cNvSpPr>
            <p:nvPr userDrawn="1"/>
          </p:nvSpPr>
          <p:spPr bwMode="auto">
            <a:xfrm>
              <a:off x="4975225" y="10772775"/>
              <a:ext cx="84138" cy="46037"/>
            </a:xfrm>
            <a:custGeom>
              <a:avLst/>
              <a:gdLst>
                <a:gd name="T0" fmla="*/ 0 w 27"/>
                <a:gd name="T1" fmla="*/ 15 h 24"/>
                <a:gd name="T2" fmla="*/ 15 w 27"/>
                <a:gd name="T3" fmla="*/ 0 h 24"/>
                <a:gd name="T4" fmla="*/ 27 w 27"/>
                <a:gd name="T5" fmla="*/ 11 h 24"/>
                <a:gd name="T6" fmla="*/ 9 w 27"/>
                <a:gd name="T7" fmla="*/ 24 h 24"/>
                <a:gd name="T8" fmla="*/ 0 w 27"/>
                <a:gd name="T9" fmla="*/ 15 h 24"/>
              </a:gdLst>
              <a:ahLst/>
              <a:cxnLst>
                <a:cxn ang="0">
                  <a:pos x="T0" y="T1"/>
                </a:cxn>
                <a:cxn ang="0">
                  <a:pos x="T2" y="T3"/>
                </a:cxn>
                <a:cxn ang="0">
                  <a:pos x="T4" y="T5"/>
                </a:cxn>
                <a:cxn ang="0">
                  <a:pos x="T6" y="T7"/>
                </a:cxn>
                <a:cxn ang="0">
                  <a:pos x="T8" y="T9"/>
                </a:cxn>
              </a:cxnLst>
              <a:rect l="0" t="0" r="r" b="b"/>
              <a:pathLst>
                <a:path w="27" h="24">
                  <a:moveTo>
                    <a:pt x="0" y="15"/>
                  </a:moveTo>
                  <a:cubicBezTo>
                    <a:pt x="4" y="10"/>
                    <a:pt x="10" y="5"/>
                    <a:pt x="15" y="0"/>
                  </a:cubicBezTo>
                  <a:cubicBezTo>
                    <a:pt x="17" y="1"/>
                    <a:pt x="22" y="6"/>
                    <a:pt x="27" y="11"/>
                  </a:cubicBezTo>
                  <a:cubicBezTo>
                    <a:pt x="21" y="15"/>
                    <a:pt x="15" y="19"/>
                    <a:pt x="9" y="24"/>
                  </a:cubicBezTo>
                  <a:cubicBezTo>
                    <a:pt x="7" y="22"/>
                    <a:pt x="2" y="17"/>
                    <a:pt x="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3"/>
        <p:cNvGrpSpPr/>
        <p:nvPr/>
      </p:nvGrpSpPr>
      <p:grpSpPr>
        <a:xfrm>
          <a:off x="0" y="0"/>
          <a:ext cx="0" cy="0"/>
          <a:chOff x="0" y="0"/>
          <a:chExt cx="0" cy="0"/>
        </a:xfrm>
      </p:grpSpPr>
      <p:sp>
        <p:nvSpPr>
          <p:cNvPr id="439" name="Google Shape;439;p7"/>
          <p:cNvSpPr/>
          <p:nvPr/>
        </p:nvSpPr>
        <p:spPr>
          <a:xfrm>
            <a:off x="127534" y="41656"/>
            <a:ext cx="1684356" cy="1240806"/>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7"/>
          <p:cNvGrpSpPr/>
          <p:nvPr/>
        </p:nvGrpSpPr>
        <p:grpSpPr>
          <a:xfrm>
            <a:off x="251375" y="277850"/>
            <a:ext cx="8548225" cy="4493300"/>
            <a:chOff x="218175" y="251300"/>
            <a:chExt cx="8548225" cy="4493300"/>
          </a:xfrm>
        </p:grpSpPr>
        <p:sp>
          <p:nvSpPr>
            <p:cNvPr id="453" name="Google Shape;453;p7"/>
            <p:cNvSpPr/>
            <p:nvPr/>
          </p:nvSpPr>
          <p:spPr>
            <a:xfrm>
              <a:off x="3822175" y="4650100"/>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8671900" y="1318700"/>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5111900" y="10478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6102525" y="78107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5008575" y="9662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6244000" y="7236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5564100" y="2513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5756025" y="15171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3419975" y="10891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4812700" y="15028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218175" y="37958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2117425" y="4092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210575" y="4500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384025" y="35289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343225" y="4168188"/>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4918875" y="34692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775950" y="46608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7966450" y="1748000"/>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8205200" y="1948625"/>
              <a:ext cx="40800" cy="40800"/>
            </a:xfrm>
            <a:prstGeom prst="ellipse">
              <a:avLst/>
            </a:prstGeom>
            <a:gradFill>
              <a:gsLst>
                <a:gs pos="0">
                  <a:schemeClr val="dk1"/>
                </a:gs>
                <a:gs pos="24000">
                  <a:srgbClr val="ED8CDC"/>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7"/>
          <p:cNvSpPr txBox="1">
            <a:spLocks noGrp="1"/>
          </p:cNvSpPr>
          <p:nvPr>
            <p:ph type="body" idx="1"/>
          </p:nvPr>
        </p:nvSpPr>
        <p:spPr>
          <a:xfrm>
            <a:off x="720000" y="1677200"/>
            <a:ext cx="4125900" cy="26166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473" name="Google Shape;473;p7"/>
          <p:cNvSpPr txBox="1">
            <a:spLocks noGrp="1"/>
          </p:cNvSpPr>
          <p:nvPr>
            <p:ph type="title"/>
          </p:nvPr>
        </p:nvSpPr>
        <p:spPr>
          <a:xfrm>
            <a:off x="720000" y="849700"/>
            <a:ext cx="41259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156;p3"/>
          <p:cNvSpPr/>
          <p:nvPr userDrawn="1"/>
        </p:nvSpPr>
        <p:spPr>
          <a:xfrm rot="2362334" flipH="1">
            <a:off x="6907726" y="3616675"/>
            <a:ext cx="2085251" cy="1536129"/>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Rectángulo 73"/>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5" name="Rectángulo 74"/>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6" name="Imagen 75"/>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5"/>
        <p:cNvGrpSpPr/>
        <p:nvPr/>
      </p:nvGrpSpPr>
      <p:grpSpPr>
        <a:xfrm>
          <a:off x="0" y="0"/>
          <a:ext cx="0" cy="0"/>
          <a:chOff x="0" y="0"/>
          <a:chExt cx="0" cy="0"/>
        </a:xfrm>
      </p:grpSpPr>
      <p:grpSp>
        <p:nvGrpSpPr>
          <p:cNvPr id="506" name="Google Shape;506;p8"/>
          <p:cNvGrpSpPr/>
          <p:nvPr/>
        </p:nvGrpSpPr>
        <p:grpSpPr>
          <a:xfrm rot="10800000" flipH="1">
            <a:off x="-558450" y="-725195"/>
            <a:ext cx="10861605" cy="5918282"/>
            <a:chOff x="-702437" y="-274288"/>
            <a:chExt cx="10861605" cy="5918282"/>
          </a:xfrm>
        </p:grpSpPr>
        <p:sp>
          <p:nvSpPr>
            <p:cNvPr id="507" name="Google Shape;507;p8"/>
            <p:cNvSpPr/>
            <p:nvPr/>
          </p:nvSpPr>
          <p:spPr>
            <a:xfrm>
              <a:off x="-702437" y="1798450"/>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877975" y="2437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18116" y="-274288"/>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8"/>
          <p:cNvGrpSpPr/>
          <p:nvPr/>
        </p:nvGrpSpPr>
        <p:grpSpPr>
          <a:xfrm>
            <a:off x="111325" y="210350"/>
            <a:ext cx="8841025" cy="4722825"/>
            <a:chOff x="111325" y="210350"/>
            <a:chExt cx="8841025" cy="4722825"/>
          </a:xfrm>
        </p:grpSpPr>
        <p:grpSp>
          <p:nvGrpSpPr>
            <p:cNvPr id="569" name="Google Shape;569;p8"/>
            <p:cNvGrpSpPr/>
            <p:nvPr/>
          </p:nvGrpSpPr>
          <p:grpSpPr>
            <a:xfrm>
              <a:off x="111325" y="210350"/>
              <a:ext cx="8841025" cy="4722825"/>
              <a:chOff x="111325" y="210350"/>
              <a:chExt cx="8841025" cy="4722825"/>
            </a:xfrm>
          </p:grpSpPr>
          <p:sp>
            <p:nvSpPr>
              <p:cNvPr id="570" name="Google Shape;570;p8"/>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298150" y="34288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459025" y="1438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8292100" y="2804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688600" y="3207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8476225" y="28388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360850" y="4198275"/>
                <a:ext cx="40800" cy="408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459025" y="4556838"/>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7556625" y="41492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7337775" y="47789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7337775"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8"/>
            <p:cNvSpPr/>
            <p:nvPr/>
          </p:nvSpPr>
          <p:spPr>
            <a:xfrm>
              <a:off x="5078650" y="2829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4696125" y="7055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078650" y="732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4001300" y="498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8"/>
          <p:cNvSpPr txBox="1">
            <a:spLocks noGrp="1"/>
          </p:cNvSpPr>
          <p:nvPr>
            <p:ph type="title"/>
          </p:nvPr>
        </p:nvSpPr>
        <p:spPr>
          <a:xfrm>
            <a:off x="2032800" y="1307100"/>
            <a:ext cx="50784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48" name="Grupo 147"/>
          <p:cNvGrpSpPr/>
          <p:nvPr userDrawn="1"/>
        </p:nvGrpSpPr>
        <p:grpSpPr>
          <a:xfrm>
            <a:off x="0" y="0"/>
            <a:ext cx="630332" cy="5154216"/>
            <a:chOff x="0" y="0"/>
            <a:chExt cx="630332" cy="5154216"/>
          </a:xfrm>
        </p:grpSpPr>
        <p:sp>
          <p:nvSpPr>
            <p:cNvPr id="149" name="Rectángulo 148"/>
            <p:cNvSpPr/>
            <p:nvPr userDrawn="1"/>
          </p:nvSpPr>
          <p:spPr>
            <a:xfrm>
              <a:off x="263618" y="4891087"/>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50" name="Rectángulo 149"/>
            <p:cNvSpPr/>
            <p:nvPr userDrawn="1"/>
          </p:nvSpPr>
          <p:spPr>
            <a:xfrm>
              <a:off x="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grpSp>
        <p:nvGrpSpPr>
          <p:cNvPr id="151" name="Grupo 150"/>
          <p:cNvGrpSpPr/>
          <p:nvPr userDrawn="1"/>
        </p:nvGrpSpPr>
        <p:grpSpPr>
          <a:xfrm>
            <a:off x="8557552" y="0"/>
            <a:ext cx="605001" cy="5164768"/>
            <a:chOff x="8557552" y="0"/>
            <a:chExt cx="605001" cy="5164768"/>
          </a:xfrm>
        </p:grpSpPr>
        <p:sp>
          <p:nvSpPr>
            <p:cNvPr id="152" name="Rectángulo 151"/>
            <p:cNvSpPr/>
            <p:nvPr userDrawn="1"/>
          </p:nvSpPr>
          <p:spPr>
            <a:xfrm>
              <a:off x="8557552" y="4912355"/>
              <a:ext cx="366714" cy="252413"/>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153" name="Rectángulo 152"/>
            <p:cNvSpPr/>
            <p:nvPr userDrawn="1"/>
          </p:nvSpPr>
          <p:spPr>
            <a:xfrm>
              <a:off x="9044890" y="0"/>
              <a:ext cx="117663" cy="515421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sp>
        <p:nvSpPr>
          <p:cNvPr id="2" name="Rectángulo 1"/>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Imagen 3"/>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1"/>
        <p:cNvGrpSpPr/>
        <p:nvPr/>
      </p:nvGrpSpPr>
      <p:grpSpPr>
        <a:xfrm>
          <a:off x="0" y="0"/>
          <a:ext cx="0" cy="0"/>
          <a:chOff x="0" y="0"/>
          <a:chExt cx="0" cy="0"/>
        </a:xfrm>
      </p:grpSpPr>
      <p:sp>
        <p:nvSpPr>
          <p:cNvPr id="102" name="Rectángulo 101"/>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730" name="Google Shape;730;p9"/>
          <p:cNvGrpSpPr/>
          <p:nvPr userDrawn="1"/>
        </p:nvGrpSpPr>
        <p:grpSpPr>
          <a:xfrm>
            <a:off x="4423400" y="71625"/>
            <a:ext cx="4274675" cy="4343600"/>
            <a:chOff x="4423400" y="71625"/>
            <a:chExt cx="4274675" cy="4343600"/>
          </a:xfrm>
        </p:grpSpPr>
        <p:sp>
          <p:nvSpPr>
            <p:cNvPr id="731" name="Google Shape;731;p9"/>
            <p:cNvSpPr/>
            <p:nvPr/>
          </p:nvSpPr>
          <p:spPr>
            <a:xfrm>
              <a:off x="6660710" y="71625"/>
              <a:ext cx="111900" cy="111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6660710" y="483450"/>
              <a:ext cx="111900" cy="111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7388985" y="273925"/>
              <a:ext cx="111900" cy="111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6070935" y="273925"/>
              <a:ext cx="111900" cy="111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6025625" y="72040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7911075" y="5167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7555000" y="93080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5467275" y="39427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5119325" y="37549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4700650" y="3942750"/>
              <a:ext cx="27000" cy="270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6025625" y="43699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652775" y="19146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4423400" y="19090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6931925" y="37549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5009279" y="3928800"/>
              <a:ext cx="73200" cy="73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5313550" y="3667875"/>
              <a:ext cx="27000" cy="270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4905054" y="3681725"/>
              <a:ext cx="73200" cy="73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9"/>
          <p:cNvSpPr txBox="1">
            <a:spLocks noGrp="1"/>
          </p:cNvSpPr>
          <p:nvPr>
            <p:ph type="title"/>
          </p:nvPr>
        </p:nvSpPr>
        <p:spPr>
          <a:xfrm>
            <a:off x="3822875" y="1603025"/>
            <a:ext cx="4608000" cy="65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9" name="Google Shape;749;p9"/>
          <p:cNvSpPr txBox="1">
            <a:spLocks noGrp="1"/>
          </p:cNvSpPr>
          <p:nvPr>
            <p:ph type="subTitle" idx="1"/>
          </p:nvPr>
        </p:nvSpPr>
        <p:spPr>
          <a:xfrm>
            <a:off x="3822875" y="2260375"/>
            <a:ext cx="46080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100" name="Google Shape;511;p8"/>
          <p:cNvSpPr/>
          <p:nvPr userDrawn="1"/>
        </p:nvSpPr>
        <p:spPr>
          <a:xfrm flipH="1">
            <a:off x="190408" y="105555"/>
            <a:ext cx="1764309" cy="1299705"/>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1;p8"/>
          <p:cNvSpPr/>
          <p:nvPr userDrawn="1"/>
        </p:nvSpPr>
        <p:spPr>
          <a:xfrm flipH="1">
            <a:off x="7293615" y="3742722"/>
            <a:ext cx="1764309" cy="1299705"/>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85725"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Rectángulo 102"/>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4" name="Rectángulo 103"/>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5" name="Imagen 104"/>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0"/>
        <p:cNvGrpSpPr/>
        <p:nvPr/>
      </p:nvGrpSpPr>
      <p:grpSpPr>
        <a:xfrm>
          <a:off x="0" y="0"/>
          <a:ext cx="0" cy="0"/>
          <a:chOff x="0" y="0"/>
          <a:chExt cx="0" cy="0"/>
        </a:xfrm>
      </p:grpSpPr>
      <p:sp>
        <p:nvSpPr>
          <p:cNvPr id="144" name="Rectángulo 143"/>
          <p:cNvSpPr/>
          <p:nvPr userDrawn="1"/>
        </p:nvSpPr>
        <p:spPr>
          <a:xfrm>
            <a:off x="0" y="0"/>
            <a:ext cx="9144000" cy="5143500"/>
          </a:xfrm>
          <a:prstGeom prst="rect">
            <a:avLst/>
          </a:prstGeom>
          <a:gradFill flip="none" rotWithShape="1">
            <a:gsLst>
              <a:gs pos="95000">
                <a:schemeClr val="tx1"/>
              </a:gs>
              <a:gs pos="6000">
                <a:schemeClr val="tx1"/>
              </a:gs>
              <a:gs pos="0">
                <a:schemeClr val="tx2">
                  <a:lumMod val="10000"/>
                  <a:lumOff val="90000"/>
                </a:schemeClr>
              </a:gs>
              <a:gs pos="100000">
                <a:schemeClr val="tx2">
                  <a:lumMod val="10000"/>
                  <a:lumOff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821" name="Google Shape;821;p11"/>
          <p:cNvGrpSpPr/>
          <p:nvPr userDrawn="1"/>
        </p:nvGrpSpPr>
        <p:grpSpPr>
          <a:xfrm rot="10800000" flipH="1">
            <a:off x="-558450" y="-725195"/>
            <a:ext cx="10861605" cy="5918282"/>
            <a:chOff x="-702437" y="-274288"/>
            <a:chExt cx="10861605" cy="5918282"/>
          </a:xfrm>
        </p:grpSpPr>
        <p:sp>
          <p:nvSpPr>
            <p:cNvPr id="822" name="Google Shape;822;p11"/>
            <p:cNvSpPr/>
            <p:nvPr/>
          </p:nvSpPr>
          <p:spPr>
            <a:xfrm>
              <a:off x="-702437" y="1798450"/>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4877975" y="2437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18116" y="-274288"/>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adFill>
              <a:gsLst>
                <a:gs pos="0">
                  <a:srgbClr val="FFFFFF">
                    <a:alpha val="0"/>
                  </a:srgbClr>
                </a:gs>
                <a:gs pos="73000">
                  <a:srgbClr val="DB18B8">
                    <a:alpha val="24705"/>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1"/>
          <p:cNvGrpSpPr/>
          <p:nvPr/>
        </p:nvGrpSpPr>
        <p:grpSpPr>
          <a:xfrm>
            <a:off x="111325" y="210350"/>
            <a:ext cx="8841025" cy="4722825"/>
            <a:chOff x="111325" y="210350"/>
            <a:chExt cx="8841025" cy="4722825"/>
          </a:xfrm>
        </p:grpSpPr>
        <p:grpSp>
          <p:nvGrpSpPr>
            <p:cNvPr id="915" name="Google Shape;915;p11"/>
            <p:cNvGrpSpPr/>
            <p:nvPr/>
          </p:nvGrpSpPr>
          <p:grpSpPr>
            <a:xfrm>
              <a:off x="111325" y="210350"/>
              <a:ext cx="8841025" cy="4722825"/>
              <a:chOff x="111325" y="210350"/>
              <a:chExt cx="8841025" cy="4722825"/>
            </a:xfrm>
          </p:grpSpPr>
          <p:sp>
            <p:nvSpPr>
              <p:cNvPr id="916" name="Google Shape;916;p11"/>
              <p:cNvSpPr/>
              <p:nvPr/>
            </p:nvSpPr>
            <p:spPr>
              <a:xfrm>
                <a:off x="717975" y="2804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298150" y="34288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459025" y="14389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00075" y="9232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790900"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410575" y="3122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329950" y="10794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54700" y="8150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111325" y="10667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1308800" y="210350"/>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1169275" y="445025"/>
                <a:ext cx="30900" cy="309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198850" y="162510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8292100" y="280425"/>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8688600" y="320797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4144450" y="46583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8476225" y="2838825"/>
                <a:ext cx="94500" cy="945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8688600" y="4797663"/>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8921450" y="4167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1106525" y="15076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7850550" y="1503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1985100"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360850" y="4198275"/>
                <a:ext cx="40800" cy="408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459025" y="4556838"/>
                <a:ext cx="94500" cy="945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8166750" y="13915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7838713" y="10744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a:off x="6905050"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8719500" y="10349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8476225" y="171265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8857850" y="15463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1303850" y="23343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7556625" y="41492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7337775" y="47789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8068150" y="2700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a:off x="515100" y="30847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a:off x="7337775" y="4431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3791100" y="48713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4430375" y="4902275"/>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11"/>
            <p:cNvSpPr/>
            <p:nvPr/>
          </p:nvSpPr>
          <p:spPr>
            <a:xfrm>
              <a:off x="5078650" y="282900"/>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4696125" y="7055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5078650" y="732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4001300" y="4986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1"/>
          <p:cNvSpPr txBox="1">
            <a:spLocks noGrp="1"/>
          </p:cNvSpPr>
          <p:nvPr>
            <p:ph type="title" hasCustomPrompt="1"/>
          </p:nvPr>
        </p:nvSpPr>
        <p:spPr>
          <a:xfrm>
            <a:off x="1284000" y="1481963"/>
            <a:ext cx="6576000" cy="168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59" name="Google Shape;959;p11"/>
          <p:cNvSpPr txBox="1">
            <a:spLocks noGrp="1"/>
          </p:cNvSpPr>
          <p:nvPr>
            <p:ph type="subTitle" idx="1"/>
          </p:nvPr>
        </p:nvSpPr>
        <p:spPr>
          <a:xfrm>
            <a:off x="1284000" y="3164438"/>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145" name="Rectángulo 144"/>
          <p:cNvSpPr/>
          <p:nvPr userDrawn="1"/>
        </p:nvSpPr>
        <p:spPr>
          <a:xfrm>
            <a:off x="111325" y="700300"/>
            <a:ext cx="8933565" cy="99775"/>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6" name="Rectángulo 145"/>
          <p:cNvSpPr/>
          <p:nvPr userDrawn="1"/>
        </p:nvSpPr>
        <p:spPr>
          <a:xfrm>
            <a:off x="168199" y="92925"/>
            <a:ext cx="273276" cy="557787"/>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47" name="Imagen 146"/>
          <p:cNvPicPr>
            <a:picLocks noChangeAspect="1"/>
          </p:cNvPicPr>
          <p:nvPr userDrawn="1"/>
        </p:nvPicPr>
        <p:blipFill>
          <a:blip r:embed="rId2"/>
          <a:stretch>
            <a:fillRect/>
          </a:stretch>
        </p:blipFill>
        <p:spPr>
          <a:xfrm>
            <a:off x="8361197" y="30320"/>
            <a:ext cx="623381" cy="60465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7800B9"/>
            </a:gs>
            <a:gs pos="100000">
              <a:srgbClr val="230334"/>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1pPr>
            <a:lvl2pPr lvl="1"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2pPr>
            <a:lvl3pPr lvl="2"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3pPr>
            <a:lvl4pPr lvl="3"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4pPr>
            <a:lvl5pPr lvl="4"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5pPr>
            <a:lvl6pPr lvl="5"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6pPr>
            <a:lvl7pPr lvl="6"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7pPr>
            <a:lvl8pPr lvl="7"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8pPr>
            <a:lvl9pPr lvl="8"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30200">
              <a:lnSpc>
                <a:spcPct val="115000"/>
              </a:lnSpc>
              <a:spcBef>
                <a:spcPts val="0"/>
              </a:spcBef>
              <a:spcAft>
                <a:spcPts val="0"/>
              </a:spcAft>
              <a:buClr>
                <a:schemeClr val="dk1"/>
              </a:buClr>
              <a:buSzPts val="1600"/>
              <a:buFont typeface="Cambay"/>
              <a:buChar char="●"/>
              <a:defRPr sz="1600">
                <a:solidFill>
                  <a:schemeClr val="dk1"/>
                </a:solidFill>
                <a:latin typeface="Cambay"/>
                <a:ea typeface="Cambay"/>
                <a:cs typeface="Cambay"/>
                <a:sym typeface="Cambay"/>
              </a:defRPr>
            </a:lvl1pPr>
            <a:lvl2pPr marL="914400" lvl="1" indent="-330200">
              <a:lnSpc>
                <a:spcPct val="115000"/>
              </a:lnSpc>
              <a:spcBef>
                <a:spcPts val="1600"/>
              </a:spcBef>
              <a:spcAft>
                <a:spcPts val="0"/>
              </a:spcAft>
              <a:buClr>
                <a:schemeClr val="dk1"/>
              </a:buClr>
              <a:buSzPts val="1600"/>
              <a:buFont typeface="Cambay"/>
              <a:buChar char="○"/>
              <a:defRPr sz="1600">
                <a:solidFill>
                  <a:schemeClr val="dk1"/>
                </a:solidFill>
                <a:latin typeface="Cambay"/>
                <a:ea typeface="Cambay"/>
                <a:cs typeface="Cambay"/>
                <a:sym typeface="Cambay"/>
              </a:defRPr>
            </a:lvl2pPr>
            <a:lvl3pPr marL="1371600" lvl="2" indent="-330200">
              <a:lnSpc>
                <a:spcPct val="115000"/>
              </a:lnSpc>
              <a:spcBef>
                <a:spcPts val="1600"/>
              </a:spcBef>
              <a:spcAft>
                <a:spcPts val="0"/>
              </a:spcAft>
              <a:buClr>
                <a:schemeClr val="dk1"/>
              </a:buClr>
              <a:buSzPts val="1600"/>
              <a:buFont typeface="Cambay"/>
              <a:buChar char="■"/>
              <a:defRPr sz="1600">
                <a:solidFill>
                  <a:schemeClr val="dk1"/>
                </a:solidFill>
                <a:latin typeface="Cambay"/>
                <a:ea typeface="Cambay"/>
                <a:cs typeface="Cambay"/>
                <a:sym typeface="Cambay"/>
              </a:defRPr>
            </a:lvl3pPr>
            <a:lvl4pPr marL="1828800" lvl="3" indent="-330200">
              <a:lnSpc>
                <a:spcPct val="115000"/>
              </a:lnSpc>
              <a:spcBef>
                <a:spcPts val="1600"/>
              </a:spcBef>
              <a:spcAft>
                <a:spcPts val="0"/>
              </a:spcAft>
              <a:buClr>
                <a:schemeClr val="dk1"/>
              </a:buClr>
              <a:buSzPts val="1600"/>
              <a:buFont typeface="Cambay"/>
              <a:buChar char="●"/>
              <a:defRPr sz="1600">
                <a:solidFill>
                  <a:schemeClr val="dk1"/>
                </a:solidFill>
                <a:latin typeface="Cambay"/>
                <a:ea typeface="Cambay"/>
                <a:cs typeface="Cambay"/>
                <a:sym typeface="Cambay"/>
              </a:defRPr>
            </a:lvl4pPr>
            <a:lvl5pPr marL="2286000" lvl="4" indent="-330200">
              <a:lnSpc>
                <a:spcPct val="115000"/>
              </a:lnSpc>
              <a:spcBef>
                <a:spcPts val="1600"/>
              </a:spcBef>
              <a:spcAft>
                <a:spcPts val="0"/>
              </a:spcAft>
              <a:buClr>
                <a:schemeClr val="dk1"/>
              </a:buClr>
              <a:buSzPts val="1600"/>
              <a:buFont typeface="Cambay"/>
              <a:buChar char="○"/>
              <a:defRPr sz="1600">
                <a:solidFill>
                  <a:schemeClr val="dk1"/>
                </a:solidFill>
                <a:latin typeface="Cambay"/>
                <a:ea typeface="Cambay"/>
                <a:cs typeface="Cambay"/>
                <a:sym typeface="Cambay"/>
              </a:defRPr>
            </a:lvl5pPr>
            <a:lvl6pPr marL="2743200" lvl="5" indent="-330200">
              <a:lnSpc>
                <a:spcPct val="115000"/>
              </a:lnSpc>
              <a:spcBef>
                <a:spcPts val="1600"/>
              </a:spcBef>
              <a:spcAft>
                <a:spcPts val="0"/>
              </a:spcAft>
              <a:buClr>
                <a:schemeClr val="dk1"/>
              </a:buClr>
              <a:buSzPts val="1600"/>
              <a:buFont typeface="Cambay"/>
              <a:buChar char="■"/>
              <a:defRPr sz="1600">
                <a:solidFill>
                  <a:schemeClr val="dk1"/>
                </a:solidFill>
                <a:latin typeface="Cambay"/>
                <a:ea typeface="Cambay"/>
                <a:cs typeface="Cambay"/>
                <a:sym typeface="Cambay"/>
              </a:defRPr>
            </a:lvl6pPr>
            <a:lvl7pPr marL="3200400" lvl="6" indent="-330200">
              <a:lnSpc>
                <a:spcPct val="115000"/>
              </a:lnSpc>
              <a:spcBef>
                <a:spcPts val="1600"/>
              </a:spcBef>
              <a:spcAft>
                <a:spcPts val="0"/>
              </a:spcAft>
              <a:buClr>
                <a:schemeClr val="dk1"/>
              </a:buClr>
              <a:buSzPts val="1600"/>
              <a:buFont typeface="Cambay"/>
              <a:buChar char="●"/>
              <a:defRPr sz="1600">
                <a:solidFill>
                  <a:schemeClr val="dk1"/>
                </a:solidFill>
                <a:latin typeface="Cambay"/>
                <a:ea typeface="Cambay"/>
                <a:cs typeface="Cambay"/>
                <a:sym typeface="Cambay"/>
              </a:defRPr>
            </a:lvl7pPr>
            <a:lvl8pPr marL="3657600" lvl="7" indent="-330200">
              <a:lnSpc>
                <a:spcPct val="115000"/>
              </a:lnSpc>
              <a:spcBef>
                <a:spcPts val="1600"/>
              </a:spcBef>
              <a:spcAft>
                <a:spcPts val="0"/>
              </a:spcAft>
              <a:buClr>
                <a:schemeClr val="dk1"/>
              </a:buClr>
              <a:buSzPts val="1600"/>
              <a:buFont typeface="Cambay"/>
              <a:buChar char="○"/>
              <a:defRPr sz="1600">
                <a:solidFill>
                  <a:schemeClr val="dk1"/>
                </a:solidFill>
                <a:latin typeface="Cambay"/>
                <a:ea typeface="Cambay"/>
                <a:cs typeface="Cambay"/>
                <a:sym typeface="Cambay"/>
              </a:defRPr>
            </a:lvl8pPr>
            <a:lvl9pPr marL="4114800" lvl="8" indent="-330200">
              <a:lnSpc>
                <a:spcPct val="115000"/>
              </a:lnSpc>
              <a:spcBef>
                <a:spcPts val="1600"/>
              </a:spcBef>
              <a:spcAft>
                <a:spcPts val="1600"/>
              </a:spcAft>
              <a:buClr>
                <a:schemeClr val="dk1"/>
              </a:buClr>
              <a:buSzPts val="1600"/>
              <a:buFont typeface="Cambay"/>
              <a:buChar char="■"/>
              <a:defRPr sz="1600">
                <a:solidFill>
                  <a:schemeClr val="dk1"/>
                </a:solidFill>
                <a:latin typeface="Cambay"/>
                <a:ea typeface="Cambay"/>
                <a:cs typeface="Cambay"/>
                <a:sym typeface="Cambay"/>
              </a:defRPr>
            </a:lvl9pPr>
          </a:lstStyle>
          <a:p>
            <a:endParaRPr/>
          </a:p>
        </p:txBody>
      </p:sp>
      <p:sp>
        <p:nvSpPr>
          <p:cNvPr id="2" name="Rectángulo 1"/>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48" r:id="rId1"/>
    <p:sldLayoutId id="2147483677" r:id="rId2"/>
    <p:sldLayoutId id="2147483649"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 id="2147483675" r:id="rId23"/>
    <p:sldLayoutId id="2147483676"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247"/>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5" name="Google Shape;2140;p25"/>
          <p:cNvGrpSpPr/>
          <p:nvPr userDrawn="1"/>
        </p:nvGrpSpPr>
        <p:grpSpPr>
          <a:xfrm flipH="1">
            <a:off x="-1113925" y="-47520"/>
            <a:ext cx="10861605" cy="5918282"/>
            <a:chOff x="-702437" y="-274288"/>
            <a:chExt cx="10861605" cy="5918282"/>
          </a:xfrm>
          <a:solidFill>
            <a:srgbClr val="00B0F0">
              <a:alpha val="6000"/>
            </a:srgbClr>
          </a:solidFill>
        </p:grpSpPr>
        <p:sp>
          <p:nvSpPr>
            <p:cNvPr id="6" name="Google Shape;2141;p25"/>
            <p:cNvSpPr/>
            <p:nvPr/>
          </p:nvSpPr>
          <p:spPr>
            <a:xfrm>
              <a:off x="-702437" y="1798450"/>
              <a:ext cx="5796007" cy="384554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42;p25"/>
            <p:cNvSpPr/>
            <p:nvPr/>
          </p:nvSpPr>
          <p:spPr>
            <a:xfrm>
              <a:off x="4877975" y="243750"/>
              <a:ext cx="5281192" cy="3503964"/>
            </a:xfrm>
            <a:custGeom>
              <a:avLst/>
              <a:gdLst/>
              <a:ahLst/>
              <a:cxnLst/>
              <a:rect l="l" t="t" r="r" b="b"/>
              <a:pathLst>
                <a:path w="66859" h="44361" extrusionOk="0">
                  <a:moveTo>
                    <a:pt x="43403" y="1"/>
                  </a:moveTo>
                  <a:cubicBezTo>
                    <a:pt x="43319" y="1"/>
                    <a:pt x="43231" y="9"/>
                    <a:pt x="43140" y="26"/>
                  </a:cubicBezTo>
                  <a:cubicBezTo>
                    <a:pt x="42022" y="231"/>
                    <a:pt x="40881" y="528"/>
                    <a:pt x="39785" y="848"/>
                  </a:cubicBezTo>
                  <a:cubicBezTo>
                    <a:pt x="31705" y="3222"/>
                    <a:pt x="24058" y="6851"/>
                    <a:pt x="16458" y="10457"/>
                  </a:cubicBezTo>
                  <a:cubicBezTo>
                    <a:pt x="13467" y="11872"/>
                    <a:pt x="10500" y="13288"/>
                    <a:pt x="7533" y="14680"/>
                  </a:cubicBezTo>
                  <a:lnTo>
                    <a:pt x="8537" y="13949"/>
                  </a:lnTo>
                  <a:lnTo>
                    <a:pt x="8537" y="13949"/>
                  </a:lnTo>
                  <a:cubicBezTo>
                    <a:pt x="6460" y="14657"/>
                    <a:pt x="4588" y="15958"/>
                    <a:pt x="3196" y="17647"/>
                  </a:cubicBezTo>
                  <a:cubicBezTo>
                    <a:pt x="2671" y="18286"/>
                    <a:pt x="2260" y="19313"/>
                    <a:pt x="3036" y="19793"/>
                  </a:cubicBezTo>
                  <a:cubicBezTo>
                    <a:pt x="3208" y="19895"/>
                    <a:pt x="3417" y="19947"/>
                    <a:pt x="3627" y="19947"/>
                  </a:cubicBezTo>
                  <a:cubicBezTo>
                    <a:pt x="3697" y="19947"/>
                    <a:pt x="3767" y="19941"/>
                    <a:pt x="3835" y="19930"/>
                  </a:cubicBezTo>
                  <a:cubicBezTo>
                    <a:pt x="9838" y="18720"/>
                    <a:pt x="15134" y="14566"/>
                    <a:pt x="21228" y="14497"/>
                  </a:cubicBezTo>
                  <a:cubicBezTo>
                    <a:pt x="22004" y="14497"/>
                    <a:pt x="23031" y="14840"/>
                    <a:pt x="22872" y="15639"/>
                  </a:cubicBezTo>
                  <a:cubicBezTo>
                    <a:pt x="22849" y="15821"/>
                    <a:pt x="22757" y="15981"/>
                    <a:pt x="22643" y="16095"/>
                  </a:cubicBezTo>
                  <a:cubicBezTo>
                    <a:pt x="20794" y="18355"/>
                    <a:pt x="18284" y="19930"/>
                    <a:pt x="15910" y="21596"/>
                  </a:cubicBezTo>
                  <a:cubicBezTo>
                    <a:pt x="12326" y="24107"/>
                    <a:pt x="8925" y="26891"/>
                    <a:pt x="5753" y="29904"/>
                  </a:cubicBezTo>
                  <a:cubicBezTo>
                    <a:pt x="3196" y="32324"/>
                    <a:pt x="662" y="35086"/>
                    <a:pt x="92" y="38624"/>
                  </a:cubicBezTo>
                  <a:cubicBezTo>
                    <a:pt x="1" y="39103"/>
                    <a:pt x="23" y="39605"/>
                    <a:pt x="160" y="40084"/>
                  </a:cubicBezTo>
                  <a:cubicBezTo>
                    <a:pt x="617" y="41489"/>
                    <a:pt x="1911" y="41854"/>
                    <a:pt x="3232" y="41854"/>
                  </a:cubicBezTo>
                  <a:cubicBezTo>
                    <a:pt x="3628" y="41854"/>
                    <a:pt x="4027" y="41821"/>
                    <a:pt x="4406" y="41773"/>
                  </a:cubicBezTo>
                  <a:cubicBezTo>
                    <a:pt x="14403" y="40472"/>
                    <a:pt x="23214" y="34789"/>
                    <a:pt x="32732" y="31479"/>
                  </a:cubicBezTo>
                  <a:cubicBezTo>
                    <a:pt x="33244" y="31305"/>
                    <a:pt x="33828" y="31154"/>
                    <a:pt x="34367" y="31154"/>
                  </a:cubicBezTo>
                  <a:cubicBezTo>
                    <a:pt x="34886" y="31154"/>
                    <a:pt x="35364" y="31293"/>
                    <a:pt x="35699" y="31685"/>
                  </a:cubicBezTo>
                  <a:cubicBezTo>
                    <a:pt x="31385" y="37140"/>
                    <a:pt x="23465" y="38099"/>
                    <a:pt x="18033" y="42435"/>
                  </a:cubicBezTo>
                  <a:cubicBezTo>
                    <a:pt x="17713" y="42686"/>
                    <a:pt x="17530" y="43052"/>
                    <a:pt x="17553" y="43417"/>
                  </a:cubicBezTo>
                  <a:cubicBezTo>
                    <a:pt x="17604" y="44126"/>
                    <a:pt x="18304" y="44361"/>
                    <a:pt x="19017" y="44361"/>
                  </a:cubicBezTo>
                  <a:cubicBezTo>
                    <a:pt x="19267" y="44361"/>
                    <a:pt x="19519" y="44332"/>
                    <a:pt x="19744" y="44284"/>
                  </a:cubicBezTo>
                  <a:cubicBezTo>
                    <a:pt x="25337" y="43189"/>
                    <a:pt x="30541" y="40678"/>
                    <a:pt x="35562" y="37984"/>
                  </a:cubicBezTo>
                  <a:cubicBezTo>
                    <a:pt x="42912" y="34058"/>
                    <a:pt x="50056" y="29745"/>
                    <a:pt x="56973" y="25043"/>
                  </a:cubicBezTo>
                  <a:cubicBezTo>
                    <a:pt x="56973" y="25043"/>
                    <a:pt x="56995" y="25043"/>
                    <a:pt x="56995" y="25020"/>
                  </a:cubicBezTo>
                  <a:cubicBezTo>
                    <a:pt x="58717" y="23851"/>
                    <a:pt x="57807" y="21278"/>
                    <a:pt x="55905" y="21278"/>
                  </a:cubicBezTo>
                  <a:cubicBezTo>
                    <a:pt x="55764" y="21278"/>
                    <a:pt x="55617" y="21292"/>
                    <a:pt x="55466" y="21322"/>
                  </a:cubicBezTo>
                  <a:cubicBezTo>
                    <a:pt x="54599" y="21482"/>
                    <a:pt x="53754" y="21687"/>
                    <a:pt x="52910" y="21915"/>
                  </a:cubicBezTo>
                  <a:cubicBezTo>
                    <a:pt x="43026" y="24632"/>
                    <a:pt x="33645" y="28946"/>
                    <a:pt x="23739" y="31593"/>
                  </a:cubicBezTo>
                  <a:cubicBezTo>
                    <a:pt x="21276" y="32243"/>
                    <a:pt x="18736" y="32803"/>
                    <a:pt x="16206" y="32803"/>
                  </a:cubicBezTo>
                  <a:cubicBezTo>
                    <a:pt x="15360" y="32803"/>
                    <a:pt x="14514" y="32741"/>
                    <a:pt x="13673" y="32598"/>
                  </a:cubicBezTo>
                  <a:cubicBezTo>
                    <a:pt x="12943" y="32484"/>
                    <a:pt x="12030" y="32073"/>
                    <a:pt x="12235" y="31251"/>
                  </a:cubicBezTo>
                  <a:cubicBezTo>
                    <a:pt x="12281" y="31114"/>
                    <a:pt x="12349" y="30977"/>
                    <a:pt x="12440" y="30840"/>
                  </a:cubicBezTo>
                  <a:cubicBezTo>
                    <a:pt x="13924" y="28763"/>
                    <a:pt x="16047" y="27257"/>
                    <a:pt x="18192" y="25841"/>
                  </a:cubicBezTo>
                  <a:cubicBezTo>
                    <a:pt x="26181" y="20523"/>
                    <a:pt x="34809" y="16141"/>
                    <a:pt x="43802" y="12785"/>
                  </a:cubicBezTo>
                  <a:cubicBezTo>
                    <a:pt x="44950" y="12363"/>
                    <a:pt x="46173" y="11954"/>
                    <a:pt x="47379" y="11954"/>
                  </a:cubicBezTo>
                  <a:cubicBezTo>
                    <a:pt x="47803" y="11954"/>
                    <a:pt x="48225" y="12005"/>
                    <a:pt x="48641" y="12123"/>
                  </a:cubicBezTo>
                  <a:cubicBezTo>
                    <a:pt x="43255" y="17990"/>
                    <a:pt x="33873" y="19017"/>
                    <a:pt x="28897" y="25225"/>
                  </a:cubicBezTo>
                  <a:cubicBezTo>
                    <a:pt x="29173" y="25457"/>
                    <a:pt x="29519" y="25539"/>
                    <a:pt x="29882" y="25539"/>
                  </a:cubicBezTo>
                  <a:cubicBezTo>
                    <a:pt x="30270" y="25539"/>
                    <a:pt x="30678" y="25445"/>
                    <a:pt x="31043" y="25339"/>
                  </a:cubicBezTo>
                  <a:cubicBezTo>
                    <a:pt x="34946" y="24266"/>
                    <a:pt x="38598" y="22463"/>
                    <a:pt x="42205" y="20637"/>
                  </a:cubicBezTo>
                  <a:cubicBezTo>
                    <a:pt x="50262" y="16506"/>
                    <a:pt x="58137" y="12055"/>
                    <a:pt x="65829" y="7307"/>
                  </a:cubicBezTo>
                  <a:cubicBezTo>
                    <a:pt x="65852" y="7307"/>
                    <a:pt x="65852" y="7284"/>
                    <a:pt x="65852" y="7284"/>
                  </a:cubicBezTo>
                  <a:cubicBezTo>
                    <a:pt x="66859" y="6671"/>
                    <a:pt x="66375" y="5176"/>
                    <a:pt x="65266" y="5176"/>
                  </a:cubicBezTo>
                  <a:cubicBezTo>
                    <a:pt x="65219" y="5176"/>
                    <a:pt x="65170" y="5179"/>
                    <a:pt x="65121" y="5185"/>
                  </a:cubicBezTo>
                  <a:cubicBezTo>
                    <a:pt x="64733" y="5230"/>
                    <a:pt x="64322" y="5299"/>
                    <a:pt x="63934" y="5367"/>
                  </a:cubicBezTo>
                  <a:cubicBezTo>
                    <a:pt x="52613" y="7376"/>
                    <a:pt x="41406" y="10023"/>
                    <a:pt x="30381" y="13288"/>
                  </a:cubicBezTo>
                  <a:cubicBezTo>
                    <a:pt x="29311" y="13602"/>
                    <a:pt x="28187" y="13928"/>
                    <a:pt x="27091" y="13928"/>
                  </a:cubicBezTo>
                  <a:cubicBezTo>
                    <a:pt x="26597" y="13928"/>
                    <a:pt x="26109" y="13861"/>
                    <a:pt x="25633" y="13698"/>
                  </a:cubicBezTo>
                  <a:cubicBezTo>
                    <a:pt x="26250" y="12283"/>
                    <a:pt x="27596" y="11347"/>
                    <a:pt x="28897" y="10503"/>
                  </a:cubicBezTo>
                  <a:cubicBezTo>
                    <a:pt x="33668" y="7421"/>
                    <a:pt x="38667" y="4705"/>
                    <a:pt x="43848" y="2377"/>
                  </a:cubicBezTo>
                  <a:cubicBezTo>
                    <a:pt x="43848" y="2377"/>
                    <a:pt x="43871" y="2354"/>
                    <a:pt x="43871" y="2354"/>
                  </a:cubicBezTo>
                  <a:cubicBezTo>
                    <a:pt x="45132" y="1798"/>
                    <a:pt x="44651" y="1"/>
                    <a:pt x="43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43;p25"/>
            <p:cNvSpPr/>
            <p:nvPr/>
          </p:nvSpPr>
          <p:spPr>
            <a:xfrm>
              <a:off x="-18116" y="-274288"/>
              <a:ext cx="6285932" cy="2155127"/>
            </a:xfrm>
            <a:custGeom>
              <a:avLst/>
              <a:gdLst/>
              <a:ahLst/>
              <a:cxnLst/>
              <a:rect l="l" t="t" r="r" b="b"/>
              <a:pathLst>
                <a:path w="88631" h="30386" extrusionOk="0">
                  <a:moveTo>
                    <a:pt x="48448" y="1"/>
                  </a:moveTo>
                  <a:cubicBezTo>
                    <a:pt x="48106" y="1"/>
                    <a:pt x="47761" y="32"/>
                    <a:pt x="47431" y="75"/>
                  </a:cubicBezTo>
                  <a:cubicBezTo>
                    <a:pt x="43665" y="600"/>
                    <a:pt x="40081" y="2061"/>
                    <a:pt x="36543" y="3522"/>
                  </a:cubicBezTo>
                  <a:cubicBezTo>
                    <a:pt x="30723" y="5919"/>
                    <a:pt x="24903" y="8361"/>
                    <a:pt x="19082" y="10803"/>
                  </a:cubicBezTo>
                  <a:cubicBezTo>
                    <a:pt x="15772" y="12196"/>
                    <a:pt x="12440" y="13588"/>
                    <a:pt x="9153" y="15049"/>
                  </a:cubicBezTo>
                  <a:cubicBezTo>
                    <a:pt x="6323" y="16327"/>
                    <a:pt x="3424" y="17719"/>
                    <a:pt x="1347" y="20048"/>
                  </a:cubicBezTo>
                  <a:cubicBezTo>
                    <a:pt x="639" y="20846"/>
                    <a:pt x="0" y="21942"/>
                    <a:pt x="343" y="22969"/>
                  </a:cubicBezTo>
                  <a:cubicBezTo>
                    <a:pt x="523" y="23537"/>
                    <a:pt x="1178" y="23879"/>
                    <a:pt x="1759" y="23879"/>
                  </a:cubicBezTo>
                  <a:cubicBezTo>
                    <a:pt x="2205" y="23879"/>
                    <a:pt x="2607" y="23677"/>
                    <a:pt x="2716" y="23220"/>
                  </a:cubicBezTo>
                  <a:lnTo>
                    <a:pt x="2077" y="23106"/>
                  </a:lnTo>
                  <a:cubicBezTo>
                    <a:pt x="10112" y="18861"/>
                    <a:pt x="18466" y="15209"/>
                    <a:pt x="27071" y="12218"/>
                  </a:cubicBezTo>
                  <a:cubicBezTo>
                    <a:pt x="30061" y="11191"/>
                    <a:pt x="33143" y="10210"/>
                    <a:pt x="36338" y="10119"/>
                  </a:cubicBezTo>
                  <a:cubicBezTo>
                    <a:pt x="36407" y="10114"/>
                    <a:pt x="36478" y="10112"/>
                    <a:pt x="36549" y="10112"/>
                  </a:cubicBezTo>
                  <a:cubicBezTo>
                    <a:pt x="36876" y="10112"/>
                    <a:pt x="37213" y="10167"/>
                    <a:pt x="37456" y="10392"/>
                  </a:cubicBezTo>
                  <a:cubicBezTo>
                    <a:pt x="38096" y="10963"/>
                    <a:pt x="37456" y="12013"/>
                    <a:pt x="36817" y="12606"/>
                  </a:cubicBezTo>
                  <a:cubicBezTo>
                    <a:pt x="29810" y="19066"/>
                    <a:pt x="21068" y="23266"/>
                    <a:pt x="13284" y="28744"/>
                  </a:cubicBezTo>
                  <a:cubicBezTo>
                    <a:pt x="12965" y="28972"/>
                    <a:pt x="12600" y="29269"/>
                    <a:pt x="12600" y="29657"/>
                  </a:cubicBezTo>
                  <a:cubicBezTo>
                    <a:pt x="12600" y="30194"/>
                    <a:pt x="13180" y="30386"/>
                    <a:pt x="13769" y="30386"/>
                  </a:cubicBezTo>
                  <a:cubicBezTo>
                    <a:pt x="13981" y="30386"/>
                    <a:pt x="14193" y="30361"/>
                    <a:pt x="14380" y="30319"/>
                  </a:cubicBezTo>
                  <a:cubicBezTo>
                    <a:pt x="29194" y="26872"/>
                    <a:pt x="42615" y="19043"/>
                    <a:pt x="57246" y="14843"/>
                  </a:cubicBezTo>
                  <a:cubicBezTo>
                    <a:pt x="58595" y="14455"/>
                    <a:pt x="59995" y="14105"/>
                    <a:pt x="61388" y="14105"/>
                  </a:cubicBezTo>
                  <a:cubicBezTo>
                    <a:pt x="61881" y="14105"/>
                    <a:pt x="62372" y="14149"/>
                    <a:pt x="62861" y="14250"/>
                  </a:cubicBezTo>
                  <a:cubicBezTo>
                    <a:pt x="62907" y="14889"/>
                    <a:pt x="62336" y="15391"/>
                    <a:pt x="61811" y="15779"/>
                  </a:cubicBezTo>
                  <a:cubicBezTo>
                    <a:pt x="57292" y="18883"/>
                    <a:pt x="51608" y="20390"/>
                    <a:pt x="48002" y="24521"/>
                  </a:cubicBezTo>
                  <a:cubicBezTo>
                    <a:pt x="48317" y="24899"/>
                    <a:pt x="48785" y="25027"/>
                    <a:pt x="49283" y="25027"/>
                  </a:cubicBezTo>
                  <a:cubicBezTo>
                    <a:pt x="49688" y="25027"/>
                    <a:pt x="50112" y="24943"/>
                    <a:pt x="50490" y="24841"/>
                  </a:cubicBezTo>
                  <a:cubicBezTo>
                    <a:pt x="60738" y="22239"/>
                    <a:pt x="70804" y="19020"/>
                    <a:pt x="80642" y="15186"/>
                  </a:cubicBezTo>
                  <a:cubicBezTo>
                    <a:pt x="81760" y="14752"/>
                    <a:pt x="83084" y="13976"/>
                    <a:pt x="82902" y="12789"/>
                  </a:cubicBezTo>
                  <a:lnTo>
                    <a:pt x="82902" y="12789"/>
                  </a:lnTo>
                  <a:cubicBezTo>
                    <a:pt x="76465" y="13040"/>
                    <a:pt x="70713" y="17194"/>
                    <a:pt x="64299" y="17628"/>
                  </a:cubicBezTo>
                  <a:cubicBezTo>
                    <a:pt x="68248" y="13839"/>
                    <a:pt x="72881" y="10758"/>
                    <a:pt x="77903" y="8566"/>
                  </a:cubicBezTo>
                  <a:cubicBezTo>
                    <a:pt x="81692" y="6923"/>
                    <a:pt x="85846" y="5645"/>
                    <a:pt x="88631" y="2609"/>
                  </a:cubicBezTo>
                  <a:cubicBezTo>
                    <a:pt x="87888" y="2484"/>
                    <a:pt x="87142" y="2429"/>
                    <a:pt x="86395" y="2429"/>
                  </a:cubicBezTo>
                  <a:cubicBezTo>
                    <a:pt x="83859" y="2429"/>
                    <a:pt x="81312" y="3063"/>
                    <a:pt x="78862" y="3750"/>
                  </a:cubicBezTo>
                  <a:cubicBezTo>
                    <a:pt x="72744" y="5485"/>
                    <a:pt x="66764" y="7631"/>
                    <a:pt x="60784" y="9799"/>
                  </a:cubicBezTo>
                  <a:cubicBezTo>
                    <a:pt x="51814" y="13017"/>
                    <a:pt x="42843" y="16259"/>
                    <a:pt x="33873" y="19500"/>
                  </a:cubicBezTo>
                  <a:cubicBezTo>
                    <a:pt x="36612" y="16852"/>
                    <a:pt x="39967" y="14912"/>
                    <a:pt x="43072" y="12675"/>
                  </a:cubicBezTo>
                  <a:cubicBezTo>
                    <a:pt x="46153" y="10438"/>
                    <a:pt x="49120" y="7745"/>
                    <a:pt x="50581" y="4207"/>
                  </a:cubicBezTo>
                  <a:cubicBezTo>
                    <a:pt x="51060" y="3043"/>
                    <a:pt x="51311" y="1559"/>
                    <a:pt x="50421" y="669"/>
                  </a:cubicBezTo>
                  <a:cubicBezTo>
                    <a:pt x="49920" y="152"/>
                    <a:pt x="49194" y="1"/>
                    <a:pt x="48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44;p25"/>
            <p:cNvSpPr/>
            <p:nvPr/>
          </p:nvSpPr>
          <p:spPr>
            <a:xfrm>
              <a:off x="5981150" y="3585275"/>
              <a:ext cx="3074841" cy="1359337"/>
            </a:xfrm>
            <a:custGeom>
              <a:avLst/>
              <a:gdLst/>
              <a:ahLst/>
              <a:cxnLst/>
              <a:rect l="l" t="t" r="r" b="b"/>
              <a:pathLst>
                <a:path w="42501" h="18789" extrusionOk="0">
                  <a:moveTo>
                    <a:pt x="40778" y="0"/>
                  </a:moveTo>
                  <a:cubicBezTo>
                    <a:pt x="40694" y="0"/>
                    <a:pt x="40606" y="8"/>
                    <a:pt x="40515" y="26"/>
                  </a:cubicBezTo>
                  <a:cubicBezTo>
                    <a:pt x="39374" y="231"/>
                    <a:pt x="38255" y="528"/>
                    <a:pt x="37137" y="847"/>
                  </a:cubicBezTo>
                  <a:cubicBezTo>
                    <a:pt x="29080" y="3221"/>
                    <a:pt x="21433" y="6828"/>
                    <a:pt x="13832" y="10434"/>
                  </a:cubicBezTo>
                  <a:cubicBezTo>
                    <a:pt x="10842" y="11849"/>
                    <a:pt x="7875" y="13264"/>
                    <a:pt x="4908" y="14680"/>
                  </a:cubicBezTo>
                  <a:lnTo>
                    <a:pt x="5912" y="13949"/>
                  </a:lnTo>
                  <a:lnTo>
                    <a:pt x="5912" y="13949"/>
                  </a:lnTo>
                  <a:cubicBezTo>
                    <a:pt x="3835" y="14657"/>
                    <a:pt x="1963" y="15958"/>
                    <a:pt x="571" y="17647"/>
                  </a:cubicBezTo>
                  <a:cubicBezTo>
                    <a:pt x="320" y="17966"/>
                    <a:pt x="69" y="18377"/>
                    <a:pt x="0" y="18788"/>
                  </a:cubicBezTo>
                  <a:lnTo>
                    <a:pt x="5067" y="18788"/>
                  </a:lnTo>
                  <a:cubicBezTo>
                    <a:pt x="9564" y="17099"/>
                    <a:pt x="13832" y="14543"/>
                    <a:pt x="18603" y="14497"/>
                  </a:cubicBezTo>
                  <a:cubicBezTo>
                    <a:pt x="19379" y="14497"/>
                    <a:pt x="20406" y="14817"/>
                    <a:pt x="20246" y="15638"/>
                  </a:cubicBezTo>
                  <a:cubicBezTo>
                    <a:pt x="20223" y="15798"/>
                    <a:pt x="20132" y="15958"/>
                    <a:pt x="20018" y="16095"/>
                  </a:cubicBezTo>
                  <a:cubicBezTo>
                    <a:pt x="19196" y="17099"/>
                    <a:pt x="18238" y="17966"/>
                    <a:pt x="17211" y="18788"/>
                  </a:cubicBezTo>
                  <a:lnTo>
                    <a:pt x="27573" y="18788"/>
                  </a:lnTo>
                  <a:cubicBezTo>
                    <a:pt x="31978" y="16506"/>
                    <a:pt x="36521" y="14520"/>
                    <a:pt x="41177" y="12785"/>
                  </a:cubicBezTo>
                  <a:cubicBezTo>
                    <a:pt x="41611" y="12625"/>
                    <a:pt x="42044" y="12466"/>
                    <a:pt x="42501" y="12329"/>
                  </a:cubicBezTo>
                  <a:lnTo>
                    <a:pt x="42501" y="9293"/>
                  </a:lnTo>
                  <a:cubicBezTo>
                    <a:pt x="37548" y="10503"/>
                    <a:pt x="32640" y="11826"/>
                    <a:pt x="27756" y="13287"/>
                  </a:cubicBezTo>
                  <a:cubicBezTo>
                    <a:pt x="26686" y="13602"/>
                    <a:pt x="25562" y="13927"/>
                    <a:pt x="24466" y="13927"/>
                  </a:cubicBezTo>
                  <a:cubicBezTo>
                    <a:pt x="23972" y="13927"/>
                    <a:pt x="23483" y="13861"/>
                    <a:pt x="23008" y="13698"/>
                  </a:cubicBezTo>
                  <a:cubicBezTo>
                    <a:pt x="23624" y="12283"/>
                    <a:pt x="24971" y="11347"/>
                    <a:pt x="26249" y="10503"/>
                  </a:cubicBezTo>
                  <a:cubicBezTo>
                    <a:pt x="31020" y="7421"/>
                    <a:pt x="36041" y="4705"/>
                    <a:pt x="41200" y="2377"/>
                  </a:cubicBezTo>
                  <a:cubicBezTo>
                    <a:pt x="41223" y="2354"/>
                    <a:pt x="41246" y="2354"/>
                    <a:pt x="41246" y="2354"/>
                  </a:cubicBezTo>
                  <a:cubicBezTo>
                    <a:pt x="42486" y="1798"/>
                    <a:pt x="42023" y="0"/>
                    <a:pt x="407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8" name="Google Shape;2248;p2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249" name="Google Shape;2249;p2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hyperlink" Target="https://docs.google.com/spreadsheets/d/1cCkfyG7rMUS4sf0C2XTnz02Hh6l2O4Uk7XGN3ZsG1MA/cop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2.emf"/><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1.emf"/><Relationship Id="rId5" Type="http://schemas.openxmlformats.org/officeDocument/2006/relationships/image" Target="../media/image36.emf"/><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chrome.google.com/webstore/detail/flaticon-for-gsuit-gslide/haekgjfnhhdkgfgmldhfokhmfkgmciba" TargetMode="External"/><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28"/>
          <p:cNvSpPr/>
          <p:nvPr/>
        </p:nvSpPr>
        <p:spPr>
          <a:xfrm>
            <a:off x="3897292" y="-280587"/>
            <a:ext cx="5794915" cy="5794915"/>
          </a:xfrm>
          <a:prstGeom prst="ellipse">
            <a:avLst/>
          </a:prstGeom>
          <a:gradFill>
            <a:gsLst>
              <a:gs pos="0">
                <a:srgbClr val="BC80DC"/>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a:off x="5957300" y="3260650"/>
            <a:ext cx="336300" cy="3363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txBox="1">
            <a:spLocks noGrp="1"/>
          </p:cNvSpPr>
          <p:nvPr>
            <p:ph type="ctrTitle"/>
          </p:nvPr>
        </p:nvSpPr>
        <p:spPr>
          <a:xfrm>
            <a:off x="604649" y="1961557"/>
            <a:ext cx="4725799" cy="1472400"/>
          </a:xfrm>
          <a:prstGeom prst="rect">
            <a:avLst/>
          </a:prstGeom>
        </p:spPr>
        <p:txBody>
          <a:bodyPr spcFirstLastPara="1" wrap="square" lIns="91425" tIns="91425" rIns="91425" bIns="91425" anchor="ctr" anchorCtr="0">
            <a:noAutofit/>
          </a:bodyPr>
          <a:lstStyle/>
          <a:p>
            <a:pPr lvl="0" algn="l"/>
            <a:r>
              <a:rPr lang="es-PE" sz="9600" dirty="0">
                <a:solidFill>
                  <a:schemeClr val="tx2">
                    <a:lumMod val="50000"/>
                    <a:lumOff val="50000"/>
                  </a:schemeClr>
                </a:solidFill>
              </a:rPr>
              <a:t>GALAXY</a:t>
            </a:r>
            <a:r>
              <a:rPr lang="en" sz="5600" dirty="0" smtClean="0">
                <a:solidFill>
                  <a:srgbClr val="000000"/>
                </a:solidFill>
              </a:rPr>
              <a:t> </a:t>
            </a:r>
            <a:br>
              <a:rPr lang="en" sz="5600" dirty="0" smtClean="0">
                <a:solidFill>
                  <a:srgbClr val="000000"/>
                </a:solidFill>
              </a:rPr>
            </a:br>
            <a:r>
              <a:rPr lang="en" sz="5600" dirty="0" smtClean="0">
                <a:solidFill>
                  <a:schemeClr val="bg2"/>
                </a:solidFill>
              </a:rPr>
              <a:t>FreeTemplate</a:t>
            </a:r>
            <a:endParaRPr sz="10400" dirty="0">
              <a:solidFill>
                <a:schemeClr val="bg2"/>
              </a:solidFill>
            </a:endParaRPr>
          </a:p>
        </p:txBody>
      </p:sp>
      <p:sp>
        <p:nvSpPr>
          <p:cNvPr id="2267" name="Google Shape;2267;p28"/>
          <p:cNvSpPr txBox="1">
            <a:spLocks noGrp="1"/>
          </p:cNvSpPr>
          <p:nvPr>
            <p:ph type="subTitle" idx="1"/>
          </p:nvPr>
        </p:nvSpPr>
        <p:spPr>
          <a:xfrm>
            <a:off x="604649" y="3614049"/>
            <a:ext cx="4205700" cy="40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Here is where your presentation begins</a:t>
            </a:r>
            <a:endParaRPr dirty="0">
              <a:solidFill>
                <a:srgbClr val="000000"/>
              </a:solidFill>
            </a:endParaRPr>
          </a:p>
        </p:txBody>
      </p:sp>
      <p:grpSp>
        <p:nvGrpSpPr>
          <p:cNvPr id="2269" name="Google Shape;2269;p28"/>
          <p:cNvGrpSpPr/>
          <p:nvPr/>
        </p:nvGrpSpPr>
        <p:grpSpPr>
          <a:xfrm>
            <a:off x="7327450" y="2859325"/>
            <a:ext cx="1217650" cy="745200"/>
            <a:chOff x="7327450" y="2859325"/>
            <a:chExt cx="1217650" cy="745200"/>
          </a:xfrm>
        </p:grpSpPr>
        <p:sp>
          <p:nvSpPr>
            <p:cNvPr id="2270" name="Google Shape;2270;p28"/>
            <p:cNvSpPr/>
            <p:nvPr/>
          </p:nvSpPr>
          <p:spPr>
            <a:xfrm>
              <a:off x="7384125" y="3063775"/>
              <a:ext cx="94500" cy="94500"/>
            </a:xfrm>
            <a:prstGeom prst="ellipse">
              <a:avLst/>
            </a:prstGeom>
            <a:solidFill>
              <a:schemeClr val="dk1"/>
            </a:soli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a:off x="7478625" y="3260575"/>
              <a:ext cx="121200" cy="121200"/>
            </a:xfrm>
            <a:prstGeom prst="ellipse">
              <a:avLst/>
            </a:prstGeom>
            <a:solidFill>
              <a:schemeClr val="dk1"/>
            </a:soli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a:off x="7327450" y="3510025"/>
              <a:ext cx="94500" cy="94500"/>
            </a:xfrm>
            <a:prstGeom prst="ellipse">
              <a:avLst/>
            </a:prstGeom>
            <a:solidFill>
              <a:schemeClr val="dk1"/>
            </a:soli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a:off x="7556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a:off x="7440825" y="2971725"/>
              <a:ext cx="37800" cy="378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a:off x="7947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a:off x="7975275" y="33242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a:off x="8516900" y="321457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a:off x="8276075" y="285932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0" name="Grupo 2249"/>
          <p:cNvGrpSpPr/>
          <p:nvPr/>
        </p:nvGrpSpPr>
        <p:grpSpPr>
          <a:xfrm>
            <a:off x="5127873" y="1009056"/>
            <a:ext cx="3333751" cy="3367088"/>
            <a:chOff x="9520237" y="-931863"/>
            <a:chExt cx="3333751" cy="3367088"/>
          </a:xfrm>
        </p:grpSpPr>
        <p:sp>
          <p:nvSpPr>
            <p:cNvPr id="21" name="Freeform 20"/>
            <p:cNvSpPr>
              <a:spLocks/>
            </p:cNvSpPr>
            <p:nvPr/>
          </p:nvSpPr>
          <p:spPr bwMode="auto">
            <a:xfrm>
              <a:off x="10687050" y="428625"/>
              <a:ext cx="1603375" cy="989013"/>
            </a:xfrm>
            <a:custGeom>
              <a:avLst/>
              <a:gdLst>
                <a:gd name="T0" fmla="*/ 400 w 683"/>
                <a:gd name="T1" fmla="*/ 419 h 421"/>
                <a:gd name="T2" fmla="*/ 120 w 683"/>
                <a:gd name="T3" fmla="*/ 318 h 421"/>
                <a:gd name="T4" fmla="*/ 14 w 683"/>
                <a:gd name="T5" fmla="*/ 178 h 421"/>
                <a:gd name="T6" fmla="*/ 2 w 683"/>
                <a:gd name="T7" fmla="*/ 111 h 421"/>
                <a:gd name="T8" fmla="*/ 92 w 683"/>
                <a:gd name="T9" fmla="*/ 8 h 421"/>
                <a:gd name="T10" fmla="*/ 196 w 683"/>
                <a:gd name="T11" fmla="*/ 40 h 421"/>
                <a:gd name="T12" fmla="*/ 213 w 683"/>
                <a:gd name="T13" fmla="*/ 54 h 421"/>
                <a:gd name="T14" fmla="*/ 219 w 683"/>
                <a:gd name="T15" fmla="*/ 60 h 421"/>
                <a:gd name="T16" fmla="*/ 207 w 683"/>
                <a:gd name="T17" fmla="*/ 111 h 421"/>
                <a:gd name="T18" fmla="*/ 185 w 683"/>
                <a:gd name="T19" fmla="*/ 105 h 421"/>
                <a:gd name="T20" fmla="*/ 163 w 683"/>
                <a:gd name="T21" fmla="*/ 81 h 421"/>
                <a:gd name="T22" fmla="*/ 118 w 683"/>
                <a:gd name="T23" fmla="*/ 59 h 421"/>
                <a:gd name="T24" fmla="*/ 72 w 683"/>
                <a:gd name="T25" fmla="*/ 81 h 421"/>
                <a:gd name="T26" fmla="*/ 62 w 683"/>
                <a:gd name="T27" fmla="*/ 142 h 421"/>
                <a:gd name="T28" fmla="*/ 113 w 683"/>
                <a:gd name="T29" fmla="*/ 229 h 421"/>
                <a:gd name="T30" fmla="*/ 252 w 683"/>
                <a:gd name="T31" fmla="*/ 331 h 421"/>
                <a:gd name="T32" fmla="*/ 407 w 683"/>
                <a:gd name="T33" fmla="*/ 358 h 421"/>
                <a:gd name="T34" fmla="*/ 505 w 683"/>
                <a:gd name="T35" fmla="*/ 337 h 421"/>
                <a:gd name="T36" fmla="*/ 626 w 683"/>
                <a:gd name="T37" fmla="*/ 185 h 421"/>
                <a:gd name="T38" fmla="*/ 631 w 683"/>
                <a:gd name="T39" fmla="*/ 160 h 421"/>
                <a:gd name="T40" fmla="*/ 674 w 683"/>
                <a:gd name="T41" fmla="*/ 145 h 421"/>
                <a:gd name="T42" fmla="*/ 683 w 683"/>
                <a:gd name="T43" fmla="*/ 161 h 421"/>
                <a:gd name="T44" fmla="*/ 676 w 683"/>
                <a:gd name="T45" fmla="*/ 210 h 421"/>
                <a:gd name="T46" fmla="*/ 596 w 683"/>
                <a:gd name="T47" fmla="*/ 346 h 421"/>
                <a:gd name="T48" fmla="*/ 457 w 683"/>
                <a:gd name="T49" fmla="*/ 414 h 421"/>
                <a:gd name="T50" fmla="*/ 400 w 683"/>
                <a:gd name="T51" fmla="*/ 421 h 421"/>
                <a:gd name="T52" fmla="*/ 400 w 683"/>
                <a:gd name="T53" fmla="*/ 41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3" h="421">
                  <a:moveTo>
                    <a:pt x="400" y="419"/>
                  </a:moveTo>
                  <a:cubicBezTo>
                    <a:pt x="295" y="418"/>
                    <a:pt x="202" y="384"/>
                    <a:pt x="120" y="318"/>
                  </a:cubicBezTo>
                  <a:cubicBezTo>
                    <a:pt x="73" y="280"/>
                    <a:pt x="36" y="235"/>
                    <a:pt x="14" y="178"/>
                  </a:cubicBezTo>
                  <a:cubicBezTo>
                    <a:pt x="5" y="157"/>
                    <a:pt x="0" y="135"/>
                    <a:pt x="2" y="111"/>
                  </a:cubicBezTo>
                  <a:cubicBezTo>
                    <a:pt x="5" y="62"/>
                    <a:pt x="43" y="18"/>
                    <a:pt x="92" y="8"/>
                  </a:cubicBezTo>
                  <a:cubicBezTo>
                    <a:pt x="133" y="0"/>
                    <a:pt x="166" y="13"/>
                    <a:pt x="196" y="40"/>
                  </a:cubicBezTo>
                  <a:cubicBezTo>
                    <a:pt x="202" y="45"/>
                    <a:pt x="208" y="50"/>
                    <a:pt x="213" y="54"/>
                  </a:cubicBezTo>
                  <a:cubicBezTo>
                    <a:pt x="215" y="56"/>
                    <a:pt x="217" y="58"/>
                    <a:pt x="219" y="60"/>
                  </a:cubicBezTo>
                  <a:cubicBezTo>
                    <a:pt x="236" y="78"/>
                    <a:pt x="230" y="103"/>
                    <a:pt x="207" y="111"/>
                  </a:cubicBezTo>
                  <a:cubicBezTo>
                    <a:pt x="198" y="114"/>
                    <a:pt x="191" y="111"/>
                    <a:pt x="185" y="105"/>
                  </a:cubicBezTo>
                  <a:cubicBezTo>
                    <a:pt x="178" y="98"/>
                    <a:pt x="171" y="89"/>
                    <a:pt x="163" y="81"/>
                  </a:cubicBezTo>
                  <a:cubicBezTo>
                    <a:pt x="151" y="69"/>
                    <a:pt x="136" y="60"/>
                    <a:pt x="118" y="59"/>
                  </a:cubicBezTo>
                  <a:cubicBezTo>
                    <a:pt x="99" y="58"/>
                    <a:pt x="84" y="67"/>
                    <a:pt x="72" y="81"/>
                  </a:cubicBezTo>
                  <a:cubicBezTo>
                    <a:pt x="58" y="100"/>
                    <a:pt x="56" y="120"/>
                    <a:pt x="62" y="142"/>
                  </a:cubicBezTo>
                  <a:cubicBezTo>
                    <a:pt x="71" y="176"/>
                    <a:pt x="90" y="204"/>
                    <a:pt x="113" y="229"/>
                  </a:cubicBezTo>
                  <a:cubicBezTo>
                    <a:pt x="153" y="272"/>
                    <a:pt x="198" y="308"/>
                    <a:pt x="252" y="331"/>
                  </a:cubicBezTo>
                  <a:cubicBezTo>
                    <a:pt x="302" y="353"/>
                    <a:pt x="353" y="361"/>
                    <a:pt x="407" y="358"/>
                  </a:cubicBezTo>
                  <a:cubicBezTo>
                    <a:pt x="441" y="356"/>
                    <a:pt x="474" y="351"/>
                    <a:pt x="505" y="337"/>
                  </a:cubicBezTo>
                  <a:cubicBezTo>
                    <a:pt x="571" y="306"/>
                    <a:pt x="611" y="256"/>
                    <a:pt x="626" y="185"/>
                  </a:cubicBezTo>
                  <a:cubicBezTo>
                    <a:pt x="628" y="177"/>
                    <a:pt x="629" y="168"/>
                    <a:pt x="631" y="160"/>
                  </a:cubicBezTo>
                  <a:cubicBezTo>
                    <a:pt x="637" y="137"/>
                    <a:pt x="660" y="136"/>
                    <a:pt x="674" y="145"/>
                  </a:cubicBezTo>
                  <a:cubicBezTo>
                    <a:pt x="680" y="148"/>
                    <a:pt x="683" y="154"/>
                    <a:pt x="683" y="161"/>
                  </a:cubicBezTo>
                  <a:cubicBezTo>
                    <a:pt x="681" y="177"/>
                    <a:pt x="680" y="194"/>
                    <a:pt x="676" y="210"/>
                  </a:cubicBezTo>
                  <a:cubicBezTo>
                    <a:pt x="664" y="263"/>
                    <a:pt x="637" y="309"/>
                    <a:pt x="596" y="346"/>
                  </a:cubicBezTo>
                  <a:cubicBezTo>
                    <a:pt x="557" y="382"/>
                    <a:pt x="510" y="404"/>
                    <a:pt x="457" y="414"/>
                  </a:cubicBezTo>
                  <a:cubicBezTo>
                    <a:pt x="439" y="417"/>
                    <a:pt x="419" y="418"/>
                    <a:pt x="400" y="421"/>
                  </a:cubicBezTo>
                  <a:cubicBezTo>
                    <a:pt x="400" y="420"/>
                    <a:pt x="400" y="419"/>
                    <a:pt x="400" y="4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21"/>
            <p:cNvSpPr>
              <a:spLocks/>
            </p:cNvSpPr>
            <p:nvPr/>
          </p:nvSpPr>
          <p:spPr bwMode="auto">
            <a:xfrm>
              <a:off x="10152063" y="82550"/>
              <a:ext cx="1470025" cy="968375"/>
            </a:xfrm>
            <a:custGeom>
              <a:avLst/>
              <a:gdLst>
                <a:gd name="T0" fmla="*/ 229 w 626"/>
                <a:gd name="T1" fmla="*/ 0 h 413"/>
                <a:gd name="T2" fmla="*/ 571 w 626"/>
                <a:gd name="T3" fmla="*/ 174 h 413"/>
                <a:gd name="T4" fmla="*/ 613 w 626"/>
                <a:gd name="T5" fmla="*/ 250 h 413"/>
                <a:gd name="T6" fmla="*/ 590 w 626"/>
                <a:gd name="T7" fmla="*/ 374 h 413"/>
                <a:gd name="T8" fmla="*/ 530 w 626"/>
                <a:gd name="T9" fmla="*/ 405 h 413"/>
                <a:gd name="T10" fmla="*/ 404 w 626"/>
                <a:gd name="T11" fmla="*/ 352 h 413"/>
                <a:gd name="T12" fmla="*/ 416 w 626"/>
                <a:gd name="T13" fmla="*/ 305 h 413"/>
                <a:gd name="T14" fmla="*/ 436 w 626"/>
                <a:gd name="T15" fmla="*/ 308 h 413"/>
                <a:gd name="T16" fmla="*/ 452 w 626"/>
                <a:gd name="T17" fmla="*/ 323 h 413"/>
                <a:gd name="T18" fmla="*/ 497 w 626"/>
                <a:gd name="T19" fmla="*/ 352 h 413"/>
                <a:gd name="T20" fmla="*/ 563 w 626"/>
                <a:gd name="T21" fmla="*/ 310 h 413"/>
                <a:gd name="T22" fmla="*/ 549 w 626"/>
                <a:gd name="T23" fmla="*/ 236 h 413"/>
                <a:gd name="T24" fmla="*/ 459 w 626"/>
                <a:gd name="T25" fmla="*/ 137 h 413"/>
                <a:gd name="T26" fmla="*/ 360 w 626"/>
                <a:gd name="T27" fmla="*/ 78 h 413"/>
                <a:gd name="T28" fmla="*/ 209 w 626"/>
                <a:gd name="T29" fmla="*/ 56 h 413"/>
                <a:gd name="T30" fmla="*/ 93 w 626"/>
                <a:gd name="T31" fmla="*/ 93 h 413"/>
                <a:gd name="T32" fmla="*/ 58 w 626"/>
                <a:gd name="T33" fmla="*/ 122 h 413"/>
                <a:gd name="T34" fmla="*/ 43 w 626"/>
                <a:gd name="T35" fmla="*/ 134 h 413"/>
                <a:gd name="T36" fmla="*/ 17 w 626"/>
                <a:gd name="T37" fmla="*/ 131 h 413"/>
                <a:gd name="T38" fmla="*/ 13 w 626"/>
                <a:gd name="T39" fmla="*/ 90 h 413"/>
                <a:gd name="T40" fmla="*/ 92 w 626"/>
                <a:gd name="T41" fmla="*/ 30 h 413"/>
                <a:gd name="T42" fmla="*/ 196 w 626"/>
                <a:gd name="T43" fmla="*/ 1 h 413"/>
                <a:gd name="T44" fmla="*/ 229 w 626"/>
                <a:gd name="T4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6" h="413">
                  <a:moveTo>
                    <a:pt x="229" y="0"/>
                  </a:moveTo>
                  <a:cubicBezTo>
                    <a:pt x="369" y="7"/>
                    <a:pt x="484" y="62"/>
                    <a:pt x="571" y="174"/>
                  </a:cubicBezTo>
                  <a:cubicBezTo>
                    <a:pt x="589" y="198"/>
                    <a:pt x="605" y="222"/>
                    <a:pt x="613" y="250"/>
                  </a:cubicBezTo>
                  <a:cubicBezTo>
                    <a:pt x="626" y="295"/>
                    <a:pt x="620" y="337"/>
                    <a:pt x="590" y="374"/>
                  </a:cubicBezTo>
                  <a:cubicBezTo>
                    <a:pt x="575" y="393"/>
                    <a:pt x="553" y="401"/>
                    <a:pt x="530" y="405"/>
                  </a:cubicBezTo>
                  <a:cubicBezTo>
                    <a:pt x="477" y="413"/>
                    <a:pt x="437" y="390"/>
                    <a:pt x="404" y="352"/>
                  </a:cubicBezTo>
                  <a:cubicBezTo>
                    <a:pt x="385" y="331"/>
                    <a:pt x="400" y="313"/>
                    <a:pt x="416" y="305"/>
                  </a:cubicBezTo>
                  <a:cubicBezTo>
                    <a:pt x="423" y="301"/>
                    <a:pt x="430" y="303"/>
                    <a:pt x="436" y="308"/>
                  </a:cubicBezTo>
                  <a:cubicBezTo>
                    <a:pt x="442" y="312"/>
                    <a:pt x="447" y="318"/>
                    <a:pt x="452" y="323"/>
                  </a:cubicBezTo>
                  <a:cubicBezTo>
                    <a:pt x="464" y="337"/>
                    <a:pt x="478" y="348"/>
                    <a:pt x="497" y="352"/>
                  </a:cubicBezTo>
                  <a:cubicBezTo>
                    <a:pt x="526" y="359"/>
                    <a:pt x="557" y="339"/>
                    <a:pt x="563" y="310"/>
                  </a:cubicBezTo>
                  <a:cubicBezTo>
                    <a:pt x="567" y="283"/>
                    <a:pt x="562" y="259"/>
                    <a:pt x="549" y="236"/>
                  </a:cubicBezTo>
                  <a:cubicBezTo>
                    <a:pt x="526" y="196"/>
                    <a:pt x="494" y="165"/>
                    <a:pt x="459" y="137"/>
                  </a:cubicBezTo>
                  <a:cubicBezTo>
                    <a:pt x="429" y="113"/>
                    <a:pt x="397" y="92"/>
                    <a:pt x="360" y="78"/>
                  </a:cubicBezTo>
                  <a:cubicBezTo>
                    <a:pt x="312" y="60"/>
                    <a:pt x="261" y="53"/>
                    <a:pt x="209" y="56"/>
                  </a:cubicBezTo>
                  <a:cubicBezTo>
                    <a:pt x="167" y="59"/>
                    <a:pt x="128" y="70"/>
                    <a:pt x="93" y="93"/>
                  </a:cubicBezTo>
                  <a:cubicBezTo>
                    <a:pt x="81" y="102"/>
                    <a:pt x="70" y="113"/>
                    <a:pt x="58" y="122"/>
                  </a:cubicBezTo>
                  <a:cubicBezTo>
                    <a:pt x="53" y="127"/>
                    <a:pt x="49" y="131"/>
                    <a:pt x="43" y="134"/>
                  </a:cubicBezTo>
                  <a:cubicBezTo>
                    <a:pt x="34" y="140"/>
                    <a:pt x="26" y="138"/>
                    <a:pt x="17" y="131"/>
                  </a:cubicBezTo>
                  <a:cubicBezTo>
                    <a:pt x="2" y="119"/>
                    <a:pt x="0" y="106"/>
                    <a:pt x="13" y="90"/>
                  </a:cubicBezTo>
                  <a:cubicBezTo>
                    <a:pt x="35" y="65"/>
                    <a:pt x="62" y="45"/>
                    <a:pt x="92" y="30"/>
                  </a:cubicBezTo>
                  <a:cubicBezTo>
                    <a:pt x="125" y="13"/>
                    <a:pt x="159" y="4"/>
                    <a:pt x="196" y="1"/>
                  </a:cubicBezTo>
                  <a:cubicBezTo>
                    <a:pt x="207" y="1"/>
                    <a:pt x="218" y="0"/>
                    <a:pt x="229"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22"/>
            <p:cNvSpPr>
              <a:spLocks/>
            </p:cNvSpPr>
            <p:nvPr/>
          </p:nvSpPr>
          <p:spPr bwMode="auto">
            <a:xfrm>
              <a:off x="10299700" y="-361950"/>
              <a:ext cx="1366838" cy="730250"/>
            </a:xfrm>
            <a:custGeom>
              <a:avLst/>
              <a:gdLst>
                <a:gd name="T0" fmla="*/ 138 w 582"/>
                <a:gd name="T1" fmla="*/ 0 h 311"/>
                <a:gd name="T2" fmla="*/ 237 w 582"/>
                <a:gd name="T3" fmla="*/ 15 h 311"/>
                <a:gd name="T4" fmla="*/ 356 w 582"/>
                <a:gd name="T5" fmla="*/ 65 h 311"/>
                <a:gd name="T6" fmla="*/ 464 w 582"/>
                <a:gd name="T7" fmla="*/ 138 h 311"/>
                <a:gd name="T8" fmla="*/ 572 w 582"/>
                <a:gd name="T9" fmla="*/ 261 h 311"/>
                <a:gd name="T10" fmla="*/ 577 w 582"/>
                <a:gd name="T11" fmla="*/ 271 h 311"/>
                <a:gd name="T12" fmla="*/ 567 w 582"/>
                <a:gd name="T13" fmla="*/ 303 h 311"/>
                <a:gd name="T14" fmla="*/ 533 w 582"/>
                <a:gd name="T15" fmla="*/ 299 h 311"/>
                <a:gd name="T16" fmla="*/ 511 w 582"/>
                <a:gd name="T17" fmla="*/ 269 h 311"/>
                <a:gd name="T18" fmla="*/ 440 w 582"/>
                <a:gd name="T19" fmla="*/ 190 h 311"/>
                <a:gd name="T20" fmla="*/ 326 w 582"/>
                <a:gd name="T21" fmla="*/ 110 h 311"/>
                <a:gd name="T22" fmla="*/ 192 w 582"/>
                <a:gd name="T23" fmla="*/ 61 h 311"/>
                <a:gd name="T24" fmla="*/ 52 w 582"/>
                <a:gd name="T25" fmla="*/ 69 h 311"/>
                <a:gd name="T26" fmla="*/ 24 w 582"/>
                <a:gd name="T27" fmla="*/ 73 h 311"/>
                <a:gd name="T28" fmla="*/ 12 w 582"/>
                <a:gd name="T29" fmla="*/ 66 h 311"/>
                <a:gd name="T30" fmla="*/ 22 w 582"/>
                <a:gd name="T31" fmla="*/ 22 h 311"/>
                <a:gd name="T32" fmla="*/ 75 w 582"/>
                <a:gd name="T33" fmla="*/ 7 h 311"/>
                <a:gd name="T34" fmla="*/ 138 w 582"/>
                <a:gd name="T3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2" h="311">
                  <a:moveTo>
                    <a:pt x="138" y="0"/>
                  </a:moveTo>
                  <a:cubicBezTo>
                    <a:pt x="176" y="1"/>
                    <a:pt x="207" y="7"/>
                    <a:pt x="237" y="15"/>
                  </a:cubicBezTo>
                  <a:cubicBezTo>
                    <a:pt x="278" y="26"/>
                    <a:pt x="318" y="44"/>
                    <a:pt x="356" y="65"/>
                  </a:cubicBezTo>
                  <a:cubicBezTo>
                    <a:pt x="394" y="86"/>
                    <a:pt x="430" y="110"/>
                    <a:pt x="464" y="138"/>
                  </a:cubicBezTo>
                  <a:cubicBezTo>
                    <a:pt x="506" y="173"/>
                    <a:pt x="542" y="214"/>
                    <a:pt x="572" y="261"/>
                  </a:cubicBezTo>
                  <a:cubicBezTo>
                    <a:pt x="574" y="264"/>
                    <a:pt x="575" y="267"/>
                    <a:pt x="577" y="271"/>
                  </a:cubicBezTo>
                  <a:cubicBezTo>
                    <a:pt x="582" y="285"/>
                    <a:pt x="579" y="295"/>
                    <a:pt x="567" y="303"/>
                  </a:cubicBezTo>
                  <a:cubicBezTo>
                    <a:pt x="555" y="311"/>
                    <a:pt x="543" y="310"/>
                    <a:pt x="533" y="299"/>
                  </a:cubicBezTo>
                  <a:cubicBezTo>
                    <a:pt x="525" y="290"/>
                    <a:pt x="518" y="279"/>
                    <a:pt x="511" y="269"/>
                  </a:cubicBezTo>
                  <a:cubicBezTo>
                    <a:pt x="491" y="239"/>
                    <a:pt x="466" y="214"/>
                    <a:pt x="440" y="190"/>
                  </a:cubicBezTo>
                  <a:cubicBezTo>
                    <a:pt x="406" y="158"/>
                    <a:pt x="367" y="132"/>
                    <a:pt x="326" y="110"/>
                  </a:cubicBezTo>
                  <a:cubicBezTo>
                    <a:pt x="283" y="88"/>
                    <a:pt x="239" y="71"/>
                    <a:pt x="192" y="61"/>
                  </a:cubicBezTo>
                  <a:cubicBezTo>
                    <a:pt x="145" y="52"/>
                    <a:pt x="98" y="54"/>
                    <a:pt x="52" y="69"/>
                  </a:cubicBezTo>
                  <a:cubicBezTo>
                    <a:pt x="43" y="72"/>
                    <a:pt x="34" y="75"/>
                    <a:pt x="24" y="73"/>
                  </a:cubicBezTo>
                  <a:cubicBezTo>
                    <a:pt x="19" y="72"/>
                    <a:pt x="14" y="69"/>
                    <a:pt x="12" y="66"/>
                  </a:cubicBezTo>
                  <a:cubicBezTo>
                    <a:pt x="0" y="49"/>
                    <a:pt x="0" y="30"/>
                    <a:pt x="22" y="22"/>
                  </a:cubicBezTo>
                  <a:cubicBezTo>
                    <a:pt x="39" y="16"/>
                    <a:pt x="57" y="10"/>
                    <a:pt x="75" y="7"/>
                  </a:cubicBezTo>
                  <a:cubicBezTo>
                    <a:pt x="98" y="3"/>
                    <a:pt x="122" y="2"/>
                    <a:pt x="13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23"/>
            <p:cNvSpPr>
              <a:spLocks/>
            </p:cNvSpPr>
            <p:nvPr/>
          </p:nvSpPr>
          <p:spPr bwMode="auto">
            <a:xfrm>
              <a:off x="10628313" y="1112837"/>
              <a:ext cx="1354138" cy="725488"/>
            </a:xfrm>
            <a:custGeom>
              <a:avLst/>
              <a:gdLst>
                <a:gd name="T0" fmla="*/ 458 w 577"/>
                <a:gd name="T1" fmla="*/ 309 h 309"/>
                <a:gd name="T2" fmla="*/ 275 w 577"/>
                <a:gd name="T3" fmla="*/ 272 h 309"/>
                <a:gd name="T4" fmla="*/ 182 w 577"/>
                <a:gd name="T5" fmla="*/ 222 h 309"/>
                <a:gd name="T6" fmla="*/ 48 w 577"/>
                <a:gd name="T7" fmla="*/ 105 h 309"/>
                <a:gd name="T8" fmla="*/ 9 w 577"/>
                <a:gd name="T9" fmla="*/ 50 h 309"/>
                <a:gd name="T10" fmla="*/ 2 w 577"/>
                <a:gd name="T11" fmla="*/ 26 h 309"/>
                <a:gd name="T12" fmla="*/ 18 w 577"/>
                <a:gd name="T13" fmla="*/ 4 h 309"/>
                <a:gd name="T14" fmla="*/ 44 w 577"/>
                <a:gd name="T15" fmla="*/ 7 h 309"/>
                <a:gd name="T16" fmla="*/ 57 w 577"/>
                <a:gd name="T17" fmla="*/ 23 h 309"/>
                <a:gd name="T18" fmla="*/ 156 w 577"/>
                <a:gd name="T19" fmla="*/ 136 h 309"/>
                <a:gd name="T20" fmla="*/ 309 w 577"/>
                <a:gd name="T21" fmla="*/ 228 h 309"/>
                <a:gd name="T22" fmla="*/ 410 w 577"/>
                <a:gd name="T23" fmla="*/ 255 h 309"/>
                <a:gd name="T24" fmla="*/ 498 w 577"/>
                <a:gd name="T25" fmla="*/ 250 h 309"/>
                <a:gd name="T26" fmla="*/ 535 w 577"/>
                <a:gd name="T27" fmla="*/ 244 h 309"/>
                <a:gd name="T28" fmla="*/ 556 w 577"/>
                <a:gd name="T29" fmla="*/ 245 h 309"/>
                <a:gd name="T30" fmla="*/ 575 w 577"/>
                <a:gd name="T31" fmla="*/ 262 h 309"/>
                <a:gd name="T32" fmla="*/ 565 w 577"/>
                <a:gd name="T33" fmla="*/ 288 h 309"/>
                <a:gd name="T34" fmla="*/ 532 w 577"/>
                <a:gd name="T35" fmla="*/ 300 h 309"/>
                <a:gd name="T36" fmla="*/ 458 w 577"/>
                <a:gd name="T3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7" h="309">
                  <a:moveTo>
                    <a:pt x="458" y="309"/>
                  </a:moveTo>
                  <a:cubicBezTo>
                    <a:pt x="387" y="307"/>
                    <a:pt x="330" y="295"/>
                    <a:pt x="275" y="272"/>
                  </a:cubicBezTo>
                  <a:cubicBezTo>
                    <a:pt x="242" y="259"/>
                    <a:pt x="211" y="242"/>
                    <a:pt x="182" y="222"/>
                  </a:cubicBezTo>
                  <a:cubicBezTo>
                    <a:pt x="133" y="189"/>
                    <a:pt x="86" y="152"/>
                    <a:pt x="48" y="105"/>
                  </a:cubicBezTo>
                  <a:cubicBezTo>
                    <a:pt x="34" y="88"/>
                    <a:pt x="22" y="69"/>
                    <a:pt x="9" y="50"/>
                  </a:cubicBezTo>
                  <a:cubicBezTo>
                    <a:pt x="5" y="43"/>
                    <a:pt x="3" y="34"/>
                    <a:pt x="2" y="26"/>
                  </a:cubicBezTo>
                  <a:cubicBezTo>
                    <a:pt x="0" y="14"/>
                    <a:pt x="9" y="8"/>
                    <a:pt x="18" y="4"/>
                  </a:cubicBezTo>
                  <a:cubicBezTo>
                    <a:pt x="27" y="0"/>
                    <a:pt x="36" y="0"/>
                    <a:pt x="44" y="7"/>
                  </a:cubicBezTo>
                  <a:cubicBezTo>
                    <a:pt x="49" y="12"/>
                    <a:pt x="53" y="18"/>
                    <a:pt x="57" y="23"/>
                  </a:cubicBezTo>
                  <a:cubicBezTo>
                    <a:pt x="84" y="66"/>
                    <a:pt x="117" y="104"/>
                    <a:pt x="156" y="136"/>
                  </a:cubicBezTo>
                  <a:cubicBezTo>
                    <a:pt x="202" y="175"/>
                    <a:pt x="253" y="206"/>
                    <a:pt x="309" y="228"/>
                  </a:cubicBezTo>
                  <a:cubicBezTo>
                    <a:pt x="341" y="241"/>
                    <a:pt x="375" y="251"/>
                    <a:pt x="410" y="255"/>
                  </a:cubicBezTo>
                  <a:cubicBezTo>
                    <a:pt x="439" y="258"/>
                    <a:pt x="469" y="256"/>
                    <a:pt x="498" y="250"/>
                  </a:cubicBezTo>
                  <a:cubicBezTo>
                    <a:pt x="510" y="247"/>
                    <a:pt x="522" y="245"/>
                    <a:pt x="535" y="244"/>
                  </a:cubicBezTo>
                  <a:cubicBezTo>
                    <a:pt x="542" y="243"/>
                    <a:pt x="549" y="243"/>
                    <a:pt x="556" y="245"/>
                  </a:cubicBezTo>
                  <a:cubicBezTo>
                    <a:pt x="565" y="247"/>
                    <a:pt x="573" y="252"/>
                    <a:pt x="575" y="262"/>
                  </a:cubicBezTo>
                  <a:cubicBezTo>
                    <a:pt x="577" y="273"/>
                    <a:pt x="573" y="282"/>
                    <a:pt x="565" y="288"/>
                  </a:cubicBezTo>
                  <a:cubicBezTo>
                    <a:pt x="555" y="296"/>
                    <a:pt x="544" y="299"/>
                    <a:pt x="532" y="300"/>
                  </a:cubicBezTo>
                  <a:cubicBezTo>
                    <a:pt x="504" y="304"/>
                    <a:pt x="475" y="307"/>
                    <a:pt x="458" y="3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24"/>
            <p:cNvSpPr>
              <a:spLocks/>
            </p:cNvSpPr>
            <p:nvPr/>
          </p:nvSpPr>
          <p:spPr bwMode="auto">
            <a:xfrm>
              <a:off x="10304463" y="647700"/>
              <a:ext cx="403225" cy="1004888"/>
            </a:xfrm>
            <a:custGeom>
              <a:avLst/>
              <a:gdLst>
                <a:gd name="T0" fmla="*/ 0 w 172"/>
                <a:gd name="T1" fmla="*/ 148 h 428"/>
                <a:gd name="T2" fmla="*/ 44 w 172"/>
                <a:gd name="T3" fmla="*/ 18 h 428"/>
                <a:gd name="T4" fmla="*/ 50 w 172"/>
                <a:gd name="T5" fmla="*/ 11 h 428"/>
                <a:gd name="T6" fmla="*/ 85 w 172"/>
                <a:gd name="T7" fmla="*/ 8 h 428"/>
                <a:gd name="T8" fmla="*/ 93 w 172"/>
                <a:gd name="T9" fmla="*/ 43 h 428"/>
                <a:gd name="T10" fmla="*/ 76 w 172"/>
                <a:gd name="T11" fmla="*/ 69 h 428"/>
                <a:gd name="T12" fmla="*/ 59 w 172"/>
                <a:gd name="T13" fmla="*/ 145 h 428"/>
                <a:gd name="T14" fmla="*/ 115 w 172"/>
                <a:gd name="T15" fmla="*/ 314 h 428"/>
                <a:gd name="T16" fmla="*/ 161 w 172"/>
                <a:gd name="T17" fmla="*/ 379 h 428"/>
                <a:gd name="T18" fmla="*/ 169 w 172"/>
                <a:gd name="T19" fmla="*/ 404 h 428"/>
                <a:gd name="T20" fmla="*/ 146 w 172"/>
                <a:gd name="T21" fmla="*/ 426 h 428"/>
                <a:gd name="T22" fmla="*/ 123 w 172"/>
                <a:gd name="T23" fmla="*/ 416 h 428"/>
                <a:gd name="T24" fmla="*/ 63 w 172"/>
                <a:gd name="T25" fmla="*/ 332 h 428"/>
                <a:gd name="T26" fmla="*/ 9 w 172"/>
                <a:gd name="T27" fmla="*/ 205 h 428"/>
                <a:gd name="T28" fmla="*/ 0 w 172"/>
                <a:gd name="T29" fmla="*/ 14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428">
                  <a:moveTo>
                    <a:pt x="0" y="148"/>
                  </a:moveTo>
                  <a:cubicBezTo>
                    <a:pt x="5" y="98"/>
                    <a:pt x="15" y="55"/>
                    <a:pt x="44" y="18"/>
                  </a:cubicBezTo>
                  <a:cubicBezTo>
                    <a:pt x="46" y="16"/>
                    <a:pt x="48" y="14"/>
                    <a:pt x="50" y="11"/>
                  </a:cubicBezTo>
                  <a:cubicBezTo>
                    <a:pt x="61" y="1"/>
                    <a:pt x="72" y="0"/>
                    <a:pt x="85" y="8"/>
                  </a:cubicBezTo>
                  <a:cubicBezTo>
                    <a:pt x="98" y="17"/>
                    <a:pt x="101" y="29"/>
                    <a:pt x="93" y="43"/>
                  </a:cubicBezTo>
                  <a:cubicBezTo>
                    <a:pt x="87" y="52"/>
                    <a:pt x="81" y="60"/>
                    <a:pt x="76" y="69"/>
                  </a:cubicBezTo>
                  <a:cubicBezTo>
                    <a:pt x="63" y="93"/>
                    <a:pt x="58" y="118"/>
                    <a:pt x="59" y="145"/>
                  </a:cubicBezTo>
                  <a:cubicBezTo>
                    <a:pt x="63" y="207"/>
                    <a:pt x="86" y="261"/>
                    <a:pt x="115" y="314"/>
                  </a:cubicBezTo>
                  <a:cubicBezTo>
                    <a:pt x="128" y="337"/>
                    <a:pt x="144" y="358"/>
                    <a:pt x="161" y="379"/>
                  </a:cubicBezTo>
                  <a:cubicBezTo>
                    <a:pt x="167" y="386"/>
                    <a:pt x="172" y="394"/>
                    <a:pt x="169" y="404"/>
                  </a:cubicBezTo>
                  <a:cubicBezTo>
                    <a:pt x="165" y="415"/>
                    <a:pt x="157" y="422"/>
                    <a:pt x="146" y="426"/>
                  </a:cubicBezTo>
                  <a:cubicBezTo>
                    <a:pt x="136" y="428"/>
                    <a:pt x="129" y="423"/>
                    <a:pt x="123" y="416"/>
                  </a:cubicBezTo>
                  <a:cubicBezTo>
                    <a:pt x="102" y="389"/>
                    <a:pt x="79" y="362"/>
                    <a:pt x="63" y="332"/>
                  </a:cubicBezTo>
                  <a:cubicBezTo>
                    <a:pt x="40" y="291"/>
                    <a:pt x="19" y="250"/>
                    <a:pt x="9" y="205"/>
                  </a:cubicBezTo>
                  <a:cubicBezTo>
                    <a:pt x="5" y="185"/>
                    <a:pt x="2" y="164"/>
                    <a:pt x="0" y="1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6" name="Freeform 25"/>
            <p:cNvSpPr>
              <a:spLocks/>
            </p:cNvSpPr>
            <p:nvPr/>
          </p:nvSpPr>
          <p:spPr bwMode="auto">
            <a:xfrm>
              <a:off x="11564938" y="-176213"/>
              <a:ext cx="412750" cy="1011238"/>
            </a:xfrm>
            <a:custGeom>
              <a:avLst/>
              <a:gdLst>
                <a:gd name="T0" fmla="*/ 176 w 176"/>
                <a:gd name="T1" fmla="*/ 306 h 431"/>
                <a:gd name="T2" fmla="*/ 151 w 176"/>
                <a:gd name="T3" fmla="*/ 390 h 431"/>
                <a:gd name="T4" fmla="*/ 132 w 176"/>
                <a:gd name="T5" fmla="*/ 417 h 431"/>
                <a:gd name="T6" fmla="*/ 85 w 176"/>
                <a:gd name="T7" fmla="*/ 403 h 431"/>
                <a:gd name="T8" fmla="*/ 90 w 176"/>
                <a:gd name="T9" fmla="*/ 383 h 431"/>
                <a:gd name="T10" fmla="*/ 114 w 176"/>
                <a:gd name="T11" fmla="*/ 337 h 431"/>
                <a:gd name="T12" fmla="*/ 119 w 176"/>
                <a:gd name="T13" fmla="*/ 255 h 431"/>
                <a:gd name="T14" fmla="*/ 31 w 176"/>
                <a:gd name="T15" fmla="*/ 67 h 431"/>
                <a:gd name="T16" fmla="*/ 14 w 176"/>
                <a:gd name="T17" fmla="*/ 47 h 431"/>
                <a:gd name="T18" fmla="*/ 30 w 176"/>
                <a:gd name="T19" fmla="*/ 2 h 431"/>
                <a:gd name="T20" fmla="*/ 51 w 176"/>
                <a:gd name="T21" fmla="*/ 9 h 431"/>
                <a:gd name="T22" fmla="*/ 83 w 176"/>
                <a:gd name="T23" fmla="*/ 47 h 431"/>
                <a:gd name="T24" fmla="*/ 155 w 176"/>
                <a:gd name="T25" fmla="*/ 176 h 431"/>
                <a:gd name="T26" fmla="*/ 176 w 176"/>
                <a:gd name="T27" fmla="*/ 30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431">
                  <a:moveTo>
                    <a:pt x="176" y="306"/>
                  </a:moveTo>
                  <a:cubicBezTo>
                    <a:pt x="176" y="330"/>
                    <a:pt x="167" y="361"/>
                    <a:pt x="151" y="390"/>
                  </a:cubicBezTo>
                  <a:cubicBezTo>
                    <a:pt x="145" y="399"/>
                    <a:pt x="139" y="409"/>
                    <a:pt x="132" y="417"/>
                  </a:cubicBezTo>
                  <a:cubicBezTo>
                    <a:pt x="118" y="431"/>
                    <a:pt x="90" y="423"/>
                    <a:pt x="85" y="403"/>
                  </a:cubicBezTo>
                  <a:cubicBezTo>
                    <a:pt x="83" y="395"/>
                    <a:pt x="86" y="389"/>
                    <a:pt x="90" y="383"/>
                  </a:cubicBezTo>
                  <a:cubicBezTo>
                    <a:pt x="100" y="369"/>
                    <a:pt x="109" y="354"/>
                    <a:pt x="114" y="337"/>
                  </a:cubicBezTo>
                  <a:cubicBezTo>
                    <a:pt x="122" y="310"/>
                    <a:pt x="124" y="282"/>
                    <a:pt x="119" y="255"/>
                  </a:cubicBezTo>
                  <a:cubicBezTo>
                    <a:pt x="107" y="184"/>
                    <a:pt x="76" y="122"/>
                    <a:pt x="31" y="67"/>
                  </a:cubicBezTo>
                  <a:cubicBezTo>
                    <a:pt x="25" y="60"/>
                    <a:pt x="20" y="54"/>
                    <a:pt x="14" y="47"/>
                  </a:cubicBezTo>
                  <a:cubicBezTo>
                    <a:pt x="0" y="29"/>
                    <a:pt x="8" y="7"/>
                    <a:pt x="30" y="2"/>
                  </a:cubicBezTo>
                  <a:cubicBezTo>
                    <a:pt x="39" y="0"/>
                    <a:pt x="46" y="3"/>
                    <a:pt x="51" y="9"/>
                  </a:cubicBezTo>
                  <a:cubicBezTo>
                    <a:pt x="62" y="22"/>
                    <a:pt x="73" y="34"/>
                    <a:pt x="83" y="47"/>
                  </a:cubicBezTo>
                  <a:cubicBezTo>
                    <a:pt x="113" y="87"/>
                    <a:pt x="138" y="129"/>
                    <a:pt x="155" y="176"/>
                  </a:cubicBezTo>
                  <a:cubicBezTo>
                    <a:pt x="169" y="215"/>
                    <a:pt x="176" y="256"/>
                    <a:pt x="176" y="3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8" name="Freeform 26"/>
            <p:cNvSpPr>
              <a:spLocks/>
            </p:cNvSpPr>
            <p:nvPr/>
          </p:nvSpPr>
          <p:spPr bwMode="auto">
            <a:xfrm>
              <a:off x="9520237" y="-252413"/>
              <a:ext cx="501650" cy="503238"/>
            </a:xfrm>
            <a:custGeom>
              <a:avLst/>
              <a:gdLst>
                <a:gd name="T0" fmla="*/ 0 w 214"/>
                <a:gd name="T1" fmla="*/ 88 h 214"/>
                <a:gd name="T2" fmla="*/ 70 w 214"/>
                <a:gd name="T3" fmla="*/ 64 h 214"/>
                <a:gd name="T4" fmla="*/ 79 w 214"/>
                <a:gd name="T5" fmla="*/ 58 h 214"/>
                <a:gd name="T6" fmla="*/ 126 w 214"/>
                <a:gd name="T7" fmla="*/ 0 h 214"/>
                <a:gd name="T8" fmla="*/ 139 w 214"/>
                <a:gd name="T9" fmla="*/ 37 h 214"/>
                <a:gd name="T10" fmla="*/ 146 w 214"/>
                <a:gd name="T11" fmla="*/ 61 h 214"/>
                <a:gd name="T12" fmla="*/ 163 w 214"/>
                <a:gd name="T13" fmla="*/ 85 h 214"/>
                <a:gd name="T14" fmla="*/ 209 w 214"/>
                <a:gd name="T15" fmla="*/ 122 h 214"/>
                <a:gd name="T16" fmla="*/ 214 w 214"/>
                <a:gd name="T17" fmla="*/ 126 h 214"/>
                <a:gd name="T18" fmla="*/ 158 w 214"/>
                <a:gd name="T19" fmla="*/ 145 h 214"/>
                <a:gd name="T20" fmla="*/ 141 w 214"/>
                <a:gd name="T21" fmla="*/ 151 h 214"/>
                <a:gd name="T22" fmla="*/ 135 w 214"/>
                <a:gd name="T23" fmla="*/ 156 h 214"/>
                <a:gd name="T24" fmla="*/ 88 w 214"/>
                <a:gd name="T25" fmla="*/ 214 h 214"/>
                <a:gd name="T26" fmla="*/ 85 w 214"/>
                <a:gd name="T27" fmla="*/ 206 h 214"/>
                <a:gd name="T28" fmla="*/ 64 w 214"/>
                <a:gd name="T29" fmla="*/ 143 h 214"/>
                <a:gd name="T30" fmla="*/ 58 w 214"/>
                <a:gd name="T31" fmla="*/ 135 h 214"/>
                <a:gd name="T32" fmla="*/ 2 w 214"/>
                <a:gd name="T33" fmla="*/ 91 h 214"/>
                <a:gd name="T34" fmla="*/ 0 w 214"/>
                <a:gd name="T35" fmla="*/ 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214">
                  <a:moveTo>
                    <a:pt x="0" y="88"/>
                  </a:moveTo>
                  <a:cubicBezTo>
                    <a:pt x="24" y="80"/>
                    <a:pt x="47" y="72"/>
                    <a:pt x="70" y="64"/>
                  </a:cubicBezTo>
                  <a:cubicBezTo>
                    <a:pt x="73" y="63"/>
                    <a:pt x="76" y="61"/>
                    <a:pt x="79" y="58"/>
                  </a:cubicBezTo>
                  <a:cubicBezTo>
                    <a:pt x="94" y="39"/>
                    <a:pt x="110" y="20"/>
                    <a:pt x="126" y="0"/>
                  </a:cubicBezTo>
                  <a:cubicBezTo>
                    <a:pt x="130" y="13"/>
                    <a:pt x="134" y="25"/>
                    <a:pt x="139" y="37"/>
                  </a:cubicBezTo>
                  <a:cubicBezTo>
                    <a:pt x="141" y="45"/>
                    <a:pt x="144" y="53"/>
                    <a:pt x="146" y="61"/>
                  </a:cubicBezTo>
                  <a:cubicBezTo>
                    <a:pt x="149" y="71"/>
                    <a:pt x="154" y="79"/>
                    <a:pt x="163" y="85"/>
                  </a:cubicBezTo>
                  <a:cubicBezTo>
                    <a:pt x="179" y="97"/>
                    <a:pt x="194" y="110"/>
                    <a:pt x="209" y="122"/>
                  </a:cubicBezTo>
                  <a:cubicBezTo>
                    <a:pt x="211" y="123"/>
                    <a:pt x="212" y="124"/>
                    <a:pt x="214" y="126"/>
                  </a:cubicBezTo>
                  <a:cubicBezTo>
                    <a:pt x="195" y="133"/>
                    <a:pt x="176" y="139"/>
                    <a:pt x="158" y="145"/>
                  </a:cubicBezTo>
                  <a:cubicBezTo>
                    <a:pt x="152" y="147"/>
                    <a:pt x="146" y="149"/>
                    <a:pt x="141" y="151"/>
                  </a:cubicBezTo>
                  <a:cubicBezTo>
                    <a:pt x="138" y="152"/>
                    <a:pt x="136" y="154"/>
                    <a:pt x="135" y="156"/>
                  </a:cubicBezTo>
                  <a:cubicBezTo>
                    <a:pt x="119" y="175"/>
                    <a:pt x="104" y="194"/>
                    <a:pt x="88" y="214"/>
                  </a:cubicBezTo>
                  <a:cubicBezTo>
                    <a:pt x="87" y="211"/>
                    <a:pt x="86" y="208"/>
                    <a:pt x="85" y="206"/>
                  </a:cubicBezTo>
                  <a:cubicBezTo>
                    <a:pt x="78" y="185"/>
                    <a:pt x="71" y="164"/>
                    <a:pt x="64" y="143"/>
                  </a:cubicBezTo>
                  <a:cubicBezTo>
                    <a:pt x="63" y="140"/>
                    <a:pt x="60" y="137"/>
                    <a:pt x="58" y="135"/>
                  </a:cubicBezTo>
                  <a:cubicBezTo>
                    <a:pt x="40" y="120"/>
                    <a:pt x="21" y="105"/>
                    <a:pt x="2" y="91"/>
                  </a:cubicBezTo>
                  <a:cubicBezTo>
                    <a:pt x="2" y="90"/>
                    <a:pt x="1" y="89"/>
                    <a:pt x="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9" name="Freeform 27"/>
            <p:cNvSpPr>
              <a:spLocks/>
            </p:cNvSpPr>
            <p:nvPr/>
          </p:nvSpPr>
          <p:spPr bwMode="auto">
            <a:xfrm>
              <a:off x="10987088" y="1990725"/>
              <a:ext cx="446088" cy="444500"/>
            </a:xfrm>
            <a:custGeom>
              <a:avLst/>
              <a:gdLst>
                <a:gd name="T0" fmla="*/ 190 w 190"/>
                <a:gd name="T1" fmla="*/ 111 h 189"/>
                <a:gd name="T2" fmla="*/ 127 w 190"/>
                <a:gd name="T3" fmla="*/ 133 h 189"/>
                <a:gd name="T4" fmla="*/ 120 w 190"/>
                <a:gd name="T5" fmla="*/ 138 h 189"/>
                <a:gd name="T6" fmla="*/ 82 w 190"/>
                <a:gd name="T7" fmla="*/ 185 h 189"/>
                <a:gd name="T8" fmla="*/ 78 w 190"/>
                <a:gd name="T9" fmla="*/ 189 h 189"/>
                <a:gd name="T10" fmla="*/ 63 w 190"/>
                <a:gd name="T11" fmla="*/ 144 h 189"/>
                <a:gd name="T12" fmla="*/ 56 w 190"/>
                <a:gd name="T13" fmla="*/ 124 h 189"/>
                <a:gd name="T14" fmla="*/ 43 w 190"/>
                <a:gd name="T15" fmla="*/ 112 h 189"/>
                <a:gd name="T16" fmla="*/ 0 w 190"/>
                <a:gd name="T17" fmla="*/ 78 h 189"/>
                <a:gd name="T18" fmla="*/ 29 w 190"/>
                <a:gd name="T19" fmla="*/ 68 h 189"/>
                <a:gd name="T20" fmla="*/ 64 w 190"/>
                <a:gd name="T21" fmla="*/ 56 h 189"/>
                <a:gd name="T22" fmla="*/ 70 w 190"/>
                <a:gd name="T23" fmla="*/ 52 h 189"/>
                <a:gd name="T24" fmla="*/ 112 w 190"/>
                <a:gd name="T25" fmla="*/ 0 h 189"/>
                <a:gd name="T26" fmla="*/ 126 w 190"/>
                <a:gd name="T27" fmla="*/ 41 h 189"/>
                <a:gd name="T28" fmla="*/ 155 w 190"/>
                <a:gd name="T29" fmla="*/ 84 h 189"/>
                <a:gd name="T30" fmla="*/ 190 w 190"/>
                <a:gd name="T31" fmla="*/ 11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189">
                  <a:moveTo>
                    <a:pt x="190" y="111"/>
                  </a:moveTo>
                  <a:cubicBezTo>
                    <a:pt x="168" y="119"/>
                    <a:pt x="148" y="126"/>
                    <a:pt x="127" y="133"/>
                  </a:cubicBezTo>
                  <a:cubicBezTo>
                    <a:pt x="125" y="134"/>
                    <a:pt x="122" y="136"/>
                    <a:pt x="120" y="138"/>
                  </a:cubicBezTo>
                  <a:cubicBezTo>
                    <a:pt x="107" y="153"/>
                    <a:pt x="94" y="169"/>
                    <a:pt x="82" y="185"/>
                  </a:cubicBezTo>
                  <a:cubicBezTo>
                    <a:pt x="81" y="186"/>
                    <a:pt x="80" y="187"/>
                    <a:pt x="78" y="189"/>
                  </a:cubicBezTo>
                  <a:cubicBezTo>
                    <a:pt x="73" y="174"/>
                    <a:pt x="68" y="159"/>
                    <a:pt x="63" y="144"/>
                  </a:cubicBezTo>
                  <a:cubicBezTo>
                    <a:pt x="61" y="137"/>
                    <a:pt x="60" y="130"/>
                    <a:pt x="56" y="124"/>
                  </a:cubicBezTo>
                  <a:cubicBezTo>
                    <a:pt x="53" y="120"/>
                    <a:pt x="48" y="116"/>
                    <a:pt x="43" y="112"/>
                  </a:cubicBezTo>
                  <a:cubicBezTo>
                    <a:pt x="30" y="101"/>
                    <a:pt x="15" y="90"/>
                    <a:pt x="0" y="78"/>
                  </a:cubicBezTo>
                  <a:cubicBezTo>
                    <a:pt x="11" y="75"/>
                    <a:pt x="20" y="71"/>
                    <a:pt x="29" y="68"/>
                  </a:cubicBezTo>
                  <a:cubicBezTo>
                    <a:pt x="41" y="64"/>
                    <a:pt x="52" y="61"/>
                    <a:pt x="64" y="56"/>
                  </a:cubicBezTo>
                  <a:cubicBezTo>
                    <a:pt x="66" y="56"/>
                    <a:pt x="69" y="54"/>
                    <a:pt x="70" y="52"/>
                  </a:cubicBezTo>
                  <a:cubicBezTo>
                    <a:pt x="84" y="35"/>
                    <a:pt x="98" y="18"/>
                    <a:pt x="112" y="0"/>
                  </a:cubicBezTo>
                  <a:cubicBezTo>
                    <a:pt x="117" y="14"/>
                    <a:pt x="122" y="27"/>
                    <a:pt x="126" y="41"/>
                  </a:cubicBezTo>
                  <a:cubicBezTo>
                    <a:pt x="130" y="59"/>
                    <a:pt x="139" y="73"/>
                    <a:pt x="155" y="84"/>
                  </a:cubicBezTo>
                  <a:cubicBezTo>
                    <a:pt x="167" y="91"/>
                    <a:pt x="178" y="102"/>
                    <a:pt x="190" y="1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30" name="Freeform 28"/>
            <p:cNvSpPr>
              <a:spLocks/>
            </p:cNvSpPr>
            <p:nvPr/>
          </p:nvSpPr>
          <p:spPr bwMode="auto">
            <a:xfrm>
              <a:off x="12104688" y="-206375"/>
              <a:ext cx="371475" cy="369888"/>
            </a:xfrm>
            <a:custGeom>
              <a:avLst/>
              <a:gdLst>
                <a:gd name="T0" fmla="*/ 65 w 158"/>
                <a:gd name="T1" fmla="*/ 158 h 158"/>
                <a:gd name="T2" fmla="*/ 52 w 158"/>
                <a:gd name="T3" fmla="*/ 118 h 158"/>
                <a:gd name="T4" fmla="*/ 34 w 158"/>
                <a:gd name="T5" fmla="*/ 91 h 158"/>
                <a:gd name="T6" fmla="*/ 0 w 158"/>
                <a:gd name="T7" fmla="*/ 65 h 158"/>
                <a:gd name="T8" fmla="*/ 40 w 158"/>
                <a:gd name="T9" fmla="*/ 51 h 158"/>
                <a:gd name="T10" fmla="*/ 68 w 158"/>
                <a:gd name="T11" fmla="*/ 32 h 158"/>
                <a:gd name="T12" fmla="*/ 93 w 158"/>
                <a:gd name="T13" fmla="*/ 0 h 158"/>
                <a:gd name="T14" fmla="*/ 111 w 158"/>
                <a:gd name="T15" fmla="*/ 50 h 158"/>
                <a:gd name="T16" fmla="*/ 117 w 158"/>
                <a:gd name="T17" fmla="*/ 59 h 158"/>
                <a:gd name="T18" fmla="*/ 158 w 158"/>
                <a:gd name="T19" fmla="*/ 93 h 158"/>
                <a:gd name="T20" fmla="*/ 137 w 158"/>
                <a:gd name="T21" fmla="*/ 100 h 158"/>
                <a:gd name="T22" fmla="*/ 106 w 158"/>
                <a:gd name="T23" fmla="*/ 110 h 158"/>
                <a:gd name="T24" fmla="*/ 100 w 158"/>
                <a:gd name="T25" fmla="*/ 115 h 158"/>
                <a:gd name="T26" fmla="*/ 65 w 158"/>
                <a:gd name="T2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58">
                  <a:moveTo>
                    <a:pt x="65" y="158"/>
                  </a:moveTo>
                  <a:cubicBezTo>
                    <a:pt x="61" y="144"/>
                    <a:pt x="56" y="132"/>
                    <a:pt x="52" y="118"/>
                  </a:cubicBezTo>
                  <a:cubicBezTo>
                    <a:pt x="49" y="107"/>
                    <a:pt x="44" y="98"/>
                    <a:pt x="34" y="91"/>
                  </a:cubicBezTo>
                  <a:cubicBezTo>
                    <a:pt x="22" y="83"/>
                    <a:pt x="12" y="74"/>
                    <a:pt x="0" y="65"/>
                  </a:cubicBezTo>
                  <a:cubicBezTo>
                    <a:pt x="14" y="60"/>
                    <a:pt x="27" y="55"/>
                    <a:pt x="40" y="51"/>
                  </a:cubicBezTo>
                  <a:cubicBezTo>
                    <a:pt x="52" y="48"/>
                    <a:pt x="61" y="42"/>
                    <a:pt x="68" y="32"/>
                  </a:cubicBezTo>
                  <a:cubicBezTo>
                    <a:pt x="75" y="21"/>
                    <a:pt x="84" y="11"/>
                    <a:pt x="93" y="0"/>
                  </a:cubicBezTo>
                  <a:cubicBezTo>
                    <a:pt x="99" y="17"/>
                    <a:pt x="105" y="34"/>
                    <a:pt x="111" y="50"/>
                  </a:cubicBezTo>
                  <a:cubicBezTo>
                    <a:pt x="112" y="53"/>
                    <a:pt x="114" y="57"/>
                    <a:pt x="117" y="59"/>
                  </a:cubicBezTo>
                  <a:cubicBezTo>
                    <a:pt x="130" y="70"/>
                    <a:pt x="144" y="81"/>
                    <a:pt x="158" y="93"/>
                  </a:cubicBezTo>
                  <a:cubicBezTo>
                    <a:pt x="151" y="95"/>
                    <a:pt x="144" y="98"/>
                    <a:pt x="137" y="100"/>
                  </a:cubicBezTo>
                  <a:cubicBezTo>
                    <a:pt x="127" y="103"/>
                    <a:pt x="117" y="107"/>
                    <a:pt x="106" y="110"/>
                  </a:cubicBezTo>
                  <a:cubicBezTo>
                    <a:pt x="104" y="111"/>
                    <a:pt x="101" y="113"/>
                    <a:pt x="100" y="115"/>
                  </a:cubicBezTo>
                  <a:cubicBezTo>
                    <a:pt x="88" y="129"/>
                    <a:pt x="77" y="143"/>
                    <a:pt x="65" y="1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31" name="Freeform 29"/>
            <p:cNvSpPr>
              <a:spLocks/>
            </p:cNvSpPr>
            <p:nvPr/>
          </p:nvSpPr>
          <p:spPr bwMode="auto">
            <a:xfrm>
              <a:off x="10696575" y="-931863"/>
              <a:ext cx="334963" cy="328613"/>
            </a:xfrm>
            <a:custGeom>
              <a:avLst/>
              <a:gdLst>
                <a:gd name="T0" fmla="*/ 143 w 143"/>
                <a:gd name="T1" fmla="*/ 59 h 140"/>
                <a:gd name="T2" fmla="*/ 109 w 143"/>
                <a:gd name="T3" fmla="*/ 85 h 140"/>
                <a:gd name="T4" fmla="*/ 103 w 143"/>
                <a:gd name="T5" fmla="*/ 97 h 140"/>
                <a:gd name="T6" fmla="*/ 106 w 143"/>
                <a:gd name="T7" fmla="*/ 140 h 140"/>
                <a:gd name="T8" fmla="*/ 77 w 143"/>
                <a:gd name="T9" fmla="*/ 120 h 140"/>
                <a:gd name="T10" fmla="*/ 50 w 143"/>
                <a:gd name="T11" fmla="*/ 117 h 140"/>
                <a:gd name="T12" fmla="*/ 18 w 143"/>
                <a:gd name="T13" fmla="*/ 130 h 140"/>
                <a:gd name="T14" fmla="*/ 29 w 143"/>
                <a:gd name="T15" fmla="*/ 93 h 140"/>
                <a:gd name="T16" fmla="*/ 25 w 143"/>
                <a:gd name="T17" fmla="*/ 73 h 140"/>
                <a:gd name="T18" fmla="*/ 0 w 143"/>
                <a:gd name="T19" fmla="*/ 43 h 140"/>
                <a:gd name="T20" fmla="*/ 42 w 143"/>
                <a:gd name="T21" fmla="*/ 41 h 140"/>
                <a:gd name="T22" fmla="*/ 55 w 143"/>
                <a:gd name="T23" fmla="*/ 34 h 140"/>
                <a:gd name="T24" fmla="*/ 76 w 143"/>
                <a:gd name="T25" fmla="*/ 2 h 140"/>
                <a:gd name="T26" fmla="*/ 77 w 143"/>
                <a:gd name="T27" fmla="*/ 0 h 140"/>
                <a:gd name="T28" fmla="*/ 90 w 143"/>
                <a:gd name="T29" fmla="*/ 35 h 140"/>
                <a:gd name="T30" fmla="*/ 92 w 143"/>
                <a:gd name="T31" fmla="*/ 41 h 140"/>
                <a:gd name="T32" fmla="*/ 100 w 143"/>
                <a:gd name="T33" fmla="*/ 48 h 140"/>
                <a:gd name="T34" fmla="*/ 143 w 143"/>
                <a:gd name="T35" fmla="*/ 5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40">
                  <a:moveTo>
                    <a:pt x="143" y="59"/>
                  </a:moveTo>
                  <a:cubicBezTo>
                    <a:pt x="131" y="68"/>
                    <a:pt x="120" y="77"/>
                    <a:pt x="109" y="85"/>
                  </a:cubicBezTo>
                  <a:cubicBezTo>
                    <a:pt x="105" y="88"/>
                    <a:pt x="103" y="91"/>
                    <a:pt x="103" y="97"/>
                  </a:cubicBezTo>
                  <a:cubicBezTo>
                    <a:pt x="105" y="111"/>
                    <a:pt x="105" y="125"/>
                    <a:pt x="106" y="140"/>
                  </a:cubicBezTo>
                  <a:cubicBezTo>
                    <a:pt x="96" y="133"/>
                    <a:pt x="86" y="127"/>
                    <a:pt x="77" y="120"/>
                  </a:cubicBezTo>
                  <a:cubicBezTo>
                    <a:pt x="68" y="113"/>
                    <a:pt x="61" y="112"/>
                    <a:pt x="50" y="117"/>
                  </a:cubicBezTo>
                  <a:cubicBezTo>
                    <a:pt x="40" y="122"/>
                    <a:pt x="29" y="125"/>
                    <a:pt x="18" y="130"/>
                  </a:cubicBezTo>
                  <a:cubicBezTo>
                    <a:pt x="21" y="117"/>
                    <a:pt x="25" y="105"/>
                    <a:pt x="29" y="93"/>
                  </a:cubicBezTo>
                  <a:cubicBezTo>
                    <a:pt x="31" y="85"/>
                    <a:pt x="31" y="79"/>
                    <a:pt x="25" y="73"/>
                  </a:cubicBezTo>
                  <a:cubicBezTo>
                    <a:pt x="16" y="64"/>
                    <a:pt x="9" y="53"/>
                    <a:pt x="0" y="43"/>
                  </a:cubicBezTo>
                  <a:cubicBezTo>
                    <a:pt x="15" y="42"/>
                    <a:pt x="29" y="41"/>
                    <a:pt x="42" y="41"/>
                  </a:cubicBezTo>
                  <a:cubicBezTo>
                    <a:pt x="49" y="42"/>
                    <a:pt x="52" y="39"/>
                    <a:pt x="55" y="34"/>
                  </a:cubicBezTo>
                  <a:cubicBezTo>
                    <a:pt x="62" y="23"/>
                    <a:pt x="69" y="12"/>
                    <a:pt x="76" y="2"/>
                  </a:cubicBezTo>
                  <a:cubicBezTo>
                    <a:pt x="76" y="1"/>
                    <a:pt x="76" y="1"/>
                    <a:pt x="77" y="0"/>
                  </a:cubicBezTo>
                  <a:cubicBezTo>
                    <a:pt x="82" y="12"/>
                    <a:pt x="86" y="23"/>
                    <a:pt x="90" y="35"/>
                  </a:cubicBezTo>
                  <a:cubicBezTo>
                    <a:pt x="91" y="37"/>
                    <a:pt x="92" y="39"/>
                    <a:pt x="92" y="41"/>
                  </a:cubicBezTo>
                  <a:cubicBezTo>
                    <a:pt x="93" y="45"/>
                    <a:pt x="96" y="47"/>
                    <a:pt x="100" y="48"/>
                  </a:cubicBezTo>
                  <a:cubicBezTo>
                    <a:pt x="114" y="51"/>
                    <a:pt x="127" y="55"/>
                    <a:pt x="143" y="5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0" name="Freeform 30"/>
            <p:cNvSpPr>
              <a:spLocks/>
            </p:cNvSpPr>
            <p:nvPr/>
          </p:nvSpPr>
          <p:spPr bwMode="auto">
            <a:xfrm>
              <a:off x="9855200" y="1100137"/>
              <a:ext cx="333375" cy="330200"/>
            </a:xfrm>
            <a:custGeom>
              <a:avLst/>
              <a:gdLst>
                <a:gd name="T0" fmla="*/ 77 w 142"/>
                <a:gd name="T1" fmla="*/ 0 h 140"/>
                <a:gd name="T2" fmla="*/ 92 w 142"/>
                <a:gd name="T3" fmla="*/ 42 h 140"/>
                <a:gd name="T4" fmla="*/ 99 w 142"/>
                <a:gd name="T5" fmla="*/ 48 h 140"/>
                <a:gd name="T6" fmla="*/ 142 w 142"/>
                <a:gd name="T7" fmla="*/ 60 h 140"/>
                <a:gd name="T8" fmla="*/ 117 w 142"/>
                <a:gd name="T9" fmla="*/ 79 h 140"/>
                <a:gd name="T10" fmla="*/ 103 w 142"/>
                <a:gd name="T11" fmla="*/ 107 h 140"/>
                <a:gd name="T12" fmla="*/ 105 w 142"/>
                <a:gd name="T13" fmla="*/ 140 h 140"/>
                <a:gd name="T14" fmla="*/ 70 w 142"/>
                <a:gd name="T15" fmla="*/ 116 h 140"/>
                <a:gd name="T16" fmla="*/ 58 w 142"/>
                <a:gd name="T17" fmla="*/ 114 h 140"/>
                <a:gd name="T18" fmla="*/ 17 w 142"/>
                <a:gd name="T19" fmla="*/ 130 h 140"/>
                <a:gd name="T20" fmla="*/ 27 w 142"/>
                <a:gd name="T21" fmla="*/ 98 h 140"/>
                <a:gd name="T22" fmla="*/ 21 w 142"/>
                <a:gd name="T23" fmla="*/ 70 h 140"/>
                <a:gd name="T24" fmla="*/ 0 w 142"/>
                <a:gd name="T25" fmla="*/ 43 h 140"/>
                <a:gd name="T26" fmla="*/ 44 w 142"/>
                <a:gd name="T27" fmla="*/ 42 h 140"/>
                <a:gd name="T28" fmla="*/ 53 w 142"/>
                <a:gd name="T29" fmla="*/ 37 h 140"/>
                <a:gd name="T30" fmla="*/ 77 w 142"/>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140">
                  <a:moveTo>
                    <a:pt x="77" y="0"/>
                  </a:moveTo>
                  <a:cubicBezTo>
                    <a:pt x="82" y="15"/>
                    <a:pt x="87" y="28"/>
                    <a:pt x="92" y="42"/>
                  </a:cubicBezTo>
                  <a:cubicBezTo>
                    <a:pt x="93" y="46"/>
                    <a:pt x="95" y="47"/>
                    <a:pt x="99" y="48"/>
                  </a:cubicBezTo>
                  <a:cubicBezTo>
                    <a:pt x="113" y="52"/>
                    <a:pt x="127" y="56"/>
                    <a:pt x="142" y="60"/>
                  </a:cubicBezTo>
                  <a:cubicBezTo>
                    <a:pt x="133" y="67"/>
                    <a:pt x="125" y="74"/>
                    <a:pt x="117" y="79"/>
                  </a:cubicBezTo>
                  <a:cubicBezTo>
                    <a:pt x="106" y="86"/>
                    <a:pt x="101" y="94"/>
                    <a:pt x="103" y="107"/>
                  </a:cubicBezTo>
                  <a:cubicBezTo>
                    <a:pt x="105" y="117"/>
                    <a:pt x="105" y="128"/>
                    <a:pt x="105" y="140"/>
                  </a:cubicBezTo>
                  <a:cubicBezTo>
                    <a:pt x="93" y="132"/>
                    <a:pt x="81" y="124"/>
                    <a:pt x="70" y="116"/>
                  </a:cubicBezTo>
                  <a:cubicBezTo>
                    <a:pt x="66" y="113"/>
                    <a:pt x="62" y="112"/>
                    <a:pt x="58" y="114"/>
                  </a:cubicBezTo>
                  <a:cubicBezTo>
                    <a:pt x="45" y="120"/>
                    <a:pt x="32" y="125"/>
                    <a:pt x="17" y="130"/>
                  </a:cubicBezTo>
                  <a:cubicBezTo>
                    <a:pt x="21" y="119"/>
                    <a:pt x="23" y="108"/>
                    <a:pt x="27" y="98"/>
                  </a:cubicBezTo>
                  <a:cubicBezTo>
                    <a:pt x="32" y="86"/>
                    <a:pt x="30" y="78"/>
                    <a:pt x="21" y="70"/>
                  </a:cubicBezTo>
                  <a:cubicBezTo>
                    <a:pt x="14" y="62"/>
                    <a:pt x="8" y="53"/>
                    <a:pt x="0" y="43"/>
                  </a:cubicBezTo>
                  <a:cubicBezTo>
                    <a:pt x="15" y="43"/>
                    <a:pt x="29" y="42"/>
                    <a:pt x="44" y="42"/>
                  </a:cubicBezTo>
                  <a:cubicBezTo>
                    <a:pt x="48" y="42"/>
                    <a:pt x="51" y="41"/>
                    <a:pt x="53" y="37"/>
                  </a:cubicBezTo>
                  <a:cubicBezTo>
                    <a:pt x="61" y="25"/>
                    <a:pt x="68" y="13"/>
                    <a:pt x="77"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1" name="Freeform 31"/>
            <p:cNvSpPr>
              <a:spLocks/>
            </p:cNvSpPr>
            <p:nvPr/>
          </p:nvSpPr>
          <p:spPr bwMode="auto">
            <a:xfrm>
              <a:off x="12522200" y="1035050"/>
              <a:ext cx="331788" cy="331788"/>
            </a:xfrm>
            <a:custGeom>
              <a:avLst/>
              <a:gdLst>
                <a:gd name="T0" fmla="*/ 76 w 141"/>
                <a:gd name="T1" fmla="*/ 0 h 141"/>
                <a:gd name="T2" fmla="*/ 91 w 141"/>
                <a:gd name="T3" fmla="*/ 42 h 141"/>
                <a:gd name="T4" fmla="*/ 99 w 141"/>
                <a:gd name="T5" fmla="*/ 49 h 141"/>
                <a:gd name="T6" fmla="*/ 138 w 141"/>
                <a:gd name="T7" fmla="*/ 59 h 141"/>
                <a:gd name="T8" fmla="*/ 141 w 141"/>
                <a:gd name="T9" fmla="*/ 61 h 141"/>
                <a:gd name="T10" fmla="*/ 107 w 141"/>
                <a:gd name="T11" fmla="*/ 87 h 141"/>
                <a:gd name="T12" fmla="*/ 102 w 141"/>
                <a:gd name="T13" fmla="*/ 98 h 141"/>
                <a:gd name="T14" fmla="*/ 105 w 141"/>
                <a:gd name="T15" fmla="*/ 141 h 141"/>
                <a:gd name="T16" fmla="*/ 71 w 141"/>
                <a:gd name="T17" fmla="*/ 117 h 141"/>
                <a:gd name="T18" fmla="*/ 56 w 141"/>
                <a:gd name="T19" fmla="*/ 116 h 141"/>
                <a:gd name="T20" fmla="*/ 17 w 141"/>
                <a:gd name="T21" fmla="*/ 131 h 141"/>
                <a:gd name="T22" fmla="*/ 29 w 141"/>
                <a:gd name="T23" fmla="*/ 90 h 141"/>
                <a:gd name="T24" fmla="*/ 26 w 141"/>
                <a:gd name="T25" fmla="*/ 77 h 141"/>
                <a:gd name="T26" fmla="*/ 0 w 141"/>
                <a:gd name="T27" fmla="*/ 45 h 141"/>
                <a:gd name="T28" fmla="*/ 1 w 141"/>
                <a:gd name="T29" fmla="*/ 43 h 141"/>
                <a:gd name="T30" fmla="*/ 31 w 141"/>
                <a:gd name="T31" fmla="*/ 43 h 141"/>
                <a:gd name="T32" fmla="*/ 59 w 141"/>
                <a:gd name="T33" fmla="*/ 28 h 141"/>
                <a:gd name="T34" fmla="*/ 76 w 141"/>
                <a:gd name="T3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41">
                  <a:moveTo>
                    <a:pt x="76" y="0"/>
                  </a:moveTo>
                  <a:cubicBezTo>
                    <a:pt x="82" y="15"/>
                    <a:pt x="87" y="29"/>
                    <a:pt x="91" y="42"/>
                  </a:cubicBezTo>
                  <a:cubicBezTo>
                    <a:pt x="93" y="47"/>
                    <a:pt x="95" y="48"/>
                    <a:pt x="99" y="49"/>
                  </a:cubicBezTo>
                  <a:cubicBezTo>
                    <a:pt x="112" y="52"/>
                    <a:pt x="125" y="56"/>
                    <a:pt x="138" y="59"/>
                  </a:cubicBezTo>
                  <a:cubicBezTo>
                    <a:pt x="139" y="59"/>
                    <a:pt x="140" y="60"/>
                    <a:pt x="141" y="61"/>
                  </a:cubicBezTo>
                  <a:cubicBezTo>
                    <a:pt x="130" y="70"/>
                    <a:pt x="118" y="79"/>
                    <a:pt x="107" y="87"/>
                  </a:cubicBezTo>
                  <a:cubicBezTo>
                    <a:pt x="103" y="90"/>
                    <a:pt x="102" y="93"/>
                    <a:pt x="102" y="98"/>
                  </a:cubicBezTo>
                  <a:cubicBezTo>
                    <a:pt x="103" y="111"/>
                    <a:pt x="104" y="125"/>
                    <a:pt x="105" y="141"/>
                  </a:cubicBezTo>
                  <a:cubicBezTo>
                    <a:pt x="93" y="133"/>
                    <a:pt x="81" y="125"/>
                    <a:pt x="71" y="117"/>
                  </a:cubicBezTo>
                  <a:cubicBezTo>
                    <a:pt x="66" y="114"/>
                    <a:pt x="61" y="113"/>
                    <a:pt x="56" y="116"/>
                  </a:cubicBezTo>
                  <a:cubicBezTo>
                    <a:pt x="43" y="121"/>
                    <a:pt x="31" y="126"/>
                    <a:pt x="17" y="131"/>
                  </a:cubicBezTo>
                  <a:cubicBezTo>
                    <a:pt x="21" y="116"/>
                    <a:pt x="25" y="103"/>
                    <a:pt x="29" y="90"/>
                  </a:cubicBezTo>
                  <a:cubicBezTo>
                    <a:pt x="31" y="84"/>
                    <a:pt x="30" y="81"/>
                    <a:pt x="26" y="77"/>
                  </a:cubicBezTo>
                  <a:cubicBezTo>
                    <a:pt x="17" y="67"/>
                    <a:pt x="9" y="56"/>
                    <a:pt x="0" y="45"/>
                  </a:cubicBezTo>
                  <a:cubicBezTo>
                    <a:pt x="0" y="44"/>
                    <a:pt x="0" y="44"/>
                    <a:pt x="1" y="43"/>
                  </a:cubicBezTo>
                  <a:cubicBezTo>
                    <a:pt x="11" y="43"/>
                    <a:pt x="21" y="42"/>
                    <a:pt x="31" y="43"/>
                  </a:cubicBezTo>
                  <a:cubicBezTo>
                    <a:pt x="44" y="44"/>
                    <a:pt x="53" y="41"/>
                    <a:pt x="59" y="28"/>
                  </a:cubicBezTo>
                  <a:cubicBezTo>
                    <a:pt x="63" y="19"/>
                    <a:pt x="70" y="10"/>
                    <a:pt x="7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2" name="Freeform 32"/>
            <p:cNvSpPr>
              <a:spLocks/>
            </p:cNvSpPr>
            <p:nvPr/>
          </p:nvSpPr>
          <p:spPr bwMode="auto">
            <a:xfrm>
              <a:off x="11250613" y="-419100"/>
              <a:ext cx="276225" cy="233363"/>
            </a:xfrm>
            <a:custGeom>
              <a:avLst/>
              <a:gdLst>
                <a:gd name="T0" fmla="*/ 118 w 118"/>
                <a:gd name="T1" fmla="*/ 70 h 99"/>
                <a:gd name="T2" fmla="*/ 104 w 118"/>
                <a:gd name="T3" fmla="*/ 94 h 99"/>
                <a:gd name="T4" fmla="*/ 76 w 118"/>
                <a:gd name="T5" fmla="*/ 92 h 99"/>
                <a:gd name="T6" fmla="*/ 18 w 118"/>
                <a:gd name="T7" fmla="*/ 51 h 99"/>
                <a:gd name="T8" fmla="*/ 16 w 118"/>
                <a:gd name="T9" fmla="*/ 8 h 99"/>
                <a:gd name="T10" fmla="*/ 42 w 118"/>
                <a:gd name="T11" fmla="*/ 5 h 99"/>
                <a:gd name="T12" fmla="*/ 70 w 118"/>
                <a:gd name="T13" fmla="*/ 20 h 99"/>
                <a:gd name="T14" fmla="*/ 108 w 118"/>
                <a:gd name="T15" fmla="*/ 49 h 99"/>
                <a:gd name="T16" fmla="*/ 118 w 118"/>
                <a:gd name="T17" fmla="*/ 7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99">
                  <a:moveTo>
                    <a:pt x="118" y="70"/>
                  </a:moveTo>
                  <a:cubicBezTo>
                    <a:pt x="118" y="81"/>
                    <a:pt x="113" y="89"/>
                    <a:pt x="104" y="94"/>
                  </a:cubicBezTo>
                  <a:cubicBezTo>
                    <a:pt x="94" y="99"/>
                    <a:pt x="84" y="99"/>
                    <a:pt x="76" y="92"/>
                  </a:cubicBezTo>
                  <a:cubicBezTo>
                    <a:pt x="58" y="76"/>
                    <a:pt x="38" y="64"/>
                    <a:pt x="18" y="51"/>
                  </a:cubicBezTo>
                  <a:cubicBezTo>
                    <a:pt x="1" y="40"/>
                    <a:pt x="0" y="21"/>
                    <a:pt x="16" y="8"/>
                  </a:cubicBezTo>
                  <a:cubicBezTo>
                    <a:pt x="24" y="0"/>
                    <a:pt x="33" y="0"/>
                    <a:pt x="42" y="5"/>
                  </a:cubicBezTo>
                  <a:cubicBezTo>
                    <a:pt x="52" y="9"/>
                    <a:pt x="62" y="14"/>
                    <a:pt x="70" y="20"/>
                  </a:cubicBezTo>
                  <a:cubicBezTo>
                    <a:pt x="83" y="29"/>
                    <a:pt x="96" y="39"/>
                    <a:pt x="108" y="49"/>
                  </a:cubicBezTo>
                  <a:cubicBezTo>
                    <a:pt x="115" y="55"/>
                    <a:pt x="118" y="62"/>
                    <a:pt x="118" y="7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3" name="Freeform 33"/>
            <p:cNvSpPr>
              <a:spLocks/>
            </p:cNvSpPr>
            <p:nvPr/>
          </p:nvSpPr>
          <p:spPr bwMode="auto">
            <a:xfrm>
              <a:off x="12039600" y="1528762"/>
              <a:ext cx="288925" cy="207963"/>
            </a:xfrm>
            <a:custGeom>
              <a:avLst/>
              <a:gdLst>
                <a:gd name="T0" fmla="*/ 30 w 123"/>
                <a:gd name="T1" fmla="*/ 89 h 89"/>
                <a:gd name="T2" fmla="*/ 3 w 123"/>
                <a:gd name="T3" fmla="*/ 68 h 89"/>
                <a:gd name="T4" fmla="*/ 18 w 123"/>
                <a:gd name="T5" fmla="*/ 37 h 89"/>
                <a:gd name="T6" fmla="*/ 77 w 123"/>
                <a:gd name="T7" fmla="*/ 7 h 89"/>
                <a:gd name="T8" fmla="*/ 89 w 123"/>
                <a:gd name="T9" fmla="*/ 3 h 89"/>
                <a:gd name="T10" fmla="*/ 117 w 123"/>
                <a:gd name="T11" fmla="*/ 17 h 89"/>
                <a:gd name="T12" fmla="*/ 114 w 123"/>
                <a:gd name="T13" fmla="*/ 46 h 89"/>
                <a:gd name="T14" fmla="*/ 73 w 123"/>
                <a:gd name="T15" fmla="*/ 72 h 89"/>
                <a:gd name="T16" fmla="*/ 38 w 123"/>
                <a:gd name="T17" fmla="*/ 87 h 89"/>
                <a:gd name="T18" fmla="*/ 30 w 123"/>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89">
                  <a:moveTo>
                    <a:pt x="30" y="89"/>
                  </a:moveTo>
                  <a:cubicBezTo>
                    <a:pt x="16" y="88"/>
                    <a:pt x="5" y="79"/>
                    <a:pt x="3" y="68"/>
                  </a:cubicBezTo>
                  <a:cubicBezTo>
                    <a:pt x="0" y="55"/>
                    <a:pt x="6" y="42"/>
                    <a:pt x="18" y="37"/>
                  </a:cubicBezTo>
                  <a:cubicBezTo>
                    <a:pt x="39" y="29"/>
                    <a:pt x="58" y="19"/>
                    <a:pt x="77" y="7"/>
                  </a:cubicBezTo>
                  <a:cubicBezTo>
                    <a:pt x="81" y="5"/>
                    <a:pt x="85" y="4"/>
                    <a:pt x="89" y="3"/>
                  </a:cubicBezTo>
                  <a:cubicBezTo>
                    <a:pt x="101" y="0"/>
                    <a:pt x="110" y="5"/>
                    <a:pt x="117" y="17"/>
                  </a:cubicBezTo>
                  <a:cubicBezTo>
                    <a:pt x="123" y="27"/>
                    <a:pt x="122" y="37"/>
                    <a:pt x="114" y="46"/>
                  </a:cubicBezTo>
                  <a:cubicBezTo>
                    <a:pt x="103" y="58"/>
                    <a:pt x="88" y="65"/>
                    <a:pt x="73" y="72"/>
                  </a:cubicBezTo>
                  <a:cubicBezTo>
                    <a:pt x="61" y="78"/>
                    <a:pt x="50" y="82"/>
                    <a:pt x="38" y="87"/>
                  </a:cubicBezTo>
                  <a:cubicBezTo>
                    <a:pt x="35" y="88"/>
                    <a:pt x="32" y="88"/>
                    <a:pt x="30" y="8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4" name="Freeform 34"/>
            <p:cNvSpPr>
              <a:spLocks/>
            </p:cNvSpPr>
            <p:nvPr/>
          </p:nvSpPr>
          <p:spPr bwMode="auto">
            <a:xfrm>
              <a:off x="12171363" y="560387"/>
              <a:ext cx="134938" cy="136525"/>
            </a:xfrm>
            <a:custGeom>
              <a:avLst/>
              <a:gdLst>
                <a:gd name="T0" fmla="*/ 29 w 58"/>
                <a:gd name="T1" fmla="*/ 58 h 58"/>
                <a:gd name="T2" fmla="*/ 0 w 58"/>
                <a:gd name="T3" fmla="*/ 28 h 58"/>
                <a:gd name="T4" fmla="*/ 29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8"/>
                    <a:pt x="0" y="45"/>
                    <a:pt x="0" y="28"/>
                  </a:cubicBezTo>
                  <a:cubicBezTo>
                    <a:pt x="0" y="13"/>
                    <a:pt x="13" y="0"/>
                    <a:pt x="29" y="0"/>
                  </a:cubicBezTo>
                  <a:cubicBezTo>
                    <a:pt x="45" y="0"/>
                    <a:pt x="58" y="13"/>
                    <a:pt x="58" y="29"/>
                  </a:cubicBezTo>
                  <a:cubicBezTo>
                    <a:pt x="58" y="45"/>
                    <a:pt x="45" y="58"/>
                    <a:pt x="29" y="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5" name="Freeform 35"/>
            <p:cNvSpPr>
              <a:spLocks/>
            </p:cNvSpPr>
            <p:nvPr/>
          </p:nvSpPr>
          <p:spPr bwMode="auto">
            <a:xfrm>
              <a:off x="10726738" y="1647825"/>
              <a:ext cx="138113" cy="136525"/>
            </a:xfrm>
            <a:custGeom>
              <a:avLst/>
              <a:gdLst>
                <a:gd name="T0" fmla="*/ 29 w 59"/>
                <a:gd name="T1" fmla="*/ 0 h 58"/>
                <a:gd name="T2" fmla="*/ 59 w 59"/>
                <a:gd name="T3" fmla="*/ 29 h 58"/>
                <a:gd name="T4" fmla="*/ 30 w 59"/>
                <a:gd name="T5" fmla="*/ 58 h 58"/>
                <a:gd name="T6" fmla="*/ 0 w 59"/>
                <a:gd name="T7" fmla="*/ 29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5" y="0"/>
                    <a:pt x="58" y="13"/>
                    <a:pt x="59" y="29"/>
                  </a:cubicBezTo>
                  <a:cubicBezTo>
                    <a:pt x="59" y="45"/>
                    <a:pt x="45" y="58"/>
                    <a:pt x="30" y="58"/>
                  </a:cubicBezTo>
                  <a:cubicBezTo>
                    <a:pt x="13" y="58"/>
                    <a:pt x="0" y="45"/>
                    <a:pt x="0" y="29"/>
                  </a:cubicBezTo>
                  <a:cubicBezTo>
                    <a:pt x="0" y="13"/>
                    <a:pt x="13" y="0"/>
                    <a:pt x="29"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6" name="Freeform 36"/>
            <p:cNvSpPr>
              <a:spLocks/>
            </p:cNvSpPr>
            <p:nvPr/>
          </p:nvSpPr>
          <p:spPr bwMode="auto">
            <a:xfrm>
              <a:off x="10026650" y="441325"/>
              <a:ext cx="136525" cy="138113"/>
            </a:xfrm>
            <a:custGeom>
              <a:avLst/>
              <a:gdLst>
                <a:gd name="T0" fmla="*/ 0 w 58"/>
                <a:gd name="T1" fmla="*/ 29 h 59"/>
                <a:gd name="T2" fmla="*/ 28 w 58"/>
                <a:gd name="T3" fmla="*/ 1 h 59"/>
                <a:gd name="T4" fmla="*/ 58 w 58"/>
                <a:gd name="T5" fmla="*/ 30 h 59"/>
                <a:gd name="T6" fmla="*/ 29 w 58"/>
                <a:gd name="T7" fmla="*/ 59 h 59"/>
                <a:gd name="T8" fmla="*/ 0 w 58"/>
                <a:gd name="T9" fmla="*/ 29 h 59"/>
              </a:gdLst>
              <a:ahLst/>
              <a:cxnLst>
                <a:cxn ang="0">
                  <a:pos x="T0" y="T1"/>
                </a:cxn>
                <a:cxn ang="0">
                  <a:pos x="T2" y="T3"/>
                </a:cxn>
                <a:cxn ang="0">
                  <a:pos x="T4" y="T5"/>
                </a:cxn>
                <a:cxn ang="0">
                  <a:pos x="T6" y="T7"/>
                </a:cxn>
                <a:cxn ang="0">
                  <a:pos x="T8" y="T9"/>
                </a:cxn>
              </a:cxnLst>
              <a:rect l="0" t="0" r="r" b="b"/>
              <a:pathLst>
                <a:path w="58" h="59">
                  <a:moveTo>
                    <a:pt x="0" y="29"/>
                  </a:moveTo>
                  <a:cubicBezTo>
                    <a:pt x="0" y="14"/>
                    <a:pt x="12" y="1"/>
                    <a:pt x="28" y="1"/>
                  </a:cubicBezTo>
                  <a:cubicBezTo>
                    <a:pt x="44" y="0"/>
                    <a:pt x="58" y="13"/>
                    <a:pt x="58" y="30"/>
                  </a:cubicBezTo>
                  <a:cubicBezTo>
                    <a:pt x="58" y="46"/>
                    <a:pt x="45" y="59"/>
                    <a:pt x="29" y="59"/>
                  </a:cubicBezTo>
                  <a:cubicBezTo>
                    <a:pt x="13" y="59"/>
                    <a:pt x="0" y="46"/>
                    <a:pt x="0" y="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7" name="Freeform 37"/>
            <p:cNvSpPr>
              <a:spLocks/>
            </p:cNvSpPr>
            <p:nvPr/>
          </p:nvSpPr>
          <p:spPr bwMode="auto">
            <a:xfrm>
              <a:off x="11653838" y="946150"/>
              <a:ext cx="185738" cy="180975"/>
            </a:xfrm>
            <a:custGeom>
              <a:avLst/>
              <a:gdLst>
                <a:gd name="T0" fmla="*/ 43 w 79"/>
                <a:gd name="T1" fmla="*/ 0 h 77"/>
                <a:gd name="T2" fmla="*/ 51 w 79"/>
                <a:gd name="T3" fmla="*/ 21 h 77"/>
                <a:gd name="T4" fmla="*/ 57 w 79"/>
                <a:gd name="T5" fmla="*/ 27 h 77"/>
                <a:gd name="T6" fmla="*/ 79 w 79"/>
                <a:gd name="T7" fmla="*/ 33 h 77"/>
                <a:gd name="T8" fmla="*/ 63 w 79"/>
                <a:gd name="T9" fmla="*/ 45 h 77"/>
                <a:gd name="T10" fmla="*/ 57 w 79"/>
                <a:gd name="T11" fmla="*/ 57 h 77"/>
                <a:gd name="T12" fmla="*/ 59 w 79"/>
                <a:gd name="T13" fmla="*/ 77 h 77"/>
                <a:gd name="T14" fmla="*/ 40 w 79"/>
                <a:gd name="T15" fmla="*/ 64 h 77"/>
                <a:gd name="T16" fmla="*/ 31 w 79"/>
                <a:gd name="T17" fmla="*/ 63 h 77"/>
                <a:gd name="T18" fmla="*/ 10 w 79"/>
                <a:gd name="T19" fmla="*/ 71 h 77"/>
                <a:gd name="T20" fmla="*/ 17 w 79"/>
                <a:gd name="T21" fmla="*/ 50 h 77"/>
                <a:gd name="T22" fmla="*/ 15 w 79"/>
                <a:gd name="T23" fmla="*/ 42 h 77"/>
                <a:gd name="T24" fmla="*/ 0 w 79"/>
                <a:gd name="T25" fmla="*/ 23 h 77"/>
                <a:gd name="T26" fmla="*/ 23 w 79"/>
                <a:gd name="T27" fmla="*/ 23 h 77"/>
                <a:gd name="T28" fmla="*/ 30 w 79"/>
                <a:gd name="T29" fmla="*/ 19 h 77"/>
                <a:gd name="T30" fmla="*/ 43 w 79"/>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77">
                  <a:moveTo>
                    <a:pt x="43" y="0"/>
                  </a:moveTo>
                  <a:cubicBezTo>
                    <a:pt x="46" y="8"/>
                    <a:pt x="48" y="15"/>
                    <a:pt x="51" y="21"/>
                  </a:cubicBezTo>
                  <a:cubicBezTo>
                    <a:pt x="52" y="24"/>
                    <a:pt x="55" y="26"/>
                    <a:pt x="57" y="27"/>
                  </a:cubicBezTo>
                  <a:cubicBezTo>
                    <a:pt x="64" y="29"/>
                    <a:pt x="71" y="31"/>
                    <a:pt x="79" y="33"/>
                  </a:cubicBezTo>
                  <a:cubicBezTo>
                    <a:pt x="73" y="37"/>
                    <a:pt x="68" y="41"/>
                    <a:pt x="63" y="45"/>
                  </a:cubicBezTo>
                  <a:cubicBezTo>
                    <a:pt x="58" y="48"/>
                    <a:pt x="57" y="52"/>
                    <a:pt x="57" y="57"/>
                  </a:cubicBezTo>
                  <a:cubicBezTo>
                    <a:pt x="58" y="63"/>
                    <a:pt x="58" y="70"/>
                    <a:pt x="59" y="77"/>
                  </a:cubicBezTo>
                  <a:cubicBezTo>
                    <a:pt x="52" y="72"/>
                    <a:pt x="46" y="68"/>
                    <a:pt x="40" y="64"/>
                  </a:cubicBezTo>
                  <a:cubicBezTo>
                    <a:pt x="37" y="62"/>
                    <a:pt x="34" y="62"/>
                    <a:pt x="31" y="63"/>
                  </a:cubicBezTo>
                  <a:cubicBezTo>
                    <a:pt x="25" y="66"/>
                    <a:pt x="18" y="68"/>
                    <a:pt x="10" y="71"/>
                  </a:cubicBezTo>
                  <a:cubicBezTo>
                    <a:pt x="13" y="64"/>
                    <a:pt x="15" y="57"/>
                    <a:pt x="17" y="50"/>
                  </a:cubicBezTo>
                  <a:cubicBezTo>
                    <a:pt x="17" y="47"/>
                    <a:pt x="17" y="44"/>
                    <a:pt x="15" y="42"/>
                  </a:cubicBezTo>
                  <a:cubicBezTo>
                    <a:pt x="11" y="36"/>
                    <a:pt x="6" y="30"/>
                    <a:pt x="0" y="23"/>
                  </a:cubicBezTo>
                  <a:cubicBezTo>
                    <a:pt x="9" y="23"/>
                    <a:pt x="16" y="24"/>
                    <a:pt x="23" y="23"/>
                  </a:cubicBezTo>
                  <a:cubicBezTo>
                    <a:pt x="26" y="23"/>
                    <a:pt x="29" y="21"/>
                    <a:pt x="30" y="19"/>
                  </a:cubicBezTo>
                  <a:cubicBezTo>
                    <a:pt x="35" y="13"/>
                    <a:pt x="38" y="7"/>
                    <a:pt x="43"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8" name="Freeform 38"/>
            <p:cNvSpPr>
              <a:spLocks/>
            </p:cNvSpPr>
            <p:nvPr/>
          </p:nvSpPr>
          <p:spPr bwMode="auto">
            <a:xfrm>
              <a:off x="11202988" y="1416050"/>
              <a:ext cx="112713" cy="114300"/>
            </a:xfrm>
            <a:custGeom>
              <a:avLst/>
              <a:gdLst>
                <a:gd name="T0" fmla="*/ 0 w 48"/>
                <a:gd name="T1" fmla="*/ 25 h 49"/>
                <a:gd name="T2" fmla="*/ 25 w 48"/>
                <a:gd name="T3" fmla="*/ 0 h 49"/>
                <a:gd name="T4" fmla="*/ 48 w 48"/>
                <a:gd name="T5" fmla="*/ 25 h 49"/>
                <a:gd name="T6" fmla="*/ 24 w 48"/>
                <a:gd name="T7" fmla="*/ 49 h 49"/>
                <a:gd name="T8" fmla="*/ 0 w 48"/>
                <a:gd name="T9" fmla="*/ 25 h 49"/>
              </a:gdLst>
              <a:ahLst/>
              <a:cxnLst>
                <a:cxn ang="0">
                  <a:pos x="T0" y="T1"/>
                </a:cxn>
                <a:cxn ang="0">
                  <a:pos x="T2" y="T3"/>
                </a:cxn>
                <a:cxn ang="0">
                  <a:pos x="T4" y="T5"/>
                </a:cxn>
                <a:cxn ang="0">
                  <a:pos x="T6" y="T7"/>
                </a:cxn>
                <a:cxn ang="0">
                  <a:pos x="T8" y="T9"/>
                </a:cxn>
              </a:cxnLst>
              <a:rect l="0" t="0" r="r" b="b"/>
              <a:pathLst>
                <a:path w="48" h="49">
                  <a:moveTo>
                    <a:pt x="0" y="25"/>
                  </a:moveTo>
                  <a:cubicBezTo>
                    <a:pt x="0" y="11"/>
                    <a:pt x="11" y="0"/>
                    <a:pt x="25" y="0"/>
                  </a:cubicBezTo>
                  <a:cubicBezTo>
                    <a:pt x="38" y="0"/>
                    <a:pt x="48" y="11"/>
                    <a:pt x="48" y="25"/>
                  </a:cubicBezTo>
                  <a:cubicBezTo>
                    <a:pt x="48" y="38"/>
                    <a:pt x="38" y="49"/>
                    <a:pt x="24" y="49"/>
                  </a:cubicBezTo>
                  <a:cubicBezTo>
                    <a:pt x="11" y="49"/>
                    <a:pt x="0" y="38"/>
                    <a:pt x="0"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49" name="Freeform 39"/>
            <p:cNvSpPr>
              <a:spLocks/>
            </p:cNvSpPr>
            <p:nvPr/>
          </p:nvSpPr>
          <p:spPr bwMode="auto">
            <a:xfrm>
              <a:off x="10669588" y="-130175"/>
              <a:ext cx="150813" cy="150813"/>
            </a:xfrm>
            <a:custGeom>
              <a:avLst/>
              <a:gdLst>
                <a:gd name="T0" fmla="*/ 27 w 64"/>
                <a:gd name="T1" fmla="*/ 64 h 64"/>
                <a:gd name="T2" fmla="*/ 0 w 64"/>
                <a:gd name="T3" fmla="*/ 27 h 64"/>
                <a:gd name="T4" fmla="*/ 38 w 64"/>
                <a:gd name="T5" fmla="*/ 0 h 64"/>
                <a:gd name="T6" fmla="*/ 64 w 64"/>
                <a:gd name="T7" fmla="*/ 38 h 64"/>
                <a:gd name="T8" fmla="*/ 27 w 64"/>
                <a:gd name="T9" fmla="*/ 64 h 64"/>
              </a:gdLst>
              <a:ahLst/>
              <a:cxnLst>
                <a:cxn ang="0">
                  <a:pos x="T0" y="T1"/>
                </a:cxn>
                <a:cxn ang="0">
                  <a:pos x="T2" y="T3"/>
                </a:cxn>
                <a:cxn ang="0">
                  <a:pos x="T4" y="T5"/>
                </a:cxn>
                <a:cxn ang="0">
                  <a:pos x="T6" y="T7"/>
                </a:cxn>
                <a:cxn ang="0">
                  <a:pos x="T8" y="T9"/>
                </a:cxn>
              </a:cxnLst>
              <a:rect l="0" t="0" r="r" b="b"/>
              <a:pathLst>
                <a:path w="64" h="64">
                  <a:moveTo>
                    <a:pt x="27" y="64"/>
                  </a:moveTo>
                  <a:cubicBezTo>
                    <a:pt x="23" y="48"/>
                    <a:pt x="16" y="35"/>
                    <a:pt x="0" y="27"/>
                  </a:cubicBezTo>
                  <a:cubicBezTo>
                    <a:pt x="17" y="23"/>
                    <a:pt x="29" y="15"/>
                    <a:pt x="38" y="0"/>
                  </a:cubicBezTo>
                  <a:cubicBezTo>
                    <a:pt x="41" y="17"/>
                    <a:pt x="49" y="29"/>
                    <a:pt x="64" y="38"/>
                  </a:cubicBezTo>
                  <a:cubicBezTo>
                    <a:pt x="48" y="41"/>
                    <a:pt x="35" y="49"/>
                    <a:pt x="27"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pic>
        <p:nvPicPr>
          <p:cNvPr id="2251" name="Imagen 2250"/>
          <p:cNvPicPr>
            <a:picLocks noChangeAspect="1"/>
          </p:cNvPicPr>
          <p:nvPr/>
        </p:nvPicPr>
        <p:blipFill>
          <a:blip r:embed="rId3"/>
          <a:stretch>
            <a:fillRect/>
          </a:stretch>
        </p:blipFill>
        <p:spPr>
          <a:xfrm>
            <a:off x="450509" y="591805"/>
            <a:ext cx="393750" cy="506250"/>
          </a:xfrm>
          <a:prstGeom prst="rect">
            <a:avLst/>
          </a:prstGeom>
        </p:spPr>
      </p:pic>
      <p:pic>
        <p:nvPicPr>
          <p:cNvPr id="69" name="Imagen 68"/>
          <p:cNvPicPr>
            <a:picLocks noChangeAspect="1"/>
          </p:cNvPicPr>
          <p:nvPr/>
        </p:nvPicPr>
        <p:blipFill>
          <a:blip r:embed="rId3"/>
          <a:stretch>
            <a:fillRect/>
          </a:stretch>
        </p:blipFill>
        <p:spPr>
          <a:xfrm>
            <a:off x="3624405" y="852825"/>
            <a:ext cx="202160" cy="259920"/>
          </a:xfrm>
          <a:prstGeom prst="rect">
            <a:avLst/>
          </a:prstGeom>
        </p:spPr>
      </p:pic>
      <p:pic>
        <p:nvPicPr>
          <p:cNvPr id="70" name="Imagen 69"/>
          <p:cNvPicPr>
            <a:picLocks noChangeAspect="1"/>
          </p:cNvPicPr>
          <p:nvPr/>
        </p:nvPicPr>
        <p:blipFill>
          <a:blip r:embed="rId3"/>
          <a:stretch>
            <a:fillRect/>
          </a:stretch>
        </p:blipFill>
        <p:spPr>
          <a:xfrm>
            <a:off x="2505339" y="4224129"/>
            <a:ext cx="110162" cy="141637"/>
          </a:xfrm>
          <a:prstGeom prst="rect">
            <a:avLst/>
          </a:prstGeom>
        </p:spPr>
      </p:pic>
      <p:pic>
        <p:nvPicPr>
          <p:cNvPr id="71" name="Imagen 70"/>
          <p:cNvPicPr>
            <a:picLocks noChangeAspect="1"/>
          </p:cNvPicPr>
          <p:nvPr/>
        </p:nvPicPr>
        <p:blipFill>
          <a:blip r:embed="rId3"/>
          <a:stretch>
            <a:fillRect/>
          </a:stretch>
        </p:blipFill>
        <p:spPr>
          <a:xfrm>
            <a:off x="4991949" y="4403324"/>
            <a:ext cx="110162" cy="141637"/>
          </a:xfrm>
          <a:prstGeom prst="rect">
            <a:avLst/>
          </a:prstGeom>
        </p:spPr>
      </p:pic>
      <p:pic>
        <p:nvPicPr>
          <p:cNvPr id="72" name="Imagen 71"/>
          <p:cNvPicPr>
            <a:picLocks noChangeAspect="1"/>
          </p:cNvPicPr>
          <p:nvPr/>
        </p:nvPicPr>
        <p:blipFill>
          <a:blip r:embed="rId3"/>
          <a:stretch>
            <a:fillRect/>
          </a:stretch>
        </p:blipFill>
        <p:spPr>
          <a:xfrm>
            <a:off x="2363545" y="1846968"/>
            <a:ext cx="393750" cy="506250"/>
          </a:xfrm>
          <a:prstGeom prst="rect">
            <a:avLst/>
          </a:prstGeom>
        </p:spPr>
      </p:pic>
      <p:pic>
        <p:nvPicPr>
          <p:cNvPr id="73" name="Imagen 72"/>
          <p:cNvPicPr>
            <a:picLocks noChangeAspect="1"/>
          </p:cNvPicPr>
          <p:nvPr/>
        </p:nvPicPr>
        <p:blipFill>
          <a:blip r:embed="rId3"/>
          <a:stretch>
            <a:fillRect/>
          </a:stretch>
        </p:blipFill>
        <p:spPr>
          <a:xfrm>
            <a:off x="1984256" y="450605"/>
            <a:ext cx="202160" cy="259920"/>
          </a:xfrm>
          <a:prstGeom prst="rect">
            <a:avLst/>
          </a:prstGeom>
        </p:spPr>
      </p:pic>
      <p:pic>
        <p:nvPicPr>
          <p:cNvPr id="74" name="Imagen 73"/>
          <p:cNvPicPr>
            <a:picLocks noChangeAspect="1"/>
          </p:cNvPicPr>
          <p:nvPr/>
        </p:nvPicPr>
        <p:blipFill>
          <a:blip r:embed="rId3"/>
          <a:stretch>
            <a:fillRect/>
          </a:stretch>
        </p:blipFill>
        <p:spPr>
          <a:xfrm>
            <a:off x="604649" y="4473704"/>
            <a:ext cx="202160" cy="259920"/>
          </a:xfrm>
          <a:prstGeom prst="rect">
            <a:avLst/>
          </a:prstGeom>
        </p:spPr>
      </p:pic>
      <p:pic>
        <p:nvPicPr>
          <p:cNvPr id="75" name="Imagen 74"/>
          <p:cNvPicPr>
            <a:picLocks noChangeAspect="1"/>
          </p:cNvPicPr>
          <p:nvPr/>
        </p:nvPicPr>
        <p:blipFill>
          <a:blip r:embed="rId3"/>
          <a:stretch>
            <a:fillRect/>
          </a:stretch>
        </p:blipFill>
        <p:spPr>
          <a:xfrm>
            <a:off x="3640701" y="2786495"/>
            <a:ext cx="202160" cy="259920"/>
          </a:xfrm>
          <a:prstGeom prst="rect">
            <a:avLst/>
          </a:prstGeom>
        </p:spPr>
      </p:pic>
      <p:pic>
        <p:nvPicPr>
          <p:cNvPr id="76" name="Imagen 75"/>
          <p:cNvPicPr>
            <a:picLocks noChangeAspect="1"/>
          </p:cNvPicPr>
          <p:nvPr/>
        </p:nvPicPr>
        <p:blipFill>
          <a:blip r:embed="rId3"/>
          <a:stretch>
            <a:fillRect/>
          </a:stretch>
        </p:blipFill>
        <p:spPr>
          <a:xfrm>
            <a:off x="412191" y="2616870"/>
            <a:ext cx="110162" cy="141637"/>
          </a:xfrm>
          <a:prstGeom prst="rect">
            <a:avLst/>
          </a:prstGeom>
        </p:spPr>
      </p:pic>
      <p:pic>
        <p:nvPicPr>
          <p:cNvPr id="77" name="Imagen 76"/>
          <p:cNvPicPr>
            <a:picLocks noChangeAspect="1"/>
          </p:cNvPicPr>
          <p:nvPr/>
        </p:nvPicPr>
        <p:blipFill>
          <a:blip r:embed="rId3"/>
          <a:stretch>
            <a:fillRect/>
          </a:stretch>
        </p:blipFill>
        <p:spPr>
          <a:xfrm>
            <a:off x="4991949" y="839194"/>
            <a:ext cx="202160" cy="259920"/>
          </a:xfrm>
          <a:prstGeom prst="rect">
            <a:avLst/>
          </a:prstGeom>
        </p:spPr>
      </p:pic>
      <p:pic>
        <p:nvPicPr>
          <p:cNvPr id="78" name="Imagen 77"/>
          <p:cNvPicPr>
            <a:picLocks noChangeAspect="1"/>
          </p:cNvPicPr>
          <p:nvPr/>
        </p:nvPicPr>
        <p:blipFill>
          <a:blip r:embed="rId3"/>
          <a:stretch>
            <a:fillRect/>
          </a:stretch>
        </p:blipFill>
        <p:spPr>
          <a:xfrm>
            <a:off x="8484179" y="4415001"/>
            <a:ext cx="202160" cy="259920"/>
          </a:xfrm>
          <a:prstGeom prst="rect">
            <a:avLst/>
          </a:prstGeom>
        </p:spPr>
      </p:pic>
      <p:pic>
        <p:nvPicPr>
          <p:cNvPr id="79" name="Imagen 78"/>
          <p:cNvPicPr>
            <a:picLocks noChangeAspect="1"/>
          </p:cNvPicPr>
          <p:nvPr/>
        </p:nvPicPr>
        <p:blipFill>
          <a:blip r:embed="rId3"/>
          <a:stretch>
            <a:fillRect/>
          </a:stretch>
        </p:blipFill>
        <p:spPr>
          <a:xfrm>
            <a:off x="8760365" y="1052699"/>
            <a:ext cx="110162" cy="141637"/>
          </a:xfrm>
          <a:prstGeom prst="rect">
            <a:avLst/>
          </a:prstGeom>
        </p:spPr>
      </p:pic>
      <p:pic>
        <p:nvPicPr>
          <p:cNvPr id="80" name="Imagen 79"/>
          <p:cNvPicPr>
            <a:picLocks noChangeAspect="1"/>
          </p:cNvPicPr>
          <p:nvPr/>
        </p:nvPicPr>
        <p:blipFill>
          <a:blip r:embed="rId3"/>
          <a:stretch>
            <a:fillRect/>
          </a:stretch>
        </p:blipFill>
        <p:spPr>
          <a:xfrm>
            <a:off x="7217288" y="559651"/>
            <a:ext cx="110162" cy="1416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p34"/>
          <p:cNvSpPr txBox="1">
            <a:spLocks noGrp="1"/>
          </p:cNvSpPr>
          <p:nvPr>
            <p:ph type="title"/>
          </p:nvPr>
        </p:nvSpPr>
        <p:spPr>
          <a:xfrm>
            <a:off x="699903" y="10338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OUR PHILOSOPHY</a:t>
            </a:r>
            <a:endParaRPr dirty="0">
              <a:solidFill>
                <a:srgbClr val="000000"/>
              </a:solidFill>
            </a:endParaRPr>
          </a:p>
        </p:txBody>
      </p:sp>
      <p:sp>
        <p:nvSpPr>
          <p:cNvPr id="2576" name="Google Shape;2576;p34"/>
          <p:cNvSpPr txBox="1">
            <a:spLocks noGrp="1"/>
          </p:cNvSpPr>
          <p:nvPr>
            <p:ph type="title" idx="2"/>
          </p:nvPr>
        </p:nvSpPr>
        <p:spPr>
          <a:xfrm>
            <a:off x="1537425" y="2781049"/>
            <a:ext cx="2742600" cy="4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VISION</a:t>
            </a:r>
            <a:endParaRPr>
              <a:solidFill>
                <a:srgbClr val="000000"/>
              </a:solidFill>
            </a:endParaRPr>
          </a:p>
        </p:txBody>
      </p:sp>
      <p:sp>
        <p:nvSpPr>
          <p:cNvPr id="2577" name="Google Shape;2577;p34"/>
          <p:cNvSpPr txBox="1">
            <a:spLocks noGrp="1"/>
          </p:cNvSpPr>
          <p:nvPr>
            <p:ph type="title" idx="3"/>
          </p:nvPr>
        </p:nvSpPr>
        <p:spPr>
          <a:xfrm>
            <a:off x="4863974" y="2781049"/>
            <a:ext cx="2742600" cy="4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MISSION</a:t>
            </a:r>
            <a:endParaRPr>
              <a:solidFill>
                <a:srgbClr val="000000"/>
              </a:solidFill>
            </a:endParaRPr>
          </a:p>
        </p:txBody>
      </p:sp>
      <p:sp>
        <p:nvSpPr>
          <p:cNvPr id="2578" name="Google Shape;2578;p34"/>
          <p:cNvSpPr txBox="1">
            <a:spLocks noGrp="1"/>
          </p:cNvSpPr>
          <p:nvPr>
            <p:ph type="subTitle" idx="1"/>
          </p:nvPr>
        </p:nvSpPr>
        <p:spPr>
          <a:xfrm>
            <a:off x="4863975" y="3210650"/>
            <a:ext cx="2742600" cy="106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Venus has a beautiful name and is the second planet from the Sun. It’s hot and has a poisonous atmosphere</a:t>
            </a:r>
            <a:endParaRPr>
              <a:solidFill>
                <a:srgbClr val="000000"/>
              </a:solidFill>
            </a:endParaRPr>
          </a:p>
        </p:txBody>
      </p:sp>
      <p:sp>
        <p:nvSpPr>
          <p:cNvPr id="2579" name="Google Shape;2579;p34"/>
          <p:cNvSpPr txBox="1">
            <a:spLocks noGrp="1"/>
          </p:cNvSpPr>
          <p:nvPr>
            <p:ph type="subTitle" idx="4"/>
          </p:nvPr>
        </p:nvSpPr>
        <p:spPr>
          <a:xfrm>
            <a:off x="1537425" y="3210650"/>
            <a:ext cx="2742600" cy="106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Mercury is the closest planet to the Sun and the smallest one in the Solar System—it’s only a bit larger than the Moon</a:t>
            </a:r>
            <a:endParaRPr dirty="0">
              <a:solidFill>
                <a:srgbClr val="000000"/>
              </a:solidFill>
            </a:endParaRPr>
          </a:p>
        </p:txBody>
      </p:sp>
      <p:grpSp>
        <p:nvGrpSpPr>
          <p:cNvPr id="2580" name="Google Shape;2580;p34"/>
          <p:cNvGrpSpPr/>
          <p:nvPr/>
        </p:nvGrpSpPr>
        <p:grpSpPr>
          <a:xfrm>
            <a:off x="2378954" y="1595531"/>
            <a:ext cx="1059542" cy="993509"/>
            <a:chOff x="2378954" y="1595531"/>
            <a:chExt cx="1059542" cy="993509"/>
          </a:xfrm>
        </p:grpSpPr>
        <p:grpSp>
          <p:nvGrpSpPr>
            <p:cNvPr id="2581" name="Google Shape;2581;p34"/>
            <p:cNvGrpSpPr/>
            <p:nvPr/>
          </p:nvGrpSpPr>
          <p:grpSpPr>
            <a:xfrm flipH="1">
              <a:off x="2378954" y="1595531"/>
              <a:ext cx="1059542" cy="993509"/>
              <a:chOff x="1330300" y="2961625"/>
              <a:chExt cx="1959575" cy="1837450"/>
            </a:xfrm>
          </p:grpSpPr>
          <p:sp>
            <p:nvSpPr>
              <p:cNvPr id="2582" name="Google Shape;2582;p34"/>
              <p:cNvSpPr/>
              <p:nvPr/>
            </p:nvSpPr>
            <p:spPr>
              <a:xfrm>
                <a:off x="1330300" y="2961625"/>
                <a:ext cx="1959575" cy="1837450"/>
              </a:xfrm>
              <a:custGeom>
                <a:avLst/>
                <a:gdLst/>
                <a:ahLst/>
                <a:cxnLst/>
                <a:rect l="l" t="t" r="r" b="b"/>
                <a:pathLst>
                  <a:path w="78383" h="73498" extrusionOk="0">
                    <a:moveTo>
                      <a:pt x="22141" y="4543"/>
                    </a:moveTo>
                    <a:cubicBezTo>
                      <a:pt x="5684" y="13947"/>
                      <a:pt x="1" y="34923"/>
                      <a:pt x="9405" y="51357"/>
                    </a:cubicBezTo>
                    <a:lnTo>
                      <a:pt x="9405" y="51357"/>
                    </a:lnTo>
                    <a:cubicBezTo>
                      <a:pt x="18832" y="67814"/>
                      <a:pt x="39785" y="73498"/>
                      <a:pt x="56242" y="64094"/>
                    </a:cubicBezTo>
                    <a:lnTo>
                      <a:pt x="56242" y="64094"/>
                    </a:lnTo>
                    <a:cubicBezTo>
                      <a:pt x="72676" y="54667"/>
                      <a:pt x="78383" y="33714"/>
                      <a:pt x="68956" y="17257"/>
                    </a:cubicBezTo>
                    <a:lnTo>
                      <a:pt x="68956" y="17257"/>
                    </a:lnTo>
                    <a:cubicBezTo>
                      <a:pt x="62633" y="6186"/>
                      <a:pt x="51061" y="1"/>
                      <a:pt x="39146" y="1"/>
                    </a:cubicBezTo>
                    <a:lnTo>
                      <a:pt x="39146" y="1"/>
                    </a:lnTo>
                    <a:cubicBezTo>
                      <a:pt x="33371" y="1"/>
                      <a:pt x="27505" y="1461"/>
                      <a:pt x="22141" y="4543"/>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4"/>
              <p:cNvSpPr/>
              <p:nvPr/>
            </p:nvSpPr>
            <p:spPr>
              <a:xfrm>
                <a:off x="2556125" y="4426675"/>
                <a:ext cx="147725" cy="134700"/>
              </a:xfrm>
              <a:custGeom>
                <a:avLst/>
                <a:gdLst/>
                <a:ahLst/>
                <a:cxnLst/>
                <a:rect l="l" t="t" r="r" b="b"/>
                <a:pathLst>
                  <a:path w="5909" h="5388" extrusionOk="0">
                    <a:moveTo>
                      <a:pt x="2982" y="1"/>
                    </a:moveTo>
                    <a:cubicBezTo>
                      <a:pt x="2838" y="1"/>
                      <a:pt x="2695" y="13"/>
                      <a:pt x="2553" y="37"/>
                    </a:cubicBezTo>
                    <a:cubicBezTo>
                      <a:pt x="1480" y="219"/>
                      <a:pt x="590" y="1041"/>
                      <a:pt x="202" y="2068"/>
                    </a:cubicBezTo>
                    <a:cubicBezTo>
                      <a:pt x="88" y="2365"/>
                      <a:pt x="19" y="2684"/>
                      <a:pt x="19" y="2981"/>
                    </a:cubicBezTo>
                    <a:cubicBezTo>
                      <a:pt x="0" y="4355"/>
                      <a:pt x="1394" y="5388"/>
                      <a:pt x="2741" y="5388"/>
                    </a:cubicBezTo>
                    <a:cubicBezTo>
                      <a:pt x="3027" y="5388"/>
                      <a:pt x="3312" y="5341"/>
                      <a:pt x="3580" y="5241"/>
                    </a:cubicBezTo>
                    <a:cubicBezTo>
                      <a:pt x="5132" y="4647"/>
                      <a:pt x="5908" y="2730"/>
                      <a:pt x="5543" y="1132"/>
                    </a:cubicBezTo>
                    <a:lnTo>
                      <a:pt x="5543" y="1132"/>
                    </a:lnTo>
                    <a:lnTo>
                      <a:pt x="5390" y="1592"/>
                    </a:lnTo>
                    <a:lnTo>
                      <a:pt x="5390" y="1592"/>
                    </a:lnTo>
                    <a:cubicBezTo>
                      <a:pt x="5362" y="1513"/>
                      <a:pt x="5329" y="1436"/>
                      <a:pt x="5292" y="1361"/>
                    </a:cubicBezTo>
                    <a:cubicBezTo>
                      <a:pt x="4876" y="509"/>
                      <a:pt x="3927" y="1"/>
                      <a:pt x="2982" y="1"/>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4"/>
              <p:cNvSpPr/>
              <p:nvPr/>
            </p:nvSpPr>
            <p:spPr>
              <a:xfrm>
                <a:off x="2393975" y="4508600"/>
                <a:ext cx="93025" cy="86775"/>
              </a:xfrm>
              <a:custGeom>
                <a:avLst/>
                <a:gdLst/>
                <a:ahLst/>
                <a:cxnLst/>
                <a:rect l="l" t="t" r="r" b="b"/>
                <a:pathLst>
                  <a:path w="3721" h="3471" extrusionOk="0">
                    <a:moveTo>
                      <a:pt x="3401" y="1781"/>
                    </a:moveTo>
                    <a:cubicBezTo>
                      <a:pt x="3469" y="1462"/>
                      <a:pt x="3538" y="1165"/>
                      <a:pt x="3629" y="845"/>
                    </a:cubicBezTo>
                    <a:cubicBezTo>
                      <a:pt x="2693" y="47"/>
                      <a:pt x="959" y="1"/>
                      <a:pt x="457" y="1119"/>
                    </a:cubicBezTo>
                    <a:cubicBezTo>
                      <a:pt x="0" y="2192"/>
                      <a:pt x="1301" y="3470"/>
                      <a:pt x="2397" y="3059"/>
                    </a:cubicBezTo>
                    <a:cubicBezTo>
                      <a:pt x="3492" y="2649"/>
                      <a:pt x="3721" y="982"/>
                      <a:pt x="2876" y="184"/>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4"/>
              <p:cNvSpPr/>
              <p:nvPr/>
            </p:nvSpPr>
            <p:spPr>
              <a:xfrm>
                <a:off x="2592550" y="4198175"/>
                <a:ext cx="263075" cy="149550"/>
              </a:xfrm>
              <a:custGeom>
                <a:avLst/>
                <a:gdLst/>
                <a:ahLst/>
                <a:cxnLst/>
                <a:rect l="l" t="t" r="r" b="b"/>
                <a:pathLst>
                  <a:path w="10523" h="5982" extrusionOk="0">
                    <a:moveTo>
                      <a:pt x="8560" y="1"/>
                    </a:moveTo>
                    <a:cubicBezTo>
                      <a:pt x="5912" y="1690"/>
                      <a:pt x="2420" y="2306"/>
                      <a:pt x="388" y="4680"/>
                    </a:cubicBezTo>
                    <a:cubicBezTo>
                      <a:pt x="251" y="4931"/>
                      <a:pt x="114" y="5205"/>
                      <a:pt x="0" y="5456"/>
                    </a:cubicBezTo>
                    <a:cubicBezTo>
                      <a:pt x="23" y="5616"/>
                      <a:pt x="92" y="5753"/>
                      <a:pt x="228" y="5844"/>
                    </a:cubicBezTo>
                    <a:cubicBezTo>
                      <a:pt x="457" y="5981"/>
                      <a:pt x="753" y="5936"/>
                      <a:pt x="1005" y="5890"/>
                    </a:cubicBezTo>
                    <a:cubicBezTo>
                      <a:pt x="4611" y="5114"/>
                      <a:pt x="7966" y="3242"/>
                      <a:pt x="10523" y="594"/>
                    </a:cubicBezTo>
                    <a:cubicBezTo>
                      <a:pt x="9906" y="343"/>
                      <a:pt x="9244" y="138"/>
                      <a:pt x="8560" y="1"/>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4"/>
              <p:cNvSpPr/>
              <p:nvPr/>
            </p:nvSpPr>
            <p:spPr>
              <a:xfrm>
                <a:off x="2633625" y="4192475"/>
                <a:ext cx="123850" cy="69075"/>
              </a:xfrm>
              <a:custGeom>
                <a:avLst/>
                <a:gdLst/>
                <a:ahLst/>
                <a:cxnLst/>
                <a:rect l="l" t="t" r="r" b="b"/>
                <a:pathLst>
                  <a:path w="4954" h="2763" extrusionOk="0">
                    <a:moveTo>
                      <a:pt x="2146" y="731"/>
                    </a:moveTo>
                    <a:cubicBezTo>
                      <a:pt x="1256" y="1233"/>
                      <a:pt x="571" y="1941"/>
                      <a:pt x="1" y="2763"/>
                    </a:cubicBezTo>
                    <a:cubicBezTo>
                      <a:pt x="1735" y="1964"/>
                      <a:pt x="3402" y="1073"/>
                      <a:pt x="4954" y="1"/>
                    </a:cubicBezTo>
                    <a:cubicBezTo>
                      <a:pt x="3972" y="24"/>
                      <a:pt x="3014" y="229"/>
                      <a:pt x="2146" y="731"/>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4"/>
              <p:cNvSpPr/>
              <p:nvPr/>
            </p:nvSpPr>
            <p:spPr>
              <a:xfrm>
                <a:off x="2293525" y="4232425"/>
                <a:ext cx="707050" cy="447975"/>
              </a:xfrm>
              <a:custGeom>
                <a:avLst/>
                <a:gdLst/>
                <a:ahLst/>
                <a:cxnLst/>
                <a:rect l="l" t="t" r="r" b="b"/>
                <a:pathLst>
                  <a:path w="28282" h="17919" extrusionOk="0">
                    <a:moveTo>
                      <a:pt x="24059" y="0"/>
                    </a:moveTo>
                    <a:cubicBezTo>
                      <a:pt x="19996" y="3538"/>
                      <a:pt x="14746" y="5410"/>
                      <a:pt x="9633" y="7578"/>
                    </a:cubicBezTo>
                    <a:cubicBezTo>
                      <a:pt x="7122" y="10181"/>
                      <a:pt x="3310" y="11482"/>
                      <a:pt x="1325" y="14495"/>
                    </a:cubicBezTo>
                    <a:cubicBezTo>
                      <a:pt x="663" y="15499"/>
                      <a:pt x="252" y="16617"/>
                      <a:pt x="1" y="17781"/>
                    </a:cubicBezTo>
                    <a:cubicBezTo>
                      <a:pt x="6004" y="17918"/>
                      <a:pt x="12121" y="16457"/>
                      <a:pt x="17713" y="13262"/>
                    </a:cubicBezTo>
                    <a:cubicBezTo>
                      <a:pt x="21982" y="10820"/>
                      <a:pt x="25542" y="7578"/>
                      <a:pt x="28281" y="3835"/>
                    </a:cubicBezTo>
                    <a:cubicBezTo>
                      <a:pt x="28236" y="3767"/>
                      <a:pt x="28190" y="3675"/>
                      <a:pt x="28122" y="3584"/>
                    </a:cubicBezTo>
                    <a:cubicBezTo>
                      <a:pt x="27117" y="2055"/>
                      <a:pt x="25679" y="891"/>
                      <a:pt x="24059" y="0"/>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4"/>
              <p:cNvSpPr/>
              <p:nvPr/>
            </p:nvSpPr>
            <p:spPr>
              <a:xfrm>
                <a:off x="1492375" y="3188175"/>
                <a:ext cx="1601775" cy="1345000"/>
              </a:xfrm>
              <a:custGeom>
                <a:avLst/>
                <a:gdLst/>
                <a:ahLst/>
                <a:cxnLst/>
                <a:rect l="l" t="t" r="r" b="b"/>
                <a:pathLst>
                  <a:path w="64071" h="53800" extrusionOk="0">
                    <a:moveTo>
                      <a:pt x="46815" y="7692"/>
                    </a:moveTo>
                    <a:cubicBezTo>
                      <a:pt x="48686" y="5182"/>
                      <a:pt x="51357" y="3264"/>
                      <a:pt x="54324" y="2283"/>
                    </a:cubicBezTo>
                    <a:cubicBezTo>
                      <a:pt x="54484" y="2191"/>
                      <a:pt x="54667" y="2100"/>
                      <a:pt x="54826" y="2032"/>
                    </a:cubicBezTo>
                    <a:cubicBezTo>
                      <a:pt x="55397" y="1849"/>
                      <a:pt x="56127" y="1918"/>
                      <a:pt x="56515" y="2374"/>
                    </a:cubicBezTo>
                    <a:cubicBezTo>
                      <a:pt x="56949" y="2876"/>
                      <a:pt x="56835" y="3698"/>
                      <a:pt x="56447" y="4246"/>
                    </a:cubicBezTo>
                    <a:cubicBezTo>
                      <a:pt x="56059" y="4794"/>
                      <a:pt x="55443" y="5136"/>
                      <a:pt x="54849" y="5455"/>
                    </a:cubicBezTo>
                    <a:lnTo>
                      <a:pt x="48641" y="8902"/>
                    </a:lnTo>
                    <a:cubicBezTo>
                      <a:pt x="48253" y="9108"/>
                      <a:pt x="47865" y="9336"/>
                      <a:pt x="47431" y="9336"/>
                    </a:cubicBezTo>
                    <a:cubicBezTo>
                      <a:pt x="46997" y="9359"/>
                      <a:pt x="46518" y="9108"/>
                      <a:pt x="46450" y="8674"/>
                    </a:cubicBezTo>
                    <a:cubicBezTo>
                      <a:pt x="46381" y="8309"/>
                      <a:pt x="46586" y="7989"/>
                      <a:pt x="46815" y="7692"/>
                    </a:cubicBezTo>
                    <a:close/>
                    <a:moveTo>
                      <a:pt x="58319" y="11367"/>
                    </a:moveTo>
                    <a:cubicBezTo>
                      <a:pt x="58410" y="12029"/>
                      <a:pt x="57748" y="12554"/>
                      <a:pt x="57177" y="12919"/>
                    </a:cubicBezTo>
                    <a:cubicBezTo>
                      <a:pt x="56881" y="13102"/>
                      <a:pt x="56607" y="13262"/>
                      <a:pt x="56333" y="13444"/>
                    </a:cubicBezTo>
                    <a:cubicBezTo>
                      <a:pt x="55192" y="14243"/>
                      <a:pt x="54096" y="15133"/>
                      <a:pt x="53069" y="16069"/>
                    </a:cubicBezTo>
                    <a:cubicBezTo>
                      <a:pt x="49714" y="19105"/>
                      <a:pt x="46838" y="22871"/>
                      <a:pt x="42706" y="24674"/>
                    </a:cubicBezTo>
                    <a:cubicBezTo>
                      <a:pt x="41725" y="25108"/>
                      <a:pt x="40378" y="25359"/>
                      <a:pt x="39716" y="24515"/>
                    </a:cubicBezTo>
                    <a:cubicBezTo>
                      <a:pt x="39077" y="23716"/>
                      <a:pt x="39511" y="22552"/>
                      <a:pt x="40081" y="21707"/>
                    </a:cubicBezTo>
                    <a:cubicBezTo>
                      <a:pt x="41040" y="20360"/>
                      <a:pt x="42341" y="19265"/>
                      <a:pt x="43642" y="18215"/>
                    </a:cubicBezTo>
                    <a:cubicBezTo>
                      <a:pt x="46221" y="16138"/>
                      <a:pt x="48823" y="14061"/>
                      <a:pt x="51448" y="12029"/>
                    </a:cubicBezTo>
                    <a:cubicBezTo>
                      <a:pt x="52338" y="11322"/>
                      <a:pt x="53274" y="10614"/>
                      <a:pt x="54347" y="10226"/>
                    </a:cubicBezTo>
                    <a:cubicBezTo>
                      <a:pt x="55443" y="9838"/>
                      <a:pt x="56721" y="9815"/>
                      <a:pt x="57657" y="10454"/>
                    </a:cubicBezTo>
                    <a:cubicBezTo>
                      <a:pt x="57976" y="10660"/>
                      <a:pt x="58273" y="10979"/>
                      <a:pt x="58319" y="11367"/>
                    </a:cubicBezTo>
                    <a:close/>
                    <a:moveTo>
                      <a:pt x="33850" y="26934"/>
                    </a:moveTo>
                    <a:cubicBezTo>
                      <a:pt x="33439" y="28874"/>
                      <a:pt x="31613" y="30130"/>
                      <a:pt x="29947" y="31180"/>
                    </a:cubicBezTo>
                    <a:cubicBezTo>
                      <a:pt x="28189" y="32275"/>
                      <a:pt x="26455" y="33371"/>
                      <a:pt x="24697" y="34444"/>
                    </a:cubicBezTo>
                    <a:cubicBezTo>
                      <a:pt x="24058" y="34854"/>
                      <a:pt x="23145" y="35242"/>
                      <a:pt x="22597" y="34717"/>
                    </a:cubicBezTo>
                    <a:cubicBezTo>
                      <a:pt x="23008" y="32686"/>
                      <a:pt x="24994" y="31385"/>
                      <a:pt x="26911" y="30495"/>
                    </a:cubicBezTo>
                    <a:cubicBezTo>
                      <a:pt x="28806" y="29627"/>
                      <a:pt x="30905" y="28851"/>
                      <a:pt x="32070" y="27117"/>
                    </a:cubicBezTo>
                    <a:lnTo>
                      <a:pt x="31819" y="27573"/>
                    </a:lnTo>
                    <a:cubicBezTo>
                      <a:pt x="32207" y="27345"/>
                      <a:pt x="32366" y="26866"/>
                      <a:pt x="32640" y="26500"/>
                    </a:cubicBezTo>
                    <a:cubicBezTo>
                      <a:pt x="32914" y="26135"/>
                      <a:pt x="33508" y="25930"/>
                      <a:pt x="33781" y="26272"/>
                    </a:cubicBezTo>
                    <a:cubicBezTo>
                      <a:pt x="33918" y="26455"/>
                      <a:pt x="33896" y="26729"/>
                      <a:pt x="33850" y="26934"/>
                    </a:cubicBezTo>
                    <a:close/>
                    <a:moveTo>
                      <a:pt x="12714" y="41474"/>
                    </a:moveTo>
                    <a:cubicBezTo>
                      <a:pt x="12280" y="42250"/>
                      <a:pt x="11778" y="42980"/>
                      <a:pt x="11047" y="43482"/>
                    </a:cubicBezTo>
                    <a:cubicBezTo>
                      <a:pt x="10340" y="43985"/>
                      <a:pt x="9381" y="44236"/>
                      <a:pt x="8560" y="43893"/>
                    </a:cubicBezTo>
                    <a:cubicBezTo>
                      <a:pt x="7966" y="43665"/>
                      <a:pt x="7510" y="43163"/>
                      <a:pt x="7076" y="42661"/>
                    </a:cubicBezTo>
                    <a:cubicBezTo>
                      <a:pt x="6300" y="41793"/>
                      <a:pt x="5524" y="40903"/>
                      <a:pt x="4748" y="40036"/>
                    </a:cubicBezTo>
                    <a:cubicBezTo>
                      <a:pt x="4474" y="39716"/>
                      <a:pt x="4177" y="39374"/>
                      <a:pt x="4200" y="38963"/>
                    </a:cubicBezTo>
                    <a:cubicBezTo>
                      <a:pt x="4223" y="38552"/>
                      <a:pt x="4771" y="38187"/>
                      <a:pt x="5067" y="38484"/>
                    </a:cubicBezTo>
                    <a:lnTo>
                      <a:pt x="4679" y="38210"/>
                    </a:lnTo>
                    <a:cubicBezTo>
                      <a:pt x="5912" y="39054"/>
                      <a:pt x="7578" y="38370"/>
                      <a:pt x="8948" y="37776"/>
                    </a:cubicBezTo>
                    <a:cubicBezTo>
                      <a:pt x="10317" y="37183"/>
                      <a:pt x="12189" y="36840"/>
                      <a:pt x="13079" y="38050"/>
                    </a:cubicBezTo>
                    <a:cubicBezTo>
                      <a:pt x="13787" y="39031"/>
                      <a:pt x="13330" y="40424"/>
                      <a:pt x="12714" y="41474"/>
                    </a:cubicBezTo>
                    <a:close/>
                    <a:moveTo>
                      <a:pt x="44623" y="7875"/>
                    </a:moveTo>
                    <a:cubicBezTo>
                      <a:pt x="41428" y="11436"/>
                      <a:pt x="38894" y="15407"/>
                      <a:pt x="35904" y="19082"/>
                    </a:cubicBezTo>
                    <a:cubicBezTo>
                      <a:pt x="30905" y="25222"/>
                      <a:pt x="24469" y="30655"/>
                      <a:pt x="16959" y="33690"/>
                    </a:cubicBezTo>
                    <a:cubicBezTo>
                      <a:pt x="11436" y="35950"/>
                      <a:pt x="5318" y="36749"/>
                      <a:pt x="0" y="35676"/>
                    </a:cubicBezTo>
                    <a:cubicBezTo>
                      <a:pt x="730" y="37936"/>
                      <a:pt x="1689" y="40150"/>
                      <a:pt x="2922" y="42295"/>
                    </a:cubicBezTo>
                    <a:cubicBezTo>
                      <a:pt x="5661" y="47066"/>
                      <a:pt x="9358" y="50946"/>
                      <a:pt x="13650" y="53799"/>
                    </a:cubicBezTo>
                    <a:cubicBezTo>
                      <a:pt x="14060" y="48550"/>
                      <a:pt x="17484" y="43323"/>
                      <a:pt x="21981" y="39397"/>
                    </a:cubicBezTo>
                    <a:cubicBezTo>
                      <a:pt x="26500" y="35402"/>
                      <a:pt x="32024" y="32549"/>
                      <a:pt x="37570" y="30107"/>
                    </a:cubicBezTo>
                    <a:cubicBezTo>
                      <a:pt x="40766" y="28692"/>
                      <a:pt x="44007" y="27391"/>
                      <a:pt x="46952" y="25519"/>
                    </a:cubicBezTo>
                    <a:cubicBezTo>
                      <a:pt x="53274" y="21524"/>
                      <a:pt x="57794" y="15179"/>
                      <a:pt x="64071" y="11322"/>
                    </a:cubicBezTo>
                    <a:cubicBezTo>
                      <a:pt x="63591" y="10272"/>
                      <a:pt x="63066" y="9222"/>
                      <a:pt x="62473" y="8195"/>
                    </a:cubicBezTo>
                    <a:cubicBezTo>
                      <a:pt x="60693" y="5067"/>
                      <a:pt x="58478" y="2328"/>
                      <a:pt x="55968" y="0"/>
                    </a:cubicBezTo>
                    <a:cubicBezTo>
                      <a:pt x="51540" y="1370"/>
                      <a:pt x="47705" y="4451"/>
                      <a:pt x="44623" y="7875"/>
                    </a:cubicBezTo>
                  </a:path>
                </a:pathLst>
              </a:custGeom>
              <a:gradFill>
                <a:gsLst>
                  <a:gs pos="0">
                    <a:schemeClr val="accent4"/>
                  </a:gs>
                  <a:gs pos="50000">
                    <a:schemeClr val="accent4"/>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4"/>
              <p:cNvSpPr/>
              <p:nvPr/>
            </p:nvSpPr>
            <p:spPr>
              <a:xfrm>
                <a:off x="1476950" y="2971900"/>
                <a:ext cx="1020900" cy="673375"/>
              </a:xfrm>
              <a:custGeom>
                <a:avLst/>
                <a:gdLst/>
                <a:ahLst/>
                <a:cxnLst/>
                <a:rect l="l" t="t" r="r" b="b"/>
                <a:pathLst>
                  <a:path w="40836" h="26935" extrusionOk="0">
                    <a:moveTo>
                      <a:pt x="32276" y="10249"/>
                    </a:moveTo>
                    <a:lnTo>
                      <a:pt x="32572" y="9701"/>
                    </a:lnTo>
                    <a:cubicBezTo>
                      <a:pt x="31568" y="11390"/>
                      <a:pt x="29537" y="12395"/>
                      <a:pt x="27574" y="12212"/>
                    </a:cubicBezTo>
                    <a:cubicBezTo>
                      <a:pt x="29103" y="10706"/>
                      <a:pt x="30975" y="9587"/>
                      <a:pt x="33029" y="8925"/>
                    </a:cubicBezTo>
                    <a:cubicBezTo>
                      <a:pt x="32778" y="9382"/>
                      <a:pt x="32527" y="9815"/>
                      <a:pt x="32276" y="10249"/>
                    </a:cubicBezTo>
                    <a:close/>
                    <a:moveTo>
                      <a:pt x="14175" y="22529"/>
                    </a:moveTo>
                    <a:cubicBezTo>
                      <a:pt x="12669" y="23739"/>
                      <a:pt x="10592" y="24469"/>
                      <a:pt x="8720" y="23921"/>
                    </a:cubicBezTo>
                    <a:cubicBezTo>
                      <a:pt x="8400" y="23830"/>
                      <a:pt x="8081" y="23670"/>
                      <a:pt x="7921" y="23374"/>
                    </a:cubicBezTo>
                    <a:cubicBezTo>
                      <a:pt x="7693" y="22986"/>
                      <a:pt x="7898" y="22461"/>
                      <a:pt x="8264" y="22164"/>
                    </a:cubicBezTo>
                    <a:cubicBezTo>
                      <a:pt x="8606" y="21867"/>
                      <a:pt x="9062" y="21730"/>
                      <a:pt x="9496" y="21593"/>
                    </a:cubicBezTo>
                    <a:cubicBezTo>
                      <a:pt x="11916" y="20840"/>
                      <a:pt x="14152" y="19493"/>
                      <a:pt x="15933" y="17690"/>
                    </a:cubicBezTo>
                    <a:cubicBezTo>
                      <a:pt x="16252" y="17370"/>
                      <a:pt x="16618" y="17005"/>
                      <a:pt x="17051" y="16960"/>
                    </a:cubicBezTo>
                    <a:cubicBezTo>
                      <a:pt x="17508" y="16937"/>
                      <a:pt x="17987" y="17462"/>
                      <a:pt x="17713" y="17827"/>
                    </a:cubicBezTo>
                    <a:lnTo>
                      <a:pt x="17850" y="17987"/>
                    </a:lnTo>
                    <a:cubicBezTo>
                      <a:pt x="16800" y="19630"/>
                      <a:pt x="15705" y="21296"/>
                      <a:pt x="14175" y="22529"/>
                    </a:cubicBezTo>
                    <a:close/>
                    <a:moveTo>
                      <a:pt x="26136" y="11550"/>
                    </a:moveTo>
                    <a:cubicBezTo>
                      <a:pt x="22187" y="13559"/>
                      <a:pt x="18124" y="15362"/>
                      <a:pt x="13970" y="16960"/>
                    </a:cubicBezTo>
                    <a:cubicBezTo>
                      <a:pt x="11756" y="17804"/>
                      <a:pt x="9245" y="18603"/>
                      <a:pt x="7054" y="17667"/>
                    </a:cubicBezTo>
                    <a:cubicBezTo>
                      <a:pt x="5958" y="17188"/>
                      <a:pt x="5091" y="16298"/>
                      <a:pt x="4520" y="15248"/>
                    </a:cubicBezTo>
                    <a:cubicBezTo>
                      <a:pt x="2420" y="18466"/>
                      <a:pt x="914" y="22004"/>
                      <a:pt x="1" y="25702"/>
                    </a:cubicBezTo>
                    <a:cubicBezTo>
                      <a:pt x="4223" y="25017"/>
                      <a:pt x="8880" y="26934"/>
                      <a:pt x="13102" y="25793"/>
                    </a:cubicBezTo>
                    <a:cubicBezTo>
                      <a:pt x="18375" y="24355"/>
                      <a:pt x="21228" y="18717"/>
                      <a:pt x="25725" y="15590"/>
                    </a:cubicBezTo>
                    <a:cubicBezTo>
                      <a:pt x="27574" y="14266"/>
                      <a:pt x="29719" y="13399"/>
                      <a:pt x="31659" y="12235"/>
                    </a:cubicBezTo>
                    <a:cubicBezTo>
                      <a:pt x="36019" y="9587"/>
                      <a:pt x="39329" y="5273"/>
                      <a:pt x="40835" y="411"/>
                    </a:cubicBezTo>
                    <a:cubicBezTo>
                      <a:pt x="40105" y="252"/>
                      <a:pt x="39352" y="115"/>
                      <a:pt x="38621" y="0"/>
                    </a:cubicBezTo>
                    <a:cubicBezTo>
                      <a:pt x="37868" y="2055"/>
                      <a:pt x="36613" y="3949"/>
                      <a:pt x="35083" y="5524"/>
                    </a:cubicBezTo>
                    <a:cubicBezTo>
                      <a:pt x="32550" y="8103"/>
                      <a:pt x="29354" y="9907"/>
                      <a:pt x="26136" y="11550"/>
                    </a:cubicBezTo>
                    <a:close/>
                  </a:path>
                </a:pathLst>
              </a:custGeom>
              <a:gradFill>
                <a:gsLst>
                  <a:gs pos="0">
                    <a:schemeClr val="accent4"/>
                  </a:gs>
                  <a:gs pos="50000">
                    <a:schemeClr val="accent4"/>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4"/>
              <p:cNvSpPr/>
              <p:nvPr/>
            </p:nvSpPr>
            <p:spPr>
              <a:xfrm>
                <a:off x="2020775" y="3863225"/>
                <a:ext cx="1141275" cy="808600"/>
              </a:xfrm>
              <a:custGeom>
                <a:avLst/>
                <a:gdLst/>
                <a:ahLst/>
                <a:cxnLst/>
                <a:rect l="l" t="t" r="r" b="b"/>
                <a:pathLst>
                  <a:path w="45651" h="32344" extrusionOk="0">
                    <a:moveTo>
                      <a:pt x="43231" y="6574"/>
                    </a:moveTo>
                    <a:cubicBezTo>
                      <a:pt x="42843" y="7442"/>
                      <a:pt x="41953" y="8149"/>
                      <a:pt x="41017" y="7989"/>
                    </a:cubicBezTo>
                    <a:cubicBezTo>
                      <a:pt x="40470" y="7898"/>
                      <a:pt x="40059" y="7442"/>
                      <a:pt x="39899" y="6939"/>
                    </a:cubicBezTo>
                    <a:cubicBezTo>
                      <a:pt x="39876" y="6985"/>
                      <a:pt x="39853" y="7054"/>
                      <a:pt x="39830" y="7099"/>
                    </a:cubicBezTo>
                    <a:lnTo>
                      <a:pt x="39899" y="6871"/>
                    </a:lnTo>
                    <a:cubicBezTo>
                      <a:pt x="39808" y="6506"/>
                      <a:pt x="39853" y="6141"/>
                      <a:pt x="40127" y="5844"/>
                    </a:cubicBezTo>
                    <a:lnTo>
                      <a:pt x="39899" y="6871"/>
                    </a:lnTo>
                    <a:cubicBezTo>
                      <a:pt x="39899" y="6894"/>
                      <a:pt x="39899" y="6917"/>
                      <a:pt x="39899" y="6939"/>
                    </a:cubicBezTo>
                    <a:cubicBezTo>
                      <a:pt x="40196" y="6163"/>
                      <a:pt x="40515" y="5387"/>
                      <a:pt x="41177" y="4931"/>
                    </a:cubicBezTo>
                    <a:cubicBezTo>
                      <a:pt x="41885" y="4451"/>
                      <a:pt x="43072" y="4588"/>
                      <a:pt x="43368" y="5410"/>
                    </a:cubicBezTo>
                    <a:cubicBezTo>
                      <a:pt x="43505" y="5775"/>
                      <a:pt x="43391" y="6209"/>
                      <a:pt x="43231" y="6574"/>
                    </a:cubicBezTo>
                    <a:close/>
                    <a:moveTo>
                      <a:pt x="23876" y="19288"/>
                    </a:moveTo>
                    <a:cubicBezTo>
                      <a:pt x="23624" y="19334"/>
                      <a:pt x="23328" y="19379"/>
                      <a:pt x="23099" y="19242"/>
                    </a:cubicBezTo>
                    <a:cubicBezTo>
                      <a:pt x="22963" y="19151"/>
                      <a:pt x="22894" y="19014"/>
                      <a:pt x="22871" y="18854"/>
                    </a:cubicBezTo>
                    <a:cubicBezTo>
                      <a:pt x="22826" y="18603"/>
                      <a:pt x="22894" y="18329"/>
                      <a:pt x="23031" y="18101"/>
                    </a:cubicBezTo>
                    <a:cubicBezTo>
                      <a:pt x="23191" y="17850"/>
                      <a:pt x="23396" y="17644"/>
                      <a:pt x="23556" y="17393"/>
                    </a:cubicBezTo>
                    <a:lnTo>
                      <a:pt x="23739" y="17074"/>
                    </a:lnTo>
                    <a:cubicBezTo>
                      <a:pt x="23693" y="17188"/>
                      <a:pt x="23624" y="17302"/>
                      <a:pt x="23556" y="17393"/>
                    </a:cubicBezTo>
                    <a:lnTo>
                      <a:pt x="23077" y="18284"/>
                    </a:lnTo>
                    <a:cubicBezTo>
                      <a:pt x="23145" y="18215"/>
                      <a:pt x="23191" y="18147"/>
                      <a:pt x="23259" y="18078"/>
                    </a:cubicBezTo>
                    <a:cubicBezTo>
                      <a:pt x="25291" y="15704"/>
                      <a:pt x="28783" y="15088"/>
                      <a:pt x="31431" y="13399"/>
                    </a:cubicBezTo>
                    <a:cubicBezTo>
                      <a:pt x="31842" y="13125"/>
                      <a:pt x="32230" y="12851"/>
                      <a:pt x="32572" y="12532"/>
                    </a:cubicBezTo>
                    <a:cubicBezTo>
                      <a:pt x="33143" y="12007"/>
                      <a:pt x="33805" y="11368"/>
                      <a:pt x="34558" y="11527"/>
                    </a:cubicBezTo>
                    <a:cubicBezTo>
                      <a:pt x="34923" y="12052"/>
                      <a:pt x="34512" y="12760"/>
                      <a:pt x="34078" y="13262"/>
                    </a:cubicBezTo>
                    <a:cubicBezTo>
                      <a:pt x="33873" y="13513"/>
                      <a:pt x="33645" y="13764"/>
                      <a:pt x="33394" y="13992"/>
                    </a:cubicBezTo>
                    <a:cubicBezTo>
                      <a:pt x="30837" y="16640"/>
                      <a:pt x="27482" y="18512"/>
                      <a:pt x="23876" y="19288"/>
                    </a:cubicBezTo>
                    <a:close/>
                    <a:moveTo>
                      <a:pt x="8514" y="27003"/>
                    </a:moveTo>
                    <a:cubicBezTo>
                      <a:pt x="7282" y="28235"/>
                      <a:pt x="6232" y="30176"/>
                      <a:pt x="4474" y="30084"/>
                    </a:cubicBezTo>
                    <a:cubicBezTo>
                      <a:pt x="4314" y="30061"/>
                      <a:pt x="4132" y="30039"/>
                      <a:pt x="3995" y="29947"/>
                    </a:cubicBezTo>
                    <a:cubicBezTo>
                      <a:pt x="3721" y="29742"/>
                      <a:pt x="3698" y="29285"/>
                      <a:pt x="3881" y="28966"/>
                    </a:cubicBezTo>
                    <a:cubicBezTo>
                      <a:pt x="3926" y="28897"/>
                      <a:pt x="3972" y="28829"/>
                      <a:pt x="4018" y="28783"/>
                    </a:cubicBezTo>
                    <a:lnTo>
                      <a:pt x="3629" y="29080"/>
                    </a:lnTo>
                    <a:cubicBezTo>
                      <a:pt x="6551" y="24857"/>
                      <a:pt x="11253" y="21936"/>
                      <a:pt x="16343" y="21182"/>
                    </a:cubicBezTo>
                    <a:cubicBezTo>
                      <a:pt x="14882" y="24150"/>
                      <a:pt x="10842" y="24652"/>
                      <a:pt x="8514" y="27003"/>
                    </a:cubicBezTo>
                    <a:close/>
                    <a:moveTo>
                      <a:pt x="42387" y="297"/>
                    </a:moveTo>
                    <a:cubicBezTo>
                      <a:pt x="41565" y="480"/>
                      <a:pt x="40926" y="1050"/>
                      <a:pt x="40333" y="1621"/>
                    </a:cubicBezTo>
                    <a:cubicBezTo>
                      <a:pt x="37457" y="4474"/>
                      <a:pt x="35357" y="8058"/>
                      <a:pt x="32435" y="10843"/>
                    </a:cubicBezTo>
                    <a:cubicBezTo>
                      <a:pt x="31499" y="11710"/>
                      <a:pt x="30518" y="12486"/>
                      <a:pt x="29468" y="13171"/>
                    </a:cubicBezTo>
                    <a:cubicBezTo>
                      <a:pt x="27916" y="14243"/>
                      <a:pt x="26249" y="15134"/>
                      <a:pt x="24515" y="15933"/>
                    </a:cubicBezTo>
                    <a:cubicBezTo>
                      <a:pt x="22757" y="16754"/>
                      <a:pt x="20931" y="17462"/>
                      <a:pt x="19105" y="18147"/>
                    </a:cubicBezTo>
                    <a:cubicBezTo>
                      <a:pt x="14335" y="19950"/>
                      <a:pt x="9450" y="21639"/>
                      <a:pt x="5341" y="24675"/>
                    </a:cubicBezTo>
                    <a:cubicBezTo>
                      <a:pt x="3219" y="26250"/>
                      <a:pt x="1324" y="28258"/>
                      <a:pt x="0" y="30541"/>
                    </a:cubicBezTo>
                    <a:cubicBezTo>
                      <a:pt x="2465" y="31431"/>
                      <a:pt x="5022" y="32024"/>
                      <a:pt x="7624" y="32344"/>
                    </a:cubicBezTo>
                    <a:cubicBezTo>
                      <a:pt x="7966" y="31385"/>
                      <a:pt x="8423" y="30495"/>
                      <a:pt x="9039" y="29673"/>
                    </a:cubicBezTo>
                    <a:cubicBezTo>
                      <a:pt x="10203" y="28098"/>
                      <a:pt x="11801" y="26889"/>
                      <a:pt x="13467" y="25839"/>
                    </a:cubicBezTo>
                    <a:cubicBezTo>
                      <a:pt x="15681" y="24469"/>
                      <a:pt x="18101" y="23374"/>
                      <a:pt x="20543" y="22346"/>
                    </a:cubicBezTo>
                    <a:cubicBezTo>
                      <a:pt x="25656" y="20178"/>
                      <a:pt x="30906" y="18306"/>
                      <a:pt x="34969" y="14768"/>
                    </a:cubicBezTo>
                    <a:cubicBezTo>
                      <a:pt x="35471" y="14335"/>
                      <a:pt x="35950" y="13878"/>
                      <a:pt x="36429" y="13399"/>
                    </a:cubicBezTo>
                    <a:cubicBezTo>
                      <a:pt x="37479" y="12281"/>
                      <a:pt x="38507" y="10957"/>
                      <a:pt x="39990" y="10569"/>
                    </a:cubicBezTo>
                    <a:cubicBezTo>
                      <a:pt x="41131" y="10295"/>
                      <a:pt x="42318" y="10637"/>
                      <a:pt x="43300" y="11322"/>
                    </a:cubicBezTo>
                    <a:cubicBezTo>
                      <a:pt x="44487" y="8400"/>
                      <a:pt x="45286" y="5319"/>
                      <a:pt x="45651" y="2192"/>
                    </a:cubicBezTo>
                    <a:cubicBezTo>
                      <a:pt x="44898" y="891"/>
                      <a:pt x="43779" y="1"/>
                      <a:pt x="42387" y="297"/>
                    </a:cubicBezTo>
                  </a:path>
                </a:pathLst>
              </a:custGeom>
              <a:gradFill>
                <a:gsLst>
                  <a:gs pos="0">
                    <a:schemeClr val="accent4"/>
                  </a:gs>
                  <a:gs pos="50000">
                    <a:schemeClr val="accent4"/>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1" name="Google Shape;2591;p34"/>
            <p:cNvSpPr/>
            <p:nvPr/>
          </p:nvSpPr>
          <p:spPr>
            <a:xfrm>
              <a:off x="2763150" y="1641848"/>
              <a:ext cx="515100" cy="5151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34"/>
          <p:cNvGrpSpPr/>
          <p:nvPr/>
        </p:nvGrpSpPr>
        <p:grpSpPr>
          <a:xfrm>
            <a:off x="5754456" y="1641835"/>
            <a:ext cx="961652" cy="899986"/>
            <a:chOff x="5754456" y="1641835"/>
            <a:chExt cx="961652" cy="899986"/>
          </a:xfrm>
        </p:grpSpPr>
        <p:grpSp>
          <p:nvGrpSpPr>
            <p:cNvPr id="2593" name="Google Shape;2593;p34"/>
            <p:cNvGrpSpPr/>
            <p:nvPr/>
          </p:nvGrpSpPr>
          <p:grpSpPr>
            <a:xfrm>
              <a:off x="5754456" y="1642713"/>
              <a:ext cx="961652" cy="899108"/>
              <a:chOff x="3766504" y="40"/>
              <a:chExt cx="1239721" cy="1159093"/>
            </a:xfrm>
          </p:grpSpPr>
          <p:sp>
            <p:nvSpPr>
              <p:cNvPr id="2594" name="Google Shape;2594;p34"/>
              <p:cNvSpPr/>
              <p:nvPr/>
            </p:nvSpPr>
            <p:spPr>
              <a:xfrm>
                <a:off x="4304021" y="418582"/>
                <a:ext cx="221169" cy="220304"/>
              </a:xfrm>
              <a:custGeom>
                <a:avLst/>
                <a:gdLst/>
                <a:ahLst/>
                <a:cxnLst/>
                <a:rect l="l" t="t" r="r" b="b"/>
                <a:pathLst>
                  <a:path w="5982" h="5959" extrusionOk="0">
                    <a:moveTo>
                      <a:pt x="5639" y="2352"/>
                    </a:moveTo>
                    <a:cubicBezTo>
                      <a:pt x="5981" y="3813"/>
                      <a:pt x="5068" y="5274"/>
                      <a:pt x="3607" y="5616"/>
                    </a:cubicBezTo>
                    <a:cubicBezTo>
                      <a:pt x="2146" y="5958"/>
                      <a:pt x="686" y="5068"/>
                      <a:pt x="343" y="3607"/>
                    </a:cubicBezTo>
                    <a:cubicBezTo>
                      <a:pt x="1" y="2146"/>
                      <a:pt x="914" y="686"/>
                      <a:pt x="2375" y="343"/>
                    </a:cubicBezTo>
                    <a:cubicBezTo>
                      <a:pt x="3813" y="1"/>
                      <a:pt x="5296" y="891"/>
                      <a:pt x="5639" y="2352"/>
                    </a:cubicBezTo>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4"/>
              <p:cNvSpPr/>
              <p:nvPr/>
            </p:nvSpPr>
            <p:spPr>
              <a:xfrm>
                <a:off x="4245792" y="832946"/>
                <a:ext cx="221169" cy="221118"/>
              </a:xfrm>
              <a:custGeom>
                <a:avLst/>
                <a:gdLst/>
                <a:ahLst/>
                <a:cxnLst/>
                <a:rect l="l" t="t" r="r" b="b"/>
                <a:pathLst>
                  <a:path w="5982" h="5981" extrusionOk="0">
                    <a:moveTo>
                      <a:pt x="5639" y="2374"/>
                    </a:moveTo>
                    <a:cubicBezTo>
                      <a:pt x="5981" y="3812"/>
                      <a:pt x="5068" y="5296"/>
                      <a:pt x="3630" y="5638"/>
                    </a:cubicBezTo>
                    <a:cubicBezTo>
                      <a:pt x="2169" y="5980"/>
                      <a:pt x="708" y="5067"/>
                      <a:pt x="343" y="3606"/>
                    </a:cubicBezTo>
                    <a:cubicBezTo>
                      <a:pt x="1" y="2168"/>
                      <a:pt x="914" y="685"/>
                      <a:pt x="2375" y="342"/>
                    </a:cubicBezTo>
                    <a:cubicBezTo>
                      <a:pt x="3836" y="0"/>
                      <a:pt x="5296" y="913"/>
                      <a:pt x="5639" y="2374"/>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4"/>
              <p:cNvSpPr/>
              <p:nvPr/>
            </p:nvSpPr>
            <p:spPr>
              <a:xfrm>
                <a:off x="3846656" y="40"/>
                <a:ext cx="1159569" cy="1158640"/>
              </a:xfrm>
              <a:custGeom>
                <a:avLst/>
                <a:gdLst/>
                <a:ahLst/>
                <a:cxnLst/>
                <a:rect l="l" t="t" r="r" b="b"/>
                <a:pathLst>
                  <a:path w="31363" h="31340" extrusionOk="0">
                    <a:moveTo>
                      <a:pt x="0" y="15659"/>
                    </a:moveTo>
                    <a:cubicBezTo>
                      <a:pt x="0" y="24332"/>
                      <a:pt x="7031" y="31340"/>
                      <a:pt x="15681" y="31340"/>
                    </a:cubicBezTo>
                    <a:lnTo>
                      <a:pt x="15681" y="31340"/>
                    </a:lnTo>
                    <a:cubicBezTo>
                      <a:pt x="24332" y="31340"/>
                      <a:pt x="31362" y="24332"/>
                      <a:pt x="31362" y="15659"/>
                    </a:cubicBezTo>
                    <a:lnTo>
                      <a:pt x="31362" y="15659"/>
                    </a:lnTo>
                    <a:cubicBezTo>
                      <a:pt x="31362" y="7008"/>
                      <a:pt x="24332" y="1"/>
                      <a:pt x="15681" y="1"/>
                    </a:cubicBezTo>
                    <a:lnTo>
                      <a:pt x="15681" y="1"/>
                    </a:lnTo>
                    <a:cubicBezTo>
                      <a:pt x="7031" y="1"/>
                      <a:pt x="0" y="7008"/>
                      <a:pt x="0" y="15659"/>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4"/>
              <p:cNvSpPr/>
              <p:nvPr/>
            </p:nvSpPr>
            <p:spPr>
              <a:xfrm>
                <a:off x="3907399" y="311442"/>
                <a:ext cx="405958" cy="501276"/>
              </a:xfrm>
              <a:custGeom>
                <a:avLst/>
                <a:gdLst/>
                <a:ahLst/>
                <a:cxnLst/>
                <a:rect l="l" t="t" r="r" b="b"/>
                <a:pathLst>
                  <a:path w="10980" h="13559" extrusionOk="0">
                    <a:moveTo>
                      <a:pt x="9314" y="5432"/>
                    </a:moveTo>
                    <a:cubicBezTo>
                      <a:pt x="9017" y="4337"/>
                      <a:pt x="8994" y="3150"/>
                      <a:pt x="8560" y="2077"/>
                    </a:cubicBezTo>
                    <a:cubicBezTo>
                      <a:pt x="8150" y="1004"/>
                      <a:pt x="7122" y="0"/>
                      <a:pt x="5981" y="160"/>
                    </a:cubicBezTo>
                    <a:cubicBezTo>
                      <a:pt x="5045" y="297"/>
                      <a:pt x="4383" y="1141"/>
                      <a:pt x="3836" y="1917"/>
                    </a:cubicBezTo>
                    <a:cubicBezTo>
                      <a:pt x="2991" y="3081"/>
                      <a:pt x="2169" y="4246"/>
                      <a:pt x="1348" y="5387"/>
                    </a:cubicBezTo>
                    <a:cubicBezTo>
                      <a:pt x="1005" y="5866"/>
                      <a:pt x="663" y="6345"/>
                      <a:pt x="457" y="6870"/>
                    </a:cubicBezTo>
                    <a:cubicBezTo>
                      <a:pt x="1" y="8057"/>
                      <a:pt x="229" y="9358"/>
                      <a:pt x="617" y="10614"/>
                    </a:cubicBezTo>
                    <a:cubicBezTo>
                      <a:pt x="594" y="11504"/>
                      <a:pt x="1097" y="12440"/>
                      <a:pt x="1918" y="12851"/>
                    </a:cubicBezTo>
                    <a:cubicBezTo>
                      <a:pt x="3356" y="13558"/>
                      <a:pt x="5045" y="12691"/>
                      <a:pt x="6620" y="12645"/>
                    </a:cubicBezTo>
                    <a:cubicBezTo>
                      <a:pt x="7602" y="12622"/>
                      <a:pt x="8629" y="12896"/>
                      <a:pt x="9496" y="12463"/>
                    </a:cubicBezTo>
                    <a:cubicBezTo>
                      <a:pt x="10660" y="11915"/>
                      <a:pt x="10980" y="10340"/>
                      <a:pt x="10683" y="9085"/>
                    </a:cubicBezTo>
                    <a:cubicBezTo>
                      <a:pt x="10409" y="7806"/>
                      <a:pt x="9679" y="6688"/>
                      <a:pt x="9314" y="5432"/>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4"/>
              <p:cNvSpPr/>
              <p:nvPr/>
            </p:nvSpPr>
            <p:spPr>
              <a:xfrm>
                <a:off x="4274482" y="322385"/>
                <a:ext cx="133397" cy="159526"/>
              </a:xfrm>
              <a:custGeom>
                <a:avLst/>
                <a:gdLst/>
                <a:ahLst/>
                <a:cxnLst/>
                <a:rect l="l" t="t" r="r" b="b"/>
                <a:pathLst>
                  <a:path w="3608" h="4315" extrusionOk="0">
                    <a:moveTo>
                      <a:pt x="3425" y="1964"/>
                    </a:moveTo>
                    <a:cubicBezTo>
                      <a:pt x="3607" y="1233"/>
                      <a:pt x="3196" y="298"/>
                      <a:pt x="2443" y="161"/>
                    </a:cubicBezTo>
                    <a:cubicBezTo>
                      <a:pt x="1667" y="1"/>
                      <a:pt x="982" y="686"/>
                      <a:pt x="572" y="1370"/>
                    </a:cubicBezTo>
                    <a:lnTo>
                      <a:pt x="914" y="914"/>
                    </a:lnTo>
                    <a:cubicBezTo>
                      <a:pt x="572" y="1347"/>
                      <a:pt x="320" y="1827"/>
                      <a:pt x="161" y="2352"/>
                    </a:cubicBezTo>
                    <a:cubicBezTo>
                      <a:pt x="69" y="2717"/>
                      <a:pt x="1" y="3082"/>
                      <a:pt x="115" y="3447"/>
                    </a:cubicBezTo>
                    <a:cubicBezTo>
                      <a:pt x="206" y="3790"/>
                      <a:pt x="457" y="4109"/>
                      <a:pt x="823" y="4201"/>
                    </a:cubicBezTo>
                    <a:cubicBezTo>
                      <a:pt x="1256" y="4315"/>
                      <a:pt x="1713" y="4064"/>
                      <a:pt x="2078" y="3790"/>
                    </a:cubicBezTo>
                    <a:cubicBezTo>
                      <a:pt x="2694" y="3310"/>
                      <a:pt x="3265" y="2717"/>
                      <a:pt x="3425" y="1964"/>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4"/>
              <p:cNvSpPr/>
              <p:nvPr/>
            </p:nvSpPr>
            <p:spPr>
              <a:xfrm>
                <a:off x="4226383" y="113946"/>
                <a:ext cx="159536" cy="172206"/>
              </a:xfrm>
              <a:custGeom>
                <a:avLst/>
                <a:gdLst/>
                <a:ahLst/>
                <a:cxnLst/>
                <a:rect l="l" t="t" r="r" b="b"/>
                <a:pathLst>
                  <a:path w="4315" h="4658" extrusionOk="0">
                    <a:moveTo>
                      <a:pt x="320" y="3356"/>
                    </a:moveTo>
                    <a:cubicBezTo>
                      <a:pt x="572" y="3881"/>
                      <a:pt x="960" y="4429"/>
                      <a:pt x="1530" y="4566"/>
                    </a:cubicBezTo>
                    <a:cubicBezTo>
                      <a:pt x="1941" y="4657"/>
                      <a:pt x="2375" y="4498"/>
                      <a:pt x="2717" y="4269"/>
                    </a:cubicBezTo>
                    <a:cubicBezTo>
                      <a:pt x="3470" y="3836"/>
                      <a:pt x="4018" y="3082"/>
                      <a:pt x="4224" y="2238"/>
                    </a:cubicBezTo>
                    <a:cubicBezTo>
                      <a:pt x="4292" y="1941"/>
                      <a:pt x="4315" y="1622"/>
                      <a:pt x="4201" y="1325"/>
                    </a:cubicBezTo>
                    <a:cubicBezTo>
                      <a:pt x="4132" y="1097"/>
                      <a:pt x="3972" y="891"/>
                      <a:pt x="3790" y="731"/>
                    </a:cubicBezTo>
                    <a:cubicBezTo>
                      <a:pt x="3196" y="184"/>
                      <a:pt x="2306" y="1"/>
                      <a:pt x="1553" y="275"/>
                    </a:cubicBezTo>
                    <a:cubicBezTo>
                      <a:pt x="1074" y="457"/>
                      <a:pt x="686" y="845"/>
                      <a:pt x="480" y="1302"/>
                    </a:cubicBezTo>
                    <a:cubicBezTo>
                      <a:pt x="161" y="1667"/>
                      <a:pt x="1" y="2147"/>
                      <a:pt x="69" y="2626"/>
                    </a:cubicBezTo>
                    <a:cubicBezTo>
                      <a:pt x="115" y="2877"/>
                      <a:pt x="206" y="3128"/>
                      <a:pt x="320" y="3356"/>
                    </a:cubicBezTo>
                    <a:close/>
                  </a:path>
                </a:pathLst>
              </a:custGeom>
              <a:solidFill>
                <a:srgbClr val="206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4"/>
              <p:cNvSpPr/>
              <p:nvPr/>
            </p:nvSpPr>
            <p:spPr>
              <a:xfrm>
                <a:off x="4458448" y="167109"/>
                <a:ext cx="91174" cy="103849"/>
              </a:xfrm>
              <a:custGeom>
                <a:avLst/>
                <a:gdLst/>
                <a:ahLst/>
                <a:cxnLst/>
                <a:rect l="l" t="t" r="r" b="b"/>
                <a:pathLst>
                  <a:path w="2466" h="2809" extrusionOk="0">
                    <a:moveTo>
                      <a:pt x="1439" y="2626"/>
                    </a:moveTo>
                    <a:cubicBezTo>
                      <a:pt x="1667" y="2557"/>
                      <a:pt x="1850" y="2398"/>
                      <a:pt x="2009" y="2215"/>
                    </a:cubicBezTo>
                    <a:cubicBezTo>
                      <a:pt x="2283" y="1873"/>
                      <a:pt x="2466" y="1416"/>
                      <a:pt x="2375" y="982"/>
                    </a:cubicBezTo>
                    <a:cubicBezTo>
                      <a:pt x="2306" y="549"/>
                      <a:pt x="1987" y="161"/>
                      <a:pt x="1553" y="69"/>
                    </a:cubicBezTo>
                    <a:cubicBezTo>
                      <a:pt x="1211" y="1"/>
                      <a:pt x="868" y="138"/>
                      <a:pt x="663" y="412"/>
                    </a:cubicBezTo>
                    <a:cubicBezTo>
                      <a:pt x="252" y="731"/>
                      <a:pt x="1" y="1279"/>
                      <a:pt x="115" y="1781"/>
                    </a:cubicBezTo>
                    <a:cubicBezTo>
                      <a:pt x="229" y="2375"/>
                      <a:pt x="868" y="2808"/>
                      <a:pt x="1439" y="2626"/>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4"/>
              <p:cNvSpPr/>
              <p:nvPr/>
            </p:nvSpPr>
            <p:spPr>
              <a:xfrm>
                <a:off x="4360587" y="704659"/>
                <a:ext cx="405958" cy="400866"/>
              </a:xfrm>
              <a:custGeom>
                <a:avLst/>
                <a:gdLst/>
                <a:ahLst/>
                <a:cxnLst/>
                <a:rect l="l" t="t" r="r" b="b"/>
                <a:pathLst>
                  <a:path w="10980" h="10843" extrusionOk="0">
                    <a:moveTo>
                      <a:pt x="8445" y="1849"/>
                    </a:moveTo>
                    <a:cubicBezTo>
                      <a:pt x="7418" y="1051"/>
                      <a:pt x="6346" y="252"/>
                      <a:pt x="5067" y="69"/>
                    </a:cubicBezTo>
                    <a:cubicBezTo>
                      <a:pt x="4565" y="1"/>
                      <a:pt x="3995" y="46"/>
                      <a:pt x="3584" y="343"/>
                    </a:cubicBezTo>
                    <a:cubicBezTo>
                      <a:pt x="3241" y="594"/>
                      <a:pt x="3036" y="982"/>
                      <a:pt x="2876" y="1393"/>
                    </a:cubicBezTo>
                    <a:cubicBezTo>
                      <a:pt x="2511" y="2329"/>
                      <a:pt x="2283" y="3356"/>
                      <a:pt x="1758" y="4246"/>
                    </a:cubicBezTo>
                    <a:cubicBezTo>
                      <a:pt x="1370" y="4908"/>
                      <a:pt x="776" y="5479"/>
                      <a:pt x="457" y="6186"/>
                    </a:cubicBezTo>
                    <a:cubicBezTo>
                      <a:pt x="0" y="7168"/>
                      <a:pt x="114" y="8400"/>
                      <a:pt x="731" y="9313"/>
                    </a:cubicBezTo>
                    <a:cubicBezTo>
                      <a:pt x="1096" y="9838"/>
                      <a:pt x="1644" y="10226"/>
                      <a:pt x="2237" y="10455"/>
                    </a:cubicBezTo>
                    <a:cubicBezTo>
                      <a:pt x="2762" y="10729"/>
                      <a:pt x="3401" y="10843"/>
                      <a:pt x="4017" y="10797"/>
                    </a:cubicBezTo>
                    <a:cubicBezTo>
                      <a:pt x="4839" y="10729"/>
                      <a:pt x="5615" y="10409"/>
                      <a:pt x="6346" y="10089"/>
                    </a:cubicBezTo>
                    <a:cubicBezTo>
                      <a:pt x="7555" y="9564"/>
                      <a:pt x="8742" y="8925"/>
                      <a:pt x="9632" y="7944"/>
                    </a:cubicBezTo>
                    <a:cubicBezTo>
                      <a:pt x="10500" y="6962"/>
                      <a:pt x="10979" y="5547"/>
                      <a:pt x="10545" y="4315"/>
                    </a:cubicBezTo>
                    <a:cubicBezTo>
                      <a:pt x="10203" y="3265"/>
                      <a:pt x="9313" y="2511"/>
                      <a:pt x="8445" y="1849"/>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4"/>
              <p:cNvSpPr/>
              <p:nvPr/>
            </p:nvSpPr>
            <p:spPr>
              <a:xfrm>
                <a:off x="4591802" y="225338"/>
                <a:ext cx="352792" cy="472624"/>
              </a:xfrm>
              <a:custGeom>
                <a:avLst/>
                <a:gdLst/>
                <a:ahLst/>
                <a:cxnLst/>
                <a:rect l="l" t="t" r="r" b="b"/>
                <a:pathLst>
                  <a:path w="9542" h="12784" extrusionOk="0">
                    <a:moveTo>
                      <a:pt x="9016" y="10067"/>
                    </a:moveTo>
                    <a:cubicBezTo>
                      <a:pt x="9541" y="8697"/>
                      <a:pt x="9541" y="7145"/>
                      <a:pt x="9108" y="5753"/>
                    </a:cubicBezTo>
                    <a:cubicBezTo>
                      <a:pt x="8628" y="4224"/>
                      <a:pt x="7692" y="2877"/>
                      <a:pt x="6528" y="1781"/>
                    </a:cubicBezTo>
                    <a:cubicBezTo>
                      <a:pt x="5501" y="823"/>
                      <a:pt x="4154" y="1"/>
                      <a:pt x="2785" y="275"/>
                    </a:cubicBezTo>
                    <a:cubicBezTo>
                      <a:pt x="1370" y="549"/>
                      <a:pt x="411" y="1941"/>
                      <a:pt x="206" y="3356"/>
                    </a:cubicBezTo>
                    <a:cubicBezTo>
                      <a:pt x="0" y="4771"/>
                      <a:pt x="411" y="6187"/>
                      <a:pt x="890" y="7533"/>
                    </a:cubicBezTo>
                    <a:cubicBezTo>
                      <a:pt x="1187" y="8332"/>
                      <a:pt x="1530" y="9131"/>
                      <a:pt x="1872" y="9907"/>
                    </a:cubicBezTo>
                    <a:cubicBezTo>
                      <a:pt x="2055" y="10318"/>
                      <a:pt x="2260" y="10706"/>
                      <a:pt x="2511" y="11071"/>
                    </a:cubicBezTo>
                    <a:cubicBezTo>
                      <a:pt x="3333" y="12190"/>
                      <a:pt x="4839" y="12783"/>
                      <a:pt x="6209" y="12532"/>
                    </a:cubicBezTo>
                    <a:cubicBezTo>
                      <a:pt x="7487" y="12281"/>
                      <a:pt x="8583" y="11299"/>
                      <a:pt x="9016" y="10067"/>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4"/>
              <p:cNvSpPr/>
              <p:nvPr/>
            </p:nvSpPr>
            <p:spPr>
              <a:xfrm>
                <a:off x="4803607" y="679334"/>
                <a:ext cx="194143" cy="319014"/>
              </a:xfrm>
              <a:custGeom>
                <a:avLst/>
                <a:gdLst/>
                <a:ahLst/>
                <a:cxnLst/>
                <a:rect l="l" t="t" r="r" b="b"/>
                <a:pathLst>
                  <a:path w="5251" h="8629" extrusionOk="0">
                    <a:moveTo>
                      <a:pt x="1164" y="1873"/>
                    </a:moveTo>
                    <a:cubicBezTo>
                      <a:pt x="434" y="2649"/>
                      <a:pt x="0" y="3699"/>
                      <a:pt x="115" y="4749"/>
                    </a:cubicBezTo>
                    <a:cubicBezTo>
                      <a:pt x="206" y="5798"/>
                      <a:pt x="868" y="6803"/>
                      <a:pt x="731" y="7853"/>
                    </a:cubicBezTo>
                    <a:cubicBezTo>
                      <a:pt x="685" y="8104"/>
                      <a:pt x="617" y="8378"/>
                      <a:pt x="617" y="8629"/>
                    </a:cubicBezTo>
                    <a:cubicBezTo>
                      <a:pt x="2990" y="6369"/>
                      <a:pt x="4657" y="3356"/>
                      <a:pt x="5250" y="1"/>
                    </a:cubicBezTo>
                    <a:cubicBezTo>
                      <a:pt x="4794" y="138"/>
                      <a:pt x="4314" y="252"/>
                      <a:pt x="3881" y="366"/>
                    </a:cubicBezTo>
                    <a:cubicBezTo>
                      <a:pt x="2854" y="640"/>
                      <a:pt x="1895" y="1119"/>
                      <a:pt x="1164" y="1873"/>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4"/>
              <p:cNvSpPr/>
              <p:nvPr/>
            </p:nvSpPr>
            <p:spPr>
              <a:xfrm>
                <a:off x="3932724" y="875980"/>
                <a:ext cx="376417" cy="267515"/>
              </a:xfrm>
              <a:custGeom>
                <a:avLst/>
                <a:gdLst/>
                <a:ahLst/>
                <a:cxnLst/>
                <a:rect l="l" t="t" r="r" b="b"/>
                <a:pathLst>
                  <a:path w="10181" h="7236" extrusionOk="0">
                    <a:moveTo>
                      <a:pt x="9998" y="4474"/>
                    </a:moveTo>
                    <a:cubicBezTo>
                      <a:pt x="9861" y="3515"/>
                      <a:pt x="9679" y="2511"/>
                      <a:pt x="9108" y="1735"/>
                    </a:cubicBezTo>
                    <a:cubicBezTo>
                      <a:pt x="8104" y="365"/>
                      <a:pt x="6209" y="0"/>
                      <a:pt x="4520" y="46"/>
                    </a:cubicBezTo>
                    <a:cubicBezTo>
                      <a:pt x="3014" y="91"/>
                      <a:pt x="1484" y="365"/>
                      <a:pt x="1" y="183"/>
                    </a:cubicBezTo>
                    <a:cubicBezTo>
                      <a:pt x="2146" y="3675"/>
                      <a:pt x="5639" y="6254"/>
                      <a:pt x="9747" y="7236"/>
                    </a:cubicBezTo>
                    <a:cubicBezTo>
                      <a:pt x="9884" y="7008"/>
                      <a:pt x="9975" y="6756"/>
                      <a:pt x="10044" y="6505"/>
                    </a:cubicBezTo>
                    <a:cubicBezTo>
                      <a:pt x="10181" y="5843"/>
                      <a:pt x="10089" y="5136"/>
                      <a:pt x="9998" y="4474"/>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4"/>
              <p:cNvSpPr/>
              <p:nvPr/>
            </p:nvSpPr>
            <p:spPr>
              <a:xfrm>
                <a:off x="4308236" y="40"/>
                <a:ext cx="272635" cy="101298"/>
              </a:xfrm>
              <a:custGeom>
                <a:avLst/>
                <a:gdLst/>
                <a:ahLst/>
                <a:cxnLst/>
                <a:rect l="l" t="t" r="r" b="b"/>
                <a:pathLst>
                  <a:path w="7374" h="2740" extrusionOk="0">
                    <a:moveTo>
                      <a:pt x="3584" y="2717"/>
                    </a:moveTo>
                    <a:cubicBezTo>
                      <a:pt x="3881" y="2717"/>
                      <a:pt x="4132" y="2625"/>
                      <a:pt x="4406" y="2534"/>
                    </a:cubicBezTo>
                    <a:cubicBezTo>
                      <a:pt x="4680" y="2466"/>
                      <a:pt x="4954" y="2374"/>
                      <a:pt x="5205" y="2283"/>
                    </a:cubicBezTo>
                    <a:cubicBezTo>
                      <a:pt x="5707" y="2123"/>
                      <a:pt x="6232" y="1964"/>
                      <a:pt x="6643" y="1667"/>
                    </a:cubicBezTo>
                    <a:cubicBezTo>
                      <a:pt x="7008" y="1393"/>
                      <a:pt x="7305" y="1005"/>
                      <a:pt x="7373" y="571"/>
                    </a:cubicBezTo>
                    <a:cubicBezTo>
                      <a:pt x="6050" y="183"/>
                      <a:pt x="4657" y="1"/>
                      <a:pt x="3196" y="1"/>
                    </a:cubicBezTo>
                    <a:cubicBezTo>
                      <a:pt x="2101" y="1"/>
                      <a:pt x="1028" y="115"/>
                      <a:pt x="1" y="320"/>
                    </a:cubicBezTo>
                    <a:cubicBezTo>
                      <a:pt x="572" y="868"/>
                      <a:pt x="1142" y="1416"/>
                      <a:pt x="1758" y="1895"/>
                    </a:cubicBezTo>
                    <a:cubicBezTo>
                      <a:pt x="2306" y="2329"/>
                      <a:pt x="2923" y="2740"/>
                      <a:pt x="3584" y="2717"/>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4"/>
              <p:cNvSpPr/>
              <p:nvPr/>
            </p:nvSpPr>
            <p:spPr>
              <a:xfrm>
                <a:off x="3858487" y="188219"/>
                <a:ext cx="156135" cy="278495"/>
              </a:xfrm>
              <a:custGeom>
                <a:avLst/>
                <a:gdLst/>
                <a:ahLst/>
                <a:cxnLst/>
                <a:rect l="l" t="t" r="r" b="b"/>
                <a:pathLst>
                  <a:path w="4223" h="7533" extrusionOk="0">
                    <a:moveTo>
                      <a:pt x="2168" y="6780"/>
                    </a:moveTo>
                    <a:cubicBezTo>
                      <a:pt x="2648" y="6323"/>
                      <a:pt x="2990" y="5753"/>
                      <a:pt x="3355" y="5205"/>
                    </a:cubicBezTo>
                    <a:cubicBezTo>
                      <a:pt x="3652" y="4725"/>
                      <a:pt x="3949" y="4223"/>
                      <a:pt x="4086" y="3675"/>
                    </a:cubicBezTo>
                    <a:cubicBezTo>
                      <a:pt x="4223" y="3082"/>
                      <a:pt x="4131" y="2443"/>
                      <a:pt x="4063" y="1849"/>
                    </a:cubicBezTo>
                    <a:lnTo>
                      <a:pt x="3812" y="1"/>
                    </a:lnTo>
                    <a:cubicBezTo>
                      <a:pt x="1917" y="2055"/>
                      <a:pt x="571" y="4611"/>
                      <a:pt x="0" y="7442"/>
                    </a:cubicBezTo>
                    <a:cubicBezTo>
                      <a:pt x="137" y="7464"/>
                      <a:pt x="251" y="7487"/>
                      <a:pt x="388" y="7510"/>
                    </a:cubicBezTo>
                    <a:cubicBezTo>
                      <a:pt x="1050" y="7533"/>
                      <a:pt x="1689" y="7213"/>
                      <a:pt x="2168" y="6780"/>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4"/>
              <p:cNvSpPr/>
              <p:nvPr/>
            </p:nvSpPr>
            <p:spPr>
              <a:xfrm>
                <a:off x="4224719" y="113946"/>
                <a:ext cx="161200" cy="172206"/>
              </a:xfrm>
              <a:custGeom>
                <a:avLst/>
                <a:gdLst/>
                <a:ahLst/>
                <a:cxnLst/>
                <a:rect l="l" t="t" r="r" b="b"/>
                <a:pathLst>
                  <a:path w="4360" h="4658" extrusionOk="0">
                    <a:moveTo>
                      <a:pt x="388" y="2147"/>
                    </a:moveTo>
                    <a:cubicBezTo>
                      <a:pt x="320" y="1348"/>
                      <a:pt x="845" y="549"/>
                      <a:pt x="1598" y="275"/>
                    </a:cubicBezTo>
                    <a:cubicBezTo>
                      <a:pt x="2351" y="1"/>
                      <a:pt x="3241" y="184"/>
                      <a:pt x="3835" y="731"/>
                    </a:cubicBezTo>
                    <a:cubicBezTo>
                      <a:pt x="4017" y="891"/>
                      <a:pt x="4177" y="1097"/>
                      <a:pt x="4246" y="1325"/>
                    </a:cubicBezTo>
                    <a:cubicBezTo>
                      <a:pt x="4360" y="1599"/>
                      <a:pt x="4337" y="1941"/>
                      <a:pt x="4269" y="2238"/>
                    </a:cubicBezTo>
                    <a:cubicBezTo>
                      <a:pt x="4063" y="3082"/>
                      <a:pt x="3515" y="3836"/>
                      <a:pt x="2785" y="4269"/>
                    </a:cubicBezTo>
                    <a:cubicBezTo>
                      <a:pt x="2420" y="4498"/>
                      <a:pt x="1986" y="4657"/>
                      <a:pt x="1575" y="4566"/>
                    </a:cubicBezTo>
                    <a:cubicBezTo>
                      <a:pt x="1005" y="4429"/>
                      <a:pt x="617" y="3881"/>
                      <a:pt x="365" y="3356"/>
                    </a:cubicBezTo>
                    <a:cubicBezTo>
                      <a:pt x="251" y="3128"/>
                      <a:pt x="160" y="2877"/>
                      <a:pt x="114" y="2626"/>
                    </a:cubicBezTo>
                    <a:cubicBezTo>
                      <a:pt x="0" y="1895"/>
                      <a:pt x="480" y="1097"/>
                      <a:pt x="1187" y="86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4"/>
              <p:cNvSpPr/>
              <p:nvPr/>
            </p:nvSpPr>
            <p:spPr>
              <a:xfrm>
                <a:off x="3866066" y="395771"/>
                <a:ext cx="70913" cy="266776"/>
              </a:xfrm>
              <a:custGeom>
                <a:avLst/>
                <a:gdLst/>
                <a:ahLst/>
                <a:cxnLst/>
                <a:rect l="l" t="t" r="r" b="b"/>
                <a:pathLst>
                  <a:path w="1918" h="7216" extrusionOk="0">
                    <a:moveTo>
                      <a:pt x="1819" y="0"/>
                    </a:moveTo>
                    <a:cubicBezTo>
                      <a:pt x="1453" y="0"/>
                      <a:pt x="1131" y="221"/>
                      <a:pt x="913" y="504"/>
                    </a:cubicBezTo>
                    <a:cubicBezTo>
                      <a:pt x="662" y="778"/>
                      <a:pt x="503" y="1120"/>
                      <a:pt x="366" y="1462"/>
                    </a:cubicBezTo>
                    <a:cubicBezTo>
                      <a:pt x="92" y="2147"/>
                      <a:pt x="0" y="2878"/>
                      <a:pt x="0" y="3631"/>
                    </a:cubicBezTo>
                    <a:cubicBezTo>
                      <a:pt x="0" y="4361"/>
                      <a:pt x="115" y="5092"/>
                      <a:pt x="388" y="5776"/>
                    </a:cubicBezTo>
                    <a:cubicBezTo>
                      <a:pt x="525" y="6119"/>
                      <a:pt x="708" y="6461"/>
                      <a:pt x="936" y="6735"/>
                    </a:cubicBezTo>
                    <a:cubicBezTo>
                      <a:pt x="1176" y="6996"/>
                      <a:pt x="1498" y="7216"/>
                      <a:pt x="1864" y="7216"/>
                    </a:cubicBezTo>
                    <a:cubicBezTo>
                      <a:pt x="1882" y="7216"/>
                      <a:pt x="1900" y="7215"/>
                      <a:pt x="1918" y="7214"/>
                    </a:cubicBezTo>
                    <a:cubicBezTo>
                      <a:pt x="1530" y="7192"/>
                      <a:pt x="1233" y="6963"/>
                      <a:pt x="1005" y="6689"/>
                    </a:cubicBezTo>
                    <a:cubicBezTo>
                      <a:pt x="799" y="6415"/>
                      <a:pt x="640" y="6073"/>
                      <a:pt x="503" y="5731"/>
                    </a:cubicBezTo>
                    <a:cubicBezTo>
                      <a:pt x="274" y="5069"/>
                      <a:pt x="160" y="4338"/>
                      <a:pt x="160" y="3631"/>
                    </a:cubicBezTo>
                    <a:cubicBezTo>
                      <a:pt x="160" y="2900"/>
                      <a:pt x="252" y="2170"/>
                      <a:pt x="480" y="1508"/>
                    </a:cubicBezTo>
                    <a:cubicBezTo>
                      <a:pt x="594" y="1166"/>
                      <a:pt x="754" y="823"/>
                      <a:pt x="982" y="549"/>
                    </a:cubicBezTo>
                    <a:cubicBezTo>
                      <a:pt x="1187" y="253"/>
                      <a:pt x="1484" y="24"/>
                      <a:pt x="1872" y="2"/>
                    </a:cubicBezTo>
                    <a:cubicBezTo>
                      <a:pt x="1854" y="1"/>
                      <a:pt x="1836"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4"/>
              <p:cNvSpPr/>
              <p:nvPr/>
            </p:nvSpPr>
            <p:spPr>
              <a:xfrm>
                <a:off x="3935275" y="395771"/>
                <a:ext cx="70063" cy="266776"/>
              </a:xfrm>
              <a:custGeom>
                <a:avLst/>
                <a:gdLst/>
                <a:ahLst/>
                <a:cxnLst/>
                <a:rect l="l" t="t" r="r" b="b"/>
                <a:pathLst>
                  <a:path w="1895" h="7216" extrusionOk="0">
                    <a:moveTo>
                      <a:pt x="51" y="0"/>
                    </a:moveTo>
                    <a:cubicBezTo>
                      <a:pt x="34" y="0"/>
                      <a:pt x="17" y="1"/>
                      <a:pt x="0" y="2"/>
                    </a:cubicBezTo>
                    <a:cubicBezTo>
                      <a:pt x="365" y="24"/>
                      <a:pt x="662" y="253"/>
                      <a:pt x="890" y="527"/>
                    </a:cubicBezTo>
                    <a:cubicBezTo>
                      <a:pt x="1119" y="823"/>
                      <a:pt x="1256" y="1143"/>
                      <a:pt x="1392" y="1485"/>
                    </a:cubicBezTo>
                    <a:cubicBezTo>
                      <a:pt x="1621" y="2147"/>
                      <a:pt x="1735" y="2878"/>
                      <a:pt x="1735" y="3608"/>
                    </a:cubicBezTo>
                    <a:cubicBezTo>
                      <a:pt x="1735" y="4316"/>
                      <a:pt x="1644" y="5046"/>
                      <a:pt x="1415" y="5731"/>
                    </a:cubicBezTo>
                    <a:cubicBezTo>
                      <a:pt x="1301" y="6050"/>
                      <a:pt x="1141" y="6393"/>
                      <a:pt x="913" y="6667"/>
                    </a:cubicBezTo>
                    <a:cubicBezTo>
                      <a:pt x="708" y="6963"/>
                      <a:pt x="411" y="7192"/>
                      <a:pt x="46" y="7214"/>
                    </a:cubicBezTo>
                    <a:cubicBezTo>
                      <a:pt x="63" y="7215"/>
                      <a:pt x="80" y="7216"/>
                      <a:pt x="96" y="7216"/>
                    </a:cubicBezTo>
                    <a:cubicBezTo>
                      <a:pt x="442" y="7216"/>
                      <a:pt x="764" y="6996"/>
                      <a:pt x="982" y="6735"/>
                    </a:cubicBezTo>
                    <a:cubicBezTo>
                      <a:pt x="1233" y="6438"/>
                      <a:pt x="1415" y="6119"/>
                      <a:pt x="1529" y="5776"/>
                    </a:cubicBezTo>
                    <a:cubicBezTo>
                      <a:pt x="1803" y="5069"/>
                      <a:pt x="1895" y="4338"/>
                      <a:pt x="1895" y="3608"/>
                    </a:cubicBezTo>
                    <a:cubicBezTo>
                      <a:pt x="1895" y="2855"/>
                      <a:pt x="1781" y="2124"/>
                      <a:pt x="1507" y="1440"/>
                    </a:cubicBezTo>
                    <a:cubicBezTo>
                      <a:pt x="1370" y="1097"/>
                      <a:pt x="1187" y="755"/>
                      <a:pt x="959" y="481"/>
                    </a:cubicBezTo>
                    <a:cubicBezTo>
                      <a:pt x="719" y="220"/>
                      <a:pt x="397"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4"/>
              <p:cNvSpPr/>
              <p:nvPr/>
            </p:nvSpPr>
            <p:spPr>
              <a:xfrm>
                <a:off x="4611211" y="94536"/>
                <a:ext cx="236328" cy="208363"/>
              </a:xfrm>
              <a:custGeom>
                <a:avLst/>
                <a:gdLst/>
                <a:ahLst/>
                <a:cxnLst/>
                <a:rect l="l" t="t" r="r" b="b"/>
                <a:pathLst>
                  <a:path w="6392" h="5636" extrusionOk="0">
                    <a:moveTo>
                      <a:pt x="251" y="1"/>
                    </a:moveTo>
                    <a:cubicBezTo>
                      <a:pt x="114" y="138"/>
                      <a:pt x="69" y="343"/>
                      <a:pt x="69" y="526"/>
                    </a:cubicBezTo>
                    <a:cubicBezTo>
                      <a:pt x="46" y="731"/>
                      <a:pt x="114" y="937"/>
                      <a:pt x="160" y="1119"/>
                    </a:cubicBezTo>
                    <a:cubicBezTo>
                      <a:pt x="274" y="1485"/>
                      <a:pt x="480" y="1827"/>
                      <a:pt x="685" y="2169"/>
                    </a:cubicBezTo>
                    <a:cubicBezTo>
                      <a:pt x="1119" y="2808"/>
                      <a:pt x="1666" y="3379"/>
                      <a:pt x="2237" y="3904"/>
                    </a:cubicBezTo>
                    <a:cubicBezTo>
                      <a:pt x="2831" y="4406"/>
                      <a:pt x="3470" y="4886"/>
                      <a:pt x="4177" y="5228"/>
                    </a:cubicBezTo>
                    <a:cubicBezTo>
                      <a:pt x="4542" y="5388"/>
                      <a:pt x="4908" y="5525"/>
                      <a:pt x="5296" y="5593"/>
                    </a:cubicBezTo>
                    <a:cubicBezTo>
                      <a:pt x="5422" y="5609"/>
                      <a:pt x="5558" y="5636"/>
                      <a:pt x="5691" y="5636"/>
                    </a:cubicBezTo>
                    <a:cubicBezTo>
                      <a:pt x="5751" y="5636"/>
                      <a:pt x="5810" y="5630"/>
                      <a:pt x="5866" y="5616"/>
                    </a:cubicBezTo>
                    <a:cubicBezTo>
                      <a:pt x="6072" y="5593"/>
                      <a:pt x="6277" y="5525"/>
                      <a:pt x="6391" y="5365"/>
                    </a:cubicBezTo>
                    <a:lnTo>
                      <a:pt x="6391" y="5365"/>
                    </a:lnTo>
                    <a:cubicBezTo>
                      <a:pt x="6216" y="5527"/>
                      <a:pt x="5993" y="5577"/>
                      <a:pt x="5765" y="5577"/>
                    </a:cubicBezTo>
                    <a:cubicBezTo>
                      <a:pt x="5606" y="5577"/>
                      <a:pt x="5445" y="5553"/>
                      <a:pt x="5296" y="5525"/>
                    </a:cubicBezTo>
                    <a:cubicBezTo>
                      <a:pt x="4930" y="5433"/>
                      <a:pt x="4588" y="5274"/>
                      <a:pt x="4246" y="5091"/>
                    </a:cubicBezTo>
                    <a:cubicBezTo>
                      <a:pt x="3561" y="4749"/>
                      <a:pt x="2922" y="4292"/>
                      <a:pt x="2351" y="3790"/>
                    </a:cubicBezTo>
                    <a:cubicBezTo>
                      <a:pt x="1781" y="3288"/>
                      <a:pt x="1233" y="2717"/>
                      <a:pt x="799" y="2078"/>
                    </a:cubicBezTo>
                    <a:cubicBezTo>
                      <a:pt x="571" y="1781"/>
                      <a:pt x="388" y="1439"/>
                      <a:pt x="228" y="1097"/>
                    </a:cubicBezTo>
                    <a:cubicBezTo>
                      <a:pt x="114" y="731"/>
                      <a:pt x="0" y="321"/>
                      <a:pt x="251" y="1"/>
                    </a:cubicBezTo>
                    <a:close/>
                  </a:path>
                </a:pathLst>
              </a:custGeom>
              <a:solidFill>
                <a:srgbClr val="00C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4"/>
              <p:cNvSpPr/>
              <p:nvPr/>
            </p:nvSpPr>
            <p:spPr>
              <a:xfrm>
                <a:off x="4620491" y="84074"/>
                <a:ext cx="235478" cy="208807"/>
              </a:xfrm>
              <a:custGeom>
                <a:avLst/>
                <a:gdLst/>
                <a:ahLst/>
                <a:cxnLst/>
                <a:rect l="l" t="t" r="r" b="b"/>
                <a:pathLst>
                  <a:path w="6369" h="5648" extrusionOk="0">
                    <a:moveTo>
                      <a:pt x="682" y="1"/>
                    </a:moveTo>
                    <a:cubicBezTo>
                      <a:pt x="623" y="1"/>
                      <a:pt x="563" y="3"/>
                      <a:pt x="502" y="10"/>
                    </a:cubicBezTo>
                    <a:cubicBezTo>
                      <a:pt x="320" y="33"/>
                      <a:pt x="114" y="124"/>
                      <a:pt x="0" y="284"/>
                    </a:cubicBezTo>
                    <a:cubicBezTo>
                      <a:pt x="172" y="112"/>
                      <a:pt x="389" y="55"/>
                      <a:pt x="608" y="55"/>
                    </a:cubicBezTo>
                    <a:cubicBezTo>
                      <a:pt x="768" y="55"/>
                      <a:pt x="929" y="86"/>
                      <a:pt x="1073" y="124"/>
                    </a:cubicBezTo>
                    <a:cubicBezTo>
                      <a:pt x="1461" y="215"/>
                      <a:pt x="1803" y="352"/>
                      <a:pt x="2146" y="535"/>
                    </a:cubicBezTo>
                    <a:cubicBezTo>
                      <a:pt x="2831" y="900"/>
                      <a:pt x="3447" y="1357"/>
                      <a:pt x="4040" y="1859"/>
                    </a:cubicBezTo>
                    <a:cubicBezTo>
                      <a:pt x="4611" y="2361"/>
                      <a:pt x="5136" y="2932"/>
                      <a:pt x="5592" y="3548"/>
                    </a:cubicBezTo>
                    <a:cubicBezTo>
                      <a:pt x="5821" y="3868"/>
                      <a:pt x="6003" y="4187"/>
                      <a:pt x="6140" y="4552"/>
                    </a:cubicBezTo>
                    <a:cubicBezTo>
                      <a:pt x="6277" y="4895"/>
                      <a:pt x="6369" y="5328"/>
                      <a:pt x="6140" y="5648"/>
                    </a:cubicBezTo>
                    <a:cubicBezTo>
                      <a:pt x="6277" y="5511"/>
                      <a:pt x="6323" y="5306"/>
                      <a:pt x="6323" y="5100"/>
                    </a:cubicBezTo>
                    <a:cubicBezTo>
                      <a:pt x="6323" y="4895"/>
                      <a:pt x="6277" y="4712"/>
                      <a:pt x="6232" y="4529"/>
                    </a:cubicBezTo>
                    <a:cubicBezTo>
                      <a:pt x="6095" y="4141"/>
                      <a:pt x="5912" y="3799"/>
                      <a:pt x="5707" y="3480"/>
                    </a:cubicBezTo>
                    <a:cubicBezTo>
                      <a:pt x="5273" y="2818"/>
                      <a:pt x="4725" y="2247"/>
                      <a:pt x="4154" y="1722"/>
                    </a:cubicBezTo>
                    <a:cubicBezTo>
                      <a:pt x="3561" y="1220"/>
                      <a:pt x="2922" y="763"/>
                      <a:pt x="2214" y="421"/>
                    </a:cubicBezTo>
                    <a:cubicBezTo>
                      <a:pt x="1849" y="261"/>
                      <a:pt x="1484" y="101"/>
                      <a:pt x="1096" y="33"/>
                    </a:cubicBezTo>
                    <a:cubicBezTo>
                      <a:pt x="967" y="17"/>
                      <a:pt x="826" y="1"/>
                      <a:pt x="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4"/>
              <p:cNvSpPr/>
              <p:nvPr/>
            </p:nvSpPr>
            <p:spPr>
              <a:xfrm>
                <a:off x="4612062" y="94536"/>
                <a:ext cx="235478" cy="209324"/>
              </a:xfrm>
              <a:custGeom>
                <a:avLst/>
                <a:gdLst/>
                <a:ahLst/>
                <a:cxnLst/>
                <a:rect l="l" t="t" r="r" b="b"/>
                <a:pathLst>
                  <a:path w="6369" h="5662" extrusionOk="0">
                    <a:moveTo>
                      <a:pt x="6368" y="5365"/>
                    </a:moveTo>
                    <a:cubicBezTo>
                      <a:pt x="6254" y="5525"/>
                      <a:pt x="6049" y="5593"/>
                      <a:pt x="5843" y="5616"/>
                    </a:cubicBezTo>
                    <a:cubicBezTo>
                      <a:pt x="5661" y="5662"/>
                      <a:pt x="5455" y="5639"/>
                      <a:pt x="5273" y="5616"/>
                    </a:cubicBezTo>
                    <a:cubicBezTo>
                      <a:pt x="4885" y="5525"/>
                      <a:pt x="4497" y="5388"/>
                      <a:pt x="4154" y="5228"/>
                    </a:cubicBezTo>
                    <a:cubicBezTo>
                      <a:pt x="3447" y="4886"/>
                      <a:pt x="2808" y="4429"/>
                      <a:pt x="2214" y="3927"/>
                    </a:cubicBezTo>
                    <a:cubicBezTo>
                      <a:pt x="1621" y="3402"/>
                      <a:pt x="1096" y="2831"/>
                      <a:pt x="662" y="2169"/>
                    </a:cubicBezTo>
                    <a:cubicBezTo>
                      <a:pt x="434" y="1850"/>
                      <a:pt x="251" y="1485"/>
                      <a:pt x="137" y="1119"/>
                    </a:cubicBezTo>
                    <a:cubicBezTo>
                      <a:pt x="91" y="937"/>
                      <a:pt x="23" y="731"/>
                      <a:pt x="46" y="526"/>
                    </a:cubicBezTo>
                    <a:cubicBezTo>
                      <a:pt x="46" y="343"/>
                      <a:pt x="91" y="138"/>
                      <a:pt x="228" y="1"/>
                    </a:cubicBezTo>
                    <a:cubicBezTo>
                      <a:pt x="0" y="321"/>
                      <a:pt x="91" y="731"/>
                      <a:pt x="228" y="1097"/>
                    </a:cubicBezTo>
                    <a:cubicBezTo>
                      <a:pt x="365" y="1439"/>
                      <a:pt x="548" y="1781"/>
                      <a:pt x="776" y="2078"/>
                    </a:cubicBezTo>
                    <a:cubicBezTo>
                      <a:pt x="1233" y="2717"/>
                      <a:pt x="1758" y="3265"/>
                      <a:pt x="2328" y="3767"/>
                    </a:cubicBezTo>
                    <a:cubicBezTo>
                      <a:pt x="2922" y="4292"/>
                      <a:pt x="3538" y="4726"/>
                      <a:pt x="4223" y="5091"/>
                    </a:cubicBezTo>
                    <a:cubicBezTo>
                      <a:pt x="4565" y="5274"/>
                      <a:pt x="4907" y="5411"/>
                      <a:pt x="5273" y="5502"/>
                    </a:cubicBezTo>
                    <a:cubicBezTo>
                      <a:pt x="5638" y="5593"/>
                      <a:pt x="6072" y="5639"/>
                      <a:pt x="6368" y="53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4"/>
              <p:cNvSpPr/>
              <p:nvPr/>
            </p:nvSpPr>
            <p:spPr>
              <a:xfrm>
                <a:off x="4059312" y="861636"/>
                <a:ext cx="287794" cy="219417"/>
              </a:xfrm>
              <a:custGeom>
                <a:avLst/>
                <a:gdLst/>
                <a:ahLst/>
                <a:cxnLst/>
                <a:rect l="l" t="t" r="r" b="b"/>
                <a:pathLst>
                  <a:path w="7784" h="5935" extrusionOk="0">
                    <a:moveTo>
                      <a:pt x="7784" y="5090"/>
                    </a:moveTo>
                    <a:cubicBezTo>
                      <a:pt x="7533" y="5478"/>
                      <a:pt x="7076" y="5752"/>
                      <a:pt x="6620" y="5821"/>
                    </a:cubicBezTo>
                    <a:cubicBezTo>
                      <a:pt x="6140" y="5935"/>
                      <a:pt x="5661" y="5889"/>
                      <a:pt x="5182" y="5821"/>
                    </a:cubicBezTo>
                    <a:cubicBezTo>
                      <a:pt x="4246" y="5661"/>
                      <a:pt x="3379" y="5227"/>
                      <a:pt x="2580" y="4702"/>
                    </a:cubicBezTo>
                    <a:cubicBezTo>
                      <a:pt x="1826" y="4154"/>
                      <a:pt x="1119" y="3492"/>
                      <a:pt x="617" y="2694"/>
                    </a:cubicBezTo>
                    <a:cubicBezTo>
                      <a:pt x="366" y="2283"/>
                      <a:pt x="183" y="1826"/>
                      <a:pt x="92" y="1370"/>
                    </a:cubicBezTo>
                    <a:cubicBezTo>
                      <a:pt x="0" y="890"/>
                      <a:pt x="92" y="388"/>
                      <a:pt x="366" y="0"/>
                    </a:cubicBezTo>
                    <a:cubicBezTo>
                      <a:pt x="137" y="411"/>
                      <a:pt x="92" y="890"/>
                      <a:pt x="206" y="1347"/>
                    </a:cubicBezTo>
                    <a:cubicBezTo>
                      <a:pt x="297" y="1781"/>
                      <a:pt x="525" y="2214"/>
                      <a:pt x="777" y="2579"/>
                    </a:cubicBezTo>
                    <a:cubicBezTo>
                      <a:pt x="1279" y="3355"/>
                      <a:pt x="1963" y="3995"/>
                      <a:pt x="2717" y="4520"/>
                    </a:cubicBezTo>
                    <a:cubicBezTo>
                      <a:pt x="3470" y="5045"/>
                      <a:pt x="4314" y="5455"/>
                      <a:pt x="5227" y="5638"/>
                    </a:cubicBezTo>
                    <a:cubicBezTo>
                      <a:pt x="5661" y="5752"/>
                      <a:pt x="6140" y="5775"/>
                      <a:pt x="6597" y="5729"/>
                    </a:cubicBezTo>
                    <a:cubicBezTo>
                      <a:pt x="7053" y="5661"/>
                      <a:pt x="7487" y="5455"/>
                      <a:pt x="7784" y="50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4"/>
              <p:cNvSpPr/>
              <p:nvPr/>
            </p:nvSpPr>
            <p:spPr>
              <a:xfrm>
                <a:off x="4072806" y="831246"/>
                <a:ext cx="286981" cy="218604"/>
              </a:xfrm>
              <a:custGeom>
                <a:avLst/>
                <a:gdLst/>
                <a:ahLst/>
                <a:cxnLst/>
                <a:rect l="l" t="t" r="r" b="b"/>
                <a:pathLst>
                  <a:path w="7762" h="5913" extrusionOk="0">
                    <a:moveTo>
                      <a:pt x="1" y="822"/>
                    </a:moveTo>
                    <a:cubicBezTo>
                      <a:pt x="252" y="434"/>
                      <a:pt x="708" y="183"/>
                      <a:pt x="1165" y="92"/>
                    </a:cubicBezTo>
                    <a:cubicBezTo>
                      <a:pt x="1644" y="0"/>
                      <a:pt x="2123" y="23"/>
                      <a:pt x="2580" y="92"/>
                    </a:cubicBezTo>
                    <a:cubicBezTo>
                      <a:pt x="3539" y="252"/>
                      <a:pt x="4406" y="685"/>
                      <a:pt x="5182" y="1210"/>
                    </a:cubicBezTo>
                    <a:cubicBezTo>
                      <a:pt x="5958" y="1758"/>
                      <a:pt x="6666" y="2420"/>
                      <a:pt x="7168" y="3219"/>
                    </a:cubicBezTo>
                    <a:cubicBezTo>
                      <a:pt x="7419" y="3630"/>
                      <a:pt x="7601" y="4086"/>
                      <a:pt x="7693" y="4543"/>
                    </a:cubicBezTo>
                    <a:cubicBezTo>
                      <a:pt x="7761" y="5022"/>
                      <a:pt x="7693" y="5524"/>
                      <a:pt x="7419" y="5912"/>
                    </a:cubicBezTo>
                    <a:cubicBezTo>
                      <a:pt x="7647" y="5501"/>
                      <a:pt x="7693" y="5022"/>
                      <a:pt x="7579" y="4565"/>
                    </a:cubicBezTo>
                    <a:cubicBezTo>
                      <a:pt x="7465" y="4132"/>
                      <a:pt x="7259" y="3698"/>
                      <a:pt x="7008" y="3333"/>
                    </a:cubicBezTo>
                    <a:cubicBezTo>
                      <a:pt x="6506" y="2557"/>
                      <a:pt x="5821" y="1918"/>
                      <a:pt x="5068" y="1393"/>
                    </a:cubicBezTo>
                    <a:cubicBezTo>
                      <a:pt x="4292" y="868"/>
                      <a:pt x="3447" y="457"/>
                      <a:pt x="2557" y="274"/>
                    </a:cubicBezTo>
                    <a:cubicBezTo>
                      <a:pt x="2101" y="160"/>
                      <a:pt x="1644" y="137"/>
                      <a:pt x="1188" y="206"/>
                    </a:cubicBezTo>
                    <a:cubicBezTo>
                      <a:pt x="731" y="252"/>
                      <a:pt x="297" y="457"/>
                      <a:pt x="1" y="82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4"/>
              <p:cNvSpPr/>
              <p:nvPr/>
            </p:nvSpPr>
            <p:spPr>
              <a:xfrm>
                <a:off x="4534423" y="655710"/>
                <a:ext cx="336746" cy="279345"/>
              </a:xfrm>
              <a:custGeom>
                <a:avLst/>
                <a:gdLst/>
                <a:ahLst/>
                <a:cxnLst/>
                <a:rect l="l" t="t" r="r" b="b"/>
                <a:pathLst>
                  <a:path w="9108" h="7556" extrusionOk="0">
                    <a:moveTo>
                      <a:pt x="8537" y="1"/>
                    </a:moveTo>
                    <a:cubicBezTo>
                      <a:pt x="8902" y="457"/>
                      <a:pt x="9085" y="1074"/>
                      <a:pt x="9107" y="1667"/>
                    </a:cubicBezTo>
                    <a:cubicBezTo>
                      <a:pt x="9107" y="2260"/>
                      <a:pt x="8948" y="2854"/>
                      <a:pt x="8719" y="3402"/>
                    </a:cubicBezTo>
                    <a:cubicBezTo>
                      <a:pt x="8240" y="4497"/>
                      <a:pt x="7418" y="5410"/>
                      <a:pt x="6482" y="6141"/>
                    </a:cubicBezTo>
                    <a:cubicBezTo>
                      <a:pt x="5501" y="6826"/>
                      <a:pt x="4383" y="7351"/>
                      <a:pt x="3196" y="7487"/>
                    </a:cubicBezTo>
                    <a:cubicBezTo>
                      <a:pt x="2602" y="7556"/>
                      <a:pt x="2009" y="7510"/>
                      <a:pt x="1438" y="7328"/>
                    </a:cubicBezTo>
                    <a:cubicBezTo>
                      <a:pt x="867" y="7145"/>
                      <a:pt x="342" y="6803"/>
                      <a:pt x="0" y="6323"/>
                    </a:cubicBezTo>
                    <a:cubicBezTo>
                      <a:pt x="388" y="6757"/>
                      <a:pt x="913" y="7054"/>
                      <a:pt x="1461" y="7191"/>
                    </a:cubicBezTo>
                    <a:cubicBezTo>
                      <a:pt x="2032" y="7351"/>
                      <a:pt x="2602" y="7351"/>
                      <a:pt x="3173" y="7259"/>
                    </a:cubicBezTo>
                    <a:cubicBezTo>
                      <a:pt x="4314" y="7077"/>
                      <a:pt x="5364" y="6574"/>
                      <a:pt x="6300" y="5890"/>
                    </a:cubicBezTo>
                    <a:cubicBezTo>
                      <a:pt x="7213" y="5205"/>
                      <a:pt x="8012" y="4338"/>
                      <a:pt x="8514" y="3310"/>
                    </a:cubicBezTo>
                    <a:cubicBezTo>
                      <a:pt x="8765" y="2785"/>
                      <a:pt x="8925" y="2238"/>
                      <a:pt x="8948" y="1667"/>
                    </a:cubicBezTo>
                    <a:cubicBezTo>
                      <a:pt x="8993" y="1096"/>
                      <a:pt x="8856" y="503"/>
                      <a:pt x="8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4"/>
              <p:cNvSpPr/>
              <p:nvPr/>
            </p:nvSpPr>
            <p:spPr>
              <a:xfrm>
                <a:off x="4514163" y="610163"/>
                <a:ext cx="335895" cy="279345"/>
              </a:xfrm>
              <a:custGeom>
                <a:avLst/>
                <a:gdLst/>
                <a:ahLst/>
                <a:cxnLst/>
                <a:rect l="l" t="t" r="r" b="b"/>
                <a:pathLst>
                  <a:path w="9085" h="7556" extrusionOk="0">
                    <a:moveTo>
                      <a:pt x="548" y="7555"/>
                    </a:moveTo>
                    <a:cubicBezTo>
                      <a:pt x="183" y="7099"/>
                      <a:pt x="0" y="6483"/>
                      <a:pt x="0" y="5889"/>
                    </a:cubicBezTo>
                    <a:cubicBezTo>
                      <a:pt x="0" y="5296"/>
                      <a:pt x="137" y="4702"/>
                      <a:pt x="388" y="4154"/>
                    </a:cubicBezTo>
                    <a:cubicBezTo>
                      <a:pt x="868" y="3059"/>
                      <a:pt x="1689" y="2146"/>
                      <a:pt x="2625" y="1415"/>
                    </a:cubicBezTo>
                    <a:cubicBezTo>
                      <a:pt x="3584" y="731"/>
                      <a:pt x="4702" y="206"/>
                      <a:pt x="5889" y="69"/>
                    </a:cubicBezTo>
                    <a:cubicBezTo>
                      <a:pt x="6483" y="0"/>
                      <a:pt x="7099" y="46"/>
                      <a:pt x="7670" y="228"/>
                    </a:cubicBezTo>
                    <a:cubicBezTo>
                      <a:pt x="8240" y="411"/>
                      <a:pt x="8765" y="753"/>
                      <a:pt x="9085" y="1233"/>
                    </a:cubicBezTo>
                    <a:cubicBezTo>
                      <a:pt x="8697" y="799"/>
                      <a:pt x="8195" y="502"/>
                      <a:pt x="7624" y="365"/>
                    </a:cubicBezTo>
                    <a:cubicBezTo>
                      <a:pt x="7076" y="206"/>
                      <a:pt x="6483" y="206"/>
                      <a:pt x="5935" y="297"/>
                    </a:cubicBezTo>
                    <a:cubicBezTo>
                      <a:pt x="4794" y="480"/>
                      <a:pt x="3721" y="982"/>
                      <a:pt x="2808" y="1666"/>
                    </a:cubicBezTo>
                    <a:cubicBezTo>
                      <a:pt x="1872" y="2351"/>
                      <a:pt x="1096" y="3219"/>
                      <a:pt x="594" y="4246"/>
                    </a:cubicBezTo>
                    <a:cubicBezTo>
                      <a:pt x="343" y="4771"/>
                      <a:pt x="160" y="5318"/>
                      <a:pt x="137" y="5889"/>
                    </a:cubicBezTo>
                    <a:cubicBezTo>
                      <a:pt x="114" y="6460"/>
                      <a:pt x="251" y="7053"/>
                      <a:pt x="548" y="75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4"/>
              <p:cNvSpPr/>
              <p:nvPr/>
            </p:nvSpPr>
            <p:spPr>
              <a:xfrm>
                <a:off x="4099832" y="124926"/>
                <a:ext cx="349390" cy="260786"/>
              </a:xfrm>
              <a:custGeom>
                <a:avLst/>
                <a:gdLst/>
                <a:ahLst/>
                <a:cxnLst/>
                <a:rect l="l" t="t" r="r" b="b"/>
                <a:pathLst>
                  <a:path w="9450" h="7054" extrusionOk="0">
                    <a:moveTo>
                      <a:pt x="479" y="7054"/>
                    </a:moveTo>
                    <a:cubicBezTo>
                      <a:pt x="137" y="6574"/>
                      <a:pt x="0" y="5958"/>
                      <a:pt x="46" y="5365"/>
                    </a:cubicBezTo>
                    <a:cubicBezTo>
                      <a:pt x="69" y="4771"/>
                      <a:pt x="274" y="4178"/>
                      <a:pt x="548" y="3653"/>
                    </a:cubicBezTo>
                    <a:cubicBezTo>
                      <a:pt x="1119" y="2603"/>
                      <a:pt x="2009" y="1758"/>
                      <a:pt x="3013" y="1119"/>
                    </a:cubicBezTo>
                    <a:cubicBezTo>
                      <a:pt x="4017" y="503"/>
                      <a:pt x="5181" y="69"/>
                      <a:pt x="6368" y="24"/>
                    </a:cubicBezTo>
                    <a:cubicBezTo>
                      <a:pt x="6962" y="1"/>
                      <a:pt x="7578" y="69"/>
                      <a:pt x="8126" y="297"/>
                    </a:cubicBezTo>
                    <a:cubicBezTo>
                      <a:pt x="8674" y="526"/>
                      <a:pt x="9176" y="914"/>
                      <a:pt x="9450" y="1416"/>
                    </a:cubicBezTo>
                    <a:cubicBezTo>
                      <a:pt x="9107" y="959"/>
                      <a:pt x="8628" y="617"/>
                      <a:pt x="8080" y="434"/>
                    </a:cubicBezTo>
                    <a:cubicBezTo>
                      <a:pt x="7532" y="252"/>
                      <a:pt x="6962" y="206"/>
                      <a:pt x="6391" y="252"/>
                    </a:cubicBezTo>
                    <a:cubicBezTo>
                      <a:pt x="5227" y="343"/>
                      <a:pt x="4131" y="754"/>
                      <a:pt x="3173" y="1370"/>
                    </a:cubicBezTo>
                    <a:cubicBezTo>
                      <a:pt x="2191" y="1964"/>
                      <a:pt x="1324" y="2785"/>
                      <a:pt x="753" y="3767"/>
                    </a:cubicBezTo>
                    <a:cubicBezTo>
                      <a:pt x="457" y="4269"/>
                      <a:pt x="251" y="4817"/>
                      <a:pt x="183" y="5387"/>
                    </a:cubicBezTo>
                    <a:cubicBezTo>
                      <a:pt x="91" y="5935"/>
                      <a:pt x="183" y="6529"/>
                      <a:pt x="479" y="70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4"/>
              <p:cNvSpPr/>
              <p:nvPr/>
            </p:nvSpPr>
            <p:spPr>
              <a:xfrm>
                <a:off x="4117541" y="177239"/>
                <a:ext cx="349427" cy="261637"/>
              </a:xfrm>
              <a:custGeom>
                <a:avLst/>
                <a:gdLst/>
                <a:ahLst/>
                <a:cxnLst/>
                <a:rect l="l" t="t" r="r" b="b"/>
                <a:pathLst>
                  <a:path w="9451" h="7077" extrusionOk="0">
                    <a:moveTo>
                      <a:pt x="8971" y="1"/>
                    </a:moveTo>
                    <a:cubicBezTo>
                      <a:pt x="9313" y="503"/>
                      <a:pt x="9450" y="1119"/>
                      <a:pt x="9404" y="1713"/>
                    </a:cubicBezTo>
                    <a:cubicBezTo>
                      <a:pt x="9382" y="2306"/>
                      <a:pt x="9176" y="2877"/>
                      <a:pt x="8902" y="3402"/>
                    </a:cubicBezTo>
                    <a:cubicBezTo>
                      <a:pt x="8332" y="4475"/>
                      <a:pt x="7441" y="5319"/>
                      <a:pt x="6437" y="5958"/>
                    </a:cubicBezTo>
                    <a:cubicBezTo>
                      <a:pt x="5433" y="6575"/>
                      <a:pt x="4269" y="7008"/>
                      <a:pt x="3082" y="7054"/>
                    </a:cubicBezTo>
                    <a:cubicBezTo>
                      <a:pt x="2488" y="7077"/>
                      <a:pt x="1872" y="6985"/>
                      <a:pt x="1324" y="6780"/>
                    </a:cubicBezTo>
                    <a:cubicBezTo>
                      <a:pt x="776" y="6529"/>
                      <a:pt x="274" y="6164"/>
                      <a:pt x="0" y="5639"/>
                    </a:cubicBezTo>
                    <a:cubicBezTo>
                      <a:pt x="343" y="6118"/>
                      <a:pt x="822" y="6460"/>
                      <a:pt x="1370" y="6620"/>
                    </a:cubicBezTo>
                    <a:cubicBezTo>
                      <a:pt x="1918" y="6826"/>
                      <a:pt x="2488" y="6871"/>
                      <a:pt x="3059" y="6826"/>
                    </a:cubicBezTo>
                    <a:cubicBezTo>
                      <a:pt x="4223" y="6734"/>
                      <a:pt x="5319" y="6301"/>
                      <a:pt x="6277" y="5707"/>
                    </a:cubicBezTo>
                    <a:cubicBezTo>
                      <a:pt x="7259" y="5091"/>
                      <a:pt x="8103" y="4292"/>
                      <a:pt x="8697" y="3288"/>
                    </a:cubicBezTo>
                    <a:cubicBezTo>
                      <a:pt x="8994" y="2808"/>
                      <a:pt x="9199" y="2261"/>
                      <a:pt x="9267" y="1690"/>
                    </a:cubicBezTo>
                    <a:cubicBezTo>
                      <a:pt x="9359" y="1119"/>
                      <a:pt x="9267" y="526"/>
                      <a:pt x="89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4"/>
              <p:cNvSpPr/>
              <p:nvPr/>
            </p:nvSpPr>
            <p:spPr>
              <a:xfrm>
                <a:off x="4186750" y="259092"/>
                <a:ext cx="337596" cy="241377"/>
              </a:xfrm>
              <a:custGeom>
                <a:avLst/>
                <a:gdLst/>
                <a:ahLst/>
                <a:cxnLst/>
                <a:rect l="l" t="t" r="r" b="b"/>
                <a:pathLst>
                  <a:path w="9131" h="6529" extrusionOk="0">
                    <a:moveTo>
                      <a:pt x="7692" y="435"/>
                    </a:moveTo>
                    <a:cubicBezTo>
                      <a:pt x="6414" y="3014"/>
                      <a:pt x="3743" y="4840"/>
                      <a:pt x="867" y="5091"/>
                    </a:cubicBezTo>
                    <a:cubicBezTo>
                      <a:pt x="708" y="5114"/>
                      <a:pt x="525" y="5114"/>
                      <a:pt x="388" y="5228"/>
                    </a:cubicBezTo>
                    <a:cubicBezTo>
                      <a:pt x="0" y="5456"/>
                      <a:pt x="183" y="6118"/>
                      <a:pt x="594" y="6323"/>
                    </a:cubicBezTo>
                    <a:cubicBezTo>
                      <a:pt x="982" y="6529"/>
                      <a:pt x="1484" y="6438"/>
                      <a:pt x="1917" y="6346"/>
                    </a:cubicBezTo>
                    <a:cubicBezTo>
                      <a:pt x="3378" y="6004"/>
                      <a:pt x="4862" y="5662"/>
                      <a:pt x="6094" y="4794"/>
                    </a:cubicBezTo>
                    <a:cubicBezTo>
                      <a:pt x="7350" y="3904"/>
                      <a:pt x="8217" y="2557"/>
                      <a:pt x="8970" y="1211"/>
                    </a:cubicBezTo>
                    <a:cubicBezTo>
                      <a:pt x="9039" y="1051"/>
                      <a:pt x="9130" y="868"/>
                      <a:pt x="9062" y="731"/>
                    </a:cubicBezTo>
                    <a:cubicBezTo>
                      <a:pt x="9016" y="617"/>
                      <a:pt x="8902" y="549"/>
                      <a:pt x="8788" y="503"/>
                    </a:cubicBezTo>
                    <a:cubicBezTo>
                      <a:pt x="8491" y="343"/>
                      <a:pt x="8194" y="161"/>
                      <a:pt x="7898" y="1"/>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4"/>
              <p:cNvSpPr/>
              <p:nvPr/>
            </p:nvSpPr>
            <p:spPr>
              <a:xfrm>
                <a:off x="4116691" y="757823"/>
                <a:ext cx="308905" cy="268402"/>
              </a:xfrm>
              <a:custGeom>
                <a:avLst/>
                <a:gdLst/>
                <a:ahLst/>
                <a:cxnLst/>
                <a:rect l="l" t="t" r="r" b="b"/>
                <a:pathLst>
                  <a:path w="8355" h="7260" extrusionOk="0">
                    <a:moveTo>
                      <a:pt x="457" y="1507"/>
                    </a:moveTo>
                    <a:cubicBezTo>
                      <a:pt x="3310" y="1918"/>
                      <a:pt x="5867" y="3904"/>
                      <a:pt x="7008" y="6551"/>
                    </a:cubicBezTo>
                    <a:cubicBezTo>
                      <a:pt x="7076" y="6688"/>
                      <a:pt x="7145" y="6871"/>
                      <a:pt x="7282" y="6962"/>
                    </a:cubicBezTo>
                    <a:cubicBezTo>
                      <a:pt x="7647" y="7259"/>
                      <a:pt x="8195" y="6894"/>
                      <a:pt x="8286" y="6437"/>
                    </a:cubicBezTo>
                    <a:cubicBezTo>
                      <a:pt x="8355" y="5981"/>
                      <a:pt x="8104" y="5547"/>
                      <a:pt x="7875" y="5159"/>
                    </a:cubicBezTo>
                    <a:cubicBezTo>
                      <a:pt x="7099" y="3881"/>
                      <a:pt x="6300" y="2580"/>
                      <a:pt x="5113" y="1667"/>
                    </a:cubicBezTo>
                    <a:cubicBezTo>
                      <a:pt x="3858" y="754"/>
                      <a:pt x="2306" y="366"/>
                      <a:pt x="799" y="69"/>
                    </a:cubicBezTo>
                    <a:cubicBezTo>
                      <a:pt x="640" y="23"/>
                      <a:pt x="434" y="1"/>
                      <a:pt x="320" y="115"/>
                    </a:cubicBezTo>
                    <a:cubicBezTo>
                      <a:pt x="229" y="206"/>
                      <a:pt x="206" y="320"/>
                      <a:pt x="183" y="434"/>
                    </a:cubicBezTo>
                    <a:cubicBezTo>
                      <a:pt x="115" y="777"/>
                      <a:pt x="46" y="1119"/>
                      <a:pt x="1" y="1461"/>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4"/>
              <p:cNvSpPr/>
              <p:nvPr/>
            </p:nvSpPr>
            <p:spPr>
              <a:xfrm>
                <a:off x="4552982" y="92022"/>
                <a:ext cx="292009" cy="291176"/>
              </a:xfrm>
              <a:custGeom>
                <a:avLst/>
                <a:gdLst/>
                <a:ahLst/>
                <a:cxnLst/>
                <a:rect l="l" t="t" r="r" b="b"/>
                <a:pathLst>
                  <a:path w="7898" h="7876" extrusionOk="0">
                    <a:moveTo>
                      <a:pt x="7418" y="6392"/>
                    </a:moveTo>
                    <a:cubicBezTo>
                      <a:pt x="4634" y="5707"/>
                      <a:pt x="2260" y="3493"/>
                      <a:pt x="1370" y="754"/>
                    </a:cubicBezTo>
                    <a:cubicBezTo>
                      <a:pt x="1324" y="594"/>
                      <a:pt x="1278" y="434"/>
                      <a:pt x="1142" y="320"/>
                    </a:cubicBezTo>
                    <a:cubicBezTo>
                      <a:pt x="822" y="0"/>
                      <a:pt x="229" y="320"/>
                      <a:pt x="114" y="754"/>
                    </a:cubicBezTo>
                    <a:cubicBezTo>
                      <a:pt x="0" y="1187"/>
                      <a:pt x="206" y="1644"/>
                      <a:pt x="388" y="2055"/>
                    </a:cubicBezTo>
                    <a:cubicBezTo>
                      <a:pt x="1050" y="3401"/>
                      <a:pt x="1712" y="4794"/>
                      <a:pt x="2808" y="5775"/>
                    </a:cubicBezTo>
                    <a:cubicBezTo>
                      <a:pt x="3972" y="6825"/>
                      <a:pt x="5478" y="7350"/>
                      <a:pt x="6962" y="7784"/>
                    </a:cubicBezTo>
                    <a:cubicBezTo>
                      <a:pt x="7122" y="7852"/>
                      <a:pt x="7327" y="7875"/>
                      <a:pt x="7441" y="7784"/>
                    </a:cubicBezTo>
                    <a:cubicBezTo>
                      <a:pt x="7533" y="7715"/>
                      <a:pt x="7578" y="7601"/>
                      <a:pt x="7601" y="7487"/>
                    </a:cubicBezTo>
                    <a:cubicBezTo>
                      <a:pt x="7692" y="7145"/>
                      <a:pt x="7807" y="6825"/>
                      <a:pt x="7898" y="6483"/>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4"/>
              <p:cNvSpPr/>
              <p:nvPr/>
            </p:nvSpPr>
            <p:spPr>
              <a:xfrm>
                <a:off x="3967329" y="366269"/>
                <a:ext cx="122416" cy="382307"/>
              </a:xfrm>
              <a:custGeom>
                <a:avLst/>
                <a:gdLst/>
                <a:ahLst/>
                <a:cxnLst/>
                <a:rect l="l" t="t" r="r" b="b"/>
                <a:pathLst>
                  <a:path w="3311" h="10341" extrusionOk="0">
                    <a:moveTo>
                      <a:pt x="799" y="914"/>
                    </a:moveTo>
                    <a:cubicBezTo>
                      <a:pt x="2032" y="3516"/>
                      <a:pt x="1804" y="6757"/>
                      <a:pt x="252" y="9154"/>
                    </a:cubicBezTo>
                    <a:cubicBezTo>
                      <a:pt x="137" y="9313"/>
                      <a:pt x="46" y="9450"/>
                      <a:pt x="23" y="9633"/>
                    </a:cubicBezTo>
                    <a:cubicBezTo>
                      <a:pt x="1" y="10067"/>
                      <a:pt x="617" y="10341"/>
                      <a:pt x="1028" y="10158"/>
                    </a:cubicBezTo>
                    <a:cubicBezTo>
                      <a:pt x="1438" y="9953"/>
                      <a:pt x="1667" y="9519"/>
                      <a:pt x="1872" y="9108"/>
                    </a:cubicBezTo>
                    <a:cubicBezTo>
                      <a:pt x="2511" y="7761"/>
                      <a:pt x="3150" y="6369"/>
                      <a:pt x="3242" y="4885"/>
                    </a:cubicBezTo>
                    <a:cubicBezTo>
                      <a:pt x="3310" y="3333"/>
                      <a:pt x="2785" y="1827"/>
                      <a:pt x="2192" y="389"/>
                    </a:cubicBezTo>
                    <a:cubicBezTo>
                      <a:pt x="2123" y="252"/>
                      <a:pt x="2032" y="69"/>
                      <a:pt x="1872" y="24"/>
                    </a:cubicBezTo>
                    <a:cubicBezTo>
                      <a:pt x="1758" y="1"/>
                      <a:pt x="1644" y="46"/>
                      <a:pt x="1530" y="92"/>
                    </a:cubicBezTo>
                    <a:cubicBezTo>
                      <a:pt x="1210" y="229"/>
                      <a:pt x="891" y="366"/>
                      <a:pt x="571" y="503"/>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4"/>
              <p:cNvSpPr/>
              <p:nvPr/>
            </p:nvSpPr>
            <p:spPr>
              <a:xfrm>
                <a:off x="4456784" y="532525"/>
                <a:ext cx="336746" cy="243891"/>
              </a:xfrm>
              <a:custGeom>
                <a:avLst/>
                <a:gdLst/>
                <a:ahLst/>
                <a:cxnLst/>
                <a:rect l="l" t="t" r="r" b="b"/>
                <a:pathLst>
                  <a:path w="9108" h="6597" extrusionOk="0">
                    <a:moveTo>
                      <a:pt x="1438" y="6163"/>
                    </a:moveTo>
                    <a:cubicBezTo>
                      <a:pt x="2716" y="3584"/>
                      <a:pt x="5364" y="1735"/>
                      <a:pt x="8240" y="1438"/>
                    </a:cubicBezTo>
                    <a:cubicBezTo>
                      <a:pt x="8400" y="1438"/>
                      <a:pt x="8582" y="1415"/>
                      <a:pt x="8719" y="1324"/>
                    </a:cubicBezTo>
                    <a:cubicBezTo>
                      <a:pt x="9107" y="1073"/>
                      <a:pt x="8925" y="411"/>
                      <a:pt x="8514" y="206"/>
                    </a:cubicBezTo>
                    <a:cubicBezTo>
                      <a:pt x="8103" y="0"/>
                      <a:pt x="7624" y="114"/>
                      <a:pt x="7167" y="206"/>
                    </a:cubicBezTo>
                    <a:cubicBezTo>
                      <a:pt x="5729" y="548"/>
                      <a:pt x="4223" y="913"/>
                      <a:pt x="3013" y="1781"/>
                    </a:cubicBezTo>
                    <a:cubicBezTo>
                      <a:pt x="1758" y="2694"/>
                      <a:pt x="913" y="4040"/>
                      <a:pt x="183" y="5410"/>
                    </a:cubicBezTo>
                    <a:cubicBezTo>
                      <a:pt x="91" y="5547"/>
                      <a:pt x="0" y="5729"/>
                      <a:pt x="91" y="5889"/>
                    </a:cubicBezTo>
                    <a:cubicBezTo>
                      <a:pt x="137" y="5981"/>
                      <a:pt x="251" y="6049"/>
                      <a:pt x="343" y="6117"/>
                    </a:cubicBezTo>
                    <a:cubicBezTo>
                      <a:pt x="639" y="6277"/>
                      <a:pt x="959" y="6437"/>
                      <a:pt x="1256" y="6597"/>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4"/>
              <p:cNvSpPr/>
              <p:nvPr/>
            </p:nvSpPr>
            <p:spPr>
              <a:xfrm>
                <a:off x="4599381" y="46512"/>
                <a:ext cx="310606" cy="255241"/>
              </a:xfrm>
              <a:custGeom>
                <a:avLst/>
                <a:gdLst/>
                <a:ahLst/>
                <a:cxnLst/>
                <a:rect l="l" t="t" r="r" b="b"/>
                <a:pathLst>
                  <a:path w="8401" h="6904" extrusionOk="0">
                    <a:moveTo>
                      <a:pt x="4651" y="1"/>
                    </a:moveTo>
                    <a:cubicBezTo>
                      <a:pt x="2912" y="1"/>
                      <a:pt x="948" y="845"/>
                      <a:pt x="571" y="1300"/>
                    </a:cubicBezTo>
                    <a:cubicBezTo>
                      <a:pt x="1" y="1939"/>
                      <a:pt x="914" y="3651"/>
                      <a:pt x="2626" y="5135"/>
                    </a:cubicBezTo>
                    <a:cubicBezTo>
                      <a:pt x="3885" y="6241"/>
                      <a:pt x="5221" y="6903"/>
                      <a:pt x="6056" y="6903"/>
                    </a:cubicBezTo>
                    <a:cubicBezTo>
                      <a:pt x="6340" y="6903"/>
                      <a:pt x="6566" y="6826"/>
                      <a:pt x="6711" y="6664"/>
                    </a:cubicBezTo>
                    <a:cubicBezTo>
                      <a:pt x="7282" y="6025"/>
                      <a:pt x="8400" y="2122"/>
                      <a:pt x="6711" y="638"/>
                    </a:cubicBezTo>
                    <a:cubicBezTo>
                      <a:pt x="6184" y="175"/>
                      <a:pt x="5441" y="1"/>
                      <a:pt x="4651" y="1"/>
                    </a:cubicBezTo>
                    <a:close/>
                  </a:path>
                </a:pathLst>
              </a:custGeom>
              <a:gradFill>
                <a:gsLst>
                  <a:gs pos="0">
                    <a:schemeClr val="lt1"/>
                  </a:gs>
                  <a:gs pos="28000">
                    <a:schemeClr val="lt1"/>
                  </a:gs>
                  <a:gs pos="60000">
                    <a:srgbClr val="C4EB10"/>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4"/>
              <p:cNvSpPr/>
              <p:nvPr/>
            </p:nvSpPr>
            <p:spPr>
              <a:xfrm>
                <a:off x="3766504" y="395808"/>
                <a:ext cx="236328" cy="266702"/>
              </a:xfrm>
              <a:custGeom>
                <a:avLst/>
                <a:gdLst/>
                <a:ahLst/>
                <a:cxnLst/>
                <a:rect l="l" t="t" r="r" b="b"/>
                <a:pathLst>
                  <a:path w="6392" h="7214" extrusionOk="0">
                    <a:moveTo>
                      <a:pt x="4565" y="1"/>
                    </a:moveTo>
                    <a:cubicBezTo>
                      <a:pt x="3561" y="1"/>
                      <a:pt x="0" y="1598"/>
                      <a:pt x="0" y="3607"/>
                    </a:cubicBezTo>
                    <a:cubicBezTo>
                      <a:pt x="0" y="6300"/>
                      <a:pt x="3606" y="7213"/>
                      <a:pt x="4611" y="7213"/>
                    </a:cubicBezTo>
                    <a:cubicBezTo>
                      <a:pt x="5592" y="7213"/>
                      <a:pt x="6391" y="5593"/>
                      <a:pt x="6391" y="3607"/>
                    </a:cubicBezTo>
                    <a:cubicBezTo>
                      <a:pt x="6368" y="1598"/>
                      <a:pt x="5547" y="1"/>
                      <a:pt x="4565" y="1"/>
                    </a:cubicBezTo>
                    <a:close/>
                  </a:path>
                </a:pathLst>
              </a:custGeom>
              <a:gradFill>
                <a:gsLst>
                  <a:gs pos="0">
                    <a:schemeClr val="lt1"/>
                  </a:gs>
                  <a:gs pos="28000">
                    <a:schemeClr val="lt1"/>
                  </a:gs>
                  <a:gs pos="60000">
                    <a:srgbClr val="C4EB10"/>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4"/>
              <p:cNvSpPr/>
              <p:nvPr/>
            </p:nvSpPr>
            <p:spPr>
              <a:xfrm>
                <a:off x="4491389" y="615228"/>
                <a:ext cx="420303" cy="362565"/>
              </a:xfrm>
              <a:custGeom>
                <a:avLst/>
                <a:gdLst/>
                <a:ahLst/>
                <a:cxnLst/>
                <a:rect l="l" t="t" r="r" b="b"/>
                <a:pathLst>
                  <a:path w="11368" h="9807" extrusionOk="0">
                    <a:moveTo>
                      <a:pt x="7196" y="0"/>
                    </a:moveTo>
                    <a:cubicBezTo>
                      <a:pt x="5988" y="0"/>
                      <a:pt x="4588" y="476"/>
                      <a:pt x="3333" y="1415"/>
                    </a:cubicBezTo>
                    <a:cubicBezTo>
                      <a:pt x="982" y="3150"/>
                      <a:pt x="0" y="5843"/>
                      <a:pt x="1164" y="7418"/>
                    </a:cubicBezTo>
                    <a:cubicBezTo>
                      <a:pt x="1995" y="8543"/>
                      <a:pt x="4443" y="9807"/>
                      <a:pt x="6631" y="9807"/>
                    </a:cubicBezTo>
                    <a:cubicBezTo>
                      <a:pt x="7508" y="9807"/>
                      <a:pt x="8343" y="9604"/>
                      <a:pt x="9016" y="9107"/>
                    </a:cubicBezTo>
                    <a:cubicBezTo>
                      <a:pt x="11367" y="7350"/>
                      <a:pt x="10865" y="2671"/>
                      <a:pt x="9701" y="1096"/>
                    </a:cubicBezTo>
                    <a:cubicBezTo>
                      <a:pt x="9159" y="362"/>
                      <a:pt x="8250" y="0"/>
                      <a:pt x="7196" y="0"/>
                    </a:cubicBezTo>
                    <a:close/>
                  </a:path>
                </a:pathLst>
              </a:custGeom>
              <a:gradFill>
                <a:gsLst>
                  <a:gs pos="0">
                    <a:schemeClr val="lt1"/>
                  </a:gs>
                  <a:gs pos="28000">
                    <a:schemeClr val="lt1"/>
                  </a:gs>
                  <a:gs pos="60000">
                    <a:srgbClr val="C4EB10"/>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4"/>
              <p:cNvSpPr/>
              <p:nvPr/>
            </p:nvSpPr>
            <p:spPr>
              <a:xfrm>
                <a:off x="4073657" y="73278"/>
                <a:ext cx="414388" cy="360827"/>
              </a:xfrm>
              <a:custGeom>
                <a:avLst/>
                <a:gdLst/>
                <a:ahLst/>
                <a:cxnLst/>
                <a:rect l="l" t="t" r="r" b="b"/>
                <a:pathLst>
                  <a:path w="11208" h="9760" extrusionOk="0">
                    <a:moveTo>
                      <a:pt x="4486" y="0"/>
                    </a:moveTo>
                    <a:cubicBezTo>
                      <a:pt x="3760" y="0"/>
                      <a:pt x="3064" y="157"/>
                      <a:pt x="2466" y="530"/>
                    </a:cubicBezTo>
                    <a:cubicBezTo>
                      <a:pt x="0" y="2082"/>
                      <a:pt x="137" y="6784"/>
                      <a:pt x="1187" y="8451"/>
                    </a:cubicBezTo>
                    <a:cubicBezTo>
                      <a:pt x="1723" y="9319"/>
                      <a:pt x="2754" y="9760"/>
                      <a:pt x="3971" y="9760"/>
                    </a:cubicBezTo>
                    <a:cubicBezTo>
                      <a:pt x="5089" y="9760"/>
                      <a:pt x="6364" y="9388"/>
                      <a:pt x="7556" y="8633"/>
                    </a:cubicBezTo>
                    <a:cubicBezTo>
                      <a:pt x="10044" y="7081"/>
                      <a:pt x="11208" y="4479"/>
                      <a:pt x="10158" y="2813"/>
                    </a:cubicBezTo>
                    <a:cubicBezTo>
                      <a:pt x="9378" y="1565"/>
                      <a:pt x="6780" y="0"/>
                      <a:pt x="4486" y="0"/>
                    </a:cubicBezTo>
                    <a:close/>
                  </a:path>
                </a:pathLst>
              </a:custGeom>
              <a:gradFill>
                <a:gsLst>
                  <a:gs pos="0">
                    <a:schemeClr val="lt1"/>
                  </a:gs>
                  <a:gs pos="28000">
                    <a:schemeClr val="lt1"/>
                  </a:gs>
                  <a:gs pos="60000">
                    <a:srgbClr val="C4EB10"/>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4"/>
              <p:cNvSpPr/>
              <p:nvPr/>
            </p:nvSpPr>
            <p:spPr>
              <a:xfrm>
                <a:off x="4023007" y="834388"/>
                <a:ext cx="352792" cy="324744"/>
              </a:xfrm>
              <a:custGeom>
                <a:avLst/>
                <a:gdLst/>
                <a:ahLst/>
                <a:cxnLst/>
                <a:rect l="l" t="t" r="r" b="b"/>
                <a:pathLst>
                  <a:path w="9542" h="8784" extrusionOk="0">
                    <a:moveTo>
                      <a:pt x="3073" y="1"/>
                    </a:moveTo>
                    <a:cubicBezTo>
                      <a:pt x="2307" y="1"/>
                      <a:pt x="1684" y="243"/>
                      <a:pt x="1348" y="737"/>
                    </a:cubicBezTo>
                    <a:cubicBezTo>
                      <a:pt x="572" y="1878"/>
                      <a:pt x="1" y="6991"/>
                      <a:pt x="2055" y="8406"/>
                    </a:cubicBezTo>
                    <a:cubicBezTo>
                      <a:pt x="2446" y="8671"/>
                      <a:pt x="2903" y="8783"/>
                      <a:pt x="3392" y="8783"/>
                    </a:cubicBezTo>
                    <a:cubicBezTo>
                      <a:pt x="5473" y="8783"/>
                      <a:pt x="8137" y="6751"/>
                      <a:pt x="8766" y="5827"/>
                    </a:cubicBezTo>
                    <a:cubicBezTo>
                      <a:pt x="9542" y="4686"/>
                      <a:pt x="8515" y="2609"/>
                      <a:pt x="6483" y="1216"/>
                    </a:cubicBezTo>
                    <a:cubicBezTo>
                      <a:pt x="5319" y="414"/>
                      <a:pt x="4074" y="1"/>
                      <a:pt x="3073" y="1"/>
                    </a:cubicBezTo>
                    <a:close/>
                  </a:path>
                </a:pathLst>
              </a:custGeom>
              <a:gradFill>
                <a:gsLst>
                  <a:gs pos="0">
                    <a:schemeClr val="lt1"/>
                  </a:gs>
                  <a:gs pos="28000">
                    <a:schemeClr val="lt1"/>
                  </a:gs>
                  <a:gs pos="60000">
                    <a:srgbClr val="C4EB10"/>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9" name="Google Shape;2629;p34"/>
            <p:cNvSpPr/>
            <p:nvPr/>
          </p:nvSpPr>
          <p:spPr>
            <a:xfrm>
              <a:off x="6038650" y="1641835"/>
              <a:ext cx="515100" cy="5151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3"/>
        <p:cNvGrpSpPr/>
        <p:nvPr/>
      </p:nvGrpSpPr>
      <p:grpSpPr>
        <a:xfrm>
          <a:off x="0" y="0"/>
          <a:ext cx="0" cy="0"/>
          <a:chOff x="0" y="0"/>
          <a:chExt cx="0" cy="0"/>
        </a:xfrm>
      </p:grpSpPr>
      <p:sp>
        <p:nvSpPr>
          <p:cNvPr id="2634" name="Google Shape;2634;p35"/>
          <p:cNvSpPr txBox="1">
            <a:spLocks noGrp="1"/>
          </p:cNvSpPr>
          <p:nvPr>
            <p:ph type="title"/>
          </p:nvPr>
        </p:nvSpPr>
        <p:spPr>
          <a:xfrm>
            <a:off x="1756200" y="3343301"/>
            <a:ext cx="5631600" cy="4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—SOMEONE FAMOUS</a:t>
            </a:r>
            <a:endParaRPr>
              <a:solidFill>
                <a:srgbClr val="000000"/>
              </a:solidFill>
            </a:endParaRPr>
          </a:p>
        </p:txBody>
      </p:sp>
      <p:sp>
        <p:nvSpPr>
          <p:cNvPr id="2635" name="Google Shape;2635;p35"/>
          <p:cNvSpPr txBox="1">
            <a:spLocks noGrp="1"/>
          </p:cNvSpPr>
          <p:nvPr>
            <p:ph type="subTitle" idx="1"/>
          </p:nvPr>
        </p:nvSpPr>
        <p:spPr>
          <a:xfrm>
            <a:off x="1756200" y="1864900"/>
            <a:ext cx="5631600" cy="14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“This is a quote, words full of wisdom that someone important said and can make the reader get inspired.”</a:t>
            </a:r>
            <a:endParaRPr>
              <a:solidFill>
                <a:srgbClr val="000000"/>
              </a:solidFill>
            </a:endParaRPr>
          </a:p>
        </p:txBody>
      </p:sp>
      <p:grpSp>
        <p:nvGrpSpPr>
          <p:cNvPr id="2636" name="Google Shape;2636;p35"/>
          <p:cNvGrpSpPr/>
          <p:nvPr/>
        </p:nvGrpSpPr>
        <p:grpSpPr>
          <a:xfrm rot="-843092">
            <a:off x="3736286" y="174139"/>
            <a:ext cx="1671712" cy="1330154"/>
            <a:chOff x="4270830" y="173932"/>
            <a:chExt cx="1671673" cy="1330123"/>
          </a:xfrm>
        </p:grpSpPr>
        <p:grpSp>
          <p:nvGrpSpPr>
            <p:cNvPr id="2637" name="Google Shape;2637;p35"/>
            <p:cNvGrpSpPr/>
            <p:nvPr/>
          </p:nvGrpSpPr>
          <p:grpSpPr>
            <a:xfrm flipH="1">
              <a:off x="4270830" y="173932"/>
              <a:ext cx="1671673" cy="1330123"/>
              <a:chOff x="3063325" y="2200400"/>
              <a:chExt cx="1080800" cy="859975"/>
            </a:xfrm>
          </p:grpSpPr>
          <p:sp>
            <p:nvSpPr>
              <p:cNvPr id="2638" name="Google Shape;2638;p35"/>
              <p:cNvSpPr/>
              <p:nvPr/>
            </p:nvSpPr>
            <p:spPr>
              <a:xfrm>
                <a:off x="3501000" y="2642650"/>
                <a:ext cx="490750" cy="417725"/>
              </a:xfrm>
              <a:custGeom>
                <a:avLst/>
                <a:gdLst/>
                <a:ahLst/>
                <a:cxnLst/>
                <a:rect l="l" t="t" r="r" b="b"/>
                <a:pathLst>
                  <a:path w="19630" h="16709" extrusionOk="0">
                    <a:moveTo>
                      <a:pt x="12942" y="0"/>
                    </a:moveTo>
                    <a:lnTo>
                      <a:pt x="19630" y="10043"/>
                    </a:lnTo>
                    <a:cubicBezTo>
                      <a:pt x="19630" y="10043"/>
                      <a:pt x="12349" y="16640"/>
                      <a:pt x="1917" y="16708"/>
                    </a:cubicBezTo>
                    <a:lnTo>
                      <a:pt x="0" y="5341"/>
                    </a:lnTo>
                    <a:close/>
                  </a:path>
                </a:pathLst>
              </a:custGeom>
              <a:gradFill>
                <a:gsLst>
                  <a:gs pos="0">
                    <a:srgbClr val="7FE8D0"/>
                  </a:gs>
                  <a:gs pos="32000">
                    <a:srgbClr val="63C6B9"/>
                  </a:gs>
                  <a:gs pos="63000">
                    <a:srgbClr val="47A3A2">
                      <a:alpha val="41960"/>
                    </a:srgbClr>
                  </a:gs>
                  <a:gs pos="100000">
                    <a:srgbClr val="227386">
                      <a:alpha val="35294"/>
                    </a:srgbClr>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5"/>
              <p:cNvSpPr/>
              <p:nvPr/>
            </p:nvSpPr>
            <p:spPr>
              <a:xfrm>
                <a:off x="3065025" y="2412675"/>
                <a:ext cx="1079100" cy="556975"/>
              </a:xfrm>
              <a:custGeom>
                <a:avLst/>
                <a:gdLst/>
                <a:ahLst/>
                <a:cxnLst/>
                <a:rect l="l" t="t" r="r" b="b"/>
                <a:pathLst>
                  <a:path w="43164" h="22279" extrusionOk="0">
                    <a:moveTo>
                      <a:pt x="21114" y="4086"/>
                    </a:moveTo>
                    <a:cubicBezTo>
                      <a:pt x="4292" y="10272"/>
                      <a:pt x="1" y="18170"/>
                      <a:pt x="1" y="18170"/>
                    </a:cubicBezTo>
                    <a:lnTo>
                      <a:pt x="1" y="18170"/>
                    </a:lnTo>
                    <a:cubicBezTo>
                      <a:pt x="29148" y="22278"/>
                      <a:pt x="43163" y="594"/>
                      <a:pt x="43163" y="594"/>
                    </a:cubicBezTo>
                    <a:lnTo>
                      <a:pt x="43163" y="594"/>
                    </a:lnTo>
                    <a:cubicBezTo>
                      <a:pt x="43163" y="594"/>
                      <a:pt x="42022" y="1"/>
                      <a:pt x="39123" y="1"/>
                    </a:cubicBezTo>
                    <a:lnTo>
                      <a:pt x="39123" y="1"/>
                    </a:lnTo>
                    <a:cubicBezTo>
                      <a:pt x="35791" y="1"/>
                      <a:pt x="30130" y="777"/>
                      <a:pt x="21114" y="4086"/>
                    </a:cubicBezTo>
                    <a:close/>
                  </a:path>
                </a:pathLst>
              </a:custGeom>
              <a:gradFill>
                <a:gsLst>
                  <a:gs pos="0">
                    <a:schemeClr val="dk1"/>
                  </a:gs>
                  <a:gs pos="100000">
                    <a:srgbClr val="BC5C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5"/>
              <p:cNvSpPr/>
              <p:nvPr/>
            </p:nvSpPr>
            <p:spPr>
              <a:xfrm>
                <a:off x="3065025" y="2427525"/>
                <a:ext cx="1079100" cy="542125"/>
              </a:xfrm>
              <a:custGeom>
                <a:avLst/>
                <a:gdLst/>
                <a:ahLst/>
                <a:cxnLst/>
                <a:rect l="l" t="t" r="r" b="b"/>
                <a:pathLst>
                  <a:path w="43164" h="21685" extrusionOk="0">
                    <a:moveTo>
                      <a:pt x="43163" y="0"/>
                    </a:moveTo>
                    <a:cubicBezTo>
                      <a:pt x="25223" y="13033"/>
                      <a:pt x="46" y="17461"/>
                      <a:pt x="1" y="17576"/>
                    </a:cubicBezTo>
                    <a:cubicBezTo>
                      <a:pt x="29148" y="21684"/>
                      <a:pt x="43163" y="0"/>
                      <a:pt x="43163" y="0"/>
                    </a:cubicBezTo>
                    <a:close/>
                  </a:path>
                </a:pathLst>
              </a:custGeom>
              <a:solidFill>
                <a:srgbClr val="D5C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5"/>
              <p:cNvSpPr/>
              <p:nvPr/>
            </p:nvSpPr>
            <p:spPr>
              <a:xfrm>
                <a:off x="3065025" y="2427525"/>
                <a:ext cx="1079100" cy="542125"/>
              </a:xfrm>
              <a:custGeom>
                <a:avLst/>
                <a:gdLst/>
                <a:ahLst/>
                <a:cxnLst/>
                <a:rect l="l" t="t" r="r" b="b"/>
                <a:pathLst>
                  <a:path w="43164" h="21685" extrusionOk="0">
                    <a:moveTo>
                      <a:pt x="1" y="17576"/>
                    </a:moveTo>
                    <a:cubicBezTo>
                      <a:pt x="29148" y="21684"/>
                      <a:pt x="43163" y="0"/>
                      <a:pt x="43163" y="0"/>
                    </a:cubicBezTo>
                    <a:lnTo>
                      <a:pt x="43163" y="0"/>
                    </a:lnTo>
                    <a:cubicBezTo>
                      <a:pt x="25223" y="13033"/>
                      <a:pt x="46" y="17461"/>
                      <a:pt x="1" y="17576"/>
                    </a:cubicBezTo>
                    <a:close/>
                  </a:path>
                </a:pathLst>
              </a:custGeom>
              <a:gradFill>
                <a:gsLst>
                  <a:gs pos="0">
                    <a:schemeClr val="accent2"/>
                  </a:gs>
                  <a:gs pos="25000">
                    <a:schemeClr val="accent1"/>
                  </a:gs>
                  <a:gs pos="63000">
                    <a:schemeClr val="accent3"/>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5"/>
              <p:cNvSpPr/>
              <p:nvPr/>
            </p:nvSpPr>
            <p:spPr>
              <a:xfrm>
                <a:off x="3350350" y="2575300"/>
                <a:ext cx="552950" cy="259200"/>
              </a:xfrm>
              <a:custGeom>
                <a:avLst/>
                <a:gdLst/>
                <a:ahLst/>
                <a:cxnLst/>
                <a:rect l="l" t="t" r="r" b="b"/>
                <a:pathLst>
                  <a:path w="22118" h="10368" extrusionOk="0">
                    <a:moveTo>
                      <a:pt x="22118" y="1"/>
                    </a:moveTo>
                    <a:cubicBezTo>
                      <a:pt x="14335" y="4109"/>
                      <a:pt x="6277" y="6940"/>
                      <a:pt x="0" y="8789"/>
                    </a:cubicBezTo>
                    <a:cubicBezTo>
                      <a:pt x="2798" y="9900"/>
                      <a:pt x="5290" y="10368"/>
                      <a:pt x="7503" y="10368"/>
                    </a:cubicBezTo>
                    <a:cubicBezTo>
                      <a:pt x="7927" y="10368"/>
                      <a:pt x="8339" y="10351"/>
                      <a:pt x="8742" y="10318"/>
                    </a:cubicBezTo>
                    <a:cubicBezTo>
                      <a:pt x="11710" y="9451"/>
                      <a:pt x="14380" y="8309"/>
                      <a:pt x="16777" y="7031"/>
                    </a:cubicBezTo>
                    <a:cubicBezTo>
                      <a:pt x="19516" y="4771"/>
                      <a:pt x="21228" y="1873"/>
                      <a:pt x="22118" y="1"/>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5"/>
              <p:cNvSpPr/>
              <p:nvPr/>
            </p:nvSpPr>
            <p:spPr>
              <a:xfrm>
                <a:off x="3275600" y="2452050"/>
                <a:ext cx="645400" cy="310450"/>
              </a:xfrm>
              <a:custGeom>
                <a:avLst/>
                <a:gdLst/>
                <a:ahLst/>
                <a:cxnLst/>
                <a:rect l="l" t="t" r="r" b="b"/>
                <a:pathLst>
                  <a:path w="25816" h="12418" fill="none" extrusionOk="0">
                    <a:moveTo>
                      <a:pt x="25291" y="1393"/>
                    </a:moveTo>
                    <a:cubicBezTo>
                      <a:pt x="25816" y="2785"/>
                      <a:pt x="20725" y="6072"/>
                      <a:pt x="13901" y="8743"/>
                    </a:cubicBezTo>
                    <a:cubicBezTo>
                      <a:pt x="7076" y="11390"/>
                      <a:pt x="1096" y="12418"/>
                      <a:pt x="548" y="11025"/>
                    </a:cubicBezTo>
                    <a:cubicBezTo>
                      <a:pt x="0" y="9633"/>
                      <a:pt x="5090" y="6346"/>
                      <a:pt x="11938" y="3676"/>
                    </a:cubicBezTo>
                    <a:cubicBezTo>
                      <a:pt x="18763" y="1028"/>
                      <a:pt x="24743" y="1"/>
                      <a:pt x="25291" y="1393"/>
                    </a:cubicBezTo>
                    <a:close/>
                  </a:path>
                </a:pathLst>
              </a:custGeom>
              <a:noFill/>
              <a:ln w="9700" cap="flat" cmpd="sng">
                <a:solidFill>
                  <a:schemeClr val="dk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5"/>
              <p:cNvSpPr/>
              <p:nvPr/>
            </p:nvSpPr>
            <p:spPr>
              <a:xfrm>
                <a:off x="3065025" y="2531950"/>
                <a:ext cx="907325" cy="334975"/>
              </a:xfrm>
              <a:custGeom>
                <a:avLst/>
                <a:gdLst/>
                <a:ahLst/>
                <a:cxnLst/>
                <a:rect l="l" t="t" r="r" b="b"/>
                <a:pathLst>
                  <a:path w="36293" h="13399" extrusionOk="0">
                    <a:moveTo>
                      <a:pt x="36293" y="0"/>
                    </a:moveTo>
                    <a:cubicBezTo>
                      <a:pt x="17439" y="9244"/>
                      <a:pt x="2831" y="11276"/>
                      <a:pt x="2831" y="11276"/>
                    </a:cubicBezTo>
                    <a:cubicBezTo>
                      <a:pt x="4041" y="9244"/>
                      <a:pt x="7168" y="6574"/>
                      <a:pt x="8514" y="5478"/>
                    </a:cubicBezTo>
                    <a:cubicBezTo>
                      <a:pt x="1986" y="9747"/>
                      <a:pt x="1" y="13399"/>
                      <a:pt x="1" y="13399"/>
                    </a:cubicBezTo>
                    <a:cubicBezTo>
                      <a:pt x="30472" y="6163"/>
                      <a:pt x="36293" y="0"/>
                      <a:pt x="36293"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5"/>
              <p:cNvSpPr/>
              <p:nvPr/>
            </p:nvSpPr>
            <p:spPr>
              <a:xfrm>
                <a:off x="3196275" y="2200400"/>
                <a:ext cx="738425" cy="574650"/>
              </a:xfrm>
              <a:custGeom>
                <a:avLst/>
                <a:gdLst/>
                <a:ahLst/>
                <a:cxnLst/>
                <a:rect l="l" t="t" r="r" b="b"/>
                <a:pathLst>
                  <a:path w="29537" h="22986" extrusionOk="0">
                    <a:moveTo>
                      <a:pt x="3926" y="22986"/>
                    </a:moveTo>
                    <a:lnTo>
                      <a:pt x="29536" y="13011"/>
                    </a:lnTo>
                    <a:cubicBezTo>
                      <a:pt x="29262" y="11710"/>
                      <a:pt x="28783" y="10409"/>
                      <a:pt x="28121" y="9199"/>
                    </a:cubicBezTo>
                    <a:cubicBezTo>
                      <a:pt x="24401" y="2466"/>
                      <a:pt x="15932" y="1"/>
                      <a:pt x="9199" y="3721"/>
                    </a:cubicBezTo>
                    <a:cubicBezTo>
                      <a:pt x="2466" y="7419"/>
                      <a:pt x="0" y="15887"/>
                      <a:pt x="3721" y="22621"/>
                    </a:cubicBezTo>
                    <a:cubicBezTo>
                      <a:pt x="3789" y="22758"/>
                      <a:pt x="3858" y="22872"/>
                      <a:pt x="3926" y="22986"/>
                    </a:cubicBezTo>
                  </a:path>
                </a:pathLst>
              </a:cu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5"/>
              <p:cNvSpPr/>
              <p:nvPr/>
            </p:nvSpPr>
            <p:spPr>
              <a:xfrm>
                <a:off x="3358325" y="2381300"/>
                <a:ext cx="453125" cy="341825"/>
              </a:xfrm>
              <a:custGeom>
                <a:avLst/>
                <a:gdLst/>
                <a:ahLst/>
                <a:cxnLst/>
                <a:rect l="l" t="t" r="r" b="b"/>
                <a:pathLst>
                  <a:path w="18125" h="13673" extrusionOk="0">
                    <a:moveTo>
                      <a:pt x="6301" y="617"/>
                    </a:moveTo>
                    <a:cubicBezTo>
                      <a:pt x="3059" y="1895"/>
                      <a:pt x="731" y="4908"/>
                      <a:pt x="343" y="8354"/>
                    </a:cubicBezTo>
                    <a:lnTo>
                      <a:pt x="343" y="8354"/>
                    </a:lnTo>
                    <a:cubicBezTo>
                      <a:pt x="1" y="11139"/>
                      <a:pt x="434" y="13673"/>
                      <a:pt x="3790" y="12919"/>
                    </a:cubicBezTo>
                    <a:lnTo>
                      <a:pt x="3790" y="12919"/>
                    </a:lnTo>
                    <a:cubicBezTo>
                      <a:pt x="7259" y="12121"/>
                      <a:pt x="11436" y="11093"/>
                      <a:pt x="14381" y="9039"/>
                    </a:cubicBezTo>
                    <a:lnTo>
                      <a:pt x="14381" y="9039"/>
                    </a:lnTo>
                    <a:cubicBezTo>
                      <a:pt x="15408" y="8309"/>
                      <a:pt x="17531" y="7259"/>
                      <a:pt x="18010" y="5844"/>
                    </a:cubicBezTo>
                    <a:lnTo>
                      <a:pt x="18010" y="5844"/>
                    </a:lnTo>
                    <a:cubicBezTo>
                      <a:pt x="18101" y="5547"/>
                      <a:pt x="18124" y="5250"/>
                      <a:pt x="18078" y="4931"/>
                    </a:cubicBezTo>
                    <a:lnTo>
                      <a:pt x="18078" y="4931"/>
                    </a:lnTo>
                    <a:cubicBezTo>
                      <a:pt x="17850" y="3789"/>
                      <a:pt x="16481" y="2717"/>
                      <a:pt x="15636" y="2032"/>
                    </a:cubicBezTo>
                    <a:lnTo>
                      <a:pt x="15636" y="2032"/>
                    </a:lnTo>
                    <a:cubicBezTo>
                      <a:pt x="13947" y="685"/>
                      <a:pt x="11824" y="0"/>
                      <a:pt x="9702" y="0"/>
                    </a:cubicBezTo>
                    <a:lnTo>
                      <a:pt x="9702" y="0"/>
                    </a:lnTo>
                    <a:cubicBezTo>
                      <a:pt x="8560" y="0"/>
                      <a:pt x="7396" y="206"/>
                      <a:pt x="6301" y="617"/>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5"/>
              <p:cNvSpPr/>
              <p:nvPr/>
            </p:nvSpPr>
            <p:spPr>
              <a:xfrm>
                <a:off x="3366900" y="2405125"/>
                <a:ext cx="285475" cy="226075"/>
              </a:xfrm>
              <a:custGeom>
                <a:avLst/>
                <a:gdLst/>
                <a:ahLst/>
                <a:cxnLst/>
                <a:rect l="l" t="t" r="r" b="b"/>
                <a:pathLst>
                  <a:path w="11419" h="9043" extrusionOk="0">
                    <a:moveTo>
                      <a:pt x="7942" y="1"/>
                    </a:moveTo>
                    <a:cubicBezTo>
                      <a:pt x="7003" y="1"/>
                      <a:pt x="5969" y="284"/>
                      <a:pt x="5113" y="828"/>
                    </a:cubicBezTo>
                    <a:cubicBezTo>
                      <a:pt x="2990" y="2152"/>
                      <a:pt x="0" y="5324"/>
                      <a:pt x="1370" y="8040"/>
                    </a:cubicBezTo>
                    <a:cubicBezTo>
                      <a:pt x="1781" y="8864"/>
                      <a:pt x="2623" y="9043"/>
                      <a:pt x="3479" y="9043"/>
                    </a:cubicBezTo>
                    <a:cubicBezTo>
                      <a:pt x="3667" y="9043"/>
                      <a:pt x="3855" y="9034"/>
                      <a:pt x="4040" y="9022"/>
                    </a:cubicBezTo>
                    <a:cubicBezTo>
                      <a:pt x="7030" y="8771"/>
                      <a:pt x="8948" y="6374"/>
                      <a:pt x="10157" y="3841"/>
                    </a:cubicBezTo>
                    <a:cubicBezTo>
                      <a:pt x="11419" y="1211"/>
                      <a:pt x="9882" y="1"/>
                      <a:pt x="7942" y="1"/>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5"/>
              <p:cNvSpPr/>
              <p:nvPr/>
            </p:nvSpPr>
            <p:spPr>
              <a:xfrm>
                <a:off x="3359475" y="2377875"/>
                <a:ext cx="272225" cy="330425"/>
              </a:xfrm>
              <a:custGeom>
                <a:avLst/>
                <a:gdLst/>
                <a:ahLst/>
                <a:cxnLst/>
                <a:rect l="l" t="t" r="r" b="b"/>
                <a:pathLst>
                  <a:path w="10889" h="13217" extrusionOk="0">
                    <a:moveTo>
                      <a:pt x="982" y="8537"/>
                    </a:moveTo>
                    <a:cubicBezTo>
                      <a:pt x="1370" y="5090"/>
                      <a:pt x="3698" y="2077"/>
                      <a:pt x="6939" y="822"/>
                    </a:cubicBezTo>
                    <a:cubicBezTo>
                      <a:pt x="8195" y="343"/>
                      <a:pt x="9564" y="137"/>
                      <a:pt x="10888" y="206"/>
                    </a:cubicBezTo>
                    <a:cubicBezTo>
                      <a:pt x="9336" y="0"/>
                      <a:pt x="7738" y="183"/>
                      <a:pt x="6255" y="754"/>
                    </a:cubicBezTo>
                    <a:cubicBezTo>
                      <a:pt x="3013" y="2032"/>
                      <a:pt x="685" y="5045"/>
                      <a:pt x="297" y="8469"/>
                    </a:cubicBezTo>
                    <a:cubicBezTo>
                      <a:pt x="0" y="10956"/>
                      <a:pt x="297" y="13216"/>
                      <a:pt x="2694" y="13193"/>
                    </a:cubicBezTo>
                    <a:cubicBezTo>
                      <a:pt x="936" y="12805"/>
                      <a:pt x="708" y="10751"/>
                      <a:pt x="982" y="853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5"/>
              <p:cNvSpPr/>
              <p:nvPr/>
            </p:nvSpPr>
            <p:spPr>
              <a:xfrm>
                <a:off x="3364600" y="2414400"/>
                <a:ext cx="446850" cy="304175"/>
              </a:xfrm>
              <a:custGeom>
                <a:avLst/>
                <a:gdLst/>
                <a:ahLst/>
                <a:cxnLst/>
                <a:rect l="l" t="t" r="r" b="b"/>
                <a:pathLst>
                  <a:path w="17874" h="12167" extrusionOk="0">
                    <a:moveTo>
                      <a:pt x="15385" y="708"/>
                    </a:moveTo>
                    <a:cubicBezTo>
                      <a:pt x="15043" y="457"/>
                      <a:pt x="14700" y="228"/>
                      <a:pt x="14335" y="0"/>
                    </a:cubicBezTo>
                    <a:cubicBezTo>
                      <a:pt x="13491" y="2557"/>
                      <a:pt x="11938" y="4839"/>
                      <a:pt x="9724" y="6437"/>
                    </a:cubicBezTo>
                    <a:cubicBezTo>
                      <a:pt x="7282" y="8194"/>
                      <a:pt x="3630" y="10020"/>
                      <a:pt x="594" y="9039"/>
                    </a:cubicBezTo>
                    <a:cubicBezTo>
                      <a:pt x="480" y="8993"/>
                      <a:pt x="366" y="8948"/>
                      <a:pt x="252" y="8902"/>
                    </a:cubicBezTo>
                    <a:cubicBezTo>
                      <a:pt x="161" y="8902"/>
                      <a:pt x="92" y="8879"/>
                      <a:pt x="1" y="8856"/>
                    </a:cubicBezTo>
                    <a:cubicBezTo>
                      <a:pt x="115" y="10797"/>
                      <a:pt x="937" y="12166"/>
                      <a:pt x="3539" y="11595"/>
                    </a:cubicBezTo>
                    <a:cubicBezTo>
                      <a:pt x="7008" y="10797"/>
                      <a:pt x="11185" y="9769"/>
                      <a:pt x="14130" y="7715"/>
                    </a:cubicBezTo>
                    <a:cubicBezTo>
                      <a:pt x="15157" y="6985"/>
                      <a:pt x="17280" y="5935"/>
                      <a:pt x="17759" y="4520"/>
                    </a:cubicBezTo>
                    <a:cubicBezTo>
                      <a:pt x="17850" y="4223"/>
                      <a:pt x="17873" y="3926"/>
                      <a:pt x="17827" y="3607"/>
                    </a:cubicBezTo>
                    <a:cubicBezTo>
                      <a:pt x="17599" y="2465"/>
                      <a:pt x="16230" y="1393"/>
                      <a:pt x="15385" y="708"/>
                    </a:cubicBezTo>
                  </a:path>
                </a:pathLst>
              </a:custGeom>
              <a:solidFill>
                <a:srgbClr val="950E6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5"/>
              <p:cNvSpPr/>
              <p:nvPr/>
            </p:nvSpPr>
            <p:spPr>
              <a:xfrm>
                <a:off x="3365750" y="2482025"/>
                <a:ext cx="144825" cy="139600"/>
              </a:xfrm>
              <a:custGeom>
                <a:avLst/>
                <a:gdLst/>
                <a:ahLst/>
                <a:cxnLst/>
                <a:rect l="l" t="t" r="r" b="b"/>
                <a:pathLst>
                  <a:path w="5793" h="5584" extrusionOk="0">
                    <a:moveTo>
                      <a:pt x="4241" y="0"/>
                    </a:moveTo>
                    <a:cubicBezTo>
                      <a:pt x="4046" y="0"/>
                      <a:pt x="3828" y="46"/>
                      <a:pt x="3584" y="148"/>
                    </a:cubicBezTo>
                    <a:cubicBezTo>
                      <a:pt x="1804" y="879"/>
                      <a:pt x="1" y="5421"/>
                      <a:pt x="2991" y="5581"/>
                    </a:cubicBezTo>
                    <a:cubicBezTo>
                      <a:pt x="3026" y="5583"/>
                      <a:pt x="3061" y="5584"/>
                      <a:pt x="3096" y="5584"/>
                    </a:cubicBezTo>
                    <a:cubicBezTo>
                      <a:pt x="4207" y="5584"/>
                      <a:pt x="5035" y="4540"/>
                      <a:pt x="5433" y="3367"/>
                    </a:cubicBezTo>
                    <a:cubicBezTo>
                      <a:pt x="5793" y="2287"/>
                      <a:pt x="5610" y="0"/>
                      <a:pt x="4241" y="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5"/>
              <p:cNvSpPr/>
              <p:nvPr/>
            </p:nvSpPr>
            <p:spPr>
              <a:xfrm>
                <a:off x="3487300" y="2405250"/>
                <a:ext cx="105575" cy="70225"/>
              </a:xfrm>
              <a:custGeom>
                <a:avLst/>
                <a:gdLst/>
                <a:ahLst/>
                <a:cxnLst/>
                <a:rect l="l" t="t" r="r" b="b"/>
                <a:pathLst>
                  <a:path w="4223" h="2809" extrusionOk="0">
                    <a:moveTo>
                      <a:pt x="1233" y="640"/>
                    </a:moveTo>
                    <a:cubicBezTo>
                      <a:pt x="1758" y="229"/>
                      <a:pt x="2465" y="1"/>
                      <a:pt x="2945" y="366"/>
                    </a:cubicBezTo>
                    <a:cubicBezTo>
                      <a:pt x="4223" y="1325"/>
                      <a:pt x="2100" y="2808"/>
                      <a:pt x="1119" y="2603"/>
                    </a:cubicBezTo>
                    <a:cubicBezTo>
                      <a:pt x="0" y="2398"/>
                      <a:pt x="685" y="1074"/>
                      <a:pt x="1233" y="640"/>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5"/>
              <p:cNvSpPr/>
              <p:nvPr/>
            </p:nvSpPr>
            <p:spPr>
              <a:xfrm>
                <a:off x="3405125" y="2510250"/>
                <a:ext cx="67350" cy="64525"/>
              </a:xfrm>
              <a:custGeom>
                <a:avLst/>
                <a:gdLst/>
                <a:ahLst/>
                <a:cxnLst/>
                <a:rect l="l" t="t" r="r" b="b"/>
                <a:pathLst>
                  <a:path w="2694" h="2581" extrusionOk="0">
                    <a:moveTo>
                      <a:pt x="2306" y="115"/>
                    </a:moveTo>
                    <a:cubicBezTo>
                      <a:pt x="2169" y="1"/>
                      <a:pt x="1963" y="69"/>
                      <a:pt x="1804" y="183"/>
                    </a:cubicBezTo>
                    <a:cubicBezTo>
                      <a:pt x="1644" y="320"/>
                      <a:pt x="1438" y="708"/>
                      <a:pt x="1758" y="777"/>
                    </a:cubicBezTo>
                    <a:cubicBezTo>
                      <a:pt x="2055" y="823"/>
                      <a:pt x="2694" y="389"/>
                      <a:pt x="2306" y="115"/>
                    </a:cubicBezTo>
                    <a:close/>
                    <a:moveTo>
                      <a:pt x="1598" y="1895"/>
                    </a:moveTo>
                    <a:cubicBezTo>
                      <a:pt x="1484" y="2261"/>
                      <a:pt x="1233" y="2580"/>
                      <a:pt x="891" y="2557"/>
                    </a:cubicBezTo>
                    <a:cubicBezTo>
                      <a:pt x="0" y="2512"/>
                      <a:pt x="548" y="1165"/>
                      <a:pt x="1050" y="959"/>
                    </a:cubicBezTo>
                    <a:cubicBezTo>
                      <a:pt x="1644" y="708"/>
                      <a:pt x="1735" y="1530"/>
                      <a:pt x="1598" y="1895"/>
                    </a:cubicBezTo>
                    <a:close/>
                  </a:path>
                </a:pathLst>
              </a:custGeom>
              <a:solidFill>
                <a:srgbClr val="FFFFFF">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5"/>
              <p:cNvSpPr/>
              <p:nvPr/>
            </p:nvSpPr>
            <p:spPr>
              <a:xfrm>
                <a:off x="3285850" y="2721975"/>
                <a:ext cx="107325" cy="83900"/>
              </a:xfrm>
              <a:custGeom>
                <a:avLst/>
                <a:gdLst/>
                <a:ahLst/>
                <a:cxnLst/>
                <a:rect l="l" t="t" r="r" b="b"/>
                <a:pathLst>
                  <a:path w="4293" h="3356" extrusionOk="0">
                    <a:moveTo>
                      <a:pt x="572" y="3355"/>
                    </a:moveTo>
                    <a:lnTo>
                      <a:pt x="4292" y="1895"/>
                    </a:lnTo>
                    <a:cubicBezTo>
                      <a:pt x="4246" y="1712"/>
                      <a:pt x="4178" y="1529"/>
                      <a:pt x="4087" y="1347"/>
                    </a:cubicBezTo>
                    <a:cubicBezTo>
                      <a:pt x="3539" y="365"/>
                      <a:pt x="2306" y="0"/>
                      <a:pt x="1325" y="548"/>
                    </a:cubicBezTo>
                    <a:cubicBezTo>
                      <a:pt x="343" y="1096"/>
                      <a:pt x="1" y="2328"/>
                      <a:pt x="526" y="3310"/>
                    </a:cubicBezTo>
                    <a:cubicBezTo>
                      <a:pt x="549" y="3310"/>
                      <a:pt x="549" y="3332"/>
                      <a:pt x="572" y="3355"/>
                    </a:cubicBezTo>
                    <a:close/>
                  </a:path>
                </a:pathLst>
              </a:cu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5"/>
              <p:cNvSpPr/>
              <p:nvPr/>
            </p:nvSpPr>
            <p:spPr>
              <a:xfrm>
                <a:off x="3309250" y="2748775"/>
                <a:ext cx="66225" cy="49675"/>
              </a:xfrm>
              <a:custGeom>
                <a:avLst/>
                <a:gdLst/>
                <a:ahLst/>
                <a:cxnLst/>
                <a:rect l="l" t="t" r="r" b="b"/>
                <a:pathLst>
                  <a:path w="2649" h="1987" extrusionOk="0">
                    <a:moveTo>
                      <a:pt x="914" y="92"/>
                    </a:moveTo>
                    <a:cubicBezTo>
                      <a:pt x="457" y="275"/>
                      <a:pt x="115" y="708"/>
                      <a:pt x="46" y="1211"/>
                    </a:cubicBezTo>
                    <a:lnTo>
                      <a:pt x="46" y="1211"/>
                    </a:lnTo>
                    <a:cubicBezTo>
                      <a:pt x="1" y="1621"/>
                      <a:pt x="69" y="1987"/>
                      <a:pt x="549" y="1872"/>
                    </a:cubicBezTo>
                    <a:lnTo>
                      <a:pt x="549" y="1872"/>
                    </a:lnTo>
                    <a:cubicBezTo>
                      <a:pt x="1051" y="1758"/>
                      <a:pt x="1667" y="1599"/>
                      <a:pt x="2101" y="1302"/>
                    </a:cubicBezTo>
                    <a:lnTo>
                      <a:pt x="2101" y="1302"/>
                    </a:lnTo>
                    <a:cubicBezTo>
                      <a:pt x="2238" y="1211"/>
                      <a:pt x="2557" y="1051"/>
                      <a:pt x="2626" y="845"/>
                    </a:cubicBezTo>
                    <a:lnTo>
                      <a:pt x="2626" y="845"/>
                    </a:lnTo>
                    <a:cubicBezTo>
                      <a:pt x="2626" y="800"/>
                      <a:pt x="2649" y="754"/>
                      <a:pt x="2626" y="708"/>
                    </a:cubicBezTo>
                    <a:lnTo>
                      <a:pt x="2626" y="708"/>
                    </a:lnTo>
                    <a:cubicBezTo>
                      <a:pt x="2603" y="549"/>
                      <a:pt x="2397" y="389"/>
                      <a:pt x="2283" y="298"/>
                    </a:cubicBezTo>
                    <a:lnTo>
                      <a:pt x="2283" y="298"/>
                    </a:lnTo>
                    <a:cubicBezTo>
                      <a:pt x="2032" y="92"/>
                      <a:pt x="1736" y="1"/>
                      <a:pt x="1416" y="1"/>
                    </a:cubicBezTo>
                    <a:lnTo>
                      <a:pt x="1416" y="1"/>
                    </a:lnTo>
                    <a:cubicBezTo>
                      <a:pt x="1256" y="1"/>
                      <a:pt x="1074" y="24"/>
                      <a:pt x="914" y="92"/>
                    </a:cubicBezTo>
                    <a:close/>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5"/>
              <p:cNvSpPr/>
              <p:nvPr/>
            </p:nvSpPr>
            <p:spPr>
              <a:xfrm>
                <a:off x="3310400" y="2751900"/>
                <a:ext cx="41700" cy="33050"/>
              </a:xfrm>
              <a:custGeom>
                <a:avLst/>
                <a:gdLst/>
                <a:ahLst/>
                <a:cxnLst/>
                <a:rect l="l" t="t" r="r" b="b"/>
                <a:pathLst>
                  <a:path w="1668" h="1322" extrusionOk="0">
                    <a:moveTo>
                      <a:pt x="1172" y="1"/>
                    </a:moveTo>
                    <a:cubicBezTo>
                      <a:pt x="1035" y="1"/>
                      <a:pt x="882" y="44"/>
                      <a:pt x="754" y="127"/>
                    </a:cubicBezTo>
                    <a:cubicBezTo>
                      <a:pt x="434" y="309"/>
                      <a:pt x="0" y="789"/>
                      <a:pt x="206" y="1177"/>
                    </a:cubicBezTo>
                    <a:cubicBezTo>
                      <a:pt x="260" y="1284"/>
                      <a:pt x="384" y="1321"/>
                      <a:pt x="501" y="1321"/>
                    </a:cubicBezTo>
                    <a:cubicBezTo>
                      <a:pt x="533" y="1321"/>
                      <a:pt x="564" y="1319"/>
                      <a:pt x="594" y="1314"/>
                    </a:cubicBezTo>
                    <a:cubicBezTo>
                      <a:pt x="1028" y="1268"/>
                      <a:pt x="1301" y="926"/>
                      <a:pt x="1484" y="561"/>
                    </a:cubicBezTo>
                    <a:cubicBezTo>
                      <a:pt x="1668" y="178"/>
                      <a:pt x="1452" y="1"/>
                      <a:pt x="1172"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5"/>
              <p:cNvSpPr/>
              <p:nvPr/>
            </p:nvSpPr>
            <p:spPr>
              <a:xfrm>
                <a:off x="3309250" y="2748200"/>
                <a:ext cx="39975" cy="47975"/>
              </a:xfrm>
              <a:custGeom>
                <a:avLst/>
                <a:gdLst/>
                <a:ahLst/>
                <a:cxnLst/>
                <a:rect l="l" t="t" r="r" b="b"/>
                <a:pathLst>
                  <a:path w="1599" h="1919" extrusionOk="0">
                    <a:moveTo>
                      <a:pt x="161" y="1234"/>
                    </a:moveTo>
                    <a:cubicBezTo>
                      <a:pt x="206" y="731"/>
                      <a:pt x="549" y="298"/>
                      <a:pt x="1028" y="115"/>
                    </a:cubicBezTo>
                    <a:cubicBezTo>
                      <a:pt x="1211" y="47"/>
                      <a:pt x="1393" y="24"/>
                      <a:pt x="1599" y="24"/>
                    </a:cubicBezTo>
                    <a:cubicBezTo>
                      <a:pt x="1370" y="1"/>
                      <a:pt x="1142" y="24"/>
                      <a:pt x="914" y="115"/>
                    </a:cubicBezTo>
                    <a:cubicBezTo>
                      <a:pt x="457" y="298"/>
                      <a:pt x="115" y="731"/>
                      <a:pt x="46" y="1234"/>
                    </a:cubicBezTo>
                    <a:cubicBezTo>
                      <a:pt x="1" y="1576"/>
                      <a:pt x="46" y="1918"/>
                      <a:pt x="412" y="1918"/>
                    </a:cubicBezTo>
                    <a:cubicBezTo>
                      <a:pt x="138" y="1850"/>
                      <a:pt x="115" y="1553"/>
                      <a:pt x="161" y="1234"/>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5"/>
              <p:cNvSpPr/>
              <p:nvPr/>
            </p:nvSpPr>
            <p:spPr>
              <a:xfrm>
                <a:off x="3310400" y="2753350"/>
                <a:ext cx="65075" cy="44525"/>
              </a:xfrm>
              <a:custGeom>
                <a:avLst/>
                <a:gdLst/>
                <a:ahLst/>
                <a:cxnLst/>
                <a:rect l="l" t="t" r="r" b="b"/>
                <a:pathLst>
                  <a:path w="2603" h="1781" extrusionOk="0">
                    <a:moveTo>
                      <a:pt x="2237" y="115"/>
                    </a:moveTo>
                    <a:cubicBezTo>
                      <a:pt x="2192" y="69"/>
                      <a:pt x="2123" y="23"/>
                      <a:pt x="2078" y="0"/>
                    </a:cubicBezTo>
                    <a:cubicBezTo>
                      <a:pt x="1963" y="366"/>
                      <a:pt x="1735" y="708"/>
                      <a:pt x="1416" y="936"/>
                    </a:cubicBezTo>
                    <a:cubicBezTo>
                      <a:pt x="1050" y="1187"/>
                      <a:pt x="525" y="1461"/>
                      <a:pt x="92" y="1324"/>
                    </a:cubicBezTo>
                    <a:cubicBezTo>
                      <a:pt x="69" y="1301"/>
                      <a:pt x="46" y="1301"/>
                      <a:pt x="23" y="1301"/>
                    </a:cubicBezTo>
                    <a:cubicBezTo>
                      <a:pt x="23" y="1301"/>
                      <a:pt x="0" y="1301"/>
                      <a:pt x="0" y="1279"/>
                    </a:cubicBezTo>
                    <a:cubicBezTo>
                      <a:pt x="0" y="1575"/>
                      <a:pt x="137" y="1781"/>
                      <a:pt x="503" y="1689"/>
                    </a:cubicBezTo>
                    <a:cubicBezTo>
                      <a:pt x="1005" y="1575"/>
                      <a:pt x="1621" y="1416"/>
                      <a:pt x="2055" y="1119"/>
                    </a:cubicBezTo>
                    <a:cubicBezTo>
                      <a:pt x="2192" y="1028"/>
                      <a:pt x="2511" y="868"/>
                      <a:pt x="2580" y="662"/>
                    </a:cubicBezTo>
                    <a:cubicBezTo>
                      <a:pt x="2580" y="617"/>
                      <a:pt x="2603" y="571"/>
                      <a:pt x="2580" y="525"/>
                    </a:cubicBezTo>
                    <a:cubicBezTo>
                      <a:pt x="2557" y="366"/>
                      <a:pt x="2351" y="206"/>
                      <a:pt x="2237" y="115"/>
                    </a:cubicBezTo>
                  </a:path>
                </a:pathLst>
              </a:custGeom>
              <a:solidFill>
                <a:srgbClr val="950E6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5"/>
              <p:cNvSpPr/>
              <p:nvPr/>
            </p:nvSpPr>
            <p:spPr>
              <a:xfrm>
                <a:off x="3310400" y="2763125"/>
                <a:ext cx="21000" cy="20500"/>
              </a:xfrm>
              <a:custGeom>
                <a:avLst/>
                <a:gdLst/>
                <a:ahLst/>
                <a:cxnLst/>
                <a:rect l="l" t="t" r="r" b="b"/>
                <a:pathLst>
                  <a:path w="840" h="820" extrusionOk="0">
                    <a:moveTo>
                      <a:pt x="614" y="1"/>
                    </a:moveTo>
                    <a:cubicBezTo>
                      <a:pt x="587" y="1"/>
                      <a:pt x="558" y="7"/>
                      <a:pt x="525" y="20"/>
                    </a:cubicBezTo>
                    <a:cubicBezTo>
                      <a:pt x="274" y="134"/>
                      <a:pt x="0" y="796"/>
                      <a:pt x="434" y="819"/>
                    </a:cubicBezTo>
                    <a:cubicBezTo>
                      <a:pt x="617" y="819"/>
                      <a:pt x="731" y="659"/>
                      <a:pt x="799" y="500"/>
                    </a:cubicBezTo>
                    <a:cubicBezTo>
                      <a:pt x="840" y="339"/>
                      <a:pt x="809" y="1"/>
                      <a:pt x="614"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5"/>
              <p:cNvSpPr/>
              <p:nvPr/>
            </p:nvSpPr>
            <p:spPr>
              <a:xfrm>
                <a:off x="3328100" y="2752200"/>
                <a:ext cx="15425" cy="10300"/>
              </a:xfrm>
              <a:custGeom>
                <a:avLst/>
                <a:gdLst/>
                <a:ahLst/>
                <a:cxnLst/>
                <a:rect l="l" t="t" r="r" b="b"/>
                <a:pathLst>
                  <a:path w="617" h="412" extrusionOk="0">
                    <a:moveTo>
                      <a:pt x="183" y="92"/>
                    </a:moveTo>
                    <a:cubicBezTo>
                      <a:pt x="251" y="24"/>
                      <a:pt x="365" y="1"/>
                      <a:pt x="434" y="46"/>
                    </a:cubicBezTo>
                    <a:cubicBezTo>
                      <a:pt x="616" y="183"/>
                      <a:pt x="297" y="412"/>
                      <a:pt x="160" y="366"/>
                    </a:cubicBezTo>
                    <a:cubicBezTo>
                      <a:pt x="0" y="343"/>
                      <a:pt x="91" y="161"/>
                      <a:pt x="183" y="9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5"/>
              <p:cNvSpPr/>
              <p:nvPr/>
            </p:nvSpPr>
            <p:spPr>
              <a:xfrm>
                <a:off x="3316100" y="2767050"/>
                <a:ext cx="9725" cy="9725"/>
              </a:xfrm>
              <a:custGeom>
                <a:avLst/>
                <a:gdLst/>
                <a:ahLst/>
                <a:cxnLst/>
                <a:rect l="l" t="t" r="r" b="b"/>
                <a:pathLst>
                  <a:path w="389" h="389" extrusionOk="0">
                    <a:moveTo>
                      <a:pt x="343" y="23"/>
                    </a:moveTo>
                    <a:cubicBezTo>
                      <a:pt x="320" y="0"/>
                      <a:pt x="297" y="23"/>
                      <a:pt x="275" y="46"/>
                    </a:cubicBezTo>
                    <a:cubicBezTo>
                      <a:pt x="252" y="69"/>
                      <a:pt x="206" y="114"/>
                      <a:pt x="252" y="114"/>
                    </a:cubicBezTo>
                    <a:cubicBezTo>
                      <a:pt x="297" y="137"/>
                      <a:pt x="389" y="69"/>
                      <a:pt x="343" y="23"/>
                    </a:cubicBezTo>
                    <a:close/>
                    <a:moveTo>
                      <a:pt x="229" y="297"/>
                    </a:moveTo>
                    <a:cubicBezTo>
                      <a:pt x="229" y="343"/>
                      <a:pt x="183" y="388"/>
                      <a:pt x="138" y="388"/>
                    </a:cubicBezTo>
                    <a:cubicBezTo>
                      <a:pt x="1" y="365"/>
                      <a:pt x="92" y="183"/>
                      <a:pt x="160" y="160"/>
                    </a:cubicBezTo>
                    <a:cubicBezTo>
                      <a:pt x="252" y="114"/>
                      <a:pt x="252" y="228"/>
                      <a:pt x="229" y="29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5"/>
              <p:cNvSpPr/>
              <p:nvPr/>
            </p:nvSpPr>
            <p:spPr>
              <a:xfrm>
                <a:off x="3063325" y="2777325"/>
                <a:ext cx="107300" cy="83900"/>
              </a:xfrm>
              <a:custGeom>
                <a:avLst/>
                <a:gdLst/>
                <a:ahLst/>
                <a:cxnLst/>
                <a:rect l="l" t="t" r="r" b="b"/>
                <a:pathLst>
                  <a:path w="4292" h="3356" extrusionOk="0">
                    <a:moveTo>
                      <a:pt x="571" y="3355"/>
                    </a:moveTo>
                    <a:lnTo>
                      <a:pt x="4291" y="1895"/>
                    </a:lnTo>
                    <a:cubicBezTo>
                      <a:pt x="4246" y="1712"/>
                      <a:pt x="4177" y="1529"/>
                      <a:pt x="4086" y="1347"/>
                    </a:cubicBezTo>
                    <a:cubicBezTo>
                      <a:pt x="3538" y="365"/>
                      <a:pt x="2305" y="0"/>
                      <a:pt x="1324" y="548"/>
                    </a:cubicBezTo>
                    <a:cubicBezTo>
                      <a:pt x="342" y="1096"/>
                      <a:pt x="0" y="2328"/>
                      <a:pt x="525" y="3310"/>
                    </a:cubicBezTo>
                    <a:cubicBezTo>
                      <a:pt x="548" y="3310"/>
                      <a:pt x="548" y="3333"/>
                      <a:pt x="571" y="3355"/>
                    </a:cubicBezTo>
                    <a:close/>
                  </a:path>
                </a:pathLst>
              </a:cu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5"/>
              <p:cNvSpPr/>
              <p:nvPr/>
            </p:nvSpPr>
            <p:spPr>
              <a:xfrm>
                <a:off x="3086700" y="2803575"/>
                <a:ext cx="66225" cy="50225"/>
              </a:xfrm>
              <a:custGeom>
                <a:avLst/>
                <a:gdLst/>
                <a:ahLst/>
                <a:cxnLst/>
                <a:rect l="l" t="t" r="r" b="b"/>
                <a:pathLst>
                  <a:path w="2649" h="2009" extrusionOk="0">
                    <a:moveTo>
                      <a:pt x="914" y="114"/>
                    </a:moveTo>
                    <a:cubicBezTo>
                      <a:pt x="457" y="297"/>
                      <a:pt x="115" y="730"/>
                      <a:pt x="47" y="1233"/>
                    </a:cubicBezTo>
                    <a:lnTo>
                      <a:pt x="47" y="1233"/>
                    </a:lnTo>
                    <a:cubicBezTo>
                      <a:pt x="1" y="1643"/>
                      <a:pt x="69" y="2009"/>
                      <a:pt x="549" y="1895"/>
                    </a:cubicBezTo>
                    <a:lnTo>
                      <a:pt x="549" y="1895"/>
                    </a:lnTo>
                    <a:cubicBezTo>
                      <a:pt x="1051" y="1780"/>
                      <a:pt x="1667" y="1621"/>
                      <a:pt x="2101" y="1324"/>
                    </a:cubicBezTo>
                    <a:lnTo>
                      <a:pt x="2101" y="1324"/>
                    </a:lnTo>
                    <a:cubicBezTo>
                      <a:pt x="2238" y="1210"/>
                      <a:pt x="2557" y="1073"/>
                      <a:pt x="2626" y="867"/>
                    </a:cubicBezTo>
                    <a:lnTo>
                      <a:pt x="2626" y="867"/>
                    </a:lnTo>
                    <a:cubicBezTo>
                      <a:pt x="2626" y="822"/>
                      <a:pt x="2649" y="776"/>
                      <a:pt x="2626" y="730"/>
                    </a:cubicBezTo>
                    <a:lnTo>
                      <a:pt x="2626" y="730"/>
                    </a:lnTo>
                    <a:cubicBezTo>
                      <a:pt x="2603" y="571"/>
                      <a:pt x="2398" y="411"/>
                      <a:pt x="2283" y="320"/>
                    </a:cubicBezTo>
                    <a:lnTo>
                      <a:pt x="2283" y="320"/>
                    </a:lnTo>
                    <a:cubicBezTo>
                      <a:pt x="2032" y="114"/>
                      <a:pt x="1736" y="0"/>
                      <a:pt x="1416" y="0"/>
                    </a:cubicBezTo>
                    <a:lnTo>
                      <a:pt x="1416" y="0"/>
                    </a:lnTo>
                    <a:cubicBezTo>
                      <a:pt x="1256" y="0"/>
                      <a:pt x="1074" y="46"/>
                      <a:pt x="914" y="114"/>
                    </a:cubicBezTo>
                    <a:close/>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5"/>
              <p:cNvSpPr/>
              <p:nvPr/>
            </p:nvSpPr>
            <p:spPr>
              <a:xfrm>
                <a:off x="3087850" y="2807250"/>
                <a:ext cx="41700" cy="33050"/>
              </a:xfrm>
              <a:custGeom>
                <a:avLst/>
                <a:gdLst/>
                <a:ahLst/>
                <a:cxnLst/>
                <a:rect l="l" t="t" r="r" b="b"/>
                <a:pathLst>
                  <a:path w="1668" h="1322" extrusionOk="0">
                    <a:moveTo>
                      <a:pt x="1173" y="1"/>
                    </a:moveTo>
                    <a:cubicBezTo>
                      <a:pt x="1035" y="1"/>
                      <a:pt x="882" y="44"/>
                      <a:pt x="754" y="127"/>
                    </a:cubicBezTo>
                    <a:cubicBezTo>
                      <a:pt x="434" y="310"/>
                      <a:pt x="1" y="766"/>
                      <a:pt x="206" y="1177"/>
                    </a:cubicBezTo>
                    <a:cubicBezTo>
                      <a:pt x="260" y="1284"/>
                      <a:pt x="370" y="1322"/>
                      <a:pt x="492" y="1322"/>
                    </a:cubicBezTo>
                    <a:cubicBezTo>
                      <a:pt x="525" y="1322"/>
                      <a:pt x="560" y="1319"/>
                      <a:pt x="594" y="1314"/>
                    </a:cubicBezTo>
                    <a:cubicBezTo>
                      <a:pt x="1028" y="1268"/>
                      <a:pt x="1302" y="926"/>
                      <a:pt x="1484" y="561"/>
                    </a:cubicBezTo>
                    <a:cubicBezTo>
                      <a:pt x="1668" y="178"/>
                      <a:pt x="1452" y="1"/>
                      <a:pt x="1173"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5"/>
              <p:cNvSpPr/>
              <p:nvPr/>
            </p:nvSpPr>
            <p:spPr>
              <a:xfrm>
                <a:off x="3086700" y="2803575"/>
                <a:ext cx="39975" cy="47950"/>
              </a:xfrm>
              <a:custGeom>
                <a:avLst/>
                <a:gdLst/>
                <a:ahLst/>
                <a:cxnLst/>
                <a:rect l="l" t="t" r="r" b="b"/>
                <a:pathLst>
                  <a:path w="1599" h="1918" extrusionOk="0">
                    <a:moveTo>
                      <a:pt x="161" y="1233"/>
                    </a:moveTo>
                    <a:cubicBezTo>
                      <a:pt x="206" y="730"/>
                      <a:pt x="549" y="297"/>
                      <a:pt x="1028" y="114"/>
                    </a:cubicBezTo>
                    <a:cubicBezTo>
                      <a:pt x="1211" y="46"/>
                      <a:pt x="1393" y="23"/>
                      <a:pt x="1599" y="23"/>
                    </a:cubicBezTo>
                    <a:cubicBezTo>
                      <a:pt x="1370" y="0"/>
                      <a:pt x="1142" y="23"/>
                      <a:pt x="914" y="114"/>
                    </a:cubicBezTo>
                    <a:cubicBezTo>
                      <a:pt x="457" y="297"/>
                      <a:pt x="115" y="730"/>
                      <a:pt x="47" y="1233"/>
                    </a:cubicBezTo>
                    <a:cubicBezTo>
                      <a:pt x="1" y="1575"/>
                      <a:pt x="47" y="1917"/>
                      <a:pt x="412" y="1917"/>
                    </a:cubicBezTo>
                    <a:cubicBezTo>
                      <a:pt x="138" y="1849"/>
                      <a:pt x="115" y="1552"/>
                      <a:pt x="161" y="123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5"/>
              <p:cNvSpPr/>
              <p:nvPr/>
            </p:nvSpPr>
            <p:spPr>
              <a:xfrm>
                <a:off x="3087850" y="2808700"/>
                <a:ext cx="65075" cy="44525"/>
              </a:xfrm>
              <a:custGeom>
                <a:avLst/>
                <a:gdLst/>
                <a:ahLst/>
                <a:cxnLst/>
                <a:rect l="l" t="t" r="r" b="b"/>
                <a:pathLst>
                  <a:path w="2603" h="1781" extrusionOk="0">
                    <a:moveTo>
                      <a:pt x="2237" y="115"/>
                    </a:moveTo>
                    <a:cubicBezTo>
                      <a:pt x="2192" y="69"/>
                      <a:pt x="2123" y="23"/>
                      <a:pt x="2078" y="0"/>
                    </a:cubicBezTo>
                    <a:cubicBezTo>
                      <a:pt x="1964" y="366"/>
                      <a:pt x="1735" y="708"/>
                      <a:pt x="1416" y="936"/>
                    </a:cubicBezTo>
                    <a:cubicBezTo>
                      <a:pt x="1051" y="1187"/>
                      <a:pt x="526" y="1461"/>
                      <a:pt x="69" y="1324"/>
                    </a:cubicBezTo>
                    <a:cubicBezTo>
                      <a:pt x="69" y="1301"/>
                      <a:pt x="46" y="1301"/>
                      <a:pt x="23" y="1301"/>
                    </a:cubicBezTo>
                    <a:cubicBezTo>
                      <a:pt x="23" y="1301"/>
                      <a:pt x="1" y="1301"/>
                      <a:pt x="1" y="1279"/>
                    </a:cubicBezTo>
                    <a:cubicBezTo>
                      <a:pt x="1" y="1575"/>
                      <a:pt x="138" y="1781"/>
                      <a:pt x="503" y="1690"/>
                    </a:cubicBezTo>
                    <a:cubicBezTo>
                      <a:pt x="1005" y="1575"/>
                      <a:pt x="1621" y="1416"/>
                      <a:pt x="2055" y="1119"/>
                    </a:cubicBezTo>
                    <a:cubicBezTo>
                      <a:pt x="2192" y="1005"/>
                      <a:pt x="2511" y="868"/>
                      <a:pt x="2580" y="662"/>
                    </a:cubicBezTo>
                    <a:cubicBezTo>
                      <a:pt x="2580" y="617"/>
                      <a:pt x="2603" y="571"/>
                      <a:pt x="2580" y="525"/>
                    </a:cubicBezTo>
                    <a:cubicBezTo>
                      <a:pt x="2557" y="366"/>
                      <a:pt x="2352" y="206"/>
                      <a:pt x="2237" y="115"/>
                    </a:cubicBezTo>
                  </a:path>
                </a:pathLst>
              </a:custGeom>
              <a:solidFill>
                <a:srgbClr val="950E6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5"/>
              <p:cNvSpPr/>
              <p:nvPr/>
            </p:nvSpPr>
            <p:spPr>
              <a:xfrm>
                <a:off x="3087850" y="2818475"/>
                <a:ext cx="21000" cy="20500"/>
              </a:xfrm>
              <a:custGeom>
                <a:avLst/>
                <a:gdLst/>
                <a:ahLst/>
                <a:cxnLst/>
                <a:rect l="l" t="t" r="r" b="b"/>
                <a:pathLst>
                  <a:path w="840" h="820" extrusionOk="0">
                    <a:moveTo>
                      <a:pt x="614" y="1"/>
                    </a:moveTo>
                    <a:cubicBezTo>
                      <a:pt x="587" y="1"/>
                      <a:pt x="558" y="7"/>
                      <a:pt x="526" y="20"/>
                    </a:cubicBezTo>
                    <a:cubicBezTo>
                      <a:pt x="274" y="134"/>
                      <a:pt x="1" y="796"/>
                      <a:pt x="434" y="819"/>
                    </a:cubicBezTo>
                    <a:cubicBezTo>
                      <a:pt x="594" y="819"/>
                      <a:pt x="731" y="659"/>
                      <a:pt x="799" y="500"/>
                    </a:cubicBezTo>
                    <a:cubicBezTo>
                      <a:pt x="840" y="339"/>
                      <a:pt x="809" y="1"/>
                      <a:pt x="614"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5"/>
              <p:cNvSpPr/>
              <p:nvPr/>
            </p:nvSpPr>
            <p:spPr>
              <a:xfrm>
                <a:off x="3105550" y="2807550"/>
                <a:ext cx="15425" cy="9725"/>
              </a:xfrm>
              <a:custGeom>
                <a:avLst/>
                <a:gdLst/>
                <a:ahLst/>
                <a:cxnLst/>
                <a:rect l="l" t="t" r="r" b="b"/>
                <a:pathLst>
                  <a:path w="617" h="389" extrusionOk="0">
                    <a:moveTo>
                      <a:pt x="183" y="92"/>
                    </a:moveTo>
                    <a:cubicBezTo>
                      <a:pt x="251" y="24"/>
                      <a:pt x="365" y="1"/>
                      <a:pt x="434" y="46"/>
                    </a:cubicBezTo>
                    <a:cubicBezTo>
                      <a:pt x="616" y="183"/>
                      <a:pt x="297" y="389"/>
                      <a:pt x="160" y="366"/>
                    </a:cubicBezTo>
                    <a:cubicBezTo>
                      <a:pt x="0" y="343"/>
                      <a:pt x="91" y="138"/>
                      <a:pt x="183" y="9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5"/>
              <p:cNvSpPr/>
              <p:nvPr/>
            </p:nvSpPr>
            <p:spPr>
              <a:xfrm>
                <a:off x="3093550" y="2822400"/>
                <a:ext cx="9725" cy="9725"/>
              </a:xfrm>
              <a:custGeom>
                <a:avLst/>
                <a:gdLst/>
                <a:ahLst/>
                <a:cxnLst/>
                <a:rect l="l" t="t" r="r" b="b"/>
                <a:pathLst>
                  <a:path w="389" h="389" extrusionOk="0">
                    <a:moveTo>
                      <a:pt x="343" y="23"/>
                    </a:moveTo>
                    <a:cubicBezTo>
                      <a:pt x="320" y="0"/>
                      <a:pt x="298" y="23"/>
                      <a:pt x="275" y="46"/>
                    </a:cubicBezTo>
                    <a:cubicBezTo>
                      <a:pt x="229" y="46"/>
                      <a:pt x="206" y="114"/>
                      <a:pt x="252" y="114"/>
                    </a:cubicBezTo>
                    <a:cubicBezTo>
                      <a:pt x="298" y="137"/>
                      <a:pt x="389" y="69"/>
                      <a:pt x="343" y="23"/>
                    </a:cubicBezTo>
                    <a:close/>
                    <a:moveTo>
                      <a:pt x="229" y="297"/>
                    </a:moveTo>
                    <a:cubicBezTo>
                      <a:pt x="206" y="343"/>
                      <a:pt x="183" y="388"/>
                      <a:pt x="138" y="388"/>
                    </a:cubicBezTo>
                    <a:cubicBezTo>
                      <a:pt x="1" y="365"/>
                      <a:pt x="69" y="183"/>
                      <a:pt x="161" y="137"/>
                    </a:cubicBezTo>
                    <a:cubicBezTo>
                      <a:pt x="229" y="114"/>
                      <a:pt x="252" y="229"/>
                      <a:pt x="229" y="29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5"/>
              <p:cNvSpPr/>
              <p:nvPr/>
            </p:nvSpPr>
            <p:spPr>
              <a:xfrm>
                <a:off x="4023125" y="2384150"/>
                <a:ext cx="107875" cy="83900"/>
              </a:xfrm>
              <a:custGeom>
                <a:avLst/>
                <a:gdLst/>
                <a:ahLst/>
                <a:cxnLst/>
                <a:rect l="l" t="t" r="r" b="b"/>
                <a:pathLst>
                  <a:path w="4315" h="3356" extrusionOk="0">
                    <a:moveTo>
                      <a:pt x="571" y="3356"/>
                    </a:moveTo>
                    <a:lnTo>
                      <a:pt x="4314" y="1895"/>
                    </a:lnTo>
                    <a:cubicBezTo>
                      <a:pt x="4269" y="1712"/>
                      <a:pt x="4200" y="1530"/>
                      <a:pt x="4086" y="1347"/>
                    </a:cubicBezTo>
                    <a:cubicBezTo>
                      <a:pt x="3561" y="366"/>
                      <a:pt x="2328" y="0"/>
                      <a:pt x="1347" y="548"/>
                    </a:cubicBezTo>
                    <a:cubicBezTo>
                      <a:pt x="365" y="1096"/>
                      <a:pt x="0" y="2329"/>
                      <a:pt x="548" y="3310"/>
                    </a:cubicBezTo>
                    <a:cubicBezTo>
                      <a:pt x="548" y="3310"/>
                      <a:pt x="571" y="3333"/>
                      <a:pt x="571" y="3356"/>
                    </a:cubicBezTo>
                  </a:path>
                </a:pathLst>
              </a:cu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5"/>
              <p:cNvSpPr/>
              <p:nvPr/>
            </p:nvSpPr>
            <p:spPr>
              <a:xfrm>
                <a:off x="4047075" y="2410400"/>
                <a:ext cx="65650" cy="50250"/>
              </a:xfrm>
              <a:custGeom>
                <a:avLst/>
                <a:gdLst/>
                <a:ahLst/>
                <a:cxnLst/>
                <a:rect l="l" t="t" r="r" b="b"/>
                <a:pathLst>
                  <a:path w="2626" h="2010" extrusionOk="0">
                    <a:moveTo>
                      <a:pt x="914" y="92"/>
                    </a:moveTo>
                    <a:cubicBezTo>
                      <a:pt x="435" y="297"/>
                      <a:pt x="92" y="731"/>
                      <a:pt x="47" y="1233"/>
                    </a:cubicBezTo>
                    <a:lnTo>
                      <a:pt x="47" y="1233"/>
                    </a:lnTo>
                    <a:cubicBezTo>
                      <a:pt x="1" y="1621"/>
                      <a:pt x="47" y="2009"/>
                      <a:pt x="549" y="1895"/>
                    </a:cubicBezTo>
                    <a:lnTo>
                      <a:pt x="549" y="1895"/>
                    </a:lnTo>
                    <a:cubicBezTo>
                      <a:pt x="1051" y="1781"/>
                      <a:pt x="1667" y="1621"/>
                      <a:pt x="2078" y="1324"/>
                    </a:cubicBezTo>
                    <a:lnTo>
                      <a:pt x="2078" y="1324"/>
                    </a:lnTo>
                    <a:cubicBezTo>
                      <a:pt x="2238" y="1210"/>
                      <a:pt x="2535" y="1073"/>
                      <a:pt x="2603" y="868"/>
                    </a:cubicBezTo>
                    <a:lnTo>
                      <a:pt x="2603" y="868"/>
                    </a:lnTo>
                    <a:cubicBezTo>
                      <a:pt x="2626" y="822"/>
                      <a:pt x="2626" y="776"/>
                      <a:pt x="2626" y="731"/>
                    </a:cubicBezTo>
                    <a:lnTo>
                      <a:pt x="2626" y="731"/>
                    </a:lnTo>
                    <a:cubicBezTo>
                      <a:pt x="2580" y="571"/>
                      <a:pt x="2398" y="411"/>
                      <a:pt x="2261" y="297"/>
                    </a:cubicBezTo>
                    <a:lnTo>
                      <a:pt x="2261" y="297"/>
                    </a:lnTo>
                    <a:cubicBezTo>
                      <a:pt x="2010" y="115"/>
                      <a:pt x="1713" y="0"/>
                      <a:pt x="1416" y="0"/>
                    </a:cubicBezTo>
                    <a:lnTo>
                      <a:pt x="1416" y="0"/>
                    </a:lnTo>
                    <a:cubicBezTo>
                      <a:pt x="1233" y="0"/>
                      <a:pt x="1074" y="46"/>
                      <a:pt x="914" y="92"/>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5"/>
              <p:cNvSpPr/>
              <p:nvPr/>
            </p:nvSpPr>
            <p:spPr>
              <a:xfrm>
                <a:off x="4048225" y="2414100"/>
                <a:ext cx="41325" cy="33025"/>
              </a:xfrm>
              <a:custGeom>
                <a:avLst/>
                <a:gdLst/>
                <a:ahLst/>
                <a:cxnLst/>
                <a:rect l="l" t="t" r="r" b="b"/>
                <a:pathLst>
                  <a:path w="1653" h="1321" extrusionOk="0">
                    <a:moveTo>
                      <a:pt x="1150" y="0"/>
                    </a:moveTo>
                    <a:cubicBezTo>
                      <a:pt x="1012" y="0"/>
                      <a:pt x="859" y="43"/>
                      <a:pt x="731" y="126"/>
                    </a:cubicBezTo>
                    <a:cubicBezTo>
                      <a:pt x="434" y="309"/>
                      <a:pt x="1" y="765"/>
                      <a:pt x="206" y="1176"/>
                    </a:cubicBezTo>
                    <a:cubicBezTo>
                      <a:pt x="260" y="1284"/>
                      <a:pt x="370" y="1321"/>
                      <a:pt x="492" y="1321"/>
                    </a:cubicBezTo>
                    <a:cubicBezTo>
                      <a:pt x="525" y="1321"/>
                      <a:pt x="560" y="1318"/>
                      <a:pt x="594" y="1313"/>
                    </a:cubicBezTo>
                    <a:cubicBezTo>
                      <a:pt x="1028" y="1268"/>
                      <a:pt x="1302" y="925"/>
                      <a:pt x="1484" y="560"/>
                    </a:cubicBezTo>
                    <a:cubicBezTo>
                      <a:pt x="1652" y="178"/>
                      <a:pt x="1431" y="0"/>
                      <a:pt x="115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5"/>
              <p:cNvSpPr/>
              <p:nvPr/>
            </p:nvSpPr>
            <p:spPr>
              <a:xfrm>
                <a:off x="4047075" y="2410400"/>
                <a:ext cx="39400" cy="47950"/>
              </a:xfrm>
              <a:custGeom>
                <a:avLst/>
                <a:gdLst/>
                <a:ahLst/>
                <a:cxnLst/>
                <a:rect l="l" t="t" r="r" b="b"/>
                <a:pathLst>
                  <a:path w="1576" h="1918" extrusionOk="0">
                    <a:moveTo>
                      <a:pt x="138" y="1233"/>
                    </a:moveTo>
                    <a:cubicBezTo>
                      <a:pt x="206" y="731"/>
                      <a:pt x="549" y="297"/>
                      <a:pt x="1005" y="115"/>
                    </a:cubicBezTo>
                    <a:cubicBezTo>
                      <a:pt x="1188" y="46"/>
                      <a:pt x="1393" y="0"/>
                      <a:pt x="1576" y="23"/>
                    </a:cubicBezTo>
                    <a:cubicBezTo>
                      <a:pt x="1348" y="0"/>
                      <a:pt x="1119" y="23"/>
                      <a:pt x="914" y="92"/>
                    </a:cubicBezTo>
                    <a:cubicBezTo>
                      <a:pt x="435" y="297"/>
                      <a:pt x="92" y="731"/>
                      <a:pt x="47" y="1233"/>
                    </a:cubicBezTo>
                    <a:cubicBezTo>
                      <a:pt x="1" y="1575"/>
                      <a:pt x="47" y="1918"/>
                      <a:pt x="389" y="1918"/>
                    </a:cubicBezTo>
                    <a:cubicBezTo>
                      <a:pt x="138" y="1849"/>
                      <a:pt x="115" y="1553"/>
                      <a:pt x="138" y="123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5"/>
              <p:cNvSpPr/>
              <p:nvPr/>
            </p:nvSpPr>
            <p:spPr>
              <a:xfrm>
                <a:off x="4047650" y="2415525"/>
                <a:ext cx="65075" cy="44550"/>
              </a:xfrm>
              <a:custGeom>
                <a:avLst/>
                <a:gdLst/>
                <a:ahLst/>
                <a:cxnLst/>
                <a:rect l="l" t="t" r="r" b="b"/>
                <a:pathLst>
                  <a:path w="2603" h="1782" extrusionOk="0">
                    <a:moveTo>
                      <a:pt x="2238" y="92"/>
                    </a:moveTo>
                    <a:cubicBezTo>
                      <a:pt x="2192" y="69"/>
                      <a:pt x="2146" y="24"/>
                      <a:pt x="2101" y="1"/>
                    </a:cubicBezTo>
                    <a:cubicBezTo>
                      <a:pt x="1964" y="366"/>
                      <a:pt x="1735" y="708"/>
                      <a:pt x="1416" y="937"/>
                    </a:cubicBezTo>
                    <a:cubicBezTo>
                      <a:pt x="1074" y="1188"/>
                      <a:pt x="526" y="1462"/>
                      <a:pt x="92" y="1302"/>
                    </a:cubicBezTo>
                    <a:cubicBezTo>
                      <a:pt x="69" y="1302"/>
                      <a:pt x="69" y="1302"/>
                      <a:pt x="46" y="1302"/>
                    </a:cubicBezTo>
                    <a:cubicBezTo>
                      <a:pt x="24" y="1302"/>
                      <a:pt x="24" y="1279"/>
                      <a:pt x="1" y="1279"/>
                    </a:cubicBezTo>
                    <a:cubicBezTo>
                      <a:pt x="24" y="1576"/>
                      <a:pt x="138" y="1781"/>
                      <a:pt x="526" y="1690"/>
                    </a:cubicBezTo>
                    <a:cubicBezTo>
                      <a:pt x="1028" y="1576"/>
                      <a:pt x="1644" y="1416"/>
                      <a:pt x="2055" y="1119"/>
                    </a:cubicBezTo>
                    <a:cubicBezTo>
                      <a:pt x="2215" y="1005"/>
                      <a:pt x="2512" y="868"/>
                      <a:pt x="2580" y="663"/>
                    </a:cubicBezTo>
                    <a:cubicBezTo>
                      <a:pt x="2603" y="617"/>
                      <a:pt x="2603" y="571"/>
                      <a:pt x="2603" y="526"/>
                    </a:cubicBezTo>
                    <a:cubicBezTo>
                      <a:pt x="2557" y="366"/>
                      <a:pt x="2375" y="206"/>
                      <a:pt x="2238" y="92"/>
                    </a:cubicBezTo>
                    <a:close/>
                  </a:path>
                </a:pathLst>
              </a:custGeom>
              <a:solidFill>
                <a:srgbClr val="950E6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5"/>
              <p:cNvSpPr/>
              <p:nvPr/>
            </p:nvSpPr>
            <p:spPr>
              <a:xfrm>
                <a:off x="4048225" y="2425300"/>
                <a:ext cx="20925" cy="20500"/>
              </a:xfrm>
              <a:custGeom>
                <a:avLst/>
                <a:gdLst/>
                <a:ahLst/>
                <a:cxnLst/>
                <a:rect l="l" t="t" r="r" b="b"/>
                <a:pathLst>
                  <a:path w="837" h="820" extrusionOk="0">
                    <a:moveTo>
                      <a:pt x="598" y="1"/>
                    </a:moveTo>
                    <a:cubicBezTo>
                      <a:pt x="570" y="1"/>
                      <a:pt x="538" y="7"/>
                      <a:pt x="503" y="21"/>
                    </a:cubicBezTo>
                    <a:cubicBezTo>
                      <a:pt x="252" y="135"/>
                      <a:pt x="1" y="797"/>
                      <a:pt x="434" y="820"/>
                    </a:cubicBezTo>
                    <a:cubicBezTo>
                      <a:pt x="594" y="820"/>
                      <a:pt x="731" y="660"/>
                      <a:pt x="777" y="500"/>
                    </a:cubicBezTo>
                    <a:cubicBezTo>
                      <a:pt x="837" y="339"/>
                      <a:pt x="809" y="1"/>
                      <a:pt x="598"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5"/>
              <p:cNvSpPr/>
              <p:nvPr/>
            </p:nvSpPr>
            <p:spPr>
              <a:xfrm>
                <a:off x="4065925" y="2414400"/>
                <a:ext cx="14850" cy="9725"/>
              </a:xfrm>
              <a:custGeom>
                <a:avLst/>
                <a:gdLst/>
                <a:ahLst/>
                <a:cxnLst/>
                <a:rect l="l" t="t" r="r" b="b"/>
                <a:pathLst>
                  <a:path w="594" h="389" extrusionOk="0">
                    <a:moveTo>
                      <a:pt x="160" y="91"/>
                    </a:moveTo>
                    <a:cubicBezTo>
                      <a:pt x="251" y="23"/>
                      <a:pt x="343" y="0"/>
                      <a:pt x="411" y="46"/>
                    </a:cubicBezTo>
                    <a:cubicBezTo>
                      <a:pt x="594" y="183"/>
                      <a:pt x="297" y="388"/>
                      <a:pt x="160" y="365"/>
                    </a:cubicBezTo>
                    <a:cubicBezTo>
                      <a:pt x="0" y="343"/>
                      <a:pt x="91" y="137"/>
                      <a:pt x="160" y="9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5"/>
              <p:cNvSpPr/>
              <p:nvPr/>
            </p:nvSpPr>
            <p:spPr>
              <a:xfrm>
                <a:off x="4053925" y="2429225"/>
                <a:ext cx="9725" cy="9725"/>
              </a:xfrm>
              <a:custGeom>
                <a:avLst/>
                <a:gdLst/>
                <a:ahLst/>
                <a:cxnLst/>
                <a:rect l="l" t="t" r="r" b="b"/>
                <a:pathLst>
                  <a:path w="389" h="389" extrusionOk="0">
                    <a:moveTo>
                      <a:pt x="320" y="23"/>
                    </a:moveTo>
                    <a:cubicBezTo>
                      <a:pt x="298" y="1"/>
                      <a:pt x="275" y="23"/>
                      <a:pt x="252" y="46"/>
                    </a:cubicBezTo>
                    <a:cubicBezTo>
                      <a:pt x="229" y="46"/>
                      <a:pt x="206" y="115"/>
                      <a:pt x="252" y="115"/>
                    </a:cubicBezTo>
                    <a:cubicBezTo>
                      <a:pt x="298" y="138"/>
                      <a:pt x="389" y="69"/>
                      <a:pt x="320" y="23"/>
                    </a:cubicBezTo>
                    <a:close/>
                    <a:moveTo>
                      <a:pt x="229" y="275"/>
                    </a:moveTo>
                    <a:cubicBezTo>
                      <a:pt x="206" y="343"/>
                      <a:pt x="161" y="389"/>
                      <a:pt x="115" y="389"/>
                    </a:cubicBezTo>
                    <a:cubicBezTo>
                      <a:pt x="1" y="366"/>
                      <a:pt x="69" y="183"/>
                      <a:pt x="138" y="138"/>
                    </a:cubicBezTo>
                    <a:cubicBezTo>
                      <a:pt x="229" y="115"/>
                      <a:pt x="252" y="229"/>
                      <a:pt x="229" y="275"/>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5"/>
              <p:cNvSpPr/>
              <p:nvPr/>
            </p:nvSpPr>
            <p:spPr>
              <a:xfrm>
                <a:off x="3835375" y="2497125"/>
                <a:ext cx="107300" cy="83350"/>
              </a:xfrm>
              <a:custGeom>
                <a:avLst/>
                <a:gdLst/>
                <a:ahLst/>
                <a:cxnLst/>
                <a:rect l="l" t="t" r="r" b="b"/>
                <a:pathLst>
                  <a:path w="4292" h="3334" extrusionOk="0">
                    <a:moveTo>
                      <a:pt x="571" y="3333"/>
                    </a:moveTo>
                    <a:lnTo>
                      <a:pt x="4292" y="1895"/>
                    </a:lnTo>
                    <a:cubicBezTo>
                      <a:pt x="4269" y="1690"/>
                      <a:pt x="4201" y="1507"/>
                      <a:pt x="4086" y="1325"/>
                    </a:cubicBezTo>
                    <a:cubicBezTo>
                      <a:pt x="3561" y="343"/>
                      <a:pt x="2329" y="1"/>
                      <a:pt x="1347" y="526"/>
                    </a:cubicBezTo>
                    <a:cubicBezTo>
                      <a:pt x="366" y="1074"/>
                      <a:pt x="1" y="2306"/>
                      <a:pt x="549" y="3288"/>
                    </a:cubicBezTo>
                    <a:cubicBezTo>
                      <a:pt x="549" y="3311"/>
                      <a:pt x="571" y="3311"/>
                      <a:pt x="571" y="3333"/>
                    </a:cubicBezTo>
                    <a:close/>
                  </a:path>
                </a:pathLst>
              </a:cu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5"/>
              <p:cNvSpPr/>
              <p:nvPr/>
            </p:nvSpPr>
            <p:spPr>
              <a:xfrm>
                <a:off x="3859350" y="2523375"/>
                <a:ext cx="65650" cy="49675"/>
              </a:xfrm>
              <a:custGeom>
                <a:avLst/>
                <a:gdLst/>
                <a:ahLst/>
                <a:cxnLst/>
                <a:rect l="l" t="t" r="r" b="b"/>
                <a:pathLst>
                  <a:path w="2626" h="1987" extrusionOk="0">
                    <a:moveTo>
                      <a:pt x="913" y="92"/>
                    </a:moveTo>
                    <a:cubicBezTo>
                      <a:pt x="434" y="275"/>
                      <a:pt x="92" y="708"/>
                      <a:pt x="46" y="1211"/>
                    </a:cubicBezTo>
                    <a:lnTo>
                      <a:pt x="46" y="1211"/>
                    </a:lnTo>
                    <a:cubicBezTo>
                      <a:pt x="0" y="1621"/>
                      <a:pt x="46" y="1987"/>
                      <a:pt x="548" y="1872"/>
                    </a:cubicBezTo>
                    <a:lnTo>
                      <a:pt x="548" y="1872"/>
                    </a:lnTo>
                    <a:cubicBezTo>
                      <a:pt x="1050" y="1758"/>
                      <a:pt x="1644" y="1621"/>
                      <a:pt x="2077" y="1302"/>
                    </a:cubicBezTo>
                    <a:lnTo>
                      <a:pt x="2077" y="1302"/>
                    </a:lnTo>
                    <a:cubicBezTo>
                      <a:pt x="2237" y="1211"/>
                      <a:pt x="2534" y="1051"/>
                      <a:pt x="2602" y="845"/>
                    </a:cubicBezTo>
                    <a:lnTo>
                      <a:pt x="2602" y="845"/>
                    </a:lnTo>
                    <a:cubicBezTo>
                      <a:pt x="2625" y="800"/>
                      <a:pt x="2625" y="754"/>
                      <a:pt x="2625" y="708"/>
                    </a:cubicBezTo>
                    <a:lnTo>
                      <a:pt x="2625" y="708"/>
                    </a:lnTo>
                    <a:cubicBezTo>
                      <a:pt x="2580" y="549"/>
                      <a:pt x="2374" y="389"/>
                      <a:pt x="2260" y="298"/>
                    </a:cubicBezTo>
                    <a:lnTo>
                      <a:pt x="2260" y="298"/>
                    </a:lnTo>
                    <a:cubicBezTo>
                      <a:pt x="2009" y="92"/>
                      <a:pt x="1712" y="1"/>
                      <a:pt x="1393" y="1"/>
                    </a:cubicBezTo>
                    <a:lnTo>
                      <a:pt x="1393" y="1"/>
                    </a:lnTo>
                    <a:cubicBezTo>
                      <a:pt x="1233" y="1"/>
                      <a:pt x="1073" y="24"/>
                      <a:pt x="913" y="92"/>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5"/>
              <p:cNvSpPr/>
              <p:nvPr/>
            </p:nvSpPr>
            <p:spPr>
              <a:xfrm>
                <a:off x="3860500" y="2526875"/>
                <a:ext cx="41200" cy="32750"/>
              </a:xfrm>
              <a:custGeom>
                <a:avLst/>
                <a:gdLst/>
                <a:ahLst/>
                <a:cxnLst/>
                <a:rect l="l" t="t" r="r" b="b"/>
                <a:pathLst>
                  <a:path w="1648" h="1310" extrusionOk="0">
                    <a:moveTo>
                      <a:pt x="1136" y="1"/>
                    </a:moveTo>
                    <a:cubicBezTo>
                      <a:pt x="1002" y="1"/>
                      <a:pt x="855" y="39"/>
                      <a:pt x="730" y="112"/>
                    </a:cubicBezTo>
                    <a:cubicBezTo>
                      <a:pt x="434" y="317"/>
                      <a:pt x="0" y="774"/>
                      <a:pt x="183" y="1162"/>
                    </a:cubicBezTo>
                    <a:cubicBezTo>
                      <a:pt x="249" y="1278"/>
                      <a:pt x="351" y="1310"/>
                      <a:pt x="455" y="1310"/>
                    </a:cubicBezTo>
                    <a:cubicBezTo>
                      <a:pt x="494" y="1310"/>
                      <a:pt x="533" y="1305"/>
                      <a:pt x="571" y="1299"/>
                    </a:cubicBezTo>
                    <a:cubicBezTo>
                      <a:pt x="1004" y="1276"/>
                      <a:pt x="1301" y="934"/>
                      <a:pt x="1461" y="546"/>
                    </a:cubicBezTo>
                    <a:cubicBezTo>
                      <a:pt x="1647" y="173"/>
                      <a:pt x="1422" y="1"/>
                      <a:pt x="1136"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5"/>
              <p:cNvSpPr/>
              <p:nvPr/>
            </p:nvSpPr>
            <p:spPr>
              <a:xfrm>
                <a:off x="3859350" y="2522800"/>
                <a:ext cx="39400" cy="47975"/>
              </a:xfrm>
              <a:custGeom>
                <a:avLst/>
                <a:gdLst/>
                <a:ahLst/>
                <a:cxnLst/>
                <a:rect l="l" t="t" r="r" b="b"/>
                <a:pathLst>
                  <a:path w="1576" h="1919" extrusionOk="0">
                    <a:moveTo>
                      <a:pt x="137" y="1234"/>
                    </a:moveTo>
                    <a:cubicBezTo>
                      <a:pt x="206" y="731"/>
                      <a:pt x="525" y="298"/>
                      <a:pt x="1005" y="115"/>
                    </a:cubicBezTo>
                    <a:cubicBezTo>
                      <a:pt x="1187" y="47"/>
                      <a:pt x="1393" y="24"/>
                      <a:pt x="1575" y="24"/>
                    </a:cubicBezTo>
                    <a:cubicBezTo>
                      <a:pt x="1347" y="1"/>
                      <a:pt x="1119" y="24"/>
                      <a:pt x="913" y="115"/>
                    </a:cubicBezTo>
                    <a:cubicBezTo>
                      <a:pt x="434" y="298"/>
                      <a:pt x="92" y="731"/>
                      <a:pt x="46" y="1234"/>
                    </a:cubicBezTo>
                    <a:cubicBezTo>
                      <a:pt x="0" y="1599"/>
                      <a:pt x="46" y="1918"/>
                      <a:pt x="388" y="1918"/>
                    </a:cubicBezTo>
                    <a:cubicBezTo>
                      <a:pt x="137" y="1873"/>
                      <a:pt x="92" y="1576"/>
                      <a:pt x="137" y="1234"/>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5"/>
              <p:cNvSpPr/>
              <p:nvPr/>
            </p:nvSpPr>
            <p:spPr>
              <a:xfrm>
                <a:off x="3859925" y="2527950"/>
                <a:ext cx="65075" cy="44525"/>
              </a:xfrm>
              <a:custGeom>
                <a:avLst/>
                <a:gdLst/>
                <a:ahLst/>
                <a:cxnLst/>
                <a:rect l="l" t="t" r="r" b="b"/>
                <a:pathLst>
                  <a:path w="2603" h="1781" extrusionOk="0">
                    <a:moveTo>
                      <a:pt x="2237" y="115"/>
                    </a:moveTo>
                    <a:cubicBezTo>
                      <a:pt x="2191" y="69"/>
                      <a:pt x="2146" y="46"/>
                      <a:pt x="2077" y="0"/>
                    </a:cubicBezTo>
                    <a:cubicBezTo>
                      <a:pt x="1963" y="388"/>
                      <a:pt x="1735" y="708"/>
                      <a:pt x="1415" y="936"/>
                    </a:cubicBezTo>
                    <a:cubicBezTo>
                      <a:pt x="1073" y="1210"/>
                      <a:pt x="525" y="1461"/>
                      <a:pt x="92" y="1324"/>
                    </a:cubicBezTo>
                    <a:cubicBezTo>
                      <a:pt x="69" y="1324"/>
                      <a:pt x="46" y="1301"/>
                      <a:pt x="46" y="1301"/>
                    </a:cubicBezTo>
                    <a:cubicBezTo>
                      <a:pt x="23" y="1301"/>
                      <a:pt x="23" y="1301"/>
                      <a:pt x="0" y="1301"/>
                    </a:cubicBezTo>
                    <a:cubicBezTo>
                      <a:pt x="23" y="1575"/>
                      <a:pt x="137" y="1781"/>
                      <a:pt x="525" y="1689"/>
                    </a:cubicBezTo>
                    <a:cubicBezTo>
                      <a:pt x="1027" y="1575"/>
                      <a:pt x="1621" y="1438"/>
                      <a:pt x="2054" y="1119"/>
                    </a:cubicBezTo>
                    <a:cubicBezTo>
                      <a:pt x="2214" y="1028"/>
                      <a:pt x="2511" y="868"/>
                      <a:pt x="2579" y="662"/>
                    </a:cubicBezTo>
                    <a:cubicBezTo>
                      <a:pt x="2602" y="617"/>
                      <a:pt x="2602" y="571"/>
                      <a:pt x="2602" y="525"/>
                    </a:cubicBezTo>
                    <a:cubicBezTo>
                      <a:pt x="2557" y="366"/>
                      <a:pt x="2351" y="206"/>
                      <a:pt x="2237" y="115"/>
                    </a:cubicBezTo>
                  </a:path>
                </a:pathLst>
              </a:custGeom>
              <a:solidFill>
                <a:srgbClr val="950E6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5"/>
              <p:cNvSpPr/>
              <p:nvPr/>
            </p:nvSpPr>
            <p:spPr>
              <a:xfrm>
                <a:off x="3859925" y="2537725"/>
                <a:ext cx="21500" cy="20550"/>
              </a:xfrm>
              <a:custGeom>
                <a:avLst/>
                <a:gdLst/>
                <a:ahLst/>
                <a:cxnLst/>
                <a:rect l="l" t="t" r="r" b="b"/>
                <a:pathLst>
                  <a:path w="860" h="822" extrusionOk="0">
                    <a:moveTo>
                      <a:pt x="621" y="1"/>
                    </a:moveTo>
                    <a:cubicBezTo>
                      <a:pt x="592" y="1"/>
                      <a:pt x="560" y="7"/>
                      <a:pt x="525" y="20"/>
                    </a:cubicBezTo>
                    <a:cubicBezTo>
                      <a:pt x="274" y="134"/>
                      <a:pt x="0" y="796"/>
                      <a:pt x="434" y="819"/>
                    </a:cubicBezTo>
                    <a:cubicBezTo>
                      <a:pt x="446" y="821"/>
                      <a:pt x="457" y="821"/>
                      <a:pt x="468" y="821"/>
                    </a:cubicBezTo>
                    <a:cubicBezTo>
                      <a:pt x="631" y="821"/>
                      <a:pt x="735" y="670"/>
                      <a:pt x="799" y="500"/>
                    </a:cubicBezTo>
                    <a:cubicBezTo>
                      <a:pt x="859" y="339"/>
                      <a:pt x="831" y="1"/>
                      <a:pt x="621"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5"/>
              <p:cNvSpPr/>
              <p:nvPr/>
            </p:nvSpPr>
            <p:spPr>
              <a:xfrm>
                <a:off x="3877600" y="2526800"/>
                <a:ext cx="15450" cy="10300"/>
              </a:xfrm>
              <a:custGeom>
                <a:avLst/>
                <a:gdLst/>
                <a:ahLst/>
                <a:cxnLst/>
                <a:rect l="l" t="t" r="r" b="b"/>
                <a:pathLst>
                  <a:path w="618" h="412" extrusionOk="0">
                    <a:moveTo>
                      <a:pt x="183" y="92"/>
                    </a:moveTo>
                    <a:cubicBezTo>
                      <a:pt x="275" y="24"/>
                      <a:pt x="366" y="1"/>
                      <a:pt x="434" y="46"/>
                    </a:cubicBezTo>
                    <a:cubicBezTo>
                      <a:pt x="617" y="183"/>
                      <a:pt x="320" y="412"/>
                      <a:pt x="161" y="389"/>
                    </a:cubicBezTo>
                    <a:cubicBezTo>
                      <a:pt x="1" y="343"/>
                      <a:pt x="115" y="161"/>
                      <a:pt x="183" y="9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5"/>
              <p:cNvSpPr/>
              <p:nvPr/>
            </p:nvSpPr>
            <p:spPr>
              <a:xfrm>
                <a:off x="3865625" y="2542225"/>
                <a:ext cx="10300" cy="9150"/>
              </a:xfrm>
              <a:custGeom>
                <a:avLst/>
                <a:gdLst/>
                <a:ahLst/>
                <a:cxnLst/>
                <a:rect l="l" t="t" r="r" b="b"/>
                <a:pathLst>
                  <a:path w="412" h="366" extrusionOk="0">
                    <a:moveTo>
                      <a:pt x="343" y="0"/>
                    </a:moveTo>
                    <a:cubicBezTo>
                      <a:pt x="320" y="0"/>
                      <a:pt x="297" y="0"/>
                      <a:pt x="274" y="23"/>
                    </a:cubicBezTo>
                    <a:cubicBezTo>
                      <a:pt x="252" y="46"/>
                      <a:pt x="229" y="91"/>
                      <a:pt x="274" y="114"/>
                    </a:cubicBezTo>
                    <a:cubicBezTo>
                      <a:pt x="320" y="114"/>
                      <a:pt x="411" y="46"/>
                      <a:pt x="343" y="0"/>
                    </a:cubicBezTo>
                    <a:close/>
                    <a:moveTo>
                      <a:pt x="252" y="274"/>
                    </a:moveTo>
                    <a:cubicBezTo>
                      <a:pt x="229" y="320"/>
                      <a:pt x="183" y="365"/>
                      <a:pt x="137" y="365"/>
                    </a:cubicBezTo>
                    <a:cubicBezTo>
                      <a:pt x="0" y="365"/>
                      <a:pt x="92" y="160"/>
                      <a:pt x="160" y="137"/>
                    </a:cubicBezTo>
                    <a:cubicBezTo>
                      <a:pt x="252" y="91"/>
                      <a:pt x="252" y="228"/>
                      <a:pt x="252" y="274"/>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5"/>
              <p:cNvSpPr/>
              <p:nvPr/>
            </p:nvSpPr>
            <p:spPr>
              <a:xfrm>
                <a:off x="3575750" y="2626100"/>
                <a:ext cx="107300" cy="83325"/>
              </a:xfrm>
              <a:custGeom>
                <a:avLst/>
                <a:gdLst/>
                <a:ahLst/>
                <a:cxnLst/>
                <a:rect l="l" t="t" r="r" b="b"/>
                <a:pathLst>
                  <a:path w="4292" h="3333" extrusionOk="0">
                    <a:moveTo>
                      <a:pt x="571" y="3333"/>
                    </a:moveTo>
                    <a:lnTo>
                      <a:pt x="4291" y="1872"/>
                    </a:lnTo>
                    <a:cubicBezTo>
                      <a:pt x="4246" y="1689"/>
                      <a:pt x="4177" y="1507"/>
                      <a:pt x="4086" y="1324"/>
                    </a:cubicBezTo>
                    <a:cubicBezTo>
                      <a:pt x="3538" y="343"/>
                      <a:pt x="2306" y="0"/>
                      <a:pt x="1324" y="525"/>
                    </a:cubicBezTo>
                    <a:cubicBezTo>
                      <a:pt x="365" y="1073"/>
                      <a:pt x="0" y="2306"/>
                      <a:pt x="548" y="3287"/>
                    </a:cubicBezTo>
                    <a:cubicBezTo>
                      <a:pt x="548" y="3310"/>
                      <a:pt x="548" y="3310"/>
                      <a:pt x="571" y="3333"/>
                    </a:cubicBezTo>
                  </a:path>
                </a:pathLst>
              </a:cu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5"/>
              <p:cNvSpPr/>
              <p:nvPr/>
            </p:nvSpPr>
            <p:spPr>
              <a:xfrm>
                <a:off x="3599150" y="2652350"/>
                <a:ext cx="66200" cy="49675"/>
              </a:xfrm>
              <a:custGeom>
                <a:avLst/>
                <a:gdLst/>
                <a:ahLst/>
                <a:cxnLst/>
                <a:rect l="l" t="t" r="r" b="b"/>
                <a:pathLst>
                  <a:path w="2648" h="1987" extrusionOk="0">
                    <a:moveTo>
                      <a:pt x="913" y="92"/>
                    </a:moveTo>
                    <a:cubicBezTo>
                      <a:pt x="457" y="274"/>
                      <a:pt x="114" y="708"/>
                      <a:pt x="46" y="1210"/>
                    </a:cubicBezTo>
                    <a:lnTo>
                      <a:pt x="46" y="1210"/>
                    </a:lnTo>
                    <a:cubicBezTo>
                      <a:pt x="0" y="1621"/>
                      <a:pt x="69" y="1986"/>
                      <a:pt x="548" y="1872"/>
                    </a:cubicBezTo>
                    <a:lnTo>
                      <a:pt x="548" y="1872"/>
                    </a:lnTo>
                    <a:cubicBezTo>
                      <a:pt x="1050" y="1758"/>
                      <a:pt x="1666" y="1598"/>
                      <a:pt x="2100" y="1301"/>
                    </a:cubicBezTo>
                    <a:lnTo>
                      <a:pt x="2100" y="1301"/>
                    </a:lnTo>
                    <a:cubicBezTo>
                      <a:pt x="2237" y="1210"/>
                      <a:pt x="2556" y="1050"/>
                      <a:pt x="2625" y="845"/>
                    </a:cubicBezTo>
                    <a:lnTo>
                      <a:pt x="2625" y="845"/>
                    </a:lnTo>
                    <a:cubicBezTo>
                      <a:pt x="2648" y="799"/>
                      <a:pt x="2648" y="754"/>
                      <a:pt x="2625" y="708"/>
                    </a:cubicBezTo>
                    <a:lnTo>
                      <a:pt x="2625" y="708"/>
                    </a:lnTo>
                    <a:cubicBezTo>
                      <a:pt x="2602" y="548"/>
                      <a:pt x="2397" y="388"/>
                      <a:pt x="2283" y="297"/>
                    </a:cubicBezTo>
                    <a:lnTo>
                      <a:pt x="2283" y="297"/>
                    </a:lnTo>
                    <a:cubicBezTo>
                      <a:pt x="2032" y="92"/>
                      <a:pt x="1735" y="0"/>
                      <a:pt x="1415" y="0"/>
                    </a:cubicBezTo>
                    <a:lnTo>
                      <a:pt x="1415" y="0"/>
                    </a:lnTo>
                    <a:cubicBezTo>
                      <a:pt x="1255" y="0"/>
                      <a:pt x="1073" y="23"/>
                      <a:pt x="913" y="92"/>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5"/>
              <p:cNvSpPr/>
              <p:nvPr/>
            </p:nvSpPr>
            <p:spPr>
              <a:xfrm>
                <a:off x="3600275" y="2655475"/>
                <a:ext cx="41700" cy="33050"/>
              </a:xfrm>
              <a:custGeom>
                <a:avLst/>
                <a:gdLst/>
                <a:ahLst/>
                <a:cxnLst/>
                <a:rect l="l" t="t" r="r" b="b"/>
                <a:pathLst>
                  <a:path w="1668" h="1322" extrusionOk="0">
                    <a:moveTo>
                      <a:pt x="1173" y="0"/>
                    </a:moveTo>
                    <a:cubicBezTo>
                      <a:pt x="1035" y="0"/>
                      <a:pt x="882" y="44"/>
                      <a:pt x="754" y="126"/>
                    </a:cubicBezTo>
                    <a:cubicBezTo>
                      <a:pt x="457" y="309"/>
                      <a:pt x="1" y="788"/>
                      <a:pt x="206" y="1176"/>
                    </a:cubicBezTo>
                    <a:cubicBezTo>
                      <a:pt x="260" y="1284"/>
                      <a:pt x="384" y="1321"/>
                      <a:pt x="501" y="1321"/>
                    </a:cubicBezTo>
                    <a:cubicBezTo>
                      <a:pt x="533" y="1321"/>
                      <a:pt x="565" y="1318"/>
                      <a:pt x="594" y="1313"/>
                    </a:cubicBezTo>
                    <a:cubicBezTo>
                      <a:pt x="1028" y="1290"/>
                      <a:pt x="1302" y="925"/>
                      <a:pt x="1484" y="560"/>
                    </a:cubicBezTo>
                    <a:cubicBezTo>
                      <a:pt x="1668" y="178"/>
                      <a:pt x="1452" y="0"/>
                      <a:pt x="1173"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5"/>
              <p:cNvSpPr/>
              <p:nvPr/>
            </p:nvSpPr>
            <p:spPr>
              <a:xfrm>
                <a:off x="3599700" y="2651775"/>
                <a:ext cx="39400" cy="47950"/>
              </a:xfrm>
              <a:custGeom>
                <a:avLst/>
                <a:gdLst/>
                <a:ahLst/>
                <a:cxnLst/>
                <a:rect l="l" t="t" r="r" b="b"/>
                <a:pathLst>
                  <a:path w="1576" h="1918" extrusionOk="0">
                    <a:moveTo>
                      <a:pt x="138" y="1233"/>
                    </a:moveTo>
                    <a:cubicBezTo>
                      <a:pt x="183" y="731"/>
                      <a:pt x="526" y="297"/>
                      <a:pt x="1005" y="115"/>
                    </a:cubicBezTo>
                    <a:cubicBezTo>
                      <a:pt x="1188" y="46"/>
                      <a:pt x="1370" y="23"/>
                      <a:pt x="1576" y="23"/>
                    </a:cubicBezTo>
                    <a:cubicBezTo>
                      <a:pt x="1348" y="0"/>
                      <a:pt x="1119" y="23"/>
                      <a:pt x="891" y="115"/>
                    </a:cubicBezTo>
                    <a:cubicBezTo>
                      <a:pt x="435" y="297"/>
                      <a:pt x="92" y="731"/>
                      <a:pt x="24" y="1233"/>
                    </a:cubicBezTo>
                    <a:cubicBezTo>
                      <a:pt x="1" y="1598"/>
                      <a:pt x="24" y="1918"/>
                      <a:pt x="389" y="1918"/>
                    </a:cubicBezTo>
                    <a:cubicBezTo>
                      <a:pt x="115" y="1849"/>
                      <a:pt x="92" y="1553"/>
                      <a:pt x="138" y="123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5"/>
              <p:cNvSpPr/>
              <p:nvPr/>
            </p:nvSpPr>
            <p:spPr>
              <a:xfrm>
                <a:off x="3600275" y="2656900"/>
                <a:ext cx="65075" cy="44550"/>
              </a:xfrm>
              <a:custGeom>
                <a:avLst/>
                <a:gdLst/>
                <a:ahLst/>
                <a:cxnLst/>
                <a:rect l="l" t="t" r="r" b="b"/>
                <a:pathLst>
                  <a:path w="2603" h="1782" extrusionOk="0">
                    <a:moveTo>
                      <a:pt x="2238" y="115"/>
                    </a:moveTo>
                    <a:cubicBezTo>
                      <a:pt x="2192" y="69"/>
                      <a:pt x="2146" y="24"/>
                      <a:pt x="2078" y="1"/>
                    </a:cubicBezTo>
                    <a:cubicBezTo>
                      <a:pt x="1964" y="366"/>
                      <a:pt x="1735" y="709"/>
                      <a:pt x="1416" y="937"/>
                    </a:cubicBezTo>
                    <a:cubicBezTo>
                      <a:pt x="1051" y="1188"/>
                      <a:pt x="526" y="1462"/>
                      <a:pt x="92" y="1325"/>
                    </a:cubicBezTo>
                    <a:cubicBezTo>
                      <a:pt x="69" y="1302"/>
                      <a:pt x="46" y="1302"/>
                      <a:pt x="24" y="1302"/>
                    </a:cubicBezTo>
                    <a:cubicBezTo>
                      <a:pt x="24" y="1302"/>
                      <a:pt x="1" y="1302"/>
                      <a:pt x="1" y="1279"/>
                    </a:cubicBezTo>
                    <a:cubicBezTo>
                      <a:pt x="24" y="1576"/>
                      <a:pt x="138" y="1781"/>
                      <a:pt x="503" y="1690"/>
                    </a:cubicBezTo>
                    <a:cubicBezTo>
                      <a:pt x="1005" y="1576"/>
                      <a:pt x="1621" y="1416"/>
                      <a:pt x="2055" y="1119"/>
                    </a:cubicBezTo>
                    <a:cubicBezTo>
                      <a:pt x="2192" y="1028"/>
                      <a:pt x="2511" y="868"/>
                      <a:pt x="2580" y="663"/>
                    </a:cubicBezTo>
                    <a:cubicBezTo>
                      <a:pt x="2603" y="617"/>
                      <a:pt x="2603" y="572"/>
                      <a:pt x="2580" y="526"/>
                    </a:cubicBezTo>
                    <a:cubicBezTo>
                      <a:pt x="2557" y="366"/>
                      <a:pt x="2352" y="206"/>
                      <a:pt x="2238" y="115"/>
                    </a:cubicBezTo>
                  </a:path>
                </a:pathLst>
              </a:custGeom>
              <a:solidFill>
                <a:srgbClr val="950E6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5"/>
              <p:cNvSpPr/>
              <p:nvPr/>
            </p:nvSpPr>
            <p:spPr>
              <a:xfrm>
                <a:off x="3600275" y="2666700"/>
                <a:ext cx="21000" cy="20475"/>
              </a:xfrm>
              <a:custGeom>
                <a:avLst/>
                <a:gdLst/>
                <a:ahLst/>
                <a:cxnLst/>
                <a:rect l="l" t="t" r="r" b="b"/>
                <a:pathLst>
                  <a:path w="840" h="819" extrusionOk="0">
                    <a:moveTo>
                      <a:pt x="620" y="0"/>
                    </a:moveTo>
                    <a:cubicBezTo>
                      <a:pt x="592" y="0"/>
                      <a:pt x="561" y="6"/>
                      <a:pt x="526" y="20"/>
                    </a:cubicBezTo>
                    <a:cubicBezTo>
                      <a:pt x="275" y="134"/>
                      <a:pt x="1" y="796"/>
                      <a:pt x="434" y="819"/>
                    </a:cubicBezTo>
                    <a:cubicBezTo>
                      <a:pt x="617" y="819"/>
                      <a:pt x="731" y="659"/>
                      <a:pt x="800" y="499"/>
                    </a:cubicBezTo>
                    <a:cubicBezTo>
                      <a:pt x="840" y="338"/>
                      <a:pt x="827" y="0"/>
                      <a:pt x="620"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5"/>
              <p:cNvSpPr/>
              <p:nvPr/>
            </p:nvSpPr>
            <p:spPr>
              <a:xfrm>
                <a:off x="3617975" y="2655775"/>
                <a:ext cx="15425" cy="10300"/>
              </a:xfrm>
              <a:custGeom>
                <a:avLst/>
                <a:gdLst/>
                <a:ahLst/>
                <a:cxnLst/>
                <a:rect l="l" t="t" r="r" b="b"/>
                <a:pathLst>
                  <a:path w="617" h="412" extrusionOk="0">
                    <a:moveTo>
                      <a:pt x="183" y="92"/>
                    </a:moveTo>
                    <a:cubicBezTo>
                      <a:pt x="251" y="23"/>
                      <a:pt x="365" y="0"/>
                      <a:pt x="434" y="46"/>
                    </a:cubicBezTo>
                    <a:cubicBezTo>
                      <a:pt x="617" y="183"/>
                      <a:pt x="320" y="411"/>
                      <a:pt x="160" y="365"/>
                    </a:cubicBezTo>
                    <a:cubicBezTo>
                      <a:pt x="0" y="343"/>
                      <a:pt x="114" y="160"/>
                      <a:pt x="183" y="9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5"/>
              <p:cNvSpPr/>
              <p:nvPr/>
            </p:nvSpPr>
            <p:spPr>
              <a:xfrm>
                <a:off x="3605975" y="2671175"/>
                <a:ext cx="9725" cy="9150"/>
              </a:xfrm>
              <a:custGeom>
                <a:avLst/>
                <a:gdLst/>
                <a:ahLst/>
                <a:cxnLst/>
                <a:rect l="l" t="t" r="r" b="b"/>
                <a:pathLst>
                  <a:path w="389" h="366" extrusionOk="0">
                    <a:moveTo>
                      <a:pt x="343" y="1"/>
                    </a:moveTo>
                    <a:cubicBezTo>
                      <a:pt x="321" y="1"/>
                      <a:pt x="298" y="1"/>
                      <a:pt x="275" y="23"/>
                    </a:cubicBezTo>
                    <a:cubicBezTo>
                      <a:pt x="252" y="46"/>
                      <a:pt x="206" y="92"/>
                      <a:pt x="252" y="92"/>
                    </a:cubicBezTo>
                    <a:cubicBezTo>
                      <a:pt x="298" y="115"/>
                      <a:pt x="389" y="46"/>
                      <a:pt x="343" y="1"/>
                    </a:cubicBezTo>
                    <a:close/>
                    <a:moveTo>
                      <a:pt x="229" y="274"/>
                    </a:moveTo>
                    <a:cubicBezTo>
                      <a:pt x="229" y="320"/>
                      <a:pt x="184" y="366"/>
                      <a:pt x="138" y="366"/>
                    </a:cubicBezTo>
                    <a:cubicBezTo>
                      <a:pt x="1" y="366"/>
                      <a:pt x="92" y="160"/>
                      <a:pt x="161" y="138"/>
                    </a:cubicBezTo>
                    <a:cubicBezTo>
                      <a:pt x="252" y="92"/>
                      <a:pt x="252" y="206"/>
                      <a:pt x="229" y="274"/>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5"/>
              <p:cNvSpPr/>
              <p:nvPr/>
            </p:nvSpPr>
            <p:spPr>
              <a:xfrm>
                <a:off x="3195700" y="2656900"/>
                <a:ext cx="91325" cy="71375"/>
              </a:xfrm>
              <a:custGeom>
                <a:avLst/>
                <a:gdLst/>
                <a:ahLst/>
                <a:cxnLst/>
                <a:rect l="l" t="t" r="r" b="b"/>
                <a:pathLst>
                  <a:path w="3653" h="2855" extrusionOk="0">
                    <a:moveTo>
                      <a:pt x="480" y="2854"/>
                    </a:moveTo>
                    <a:lnTo>
                      <a:pt x="3653" y="1599"/>
                    </a:lnTo>
                    <a:cubicBezTo>
                      <a:pt x="3630" y="1439"/>
                      <a:pt x="3561" y="1279"/>
                      <a:pt x="3493" y="1119"/>
                    </a:cubicBezTo>
                    <a:cubicBezTo>
                      <a:pt x="3014" y="298"/>
                      <a:pt x="1964" y="1"/>
                      <a:pt x="1142" y="457"/>
                    </a:cubicBezTo>
                    <a:cubicBezTo>
                      <a:pt x="297" y="914"/>
                      <a:pt x="1" y="1964"/>
                      <a:pt x="457" y="2808"/>
                    </a:cubicBezTo>
                    <a:cubicBezTo>
                      <a:pt x="457" y="2808"/>
                      <a:pt x="480" y="2831"/>
                      <a:pt x="480" y="2854"/>
                    </a:cubicBezTo>
                    <a:close/>
                  </a:path>
                </a:pathLst>
              </a:cu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5"/>
              <p:cNvSpPr/>
              <p:nvPr/>
            </p:nvSpPr>
            <p:spPr>
              <a:xfrm>
                <a:off x="3215675" y="2679175"/>
                <a:ext cx="56525" cy="42250"/>
              </a:xfrm>
              <a:custGeom>
                <a:avLst/>
                <a:gdLst/>
                <a:ahLst/>
                <a:cxnLst/>
                <a:rect l="l" t="t" r="r" b="b"/>
                <a:pathLst>
                  <a:path w="2261" h="1690" extrusionOk="0">
                    <a:moveTo>
                      <a:pt x="777" y="69"/>
                    </a:moveTo>
                    <a:cubicBezTo>
                      <a:pt x="388" y="228"/>
                      <a:pt x="92" y="616"/>
                      <a:pt x="46" y="1027"/>
                    </a:cubicBezTo>
                    <a:lnTo>
                      <a:pt x="46" y="1027"/>
                    </a:lnTo>
                    <a:cubicBezTo>
                      <a:pt x="0" y="1370"/>
                      <a:pt x="46" y="1689"/>
                      <a:pt x="480" y="1598"/>
                    </a:cubicBezTo>
                    <a:lnTo>
                      <a:pt x="480" y="1598"/>
                    </a:lnTo>
                    <a:cubicBezTo>
                      <a:pt x="891" y="1507"/>
                      <a:pt x="1416" y="1370"/>
                      <a:pt x="1781" y="1119"/>
                    </a:cubicBezTo>
                    <a:lnTo>
                      <a:pt x="1781" y="1119"/>
                    </a:lnTo>
                    <a:cubicBezTo>
                      <a:pt x="1918" y="1027"/>
                      <a:pt x="2169" y="890"/>
                      <a:pt x="2237" y="731"/>
                    </a:cubicBezTo>
                    <a:lnTo>
                      <a:pt x="2237" y="731"/>
                    </a:lnTo>
                    <a:cubicBezTo>
                      <a:pt x="2237" y="685"/>
                      <a:pt x="2260" y="639"/>
                      <a:pt x="2237" y="616"/>
                    </a:cubicBezTo>
                    <a:lnTo>
                      <a:pt x="2237" y="616"/>
                    </a:lnTo>
                    <a:cubicBezTo>
                      <a:pt x="2215" y="457"/>
                      <a:pt x="2055" y="342"/>
                      <a:pt x="1941" y="251"/>
                    </a:cubicBezTo>
                    <a:lnTo>
                      <a:pt x="1941" y="251"/>
                    </a:lnTo>
                    <a:cubicBezTo>
                      <a:pt x="1735" y="91"/>
                      <a:pt x="1461" y="0"/>
                      <a:pt x="1210" y="0"/>
                    </a:cubicBezTo>
                    <a:lnTo>
                      <a:pt x="1210" y="0"/>
                    </a:lnTo>
                    <a:cubicBezTo>
                      <a:pt x="1050" y="0"/>
                      <a:pt x="913" y="23"/>
                      <a:pt x="777" y="69"/>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5"/>
              <p:cNvSpPr/>
              <p:nvPr/>
            </p:nvSpPr>
            <p:spPr>
              <a:xfrm>
                <a:off x="3216825" y="2682050"/>
                <a:ext cx="35225" cy="28150"/>
              </a:xfrm>
              <a:custGeom>
                <a:avLst/>
                <a:gdLst/>
                <a:ahLst/>
                <a:cxnLst/>
                <a:rect l="l" t="t" r="r" b="b"/>
                <a:pathLst>
                  <a:path w="1409" h="1126" extrusionOk="0">
                    <a:moveTo>
                      <a:pt x="988" y="0"/>
                    </a:moveTo>
                    <a:cubicBezTo>
                      <a:pt x="872" y="0"/>
                      <a:pt x="745" y="38"/>
                      <a:pt x="639" y="113"/>
                    </a:cubicBezTo>
                    <a:cubicBezTo>
                      <a:pt x="365" y="273"/>
                      <a:pt x="0" y="661"/>
                      <a:pt x="160" y="1004"/>
                    </a:cubicBezTo>
                    <a:cubicBezTo>
                      <a:pt x="213" y="1092"/>
                      <a:pt x="307" y="1126"/>
                      <a:pt x="411" y="1126"/>
                    </a:cubicBezTo>
                    <a:cubicBezTo>
                      <a:pt x="441" y="1126"/>
                      <a:pt x="471" y="1123"/>
                      <a:pt x="502" y="1118"/>
                    </a:cubicBezTo>
                    <a:cubicBezTo>
                      <a:pt x="867" y="1095"/>
                      <a:pt x="1119" y="798"/>
                      <a:pt x="1255" y="479"/>
                    </a:cubicBezTo>
                    <a:cubicBezTo>
                      <a:pt x="1408" y="157"/>
                      <a:pt x="1223" y="0"/>
                      <a:pt x="988"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5"/>
              <p:cNvSpPr/>
              <p:nvPr/>
            </p:nvSpPr>
            <p:spPr>
              <a:xfrm>
                <a:off x="3215675" y="2678600"/>
                <a:ext cx="33700" cy="41100"/>
              </a:xfrm>
              <a:custGeom>
                <a:avLst/>
                <a:gdLst/>
                <a:ahLst/>
                <a:cxnLst/>
                <a:rect l="l" t="t" r="r" b="b"/>
                <a:pathLst>
                  <a:path w="1348" h="1644" extrusionOk="0">
                    <a:moveTo>
                      <a:pt x="137" y="1073"/>
                    </a:moveTo>
                    <a:cubicBezTo>
                      <a:pt x="183" y="639"/>
                      <a:pt x="457" y="251"/>
                      <a:pt x="868" y="114"/>
                    </a:cubicBezTo>
                    <a:cubicBezTo>
                      <a:pt x="1028" y="46"/>
                      <a:pt x="1187" y="23"/>
                      <a:pt x="1347" y="23"/>
                    </a:cubicBezTo>
                    <a:cubicBezTo>
                      <a:pt x="1165" y="0"/>
                      <a:pt x="959" y="23"/>
                      <a:pt x="777" y="92"/>
                    </a:cubicBezTo>
                    <a:cubicBezTo>
                      <a:pt x="388" y="251"/>
                      <a:pt x="92" y="617"/>
                      <a:pt x="46" y="1050"/>
                    </a:cubicBezTo>
                    <a:cubicBezTo>
                      <a:pt x="0" y="1370"/>
                      <a:pt x="46" y="1644"/>
                      <a:pt x="343" y="1644"/>
                    </a:cubicBezTo>
                    <a:cubicBezTo>
                      <a:pt x="115" y="1598"/>
                      <a:pt x="92" y="1347"/>
                      <a:pt x="137" y="107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5"/>
              <p:cNvSpPr/>
              <p:nvPr/>
            </p:nvSpPr>
            <p:spPr>
              <a:xfrm>
                <a:off x="3216250" y="2683150"/>
                <a:ext cx="55950" cy="37700"/>
              </a:xfrm>
              <a:custGeom>
                <a:avLst/>
                <a:gdLst/>
                <a:ahLst/>
                <a:cxnLst/>
                <a:rect l="l" t="t" r="r" b="b"/>
                <a:pathLst>
                  <a:path w="2238" h="1508" extrusionOk="0">
                    <a:moveTo>
                      <a:pt x="1918" y="92"/>
                    </a:moveTo>
                    <a:cubicBezTo>
                      <a:pt x="1872" y="69"/>
                      <a:pt x="1826" y="24"/>
                      <a:pt x="1781" y="1"/>
                    </a:cubicBezTo>
                    <a:cubicBezTo>
                      <a:pt x="1689" y="320"/>
                      <a:pt x="1484" y="594"/>
                      <a:pt x="1210" y="800"/>
                    </a:cubicBezTo>
                    <a:cubicBezTo>
                      <a:pt x="913" y="1028"/>
                      <a:pt x="457" y="1256"/>
                      <a:pt x="92" y="1119"/>
                    </a:cubicBezTo>
                    <a:cubicBezTo>
                      <a:pt x="69" y="1119"/>
                      <a:pt x="46" y="1119"/>
                      <a:pt x="46" y="1119"/>
                    </a:cubicBezTo>
                    <a:cubicBezTo>
                      <a:pt x="23" y="1096"/>
                      <a:pt x="23" y="1096"/>
                      <a:pt x="0" y="1096"/>
                    </a:cubicBezTo>
                    <a:cubicBezTo>
                      <a:pt x="23" y="1348"/>
                      <a:pt x="114" y="1507"/>
                      <a:pt x="457" y="1439"/>
                    </a:cubicBezTo>
                    <a:cubicBezTo>
                      <a:pt x="868" y="1348"/>
                      <a:pt x="1393" y="1211"/>
                      <a:pt x="1758" y="960"/>
                    </a:cubicBezTo>
                    <a:cubicBezTo>
                      <a:pt x="1895" y="868"/>
                      <a:pt x="2146" y="731"/>
                      <a:pt x="2214" y="572"/>
                    </a:cubicBezTo>
                    <a:cubicBezTo>
                      <a:pt x="2214" y="526"/>
                      <a:pt x="2237" y="480"/>
                      <a:pt x="2214" y="457"/>
                    </a:cubicBezTo>
                    <a:cubicBezTo>
                      <a:pt x="2192" y="298"/>
                      <a:pt x="2032" y="183"/>
                      <a:pt x="1918" y="92"/>
                    </a:cubicBezTo>
                    <a:close/>
                  </a:path>
                </a:pathLst>
              </a:custGeom>
              <a:solidFill>
                <a:srgbClr val="950E6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5"/>
              <p:cNvSpPr/>
              <p:nvPr/>
            </p:nvSpPr>
            <p:spPr>
              <a:xfrm>
                <a:off x="3216825" y="2691725"/>
                <a:ext cx="17550" cy="17150"/>
              </a:xfrm>
              <a:custGeom>
                <a:avLst/>
                <a:gdLst/>
                <a:ahLst/>
                <a:cxnLst/>
                <a:rect l="l" t="t" r="r" b="b"/>
                <a:pathLst>
                  <a:path w="702" h="686" extrusionOk="0">
                    <a:moveTo>
                      <a:pt x="525" y="0"/>
                    </a:moveTo>
                    <a:cubicBezTo>
                      <a:pt x="499" y="0"/>
                      <a:pt x="469" y="7"/>
                      <a:pt x="434" y="23"/>
                    </a:cubicBezTo>
                    <a:cubicBezTo>
                      <a:pt x="206" y="114"/>
                      <a:pt x="0" y="662"/>
                      <a:pt x="365" y="685"/>
                    </a:cubicBezTo>
                    <a:cubicBezTo>
                      <a:pt x="502" y="685"/>
                      <a:pt x="616" y="571"/>
                      <a:pt x="662" y="411"/>
                    </a:cubicBezTo>
                    <a:cubicBezTo>
                      <a:pt x="701" y="273"/>
                      <a:pt x="690" y="0"/>
                      <a:pt x="525"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5"/>
              <p:cNvSpPr/>
              <p:nvPr/>
            </p:nvSpPr>
            <p:spPr>
              <a:xfrm>
                <a:off x="3231650" y="2682025"/>
                <a:ext cx="13150" cy="8575"/>
              </a:xfrm>
              <a:custGeom>
                <a:avLst/>
                <a:gdLst/>
                <a:ahLst/>
                <a:cxnLst/>
                <a:rect l="l" t="t" r="r" b="b"/>
                <a:pathLst>
                  <a:path w="526" h="343" extrusionOk="0">
                    <a:moveTo>
                      <a:pt x="160" y="92"/>
                    </a:moveTo>
                    <a:cubicBezTo>
                      <a:pt x="229" y="23"/>
                      <a:pt x="297" y="0"/>
                      <a:pt x="366" y="46"/>
                    </a:cubicBezTo>
                    <a:cubicBezTo>
                      <a:pt x="526" y="160"/>
                      <a:pt x="252" y="343"/>
                      <a:pt x="138" y="320"/>
                    </a:cubicBezTo>
                    <a:cubicBezTo>
                      <a:pt x="1" y="297"/>
                      <a:pt x="92" y="137"/>
                      <a:pt x="160" y="9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5"/>
              <p:cNvSpPr/>
              <p:nvPr/>
            </p:nvSpPr>
            <p:spPr>
              <a:xfrm>
                <a:off x="3221375" y="2695150"/>
                <a:ext cx="8600" cy="8000"/>
              </a:xfrm>
              <a:custGeom>
                <a:avLst/>
                <a:gdLst/>
                <a:ahLst/>
                <a:cxnLst/>
                <a:rect l="l" t="t" r="r" b="b"/>
                <a:pathLst>
                  <a:path w="344" h="320" extrusionOk="0">
                    <a:moveTo>
                      <a:pt x="297" y="23"/>
                    </a:moveTo>
                    <a:cubicBezTo>
                      <a:pt x="275" y="0"/>
                      <a:pt x="252" y="0"/>
                      <a:pt x="229" y="23"/>
                    </a:cubicBezTo>
                    <a:cubicBezTo>
                      <a:pt x="206" y="46"/>
                      <a:pt x="183" y="92"/>
                      <a:pt x="229" y="92"/>
                    </a:cubicBezTo>
                    <a:cubicBezTo>
                      <a:pt x="252" y="92"/>
                      <a:pt x="343" y="46"/>
                      <a:pt x="297" y="23"/>
                    </a:cubicBezTo>
                    <a:close/>
                    <a:moveTo>
                      <a:pt x="206" y="228"/>
                    </a:moveTo>
                    <a:cubicBezTo>
                      <a:pt x="183" y="274"/>
                      <a:pt x="160" y="320"/>
                      <a:pt x="115" y="320"/>
                    </a:cubicBezTo>
                    <a:cubicBezTo>
                      <a:pt x="1" y="320"/>
                      <a:pt x="69" y="137"/>
                      <a:pt x="138" y="114"/>
                    </a:cubicBezTo>
                    <a:cubicBezTo>
                      <a:pt x="206" y="92"/>
                      <a:pt x="229" y="183"/>
                      <a:pt x="206" y="228"/>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5"/>
              <p:cNvSpPr/>
              <p:nvPr/>
            </p:nvSpPr>
            <p:spPr>
              <a:xfrm>
                <a:off x="3852500" y="2392700"/>
                <a:ext cx="91900" cy="71350"/>
              </a:xfrm>
              <a:custGeom>
                <a:avLst/>
                <a:gdLst/>
                <a:ahLst/>
                <a:cxnLst/>
                <a:rect l="l" t="t" r="r" b="b"/>
                <a:pathLst>
                  <a:path w="3676" h="2854" extrusionOk="0">
                    <a:moveTo>
                      <a:pt x="503" y="2854"/>
                    </a:moveTo>
                    <a:lnTo>
                      <a:pt x="3675" y="1599"/>
                    </a:lnTo>
                    <a:cubicBezTo>
                      <a:pt x="3653" y="1439"/>
                      <a:pt x="3584" y="1279"/>
                      <a:pt x="3493" y="1142"/>
                    </a:cubicBezTo>
                    <a:cubicBezTo>
                      <a:pt x="3036" y="298"/>
                      <a:pt x="1986" y="1"/>
                      <a:pt x="1142" y="457"/>
                    </a:cubicBezTo>
                    <a:cubicBezTo>
                      <a:pt x="320" y="914"/>
                      <a:pt x="0" y="1964"/>
                      <a:pt x="480" y="2808"/>
                    </a:cubicBezTo>
                    <a:cubicBezTo>
                      <a:pt x="480" y="2808"/>
                      <a:pt x="480" y="2831"/>
                      <a:pt x="503" y="2854"/>
                    </a:cubicBezTo>
                  </a:path>
                </a:pathLst>
              </a:cu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5"/>
              <p:cNvSpPr/>
              <p:nvPr/>
            </p:nvSpPr>
            <p:spPr>
              <a:xfrm>
                <a:off x="3873050" y="2414975"/>
                <a:ext cx="55950" cy="42250"/>
              </a:xfrm>
              <a:custGeom>
                <a:avLst/>
                <a:gdLst/>
                <a:ahLst/>
                <a:cxnLst/>
                <a:rect l="l" t="t" r="r" b="b"/>
                <a:pathLst>
                  <a:path w="2238" h="1690" extrusionOk="0">
                    <a:moveTo>
                      <a:pt x="776" y="68"/>
                    </a:moveTo>
                    <a:cubicBezTo>
                      <a:pt x="365" y="228"/>
                      <a:pt x="92" y="616"/>
                      <a:pt x="46" y="1027"/>
                    </a:cubicBezTo>
                    <a:lnTo>
                      <a:pt x="46" y="1027"/>
                    </a:lnTo>
                    <a:cubicBezTo>
                      <a:pt x="0" y="1392"/>
                      <a:pt x="46" y="1689"/>
                      <a:pt x="457" y="1598"/>
                    </a:cubicBezTo>
                    <a:lnTo>
                      <a:pt x="457" y="1598"/>
                    </a:lnTo>
                    <a:cubicBezTo>
                      <a:pt x="890" y="1506"/>
                      <a:pt x="1415" y="1370"/>
                      <a:pt x="1781" y="1118"/>
                    </a:cubicBezTo>
                    <a:lnTo>
                      <a:pt x="1781" y="1118"/>
                    </a:lnTo>
                    <a:cubicBezTo>
                      <a:pt x="1895" y="1027"/>
                      <a:pt x="2169" y="890"/>
                      <a:pt x="2237" y="730"/>
                    </a:cubicBezTo>
                    <a:lnTo>
                      <a:pt x="2237" y="730"/>
                    </a:lnTo>
                    <a:cubicBezTo>
                      <a:pt x="2237" y="685"/>
                      <a:pt x="2237" y="639"/>
                      <a:pt x="2237" y="616"/>
                    </a:cubicBezTo>
                    <a:lnTo>
                      <a:pt x="2237" y="616"/>
                    </a:lnTo>
                    <a:cubicBezTo>
                      <a:pt x="2214" y="479"/>
                      <a:pt x="2032" y="342"/>
                      <a:pt x="1940" y="251"/>
                    </a:cubicBezTo>
                    <a:lnTo>
                      <a:pt x="1940" y="251"/>
                    </a:lnTo>
                    <a:cubicBezTo>
                      <a:pt x="1735" y="91"/>
                      <a:pt x="1461" y="0"/>
                      <a:pt x="1210" y="0"/>
                    </a:cubicBezTo>
                    <a:lnTo>
                      <a:pt x="1210" y="0"/>
                    </a:lnTo>
                    <a:cubicBezTo>
                      <a:pt x="1050" y="0"/>
                      <a:pt x="913" y="23"/>
                      <a:pt x="776" y="68"/>
                    </a:cubicBezTo>
                    <a:close/>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5"/>
              <p:cNvSpPr/>
              <p:nvPr/>
            </p:nvSpPr>
            <p:spPr>
              <a:xfrm>
                <a:off x="3874175" y="2418100"/>
                <a:ext cx="35250" cy="27900"/>
              </a:xfrm>
              <a:custGeom>
                <a:avLst/>
                <a:gdLst/>
                <a:ahLst/>
                <a:cxnLst/>
                <a:rect l="l" t="t" r="r" b="b"/>
                <a:pathLst>
                  <a:path w="1410" h="1116" extrusionOk="0">
                    <a:moveTo>
                      <a:pt x="982" y="0"/>
                    </a:moveTo>
                    <a:cubicBezTo>
                      <a:pt x="863" y="0"/>
                      <a:pt x="730" y="36"/>
                      <a:pt x="617" y="103"/>
                    </a:cubicBezTo>
                    <a:cubicBezTo>
                      <a:pt x="366" y="263"/>
                      <a:pt x="1" y="651"/>
                      <a:pt x="161" y="993"/>
                    </a:cubicBezTo>
                    <a:cubicBezTo>
                      <a:pt x="214" y="1082"/>
                      <a:pt x="308" y="1116"/>
                      <a:pt x="411" y="1116"/>
                    </a:cubicBezTo>
                    <a:cubicBezTo>
                      <a:pt x="441" y="1116"/>
                      <a:pt x="472" y="1113"/>
                      <a:pt x="503" y="1108"/>
                    </a:cubicBezTo>
                    <a:cubicBezTo>
                      <a:pt x="868" y="1085"/>
                      <a:pt x="1096" y="788"/>
                      <a:pt x="1256" y="468"/>
                    </a:cubicBezTo>
                    <a:cubicBezTo>
                      <a:pt x="1409" y="147"/>
                      <a:pt x="1224" y="0"/>
                      <a:pt x="982"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5"/>
              <p:cNvSpPr/>
              <p:nvPr/>
            </p:nvSpPr>
            <p:spPr>
              <a:xfrm>
                <a:off x="3873050" y="2414400"/>
                <a:ext cx="33675" cy="41100"/>
              </a:xfrm>
              <a:custGeom>
                <a:avLst/>
                <a:gdLst/>
                <a:ahLst/>
                <a:cxnLst/>
                <a:rect l="l" t="t" r="r" b="b"/>
                <a:pathLst>
                  <a:path w="1347" h="1644" extrusionOk="0">
                    <a:moveTo>
                      <a:pt x="114" y="1073"/>
                    </a:moveTo>
                    <a:cubicBezTo>
                      <a:pt x="160" y="639"/>
                      <a:pt x="457" y="274"/>
                      <a:pt x="868" y="114"/>
                    </a:cubicBezTo>
                    <a:cubicBezTo>
                      <a:pt x="1027" y="46"/>
                      <a:pt x="1187" y="23"/>
                      <a:pt x="1347" y="23"/>
                    </a:cubicBezTo>
                    <a:cubicBezTo>
                      <a:pt x="1164" y="0"/>
                      <a:pt x="959" y="23"/>
                      <a:pt x="776" y="91"/>
                    </a:cubicBezTo>
                    <a:cubicBezTo>
                      <a:pt x="365" y="251"/>
                      <a:pt x="92" y="639"/>
                      <a:pt x="46" y="1050"/>
                    </a:cubicBezTo>
                    <a:cubicBezTo>
                      <a:pt x="0" y="1370"/>
                      <a:pt x="46" y="1644"/>
                      <a:pt x="343" y="1644"/>
                    </a:cubicBezTo>
                    <a:cubicBezTo>
                      <a:pt x="114" y="1598"/>
                      <a:pt x="92" y="1347"/>
                      <a:pt x="114" y="107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5"/>
              <p:cNvSpPr/>
              <p:nvPr/>
            </p:nvSpPr>
            <p:spPr>
              <a:xfrm>
                <a:off x="3873625" y="2418950"/>
                <a:ext cx="55375" cy="37700"/>
              </a:xfrm>
              <a:custGeom>
                <a:avLst/>
                <a:gdLst/>
                <a:ahLst/>
                <a:cxnLst/>
                <a:rect l="l" t="t" r="r" b="b"/>
                <a:pathLst>
                  <a:path w="2215" h="1508" extrusionOk="0">
                    <a:moveTo>
                      <a:pt x="1917" y="92"/>
                    </a:moveTo>
                    <a:cubicBezTo>
                      <a:pt x="1872" y="69"/>
                      <a:pt x="1826" y="24"/>
                      <a:pt x="1780" y="1"/>
                    </a:cubicBezTo>
                    <a:cubicBezTo>
                      <a:pt x="1666" y="320"/>
                      <a:pt x="1484" y="594"/>
                      <a:pt x="1210" y="800"/>
                    </a:cubicBezTo>
                    <a:cubicBezTo>
                      <a:pt x="913" y="1028"/>
                      <a:pt x="457" y="1256"/>
                      <a:pt x="69" y="1119"/>
                    </a:cubicBezTo>
                    <a:cubicBezTo>
                      <a:pt x="69" y="1119"/>
                      <a:pt x="46" y="1119"/>
                      <a:pt x="23" y="1119"/>
                    </a:cubicBezTo>
                    <a:cubicBezTo>
                      <a:pt x="23" y="1096"/>
                      <a:pt x="23" y="1096"/>
                      <a:pt x="0" y="1096"/>
                    </a:cubicBezTo>
                    <a:cubicBezTo>
                      <a:pt x="23" y="1347"/>
                      <a:pt x="114" y="1507"/>
                      <a:pt x="434" y="1439"/>
                    </a:cubicBezTo>
                    <a:cubicBezTo>
                      <a:pt x="867" y="1347"/>
                      <a:pt x="1392" y="1211"/>
                      <a:pt x="1758" y="959"/>
                    </a:cubicBezTo>
                    <a:cubicBezTo>
                      <a:pt x="1872" y="868"/>
                      <a:pt x="2146" y="731"/>
                      <a:pt x="2214" y="571"/>
                    </a:cubicBezTo>
                    <a:cubicBezTo>
                      <a:pt x="2214" y="526"/>
                      <a:pt x="2214" y="480"/>
                      <a:pt x="2214" y="457"/>
                    </a:cubicBezTo>
                    <a:cubicBezTo>
                      <a:pt x="2191" y="320"/>
                      <a:pt x="2009" y="183"/>
                      <a:pt x="1917" y="92"/>
                    </a:cubicBezTo>
                  </a:path>
                </a:pathLst>
              </a:custGeom>
              <a:solidFill>
                <a:srgbClr val="950E6F">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5"/>
              <p:cNvSpPr/>
              <p:nvPr/>
            </p:nvSpPr>
            <p:spPr>
              <a:xfrm>
                <a:off x="3873625" y="2427525"/>
                <a:ext cx="18125" cy="17200"/>
              </a:xfrm>
              <a:custGeom>
                <a:avLst/>
                <a:gdLst/>
                <a:ahLst/>
                <a:cxnLst/>
                <a:rect l="l" t="t" r="r" b="b"/>
                <a:pathLst>
                  <a:path w="725" h="688" extrusionOk="0">
                    <a:moveTo>
                      <a:pt x="548" y="0"/>
                    </a:moveTo>
                    <a:cubicBezTo>
                      <a:pt x="522" y="0"/>
                      <a:pt x="491" y="7"/>
                      <a:pt x="457" y="23"/>
                    </a:cubicBezTo>
                    <a:cubicBezTo>
                      <a:pt x="228" y="114"/>
                      <a:pt x="0" y="662"/>
                      <a:pt x="388" y="685"/>
                    </a:cubicBezTo>
                    <a:cubicBezTo>
                      <a:pt x="398" y="687"/>
                      <a:pt x="408" y="687"/>
                      <a:pt x="418" y="687"/>
                    </a:cubicBezTo>
                    <a:cubicBezTo>
                      <a:pt x="541" y="687"/>
                      <a:pt x="643" y="559"/>
                      <a:pt x="685" y="411"/>
                    </a:cubicBezTo>
                    <a:cubicBezTo>
                      <a:pt x="724" y="273"/>
                      <a:pt x="713" y="0"/>
                      <a:pt x="548" y="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5"/>
              <p:cNvSpPr/>
              <p:nvPr/>
            </p:nvSpPr>
            <p:spPr>
              <a:xfrm>
                <a:off x="3889025" y="2417825"/>
                <a:ext cx="13150" cy="8575"/>
              </a:xfrm>
              <a:custGeom>
                <a:avLst/>
                <a:gdLst/>
                <a:ahLst/>
                <a:cxnLst/>
                <a:rect l="l" t="t" r="r" b="b"/>
                <a:pathLst>
                  <a:path w="526" h="343" extrusionOk="0">
                    <a:moveTo>
                      <a:pt x="137" y="91"/>
                    </a:moveTo>
                    <a:cubicBezTo>
                      <a:pt x="206" y="23"/>
                      <a:pt x="297" y="0"/>
                      <a:pt x="366" y="46"/>
                    </a:cubicBezTo>
                    <a:cubicBezTo>
                      <a:pt x="525" y="160"/>
                      <a:pt x="251" y="343"/>
                      <a:pt x="137" y="320"/>
                    </a:cubicBezTo>
                    <a:cubicBezTo>
                      <a:pt x="0" y="297"/>
                      <a:pt x="92" y="137"/>
                      <a:pt x="137" y="9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5"/>
              <p:cNvSpPr/>
              <p:nvPr/>
            </p:nvSpPr>
            <p:spPr>
              <a:xfrm>
                <a:off x="3878750" y="2430950"/>
                <a:ext cx="8575" cy="8000"/>
              </a:xfrm>
              <a:custGeom>
                <a:avLst/>
                <a:gdLst/>
                <a:ahLst/>
                <a:cxnLst/>
                <a:rect l="l" t="t" r="r" b="b"/>
                <a:pathLst>
                  <a:path w="343" h="320" extrusionOk="0">
                    <a:moveTo>
                      <a:pt x="274" y="23"/>
                    </a:moveTo>
                    <a:cubicBezTo>
                      <a:pt x="274" y="0"/>
                      <a:pt x="252" y="0"/>
                      <a:pt x="229" y="23"/>
                    </a:cubicBezTo>
                    <a:cubicBezTo>
                      <a:pt x="206" y="46"/>
                      <a:pt x="183" y="91"/>
                      <a:pt x="229" y="91"/>
                    </a:cubicBezTo>
                    <a:cubicBezTo>
                      <a:pt x="252" y="114"/>
                      <a:pt x="343" y="46"/>
                      <a:pt x="274" y="23"/>
                    </a:cubicBezTo>
                    <a:close/>
                    <a:moveTo>
                      <a:pt x="206" y="228"/>
                    </a:moveTo>
                    <a:cubicBezTo>
                      <a:pt x="183" y="274"/>
                      <a:pt x="160" y="320"/>
                      <a:pt x="115" y="320"/>
                    </a:cubicBezTo>
                    <a:cubicBezTo>
                      <a:pt x="0" y="320"/>
                      <a:pt x="69" y="137"/>
                      <a:pt x="137" y="114"/>
                    </a:cubicBezTo>
                    <a:cubicBezTo>
                      <a:pt x="206" y="91"/>
                      <a:pt x="206" y="183"/>
                      <a:pt x="206" y="228"/>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9" name="Google Shape;2709;p35"/>
            <p:cNvSpPr/>
            <p:nvPr/>
          </p:nvSpPr>
          <p:spPr>
            <a:xfrm flipH="1">
              <a:off x="5078198" y="539394"/>
              <a:ext cx="364200" cy="3642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3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Real Estate Infographics</a:t>
            </a:r>
            <a:endParaRPr>
              <a:solidFill>
                <a:srgbClr val="000000"/>
              </a:solidFill>
            </a:endParaRPr>
          </a:p>
        </p:txBody>
      </p:sp>
      <p:sp>
        <p:nvSpPr>
          <p:cNvPr id="1331" name="Google Shape;1331;p30"/>
          <p:cNvSpPr/>
          <p:nvPr/>
        </p:nvSpPr>
        <p:spPr>
          <a:xfrm>
            <a:off x="1912112" y="2370175"/>
            <a:ext cx="1433871" cy="2300395"/>
          </a:xfrm>
          <a:custGeom>
            <a:avLst/>
            <a:gdLst/>
            <a:ahLst/>
            <a:cxnLst/>
            <a:rect l="l" t="t" r="r" b="b"/>
            <a:pathLst>
              <a:path w="84395" h="135397" fill="none" extrusionOk="0">
                <a:moveTo>
                  <a:pt x="1" y="0"/>
                </a:moveTo>
                <a:lnTo>
                  <a:pt x="54106" y="0"/>
                </a:lnTo>
                <a:lnTo>
                  <a:pt x="84394" y="135397"/>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0"/>
          <p:cNvSpPr/>
          <p:nvPr/>
        </p:nvSpPr>
        <p:spPr>
          <a:xfrm rot="10800000" flipH="1">
            <a:off x="5920998" y="3452247"/>
            <a:ext cx="1179395" cy="1089297"/>
          </a:xfrm>
          <a:custGeom>
            <a:avLst/>
            <a:gdLst/>
            <a:ahLst/>
            <a:cxnLst/>
            <a:rect l="l" t="t" r="r" b="b"/>
            <a:pathLst>
              <a:path w="69417" h="64114" fill="none" extrusionOk="0">
                <a:moveTo>
                  <a:pt x="1" y="1"/>
                </a:moveTo>
                <a:lnTo>
                  <a:pt x="21383" y="64114"/>
                </a:lnTo>
                <a:lnTo>
                  <a:pt x="69417" y="64114"/>
                </a:lnTo>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txBox="1"/>
          <p:nvPr/>
        </p:nvSpPr>
        <p:spPr>
          <a:xfrm>
            <a:off x="6740500" y="2735250"/>
            <a:ext cx="1796100" cy="56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5000" b="1">
                <a:latin typeface="Roboto"/>
                <a:ea typeface="Roboto"/>
                <a:cs typeface="Roboto"/>
                <a:sym typeface="Roboto"/>
              </a:rPr>
              <a:t>42%</a:t>
            </a:r>
            <a:endParaRPr sz="5000" b="1">
              <a:latin typeface="Roboto"/>
              <a:ea typeface="Roboto"/>
              <a:cs typeface="Roboto"/>
              <a:sym typeface="Roboto"/>
            </a:endParaRPr>
          </a:p>
        </p:txBody>
      </p:sp>
      <p:sp>
        <p:nvSpPr>
          <p:cNvPr id="1334" name="Google Shape;1334;p30"/>
          <p:cNvSpPr txBox="1"/>
          <p:nvPr/>
        </p:nvSpPr>
        <p:spPr>
          <a:xfrm>
            <a:off x="6750450" y="3514625"/>
            <a:ext cx="1796100" cy="88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latin typeface="Roboto"/>
                <a:ea typeface="Roboto"/>
                <a:cs typeface="Roboto"/>
                <a:sym typeface="Roboto"/>
              </a:rPr>
              <a:t>Despite being red, Mars is a cold place. It’s full of iron oxide dust and it has a reddish cast</a:t>
            </a:r>
            <a:endParaRPr sz="1200">
              <a:latin typeface="Roboto"/>
              <a:ea typeface="Roboto"/>
              <a:cs typeface="Roboto"/>
              <a:sym typeface="Roboto"/>
            </a:endParaRPr>
          </a:p>
          <a:p>
            <a:pPr marL="0" lvl="0" indent="0" algn="r" rtl="0">
              <a:spcBef>
                <a:spcPts val="1600"/>
              </a:spcBef>
              <a:spcAft>
                <a:spcPts val="1600"/>
              </a:spcAft>
              <a:buNone/>
            </a:pPr>
            <a:endParaRPr sz="1200">
              <a:latin typeface="Roboto"/>
              <a:ea typeface="Roboto"/>
              <a:cs typeface="Roboto"/>
              <a:sym typeface="Roboto"/>
            </a:endParaRPr>
          </a:p>
        </p:txBody>
      </p:sp>
      <p:sp>
        <p:nvSpPr>
          <p:cNvPr id="1335" name="Google Shape;1335;p30"/>
          <p:cNvSpPr txBox="1"/>
          <p:nvPr/>
        </p:nvSpPr>
        <p:spPr>
          <a:xfrm>
            <a:off x="597450" y="2430418"/>
            <a:ext cx="1796100" cy="8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Jupiter is a gas giant and also the biggest planet in the entire Solar System</a:t>
            </a:r>
            <a:endParaRPr sz="1200">
              <a:latin typeface="Roboto"/>
              <a:ea typeface="Roboto"/>
              <a:cs typeface="Roboto"/>
              <a:sym typeface="Roboto"/>
            </a:endParaRPr>
          </a:p>
          <a:p>
            <a:pPr marL="0" lvl="0" indent="0" algn="l" rtl="0">
              <a:spcBef>
                <a:spcPts val="1600"/>
              </a:spcBef>
              <a:spcAft>
                <a:spcPts val="1600"/>
              </a:spcAft>
              <a:buNone/>
            </a:pPr>
            <a:endParaRPr sz="1200">
              <a:latin typeface="Roboto"/>
              <a:ea typeface="Roboto"/>
              <a:cs typeface="Roboto"/>
              <a:sym typeface="Roboto"/>
            </a:endParaRPr>
          </a:p>
        </p:txBody>
      </p:sp>
      <p:sp>
        <p:nvSpPr>
          <p:cNvPr id="1336" name="Google Shape;1336;p30"/>
          <p:cNvSpPr txBox="1"/>
          <p:nvPr/>
        </p:nvSpPr>
        <p:spPr>
          <a:xfrm>
            <a:off x="581575" y="1554143"/>
            <a:ext cx="1796100" cy="68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5000" b="1">
                <a:latin typeface="Roboto"/>
                <a:ea typeface="Roboto"/>
                <a:cs typeface="Roboto"/>
                <a:sym typeface="Roboto"/>
              </a:rPr>
              <a:t>58%</a:t>
            </a:r>
            <a:endParaRPr sz="5000" b="1">
              <a:latin typeface="Roboto"/>
              <a:ea typeface="Roboto"/>
              <a:cs typeface="Roboto"/>
              <a:sym typeface="Roboto"/>
            </a:endParaRPr>
          </a:p>
        </p:txBody>
      </p:sp>
      <p:grpSp>
        <p:nvGrpSpPr>
          <p:cNvPr id="208" name="Grupo 207"/>
          <p:cNvGrpSpPr/>
          <p:nvPr/>
        </p:nvGrpSpPr>
        <p:grpSpPr>
          <a:xfrm>
            <a:off x="2688056" y="1372318"/>
            <a:ext cx="3767888" cy="3169226"/>
            <a:chOff x="9582151" y="484188"/>
            <a:chExt cx="4216399" cy="3546475"/>
          </a:xfrm>
          <a:solidFill>
            <a:schemeClr val="tx2">
              <a:lumMod val="75000"/>
              <a:lumOff val="25000"/>
            </a:schemeClr>
          </a:solidFill>
        </p:grpSpPr>
        <p:sp>
          <p:nvSpPr>
            <p:cNvPr id="209" name="Freeform 5"/>
            <p:cNvSpPr>
              <a:spLocks/>
            </p:cNvSpPr>
            <p:nvPr/>
          </p:nvSpPr>
          <p:spPr bwMode="auto">
            <a:xfrm>
              <a:off x="10723563" y="1030288"/>
              <a:ext cx="2446337" cy="1508125"/>
            </a:xfrm>
            <a:custGeom>
              <a:avLst/>
              <a:gdLst>
                <a:gd name="T0" fmla="*/ 148 w 148"/>
                <a:gd name="T1" fmla="*/ 3 h 91"/>
                <a:gd name="T2" fmla="*/ 62 w 148"/>
                <a:gd name="T3" fmla="*/ 28 h 91"/>
                <a:gd name="T4" fmla="*/ 23 w 148"/>
                <a:gd name="T5" fmla="*/ 57 h 91"/>
                <a:gd name="T6" fmla="*/ 31 w 148"/>
                <a:gd name="T7" fmla="*/ 82 h 91"/>
                <a:gd name="T8" fmla="*/ 7 w 148"/>
                <a:gd name="T9" fmla="*/ 86 h 91"/>
                <a:gd name="T10" fmla="*/ 7 w 148"/>
                <a:gd name="T11" fmla="*/ 67 h 91"/>
                <a:gd name="T12" fmla="*/ 28 w 148"/>
                <a:gd name="T13" fmla="*/ 44 h 91"/>
                <a:gd name="T14" fmla="*/ 133 w 148"/>
                <a:gd name="T15" fmla="*/ 1 h 91"/>
                <a:gd name="T16" fmla="*/ 148 w 148"/>
                <a:gd name="T17" fmla="*/ 1 h 91"/>
                <a:gd name="T18" fmla="*/ 148 w 148"/>
                <a:gd name="T19"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91">
                  <a:moveTo>
                    <a:pt x="148" y="3"/>
                  </a:moveTo>
                  <a:cubicBezTo>
                    <a:pt x="118" y="6"/>
                    <a:pt x="89" y="13"/>
                    <a:pt x="62" y="28"/>
                  </a:cubicBezTo>
                  <a:cubicBezTo>
                    <a:pt x="49" y="36"/>
                    <a:pt x="35" y="46"/>
                    <a:pt x="23" y="57"/>
                  </a:cubicBezTo>
                  <a:cubicBezTo>
                    <a:pt x="9" y="71"/>
                    <a:pt x="12" y="78"/>
                    <a:pt x="31" y="82"/>
                  </a:cubicBezTo>
                  <a:cubicBezTo>
                    <a:pt x="25" y="89"/>
                    <a:pt x="13" y="91"/>
                    <a:pt x="7" y="86"/>
                  </a:cubicBezTo>
                  <a:cubicBezTo>
                    <a:pt x="0" y="80"/>
                    <a:pt x="2" y="72"/>
                    <a:pt x="7" y="67"/>
                  </a:cubicBezTo>
                  <a:cubicBezTo>
                    <a:pt x="13" y="59"/>
                    <a:pt x="20" y="50"/>
                    <a:pt x="28" y="44"/>
                  </a:cubicBezTo>
                  <a:cubicBezTo>
                    <a:pt x="59" y="20"/>
                    <a:pt x="94" y="5"/>
                    <a:pt x="133" y="1"/>
                  </a:cubicBezTo>
                  <a:cubicBezTo>
                    <a:pt x="138" y="0"/>
                    <a:pt x="143" y="1"/>
                    <a:pt x="148" y="1"/>
                  </a:cubicBezTo>
                  <a:cubicBezTo>
                    <a:pt x="148" y="1"/>
                    <a:pt x="148" y="2"/>
                    <a:pt x="148"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0" name="Freeform 6"/>
            <p:cNvSpPr>
              <a:spLocks/>
            </p:cNvSpPr>
            <p:nvPr/>
          </p:nvSpPr>
          <p:spPr bwMode="auto">
            <a:xfrm>
              <a:off x="11664950" y="1676400"/>
              <a:ext cx="1339850" cy="1508125"/>
            </a:xfrm>
            <a:custGeom>
              <a:avLst/>
              <a:gdLst>
                <a:gd name="T0" fmla="*/ 8 w 81"/>
                <a:gd name="T1" fmla="*/ 89 h 91"/>
                <a:gd name="T2" fmla="*/ 40 w 81"/>
                <a:gd name="T3" fmla="*/ 65 h 91"/>
                <a:gd name="T4" fmla="*/ 63 w 81"/>
                <a:gd name="T5" fmla="*/ 36 h 91"/>
                <a:gd name="T6" fmla="*/ 48 w 81"/>
                <a:gd name="T7" fmla="*/ 9 h 91"/>
                <a:gd name="T8" fmla="*/ 9 w 81"/>
                <a:gd name="T9" fmla="*/ 20 h 91"/>
                <a:gd name="T10" fmla="*/ 0 w 81"/>
                <a:gd name="T11" fmla="*/ 23 h 91"/>
                <a:gd name="T12" fmla="*/ 59 w 81"/>
                <a:gd name="T13" fmla="*/ 3 h 91"/>
                <a:gd name="T14" fmla="*/ 75 w 81"/>
                <a:gd name="T15" fmla="*/ 31 h 91"/>
                <a:gd name="T16" fmla="*/ 42 w 81"/>
                <a:gd name="T17" fmla="*/ 70 h 91"/>
                <a:gd name="T18" fmla="*/ 10 w 81"/>
                <a:gd name="T19" fmla="*/ 91 h 91"/>
                <a:gd name="T20" fmla="*/ 8 w 81"/>
                <a:gd name="T2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1">
                  <a:moveTo>
                    <a:pt x="8" y="89"/>
                  </a:moveTo>
                  <a:cubicBezTo>
                    <a:pt x="19" y="81"/>
                    <a:pt x="30" y="74"/>
                    <a:pt x="40" y="65"/>
                  </a:cubicBezTo>
                  <a:cubicBezTo>
                    <a:pt x="49" y="56"/>
                    <a:pt x="57" y="47"/>
                    <a:pt x="63" y="36"/>
                  </a:cubicBezTo>
                  <a:cubicBezTo>
                    <a:pt x="72" y="21"/>
                    <a:pt x="65" y="10"/>
                    <a:pt x="48" y="9"/>
                  </a:cubicBezTo>
                  <a:cubicBezTo>
                    <a:pt x="33" y="8"/>
                    <a:pt x="21" y="14"/>
                    <a:pt x="9" y="20"/>
                  </a:cubicBezTo>
                  <a:cubicBezTo>
                    <a:pt x="6" y="22"/>
                    <a:pt x="3" y="23"/>
                    <a:pt x="0" y="23"/>
                  </a:cubicBezTo>
                  <a:cubicBezTo>
                    <a:pt x="16" y="8"/>
                    <a:pt x="36" y="0"/>
                    <a:pt x="59" y="3"/>
                  </a:cubicBezTo>
                  <a:cubicBezTo>
                    <a:pt x="75" y="5"/>
                    <a:pt x="81" y="16"/>
                    <a:pt x="75" y="31"/>
                  </a:cubicBezTo>
                  <a:cubicBezTo>
                    <a:pt x="69" y="48"/>
                    <a:pt x="56" y="60"/>
                    <a:pt x="42" y="70"/>
                  </a:cubicBezTo>
                  <a:cubicBezTo>
                    <a:pt x="32" y="78"/>
                    <a:pt x="20" y="84"/>
                    <a:pt x="10" y="91"/>
                  </a:cubicBezTo>
                  <a:cubicBezTo>
                    <a:pt x="9" y="91"/>
                    <a:pt x="8" y="90"/>
                    <a:pt x="8"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1" name="Freeform 7"/>
            <p:cNvSpPr>
              <a:spLocks/>
            </p:cNvSpPr>
            <p:nvPr/>
          </p:nvSpPr>
          <p:spPr bwMode="auto">
            <a:xfrm>
              <a:off x="11285538" y="1279525"/>
              <a:ext cx="2314575" cy="977900"/>
            </a:xfrm>
            <a:custGeom>
              <a:avLst/>
              <a:gdLst>
                <a:gd name="T0" fmla="*/ 130 w 140"/>
                <a:gd name="T1" fmla="*/ 40 h 59"/>
                <a:gd name="T2" fmla="*/ 111 w 140"/>
                <a:gd name="T3" fmla="*/ 16 h 59"/>
                <a:gd name="T4" fmla="*/ 17 w 140"/>
                <a:gd name="T5" fmla="*/ 40 h 59"/>
                <a:gd name="T6" fmla="*/ 9 w 140"/>
                <a:gd name="T7" fmla="*/ 53 h 59"/>
                <a:gd name="T8" fmla="*/ 3 w 140"/>
                <a:gd name="T9" fmla="*/ 59 h 59"/>
                <a:gd name="T10" fmla="*/ 1 w 140"/>
                <a:gd name="T11" fmla="*/ 50 h 59"/>
                <a:gd name="T12" fmla="*/ 5 w 140"/>
                <a:gd name="T13" fmla="*/ 42 h 59"/>
                <a:gd name="T14" fmla="*/ 116 w 140"/>
                <a:gd name="T15" fmla="*/ 7 h 59"/>
                <a:gd name="T16" fmla="*/ 130 w 140"/>
                <a:gd name="T17"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59">
                  <a:moveTo>
                    <a:pt x="130" y="40"/>
                  </a:moveTo>
                  <a:cubicBezTo>
                    <a:pt x="129" y="25"/>
                    <a:pt x="125" y="18"/>
                    <a:pt x="111" y="16"/>
                  </a:cubicBezTo>
                  <a:cubicBezTo>
                    <a:pt x="76" y="9"/>
                    <a:pt x="44" y="17"/>
                    <a:pt x="17" y="40"/>
                  </a:cubicBezTo>
                  <a:cubicBezTo>
                    <a:pt x="13" y="43"/>
                    <a:pt x="12" y="49"/>
                    <a:pt x="9" y="53"/>
                  </a:cubicBezTo>
                  <a:cubicBezTo>
                    <a:pt x="8" y="55"/>
                    <a:pt x="5" y="57"/>
                    <a:pt x="3" y="59"/>
                  </a:cubicBezTo>
                  <a:cubicBezTo>
                    <a:pt x="2" y="56"/>
                    <a:pt x="0" y="53"/>
                    <a:pt x="1" y="50"/>
                  </a:cubicBezTo>
                  <a:cubicBezTo>
                    <a:pt x="1" y="47"/>
                    <a:pt x="3" y="44"/>
                    <a:pt x="5" y="42"/>
                  </a:cubicBezTo>
                  <a:cubicBezTo>
                    <a:pt x="37" y="15"/>
                    <a:pt x="74" y="0"/>
                    <a:pt x="116" y="7"/>
                  </a:cubicBezTo>
                  <a:cubicBezTo>
                    <a:pt x="136" y="11"/>
                    <a:pt x="140" y="28"/>
                    <a:pt x="130"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2" name="Freeform 8"/>
            <p:cNvSpPr>
              <a:spLocks/>
            </p:cNvSpPr>
            <p:nvPr/>
          </p:nvSpPr>
          <p:spPr bwMode="auto">
            <a:xfrm>
              <a:off x="10045700" y="2041525"/>
              <a:ext cx="2397125" cy="1474788"/>
            </a:xfrm>
            <a:custGeom>
              <a:avLst/>
              <a:gdLst>
                <a:gd name="T0" fmla="*/ 1 w 145"/>
                <a:gd name="T1" fmla="*/ 89 h 89"/>
                <a:gd name="T2" fmla="*/ 70 w 145"/>
                <a:gd name="T3" fmla="*/ 66 h 89"/>
                <a:gd name="T4" fmla="*/ 120 w 145"/>
                <a:gd name="T5" fmla="*/ 34 h 89"/>
                <a:gd name="T6" fmla="*/ 129 w 145"/>
                <a:gd name="T7" fmla="*/ 23 h 89"/>
                <a:gd name="T8" fmla="*/ 121 w 145"/>
                <a:gd name="T9" fmla="*/ 8 h 89"/>
                <a:gd name="T10" fmla="*/ 110 w 145"/>
                <a:gd name="T11" fmla="*/ 8 h 89"/>
                <a:gd name="T12" fmla="*/ 110 w 145"/>
                <a:gd name="T13" fmla="*/ 5 h 89"/>
                <a:gd name="T14" fmla="*/ 133 w 145"/>
                <a:gd name="T15" fmla="*/ 0 h 89"/>
                <a:gd name="T16" fmla="*/ 142 w 145"/>
                <a:gd name="T17" fmla="*/ 14 h 89"/>
                <a:gd name="T18" fmla="*/ 132 w 145"/>
                <a:gd name="T19" fmla="*/ 31 h 89"/>
                <a:gd name="T20" fmla="*/ 9 w 145"/>
                <a:gd name="T21" fmla="*/ 89 h 89"/>
                <a:gd name="T22" fmla="*/ 2 w 145"/>
                <a:gd name="T23" fmla="*/ 89 h 89"/>
                <a:gd name="T24" fmla="*/ 1 w 145"/>
                <a:gd name="T2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89">
                  <a:moveTo>
                    <a:pt x="1" y="89"/>
                  </a:moveTo>
                  <a:cubicBezTo>
                    <a:pt x="23" y="82"/>
                    <a:pt x="47" y="76"/>
                    <a:pt x="70" y="66"/>
                  </a:cubicBezTo>
                  <a:cubicBezTo>
                    <a:pt x="88" y="58"/>
                    <a:pt x="104" y="46"/>
                    <a:pt x="120" y="34"/>
                  </a:cubicBezTo>
                  <a:cubicBezTo>
                    <a:pt x="124" y="32"/>
                    <a:pt x="127" y="27"/>
                    <a:pt x="129" y="23"/>
                  </a:cubicBezTo>
                  <a:cubicBezTo>
                    <a:pt x="135" y="12"/>
                    <a:pt x="133" y="7"/>
                    <a:pt x="121" y="8"/>
                  </a:cubicBezTo>
                  <a:cubicBezTo>
                    <a:pt x="117" y="8"/>
                    <a:pt x="114" y="8"/>
                    <a:pt x="110" y="8"/>
                  </a:cubicBezTo>
                  <a:cubicBezTo>
                    <a:pt x="110" y="7"/>
                    <a:pt x="110" y="6"/>
                    <a:pt x="110" y="5"/>
                  </a:cubicBezTo>
                  <a:cubicBezTo>
                    <a:pt x="117" y="3"/>
                    <a:pt x="125" y="1"/>
                    <a:pt x="133" y="0"/>
                  </a:cubicBezTo>
                  <a:cubicBezTo>
                    <a:pt x="142" y="0"/>
                    <a:pt x="145" y="7"/>
                    <a:pt x="142" y="14"/>
                  </a:cubicBezTo>
                  <a:cubicBezTo>
                    <a:pt x="140" y="20"/>
                    <a:pt x="137" y="26"/>
                    <a:pt x="132" y="31"/>
                  </a:cubicBezTo>
                  <a:cubicBezTo>
                    <a:pt x="98" y="64"/>
                    <a:pt x="57" y="84"/>
                    <a:pt x="9" y="89"/>
                  </a:cubicBezTo>
                  <a:cubicBezTo>
                    <a:pt x="7" y="89"/>
                    <a:pt x="4" y="89"/>
                    <a:pt x="2" y="89"/>
                  </a:cubicBezTo>
                  <a:cubicBezTo>
                    <a:pt x="1" y="89"/>
                    <a:pt x="0" y="88"/>
                    <a:pt x="1"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3" name="Freeform 9"/>
            <p:cNvSpPr>
              <a:spLocks/>
            </p:cNvSpPr>
            <p:nvPr/>
          </p:nvSpPr>
          <p:spPr bwMode="auto">
            <a:xfrm>
              <a:off x="10128250" y="1477963"/>
              <a:ext cx="1306512" cy="1358900"/>
            </a:xfrm>
            <a:custGeom>
              <a:avLst/>
              <a:gdLst>
                <a:gd name="T0" fmla="*/ 64 w 79"/>
                <a:gd name="T1" fmla="*/ 0 h 82"/>
                <a:gd name="T2" fmla="*/ 34 w 79"/>
                <a:gd name="T3" fmla="*/ 27 h 82"/>
                <a:gd name="T4" fmla="*/ 18 w 79"/>
                <a:gd name="T5" fmla="*/ 50 h 82"/>
                <a:gd name="T6" fmla="*/ 31 w 79"/>
                <a:gd name="T7" fmla="*/ 72 h 82"/>
                <a:gd name="T8" fmla="*/ 66 w 79"/>
                <a:gd name="T9" fmla="*/ 66 h 82"/>
                <a:gd name="T10" fmla="*/ 79 w 79"/>
                <a:gd name="T11" fmla="*/ 62 h 82"/>
                <a:gd name="T12" fmla="*/ 37 w 79"/>
                <a:gd name="T13" fmla="*/ 80 h 82"/>
                <a:gd name="T14" fmla="*/ 7 w 79"/>
                <a:gd name="T15" fmla="*/ 70 h 82"/>
                <a:gd name="T16" fmla="*/ 15 w 79"/>
                <a:gd name="T17" fmla="*/ 38 h 82"/>
                <a:gd name="T18" fmla="*/ 64 w 79"/>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2">
                  <a:moveTo>
                    <a:pt x="64" y="0"/>
                  </a:moveTo>
                  <a:cubicBezTo>
                    <a:pt x="54" y="9"/>
                    <a:pt x="43" y="17"/>
                    <a:pt x="34" y="27"/>
                  </a:cubicBezTo>
                  <a:cubicBezTo>
                    <a:pt x="27" y="33"/>
                    <a:pt x="22" y="42"/>
                    <a:pt x="18" y="50"/>
                  </a:cubicBezTo>
                  <a:cubicBezTo>
                    <a:pt x="13" y="62"/>
                    <a:pt x="18" y="72"/>
                    <a:pt x="31" y="72"/>
                  </a:cubicBezTo>
                  <a:cubicBezTo>
                    <a:pt x="42" y="73"/>
                    <a:pt x="54" y="68"/>
                    <a:pt x="66" y="66"/>
                  </a:cubicBezTo>
                  <a:cubicBezTo>
                    <a:pt x="70" y="65"/>
                    <a:pt x="74" y="62"/>
                    <a:pt x="79" y="62"/>
                  </a:cubicBezTo>
                  <a:cubicBezTo>
                    <a:pt x="67" y="73"/>
                    <a:pt x="53" y="78"/>
                    <a:pt x="37" y="80"/>
                  </a:cubicBezTo>
                  <a:cubicBezTo>
                    <a:pt x="25" y="81"/>
                    <a:pt x="13" y="82"/>
                    <a:pt x="7" y="70"/>
                  </a:cubicBezTo>
                  <a:cubicBezTo>
                    <a:pt x="0" y="58"/>
                    <a:pt x="8" y="48"/>
                    <a:pt x="15" y="38"/>
                  </a:cubicBezTo>
                  <a:cubicBezTo>
                    <a:pt x="27" y="21"/>
                    <a:pt x="44" y="9"/>
                    <a:pt x="6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4" name="Freeform 10"/>
            <p:cNvSpPr>
              <a:spLocks/>
            </p:cNvSpPr>
            <p:nvPr/>
          </p:nvSpPr>
          <p:spPr bwMode="auto">
            <a:xfrm>
              <a:off x="9582151" y="2306638"/>
              <a:ext cx="2314575" cy="928688"/>
            </a:xfrm>
            <a:custGeom>
              <a:avLst/>
              <a:gdLst>
                <a:gd name="T0" fmla="*/ 6 w 140"/>
                <a:gd name="T1" fmla="*/ 24 h 56"/>
                <a:gd name="T2" fmla="*/ 40 w 140"/>
                <a:gd name="T3" fmla="*/ 46 h 56"/>
                <a:gd name="T4" fmla="*/ 121 w 140"/>
                <a:gd name="T5" fmla="*/ 19 h 56"/>
                <a:gd name="T6" fmla="*/ 131 w 140"/>
                <a:gd name="T7" fmla="*/ 5 h 56"/>
                <a:gd name="T8" fmla="*/ 140 w 140"/>
                <a:gd name="T9" fmla="*/ 0 h 56"/>
                <a:gd name="T10" fmla="*/ 139 w 140"/>
                <a:gd name="T11" fmla="*/ 9 h 56"/>
                <a:gd name="T12" fmla="*/ 135 w 140"/>
                <a:gd name="T13" fmla="*/ 14 h 56"/>
                <a:gd name="T14" fmla="*/ 26 w 140"/>
                <a:gd name="T15" fmla="*/ 52 h 56"/>
                <a:gd name="T16" fmla="*/ 6 w 140"/>
                <a:gd name="T1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56">
                  <a:moveTo>
                    <a:pt x="6" y="24"/>
                  </a:moveTo>
                  <a:cubicBezTo>
                    <a:pt x="11" y="43"/>
                    <a:pt x="25" y="45"/>
                    <a:pt x="40" y="46"/>
                  </a:cubicBezTo>
                  <a:cubicBezTo>
                    <a:pt x="70" y="48"/>
                    <a:pt x="97" y="37"/>
                    <a:pt x="121" y="19"/>
                  </a:cubicBezTo>
                  <a:cubicBezTo>
                    <a:pt x="126" y="15"/>
                    <a:pt x="127" y="9"/>
                    <a:pt x="131" y="5"/>
                  </a:cubicBezTo>
                  <a:cubicBezTo>
                    <a:pt x="133" y="2"/>
                    <a:pt x="137" y="2"/>
                    <a:pt x="140" y="0"/>
                  </a:cubicBezTo>
                  <a:cubicBezTo>
                    <a:pt x="140" y="3"/>
                    <a:pt x="140" y="6"/>
                    <a:pt x="139" y="9"/>
                  </a:cubicBezTo>
                  <a:cubicBezTo>
                    <a:pt x="139" y="11"/>
                    <a:pt x="137" y="13"/>
                    <a:pt x="135" y="14"/>
                  </a:cubicBezTo>
                  <a:cubicBezTo>
                    <a:pt x="104" y="42"/>
                    <a:pt x="68" y="56"/>
                    <a:pt x="26" y="52"/>
                  </a:cubicBezTo>
                  <a:cubicBezTo>
                    <a:pt x="8" y="51"/>
                    <a:pt x="0" y="40"/>
                    <a:pt x="6"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5" name="Freeform 11"/>
            <p:cNvSpPr>
              <a:spLocks/>
            </p:cNvSpPr>
            <p:nvPr/>
          </p:nvSpPr>
          <p:spPr bwMode="auto">
            <a:xfrm>
              <a:off x="10525125" y="3698875"/>
              <a:ext cx="412750" cy="331788"/>
            </a:xfrm>
            <a:custGeom>
              <a:avLst/>
              <a:gdLst>
                <a:gd name="T0" fmla="*/ 25 w 25"/>
                <a:gd name="T1" fmla="*/ 9 h 20"/>
                <a:gd name="T2" fmla="*/ 11 w 25"/>
                <a:gd name="T3" fmla="*/ 19 h 20"/>
                <a:gd name="T4" fmla="*/ 1 w 25"/>
                <a:gd name="T5" fmla="*/ 10 h 20"/>
                <a:gd name="T6" fmla="*/ 10 w 25"/>
                <a:gd name="T7" fmla="*/ 0 h 20"/>
                <a:gd name="T8" fmla="*/ 25 w 25"/>
                <a:gd name="T9" fmla="*/ 9 h 20"/>
              </a:gdLst>
              <a:ahLst/>
              <a:cxnLst>
                <a:cxn ang="0">
                  <a:pos x="T0" y="T1"/>
                </a:cxn>
                <a:cxn ang="0">
                  <a:pos x="T2" y="T3"/>
                </a:cxn>
                <a:cxn ang="0">
                  <a:pos x="T4" y="T5"/>
                </a:cxn>
                <a:cxn ang="0">
                  <a:pos x="T6" y="T7"/>
                </a:cxn>
                <a:cxn ang="0">
                  <a:pos x="T8" y="T9"/>
                </a:cxn>
              </a:cxnLst>
              <a:rect l="0" t="0" r="r" b="b"/>
              <a:pathLst>
                <a:path w="25" h="20">
                  <a:moveTo>
                    <a:pt x="25" y="9"/>
                  </a:moveTo>
                  <a:cubicBezTo>
                    <a:pt x="18" y="14"/>
                    <a:pt x="15" y="18"/>
                    <a:pt x="11" y="19"/>
                  </a:cubicBezTo>
                  <a:cubicBezTo>
                    <a:pt x="5" y="20"/>
                    <a:pt x="0" y="16"/>
                    <a:pt x="1" y="10"/>
                  </a:cubicBezTo>
                  <a:cubicBezTo>
                    <a:pt x="2" y="6"/>
                    <a:pt x="7" y="0"/>
                    <a:pt x="10" y="0"/>
                  </a:cubicBezTo>
                  <a:cubicBezTo>
                    <a:pt x="14" y="0"/>
                    <a:pt x="18" y="5"/>
                    <a:pt x="25"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6" name="Freeform 12"/>
            <p:cNvSpPr>
              <a:spLocks/>
            </p:cNvSpPr>
            <p:nvPr/>
          </p:nvSpPr>
          <p:spPr bwMode="auto">
            <a:xfrm>
              <a:off x="9731375" y="947738"/>
              <a:ext cx="412750" cy="347663"/>
            </a:xfrm>
            <a:custGeom>
              <a:avLst/>
              <a:gdLst>
                <a:gd name="T0" fmla="*/ 25 w 25"/>
                <a:gd name="T1" fmla="*/ 12 h 21"/>
                <a:gd name="T2" fmla="*/ 11 w 25"/>
                <a:gd name="T3" fmla="*/ 20 h 21"/>
                <a:gd name="T4" fmla="*/ 1 w 25"/>
                <a:gd name="T5" fmla="*/ 11 h 21"/>
                <a:gd name="T6" fmla="*/ 11 w 25"/>
                <a:gd name="T7" fmla="*/ 2 h 21"/>
                <a:gd name="T8" fmla="*/ 25 w 25"/>
                <a:gd name="T9" fmla="*/ 12 h 21"/>
              </a:gdLst>
              <a:ahLst/>
              <a:cxnLst>
                <a:cxn ang="0">
                  <a:pos x="T0" y="T1"/>
                </a:cxn>
                <a:cxn ang="0">
                  <a:pos x="T2" y="T3"/>
                </a:cxn>
                <a:cxn ang="0">
                  <a:pos x="T4" y="T5"/>
                </a:cxn>
                <a:cxn ang="0">
                  <a:pos x="T6" y="T7"/>
                </a:cxn>
                <a:cxn ang="0">
                  <a:pos x="T8" y="T9"/>
                </a:cxn>
              </a:cxnLst>
              <a:rect l="0" t="0" r="r" b="b"/>
              <a:pathLst>
                <a:path w="25" h="21">
                  <a:moveTo>
                    <a:pt x="25" y="12"/>
                  </a:moveTo>
                  <a:cubicBezTo>
                    <a:pt x="18" y="16"/>
                    <a:pt x="14" y="21"/>
                    <a:pt x="11" y="20"/>
                  </a:cubicBezTo>
                  <a:cubicBezTo>
                    <a:pt x="7" y="20"/>
                    <a:pt x="2" y="15"/>
                    <a:pt x="1" y="11"/>
                  </a:cubicBezTo>
                  <a:cubicBezTo>
                    <a:pt x="0" y="5"/>
                    <a:pt x="5" y="0"/>
                    <a:pt x="11" y="2"/>
                  </a:cubicBezTo>
                  <a:cubicBezTo>
                    <a:pt x="15" y="2"/>
                    <a:pt x="19" y="7"/>
                    <a:pt x="25"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7" name="Freeform 13"/>
            <p:cNvSpPr>
              <a:spLocks/>
            </p:cNvSpPr>
            <p:nvPr/>
          </p:nvSpPr>
          <p:spPr bwMode="auto">
            <a:xfrm>
              <a:off x="13617575" y="2074863"/>
              <a:ext cx="180975" cy="231775"/>
            </a:xfrm>
            <a:custGeom>
              <a:avLst/>
              <a:gdLst>
                <a:gd name="T0" fmla="*/ 6 w 11"/>
                <a:gd name="T1" fmla="*/ 14 h 14"/>
                <a:gd name="T2" fmla="*/ 0 w 11"/>
                <a:gd name="T3" fmla="*/ 6 h 14"/>
                <a:gd name="T4" fmla="*/ 5 w 11"/>
                <a:gd name="T5" fmla="*/ 0 h 14"/>
                <a:gd name="T6" fmla="*/ 11 w 11"/>
                <a:gd name="T7" fmla="*/ 5 h 14"/>
                <a:gd name="T8" fmla="*/ 6 w 11"/>
                <a:gd name="T9" fmla="*/ 14 h 14"/>
              </a:gdLst>
              <a:ahLst/>
              <a:cxnLst>
                <a:cxn ang="0">
                  <a:pos x="T0" y="T1"/>
                </a:cxn>
                <a:cxn ang="0">
                  <a:pos x="T2" y="T3"/>
                </a:cxn>
                <a:cxn ang="0">
                  <a:pos x="T4" y="T5"/>
                </a:cxn>
                <a:cxn ang="0">
                  <a:pos x="T6" y="T7"/>
                </a:cxn>
                <a:cxn ang="0">
                  <a:pos x="T8" y="T9"/>
                </a:cxn>
              </a:cxnLst>
              <a:rect l="0" t="0" r="r" b="b"/>
              <a:pathLst>
                <a:path w="11" h="14">
                  <a:moveTo>
                    <a:pt x="6" y="14"/>
                  </a:moveTo>
                  <a:cubicBezTo>
                    <a:pt x="3" y="10"/>
                    <a:pt x="0" y="8"/>
                    <a:pt x="0" y="6"/>
                  </a:cubicBezTo>
                  <a:cubicBezTo>
                    <a:pt x="0" y="3"/>
                    <a:pt x="3" y="2"/>
                    <a:pt x="5" y="0"/>
                  </a:cubicBezTo>
                  <a:cubicBezTo>
                    <a:pt x="7" y="1"/>
                    <a:pt x="10" y="3"/>
                    <a:pt x="11" y="5"/>
                  </a:cubicBezTo>
                  <a:cubicBezTo>
                    <a:pt x="11" y="7"/>
                    <a:pt x="8" y="10"/>
                    <a:pt x="6"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8" name="Freeform 14"/>
            <p:cNvSpPr>
              <a:spLocks/>
            </p:cNvSpPr>
            <p:nvPr/>
          </p:nvSpPr>
          <p:spPr bwMode="auto">
            <a:xfrm>
              <a:off x="11185525" y="3830638"/>
              <a:ext cx="231775" cy="182563"/>
            </a:xfrm>
            <a:custGeom>
              <a:avLst/>
              <a:gdLst>
                <a:gd name="T0" fmla="*/ 14 w 14"/>
                <a:gd name="T1" fmla="*/ 6 h 11"/>
                <a:gd name="T2" fmla="*/ 5 w 14"/>
                <a:gd name="T3" fmla="*/ 11 h 11"/>
                <a:gd name="T4" fmla="*/ 0 w 14"/>
                <a:gd name="T5" fmla="*/ 5 h 11"/>
                <a:gd name="T6" fmla="*/ 6 w 14"/>
                <a:gd name="T7" fmla="*/ 0 h 11"/>
                <a:gd name="T8" fmla="*/ 14 w 14"/>
                <a:gd name="T9" fmla="*/ 6 h 11"/>
              </a:gdLst>
              <a:ahLst/>
              <a:cxnLst>
                <a:cxn ang="0">
                  <a:pos x="T0" y="T1"/>
                </a:cxn>
                <a:cxn ang="0">
                  <a:pos x="T2" y="T3"/>
                </a:cxn>
                <a:cxn ang="0">
                  <a:pos x="T4" y="T5"/>
                </a:cxn>
                <a:cxn ang="0">
                  <a:pos x="T6" y="T7"/>
                </a:cxn>
                <a:cxn ang="0">
                  <a:pos x="T8" y="T9"/>
                </a:cxn>
              </a:cxnLst>
              <a:rect l="0" t="0" r="r" b="b"/>
              <a:pathLst>
                <a:path w="14" h="11">
                  <a:moveTo>
                    <a:pt x="14" y="6"/>
                  </a:moveTo>
                  <a:cubicBezTo>
                    <a:pt x="10" y="8"/>
                    <a:pt x="7" y="11"/>
                    <a:pt x="5" y="11"/>
                  </a:cubicBezTo>
                  <a:cubicBezTo>
                    <a:pt x="3" y="11"/>
                    <a:pt x="0" y="7"/>
                    <a:pt x="0" y="5"/>
                  </a:cubicBezTo>
                  <a:cubicBezTo>
                    <a:pt x="0" y="3"/>
                    <a:pt x="4" y="0"/>
                    <a:pt x="6" y="0"/>
                  </a:cubicBezTo>
                  <a:cubicBezTo>
                    <a:pt x="8" y="0"/>
                    <a:pt x="10" y="3"/>
                    <a:pt x="1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9" name="Freeform 15"/>
            <p:cNvSpPr>
              <a:spLocks/>
            </p:cNvSpPr>
            <p:nvPr/>
          </p:nvSpPr>
          <p:spPr bwMode="auto">
            <a:xfrm>
              <a:off x="12988925" y="2471738"/>
              <a:ext cx="180975" cy="233363"/>
            </a:xfrm>
            <a:custGeom>
              <a:avLst/>
              <a:gdLst>
                <a:gd name="T0" fmla="*/ 5 w 11"/>
                <a:gd name="T1" fmla="*/ 14 h 14"/>
                <a:gd name="T2" fmla="*/ 0 w 11"/>
                <a:gd name="T3" fmla="*/ 6 h 14"/>
                <a:gd name="T4" fmla="*/ 6 w 11"/>
                <a:gd name="T5" fmla="*/ 0 h 14"/>
                <a:gd name="T6" fmla="*/ 11 w 11"/>
                <a:gd name="T7" fmla="*/ 6 h 14"/>
                <a:gd name="T8" fmla="*/ 5 w 11"/>
                <a:gd name="T9" fmla="*/ 14 h 14"/>
              </a:gdLst>
              <a:ahLst/>
              <a:cxnLst>
                <a:cxn ang="0">
                  <a:pos x="T0" y="T1"/>
                </a:cxn>
                <a:cxn ang="0">
                  <a:pos x="T2" y="T3"/>
                </a:cxn>
                <a:cxn ang="0">
                  <a:pos x="T4" y="T5"/>
                </a:cxn>
                <a:cxn ang="0">
                  <a:pos x="T6" y="T7"/>
                </a:cxn>
                <a:cxn ang="0">
                  <a:pos x="T8" y="T9"/>
                </a:cxn>
              </a:cxnLst>
              <a:rect l="0" t="0" r="r" b="b"/>
              <a:pathLst>
                <a:path w="11" h="14">
                  <a:moveTo>
                    <a:pt x="5" y="14"/>
                  </a:moveTo>
                  <a:cubicBezTo>
                    <a:pt x="3" y="10"/>
                    <a:pt x="0" y="8"/>
                    <a:pt x="0" y="6"/>
                  </a:cubicBezTo>
                  <a:cubicBezTo>
                    <a:pt x="1" y="4"/>
                    <a:pt x="4" y="2"/>
                    <a:pt x="6" y="0"/>
                  </a:cubicBezTo>
                  <a:cubicBezTo>
                    <a:pt x="7" y="2"/>
                    <a:pt x="11" y="4"/>
                    <a:pt x="11" y="6"/>
                  </a:cubicBezTo>
                  <a:cubicBezTo>
                    <a:pt x="11" y="8"/>
                    <a:pt x="8" y="10"/>
                    <a:pt x="5"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0" name="Freeform 16"/>
            <p:cNvSpPr>
              <a:spLocks/>
            </p:cNvSpPr>
            <p:nvPr/>
          </p:nvSpPr>
          <p:spPr bwMode="auto">
            <a:xfrm>
              <a:off x="12211050" y="484188"/>
              <a:ext cx="198437" cy="231775"/>
            </a:xfrm>
            <a:custGeom>
              <a:avLst/>
              <a:gdLst>
                <a:gd name="T0" fmla="*/ 5 w 12"/>
                <a:gd name="T1" fmla="*/ 0 h 14"/>
                <a:gd name="T2" fmla="*/ 12 w 12"/>
                <a:gd name="T3" fmla="*/ 7 h 14"/>
                <a:gd name="T4" fmla="*/ 6 w 12"/>
                <a:gd name="T5" fmla="*/ 14 h 14"/>
                <a:gd name="T6" fmla="*/ 1 w 12"/>
                <a:gd name="T7" fmla="*/ 8 h 14"/>
                <a:gd name="T8" fmla="*/ 5 w 12"/>
                <a:gd name="T9" fmla="*/ 0 h 14"/>
              </a:gdLst>
              <a:ahLst/>
              <a:cxnLst>
                <a:cxn ang="0">
                  <a:pos x="T0" y="T1"/>
                </a:cxn>
                <a:cxn ang="0">
                  <a:pos x="T2" y="T3"/>
                </a:cxn>
                <a:cxn ang="0">
                  <a:pos x="T4" y="T5"/>
                </a:cxn>
                <a:cxn ang="0">
                  <a:pos x="T6" y="T7"/>
                </a:cxn>
                <a:cxn ang="0">
                  <a:pos x="T8" y="T9"/>
                </a:cxn>
              </a:cxnLst>
              <a:rect l="0" t="0" r="r" b="b"/>
              <a:pathLst>
                <a:path w="12" h="14">
                  <a:moveTo>
                    <a:pt x="5" y="0"/>
                  </a:moveTo>
                  <a:cubicBezTo>
                    <a:pt x="8" y="3"/>
                    <a:pt x="12" y="5"/>
                    <a:pt x="12" y="7"/>
                  </a:cubicBezTo>
                  <a:cubicBezTo>
                    <a:pt x="11" y="10"/>
                    <a:pt x="8" y="12"/>
                    <a:pt x="6" y="14"/>
                  </a:cubicBezTo>
                  <a:cubicBezTo>
                    <a:pt x="4" y="12"/>
                    <a:pt x="1" y="10"/>
                    <a:pt x="1" y="8"/>
                  </a:cubicBezTo>
                  <a:cubicBezTo>
                    <a:pt x="0" y="6"/>
                    <a:pt x="3" y="4"/>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sp>
        <p:nvSpPr>
          <p:cNvPr id="2714" name="Google Shape;2714;p3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LOCATIONS</a:t>
            </a:r>
            <a:endParaRPr>
              <a:solidFill>
                <a:srgbClr val="000000"/>
              </a:solidFill>
            </a:endParaRPr>
          </a:p>
        </p:txBody>
      </p:sp>
      <p:grpSp>
        <p:nvGrpSpPr>
          <p:cNvPr id="2715" name="Google Shape;2715;p36"/>
          <p:cNvGrpSpPr/>
          <p:nvPr/>
        </p:nvGrpSpPr>
        <p:grpSpPr>
          <a:xfrm>
            <a:off x="3605676" y="1680683"/>
            <a:ext cx="4818391" cy="2566933"/>
            <a:chOff x="233350" y="949250"/>
            <a:chExt cx="7137300" cy="3802300"/>
          </a:xfrm>
        </p:grpSpPr>
        <p:sp>
          <p:nvSpPr>
            <p:cNvPr id="2716" name="Google Shape;2716;p36"/>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6"/>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6"/>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6"/>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6"/>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6"/>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6"/>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6"/>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6"/>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6"/>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6"/>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6"/>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6"/>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6"/>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6"/>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6"/>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6"/>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6"/>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6"/>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6"/>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6"/>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6"/>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6"/>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6"/>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6"/>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6"/>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6"/>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6"/>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6"/>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6"/>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6"/>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6"/>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6"/>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6"/>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6"/>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6"/>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6"/>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6"/>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6"/>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6"/>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6"/>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6"/>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6"/>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6"/>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6"/>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6"/>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6"/>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6"/>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6"/>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6"/>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6"/>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5"/>
            </a:soli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7" name="Google Shape;2767;p36"/>
          <p:cNvSpPr txBox="1"/>
          <p:nvPr/>
        </p:nvSpPr>
        <p:spPr>
          <a:xfrm>
            <a:off x="712975" y="1594625"/>
            <a:ext cx="20238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latin typeface="Concert One"/>
                <a:ea typeface="Concert One"/>
                <a:cs typeface="Concert One"/>
                <a:sym typeface="Concert One"/>
              </a:rPr>
              <a:t>SATURN</a:t>
            </a:r>
            <a:endParaRPr sz="2200">
              <a:latin typeface="Concert One"/>
              <a:ea typeface="Concert One"/>
              <a:cs typeface="Concert One"/>
              <a:sym typeface="Concert One"/>
            </a:endParaRPr>
          </a:p>
        </p:txBody>
      </p:sp>
      <p:sp>
        <p:nvSpPr>
          <p:cNvPr id="2768" name="Google Shape;2768;p36"/>
          <p:cNvSpPr txBox="1"/>
          <p:nvPr/>
        </p:nvSpPr>
        <p:spPr>
          <a:xfrm>
            <a:off x="713002" y="1956566"/>
            <a:ext cx="2023800" cy="45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ay"/>
                <a:ea typeface="Cambay"/>
                <a:cs typeface="Cambay"/>
                <a:sym typeface="Cambay"/>
              </a:rPr>
              <a:t>Saturn is a gas giant and has several rings</a:t>
            </a:r>
            <a:endParaRPr>
              <a:latin typeface="Cambay"/>
              <a:ea typeface="Cambay"/>
              <a:cs typeface="Cambay"/>
              <a:sym typeface="Cambay"/>
            </a:endParaRPr>
          </a:p>
        </p:txBody>
      </p:sp>
      <p:sp>
        <p:nvSpPr>
          <p:cNvPr id="2769" name="Google Shape;2769;p36"/>
          <p:cNvSpPr txBox="1"/>
          <p:nvPr/>
        </p:nvSpPr>
        <p:spPr>
          <a:xfrm>
            <a:off x="712975" y="3480007"/>
            <a:ext cx="20238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latin typeface="Concert One"/>
                <a:ea typeface="Concert One"/>
                <a:cs typeface="Concert One"/>
                <a:sym typeface="Concert One"/>
              </a:rPr>
              <a:t>JUPITER</a:t>
            </a:r>
            <a:endParaRPr sz="2200">
              <a:latin typeface="Concert One"/>
              <a:ea typeface="Concert One"/>
              <a:cs typeface="Concert One"/>
              <a:sym typeface="Concert One"/>
            </a:endParaRPr>
          </a:p>
        </p:txBody>
      </p:sp>
      <p:sp>
        <p:nvSpPr>
          <p:cNvPr id="2770" name="Google Shape;2770;p36"/>
          <p:cNvSpPr txBox="1"/>
          <p:nvPr/>
        </p:nvSpPr>
        <p:spPr>
          <a:xfrm>
            <a:off x="713002" y="3841948"/>
            <a:ext cx="2023800" cy="45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ay"/>
                <a:ea typeface="Cambay"/>
                <a:cs typeface="Cambay"/>
                <a:sym typeface="Cambay"/>
              </a:rPr>
              <a:t>It’s the biggest planet in the Solar System</a:t>
            </a:r>
            <a:endParaRPr>
              <a:latin typeface="Cambay"/>
              <a:ea typeface="Cambay"/>
              <a:cs typeface="Cambay"/>
              <a:sym typeface="Cambay"/>
            </a:endParaRPr>
          </a:p>
        </p:txBody>
      </p:sp>
      <p:sp>
        <p:nvSpPr>
          <p:cNvPr id="2771" name="Google Shape;2771;p36"/>
          <p:cNvSpPr txBox="1"/>
          <p:nvPr/>
        </p:nvSpPr>
        <p:spPr>
          <a:xfrm>
            <a:off x="712975" y="2537316"/>
            <a:ext cx="20238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latin typeface="Concert One"/>
                <a:ea typeface="Concert One"/>
                <a:cs typeface="Concert One"/>
                <a:sym typeface="Concert One"/>
              </a:rPr>
              <a:t>MARS</a:t>
            </a:r>
            <a:endParaRPr sz="2200">
              <a:latin typeface="Concert One"/>
              <a:ea typeface="Concert One"/>
              <a:cs typeface="Concert One"/>
              <a:sym typeface="Concert One"/>
            </a:endParaRPr>
          </a:p>
        </p:txBody>
      </p:sp>
      <p:sp>
        <p:nvSpPr>
          <p:cNvPr id="2772" name="Google Shape;2772;p36"/>
          <p:cNvSpPr txBox="1"/>
          <p:nvPr/>
        </p:nvSpPr>
        <p:spPr>
          <a:xfrm>
            <a:off x="713002" y="2899257"/>
            <a:ext cx="2023800" cy="45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ay"/>
                <a:ea typeface="Cambay"/>
                <a:cs typeface="Cambay"/>
                <a:sym typeface="Cambay"/>
              </a:rPr>
              <a:t>Despite being red, Mars is a cold place</a:t>
            </a:r>
            <a:endParaRPr>
              <a:latin typeface="Cambay"/>
              <a:ea typeface="Cambay"/>
              <a:cs typeface="Cambay"/>
              <a:sym typeface="Cambay"/>
            </a:endParaRPr>
          </a:p>
        </p:txBody>
      </p:sp>
      <p:sp>
        <p:nvSpPr>
          <p:cNvPr id="2773" name="Google Shape;2773;p36"/>
          <p:cNvSpPr/>
          <p:nvPr/>
        </p:nvSpPr>
        <p:spPr>
          <a:xfrm>
            <a:off x="4044600" y="1956575"/>
            <a:ext cx="527400" cy="527400"/>
          </a:xfrm>
          <a:prstGeom prst="ellipse">
            <a:avLst/>
          </a:pr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a:latin typeface="Concert One"/>
                <a:ea typeface="Concert One"/>
                <a:cs typeface="Concert One"/>
                <a:sym typeface="Concert One"/>
              </a:rPr>
              <a:t>30%</a:t>
            </a:r>
            <a:endParaRPr sz="1600"/>
          </a:p>
        </p:txBody>
      </p:sp>
      <p:sp>
        <p:nvSpPr>
          <p:cNvPr id="2774" name="Google Shape;2774;p36"/>
          <p:cNvSpPr/>
          <p:nvPr/>
        </p:nvSpPr>
        <p:spPr>
          <a:xfrm>
            <a:off x="5775525" y="2903825"/>
            <a:ext cx="697200" cy="697200"/>
          </a:xfrm>
          <a:prstGeom prst="ellipse">
            <a:avLst/>
          </a:pr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a:latin typeface="Concert One"/>
                <a:ea typeface="Concert One"/>
                <a:cs typeface="Concert One"/>
                <a:sym typeface="Concert One"/>
              </a:rPr>
              <a:t>60%</a:t>
            </a:r>
            <a:endParaRPr sz="1800"/>
          </a:p>
        </p:txBody>
      </p:sp>
      <p:sp>
        <p:nvSpPr>
          <p:cNvPr id="2775" name="Google Shape;2775;p36"/>
          <p:cNvSpPr/>
          <p:nvPr/>
        </p:nvSpPr>
        <p:spPr>
          <a:xfrm>
            <a:off x="6425200" y="2173850"/>
            <a:ext cx="458700" cy="458700"/>
          </a:xfrm>
          <a:prstGeom prst="ellipse">
            <a:avLst/>
          </a:prstGeom>
          <a:gradFill>
            <a:gsLst>
              <a:gs pos="0">
                <a:srgbClr val="7800B9"/>
              </a:gs>
              <a:gs pos="100000">
                <a:srgbClr val="230334"/>
              </a:gs>
            </a:gsLst>
            <a:path path="circle">
              <a:fillToRect l="50000" t="50000" r="50000" b="50000"/>
            </a:path>
            <a:tileRect/>
          </a:gra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a:latin typeface="Concert One"/>
                <a:ea typeface="Concert One"/>
                <a:cs typeface="Concert One"/>
                <a:sym typeface="Concert One"/>
              </a:rPr>
              <a:t>10%</a:t>
            </a:r>
            <a:endParaRPr/>
          </a:p>
        </p:txBody>
      </p:sp>
      <p:cxnSp>
        <p:nvCxnSpPr>
          <p:cNvPr id="2776" name="Google Shape;2776;p36"/>
          <p:cNvCxnSpPr>
            <a:stCxn id="2767" idx="3"/>
            <a:endCxn id="2773" idx="2"/>
          </p:cNvCxnSpPr>
          <p:nvPr/>
        </p:nvCxnSpPr>
        <p:spPr>
          <a:xfrm>
            <a:off x="2736775" y="1775525"/>
            <a:ext cx="1307700" cy="444900"/>
          </a:xfrm>
          <a:prstGeom prst="curvedConnector3">
            <a:avLst>
              <a:gd name="adj1" fmla="val 50005"/>
            </a:avLst>
          </a:prstGeom>
          <a:noFill/>
          <a:ln w="19050" cap="flat" cmpd="sng">
            <a:solidFill>
              <a:srgbClr val="000000"/>
            </a:solidFill>
            <a:prstDash val="solid"/>
            <a:round/>
            <a:headEnd type="none" w="med" len="med"/>
            <a:tailEnd type="none" w="med" len="med"/>
          </a:ln>
          <a:effectLst>
            <a:outerShdw blurRad="114300" dist="19050" dir="5400000" algn="bl" rotWithShape="0">
              <a:schemeClr val="dk1"/>
            </a:outerShdw>
          </a:effectLst>
        </p:spPr>
      </p:cxnSp>
      <p:cxnSp>
        <p:nvCxnSpPr>
          <p:cNvPr id="2777" name="Google Shape;2777;p36"/>
          <p:cNvCxnSpPr>
            <a:stCxn id="2771" idx="3"/>
            <a:endCxn id="2775" idx="2"/>
          </p:cNvCxnSpPr>
          <p:nvPr/>
        </p:nvCxnSpPr>
        <p:spPr>
          <a:xfrm rot="10800000" flipH="1">
            <a:off x="2736775" y="2403216"/>
            <a:ext cx="3688500" cy="315000"/>
          </a:xfrm>
          <a:prstGeom prst="curvedConnector3">
            <a:avLst>
              <a:gd name="adj1" fmla="val 49999"/>
            </a:avLst>
          </a:prstGeom>
          <a:noFill/>
          <a:ln w="19050" cap="flat" cmpd="sng">
            <a:solidFill>
              <a:srgbClr val="000000"/>
            </a:solidFill>
            <a:prstDash val="solid"/>
            <a:round/>
            <a:headEnd type="none" w="med" len="med"/>
            <a:tailEnd type="none" w="med" len="med"/>
          </a:ln>
          <a:effectLst>
            <a:outerShdw blurRad="114300" dist="19050" dir="5400000" algn="bl" rotWithShape="0">
              <a:schemeClr val="dk1"/>
            </a:outerShdw>
          </a:effectLst>
        </p:spPr>
      </p:cxnSp>
      <p:cxnSp>
        <p:nvCxnSpPr>
          <p:cNvPr id="2778" name="Google Shape;2778;p36"/>
          <p:cNvCxnSpPr>
            <a:stCxn id="2769" idx="3"/>
            <a:endCxn id="2774" idx="2"/>
          </p:cNvCxnSpPr>
          <p:nvPr/>
        </p:nvCxnSpPr>
        <p:spPr>
          <a:xfrm rot="10800000" flipH="1">
            <a:off x="2736775" y="3252307"/>
            <a:ext cx="3038700" cy="408600"/>
          </a:xfrm>
          <a:prstGeom prst="curvedConnector3">
            <a:avLst>
              <a:gd name="adj1" fmla="val 50001"/>
            </a:avLst>
          </a:prstGeom>
          <a:noFill/>
          <a:ln w="19050" cap="flat" cmpd="sng">
            <a:solidFill>
              <a:srgbClr val="000000"/>
            </a:solidFill>
            <a:prstDash val="solid"/>
            <a:round/>
            <a:headEnd type="none" w="med" len="med"/>
            <a:tailEnd type="none" w="med" len="med"/>
          </a:ln>
          <a:effectLst>
            <a:outerShdw blurRad="114300" dist="19050" dir="5400000" algn="bl" rotWithShape="0">
              <a:schemeClr val="dk1"/>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3" name="Google Shape;2783;p37"/>
          <p:cNvSpPr txBox="1">
            <a:spLocks noGrp="1"/>
          </p:cNvSpPr>
          <p:nvPr>
            <p:ph type="subTitle" idx="13"/>
          </p:nvPr>
        </p:nvSpPr>
        <p:spPr>
          <a:xfrm>
            <a:off x="6056775" y="221055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Mars is actually a very cold place</a:t>
            </a:r>
            <a:endParaRPr>
              <a:solidFill>
                <a:srgbClr val="000000"/>
              </a:solidFill>
            </a:endParaRPr>
          </a:p>
        </p:txBody>
      </p:sp>
      <p:sp>
        <p:nvSpPr>
          <p:cNvPr id="2784" name="Google Shape;2784;p37"/>
          <p:cNvSpPr txBox="1">
            <a:spLocks noGrp="1"/>
          </p:cNvSpPr>
          <p:nvPr>
            <p:ph type="subTitle" idx="15"/>
          </p:nvPr>
        </p:nvSpPr>
        <p:spPr>
          <a:xfrm>
            <a:off x="6056776" y="4273100"/>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Neptune is the farthest planet from the Sun</a:t>
            </a:r>
            <a:endParaRPr>
              <a:solidFill>
                <a:srgbClr val="000000"/>
              </a:solidFill>
            </a:endParaRPr>
          </a:p>
        </p:txBody>
      </p:sp>
      <p:sp>
        <p:nvSpPr>
          <p:cNvPr id="2785" name="Google Shape;2785;p37"/>
          <p:cNvSpPr txBox="1">
            <a:spLocks noGrp="1"/>
          </p:cNvSpPr>
          <p:nvPr>
            <p:ph type="title" idx="9"/>
          </p:nvPr>
        </p:nvSpPr>
        <p:spPr>
          <a:xfrm>
            <a:off x="6056776" y="168285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MARS</a:t>
            </a:r>
            <a:endParaRPr>
              <a:solidFill>
                <a:srgbClr val="000000"/>
              </a:solidFill>
            </a:endParaRPr>
          </a:p>
        </p:txBody>
      </p:sp>
      <p:sp>
        <p:nvSpPr>
          <p:cNvPr id="2786" name="Google Shape;2786;p37"/>
          <p:cNvSpPr txBox="1">
            <a:spLocks noGrp="1"/>
          </p:cNvSpPr>
          <p:nvPr>
            <p:ph type="title" idx="14"/>
          </p:nvPr>
        </p:nvSpPr>
        <p:spPr>
          <a:xfrm>
            <a:off x="6056776" y="374540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NEPTUNE</a:t>
            </a:r>
            <a:endParaRPr>
              <a:solidFill>
                <a:srgbClr val="000000"/>
              </a:solidFill>
            </a:endParaRPr>
          </a:p>
        </p:txBody>
      </p:sp>
      <p:sp>
        <p:nvSpPr>
          <p:cNvPr id="2787" name="Google Shape;2787;p37"/>
          <p:cNvSpPr txBox="1">
            <a:spLocks noGrp="1"/>
          </p:cNvSpPr>
          <p:nvPr>
            <p:ph type="title"/>
          </p:nvPr>
        </p:nvSpPr>
        <p:spPr>
          <a:xfrm>
            <a:off x="719997" y="103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OUR SERVICES</a:t>
            </a:r>
            <a:endParaRPr dirty="0">
              <a:solidFill>
                <a:srgbClr val="000000"/>
              </a:solidFill>
            </a:endParaRPr>
          </a:p>
        </p:txBody>
      </p:sp>
      <p:sp>
        <p:nvSpPr>
          <p:cNvPr id="2788" name="Google Shape;2788;p37"/>
          <p:cNvSpPr txBox="1">
            <a:spLocks noGrp="1"/>
          </p:cNvSpPr>
          <p:nvPr>
            <p:ph type="title" idx="2"/>
          </p:nvPr>
        </p:nvSpPr>
        <p:spPr>
          <a:xfrm>
            <a:off x="1101224" y="168285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MERCURY</a:t>
            </a:r>
            <a:endParaRPr>
              <a:solidFill>
                <a:srgbClr val="000000"/>
              </a:solidFill>
            </a:endParaRPr>
          </a:p>
        </p:txBody>
      </p:sp>
      <p:sp>
        <p:nvSpPr>
          <p:cNvPr id="2789" name="Google Shape;2789;p37"/>
          <p:cNvSpPr txBox="1">
            <a:spLocks noGrp="1"/>
          </p:cNvSpPr>
          <p:nvPr>
            <p:ph type="subTitle" idx="1"/>
          </p:nvPr>
        </p:nvSpPr>
        <p:spPr>
          <a:xfrm>
            <a:off x="1101224" y="221055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Mercury is the closest planet to the Sun</a:t>
            </a:r>
            <a:endParaRPr>
              <a:solidFill>
                <a:srgbClr val="000000"/>
              </a:solidFill>
            </a:endParaRPr>
          </a:p>
        </p:txBody>
      </p:sp>
      <p:sp>
        <p:nvSpPr>
          <p:cNvPr id="2790" name="Google Shape;2790;p37"/>
          <p:cNvSpPr txBox="1">
            <a:spLocks noGrp="1"/>
          </p:cNvSpPr>
          <p:nvPr>
            <p:ph type="title" idx="3"/>
          </p:nvPr>
        </p:nvSpPr>
        <p:spPr>
          <a:xfrm>
            <a:off x="3578997" y="168285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VENUS</a:t>
            </a:r>
            <a:endParaRPr>
              <a:solidFill>
                <a:srgbClr val="000000"/>
              </a:solidFill>
            </a:endParaRPr>
          </a:p>
        </p:txBody>
      </p:sp>
      <p:sp>
        <p:nvSpPr>
          <p:cNvPr id="2791" name="Google Shape;2791;p37"/>
          <p:cNvSpPr txBox="1">
            <a:spLocks noGrp="1"/>
          </p:cNvSpPr>
          <p:nvPr>
            <p:ph type="subTitle" idx="4"/>
          </p:nvPr>
        </p:nvSpPr>
        <p:spPr>
          <a:xfrm>
            <a:off x="3579049" y="221055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Venus is the second planet from the Sun</a:t>
            </a:r>
            <a:endParaRPr>
              <a:solidFill>
                <a:srgbClr val="000000"/>
              </a:solidFill>
            </a:endParaRPr>
          </a:p>
        </p:txBody>
      </p:sp>
      <p:sp>
        <p:nvSpPr>
          <p:cNvPr id="2792" name="Google Shape;2792;p37"/>
          <p:cNvSpPr txBox="1">
            <a:spLocks noGrp="1"/>
          </p:cNvSpPr>
          <p:nvPr>
            <p:ph type="title" idx="5"/>
          </p:nvPr>
        </p:nvSpPr>
        <p:spPr>
          <a:xfrm>
            <a:off x="1101224" y="374540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JUPITER</a:t>
            </a:r>
            <a:endParaRPr>
              <a:solidFill>
                <a:srgbClr val="000000"/>
              </a:solidFill>
            </a:endParaRPr>
          </a:p>
        </p:txBody>
      </p:sp>
      <p:sp>
        <p:nvSpPr>
          <p:cNvPr id="2793" name="Google Shape;2793;p37"/>
          <p:cNvSpPr txBox="1">
            <a:spLocks noGrp="1"/>
          </p:cNvSpPr>
          <p:nvPr>
            <p:ph type="subTitle" idx="6"/>
          </p:nvPr>
        </p:nvSpPr>
        <p:spPr>
          <a:xfrm>
            <a:off x="1101224" y="4273100"/>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Jupiter is the biggest planet of them all</a:t>
            </a:r>
            <a:endParaRPr>
              <a:solidFill>
                <a:srgbClr val="000000"/>
              </a:solidFill>
            </a:endParaRPr>
          </a:p>
        </p:txBody>
      </p:sp>
      <p:sp>
        <p:nvSpPr>
          <p:cNvPr id="2794" name="Google Shape;2794;p37"/>
          <p:cNvSpPr txBox="1">
            <a:spLocks noGrp="1"/>
          </p:cNvSpPr>
          <p:nvPr>
            <p:ph type="title" idx="7"/>
          </p:nvPr>
        </p:nvSpPr>
        <p:spPr>
          <a:xfrm>
            <a:off x="3578997" y="374540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SATURN</a:t>
            </a:r>
            <a:endParaRPr>
              <a:solidFill>
                <a:srgbClr val="000000"/>
              </a:solidFill>
            </a:endParaRPr>
          </a:p>
        </p:txBody>
      </p:sp>
      <p:sp>
        <p:nvSpPr>
          <p:cNvPr id="2795" name="Google Shape;2795;p37"/>
          <p:cNvSpPr txBox="1">
            <a:spLocks noGrp="1"/>
          </p:cNvSpPr>
          <p:nvPr>
            <p:ph type="subTitle" idx="8"/>
          </p:nvPr>
        </p:nvSpPr>
        <p:spPr>
          <a:xfrm>
            <a:off x="3578997" y="4273100"/>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It’s composed of hydrogen and helium</a:t>
            </a:r>
            <a:endParaRPr>
              <a:solidFill>
                <a:srgbClr val="000000"/>
              </a:solidFill>
            </a:endParaRPr>
          </a:p>
        </p:txBody>
      </p:sp>
      <p:sp>
        <p:nvSpPr>
          <p:cNvPr id="2796" name="Google Shape;2796;p37"/>
          <p:cNvSpPr/>
          <p:nvPr/>
        </p:nvSpPr>
        <p:spPr>
          <a:xfrm>
            <a:off x="1256675" y="210350"/>
            <a:ext cx="30900" cy="30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7"/>
          <p:cNvSpPr/>
          <p:nvPr/>
        </p:nvSpPr>
        <p:spPr>
          <a:xfrm>
            <a:off x="1117150" y="445025"/>
            <a:ext cx="30900" cy="309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stretch>
            <a:fillRect/>
          </a:stretch>
        </p:blipFill>
        <p:spPr>
          <a:xfrm>
            <a:off x="4020747" y="1028250"/>
            <a:ext cx="1102500" cy="697500"/>
          </a:xfrm>
          <a:prstGeom prst="rect">
            <a:avLst/>
          </a:prstGeom>
        </p:spPr>
      </p:pic>
      <p:pic>
        <p:nvPicPr>
          <p:cNvPr id="4" name="Imagen 3"/>
          <p:cNvPicPr>
            <a:picLocks noChangeAspect="1"/>
          </p:cNvPicPr>
          <p:nvPr/>
        </p:nvPicPr>
        <p:blipFill>
          <a:blip r:embed="rId4"/>
          <a:stretch>
            <a:fillRect/>
          </a:stretch>
        </p:blipFill>
        <p:spPr>
          <a:xfrm>
            <a:off x="4279497" y="2815280"/>
            <a:ext cx="585000" cy="990000"/>
          </a:xfrm>
          <a:prstGeom prst="rect">
            <a:avLst/>
          </a:prstGeom>
        </p:spPr>
      </p:pic>
      <p:pic>
        <p:nvPicPr>
          <p:cNvPr id="5" name="Imagen 4"/>
          <p:cNvPicPr>
            <a:picLocks noChangeAspect="1"/>
          </p:cNvPicPr>
          <p:nvPr/>
        </p:nvPicPr>
        <p:blipFill>
          <a:blip r:embed="rId5"/>
          <a:stretch>
            <a:fillRect/>
          </a:stretch>
        </p:blipFill>
        <p:spPr>
          <a:xfrm>
            <a:off x="1571099" y="2815280"/>
            <a:ext cx="1046250" cy="1046250"/>
          </a:xfrm>
          <a:prstGeom prst="rect">
            <a:avLst/>
          </a:prstGeom>
        </p:spPr>
      </p:pic>
      <p:pic>
        <p:nvPicPr>
          <p:cNvPr id="6" name="Imagen 5"/>
          <p:cNvPicPr>
            <a:picLocks noChangeAspect="1"/>
          </p:cNvPicPr>
          <p:nvPr/>
        </p:nvPicPr>
        <p:blipFill>
          <a:blip r:embed="rId6"/>
          <a:stretch>
            <a:fillRect/>
          </a:stretch>
        </p:blipFill>
        <p:spPr>
          <a:xfrm>
            <a:off x="6729150" y="3115400"/>
            <a:ext cx="641250" cy="630000"/>
          </a:xfrm>
          <a:prstGeom prst="rect">
            <a:avLst/>
          </a:prstGeom>
        </p:spPr>
      </p:pic>
      <p:pic>
        <p:nvPicPr>
          <p:cNvPr id="7" name="Imagen 6"/>
          <p:cNvPicPr>
            <a:picLocks noChangeAspect="1"/>
          </p:cNvPicPr>
          <p:nvPr/>
        </p:nvPicPr>
        <p:blipFill>
          <a:blip r:embed="rId7"/>
          <a:stretch>
            <a:fillRect/>
          </a:stretch>
        </p:blipFill>
        <p:spPr>
          <a:xfrm>
            <a:off x="1857974" y="1234475"/>
            <a:ext cx="472500" cy="472500"/>
          </a:xfrm>
          <a:prstGeom prst="rect">
            <a:avLst/>
          </a:prstGeom>
        </p:spPr>
      </p:pic>
      <p:pic>
        <p:nvPicPr>
          <p:cNvPr id="8" name="Imagen 7"/>
          <p:cNvPicPr>
            <a:picLocks noChangeAspect="1"/>
          </p:cNvPicPr>
          <p:nvPr/>
        </p:nvPicPr>
        <p:blipFill>
          <a:blip r:embed="rId8"/>
          <a:stretch>
            <a:fillRect/>
          </a:stretch>
        </p:blipFill>
        <p:spPr>
          <a:xfrm>
            <a:off x="6824775" y="1305700"/>
            <a:ext cx="450000" cy="45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1"/>
        <p:cNvGrpSpPr/>
        <p:nvPr/>
      </p:nvGrpSpPr>
      <p:grpSpPr>
        <a:xfrm>
          <a:off x="0" y="0"/>
          <a:ext cx="0" cy="0"/>
          <a:chOff x="0" y="0"/>
          <a:chExt cx="0" cy="0"/>
        </a:xfrm>
      </p:grpSpPr>
      <p:sp>
        <p:nvSpPr>
          <p:cNvPr id="2802" name="Google Shape;2802;p38"/>
          <p:cNvSpPr txBox="1">
            <a:spLocks noGrp="1"/>
          </p:cNvSpPr>
          <p:nvPr>
            <p:ph type="title"/>
          </p:nvPr>
        </p:nvSpPr>
        <p:spPr>
          <a:xfrm>
            <a:off x="689765" y="11404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MANAGEMENT</a:t>
            </a:r>
            <a:endParaRPr dirty="0">
              <a:solidFill>
                <a:srgbClr val="000000"/>
              </a:solidFill>
            </a:endParaRPr>
          </a:p>
        </p:txBody>
      </p:sp>
      <p:grpSp>
        <p:nvGrpSpPr>
          <p:cNvPr id="2803" name="Google Shape;2803;p38"/>
          <p:cNvGrpSpPr/>
          <p:nvPr/>
        </p:nvGrpSpPr>
        <p:grpSpPr>
          <a:xfrm>
            <a:off x="3766406" y="1669856"/>
            <a:ext cx="1611282" cy="1611069"/>
            <a:chOff x="8028350" y="-147700"/>
            <a:chExt cx="2124300" cy="2124300"/>
          </a:xfrm>
        </p:grpSpPr>
        <p:sp>
          <p:nvSpPr>
            <p:cNvPr id="2804" name="Google Shape;2804;p38"/>
            <p:cNvSpPr/>
            <p:nvPr/>
          </p:nvSpPr>
          <p:spPr>
            <a:xfrm>
              <a:off x="8028350" y="-147700"/>
              <a:ext cx="2124300" cy="21243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5" name="Google Shape;2805;p38"/>
            <p:cNvGrpSpPr/>
            <p:nvPr/>
          </p:nvGrpSpPr>
          <p:grpSpPr>
            <a:xfrm>
              <a:off x="8424006" y="247726"/>
              <a:ext cx="1333130" cy="1333565"/>
              <a:chOff x="4188600" y="2060600"/>
              <a:chExt cx="1762700" cy="1763275"/>
            </a:xfrm>
          </p:grpSpPr>
          <p:sp>
            <p:nvSpPr>
              <p:cNvPr id="2806" name="Google Shape;2806;p38"/>
              <p:cNvSpPr/>
              <p:nvPr/>
            </p:nvSpPr>
            <p:spPr>
              <a:xfrm>
                <a:off x="4188600" y="2060600"/>
                <a:ext cx="1762700" cy="1763275"/>
              </a:xfrm>
              <a:custGeom>
                <a:avLst/>
                <a:gdLst/>
                <a:ahLst/>
                <a:cxnLst/>
                <a:rect l="l" t="t" r="r" b="b"/>
                <a:pathLst>
                  <a:path w="70508" h="70531" extrusionOk="0">
                    <a:moveTo>
                      <a:pt x="1" y="35266"/>
                    </a:moveTo>
                    <a:cubicBezTo>
                      <a:pt x="1" y="54736"/>
                      <a:pt x="15796" y="70531"/>
                      <a:pt x="35266" y="70531"/>
                    </a:cubicBezTo>
                    <a:lnTo>
                      <a:pt x="35266" y="70531"/>
                    </a:lnTo>
                    <a:cubicBezTo>
                      <a:pt x="54736" y="70531"/>
                      <a:pt x="70508" y="54736"/>
                      <a:pt x="70508" y="35266"/>
                    </a:cubicBezTo>
                    <a:lnTo>
                      <a:pt x="70508" y="35266"/>
                    </a:lnTo>
                    <a:cubicBezTo>
                      <a:pt x="70508" y="15796"/>
                      <a:pt x="54736" y="1"/>
                      <a:pt x="35266" y="1"/>
                    </a:cubicBezTo>
                    <a:lnTo>
                      <a:pt x="35266" y="1"/>
                    </a:lnTo>
                    <a:cubicBezTo>
                      <a:pt x="15796" y="1"/>
                      <a:pt x="1" y="15796"/>
                      <a:pt x="1" y="35266"/>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8"/>
              <p:cNvSpPr/>
              <p:nvPr/>
            </p:nvSpPr>
            <p:spPr>
              <a:xfrm>
                <a:off x="4258800" y="2489725"/>
                <a:ext cx="1690800" cy="1172675"/>
              </a:xfrm>
              <a:custGeom>
                <a:avLst/>
                <a:gdLst/>
                <a:ahLst/>
                <a:cxnLst/>
                <a:rect l="l" t="t" r="r" b="b"/>
                <a:pathLst>
                  <a:path w="67632" h="46907" extrusionOk="0">
                    <a:moveTo>
                      <a:pt x="53685" y="0"/>
                    </a:moveTo>
                    <a:lnTo>
                      <a:pt x="40287" y="8582"/>
                    </a:lnTo>
                    <a:cubicBezTo>
                      <a:pt x="27231" y="16959"/>
                      <a:pt x="14038" y="25405"/>
                      <a:pt x="0" y="31910"/>
                    </a:cubicBezTo>
                    <a:cubicBezTo>
                      <a:pt x="1461" y="35334"/>
                      <a:pt x="3447" y="38461"/>
                      <a:pt x="5843" y="41223"/>
                    </a:cubicBezTo>
                    <a:cubicBezTo>
                      <a:pt x="14015" y="37502"/>
                      <a:pt x="22186" y="33759"/>
                      <a:pt x="30358" y="30015"/>
                    </a:cubicBezTo>
                    <a:cubicBezTo>
                      <a:pt x="23761" y="35379"/>
                      <a:pt x="16959" y="40446"/>
                      <a:pt x="9952" y="45240"/>
                    </a:cubicBezTo>
                    <a:cubicBezTo>
                      <a:pt x="10660" y="45833"/>
                      <a:pt x="11367" y="46381"/>
                      <a:pt x="12120" y="46906"/>
                    </a:cubicBezTo>
                    <a:cubicBezTo>
                      <a:pt x="31020" y="37274"/>
                      <a:pt x="49394" y="26569"/>
                      <a:pt x="67631" y="15704"/>
                    </a:cubicBezTo>
                    <a:cubicBezTo>
                      <a:pt x="67609" y="15339"/>
                      <a:pt x="67563" y="14973"/>
                      <a:pt x="67540" y="14608"/>
                    </a:cubicBezTo>
                    <a:cubicBezTo>
                      <a:pt x="59026" y="18238"/>
                      <a:pt x="50307" y="21387"/>
                      <a:pt x="41451" y="24081"/>
                    </a:cubicBezTo>
                    <a:cubicBezTo>
                      <a:pt x="50056" y="19881"/>
                      <a:pt x="58570" y="15498"/>
                      <a:pt x="66970" y="10911"/>
                    </a:cubicBezTo>
                    <a:cubicBezTo>
                      <a:pt x="66239" y="7373"/>
                      <a:pt x="64984" y="4040"/>
                      <a:pt x="63295" y="1004"/>
                    </a:cubicBezTo>
                    <a:cubicBezTo>
                      <a:pt x="52247" y="7761"/>
                      <a:pt x="40835" y="13924"/>
                      <a:pt x="29102" y="19402"/>
                    </a:cubicBezTo>
                    <a:cubicBezTo>
                      <a:pt x="38164" y="14129"/>
                      <a:pt x="46472" y="7578"/>
                      <a:pt x="53685" y="0"/>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8"/>
              <p:cNvSpPr/>
              <p:nvPr/>
            </p:nvSpPr>
            <p:spPr>
              <a:xfrm>
                <a:off x="4203450" y="2764200"/>
                <a:ext cx="514725" cy="441675"/>
              </a:xfrm>
              <a:custGeom>
                <a:avLst/>
                <a:gdLst/>
                <a:ahLst/>
                <a:cxnLst/>
                <a:rect l="l" t="t" r="r" b="b"/>
                <a:pathLst>
                  <a:path w="20589" h="17667" extrusionOk="0">
                    <a:moveTo>
                      <a:pt x="20588" y="0"/>
                    </a:moveTo>
                    <a:cubicBezTo>
                      <a:pt x="13809" y="4679"/>
                      <a:pt x="6962" y="9221"/>
                      <a:pt x="0" y="13627"/>
                    </a:cubicBezTo>
                    <a:cubicBezTo>
                      <a:pt x="274" y="14996"/>
                      <a:pt x="594" y="16343"/>
                      <a:pt x="1004" y="17667"/>
                    </a:cubicBezTo>
                    <a:cubicBezTo>
                      <a:pt x="8354" y="12645"/>
                      <a:pt x="15179" y="7007"/>
                      <a:pt x="20588" y="0"/>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8"/>
              <p:cNvSpPr/>
              <p:nvPr/>
            </p:nvSpPr>
            <p:spPr>
              <a:xfrm>
                <a:off x="4690750" y="3214425"/>
                <a:ext cx="1214900" cy="607750"/>
              </a:xfrm>
              <a:custGeom>
                <a:avLst/>
                <a:gdLst/>
                <a:ahLst/>
                <a:cxnLst/>
                <a:rect l="l" t="t" r="r" b="b"/>
                <a:pathLst>
                  <a:path w="48596" h="24310" extrusionOk="0">
                    <a:moveTo>
                      <a:pt x="43027" y="0"/>
                    </a:moveTo>
                    <a:cubicBezTo>
                      <a:pt x="40561" y="1575"/>
                      <a:pt x="38119" y="3150"/>
                      <a:pt x="35677" y="4702"/>
                    </a:cubicBezTo>
                    <a:cubicBezTo>
                      <a:pt x="25657" y="11139"/>
                      <a:pt x="15454" y="17667"/>
                      <a:pt x="4087" y="21182"/>
                    </a:cubicBezTo>
                    <a:cubicBezTo>
                      <a:pt x="11231" y="16982"/>
                      <a:pt x="18581" y="12600"/>
                      <a:pt x="23648" y="6026"/>
                    </a:cubicBezTo>
                    <a:cubicBezTo>
                      <a:pt x="15979" y="11322"/>
                      <a:pt x="8081" y="16297"/>
                      <a:pt x="1" y="20954"/>
                    </a:cubicBezTo>
                    <a:cubicBezTo>
                      <a:pt x="4018" y="22848"/>
                      <a:pt x="8423" y="24035"/>
                      <a:pt x="13103" y="24309"/>
                    </a:cubicBezTo>
                    <a:cubicBezTo>
                      <a:pt x="18809" y="21684"/>
                      <a:pt x="24515" y="19082"/>
                      <a:pt x="30222" y="16457"/>
                    </a:cubicBezTo>
                    <a:cubicBezTo>
                      <a:pt x="26980" y="19105"/>
                      <a:pt x="23625" y="21616"/>
                      <a:pt x="20201" y="24012"/>
                    </a:cubicBezTo>
                    <a:cubicBezTo>
                      <a:pt x="22278" y="23716"/>
                      <a:pt x="24287" y="23236"/>
                      <a:pt x="26227" y="22597"/>
                    </a:cubicBezTo>
                    <a:cubicBezTo>
                      <a:pt x="30085" y="20520"/>
                      <a:pt x="33919" y="18397"/>
                      <a:pt x="37731" y="16206"/>
                    </a:cubicBezTo>
                    <a:cubicBezTo>
                      <a:pt x="39557" y="14677"/>
                      <a:pt x="41246" y="12965"/>
                      <a:pt x="42730" y="11093"/>
                    </a:cubicBezTo>
                    <a:cubicBezTo>
                      <a:pt x="40607" y="11847"/>
                      <a:pt x="38462" y="12554"/>
                      <a:pt x="36316" y="13216"/>
                    </a:cubicBezTo>
                    <a:cubicBezTo>
                      <a:pt x="38918" y="11938"/>
                      <a:pt x="41497" y="10637"/>
                      <a:pt x="44077" y="9313"/>
                    </a:cubicBezTo>
                    <a:cubicBezTo>
                      <a:pt x="45971" y="6574"/>
                      <a:pt x="47523" y="3584"/>
                      <a:pt x="48596" y="365"/>
                    </a:cubicBezTo>
                    <a:cubicBezTo>
                      <a:pt x="42456" y="4154"/>
                      <a:pt x="36088" y="7578"/>
                      <a:pt x="29537" y="10637"/>
                    </a:cubicBezTo>
                    <a:cubicBezTo>
                      <a:pt x="34513" y="7761"/>
                      <a:pt x="39055" y="4154"/>
                      <a:pt x="43027" y="0"/>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8"/>
              <p:cNvSpPr/>
              <p:nvPr/>
            </p:nvSpPr>
            <p:spPr>
              <a:xfrm>
                <a:off x="4218850" y="2062325"/>
                <a:ext cx="1271400" cy="671650"/>
              </a:xfrm>
              <a:custGeom>
                <a:avLst/>
                <a:gdLst/>
                <a:ahLst/>
                <a:cxnLst/>
                <a:rect l="l" t="t" r="r" b="b"/>
                <a:pathLst>
                  <a:path w="50856" h="26866" extrusionOk="0">
                    <a:moveTo>
                      <a:pt x="36270" y="0"/>
                    </a:moveTo>
                    <a:cubicBezTo>
                      <a:pt x="36064" y="137"/>
                      <a:pt x="35859" y="274"/>
                      <a:pt x="35631" y="411"/>
                    </a:cubicBezTo>
                    <a:cubicBezTo>
                      <a:pt x="25610" y="6848"/>
                      <a:pt x="15430" y="13353"/>
                      <a:pt x="4063" y="16891"/>
                    </a:cubicBezTo>
                    <a:cubicBezTo>
                      <a:pt x="11208" y="12668"/>
                      <a:pt x="18534" y="8308"/>
                      <a:pt x="23602" y="1735"/>
                    </a:cubicBezTo>
                    <a:lnTo>
                      <a:pt x="23602" y="1735"/>
                    </a:lnTo>
                    <a:cubicBezTo>
                      <a:pt x="18238" y="5455"/>
                      <a:pt x="12737" y="9016"/>
                      <a:pt x="7145" y="12417"/>
                    </a:cubicBezTo>
                    <a:cubicBezTo>
                      <a:pt x="3835" y="16297"/>
                      <a:pt x="1370" y="20908"/>
                      <a:pt x="0" y="25975"/>
                    </a:cubicBezTo>
                    <a:cubicBezTo>
                      <a:pt x="10066" y="21387"/>
                      <a:pt x="20132" y="16777"/>
                      <a:pt x="30175" y="12166"/>
                    </a:cubicBezTo>
                    <a:lnTo>
                      <a:pt x="30175" y="12166"/>
                    </a:lnTo>
                    <a:cubicBezTo>
                      <a:pt x="23510" y="17598"/>
                      <a:pt x="16412" y="22529"/>
                      <a:pt x="8971" y="26865"/>
                    </a:cubicBezTo>
                    <a:cubicBezTo>
                      <a:pt x="23419" y="20292"/>
                      <a:pt x="37206" y="12326"/>
                      <a:pt x="50855" y="4200"/>
                    </a:cubicBezTo>
                    <a:cubicBezTo>
                      <a:pt x="50650" y="4086"/>
                      <a:pt x="50444" y="3972"/>
                      <a:pt x="50239" y="3857"/>
                    </a:cubicBezTo>
                    <a:cubicBezTo>
                      <a:pt x="45674" y="5798"/>
                      <a:pt x="41017" y="7487"/>
                      <a:pt x="36270" y="8925"/>
                    </a:cubicBezTo>
                    <a:cubicBezTo>
                      <a:pt x="40264" y="6985"/>
                      <a:pt x="44213" y="4953"/>
                      <a:pt x="48116" y="2853"/>
                    </a:cubicBezTo>
                    <a:cubicBezTo>
                      <a:pt x="45788" y="1849"/>
                      <a:pt x="43346" y="1073"/>
                      <a:pt x="40812" y="593"/>
                    </a:cubicBezTo>
                    <a:cubicBezTo>
                      <a:pt x="37114" y="2625"/>
                      <a:pt x="33325" y="4565"/>
                      <a:pt x="29491" y="6345"/>
                    </a:cubicBezTo>
                    <a:cubicBezTo>
                      <a:pt x="32595" y="4565"/>
                      <a:pt x="35517" y="2488"/>
                      <a:pt x="38233" y="183"/>
                    </a:cubicBezTo>
                    <a:cubicBezTo>
                      <a:pt x="37594" y="114"/>
                      <a:pt x="36932" y="46"/>
                      <a:pt x="36270" y="0"/>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1" name="Google Shape;2811;p38"/>
            <p:cNvSpPr/>
            <p:nvPr/>
          </p:nvSpPr>
          <p:spPr>
            <a:xfrm>
              <a:off x="8804650" y="445475"/>
              <a:ext cx="571800" cy="5718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2" name="Google Shape;2812;p38"/>
          <p:cNvSpPr txBox="1"/>
          <p:nvPr/>
        </p:nvSpPr>
        <p:spPr>
          <a:xfrm>
            <a:off x="712975" y="2420035"/>
            <a:ext cx="18411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MANAGER 1</a:t>
            </a:r>
            <a:endParaRPr sz="2200">
              <a:latin typeface="Concert One"/>
              <a:ea typeface="Concert One"/>
              <a:cs typeface="Concert One"/>
              <a:sym typeface="Concert One"/>
            </a:endParaRPr>
          </a:p>
        </p:txBody>
      </p:sp>
      <p:sp>
        <p:nvSpPr>
          <p:cNvPr id="2813" name="Google Shape;2813;p38"/>
          <p:cNvSpPr txBox="1"/>
          <p:nvPr/>
        </p:nvSpPr>
        <p:spPr>
          <a:xfrm>
            <a:off x="712988" y="2781975"/>
            <a:ext cx="18411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Mercury is the smallest planet</a:t>
            </a:r>
            <a:endParaRPr>
              <a:latin typeface="Cambay"/>
              <a:ea typeface="Cambay"/>
              <a:cs typeface="Cambay"/>
              <a:sym typeface="Cambay"/>
            </a:endParaRPr>
          </a:p>
        </p:txBody>
      </p:sp>
      <p:sp>
        <p:nvSpPr>
          <p:cNvPr id="2814" name="Google Shape;2814;p38"/>
          <p:cNvSpPr txBox="1"/>
          <p:nvPr/>
        </p:nvSpPr>
        <p:spPr>
          <a:xfrm>
            <a:off x="3875550" y="1322875"/>
            <a:ext cx="1392900" cy="39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CEO</a:t>
            </a:r>
            <a:endParaRPr sz="2200">
              <a:latin typeface="Concert One"/>
              <a:ea typeface="Concert One"/>
              <a:cs typeface="Concert One"/>
              <a:sym typeface="Concert One"/>
            </a:endParaRPr>
          </a:p>
        </p:txBody>
      </p:sp>
      <p:sp>
        <p:nvSpPr>
          <p:cNvPr id="2815" name="Google Shape;2815;p38"/>
          <p:cNvSpPr txBox="1"/>
          <p:nvPr/>
        </p:nvSpPr>
        <p:spPr>
          <a:xfrm>
            <a:off x="6589900" y="2420035"/>
            <a:ext cx="18411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MANAGER 2</a:t>
            </a:r>
            <a:endParaRPr sz="2200">
              <a:latin typeface="Concert One"/>
              <a:ea typeface="Concert One"/>
              <a:cs typeface="Concert One"/>
              <a:sym typeface="Concert One"/>
            </a:endParaRPr>
          </a:p>
        </p:txBody>
      </p:sp>
      <p:sp>
        <p:nvSpPr>
          <p:cNvPr id="2816" name="Google Shape;2816;p38"/>
          <p:cNvSpPr txBox="1"/>
          <p:nvPr/>
        </p:nvSpPr>
        <p:spPr>
          <a:xfrm>
            <a:off x="6589913" y="2781975"/>
            <a:ext cx="18411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Neptune is the farthest planet</a:t>
            </a:r>
            <a:endParaRPr>
              <a:latin typeface="Cambay"/>
              <a:ea typeface="Cambay"/>
              <a:cs typeface="Cambay"/>
              <a:sym typeface="Cambay"/>
            </a:endParaRPr>
          </a:p>
        </p:txBody>
      </p:sp>
      <p:grpSp>
        <p:nvGrpSpPr>
          <p:cNvPr id="2817" name="Google Shape;2817;p38"/>
          <p:cNvGrpSpPr/>
          <p:nvPr/>
        </p:nvGrpSpPr>
        <p:grpSpPr>
          <a:xfrm>
            <a:off x="6906049" y="1220037"/>
            <a:ext cx="1208917" cy="1208917"/>
            <a:chOff x="6906049" y="1220037"/>
            <a:chExt cx="1208917" cy="1208917"/>
          </a:xfrm>
        </p:grpSpPr>
        <p:sp>
          <p:nvSpPr>
            <p:cNvPr id="2818" name="Google Shape;2818;p38"/>
            <p:cNvSpPr/>
            <p:nvPr/>
          </p:nvSpPr>
          <p:spPr>
            <a:xfrm>
              <a:off x="6906049" y="1220037"/>
              <a:ext cx="1208917" cy="1208917"/>
            </a:xfrm>
            <a:prstGeom prst="ellipse">
              <a:avLst/>
            </a:pr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38"/>
            <p:cNvGrpSpPr/>
            <p:nvPr/>
          </p:nvGrpSpPr>
          <p:grpSpPr>
            <a:xfrm>
              <a:off x="7176638" y="1490726"/>
              <a:ext cx="667755" cy="667528"/>
              <a:chOff x="7176638" y="1490726"/>
              <a:chExt cx="667755" cy="667528"/>
            </a:xfrm>
          </p:grpSpPr>
          <p:sp>
            <p:nvSpPr>
              <p:cNvPr id="2820" name="Google Shape;2820;p38"/>
              <p:cNvSpPr/>
              <p:nvPr/>
            </p:nvSpPr>
            <p:spPr>
              <a:xfrm>
                <a:off x="7176638" y="1490726"/>
                <a:ext cx="667755" cy="667528"/>
              </a:xfrm>
              <a:custGeom>
                <a:avLst/>
                <a:gdLst/>
                <a:ahLst/>
                <a:cxnLst/>
                <a:rect l="l" t="t" r="r" b="b"/>
                <a:pathLst>
                  <a:path w="67655" h="67632" extrusionOk="0">
                    <a:moveTo>
                      <a:pt x="0" y="33827"/>
                    </a:moveTo>
                    <a:cubicBezTo>
                      <a:pt x="0" y="52498"/>
                      <a:pt x="15134" y="67631"/>
                      <a:pt x="33828" y="67631"/>
                    </a:cubicBezTo>
                    <a:lnTo>
                      <a:pt x="33828" y="67631"/>
                    </a:lnTo>
                    <a:cubicBezTo>
                      <a:pt x="52499" y="67631"/>
                      <a:pt x="67655" y="52498"/>
                      <a:pt x="67655" y="33827"/>
                    </a:cubicBezTo>
                    <a:lnTo>
                      <a:pt x="67655" y="33827"/>
                    </a:lnTo>
                    <a:cubicBezTo>
                      <a:pt x="67655" y="15133"/>
                      <a:pt x="52499" y="0"/>
                      <a:pt x="33828" y="0"/>
                    </a:cubicBezTo>
                    <a:lnTo>
                      <a:pt x="33828" y="0"/>
                    </a:lnTo>
                    <a:cubicBezTo>
                      <a:pt x="15134" y="0"/>
                      <a:pt x="0" y="15133"/>
                      <a:pt x="0" y="33827"/>
                    </a:cubicBezTo>
                    <a:close/>
                  </a:path>
                </a:pathLst>
              </a:cu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8"/>
              <p:cNvSpPr/>
              <p:nvPr/>
            </p:nvSpPr>
            <p:spPr>
              <a:xfrm>
                <a:off x="7290365" y="1562081"/>
                <a:ext cx="76384" cy="91919"/>
              </a:xfrm>
              <a:custGeom>
                <a:avLst/>
                <a:gdLst/>
                <a:ahLst/>
                <a:cxnLst/>
                <a:rect l="l" t="t" r="r" b="b"/>
                <a:pathLst>
                  <a:path w="7739" h="9313" extrusionOk="0">
                    <a:moveTo>
                      <a:pt x="1963" y="1986"/>
                    </a:moveTo>
                    <a:cubicBezTo>
                      <a:pt x="1210" y="2899"/>
                      <a:pt x="639" y="3949"/>
                      <a:pt x="320" y="5090"/>
                    </a:cubicBezTo>
                    <a:cubicBezTo>
                      <a:pt x="114" y="5843"/>
                      <a:pt x="0" y="6665"/>
                      <a:pt x="206" y="7418"/>
                    </a:cubicBezTo>
                    <a:cubicBezTo>
                      <a:pt x="411" y="8171"/>
                      <a:pt x="982" y="8879"/>
                      <a:pt x="1735" y="9062"/>
                    </a:cubicBezTo>
                    <a:cubicBezTo>
                      <a:pt x="2694" y="9313"/>
                      <a:pt x="3675" y="8742"/>
                      <a:pt x="4451" y="8149"/>
                    </a:cubicBezTo>
                    <a:cubicBezTo>
                      <a:pt x="5775" y="7144"/>
                      <a:pt x="7030" y="5866"/>
                      <a:pt x="7373" y="4246"/>
                    </a:cubicBezTo>
                    <a:cubicBezTo>
                      <a:pt x="7738" y="2625"/>
                      <a:pt x="6871" y="662"/>
                      <a:pt x="5250" y="342"/>
                    </a:cubicBezTo>
                    <a:cubicBezTo>
                      <a:pt x="3561" y="0"/>
                      <a:pt x="2077" y="1461"/>
                      <a:pt x="1210" y="2922"/>
                    </a:cubicBezTo>
                  </a:path>
                </a:pathLst>
              </a:custGeom>
              <a:gradFill>
                <a:gsLst>
                  <a:gs pos="0">
                    <a:schemeClr val="dk1">
                      <a:alpha val="46880"/>
                    </a:schemeClr>
                  </a:gs>
                  <a:gs pos="55000">
                    <a:srgbClr val="7800B9">
                      <a:alpha val="0"/>
                      <a:alpha val="46880"/>
                    </a:srgbClr>
                  </a:gs>
                  <a:gs pos="100000">
                    <a:srgbClr val="FFFFFF">
                      <a:alpha val="0"/>
                      <a:alpha val="4688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8"/>
              <p:cNvSpPr/>
              <p:nvPr/>
            </p:nvSpPr>
            <p:spPr>
              <a:xfrm>
                <a:off x="7394262" y="1556282"/>
                <a:ext cx="92827" cy="99134"/>
              </a:xfrm>
              <a:custGeom>
                <a:avLst/>
                <a:gdLst/>
                <a:ahLst/>
                <a:cxnLst/>
                <a:rect l="l" t="t" r="r" b="b"/>
                <a:pathLst>
                  <a:path w="9405" h="10044" extrusionOk="0">
                    <a:moveTo>
                      <a:pt x="822" y="4634"/>
                    </a:moveTo>
                    <a:cubicBezTo>
                      <a:pt x="685" y="2922"/>
                      <a:pt x="1849" y="1210"/>
                      <a:pt x="3447" y="617"/>
                    </a:cubicBezTo>
                    <a:cubicBezTo>
                      <a:pt x="5045" y="0"/>
                      <a:pt x="6962" y="434"/>
                      <a:pt x="8263" y="1575"/>
                    </a:cubicBezTo>
                    <a:cubicBezTo>
                      <a:pt x="8651" y="1940"/>
                      <a:pt x="8994" y="2374"/>
                      <a:pt x="9176" y="2876"/>
                    </a:cubicBezTo>
                    <a:cubicBezTo>
                      <a:pt x="9405" y="3493"/>
                      <a:pt x="9336" y="4177"/>
                      <a:pt x="9199" y="4816"/>
                    </a:cubicBezTo>
                    <a:cubicBezTo>
                      <a:pt x="8766" y="6642"/>
                      <a:pt x="7579" y="8286"/>
                      <a:pt x="5981" y="9245"/>
                    </a:cubicBezTo>
                    <a:cubicBezTo>
                      <a:pt x="5205" y="9724"/>
                      <a:pt x="4292" y="10043"/>
                      <a:pt x="3402" y="9861"/>
                    </a:cubicBezTo>
                    <a:cubicBezTo>
                      <a:pt x="2146" y="9587"/>
                      <a:pt x="1325" y="8400"/>
                      <a:pt x="777" y="7236"/>
                    </a:cubicBezTo>
                    <a:cubicBezTo>
                      <a:pt x="548" y="6757"/>
                      <a:pt x="343" y="6232"/>
                      <a:pt x="252" y="5684"/>
                    </a:cubicBezTo>
                    <a:cubicBezTo>
                      <a:pt x="1" y="4086"/>
                      <a:pt x="1028" y="2397"/>
                      <a:pt x="2557" y="1872"/>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8"/>
              <p:cNvSpPr/>
              <p:nvPr/>
            </p:nvSpPr>
            <p:spPr>
              <a:xfrm>
                <a:off x="7528533" y="1586692"/>
                <a:ext cx="52726" cy="60168"/>
              </a:xfrm>
              <a:custGeom>
                <a:avLst/>
                <a:gdLst/>
                <a:ahLst/>
                <a:cxnLst/>
                <a:rect l="l" t="t" r="r" b="b"/>
                <a:pathLst>
                  <a:path w="5342" h="6096" extrusionOk="0">
                    <a:moveTo>
                      <a:pt x="1827" y="663"/>
                    </a:moveTo>
                    <a:cubicBezTo>
                      <a:pt x="731" y="1325"/>
                      <a:pt x="1" y="2648"/>
                      <a:pt x="274" y="3904"/>
                    </a:cubicBezTo>
                    <a:cubicBezTo>
                      <a:pt x="526" y="5136"/>
                      <a:pt x="1918" y="6095"/>
                      <a:pt x="3128" y="5707"/>
                    </a:cubicBezTo>
                    <a:cubicBezTo>
                      <a:pt x="3630" y="5547"/>
                      <a:pt x="4041" y="5205"/>
                      <a:pt x="4360" y="4817"/>
                    </a:cubicBezTo>
                    <a:cubicBezTo>
                      <a:pt x="4976" y="4086"/>
                      <a:pt x="5342" y="3105"/>
                      <a:pt x="5182" y="2169"/>
                    </a:cubicBezTo>
                    <a:cubicBezTo>
                      <a:pt x="5022" y="1233"/>
                      <a:pt x="4315" y="366"/>
                      <a:pt x="3379" y="183"/>
                    </a:cubicBezTo>
                    <a:cubicBezTo>
                      <a:pt x="2443" y="1"/>
                      <a:pt x="1370" y="617"/>
                      <a:pt x="1187" y="1553"/>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8"/>
              <p:cNvSpPr/>
              <p:nvPr/>
            </p:nvSpPr>
            <p:spPr>
              <a:xfrm>
                <a:off x="7472659" y="1896689"/>
                <a:ext cx="233633" cy="231155"/>
              </a:xfrm>
              <a:custGeom>
                <a:avLst/>
                <a:gdLst/>
                <a:ahLst/>
                <a:cxnLst/>
                <a:rect l="l" t="t" r="r" b="b"/>
                <a:pathLst>
                  <a:path w="23671" h="23420" extrusionOk="0">
                    <a:moveTo>
                      <a:pt x="7670" y="23008"/>
                    </a:moveTo>
                    <a:cubicBezTo>
                      <a:pt x="5319" y="23168"/>
                      <a:pt x="2900" y="22004"/>
                      <a:pt x="1576" y="20087"/>
                    </a:cubicBezTo>
                    <a:cubicBezTo>
                      <a:pt x="229" y="18146"/>
                      <a:pt x="1" y="15499"/>
                      <a:pt x="982" y="13353"/>
                    </a:cubicBezTo>
                    <a:cubicBezTo>
                      <a:pt x="1667" y="11801"/>
                      <a:pt x="2922" y="10591"/>
                      <a:pt x="3790" y="9153"/>
                    </a:cubicBezTo>
                    <a:cubicBezTo>
                      <a:pt x="4931" y="7259"/>
                      <a:pt x="5388" y="5045"/>
                      <a:pt x="6209" y="2990"/>
                    </a:cubicBezTo>
                    <a:cubicBezTo>
                      <a:pt x="6552" y="2146"/>
                      <a:pt x="6985" y="1279"/>
                      <a:pt x="7739" y="731"/>
                    </a:cubicBezTo>
                    <a:cubicBezTo>
                      <a:pt x="8629" y="92"/>
                      <a:pt x="9816" y="0"/>
                      <a:pt x="10911" y="160"/>
                    </a:cubicBezTo>
                    <a:cubicBezTo>
                      <a:pt x="13650" y="548"/>
                      <a:pt x="16001" y="2260"/>
                      <a:pt x="18193" y="3972"/>
                    </a:cubicBezTo>
                    <a:cubicBezTo>
                      <a:pt x="20064" y="5433"/>
                      <a:pt x="22004" y="7053"/>
                      <a:pt x="22758" y="9290"/>
                    </a:cubicBezTo>
                    <a:cubicBezTo>
                      <a:pt x="23671" y="11984"/>
                      <a:pt x="22621" y="15042"/>
                      <a:pt x="20749" y="17165"/>
                    </a:cubicBezTo>
                    <a:cubicBezTo>
                      <a:pt x="18877" y="19288"/>
                      <a:pt x="16298" y="20634"/>
                      <a:pt x="13696" y="21776"/>
                    </a:cubicBezTo>
                    <a:cubicBezTo>
                      <a:pt x="12075" y="22483"/>
                      <a:pt x="10409" y="23145"/>
                      <a:pt x="8652" y="23282"/>
                    </a:cubicBezTo>
                    <a:cubicBezTo>
                      <a:pt x="6894" y="23419"/>
                      <a:pt x="5000" y="22985"/>
                      <a:pt x="3721" y="21776"/>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8"/>
              <p:cNvSpPr/>
              <p:nvPr/>
            </p:nvSpPr>
            <p:spPr>
              <a:xfrm>
                <a:off x="7605578" y="1620487"/>
                <a:ext cx="204121" cy="272382"/>
              </a:xfrm>
              <a:custGeom>
                <a:avLst/>
                <a:gdLst/>
                <a:ahLst/>
                <a:cxnLst/>
                <a:rect l="l" t="t" r="r" b="b"/>
                <a:pathLst>
                  <a:path w="20681" h="27597" extrusionOk="0">
                    <a:moveTo>
                      <a:pt x="19631" y="21205"/>
                    </a:moveTo>
                    <a:cubicBezTo>
                      <a:pt x="18877" y="24104"/>
                      <a:pt x="16344" y="26478"/>
                      <a:pt x="13399" y="27048"/>
                    </a:cubicBezTo>
                    <a:cubicBezTo>
                      <a:pt x="10432" y="27596"/>
                      <a:pt x="7214" y="26341"/>
                      <a:pt x="5433" y="23899"/>
                    </a:cubicBezTo>
                    <a:cubicBezTo>
                      <a:pt x="4885" y="23123"/>
                      <a:pt x="4475" y="22278"/>
                      <a:pt x="4064" y="21411"/>
                    </a:cubicBezTo>
                    <a:cubicBezTo>
                      <a:pt x="3310" y="19722"/>
                      <a:pt x="2580" y="18010"/>
                      <a:pt x="1941" y="16275"/>
                    </a:cubicBezTo>
                    <a:cubicBezTo>
                      <a:pt x="891" y="13376"/>
                      <a:pt x="1" y="10295"/>
                      <a:pt x="434" y="7259"/>
                    </a:cubicBezTo>
                    <a:cubicBezTo>
                      <a:pt x="868" y="4200"/>
                      <a:pt x="2968" y="1187"/>
                      <a:pt x="6004" y="594"/>
                    </a:cubicBezTo>
                    <a:cubicBezTo>
                      <a:pt x="8971" y="1"/>
                      <a:pt x="11916" y="1781"/>
                      <a:pt x="14107" y="3858"/>
                    </a:cubicBezTo>
                    <a:cubicBezTo>
                      <a:pt x="16595" y="6232"/>
                      <a:pt x="18626" y="9131"/>
                      <a:pt x="19653" y="12395"/>
                    </a:cubicBezTo>
                    <a:cubicBezTo>
                      <a:pt x="20681" y="15681"/>
                      <a:pt x="20635" y="19356"/>
                      <a:pt x="19151" y="22438"/>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8"/>
              <p:cNvSpPr/>
              <p:nvPr/>
            </p:nvSpPr>
            <p:spPr>
              <a:xfrm>
                <a:off x="7467033" y="1759713"/>
                <a:ext cx="237906" cy="237916"/>
              </a:xfrm>
              <a:custGeom>
                <a:avLst/>
                <a:gdLst/>
                <a:ahLst/>
                <a:cxnLst/>
                <a:rect l="l" t="t" r="r" b="b"/>
                <a:pathLst>
                  <a:path w="24104" h="24105" extrusionOk="0">
                    <a:moveTo>
                      <a:pt x="0" y="12052"/>
                    </a:moveTo>
                    <a:cubicBezTo>
                      <a:pt x="0" y="18694"/>
                      <a:pt x="5387" y="24104"/>
                      <a:pt x="12052" y="24104"/>
                    </a:cubicBezTo>
                    <a:lnTo>
                      <a:pt x="12052" y="24104"/>
                    </a:lnTo>
                    <a:cubicBezTo>
                      <a:pt x="18717" y="24104"/>
                      <a:pt x="24104" y="18694"/>
                      <a:pt x="24104" y="12052"/>
                    </a:cubicBezTo>
                    <a:lnTo>
                      <a:pt x="24104" y="12052"/>
                    </a:lnTo>
                    <a:cubicBezTo>
                      <a:pt x="24104" y="5387"/>
                      <a:pt x="18717" y="1"/>
                      <a:pt x="12052" y="1"/>
                    </a:cubicBezTo>
                    <a:lnTo>
                      <a:pt x="12052" y="1"/>
                    </a:lnTo>
                    <a:cubicBezTo>
                      <a:pt x="5387" y="1"/>
                      <a:pt x="0" y="5387"/>
                      <a:pt x="0" y="12052"/>
                    </a:cubicBezTo>
                    <a:close/>
                  </a:path>
                </a:pathLst>
              </a:custGeom>
              <a:gradFill>
                <a:gsLst>
                  <a:gs pos="0">
                    <a:schemeClr val="accent5"/>
                  </a:gs>
                  <a:gs pos="29000">
                    <a:srgbClr val="47A3A2"/>
                  </a:gs>
                  <a:gs pos="100000">
                    <a:schemeClr val="accent6"/>
                  </a:gs>
                  <a:gs pos="100000">
                    <a:schemeClr val="accent5"/>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8"/>
              <p:cNvSpPr/>
              <p:nvPr/>
            </p:nvSpPr>
            <p:spPr>
              <a:xfrm>
                <a:off x="7466125" y="1878666"/>
                <a:ext cx="239723" cy="123010"/>
              </a:xfrm>
              <a:custGeom>
                <a:avLst/>
                <a:gdLst/>
                <a:ahLst/>
                <a:cxnLst/>
                <a:rect l="l" t="t" r="r" b="b"/>
                <a:pathLst>
                  <a:path w="24288" h="12463" extrusionOk="0">
                    <a:moveTo>
                      <a:pt x="92" y="0"/>
                    </a:moveTo>
                    <a:lnTo>
                      <a:pt x="92" y="0"/>
                    </a:lnTo>
                    <a:cubicBezTo>
                      <a:pt x="1" y="1575"/>
                      <a:pt x="275" y="3173"/>
                      <a:pt x="823" y="4679"/>
                    </a:cubicBezTo>
                    <a:cubicBezTo>
                      <a:pt x="1393" y="6186"/>
                      <a:pt x="2261" y="7578"/>
                      <a:pt x="3379" y="8742"/>
                    </a:cubicBezTo>
                    <a:cubicBezTo>
                      <a:pt x="4498" y="9929"/>
                      <a:pt x="5890" y="10842"/>
                      <a:pt x="7373" y="11504"/>
                    </a:cubicBezTo>
                    <a:cubicBezTo>
                      <a:pt x="8880" y="12143"/>
                      <a:pt x="10501" y="12463"/>
                      <a:pt x="12144" y="12463"/>
                    </a:cubicBezTo>
                    <a:cubicBezTo>
                      <a:pt x="13765" y="12463"/>
                      <a:pt x="15408" y="12143"/>
                      <a:pt x="16914" y="11504"/>
                    </a:cubicBezTo>
                    <a:cubicBezTo>
                      <a:pt x="18398" y="10842"/>
                      <a:pt x="19768" y="9929"/>
                      <a:pt x="20886" y="8742"/>
                    </a:cubicBezTo>
                    <a:cubicBezTo>
                      <a:pt x="22027" y="7578"/>
                      <a:pt x="22895" y="6186"/>
                      <a:pt x="23465" y="4679"/>
                    </a:cubicBezTo>
                    <a:cubicBezTo>
                      <a:pt x="24013" y="3173"/>
                      <a:pt x="24287" y="1575"/>
                      <a:pt x="24196" y="0"/>
                    </a:cubicBezTo>
                    <a:lnTo>
                      <a:pt x="24196" y="0"/>
                    </a:lnTo>
                    <a:cubicBezTo>
                      <a:pt x="24036" y="3150"/>
                      <a:pt x="22644" y="6163"/>
                      <a:pt x="20430" y="8286"/>
                    </a:cubicBezTo>
                    <a:cubicBezTo>
                      <a:pt x="18216" y="10431"/>
                      <a:pt x="15203" y="11641"/>
                      <a:pt x="12144" y="11641"/>
                    </a:cubicBezTo>
                    <a:cubicBezTo>
                      <a:pt x="9085" y="11641"/>
                      <a:pt x="6072" y="10431"/>
                      <a:pt x="3858" y="8286"/>
                    </a:cubicBezTo>
                    <a:cubicBezTo>
                      <a:pt x="1622" y="6163"/>
                      <a:pt x="252" y="315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8"/>
              <p:cNvSpPr/>
              <p:nvPr/>
            </p:nvSpPr>
            <p:spPr>
              <a:xfrm>
                <a:off x="7283422" y="1567998"/>
                <a:ext cx="155008" cy="79532"/>
              </a:xfrm>
              <a:custGeom>
                <a:avLst/>
                <a:gdLst/>
                <a:ahLst/>
                <a:cxnLst/>
                <a:rect l="l" t="t" r="r" b="b"/>
                <a:pathLst>
                  <a:path w="15705" h="8058" extrusionOk="0">
                    <a:moveTo>
                      <a:pt x="7853" y="0"/>
                    </a:moveTo>
                    <a:cubicBezTo>
                      <a:pt x="6803" y="23"/>
                      <a:pt x="5753" y="228"/>
                      <a:pt x="4771" y="639"/>
                    </a:cubicBezTo>
                    <a:cubicBezTo>
                      <a:pt x="3812" y="1050"/>
                      <a:pt x="2922" y="1644"/>
                      <a:pt x="2192" y="2420"/>
                    </a:cubicBezTo>
                    <a:cubicBezTo>
                      <a:pt x="1484" y="3173"/>
                      <a:pt x="914" y="4063"/>
                      <a:pt x="548" y="5045"/>
                    </a:cubicBezTo>
                    <a:cubicBezTo>
                      <a:pt x="183" y="6003"/>
                      <a:pt x="1" y="7053"/>
                      <a:pt x="69" y="8058"/>
                    </a:cubicBezTo>
                    <a:cubicBezTo>
                      <a:pt x="183" y="6026"/>
                      <a:pt x="1051" y="4086"/>
                      <a:pt x="2489" y="2694"/>
                    </a:cubicBezTo>
                    <a:cubicBezTo>
                      <a:pt x="3907" y="1343"/>
                      <a:pt x="5835" y="548"/>
                      <a:pt x="7771" y="548"/>
                    </a:cubicBezTo>
                    <a:cubicBezTo>
                      <a:pt x="7798" y="548"/>
                      <a:pt x="7825" y="548"/>
                      <a:pt x="7853" y="548"/>
                    </a:cubicBezTo>
                    <a:cubicBezTo>
                      <a:pt x="7880" y="548"/>
                      <a:pt x="7908" y="548"/>
                      <a:pt x="7935" y="548"/>
                    </a:cubicBezTo>
                    <a:cubicBezTo>
                      <a:pt x="9892" y="548"/>
                      <a:pt x="11798" y="1343"/>
                      <a:pt x="13216" y="2716"/>
                    </a:cubicBezTo>
                    <a:cubicBezTo>
                      <a:pt x="14654" y="4086"/>
                      <a:pt x="15545" y="6026"/>
                      <a:pt x="15636" y="8058"/>
                    </a:cubicBezTo>
                    <a:cubicBezTo>
                      <a:pt x="15704" y="7053"/>
                      <a:pt x="15522" y="6003"/>
                      <a:pt x="15179" y="5045"/>
                    </a:cubicBezTo>
                    <a:cubicBezTo>
                      <a:pt x="14791" y="4063"/>
                      <a:pt x="14221" y="3173"/>
                      <a:pt x="13513" y="2420"/>
                    </a:cubicBezTo>
                    <a:cubicBezTo>
                      <a:pt x="12783" y="1644"/>
                      <a:pt x="11893" y="1050"/>
                      <a:pt x="10934" y="639"/>
                    </a:cubicBezTo>
                    <a:cubicBezTo>
                      <a:pt x="9952" y="228"/>
                      <a:pt x="8902" y="23"/>
                      <a:pt x="7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8"/>
              <p:cNvSpPr/>
              <p:nvPr/>
            </p:nvSpPr>
            <p:spPr>
              <a:xfrm>
                <a:off x="7603101" y="1556726"/>
                <a:ext cx="139690" cy="126208"/>
              </a:xfrm>
              <a:custGeom>
                <a:avLst/>
                <a:gdLst/>
                <a:ahLst/>
                <a:cxnLst/>
                <a:rect l="l" t="t" r="r" b="b"/>
                <a:pathLst>
                  <a:path w="14153" h="12787" extrusionOk="0">
                    <a:moveTo>
                      <a:pt x="891" y="1"/>
                    </a:moveTo>
                    <a:cubicBezTo>
                      <a:pt x="275" y="663"/>
                      <a:pt x="1" y="1644"/>
                      <a:pt x="46" y="2580"/>
                    </a:cubicBezTo>
                    <a:cubicBezTo>
                      <a:pt x="115" y="3516"/>
                      <a:pt x="389" y="4429"/>
                      <a:pt x="777" y="5274"/>
                    </a:cubicBezTo>
                    <a:cubicBezTo>
                      <a:pt x="1553" y="6963"/>
                      <a:pt x="2763" y="8423"/>
                      <a:pt x="4132" y="9656"/>
                    </a:cubicBezTo>
                    <a:cubicBezTo>
                      <a:pt x="5570" y="10866"/>
                      <a:pt x="7145" y="11893"/>
                      <a:pt x="8948" y="12418"/>
                    </a:cubicBezTo>
                    <a:cubicBezTo>
                      <a:pt x="9668" y="12639"/>
                      <a:pt x="10417" y="12786"/>
                      <a:pt x="11172" y="12786"/>
                    </a:cubicBezTo>
                    <a:cubicBezTo>
                      <a:pt x="11351" y="12786"/>
                      <a:pt x="11531" y="12778"/>
                      <a:pt x="11710" y="12760"/>
                    </a:cubicBezTo>
                    <a:cubicBezTo>
                      <a:pt x="12646" y="12692"/>
                      <a:pt x="13582" y="12304"/>
                      <a:pt x="14152" y="11596"/>
                    </a:cubicBezTo>
                    <a:lnTo>
                      <a:pt x="14152" y="11596"/>
                    </a:lnTo>
                    <a:cubicBezTo>
                      <a:pt x="13490" y="12235"/>
                      <a:pt x="12600" y="12555"/>
                      <a:pt x="11687" y="12555"/>
                    </a:cubicBezTo>
                    <a:cubicBezTo>
                      <a:pt x="11642" y="12556"/>
                      <a:pt x="11597" y="12557"/>
                      <a:pt x="11551" y="12557"/>
                    </a:cubicBezTo>
                    <a:cubicBezTo>
                      <a:pt x="10707" y="12557"/>
                      <a:pt x="9864" y="12358"/>
                      <a:pt x="9062" y="12098"/>
                    </a:cubicBezTo>
                    <a:cubicBezTo>
                      <a:pt x="7350" y="11505"/>
                      <a:pt x="5798" y="10501"/>
                      <a:pt x="4452" y="9314"/>
                    </a:cubicBezTo>
                    <a:cubicBezTo>
                      <a:pt x="3082" y="8127"/>
                      <a:pt x="1895" y="6734"/>
                      <a:pt x="1096" y="5114"/>
                    </a:cubicBezTo>
                    <a:cubicBezTo>
                      <a:pt x="685" y="4315"/>
                      <a:pt x="366" y="3448"/>
                      <a:pt x="275" y="2557"/>
                    </a:cubicBezTo>
                    <a:cubicBezTo>
                      <a:pt x="160" y="1667"/>
                      <a:pt x="343" y="731"/>
                      <a:pt x="8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8"/>
              <p:cNvSpPr/>
              <p:nvPr/>
            </p:nvSpPr>
            <p:spPr>
              <a:xfrm>
                <a:off x="7611885" y="1544863"/>
                <a:ext cx="139917" cy="126326"/>
              </a:xfrm>
              <a:custGeom>
                <a:avLst/>
                <a:gdLst/>
                <a:ahLst/>
                <a:cxnLst/>
                <a:rect l="l" t="t" r="r" b="b"/>
                <a:pathLst>
                  <a:path w="14176" h="12799" extrusionOk="0">
                    <a:moveTo>
                      <a:pt x="2885" y="0"/>
                    </a:moveTo>
                    <a:cubicBezTo>
                      <a:pt x="2738" y="0"/>
                      <a:pt x="2591" y="5"/>
                      <a:pt x="2443" y="16"/>
                    </a:cubicBezTo>
                    <a:cubicBezTo>
                      <a:pt x="1530" y="85"/>
                      <a:pt x="594" y="473"/>
                      <a:pt x="1" y="1203"/>
                    </a:cubicBezTo>
                    <a:cubicBezTo>
                      <a:pt x="663" y="564"/>
                      <a:pt x="1576" y="244"/>
                      <a:pt x="2466" y="244"/>
                    </a:cubicBezTo>
                    <a:cubicBezTo>
                      <a:pt x="2516" y="243"/>
                      <a:pt x="2566" y="242"/>
                      <a:pt x="2616" y="242"/>
                    </a:cubicBezTo>
                    <a:cubicBezTo>
                      <a:pt x="3459" y="242"/>
                      <a:pt x="4317" y="421"/>
                      <a:pt x="5114" y="701"/>
                    </a:cubicBezTo>
                    <a:cubicBezTo>
                      <a:pt x="6803" y="1294"/>
                      <a:pt x="8355" y="2276"/>
                      <a:pt x="9724" y="3463"/>
                    </a:cubicBezTo>
                    <a:cubicBezTo>
                      <a:pt x="11071" y="4650"/>
                      <a:pt x="12258" y="6065"/>
                      <a:pt x="13080" y="7663"/>
                    </a:cubicBezTo>
                    <a:cubicBezTo>
                      <a:pt x="13491" y="8484"/>
                      <a:pt x="13787" y="9329"/>
                      <a:pt x="13879" y="10219"/>
                    </a:cubicBezTo>
                    <a:cubicBezTo>
                      <a:pt x="14016" y="11109"/>
                      <a:pt x="13810" y="12045"/>
                      <a:pt x="13262" y="12798"/>
                    </a:cubicBezTo>
                    <a:cubicBezTo>
                      <a:pt x="13902" y="12113"/>
                      <a:pt x="14175" y="11132"/>
                      <a:pt x="14107" y="10219"/>
                    </a:cubicBezTo>
                    <a:cubicBezTo>
                      <a:pt x="14061" y="9283"/>
                      <a:pt x="13765" y="8370"/>
                      <a:pt x="13399" y="7526"/>
                    </a:cubicBezTo>
                    <a:cubicBezTo>
                      <a:pt x="12623" y="5814"/>
                      <a:pt x="11391" y="4376"/>
                      <a:pt x="10021" y="3120"/>
                    </a:cubicBezTo>
                    <a:cubicBezTo>
                      <a:pt x="8606" y="1933"/>
                      <a:pt x="7008" y="906"/>
                      <a:pt x="5205" y="358"/>
                    </a:cubicBezTo>
                    <a:cubicBezTo>
                      <a:pt x="4455" y="147"/>
                      <a:pt x="3673" y="0"/>
                      <a:pt x="2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8"/>
              <p:cNvSpPr/>
              <p:nvPr/>
            </p:nvSpPr>
            <p:spPr>
              <a:xfrm>
                <a:off x="7261569" y="1972155"/>
                <a:ext cx="142612" cy="117838"/>
              </a:xfrm>
              <a:custGeom>
                <a:avLst/>
                <a:gdLst/>
                <a:ahLst/>
                <a:cxnLst/>
                <a:rect l="l" t="t" r="r" b="b"/>
                <a:pathLst>
                  <a:path w="14449" h="11939" extrusionOk="0">
                    <a:moveTo>
                      <a:pt x="1416" y="1028"/>
                    </a:moveTo>
                    <a:cubicBezTo>
                      <a:pt x="1" y="2831"/>
                      <a:pt x="1461" y="6323"/>
                      <a:pt x="4680" y="8834"/>
                    </a:cubicBezTo>
                    <a:lnTo>
                      <a:pt x="4680" y="8834"/>
                    </a:lnTo>
                    <a:cubicBezTo>
                      <a:pt x="7898" y="11345"/>
                      <a:pt x="11641" y="11938"/>
                      <a:pt x="13034" y="10135"/>
                    </a:cubicBezTo>
                    <a:lnTo>
                      <a:pt x="13034" y="10135"/>
                    </a:lnTo>
                    <a:cubicBezTo>
                      <a:pt x="14449" y="8355"/>
                      <a:pt x="12965" y="4863"/>
                      <a:pt x="9770" y="2329"/>
                    </a:cubicBezTo>
                    <a:lnTo>
                      <a:pt x="9770" y="2329"/>
                    </a:lnTo>
                    <a:cubicBezTo>
                      <a:pt x="7807" y="800"/>
                      <a:pt x="5661" y="1"/>
                      <a:pt x="3949" y="1"/>
                    </a:cubicBezTo>
                    <a:lnTo>
                      <a:pt x="3949" y="1"/>
                    </a:lnTo>
                    <a:cubicBezTo>
                      <a:pt x="2854" y="1"/>
                      <a:pt x="1964" y="320"/>
                      <a:pt x="1416" y="1028"/>
                    </a:cubicBezTo>
                  </a:path>
                </a:pathLst>
              </a:custGeom>
              <a:gradFill>
                <a:gsLst>
                  <a:gs pos="0">
                    <a:schemeClr val="accent5"/>
                  </a:gs>
                  <a:gs pos="29000">
                    <a:srgbClr val="47A3A2"/>
                  </a:gs>
                  <a:gs pos="100000">
                    <a:schemeClr val="accent6"/>
                  </a:gs>
                  <a:gs pos="100000">
                    <a:schemeClr val="accent5"/>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8"/>
              <p:cNvSpPr/>
              <p:nvPr/>
            </p:nvSpPr>
            <p:spPr>
              <a:xfrm>
                <a:off x="7275535" y="1970980"/>
                <a:ext cx="121440" cy="101217"/>
              </a:xfrm>
              <a:custGeom>
                <a:avLst/>
                <a:gdLst/>
                <a:ahLst/>
                <a:cxnLst/>
                <a:rect l="l" t="t" r="r" b="b"/>
                <a:pathLst>
                  <a:path w="12304" h="10255" extrusionOk="0">
                    <a:moveTo>
                      <a:pt x="2697" y="1"/>
                    </a:moveTo>
                    <a:cubicBezTo>
                      <a:pt x="2459" y="1"/>
                      <a:pt x="2222" y="17"/>
                      <a:pt x="1987" y="51"/>
                    </a:cubicBezTo>
                    <a:cubicBezTo>
                      <a:pt x="1210" y="143"/>
                      <a:pt x="457" y="531"/>
                      <a:pt x="1" y="1147"/>
                    </a:cubicBezTo>
                    <a:cubicBezTo>
                      <a:pt x="503" y="576"/>
                      <a:pt x="1256" y="280"/>
                      <a:pt x="2009" y="234"/>
                    </a:cubicBezTo>
                    <a:cubicBezTo>
                      <a:pt x="2143" y="222"/>
                      <a:pt x="2276" y="216"/>
                      <a:pt x="2409" y="216"/>
                    </a:cubicBezTo>
                    <a:cubicBezTo>
                      <a:pt x="3029" y="216"/>
                      <a:pt x="3645" y="339"/>
                      <a:pt x="4246" y="508"/>
                    </a:cubicBezTo>
                    <a:cubicBezTo>
                      <a:pt x="5707" y="919"/>
                      <a:pt x="7031" y="1672"/>
                      <a:pt x="8241" y="2608"/>
                    </a:cubicBezTo>
                    <a:cubicBezTo>
                      <a:pt x="9428" y="3544"/>
                      <a:pt x="10478" y="4662"/>
                      <a:pt x="11231" y="5986"/>
                    </a:cubicBezTo>
                    <a:cubicBezTo>
                      <a:pt x="11619" y="6625"/>
                      <a:pt x="11893" y="7333"/>
                      <a:pt x="12030" y="8086"/>
                    </a:cubicBezTo>
                    <a:cubicBezTo>
                      <a:pt x="12167" y="8816"/>
                      <a:pt x="12052" y="9615"/>
                      <a:pt x="11619" y="10254"/>
                    </a:cubicBezTo>
                    <a:cubicBezTo>
                      <a:pt x="12121" y="9661"/>
                      <a:pt x="12304" y="8839"/>
                      <a:pt x="12212" y="8063"/>
                    </a:cubicBezTo>
                    <a:cubicBezTo>
                      <a:pt x="12121" y="7287"/>
                      <a:pt x="11847" y="6534"/>
                      <a:pt x="11482" y="5849"/>
                    </a:cubicBezTo>
                    <a:cubicBezTo>
                      <a:pt x="10774" y="4457"/>
                      <a:pt x="9679" y="3292"/>
                      <a:pt x="8469" y="2311"/>
                    </a:cubicBezTo>
                    <a:cubicBezTo>
                      <a:pt x="7236" y="1375"/>
                      <a:pt x="5844" y="576"/>
                      <a:pt x="4315" y="211"/>
                    </a:cubicBezTo>
                    <a:cubicBezTo>
                      <a:pt x="3790" y="84"/>
                      <a:pt x="3243" y="1"/>
                      <a:pt x="2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8"/>
              <p:cNvSpPr/>
              <p:nvPr/>
            </p:nvSpPr>
            <p:spPr>
              <a:xfrm>
                <a:off x="7268774" y="1982291"/>
                <a:ext cx="121440" cy="101217"/>
              </a:xfrm>
              <a:custGeom>
                <a:avLst/>
                <a:gdLst/>
                <a:ahLst/>
                <a:cxnLst/>
                <a:rect l="l" t="t" r="r" b="b"/>
                <a:pathLst>
                  <a:path w="12304" h="10255" extrusionOk="0">
                    <a:moveTo>
                      <a:pt x="686" y="1"/>
                    </a:moveTo>
                    <a:lnTo>
                      <a:pt x="686" y="1"/>
                    </a:lnTo>
                    <a:cubicBezTo>
                      <a:pt x="184" y="594"/>
                      <a:pt x="1" y="1439"/>
                      <a:pt x="92" y="2192"/>
                    </a:cubicBezTo>
                    <a:cubicBezTo>
                      <a:pt x="184" y="2991"/>
                      <a:pt x="457" y="3721"/>
                      <a:pt x="800" y="4429"/>
                    </a:cubicBezTo>
                    <a:cubicBezTo>
                      <a:pt x="1530" y="5821"/>
                      <a:pt x="2626" y="6963"/>
                      <a:pt x="3836" y="7944"/>
                    </a:cubicBezTo>
                    <a:cubicBezTo>
                      <a:pt x="5068" y="8880"/>
                      <a:pt x="6461" y="9679"/>
                      <a:pt x="7990" y="10044"/>
                    </a:cubicBezTo>
                    <a:cubicBezTo>
                      <a:pt x="8515" y="10171"/>
                      <a:pt x="9061" y="10254"/>
                      <a:pt x="9607" y="10254"/>
                    </a:cubicBezTo>
                    <a:cubicBezTo>
                      <a:pt x="9845" y="10254"/>
                      <a:pt x="10083" y="10238"/>
                      <a:pt x="10318" y="10204"/>
                    </a:cubicBezTo>
                    <a:cubicBezTo>
                      <a:pt x="11094" y="10112"/>
                      <a:pt x="11847" y="9747"/>
                      <a:pt x="12304" y="9108"/>
                    </a:cubicBezTo>
                    <a:lnTo>
                      <a:pt x="12304" y="9108"/>
                    </a:lnTo>
                    <a:cubicBezTo>
                      <a:pt x="11779" y="9679"/>
                      <a:pt x="11048" y="9998"/>
                      <a:pt x="10295" y="10021"/>
                    </a:cubicBezTo>
                    <a:cubicBezTo>
                      <a:pt x="10147" y="10035"/>
                      <a:pt x="9998" y="10041"/>
                      <a:pt x="9850" y="10041"/>
                    </a:cubicBezTo>
                    <a:cubicBezTo>
                      <a:pt x="9246" y="10041"/>
                      <a:pt x="8645" y="9935"/>
                      <a:pt x="8058" y="9770"/>
                    </a:cubicBezTo>
                    <a:cubicBezTo>
                      <a:pt x="6597" y="9336"/>
                      <a:pt x="5251" y="8583"/>
                      <a:pt x="4064" y="7647"/>
                    </a:cubicBezTo>
                    <a:cubicBezTo>
                      <a:pt x="2877" y="6712"/>
                      <a:pt x="1827" y="5593"/>
                      <a:pt x="1074" y="4292"/>
                    </a:cubicBezTo>
                    <a:cubicBezTo>
                      <a:pt x="686" y="3630"/>
                      <a:pt x="389" y="2923"/>
                      <a:pt x="275" y="2169"/>
                    </a:cubicBezTo>
                    <a:cubicBezTo>
                      <a:pt x="138" y="1439"/>
                      <a:pt x="252" y="640"/>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8"/>
              <p:cNvSpPr/>
              <p:nvPr/>
            </p:nvSpPr>
            <p:spPr>
              <a:xfrm>
                <a:off x="7207956" y="1670271"/>
                <a:ext cx="237235" cy="288382"/>
              </a:xfrm>
              <a:custGeom>
                <a:avLst/>
                <a:gdLst/>
                <a:ahLst/>
                <a:cxnLst/>
                <a:rect l="l" t="t" r="r" b="b"/>
                <a:pathLst>
                  <a:path w="24036" h="29218" extrusionOk="0">
                    <a:moveTo>
                      <a:pt x="2602" y="25497"/>
                    </a:moveTo>
                    <a:cubicBezTo>
                      <a:pt x="1301" y="22050"/>
                      <a:pt x="0" y="18238"/>
                      <a:pt x="1347" y="14815"/>
                    </a:cubicBezTo>
                    <a:cubicBezTo>
                      <a:pt x="1803" y="13673"/>
                      <a:pt x="2534" y="12646"/>
                      <a:pt x="3241" y="11642"/>
                    </a:cubicBezTo>
                    <a:cubicBezTo>
                      <a:pt x="5022" y="9131"/>
                      <a:pt x="6825" y="6643"/>
                      <a:pt x="8605" y="4132"/>
                    </a:cubicBezTo>
                    <a:cubicBezTo>
                      <a:pt x="9815" y="2443"/>
                      <a:pt x="11230" y="617"/>
                      <a:pt x="13284" y="343"/>
                    </a:cubicBezTo>
                    <a:cubicBezTo>
                      <a:pt x="15750" y="1"/>
                      <a:pt x="17941" y="2146"/>
                      <a:pt x="18831" y="4452"/>
                    </a:cubicBezTo>
                    <a:cubicBezTo>
                      <a:pt x="19744" y="6780"/>
                      <a:pt x="19790" y="9336"/>
                      <a:pt x="20474" y="11710"/>
                    </a:cubicBezTo>
                    <a:cubicBezTo>
                      <a:pt x="21250" y="14404"/>
                      <a:pt x="22803" y="16846"/>
                      <a:pt x="23419" y="19562"/>
                    </a:cubicBezTo>
                    <a:cubicBezTo>
                      <a:pt x="24035" y="22301"/>
                      <a:pt x="23350" y="25679"/>
                      <a:pt x="20840" y="26889"/>
                    </a:cubicBezTo>
                    <a:cubicBezTo>
                      <a:pt x="18945" y="27802"/>
                      <a:pt x="16754" y="27209"/>
                      <a:pt x="14654" y="27254"/>
                    </a:cubicBezTo>
                    <a:cubicBezTo>
                      <a:pt x="11207" y="27346"/>
                      <a:pt x="7601" y="29217"/>
                      <a:pt x="4497" y="27711"/>
                    </a:cubicBezTo>
                    <a:cubicBezTo>
                      <a:pt x="2283" y="26615"/>
                      <a:pt x="1119" y="23762"/>
                      <a:pt x="1940" y="21434"/>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8"/>
              <p:cNvSpPr/>
              <p:nvPr/>
            </p:nvSpPr>
            <p:spPr>
              <a:xfrm>
                <a:off x="7466125" y="1755429"/>
                <a:ext cx="239723" cy="123247"/>
              </a:xfrm>
              <a:custGeom>
                <a:avLst/>
                <a:gdLst/>
                <a:ahLst/>
                <a:cxnLst/>
                <a:rect l="l" t="t" r="r" b="b"/>
                <a:pathLst>
                  <a:path w="24288" h="12487" extrusionOk="0">
                    <a:moveTo>
                      <a:pt x="12144" y="1"/>
                    </a:moveTo>
                    <a:cubicBezTo>
                      <a:pt x="10501" y="24"/>
                      <a:pt x="8880" y="343"/>
                      <a:pt x="7373" y="982"/>
                    </a:cubicBezTo>
                    <a:cubicBezTo>
                      <a:pt x="5890" y="1621"/>
                      <a:pt x="4520" y="2557"/>
                      <a:pt x="3379" y="3721"/>
                    </a:cubicBezTo>
                    <a:cubicBezTo>
                      <a:pt x="2261" y="4885"/>
                      <a:pt x="1393" y="6278"/>
                      <a:pt x="823" y="7784"/>
                    </a:cubicBezTo>
                    <a:cubicBezTo>
                      <a:pt x="275" y="9291"/>
                      <a:pt x="1" y="10911"/>
                      <a:pt x="92" y="12486"/>
                    </a:cubicBezTo>
                    <a:cubicBezTo>
                      <a:pt x="252" y="9314"/>
                      <a:pt x="1622" y="6323"/>
                      <a:pt x="3858" y="4178"/>
                    </a:cubicBezTo>
                    <a:cubicBezTo>
                      <a:pt x="6052" y="2074"/>
                      <a:pt x="9031" y="845"/>
                      <a:pt x="12060" y="845"/>
                    </a:cubicBezTo>
                    <a:cubicBezTo>
                      <a:pt x="12088" y="845"/>
                      <a:pt x="12116" y="845"/>
                      <a:pt x="12144" y="845"/>
                    </a:cubicBezTo>
                    <a:cubicBezTo>
                      <a:pt x="12172" y="845"/>
                      <a:pt x="12200" y="845"/>
                      <a:pt x="12228" y="845"/>
                    </a:cubicBezTo>
                    <a:cubicBezTo>
                      <a:pt x="15257" y="845"/>
                      <a:pt x="18236" y="2074"/>
                      <a:pt x="20430" y="4178"/>
                    </a:cubicBezTo>
                    <a:cubicBezTo>
                      <a:pt x="22644" y="6323"/>
                      <a:pt x="24036" y="9314"/>
                      <a:pt x="24196" y="12486"/>
                    </a:cubicBezTo>
                    <a:cubicBezTo>
                      <a:pt x="24287" y="10911"/>
                      <a:pt x="24013" y="9291"/>
                      <a:pt x="23465" y="7784"/>
                    </a:cubicBezTo>
                    <a:cubicBezTo>
                      <a:pt x="22895" y="6278"/>
                      <a:pt x="22027" y="4885"/>
                      <a:pt x="20909" y="3721"/>
                    </a:cubicBezTo>
                    <a:cubicBezTo>
                      <a:pt x="19768" y="2557"/>
                      <a:pt x="18398" y="1621"/>
                      <a:pt x="16914" y="982"/>
                    </a:cubicBezTo>
                    <a:cubicBezTo>
                      <a:pt x="15408" y="343"/>
                      <a:pt x="13765" y="24"/>
                      <a:pt x="1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8"/>
              <p:cNvSpPr/>
              <p:nvPr/>
            </p:nvSpPr>
            <p:spPr>
              <a:xfrm>
                <a:off x="7284103" y="1570702"/>
                <a:ext cx="153646" cy="153646"/>
              </a:xfrm>
              <a:custGeom>
                <a:avLst/>
                <a:gdLst/>
                <a:ahLst/>
                <a:cxnLst/>
                <a:rect l="l" t="t" r="r" b="b"/>
                <a:pathLst>
                  <a:path w="15567" h="15567" extrusionOk="0">
                    <a:moveTo>
                      <a:pt x="0" y="7784"/>
                    </a:moveTo>
                    <a:cubicBezTo>
                      <a:pt x="0" y="12098"/>
                      <a:pt x="3492" y="15567"/>
                      <a:pt x="7784" y="15567"/>
                    </a:cubicBezTo>
                    <a:lnTo>
                      <a:pt x="7784" y="15567"/>
                    </a:lnTo>
                    <a:cubicBezTo>
                      <a:pt x="12097" y="15567"/>
                      <a:pt x="15567" y="12098"/>
                      <a:pt x="15567" y="7784"/>
                    </a:cubicBezTo>
                    <a:lnTo>
                      <a:pt x="15567" y="7784"/>
                    </a:lnTo>
                    <a:cubicBezTo>
                      <a:pt x="15567" y="3492"/>
                      <a:pt x="12097" y="0"/>
                      <a:pt x="7784" y="0"/>
                    </a:cubicBezTo>
                    <a:lnTo>
                      <a:pt x="7784" y="0"/>
                    </a:lnTo>
                    <a:cubicBezTo>
                      <a:pt x="3492" y="0"/>
                      <a:pt x="0" y="3492"/>
                      <a:pt x="0" y="7784"/>
                    </a:cubicBezTo>
                    <a:close/>
                  </a:path>
                </a:pathLst>
              </a:custGeom>
              <a:gradFill>
                <a:gsLst>
                  <a:gs pos="0">
                    <a:schemeClr val="accent5"/>
                  </a:gs>
                  <a:gs pos="29000">
                    <a:srgbClr val="47A3A2"/>
                  </a:gs>
                  <a:gs pos="100000">
                    <a:schemeClr val="accent6"/>
                  </a:gs>
                  <a:gs pos="100000">
                    <a:schemeClr val="accent5"/>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8"/>
              <p:cNvSpPr/>
              <p:nvPr/>
            </p:nvSpPr>
            <p:spPr>
              <a:xfrm>
                <a:off x="7283422" y="1647520"/>
                <a:ext cx="155008" cy="79532"/>
              </a:xfrm>
              <a:custGeom>
                <a:avLst/>
                <a:gdLst/>
                <a:ahLst/>
                <a:cxnLst/>
                <a:rect l="l" t="t" r="r" b="b"/>
                <a:pathLst>
                  <a:path w="15705" h="8058" extrusionOk="0">
                    <a:moveTo>
                      <a:pt x="69" y="1"/>
                    </a:moveTo>
                    <a:lnTo>
                      <a:pt x="69" y="1"/>
                    </a:lnTo>
                    <a:cubicBezTo>
                      <a:pt x="1" y="1028"/>
                      <a:pt x="183" y="2055"/>
                      <a:pt x="548" y="3036"/>
                    </a:cubicBezTo>
                    <a:cubicBezTo>
                      <a:pt x="914" y="4018"/>
                      <a:pt x="1484" y="4908"/>
                      <a:pt x="2192" y="5661"/>
                    </a:cubicBezTo>
                    <a:cubicBezTo>
                      <a:pt x="2922" y="6414"/>
                      <a:pt x="3812" y="7031"/>
                      <a:pt x="4771" y="7442"/>
                    </a:cubicBezTo>
                    <a:cubicBezTo>
                      <a:pt x="5753" y="7852"/>
                      <a:pt x="6803" y="8058"/>
                      <a:pt x="7853" y="8058"/>
                    </a:cubicBezTo>
                    <a:cubicBezTo>
                      <a:pt x="8902" y="8058"/>
                      <a:pt x="9975" y="7852"/>
                      <a:pt x="10934" y="7442"/>
                    </a:cubicBezTo>
                    <a:cubicBezTo>
                      <a:pt x="11893" y="7031"/>
                      <a:pt x="12783" y="6414"/>
                      <a:pt x="13513" y="5661"/>
                    </a:cubicBezTo>
                    <a:cubicBezTo>
                      <a:pt x="14221" y="4908"/>
                      <a:pt x="14791" y="4018"/>
                      <a:pt x="15179" y="3036"/>
                    </a:cubicBezTo>
                    <a:cubicBezTo>
                      <a:pt x="15522" y="2055"/>
                      <a:pt x="15704" y="1028"/>
                      <a:pt x="15636" y="1"/>
                    </a:cubicBezTo>
                    <a:lnTo>
                      <a:pt x="15636" y="1"/>
                    </a:lnTo>
                    <a:cubicBezTo>
                      <a:pt x="15545" y="2055"/>
                      <a:pt x="14654" y="3995"/>
                      <a:pt x="13216" y="5364"/>
                    </a:cubicBezTo>
                    <a:cubicBezTo>
                      <a:pt x="11778" y="6734"/>
                      <a:pt x="9838" y="7533"/>
                      <a:pt x="7853" y="7533"/>
                    </a:cubicBezTo>
                    <a:cubicBezTo>
                      <a:pt x="5890" y="7533"/>
                      <a:pt x="3927" y="6734"/>
                      <a:pt x="2489" y="5364"/>
                    </a:cubicBezTo>
                    <a:cubicBezTo>
                      <a:pt x="1051" y="3995"/>
                      <a:pt x="183" y="2055"/>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8"/>
              <p:cNvSpPr/>
              <p:nvPr/>
            </p:nvSpPr>
            <p:spPr>
              <a:xfrm>
                <a:off x="7594317" y="1545919"/>
                <a:ext cx="166043" cy="145316"/>
              </a:xfrm>
              <a:custGeom>
                <a:avLst/>
                <a:gdLst/>
                <a:ahLst/>
                <a:cxnLst/>
                <a:rect l="l" t="t" r="r" b="b"/>
                <a:pathLst>
                  <a:path w="16823" h="14723" extrusionOk="0">
                    <a:moveTo>
                      <a:pt x="1781" y="1096"/>
                    </a:moveTo>
                    <a:cubicBezTo>
                      <a:pt x="1" y="3127"/>
                      <a:pt x="1530" y="7396"/>
                      <a:pt x="5182" y="10591"/>
                    </a:cubicBezTo>
                    <a:lnTo>
                      <a:pt x="5182" y="10591"/>
                    </a:lnTo>
                    <a:cubicBezTo>
                      <a:pt x="8834" y="13787"/>
                      <a:pt x="13262" y="14723"/>
                      <a:pt x="15042" y="12691"/>
                    </a:cubicBezTo>
                    <a:lnTo>
                      <a:pt x="15042" y="12691"/>
                    </a:lnTo>
                    <a:cubicBezTo>
                      <a:pt x="16823" y="10637"/>
                      <a:pt x="15316" y="6391"/>
                      <a:pt x="11641" y="3196"/>
                    </a:cubicBezTo>
                    <a:lnTo>
                      <a:pt x="11641" y="3196"/>
                    </a:lnTo>
                    <a:cubicBezTo>
                      <a:pt x="9290" y="1142"/>
                      <a:pt x="6643" y="0"/>
                      <a:pt x="4566" y="0"/>
                    </a:cubicBezTo>
                    <a:lnTo>
                      <a:pt x="4566" y="0"/>
                    </a:lnTo>
                    <a:cubicBezTo>
                      <a:pt x="3401" y="0"/>
                      <a:pt x="2420" y="366"/>
                      <a:pt x="1781" y="1096"/>
                    </a:cubicBezTo>
                    <a:close/>
                  </a:path>
                </a:pathLst>
              </a:custGeom>
              <a:gradFill>
                <a:gsLst>
                  <a:gs pos="0">
                    <a:schemeClr val="accent5"/>
                  </a:gs>
                  <a:gs pos="29000">
                    <a:srgbClr val="47A3A2"/>
                  </a:gs>
                  <a:gs pos="100000">
                    <a:schemeClr val="accent6"/>
                  </a:gs>
                  <a:gs pos="100000">
                    <a:schemeClr val="accent5"/>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9" name="Google Shape;2839;p38"/>
            <p:cNvSpPr/>
            <p:nvPr/>
          </p:nvSpPr>
          <p:spPr>
            <a:xfrm>
              <a:off x="7359519" y="1556282"/>
              <a:ext cx="310550" cy="310550"/>
            </a:xfrm>
            <a:prstGeom prst="ellipse">
              <a:avLst/>
            </a:prstGeom>
            <a:gradFill>
              <a:gsLst>
                <a:gs pos="0">
                  <a:srgbClr val="FFFFFF">
                    <a:alpha val="30588"/>
                  </a:srgbClr>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38"/>
          <p:cNvGrpSpPr/>
          <p:nvPr/>
        </p:nvGrpSpPr>
        <p:grpSpPr>
          <a:xfrm>
            <a:off x="1027374" y="1219187"/>
            <a:ext cx="1210568" cy="1210568"/>
            <a:chOff x="2302652" y="-1282205"/>
            <a:chExt cx="3225600" cy="3225600"/>
          </a:xfrm>
        </p:grpSpPr>
        <p:sp>
          <p:nvSpPr>
            <p:cNvPr id="2841" name="Google Shape;2841;p38"/>
            <p:cNvSpPr/>
            <p:nvPr/>
          </p:nvSpPr>
          <p:spPr>
            <a:xfrm>
              <a:off x="2302652" y="-1282205"/>
              <a:ext cx="3225600" cy="3225600"/>
            </a:xfrm>
            <a:prstGeom prst="ellipse">
              <a:avLst/>
            </a:prstGeom>
            <a:gradFill>
              <a:gsLst>
                <a:gs pos="0">
                  <a:schemeClr val="accent5"/>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2" name="Google Shape;2842;p38"/>
            <p:cNvGrpSpPr/>
            <p:nvPr/>
          </p:nvGrpSpPr>
          <p:grpSpPr>
            <a:xfrm>
              <a:off x="2952200" y="-514344"/>
              <a:ext cx="1926243" cy="1689591"/>
              <a:chOff x="2649975" y="-361512"/>
              <a:chExt cx="1464823" cy="1284860"/>
            </a:xfrm>
          </p:grpSpPr>
          <p:sp>
            <p:nvSpPr>
              <p:cNvPr id="2843" name="Google Shape;2843;p38"/>
              <p:cNvSpPr/>
              <p:nvPr/>
            </p:nvSpPr>
            <p:spPr>
              <a:xfrm>
                <a:off x="2649975" y="-361512"/>
                <a:ext cx="1464823" cy="1284860"/>
              </a:xfrm>
              <a:custGeom>
                <a:avLst/>
                <a:gdLst/>
                <a:ahLst/>
                <a:cxnLst/>
                <a:rect l="l" t="t" r="r" b="b"/>
                <a:pathLst>
                  <a:path w="23328" h="20462" extrusionOk="0">
                    <a:moveTo>
                      <a:pt x="11664" y="0"/>
                    </a:moveTo>
                    <a:cubicBezTo>
                      <a:pt x="9770" y="0"/>
                      <a:pt x="7875" y="525"/>
                      <a:pt x="6163" y="1621"/>
                    </a:cubicBezTo>
                    <a:cubicBezTo>
                      <a:pt x="1393" y="4657"/>
                      <a:pt x="0" y="10979"/>
                      <a:pt x="3036" y="15750"/>
                    </a:cubicBezTo>
                    <a:cubicBezTo>
                      <a:pt x="4999" y="18796"/>
                      <a:pt x="8305" y="20461"/>
                      <a:pt x="11677" y="20461"/>
                    </a:cubicBezTo>
                    <a:cubicBezTo>
                      <a:pt x="13560" y="20461"/>
                      <a:pt x="15464" y="19942"/>
                      <a:pt x="17165" y="18854"/>
                    </a:cubicBezTo>
                    <a:cubicBezTo>
                      <a:pt x="21935" y="15818"/>
                      <a:pt x="23328" y="9496"/>
                      <a:pt x="20292" y="4725"/>
                    </a:cubicBezTo>
                    <a:cubicBezTo>
                      <a:pt x="18352" y="1667"/>
                      <a:pt x="15042" y="0"/>
                      <a:pt x="11664" y="0"/>
                    </a:cubicBezTo>
                    <a:close/>
                  </a:path>
                </a:pathLst>
              </a:custGeom>
              <a:gradFill>
                <a:gsLst>
                  <a:gs pos="0">
                    <a:schemeClr val="accent4"/>
                  </a:gs>
                  <a:gs pos="50000">
                    <a:schemeClr val="accent4"/>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8"/>
              <p:cNvSpPr/>
              <p:nvPr/>
            </p:nvSpPr>
            <p:spPr>
              <a:xfrm>
                <a:off x="3822375" y="-31597"/>
                <a:ext cx="113278" cy="104424"/>
              </a:xfrm>
              <a:custGeom>
                <a:avLst/>
                <a:gdLst/>
                <a:ahLst/>
                <a:cxnLst/>
                <a:rect l="l" t="t" r="r" b="b"/>
                <a:pathLst>
                  <a:path w="1804" h="1663" extrusionOk="0">
                    <a:moveTo>
                      <a:pt x="646" y="0"/>
                    </a:moveTo>
                    <a:cubicBezTo>
                      <a:pt x="544" y="0"/>
                      <a:pt x="441" y="14"/>
                      <a:pt x="343" y="42"/>
                    </a:cubicBezTo>
                    <a:lnTo>
                      <a:pt x="479" y="78"/>
                    </a:lnTo>
                    <a:lnTo>
                      <a:pt x="479" y="78"/>
                    </a:lnTo>
                    <a:cubicBezTo>
                      <a:pt x="456" y="88"/>
                      <a:pt x="433" y="98"/>
                      <a:pt x="411" y="110"/>
                    </a:cubicBezTo>
                    <a:cubicBezTo>
                      <a:pt x="137" y="270"/>
                      <a:pt x="0" y="635"/>
                      <a:pt x="69" y="932"/>
                    </a:cubicBezTo>
                    <a:cubicBezTo>
                      <a:pt x="137" y="1252"/>
                      <a:pt x="388" y="1526"/>
                      <a:pt x="708" y="1617"/>
                    </a:cubicBezTo>
                    <a:cubicBezTo>
                      <a:pt x="799" y="1640"/>
                      <a:pt x="891" y="1662"/>
                      <a:pt x="982" y="1662"/>
                    </a:cubicBezTo>
                    <a:cubicBezTo>
                      <a:pt x="1484" y="1640"/>
                      <a:pt x="1804" y="1001"/>
                      <a:pt x="1598" y="567"/>
                    </a:cubicBezTo>
                    <a:cubicBezTo>
                      <a:pt x="1435" y="204"/>
                      <a:pt x="1041" y="0"/>
                      <a:pt x="646"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8"/>
              <p:cNvSpPr/>
              <p:nvPr/>
            </p:nvSpPr>
            <p:spPr>
              <a:xfrm>
                <a:off x="3894963" y="125825"/>
                <a:ext cx="62604" cy="60030"/>
              </a:xfrm>
              <a:custGeom>
                <a:avLst/>
                <a:gdLst/>
                <a:ahLst/>
                <a:cxnLst/>
                <a:rect l="l" t="t" r="r" b="b"/>
                <a:pathLst>
                  <a:path w="997" h="956" extrusionOk="0">
                    <a:moveTo>
                      <a:pt x="214" y="0"/>
                    </a:moveTo>
                    <a:cubicBezTo>
                      <a:pt x="180" y="40"/>
                      <a:pt x="152" y="86"/>
                      <a:pt x="128" y="135"/>
                    </a:cubicBezTo>
                    <a:lnTo>
                      <a:pt x="128" y="135"/>
                    </a:lnTo>
                    <a:cubicBezTo>
                      <a:pt x="92" y="161"/>
                      <a:pt x="59" y="192"/>
                      <a:pt x="31" y="228"/>
                    </a:cubicBezTo>
                    <a:lnTo>
                      <a:pt x="101" y="200"/>
                    </a:lnTo>
                    <a:lnTo>
                      <a:pt x="101" y="200"/>
                    </a:lnTo>
                    <a:cubicBezTo>
                      <a:pt x="1" y="478"/>
                      <a:pt x="58" y="828"/>
                      <a:pt x="328" y="936"/>
                    </a:cubicBezTo>
                    <a:cubicBezTo>
                      <a:pt x="365" y="949"/>
                      <a:pt x="403" y="955"/>
                      <a:pt x="441" y="955"/>
                    </a:cubicBezTo>
                    <a:cubicBezTo>
                      <a:pt x="726" y="955"/>
                      <a:pt x="997" y="602"/>
                      <a:pt x="876" y="320"/>
                    </a:cubicBezTo>
                    <a:cubicBezTo>
                      <a:pt x="807" y="158"/>
                      <a:pt x="645" y="67"/>
                      <a:pt x="475" y="51"/>
                    </a:cubicBezTo>
                    <a:lnTo>
                      <a:pt x="475" y="51"/>
                    </a:lnTo>
                    <a:lnTo>
                      <a:pt x="488" y="46"/>
                    </a:lnTo>
                    <a:cubicBezTo>
                      <a:pt x="397" y="23"/>
                      <a:pt x="305" y="0"/>
                      <a:pt x="214"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8"/>
              <p:cNvSpPr/>
              <p:nvPr/>
            </p:nvSpPr>
            <p:spPr>
              <a:xfrm>
                <a:off x="3702002" y="22593"/>
                <a:ext cx="321058" cy="445827"/>
              </a:xfrm>
              <a:custGeom>
                <a:avLst/>
                <a:gdLst/>
                <a:ahLst/>
                <a:cxnLst/>
                <a:rect l="l" t="t" r="r" b="b"/>
                <a:pathLst>
                  <a:path w="5113" h="7100" extrusionOk="0">
                    <a:moveTo>
                      <a:pt x="0" y="1"/>
                    </a:moveTo>
                    <a:lnTo>
                      <a:pt x="0" y="1"/>
                    </a:lnTo>
                    <a:cubicBezTo>
                      <a:pt x="251" y="526"/>
                      <a:pt x="502" y="1051"/>
                      <a:pt x="731" y="1598"/>
                    </a:cubicBezTo>
                    <a:cubicBezTo>
                      <a:pt x="1347" y="2991"/>
                      <a:pt x="1917" y="4429"/>
                      <a:pt x="2876" y="5593"/>
                    </a:cubicBezTo>
                    <a:cubicBezTo>
                      <a:pt x="3378" y="6209"/>
                      <a:pt x="3995" y="6734"/>
                      <a:pt x="4702" y="7099"/>
                    </a:cubicBezTo>
                    <a:cubicBezTo>
                      <a:pt x="4930" y="6346"/>
                      <a:pt x="5067" y="5593"/>
                      <a:pt x="5113" y="4794"/>
                    </a:cubicBezTo>
                    <a:cubicBezTo>
                      <a:pt x="4839" y="4725"/>
                      <a:pt x="4565" y="4588"/>
                      <a:pt x="4314" y="4429"/>
                    </a:cubicBezTo>
                    <a:cubicBezTo>
                      <a:pt x="3835" y="4109"/>
                      <a:pt x="3447" y="3653"/>
                      <a:pt x="3104" y="3151"/>
                    </a:cubicBezTo>
                    <a:cubicBezTo>
                      <a:pt x="2671" y="2511"/>
                      <a:pt x="2305" y="1827"/>
                      <a:pt x="1963" y="1119"/>
                    </a:cubicBezTo>
                    <a:cubicBezTo>
                      <a:pt x="1895" y="1051"/>
                      <a:pt x="1826" y="982"/>
                      <a:pt x="1735" y="936"/>
                    </a:cubicBezTo>
                    <a:cubicBezTo>
                      <a:pt x="1210" y="548"/>
                      <a:pt x="525" y="343"/>
                      <a:pt x="0" y="1"/>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8"/>
              <p:cNvSpPr/>
              <p:nvPr/>
            </p:nvSpPr>
            <p:spPr>
              <a:xfrm>
                <a:off x="3386657" y="-360068"/>
                <a:ext cx="283822" cy="293869"/>
              </a:xfrm>
              <a:custGeom>
                <a:avLst/>
                <a:gdLst/>
                <a:ahLst/>
                <a:cxnLst/>
                <a:rect l="l" t="t" r="r" b="b"/>
                <a:pathLst>
                  <a:path w="4520" h="4680" extrusionOk="0">
                    <a:moveTo>
                      <a:pt x="617" y="0"/>
                    </a:moveTo>
                    <a:cubicBezTo>
                      <a:pt x="252" y="251"/>
                      <a:pt x="1" y="594"/>
                      <a:pt x="115" y="1005"/>
                    </a:cubicBezTo>
                    <a:cubicBezTo>
                      <a:pt x="183" y="1256"/>
                      <a:pt x="343" y="1438"/>
                      <a:pt x="526" y="1598"/>
                    </a:cubicBezTo>
                    <a:cubicBezTo>
                      <a:pt x="1416" y="2420"/>
                      <a:pt x="2511" y="2990"/>
                      <a:pt x="3379" y="3812"/>
                    </a:cubicBezTo>
                    <a:cubicBezTo>
                      <a:pt x="3653" y="4086"/>
                      <a:pt x="3904" y="4360"/>
                      <a:pt x="4132" y="4679"/>
                    </a:cubicBezTo>
                    <a:cubicBezTo>
                      <a:pt x="4109" y="4223"/>
                      <a:pt x="4200" y="3766"/>
                      <a:pt x="4360" y="3356"/>
                    </a:cubicBezTo>
                    <a:cubicBezTo>
                      <a:pt x="4406" y="3241"/>
                      <a:pt x="4474" y="3127"/>
                      <a:pt x="4520" y="3013"/>
                    </a:cubicBezTo>
                    <a:cubicBezTo>
                      <a:pt x="4383" y="2876"/>
                      <a:pt x="4246" y="2716"/>
                      <a:pt x="4086" y="2602"/>
                    </a:cubicBezTo>
                    <a:cubicBezTo>
                      <a:pt x="3744" y="2306"/>
                      <a:pt x="3333" y="2009"/>
                      <a:pt x="3196" y="1575"/>
                    </a:cubicBezTo>
                    <a:cubicBezTo>
                      <a:pt x="3105" y="1233"/>
                      <a:pt x="3196" y="890"/>
                      <a:pt x="3379" y="571"/>
                    </a:cubicBezTo>
                    <a:cubicBezTo>
                      <a:pt x="2489" y="274"/>
                      <a:pt x="1553" y="69"/>
                      <a:pt x="617"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8"/>
              <p:cNvSpPr/>
              <p:nvPr/>
            </p:nvSpPr>
            <p:spPr>
              <a:xfrm>
                <a:off x="3644672" y="-170872"/>
                <a:ext cx="180654" cy="263791"/>
              </a:xfrm>
              <a:custGeom>
                <a:avLst/>
                <a:gdLst/>
                <a:ahLst/>
                <a:cxnLst/>
                <a:rect l="l" t="t" r="r" b="b"/>
                <a:pathLst>
                  <a:path w="2877" h="4201" extrusionOk="0">
                    <a:moveTo>
                      <a:pt x="411" y="0"/>
                    </a:moveTo>
                    <a:cubicBezTo>
                      <a:pt x="365" y="114"/>
                      <a:pt x="297" y="228"/>
                      <a:pt x="251" y="343"/>
                    </a:cubicBezTo>
                    <a:cubicBezTo>
                      <a:pt x="91" y="753"/>
                      <a:pt x="0" y="1210"/>
                      <a:pt x="23" y="1666"/>
                    </a:cubicBezTo>
                    <a:cubicBezTo>
                      <a:pt x="365" y="2100"/>
                      <a:pt x="639" y="2579"/>
                      <a:pt x="913" y="3082"/>
                    </a:cubicBezTo>
                    <a:cubicBezTo>
                      <a:pt x="1438" y="3424"/>
                      <a:pt x="2123" y="3629"/>
                      <a:pt x="2648" y="4017"/>
                    </a:cubicBezTo>
                    <a:cubicBezTo>
                      <a:pt x="2739" y="4063"/>
                      <a:pt x="2808" y="4132"/>
                      <a:pt x="2876" y="4200"/>
                    </a:cubicBezTo>
                    <a:cubicBezTo>
                      <a:pt x="2169" y="2694"/>
                      <a:pt x="1529" y="1164"/>
                      <a:pt x="411"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9" name="Google Shape;2849;p38"/>
              <p:cNvGrpSpPr/>
              <p:nvPr/>
            </p:nvGrpSpPr>
            <p:grpSpPr>
              <a:xfrm>
                <a:off x="2744541" y="-352910"/>
                <a:ext cx="1229791" cy="1275632"/>
                <a:chOff x="2744541" y="-352910"/>
                <a:chExt cx="1229791" cy="1275632"/>
              </a:xfrm>
            </p:grpSpPr>
            <p:sp>
              <p:nvSpPr>
                <p:cNvPr id="2850" name="Google Shape;2850;p38"/>
                <p:cNvSpPr/>
                <p:nvPr/>
              </p:nvSpPr>
              <p:spPr>
                <a:xfrm>
                  <a:off x="3044124" y="-352910"/>
                  <a:ext cx="930208" cy="1206872"/>
                </a:xfrm>
                <a:custGeom>
                  <a:avLst/>
                  <a:gdLst/>
                  <a:ahLst/>
                  <a:cxnLst/>
                  <a:rect l="l" t="t" r="r" b="b"/>
                  <a:pathLst>
                    <a:path w="14814" h="19220" extrusionOk="0">
                      <a:moveTo>
                        <a:pt x="3789" y="0"/>
                      </a:moveTo>
                      <a:lnTo>
                        <a:pt x="3789" y="0"/>
                      </a:lnTo>
                      <a:cubicBezTo>
                        <a:pt x="2488" y="206"/>
                        <a:pt x="1210" y="662"/>
                        <a:pt x="0" y="1416"/>
                      </a:cubicBezTo>
                      <a:cubicBezTo>
                        <a:pt x="571" y="2374"/>
                        <a:pt x="366" y="3721"/>
                        <a:pt x="662" y="4862"/>
                      </a:cubicBezTo>
                      <a:cubicBezTo>
                        <a:pt x="982" y="6049"/>
                        <a:pt x="1849" y="6985"/>
                        <a:pt x="2831" y="7693"/>
                      </a:cubicBezTo>
                      <a:cubicBezTo>
                        <a:pt x="3812" y="8400"/>
                        <a:pt x="4931" y="8925"/>
                        <a:pt x="5958" y="9564"/>
                      </a:cubicBezTo>
                      <a:cubicBezTo>
                        <a:pt x="7647" y="10660"/>
                        <a:pt x="9130" y="12143"/>
                        <a:pt x="9929" y="13992"/>
                      </a:cubicBezTo>
                      <a:cubicBezTo>
                        <a:pt x="10637" y="15636"/>
                        <a:pt x="10728" y="17576"/>
                        <a:pt x="10043" y="19219"/>
                      </a:cubicBezTo>
                      <a:cubicBezTo>
                        <a:pt x="10340" y="19059"/>
                        <a:pt x="10614" y="18900"/>
                        <a:pt x="10888" y="18717"/>
                      </a:cubicBezTo>
                      <a:cubicBezTo>
                        <a:pt x="12714" y="17576"/>
                        <a:pt x="14015" y="15955"/>
                        <a:pt x="14814" y="14106"/>
                      </a:cubicBezTo>
                      <a:cubicBezTo>
                        <a:pt x="13604" y="13947"/>
                        <a:pt x="12463" y="13330"/>
                        <a:pt x="11596" y="12486"/>
                      </a:cubicBezTo>
                      <a:cubicBezTo>
                        <a:pt x="10500" y="11459"/>
                        <a:pt x="9747" y="10112"/>
                        <a:pt x="9085" y="8742"/>
                      </a:cubicBezTo>
                      <a:cubicBezTo>
                        <a:pt x="8720" y="7966"/>
                        <a:pt x="8377" y="7168"/>
                        <a:pt x="7875" y="6460"/>
                      </a:cubicBezTo>
                      <a:cubicBezTo>
                        <a:pt x="6665" y="4794"/>
                        <a:pt x="4634" y="3789"/>
                        <a:pt x="3675" y="1963"/>
                      </a:cubicBezTo>
                      <a:cubicBezTo>
                        <a:pt x="3356" y="1393"/>
                        <a:pt x="3219" y="640"/>
                        <a:pt x="3630" y="137"/>
                      </a:cubicBezTo>
                      <a:cubicBezTo>
                        <a:pt x="3675" y="92"/>
                        <a:pt x="3744" y="46"/>
                        <a:pt x="3789"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8"/>
                <p:cNvSpPr/>
                <p:nvPr/>
              </p:nvSpPr>
              <p:spPr>
                <a:xfrm>
                  <a:off x="2770348" y="-153667"/>
                  <a:ext cx="817056" cy="1076389"/>
                </a:xfrm>
                <a:custGeom>
                  <a:avLst/>
                  <a:gdLst/>
                  <a:ahLst/>
                  <a:cxnLst/>
                  <a:rect l="l" t="t" r="r" b="b"/>
                  <a:pathLst>
                    <a:path w="13012" h="17142" extrusionOk="0">
                      <a:moveTo>
                        <a:pt x="2215" y="0"/>
                      </a:moveTo>
                      <a:cubicBezTo>
                        <a:pt x="1188" y="1119"/>
                        <a:pt x="434" y="2465"/>
                        <a:pt x="1" y="3880"/>
                      </a:cubicBezTo>
                      <a:cubicBezTo>
                        <a:pt x="1051" y="4154"/>
                        <a:pt x="2055" y="4520"/>
                        <a:pt x="2854" y="5273"/>
                      </a:cubicBezTo>
                      <a:cubicBezTo>
                        <a:pt x="3288" y="5684"/>
                        <a:pt x="3607" y="6186"/>
                        <a:pt x="4041" y="6619"/>
                      </a:cubicBezTo>
                      <a:cubicBezTo>
                        <a:pt x="4726" y="7327"/>
                        <a:pt x="5593" y="7784"/>
                        <a:pt x="6392" y="8377"/>
                      </a:cubicBezTo>
                      <a:cubicBezTo>
                        <a:pt x="7921" y="9473"/>
                        <a:pt x="9176" y="11002"/>
                        <a:pt x="9816" y="12759"/>
                      </a:cubicBezTo>
                      <a:cubicBezTo>
                        <a:pt x="10318" y="14175"/>
                        <a:pt x="10432" y="15704"/>
                        <a:pt x="10112" y="17142"/>
                      </a:cubicBezTo>
                      <a:cubicBezTo>
                        <a:pt x="11071" y="17119"/>
                        <a:pt x="12030" y="16959"/>
                        <a:pt x="12988" y="16640"/>
                      </a:cubicBezTo>
                      <a:cubicBezTo>
                        <a:pt x="12965" y="16526"/>
                        <a:pt x="12943" y="16389"/>
                        <a:pt x="12920" y="16275"/>
                      </a:cubicBezTo>
                      <a:cubicBezTo>
                        <a:pt x="12851" y="15590"/>
                        <a:pt x="12965" y="14928"/>
                        <a:pt x="12988" y="14243"/>
                      </a:cubicBezTo>
                      <a:cubicBezTo>
                        <a:pt x="13011" y="13033"/>
                        <a:pt x="12760" y="11801"/>
                        <a:pt x="12121" y="10751"/>
                      </a:cubicBezTo>
                      <a:cubicBezTo>
                        <a:pt x="10386" y="7852"/>
                        <a:pt x="6186" y="7144"/>
                        <a:pt x="4474" y="4223"/>
                      </a:cubicBezTo>
                      <a:cubicBezTo>
                        <a:pt x="3927" y="3264"/>
                        <a:pt x="3698" y="2169"/>
                        <a:pt x="3196" y="1210"/>
                      </a:cubicBezTo>
                      <a:cubicBezTo>
                        <a:pt x="2945" y="753"/>
                        <a:pt x="2626" y="320"/>
                        <a:pt x="2215"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8"/>
                <p:cNvSpPr/>
                <p:nvPr/>
              </p:nvSpPr>
              <p:spPr>
                <a:xfrm>
                  <a:off x="2744541" y="171664"/>
                  <a:ext cx="530408" cy="739633"/>
                </a:xfrm>
                <a:custGeom>
                  <a:avLst/>
                  <a:gdLst/>
                  <a:ahLst/>
                  <a:cxnLst/>
                  <a:rect l="l" t="t" r="r" b="b"/>
                  <a:pathLst>
                    <a:path w="8447" h="11779" extrusionOk="0">
                      <a:moveTo>
                        <a:pt x="92" y="0"/>
                      </a:moveTo>
                      <a:cubicBezTo>
                        <a:pt x="46" y="206"/>
                        <a:pt x="24" y="434"/>
                        <a:pt x="1" y="662"/>
                      </a:cubicBezTo>
                      <a:cubicBezTo>
                        <a:pt x="617" y="845"/>
                        <a:pt x="1211" y="1187"/>
                        <a:pt x="1690" y="1621"/>
                      </a:cubicBezTo>
                      <a:cubicBezTo>
                        <a:pt x="2489" y="2351"/>
                        <a:pt x="3082" y="3264"/>
                        <a:pt x="3607" y="4200"/>
                      </a:cubicBezTo>
                      <a:cubicBezTo>
                        <a:pt x="4269" y="5364"/>
                        <a:pt x="4863" y="6528"/>
                        <a:pt x="5388" y="7761"/>
                      </a:cubicBezTo>
                      <a:cubicBezTo>
                        <a:pt x="5684" y="8400"/>
                        <a:pt x="5958" y="9131"/>
                        <a:pt x="5707" y="9792"/>
                      </a:cubicBezTo>
                      <a:cubicBezTo>
                        <a:pt x="5570" y="10135"/>
                        <a:pt x="5319" y="10409"/>
                        <a:pt x="5022" y="10591"/>
                      </a:cubicBezTo>
                      <a:cubicBezTo>
                        <a:pt x="6004" y="11162"/>
                        <a:pt x="7077" y="11573"/>
                        <a:pt x="8195" y="11778"/>
                      </a:cubicBezTo>
                      <a:cubicBezTo>
                        <a:pt x="7944" y="10546"/>
                        <a:pt x="8446" y="9131"/>
                        <a:pt x="8035" y="7875"/>
                      </a:cubicBezTo>
                      <a:cubicBezTo>
                        <a:pt x="7533" y="6323"/>
                        <a:pt x="5821" y="5570"/>
                        <a:pt x="4817" y="4269"/>
                      </a:cubicBezTo>
                      <a:cubicBezTo>
                        <a:pt x="4406" y="3744"/>
                        <a:pt x="4109" y="3105"/>
                        <a:pt x="3744" y="2557"/>
                      </a:cubicBezTo>
                      <a:cubicBezTo>
                        <a:pt x="2877" y="1301"/>
                        <a:pt x="1553" y="388"/>
                        <a:pt x="92"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53" name="Google Shape;2853;p38"/>
            <p:cNvSpPr/>
            <p:nvPr/>
          </p:nvSpPr>
          <p:spPr>
            <a:xfrm>
              <a:off x="3738075" y="-156275"/>
              <a:ext cx="571800" cy="571800"/>
            </a:xfrm>
            <a:prstGeom prst="ellipse">
              <a:avLst/>
            </a:prstGeom>
            <a:gradFill>
              <a:gsLst>
                <a:gs pos="0">
                  <a:schemeClr val="accent5"/>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54" name="Google Shape;2854;p38"/>
          <p:cNvCxnSpPr>
            <a:stCxn id="2812" idx="3"/>
            <a:endCxn id="2814" idx="1"/>
          </p:cNvCxnSpPr>
          <p:nvPr/>
        </p:nvCxnSpPr>
        <p:spPr>
          <a:xfrm rot="10800000" flipH="1">
            <a:off x="2554075" y="1521835"/>
            <a:ext cx="1321500" cy="1079100"/>
          </a:xfrm>
          <a:prstGeom prst="curvedConnector3">
            <a:avLst>
              <a:gd name="adj1" fmla="val 49999"/>
            </a:avLst>
          </a:prstGeom>
          <a:noFill/>
          <a:ln w="19050" cap="flat" cmpd="sng">
            <a:solidFill>
              <a:schemeClr val="dk1"/>
            </a:solidFill>
            <a:prstDash val="solid"/>
            <a:round/>
            <a:headEnd type="none" w="med" len="med"/>
            <a:tailEnd type="none" w="med" len="med"/>
          </a:ln>
          <a:effectLst>
            <a:outerShdw blurRad="114300" dist="38100" dir="5400000" algn="bl" rotWithShape="0">
              <a:schemeClr val="dk1"/>
            </a:outerShdw>
          </a:effectLst>
        </p:spPr>
      </p:cxnSp>
      <p:cxnSp>
        <p:nvCxnSpPr>
          <p:cNvPr id="2855" name="Google Shape;2855;p38"/>
          <p:cNvCxnSpPr>
            <a:stCxn id="2815" idx="1"/>
            <a:endCxn id="2814" idx="3"/>
          </p:cNvCxnSpPr>
          <p:nvPr/>
        </p:nvCxnSpPr>
        <p:spPr>
          <a:xfrm rot="10800000">
            <a:off x="5268400" y="1521835"/>
            <a:ext cx="1321500" cy="1079100"/>
          </a:xfrm>
          <a:prstGeom prst="curvedConnector3">
            <a:avLst>
              <a:gd name="adj1" fmla="val 49998"/>
            </a:avLst>
          </a:prstGeom>
          <a:noFill/>
          <a:ln w="19050" cap="flat" cmpd="sng">
            <a:solidFill>
              <a:schemeClr val="dk1"/>
            </a:solidFill>
            <a:prstDash val="solid"/>
            <a:round/>
            <a:headEnd type="none" w="med" len="med"/>
            <a:tailEnd type="none" w="med" len="med"/>
          </a:ln>
          <a:effectLst>
            <a:outerShdw blurRad="114300" dist="38100" dir="5400000" algn="bl" rotWithShape="0">
              <a:schemeClr val="dk1"/>
            </a:outerShdw>
          </a:effectLst>
        </p:spPr>
      </p:cxnSp>
      <p:sp>
        <p:nvSpPr>
          <p:cNvPr id="2856" name="Google Shape;2856;p38"/>
          <p:cNvSpPr txBox="1"/>
          <p:nvPr/>
        </p:nvSpPr>
        <p:spPr>
          <a:xfrm>
            <a:off x="2598175" y="3669473"/>
            <a:ext cx="18411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MARS</a:t>
            </a:r>
            <a:endParaRPr sz="2200">
              <a:latin typeface="Concert One"/>
              <a:ea typeface="Concert One"/>
              <a:cs typeface="Concert One"/>
              <a:sym typeface="Concert One"/>
            </a:endParaRPr>
          </a:p>
        </p:txBody>
      </p:sp>
      <p:sp>
        <p:nvSpPr>
          <p:cNvPr id="2857" name="Google Shape;2857;p38"/>
          <p:cNvSpPr txBox="1"/>
          <p:nvPr/>
        </p:nvSpPr>
        <p:spPr>
          <a:xfrm>
            <a:off x="2598188" y="4031412"/>
            <a:ext cx="18411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Despite being red, Mars is a cold place</a:t>
            </a:r>
            <a:endParaRPr>
              <a:latin typeface="Cambay"/>
              <a:ea typeface="Cambay"/>
              <a:cs typeface="Cambay"/>
              <a:sym typeface="Cambay"/>
            </a:endParaRPr>
          </a:p>
        </p:txBody>
      </p:sp>
      <p:sp>
        <p:nvSpPr>
          <p:cNvPr id="2858" name="Google Shape;2858;p38"/>
          <p:cNvSpPr txBox="1"/>
          <p:nvPr/>
        </p:nvSpPr>
        <p:spPr>
          <a:xfrm>
            <a:off x="4704700" y="3669473"/>
            <a:ext cx="18411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SATURN</a:t>
            </a:r>
            <a:endParaRPr sz="2200">
              <a:latin typeface="Concert One"/>
              <a:ea typeface="Concert One"/>
              <a:cs typeface="Concert One"/>
              <a:sym typeface="Concert One"/>
            </a:endParaRPr>
          </a:p>
        </p:txBody>
      </p:sp>
      <p:sp>
        <p:nvSpPr>
          <p:cNvPr id="2859" name="Google Shape;2859;p38"/>
          <p:cNvSpPr txBox="1"/>
          <p:nvPr/>
        </p:nvSpPr>
        <p:spPr>
          <a:xfrm>
            <a:off x="4704713" y="4031412"/>
            <a:ext cx="18411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Saturn is a gas giant and has several rings</a:t>
            </a:r>
            <a:endParaRPr>
              <a:latin typeface="Cambay"/>
              <a:ea typeface="Cambay"/>
              <a:cs typeface="Cambay"/>
              <a:sym typeface="Cambay"/>
            </a:endParaRPr>
          </a:p>
        </p:txBody>
      </p:sp>
      <p:cxnSp>
        <p:nvCxnSpPr>
          <p:cNvPr id="2860" name="Google Shape;2860;p38"/>
          <p:cNvCxnSpPr>
            <a:stCxn id="2813" idx="2"/>
            <a:endCxn id="2857" idx="1"/>
          </p:cNvCxnSpPr>
          <p:nvPr/>
        </p:nvCxnSpPr>
        <p:spPr>
          <a:xfrm rot="-5400000" flipH="1">
            <a:off x="1634438" y="3353775"/>
            <a:ext cx="963000" cy="964800"/>
          </a:xfrm>
          <a:prstGeom prst="curvedConnector2">
            <a:avLst/>
          </a:prstGeom>
          <a:noFill/>
          <a:ln w="19050" cap="flat" cmpd="sng">
            <a:solidFill>
              <a:schemeClr val="dk1"/>
            </a:solidFill>
            <a:prstDash val="solid"/>
            <a:round/>
            <a:headEnd type="none" w="med" len="med"/>
            <a:tailEnd type="none" w="med" len="med"/>
          </a:ln>
          <a:effectLst>
            <a:outerShdw blurRad="114300" dist="38100" dir="5400000" algn="bl" rotWithShape="0">
              <a:schemeClr val="dk1"/>
            </a:outerShdw>
          </a:effectLst>
        </p:spPr>
      </p:cxnSp>
      <p:cxnSp>
        <p:nvCxnSpPr>
          <p:cNvPr id="2861" name="Google Shape;2861;p38"/>
          <p:cNvCxnSpPr>
            <a:stCxn id="2816" idx="2"/>
            <a:endCxn id="2859" idx="3"/>
          </p:cNvCxnSpPr>
          <p:nvPr/>
        </p:nvCxnSpPr>
        <p:spPr>
          <a:xfrm rot="5400000">
            <a:off x="6546563" y="3353775"/>
            <a:ext cx="963000" cy="964800"/>
          </a:xfrm>
          <a:prstGeom prst="curvedConnector2">
            <a:avLst/>
          </a:prstGeom>
          <a:noFill/>
          <a:ln w="19050" cap="flat" cmpd="sng">
            <a:solidFill>
              <a:schemeClr val="dk1"/>
            </a:solidFill>
            <a:prstDash val="solid"/>
            <a:round/>
            <a:headEnd type="none" w="med" len="med"/>
            <a:tailEnd type="none" w="med" len="med"/>
          </a:ln>
          <a:effectLst>
            <a:outerShdw blurRad="114300" dist="38100" dir="5400000" algn="bl" rotWithShape="0">
              <a:schemeClr val="dk1"/>
            </a:outerShdw>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5"/>
        <p:cNvGrpSpPr/>
        <p:nvPr/>
      </p:nvGrpSpPr>
      <p:grpSpPr>
        <a:xfrm>
          <a:off x="0" y="0"/>
          <a:ext cx="0" cy="0"/>
          <a:chOff x="0" y="0"/>
          <a:chExt cx="0" cy="0"/>
        </a:xfrm>
      </p:grpSpPr>
      <p:sp>
        <p:nvSpPr>
          <p:cNvPr id="2866" name="Google Shape;2866;p39"/>
          <p:cNvSpPr/>
          <p:nvPr/>
        </p:nvSpPr>
        <p:spPr>
          <a:xfrm>
            <a:off x="3854407" y="-19461"/>
            <a:ext cx="5666496" cy="5666496"/>
          </a:xfrm>
          <a:prstGeom prst="ellipse">
            <a:avLst/>
          </a:prstGeom>
          <a:gradFill>
            <a:gsLst>
              <a:gs pos="0">
                <a:srgbClr val="BC80DC"/>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9"/>
          <p:cNvSpPr txBox="1">
            <a:spLocks noGrp="1"/>
          </p:cNvSpPr>
          <p:nvPr>
            <p:ph type="title"/>
          </p:nvPr>
        </p:nvSpPr>
        <p:spPr>
          <a:xfrm>
            <a:off x="720000" y="96988"/>
            <a:ext cx="4125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0000"/>
                </a:solidFill>
              </a:rPr>
              <a:t>BEST SELLERS</a:t>
            </a:r>
            <a:endParaRPr dirty="0">
              <a:solidFill>
                <a:srgbClr val="000000"/>
              </a:solidFill>
            </a:endParaRPr>
          </a:p>
        </p:txBody>
      </p:sp>
      <p:sp>
        <p:nvSpPr>
          <p:cNvPr id="2963" name="Google Shape;2963;p39"/>
          <p:cNvSpPr txBox="1">
            <a:spLocks noGrp="1"/>
          </p:cNvSpPr>
          <p:nvPr>
            <p:ph type="body" idx="1"/>
          </p:nvPr>
        </p:nvSpPr>
        <p:spPr>
          <a:xfrm>
            <a:off x="720000" y="1677200"/>
            <a:ext cx="4125900" cy="261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
                <a:solidFill>
                  <a:srgbClr val="000000"/>
                </a:solidFill>
              </a:rPr>
              <a:t>Do you know what helps you make your point clear?</a:t>
            </a:r>
            <a:br>
              <a:rPr lang="en">
                <a:solidFill>
                  <a:srgbClr val="000000"/>
                </a:solidFill>
              </a:rPr>
            </a:br>
            <a:r>
              <a:rPr lang="en">
                <a:solidFill>
                  <a:srgbClr val="000000"/>
                </a:solidFill>
              </a:rPr>
              <a:t>Lists like this one:</a:t>
            </a:r>
            <a:endParaRPr>
              <a:solidFill>
                <a:srgbClr val="000000"/>
              </a:solidFill>
            </a:endParaRPr>
          </a:p>
          <a:p>
            <a:pPr marL="241300" lvl="0" indent="-215900" algn="l" rtl="0">
              <a:spcBef>
                <a:spcPts val="1600"/>
              </a:spcBef>
              <a:spcAft>
                <a:spcPts val="0"/>
              </a:spcAft>
              <a:buSzPts val="1400"/>
              <a:buChar char="●"/>
            </a:pPr>
            <a:r>
              <a:rPr lang="en">
                <a:solidFill>
                  <a:srgbClr val="000000"/>
                </a:solidFill>
              </a:rPr>
              <a:t>They’re simple </a:t>
            </a:r>
            <a:endParaRPr>
              <a:solidFill>
                <a:srgbClr val="000000"/>
              </a:solidFill>
            </a:endParaRPr>
          </a:p>
          <a:p>
            <a:pPr marL="241300" lvl="0" indent="-215900" algn="l" rtl="0">
              <a:spcBef>
                <a:spcPts val="0"/>
              </a:spcBef>
              <a:spcAft>
                <a:spcPts val="0"/>
              </a:spcAft>
              <a:buSzPts val="1400"/>
              <a:buChar char="●"/>
            </a:pPr>
            <a:r>
              <a:rPr lang="en">
                <a:solidFill>
                  <a:srgbClr val="000000"/>
                </a:solidFill>
              </a:rPr>
              <a:t>You can organize your ideas clearly</a:t>
            </a:r>
            <a:endParaRPr>
              <a:solidFill>
                <a:srgbClr val="000000"/>
              </a:solidFill>
            </a:endParaRPr>
          </a:p>
          <a:p>
            <a:pPr marL="241300" lvl="0" indent="-215900" algn="l" rtl="0">
              <a:spcBef>
                <a:spcPts val="0"/>
              </a:spcBef>
              <a:spcAft>
                <a:spcPts val="0"/>
              </a:spcAft>
              <a:buSzPts val="1400"/>
              <a:buChar char="●"/>
            </a:pPr>
            <a:r>
              <a:rPr lang="en">
                <a:solidFill>
                  <a:srgbClr val="000000"/>
                </a:solidFill>
              </a:rPr>
              <a:t>You’ll never forget to buy milk!</a:t>
            </a:r>
            <a:endParaRPr>
              <a:solidFill>
                <a:srgbClr val="000000"/>
              </a:solidFill>
            </a:endParaRPr>
          </a:p>
          <a:p>
            <a:pPr marL="0" lvl="0" indent="0" algn="l" rtl="0">
              <a:spcBef>
                <a:spcPts val="1600"/>
              </a:spcBef>
              <a:spcAft>
                <a:spcPts val="1600"/>
              </a:spcAft>
              <a:buClr>
                <a:srgbClr val="273D40"/>
              </a:buClr>
              <a:buSzPts val="600"/>
              <a:buFont typeface="Arial"/>
              <a:buNone/>
            </a:pPr>
            <a:r>
              <a:rPr lang="en">
                <a:solidFill>
                  <a:srgbClr val="000000"/>
                </a:solidFill>
              </a:rPr>
              <a:t>And the most important thing: the audience won’t miss the point of your presentation</a:t>
            </a:r>
            <a:endParaRPr>
              <a:solidFill>
                <a:srgbClr val="000000"/>
              </a:solidFill>
            </a:endParaRPr>
          </a:p>
        </p:txBody>
      </p:sp>
      <p:sp>
        <p:nvSpPr>
          <p:cNvPr id="2964" name="Google Shape;2964;p39"/>
          <p:cNvSpPr/>
          <p:nvPr/>
        </p:nvSpPr>
        <p:spPr>
          <a:xfrm flipH="1">
            <a:off x="4773925" y="2149701"/>
            <a:ext cx="901477" cy="664086"/>
          </a:xfrm>
          <a:custGeom>
            <a:avLst/>
            <a:gdLst/>
            <a:ahLst/>
            <a:cxnLst/>
            <a:rect l="l" t="t" r="r" b="b"/>
            <a:pathLst>
              <a:path w="133256" h="98165" extrusionOk="0">
                <a:moveTo>
                  <a:pt x="30473" y="1"/>
                </a:moveTo>
                <a:cubicBezTo>
                  <a:pt x="30473" y="1"/>
                  <a:pt x="31343" y="69"/>
                  <a:pt x="33082" y="220"/>
                </a:cubicBezTo>
                <a:lnTo>
                  <a:pt x="33082" y="220"/>
                </a:lnTo>
                <a:cubicBezTo>
                  <a:pt x="32212" y="138"/>
                  <a:pt x="31343" y="65"/>
                  <a:pt x="30473" y="1"/>
                </a:cubicBezTo>
                <a:close/>
                <a:moveTo>
                  <a:pt x="71918" y="51577"/>
                </a:moveTo>
                <a:lnTo>
                  <a:pt x="71946" y="51608"/>
                </a:lnTo>
                <a:cubicBezTo>
                  <a:pt x="71954" y="51617"/>
                  <a:pt x="71963" y="51625"/>
                  <a:pt x="71971" y="51633"/>
                </a:cubicBezTo>
                <a:lnTo>
                  <a:pt x="71971" y="51633"/>
                </a:lnTo>
                <a:cubicBezTo>
                  <a:pt x="71953" y="51614"/>
                  <a:pt x="71936" y="51596"/>
                  <a:pt x="71918" y="51577"/>
                </a:cubicBezTo>
                <a:close/>
                <a:moveTo>
                  <a:pt x="71971" y="51633"/>
                </a:moveTo>
                <a:cubicBezTo>
                  <a:pt x="72155" y="51828"/>
                  <a:pt x="72332" y="52023"/>
                  <a:pt x="72494" y="52225"/>
                </a:cubicBezTo>
                <a:cubicBezTo>
                  <a:pt x="72622" y="52395"/>
                  <a:pt x="72750" y="52546"/>
                  <a:pt x="72878" y="52695"/>
                </a:cubicBezTo>
                <a:lnTo>
                  <a:pt x="72878" y="52695"/>
                </a:lnTo>
                <a:lnTo>
                  <a:pt x="72768" y="52544"/>
                </a:lnTo>
                <a:lnTo>
                  <a:pt x="72380" y="52065"/>
                </a:lnTo>
                <a:cubicBezTo>
                  <a:pt x="72250" y="51913"/>
                  <a:pt x="72120" y="51782"/>
                  <a:pt x="71971" y="51633"/>
                </a:cubicBezTo>
                <a:close/>
                <a:moveTo>
                  <a:pt x="72878" y="52695"/>
                </a:moveTo>
                <a:lnTo>
                  <a:pt x="72951" y="52795"/>
                </a:lnTo>
                <a:cubicBezTo>
                  <a:pt x="72962" y="52807"/>
                  <a:pt x="72974" y="52818"/>
                  <a:pt x="72987" y="52829"/>
                </a:cubicBezTo>
                <a:lnTo>
                  <a:pt x="72987" y="52829"/>
                </a:lnTo>
                <a:lnTo>
                  <a:pt x="72905" y="52727"/>
                </a:lnTo>
                <a:cubicBezTo>
                  <a:pt x="72896" y="52716"/>
                  <a:pt x="72887" y="52706"/>
                  <a:pt x="72878" y="52695"/>
                </a:cubicBezTo>
                <a:close/>
                <a:moveTo>
                  <a:pt x="72987" y="52829"/>
                </a:moveTo>
                <a:lnTo>
                  <a:pt x="72996" y="52841"/>
                </a:lnTo>
                <a:cubicBezTo>
                  <a:pt x="73010" y="52869"/>
                  <a:pt x="73042" y="52889"/>
                  <a:pt x="73059" y="52910"/>
                </a:cubicBezTo>
                <a:lnTo>
                  <a:pt x="73059" y="52910"/>
                </a:lnTo>
                <a:cubicBezTo>
                  <a:pt x="73044" y="52882"/>
                  <a:pt x="73016" y="52855"/>
                  <a:pt x="72987" y="52829"/>
                </a:cubicBezTo>
                <a:close/>
                <a:moveTo>
                  <a:pt x="73059" y="52910"/>
                </a:moveTo>
                <a:cubicBezTo>
                  <a:pt x="73065" y="52923"/>
                  <a:pt x="73068" y="52935"/>
                  <a:pt x="73068" y="52948"/>
                </a:cubicBezTo>
                <a:lnTo>
                  <a:pt x="73068" y="52948"/>
                </a:lnTo>
                <a:cubicBezTo>
                  <a:pt x="73072" y="52934"/>
                  <a:pt x="73068" y="52922"/>
                  <a:pt x="73059" y="52910"/>
                </a:cubicBezTo>
                <a:close/>
                <a:moveTo>
                  <a:pt x="73068" y="52948"/>
                </a:moveTo>
                <a:lnTo>
                  <a:pt x="73068" y="52948"/>
                </a:lnTo>
                <a:cubicBezTo>
                  <a:pt x="73067" y="52951"/>
                  <a:pt x="73066" y="52953"/>
                  <a:pt x="73065" y="52955"/>
                </a:cubicBezTo>
                <a:cubicBezTo>
                  <a:pt x="73006" y="53014"/>
                  <a:pt x="72964" y="53073"/>
                  <a:pt x="72910" y="53147"/>
                </a:cubicBezTo>
                <a:lnTo>
                  <a:pt x="72910" y="53147"/>
                </a:lnTo>
                <a:cubicBezTo>
                  <a:pt x="72946" y="53107"/>
                  <a:pt x="72983" y="53066"/>
                  <a:pt x="73019" y="53024"/>
                </a:cubicBezTo>
                <a:cubicBezTo>
                  <a:pt x="73053" y="52997"/>
                  <a:pt x="73067" y="52972"/>
                  <a:pt x="73068" y="52948"/>
                </a:cubicBezTo>
                <a:close/>
                <a:moveTo>
                  <a:pt x="72910" y="53147"/>
                </a:moveTo>
                <a:cubicBezTo>
                  <a:pt x="72841" y="53221"/>
                  <a:pt x="72771" y="53290"/>
                  <a:pt x="72696" y="53359"/>
                </a:cubicBezTo>
                <a:lnTo>
                  <a:pt x="72696" y="53359"/>
                </a:lnTo>
                <a:cubicBezTo>
                  <a:pt x="72759" y="53303"/>
                  <a:pt x="72821" y="53244"/>
                  <a:pt x="72882" y="53183"/>
                </a:cubicBezTo>
                <a:cubicBezTo>
                  <a:pt x="72892" y="53171"/>
                  <a:pt x="72901" y="53158"/>
                  <a:pt x="72910" y="53147"/>
                </a:cubicBezTo>
                <a:close/>
                <a:moveTo>
                  <a:pt x="67975" y="53503"/>
                </a:moveTo>
                <a:lnTo>
                  <a:pt x="67975" y="53503"/>
                </a:lnTo>
                <a:cubicBezTo>
                  <a:pt x="68245" y="53727"/>
                  <a:pt x="68542" y="53901"/>
                  <a:pt x="68856" y="54027"/>
                </a:cubicBezTo>
                <a:lnTo>
                  <a:pt x="68856" y="54027"/>
                </a:lnTo>
                <a:cubicBezTo>
                  <a:pt x="68562" y="53898"/>
                  <a:pt x="68332" y="53770"/>
                  <a:pt x="68203" y="53663"/>
                </a:cubicBezTo>
                <a:cubicBezTo>
                  <a:pt x="68066" y="53572"/>
                  <a:pt x="67975" y="53503"/>
                  <a:pt x="67975" y="53503"/>
                </a:cubicBezTo>
                <a:close/>
                <a:moveTo>
                  <a:pt x="68856" y="54027"/>
                </a:moveTo>
                <a:lnTo>
                  <a:pt x="68856" y="54027"/>
                </a:lnTo>
                <a:cubicBezTo>
                  <a:pt x="68874" y="54035"/>
                  <a:pt x="68892" y="54043"/>
                  <a:pt x="68911" y="54051"/>
                </a:cubicBezTo>
                <a:cubicBezTo>
                  <a:pt x="68928" y="54057"/>
                  <a:pt x="68945" y="54062"/>
                  <a:pt x="68963" y="54068"/>
                </a:cubicBezTo>
                <a:lnTo>
                  <a:pt x="68963" y="54068"/>
                </a:lnTo>
                <a:cubicBezTo>
                  <a:pt x="68927" y="54055"/>
                  <a:pt x="68891" y="54041"/>
                  <a:pt x="68856" y="54027"/>
                </a:cubicBezTo>
                <a:close/>
                <a:moveTo>
                  <a:pt x="72696" y="53359"/>
                </a:moveTo>
                <a:cubicBezTo>
                  <a:pt x="72475" y="53555"/>
                  <a:pt x="72241" y="53721"/>
                  <a:pt x="71992" y="53845"/>
                </a:cubicBezTo>
                <a:cubicBezTo>
                  <a:pt x="71661" y="54017"/>
                  <a:pt x="71330" y="54129"/>
                  <a:pt x="71009" y="54197"/>
                </a:cubicBezTo>
                <a:lnTo>
                  <a:pt x="71009" y="54197"/>
                </a:lnTo>
                <a:cubicBezTo>
                  <a:pt x="71583" y="54077"/>
                  <a:pt x="72131" y="53831"/>
                  <a:pt x="72585" y="53457"/>
                </a:cubicBezTo>
                <a:cubicBezTo>
                  <a:pt x="72624" y="53425"/>
                  <a:pt x="72661" y="53392"/>
                  <a:pt x="72696" y="53359"/>
                </a:cubicBezTo>
                <a:close/>
                <a:moveTo>
                  <a:pt x="71009" y="54197"/>
                </a:moveTo>
                <a:cubicBezTo>
                  <a:pt x="70880" y="54224"/>
                  <a:pt x="70748" y="54244"/>
                  <a:pt x="70617" y="54258"/>
                </a:cubicBezTo>
                <a:lnTo>
                  <a:pt x="70617" y="54258"/>
                </a:lnTo>
                <a:cubicBezTo>
                  <a:pt x="70745" y="54245"/>
                  <a:pt x="70876" y="54225"/>
                  <a:pt x="71009" y="54197"/>
                </a:cubicBezTo>
                <a:close/>
                <a:moveTo>
                  <a:pt x="68963" y="54068"/>
                </a:moveTo>
                <a:cubicBezTo>
                  <a:pt x="69356" y="54211"/>
                  <a:pt x="69773" y="54280"/>
                  <a:pt x="70198" y="54280"/>
                </a:cubicBezTo>
                <a:cubicBezTo>
                  <a:pt x="70233" y="54280"/>
                  <a:pt x="70268" y="54280"/>
                  <a:pt x="70303" y="54279"/>
                </a:cubicBezTo>
                <a:cubicBezTo>
                  <a:pt x="70408" y="54276"/>
                  <a:pt x="70512" y="54269"/>
                  <a:pt x="70617" y="54258"/>
                </a:cubicBezTo>
                <a:lnTo>
                  <a:pt x="70617" y="54258"/>
                </a:lnTo>
                <a:cubicBezTo>
                  <a:pt x="70478" y="54272"/>
                  <a:pt x="70343" y="54279"/>
                  <a:pt x="70212" y="54279"/>
                </a:cubicBezTo>
                <a:cubicBezTo>
                  <a:pt x="69713" y="54279"/>
                  <a:pt x="69297" y="54176"/>
                  <a:pt x="68963" y="54068"/>
                </a:cubicBezTo>
                <a:close/>
                <a:moveTo>
                  <a:pt x="33082" y="220"/>
                </a:moveTo>
                <a:cubicBezTo>
                  <a:pt x="37734" y="656"/>
                  <a:pt x="42379" y="1330"/>
                  <a:pt x="46975" y="2215"/>
                </a:cubicBezTo>
                <a:cubicBezTo>
                  <a:pt x="52431" y="3265"/>
                  <a:pt x="57817" y="4657"/>
                  <a:pt x="63113" y="6369"/>
                </a:cubicBezTo>
                <a:cubicBezTo>
                  <a:pt x="68386" y="8058"/>
                  <a:pt x="73590" y="10067"/>
                  <a:pt x="78611" y="12418"/>
                </a:cubicBezTo>
                <a:cubicBezTo>
                  <a:pt x="83633" y="14791"/>
                  <a:pt x="88518" y="17462"/>
                  <a:pt x="93151" y="20475"/>
                </a:cubicBezTo>
                <a:cubicBezTo>
                  <a:pt x="97830" y="23488"/>
                  <a:pt x="102213" y="26889"/>
                  <a:pt x="106344" y="30564"/>
                </a:cubicBezTo>
                <a:cubicBezTo>
                  <a:pt x="108421" y="32412"/>
                  <a:pt x="110361" y="34353"/>
                  <a:pt x="112279" y="36361"/>
                </a:cubicBezTo>
                <a:lnTo>
                  <a:pt x="113671" y="37891"/>
                </a:lnTo>
                <a:cubicBezTo>
                  <a:pt x="114128" y="38393"/>
                  <a:pt x="114607" y="38895"/>
                  <a:pt x="115041" y="39443"/>
                </a:cubicBezTo>
                <a:cubicBezTo>
                  <a:pt x="115908" y="40493"/>
                  <a:pt x="116821" y="41543"/>
                  <a:pt x="117665" y="42638"/>
                </a:cubicBezTo>
                <a:cubicBezTo>
                  <a:pt x="121044" y="46975"/>
                  <a:pt x="124102" y="51608"/>
                  <a:pt x="126613" y="56470"/>
                </a:cubicBezTo>
                <a:cubicBezTo>
                  <a:pt x="129101" y="61332"/>
                  <a:pt x="130973" y="66559"/>
                  <a:pt x="131429" y="71923"/>
                </a:cubicBezTo>
                <a:cubicBezTo>
                  <a:pt x="131635" y="74594"/>
                  <a:pt x="131475" y="77287"/>
                  <a:pt x="130881" y="79889"/>
                </a:cubicBezTo>
                <a:cubicBezTo>
                  <a:pt x="130607" y="81190"/>
                  <a:pt x="130197" y="82468"/>
                  <a:pt x="129694" y="83678"/>
                </a:cubicBezTo>
                <a:cubicBezTo>
                  <a:pt x="129466" y="84317"/>
                  <a:pt x="129147" y="84888"/>
                  <a:pt x="128873" y="85481"/>
                </a:cubicBezTo>
                <a:cubicBezTo>
                  <a:pt x="128553" y="86052"/>
                  <a:pt x="128234" y="86645"/>
                  <a:pt x="127868" y="87193"/>
                </a:cubicBezTo>
                <a:cubicBezTo>
                  <a:pt x="127161" y="88289"/>
                  <a:pt x="126339" y="89316"/>
                  <a:pt x="125403" y="90229"/>
                </a:cubicBezTo>
                <a:cubicBezTo>
                  <a:pt x="124467" y="91119"/>
                  <a:pt x="123463" y="91941"/>
                  <a:pt x="122322" y="92625"/>
                </a:cubicBezTo>
                <a:cubicBezTo>
                  <a:pt x="121226" y="93310"/>
                  <a:pt x="120062" y="93881"/>
                  <a:pt x="118807" y="94337"/>
                </a:cubicBezTo>
                <a:lnTo>
                  <a:pt x="118350" y="94497"/>
                </a:lnTo>
                <a:lnTo>
                  <a:pt x="117894" y="94657"/>
                </a:lnTo>
                <a:cubicBezTo>
                  <a:pt x="117574" y="94748"/>
                  <a:pt x="117255" y="94862"/>
                  <a:pt x="116958" y="94954"/>
                </a:cubicBezTo>
                <a:cubicBezTo>
                  <a:pt x="116319" y="95113"/>
                  <a:pt x="115680" y="95273"/>
                  <a:pt x="115018" y="95387"/>
                </a:cubicBezTo>
                <a:cubicBezTo>
                  <a:pt x="114379" y="95547"/>
                  <a:pt x="113717" y="95616"/>
                  <a:pt x="113078" y="95730"/>
                </a:cubicBezTo>
                <a:cubicBezTo>
                  <a:pt x="112416" y="95775"/>
                  <a:pt x="111754" y="95867"/>
                  <a:pt x="111092" y="95912"/>
                </a:cubicBezTo>
                <a:cubicBezTo>
                  <a:pt x="110209" y="95973"/>
                  <a:pt x="109316" y="96004"/>
                  <a:pt x="108427" y="96004"/>
                </a:cubicBezTo>
                <a:cubicBezTo>
                  <a:pt x="107982" y="96004"/>
                  <a:pt x="107539" y="95996"/>
                  <a:pt x="107097" y="95981"/>
                </a:cubicBezTo>
                <a:cubicBezTo>
                  <a:pt x="104427" y="95890"/>
                  <a:pt x="101756" y="95593"/>
                  <a:pt x="99086" y="95159"/>
                </a:cubicBezTo>
                <a:cubicBezTo>
                  <a:pt x="93790" y="94269"/>
                  <a:pt x="88586" y="92854"/>
                  <a:pt x="83473" y="91165"/>
                </a:cubicBezTo>
                <a:cubicBezTo>
                  <a:pt x="78360" y="89453"/>
                  <a:pt x="73316" y="87467"/>
                  <a:pt x="68317" y="85458"/>
                </a:cubicBezTo>
                <a:cubicBezTo>
                  <a:pt x="63318" y="83427"/>
                  <a:pt x="58365" y="81350"/>
                  <a:pt x="53526" y="79113"/>
                </a:cubicBezTo>
                <a:cubicBezTo>
                  <a:pt x="43826" y="74662"/>
                  <a:pt x="34467" y="69572"/>
                  <a:pt x="26159" y="63249"/>
                </a:cubicBezTo>
                <a:cubicBezTo>
                  <a:pt x="21982" y="60099"/>
                  <a:pt x="18101" y="56653"/>
                  <a:pt x="14586" y="52864"/>
                </a:cubicBezTo>
                <a:lnTo>
                  <a:pt x="13285" y="51449"/>
                </a:lnTo>
                <a:cubicBezTo>
                  <a:pt x="12852" y="50969"/>
                  <a:pt x="12441" y="50490"/>
                  <a:pt x="12030" y="50011"/>
                </a:cubicBezTo>
                <a:cubicBezTo>
                  <a:pt x="11208" y="49029"/>
                  <a:pt x="10432" y="48025"/>
                  <a:pt x="9702" y="46998"/>
                </a:cubicBezTo>
                <a:cubicBezTo>
                  <a:pt x="8218" y="44944"/>
                  <a:pt x="6940" y="42798"/>
                  <a:pt x="5981" y="40538"/>
                </a:cubicBezTo>
                <a:cubicBezTo>
                  <a:pt x="5023" y="38279"/>
                  <a:pt x="4383" y="35950"/>
                  <a:pt x="4224" y="33554"/>
                </a:cubicBezTo>
                <a:cubicBezTo>
                  <a:pt x="4064" y="31180"/>
                  <a:pt x="4315" y="28783"/>
                  <a:pt x="5045" y="26592"/>
                </a:cubicBezTo>
                <a:cubicBezTo>
                  <a:pt x="5433" y="25496"/>
                  <a:pt x="5936" y="24469"/>
                  <a:pt x="6552" y="23511"/>
                </a:cubicBezTo>
                <a:cubicBezTo>
                  <a:pt x="6689" y="23282"/>
                  <a:pt x="6849" y="23054"/>
                  <a:pt x="7031" y="22826"/>
                </a:cubicBezTo>
                <a:lnTo>
                  <a:pt x="7282" y="22483"/>
                </a:lnTo>
                <a:cubicBezTo>
                  <a:pt x="7374" y="22369"/>
                  <a:pt x="7465" y="22278"/>
                  <a:pt x="7556" y="22164"/>
                </a:cubicBezTo>
                <a:cubicBezTo>
                  <a:pt x="7762" y="21958"/>
                  <a:pt x="7944" y="21730"/>
                  <a:pt x="8127" y="21525"/>
                </a:cubicBezTo>
                <a:lnTo>
                  <a:pt x="8743" y="20931"/>
                </a:lnTo>
                <a:cubicBezTo>
                  <a:pt x="10432" y="19425"/>
                  <a:pt x="12532" y="18284"/>
                  <a:pt x="14769" y="17530"/>
                </a:cubicBezTo>
                <a:cubicBezTo>
                  <a:pt x="15340" y="17302"/>
                  <a:pt x="15910" y="17165"/>
                  <a:pt x="16481" y="16983"/>
                </a:cubicBezTo>
                <a:cubicBezTo>
                  <a:pt x="17074" y="16846"/>
                  <a:pt x="17645" y="16686"/>
                  <a:pt x="18261" y="16572"/>
                </a:cubicBezTo>
                <a:cubicBezTo>
                  <a:pt x="19425" y="16321"/>
                  <a:pt x="20658" y="16138"/>
                  <a:pt x="21868" y="16001"/>
                </a:cubicBezTo>
                <a:cubicBezTo>
                  <a:pt x="23077" y="15864"/>
                  <a:pt x="24310" y="15773"/>
                  <a:pt x="25543" y="15704"/>
                </a:cubicBezTo>
                <a:cubicBezTo>
                  <a:pt x="26798" y="15682"/>
                  <a:pt x="28030" y="15659"/>
                  <a:pt x="29286" y="15636"/>
                </a:cubicBezTo>
                <a:cubicBezTo>
                  <a:pt x="34262" y="15636"/>
                  <a:pt x="39215" y="15887"/>
                  <a:pt x="44077" y="16640"/>
                </a:cubicBezTo>
                <a:lnTo>
                  <a:pt x="45926" y="16868"/>
                </a:lnTo>
                <a:lnTo>
                  <a:pt x="47729" y="17211"/>
                </a:lnTo>
                <a:lnTo>
                  <a:pt x="49532" y="17553"/>
                </a:lnTo>
                <a:cubicBezTo>
                  <a:pt x="50148" y="17667"/>
                  <a:pt x="50742" y="17736"/>
                  <a:pt x="51335" y="17896"/>
                </a:cubicBezTo>
                <a:cubicBezTo>
                  <a:pt x="52545" y="18192"/>
                  <a:pt x="53732" y="18466"/>
                  <a:pt x="54919" y="18740"/>
                </a:cubicBezTo>
                <a:lnTo>
                  <a:pt x="55809" y="18946"/>
                </a:lnTo>
                <a:lnTo>
                  <a:pt x="56676" y="19197"/>
                </a:lnTo>
                <a:lnTo>
                  <a:pt x="58434" y="19699"/>
                </a:lnTo>
                <a:cubicBezTo>
                  <a:pt x="60808" y="20338"/>
                  <a:pt x="63067" y="21182"/>
                  <a:pt x="65373" y="21958"/>
                </a:cubicBezTo>
                <a:cubicBezTo>
                  <a:pt x="66491" y="22392"/>
                  <a:pt x="67610" y="22849"/>
                  <a:pt x="68751" y="23282"/>
                </a:cubicBezTo>
                <a:cubicBezTo>
                  <a:pt x="69299" y="23511"/>
                  <a:pt x="69869" y="23716"/>
                  <a:pt x="70417" y="23944"/>
                </a:cubicBezTo>
                <a:lnTo>
                  <a:pt x="72060" y="24698"/>
                </a:lnTo>
                <a:cubicBezTo>
                  <a:pt x="76489" y="26615"/>
                  <a:pt x="80666" y="28943"/>
                  <a:pt x="84706" y="31431"/>
                </a:cubicBezTo>
                <a:cubicBezTo>
                  <a:pt x="85710" y="32070"/>
                  <a:pt x="86692" y="32709"/>
                  <a:pt x="87696" y="33348"/>
                </a:cubicBezTo>
                <a:cubicBezTo>
                  <a:pt x="88198" y="33668"/>
                  <a:pt x="88654" y="34033"/>
                  <a:pt x="89157" y="34375"/>
                </a:cubicBezTo>
                <a:lnTo>
                  <a:pt x="90572" y="35403"/>
                </a:lnTo>
                <a:lnTo>
                  <a:pt x="92010" y="36430"/>
                </a:lnTo>
                <a:cubicBezTo>
                  <a:pt x="92489" y="36772"/>
                  <a:pt x="92946" y="37160"/>
                  <a:pt x="93402" y="37525"/>
                </a:cubicBezTo>
                <a:cubicBezTo>
                  <a:pt x="94315" y="38256"/>
                  <a:pt x="95228" y="38986"/>
                  <a:pt x="96141" y="39717"/>
                </a:cubicBezTo>
                <a:cubicBezTo>
                  <a:pt x="97031" y="40493"/>
                  <a:pt x="97899" y="41269"/>
                  <a:pt x="98766" y="42045"/>
                </a:cubicBezTo>
                <a:lnTo>
                  <a:pt x="100067" y="43209"/>
                </a:lnTo>
                <a:cubicBezTo>
                  <a:pt x="100501" y="43597"/>
                  <a:pt x="100912" y="44008"/>
                  <a:pt x="101323" y="44396"/>
                </a:cubicBezTo>
                <a:cubicBezTo>
                  <a:pt x="102989" y="46016"/>
                  <a:pt x="104541" y="47705"/>
                  <a:pt x="105979" y="49463"/>
                </a:cubicBezTo>
                <a:cubicBezTo>
                  <a:pt x="107417" y="51198"/>
                  <a:pt x="108718" y="53046"/>
                  <a:pt x="109814" y="54987"/>
                </a:cubicBezTo>
                <a:cubicBezTo>
                  <a:pt x="110909" y="56904"/>
                  <a:pt x="111799" y="58913"/>
                  <a:pt x="112416" y="60990"/>
                </a:cubicBezTo>
                <a:cubicBezTo>
                  <a:pt x="113032" y="63067"/>
                  <a:pt x="113329" y="65190"/>
                  <a:pt x="113306" y="67312"/>
                </a:cubicBezTo>
                <a:cubicBezTo>
                  <a:pt x="113306" y="69435"/>
                  <a:pt x="112941" y="71558"/>
                  <a:pt x="112279" y="73544"/>
                </a:cubicBezTo>
                <a:cubicBezTo>
                  <a:pt x="111594" y="75529"/>
                  <a:pt x="110612" y="77355"/>
                  <a:pt x="109289" y="78908"/>
                </a:cubicBezTo>
                <a:cubicBezTo>
                  <a:pt x="107965" y="80460"/>
                  <a:pt x="106344" y="81669"/>
                  <a:pt x="104495" y="82491"/>
                </a:cubicBezTo>
                <a:cubicBezTo>
                  <a:pt x="102669" y="83336"/>
                  <a:pt x="100615" y="83746"/>
                  <a:pt x="98561" y="83929"/>
                </a:cubicBezTo>
                <a:cubicBezTo>
                  <a:pt x="97913" y="83979"/>
                  <a:pt x="97263" y="84002"/>
                  <a:pt x="96611" y="84002"/>
                </a:cubicBezTo>
                <a:cubicBezTo>
                  <a:pt x="95173" y="84002"/>
                  <a:pt x="93729" y="83889"/>
                  <a:pt x="92284" y="83701"/>
                </a:cubicBezTo>
                <a:cubicBezTo>
                  <a:pt x="90184" y="83427"/>
                  <a:pt x="88084" y="83016"/>
                  <a:pt x="86007" y="82514"/>
                </a:cubicBezTo>
                <a:cubicBezTo>
                  <a:pt x="84980" y="82240"/>
                  <a:pt x="83930" y="82012"/>
                  <a:pt x="82903" y="81715"/>
                </a:cubicBezTo>
                <a:cubicBezTo>
                  <a:pt x="81875" y="81441"/>
                  <a:pt x="80848" y="81144"/>
                  <a:pt x="79844" y="80848"/>
                </a:cubicBezTo>
                <a:cubicBezTo>
                  <a:pt x="63592" y="75940"/>
                  <a:pt x="49235" y="67381"/>
                  <a:pt x="37845" y="56835"/>
                </a:cubicBezTo>
                <a:cubicBezTo>
                  <a:pt x="37138" y="56174"/>
                  <a:pt x="36407" y="55534"/>
                  <a:pt x="35723" y="54850"/>
                </a:cubicBezTo>
                <a:cubicBezTo>
                  <a:pt x="35038" y="54165"/>
                  <a:pt x="34353" y="53480"/>
                  <a:pt x="33691" y="52795"/>
                </a:cubicBezTo>
                <a:cubicBezTo>
                  <a:pt x="32344" y="51426"/>
                  <a:pt x="31089" y="50034"/>
                  <a:pt x="30062" y="48527"/>
                </a:cubicBezTo>
                <a:cubicBezTo>
                  <a:pt x="29035" y="47043"/>
                  <a:pt x="28259" y="45423"/>
                  <a:pt x="27985" y="43734"/>
                </a:cubicBezTo>
                <a:cubicBezTo>
                  <a:pt x="27825" y="42912"/>
                  <a:pt x="27825" y="42068"/>
                  <a:pt x="27939" y="41246"/>
                </a:cubicBezTo>
                <a:cubicBezTo>
                  <a:pt x="28076" y="40424"/>
                  <a:pt x="28327" y="39625"/>
                  <a:pt x="28692" y="38849"/>
                </a:cubicBezTo>
                <a:cubicBezTo>
                  <a:pt x="29080" y="38119"/>
                  <a:pt x="29560" y="37411"/>
                  <a:pt x="30130" y="36772"/>
                </a:cubicBezTo>
                <a:cubicBezTo>
                  <a:pt x="30701" y="36133"/>
                  <a:pt x="31340" y="35562"/>
                  <a:pt x="32025" y="35060"/>
                </a:cubicBezTo>
                <a:cubicBezTo>
                  <a:pt x="33417" y="34079"/>
                  <a:pt x="35015" y="33325"/>
                  <a:pt x="36658" y="32937"/>
                </a:cubicBezTo>
                <a:cubicBezTo>
                  <a:pt x="37480" y="32732"/>
                  <a:pt x="38348" y="32618"/>
                  <a:pt x="39192" y="32549"/>
                </a:cubicBezTo>
                <a:cubicBezTo>
                  <a:pt x="39700" y="32496"/>
                  <a:pt x="40200" y="32474"/>
                  <a:pt x="40702" y="32474"/>
                </a:cubicBezTo>
                <a:cubicBezTo>
                  <a:pt x="41057" y="32474"/>
                  <a:pt x="41412" y="32485"/>
                  <a:pt x="41771" y="32504"/>
                </a:cubicBezTo>
                <a:cubicBezTo>
                  <a:pt x="43506" y="32572"/>
                  <a:pt x="45218" y="32823"/>
                  <a:pt x="46907" y="33189"/>
                </a:cubicBezTo>
                <a:cubicBezTo>
                  <a:pt x="48596" y="33531"/>
                  <a:pt x="50262" y="33965"/>
                  <a:pt x="51929" y="34421"/>
                </a:cubicBezTo>
                <a:cubicBezTo>
                  <a:pt x="53595" y="34855"/>
                  <a:pt x="55238" y="35311"/>
                  <a:pt x="56859" y="35791"/>
                </a:cubicBezTo>
                <a:cubicBezTo>
                  <a:pt x="60100" y="36726"/>
                  <a:pt x="63273" y="37754"/>
                  <a:pt x="66309" y="38918"/>
                </a:cubicBezTo>
                <a:cubicBezTo>
                  <a:pt x="72403" y="41223"/>
                  <a:pt x="78041" y="44122"/>
                  <a:pt x="82720" y="47888"/>
                </a:cubicBezTo>
                <a:cubicBezTo>
                  <a:pt x="83907" y="48824"/>
                  <a:pt x="85002" y="49828"/>
                  <a:pt x="86052" y="50855"/>
                </a:cubicBezTo>
                <a:cubicBezTo>
                  <a:pt x="86577" y="51403"/>
                  <a:pt x="87080" y="51928"/>
                  <a:pt x="87582" y="52453"/>
                </a:cubicBezTo>
                <a:cubicBezTo>
                  <a:pt x="88061" y="52978"/>
                  <a:pt x="88472" y="53549"/>
                  <a:pt x="88860" y="54142"/>
                </a:cubicBezTo>
                <a:cubicBezTo>
                  <a:pt x="89613" y="55352"/>
                  <a:pt x="90207" y="56630"/>
                  <a:pt x="90595" y="57977"/>
                </a:cubicBezTo>
                <a:cubicBezTo>
                  <a:pt x="90983" y="59301"/>
                  <a:pt x="91188" y="60670"/>
                  <a:pt x="91005" y="61994"/>
                </a:cubicBezTo>
                <a:cubicBezTo>
                  <a:pt x="90937" y="62656"/>
                  <a:pt x="90754" y="63272"/>
                  <a:pt x="90458" y="63843"/>
                </a:cubicBezTo>
                <a:cubicBezTo>
                  <a:pt x="90161" y="64413"/>
                  <a:pt x="89727" y="64893"/>
                  <a:pt x="89225" y="65281"/>
                </a:cubicBezTo>
                <a:cubicBezTo>
                  <a:pt x="88723" y="65646"/>
                  <a:pt x="88152" y="65943"/>
                  <a:pt x="87536" y="66080"/>
                </a:cubicBezTo>
                <a:cubicBezTo>
                  <a:pt x="86997" y="66220"/>
                  <a:pt x="86423" y="66289"/>
                  <a:pt x="85859" y="66289"/>
                </a:cubicBezTo>
                <a:cubicBezTo>
                  <a:pt x="85779" y="66289"/>
                  <a:pt x="85699" y="66288"/>
                  <a:pt x="85619" y="66285"/>
                </a:cubicBezTo>
                <a:cubicBezTo>
                  <a:pt x="84341" y="66262"/>
                  <a:pt x="83039" y="66034"/>
                  <a:pt x="81761" y="65851"/>
                </a:cubicBezTo>
                <a:cubicBezTo>
                  <a:pt x="81122" y="65737"/>
                  <a:pt x="80483" y="65623"/>
                  <a:pt x="79867" y="65509"/>
                </a:cubicBezTo>
                <a:cubicBezTo>
                  <a:pt x="79250" y="65372"/>
                  <a:pt x="78634" y="65235"/>
                  <a:pt x="78018" y="65098"/>
                </a:cubicBezTo>
                <a:cubicBezTo>
                  <a:pt x="73110" y="63911"/>
                  <a:pt x="68682" y="62085"/>
                  <a:pt x="64756" y="59894"/>
                </a:cubicBezTo>
                <a:cubicBezTo>
                  <a:pt x="62793" y="58798"/>
                  <a:pt x="60967" y="57612"/>
                  <a:pt x="59255" y="56379"/>
                </a:cubicBezTo>
                <a:cubicBezTo>
                  <a:pt x="57566" y="55124"/>
                  <a:pt x="55991" y="53823"/>
                  <a:pt x="54599" y="52453"/>
                </a:cubicBezTo>
                <a:cubicBezTo>
                  <a:pt x="53937" y="51745"/>
                  <a:pt x="53344" y="50969"/>
                  <a:pt x="52910" y="50148"/>
                </a:cubicBezTo>
                <a:cubicBezTo>
                  <a:pt x="52499" y="49326"/>
                  <a:pt x="52180" y="48436"/>
                  <a:pt x="52180" y="47546"/>
                </a:cubicBezTo>
                <a:cubicBezTo>
                  <a:pt x="52202" y="47317"/>
                  <a:pt x="52202" y="47112"/>
                  <a:pt x="52271" y="46906"/>
                </a:cubicBezTo>
                <a:cubicBezTo>
                  <a:pt x="52294" y="46792"/>
                  <a:pt x="52294" y="46678"/>
                  <a:pt x="52339" y="46587"/>
                </a:cubicBezTo>
                <a:lnTo>
                  <a:pt x="52476" y="46290"/>
                </a:lnTo>
                <a:cubicBezTo>
                  <a:pt x="52499" y="46176"/>
                  <a:pt x="52591" y="46108"/>
                  <a:pt x="52636" y="46016"/>
                </a:cubicBezTo>
                <a:cubicBezTo>
                  <a:pt x="52705" y="45925"/>
                  <a:pt x="52750" y="45834"/>
                  <a:pt x="52819" y="45742"/>
                </a:cubicBezTo>
                <a:cubicBezTo>
                  <a:pt x="52979" y="45605"/>
                  <a:pt x="53115" y="45446"/>
                  <a:pt x="53298" y="45309"/>
                </a:cubicBezTo>
                <a:cubicBezTo>
                  <a:pt x="53983" y="44807"/>
                  <a:pt x="54850" y="44647"/>
                  <a:pt x="55649" y="44578"/>
                </a:cubicBezTo>
                <a:cubicBezTo>
                  <a:pt x="55790" y="44575"/>
                  <a:pt x="55930" y="44574"/>
                  <a:pt x="56069" y="44574"/>
                </a:cubicBezTo>
                <a:cubicBezTo>
                  <a:pt x="59235" y="44574"/>
                  <a:pt x="62100" y="45308"/>
                  <a:pt x="64482" y="46336"/>
                </a:cubicBezTo>
                <a:cubicBezTo>
                  <a:pt x="65715" y="46861"/>
                  <a:pt x="66856" y="47477"/>
                  <a:pt x="67861" y="48139"/>
                </a:cubicBezTo>
                <a:cubicBezTo>
                  <a:pt x="68842" y="48801"/>
                  <a:pt x="69732" y="49486"/>
                  <a:pt x="70508" y="50171"/>
                </a:cubicBezTo>
                <a:cubicBezTo>
                  <a:pt x="70896" y="50513"/>
                  <a:pt x="71239" y="50878"/>
                  <a:pt x="71581" y="51220"/>
                </a:cubicBezTo>
                <a:cubicBezTo>
                  <a:pt x="71694" y="51342"/>
                  <a:pt x="71807" y="51460"/>
                  <a:pt x="71918" y="51577"/>
                </a:cubicBezTo>
                <a:lnTo>
                  <a:pt x="71918" y="51577"/>
                </a:lnTo>
                <a:lnTo>
                  <a:pt x="71536" y="51152"/>
                </a:lnTo>
                <a:lnTo>
                  <a:pt x="71102" y="50718"/>
                </a:lnTo>
                <a:lnTo>
                  <a:pt x="70645" y="50285"/>
                </a:lnTo>
                <a:lnTo>
                  <a:pt x="70189" y="49874"/>
                </a:lnTo>
                <a:cubicBezTo>
                  <a:pt x="67678" y="47705"/>
                  <a:pt x="64711" y="46130"/>
                  <a:pt x="61538" y="45263"/>
                </a:cubicBezTo>
                <a:cubicBezTo>
                  <a:pt x="59940" y="44829"/>
                  <a:pt x="58320" y="44555"/>
                  <a:pt x="56676" y="44510"/>
                </a:cubicBezTo>
                <a:cubicBezTo>
                  <a:pt x="56465" y="44498"/>
                  <a:pt x="56255" y="44491"/>
                  <a:pt x="56044" y="44491"/>
                </a:cubicBezTo>
                <a:cubicBezTo>
                  <a:pt x="55434" y="44491"/>
                  <a:pt x="54828" y="44551"/>
                  <a:pt x="54234" y="44738"/>
                </a:cubicBezTo>
                <a:cubicBezTo>
                  <a:pt x="53458" y="44966"/>
                  <a:pt x="52727" y="45491"/>
                  <a:pt x="52385" y="46245"/>
                </a:cubicBezTo>
                <a:cubicBezTo>
                  <a:pt x="51997" y="46998"/>
                  <a:pt x="51997" y="47865"/>
                  <a:pt x="52202" y="48664"/>
                </a:cubicBezTo>
                <a:cubicBezTo>
                  <a:pt x="52385" y="49463"/>
                  <a:pt x="52750" y="50193"/>
                  <a:pt x="53184" y="50901"/>
                </a:cubicBezTo>
                <a:cubicBezTo>
                  <a:pt x="53618" y="51586"/>
                  <a:pt x="54143" y="52225"/>
                  <a:pt x="54713" y="52818"/>
                </a:cubicBezTo>
                <a:cubicBezTo>
                  <a:pt x="55307" y="53389"/>
                  <a:pt x="55923" y="53914"/>
                  <a:pt x="56516" y="54462"/>
                </a:cubicBezTo>
                <a:cubicBezTo>
                  <a:pt x="59004" y="56562"/>
                  <a:pt x="61675" y="58433"/>
                  <a:pt x="64505" y="60077"/>
                </a:cubicBezTo>
                <a:cubicBezTo>
                  <a:pt x="67313" y="61697"/>
                  <a:pt x="70280" y="63021"/>
                  <a:pt x="73316" y="64117"/>
                </a:cubicBezTo>
                <a:cubicBezTo>
                  <a:pt x="76374" y="65190"/>
                  <a:pt x="79524" y="65988"/>
                  <a:pt x="82697" y="66468"/>
                </a:cubicBezTo>
                <a:cubicBezTo>
                  <a:pt x="83496" y="66605"/>
                  <a:pt x="84295" y="66719"/>
                  <a:pt x="85094" y="66764"/>
                </a:cubicBezTo>
                <a:cubicBezTo>
                  <a:pt x="85368" y="66787"/>
                  <a:pt x="85642" y="66800"/>
                  <a:pt x="85915" y="66800"/>
                </a:cubicBezTo>
                <a:cubicBezTo>
                  <a:pt x="86463" y="66800"/>
                  <a:pt x="87011" y="66749"/>
                  <a:pt x="87559" y="66628"/>
                </a:cubicBezTo>
                <a:cubicBezTo>
                  <a:pt x="87947" y="66536"/>
                  <a:pt x="88358" y="66422"/>
                  <a:pt x="88723" y="66239"/>
                </a:cubicBezTo>
                <a:cubicBezTo>
                  <a:pt x="89111" y="66057"/>
                  <a:pt x="89453" y="65829"/>
                  <a:pt x="89796" y="65578"/>
                </a:cubicBezTo>
                <a:cubicBezTo>
                  <a:pt x="90435" y="65030"/>
                  <a:pt x="90937" y="64322"/>
                  <a:pt x="91234" y="63546"/>
                </a:cubicBezTo>
                <a:cubicBezTo>
                  <a:pt x="91553" y="62770"/>
                  <a:pt x="91690" y="61948"/>
                  <a:pt x="91690" y="61127"/>
                </a:cubicBezTo>
                <a:cubicBezTo>
                  <a:pt x="91713" y="60305"/>
                  <a:pt x="91645" y="59506"/>
                  <a:pt x="91462" y="58707"/>
                </a:cubicBezTo>
                <a:cubicBezTo>
                  <a:pt x="91142" y="57109"/>
                  <a:pt x="90526" y="55580"/>
                  <a:pt x="89727" y="54188"/>
                </a:cubicBezTo>
                <a:cubicBezTo>
                  <a:pt x="89316" y="53480"/>
                  <a:pt x="88860" y="52818"/>
                  <a:pt x="88335" y="52179"/>
                </a:cubicBezTo>
                <a:cubicBezTo>
                  <a:pt x="87810" y="51563"/>
                  <a:pt x="87262" y="51015"/>
                  <a:pt x="86714" y="50422"/>
                </a:cubicBezTo>
                <a:cubicBezTo>
                  <a:pt x="85596" y="49280"/>
                  <a:pt x="84432" y="48185"/>
                  <a:pt x="83199" y="47180"/>
                </a:cubicBezTo>
                <a:cubicBezTo>
                  <a:pt x="78269" y="43118"/>
                  <a:pt x="72563" y="40196"/>
                  <a:pt x="66719" y="37868"/>
                </a:cubicBezTo>
                <a:cubicBezTo>
                  <a:pt x="63798" y="36704"/>
                  <a:pt x="60830" y="35699"/>
                  <a:pt x="57863" y="34763"/>
                </a:cubicBezTo>
                <a:cubicBezTo>
                  <a:pt x="56357" y="34307"/>
                  <a:pt x="54873" y="33850"/>
                  <a:pt x="53367" y="33440"/>
                </a:cubicBezTo>
                <a:cubicBezTo>
                  <a:pt x="51883" y="33006"/>
                  <a:pt x="50399" y="32572"/>
                  <a:pt x="48870" y="32184"/>
                </a:cubicBezTo>
                <a:cubicBezTo>
                  <a:pt x="46151" y="31504"/>
                  <a:pt x="43338" y="30955"/>
                  <a:pt x="40467" y="30955"/>
                </a:cubicBezTo>
                <a:cubicBezTo>
                  <a:pt x="40157" y="30955"/>
                  <a:pt x="39846" y="30961"/>
                  <a:pt x="39534" y="30974"/>
                </a:cubicBezTo>
                <a:cubicBezTo>
                  <a:pt x="37959" y="31043"/>
                  <a:pt x="36339" y="31294"/>
                  <a:pt x="34810" y="31796"/>
                </a:cubicBezTo>
                <a:cubicBezTo>
                  <a:pt x="33280" y="32344"/>
                  <a:pt x="31842" y="33097"/>
                  <a:pt x="30564" y="34079"/>
                </a:cubicBezTo>
                <a:cubicBezTo>
                  <a:pt x="29263" y="35060"/>
                  <a:pt x="28145" y="36293"/>
                  <a:pt x="27323" y="37731"/>
                </a:cubicBezTo>
                <a:cubicBezTo>
                  <a:pt x="27117" y="38073"/>
                  <a:pt x="26958" y="38461"/>
                  <a:pt x="26775" y="38826"/>
                </a:cubicBezTo>
                <a:cubicBezTo>
                  <a:pt x="26615" y="39214"/>
                  <a:pt x="26501" y="39625"/>
                  <a:pt x="26364" y="40013"/>
                </a:cubicBezTo>
                <a:cubicBezTo>
                  <a:pt x="26182" y="40835"/>
                  <a:pt x="26045" y="41657"/>
                  <a:pt x="26045" y="42501"/>
                </a:cubicBezTo>
                <a:cubicBezTo>
                  <a:pt x="26022" y="42912"/>
                  <a:pt x="26090" y="43323"/>
                  <a:pt x="26113" y="43734"/>
                </a:cubicBezTo>
                <a:cubicBezTo>
                  <a:pt x="26182" y="44145"/>
                  <a:pt x="26250" y="44555"/>
                  <a:pt x="26341" y="44944"/>
                </a:cubicBezTo>
                <a:cubicBezTo>
                  <a:pt x="26524" y="45742"/>
                  <a:pt x="26821" y="46518"/>
                  <a:pt x="27163" y="47249"/>
                </a:cubicBezTo>
                <a:cubicBezTo>
                  <a:pt x="27825" y="48733"/>
                  <a:pt x="28715" y="50034"/>
                  <a:pt x="29674" y="51266"/>
                </a:cubicBezTo>
                <a:cubicBezTo>
                  <a:pt x="30655" y="52476"/>
                  <a:pt x="31683" y="53640"/>
                  <a:pt x="32755" y="54713"/>
                </a:cubicBezTo>
                <a:lnTo>
                  <a:pt x="34330" y="56356"/>
                </a:lnTo>
                <a:cubicBezTo>
                  <a:pt x="34855" y="56904"/>
                  <a:pt x="35426" y="57406"/>
                  <a:pt x="35974" y="57931"/>
                </a:cubicBezTo>
                <a:lnTo>
                  <a:pt x="37617" y="59506"/>
                </a:lnTo>
                <a:lnTo>
                  <a:pt x="39306" y="61013"/>
                </a:lnTo>
                <a:cubicBezTo>
                  <a:pt x="40425" y="62040"/>
                  <a:pt x="41612" y="62975"/>
                  <a:pt x="42776" y="63934"/>
                </a:cubicBezTo>
                <a:cubicBezTo>
                  <a:pt x="52111" y="71581"/>
                  <a:pt x="62656" y="77492"/>
                  <a:pt x="73681" y="81624"/>
                </a:cubicBezTo>
                <a:cubicBezTo>
                  <a:pt x="76443" y="82674"/>
                  <a:pt x="79228" y="83564"/>
                  <a:pt x="82058" y="84386"/>
                </a:cubicBezTo>
                <a:cubicBezTo>
                  <a:pt x="82743" y="84591"/>
                  <a:pt x="83473" y="84751"/>
                  <a:pt x="84181" y="84933"/>
                </a:cubicBezTo>
                <a:lnTo>
                  <a:pt x="86303" y="85481"/>
                </a:lnTo>
                <a:cubicBezTo>
                  <a:pt x="87719" y="85824"/>
                  <a:pt x="89157" y="86143"/>
                  <a:pt x="90617" y="86394"/>
                </a:cubicBezTo>
                <a:cubicBezTo>
                  <a:pt x="92697" y="86719"/>
                  <a:pt x="94811" y="86952"/>
                  <a:pt x="96944" y="86952"/>
                </a:cubicBezTo>
                <a:cubicBezTo>
                  <a:pt x="97807" y="86952"/>
                  <a:pt x="98674" y="86913"/>
                  <a:pt x="99542" y="86828"/>
                </a:cubicBezTo>
                <a:cubicBezTo>
                  <a:pt x="101049" y="86668"/>
                  <a:pt x="102578" y="86394"/>
                  <a:pt x="104039" y="85915"/>
                </a:cubicBezTo>
                <a:cubicBezTo>
                  <a:pt x="105500" y="85436"/>
                  <a:pt x="106915" y="84774"/>
                  <a:pt x="108239" y="83906"/>
                </a:cubicBezTo>
                <a:lnTo>
                  <a:pt x="109197" y="83244"/>
                </a:lnTo>
                <a:cubicBezTo>
                  <a:pt x="109494" y="83016"/>
                  <a:pt x="109791" y="82742"/>
                  <a:pt x="110087" y="82491"/>
                </a:cubicBezTo>
                <a:cubicBezTo>
                  <a:pt x="110247" y="82377"/>
                  <a:pt x="110384" y="82240"/>
                  <a:pt x="110521" y="82103"/>
                </a:cubicBezTo>
                <a:lnTo>
                  <a:pt x="110932" y="81692"/>
                </a:lnTo>
                <a:cubicBezTo>
                  <a:pt x="111206" y="81418"/>
                  <a:pt x="111480" y="81144"/>
                  <a:pt x="111731" y="80848"/>
                </a:cubicBezTo>
                <a:cubicBezTo>
                  <a:pt x="112735" y="79661"/>
                  <a:pt x="113557" y="78360"/>
                  <a:pt x="114264" y="76990"/>
                </a:cubicBezTo>
                <a:cubicBezTo>
                  <a:pt x="115588" y="74251"/>
                  <a:pt x="116342" y="71284"/>
                  <a:pt x="116501" y="68294"/>
                </a:cubicBezTo>
                <a:cubicBezTo>
                  <a:pt x="116570" y="67541"/>
                  <a:pt x="116524" y="66810"/>
                  <a:pt x="116524" y="66057"/>
                </a:cubicBezTo>
                <a:cubicBezTo>
                  <a:pt x="116524" y="65692"/>
                  <a:pt x="116479" y="65304"/>
                  <a:pt x="116456" y="64938"/>
                </a:cubicBezTo>
                <a:lnTo>
                  <a:pt x="116410" y="64391"/>
                </a:lnTo>
                <a:lnTo>
                  <a:pt x="116342" y="63820"/>
                </a:lnTo>
                <a:lnTo>
                  <a:pt x="116182" y="62724"/>
                </a:lnTo>
                <a:lnTo>
                  <a:pt x="115954" y="61629"/>
                </a:lnTo>
                <a:cubicBezTo>
                  <a:pt x="115885" y="61241"/>
                  <a:pt x="115794" y="60898"/>
                  <a:pt x="115702" y="60533"/>
                </a:cubicBezTo>
                <a:cubicBezTo>
                  <a:pt x="115588" y="60191"/>
                  <a:pt x="115520" y="59826"/>
                  <a:pt x="115383" y="59483"/>
                </a:cubicBezTo>
                <a:cubicBezTo>
                  <a:pt x="114949" y="58091"/>
                  <a:pt x="114401" y="56721"/>
                  <a:pt x="113785" y="55397"/>
                </a:cubicBezTo>
                <a:cubicBezTo>
                  <a:pt x="113146" y="54096"/>
                  <a:pt x="112484" y="52818"/>
                  <a:pt x="111708" y="51608"/>
                </a:cubicBezTo>
                <a:cubicBezTo>
                  <a:pt x="111320" y="50992"/>
                  <a:pt x="110909" y="50422"/>
                  <a:pt x="110521" y="49828"/>
                </a:cubicBezTo>
                <a:cubicBezTo>
                  <a:pt x="110087" y="49235"/>
                  <a:pt x="109677" y="48664"/>
                  <a:pt x="109243" y="48093"/>
                </a:cubicBezTo>
                <a:cubicBezTo>
                  <a:pt x="108376" y="46975"/>
                  <a:pt x="107463" y="45902"/>
                  <a:pt x="106527" y="44852"/>
                </a:cubicBezTo>
                <a:cubicBezTo>
                  <a:pt x="104632" y="42775"/>
                  <a:pt x="102646" y="40812"/>
                  <a:pt x="100569" y="39009"/>
                </a:cubicBezTo>
                <a:cubicBezTo>
                  <a:pt x="98561" y="37114"/>
                  <a:pt x="96392" y="35448"/>
                  <a:pt x="94247" y="33713"/>
                </a:cubicBezTo>
                <a:cubicBezTo>
                  <a:pt x="93151" y="32915"/>
                  <a:pt x="92033" y="32116"/>
                  <a:pt x="90937" y="31317"/>
                </a:cubicBezTo>
                <a:lnTo>
                  <a:pt x="90115" y="30701"/>
                </a:lnTo>
                <a:lnTo>
                  <a:pt x="89248" y="30153"/>
                </a:lnTo>
                <a:lnTo>
                  <a:pt x="87559" y="29034"/>
                </a:lnTo>
                <a:lnTo>
                  <a:pt x="85847" y="27916"/>
                </a:lnTo>
                <a:cubicBezTo>
                  <a:pt x="85276" y="27573"/>
                  <a:pt x="84683" y="27231"/>
                  <a:pt x="84089" y="26889"/>
                </a:cubicBezTo>
                <a:lnTo>
                  <a:pt x="82355" y="25884"/>
                </a:lnTo>
                <a:cubicBezTo>
                  <a:pt x="81761" y="25542"/>
                  <a:pt x="81191" y="25177"/>
                  <a:pt x="80574" y="24880"/>
                </a:cubicBezTo>
                <a:cubicBezTo>
                  <a:pt x="79387" y="24264"/>
                  <a:pt x="78200" y="23648"/>
                  <a:pt x="77014" y="23031"/>
                </a:cubicBezTo>
                <a:cubicBezTo>
                  <a:pt x="76420" y="22712"/>
                  <a:pt x="75804" y="22438"/>
                  <a:pt x="75188" y="22164"/>
                </a:cubicBezTo>
                <a:lnTo>
                  <a:pt x="73362" y="21319"/>
                </a:lnTo>
                <a:cubicBezTo>
                  <a:pt x="68477" y="19151"/>
                  <a:pt x="63501" y="17279"/>
                  <a:pt x="58434" y="15910"/>
                </a:cubicBezTo>
                <a:cubicBezTo>
                  <a:pt x="53367" y="14517"/>
                  <a:pt x="48254" y="13399"/>
                  <a:pt x="43118" y="12806"/>
                </a:cubicBezTo>
                <a:cubicBezTo>
                  <a:pt x="42479" y="12737"/>
                  <a:pt x="41840" y="12646"/>
                  <a:pt x="41201" y="12554"/>
                </a:cubicBezTo>
                <a:cubicBezTo>
                  <a:pt x="40539" y="12509"/>
                  <a:pt x="39900" y="12440"/>
                  <a:pt x="39261" y="12395"/>
                </a:cubicBezTo>
                <a:cubicBezTo>
                  <a:pt x="38621" y="12349"/>
                  <a:pt x="37982" y="12281"/>
                  <a:pt x="37343" y="12235"/>
                </a:cubicBezTo>
                <a:cubicBezTo>
                  <a:pt x="36704" y="12189"/>
                  <a:pt x="36065" y="12121"/>
                  <a:pt x="35426" y="12098"/>
                </a:cubicBezTo>
                <a:cubicBezTo>
                  <a:pt x="34148" y="12075"/>
                  <a:pt x="32869" y="12029"/>
                  <a:pt x="31591" y="11984"/>
                </a:cubicBezTo>
                <a:cubicBezTo>
                  <a:pt x="31272" y="11984"/>
                  <a:pt x="30952" y="11961"/>
                  <a:pt x="30633" y="11961"/>
                </a:cubicBezTo>
                <a:lnTo>
                  <a:pt x="29674" y="11984"/>
                </a:lnTo>
                <a:cubicBezTo>
                  <a:pt x="29035" y="12007"/>
                  <a:pt x="28396" y="12007"/>
                  <a:pt x="27757" y="12029"/>
                </a:cubicBezTo>
                <a:cubicBezTo>
                  <a:pt x="25246" y="12029"/>
                  <a:pt x="22667" y="12212"/>
                  <a:pt x="20133" y="12554"/>
                </a:cubicBezTo>
                <a:cubicBezTo>
                  <a:pt x="18855" y="12760"/>
                  <a:pt x="17576" y="12988"/>
                  <a:pt x="16321" y="13308"/>
                </a:cubicBezTo>
                <a:cubicBezTo>
                  <a:pt x="15043" y="13604"/>
                  <a:pt x="13787" y="14015"/>
                  <a:pt x="12578" y="14495"/>
                </a:cubicBezTo>
                <a:cubicBezTo>
                  <a:pt x="11345" y="14974"/>
                  <a:pt x="10158" y="15567"/>
                  <a:pt x="9017" y="16275"/>
                </a:cubicBezTo>
                <a:cubicBezTo>
                  <a:pt x="8720" y="16435"/>
                  <a:pt x="8446" y="16640"/>
                  <a:pt x="8172" y="16823"/>
                </a:cubicBezTo>
                <a:lnTo>
                  <a:pt x="7762" y="17120"/>
                </a:lnTo>
                <a:cubicBezTo>
                  <a:pt x="7625" y="17211"/>
                  <a:pt x="7488" y="17325"/>
                  <a:pt x="7351" y="17416"/>
                </a:cubicBezTo>
                <a:lnTo>
                  <a:pt x="6575" y="18055"/>
                </a:lnTo>
                <a:lnTo>
                  <a:pt x="5821" y="18763"/>
                </a:lnTo>
                <a:cubicBezTo>
                  <a:pt x="5707" y="18877"/>
                  <a:pt x="5593" y="18991"/>
                  <a:pt x="5479" y="19128"/>
                </a:cubicBezTo>
                <a:lnTo>
                  <a:pt x="5137" y="19493"/>
                </a:lnTo>
                <a:cubicBezTo>
                  <a:pt x="4908" y="19767"/>
                  <a:pt x="4680" y="19996"/>
                  <a:pt x="4475" y="20269"/>
                </a:cubicBezTo>
                <a:lnTo>
                  <a:pt x="3858" y="21091"/>
                </a:lnTo>
                <a:cubicBezTo>
                  <a:pt x="3676" y="21365"/>
                  <a:pt x="3493" y="21662"/>
                  <a:pt x="3311" y="21936"/>
                </a:cubicBezTo>
                <a:cubicBezTo>
                  <a:pt x="2603" y="23100"/>
                  <a:pt x="2055" y="24332"/>
                  <a:pt x="1644" y="25588"/>
                </a:cubicBezTo>
                <a:cubicBezTo>
                  <a:pt x="1" y="30655"/>
                  <a:pt x="480" y="36087"/>
                  <a:pt x="2329" y="40766"/>
                </a:cubicBezTo>
                <a:cubicBezTo>
                  <a:pt x="3219" y="43118"/>
                  <a:pt x="4406" y="45286"/>
                  <a:pt x="5730" y="47317"/>
                </a:cubicBezTo>
                <a:cubicBezTo>
                  <a:pt x="7077" y="49349"/>
                  <a:pt x="8560" y="51243"/>
                  <a:pt x="10135" y="53024"/>
                </a:cubicBezTo>
                <a:cubicBezTo>
                  <a:pt x="13285" y="56539"/>
                  <a:pt x="16641" y="59780"/>
                  <a:pt x="20179" y="62724"/>
                </a:cubicBezTo>
                <a:cubicBezTo>
                  <a:pt x="23739" y="65669"/>
                  <a:pt x="27460" y="68271"/>
                  <a:pt x="31226" y="70690"/>
                </a:cubicBezTo>
                <a:cubicBezTo>
                  <a:pt x="35015" y="73110"/>
                  <a:pt x="38895" y="75233"/>
                  <a:pt x="42776" y="77241"/>
                </a:cubicBezTo>
                <a:cubicBezTo>
                  <a:pt x="44716" y="78246"/>
                  <a:pt x="46679" y="79159"/>
                  <a:pt x="48619" y="80094"/>
                </a:cubicBezTo>
                <a:cubicBezTo>
                  <a:pt x="50582" y="80985"/>
                  <a:pt x="52522" y="81898"/>
                  <a:pt x="54462" y="82719"/>
                </a:cubicBezTo>
                <a:cubicBezTo>
                  <a:pt x="58365" y="84431"/>
                  <a:pt x="62246" y="86006"/>
                  <a:pt x="66103" y="87513"/>
                </a:cubicBezTo>
                <a:cubicBezTo>
                  <a:pt x="69961" y="89019"/>
                  <a:pt x="73772" y="90503"/>
                  <a:pt x="77584" y="91849"/>
                </a:cubicBezTo>
                <a:cubicBezTo>
                  <a:pt x="85208" y="94543"/>
                  <a:pt x="92877" y="96711"/>
                  <a:pt x="100569" y="97670"/>
                </a:cubicBezTo>
                <a:cubicBezTo>
                  <a:pt x="102979" y="97971"/>
                  <a:pt x="105397" y="98164"/>
                  <a:pt x="107801" y="98164"/>
                </a:cubicBezTo>
                <a:cubicBezTo>
                  <a:pt x="109224" y="98164"/>
                  <a:pt x="110642" y="98096"/>
                  <a:pt x="112050" y="97944"/>
                </a:cubicBezTo>
                <a:cubicBezTo>
                  <a:pt x="115839" y="97533"/>
                  <a:pt x="119583" y="96529"/>
                  <a:pt x="122824" y="94588"/>
                </a:cubicBezTo>
                <a:cubicBezTo>
                  <a:pt x="124445" y="93607"/>
                  <a:pt x="125928" y="92420"/>
                  <a:pt x="127161" y="91051"/>
                </a:cubicBezTo>
                <a:cubicBezTo>
                  <a:pt x="128416" y="89681"/>
                  <a:pt x="129466" y="88152"/>
                  <a:pt x="130311" y="86554"/>
                </a:cubicBezTo>
                <a:cubicBezTo>
                  <a:pt x="131977" y="83336"/>
                  <a:pt x="132821" y="79821"/>
                  <a:pt x="133027" y="76374"/>
                </a:cubicBezTo>
                <a:cubicBezTo>
                  <a:pt x="133255" y="72904"/>
                  <a:pt x="132799" y="69481"/>
                  <a:pt x="131931" y="66285"/>
                </a:cubicBezTo>
                <a:cubicBezTo>
                  <a:pt x="131064" y="63067"/>
                  <a:pt x="129831" y="60054"/>
                  <a:pt x="128416" y="57201"/>
                </a:cubicBezTo>
                <a:cubicBezTo>
                  <a:pt x="125540" y="51540"/>
                  <a:pt x="122071" y="46473"/>
                  <a:pt x="118373" y="41931"/>
                </a:cubicBezTo>
                <a:cubicBezTo>
                  <a:pt x="114698" y="37366"/>
                  <a:pt x="110704" y="33371"/>
                  <a:pt x="106664" y="29833"/>
                </a:cubicBezTo>
                <a:cubicBezTo>
                  <a:pt x="98538" y="22780"/>
                  <a:pt x="90115" y="17645"/>
                  <a:pt x="82263" y="13787"/>
                </a:cubicBezTo>
                <a:cubicBezTo>
                  <a:pt x="74389" y="9952"/>
                  <a:pt x="67062" y="7305"/>
                  <a:pt x="60648" y="5456"/>
                </a:cubicBezTo>
                <a:cubicBezTo>
                  <a:pt x="54211" y="3584"/>
                  <a:pt x="48687" y="2420"/>
                  <a:pt x="44191" y="1667"/>
                </a:cubicBezTo>
                <a:cubicBezTo>
                  <a:pt x="39694" y="891"/>
                  <a:pt x="36270" y="548"/>
                  <a:pt x="33965" y="297"/>
                </a:cubicBezTo>
                <a:cubicBezTo>
                  <a:pt x="33649" y="269"/>
                  <a:pt x="33355" y="244"/>
                  <a:pt x="33082" y="220"/>
                </a:cubicBezTo>
                <a:close/>
              </a:path>
            </a:pathLst>
          </a:custGeom>
          <a:solidFill>
            <a:srgbClr val="DB18B8">
              <a:alpha val="46430"/>
            </a:srgbClr>
          </a:solidFill>
          <a:ln>
            <a:noFill/>
          </a:ln>
          <a:effectLst>
            <a:outerShdw blurRad="571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5" name="Google Shape;2965;p39"/>
          <p:cNvGrpSpPr/>
          <p:nvPr/>
        </p:nvGrpSpPr>
        <p:grpSpPr>
          <a:xfrm>
            <a:off x="7349650" y="3329300"/>
            <a:ext cx="1217650" cy="493100"/>
            <a:chOff x="7327450" y="2859325"/>
            <a:chExt cx="1217650" cy="493100"/>
          </a:xfrm>
        </p:grpSpPr>
        <p:sp>
          <p:nvSpPr>
            <p:cNvPr id="2966" name="Google Shape;2966;p39"/>
            <p:cNvSpPr/>
            <p:nvPr/>
          </p:nvSpPr>
          <p:spPr>
            <a:xfrm>
              <a:off x="7384125" y="3087525"/>
              <a:ext cx="70800" cy="70800"/>
            </a:xfrm>
            <a:prstGeom prst="ellipse">
              <a:avLst/>
            </a:prstGeom>
            <a:solidFill>
              <a:schemeClr val="dk1"/>
            </a:soli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9"/>
            <p:cNvSpPr/>
            <p:nvPr/>
          </p:nvSpPr>
          <p:spPr>
            <a:xfrm>
              <a:off x="7327450" y="3281425"/>
              <a:ext cx="63000" cy="630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9"/>
            <p:cNvSpPr/>
            <p:nvPr/>
          </p:nvSpPr>
          <p:spPr>
            <a:xfrm>
              <a:off x="7556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9"/>
            <p:cNvSpPr/>
            <p:nvPr/>
          </p:nvSpPr>
          <p:spPr>
            <a:xfrm>
              <a:off x="7440825" y="2971725"/>
              <a:ext cx="37800" cy="378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9"/>
            <p:cNvSpPr/>
            <p:nvPr/>
          </p:nvSpPr>
          <p:spPr>
            <a:xfrm>
              <a:off x="7947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9"/>
            <p:cNvSpPr/>
            <p:nvPr/>
          </p:nvSpPr>
          <p:spPr>
            <a:xfrm>
              <a:off x="7975275" y="33242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9"/>
            <p:cNvSpPr/>
            <p:nvPr/>
          </p:nvSpPr>
          <p:spPr>
            <a:xfrm>
              <a:off x="8516900" y="321457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9"/>
            <p:cNvSpPr/>
            <p:nvPr/>
          </p:nvSpPr>
          <p:spPr>
            <a:xfrm>
              <a:off x="8276075" y="285932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rupo 23"/>
          <p:cNvGrpSpPr/>
          <p:nvPr/>
        </p:nvGrpSpPr>
        <p:grpSpPr>
          <a:xfrm>
            <a:off x="4828436" y="1743134"/>
            <a:ext cx="3880429" cy="2141305"/>
            <a:chOff x="10275888" y="-1185862"/>
            <a:chExt cx="4487863" cy="2476500"/>
          </a:xfrm>
        </p:grpSpPr>
        <p:sp>
          <p:nvSpPr>
            <p:cNvPr id="5" name="Freeform 5"/>
            <p:cNvSpPr>
              <a:spLocks noEditPoints="1"/>
            </p:cNvSpPr>
            <p:nvPr/>
          </p:nvSpPr>
          <p:spPr bwMode="auto">
            <a:xfrm>
              <a:off x="13592175" y="457200"/>
              <a:ext cx="781050" cy="790575"/>
            </a:xfrm>
            <a:custGeom>
              <a:avLst/>
              <a:gdLst>
                <a:gd name="T0" fmla="*/ 18 w 36"/>
                <a:gd name="T1" fmla="*/ 36 h 36"/>
                <a:gd name="T2" fmla="*/ 0 w 36"/>
                <a:gd name="T3" fmla="*/ 18 h 36"/>
                <a:gd name="T4" fmla="*/ 17 w 36"/>
                <a:gd name="T5" fmla="*/ 0 h 36"/>
                <a:gd name="T6" fmla="*/ 36 w 36"/>
                <a:gd name="T7" fmla="*/ 18 h 36"/>
                <a:gd name="T8" fmla="*/ 18 w 36"/>
                <a:gd name="T9" fmla="*/ 36 h 36"/>
                <a:gd name="T10" fmla="*/ 18 w 36"/>
                <a:gd name="T11" fmla="*/ 6 h 36"/>
                <a:gd name="T12" fmla="*/ 6 w 36"/>
                <a:gd name="T13" fmla="*/ 19 h 36"/>
                <a:gd name="T14" fmla="*/ 18 w 36"/>
                <a:gd name="T15" fmla="*/ 30 h 36"/>
                <a:gd name="T16" fmla="*/ 30 w 36"/>
                <a:gd name="T17" fmla="*/ 18 h 36"/>
                <a:gd name="T18" fmla="*/ 18 w 36"/>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1"/>
                    <a:pt x="17" y="0"/>
                  </a:cubicBezTo>
                  <a:cubicBezTo>
                    <a:pt x="28" y="0"/>
                    <a:pt x="36" y="8"/>
                    <a:pt x="36" y="18"/>
                  </a:cubicBezTo>
                  <a:cubicBezTo>
                    <a:pt x="36" y="28"/>
                    <a:pt x="28" y="36"/>
                    <a:pt x="18" y="36"/>
                  </a:cubicBezTo>
                  <a:close/>
                  <a:moveTo>
                    <a:pt x="18" y="6"/>
                  </a:moveTo>
                  <a:cubicBezTo>
                    <a:pt x="11" y="7"/>
                    <a:pt x="6" y="12"/>
                    <a:pt x="6" y="19"/>
                  </a:cubicBezTo>
                  <a:cubicBezTo>
                    <a:pt x="6" y="25"/>
                    <a:pt x="11" y="30"/>
                    <a:pt x="18" y="30"/>
                  </a:cubicBezTo>
                  <a:cubicBezTo>
                    <a:pt x="24" y="30"/>
                    <a:pt x="30" y="25"/>
                    <a:pt x="30" y="18"/>
                  </a:cubicBezTo>
                  <a:cubicBezTo>
                    <a:pt x="29" y="11"/>
                    <a:pt x="24" y="6"/>
                    <a:pt x="18" y="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14285913" y="-506412"/>
              <a:ext cx="477838" cy="1095375"/>
            </a:xfrm>
            <a:custGeom>
              <a:avLst/>
              <a:gdLst>
                <a:gd name="T0" fmla="*/ 22 w 22"/>
                <a:gd name="T1" fmla="*/ 27 h 50"/>
                <a:gd name="T2" fmla="*/ 11 w 22"/>
                <a:gd name="T3" fmla="*/ 49 h 50"/>
                <a:gd name="T4" fmla="*/ 6 w 22"/>
                <a:gd name="T5" fmla="*/ 50 h 50"/>
                <a:gd name="T6" fmla="*/ 7 w 22"/>
                <a:gd name="T7" fmla="*/ 45 h 50"/>
                <a:gd name="T8" fmla="*/ 3 w 22"/>
                <a:gd name="T9" fmla="*/ 6 h 50"/>
                <a:gd name="T10" fmla="*/ 0 w 22"/>
                <a:gd name="T11" fmla="*/ 0 h 50"/>
                <a:gd name="T12" fmla="*/ 6 w 22"/>
                <a:gd name="T13" fmla="*/ 1 h 50"/>
                <a:gd name="T14" fmla="*/ 22 w 22"/>
                <a:gd name="T15" fmla="*/ 2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27"/>
                  </a:moveTo>
                  <a:cubicBezTo>
                    <a:pt x="22" y="36"/>
                    <a:pt x="17" y="43"/>
                    <a:pt x="11" y="49"/>
                  </a:cubicBezTo>
                  <a:cubicBezTo>
                    <a:pt x="10" y="50"/>
                    <a:pt x="7" y="50"/>
                    <a:pt x="6" y="50"/>
                  </a:cubicBezTo>
                  <a:cubicBezTo>
                    <a:pt x="6" y="49"/>
                    <a:pt x="6" y="46"/>
                    <a:pt x="7" y="45"/>
                  </a:cubicBezTo>
                  <a:cubicBezTo>
                    <a:pt x="22" y="30"/>
                    <a:pt x="16" y="16"/>
                    <a:pt x="3" y="6"/>
                  </a:cubicBezTo>
                  <a:cubicBezTo>
                    <a:pt x="1" y="4"/>
                    <a:pt x="1" y="2"/>
                    <a:pt x="0" y="0"/>
                  </a:cubicBezTo>
                  <a:cubicBezTo>
                    <a:pt x="2" y="0"/>
                    <a:pt x="5" y="0"/>
                    <a:pt x="6" y="1"/>
                  </a:cubicBezTo>
                  <a:cubicBezTo>
                    <a:pt x="15" y="7"/>
                    <a:pt x="21" y="16"/>
                    <a:pt x="22" y="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noEditPoints="1"/>
            </p:cNvSpPr>
            <p:nvPr/>
          </p:nvSpPr>
          <p:spPr bwMode="auto">
            <a:xfrm>
              <a:off x="10687050" y="-879475"/>
              <a:ext cx="520700" cy="525463"/>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9 w 24"/>
                <a:gd name="T11" fmla="*/ 13 h 24"/>
                <a:gd name="T12" fmla="*/ 19 w 24"/>
                <a:gd name="T13" fmla="*/ 11 h 24"/>
                <a:gd name="T14" fmla="*/ 12 w 24"/>
                <a:gd name="T15" fmla="*/ 6 h 24"/>
                <a:gd name="T16" fmla="*/ 6 w 24"/>
                <a:gd name="T17" fmla="*/ 13 h 24"/>
                <a:gd name="T18" fmla="*/ 13 w 24"/>
                <a:gd name="T19" fmla="*/ 18 h 24"/>
                <a:gd name="T20" fmla="*/ 19 w 24"/>
                <a:gd name="T21"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9" y="13"/>
                  </a:moveTo>
                  <a:cubicBezTo>
                    <a:pt x="19" y="12"/>
                    <a:pt x="19" y="11"/>
                    <a:pt x="19" y="11"/>
                  </a:cubicBezTo>
                  <a:cubicBezTo>
                    <a:pt x="17" y="9"/>
                    <a:pt x="14" y="7"/>
                    <a:pt x="12" y="6"/>
                  </a:cubicBezTo>
                  <a:cubicBezTo>
                    <a:pt x="8" y="6"/>
                    <a:pt x="5" y="9"/>
                    <a:pt x="6" y="13"/>
                  </a:cubicBezTo>
                  <a:cubicBezTo>
                    <a:pt x="7" y="15"/>
                    <a:pt x="10" y="18"/>
                    <a:pt x="13" y="18"/>
                  </a:cubicBezTo>
                  <a:cubicBezTo>
                    <a:pt x="15" y="18"/>
                    <a:pt x="17" y="15"/>
                    <a:pt x="19" y="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12465050" y="962025"/>
              <a:ext cx="1062038" cy="219075"/>
            </a:xfrm>
            <a:custGeom>
              <a:avLst/>
              <a:gdLst>
                <a:gd name="T0" fmla="*/ 13 w 49"/>
                <a:gd name="T1" fmla="*/ 10 h 10"/>
                <a:gd name="T2" fmla="*/ 5 w 49"/>
                <a:gd name="T3" fmla="*/ 9 h 10"/>
                <a:gd name="T4" fmla="*/ 0 w 49"/>
                <a:gd name="T5" fmla="*/ 6 h 10"/>
                <a:gd name="T6" fmla="*/ 4 w 49"/>
                <a:gd name="T7" fmla="*/ 4 h 10"/>
                <a:gd name="T8" fmla="*/ 38 w 49"/>
                <a:gd name="T9" fmla="*/ 0 h 10"/>
                <a:gd name="T10" fmla="*/ 41 w 49"/>
                <a:gd name="T11" fmla="*/ 0 h 10"/>
                <a:gd name="T12" fmla="*/ 49 w 49"/>
                <a:gd name="T13" fmla="*/ 2 h 10"/>
                <a:gd name="T14" fmla="*/ 42 w 49"/>
                <a:gd name="T15" fmla="*/ 6 h 10"/>
                <a:gd name="T16" fmla="*/ 14 w 49"/>
                <a:gd name="T17" fmla="*/ 10 h 10"/>
                <a:gd name="T18" fmla="*/ 13 w 49"/>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0">
                  <a:moveTo>
                    <a:pt x="13" y="10"/>
                  </a:moveTo>
                  <a:cubicBezTo>
                    <a:pt x="10" y="10"/>
                    <a:pt x="7" y="10"/>
                    <a:pt x="5" y="9"/>
                  </a:cubicBezTo>
                  <a:cubicBezTo>
                    <a:pt x="3" y="9"/>
                    <a:pt x="1" y="7"/>
                    <a:pt x="0" y="6"/>
                  </a:cubicBezTo>
                  <a:cubicBezTo>
                    <a:pt x="1" y="6"/>
                    <a:pt x="3" y="4"/>
                    <a:pt x="4" y="4"/>
                  </a:cubicBezTo>
                  <a:cubicBezTo>
                    <a:pt x="16" y="3"/>
                    <a:pt x="27" y="2"/>
                    <a:pt x="38" y="0"/>
                  </a:cubicBezTo>
                  <a:cubicBezTo>
                    <a:pt x="39" y="0"/>
                    <a:pt x="40" y="0"/>
                    <a:pt x="41" y="0"/>
                  </a:cubicBezTo>
                  <a:cubicBezTo>
                    <a:pt x="43" y="1"/>
                    <a:pt x="46" y="1"/>
                    <a:pt x="49" y="2"/>
                  </a:cubicBezTo>
                  <a:cubicBezTo>
                    <a:pt x="46" y="3"/>
                    <a:pt x="44" y="5"/>
                    <a:pt x="42" y="6"/>
                  </a:cubicBezTo>
                  <a:cubicBezTo>
                    <a:pt x="32" y="8"/>
                    <a:pt x="23" y="9"/>
                    <a:pt x="14" y="10"/>
                  </a:cubicBezTo>
                  <a:cubicBezTo>
                    <a:pt x="13" y="10"/>
                    <a:pt x="13" y="10"/>
                    <a:pt x="13"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11923713" y="896938"/>
              <a:ext cx="411163" cy="393700"/>
            </a:xfrm>
            <a:custGeom>
              <a:avLst/>
              <a:gdLst>
                <a:gd name="T0" fmla="*/ 10 w 19"/>
                <a:gd name="T1" fmla="*/ 18 h 18"/>
                <a:gd name="T2" fmla="*/ 1 w 19"/>
                <a:gd name="T3" fmla="*/ 9 h 18"/>
                <a:gd name="T4" fmla="*/ 10 w 19"/>
                <a:gd name="T5" fmla="*/ 0 h 18"/>
                <a:gd name="T6" fmla="*/ 19 w 19"/>
                <a:gd name="T7" fmla="*/ 9 h 18"/>
                <a:gd name="T8" fmla="*/ 10 w 19"/>
                <a:gd name="T9" fmla="*/ 18 h 18"/>
              </a:gdLst>
              <a:ahLst/>
              <a:cxnLst>
                <a:cxn ang="0">
                  <a:pos x="T0" y="T1"/>
                </a:cxn>
                <a:cxn ang="0">
                  <a:pos x="T2" y="T3"/>
                </a:cxn>
                <a:cxn ang="0">
                  <a:pos x="T4" y="T5"/>
                </a:cxn>
                <a:cxn ang="0">
                  <a:pos x="T6" y="T7"/>
                </a:cxn>
                <a:cxn ang="0">
                  <a:pos x="T8" y="T9"/>
                </a:cxn>
              </a:cxnLst>
              <a:rect l="0" t="0" r="r" b="b"/>
              <a:pathLst>
                <a:path w="19" h="18">
                  <a:moveTo>
                    <a:pt x="10" y="18"/>
                  </a:moveTo>
                  <a:cubicBezTo>
                    <a:pt x="5" y="18"/>
                    <a:pt x="0" y="14"/>
                    <a:pt x="1" y="9"/>
                  </a:cubicBezTo>
                  <a:cubicBezTo>
                    <a:pt x="1" y="4"/>
                    <a:pt x="5" y="0"/>
                    <a:pt x="10" y="0"/>
                  </a:cubicBezTo>
                  <a:cubicBezTo>
                    <a:pt x="15" y="0"/>
                    <a:pt x="19" y="4"/>
                    <a:pt x="19" y="9"/>
                  </a:cubicBezTo>
                  <a:cubicBezTo>
                    <a:pt x="19" y="14"/>
                    <a:pt x="15" y="18"/>
                    <a:pt x="10" y="1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p:nvSpPr>
          <p:spPr bwMode="auto">
            <a:xfrm>
              <a:off x="10471150" y="436563"/>
              <a:ext cx="411163" cy="393700"/>
            </a:xfrm>
            <a:custGeom>
              <a:avLst/>
              <a:gdLst>
                <a:gd name="T0" fmla="*/ 19 w 19"/>
                <a:gd name="T1" fmla="*/ 9 h 18"/>
                <a:gd name="T2" fmla="*/ 9 w 19"/>
                <a:gd name="T3" fmla="*/ 18 h 18"/>
                <a:gd name="T4" fmla="*/ 0 w 19"/>
                <a:gd name="T5" fmla="*/ 9 h 18"/>
                <a:gd name="T6" fmla="*/ 9 w 19"/>
                <a:gd name="T7" fmla="*/ 0 h 18"/>
                <a:gd name="T8" fmla="*/ 19 w 19"/>
                <a:gd name="T9" fmla="*/ 9 h 18"/>
              </a:gdLst>
              <a:ahLst/>
              <a:cxnLst>
                <a:cxn ang="0">
                  <a:pos x="T0" y="T1"/>
                </a:cxn>
                <a:cxn ang="0">
                  <a:pos x="T2" y="T3"/>
                </a:cxn>
                <a:cxn ang="0">
                  <a:pos x="T4" y="T5"/>
                </a:cxn>
                <a:cxn ang="0">
                  <a:pos x="T6" y="T7"/>
                </a:cxn>
                <a:cxn ang="0">
                  <a:pos x="T8" y="T9"/>
                </a:cxn>
              </a:cxnLst>
              <a:rect l="0" t="0" r="r" b="b"/>
              <a:pathLst>
                <a:path w="19" h="18">
                  <a:moveTo>
                    <a:pt x="19" y="9"/>
                  </a:moveTo>
                  <a:cubicBezTo>
                    <a:pt x="19" y="14"/>
                    <a:pt x="15" y="18"/>
                    <a:pt x="9" y="18"/>
                  </a:cubicBezTo>
                  <a:cubicBezTo>
                    <a:pt x="4" y="18"/>
                    <a:pt x="0" y="14"/>
                    <a:pt x="0" y="9"/>
                  </a:cubicBezTo>
                  <a:cubicBezTo>
                    <a:pt x="0" y="4"/>
                    <a:pt x="4" y="0"/>
                    <a:pt x="9" y="0"/>
                  </a:cubicBezTo>
                  <a:cubicBezTo>
                    <a:pt x="14" y="0"/>
                    <a:pt x="18" y="3"/>
                    <a:pt x="19" y="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11"/>
            <p:cNvSpPr>
              <a:spLocks/>
            </p:cNvSpPr>
            <p:nvPr/>
          </p:nvSpPr>
          <p:spPr bwMode="auto">
            <a:xfrm>
              <a:off x="10275888" y="-441325"/>
              <a:ext cx="368300" cy="877888"/>
            </a:xfrm>
            <a:custGeom>
              <a:avLst/>
              <a:gdLst>
                <a:gd name="T0" fmla="*/ 0 w 17"/>
                <a:gd name="T1" fmla="*/ 24 h 40"/>
                <a:gd name="T2" fmla="*/ 12 w 17"/>
                <a:gd name="T3" fmla="*/ 1 h 40"/>
                <a:gd name="T4" fmla="*/ 17 w 17"/>
                <a:gd name="T5" fmla="*/ 0 h 40"/>
                <a:gd name="T6" fmla="*/ 16 w 17"/>
                <a:gd name="T7" fmla="*/ 5 h 40"/>
                <a:gd name="T8" fmla="*/ 9 w 17"/>
                <a:gd name="T9" fmla="*/ 15 h 40"/>
                <a:gd name="T10" fmla="*/ 9 w 17"/>
                <a:gd name="T11" fmla="*/ 35 h 40"/>
                <a:gd name="T12" fmla="*/ 9 w 17"/>
                <a:gd name="T13" fmla="*/ 40 h 40"/>
                <a:gd name="T14" fmla="*/ 4 w 17"/>
                <a:gd name="T15" fmla="*/ 37 h 40"/>
                <a:gd name="T16" fmla="*/ 0 w 17"/>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0">
                  <a:moveTo>
                    <a:pt x="0" y="24"/>
                  </a:moveTo>
                  <a:cubicBezTo>
                    <a:pt x="1" y="14"/>
                    <a:pt x="5" y="7"/>
                    <a:pt x="12" y="1"/>
                  </a:cubicBezTo>
                  <a:cubicBezTo>
                    <a:pt x="13" y="0"/>
                    <a:pt x="16" y="1"/>
                    <a:pt x="17" y="0"/>
                  </a:cubicBezTo>
                  <a:cubicBezTo>
                    <a:pt x="17" y="2"/>
                    <a:pt x="17" y="4"/>
                    <a:pt x="16" y="5"/>
                  </a:cubicBezTo>
                  <a:cubicBezTo>
                    <a:pt x="14" y="9"/>
                    <a:pt x="11" y="11"/>
                    <a:pt x="9" y="15"/>
                  </a:cubicBezTo>
                  <a:cubicBezTo>
                    <a:pt x="5" y="21"/>
                    <a:pt x="6" y="28"/>
                    <a:pt x="9" y="35"/>
                  </a:cubicBezTo>
                  <a:cubicBezTo>
                    <a:pt x="10" y="36"/>
                    <a:pt x="9" y="38"/>
                    <a:pt x="9" y="40"/>
                  </a:cubicBezTo>
                  <a:cubicBezTo>
                    <a:pt x="8" y="39"/>
                    <a:pt x="5" y="39"/>
                    <a:pt x="4" y="37"/>
                  </a:cubicBezTo>
                  <a:cubicBezTo>
                    <a:pt x="2" y="33"/>
                    <a:pt x="1" y="29"/>
                    <a:pt x="0" y="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2"/>
            <p:cNvSpPr>
              <a:spLocks/>
            </p:cNvSpPr>
            <p:nvPr/>
          </p:nvSpPr>
          <p:spPr bwMode="auto">
            <a:xfrm>
              <a:off x="10904538" y="765175"/>
              <a:ext cx="954088" cy="350838"/>
            </a:xfrm>
            <a:custGeom>
              <a:avLst/>
              <a:gdLst>
                <a:gd name="T0" fmla="*/ 0 w 44"/>
                <a:gd name="T1" fmla="*/ 2 h 16"/>
                <a:gd name="T2" fmla="*/ 7 w 44"/>
                <a:gd name="T3" fmla="*/ 0 h 16"/>
                <a:gd name="T4" fmla="*/ 40 w 44"/>
                <a:gd name="T5" fmla="*/ 10 h 16"/>
                <a:gd name="T6" fmla="*/ 44 w 44"/>
                <a:gd name="T7" fmla="*/ 13 h 16"/>
                <a:gd name="T8" fmla="*/ 39 w 44"/>
                <a:gd name="T9" fmla="*/ 15 h 16"/>
                <a:gd name="T10" fmla="*/ 4 w 44"/>
                <a:gd name="T11" fmla="*/ 5 h 16"/>
                <a:gd name="T12" fmla="*/ 0 w 44"/>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2"/>
                  </a:moveTo>
                  <a:cubicBezTo>
                    <a:pt x="3" y="1"/>
                    <a:pt x="5" y="0"/>
                    <a:pt x="7" y="0"/>
                  </a:cubicBezTo>
                  <a:cubicBezTo>
                    <a:pt x="18" y="3"/>
                    <a:pt x="29" y="6"/>
                    <a:pt x="40" y="10"/>
                  </a:cubicBezTo>
                  <a:cubicBezTo>
                    <a:pt x="42" y="10"/>
                    <a:pt x="42" y="12"/>
                    <a:pt x="44" y="13"/>
                  </a:cubicBezTo>
                  <a:cubicBezTo>
                    <a:pt x="42" y="14"/>
                    <a:pt x="40" y="16"/>
                    <a:pt x="39" y="15"/>
                  </a:cubicBezTo>
                  <a:cubicBezTo>
                    <a:pt x="27" y="12"/>
                    <a:pt x="16" y="9"/>
                    <a:pt x="4" y="5"/>
                  </a:cubicBezTo>
                  <a:cubicBezTo>
                    <a:pt x="3" y="5"/>
                    <a:pt x="2" y="4"/>
                    <a:pt x="0"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3"/>
            <p:cNvSpPr>
              <a:spLocks/>
            </p:cNvSpPr>
            <p:nvPr/>
          </p:nvSpPr>
          <p:spPr bwMode="auto">
            <a:xfrm>
              <a:off x="13874750" y="-814387"/>
              <a:ext cx="346075" cy="350838"/>
            </a:xfrm>
            <a:custGeom>
              <a:avLst/>
              <a:gdLst>
                <a:gd name="T0" fmla="*/ 16 w 16"/>
                <a:gd name="T1" fmla="*/ 10 h 16"/>
                <a:gd name="T2" fmla="*/ 8 w 16"/>
                <a:gd name="T3" fmla="*/ 15 h 16"/>
                <a:gd name="T4" fmla="*/ 1 w 16"/>
                <a:gd name="T5" fmla="*/ 8 h 16"/>
                <a:gd name="T6" fmla="*/ 8 w 16"/>
                <a:gd name="T7" fmla="*/ 1 h 16"/>
                <a:gd name="T8" fmla="*/ 16 w 16"/>
                <a:gd name="T9" fmla="*/ 7 h 16"/>
                <a:gd name="T10" fmla="*/ 16 w 16"/>
                <a:gd name="T11" fmla="*/ 10 h 16"/>
              </a:gdLst>
              <a:ahLst/>
              <a:cxnLst>
                <a:cxn ang="0">
                  <a:pos x="T0" y="T1"/>
                </a:cxn>
                <a:cxn ang="0">
                  <a:pos x="T2" y="T3"/>
                </a:cxn>
                <a:cxn ang="0">
                  <a:pos x="T4" y="T5"/>
                </a:cxn>
                <a:cxn ang="0">
                  <a:pos x="T6" y="T7"/>
                </a:cxn>
                <a:cxn ang="0">
                  <a:pos x="T8" y="T9"/>
                </a:cxn>
                <a:cxn ang="0">
                  <a:pos x="T10" y="T11"/>
                </a:cxn>
              </a:cxnLst>
              <a:rect l="0" t="0" r="r" b="b"/>
              <a:pathLst>
                <a:path w="16" h="16">
                  <a:moveTo>
                    <a:pt x="16" y="10"/>
                  </a:moveTo>
                  <a:cubicBezTo>
                    <a:pt x="13" y="12"/>
                    <a:pt x="11" y="15"/>
                    <a:pt x="8" y="15"/>
                  </a:cubicBezTo>
                  <a:cubicBezTo>
                    <a:pt x="3" y="16"/>
                    <a:pt x="0" y="12"/>
                    <a:pt x="1" y="8"/>
                  </a:cubicBezTo>
                  <a:cubicBezTo>
                    <a:pt x="1" y="3"/>
                    <a:pt x="4" y="0"/>
                    <a:pt x="8" y="1"/>
                  </a:cubicBezTo>
                  <a:cubicBezTo>
                    <a:pt x="11" y="2"/>
                    <a:pt x="13" y="5"/>
                    <a:pt x="16" y="7"/>
                  </a:cubicBezTo>
                  <a:cubicBezTo>
                    <a:pt x="16" y="8"/>
                    <a:pt x="16" y="9"/>
                    <a:pt x="16"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4"/>
            <p:cNvSpPr>
              <a:spLocks/>
            </p:cNvSpPr>
            <p:nvPr/>
          </p:nvSpPr>
          <p:spPr bwMode="auto">
            <a:xfrm>
              <a:off x="12465050" y="-46037"/>
              <a:ext cx="130175" cy="547688"/>
            </a:xfrm>
            <a:custGeom>
              <a:avLst/>
              <a:gdLst>
                <a:gd name="T0" fmla="*/ 6 w 6"/>
                <a:gd name="T1" fmla="*/ 13 h 25"/>
                <a:gd name="T2" fmla="*/ 5 w 6"/>
                <a:gd name="T3" fmla="*/ 22 h 25"/>
                <a:gd name="T4" fmla="*/ 3 w 6"/>
                <a:gd name="T5" fmla="*/ 25 h 25"/>
                <a:gd name="T6" fmla="*/ 0 w 6"/>
                <a:gd name="T7" fmla="*/ 22 h 25"/>
                <a:gd name="T8" fmla="*/ 0 w 6"/>
                <a:gd name="T9" fmla="*/ 3 h 25"/>
                <a:gd name="T10" fmla="*/ 3 w 6"/>
                <a:gd name="T11" fmla="*/ 0 h 25"/>
                <a:gd name="T12" fmla="*/ 5 w 6"/>
                <a:gd name="T13" fmla="*/ 3 h 25"/>
                <a:gd name="T14" fmla="*/ 6 w 6"/>
                <a:gd name="T15" fmla="*/ 13 h 25"/>
                <a:gd name="T16" fmla="*/ 6 w 6"/>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5">
                  <a:moveTo>
                    <a:pt x="6" y="13"/>
                  </a:moveTo>
                  <a:cubicBezTo>
                    <a:pt x="6" y="16"/>
                    <a:pt x="6" y="19"/>
                    <a:pt x="5" y="22"/>
                  </a:cubicBezTo>
                  <a:cubicBezTo>
                    <a:pt x="5" y="23"/>
                    <a:pt x="4" y="24"/>
                    <a:pt x="3" y="25"/>
                  </a:cubicBezTo>
                  <a:cubicBezTo>
                    <a:pt x="2" y="24"/>
                    <a:pt x="0" y="23"/>
                    <a:pt x="0" y="22"/>
                  </a:cubicBezTo>
                  <a:cubicBezTo>
                    <a:pt x="0" y="16"/>
                    <a:pt x="0" y="9"/>
                    <a:pt x="0" y="3"/>
                  </a:cubicBezTo>
                  <a:cubicBezTo>
                    <a:pt x="0" y="2"/>
                    <a:pt x="2" y="1"/>
                    <a:pt x="3" y="0"/>
                  </a:cubicBezTo>
                  <a:cubicBezTo>
                    <a:pt x="4" y="1"/>
                    <a:pt x="5" y="2"/>
                    <a:pt x="5" y="3"/>
                  </a:cubicBezTo>
                  <a:cubicBezTo>
                    <a:pt x="6" y="7"/>
                    <a:pt x="6" y="10"/>
                    <a:pt x="6" y="13"/>
                  </a:cubicBezTo>
                  <a:cubicBezTo>
                    <a:pt x="6" y="13"/>
                    <a:pt x="6" y="13"/>
                    <a:pt x="6" y="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15"/>
            <p:cNvSpPr>
              <a:spLocks/>
            </p:cNvSpPr>
            <p:nvPr/>
          </p:nvSpPr>
          <p:spPr bwMode="auto">
            <a:xfrm>
              <a:off x="12442825" y="-1185862"/>
              <a:ext cx="152400" cy="547688"/>
            </a:xfrm>
            <a:custGeom>
              <a:avLst/>
              <a:gdLst>
                <a:gd name="T0" fmla="*/ 1 w 7"/>
                <a:gd name="T1" fmla="*/ 12 h 25"/>
                <a:gd name="T2" fmla="*/ 1 w 7"/>
                <a:gd name="T3" fmla="*/ 4 h 25"/>
                <a:gd name="T4" fmla="*/ 4 w 7"/>
                <a:gd name="T5" fmla="*/ 0 h 25"/>
                <a:gd name="T6" fmla="*/ 6 w 7"/>
                <a:gd name="T7" fmla="*/ 4 h 25"/>
                <a:gd name="T8" fmla="*/ 6 w 7"/>
                <a:gd name="T9" fmla="*/ 21 h 25"/>
                <a:gd name="T10" fmla="*/ 4 w 7"/>
                <a:gd name="T11" fmla="*/ 25 h 25"/>
                <a:gd name="T12" fmla="*/ 1 w 7"/>
                <a:gd name="T13" fmla="*/ 21 h 25"/>
                <a:gd name="T14" fmla="*/ 1 w 7"/>
                <a:gd name="T15" fmla="*/ 12 h 25"/>
                <a:gd name="T16" fmla="*/ 1 w 7"/>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12"/>
                  </a:moveTo>
                  <a:cubicBezTo>
                    <a:pt x="1" y="9"/>
                    <a:pt x="0" y="7"/>
                    <a:pt x="1" y="4"/>
                  </a:cubicBezTo>
                  <a:cubicBezTo>
                    <a:pt x="1" y="3"/>
                    <a:pt x="3" y="1"/>
                    <a:pt x="4" y="0"/>
                  </a:cubicBezTo>
                  <a:cubicBezTo>
                    <a:pt x="5" y="1"/>
                    <a:pt x="6" y="2"/>
                    <a:pt x="6" y="4"/>
                  </a:cubicBezTo>
                  <a:cubicBezTo>
                    <a:pt x="7" y="10"/>
                    <a:pt x="7" y="15"/>
                    <a:pt x="6" y="21"/>
                  </a:cubicBezTo>
                  <a:cubicBezTo>
                    <a:pt x="6" y="23"/>
                    <a:pt x="5" y="24"/>
                    <a:pt x="4" y="25"/>
                  </a:cubicBezTo>
                  <a:cubicBezTo>
                    <a:pt x="3" y="24"/>
                    <a:pt x="1" y="22"/>
                    <a:pt x="1" y="21"/>
                  </a:cubicBezTo>
                  <a:cubicBezTo>
                    <a:pt x="0" y="18"/>
                    <a:pt x="1" y="15"/>
                    <a:pt x="1" y="12"/>
                  </a:cubicBezTo>
                  <a:cubicBezTo>
                    <a:pt x="1" y="12"/>
                    <a:pt x="1" y="12"/>
                    <a:pt x="1" y="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16"/>
            <p:cNvSpPr>
              <a:spLocks/>
            </p:cNvSpPr>
            <p:nvPr/>
          </p:nvSpPr>
          <p:spPr bwMode="auto">
            <a:xfrm>
              <a:off x="11272838" y="-923925"/>
              <a:ext cx="520700" cy="220663"/>
            </a:xfrm>
            <a:custGeom>
              <a:avLst/>
              <a:gdLst>
                <a:gd name="T0" fmla="*/ 3 w 24"/>
                <a:gd name="T1" fmla="*/ 10 h 10"/>
                <a:gd name="T2" fmla="*/ 0 w 24"/>
                <a:gd name="T3" fmla="*/ 8 h 10"/>
                <a:gd name="T4" fmla="*/ 2 w 24"/>
                <a:gd name="T5" fmla="*/ 5 h 10"/>
                <a:gd name="T6" fmla="*/ 20 w 24"/>
                <a:gd name="T7" fmla="*/ 0 h 10"/>
                <a:gd name="T8" fmla="*/ 23 w 24"/>
                <a:gd name="T9" fmla="*/ 2 h 10"/>
                <a:gd name="T10" fmla="*/ 21 w 24"/>
                <a:gd name="T11" fmla="*/ 6 h 10"/>
                <a:gd name="T12" fmla="*/ 3 w 2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3" y="10"/>
                  </a:moveTo>
                  <a:cubicBezTo>
                    <a:pt x="2" y="10"/>
                    <a:pt x="0" y="9"/>
                    <a:pt x="0" y="8"/>
                  </a:cubicBezTo>
                  <a:cubicBezTo>
                    <a:pt x="0" y="7"/>
                    <a:pt x="1" y="5"/>
                    <a:pt x="2" y="5"/>
                  </a:cubicBezTo>
                  <a:cubicBezTo>
                    <a:pt x="8" y="3"/>
                    <a:pt x="14" y="1"/>
                    <a:pt x="20" y="0"/>
                  </a:cubicBezTo>
                  <a:cubicBezTo>
                    <a:pt x="21" y="0"/>
                    <a:pt x="23" y="1"/>
                    <a:pt x="23" y="2"/>
                  </a:cubicBezTo>
                  <a:cubicBezTo>
                    <a:pt x="24" y="3"/>
                    <a:pt x="22" y="5"/>
                    <a:pt x="21" y="6"/>
                  </a:cubicBezTo>
                  <a:cubicBezTo>
                    <a:pt x="15" y="7"/>
                    <a:pt x="9" y="9"/>
                    <a:pt x="3"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17"/>
            <p:cNvSpPr>
              <a:spLocks/>
            </p:cNvSpPr>
            <p:nvPr/>
          </p:nvSpPr>
          <p:spPr bwMode="auto">
            <a:xfrm>
              <a:off x="13311188" y="-923925"/>
              <a:ext cx="498475" cy="241300"/>
            </a:xfrm>
            <a:custGeom>
              <a:avLst/>
              <a:gdLst>
                <a:gd name="T0" fmla="*/ 3 w 23"/>
                <a:gd name="T1" fmla="*/ 0 h 11"/>
                <a:gd name="T2" fmla="*/ 20 w 23"/>
                <a:gd name="T3" fmla="*/ 5 h 11"/>
                <a:gd name="T4" fmla="*/ 23 w 23"/>
                <a:gd name="T5" fmla="*/ 9 h 11"/>
                <a:gd name="T6" fmla="*/ 18 w 23"/>
                <a:gd name="T7" fmla="*/ 10 h 11"/>
                <a:gd name="T8" fmla="*/ 3 w 23"/>
                <a:gd name="T9" fmla="*/ 6 h 11"/>
                <a:gd name="T10" fmla="*/ 0 w 23"/>
                <a:gd name="T11" fmla="*/ 3 h 11"/>
                <a:gd name="T12" fmla="*/ 3 w 2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3" h="11">
                  <a:moveTo>
                    <a:pt x="3" y="0"/>
                  </a:moveTo>
                  <a:cubicBezTo>
                    <a:pt x="10" y="2"/>
                    <a:pt x="15" y="3"/>
                    <a:pt x="20" y="5"/>
                  </a:cubicBezTo>
                  <a:cubicBezTo>
                    <a:pt x="21" y="5"/>
                    <a:pt x="22" y="7"/>
                    <a:pt x="23" y="9"/>
                  </a:cubicBezTo>
                  <a:cubicBezTo>
                    <a:pt x="22" y="9"/>
                    <a:pt x="20" y="11"/>
                    <a:pt x="18" y="10"/>
                  </a:cubicBezTo>
                  <a:cubicBezTo>
                    <a:pt x="13" y="9"/>
                    <a:pt x="8" y="8"/>
                    <a:pt x="3" y="6"/>
                  </a:cubicBezTo>
                  <a:cubicBezTo>
                    <a:pt x="2" y="6"/>
                    <a:pt x="1" y="4"/>
                    <a:pt x="0" y="3"/>
                  </a:cubicBezTo>
                  <a:cubicBezTo>
                    <a:pt x="1" y="2"/>
                    <a:pt x="2" y="1"/>
                    <a:pt x="3"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8"/>
            <p:cNvSpPr>
              <a:spLocks/>
            </p:cNvSpPr>
            <p:nvPr/>
          </p:nvSpPr>
          <p:spPr bwMode="auto">
            <a:xfrm>
              <a:off x="12812713" y="-396875"/>
              <a:ext cx="541338" cy="131763"/>
            </a:xfrm>
            <a:custGeom>
              <a:avLst/>
              <a:gdLst>
                <a:gd name="T0" fmla="*/ 12 w 25"/>
                <a:gd name="T1" fmla="*/ 5 h 6"/>
                <a:gd name="T2" fmla="*/ 4 w 25"/>
                <a:gd name="T3" fmla="*/ 5 h 6"/>
                <a:gd name="T4" fmla="*/ 0 w 25"/>
                <a:gd name="T5" fmla="*/ 3 h 6"/>
                <a:gd name="T6" fmla="*/ 4 w 25"/>
                <a:gd name="T7" fmla="*/ 0 h 6"/>
                <a:gd name="T8" fmla="*/ 22 w 25"/>
                <a:gd name="T9" fmla="*/ 0 h 6"/>
                <a:gd name="T10" fmla="*/ 25 w 25"/>
                <a:gd name="T11" fmla="*/ 2 h 6"/>
                <a:gd name="T12" fmla="*/ 22 w 25"/>
                <a:gd name="T13" fmla="*/ 5 h 6"/>
                <a:gd name="T14" fmla="*/ 12 w 25"/>
                <a:gd name="T15" fmla="*/ 5 h 6"/>
                <a:gd name="T16" fmla="*/ 12 w 25"/>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
                  <a:moveTo>
                    <a:pt x="12" y="5"/>
                  </a:moveTo>
                  <a:cubicBezTo>
                    <a:pt x="9" y="5"/>
                    <a:pt x="7" y="6"/>
                    <a:pt x="4" y="5"/>
                  </a:cubicBezTo>
                  <a:cubicBezTo>
                    <a:pt x="3" y="5"/>
                    <a:pt x="2" y="3"/>
                    <a:pt x="0" y="3"/>
                  </a:cubicBezTo>
                  <a:cubicBezTo>
                    <a:pt x="1" y="2"/>
                    <a:pt x="2" y="0"/>
                    <a:pt x="4" y="0"/>
                  </a:cubicBezTo>
                  <a:cubicBezTo>
                    <a:pt x="10" y="0"/>
                    <a:pt x="16" y="0"/>
                    <a:pt x="22" y="0"/>
                  </a:cubicBezTo>
                  <a:cubicBezTo>
                    <a:pt x="23" y="0"/>
                    <a:pt x="24" y="1"/>
                    <a:pt x="25" y="2"/>
                  </a:cubicBezTo>
                  <a:cubicBezTo>
                    <a:pt x="24" y="3"/>
                    <a:pt x="23" y="5"/>
                    <a:pt x="22" y="5"/>
                  </a:cubicBezTo>
                  <a:cubicBezTo>
                    <a:pt x="19" y="5"/>
                    <a:pt x="15" y="5"/>
                    <a:pt x="12" y="5"/>
                  </a:cubicBezTo>
                  <a:cubicBezTo>
                    <a:pt x="12" y="5"/>
                    <a:pt x="12" y="5"/>
                    <a:pt x="12"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19"/>
            <p:cNvSpPr>
              <a:spLocks/>
            </p:cNvSpPr>
            <p:nvPr/>
          </p:nvSpPr>
          <p:spPr bwMode="auto">
            <a:xfrm>
              <a:off x="11684000" y="-419100"/>
              <a:ext cx="542925" cy="131763"/>
            </a:xfrm>
            <a:custGeom>
              <a:avLst/>
              <a:gdLst>
                <a:gd name="T0" fmla="*/ 13 w 25"/>
                <a:gd name="T1" fmla="*/ 1 h 6"/>
                <a:gd name="T2" fmla="*/ 22 w 25"/>
                <a:gd name="T3" fmla="*/ 1 h 6"/>
                <a:gd name="T4" fmla="*/ 25 w 25"/>
                <a:gd name="T5" fmla="*/ 4 h 6"/>
                <a:gd name="T6" fmla="*/ 22 w 25"/>
                <a:gd name="T7" fmla="*/ 6 h 6"/>
                <a:gd name="T8" fmla="*/ 4 w 25"/>
                <a:gd name="T9" fmla="*/ 6 h 6"/>
                <a:gd name="T10" fmla="*/ 0 w 25"/>
                <a:gd name="T11" fmla="*/ 3 h 6"/>
                <a:gd name="T12" fmla="*/ 4 w 25"/>
                <a:gd name="T13" fmla="*/ 1 h 6"/>
                <a:gd name="T14" fmla="*/ 13 w 25"/>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6">
                  <a:moveTo>
                    <a:pt x="13" y="1"/>
                  </a:moveTo>
                  <a:cubicBezTo>
                    <a:pt x="16" y="1"/>
                    <a:pt x="19" y="0"/>
                    <a:pt x="22" y="1"/>
                  </a:cubicBezTo>
                  <a:cubicBezTo>
                    <a:pt x="23" y="1"/>
                    <a:pt x="24" y="3"/>
                    <a:pt x="25" y="4"/>
                  </a:cubicBezTo>
                  <a:cubicBezTo>
                    <a:pt x="24" y="4"/>
                    <a:pt x="23" y="6"/>
                    <a:pt x="22" y="6"/>
                  </a:cubicBezTo>
                  <a:cubicBezTo>
                    <a:pt x="16" y="6"/>
                    <a:pt x="10" y="6"/>
                    <a:pt x="4" y="6"/>
                  </a:cubicBezTo>
                  <a:cubicBezTo>
                    <a:pt x="3" y="6"/>
                    <a:pt x="2" y="4"/>
                    <a:pt x="0" y="3"/>
                  </a:cubicBezTo>
                  <a:cubicBezTo>
                    <a:pt x="2" y="2"/>
                    <a:pt x="3" y="1"/>
                    <a:pt x="4" y="1"/>
                  </a:cubicBezTo>
                  <a:cubicBezTo>
                    <a:pt x="7" y="0"/>
                    <a:pt x="10" y="1"/>
                    <a:pt x="13"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20"/>
            <p:cNvSpPr>
              <a:spLocks/>
            </p:cNvSpPr>
            <p:nvPr/>
          </p:nvSpPr>
          <p:spPr bwMode="auto">
            <a:xfrm>
              <a:off x="12725400" y="-792162"/>
              <a:ext cx="260350" cy="263525"/>
            </a:xfrm>
            <a:custGeom>
              <a:avLst/>
              <a:gdLst>
                <a:gd name="T0" fmla="*/ 12 w 12"/>
                <a:gd name="T1" fmla="*/ 3 h 12"/>
                <a:gd name="T2" fmla="*/ 3 w 12"/>
                <a:gd name="T3" fmla="*/ 11 h 12"/>
                <a:gd name="T4" fmla="*/ 0 w 12"/>
                <a:gd name="T5" fmla="*/ 9 h 12"/>
                <a:gd name="T6" fmla="*/ 9 w 12"/>
                <a:gd name="T7" fmla="*/ 0 h 12"/>
                <a:gd name="T8" fmla="*/ 12 w 12"/>
                <a:gd name="T9" fmla="*/ 3 h 12"/>
              </a:gdLst>
              <a:ahLst/>
              <a:cxnLst>
                <a:cxn ang="0">
                  <a:pos x="T0" y="T1"/>
                </a:cxn>
                <a:cxn ang="0">
                  <a:pos x="T2" y="T3"/>
                </a:cxn>
                <a:cxn ang="0">
                  <a:pos x="T4" y="T5"/>
                </a:cxn>
                <a:cxn ang="0">
                  <a:pos x="T6" y="T7"/>
                </a:cxn>
                <a:cxn ang="0">
                  <a:pos x="T8" y="T9"/>
                </a:cxn>
              </a:cxnLst>
              <a:rect l="0" t="0" r="r" b="b"/>
              <a:pathLst>
                <a:path w="12" h="12">
                  <a:moveTo>
                    <a:pt x="12" y="3"/>
                  </a:moveTo>
                  <a:cubicBezTo>
                    <a:pt x="9" y="6"/>
                    <a:pt x="6" y="9"/>
                    <a:pt x="3" y="11"/>
                  </a:cubicBezTo>
                  <a:cubicBezTo>
                    <a:pt x="2" y="12"/>
                    <a:pt x="1" y="10"/>
                    <a:pt x="0" y="9"/>
                  </a:cubicBezTo>
                  <a:cubicBezTo>
                    <a:pt x="2" y="6"/>
                    <a:pt x="5" y="3"/>
                    <a:pt x="9" y="0"/>
                  </a:cubicBezTo>
                  <a:cubicBezTo>
                    <a:pt x="9" y="0"/>
                    <a:pt x="10" y="2"/>
                    <a:pt x="12" y="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21"/>
            <p:cNvSpPr>
              <a:spLocks/>
            </p:cNvSpPr>
            <p:nvPr/>
          </p:nvSpPr>
          <p:spPr bwMode="auto">
            <a:xfrm>
              <a:off x="12682538" y="-155575"/>
              <a:ext cx="280988" cy="261938"/>
            </a:xfrm>
            <a:custGeom>
              <a:avLst/>
              <a:gdLst>
                <a:gd name="T0" fmla="*/ 0 w 13"/>
                <a:gd name="T1" fmla="*/ 3 h 12"/>
                <a:gd name="T2" fmla="*/ 4 w 13"/>
                <a:gd name="T3" fmla="*/ 0 h 12"/>
                <a:gd name="T4" fmla="*/ 13 w 13"/>
                <a:gd name="T5" fmla="*/ 9 h 12"/>
                <a:gd name="T6" fmla="*/ 10 w 13"/>
                <a:gd name="T7" fmla="*/ 12 h 12"/>
                <a:gd name="T8" fmla="*/ 0 w 13"/>
                <a:gd name="T9" fmla="*/ 3 h 12"/>
              </a:gdLst>
              <a:ahLst/>
              <a:cxnLst>
                <a:cxn ang="0">
                  <a:pos x="T0" y="T1"/>
                </a:cxn>
                <a:cxn ang="0">
                  <a:pos x="T2" y="T3"/>
                </a:cxn>
                <a:cxn ang="0">
                  <a:pos x="T4" y="T5"/>
                </a:cxn>
                <a:cxn ang="0">
                  <a:pos x="T6" y="T7"/>
                </a:cxn>
                <a:cxn ang="0">
                  <a:pos x="T8" y="T9"/>
                </a:cxn>
              </a:cxnLst>
              <a:rect l="0" t="0" r="r" b="b"/>
              <a:pathLst>
                <a:path w="13" h="12">
                  <a:moveTo>
                    <a:pt x="0" y="3"/>
                  </a:moveTo>
                  <a:cubicBezTo>
                    <a:pt x="2" y="2"/>
                    <a:pt x="4" y="0"/>
                    <a:pt x="4" y="0"/>
                  </a:cubicBezTo>
                  <a:cubicBezTo>
                    <a:pt x="7" y="3"/>
                    <a:pt x="10" y="6"/>
                    <a:pt x="13" y="9"/>
                  </a:cubicBezTo>
                  <a:cubicBezTo>
                    <a:pt x="13" y="9"/>
                    <a:pt x="10" y="12"/>
                    <a:pt x="10" y="12"/>
                  </a:cubicBezTo>
                  <a:cubicBezTo>
                    <a:pt x="7" y="9"/>
                    <a:pt x="4" y="7"/>
                    <a:pt x="0" y="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22"/>
            <p:cNvSpPr>
              <a:spLocks/>
            </p:cNvSpPr>
            <p:nvPr/>
          </p:nvSpPr>
          <p:spPr bwMode="auto">
            <a:xfrm>
              <a:off x="12074525" y="-155575"/>
              <a:ext cx="303213" cy="261938"/>
            </a:xfrm>
            <a:custGeom>
              <a:avLst/>
              <a:gdLst>
                <a:gd name="T0" fmla="*/ 14 w 14"/>
                <a:gd name="T1" fmla="*/ 3 h 12"/>
                <a:gd name="T2" fmla="*/ 3 w 14"/>
                <a:gd name="T3" fmla="*/ 12 h 12"/>
                <a:gd name="T4" fmla="*/ 1 w 14"/>
                <a:gd name="T5" fmla="*/ 9 h 12"/>
                <a:gd name="T6" fmla="*/ 9 w 14"/>
                <a:gd name="T7" fmla="*/ 0 h 12"/>
                <a:gd name="T8" fmla="*/ 14 w 14"/>
                <a:gd name="T9" fmla="*/ 3 h 12"/>
              </a:gdLst>
              <a:ahLst/>
              <a:cxnLst>
                <a:cxn ang="0">
                  <a:pos x="T0" y="T1"/>
                </a:cxn>
                <a:cxn ang="0">
                  <a:pos x="T2" y="T3"/>
                </a:cxn>
                <a:cxn ang="0">
                  <a:pos x="T4" y="T5"/>
                </a:cxn>
                <a:cxn ang="0">
                  <a:pos x="T6" y="T7"/>
                </a:cxn>
                <a:cxn ang="0">
                  <a:pos x="T8" y="T9"/>
                </a:cxn>
              </a:cxnLst>
              <a:rect l="0" t="0" r="r" b="b"/>
              <a:pathLst>
                <a:path w="14" h="12">
                  <a:moveTo>
                    <a:pt x="14" y="3"/>
                  </a:moveTo>
                  <a:cubicBezTo>
                    <a:pt x="9" y="6"/>
                    <a:pt x="6" y="9"/>
                    <a:pt x="3" y="12"/>
                  </a:cubicBezTo>
                  <a:cubicBezTo>
                    <a:pt x="2" y="11"/>
                    <a:pt x="0" y="9"/>
                    <a:pt x="1" y="9"/>
                  </a:cubicBezTo>
                  <a:cubicBezTo>
                    <a:pt x="3" y="6"/>
                    <a:pt x="6" y="3"/>
                    <a:pt x="9" y="0"/>
                  </a:cubicBezTo>
                  <a:cubicBezTo>
                    <a:pt x="9" y="0"/>
                    <a:pt x="11" y="2"/>
                    <a:pt x="14" y="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23"/>
            <p:cNvSpPr>
              <a:spLocks/>
            </p:cNvSpPr>
            <p:nvPr/>
          </p:nvSpPr>
          <p:spPr bwMode="auto">
            <a:xfrm>
              <a:off x="12096750" y="-792162"/>
              <a:ext cx="280988" cy="263525"/>
            </a:xfrm>
            <a:custGeom>
              <a:avLst/>
              <a:gdLst>
                <a:gd name="T0" fmla="*/ 13 w 13"/>
                <a:gd name="T1" fmla="*/ 9 h 12"/>
                <a:gd name="T2" fmla="*/ 8 w 13"/>
                <a:gd name="T3" fmla="*/ 11 h 12"/>
                <a:gd name="T4" fmla="*/ 0 w 13"/>
                <a:gd name="T5" fmla="*/ 3 h 12"/>
                <a:gd name="T6" fmla="*/ 2 w 13"/>
                <a:gd name="T7" fmla="*/ 0 h 12"/>
                <a:gd name="T8" fmla="*/ 13 w 13"/>
                <a:gd name="T9" fmla="*/ 9 h 12"/>
              </a:gdLst>
              <a:ahLst/>
              <a:cxnLst>
                <a:cxn ang="0">
                  <a:pos x="T0" y="T1"/>
                </a:cxn>
                <a:cxn ang="0">
                  <a:pos x="T2" y="T3"/>
                </a:cxn>
                <a:cxn ang="0">
                  <a:pos x="T4" y="T5"/>
                </a:cxn>
                <a:cxn ang="0">
                  <a:pos x="T6" y="T7"/>
                </a:cxn>
                <a:cxn ang="0">
                  <a:pos x="T8" y="T9"/>
                </a:cxn>
              </a:cxnLst>
              <a:rect l="0" t="0" r="r" b="b"/>
              <a:pathLst>
                <a:path w="13" h="12">
                  <a:moveTo>
                    <a:pt x="13" y="9"/>
                  </a:moveTo>
                  <a:cubicBezTo>
                    <a:pt x="10" y="10"/>
                    <a:pt x="8" y="12"/>
                    <a:pt x="8" y="11"/>
                  </a:cubicBezTo>
                  <a:cubicBezTo>
                    <a:pt x="5" y="9"/>
                    <a:pt x="2" y="6"/>
                    <a:pt x="0" y="3"/>
                  </a:cubicBezTo>
                  <a:cubicBezTo>
                    <a:pt x="1" y="2"/>
                    <a:pt x="2" y="0"/>
                    <a:pt x="2" y="0"/>
                  </a:cubicBezTo>
                  <a:cubicBezTo>
                    <a:pt x="6" y="3"/>
                    <a:pt x="9" y="6"/>
                    <a:pt x="13" y="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619" name="Google Shape;1619;p33"/>
          <p:cNvSpPr txBox="1">
            <a:spLocks noGrp="1"/>
          </p:cNvSpPr>
          <p:nvPr>
            <p:ph type="title" idx="4294967295"/>
          </p:nvPr>
        </p:nvSpPr>
        <p:spPr>
          <a:xfrm>
            <a:off x="1547445" y="128174"/>
            <a:ext cx="6250929" cy="4810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000000"/>
                </a:solidFill>
              </a:rPr>
              <a:t>Real Estate Infographics</a:t>
            </a:r>
            <a:endParaRPr b="1" dirty="0">
              <a:solidFill>
                <a:srgbClr val="000000"/>
              </a:solidFill>
            </a:endParaRPr>
          </a:p>
        </p:txBody>
      </p:sp>
      <p:sp>
        <p:nvSpPr>
          <p:cNvPr id="1621" name="Google Shape;1621;p33"/>
          <p:cNvSpPr/>
          <p:nvPr/>
        </p:nvSpPr>
        <p:spPr>
          <a:xfrm>
            <a:off x="8458088" y="8338300"/>
            <a:ext cx="25" cy="25"/>
          </a:xfrm>
          <a:custGeom>
            <a:avLst/>
            <a:gdLst/>
            <a:ahLst/>
            <a:cxnLst/>
            <a:rect l="l" t="t" r="r" b="b"/>
            <a:pathLst>
              <a:path w="1" h="1" extrusionOk="0">
                <a:moveTo>
                  <a:pt x="1" y="0"/>
                </a:move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8632388" y="8341625"/>
            <a:ext cx="25" cy="25"/>
          </a:xfrm>
          <a:custGeom>
            <a:avLst/>
            <a:gdLst/>
            <a:ahLst/>
            <a:cxnLst/>
            <a:rect l="l" t="t" r="r" b="b"/>
            <a:pathLst>
              <a:path w="1" h="1" extrusionOk="0">
                <a:moveTo>
                  <a:pt x="0" y="1"/>
                </a:moveTo>
                <a:close/>
              </a:path>
            </a:pathLst>
          </a:custGeom>
          <a:solidFill>
            <a:srgbClr val="A2C3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txBox="1"/>
          <p:nvPr/>
        </p:nvSpPr>
        <p:spPr>
          <a:xfrm>
            <a:off x="5182500" y="3563450"/>
            <a:ext cx="2419500" cy="52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200">
                <a:latin typeface="Roboto"/>
                <a:ea typeface="Roboto"/>
                <a:cs typeface="Roboto"/>
                <a:sym typeface="Roboto"/>
              </a:rPr>
              <a:t>Mars is actually a cold place. It’s a planet full of iron oxide dust</a:t>
            </a:r>
            <a:endParaRPr sz="1200">
              <a:latin typeface="Roboto"/>
              <a:ea typeface="Roboto"/>
              <a:cs typeface="Roboto"/>
              <a:sym typeface="Roboto"/>
            </a:endParaRPr>
          </a:p>
        </p:txBody>
      </p:sp>
      <p:sp>
        <p:nvSpPr>
          <p:cNvPr id="1671" name="Google Shape;1671;p33"/>
          <p:cNvSpPr txBox="1"/>
          <p:nvPr/>
        </p:nvSpPr>
        <p:spPr>
          <a:xfrm>
            <a:off x="5182616" y="2931923"/>
            <a:ext cx="2419500" cy="5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200">
                <a:latin typeface="Roboto"/>
                <a:ea typeface="Roboto"/>
                <a:cs typeface="Roboto"/>
                <a:sym typeface="Roboto"/>
              </a:rPr>
              <a:t>Mercury is the closest planet to the Sun and the smallest one</a:t>
            </a:r>
            <a:endParaRPr sz="1200">
              <a:latin typeface="Roboto"/>
              <a:ea typeface="Roboto"/>
              <a:cs typeface="Roboto"/>
              <a:sym typeface="Roboto"/>
            </a:endParaRPr>
          </a:p>
        </p:txBody>
      </p:sp>
      <p:sp>
        <p:nvSpPr>
          <p:cNvPr id="1672" name="Google Shape;1672;p33"/>
          <p:cNvSpPr txBox="1"/>
          <p:nvPr/>
        </p:nvSpPr>
        <p:spPr>
          <a:xfrm>
            <a:off x="5182616" y="1668875"/>
            <a:ext cx="2419500" cy="5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latin typeface="Roboto"/>
                <a:ea typeface="Roboto"/>
                <a:cs typeface="Roboto"/>
                <a:sym typeface="Roboto"/>
              </a:rPr>
              <a:t>Jupiter is the biggest planet in the Solar System</a:t>
            </a:r>
            <a:endParaRPr sz="1200">
              <a:latin typeface="Roboto"/>
              <a:ea typeface="Roboto"/>
              <a:cs typeface="Roboto"/>
              <a:sym typeface="Roboto"/>
            </a:endParaRPr>
          </a:p>
        </p:txBody>
      </p:sp>
      <p:sp>
        <p:nvSpPr>
          <p:cNvPr id="1673" name="Google Shape;1673;p33"/>
          <p:cNvSpPr txBox="1"/>
          <p:nvPr/>
        </p:nvSpPr>
        <p:spPr>
          <a:xfrm>
            <a:off x="5182616" y="2300389"/>
            <a:ext cx="2419500" cy="580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r>
              <a:rPr lang="en" sz="1200">
                <a:latin typeface="Roboto"/>
                <a:ea typeface="Roboto"/>
                <a:cs typeface="Roboto"/>
                <a:sym typeface="Roboto"/>
              </a:rPr>
              <a:t>Venus has a beautiful name, but it’s terribly hot</a:t>
            </a:r>
            <a:endParaRPr sz="1200">
              <a:latin typeface="Roboto"/>
              <a:ea typeface="Roboto"/>
              <a:cs typeface="Roboto"/>
              <a:sym typeface="Roboto"/>
            </a:endParaRPr>
          </a:p>
        </p:txBody>
      </p:sp>
      <p:sp>
        <p:nvSpPr>
          <p:cNvPr id="1674" name="Google Shape;1674;p33"/>
          <p:cNvSpPr txBox="1"/>
          <p:nvPr/>
        </p:nvSpPr>
        <p:spPr>
          <a:xfrm>
            <a:off x="7725000" y="2427301"/>
            <a:ext cx="765900" cy="346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latin typeface="Roboto"/>
                <a:ea typeface="Roboto"/>
                <a:cs typeface="Roboto"/>
                <a:sym typeface="Roboto"/>
              </a:rPr>
              <a:t>35%</a:t>
            </a:r>
            <a:endParaRPr sz="2000" b="1">
              <a:latin typeface="Roboto"/>
              <a:ea typeface="Roboto"/>
              <a:cs typeface="Roboto"/>
              <a:sym typeface="Roboto"/>
            </a:endParaRPr>
          </a:p>
        </p:txBody>
      </p:sp>
      <p:sp>
        <p:nvSpPr>
          <p:cNvPr id="1675" name="Google Shape;1675;p33"/>
          <p:cNvSpPr txBox="1"/>
          <p:nvPr/>
        </p:nvSpPr>
        <p:spPr>
          <a:xfrm>
            <a:off x="7725000" y="3052677"/>
            <a:ext cx="765900" cy="346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latin typeface="Roboto"/>
                <a:ea typeface="Roboto"/>
                <a:cs typeface="Roboto"/>
                <a:sym typeface="Roboto"/>
              </a:rPr>
              <a:t>10%</a:t>
            </a:r>
            <a:endParaRPr sz="2000" b="1">
              <a:latin typeface="Roboto"/>
              <a:ea typeface="Roboto"/>
              <a:cs typeface="Roboto"/>
              <a:sym typeface="Roboto"/>
            </a:endParaRPr>
          </a:p>
        </p:txBody>
      </p:sp>
      <p:sp>
        <p:nvSpPr>
          <p:cNvPr id="1676" name="Google Shape;1676;p33"/>
          <p:cNvSpPr txBox="1"/>
          <p:nvPr/>
        </p:nvSpPr>
        <p:spPr>
          <a:xfrm>
            <a:off x="7725000" y="1801925"/>
            <a:ext cx="765900" cy="346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latin typeface="Roboto"/>
                <a:ea typeface="Roboto"/>
                <a:cs typeface="Roboto"/>
                <a:sym typeface="Roboto"/>
              </a:rPr>
              <a:t>25%</a:t>
            </a:r>
            <a:endParaRPr sz="2000" b="1">
              <a:latin typeface="Roboto"/>
              <a:ea typeface="Roboto"/>
              <a:cs typeface="Roboto"/>
              <a:sym typeface="Roboto"/>
            </a:endParaRPr>
          </a:p>
        </p:txBody>
      </p:sp>
      <p:sp>
        <p:nvSpPr>
          <p:cNvPr id="1677" name="Google Shape;1677;p33"/>
          <p:cNvSpPr txBox="1"/>
          <p:nvPr/>
        </p:nvSpPr>
        <p:spPr>
          <a:xfrm>
            <a:off x="7725000" y="3645503"/>
            <a:ext cx="765900" cy="3468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latin typeface="Roboto"/>
                <a:ea typeface="Roboto"/>
                <a:cs typeface="Roboto"/>
                <a:sym typeface="Roboto"/>
              </a:rPr>
              <a:t>30%</a:t>
            </a:r>
            <a:endParaRPr sz="2000" b="1">
              <a:latin typeface="Roboto"/>
              <a:ea typeface="Roboto"/>
              <a:cs typeface="Roboto"/>
              <a:sym typeface="Roboto"/>
            </a:endParaRPr>
          </a:p>
        </p:txBody>
      </p:sp>
      <p:sp>
        <p:nvSpPr>
          <p:cNvPr id="1678" name="Google Shape;1678;p33"/>
          <p:cNvSpPr txBox="1"/>
          <p:nvPr/>
        </p:nvSpPr>
        <p:spPr>
          <a:xfrm>
            <a:off x="5056200" y="4268100"/>
            <a:ext cx="3510300" cy="346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000">
                <a:latin typeface="Roboto"/>
                <a:ea typeface="Roboto"/>
                <a:cs typeface="Roboto"/>
                <a:sym typeface="Roboto"/>
              </a:rPr>
              <a:t>To edit the bars on the top, you can drag them up or down</a:t>
            </a:r>
            <a:endParaRPr sz="1000">
              <a:latin typeface="Roboto"/>
              <a:ea typeface="Roboto"/>
              <a:cs typeface="Roboto"/>
              <a:sym typeface="Roboto"/>
            </a:endParaRPr>
          </a:p>
        </p:txBody>
      </p:sp>
      <p:pic>
        <p:nvPicPr>
          <p:cNvPr id="3" name="Imagen 2"/>
          <p:cNvPicPr>
            <a:picLocks noChangeAspect="1"/>
          </p:cNvPicPr>
          <p:nvPr/>
        </p:nvPicPr>
        <p:blipFill>
          <a:blip r:embed="rId3"/>
          <a:stretch>
            <a:fillRect/>
          </a:stretch>
        </p:blipFill>
        <p:spPr>
          <a:xfrm>
            <a:off x="356347" y="238178"/>
            <a:ext cx="4871397" cy="4725046"/>
          </a:xfrm>
          <a:prstGeom prst="rect">
            <a:avLst/>
          </a:prstGeom>
        </p:spPr>
      </p:pic>
      <p:pic>
        <p:nvPicPr>
          <p:cNvPr id="16" name="Imagen 15"/>
          <p:cNvPicPr>
            <a:picLocks noChangeAspect="1"/>
          </p:cNvPicPr>
          <p:nvPr/>
        </p:nvPicPr>
        <p:blipFill>
          <a:blip r:embed="rId4"/>
          <a:stretch>
            <a:fillRect/>
          </a:stretch>
        </p:blipFill>
        <p:spPr>
          <a:xfrm>
            <a:off x="-2447898" y="181017"/>
            <a:ext cx="2208696" cy="15179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31"/>
          <p:cNvSpPr/>
          <p:nvPr/>
        </p:nvSpPr>
        <p:spPr>
          <a:xfrm>
            <a:off x="2215032" y="80335"/>
            <a:ext cx="4843556" cy="4843556"/>
          </a:xfrm>
          <a:prstGeom prst="ellipse">
            <a:avLst/>
          </a:prstGeom>
          <a:gradFill flip="none" rotWithShape="1">
            <a:gsLst>
              <a:gs pos="0">
                <a:schemeClr val="tx2">
                  <a:lumMod val="50000"/>
                  <a:lumOff val="50000"/>
                </a:schemeClr>
              </a:gs>
              <a:gs pos="45000">
                <a:schemeClr val="tx2">
                  <a:lumMod val="10000"/>
                  <a:lumOff val="90000"/>
                </a:schemeClr>
              </a:gs>
              <a:gs pos="58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7" name="Google Shape;2367;p31"/>
          <p:cNvGrpSpPr/>
          <p:nvPr/>
        </p:nvGrpSpPr>
        <p:grpSpPr>
          <a:xfrm rot="-7742513" flipH="1">
            <a:off x="7745197" y="2302481"/>
            <a:ext cx="1217672" cy="745214"/>
            <a:chOff x="7327450" y="2859325"/>
            <a:chExt cx="1217650" cy="745200"/>
          </a:xfrm>
        </p:grpSpPr>
        <p:sp>
          <p:nvSpPr>
            <p:cNvPr id="2368" name="Google Shape;2368;p31"/>
            <p:cNvSpPr/>
            <p:nvPr/>
          </p:nvSpPr>
          <p:spPr>
            <a:xfrm>
              <a:off x="7384125" y="30637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1"/>
            <p:cNvSpPr/>
            <p:nvPr/>
          </p:nvSpPr>
          <p:spPr>
            <a:xfrm>
              <a:off x="7478625" y="3260575"/>
              <a:ext cx="121200" cy="1212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1"/>
            <p:cNvSpPr/>
            <p:nvPr/>
          </p:nvSpPr>
          <p:spPr>
            <a:xfrm>
              <a:off x="7327450" y="35100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1"/>
            <p:cNvSpPr/>
            <p:nvPr/>
          </p:nvSpPr>
          <p:spPr>
            <a:xfrm>
              <a:off x="7556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1"/>
            <p:cNvSpPr/>
            <p:nvPr/>
          </p:nvSpPr>
          <p:spPr>
            <a:xfrm>
              <a:off x="7440825" y="2971725"/>
              <a:ext cx="37800" cy="378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1"/>
            <p:cNvSpPr/>
            <p:nvPr/>
          </p:nvSpPr>
          <p:spPr>
            <a:xfrm>
              <a:off x="7947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1"/>
            <p:cNvSpPr/>
            <p:nvPr/>
          </p:nvSpPr>
          <p:spPr>
            <a:xfrm>
              <a:off x="7975275" y="33242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1"/>
            <p:cNvSpPr/>
            <p:nvPr/>
          </p:nvSpPr>
          <p:spPr>
            <a:xfrm>
              <a:off x="8516900" y="321457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1"/>
            <p:cNvSpPr/>
            <p:nvPr/>
          </p:nvSpPr>
          <p:spPr>
            <a:xfrm>
              <a:off x="8276075" y="285932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Imagen 15"/>
          <p:cNvPicPr>
            <a:picLocks noChangeAspect="1"/>
          </p:cNvPicPr>
          <p:nvPr/>
        </p:nvPicPr>
        <p:blipFill>
          <a:blip r:embed="rId3">
            <a:duotone>
              <a:schemeClr val="accent1">
                <a:shade val="45000"/>
                <a:satMod val="135000"/>
              </a:schemeClr>
              <a:prstClr val="white"/>
            </a:duotone>
          </a:blip>
          <a:stretch>
            <a:fillRect/>
          </a:stretch>
        </p:blipFill>
        <p:spPr>
          <a:xfrm>
            <a:off x="2459444" y="1112541"/>
            <a:ext cx="4466250" cy="2745000"/>
          </a:xfrm>
          <a:prstGeom prst="rect">
            <a:avLst/>
          </a:prstGeom>
        </p:spPr>
      </p:pic>
      <p:sp>
        <p:nvSpPr>
          <p:cNvPr id="2307" name="Google Shape;2307;p31"/>
          <p:cNvSpPr txBox="1">
            <a:spLocks noGrp="1"/>
          </p:cNvSpPr>
          <p:nvPr>
            <p:ph type="title"/>
          </p:nvPr>
        </p:nvSpPr>
        <p:spPr>
          <a:xfrm>
            <a:off x="2459444" y="2805803"/>
            <a:ext cx="42237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OUR COMPANY</a:t>
            </a:r>
            <a:endParaRPr>
              <a:solidFill>
                <a:srgbClr val="000000"/>
              </a:solidFill>
            </a:endParaRPr>
          </a:p>
        </p:txBody>
      </p:sp>
      <p:sp>
        <p:nvSpPr>
          <p:cNvPr id="2308" name="Google Shape;2308;p31"/>
          <p:cNvSpPr txBox="1">
            <a:spLocks noGrp="1"/>
          </p:cNvSpPr>
          <p:nvPr>
            <p:ph type="title" idx="2"/>
          </p:nvPr>
        </p:nvSpPr>
        <p:spPr>
          <a:xfrm>
            <a:off x="4014794" y="1964003"/>
            <a:ext cx="1113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2">
                    <a:lumMod val="50000"/>
                    <a:lumOff val="50000"/>
                  </a:schemeClr>
                </a:solidFill>
              </a:rPr>
              <a:t>02</a:t>
            </a:r>
            <a:endParaRPr dirty="0">
              <a:solidFill>
                <a:schemeClr val="tx2">
                  <a:lumMod val="50000"/>
                  <a:lumOff val="50000"/>
                </a:schemeClr>
              </a:solidFill>
            </a:endParaRPr>
          </a:p>
        </p:txBody>
      </p:sp>
      <p:sp>
        <p:nvSpPr>
          <p:cNvPr id="2309" name="Google Shape;2309;p31"/>
          <p:cNvSpPr txBox="1">
            <a:spLocks noGrp="1"/>
          </p:cNvSpPr>
          <p:nvPr>
            <p:ph type="subTitle" idx="1"/>
          </p:nvPr>
        </p:nvSpPr>
        <p:spPr>
          <a:xfrm>
            <a:off x="2459444" y="3547303"/>
            <a:ext cx="4223700" cy="4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You can enter a subtitle here if you need it</a:t>
            </a:r>
            <a:endParaRPr>
              <a:solidFill>
                <a:srgbClr val="000000"/>
              </a:solidFill>
            </a:endParaRPr>
          </a:p>
        </p:txBody>
      </p:sp>
    </p:spTree>
    <p:extLst>
      <p:ext uri="{BB962C8B-B14F-4D97-AF65-F5344CB8AC3E}">
        <p14:creationId xmlns:p14="http://schemas.microsoft.com/office/powerpoint/2010/main" val="155048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sp>
        <p:nvSpPr>
          <p:cNvPr id="2978" name="Google Shape;2978;p40"/>
          <p:cNvSpPr txBox="1">
            <a:spLocks noGrp="1"/>
          </p:cNvSpPr>
          <p:nvPr>
            <p:ph type="title"/>
          </p:nvPr>
        </p:nvSpPr>
        <p:spPr>
          <a:xfrm>
            <a:off x="721505" y="14685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OUR STRENGTHS</a:t>
            </a:r>
            <a:endParaRPr dirty="0">
              <a:solidFill>
                <a:srgbClr val="000000"/>
              </a:solidFill>
            </a:endParaRPr>
          </a:p>
        </p:txBody>
      </p:sp>
      <p:sp>
        <p:nvSpPr>
          <p:cNvPr id="2979" name="Google Shape;2979;p40"/>
          <p:cNvSpPr txBox="1">
            <a:spLocks noGrp="1"/>
          </p:cNvSpPr>
          <p:nvPr>
            <p:ph type="subTitle" idx="6"/>
          </p:nvPr>
        </p:nvSpPr>
        <p:spPr>
          <a:xfrm>
            <a:off x="1585356" y="3802298"/>
            <a:ext cx="1978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Despite being red, Mars is a cold place</a:t>
            </a:r>
            <a:endParaRPr>
              <a:solidFill>
                <a:srgbClr val="000000"/>
              </a:solidFill>
            </a:endParaRPr>
          </a:p>
        </p:txBody>
      </p:sp>
      <p:sp>
        <p:nvSpPr>
          <p:cNvPr id="2980" name="Google Shape;2980;p40"/>
          <p:cNvSpPr txBox="1">
            <a:spLocks noGrp="1"/>
          </p:cNvSpPr>
          <p:nvPr>
            <p:ph type="title" idx="2"/>
          </p:nvPr>
        </p:nvSpPr>
        <p:spPr>
          <a:xfrm>
            <a:off x="1585356" y="1841198"/>
            <a:ext cx="1978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VENUS</a:t>
            </a:r>
            <a:endParaRPr>
              <a:solidFill>
                <a:srgbClr val="000000"/>
              </a:solidFill>
            </a:endParaRPr>
          </a:p>
        </p:txBody>
      </p:sp>
      <p:sp>
        <p:nvSpPr>
          <p:cNvPr id="2981" name="Google Shape;2981;p40"/>
          <p:cNvSpPr txBox="1">
            <a:spLocks noGrp="1"/>
          </p:cNvSpPr>
          <p:nvPr>
            <p:ph type="subTitle" idx="1"/>
          </p:nvPr>
        </p:nvSpPr>
        <p:spPr>
          <a:xfrm>
            <a:off x="1585356" y="2368898"/>
            <a:ext cx="1978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Venus is the second planet from the Sun</a:t>
            </a:r>
            <a:endParaRPr>
              <a:solidFill>
                <a:srgbClr val="000000"/>
              </a:solidFill>
            </a:endParaRPr>
          </a:p>
        </p:txBody>
      </p:sp>
      <p:sp>
        <p:nvSpPr>
          <p:cNvPr id="2982" name="Google Shape;2982;p40"/>
          <p:cNvSpPr txBox="1">
            <a:spLocks noGrp="1"/>
          </p:cNvSpPr>
          <p:nvPr>
            <p:ph type="title" idx="3"/>
          </p:nvPr>
        </p:nvSpPr>
        <p:spPr>
          <a:xfrm>
            <a:off x="4790035" y="1825889"/>
            <a:ext cx="1978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JUPITER</a:t>
            </a:r>
            <a:endParaRPr>
              <a:solidFill>
                <a:srgbClr val="000000"/>
              </a:solidFill>
            </a:endParaRPr>
          </a:p>
        </p:txBody>
      </p:sp>
      <p:sp>
        <p:nvSpPr>
          <p:cNvPr id="2983" name="Google Shape;2983;p40"/>
          <p:cNvSpPr txBox="1">
            <a:spLocks noGrp="1"/>
          </p:cNvSpPr>
          <p:nvPr>
            <p:ph type="subTitle" idx="4"/>
          </p:nvPr>
        </p:nvSpPr>
        <p:spPr>
          <a:xfrm>
            <a:off x="4790029" y="2353589"/>
            <a:ext cx="1978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It’s the biggest planet in the Solar System</a:t>
            </a:r>
            <a:endParaRPr>
              <a:solidFill>
                <a:srgbClr val="000000"/>
              </a:solidFill>
            </a:endParaRPr>
          </a:p>
        </p:txBody>
      </p:sp>
      <p:sp>
        <p:nvSpPr>
          <p:cNvPr id="2984" name="Google Shape;2984;p40"/>
          <p:cNvSpPr txBox="1">
            <a:spLocks noGrp="1"/>
          </p:cNvSpPr>
          <p:nvPr>
            <p:ph type="title" idx="5"/>
          </p:nvPr>
        </p:nvSpPr>
        <p:spPr>
          <a:xfrm>
            <a:off x="1585356" y="3274598"/>
            <a:ext cx="1978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MARS</a:t>
            </a:r>
            <a:endParaRPr>
              <a:solidFill>
                <a:srgbClr val="000000"/>
              </a:solidFill>
            </a:endParaRPr>
          </a:p>
        </p:txBody>
      </p:sp>
      <p:sp>
        <p:nvSpPr>
          <p:cNvPr id="2985" name="Google Shape;2985;p40"/>
          <p:cNvSpPr txBox="1">
            <a:spLocks noGrp="1"/>
          </p:cNvSpPr>
          <p:nvPr>
            <p:ph type="title" idx="7"/>
          </p:nvPr>
        </p:nvSpPr>
        <p:spPr>
          <a:xfrm>
            <a:off x="4790035" y="3259289"/>
            <a:ext cx="1978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SATURN</a:t>
            </a:r>
            <a:endParaRPr>
              <a:solidFill>
                <a:srgbClr val="000000"/>
              </a:solidFill>
            </a:endParaRPr>
          </a:p>
        </p:txBody>
      </p:sp>
      <p:sp>
        <p:nvSpPr>
          <p:cNvPr id="2986" name="Google Shape;2986;p40"/>
          <p:cNvSpPr txBox="1">
            <a:spLocks noGrp="1"/>
          </p:cNvSpPr>
          <p:nvPr>
            <p:ph type="subTitle" idx="8"/>
          </p:nvPr>
        </p:nvSpPr>
        <p:spPr>
          <a:xfrm>
            <a:off x="4790029" y="3786989"/>
            <a:ext cx="1978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Saturn is a gas giant and has several rings</a:t>
            </a:r>
            <a:endParaRPr>
              <a:solidFill>
                <a:srgbClr val="000000"/>
              </a:solidFill>
            </a:endParaRPr>
          </a:p>
        </p:txBody>
      </p:sp>
      <p:grpSp>
        <p:nvGrpSpPr>
          <p:cNvPr id="2987" name="Google Shape;2987;p40"/>
          <p:cNvGrpSpPr/>
          <p:nvPr/>
        </p:nvGrpSpPr>
        <p:grpSpPr>
          <a:xfrm>
            <a:off x="323098" y="3421262"/>
            <a:ext cx="908557" cy="852034"/>
            <a:chOff x="2378954" y="1595531"/>
            <a:chExt cx="1059542" cy="993509"/>
          </a:xfrm>
        </p:grpSpPr>
        <p:grpSp>
          <p:nvGrpSpPr>
            <p:cNvPr id="2988" name="Google Shape;2988;p40"/>
            <p:cNvGrpSpPr/>
            <p:nvPr/>
          </p:nvGrpSpPr>
          <p:grpSpPr>
            <a:xfrm flipH="1">
              <a:off x="2378954" y="1595531"/>
              <a:ext cx="1059542" cy="993509"/>
              <a:chOff x="1330300" y="2961625"/>
              <a:chExt cx="1959575" cy="1837450"/>
            </a:xfrm>
          </p:grpSpPr>
          <p:sp>
            <p:nvSpPr>
              <p:cNvPr id="2989" name="Google Shape;2989;p40"/>
              <p:cNvSpPr/>
              <p:nvPr/>
            </p:nvSpPr>
            <p:spPr>
              <a:xfrm>
                <a:off x="1330300" y="2961625"/>
                <a:ext cx="1959575" cy="1837450"/>
              </a:xfrm>
              <a:custGeom>
                <a:avLst/>
                <a:gdLst/>
                <a:ahLst/>
                <a:cxnLst/>
                <a:rect l="l" t="t" r="r" b="b"/>
                <a:pathLst>
                  <a:path w="78383" h="73498" extrusionOk="0">
                    <a:moveTo>
                      <a:pt x="22141" y="4543"/>
                    </a:moveTo>
                    <a:cubicBezTo>
                      <a:pt x="5684" y="13947"/>
                      <a:pt x="1" y="34923"/>
                      <a:pt x="9405" y="51357"/>
                    </a:cubicBezTo>
                    <a:lnTo>
                      <a:pt x="9405" y="51357"/>
                    </a:lnTo>
                    <a:cubicBezTo>
                      <a:pt x="18832" y="67814"/>
                      <a:pt x="39785" y="73498"/>
                      <a:pt x="56242" y="64094"/>
                    </a:cubicBezTo>
                    <a:lnTo>
                      <a:pt x="56242" y="64094"/>
                    </a:lnTo>
                    <a:cubicBezTo>
                      <a:pt x="72676" y="54667"/>
                      <a:pt x="78383" y="33714"/>
                      <a:pt x="68956" y="17257"/>
                    </a:cubicBezTo>
                    <a:lnTo>
                      <a:pt x="68956" y="17257"/>
                    </a:lnTo>
                    <a:cubicBezTo>
                      <a:pt x="62633" y="6186"/>
                      <a:pt x="51061" y="1"/>
                      <a:pt x="39146" y="1"/>
                    </a:cubicBezTo>
                    <a:lnTo>
                      <a:pt x="39146" y="1"/>
                    </a:lnTo>
                    <a:cubicBezTo>
                      <a:pt x="33371" y="1"/>
                      <a:pt x="27505" y="1461"/>
                      <a:pt x="22141" y="4543"/>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0"/>
              <p:cNvSpPr/>
              <p:nvPr/>
            </p:nvSpPr>
            <p:spPr>
              <a:xfrm>
                <a:off x="2556125" y="4426675"/>
                <a:ext cx="147725" cy="134700"/>
              </a:xfrm>
              <a:custGeom>
                <a:avLst/>
                <a:gdLst/>
                <a:ahLst/>
                <a:cxnLst/>
                <a:rect l="l" t="t" r="r" b="b"/>
                <a:pathLst>
                  <a:path w="5909" h="5388" extrusionOk="0">
                    <a:moveTo>
                      <a:pt x="2982" y="1"/>
                    </a:moveTo>
                    <a:cubicBezTo>
                      <a:pt x="2838" y="1"/>
                      <a:pt x="2695" y="13"/>
                      <a:pt x="2553" y="37"/>
                    </a:cubicBezTo>
                    <a:cubicBezTo>
                      <a:pt x="1480" y="219"/>
                      <a:pt x="590" y="1041"/>
                      <a:pt x="202" y="2068"/>
                    </a:cubicBezTo>
                    <a:cubicBezTo>
                      <a:pt x="88" y="2365"/>
                      <a:pt x="19" y="2684"/>
                      <a:pt x="19" y="2981"/>
                    </a:cubicBezTo>
                    <a:cubicBezTo>
                      <a:pt x="0" y="4355"/>
                      <a:pt x="1394" y="5388"/>
                      <a:pt x="2741" y="5388"/>
                    </a:cubicBezTo>
                    <a:cubicBezTo>
                      <a:pt x="3027" y="5388"/>
                      <a:pt x="3312" y="5341"/>
                      <a:pt x="3580" y="5241"/>
                    </a:cubicBezTo>
                    <a:cubicBezTo>
                      <a:pt x="5132" y="4647"/>
                      <a:pt x="5908" y="2730"/>
                      <a:pt x="5543" y="1132"/>
                    </a:cubicBezTo>
                    <a:lnTo>
                      <a:pt x="5543" y="1132"/>
                    </a:lnTo>
                    <a:lnTo>
                      <a:pt x="5390" y="1592"/>
                    </a:lnTo>
                    <a:lnTo>
                      <a:pt x="5390" y="1592"/>
                    </a:lnTo>
                    <a:cubicBezTo>
                      <a:pt x="5362" y="1513"/>
                      <a:pt x="5329" y="1436"/>
                      <a:pt x="5292" y="1361"/>
                    </a:cubicBezTo>
                    <a:cubicBezTo>
                      <a:pt x="4876" y="509"/>
                      <a:pt x="3927" y="1"/>
                      <a:pt x="2982" y="1"/>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0"/>
              <p:cNvSpPr/>
              <p:nvPr/>
            </p:nvSpPr>
            <p:spPr>
              <a:xfrm>
                <a:off x="2393975" y="4508600"/>
                <a:ext cx="93025" cy="86775"/>
              </a:xfrm>
              <a:custGeom>
                <a:avLst/>
                <a:gdLst/>
                <a:ahLst/>
                <a:cxnLst/>
                <a:rect l="l" t="t" r="r" b="b"/>
                <a:pathLst>
                  <a:path w="3721" h="3471" extrusionOk="0">
                    <a:moveTo>
                      <a:pt x="3401" y="1781"/>
                    </a:moveTo>
                    <a:cubicBezTo>
                      <a:pt x="3469" y="1462"/>
                      <a:pt x="3538" y="1165"/>
                      <a:pt x="3629" y="845"/>
                    </a:cubicBezTo>
                    <a:cubicBezTo>
                      <a:pt x="2693" y="47"/>
                      <a:pt x="959" y="1"/>
                      <a:pt x="457" y="1119"/>
                    </a:cubicBezTo>
                    <a:cubicBezTo>
                      <a:pt x="0" y="2192"/>
                      <a:pt x="1301" y="3470"/>
                      <a:pt x="2397" y="3059"/>
                    </a:cubicBezTo>
                    <a:cubicBezTo>
                      <a:pt x="3492" y="2649"/>
                      <a:pt x="3721" y="982"/>
                      <a:pt x="2876" y="184"/>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0"/>
              <p:cNvSpPr/>
              <p:nvPr/>
            </p:nvSpPr>
            <p:spPr>
              <a:xfrm>
                <a:off x="1492375" y="3188175"/>
                <a:ext cx="1601775" cy="1345000"/>
              </a:xfrm>
              <a:custGeom>
                <a:avLst/>
                <a:gdLst/>
                <a:ahLst/>
                <a:cxnLst/>
                <a:rect l="l" t="t" r="r" b="b"/>
                <a:pathLst>
                  <a:path w="64071" h="53800" extrusionOk="0">
                    <a:moveTo>
                      <a:pt x="46815" y="7692"/>
                    </a:moveTo>
                    <a:cubicBezTo>
                      <a:pt x="48686" y="5182"/>
                      <a:pt x="51357" y="3264"/>
                      <a:pt x="54324" y="2283"/>
                    </a:cubicBezTo>
                    <a:cubicBezTo>
                      <a:pt x="54484" y="2191"/>
                      <a:pt x="54667" y="2100"/>
                      <a:pt x="54826" y="2032"/>
                    </a:cubicBezTo>
                    <a:cubicBezTo>
                      <a:pt x="55397" y="1849"/>
                      <a:pt x="56127" y="1918"/>
                      <a:pt x="56515" y="2374"/>
                    </a:cubicBezTo>
                    <a:cubicBezTo>
                      <a:pt x="56949" y="2876"/>
                      <a:pt x="56835" y="3698"/>
                      <a:pt x="56447" y="4246"/>
                    </a:cubicBezTo>
                    <a:cubicBezTo>
                      <a:pt x="56059" y="4794"/>
                      <a:pt x="55443" y="5136"/>
                      <a:pt x="54849" y="5455"/>
                    </a:cubicBezTo>
                    <a:lnTo>
                      <a:pt x="48641" y="8902"/>
                    </a:lnTo>
                    <a:cubicBezTo>
                      <a:pt x="48253" y="9108"/>
                      <a:pt x="47865" y="9336"/>
                      <a:pt x="47431" y="9336"/>
                    </a:cubicBezTo>
                    <a:cubicBezTo>
                      <a:pt x="46997" y="9359"/>
                      <a:pt x="46518" y="9108"/>
                      <a:pt x="46450" y="8674"/>
                    </a:cubicBezTo>
                    <a:cubicBezTo>
                      <a:pt x="46381" y="8309"/>
                      <a:pt x="46586" y="7989"/>
                      <a:pt x="46815" y="7692"/>
                    </a:cubicBezTo>
                    <a:close/>
                    <a:moveTo>
                      <a:pt x="58319" y="11367"/>
                    </a:moveTo>
                    <a:cubicBezTo>
                      <a:pt x="58410" y="12029"/>
                      <a:pt x="57748" y="12554"/>
                      <a:pt x="57177" y="12919"/>
                    </a:cubicBezTo>
                    <a:cubicBezTo>
                      <a:pt x="56881" y="13102"/>
                      <a:pt x="56607" y="13262"/>
                      <a:pt x="56333" y="13444"/>
                    </a:cubicBezTo>
                    <a:cubicBezTo>
                      <a:pt x="55192" y="14243"/>
                      <a:pt x="54096" y="15133"/>
                      <a:pt x="53069" y="16069"/>
                    </a:cubicBezTo>
                    <a:cubicBezTo>
                      <a:pt x="49714" y="19105"/>
                      <a:pt x="46838" y="22871"/>
                      <a:pt x="42706" y="24674"/>
                    </a:cubicBezTo>
                    <a:cubicBezTo>
                      <a:pt x="41725" y="25108"/>
                      <a:pt x="40378" y="25359"/>
                      <a:pt x="39716" y="24515"/>
                    </a:cubicBezTo>
                    <a:cubicBezTo>
                      <a:pt x="39077" y="23716"/>
                      <a:pt x="39511" y="22552"/>
                      <a:pt x="40081" y="21707"/>
                    </a:cubicBezTo>
                    <a:cubicBezTo>
                      <a:pt x="41040" y="20360"/>
                      <a:pt x="42341" y="19265"/>
                      <a:pt x="43642" y="18215"/>
                    </a:cubicBezTo>
                    <a:cubicBezTo>
                      <a:pt x="46221" y="16138"/>
                      <a:pt x="48823" y="14061"/>
                      <a:pt x="51448" y="12029"/>
                    </a:cubicBezTo>
                    <a:cubicBezTo>
                      <a:pt x="52338" y="11322"/>
                      <a:pt x="53274" y="10614"/>
                      <a:pt x="54347" y="10226"/>
                    </a:cubicBezTo>
                    <a:cubicBezTo>
                      <a:pt x="55443" y="9838"/>
                      <a:pt x="56721" y="9815"/>
                      <a:pt x="57657" y="10454"/>
                    </a:cubicBezTo>
                    <a:cubicBezTo>
                      <a:pt x="57976" y="10660"/>
                      <a:pt x="58273" y="10979"/>
                      <a:pt x="58319" y="11367"/>
                    </a:cubicBezTo>
                    <a:close/>
                    <a:moveTo>
                      <a:pt x="33850" y="26934"/>
                    </a:moveTo>
                    <a:cubicBezTo>
                      <a:pt x="33439" y="28874"/>
                      <a:pt x="31613" y="30130"/>
                      <a:pt x="29947" y="31180"/>
                    </a:cubicBezTo>
                    <a:cubicBezTo>
                      <a:pt x="28189" y="32275"/>
                      <a:pt x="26455" y="33371"/>
                      <a:pt x="24697" y="34444"/>
                    </a:cubicBezTo>
                    <a:cubicBezTo>
                      <a:pt x="24058" y="34854"/>
                      <a:pt x="23145" y="35242"/>
                      <a:pt x="22597" y="34717"/>
                    </a:cubicBezTo>
                    <a:cubicBezTo>
                      <a:pt x="23008" y="32686"/>
                      <a:pt x="24994" y="31385"/>
                      <a:pt x="26911" y="30495"/>
                    </a:cubicBezTo>
                    <a:cubicBezTo>
                      <a:pt x="28806" y="29627"/>
                      <a:pt x="30905" y="28851"/>
                      <a:pt x="32070" y="27117"/>
                    </a:cubicBezTo>
                    <a:lnTo>
                      <a:pt x="31819" y="27573"/>
                    </a:lnTo>
                    <a:cubicBezTo>
                      <a:pt x="32207" y="27345"/>
                      <a:pt x="32366" y="26866"/>
                      <a:pt x="32640" y="26500"/>
                    </a:cubicBezTo>
                    <a:cubicBezTo>
                      <a:pt x="32914" y="26135"/>
                      <a:pt x="33508" y="25930"/>
                      <a:pt x="33781" y="26272"/>
                    </a:cubicBezTo>
                    <a:cubicBezTo>
                      <a:pt x="33918" y="26455"/>
                      <a:pt x="33896" y="26729"/>
                      <a:pt x="33850" y="26934"/>
                    </a:cubicBezTo>
                    <a:close/>
                    <a:moveTo>
                      <a:pt x="12714" y="41474"/>
                    </a:moveTo>
                    <a:cubicBezTo>
                      <a:pt x="12280" y="42250"/>
                      <a:pt x="11778" y="42980"/>
                      <a:pt x="11047" y="43482"/>
                    </a:cubicBezTo>
                    <a:cubicBezTo>
                      <a:pt x="10340" y="43985"/>
                      <a:pt x="9381" y="44236"/>
                      <a:pt x="8560" y="43893"/>
                    </a:cubicBezTo>
                    <a:cubicBezTo>
                      <a:pt x="7966" y="43665"/>
                      <a:pt x="7510" y="43163"/>
                      <a:pt x="7076" y="42661"/>
                    </a:cubicBezTo>
                    <a:cubicBezTo>
                      <a:pt x="6300" y="41793"/>
                      <a:pt x="5524" y="40903"/>
                      <a:pt x="4748" y="40036"/>
                    </a:cubicBezTo>
                    <a:cubicBezTo>
                      <a:pt x="4474" y="39716"/>
                      <a:pt x="4177" y="39374"/>
                      <a:pt x="4200" y="38963"/>
                    </a:cubicBezTo>
                    <a:cubicBezTo>
                      <a:pt x="4223" y="38552"/>
                      <a:pt x="4771" y="38187"/>
                      <a:pt x="5067" y="38484"/>
                    </a:cubicBezTo>
                    <a:lnTo>
                      <a:pt x="4679" y="38210"/>
                    </a:lnTo>
                    <a:cubicBezTo>
                      <a:pt x="5912" y="39054"/>
                      <a:pt x="7578" y="38370"/>
                      <a:pt x="8948" y="37776"/>
                    </a:cubicBezTo>
                    <a:cubicBezTo>
                      <a:pt x="10317" y="37183"/>
                      <a:pt x="12189" y="36840"/>
                      <a:pt x="13079" y="38050"/>
                    </a:cubicBezTo>
                    <a:cubicBezTo>
                      <a:pt x="13787" y="39031"/>
                      <a:pt x="13330" y="40424"/>
                      <a:pt x="12714" y="41474"/>
                    </a:cubicBezTo>
                    <a:close/>
                    <a:moveTo>
                      <a:pt x="44623" y="7875"/>
                    </a:moveTo>
                    <a:cubicBezTo>
                      <a:pt x="41428" y="11436"/>
                      <a:pt x="38894" y="15407"/>
                      <a:pt x="35904" y="19082"/>
                    </a:cubicBezTo>
                    <a:cubicBezTo>
                      <a:pt x="30905" y="25222"/>
                      <a:pt x="24469" y="30655"/>
                      <a:pt x="16959" y="33690"/>
                    </a:cubicBezTo>
                    <a:cubicBezTo>
                      <a:pt x="11436" y="35950"/>
                      <a:pt x="5318" y="36749"/>
                      <a:pt x="0" y="35676"/>
                    </a:cubicBezTo>
                    <a:cubicBezTo>
                      <a:pt x="730" y="37936"/>
                      <a:pt x="1689" y="40150"/>
                      <a:pt x="2922" y="42295"/>
                    </a:cubicBezTo>
                    <a:cubicBezTo>
                      <a:pt x="5661" y="47066"/>
                      <a:pt x="9358" y="50946"/>
                      <a:pt x="13650" y="53799"/>
                    </a:cubicBezTo>
                    <a:cubicBezTo>
                      <a:pt x="14060" y="48550"/>
                      <a:pt x="17484" y="43323"/>
                      <a:pt x="21981" y="39397"/>
                    </a:cubicBezTo>
                    <a:cubicBezTo>
                      <a:pt x="26500" y="35402"/>
                      <a:pt x="32024" y="32549"/>
                      <a:pt x="37570" y="30107"/>
                    </a:cubicBezTo>
                    <a:cubicBezTo>
                      <a:pt x="40766" y="28692"/>
                      <a:pt x="44007" y="27391"/>
                      <a:pt x="46952" y="25519"/>
                    </a:cubicBezTo>
                    <a:cubicBezTo>
                      <a:pt x="53274" y="21524"/>
                      <a:pt x="57794" y="15179"/>
                      <a:pt x="64071" y="11322"/>
                    </a:cubicBezTo>
                    <a:cubicBezTo>
                      <a:pt x="63591" y="10272"/>
                      <a:pt x="63066" y="9222"/>
                      <a:pt x="62473" y="8195"/>
                    </a:cubicBezTo>
                    <a:cubicBezTo>
                      <a:pt x="60693" y="5067"/>
                      <a:pt x="58478" y="2328"/>
                      <a:pt x="55968" y="0"/>
                    </a:cubicBezTo>
                    <a:cubicBezTo>
                      <a:pt x="51540" y="1370"/>
                      <a:pt x="47705" y="4451"/>
                      <a:pt x="44623" y="7875"/>
                    </a:cubicBezTo>
                  </a:path>
                </a:pathLst>
              </a:cu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0"/>
              <p:cNvSpPr/>
              <p:nvPr/>
            </p:nvSpPr>
            <p:spPr>
              <a:xfrm>
                <a:off x="1476950" y="2971900"/>
                <a:ext cx="1020900" cy="673375"/>
              </a:xfrm>
              <a:custGeom>
                <a:avLst/>
                <a:gdLst/>
                <a:ahLst/>
                <a:cxnLst/>
                <a:rect l="l" t="t" r="r" b="b"/>
                <a:pathLst>
                  <a:path w="40836" h="26935" extrusionOk="0">
                    <a:moveTo>
                      <a:pt x="32276" y="10249"/>
                    </a:moveTo>
                    <a:lnTo>
                      <a:pt x="32572" y="9701"/>
                    </a:lnTo>
                    <a:cubicBezTo>
                      <a:pt x="31568" y="11390"/>
                      <a:pt x="29537" y="12395"/>
                      <a:pt x="27574" y="12212"/>
                    </a:cubicBezTo>
                    <a:cubicBezTo>
                      <a:pt x="29103" y="10706"/>
                      <a:pt x="30975" y="9587"/>
                      <a:pt x="33029" y="8925"/>
                    </a:cubicBezTo>
                    <a:cubicBezTo>
                      <a:pt x="32778" y="9382"/>
                      <a:pt x="32527" y="9815"/>
                      <a:pt x="32276" y="10249"/>
                    </a:cubicBezTo>
                    <a:close/>
                    <a:moveTo>
                      <a:pt x="14175" y="22529"/>
                    </a:moveTo>
                    <a:cubicBezTo>
                      <a:pt x="12669" y="23739"/>
                      <a:pt x="10592" y="24469"/>
                      <a:pt x="8720" y="23921"/>
                    </a:cubicBezTo>
                    <a:cubicBezTo>
                      <a:pt x="8400" y="23830"/>
                      <a:pt x="8081" y="23670"/>
                      <a:pt x="7921" y="23374"/>
                    </a:cubicBezTo>
                    <a:cubicBezTo>
                      <a:pt x="7693" y="22986"/>
                      <a:pt x="7898" y="22461"/>
                      <a:pt x="8264" y="22164"/>
                    </a:cubicBezTo>
                    <a:cubicBezTo>
                      <a:pt x="8606" y="21867"/>
                      <a:pt x="9062" y="21730"/>
                      <a:pt x="9496" y="21593"/>
                    </a:cubicBezTo>
                    <a:cubicBezTo>
                      <a:pt x="11916" y="20840"/>
                      <a:pt x="14152" y="19493"/>
                      <a:pt x="15933" y="17690"/>
                    </a:cubicBezTo>
                    <a:cubicBezTo>
                      <a:pt x="16252" y="17370"/>
                      <a:pt x="16618" y="17005"/>
                      <a:pt x="17051" y="16960"/>
                    </a:cubicBezTo>
                    <a:cubicBezTo>
                      <a:pt x="17508" y="16937"/>
                      <a:pt x="17987" y="17462"/>
                      <a:pt x="17713" y="17827"/>
                    </a:cubicBezTo>
                    <a:lnTo>
                      <a:pt x="17850" y="17987"/>
                    </a:lnTo>
                    <a:cubicBezTo>
                      <a:pt x="16800" y="19630"/>
                      <a:pt x="15705" y="21296"/>
                      <a:pt x="14175" y="22529"/>
                    </a:cubicBezTo>
                    <a:close/>
                    <a:moveTo>
                      <a:pt x="26136" y="11550"/>
                    </a:moveTo>
                    <a:cubicBezTo>
                      <a:pt x="22187" y="13559"/>
                      <a:pt x="18124" y="15362"/>
                      <a:pt x="13970" y="16960"/>
                    </a:cubicBezTo>
                    <a:cubicBezTo>
                      <a:pt x="11756" y="17804"/>
                      <a:pt x="9245" y="18603"/>
                      <a:pt x="7054" y="17667"/>
                    </a:cubicBezTo>
                    <a:cubicBezTo>
                      <a:pt x="5958" y="17188"/>
                      <a:pt x="5091" y="16298"/>
                      <a:pt x="4520" y="15248"/>
                    </a:cubicBezTo>
                    <a:cubicBezTo>
                      <a:pt x="2420" y="18466"/>
                      <a:pt x="914" y="22004"/>
                      <a:pt x="1" y="25702"/>
                    </a:cubicBezTo>
                    <a:cubicBezTo>
                      <a:pt x="4223" y="25017"/>
                      <a:pt x="8880" y="26934"/>
                      <a:pt x="13102" y="25793"/>
                    </a:cubicBezTo>
                    <a:cubicBezTo>
                      <a:pt x="18375" y="24355"/>
                      <a:pt x="21228" y="18717"/>
                      <a:pt x="25725" y="15590"/>
                    </a:cubicBezTo>
                    <a:cubicBezTo>
                      <a:pt x="27574" y="14266"/>
                      <a:pt x="29719" y="13399"/>
                      <a:pt x="31659" y="12235"/>
                    </a:cubicBezTo>
                    <a:cubicBezTo>
                      <a:pt x="36019" y="9587"/>
                      <a:pt x="39329" y="5273"/>
                      <a:pt x="40835" y="411"/>
                    </a:cubicBezTo>
                    <a:cubicBezTo>
                      <a:pt x="40105" y="252"/>
                      <a:pt x="39352" y="115"/>
                      <a:pt x="38621" y="0"/>
                    </a:cubicBezTo>
                    <a:cubicBezTo>
                      <a:pt x="37868" y="2055"/>
                      <a:pt x="36613" y="3949"/>
                      <a:pt x="35083" y="5524"/>
                    </a:cubicBezTo>
                    <a:cubicBezTo>
                      <a:pt x="32550" y="8103"/>
                      <a:pt x="29354" y="9907"/>
                      <a:pt x="26136" y="11550"/>
                    </a:cubicBezTo>
                    <a:close/>
                  </a:path>
                </a:pathLst>
              </a:cu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0"/>
              <p:cNvSpPr/>
              <p:nvPr/>
            </p:nvSpPr>
            <p:spPr>
              <a:xfrm>
                <a:off x="2020775" y="3863225"/>
                <a:ext cx="1141275" cy="808600"/>
              </a:xfrm>
              <a:custGeom>
                <a:avLst/>
                <a:gdLst/>
                <a:ahLst/>
                <a:cxnLst/>
                <a:rect l="l" t="t" r="r" b="b"/>
                <a:pathLst>
                  <a:path w="45651" h="32344" extrusionOk="0">
                    <a:moveTo>
                      <a:pt x="43231" y="6574"/>
                    </a:moveTo>
                    <a:cubicBezTo>
                      <a:pt x="42843" y="7442"/>
                      <a:pt x="41953" y="8149"/>
                      <a:pt x="41017" y="7989"/>
                    </a:cubicBezTo>
                    <a:cubicBezTo>
                      <a:pt x="40470" y="7898"/>
                      <a:pt x="40059" y="7442"/>
                      <a:pt x="39899" y="6939"/>
                    </a:cubicBezTo>
                    <a:cubicBezTo>
                      <a:pt x="39876" y="6985"/>
                      <a:pt x="39853" y="7054"/>
                      <a:pt x="39830" y="7099"/>
                    </a:cubicBezTo>
                    <a:lnTo>
                      <a:pt x="39899" y="6871"/>
                    </a:lnTo>
                    <a:cubicBezTo>
                      <a:pt x="39808" y="6506"/>
                      <a:pt x="39853" y="6141"/>
                      <a:pt x="40127" y="5844"/>
                    </a:cubicBezTo>
                    <a:lnTo>
                      <a:pt x="39899" y="6871"/>
                    </a:lnTo>
                    <a:cubicBezTo>
                      <a:pt x="39899" y="6894"/>
                      <a:pt x="39899" y="6917"/>
                      <a:pt x="39899" y="6939"/>
                    </a:cubicBezTo>
                    <a:cubicBezTo>
                      <a:pt x="40196" y="6163"/>
                      <a:pt x="40515" y="5387"/>
                      <a:pt x="41177" y="4931"/>
                    </a:cubicBezTo>
                    <a:cubicBezTo>
                      <a:pt x="41885" y="4451"/>
                      <a:pt x="43072" y="4588"/>
                      <a:pt x="43368" y="5410"/>
                    </a:cubicBezTo>
                    <a:cubicBezTo>
                      <a:pt x="43505" y="5775"/>
                      <a:pt x="43391" y="6209"/>
                      <a:pt x="43231" y="6574"/>
                    </a:cubicBezTo>
                    <a:close/>
                    <a:moveTo>
                      <a:pt x="23876" y="19288"/>
                    </a:moveTo>
                    <a:cubicBezTo>
                      <a:pt x="23624" y="19334"/>
                      <a:pt x="23328" y="19379"/>
                      <a:pt x="23099" y="19242"/>
                    </a:cubicBezTo>
                    <a:cubicBezTo>
                      <a:pt x="22963" y="19151"/>
                      <a:pt x="22894" y="19014"/>
                      <a:pt x="22871" y="18854"/>
                    </a:cubicBezTo>
                    <a:cubicBezTo>
                      <a:pt x="22826" y="18603"/>
                      <a:pt x="22894" y="18329"/>
                      <a:pt x="23031" y="18101"/>
                    </a:cubicBezTo>
                    <a:cubicBezTo>
                      <a:pt x="23191" y="17850"/>
                      <a:pt x="23396" y="17644"/>
                      <a:pt x="23556" y="17393"/>
                    </a:cubicBezTo>
                    <a:lnTo>
                      <a:pt x="23739" y="17074"/>
                    </a:lnTo>
                    <a:cubicBezTo>
                      <a:pt x="23693" y="17188"/>
                      <a:pt x="23624" y="17302"/>
                      <a:pt x="23556" y="17393"/>
                    </a:cubicBezTo>
                    <a:lnTo>
                      <a:pt x="23077" y="18284"/>
                    </a:lnTo>
                    <a:cubicBezTo>
                      <a:pt x="23145" y="18215"/>
                      <a:pt x="23191" y="18147"/>
                      <a:pt x="23259" y="18078"/>
                    </a:cubicBezTo>
                    <a:cubicBezTo>
                      <a:pt x="25291" y="15704"/>
                      <a:pt x="28783" y="15088"/>
                      <a:pt x="31431" y="13399"/>
                    </a:cubicBezTo>
                    <a:cubicBezTo>
                      <a:pt x="31842" y="13125"/>
                      <a:pt x="32230" y="12851"/>
                      <a:pt x="32572" y="12532"/>
                    </a:cubicBezTo>
                    <a:cubicBezTo>
                      <a:pt x="33143" y="12007"/>
                      <a:pt x="33805" y="11368"/>
                      <a:pt x="34558" y="11527"/>
                    </a:cubicBezTo>
                    <a:cubicBezTo>
                      <a:pt x="34923" y="12052"/>
                      <a:pt x="34512" y="12760"/>
                      <a:pt x="34078" y="13262"/>
                    </a:cubicBezTo>
                    <a:cubicBezTo>
                      <a:pt x="33873" y="13513"/>
                      <a:pt x="33645" y="13764"/>
                      <a:pt x="33394" y="13992"/>
                    </a:cubicBezTo>
                    <a:cubicBezTo>
                      <a:pt x="30837" y="16640"/>
                      <a:pt x="27482" y="18512"/>
                      <a:pt x="23876" y="19288"/>
                    </a:cubicBezTo>
                    <a:close/>
                    <a:moveTo>
                      <a:pt x="8514" y="27003"/>
                    </a:moveTo>
                    <a:cubicBezTo>
                      <a:pt x="7282" y="28235"/>
                      <a:pt x="6232" y="30176"/>
                      <a:pt x="4474" y="30084"/>
                    </a:cubicBezTo>
                    <a:cubicBezTo>
                      <a:pt x="4314" y="30061"/>
                      <a:pt x="4132" y="30039"/>
                      <a:pt x="3995" y="29947"/>
                    </a:cubicBezTo>
                    <a:cubicBezTo>
                      <a:pt x="3721" y="29742"/>
                      <a:pt x="3698" y="29285"/>
                      <a:pt x="3881" y="28966"/>
                    </a:cubicBezTo>
                    <a:cubicBezTo>
                      <a:pt x="3926" y="28897"/>
                      <a:pt x="3972" y="28829"/>
                      <a:pt x="4018" y="28783"/>
                    </a:cubicBezTo>
                    <a:lnTo>
                      <a:pt x="3629" y="29080"/>
                    </a:lnTo>
                    <a:cubicBezTo>
                      <a:pt x="6551" y="24857"/>
                      <a:pt x="11253" y="21936"/>
                      <a:pt x="16343" y="21182"/>
                    </a:cubicBezTo>
                    <a:cubicBezTo>
                      <a:pt x="14882" y="24150"/>
                      <a:pt x="10842" y="24652"/>
                      <a:pt x="8514" y="27003"/>
                    </a:cubicBezTo>
                    <a:close/>
                    <a:moveTo>
                      <a:pt x="42387" y="297"/>
                    </a:moveTo>
                    <a:cubicBezTo>
                      <a:pt x="41565" y="480"/>
                      <a:pt x="40926" y="1050"/>
                      <a:pt x="40333" y="1621"/>
                    </a:cubicBezTo>
                    <a:cubicBezTo>
                      <a:pt x="37457" y="4474"/>
                      <a:pt x="35357" y="8058"/>
                      <a:pt x="32435" y="10843"/>
                    </a:cubicBezTo>
                    <a:cubicBezTo>
                      <a:pt x="31499" y="11710"/>
                      <a:pt x="30518" y="12486"/>
                      <a:pt x="29468" y="13171"/>
                    </a:cubicBezTo>
                    <a:cubicBezTo>
                      <a:pt x="27916" y="14243"/>
                      <a:pt x="26249" y="15134"/>
                      <a:pt x="24515" y="15933"/>
                    </a:cubicBezTo>
                    <a:cubicBezTo>
                      <a:pt x="22757" y="16754"/>
                      <a:pt x="20931" y="17462"/>
                      <a:pt x="19105" y="18147"/>
                    </a:cubicBezTo>
                    <a:cubicBezTo>
                      <a:pt x="14335" y="19950"/>
                      <a:pt x="9450" y="21639"/>
                      <a:pt x="5341" y="24675"/>
                    </a:cubicBezTo>
                    <a:cubicBezTo>
                      <a:pt x="3219" y="26250"/>
                      <a:pt x="1324" y="28258"/>
                      <a:pt x="0" y="30541"/>
                    </a:cubicBezTo>
                    <a:cubicBezTo>
                      <a:pt x="2465" y="31431"/>
                      <a:pt x="5022" y="32024"/>
                      <a:pt x="7624" y="32344"/>
                    </a:cubicBezTo>
                    <a:cubicBezTo>
                      <a:pt x="7966" y="31385"/>
                      <a:pt x="8423" y="30495"/>
                      <a:pt x="9039" y="29673"/>
                    </a:cubicBezTo>
                    <a:cubicBezTo>
                      <a:pt x="10203" y="28098"/>
                      <a:pt x="11801" y="26889"/>
                      <a:pt x="13467" y="25839"/>
                    </a:cubicBezTo>
                    <a:cubicBezTo>
                      <a:pt x="15681" y="24469"/>
                      <a:pt x="18101" y="23374"/>
                      <a:pt x="20543" y="22346"/>
                    </a:cubicBezTo>
                    <a:cubicBezTo>
                      <a:pt x="25656" y="20178"/>
                      <a:pt x="30906" y="18306"/>
                      <a:pt x="34969" y="14768"/>
                    </a:cubicBezTo>
                    <a:cubicBezTo>
                      <a:pt x="35471" y="14335"/>
                      <a:pt x="35950" y="13878"/>
                      <a:pt x="36429" y="13399"/>
                    </a:cubicBezTo>
                    <a:cubicBezTo>
                      <a:pt x="37479" y="12281"/>
                      <a:pt x="38507" y="10957"/>
                      <a:pt x="39990" y="10569"/>
                    </a:cubicBezTo>
                    <a:cubicBezTo>
                      <a:pt x="41131" y="10295"/>
                      <a:pt x="42318" y="10637"/>
                      <a:pt x="43300" y="11322"/>
                    </a:cubicBezTo>
                    <a:cubicBezTo>
                      <a:pt x="44487" y="8400"/>
                      <a:pt x="45286" y="5319"/>
                      <a:pt x="45651" y="2192"/>
                    </a:cubicBezTo>
                    <a:cubicBezTo>
                      <a:pt x="44898" y="891"/>
                      <a:pt x="43779" y="1"/>
                      <a:pt x="42387" y="297"/>
                    </a:cubicBezTo>
                  </a:path>
                </a:pathLst>
              </a:cu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40"/>
            <p:cNvSpPr/>
            <p:nvPr/>
          </p:nvSpPr>
          <p:spPr>
            <a:xfrm>
              <a:off x="2763150" y="1641848"/>
              <a:ext cx="515100" cy="5151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6" name="Google Shape;2996;p40"/>
          <p:cNvGrpSpPr/>
          <p:nvPr/>
        </p:nvGrpSpPr>
        <p:grpSpPr>
          <a:xfrm>
            <a:off x="3551743" y="3433039"/>
            <a:ext cx="797612" cy="797872"/>
            <a:chOff x="8424006" y="247726"/>
            <a:chExt cx="1333130" cy="1333565"/>
          </a:xfrm>
        </p:grpSpPr>
        <p:grpSp>
          <p:nvGrpSpPr>
            <p:cNvPr id="2997" name="Google Shape;2997;p40"/>
            <p:cNvGrpSpPr/>
            <p:nvPr/>
          </p:nvGrpSpPr>
          <p:grpSpPr>
            <a:xfrm>
              <a:off x="8424006" y="247726"/>
              <a:ext cx="1333130" cy="1333565"/>
              <a:chOff x="4188600" y="2060600"/>
              <a:chExt cx="1762700" cy="1763275"/>
            </a:xfrm>
          </p:grpSpPr>
          <p:sp>
            <p:nvSpPr>
              <p:cNvPr id="2998" name="Google Shape;2998;p40"/>
              <p:cNvSpPr/>
              <p:nvPr/>
            </p:nvSpPr>
            <p:spPr>
              <a:xfrm>
                <a:off x="4188600" y="2060600"/>
                <a:ext cx="1762700" cy="1763275"/>
              </a:xfrm>
              <a:custGeom>
                <a:avLst/>
                <a:gdLst/>
                <a:ahLst/>
                <a:cxnLst/>
                <a:rect l="l" t="t" r="r" b="b"/>
                <a:pathLst>
                  <a:path w="70508" h="70531" extrusionOk="0">
                    <a:moveTo>
                      <a:pt x="1" y="35266"/>
                    </a:moveTo>
                    <a:cubicBezTo>
                      <a:pt x="1" y="54736"/>
                      <a:pt x="15796" y="70531"/>
                      <a:pt x="35266" y="70531"/>
                    </a:cubicBezTo>
                    <a:lnTo>
                      <a:pt x="35266" y="70531"/>
                    </a:lnTo>
                    <a:cubicBezTo>
                      <a:pt x="54736" y="70531"/>
                      <a:pt x="70508" y="54736"/>
                      <a:pt x="70508" y="35266"/>
                    </a:cubicBezTo>
                    <a:lnTo>
                      <a:pt x="70508" y="35266"/>
                    </a:lnTo>
                    <a:cubicBezTo>
                      <a:pt x="70508" y="15796"/>
                      <a:pt x="54736" y="1"/>
                      <a:pt x="35266" y="1"/>
                    </a:cubicBezTo>
                    <a:lnTo>
                      <a:pt x="35266" y="1"/>
                    </a:lnTo>
                    <a:cubicBezTo>
                      <a:pt x="15796" y="1"/>
                      <a:pt x="1" y="15796"/>
                      <a:pt x="1" y="35266"/>
                    </a:cubicBezTo>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0"/>
              <p:cNvSpPr/>
              <p:nvPr/>
            </p:nvSpPr>
            <p:spPr>
              <a:xfrm>
                <a:off x="4258800" y="2489725"/>
                <a:ext cx="1690800" cy="1172675"/>
              </a:xfrm>
              <a:custGeom>
                <a:avLst/>
                <a:gdLst/>
                <a:ahLst/>
                <a:cxnLst/>
                <a:rect l="l" t="t" r="r" b="b"/>
                <a:pathLst>
                  <a:path w="67632" h="46907" extrusionOk="0">
                    <a:moveTo>
                      <a:pt x="53685" y="0"/>
                    </a:moveTo>
                    <a:lnTo>
                      <a:pt x="40287" y="8582"/>
                    </a:lnTo>
                    <a:cubicBezTo>
                      <a:pt x="27231" y="16959"/>
                      <a:pt x="14038" y="25405"/>
                      <a:pt x="0" y="31910"/>
                    </a:cubicBezTo>
                    <a:cubicBezTo>
                      <a:pt x="1461" y="35334"/>
                      <a:pt x="3447" y="38461"/>
                      <a:pt x="5843" y="41223"/>
                    </a:cubicBezTo>
                    <a:cubicBezTo>
                      <a:pt x="14015" y="37502"/>
                      <a:pt x="22186" y="33759"/>
                      <a:pt x="30358" y="30015"/>
                    </a:cubicBezTo>
                    <a:cubicBezTo>
                      <a:pt x="23761" y="35379"/>
                      <a:pt x="16959" y="40446"/>
                      <a:pt x="9952" y="45240"/>
                    </a:cubicBezTo>
                    <a:cubicBezTo>
                      <a:pt x="10660" y="45833"/>
                      <a:pt x="11367" y="46381"/>
                      <a:pt x="12120" y="46906"/>
                    </a:cubicBezTo>
                    <a:cubicBezTo>
                      <a:pt x="31020" y="37274"/>
                      <a:pt x="49394" y="26569"/>
                      <a:pt x="67631" y="15704"/>
                    </a:cubicBezTo>
                    <a:cubicBezTo>
                      <a:pt x="67609" y="15339"/>
                      <a:pt x="67563" y="14973"/>
                      <a:pt x="67540" y="14608"/>
                    </a:cubicBezTo>
                    <a:cubicBezTo>
                      <a:pt x="59026" y="18238"/>
                      <a:pt x="50307" y="21387"/>
                      <a:pt x="41451" y="24081"/>
                    </a:cubicBezTo>
                    <a:cubicBezTo>
                      <a:pt x="50056" y="19881"/>
                      <a:pt x="58570" y="15498"/>
                      <a:pt x="66970" y="10911"/>
                    </a:cubicBezTo>
                    <a:cubicBezTo>
                      <a:pt x="66239" y="7373"/>
                      <a:pt x="64984" y="4040"/>
                      <a:pt x="63295" y="1004"/>
                    </a:cubicBezTo>
                    <a:cubicBezTo>
                      <a:pt x="52247" y="7761"/>
                      <a:pt x="40835" y="13924"/>
                      <a:pt x="29102" y="19402"/>
                    </a:cubicBezTo>
                    <a:cubicBezTo>
                      <a:pt x="38164" y="14129"/>
                      <a:pt x="46472" y="7578"/>
                      <a:pt x="53685" y="0"/>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0"/>
              <p:cNvSpPr/>
              <p:nvPr/>
            </p:nvSpPr>
            <p:spPr>
              <a:xfrm>
                <a:off x="4203450" y="2764200"/>
                <a:ext cx="514725" cy="441675"/>
              </a:xfrm>
              <a:custGeom>
                <a:avLst/>
                <a:gdLst/>
                <a:ahLst/>
                <a:cxnLst/>
                <a:rect l="l" t="t" r="r" b="b"/>
                <a:pathLst>
                  <a:path w="20589" h="17667" extrusionOk="0">
                    <a:moveTo>
                      <a:pt x="20588" y="0"/>
                    </a:moveTo>
                    <a:cubicBezTo>
                      <a:pt x="13809" y="4679"/>
                      <a:pt x="6962" y="9221"/>
                      <a:pt x="0" y="13627"/>
                    </a:cubicBezTo>
                    <a:cubicBezTo>
                      <a:pt x="274" y="14996"/>
                      <a:pt x="594" y="16343"/>
                      <a:pt x="1004" y="17667"/>
                    </a:cubicBezTo>
                    <a:cubicBezTo>
                      <a:pt x="8354" y="12645"/>
                      <a:pt x="15179" y="7007"/>
                      <a:pt x="20588" y="0"/>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0"/>
              <p:cNvSpPr/>
              <p:nvPr/>
            </p:nvSpPr>
            <p:spPr>
              <a:xfrm>
                <a:off x="4690750" y="3214425"/>
                <a:ext cx="1214900" cy="607750"/>
              </a:xfrm>
              <a:custGeom>
                <a:avLst/>
                <a:gdLst/>
                <a:ahLst/>
                <a:cxnLst/>
                <a:rect l="l" t="t" r="r" b="b"/>
                <a:pathLst>
                  <a:path w="48596" h="24310" extrusionOk="0">
                    <a:moveTo>
                      <a:pt x="43027" y="0"/>
                    </a:moveTo>
                    <a:cubicBezTo>
                      <a:pt x="40561" y="1575"/>
                      <a:pt x="38119" y="3150"/>
                      <a:pt x="35677" y="4702"/>
                    </a:cubicBezTo>
                    <a:cubicBezTo>
                      <a:pt x="25657" y="11139"/>
                      <a:pt x="15454" y="17667"/>
                      <a:pt x="4087" y="21182"/>
                    </a:cubicBezTo>
                    <a:cubicBezTo>
                      <a:pt x="11231" y="16982"/>
                      <a:pt x="18581" y="12600"/>
                      <a:pt x="23648" y="6026"/>
                    </a:cubicBezTo>
                    <a:cubicBezTo>
                      <a:pt x="15979" y="11322"/>
                      <a:pt x="8081" y="16297"/>
                      <a:pt x="1" y="20954"/>
                    </a:cubicBezTo>
                    <a:cubicBezTo>
                      <a:pt x="4018" y="22848"/>
                      <a:pt x="8423" y="24035"/>
                      <a:pt x="13103" y="24309"/>
                    </a:cubicBezTo>
                    <a:cubicBezTo>
                      <a:pt x="18809" y="21684"/>
                      <a:pt x="24515" y="19082"/>
                      <a:pt x="30222" y="16457"/>
                    </a:cubicBezTo>
                    <a:cubicBezTo>
                      <a:pt x="26980" y="19105"/>
                      <a:pt x="23625" y="21616"/>
                      <a:pt x="20201" y="24012"/>
                    </a:cubicBezTo>
                    <a:cubicBezTo>
                      <a:pt x="22278" y="23716"/>
                      <a:pt x="24287" y="23236"/>
                      <a:pt x="26227" y="22597"/>
                    </a:cubicBezTo>
                    <a:cubicBezTo>
                      <a:pt x="30085" y="20520"/>
                      <a:pt x="33919" y="18397"/>
                      <a:pt x="37731" y="16206"/>
                    </a:cubicBezTo>
                    <a:cubicBezTo>
                      <a:pt x="39557" y="14677"/>
                      <a:pt x="41246" y="12965"/>
                      <a:pt x="42730" y="11093"/>
                    </a:cubicBezTo>
                    <a:cubicBezTo>
                      <a:pt x="40607" y="11847"/>
                      <a:pt x="38462" y="12554"/>
                      <a:pt x="36316" y="13216"/>
                    </a:cubicBezTo>
                    <a:cubicBezTo>
                      <a:pt x="38918" y="11938"/>
                      <a:pt x="41497" y="10637"/>
                      <a:pt x="44077" y="9313"/>
                    </a:cubicBezTo>
                    <a:cubicBezTo>
                      <a:pt x="45971" y="6574"/>
                      <a:pt x="47523" y="3584"/>
                      <a:pt x="48596" y="365"/>
                    </a:cubicBezTo>
                    <a:cubicBezTo>
                      <a:pt x="42456" y="4154"/>
                      <a:pt x="36088" y="7578"/>
                      <a:pt x="29537" y="10637"/>
                    </a:cubicBezTo>
                    <a:cubicBezTo>
                      <a:pt x="34513" y="7761"/>
                      <a:pt x="39055" y="4154"/>
                      <a:pt x="43027" y="0"/>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0"/>
              <p:cNvSpPr/>
              <p:nvPr/>
            </p:nvSpPr>
            <p:spPr>
              <a:xfrm>
                <a:off x="4218850" y="2062325"/>
                <a:ext cx="1271400" cy="671650"/>
              </a:xfrm>
              <a:custGeom>
                <a:avLst/>
                <a:gdLst/>
                <a:ahLst/>
                <a:cxnLst/>
                <a:rect l="l" t="t" r="r" b="b"/>
                <a:pathLst>
                  <a:path w="50856" h="26866" extrusionOk="0">
                    <a:moveTo>
                      <a:pt x="36270" y="0"/>
                    </a:moveTo>
                    <a:cubicBezTo>
                      <a:pt x="36064" y="137"/>
                      <a:pt x="35859" y="274"/>
                      <a:pt x="35631" y="411"/>
                    </a:cubicBezTo>
                    <a:cubicBezTo>
                      <a:pt x="25610" y="6848"/>
                      <a:pt x="15430" y="13353"/>
                      <a:pt x="4063" y="16891"/>
                    </a:cubicBezTo>
                    <a:cubicBezTo>
                      <a:pt x="11208" y="12668"/>
                      <a:pt x="18534" y="8308"/>
                      <a:pt x="23602" y="1735"/>
                    </a:cubicBezTo>
                    <a:lnTo>
                      <a:pt x="23602" y="1735"/>
                    </a:lnTo>
                    <a:cubicBezTo>
                      <a:pt x="18238" y="5455"/>
                      <a:pt x="12737" y="9016"/>
                      <a:pt x="7145" y="12417"/>
                    </a:cubicBezTo>
                    <a:cubicBezTo>
                      <a:pt x="3835" y="16297"/>
                      <a:pt x="1370" y="20908"/>
                      <a:pt x="0" y="25975"/>
                    </a:cubicBezTo>
                    <a:cubicBezTo>
                      <a:pt x="10066" y="21387"/>
                      <a:pt x="20132" y="16777"/>
                      <a:pt x="30175" y="12166"/>
                    </a:cubicBezTo>
                    <a:lnTo>
                      <a:pt x="30175" y="12166"/>
                    </a:lnTo>
                    <a:cubicBezTo>
                      <a:pt x="23510" y="17598"/>
                      <a:pt x="16412" y="22529"/>
                      <a:pt x="8971" y="26865"/>
                    </a:cubicBezTo>
                    <a:cubicBezTo>
                      <a:pt x="23419" y="20292"/>
                      <a:pt x="37206" y="12326"/>
                      <a:pt x="50855" y="4200"/>
                    </a:cubicBezTo>
                    <a:cubicBezTo>
                      <a:pt x="50650" y="4086"/>
                      <a:pt x="50444" y="3972"/>
                      <a:pt x="50239" y="3857"/>
                    </a:cubicBezTo>
                    <a:cubicBezTo>
                      <a:pt x="45674" y="5798"/>
                      <a:pt x="41017" y="7487"/>
                      <a:pt x="36270" y="8925"/>
                    </a:cubicBezTo>
                    <a:cubicBezTo>
                      <a:pt x="40264" y="6985"/>
                      <a:pt x="44213" y="4953"/>
                      <a:pt x="48116" y="2853"/>
                    </a:cubicBezTo>
                    <a:cubicBezTo>
                      <a:pt x="45788" y="1849"/>
                      <a:pt x="43346" y="1073"/>
                      <a:pt x="40812" y="593"/>
                    </a:cubicBezTo>
                    <a:cubicBezTo>
                      <a:pt x="37114" y="2625"/>
                      <a:pt x="33325" y="4565"/>
                      <a:pt x="29491" y="6345"/>
                    </a:cubicBezTo>
                    <a:cubicBezTo>
                      <a:pt x="32595" y="4565"/>
                      <a:pt x="35517" y="2488"/>
                      <a:pt x="38233" y="183"/>
                    </a:cubicBezTo>
                    <a:cubicBezTo>
                      <a:pt x="37594" y="114"/>
                      <a:pt x="36932" y="46"/>
                      <a:pt x="36270" y="0"/>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3" name="Google Shape;3003;p40"/>
            <p:cNvSpPr/>
            <p:nvPr/>
          </p:nvSpPr>
          <p:spPr>
            <a:xfrm>
              <a:off x="8804650" y="445475"/>
              <a:ext cx="571800" cy="5718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40"/>
          <p:cNvGrpSpPr/>
          <p:nvPr/>
        </p:nvGrpSpPr>
        <p:grpSpPr>
          <a:xfrm>
            <a:off x="356692" y="2027520"/>
            <a:ext cx="841399" cy="786676"/>
            <a:chOff x="3766504" y="40"/>
            <a:chExt cx="1239721" cy="1159093"/>
          </a:xfrm>
        </p:grpSpPr>
        <p:sp>
          <p:nvSpPr>
            <p:cNvPr id="3005" name="Google Shape;3005;p40"/>
            <p:cNvSpPr/>
            <p:nvPr/>
          </p:nvSpPr>
          <p:spPr>
            <a:xfrm>
              <a:off x="4304021" y="418582"/>
              <a:ext cx="221169" cy="220304"/>
            </a:xfrm>
            <a:custGeom>
              <a:avLst/>
              <a:gdLst/>
              <a:ahLst/>
              <a:cxnLst/>
              <a:rect l="l" t="t" r="r" b="b"/>
              <a:pathLst>
                <a:path w="5982" h="5959" extrusionOk="0">
                  <a:moveTo>
                    <a:pt x="5639" y="2352"/>
                  </a:moveTo>
                  <a:cubicBezTo>
                    <a:pt x="5981" y="3813"/>
                    <a:pt x="5068" y="5274"/>
                    <a:pt x="3607" y="5616"/>
                  </a:cubicBezTo>
                  <a:cubicBezTo>
                    <a:pt x="2146" y="5958"/>
                    <a:pt x="686" y="5068"/>
                    <a:pt x="343" y="3607"/>
                  </a:cubicBezTo>
                  <a:cubicBezTo>
                    <a:pt x="1" y="2146"/>
                    <a:pt x="914" y="686"/>
                    <a:pt x="2375" y="343"/>
                  </a:cubicBezTo>
                  <a:cubicBezTo>
                    <a:pt x="3813" y="1"/>
                    <a:pt x="5296" y="891"/>
                    <a:pt x="5639" y="2352"/>
                  </a:cubicBezTo>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0"/>
            <p:cNvSpPr/>
            <p:nvPr/>
          </p:nvSpPr>
          <p:spPr>
            <a:xfrm>
              <a:off x="4245792" y="832946"/>
              <a:ext cx="221169" cy="221118"/>
            </a:xfrm>
            <a:custGeom>
              <a:avLst/>
              <a:gdLst/>
              <a:ahLst/>
              <a:cxnLst/>
              <a:rect l="l" t="t" r="r" b="b"/>
              <a:pathLst>
                <a:path w="5982" h="5981" extrusionOk="0">
                  <a:moveTo>
                    <a:pt x="5639" y="2374"/>
                  </a:moveTo>
                  <a:cubicBezTo>
                    <a:pt x="5981" y="3812"/>
                    <a:pt x="5068" y="5296"/>
                    <a:pt x="3630" y="5638"/>
                  </a:cubicBezTo>
                  <a:cubicBezTo>
                    <a:pt x="2169" y="5980"/>
                    <a:pt x="708" y="5067"/>
                    <a:pt x="343" y="3606"/>
                  </a:cubicBezTo>
                  <a:cubicBezTo>
                    <a:pt x="1" y="2168"/>
                    <a:pt x="914" y="685"/>
                    <a:pt x="2375" y="342"/>
                  </a:cubicBezTo>
                  <a:cubicBezTo>
                    <a:pt x="3836" y="0"/>
                    <a:pt x="5296" y="913"/>
                    <a:pt x="5639" y="2374"/>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0"/>
            <p:cNvSpPr/>
            <p:nvPr/>
          </p:nvSpPr>
          <p:spPr>
            <a:xfrm>
              <a:off x="3846656" y="40"/>
              <a:ext cx="1159569" cy="1158640"/>
            </a:xfrm>
            <a:custGeom>
              <a:avLst/>
              <a:gdLst/>
              <a:ahLst/>
              <a:cxnLst/>
              <a:rect l="l" t="t" r="r" b="b"/>
              <a:pathLst>
                <a:path w="31363" h="31340" extrusionOk="0">
                  <a:moveTo>
                    <a:pt x="0" y="15659"/>
                  </a:moveTo>
                  <a:cubicBezTo>
                    <a:pt x="0" y="24332"/>
                    <a:pt x="7031" y="31340"/>
                    <a:pt x="15681" y="31340"/>
                  </a:cubicBezTo>
                  <a:lnTo>
                    <a:pt x="15681" y="31340"/>
                  </a:lnTo>
                  <a:cubicBezTo>
                    <a:pt x="24332" y="31340"/>
                    <a:pt x="31362" y="24332"/>
                    <a:pt x="31362" y="15659"/>
                  </a:cubicBezTo>
                  <a:lnTo>
                    <a:pt x="31362" y="15659"/>
                  </a:lnTo>
                  <a:cubicBezTo>
                    <a:pt x="31362" y="7008"/>
                    <a:pt x="24332" y="1"/>
                    <a:pt x="15681" y="1"/>
                  </a:cubicBezTo>
                  <a:lnTo>
                    <a:pt x="15681" y="1"/>
                  </a:lnTo>
                  <a:cubicBezTo>
                    <a:pt x="7031" y="1"/>
                    <a:pt x="0" y="7008"/>
                    <a:pt x="0" y="15659"/>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0"/>
            <p:cNvSpPr/>
            <p:nvPr/>
          </p:nvSpPr>
          <p:spPr>
            <a:xfrm>
              <a:off x="3907399" y="311442"/>
              <a:ext cx="405958" cy="501276"/>
            </a:xfrm>
            <a:custGeom>
              <a:avLst/>
              <a:gdLst/>
              <a:ahLst/>
              <a:cxnLst/>
              <a:rect l="l" t="t" r="r" b="b"/>
              <a:pathLst>
                <a:path w="10980" h="13559" extrusionOk="0">
                  <a:moveTo>
                    <a:pt x="9314" y="5432"/>
                  </a:moveTo>
                  <a:cubicBezTo>
                    <a:pt x="9017" y="4337"/>
                    <a:pt x="8994" y="3150"/>
                    <a:pt x="8560" y="2077"/>
                  </a:cubicBezTo>
                  <a:cubicBezTo>
                    <a:pt x="8150" y="1004"/>
                    <a:pt x="7122" y="0"/>
                    <a:pt x="5981" y="160"/>
                  </a:cubicBezTo>
                  <a:cubicBezTo>
                    <a:pt x="5045" y="297"/>
                    <a:pt x="4383" y="1141"/>
                    <a:pt x="3836" y="1917"/>
                  </a:cubicBezTo>
                  <a:cubicBezTo>
                    <a:pt x="2991" y="3081"/>
                    <a:pt x="2169" y="4246"/>
                    <a:pt x="1348" y="5387"/>
                  </a:cubicBezTo>
                  <a:cubicBezTo>
                    <a:pt x="1005" y="5866"/>
                    <a:pt x="663" y="6345"/>
                    <a:pt x="457" y="6870"/>
                  </a:cubicBezTo>
                  <a:cubicBezTo>
                    <a:pt x="1" y="8057"/>
                    <a:pt x="229" y="9358"/>
                    <a:pt x="617" y="10614"/>
                  </a:cubicBezTo>
                  <a:cubicBezTo>
                    <a:pt x="594" y="11504"/>
                    <a:pt x="1097" y="12440"/>
                    <a:pt x="1918" y="12851"/>
                  </a:cubicBezTo>
                  <a:cubicBezTo>
                    <a:pt x="3356" y="13558"/>
                    <a:pt x="5045" y="12691"/>
                    <a:pt x="6620" y="12645"/>
                  </a:cubicBezTo>
                  <a:cubicBezTo>
                    <a:pt x="7602" y="12622"/>
                    <a:pt x="8629" y="12896"/>
                    <a:pt x="9496" y="12463"/>
                  </a:cubicBezTo>
                  <a:cubicBezTo>
                    <a:pt x="10660" y="11915"/>
                    <a:pt x="10980" y="10340"/>
                    <a:pt x="10683" y="9085"/>
                  </a:cubicBezTo>
                  <a:cubicBezTo>
                    <a:pt x="10409" y="7806"/>
                    <a:pt x="9679" y="6688"/>
                    <a:pt x="9314" y="5432"/>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0"/>
            <p:cNvSpPr/>
            <p:nvPr/>
          </p:nvSpPr>
          <p:spPr>
            <a:xfrm>
              <a:off x="4274482" y="322385"/>
              <a:ext cx="133397" cy="159526"/>
            </a:xfrm>
            <a:custGeom>
              <a:avLst/>
              <a:gdLst/>
              <a:ahLst/>
              <a:cxnLst/>
              <a:rect l="l" t="t" r="r" b="b"/>
              <a:pathLst>
                <a:path w="3608" h="4315" extrusionOk="0">
                  <a:moveTo>
                    <a:pt x="3425" y="1964"/>
                  </a:moveTo>
                  <a:cubicBezTo>
                    <a:pt x="3607" y="1233"/>
                    <a:pt x="3196" y="298"/>
                    <a:pt x="2443" y="161"/>
                  </a:cubicBezTo>
                  <a:cubicBezTo>
                    <a:pt x="1667" y="1"/>
                    <a:pt x="982" y="686"/>
                    <a:pt x="572" y="1370"/>
                  </a:cubicBezTo>
                  <a:lnTo>
                    <a:pt x="914" y="914"/>
                  </a:lnTo>
                  <a:cubicBezTo>
                    <a:pt x="572" y="1347"/>
                    <a:pt x="320" y="1827"/>
                    <a:pt x="161" y="2352"/>
                  </a:cubicBezTo>
                  <a:cubicBezTo>
                    <a:pt x="69" y="2717"/>
                    <a:pt x="1" y="3082"/>
                    <a:pt x="115" y="3447"/>
                  </a:cubicBezTo>
                  <a:cubicBezTo>
                    <a:pt x="206" y="3790"/>
                    <a:pt x="457" y="4109"/>
                    <a:pt x="823" y="4201"/>
                  </a:cubicBezTo>
                  <a:cubicBezTo>
                    <a:pt x="1256" y="4315"/>
                    <a:pt x="1713" y="4064"/>
                    <a:pt x="2078" y="3790"/>
                  </a:cubicBezTo>
                  <a:cubicBezTo>
                    <a:pt x="2694" y="3310"/>
                    <a:pt x="3265" y="2717"/>
                    <a:pt x="3425" y="1964"/>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0"/>
            <p:cNvSpPr/>
            <p:nvPr/>
          </p:nvSpPr>
          <p:spPr>
            <a:xfrm>
              <a:off x="4226383" y="113946"/>
              <a:ext cx="159536" cy="172206"/>
            </a:xfrm>
            <a:custGeom>
              <a:avLst/>
              <a:gdLst/>
              <a:ahLst/>
              <a:cxnLst/>
              <a:rect l="l" t="t" r="r" b="b"/>
              <a:pathLst>
                <a:path w="4315" h="4658" extrusionOk="0">
                  <a:moveTo>
                    <a:pt x="320" y="3356"/>
                  </a:moveTo>
                  <a:cubicBezTo>
                    <a:pt x="572" y="3881"/>
                    <a:pt x="960" y="4429"/>
                    <a:pt x="1530" y="4566"/>
                  </a:cubicBezTo>
                  <a:cubicBezTo>
                    <a:pt x="1941" y="4657"/>
                    <a:pt x="2375" y="4498"/>
                    <a:pt x="2717" y="4269"/>
                  </a:cubicBezTo>
                  <a:cubicBezTo>
                    <a:pt x="3470" y="3836"/>
                    <a:pt x="4018" y="3082"/>
                    <a:pt x="4224" y="2238"/>
                  </a:cubicBezTo>
                  <a:cubicBezTo>
                    <a:pt x="4292" y="1941"/>
                    <a:pt x="4315" y="1622"/>
                    <a:pt x="4201" y="1325"/>
                  </a:cubicBezTo>
                  <a:cubicBezTo>
                    <a:pt x="4132" y="1097"/>
                    <a:pt x="3972" y="891"/>
                    <a:pt x="3790" y="731"/>
                  </a:cubicBezTo>
                  <a:cubicBezTo>
                    <a:pt x="3196" y="184"/>
                    <a:pt x="2306" y="1"/>
                    <a:pt x="1553" y="275"/>
                  </a:cubicBezTo>
                  <a:cubicBezTo>
                    <a:pt x="1074" y="457"/>
                    <a:pt x="686" y="845"/>
                    <a:pt x="480" y="1302"/>
                  </a:cubicBezTo>
                  <a:cubicBezTo>
                    <a:pt x="161" y="1667"/>
                    <a:pt x="1" y="2147"/>
                    <a:pt x="69" y="2626"/>
                  </a:cubicBezTo>
                  <a:cubicBezTo>
                    <a:pt x="115" y="2877"/>
                    <a:pt x="206" y="3128"/>
                    <a:pt x="320" y="3356"/>
                  </a:cubicBezTo>
                  <a:close/>
                </a:path>
              </a:pathLst>
            </a:custGeom>
            <a:solidFill>
              <a:srgbClr val="206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0"/>
            <p:cNvSpPr/>
            <p:nvPr/>
          </p:nvSpPr>
          <p:spPr>
            <a:xfrm>
              <a:off x="4458448" y="167109"/>
              <a:ext cx="91174" cy="103849"/>
            </a:xfrm>
            <a:custGeom>
              <a:avLst/>
              <a:gdLst/>
              <a:ahLst/>
              <a:cxnLst/>
              <a:rect l="l" t="t" r="r" b="b"/>
              <a:pathLst>
                <a:path w="2466" h="2809" extrusionOk="0">
                  <a:moveTo>
                    <a:pt x="1439" y="2626"/>
                  </a:moveTo>
                  <a:cubicBezTo>
                    <a:pt x="1667" y="2557"/>
                    <a:pt x="1850" y="2398"/>
                    <a:pt x="2009" y="2215"/>
                  </a:cubicBezTo>
                  <a:cubicBezTo>
                    <a:pt x="2283" y="1873"/>
                    <a:pt x="2466" y="1416"/>
                    <a:pt x="2375" y="982"/>
                  </a:cubicBezTo>
                  <a:cubicBezTo>
                    <a:pt x="2306" y="549"/>
                    <a:pt x="1987" y="161"/>
                    <a:pt x="1553" y="69"/>
                  </a:cubicBezTo>
                  <a:cubicBezTo>
                    <a:pt x="1211" y="1"/>
                    <a:pt x="868" y="138"/>
                    <a:pt x="663" y="412"/>
                  </a:cubicBezTo>
                  <a:cubicBezTo>
                    <a:pt x="252" y="731"/>
                    <a:pt x="1" y="1279"/>
                    <a:pt x="115" y="1781"/>
                  </a:cubicBezTo>
                  <a:cubicBezTo>
                    <a:pt x="229" y="2375"/>
                    <a:pt x="868" y="2808"/>
                    <a:pt x="1439" y="2626"/>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0"/>
            <p:cNvSpPr/>
            <p:nvPr/>
          </p:nvSpPr>
          <p:spPr>
            <a:xfrm>
              <a:off x="4360587" y="704659"/>
              <a:ext cx="405958" cy="400866"/>
            </a:xfrm>
            <a:custGeom>
              <a:avLst/>
              <a:gdLst/>
              <a:ahLst/>
              <a:cxnLst/>
              <a:rect l="l" t="t" r="r" b="b"/>
              <a:pathLst>
                <a:path w="10980" h="10843" extrusionOk="0">
                  <a:moveTo>
                    <a:pt x="8445" y="1849"/>
                  </a:moveTo>
                  <a:cubicBezTo>
                    <a:pt x="7418" y="1051"/>
                    <a:pt x="6346" y="252"/>
                    <a:pt x="5067" y="69"/>
                  </a:cubicBezTo>
                  <a:cubicBezTo>
                    <a:pt x="4565" y="1"/>
                    <a:pt x="3995" y="46"/>
                    <a:pt x="3584" y="343"/>
                  </a:cubicBezTo>
                  <a:cubicBezTo>
                    <a:pt x="3241" y="594"/>
                    <a:pt x="3036" y="982"/>
                    <a:pt x="2876" y="1393"/>
                  </a:cubicBezTo>
                  <a:cubicBezTo>
                    <a:pt x="2511" y="2329"/>
                    <a:pt x="2283" y="3356"/>
                    <a:pt x="1758" y="4246"/>
                  </a:cubicBezTo>
                  <a:cubicBezTo>
                    <a:pt x="1370" y="4908"/>
                    <a:pt x="776" y="5479"/>
                    <a:pt x="457" y="6186"/>
                  </a:cubicBezTo>
                  <a:cubicBezTo>
                    <a:pt x="0" y="7168"/>
                    <a:pt x="114" y="8400"/>
                    <a:pt x="731" y="9313"/>
                  </a:cubicBezTo>
                  <a:cubicBezTo>
                    <a:pt x="1096" y="9838"/>
                    <a:pt x="1644" y="10226"/>
                    <a:pt x="2237" y="10455"/>
                  </a:cubicBezTo>
                  <a:cubicBezTo>
                    <a:pt x="2762" y="10729"/>
                    <a:pt x="3401" y="10843"/>
                    <a:pt x="4017" y="10797"/>
                  </a:cubicBezTo>
                  <a:cubicBezTo>
                    <a:pt x="4839" y="10729"/>
                    <a:pt x="5615" y="10409"/>
                    <a:pt x="6346" y="10089"/>
                  </a:cubicBezTo>
                  <a:cubicBezTo>
                    <a:pt x="7555" y="9564"/>
                    <a:pt x="8742" y="8925"/>
                    <a:pt x="9632" y="7944"/>
                  </a:cubicBezTo>
                  <a:cubicBezTo>
                    <a:pt x="10500" y="6962"/>
                    <a:pt x="10979" y="5547"/>
                    <a:pt x="10545" y="4315"/>
                  </a:cubicBezTo>
                  <a:cubicBezTo>
                    <a:pt x="10203" y="3265"/>
                    <a:pt x="9313" y="2511"/>
                    <a:pt x="8445" y="1849"/>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0"/>
            <p:cNvSpPr/>
            <p:nvPr/>
          </p:nvSpPr>
          <p:spPr>
            <a:xfrm>
              <a:off x="4591802" y="225338"/>
              <a:ext cx="352792" cy="472624"/>
            </a:xfrm>
            <a:custGeom>
              <a:avLst/>
              <a:gdLst/>
              <a:ahLst/>
              <a:cxnLst/>
              <a:rect l="l" t="t" r="r" b="b"/>
              <a:pathLst>
                <a:path w="9542" h="12784" extrusionOk="0">
                  <a:moveTo>
                    <a:pt x="9016" y="10067"/>
                  </a:moveTo>
                  <a:cubicBezTo>
                    <a:pt x="9541" y="8697"/>
                    <a:pt x="9541" y="7145"/>
                    <a:pt x="9108" y="5753"/>
                  </a:cubicBezTo>
                  <a:cubicBezTo>
                    <a:pt x="8628" y="4224"/>
                    <a:pt x="7692" y="2877"/>
                    <a:pt x="6528" y="1781"/>
                  </a:cubicBezTo>
                  <a:cubicBezTo>
                    <a:pt x="5501" y="823"/>
                    <a:pt x="4154" y="1"/>
                    <a:pt x="2785" y="275"/>
                  </a:cubicBezTo>
                  <a:cubicBezTo>
                    <a:pt x="1370" y="549"/>
                    <a:pt x="411" y="1941"/>
                    <a:pt x="206" y="3356"/>
                  </a:cubicBezTo>
                  <a:cubicBezTo>
                    <a:pt x="0" y="4771"/>
                    <a:pt x="411" y="6187"/>
                    <a:pt x="890" y="7533"/>
                  </a:cubicBezTo>
                  <a:cubicBezTo>
                    <a:pt x="1187" y="8332"/>
                    <a:pt x="1530" y="9131"/>
                    <a:pt x="1872" y="9907"/>
                  </a:cubicBezTo>
                  <a:cubicBezTo>
                    <a:pt x="2055" y="10318"/>
                    <a:pt x="2260" y="10706"/>
                    <a:pt x="2511" y="11071"/>
                  </a:cubicBezTo>
                  <a:cubicBezTo>
                    <a:pt x="3333" y="12190"/>
                    <a:pt x="4839" y="12783"/>
                    <a:pt x="6209" y="12532"/>
                  </a:cubicBezTo>
                  <a:cubicBezTo>
                    <a:pt x="7487" y="12281"/>
                    <a:pt x="8583" y="11299"/>
                    <a:pt x="9016" y="10067"/>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0"/>
            <p:cNvSpPr/>
            <p:nvPr/>
          </p:nvSpPr>
          <p:spPr>
            <a:xfrm>
              <a:off x="4803607" y="679334"/>
              <a:ext cx="194143" cy="319014"/>
            </a:xfrm>
            <a:custGeom>
              <a:avLst/>
              <a:gdLst/>
              <a:ahLst/>
              <a:cxnLst/>
              <a:rect l="l" t="t" r="r" b="b"/>
              <a:pathLst>
                <a:path w="5251" h="8629" extrusionOk="0">
                  <a:moveTo>
                    <a:pt x="1164" y="1873"/>
                  </a:moveTo>
                  <a:cubicBezTo>
                    <a:pt x="434" y="2649"/>
                    <a:pt x="0" y="3699"/>
                    <a:pt x="115" y="4749"/>
                  </a:cubicBezTo>
                  <a:cubicBezTo>
                    <a:pt x="206" y="5798"/>
                    <a:pt x="868" y="6803"/>
                    <a:pt x="731" y="7853"/>
                  </a:cubicBezTo>
                  <a:cubicBezTo>
                    <a:pt x="685" y="8104"/>
                    <a:pt x="617" y="8378"/>
                    <a:pt x="617" y="8629"/>
                  </a:cubicBezTo>
                  <a:cubicBezTo>
                    <a:pt x="2990" y="6369"/>
                    <a:pt x="4657" y="3356"/>
                    <a:pt x="5250" y="1"/>
                  </a:cubicBezTo>
                  <a:cubicBezTo>
                    <a:pt x="4794" y="138"/>
                    <a:pt x="4314" y="252"/>
                    <a:pt x="3881" y="366"/>
                  </a:cubicBezTo>
                  <a:cubicBezTo>
                    <a:pt x="2854" y="640"/>
                    <a:pt x="1895" y="1119"/>
                    <a:pt x="1164" y="1873"/>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0"/>
            <p:cNvSpPr/>
            <p:nvPr/>
          </p:nvSpPr>
          <p:spPr>
            <a:xfrm>
              <a:off x="3932724" y="875980"/>
              <a:ext cx="376417" cy="267515"/>
            </a:xfrm>
            <a:custGeom>
              <a:avLst/>
              <a:gdLst/>
              <a:ahLst/>
              <a:cxnLst/>
              <a:rect l="l" t="t" r="r" b="b"/>
              <a:pathLst>
                <a:path w="10181" h="7236" extrusionOk="0">
                  <a:moveTo>
                    <a:pt x="9998" y="4474"/>
                  </a:moveTo>
                  <a:cubicBezTo>
                    <a:pt x="9861" y="3515"/>
                    <a:pt x="9679" y="2511"/>
                    <a:pt x="9108" y="1735"/>
                  </a:cubicBezTo>
                  <a:cubicBezTo>
                    <a:pt x="8104" y="365"/>
                    <a:pt x="6209" y="0"/>
                    <a:pt x="4520" y="46"/>
                  </a:cubicBezTo>
                  <a:cubicBezTo>
                    <a:pt x="3014" y="91"/>
                    <a:pt x="1484" y="365"/>
                    <a:pt x="1" y="183"/>
                  </a:cubicBezTo>
                  <a:cubicBezTo>
                    <a:pt x="2146" y="3675"/>
                    <a:pt x="5639" y="6254"/>
                    <a:pt x="9747" y="7236"/>
                  </a:cubicBezTo>
                  <a:cubicBezTo>
                    <a:pt x="9884" y="7008"/>
                    <a:pt x="9975" y="6756"/>
                    <a:pt x="10044" y="6505"/>
                  </a:cubicBezTo>
                  <a:cubicBezTo>
                    <a:pt x="10181" y="5843"/>
                    <a:pt x="10089" y="5136"/>
                    <a:pt x="9998" y="4474"/>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0"/>
            <p:cNvSpPr/>
            <p:nvPr/>
          </p:nvSpPr>
          <p:spPr>
            <a:xfrm>
              <a:off x="4308236" y="40"/>
              <a:ext cx="272635" cy="101298"/>
            </a:xfrm>
            <a:custGeom>
              <a:avLst/>
              <a:gdLst/>
              <a:ahLst/>
              <a:cxnLst/>
              <a:rect l="l" t="t" r="r" b="b"/>
              <a:pathLst>
                <a:path w="7374" h="2740" extrusionOk="0">
                  <a:moveTo>
                    <a:pt x="3584" y="2717"/>
                  </a:moveTo>
                  <a:cubicBezTo>
                    <a:pt x="3881" y="2717"/>
                    <a:pt x="4132" y="2625"/>
                    <a:pt x="4406" y="2534"/>
                  </a:cubicBezTo>
                  <a:cubicBezTo>
                    <a:pt x="4680" y="2466"/>
                    <a:pt x="4954" y="2374"/>
                    <a:pt x="5205" y="2283"/>
                  </a:cubicBezTo>
                  <a:cubicBezTo>
                    <a:pt x="5707" y="2123"/>
                    <a:pt x="6232" y="1964"/>
                    <a:pt x="6643" y="1667"/>
                  </a:cubicBezTo>
                  <a:cubicBezTo>
                    <a:pt x="7008" y="1393"/>
                    <a:pt x="7305" y="1005"/>
                    <a:pt x="7373" y="571"/>
                  </a:cubicBezTo>
                  <a:cubicBezTo>
                    <a:pt x="6050" y="183"/>
                    <a:pt x="4657" y="1"/>
                    <a:pt x="3196" y="1"/>
                  </a:cubicBezTo>
                  <a:cubicBezTo>
                    <a:pt x="2101" y="1"/>
                    <a:pt x="1028" y="115"/>
                    <a:pt x="1" y="320"/>
                  </a:cubicBezTo>
                  <a:cubicBezTo>
                    <a:pt x="572" y="868"/>
                    <a:pt x="1142" y="1416"/>
                    <a:pt x="1758" y="1895"/>
                  </a:cubicBezTo>
                  <a:cubicBezTo>
                    <a:pt x="2306" y="2329"/>
                    <a:pt x="2923" y="2740"/>
                    <a:pt x="3584" y="2717"/>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0"/>
            <p:cNvSpPr/>
            <p:nvPr/>
          </p:nvSpPr>
          <p:spPr>
            <a:xfrm>
              <a:off x="3858487" y="188219"/>
              <a:ext cx="156135" cy="278495"/>
            </a:xfrm>
            <a:custGeom>
              <a:avLst/>
              <a:gdLst/>
              <a:ahLst/>
              <a:cxnLst/>
              <a:rect l="l" t="t" r="r" b="b"/>
              <a:pathLst>
                <a:path w="4223" h="7533" extrusionOk="0">
                  <a:moveTo>
                    <a:pt x="2168" y="6780"/>
                  </a:moveTo>
                  <a:cubicBezTo>
                    <a:pt x="2648" y="6323"/>
                    <a:pt x="2990" y="5753"/>
                    <a:pt x="3355" y="5205"/>
                  </a:cubicBezTo>
                  <a:cubicBezTo>
                    <a:pt x="3652" y="4725"/>
                    <a:pt x="3949" y="4223"/>
                    <a:pt x="4086" y="3675"/>
                  </a:cubicBezTo>
                  <a:cubicBezTo>
                    <a:pt x="4223" y="3082"/>
                    <a:pt x="4131" y="2443"/>
                    <a:pt x="4063" y="1849"/>
                  </a:cubicBezTo>
                  <a:lnTo>
                    <a:pt x="3812" y="1"/>
                  </a:lnTo>
                  <a:cubicBezTo>
                    <a:pt x="1917" y="2055"/>
                    <a:pt x="571" y="4611"/>
                    <a:pt x="0" y="7442"/>
                  </a:cubicBezTo>
                  <a:cubicBezTo>
                    <a:pt x="137" y="7464"/>
                    <a:pt x="251" y="7487"/>
                    <a:pt x="388" y="7510"/>
                  </a:cubicBezTo>
                  <a:cubicBezTo>
                    <a:pt x="1050" y="7533"/>
                    <a:pt x="1689" y="7213"/>
                    <a:pt x="2168" y="6780"/>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0"/>
            <p:cNvSpPr/>
            <p:nvPr/>
          </p:nvSpPr>
          <p:spPr>
            <a:xfrm>
              <a:off x="4224719" y="113946"/>
              <a:ext cx="161200" cy="172206"/>
            </a:xfrm>
            <a:custGeom>
              <a:avLst/>
              <a:gdLst/>
              <a:ahLst/>
              <a:cxnLst/>
              <a:rect l="l" t="t" r="r" b="b"/>
              <a:pathLst>
                <a:path w="4360" h="4658" extrusionOk="0">
                  <a:moveTo>
                    <a:pt x="388" y="2147"/>
                  </a:moveTo>
                  <a:cubicBezTo>
                    <a:pt x="320" y="1348"/>
                    <a:pt x="845" y="549"/>
                    <a:pt x="1598" y="275"/>
                  </a:cubicBezTo>
                  <a:cubicBezTo>
                    <a:pt x="2351" y="1"/>
                    <a:pt x="3241" y="184"/>
                    <a:pt x="3835" y="731"/>
                  </a:cubicBezTo>
                  <a:cubicBezTo>
                    <a:pt x="4017" y="891"/>
                    <a:pt x="4177" y="1097"/>
                    <a:pt x="4246" y="1325"/>
                  </a:cubicBezTo>
                  <a:cubicBezTo>
                    <a:pt x="4360" y="1599"/>
                    <a:pt x="4337" y="1941"/>
                    <a:pt x="4269" y="2238"/>
                  </a:cubicBezTo>
                  <a:cubicBezTo>
                    <a:pt x="4063" y="3082"/>
                    <a:pt x="3515" y="3836"/>
                    <a:pt x="2785" y="4269"/>
                  </a:cubicBezTo>
                  <a:cubicBezTo>
                    <a:pt x="2420" y="4498"/>
                    <a:pt x="1986" y="4657"/>
                    <a:pt x="1575" y="4566"/>
                  </a:cubicBezTo>
                  <a:cubicBezTo>
                    <a:pt x="1005" y="4429"/>
                    <a:pt x="617" y="3881"/>
                    <a:pt x="365" y="3356"/>
                  </a:cubicBezTo>
                  <a:cubicBezTo>
                    <a:pt x="251" y="3128"/>
                    <a:pt x="160" y="2877"/>
                    <a:pt x="114" y="2626"/>
                  </a:cubicBezTo>
                  <a:cubicBezTo>
                    <a:pt x="0" y="1895"/>
                    <a:pt x="480" y="1097"/>
                    <a:pt x="1187" y="86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0"/>
            <p:cNvSpPr/>
            <p:nvPr/>
          </p:nvSpPr>
          <p:spPr>
            <a:xfrm>
              <a:off x="3866066" y="395771"/>
              <a:ext cx="70913" cy="266776"/>
            </a:xfrm>
            <a:custGeom>
              <a:avLst/>
              <a:gdLst/>
              <a:ahLst/>
              <a:cxnLst/>
              <a:rect l="l" t="t" r="r" b="b"/>
              <a:pathLst>
                <a:path w="1918" h="7216" extrusionOk="0">
                  <a:moveTo>
                    <a:pt x="1819" y="0"/>
                  </a:moveTo>
                  <a:cubicBezTo>
                    <a:pt x="1453" y="0"/>
                    <a:pt x="1131" y="221"/>
                    <a:pt x="913" y="504"/>
                  </a:cubicBezTo>
                  <a:cubicBezTo>
                    <a:pt x="662" y="778"/>
                    <a:pt x="503" y="1120"/>
                    <a:pt x="366" y="1462"/>
                  </a:cubicBezTo>
                  <a:cubicBezTo>
                    <a:pt x="92" y="2147"/>
                    <a:pt x="0" y="2878"/>
                    <a:pt x="0" y="3631"/>
                  </a:cubicBezTo>
                  <a:cubicBezTo>
                    <a:pt x="0" y="4361"/>
                    <a:pt x="115" y="5092"/>
                    <a:pt x="388" y="5776"/>
                  </a:cubicBezTo>
                  <a:cubicBezTo>
                    <a:pt x="525" y="6119"/>
                    <a:pt x="708" y="6461"/>
                    <a:pt x="936" y="6735"/>
                  </a:cubicBezTo>
                  <a:cubicBezTo>
                    <a:pt x="1176" y="6996"/>
                    <a:pt x="1498" y="7216"/>
                    <a:pt x="1864" y="7216"/>
                  </a:cubicBezTo>
                  <a:cubicBezTo>
                    <a:pt x="1882" y="7216"/>
                    <a:pt x="1900" y="7215"/>
                    <a:pt x="1918" y="7214"/>
                  </a:cubicBezTo>
                  <a:cubicBezTo>
                    <a:pt x="1530" y="7192"/>
                    <a:pt x="1233" y="6963"/>
                    <a:pt x="1005" y="6689"/>
                  </a:cubicBezTo>
                  <a:cubicBezTo>
                    <a:pt x="799" y="6415"/>
                    <a:pt x="640" y="6073"/>
                    <a:pt x="503" y="5731"/>
                  </a:cubicBezTo>
                  <a:cubicBezTo>
                    <a:pt x="274" y="5069"/>
                    <a:pt x="160" y="4338"/>
                    <a:pt x="160" y="3631"/>
                  </a:cubicBezTo>
                  <a:cubicBezTo>
                    <a:pt x="160" y="2900"/>
                    <a:pt x="252" y="2170"/>
                    <a:pt x="480" y="1508"/>
                  </a:cubicBezTo>
                  <a:cubicBezTo>
                    <a:pt x="594" y="1166"/>
                    <a:pt x="754" y="823"/>
                    <a:pt x="982" y="549"/>
                  </a:cubicBezTo>
                  <a:cubicBezTo>
                    <a:pt x="1187" y="253"/>
                    <a:pt x="1484" y="24"/>
                    <a:pt x="1872" y="2"/>
                  </a:cubicBezTo>
                  <a:cubicBezTo>
                    <a:pt x="1854" y="1"/>
                    <a:pt x="1836"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0"/>
            <p:cNvSpPr/>
            <p:nvPr/>
          </p:nvSpPr>
          <p:spPr>
            <a:xfrm>
              <a:off x="3935275" y="395771"/>
              <a:ext cx="70063" cy="266776"/>
            </a:xfrm>
            <a:custGeom>
              <a:avLst/>
              <a:gdLst/>
              <a:ahLst/>
              <a:cxnLst/>
              <a:rect l="l" t="t" r="r" b="b"/>
              <a:pathLst>
                <a:path w="1895" h="7216" extrusionOk="0">
                  <a:moveTo>
                    <a:pt x="51" y="0"/>
                  </a:moveTo>
                  <a:cubicBezTo>
                    <a:pt x="34" y="0"/>
                    <a:pt x="17" y="1"/>
                    <a:pt x="0" y="2"/>
                  </a:cubicBezTo>
                  <a:cubicBezTo>
                    <a:pt x="365" y="24"/>
                    <a:pt x="662" y="253"/>
                    <a:pt x="890" y="527"/>
                  </a:cubicBezTo>
                  <a:cubicBezTo>
                    <a:pt x="1119" y="823"/>
                    <a:pt x="1256" y="1143"/>
                    <a:pt x="1392" y="1485"/>
                  </a:cubicBezTo>
                  <a:cubicBezTo>
                    <a:pt x="1621" y="2147"/>
                    <a:pt x="1735" y="2878"/>
                    <a:pt x="1735" y="3608"/>
                  </a:cubicBezTo>
                  <a:cubicBezTo>
                    <a:pt x="1735" y="4316"/>
                    <a:pt x="1644" y="5046"/>
                    <a:pt x="1415" y="5731"/>
                  </a:cubicBezTo>
                  <a:cubicBezTo>
                    <a:pt x="1301" y="6050"/>
                    <a:pt x="1141" y="6393"/>
                    <a:pt x="913" y="6667"/>
                  </a:cubicBezTo>
                  <a:cubicBezTo>
                    <a:pt x="708" y="6963"/>
                    <a:pt x="411" y="7192"/>
                    <a:pt x="46" y="7214"/>
                  </a:cubicBezTo>
                  <a:cubicBezTo>
                    <a:pt x="63" y="7215"/>
                    <a:pt x="80" y="7216"/>
                    <a:pt x="96" y="7216"/>
                  </a:cubicBezTo>
                  <a:cubicBezTo>
                    <a:pt x="442" y="7216"/>
                    <a:pt x="764" y="6996"/>
                    <a:pt x="982" y="6735"/>
                  </a:cubicBezTo>
                  <a:cubicBezTo>
                    <a:pt x="1233" y="6438"/>
                    <a:pt x="1415" y="6119"/>
                    <a:pt x="1529" y="5776"/>
                  </a:cubicBezTo>
                  <a:cubicBezTo>
                    <a:pt x="1803" y="5069"/>
                    <a:pt x="1895" y="4338"/>
                    <a:pt x="1895" y="3608"/>
                  </a:cubicBezTo>
                  <a:cubicBezTo>
                    <a:pt x="1895" y="2855"/>
                    <a:pt x="1781" y="2124"/>
                    <a:pt x="1507" y="1440"/>
                  </a:cubicBezTo>
                  <a:cubicBezTo>
                    <a:pt x="1370" y="1097"/>
                    <a:pt x="1187" y="755"/>
                    <a:pt x="959" y="481"/>
                  </a:cubicBezTo>
                  <a:cubicBezTo>
                    <a:pt x="719" y="220"/>
                    <a:pt x="397"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0"/>
            <p:cNvSpPr/>
            <p:nvPr/>
          </p:nvSpPr>
          <p:spPr>
            <a:xfrm>
              <a:off x="4611211" y="94536"/>
              <a:ext cx="236328" cy="208363"/>
            </a:xfrm>
            <a:custGeom>
              <a:avLst/>
              <a:gdLst/>
              <a:ahLst/>
              <a:cxnLst/>
              <a:rect l="l" t="t" r="r" b="b"/>
              <a:pathLst>
                <a:path w="6392" h="5636" extrusionOk="0">
                  <a:moveTo>
                    <a:pt x="251" y="1"/>
                  </a:moveTo>
                  <a:cubicBezTo>
                    <a:pt x="114" y="138"/>
                    <a:pt x="69" y="343"/>
                    <a:pt x="69" y="526"/>
                  </a:cubicBezTo>
                  <a:cubicBezTo>
                    <a:pt x="46" y="731"/>
                    <a:pt x="114" y="937"/>
                    <a:pt x="160" y="1119"/>
                  </a:cubicBezTo>
                  <a:cubicBezTo>
                    <a:pt x="274" y="1485"/>
                    <a:pt x="480" y="1827"/>
                    <a:pt x="685" y="2169"/>
                  </a:cubicBezTo>
                  <a:cubicBezTo>
                    <a:pt x="1119" y="2808"/>
                    <a:pt x="1666" y="3379"/>
                    <a:pt x="2237" y="3904"/>
                  </a:cubicBezTo>
                  <a:cubicBezTo>
                    <a:pt x="2831" y="4406"/>
                    <a:pt x="3470" y="4886"/>
                    <a:pt x="4177" y="5228"/>
                  </a:cubicBezTo>
                  <a:cubicBezTo>
                    <a:pt x="4542" y="5388"/>
                    <a:pt x="4908" y="5525"/>
                    <a:pt x="5296" y="5593"/>
                  </a:cubicBezTo>
                  <a:cubicBezTo>
                    <a:pt x="5422" y="5609"/>
                    <a:pt x="5558" y="5636"/>
                    <a:pt x="5691" y="5636"/>
                  </a:cubicBezTo>
                  <a:cubicBezTo>
                    <a:pt x="5751" y="5636"/>
                    <a:pt x="5810" y="5630"/>
                    <a:pt x="5866" y="5616"/>
                  </a:cubicBezTo>
                  <a:cubicBezTo>
                    <a:pt x="6072" y="5593"/>
                    <a:pt x="6277" y="5525"/>
                    <a:pt x="6391" y="5365"/>
                  </a:cubicBezTo>
                  <a:lnTo>
                    <a:pt x="6391" y="5365"/>
                  </a:lnTo>
                  <a:cubicBezTo>
                    <a:pt x="6216" y="5527"/>
                    <a:pt x="5993" y="5577"/>
                    <a:pt x="5765" y="5577"/>
                  </a:cubicBezTo>
                  <a:cubicBezTo>
                    <a:pt x="5606" y="5577"/>
                    <a:pt x="5445" y="5553"/>
                    <a:pt x="5296" y="5525"/>
                  </a:cubicBezTo>
                  <a:cubicBezTo>
                    <a:pt x="4930" y="5433"/>
                    <a:pt x="4588" y="5274"/>
                    <a:pt x="4246" y="5091"/>
                  </a:cubicBezTo>
                  <a:cubicBezTo>
                    <a:pt x="3561" y="4749"/>
                    <a:pt x="2922" y="4292"/>
                    <a:pt x="2351" y="3790"/>
                  </a:cubicBezTo>
                  <a:cubicBezTo>
                    <a:pt x="1781" y="3288"/>
                    <a:pt x="1233" y="2717"/>
                    <a:pt x="799" y="2078"/>
                  </a:cubicBezTo>
                  <a:cubicBezTo>
                    <a:pt x="571" y="1781"/>
                    <a:pt x="388" y="1439"/>
                    <a:pt x="228" y="1097"/>
                  </a:cubicBezTo>
                  <a:cubicBezTo>
                    <a:pt x="114" y="731"/>
                    <a:pt x="0" y="321"/>
                    <a:pt x="251" y="1"/>
                  </a:cubicBezTo>
                  <a:close/>
                </a:path>
              </a:pathLst>
            </a:custGeom>
            <a:solidFill>
              <a:srgbClr val="00C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0"/>
            <p:cNvSpPr/>
            <p:nvPr/>
          </p:nvSpPr>
          <p:spPr>
            <a:xfrm>
              <a:off x="4620491" y="84074"/>
              <a:ext cx="235478" cy="208807"/>
            </a:xfrm>
            <a:custGeom>
              <a:avLst/>
              <a:gdLst/>
              <a:ahLst/>
              <a:cxnLst/>
              <a:rect l="l" t="t" r="r" b="b"/>
              <a:pathLst>
                <a:path w="6369" h="5648" extrusionOk="0">
                  <a:moveTo>
                    <a:pt x="682" y="1"/>
                  </a:moveTo>
                  <a:cubicBezTo>
                    <a:pt x="623" y="1"/>
                    <a:pt x="563" y="3"/>
                    <a:pt x="502" y="10"/>
                  </a:cubicBezTo>
                  <a:cubicBezTo>
                    <a:pt x="320" y="33"/>
                    <a:pt x="114" y="124"/>
                    <a:pt x="0" y="284"/>
                  </a:cubicBezTo>
                  <a:cubicBezTo>
                    <a:pt x="172" y="112"/>
                    <a:pt x="389" y="55"/>
                    <a:pt x="608" y="55"/>
                  </a:cubicBezTo>
                  <a:cubicBezTo>
                    <a:pt x="768" y="55"/>
                    <a:pt x="929" y="86"/>
                    <a:pt x="1073" y="124"/>
                  </a:cubicBezTo>
                  <a:cubicBezTo>
                    <a:pt x="1461" y="215"/>
                    <a:pt x="1803" y="352"/>
                    <a:pt x="2146" y="535"/>
                  </a:cubicBezTo>
                  <a:cubicBezTo>
                    <a:pt x="2831" y="900"/>
                    <a:pt x="3447" y="1357"/>
                    <a:pt x="4040" y="1859"/>
                  </a:cubicBezTo>
                  <a:cubicBezTo>
                    <a:pt x="4611" y="2361"/>
                    <a:pt x="5136" y="2932"/>
                    <a:pt x="5592" y="3548"/>
                  </a:cubicBezTo>
                  <a:cubicBezTo>
                    <a:pt x="5821" y="3868"/>
                    <a:pt x="6003" y="4187"/>
                    <a:pt x="6140" y="4552"/>
                  </a:cubicBezTo>
                  <a:cubicBezTo>
                    <a:pt x="6277" y="4895"/>
                    <a:pt x="6369" y="5328"/>
                    <a:pt x="6140" y="5648"/>
                  </a:cubicBezTo>
                  <a:cubicBezTo>
                    <a:pt x="6277" y="5511"/>
                    <a:pt x="6323" y="5306"/>
                    <a:pt x="6323" y="5100"/>
                  </a:cubicBezTo>
                  <a:cubicBezTo>
                    <a:pt x="6323" y="4895"/>
                    <a:pt x="6277" y="4712"/>
                    <a:pt x="6232" y="4529"/>
                  </a:cubicBezTo>
                  <a:cubicBezTo>
                    <a:pt x="6095" y="4141"/>
                    <a:pt x="5912" y="3799"/>
                    <a:pt x="5707" y="3480"/>
                  </a:cubicBezTo>
                  <a:cubicBezTo>
                    <a:pt x="5273" y="2818"/>
                    <a:pt x="4725" y="2247"/>
                    <a:pt x="4154" y="1722"/>
                  </a:cubicBezTo>
                  <a:cubicBezTo>
                    <a:pt x="3561" y="1220"/>
                    <a:pt x="2922" y="763"/>
                    <a:pt x="2214" y="421"/>
                  </a:cubicBezTo>
                  <a:cubicBezTo>
                    <a:pt x="1849" y="261"/>
                    <a:pt x="1484" y="101"/>
                    <a:pt x="1096" y="33"/>
                  </a:cubicBezTo>
                  <a:cubicBezTo>
                    <a:pt x="967" y="17"/>
                    <a:pt x="826" y="1"/>
                    <a:pt x="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0"/>
            <p:cNvSpPr/>
            <p:nvPr/>
          </p:nvSpPr>
          <p:spPr>
            <a:xfrm>
              <a:off x="4612062" y="94536"/>
              <a:ext cx="235478" cy="209324"/>
            </a:xfrm>
            <a:custGeom>
              <a:avLst/>
              <a:gdLst/>
              <a:ahLst/>
              <a:cxnLst/>
              <a:rect l="l" t="t" r="r" b="b"/>
              <a:pathLst>
                <a:path w="6369" h="5662" extrusionOk="0">
                  <a:moveTo>
                    <a:pt x="6368" y="5365"/>
                  </a:moveTo>
                  <a:cubicBezTo>
                    <a:pt x="6254" y="5525"/>
                    <a:pt x="6049" y="5593"/>
                    <a:pt x="5843" y="5616"/>
                  </a:cubicBezTo>
                  <a:cubicBezTo>
                    <a:pt x="5661" y="5662"/>
                    <a:pt x="5455" y="5639"/>
                    <a:pt x="5273" y="5616"/>
                  </a:cubicBezTo>
                  <a:cubicBezTo>
                    <a:pt x="4885" y="5525"/>
                    <a:pt x="4497" y="5388"/>
                    <a:pt x="4154" y="5228"/>
                  </a:cubicBezTo>
                  <a:cubicBezTo>
                    <a:pt x="3447" y="4886"/>
                    <a:pt x="2808" y="4429"/>
                    <a:pt x="2214" y="3927"/>
                  </a:cubicBezTo>
                  <a:cubicBezTo>
                    <a:pt x="1621" y="3402"/>
                    <a:pt x="1096" y="2831"/>
                    <a:pt x="662" y="2169"/>
                  </a:cubicBezTo>
                  <a:cubicBezTo>
                    <a:pt x="434" y="1850"/>
                    <a:pt x="251" y="1485"/>
                    <a:pt x="137" y="1119"/>
                  </a:cubicBezTo>
                  <a:cubicBezTo>
                    <a:pt x="91" y="937"/>
                    <a:pt x="23" y="731"/>
                    <a:pt x="46" y="526"/>
                  </a:cubicBezTo>
                  <a:cubicBezTo>
                    <a:pt x="46" y="343"/>
                    <a:pt x="91" y="138"/>
                    <a:pt x="228" y="1"/>
                  </a:cubicBezTo>
                  <a:cubicBezTo>
                    <a:pt x="0" y="321"/>
                    <a:pt x="91" y="731"/>
                    <a:pt x="228" y="1097"/>
                  </a:cubicBezTo>
                  <a:cubicBezTo>
                    <a:pt x="365" y="1439"/>
                    <a:pt x="548" y="1781"/>
                    <a:pt x="776" y="2078"/>
                  </a:cubicBezTo>
                  <a:cubicBezTo>
                    <a:pt x="1233" y="2717"/>
                    <a:pt x="1758" y="3265"/>
                    <a:pt x="2328" y="3767"/>
                  </a:cubicBezTo>
                  <a:cubicBezTo>
                    <a:pt x="2922" y="4292"/>
                    <a:pt x="3538" y="4726"/>
                    <a:pt x="4223" y="5091"/>
                  </a:cubicBezTo>
                  <a:cubicBezTo>
                    <a:pt x="4565" y="5274"/>
                    <a:pt x="4907" y="5411"/>
                    <a:pt x="5273" y="5502"/>
                  </a:cubicBezTo>
                  <a:cubicBezTo>
                    <a:pt x="5638" y="5593"/>
                    <a:pt x="6072" y="5639"/>
                    <a:pt x="6368" y="53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0"/>
            <p:cNvSpPr/>
            <p:nvPr/>
          </p:nvSpPr>
          <p:spPr>
            <a:xfrm>
              <a:off x="4059312" y="861636"/>
              <a:ext cx="287794" cy="219417"/>
            </a:xfrm>
            <a:custGeom>
              <a:avLst/>
              <a:gdLst/>
              <a:ahLst/>
              <a:cxnLst/>
              <a:rect l="l" t="t" r="r" b="b"/>
              <a:pathLst>
                <a:path w="7784" h="5935" extrusionOk="0">
                  <a:moveTo>
                    <a:pt x="7784" y="5090"/>
                  </a:moveTo>
                  <a:cubicBezTo>
                    <a:pt x="7533" y="5478"/>
                    <a:pt x="7076" y="5752"/>
                    <a:pt x="6620" y="5821"/>
                  </a:cubicBezTo>
                  <a:cubicBezTo>
                    <a:pt x="6140" y="5935"/>
                    <a:pt x="5661" y="5889"/>
                    <a:pt x="5182" y="5821"/>
                  </a:cubicBezTo>
                  <a:cubicBezTo>
                    <a:pt x="4246" y="5661"/>
                    <a:pt x="3379" y="5227"/>
                    <a:pt x="2580" y="4702"/>
                  </a:cubicBezTo>
                  <a:cubicBezTo>
                    <a:pt x="1826" y="4154"/>
                    <a:pt x="1119" y="3492"/>
                    <a:pt x="617" y="2694"/>
                  </a:cubicBezTo>
                  <a:cubicBezTo>
                    <a:pt x="366" y="2283"/>
                    <a:pt x="183" y="1826"/>
                    <a:pt x="92" y="1370"/>
                  </a:cubicBezTo>
                  <a:cubicBezTo>
                    <a:pt x="0" y="890"/>
                    <a:pt x="92" y="388"/>
                    <a:pt x="366" y="0"/>
                  </a:cubicBezTo>
                  <a:cubicBezTo>
                    <a:pt x="137" y="411"/>
                    <a:pt x="92" y="890"/>
                    <a:pt x="206" y="1347"/>
                  </a:cubicBezTo>
                  <a:cubicBezTo>
                    <a:pt x="297" y="1781"/>
                    <a:pt x="525" y="2214"/>
                    <a:pt x="777" y="2579"/>
                  </a:cubicBezTo>
                  <a:cubicBezTo>
                    <a:pt x="1279" y="3355"/>
                    <a:pt x="1963" y="3995"/>
                    <a:pt x="2717" y="4520"/>
                  </a:cubicBezTo>
                  <a:cubicBezTo>
                    <a:pt x="3470" y="5045"/>
                    <a:pt x="4314" y="5455"/>
                    <a:pt x="5227" y="5638"/>
                  </a:cubicBezTo>
                  <a:cubicBezTo>
                    <a:pt x="5661" y="5752"/>
                    <a:pt x="6140" y="5775"/>
                    <a:pt x="6597" y="5729"/>
                  </a:cubicBezTo>
                  <a:cubicBezTo>
                    <a:pt x="7053" y="5661"/>
                    <a:pt x="7487" y="5455"/>
                    <a:pt x="7784" y="50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0"/>
            <p:cNvSpPr/>
            <p:nvPr/>
          </p:nvSpPr>
          <p:spPr>
            <a:xfrm>
              <a:off x="4072806" y="831246"/>
              <a:ext cx="286981" cy="218604"/>
            </a:xfrm>
            <a:custGeom>
              <a:avLst/>
              <a:gdLst/>
              <a:ahLst/>
              <a:cxnLst/>
              <a:rect l="l" t="t" r="r" b="b"/>
              <a:pathLst>
                <a:path w="7762" h="5913" extrusionOk="0">
                  <a:moveTo>
                    <a:pt x="1" y="822"/>
                  </a:moveTo>
                  <a:cubicBezTo>
                    <a:pt x="252" y="434"/>
                    <a:pt x="708" y="183"/>
                    <a:pt x="1165" y="92"/>
                  </a:cubicBezTo>
                  <a:cubicBezTo>
                    <a:pt x="1644" y="0"/>
                    <a:pt x="2123" y="23"/>
                    <a:pt x="2580" y="92"/>
                  </a:cubicBezTo>
                  <a:cubicBezTo>
                    <a:pt x="3539" y="252"/>
                    <a:pt x="4406" y="685"/>
                    <a:pt x="5182" y="1210"/>
                  </a:cubicBezTo>
                  <a:cubicBezTo>
                    <a:pt x="5958" y="1758"/>
                    <a:pt x="6666" y="2420"/>
                    <a:pt x="7168" y="3219"/>
                  </a:cubicBezTo>
                  <a:cubicBezTo>
                    <a:pt x="7419" y="3630"/>
                    <a:pt x="7601" y="4086"/>
                    <a:pt x="7693" y="4543"/>
                  </a:cubicBezTo>
                  <a:cubicBezTo>
                    <a:pt x="7761" y="5022"/>
                    <a:pt x="7693" y="5524"/>
                    <a:pt x="7419" y="5912"/>
                  </a:cubicBezTo>
                  <a:cubicBezTo>
                    <a:pt x="7647" y="5501"/>
                    <a:pt x="7693" y="5022"/>
                    <a:pt x="7579" y="4565"/>
                  </a:cubicBezTo>
                  <a:cubicBezTo>
                    <a:pt x="7465" y="4132"/>
                    <a:pt x="7259" y="3698"/>
                    <a:pt x="7008" y="3333"/>
                  </a:cubicBezTo>
                  <a:cubicBezTo>
                    <a:pt x="6506" y="2557"/>
                    <a:pt x="5821" y="1918"/>
                    <a:pt x="5068" y="1393"/>
                  </a:cubicBezTo>
                  <a:cubicBezTo>
                    <a:pt x="4292" y="868"/>
                    <a:pt x="3447" y="457"/>
                    <a:pt x="2557" y="274"/>
                  </a:cubicBezTo>
                  <a:cubicBezTo>
                    <a:pt x="2101" y="160"/>
                    <a:pt x="1644" y="137"/>
                    <a:pt x="1188" y="206"/>
                  </a:cubicBezTo>
                  <a:cubicBezTo>
                    <a:pt x="731" y="252"/>
                    <a:pt x="297" y="457"/>
                    <a:pt x="1" y="82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0"/>
            <p:cNvSpPr/>
            <p:nvPr/>
          </p:nvSpPr>
          <p:spPr>
            <a:xfrm>
              <a:off x="4534423" y="655710"/>
              <a:ext cx="336746" cy="279345"/>
            </a:xfrm>
            <a:custGeom>
              <a:avLst/>
              <a:gdLst/>
              <a:ahLst/>
              <a:cxnLst/>
              <a:rect l="l" t="t" r="r" b="b"/>
              <a:pathLst>
                <a:path w="9108" h="7556" extrusionOk="0">
                  <a:moveTo>
                    <a:pt x="8537" y="1"/>
                  </a:moveTo>
                  <a:cubicBezTo>
                    <a:pt x="8902" y="457"/>
                    <a:pt x="9085" y="1074"/>
                    <a:pt x="9107" y="1667"/>
                  </a:cubicBezTo>
                  <a:cubicBezTo>
                    <a:pt x="9107" y="2260"/>
                    <a:pt x="8948" y="2854"/>
                    <a:pt x="8719" y="3402"/>
                  </a:cubicBezTo>
                  <a:cubicBezTo>
                    <a:pt x="8240" y="4497"/>
                    <a:pt x="7418" y="5410"/>
                    <a:pt x="6482" y="6141"/>
                  </a:cubicBezTo>
                  <a:cubicBezTo>
                    <a:pt x="5501" y="6826"/>
                    <a:pt x="4383" y="7351"/>
                    <a:pt x="3196" y="7487"/>
                  </a:cubicBezTo>
                  <a:cubicBezTo>
                    <a:pt x="2602" y="7556"/>
                    <a:pt x="2009" y="7510"/>
                    <a:pt x="1438" y="7328"/>
                  </a:cubicBezTo>
                  <a:cubicBezTo>
                    <a:pt x="867" y="7145"/>
                    <a:pt x="342" y="6803"/>
                    <a:pt x="0" y="6323"/>
                  </a:cubicBezTo>
                  <a:cubicBezTo>
                    <a:pt x="388" y="6757"/>
                    <a:pt x="913" y="7054"/>
                    <a:pt x="1461" y="7191"/>
                  </a:cubicBezTo>
                  <a:cubicBezTo>
                    <a:pt x="2032" y="7351"/>
                    <a:pt x="2602" y="7351"/>
                    <a:pt x="3173" y="7259"/>
                  </a:cubicBezTo>
                  <a:cubicBezTo>
                    <a:pt x="4314" y="7077"/>
                    <a:pt x="5364" y="6574"/>
                    <a:pt x="6300" y="5890"/>
                  </a:cubicBezTo>
                  <a:cubicBezTo>
                    <a:pt x="7213" y="5205"/>
                    <a:pt x="8012" y="4338"/>
                    <a:pt x="8514" y="3310"/>
                  </a:cubicBezTo>
                  <a:cubicBezTo>
                    <a:pt x="8765" y="2785"/>
                    <a:pt x="8925" y="2238"/>
                    <a:pt x="8948" y="1667"/>
                  </a:cubicBezTo>
                  <a:cubicBezTo>
                    <a:pt x="8993" y="1096"/>
                    <a:pt x="8856" y="503"/>
                    <a:pt x="8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0"/>
            <p:cNvSpPr/>
            <p:nvPr/>
          </p:nvSpPr>
          <p:spPr>
            <a:xfrm>
              <a:off x="4514163" y="610163"/>
              <a:ext cx="335895" cy="279345"/>
            </a:xfrm>
            <a:custGeom>
              <a:avLst/>
              <a:gdLst/>
              <a:ahLst/>
              <a:cxnLst/>
              <a:rect l="l" t="t" r="r" b="b"/>
              <a:pathLst>
                <a:path w="9085" h="7556" extrusionOk="0">
                  <a:moveTo>
                    <a:pt x="548" y="7555"/>
                  </a:moveTo>
                  <a:cubicBezTo>
                    <a:pt x="183" y="7099"/>
                    <a:pt x="0" y="6483"/>
                    <a:pt x="0" y="5889"/>
                  </a:cubicBezTo>
                  <a:cubicBezTo>
                    <a:pt x="0" y="5296"/>
                    <a:pt x="137" y="4702"/>
                    <a:pt x="388" y="4154"/>
                  </a:cubicBezTo>
                  <a:cubicBezTo>
                    <a:pt x="868" y="3059"/>
                    <a:pt x="1689" y="2146"/>
                    <a:pt x="2625" y="1415"/>
                  </a:cubicBezTo>
                  <a:cubicBezTo>
                    <a:pt x="3584" y="731"/>
                    <a:pt x="4702" y="206"/>
                    <a:pt x="5889" y="69"/>
                  </a:cubicBezTo>
                  <a:cubicBezTo>
                    <a:pt x="6483" y="0"/>
                    <a:pt x="7099" y="46"/>
                    <a:pt x="7670" y="228"/>
                  </a:cubicBezTo>
                  <a:cubicBezTo>
                    <a:pt x="8240" y="411"/>
                    <a:pt x="8765" y="753"/>
                    <a:pt x="9085" y="1233"/>
                  </a:cubicBezTo>
                  <a:cubicBezTo>
                    <a:pt x="8697" y="799"/>
                    <a:pt x="8195" y="502"/>
                    <a:pt x="7624" y="365"/>
                  </a:cubicBezTo>
                  <a:cubicBezTo>
                    <a:pt x="7076" y="206"/>
                    <a:pt x="6483" y="206"/>
                    <a:pt x="5935" y="297"/>
                  </a:cubicBezTo>
                  <a:cubicBezTo>
                    <a:pt x="4794" y="480"/>
                    <a:pt x="3721" y="982"/>
                    <a:pt x="2808" y="1666"/>
                  </a:cubicBezTo>
                  <a:cubicBezTo>
                    <a:pt x="1872" y="2351"/>
                    <a:pt x="1096" y="3219"/>
                    <a:pt x="594" y="4246"/>
                  </a:cubicBezTo>
                  <a:cubicBezTo>
                    <a:pt x="343" y="4771"/>
                    <a:pt x="160" y="5318"/>
                    <a:pt x="137" y="5889"/>
                  </a:cubicBezTo>
                  <a:cubicBezTo>
                    <a:pt x="114" y="6460"/>
                    <a:pt x="251" y="7053"/>
                    <a:pt x="548" y="75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0"/>
            <p:cNvSpPr/>
            <p:nvPr/>
          </p:nvSpPr>
          <p:spPr>
            <a:xfrm>
              <a:off x="4099832" y="124926"/>
              <a:ext cx="349390" cy="260786"/>
            </a:xfrm>
            <a:custGeom>
              <a:avLst/>
              <a:gdLst/>
              <a:ahLst/>
              <a:cxnLst/>
              <a:rect l="l" t="t" r="r" b="b"/>
              <a:pathLst>
                <a:path w="9450" h="7054" extrusionOk="0">
                  <a:moveTo>
                    <a:pt x="479" y="7054"/>
                  </a:moveTo>
                  <a:cubicBezTo>
                    <a:pt x="137" y="6574"/>
                    <a:pt x="0" y="5958"/>
                    <a:pt x="46" y="5365"/>
                  </a:cubicBezTo>
                  <a:cubicBezTo>
                    <a:pt x="69" y="4771"/>
                    <a:pt x="274" y="4178"/>
                    <a:pt x="548" y="3653"/>
                  </a:cubicBezTo>
                  <a:cubicBezTo>
                    <a:pt x="1119" y="2603"/>
                    <a:pt x="2009" y="1758"/>
                    <a:pt x="3013" y="1119"/>
                  </a:cubicBezTo>
                  <a:cubicBezTo>
                    <a:pt x="4017" y="503"/>
                    <a:pt x="5181" y="69"/>
                    <a:pt x="6368" y="24"/>
                  </a:cubicBezTo>
                  <a:cubicBezTo>
                    <a:pt x="6962" y="1"/>
                    <a:pt x="7578" y="69"/>
                    <a:pt x="8126" y="297"/>
                  </a:cubicBezTo>
                  <a:cubicBezTo>
                    <a:pt x="8674" y="526"/>
                    <a:pt x="9176" y="914"/>
                    <a:pt x="9450" y="1416"/>
                  </a:cubicBezTo>
                  <a:cubicBezTo>
                    <a:pt x="9107" y="959"/>
                    <a:pt x="8628" y="617"/>
                    <a:pt x="8080" y="434"/>
                  </a:cubicBezTo>
                  <a:cubicBezTo>
                    <a:pt x="7532" y="252"/>
                    <a:pt x="6962" y="206"/>
                    <a:pt x="6391" y="252"/>
                  </a:cubicBezTo>
                  <a:cubicBezTo>
                    <a:pt x="5227" y="343"/>
                    <a:pt x="4131" y="754"/>
                    <a:pt x="3173" y="1370"/>
                  </a:cubicBezTo>
                  <a:cubicBezTo>
                    <a:pt x="2191" y="1964"/>
                    <a:pt x="1324" y="2785"/>
                    <a:pt x="753" y="3767"/>
                  </a:cubicBezTo>
                  <a:cubicBezTo>
                    <a:pt x="457" y="4269"/>
                    <a:pt x="251" y="4817"/>
                    <a:pt x="183" y="5387"/>
                  </a:cubicBezTo>
                  <a:cubicBezTo>
                    <a:pt x="91" y="5935"/>
                    <a:pt x="183" y="6529"/>
                    <a:pt x="479" y="70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0"/>
            <p:cNvSpPr/>
            <p:nvPr/>
          </p:nvSpPr>
          <p:spPr>
            <a:xfrm>
              <a:off x="4117541" y="177239"/>
              <a:ext cx="349427" cy="261637"/>
            </a:xfrm>
            <a:custGeom>
              <a:avLst/>
              <a:gdLst/>
              <a:ahLst/>
              <a:cxnLst/>
              <a:rect l="l" t="t" r="r" b="b"/>
              <a:pathLst>
                <a:path w="9451" h="7077" extrusionOk="0">
                  <a:moveTo>
                    <a:pt x="8971" y="1"/>
                  </a:moveTo>
                  <a:cubicBezTo>
                    <a:pt x="9313" y="503"/>
                    <a:pt x="9450" y="1119"/>
                    <a:pt x="9404" y="1713"/>
                  </a:cubicBezTo>
                  <a:cubicBezTo>
                    <a:pt x="9382" y="2306"/>
                    <a:pt x="9176" y="2877"/>
                    <a:pt x="8902" y="3402"/>
                  </a:cubicBezTo>
                  <a:cubicBezTo>
                    <a:pt x="8332" y="4475"/>
                    <a:pt x="7441" y="5319"/>
                    <a:pt x="6437" y="5958"/>
                  </a:cubicBezTo>
                  <a:cubicBezTo>
                    <a:pt x="5433" y="6575"/>
                    <a:pt x="4269" y="7008"/>
                    <a:pt x="3082" y="7054"/>
                  </a:cubicBezTo>
                  <a:cubicBezTo>
                    <a:pt x="2488" y="7077"/>
                    <a:pt x="1872" y="6985"/>
                    <a:pt x="1324" y="6780"/>
                  </a:cubicBezTo>
                  <a:cubicBezTo>
                    <a:pt x="776" y="6529"/>
                    <a:pt x="274" y="6164"/>
                    <a:pt x="0" y="5639"/>
                  </a:cubicBezTo>
                  <a:cubicBezTo>
                    <a:pt x="343" y="6118"/>
                    <a:pt x="822" y="6460"/>
                    <a:pt x="1370" y="6620"/>
                  </a:cubicBezTo>
                  <a:cubicBezTo>
                    <a:pt x="1918" y="6826"/>
                    <a:pt x="2488" y="6871"/>
                    <a:pt x="3059" y="6826"/>
                  </a:cubicBezTo>
                  <a:cubicBezTo>
                    <a:pt x="4223" y="6734"/>
                    <a:pt x="5319" y="6301"/>
                    <a:pt x="6277" y="5707"/>
                  </a:cubicBezTo>
                  <a:cubicBezTo>
                    <a:pt x="7259" y="5091"/>
                    <a:pt x="8103" y="4292"/>
                    <a:pt x="8697" y="3288"/>
                  </a:cubicBezTo>
                  <a:cubicBezTo>
                    <a:pt x="8994" y="2808"/>
                    <a:pt x="9199" y="2261"/>
                    <a:pt x="9267" y="1690"/>
                  </a:cubicBezTo>
                  <a:cubicBezTo>
                    <a:pt x="9359" y="1119"/>
                    <a:pt x="9267" y="526"/>
                    <a:pt x="89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0"/>
            <p:cNvSpPr/>
            <p:nvPr/>
          </p:nvSpPr>
          <p:spPr>
            <a:xfrm>
              <a:off x="4186750" y="259092"/>
              <a:ext cx="337596" cy="241377"/>
            </a:xfrm>
            <a:custGeom>
              <a:avLst/>
              <a:gdLst/>
              <a:ahLst/>
              <a:cxnLst/>
              <a:rect l="l" t="t" r="r" b="b"/>
              <a:pathLst>
                <a:path w="9131" h="6529" extrusionOk="0">
                  <a:moveTo>
                    <a:pt x="7692" y="435"/>
                  </a:moveTo>
                  <a:cubicBezTo>
                    <a:pt x="6414" y="3014"/>
                    <a:pt x="3743" y="4840"/>
                    <a:pt x="867" y="5091"/>
                  </a:cubicBezTo>
                  <a:cubicBezTo>
                    <a:pt x="708" y="5114"/>
                    <a:pt x="525" y="5114"/>
                    <a:pt x="388" y="5228"/>
                  </a:cubicBezTo>
                  <a:cubicBezTo>
                    <a:pt x="0" y="5456"/>
                    <a:pt x="183" y="6118"/>
                    <a:pt x="594" y="6323"/>
                  </a:cubicBezTo>
                  <a:cubicBezTo>
                    <a:pt x="982" y="6529"/>
                    <a:pt x="1484" y="6438"/>
                    <a:pt x="1917" y="6346"/>
                  </a:cubicBezTo>
                  <a:cubicBezTo>
                    <a:pt x="3378" y="6004"/>
                    <a:pt x="4862" y="5662"/>
                    <a:pt x="6094" y="4794"/>
                  </a:cubicBezTo>
                  <a:cubicBezTo>
                    <a:pt x="7350" y="3904"/>
                    <a:pt x="8217" y="2557"/>
                    <a:pt x="8970" y="1211"/>
                  </a:cubicBezTo>
                  <a:cubicBezTo>
                    <a:pt x="9039" y="1051"/>
                    <a:pt x="9130" y="868"/>
                    <a:pt x="9062" y="731"/>
                  </a:cubicBezTo>
                  <a:cubicBezTo>
                    <a:pt x="9016" y="617"/>
                    <a:pt x="8902" y="549"/>
                    <a:pt x="8788" y="503"/>
                  </a:cubicBezTo>
                  <a:cubicBezTo>
                    <a:pt x="8491" y="343"/>
                    <a:pt x="8194" y="161"/>
                    <a:pt x="7898" y="1"/>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0"/>
            <p:cNvSpPr/>
            <p:nvPr/>
          </p:nvSpPr>
          <p:spPr>
            <a:xfrm>
              <a:off x="4116691" y="757823"/>
              <a:ext cx="308905" cy="268402"/>
            </a:xfrm>
            <a:custGeom>
              <a:avLst/>
              <a:gdLst/>
              <a:ahLst/>
              <a:cxnLst/>
              <a:rect l="l" t="t" r="r" b="b"/>
              <a:pathLst>
                <a:path w="8355" h="7260" extrusionOk="0">
                  <a:moveTo>
                    <a:pt x="457" y="1507"/>
                  </a:moveTo>
                  <a:cubicBezTo>
                    <a:pt x="3310" y="1918"/>
                    <a:pt x="5867" y="3904"/>
                    <a:pt x="7008" y="6551"/>
                  </a:cubicBezTo>
                  <a:cubicBezTo>
                    <a:pt x="7076" y="6688"/>
                    <a:pt x="7145" y="6871"/>
                    <a:pt x="7282" y="6962"/>
                  </a:cubicBezTo>
                  <a:cubicBezTo>
                    <a:pt x="7647" y="7259"/>
                    <a:pt x="8195" y="6894"/>
                    <a:pt x="8286" y="6437"/>
                  </a:cubicBezTo>
                  <a:cubicBezTo>
                    <a:pt x="8355" y="5981"/>
                    <a:pt x="8104" y="5547"/>
                    <a:pt x="7875" y="5159"/>
                  </a:cubicBezTo>
                  <a:cubicBezTo>
                    <a:pt x="7099" y="3881"/>
                    <a:pt x="6300" y="2580"/>
                    <a:pt x="5113" y="1667"/>
                  </a:cubicBezTo>
                  <a:cubicBezTo>
                    <a:pt x="3858" y="754"/>
                    <a:pt x="2306" y="366"/>
                    <a:pt x="799" y="69"/>
                  </a:cubicBezTo>
                  <a:cubicBezTo>
                    <a:pt x="640" y="23"/>
                    <a:pt x="434" y="1"/>
                    <a:pt x="320" y="115"/>
                  </a:cubicBezTo>
                  <a:cubicBezTo>
                    <a:pt x="229" y="206"/>
                    <a:pt x="206" y="320"/>
                    <a:pt x="183" y="434"/>
                  </a:cubicBezTo>
                  <a:cubicBezTo>
                    <a:pt x="115" y="777"/>
                    <a:pt x="46" y="1119"/>
                    <a:pt x="1" y="1461"/>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0"/>
            <p:cNvSpPr/>
            <p:nvPr/>
          </p:nvSpPr>
          <p:spPr>
            <a:xfrm>
              <a:off x="4552982" y="92022"/>
              <a:ext cx="292009" cy="291176"/>
            </a:xfrm>
            <a:custGeom>
              <a:avLst/>
              <a:gdLst/>
              <a:ahLst/>
              <a:cxnLst/>
              <a:rect l="l" t="t" r="r" b="b"/>
              <a:pathLst>
                <a:path w="7898" h="7876" extrusionOk="0">
                  <a:moveTo>
                    <a:pt x="7418" y="6392"/>
                  </a:moveTo>
                  <a:cubicBezTo>
                    <a:pt x="4634" y="5707"/>
                    <a:pt x="2260" y="3493"/>
                    <a:pt x="1370" y="754"/>
                  </a:cubicBezTo>
                  <a:cubicBezTo>
                    <a:pt x="1324" y="594"/>
                    <a:pt x="1278" y="434"/>
                    <a:pt x="1142" y="320"/>
                  </a:cubicBezTo>
                  <a:cubicBezTo>
                    <a:pt x="822" y="0"/>
                    <a:pt x="229" y="320"/>
                    <a:pt x="114" y="754"/>
                  </a:cubicBezTo>
                  <a:cubicBezTo>
                    <a:pt x="0" y="1187"/>
                    <a:pt x="206" y="1644"/>
                    <a:pt x="388" y="2055"/>
                  </a:cubicBezTo>
                  <a:cubicBezTo>
                    <a:pt x="1050" y="3401"/>
                    <a:pt x="1712" y="4794"/>
                    <a:pt x="2808" y="5775"/>
                  </a:cubicBezTo>
                  <a:cubicBezTo>
                    <a:pt x="3972" y="6825"/>
                    <a:pt x="5478" y="7350"/>
                    <a:pt x="6962" y="7784"/>
                  </a:cubicBezTo>
                  <a:cubicBezTo>
                    <a:pt x="7122" y="7852"/>
                    <a:pt x="7327" y="7875"/>
                    <a:pt x="7441" y="7784"/>
                  </a:cubicBezTo>
                  <a:cubicBezTo>
                    <a:pt x="7533" y="7715"/>
                    <a:pt x="7578" y="7601"/>
                    <a:pt x="7601" y="7487"/>
                  </a:cubicBezTo>
                  <a:cubicBezTo>
                    <a:pt x="7692" y="7145"/>
                    <a:pt x="7807" y="6825"/>
                    <a:pt x="7898" y="6483"/>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0"/>
            <p:cNvSpPr/>
            <p:nvPr/>
          </p:nvSpPr>
          <p:spPr>
            <a:xfrm>
              <a:off x="3967329" y="366269"/>
              <a:ext cx="122416" cy="382307"/>
            </a:xfrm>
            <a:custGeom>
              <a:avLst/>
              <a:gdLst/>
              <a:ahLst/>
              <a:cxnLst/>
              <a:rect l="l" t="t" r="r" b="b"/>
              <a:pathLst>
                <a:path w="3311" h="10341" extrusionOk="0">
                  <a:moveTo>
                    <a:pt x="799" y="914"/>
                  </a:moveTo>
                  <a:cubicBezTo>
                    <a:pt x="2032" y="3516"/>
                    <a:pt x="1804" y="6757"/>
                    <a:pt x="252" y="9154"/>
                  </a:cubicBezTo>
                  <a:cubicBezTo>
                    <a:pt x="137" y="9313"/>
                    <a:pt x="46" y="9450"/>
                    <a:pt x="23" y="9633"/>
                  </a:cubicBezTo>
                  <a:cubicBezTo>
                    <a:pt x="1" y="10067"/>
                    <a:pt x="617" y="10341"/>
                    <a:pt x="1028" y="10158"/>
                  </a:cubicBezTo>
                  <a:cubicBezTo>
                    <a:pt x="1438" y="9953"/>
                    <a:pt x="1667" y="9519"/>
                    <a:pt x="1872" y="9108"/>
                  </a:cubicBezTo>
                  <a:cubicBezTo>
                    <a:pt x="2511" y="7761"/>
                    <a:pt x="3150" y="6369"/>
                    <a:pt x="3242" y="4885"/>
                  </a:cubicBezTo>
                  <a:cubicBezTo>
                    <a:pt x="3310" y="3333"/>
                    <a:pt x="2785" y="1827"/>
                    <a:pt x="2192" y="389"/>
                  </a:cubicBezTo>
                  <a:cubicBezTo>
                    <a:pt x="2123" y="252"/>
                    <a:pt x="2032" y="69"/>
                    <a:pt x="1872" y="24"/>
                  </a:cubicBezTo>
                  <a:cubicBezTo>
                    <a:pt x="1758" y="1"/>
                    <a:pt x="1644" y="46"/>
                    <a:pt x="1530" y="92"/>
                  </a:cubicBezTo>
                  <a:cubicBezTo>
                    <a:pt x="1210" y="229"/>
                    <a:pt x="891" y="366"/>
                    <a:pt x="571" y="503"/>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0"/>
            <p:cNvSpPr/>
            <p:nvPr/>
          </p:nvSpPr>
          <p:spPr>
            <a:xfrm>
              <a:off x="4456784" y="532525"/>
              <a:ext cx="336746" cy="243891"/>
            </a:xfrm>
            <a:custGeom>
              <a:avLst/>
              <a:gdLst/>
              <a:ahLst/>
              <a:cxnLst/>
              <a:rect l="l" t="t" r="r" b="b"/>
              <a:pathLst>
                <a:path w="9108" h="6597" extrusionOk="0">
                  <a:moveTo>
                    <a:pt x="1438" y="6163"/>
                  </a:moveTo>
                  <a:cubicBezTo>
                    <a:pt x="2716" y="3584"/>
                    <a:pt x="5364" y="1735"/>
                    <a:pt x="8240" y="1438"/>
                  </a:cubicBezTo>
                  <a:cubicBezTo>
                    <a:pt x="8400" y="1438"/>
                    <a:pt x="8582" y="1415"/>
                    <a:pt x="8719" y="1324"/>
                  </a:cubicBezTo>
                  <a:cubicBezTo>
                    <a:pt x="9107" y="1073"/>
                    <a:pt x="8925" y="411"/>
                    <a:pt x="8514" y="206"/>
                  </a:cubicBezTo>
                  <a:cubicBezTo>
                    <a:pt x="8103" y="0"/>
                    <a:pt x="7624" y="114"/>
                    <a:pt x="7167" y="206"/>
                  </a:cubicBezTo>
                  <a:cubicBezTo>
                    <a:pt x="5729" y="548"/>
                    <a:pt x="4223" y="913"/>
                    <a:pt x="3013" y="1781"/>
                  </a:cubicBezTo>
                  <a:cubicBezTo>
                    <a:pt x="1758" y="2694"/>
                    <a:pt x="913" y="4040"/>
                    <a:pt x="183" y="5410"/>
                  </a:cubicBezTo>
                  <a:cubicBezTo>
                    <a:pt x="91" y="5547"/>
                    <a:pt x="0" y="5729"/>
                    <a:pt x="91" y="5889"/>
                  </a:cubicBezTo>
                  <a:cubicBezTo>
                    <a:pt x="137" y="5981"/>
                    <a:pt x="251" y="6049"/>
                    <a:pt x="343" y="6117"/>
                  </a:cubicBezTo>
                  <a:cubicBezTo>
                    <a:pt x="639" y="6277"/>
                    <a:pt x="959" y="6437"/>
                    <a:pt x="1256" y="6597"/>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0"/>
            <p:cNvSpPr/>
            <p:nvPr/>
          </p:nvSpPr>
          <p:spPr>
            <a:xfrm>
              <a:off x="4599381" y="46512"/>
              <a:ext cx="310606" cy="255241"/>
            </a:xfrm>
            <a:custGeom>
              <a:avLst/>
              <a:gdLst/>
              <a:ahLst/>
              <a:cxnLst/>
              <a:rect l="l" t="t" r="r" b="b"/>
              <a:pathLst>
                <a:path w="8401" h="6904" extrusionOk="0">
                  <a:moveTo>
                    <a:pt x="4651" y="1"/>
                  </a:moveTo>
                  <a:cubicBezTo>
                    <a:pt x="2912" y="1"/>
                    <a:pt x="948" y="845"/>
                    <a:pt x="571" y="1300"/>
                  </a:cubicBezTo>
                  <a:cubicBezTo>
                    <a:pt x="1" y="1939"/>
                    <a:pt x="914" y="3651"/>
                    <a:pt x="2626" y="5135"/>
                  </a:cubicBezTo>
                  <a:cubicBezTo>
                    <a:pt x="3885" y="6241"/>
                    <a:pt x="5221" y="6903"/>
                    <a:pt x="6056" y="6903"/>
                  </a:cubicBezTo>
                  <a:cubicBezTo>
                    <a:pt x="6340" y="6903"/>
                    <a:pt x="6566" y="6826"/>
                    <a:pt x="6711" y="6664"/>
                  </a:cubicBezTo>
                  <a:cubicBezTo>
                    <a:pt x="7282" y="6025"/>
                    <a:pt x="8400" y="2122"/>
                    <a:pt x="6711" y="638"/>
                  </a:cubicBezTo>
                  <a:cubicBezTo>
                    <a:pt x="6184" y="175"/>
                    <a:pt x="5441" y="1"/>
                    <a:pt x="4651" y="1"/>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0"/>
            <p:cNvSpPr/>
            <p:nvPr/>
          </p:nvSpPr>
          <p:spPr>
            <a:xfrm>
              <a:off x="3766504" y="395808"/>
              <a:ext cx="236328" cy="266702"/>
            </a:xfrm>
            <a:custGeom>
              <a:avLst/>
              <a:gdLst/>
              <a:ahLst/>
              <a:cxnLst/>
              <a:rect l="l" t="t" r="r" b="b"/>
              <a:pathLst>
                <a:path w="6392" h="7214" extrusionOk="0">
                  <a:moveTo>
                    <a:pt x="4565" y="1"/>
                  </a:moveTo>
                  <a:cubicBezTo>
                    <a:pt x="3561" y="1"/>
                    <a:pt x="0" y="1598"/>
                    <a:pt x="0" y="3607"/>
                  </a:cubicBezTo>
                  <a:cubicBezTo>
                    <a:pt x="0" y="6300"/>
                    <a:pt x="3606" y="7213"/>
                    <a:pt x="4611" y="7213"/>
                  </a:cubicBezTo>
                  <a:cubicBezTo>
                    <a:pt x="5592" y="7213"/>
                    <a:pt x="6391" y="5593"/>
                    <a:pt x="6391" y="3607"/>
                  </a:cubicBezTo>
                  <a:cubicBezTo>
                    <a:pt x="6368" y="1598"/>
                    <a:pt x="5547" y="1"/>
                    <a:pt x="4565" y="1"/>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0"/>
            <p:cNvSpPr/>
            <p:nvPr/>
          </p:nvSpPr>
          <p:spPr>
            <a:xfrm>
              <a:off x="4491389" y="615228"/>
              <a:ext cx="420303" cy="362565"/>
            </a:xfrm>
            <a:custGeom>
              <a:avLst/>
              <a:gdLst/>
              <a:ahLst/>
              <a:cxnLst/>
              <a:rect l="l" t="t" r="r" b="b"/>
              <a:pathLst>
                <a:path w="11368" h="9807" extrusionOk="0">
                  <a:moveTo>
                    <a:pt x="7196" y="0"/>
                  </a:moveTo>
                  <a:cubicBezTo>
                    <a:pt x="5988" y="0"/>
                    <a:pt x="4588" y="476"/>
                    <a:pt x="3333" y="1415"/>
                  </a:cubicBezTo>
                  <a:cubicBezTo>
                    <a:pt x="982" y="3150"/>
                    <a:pt x="0" y="5843"/>
                    <a:pt x="1164" y="7418"/>
                  </a:cubicBezTo>
                  <a:cubicBezTo>
                    <a:pt x="1995" y="8543"/>
                    <a:pt x="4443" y="9807"/>
                    <a:pt x="6631" y="9807"/>
                  </a:cubicBezTo>
                  <a:cubicBezTo>
                    <a:pt x="7508" y="9807"/>
                    <a:pt x="8343" y="9604"/>
                    <a:pt x="9016" y="9107"/>
                  </a:cubicBezTo>
                  <a:cubicBezTo>
                    <a:pt x="11367" y="7350"/>
                    <a:pt x="10865" y="2671"/>
                    <a:pt x="9701" y="1096"/>
                  </a:cubicBezTo>
                  <a:cubicBezTo>
                    <a:pt x="9159" y="362"/>
                    <a:pt x="8250" y="0"/>
                    <a:pt x="7196" y="0"/>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0"/>
            <p:cNvSpPr/>
            <p:nvPr/>
          </p:nvSpPr>
          <p:spPr>
            <a:xfrm>
              <a:off x="4073657" y="73278"/>
              <a:ext cx="414388" cy="360827"/>
            </a:xfrm>
            <a:custGeom>
              <a:avLst/>
              <a:gdLst/>
              <a:ahLst/>
              <a:cxnLst/>
              <a:rect l="l" t="t" r="r" b="b"/>
              <a:pathLst>
                <a:path w="11208" h="9760" extrusionOk="0">
                  <a:moveTo>
                    <a:pt x="4486" y="0"/>
                  </a:moveTo>
                  <a:cubicBezTo>
                    <a:pt x="3760" y="0"/>
                    <a:pt x="3064" y="157"/>
                    <a:pt x="2466" y="530"/>
                  </a:cubicBezTo>
                  <a:cubicBezTo>
                    <a:pt x="0" y="2082"/>
                    <a:pt x="137" y="6784"/>
                    <a:pt x="1187" y="8451"/>
                  </a:cubicBezTo>
                  <a:cubicBezTo>
                    <a:pt x="1723" y="9319"/>
                    <a:pt x="2754" y="9760"/>
                    <a:pt x="3971" y="9760"/>
                  </a:cubicBezTo>
                  <a:cubicBezTo>
                    <a:pt x="5089" y="9760"/>
                    <a:pt x="6364" y="9388"/>
                    <a:pt x="7556" y="8633"/>
                  </a:cubicBezTo>
                  <a:cubicBezTo>
                    <a:pt x="10044" y="7081"/>
                    <a:pt x="11208" y="4479"/>
                    <a:pt x="10158" y="2813"/>
                  </a:cubicBezTo>
                  <a:cubicBezTo>
                    <a:pt x="9378" y="1565"/>
                    <a:pt x="6780" y="0"/>
                    <a:pt x="4486" y="0"/>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0"/>
            <p:cNvSpPr/>
            <p:nvPr/>
          </p:nvSpPr>
          <p:spPr>
            <a:xfrm>
              <a:off x="4023007" y="834388"/>
              <a:ext cx="352792" cy="324744"/>
            </a:xfrm>
            <a:custGeom>
              <a:avLst/>
              <a:gdLst/>
              <a:ahLst/>
              <a:cxnLst/>
              <a:rect l="l" t="t" r="r" b="b"/>
              <a:pathLst>
                <a:path w="9542" h="8784" extrusionOk="0">
                  <a:moveTo>
                    <a:pt x="3073" y="1"/>
                  </a:moveTo>
                  <a:cubicBezTo>
                    <a:pt x="2307" y="1"/>
                    <a:pt x="1684" y="243"/>
                    <a:pt x="1348" y="737"/>
                  </a:cubicBezTo>
                  <a:cubicBezTo>
                    <a:pt x="572" y="1878"/>
                    <a:pt x="1" y="6991"/>
                    <a:pt x="2055" y="8406"/>
                  </a:cubicBezTo>
                  <a:cubicBezTo>
                    <a:pt x="2446" y="8671"/>
                    <a:pt x="2903" y="8783"/>
                    <a:pt x="3392" y="8783"/>
                  </a:cubicBezTo>
                  <a:cubicBezTo>
                    <a:pt x="5473" y="8783"/>
                    <a:pt x="8137" y="6751"/>
                    <a:pt x="8766" y="5827"/>
                  </a:cubicBezTo>
                  <a:cubicBezTo>
                    <a:pt x="9542" y="4686"/>
                    <a:pt x="8515" y="2609"/>
                    <a:pt x="6483" y="1216"/>
                  </a:cubicBezTo>
                  <a:cubicBezTo>
                    <a:pt x="5319" y="414"/>
                    <a:pt x="4074" y="1"/>
                    <a:pt x="3073" y="1"/>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0" name="Google Shape;3040;p40"/>
          <p:cNvGrpSpPr/>
          <p:nvPr/>
        </p:nvGrpSpPr>
        <p:grpSpPr>
          <a:xfrm>
            <a:off x="3498921" y="2007448"/>
            <a:ext cx="903800" cy="796134"/>
            <a:chOff x="4754419" y="1858634"/>
            <a:chExt cx="903800" cy="796134"/>
          </a:xfrm>
        </p:grpSpPr>
        <p:grpSp>
          <p:nvGrpSpPr>
            <p:cNvPr id="3041" name="Google Shape;3041;p40"/>
            <p:cNvGrpSpPr/>
            <p:nvPr/>
          </p:nvGrpSpPr>
          <p:grpSpPr>
            <a:xfrm>
              <a:off x="4754419" y="1858634"/>
              <a:ext cx="903800" cy="796134"/>
              <a:chOff x="2413375" y="2469750"/>
              <a:chExt cx="507875" cy="447425"/>
            </a:xfrm>
          </p:grpSpPr>
          <p:sp>
            <p:nvSpPr>
              <p:cNvPr id="3042" name="Google Shape;3042;p40"/>
              <p:cNvSpPr/>
              <p:nvPr/>
            </p:nvSpPr>
            <p:spPr>
              <a:xfrm>
                <a:off x="2413375" y="2469750"/>
                <a:ext cx="507875" cy="447425"/>
              </a:xfrm>
              <a:custGeom>
                <a:avLst/>
                <a:gdLst/>
                <a:ahLst/>
                <a:cxnLst/>
                <a:rect l="l" t="t" r="r" b="b"/>
                <a:pathLst>
                  <a:path w="20315" h="17897" extrusionOk="0">
                    <a:moveTo>
                      <a:pt x="10157" y="0"/>
                    </a:moveTo>
                    <a:cubicBezTo>
                      <a:pt x="6665" y="0"/>
                      <a:pt x="3333" y="2077"/>
                      <a:pt x="1917" y="5524"/>
                    </a:cubicBezTo>
                    <a:cubicBezTo>
                      <a:pt x="0" y="10066"/>
                      <a:pt x="2168" y="15316"/>
                      <a:pt x="6734" y="17210"/>
                    </a:cubicBezTo>
                    <a:cubicBezTo>
                      <a:pt x="7850" y="17676"/>
                      <a:pt x="9008" y="17896"/>
                      <a:pt x="10149" y="17896"/>
                    </a:cubicBezTo>
                    <a:cubicBezTo>
                      <a:pt x="13653" y="17896"/>
                      <a:pt x="16991" y="15821"/>
                      <a:pt x="18420" y="12394"/>
                    </a:cubicBezTo>
                    <a:cubicBezTo>
                      <a:pt x="20315" y="7829"/>
                      <a:pt x="18146" y="2602"/>
                      <a:pt x="13604" y="685"/>
                    </a:cubicBezTo>
                    <a:cubicBezTo>
                      <a:pt x="12463" y="228"/>
                      <a:pt x="11299" y="0"/>
                      <a:pt x="10157" y="0"/>
                    </a:cubicBezTo>
                    <a:close/>
                  </a:path>
                </a:pathLst>
              </a:cu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0"/>
              <p:cNvSpPr/>
              <p:nvPr/>
            </p:nvSpPr>
            <p:spPr>
              <a:xfrm>
                <a:off x="2682125" y="2552475"/>
                <a:ext cx="177500" cy="81675"/>
              </a:xfrm>
              <a:custGeom>
                <a:avLst/>
                <a:gdLst/>
                <a:ahLst/>
                <a:cxnLst/>
                <a:rect l="l" t="t" r="r" b="b"/>
                <a:pathLst>
                  <a:path w="7100" h="3267" extrusionOk="0">
                    <a:moveTo>
                      <a:pt x="5258" y="191"/>
                    </a:moveTo>
                    <a:cubicBezTo>
                      <a:pt x="5278" y="196"/>
                      <a:pt x="5299" y="201"/>
                      <a:pt x="5319" y="206"/>
                    </a:cubicBezTo>
                    <a:cubicBezTo>
                      <a:pt x="5299" y="201"/>
                      <a:pt x="5278" y="196"/>
                      <a:pt x="5258" y="191"/>
                    </a:cubicBezTo>
                    <a:close/>
                    <a:moveTo>
                      <a:pt x="1" y="1"/>
                    </a:moveTo>
                    <a:cubicBezTo>
                      <a:pt x="1713" y="1028"/>
                      <a:pt x="3493" y="1964"/>
                      <a:pt x="5319" y="2786"/>
                    </a:cubicBezTo>
                    <a:cubicBezTo>
                      <a:pt x="5865" y="3026"/>
                      <a:pt x="6433" y="3266"/>
                      <a:pt x="7021" y="3266"/>
                    </a:cubicBezTo>
                    <a:cubicBezTo>
                      <a:pt x="7047" y="3266"/>
                      <a:pt x="7073" y="3266"/>
                      <a:pt x="7099" y="3265"/>
                    </a:cubicBezTo>
                    <a:cubicBezTo>
                      <a:pt x="6049" y="2649"/>
                      <a:pt x="5022" y="2010"/>
                      <a:pt x="3972" y="1393"/>
                    </a:cubicBezTo>
                    <a:cubicBezTo>
                      <a:pt x="3767" y="1256"/>
                      <a:pt x="3516" y="1074"/>
                      <a:pt x="3562" y="823"/>
                    </a:cubicBezTo>
                    <a:cubicBezTo>
                      <a:pt x="3584" y="686"/>
                      <a:pt x="3676" y="572"/>
                      <a:pt x="3790" y="503"/>
                    </a:cubicBezTo>
                    <a:cubicBezTo>
                      <a:pt x="4102" y="273"/>
                      <a:pt x="4485" y="149"/>
                      <a:pt x="4872" y="149"/>
                    </a:cubicBezTo>
                    <a:cubicBezTo>
                      <a:pt x="5001" y="149"/>
                      <a:pt x="5130" y="163"/>
                      <a:pt x="5258" y="191"/>
                    </a:cubicBezTo>
                    <a:lnTo>
                      <a:pt x="5258" y="191"/>
                    </a:lnTo>
                    <a:cubicBezTo>
                      <a:pt x="4846" y="93"/>
                      <a:pt x="4406" y="4"/>
                      <a:pt x="3987" y="4"/>
                    </a:cubicBezTo>
                    <a:cubicBezTo>
                      <a:pt x="3561" y="4"/>
                      <a:pt x="3157" y="96"/>
                      <a:pt x="2831" y="366"/>
                    </a:cubicBezTo>
                    <a:cubicBezTo>
                      <a:pt x="2717" y="457"/>
                      <a:pt x="2626" y="549"/>
                      <a:pt x="2489" y="617"/>
                    </a:cubicBezTo>
                    <a:cubicBezTo>
                      <a:pt x="2417" y="648"/>
                      <a:pt x="2340" y="660"/>
                      <a:pt x="2263" y="660"/>
                    </a:cubicBezTo>
                    <a:cubicBezTo>
                      <a:pt x="2169" y="660"/>
                      <a:pt x="2074" y="642"/>
                      <a:pt x="1987" y="617"/>
                    </a:cubicBezTo>
                    <a:cubicBezTo>
                      <a:pt x="1370" y="526"/>
                      <a:pt x="777" y="320"/>
                      <a:pt x="229" y="47"/>
                    </a:cubicBezTo>
                    <a:lnTo>
                      <a:pt x="1" y="1"/>
                    </a:ln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0"/>
              <p:cNvSpPr/>
              <p:nvPr/>
            </p:nvSpPr>
            <p:spPr>
              <a:xfrm>
                <a:off x="2562300" y="2542775"/>
                <a:ext cx="159225" cy="78200"/>
              </a:xfrm>
              <a:custGeom>
                <a:avLst/>
                <a:gdLst/>
                <a:ahLst/>
                <a:cxnLst/>
                <a:rect l="l" t="t" r="r" b="b"/>
                <a:pathLst>
                  <a:path w="6369" h="3128" extrusionOk="0">
                    <a:moveTo>
                      <a:pt x="4510" y="2823"/>
                    </a:moveTo>
                    <a:cubicBezTo>
                      <a:pt x="4642" y="2859"/>
                      <a:pt x="4774" y="2892"/>
                      <a:pt x="4908" y="2923"/>
                    </a:cubicBezTo>
                    <a:lnTo>
                      <a:pt x="5171" y="2914"/>
                    </a:lnTo>
                    <a:lnTo>
                      <a:pt x="5171" y="2914"/>
                    </a:lnTo>
                    <a:cubicBezTo>
                      <a:pt x="4950" y="2893"/>
                      <a:pt x="4730" y="2860"/>
                      <a:pt x="4510" y="2823"/>
                    </a:cubicBezTo>
                    <a:close/>
                    <a:moveTo>
                      <a:pt x="6369" y="2877"/>
                    </a:moveTo>
                    <a:lnTo>
                      <a:pt x="5171" y="2914"/>
                    </a:lnTo>
                    <a:lnTo>
                      <a:pt x="5171" y="2914"/>
                    </a:lnTo>
                    <a:cubicBezTo>
                      <a:pt x="5341" y="2931"/>
                      <a:pt x="5511" y="2941"/>
                      <a:pt x="5680" y="2941"/>
                    </a:cubicBezTo>
                    <a:cubicBezTo>
                      <a:pt x="5911" y="2941"/>
                      <a:pt x="6140" y="2923"/>
                      <a:pt x="6369" y="2877"/>
                    </a:cubicBezTo>
                    <a:close/>
                    <a:moveTo>
                      <a:pt x="0" y="1"/>
                    </a:moveTo>
                    <a:cubicBezTo>
                      <a:pt x="92" y="366"/>
                      <a:pt x="274" y="708"/>
                      <a:pt x="503" y="1005"/>
                    </a:cubicBezTo>
                    <a:cubicBezTo>
                      <a:pt x="662" y="1188"/>
                      <a:pt x="845" y="1348"/>
                      <a:pt x="982" y="1553"/>
                    </a:cubicBezTo>
                    <a:cubicBezTo>
                      <a:pt x="1233" y="2032"/>
                      <a:pt x="1119" y="2626"/>
                      <a:pt x="913" y="3128"/>
                    </a:cubicBezTo>
                    <a:cubicBezTo>
                      <a:pt x="1407" y="2727"/>
                      <a:pt x="2036" y="2597"/>
                      <a:pt x="2680" y="2597"/>
                    </a:cubicBezTo>
                    <a:cubicBezTo>
                      <a:pt x="2990" y="2597"/>
                      <a:pt x="3303" y="2627"/>
                      <a:pt x="3607" y="2671"/>
                    </a:cubicBezTo>
                    <a:cubicBezTo>
                      <a:pt x="3906" y="2716"/>
                      <a:pt x="4207" y="2773"/>
                      <a:pt x="4510" y="2823"/>
                    </a:cubicBezTo>
                    <a:lnTo>
                      <a:pt x="4510" y="2823"/>
                    </a:lnTo>
                    <a:cubicBezTo>
                      <a:pt x="3152" y="2457"/>
                      <a:pt x="1879" y="1810"/>
                      <a:pt x="777" y="937"/>
                    </a:cubicBezTo>
                    <a:cubicBezTo>
                      <a:pt x="457" y="686"/>
                      <a:pt x="160" y="389"/>
                      <a:pt x="0" y="1"/>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0"/>
              <p:cNvSpPr/>
              <p:nvPr/>
            </p:nvSpPr>
            <p:spPr>
              <a:xfrm>
                <a:off x="2670725" y="2742500"/>
                <a:ext cx="186050" cy="82200"/>
              </a:xfrm>
              <a:custGeom>
                <a:avLst/>
                <a:gdLst/>
                <a:ahLst/>
                <a:cxnLst/>
                <a:rect l="l" t="t" r="r" b="b"/>
                <a:pathLst>
                  <a:path w="7442" h="3288" extrusionOk="0">
                    <a:moveTo>
                      <a:pt x="0" y="1"/>
                    </a:moveTo>
                    <a:lnTo>
                      <a:pt x="548" y="252"/>
                    </a:lnTo>
                    <a:cubicBezTo>
                      <a:pt x="576" y="251"/>
                      <a:pt x="604" y="250"/>
                      <a:pt x="632" y="250"/>
                    </a:cubicBezTo>
                    <a:lnTo>
                      <a:pt x="632" y="250"/>
                    </a:lnTo>
                    <a:cubicBezTo>
                      <a:pt x="1130" y="455"/>
                      <a:pt x="1614" y="691"/>
                      <a:pt x="2032" y="1028"/>
                    </a:cubicBezTo>
                    <a:cubicBezTo>
                      <a:pt x="2716" y="1576"/>
                      <a:pt x="3173" y="2397"/>
                      <a:pt x="3310" y="3288"/>
                    </a:cubicBezTo>
                    <a:cubicBezTo>
                      <a:pt x="3646" y="2660"/>
                      <a:pt x="4202" y="2054"/>
                      <a:pt x="4892" y="2054"/>
                    </a:cubicBezTo>
                    <a:cubicBezTo>
                      <a:pt x="4905" y="2054"/>
                      <a:pt x="4918" y="2055"/>
                      <a:pt x="4931" y="2055"/>
                    </a:cubicBezTo>
                    <a:cubicBezTo>
                      <a:pt x="5387" y="2055"/>
                      <a:pt x="5798" y="2329"/>
                      <a:pt x="6254" y="2375"/>
                    </a:cubicBezTo>
                    <a:cubicBezTo>
                      <a:pt x="6298" y="2379"/>
                      <a:pt x="6341" y="2382"/>
                      <a:pt x="6385" y="2382"/>
                    </a:cubicBezTo>
                    <a:cubicBezTo>
                      <a:pt x="6748" y="2382"/>
                      <a:pt x="7095" y="2221"/>
                      <a:pt x="7441" y="2078"/>
                    </a:cubicBezTo>
                    <a:cubicBezTo>
                      <a:pt x="5729" y="1690"/>
                      <a:pt x="4018" y="1188"/>
                      <a:pt x="2351" y="640"/>
                    </a:cubicBezTo>
                    <a:cubicBezTo>
                      <a:pt x="1788" y="445"/>
                      <a:pt x="1225" y="250"/>
                      <a:pt x="643" y="250"/>
                    </a:cubicBezTo>
                    <a:cubicBezTo>
                      <a:pt x="639" y="250"/>
                      <a:pt x="636" y="250"/>
                      <a:pt x="632" y="250"/>
                    </a:cubicBezTo>
                    <a:lnTo>
                      <a:pt x="632" y="250"/>
                    </a:lnTo>
                    <a:cubicBezTo>
                      <a:pt x="422" y="163"/>
                      <a:pt x="210" y="82"/>
                      <a:pt x="0" y="1"/>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0"/>
              <p:cNvSpPr/>
              <p:nvPr/>
            </p:nvSpPr>
            <p:spPr>
              <a:xfrm>
                <a:off x="2465850" y="2753350"/>
                <a:ext cx="191200" cy="95325"/>
              </a:xfrm>
              <a:custGeom>
                <a:avLst/>
                <a:gdLst/>
                <a:ahLst/>
                <a:cxnLst/>
                <a:rect l="l" t="t" r="r" b="b"/>
                <a:pathLst>
                  <a:path w="7648" h="3813" extrusionOk="0">
                    <a:moveTo>
                      <a:pt x="3858" y="0"/>
                    </a:moveTo>
                    <a:cubicBezTo>
                      <a:pt x="3545" y="335"/>
                      <a:pt x="3079" y="554"/>
                      <a:pt x="2600" y="554"/>
                    </a:cubicBezTo>
                    <a:cubicBezTo>
                      <a:pt x="2556" y="554"/>
                      <a:pt x="2511" y="552"/>
                      <a:pt x="2466" y="548"/>
                    </a:cubicBezTo>
                    <a:cubicBezTo>
                      <a:pt x="2078" y="525"/>
                      <a:pt x="1713" y="343"/>
                      <a:pt x="1325" y="297"/>
                    </a:cubicBezTo>
                    <a:cubicBezTo>
                      <a:pt x="1208" y="280"/>
                      <a:pt x="1092" y="271"/>
                      <a:pt x="976" y="271"/>
                    </a:cubicBezTo>
                    <a:cubicBezTo>
                      <a:pt x="638" y="271"/>
                      <a:pt x="307" y="344"/>
                      <a:pt x="1" y="480"/>
                    </a:cubicBezTo>
                    <a:lnTo>
                      <a:pt x="458" y="434"/>
                    </a:lnTo>
                    <a:cubicBezTo>
                      <a:pt x="2192" y="685"/>
                      <a:pt x="3744" y="1575"/>
                      <a:pt x="5228" y="2443"/>
                    </a:cubicBezTo>
                    <a:cubicBezTo>
                      <a:pt x="6050" y="2899"/>
                      <a:pt x="6849" y="3356"/>
                      <a:pt x="7647" y="3812"/>
                    </a:cubicBezTo>
                    <a:lnTo>
                      <a:pt x="5548" y="1849"/>
                    </a:lnTo>
                    <a:cubicBezTo>
                      <a:pt x="5160" y="1507"/>
                      <a:pt x="4771" y="1142"/>
                      <a:pt x="4406" y="799"/>
                    </a:cubicBezTo>
                    <a:cubicBezTo>
                      <a:pt x="4155" y="571"/>
                      <a:pt x="3904" y="320"/>
                      <a:pt x="3858" y="0"/>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0"/>
              <p:cNvSpPr/>
              <p:nvPr/>
            </p:nvSpPr>
            <p:spPr>
              <a:xfrm>
                <a:off x="2561150" y="2646075"/>
                <a:ext cx="332150" cy="69625"/>
              </a:xfrm>
              <a:custGeom>
                <a:avLst/>
                <a:gdLst/>
                <a:ahLst/>
                <a:cxnLst/>
                <a:rect l="l" t="t" r="r" b="b"/>
                <a:pathLst>
                  <a:path w="13286" h="2785" extrusionOk="0">
                    <a:moveTo>
                      <a:pt x="1" y="0"/>
                    </a:moveTo>
                    <a:lnTo>
                      <a:pt x="1" y="0"/>
                    </a:lnTo>
                    <a:cubicBezTo>
                      <a:pt x="937" y="662"/>
                      <a:pt x="2032" y="1164"/>
                      <a:pt x="3151" y="1461"/>
                    </a:cubicBezTo>
                    <a:cubicBezTo>
                      <a:pt x="4292" y="1758"/>
                      <a:pt x="5479" y="1872"/>
                      <a:pt x="6643" y="1872"/>
                    </a:cubicBezTo>
                    <a:cubicBezTo>
                      <a:pt x="7490" y="1872"/>
                      <a:pt x="8312" y="1824"/>
                      <a:pt x="9128" y="1824"/>
                    </a:cubicBezTo>
                    <a:cubicBezTo>
                      <a:pt x="9434" y="1824"/>
                      <a:pt x="9739" y="1830"/>
                      <a:pt x="10044" y="1849"/>
                    </a:cubicBezTo>
                    <a:cubicBezTo>
                      <a:pt x="11162" y="1940"/>
                      <a:pt x="12304" y="2169"/>
                      <a:pt x="13285" y="2785"/>
                    </a:cubicBezTo>
                    <a:cubicBezTo>
                      <a:pt x="12441" y="1986"/>
                      <a:pt x="11254" y="1552"/>
                      <a:pt x="10112" y="1393"/>
                    </a:cubicBezTo>
                    <a:cubicBezTo>
                      <a:pt x="9434" y="1288"/>
                      <a:pt x="8763" y="1266"/>
                      <a:pt x="8104" y="1266"/>
                    </a:cubicBezTo>
                    <a:cubicBezTo>
                      <a:pt x="7610" y="1266"/>
                      <a:pt x="7122" y="1278"/>
                      <a:pt x="6643" y="1278"/>
                    </a:cubicBezTo>
                    <a:cubicBezTo>
                      <a:pt x="6529" y="1281"/>
                      <a:pt x="6415" y="1282"/>
                      <a:pt x="6301" y="1282"/>
                    </a:cubicBezTo>
                    <a:cubicBezTo>
                      <a:pt x="5278" y="1282"/>
                      <a:pt x="4271" y="1189"/>
                      <a:pt x="3265" y="1005"/>
                    </a:cubicBezTo>
                    <a:cubicBezTo>
                      <a:pt x="2146" y="799"/>
                      <a:pt x="1051" y="480"/>
                      <a:pt x="1"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0"/>
              <p:cNvSpPr/>
              <p:nvPr/>
            </p:nvSpPr>
            <p:spPr>
              <a:xfrm>
                <a:off x="2557175" y="2849225"/>
                <a:ext cx="41100" cy="33650"/>
              </a:xfrm>
              <a:custGeom>
                <a:avLst/>
                <a:gdLst/>
                <a:ahLst/>
                <a:cxnLst/>
                <a:rect l="l" t="t" r="r" b="b"/>
                <a:pathLst>
                  <a:path w="1644" h="1346" extrusionOk="0">
                    <a:moveTo>
                      <a:pt x="841" y="1"/>
                    </a:moveTo>
                    <a:cubicBezTo>
                      <a:pt x="751" y="1"/>
                      <a:pt x="660" y="16"/>
                      <a:pt x="571" y="46"/>
                    </a:cubicBezTo>
                    <a:cubicBezTo>
                      <a:pt x="479" y="69"/>
                      <a:pt x="411" y="91"/>
                      <a:pt x="342" y="137"/>
                    </a:cubicBezTo>
                    <a:cubicBezTo>
                      <a:pt x="0" y="411"/>
                      <a:pt x="91" y="1004"/>
                      <a:pt x="457" y="1233"/>
                    </a:cubicBezTo>
                    <a:cubicBezTo>
                      <a:pt x="580" y="1310"/>
                      <a:pt x="721" y="1345"/>
                      <a:pt x="864" y="1345"/>
                    </a:cubicBezTo>
                    <a:cubicBezTo>
                      <a:pt x="1145" y="1345"/>
                      <a:pt x="1431" y="1208"/>
                      <a:pt x="1598" y="982"/>
                    </a:cubicBezTo>
                    <a:lnTo>
                      <a:pt x="1598" y="982"/>
                    </a:lnTo>
                    <a:lnTo>
                      <a:pt x="1512" y="1011"/>
                    </a:lnTo>
                    <a:lnTo>
                      <a:pt x="1512" y="1011"/>
                    </a:lnTo>
                    <a:cubicBezTo>
                      <a:pt x="1518" y="1001"/>
                      <a:pt x="1524" y="991"/>
                      <a:pt x="1529" y="982"/>
                    </a:cubicBezTo>
                    <a:cubicBezTo>
                      <a:pt x="1643" y="708"/>
                      <a:pt x="1575" y="388"/>
                      <a:pt x="1370" y="205"/>
                    </a:cubicBezTo>
                    <a:cubicBezTo>
                      <a:pt x="1215" y="67"/>
                      <a:pt x="1030" y="1"/>
                      <a:pt x="841" y="1"/>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0"/>
              <p:cNvSpPr/>
              <p:nvPr/>
            </p:nvSpPr>
            <p:spPr>
              <a:xfrm>
                <a:off x="2525775" y="2826750"/>
                <a:ext cx="23425" cy="19325"/>
              </a:xfrm>
              <a:custGeom>
                <a:avLst/>
                <a:gdLst/>
                <a:ahLst/>
                <a:cxnLst/>
                <a:rect l="l" t="t" r="r" b="b"/>
                <a:pathLst>
                  <a:path w="937" h="773" extrusionOk="0">
                    <a:moveTo>
                      <a:pt x="421" y="0"/>
                    </a:moveTo>
                    <a:cubicBezTo>
                      <a:pt x="396" y="0"/>
                      <a:pt x="369" y="3"/>
                      <a:pt x="343" y="9"/>
                    </a:cubicBezTo>
                    <a:cubicBezTo>
                      <a:pt x="69" y="100"/>
                      <a:pt x="1" y="557"/>
                      <a:pt x="252" y="716"/>
                    </a:cubicBezTo>
                    <a:cubicBezTo>
                      <a:pt x="318" y="755"/>
                      <a:pt x="389" y="772"/>
                      <a:pt x="459" y="772"/>
                    </a:cubicBezTo>
                    <a:cubicBezTo>
                      <a:pt x="549" y="772"/>
                      <a:pt x="638" y="744"/>
                      <a:pt x="715" y="696"/>
                    </a:cubicBezTo>
                    <a:lnTo>
                      <a:pt x="715" y="696"/>
                    </a:lnTo>
                    <a:lnTo>
                      <a:pt x="685" y="739"/>
                    </a:lnTo>
                    <a:cubicBezTo>
                      <a:pt x="754" y="694"/>
                      <a:pt x="845" y="671"/>
                      <a:pt x="914" y="625"/>
                    </a:cubicBezTo>
                    <a:cubicBezTo>
                      <a:pt x="917" y="578"/>
                      <a:pt x="914" y="529"/>
                      <a:pt x="905" y="481"/>
                    </a:cubicBezTo>
                    <a:lnTo>
                      <a:pt x="905" y="481"/>
                    </a:lnTo>
                    <a:cubicBezTo>
                      <a:pt x="920" y="447"/>
                      <a:pt x="931" y="411"/>
                      <a:pt x="936" y="374"/>
                    </a:cubicBezTo>
                    <a:lnTo>
                      <a:pt x="936" y="374"/>
                    </a:lnTo>
                    <a:lnTo>
                      <a:pt x="895" y="435"/>
                    </a:lnTo>
                    <a:lnTo>
                      <a:pt x="895" y="435"/>
                    </a:lnTo>
                    <a:cubicBezTo>
                      <a:pt x="834" y="205"/>
                      <a:pt x="645" y="0"/>
                      <a:pt x="421"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0"/>
              <p:cNvSpPr/>
              <p:nvPr/>
            </p:nvSpPr>
            <p:spPr>
              <a:xfrm>
                <a:off x="2615950" y="2640200"/>
                <a:ext cx="125550" cy="43325"/>
              </a:xfrm>
              <a:custGeom>
                <a:avLst/>
                <a:gdLst/>
                <a:ahLst/>
                <a:cxnLst/>
                <a:rect l="l" t="t" r="r" b="b"/>
                <a:pathLst>
                  <a:path w="5022" h="1733" extrusionOk="0">
                    <a:moveTo>
                      <a:pt x="3390" y="0"/>
                    </a:moveTo>
                    <a:cubicBezTo>
                      <a:pt x="3333" y="0"/>
                      <a:pt x="3275" y="2"/>
                      <a:pt x="3218" y="7"/>
                    </a:cubicBezTo>
                    <a:cubicBezTo>
                      <a:pt x="2671" y="53"/>
                      <a:pt x="2146" y="304"/>
                      <a:pt x="1666" y="600"/>
                    </a:cubicBezTo>
                    <a:cubicBezTo>
                      <a:pt x="1206" y="861"/>
                      <a:pt x="727" y="1192"/>
                      <a:pt x="216" y="1192"/>
                    </a:cubicBezTo>
                    <a:cubicBezTo>
                      <a:pt x="145" y="1192"/>
                      <a:pt x="73" y="1185"/>
                      <a:pt x="0" y="1171"/>
                    </a:cubicBezTo>
                    <a:lnTo>
                      <a:pt x="0" y="1171"/>
                    </a:lnTo>
                    <a:lnTo>
                      <a:pt x="183" y="1285"/>
                    </a:lnTo>
                    <a:cubicBezTo>
                      <a:pt x="252" y="1275"/>
                      <a:pt x="320" y="1270"/>
                      <a:pt x="388" y="1270"/>
                    </a:cubicBezTo>
                    <a:cubicBezTo>
                      <a:pt x="770" y="1270"/>
                      <a:pt x="1138" y="1417"/>
                      <a:pt x="1507" y="1513"/>
                    </a:cubicBezTo>
                    <a:cubicBezTo>
                      <a:pt x="2156" y="1692"/>
                      <a:pt x="2817" y="1732"/>
                      <a:pt x="3481" y="1732"/>
                    </a:cubicBezTo>
                    <a:cubicBezTo>
                      <a:pt x="3751" y="1732"/>
                      <a:pt x="4021" y="1725"/>
                      <a:pt x="4291" y="1719"/>
                    </a:cubicBezTo>
                    <a:cubicBezTo>
                      <a:pt x="4474" y="1696"/>
                      <a:pt x="4656" y="1696"/>
                      <a:pt x="4793" y="1605"/>
                    </a:cubicBezTo>
                    <a:cubicBezTo>
                      <a:pt x="4953" y="1491"/>
                      <a:pt x="5022" y="1285"/>
                      <a:pt x="5022" y="1080"/>
                    </a:cubicBezTo>
                    <a:cubicBezTo>
                      <a:pt x="4999" y="874"/>
                      <a:pt x="4885" y="715"/>
                      <a:pt x="4748" y="555"/>
                    </a:cubicBezTo>
                    <a:cubicBezTo>
                      <a:pt x="4419" y="185"/>
                      <a:pt x="3905" y="0"/>
                      <a:pt x="3390"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0"/>
              <p:cNvSpPr/>
              <p:nvPr/>
            </p:nvSpPr>
            <p:spPr>
              <a:xfrm>
                <a:off x="2679275" y="2472750"/>
                <a:ext cx="82775" cy="70275"/>
              </a:xfrm>
              <a:custGeom>
                <a:avLst/>
                <a:gdLst/>
                <a:ahLst/>
                <a:cxnLst/>
                <a:rect l="l" t="t" r="r" b="b"/>
                <a:pathLst>
                  <a:path w="3311" h="2811" extrusionOk="0">
                    <a:moveTo>
                      <a:pt x="1330" y="0"/>
                    </a:moveTo>
                    <a:cubicBezTo>
                      <a:pt x="1285" y="0"/>
                      <a:pt x="1245" y="17"/>
                      <a:pt x="1233" y="63"/>
                    </a:cubicBezTo>
                    <a:lnTo>
                      <a:pt x="1279" y="86"/>
                    </a:lnTo>
                    <a:cubicBezTo>
                      <a:pt x="1222" y="57"/>
                      <a:pt x="1156" y="44"/>
                      <a:pt x="1089" y="44"/>
                    </a:cubicBezTo>
                    <a:cubicBezTo>
                      <a:pt x="997" y="44"/>
                      <a:pt x="902" y="69"/>
                      <a:pt x="822" y="108"/>
                    </a:cubicBezTo>
                    <a:cubicBezTo>
                      <a:pt x="822" y="497"/>
                      <a:pt x="526" y="793"/>
                      <a:pt x="229" y="1022"/>
                    </a:cubicBezTo>
                    <a:cubicBezTo>
                      <a:pt x="160" y="1067"/>
                      <a:pt x="69" y="1113"/>
                      <a:pt x="46" y="1204"/>
                    </a:cubicBezTo>
                    <a:cubicBezTo>
                      <a:pt x="1" y="1341"/>
                      <a:pt x="92" y="1478"/>
                      <a:pt x="183" y="1592"/>
                    </a:cubicBezTo>
                    <a:lnTo>
                      <a:pt x="936" y="2574"/>
                    </a:lnTo>
                    <a:cubicBezTo>
                      <a:pt x="1005" y="2642"/>
                      <a:pt x="1051" y="2711"/>
                      <a:pt x="1119" y="2756"/>
                    </a:cubicBezTo>
                    <a:cubicBezTo>
                      <a:pt x="1191" y="2798"/>
                      <a:pt x="1269" y="2811"/>
                      <a:pt x="1346" y="2811"/>
                    </a:cubicBezTo>
                    <a:cubicBezTo>
                      <a:pt x="1440" y="2811"/>
                      <a:pt x="1534" y="2792"/>
                      <a:pt x="1621" y="2779"/>
                    </a:cubicBezTo>
                    <a:cubicBezTo>
                      <a:pt x="2078" y="2688"/>
                      <a:pt x="2511" y="2642"/>
                      <a:pt x="2968" y="2642"/>
                    </a:cubicBezTo>
                    <a:cubicBezTo>
                      <a:pt x="3036" y="2642"/>
                      <a:pt x="3082" y="2642"/>
                      <a:pt x="3128" y="2596"/>
                    </a:cubicBezTo>
                    <a:cubicBezTo>
                      <a:pt x="3151" y="2574"/>
                      <a:pt x="3173" y="2528"/>
                      <a:pt x="3173" y="2482"/>
                    </a:cubicBezTo>
                    <a:cubicBezTo>
                      <a:pt x="3219" y="2231"/>
                      <a:pt x="3242" y="2003"/>
                      <a:pt x="3265" y="1752"/>
                    </a:cubicBezTo>
                    <a:cubicBezTo>
                      <a:pt x="3288" y="1592"/>
                      <a:pt x="3310" y="1410"/>
                      <a:pt x="3265" y="1273"/>
                    </a:cubicBezTo>
                    <a:cubicBezTo>
                      <a:pt x="3173" y="1113"/>
                      <a:pt x="3014" y="999"/>
                      <a:pt x="2854" y="907"/>
                    </a:cubicBezTo>
                    <a:cubicBezTo>
                      <a:pt x="2397" y="611"/>
                      <a:pt x="1918" y="337"/>
                      <a:pt x="1461" y="40"/>
                    </a:cubicBezTo>
                    <a:cubicBezTo>
                      <a:pt x="1427" y="17"/>
                      <a:pt x="1376" y="0"/>
                      <a:pt x="1330"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0"/>
              <p:cNvSpPr/>
              <p:nvPr/>
            </p:nvSpPr>
            <p:spPr>
              <a:xfrm>
                <a:off x="2778025" y="2514250"/>
                <a:ext cx="23975" cy="23425"/>
              </a:xfrm>
              <a:custGeom>
                <a:avLst/>
                <a:gdLst/>
                <a:ahLst/>
                <a:cxnLst/>
                <a:rect l="l" t="t" r="r" b="b"/>
                <a:pathLst>
                  <a:path w="959" h="937" extrusionOk="0">
                    <a:moveTo>
                      <a:pt x="410" y="1"/>
                    </a:moveTo>
                    <a:cubicBezTo>
                      <a:pt x="251" y="1"/>
                      <a:pt x="68" y="138"/>
                      <a:pt x="45" y="297"/>
                    </a:cubicBezTo>
                    <a:lnTo>
                      <a:pt x="111" y="223"/>
                    </a:lnTo>
                    <a:lnTo>
                      <a:pt x="111" y="223"/>
                    </a:lnTo>
                    <a:cubicBezTo>
                      <a:pt x="44" y="313"/>
                      <a:pt x="0" y="413"/>
                      <a:pt x="45" y="503"/>
                    </a:cubicBezTo>
                    <a:cubicBezTo>
                      <a:pt x="136" y="754"/>
                      <a:pt x="570" y="708"/>
                      <a:pt x="684" y="936"/>
                    </a:cubicBezTo>
                    <a:cubicBezTo>
                      <a:pt x="912" y="822"/>
                      <a:pt x="958" y="457"/>
                      <a:pt x="821" y="252"/>
                    </a:cubicBezTo>
                    <a:cubicBezTo>
                      <a:pt x="730" y="92"/>
                      <a:pt x="570" y="1"/>
                      <a:pt x="410" y="1"/>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0"/>
              <p:cNvSpPr/>
              <p:nvPr/>
            </p:nvSpPr>
            <p:spPr>
              <a:xfrm>
                <a:off x="2764300" y="2642075"/>
                <a:ext cx="25125" cy="25700"/>
              </a:xfrm>
              <a:custGeom>
                <a:avLst/>
                <a:gdLst/>
                <a:ahLst/>
                <a:cxnLst/>
                <a:rect l="l" t="t" r="r" b="b"/>
                <a:pathLst>
                  <a:path w="1005" h="1028" extrusionOk="0">
                    <a:moveTo>
                      <a:pt x="252" y="0"/>
                    </a:moveTo>
                    <a:cubicBezTo>
                      <a:pt x="206" y="0"/>
                      <a:pt x="115" y="0"/>
                      <a:pt x="69" y="46"/>
                    </a:cubicBezTo>
                    <a:cubicBezTo>
                      <a:pt x="46" y="92"/>
                      <a:pt x="23" y="137"/>
                      <a:pt x="23" y="183"/>
                    </a:cubicBezTo>
                    <a:cubicBezTo>
                      <a:pt x="1" y="388"/>
                      <a:pt x="1" y="594"/>
                      <a:pt x="46" y="799"/>
                    </a:cubicBezTo>
                    <a:lnTo>
                      <a:pt x="69" y="548"/>
                    </a:lnTo>
                    <a:cubicBezTo>
                      <a:pt x="69" y="640"/>
                      <a:pt x="92" y="731"/>
                      <a:pt x="92" y="822"/>
                    </a:cubicBezTo>
                    <a:cubicBezTo>
                      <a:pt x="92" y="868"/>
                      <a:pt x="92" y="913"/>
                      <a:pt x="138" y="936"/>
                    </a:cubicBezTo>
                    <a:cubicBezTo>
                      <a:pt x="160" y="959"/>
                      <a:pt x="183" y="982"/>
                      <a:pt x="229" y="982"/>
                    </a:cubicBezTo>
                    <a:cubicBezTo>
                      <a:pt x="389" y="1005"/>
                      <a:pt x="526" y="1028"/>
                      <a:pt x="685" y="1028"/>
                    </a:cubicBezTo>
                    <a:cubicBezTo>
                      <a:pt x="708" y="1028"/>
                      <a:pt x="754" y="1028"/>
                      <a:pt x="800" y="1005"/>
                    </a:cubicBezTo>
                    <a:cubicBezTo>
                      <a:pt x="822" y="1005"/>
                      <a:pt x="845" y="959"/>
                      <a:pt x="845" y="936"/>
                    </a:cubicBezTo>
                    <a:cubicBezTo>
                      <a:pt x="1005" y="525"/>
                      <a:pt x="685" y="23"/>
                      <a:pt x="252"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0"/>
              <p:cNvSpPr/>
              <p:nvPr/>
            </p:nvSpPr>
            <p:spPr>
              <a:xfrm>
                <a:off x="2615375" y="2615675"/>
                <a:ext cx="39400" cy="30050"/>
              </a:xfrm>
              <a:custGeom>
                <a:avLst/>
                <a:gdLst/>
                <a:ahLst/>
                <a:cxnLst/>
                <a:rect l="l" t="t" r="r" b="b"/>
                <a:pathLst>
                  <a:path w="1576" h="1202" extrusionOk="0">
                    <a:moveTo>
                      <a:pt x="961" y="1"/>
                    </a:moveTo>
                    <a:cubicBezTo>
                      <a:pt x="806" y="1"/>
                      <a:pt x="717" y="218"/>
                      <a:pt x="571" y="280"/>
                    </a:cubicBezTo>
                    <a:cubicBezTo>
                      <a:pt x="525" y="303"/>
                      <a:pt x="474" y="309"/>
                      <a:pt x="420" y="309"/>
                    </a:cubicBezTo>
                    <a:cubicBezTo>
                      <a:pt x="365" y="309"/>
                      <a:pt x="308" y="303"/>
                      <a:pt x="251" y="303"/>
                    </a:cubicBezTo>
                    <a:cubicBezTo>
                      <a:pt x="137" y="326"/>
                      <a:pt x="23" y="372"/>
                      <a:pt x="23" y="486"/>
                    </a:cubicBezTo>
                    <a:cubicBezTo>
                      <a:pt x="0" y="554"/>
                      <a:pt x="69" y="623"/>
                      <a:pt x="114" y="668"/>
                    </a:cubicBezTo>
                    <a:cubicBezTo>
                      <a:pt x="228" y="805"/>
                      <a:pt x="343" y="920"/>
                      <a:pt x="457" y="1034"/>
                    </a:cubicBezTo>
                    <a:cubicBezTo>
                      <a:pt x="502" y="1102"/>
                      <a:pt x="571" y="1171"/>
                      <a:pt x="662" y="1193"/>
                    </a:cubicBezTo>
                    <a:cubicBezTo>
                      <a:pt x="681" y="1199"/>
                      <a:pt x="700" y="1201"/>
                      <a:pt x="719" y="1201"/>
                    </a:cubicBezTo>
                    <a:cubicBezTo>
                      <a:pt x="859" y="1201"/>
                      <a:pt x="993" y="1063"/>
                      <a:pt x="1073" y="942"/>
                    </a:cubicBezTo>
                    <a:cubicBezTo>
                      <a:pt x="1164" y="783"/>
                      <a:pt x="1256" y="600"/>
                      <a:pt x="1415" y="531"/>
                    </a:cubicBezTo>
                    <a:lnTo>
                      <a:pt x="1575" y="531"/>
                    </a:lnTo>
                    <a:cubicBezTo>
                      <a:pt x="1415" y="395"/>
                      <a:pt x="1278" y="235"/>
                      <a:pt x="1141" y="98"/>
                    </a:cubicBezTo>
                    <a:cubicBezTo>
                      <a:pt x="1096" y="52"/>
                      <a:pt x="1050" y="29"/>
                      <a:pt x="1005" y="7"/>
                    </a:cubicBezTo>
                    <a:cubicBezTo>
                      <a:pt x="989" y="3"/>
                      <a:pt x="975" y="1"/>
                      <a:pt x="961" y="1"/>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0"/>
              <p:cNvSpPr/>
              <p:nvPr/>
            </p:nvSpPr>
            <p:spPr>
              <a:xfrm>
                <a:off x="2586825" y="2731675"/>
                <a:ext cx="63950" cy="46900"/>
              </a:xfrm>
              <a:custGeom>
                <a:avLst/>
                <a:gdLst/>
                <a:ahLst/>
                <a:cxnLst/>
                <a:rect l="l" t="t" r="r" b="b"/>
                <a:pathLst>
                  <a:path w="2558" h="1876" extrusionOk="0">
                    <a:moveTo>
                      <a:pt x="1" y="365"/>
                    </a:moveTo>
                    <a:cubicBezTo>
                      <a:pt x="19" y="404"/>
                      <a:pt x="36" y="443"/>
                      <a:pt x="54" y="481"/>
                    </a:cubicBezTo>
                    <a:lnTo>
                      <a:pt x="54" y="481"/>
                    </a:lnTo>
                    <a:lnTo>
                      <a:pt x="184" y="388"/>
                    </a:lnTo>
                    <a:cubicBezTo>
                      <a:pt x="115" y="365"/>
                      <a:pt x="69" y="365"/>
                      <a:pt x="1" y="365"/>
                    </a:cubicBezTo>
                    <a:close/>
                    <a:moveTo>
                      <a:pt x="54" y="481"/>
                    </a:moveTo>
                    <a:lnTo>
                      <a:pt x="24" y="502"/>
                    </a:lnTo>
                    <a:cubicBezTo>
                      <a:pt x="38" y="504"/>
                      <a:pt x="52" y="506"/>
                      <a:pt x="67" y="508"/>
                    </a:cubicBezTo>
                    <a:lnTo>
                      <a:pt x="67" y="508"/>
                    </a:lnTo>
                    <a:cubicBezTo>
                      <a:pt x="63" y="499"/>
                      <a:pt x="58" y="490"/>
                      <a:pt x="54" y="481"/>
                    </a:cubicBezTo>
                    <a:close/>
                    <a:moveTo>
                      <a:pt x="1736" y="0"/>
                    </a:moveTo>
                    <a:cubicBezTo>
                      <a:pt x="1191" y="84"/>
                      <a:pt x="705" y="513"/>
                      <a:pt x="170" y="513"/>
                    </a:cubicBezTo>
                    <a:cubicBezTo>
                      <a:pt x="136" y="513"/>
                      <a:pt x="101" y="511"/>
                      <a:pt x="67" y="508"/>
                    </a:cubicBezTo>
                    <a:lnTo>
                      <a:pt x="67" y="508"/>
                    </a:lnTo>
                    <a:cubicBezTo>
                      <a:pt x="159" y="705"/>
                      <a:pt x="251" y="893"/>
                      <a:pt x="343" y="1096"/>
                    </a:cubicBezTo>
                    <a:cubicBezTo>
                      <a:pt x="366" y="1164"/>
                      <a:pt x="389" y="1210"/>
                      <a:pt x="412" y="1233"/>
                    </a:cubicBezTo>
                    <a:cubicBezTo>
                      <a:pt x="457" y="1301"/>
                      <a:pt x="549" y="1347"/>
                      <a:pt x="617" y="1392"/>
                    </a:cubicBezTo>
                    <a:cubicBezTo>
                      <a:pt x="845" y="1529"/>
                      <a:pt x="1074" y="1643"/>
                      <a:pt x="1302" y="1780"/>
                    </a:cubicBezTo>
                    <a:cubicBezTo>
                      <a:pt x="1348" y="1826"/>
                      <a:pt x="1416" y="1872"/>
                      <a:pt x="1507" y="1872"/>
                    </a:cubicBezTo>
                    <a:cubicBezTo>
                      <a:pt x="1522" y="1874"/>
                      <a:pt x="1536" y="1875"/>
                      <a:pt x="1551" y="1875"/>
                    </a:cubicBezTo>
                    <a:cubicBezTo>
                      <a:pt x="1673" y="1875"/>
                      <a:pt x="1793" y="1794"/>
                      <a:pt x="1895" y="1712"/>
                    </a:cubicBezTo>
                    <a:cubicBezTo>
                      <a:pt x="2078" y="1598"/>
                      <a:pt x="2238" y="1484"/>
                      <a:pt x="2398" y="1370"/>
                    </a:cubicBezTo>
                    <a:cubicBezTo>
                      <a:pt x="2443" y="1347"/>
                      <a:pt x="2512" y="1278"/>
                      <a:pt x="2535" y="1210"/>
                    </a:cubicBezTo>
                    <a:cubicBezTo>
                      <a:pt x="2557" y="1141"/>
                      <a:pt x="2512" y="1050"/>
                      <a:pt x="2466" y="959"/>
                    </a:cubicBezTo>
                    <a:cubicBezTo>
                      <a:pt x="2306" y="685"/>
                      <a:pt x="2147" y="411"/>
                      <a:pt x="1987" y="137"/>
                    </a:cubicBezTo>
                    <a:cubicBezTo>
                      <a:pt x="1964" y="91"/>
                      <a:pt x="1918" y="46"/>
                      <a:pt x="1873" y="23"/>
                    </a:cubicBezTo>
                    <a:cubicBezTo>
                      <a:pt x="1827" y="0"/>
                      <a:pt x="1781" y="0"/>
                      <a:pt x="1736"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0"/>
              <p:cNvSpPr/>
              <p:nvPr/>
            </p:nvSpPr>
            <p:spPr>
              <a:xfrm>
                <a:off x="2702675" y="2795625"/>
                <a:ext cx="34275" cy="29875"/>
              </a:xfrm>
              <a:custGeom>
                <a:avLst/>
                <a:gdLst/>
                <a:ahLst/>
                <a:cxnLst/>
                <a:rect l="l" t="t" r="r" b="b"/>
                <a:pathLst>
                  <a:path w="1371" h="1195" extrusionOk="0">
                    <a:moveTo>
                      <a:pt x="673" y="1"/>
                    </a:moveTo>
                    <a:cubicBezTo>
                      <a:pt x="528" y="1"/>
                      <a:pt x="378" y="45"/>
                      <a:pt x="297" y="158"/>
                    </a:cubicBezTo>
                    <a:cubicBezTo>
                      <a:pt x="270" y="185"/>
                      <a:pt x="259" y="221"/>
                      <a:pt x="264" y="250"/>
                    </a:cubicBezTo>
                    <a:lnTo>
                      <a:pt x="264" y="250"/>
                    </a:lnTo>
                    <a:cubicBezTo>
                      <a:pt x="178" y="319"/>
                      <a:pt x="103" y="401"/>
                      <a:pt x="46" y="501"/>
                    </a:cubicBezTo>
                    <a:cubicBezTo>
                      <a:pt x="23" y="523"/>
                      <a:pt x="0" y="569"/>
                      <a:pt x="23" y="615"/>
                    </a:cubicBezTo>
                    <a:cubicBezTo>
                      <a:pt x="23" y="660"/>
                      <a:pt x="69" y="683"/>
                      <a:pt x="115" y="706"/>
                    </a:cubicBezTo>
                    <a:cubicBezTo>
                      <a:pt x="366" y="866"/>
                      <a:pt x="640" y="1003"/>
                      <a:pt x="891" y="1163"/>
                    </a:cubicBezTo>
                    <a:cubicBezTo>
                      <a:pt x="923" y="1179"/>
                      <a:pt x="944" y="1195"/>
                      <a:pt x="969" y="1195"/>
                    </a:cubicBezTo>
                    <a:cubicBezTo>
                      <a:pt x="980" y="1195"/>
                      <a:pt x="991" y="1192"/>
                      <a:pt x="1005" y="1185"/>
                    </a:cubicBezTo>
                    <a:cubicBezTo>
                      <a:pt x="1050" y="1185"/>
                      <a:pt x="1073" y="1140"/>
                      <a:pt x="1096" y="1117"/>
                    </a:cubicBezTo>
                    <a:cubicBezTo>
                      <a:pt x="1233" y="866"/>
                      <a:pt x="1324" y="592"/>
                      <a:pt x="1370" y="318"/>
                    </a:cubicBezTo>
                    <a:cubicBezTo>
                      <a:pt x="1210" y="204"/>
                      <a:pt x="1050" y="67"/>
                      <a:pt x="845" y="21"/>
                    </a:cubicBezTo>
                    <a:cubicBezTo>
                      <a:pt x="792" y="8"/>
                      <a:pt x="733" y="1"/>
                      <a:pt x="673" y="1"/>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0"/>
              <p:cNvSpPr/>
              <p:nvPr/>
            </p:nvSpPr>
            <p:spPr>
              <a:xfrm>
                <a:off x="2476125" y="2709975"/>
                <a:ext cx="39975" cy="31975"/>
              </a:xfrm>
              <a:custGeom>
                <a:avLst/>
                <a:gdLst/>
                <a:ahLst/>
                <a:cxnLst/>
                <a:rect l="l" t="t" r="r" b="b"/>
                <a:pathLst>
                  <a:path w="1599" h="1279" extrusionOk="0">
                    <a:moveTo>
                      <a:pt x="1142" y="1"/>
                    </a:moveTo>
                    <a:cubicBezTo>
                      <a:pt x="1096" y="1"/>
                      <a:pt x="1051" y="1"/>
                      <a:pt x="1005" y="23"/>
                    </a:cubicBezTo>
                    <a:cubicBezTo>
                      <a:pt x="708" y="138"/>
                      <a:pt x="412" y="252"/>
                      <a:pt x="115" y="366"/>
                    </a:cubicBezTo>
                    <a:lnTo>
                      <a:pt x="138" y="138"/>
                    </a:lnTo>
                    <a:cubicBezTo>
                      <a:pt x="129" y="135"/>
                      <a:pt x="120" y="133"/>
                      <a:pt x="111" y="133"/>
                    </a:cubicBezTo>
                    <a:cubicBezTo>
                      <a:pt x="53" y="133"/>
                      <a:pt x="1" y="195"/>
                      <a:pt x="1" y="275"/>
                    </a:cubicBezTo>
                    <a:cubicBezTo>
                      <a:pt x="1" y="343"/>
                      <a:pt x="47" y="412"/>
                      <a:pt x="92" y="457"/>
                    </a:cubicBezTo>
                    <a:cubicBezTo>
                      <a:pt x="298" y="708"/>
                      <a:pt x="503" y="959"/>
                      <a:pt x="708" y="1210"/>
                    </a:cubicBezTo>
                    <a:cubicBezTo>
                      <a:pt x="731" y="1233"/>
                      <a:pt x="754" y="1279"/>
                      <a:pt x="800" y="1279"/>
                    </a:cubicBezTo>
                    <a:cubicBezTo>
                      <a:pt x="823" y="1279"/>
                      <a:pt x="868" y="1256"/>
                      <a:pt x="891" y="1233"/>
                    </a:cubicBezTo>
                    <a:cubicBezTo>
                      <a:pt x="1074" y="1119"/>
                      <a:pt x="1279" y="1005"/>
                      <a:pt x="1484" y="914"/>
                    </a:cubicBezTo>
                    <a:cubicBezTo>
                      <a:pt x="1507" y="891"/>
                      <a:pt x="1530" y="868"/>
                      <a:pt x="1553" y="822"/>
                    </a:cubicBezTo>
                    <a:cubicBezTo>
                      <a:pt x="1599" y="777"/>
                      <a:pt x="1553" y="708"/>
                      <a:pt x="1530" y="640"/>
                    </a:cubicBezTo>
                    <a:cubicBezTo>
                      <a:pt x="1439" y="480"/>
                      <a:pt x="1348" y="320"/>
                      <a:pt x="1279" y="138"/>
                    </a:cubicBezTo>
                    <a:cubicBezTo>
                      <a:pt x="1233" y="92"/>
                      <a:pt x="1211" y="23"/>
                      <a:pt x="1142" y="1"/>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0"/>
              <p:cNvSpPr/>
              <p:nvPr/>
            </p:nvSpPr>
            <p:spPr>
              <a:xfrm>
                <a:off x="2610800" y="2878150"/>
                <a:ext cx="34825" cy="26300"/>
              </a:xfrm>
              <a:custGeom>
                <a:avLst/>
                <a:gdLst/>
                <a:ahLst/>
                <a:cxnLst/>
                <a:rect l="l" t="t" r="r" b="b"/>
                <a:pathLst>
                  <a:path w="1393" h="1052" extrusionOk="0">
                    <a:moveTo>
                      <a:pt x="770" y="1"/>
                    </a:moveTo>
                    <a:cubicBezTo>
                      <a:pt x="757" y="1"/>
                      <a:pt x="744" y="3"/>
                      <a:pt x="731" y="7"/>
                    </a:cubicBezTo>
                    <a:cubicBezTo>
                      <a:pt x="685" y="7"/>
                      <a:pt x="640" y="53"/>
                      <a:pt x="594" y="98"/>
                    </a:cubicBezTo>
                    <a:cubicBezTo>
                      <a:pt x="434" y="235"/>
                      <a:pt x="252" y="350"/>
                      <a:pt x="69" y="441"/>
                    </a:cubicBezTo>
                    <a:lnTo>
                      <a:pt x="160" y="235"/>
                    </a:lnTo>
                    <a:lnTo>
                      <a:pt x="160" y="235"/>
                    </a:lnTo>
                    <a:cubicBezTo>
                      <a:pt x="92" y="281"/>
                      <a:pt x="46" y="327"/>
                      <a:pt x="1" y="372"/>
                    </a:cubicBezTo>
                    <a:cubicBezTo>
                      <a:pt x="160" y="669"/>
                      <a:pt x="434" y="920"/>
                      <a:pt x="754" y="1034"/>
                    </a:cubicBezTo>
                    <a:cubicBezTo>
                      <a:pt x="777" y="1046"/>
                      <a:pt x="805" y="1051"/>
                      <a:pt x="834" y="1051"/>
                    </a:cubicBezTo>
                    <a:cubicBezTo>
                      <a:pt x="862" y="1051"/>
                      <a:pt x="891" y="1046"/>
                      <a:pt x="914" y="1034"/>
                    </a:cubicBezTo>
                    <a:cubicBezTo>
                      <a:pt x="959" y="1011"/>
                      <a:pt x="982" y="966"/>
                      <a:pt x="1005" y="920"/>
                    </a:cubicBezTo>
                    <a:cubicBezTo>
                      <a:pt x="1096" y="806"/>
                      <a:pt x="1233" y="783"/>
                      <a:pt x="1302" y="692"/>
                    </a:cubicBezTo>
                    <a:cubicBezTo>
                      <a:pt x="1393" y="578"/>
                      <a:pt x="1370" y="395"/>
                      <a:pt x="1279" y="304"/>
                    </a:cubicBezTo>
                    <a:cubicBezTo>
                      <a:pt x="1188" y="190"/>
                      <a:pt x="1051" y="121"/>
                      <a:pt x="936" y="53"/>
                    </a:cubicBezTo>
                    <a:cubicBezTo>
                      <a:pt x="881" y="34"/>
                      <a:pt x="826" y="1"/>
                      <a:pt x="770" y="1"/>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0"/>
              <p:cNvSpPr/>
              <p:nvPr/>
            </p:nvSpPr>
            <p:spPr>
              <a:xfrm>
                <a:off x="2488125" y="2819975"/>
                <a:ext cx="188900" cy="97200"/>
              </a:xfrm>
              <a:custGeom>
                <a:avLst/>
                <a:gdLst/>
                <a:ahLst/>
                <a:cxnLst/>
                <a:rect l="l" t="t" r="r" b="b"/>
                <a:pathLst>
                  <a:path w="7556" h="3888" extrusionOk="0">
                    <a:moveTo>
                      <a:pt x="1025" y="0"/>
                    </a:moveTo>
                    <a:cubicBezTo>
                      <a:pt x="973" y="0"/>
                      <a:pt x="920" y="2"/>
                      <a:pt x="868" y="6"/>
                    </a:cubicBezTo>
                    <a:cubicBezTo>
                      <a:pt x="571" y="29"/>
                      <a:pt x="274" y="120"/>
                      <a:pt x="0" y="257"/>
                    </a:cubicBezTo>
                    <a:cubicBezTo>
                      <a:pt x="913" y="1512"/>
                      <a:pt x="2191" y="2540"/>
                      <a:pt x="3744" y="3201"/>
                    </a:cubicBezTo>
                    <a:cubicBezTo>
                      <a:pt x="4876" y="3659"/>
                      <a:pt x="6051" y="3888"/>
                      <a:pt x="7188" y="3888"/>
                    </a:cubicBezTo>
                    <a:cubicBezTo>
                      <a:pt x="7242" y="3888"/>
                      <a:pt x="7296" y="3887"/>
                      <a:pt x="7350" y="3886"/>
                    </a:cubicBezTo>
                    <a:cubicBezTo>
                      <a:pt x="7373" y="3863"/>
                      <a:pt x="7373" y="3841"/>
                      <a:pt x="7396" y="3795"/>
                    </a:cubicBezTo>
                    <a:cubicBezTo>
                      <a:pt x="7533" y="3361"/>
                      <a:pt x="7555" y="2859"/>
                      <a:pt x="7487" y="2403"/>
                    </a:cubicBezTo>
                    <a:cubicBezTo>
                      <a:pt x="6095" y="2129"/>
                      <a:pt x="4885" y="1330"/>
                      <a:pt x="3607" y="622"/>
                    </a:cubicBezTo>
                    <a:cubicBezTo>
                      <a:pt x="2745" y="515"/>
                      <a:pt x="1904" y="0"/>
                      <a:pt x="1025"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0"/>
              <p:cNvSpPr/>
              <p:nvPr/>
            </p:nvSpPr>
            <p:spPr>
              <a:xfrm>
                <a:off x="2627925" y="2830375"/>
                <a:ext cx="33700" cy="14875"/>
              </a:xfrm>
              <a:custGeom>
                <a:avLst/>
                <a:gdLst/>
                <a:ahLst/>
                <a:cxnLst/>
                <a:rect l="l" t="t" r="r" b="b"/>
                <a:pathLst>
                  <a:path w="1348" h="595" extrusionOk="0">
                    <a:moveTo>
                      <a:pt x="754" y="138"/>
                    </a:moveTo>
                    <a:cubicBezTo>
                      <a:pt x="503" y="24"/>
                      <a:pt x="251" y="1"/>
                      <a:pt x="0" y="1"/>
                    </a:cubicBezTo>
                    <a:cubicBezTo>
                      <a:pt x="434" y="229"/>
                      <a:pt x="891" y="434"/>
                      <a:pt x="1347" y="594"/>
                    </a:cubicBezTo>
                    <a:cubicBezTo>
                      <a:pt x="1187" y="389"/>
                      <a:pt x="982" y="229"/>
                      <a:pt x="754" y="138"/>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0"/>
              <p:cNvSpPr/>
              <p:nvPr/>
            </p:nvSpPr>
            <p:spPr>
              <a:xfrm>
                <a:off x="2441900" y="2566175"/>
                <a:ext cx="447975" cy="234000"/>
              </a:xfrm>
              <a:custGeom>
                <a:avLst/>
                <a:gdLst/>
                <a:ahLst/>
                <a:cxnLst/>
                <a:rect l="l" t="t" r="r" b="b"/>
                <a:pathLst>
                  <a:path w="17919" h="9360" extrusionOk="0">
                    <a:moveTo>
                      <a:pt x="10797" y="4771"/>
                    </a:moveTo>
                    <a:cubicBezTo>
                      <a:pt x="8742" y="4726"/>
                      <a:pt x="6597" y="4246"/>
                      <a:pt x="4771" y="3196"/>
                    </a:cubicBezTo>
                    <a:cubicBezTo>
                      <a:pt x="3424" y="2397"/>
                      <a:pt x="2306" y="1279"/>
                      <a:pt x="1667" y="1"/>
                    </a:cubicBezTo>
                    <a:cubicBezTo>
                      <a:pt x="1324" y="503"/>
                      <a:pt x="1005" y="1051"/>
                      <a:pt x="776" y="1644"/>
                    </a:cubicBezTo>
                    <a:cubicBezTo>
                      <a:pt x="206" y="2968"/>
                      <a:pt x="0" y="4360"/>
                      <a:pt x="92" y="5707"/>
                    </a:cubicBezTo>
                    <a:cubicBezTo>
                      <a:pt x="1256" y="4954"/>
                      <a:pt x="2876" y="4817"/>
                      <a:pt x="4406" y="5114"/>
                    </a:cubicBezTo>
                    <a:cubicBezTo>
                      <a:pt x="5935" y="5433"/>
                      <a:pt x="7396" y="6118"/>
                      <a:pt x="8788" y="6871"/>
                    </a:cubicBezTo>
                    <a:cubicBezTo>
                      <a:pt x="9587" y="7305"/>
                      <a:pt x="10386" y="7761"/>
                      <a:pt x="11230" y="8081"/>
                    </a:cubicBezTo>
                    <a:cubicBezTo>
                      <a:pt x="13056" y="8743"/>
                      <a:pt x="15088" y="8674"/>
                      <a:pt x="16891" y="9359"/>
                    </a:cubicBezTo>
                    <a:cubicBezTo>
                      <a:pt x="17028" y="9085"/>
                      <a:pt x="17165" y="8811"/>
                      <a:pt x="17279" y="8537"/>
                    </a:cubicBezTo>
                    <a:cubicBezTo>
                      <a:pt x="17644" y="7670"/>
                      <a:pt x="17850" y="6780"/>
                      <a:pt x="17918" y="5890"/>
                    </a:cubicBezTo>
                    <a:cubicBezTo>
                      <a:pt x="16937" y="5182"/>
                      <a:pt x="15704" y="4885"/>
                      <a:pt x="14494" y="4794"/>
                    </a:cubicBezTo>
                    <a:cubicBezTo>
                      <a:pt x="13262" y="4703"/>
                      <a:pt x="12029" y="4794"/>
                      <a:pt x="10797" y="4771"/>
                    </a:cubicBezTo>
                    <a:close/>
                  </a:path>
                </a:pathLst>
              </a:cu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0"/>
              <p:cNvSpPr/>
              <p:nvPr/>
            </p:nvSpPr>
            <p:spPr>
              <a:xfrm>
                <a:off x="2441900" y="2566175"/>
                <a:ext cx="447975" cy="234000"/>
              </a:xfrm>
              <a:custGeom>
                <a:avLst/>
                <a:gdLst/>
                <a:ahLst/>
                <a:cxnLst/>
                <a:rect l="l" t="t" r="r" b="b"/>
                <a:pathLst>
                  <a:path w="17919" h="9360" extrusionOk="0">
                    <a:moveTo>
                      <a:pt x="10797" y="4771"/>
                    </a:moveTo>
                    <a:cubicBezTo>
                      <a:pt x="8742" y="4726"/>
                      <a:pt x="6597" y="4246"/>
                      <a:pt x="4771" y="3196"/>
                    </a:cubicBezTo>
                    <a:cubicBezTo>
                      <a:pt x="3424" y="2397"/>
                      <a:pt x="2306" y="1279"/>
                      <a:pt x="1667" y="1"/>
                    </a:cubicBezTo>
                    <a:cubicBezTo>
                      <a:pt x="1324" y="503"/>
                      <a:pt x="1005" y="1051"/>
                      <a:pt x="776" y="1644"/>
                    </a:cubicBezTo>
                    <a:cubicBezTo>
                      <a:pt x="206" y="2968"/>
                      <a:pt x="0" y="4360"/>
                      <a:pt x="92" y="5707"/>
                    </a:cubicBezTo>
                    <a:cubicBezTo>
                      <a:pt x="1256" y="4954"/>
                      <a:pt x="2876" y="4817"/>
                      <a:pt x="4406" y="5114"/>
                    </a:cubicBezTo>
                    <a:cubicBezTo>
                      <a:pt x="5935" y="5433"/>
                      <a:pt x="7396" y="6118"/>
                      <a:pt x="8788" y="6871"/>
                    </a:cubicBezTo>
                    <a:cubicBezTo>
                      <a:pt x="9587" y="7305"/>
                      <a:pt x="10386" y="7761"/>
                      <a:pt x="11230" y="8081"/>
                    </a:cubicBezTo>
                    <a:cubicBezTo>
                      <a:pt x="13056" y="8743"/>
                      <a:pt x="15088" y="8674"/>
                      <a:pt x="16891" y="9359"/>
                    </a:cubicBezTo>
                    <a:cubicBezTo>
                      <a:pt x="17028" y="9085"/>
                      <a:pt x="17165" y="8811"/>
                      <a:pt x="17279" y="8537"/>
                    </a:cubicBezTo>
                    <a:cubicBezTo>
                      <a:pt x="17644" y="7670"/>
                      <a:pt x="17850" y="6780"/>
                      <a:pt x="17918" y="5890"/>
                    </a:cubicBezTo>
                    <a:cubicBezTo>
                      <a:pt x="16937" y="5182"/>
                      <a:pt x="15704" y="4885"/>
                      <a:pt x="14494" y="4794"/>
                    </a:cubicBezTo>
                    <a:cubicBezTo>
                      <a:pt x="13262" y="4703"/>
                      <a:pt x="12029" y="4794"/>
                      <a:pt x="10797" y="4771"/>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0"/>
              <p:cNvSpPr/>
              <p:nvPr/>
            </p:nvSpPr>
            <p:spPr>
              <a:xfrm>
                <a:off x="2541750" y="2473750"/>
                <a:ext cx="346975" cy="188900"/>
              </a:xfrm>
              <a:custGeom>
                <a:avLst/>
                <a:gdLst/>
                <a:ahLst/>
                <a:cxnLst/>
                <a:rect l="l" t="t" r="r" b="b"/>
                <a:pathLst>
                  <a:path w="13879" h="7556" extrusionOk="0">
                    <a:moveTo>
                      <a:pt x="9473" y="5181"/>
                    </a:moveTo>
                    <a:cubicBezTo>
                      <a:pt x="7990" y="4474"/>
                      <a:pt x="6552" y="3698"/>
                      <a:pt x="5136" y="2830"/>
                    </a:cubicBezTo>
                    <a:cubicBezTo>
                      <a:pt x="4383" y="2374"/>
                      <a:pt x="3584" y="1826"/>
                      <a:pt x="3356" y="959"/>
                    </a:cubicBezTo>
                    <a:cubicBezTo>
                      <a:pt x="3288" y="639"/>
                      <a:pt x="3288" y="320"/>
                      <a:pt x="3379" y="0"/>
                    </a:cubicBezTo>
                    <a:cubicBezTo>
                      <a:pt x="2169" y="228"/>
                      <a:pt x="1005" y="708"/>
                      <a:pt x="1" y="1392"/>
                    </a:cubicBezTo>
                    <a:cubicBezTo>
                      <a:pt x="777" y="2465"/>
                      <a:pt x="1279" y="3789"/>
                      <a:pt x="2329" y="4588"/>
                    </a:cubicBezTo>
                    <a:cubicBezTo>
                      <a:pt x="3950" y="5820"/>
                      <a:pt x="6255" y="5387"/>
                      <a:pt x="8195" y="5980"/>
                    </a:cubicBezTo>
                    <a:cubicBezTo>
                      <a:pt x="9017" y="6231"/>
                      <a:pt x="9747" y="6665"/>
                      <a:pt x="10546" y="6985"/>
                    </a:cubicBezTo>
                    <a:cubicBezTo>
                      <a:pt x="11596" y="7373"/>
                      <a:pt x="12737" y="7555"/>
                      <a:pt x="13879" y="7464"/>
                    </a:cubicBezTo>
                    <a:cubicBezTo>
                      <a:pt x="13810" y="7144"/>
                      <a:pt x="13742" y="6802"/>
                      <a:pt x="13673" y="6482"/>
                    </a:cubicBezTo>
                    <a:cubicBezTo>
                      <a:pt x="13536" y="6482"/>
                      <a:pt x="13399" y="6460"/>
                      <a:pt x="13285" y="6460"/>
                    </a:cubicBezTo>
                    <a:cubicBezTo>
                      <a:pt x="11938" y="6300"/>
                      <a:pt x="10683" y="5775"/>
                      <a:pt x="9473" y="5181"/>
                    </a:cubicBezTo>
                    <a:close/>
                  </a:path>
                </a:pathLst>
              </a:cu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0"/>
              <p:cNvSpPr/>
              <p:nvPr/>
            </p:nvSpPr>
            <p:spPr>
              <a:xfrm>
                <a:off x="2541750" y="2473750"/>
                <a:ext cx="346975" cy="188900"/>
              </a:xfrm>
              <a:custGeom>
                <a:avLst/>
                <a:gdLst/>
                <a:ahLst/>
                <a:cxnLst/>
                <a:rect l="l" t="t" r="r" b="b"/>
                <a:pathLst>
                  <a:path w="13879" h="7556" extrusionOk="0">
                    <a:moveTo>
                      <a:pt x="9473" y="5181"/>
                    </a:moveTo>
                    <a:cubicBezTo>
                      <a:pt x="7990" y="4474"/>
                      <a:pt x="6552" y="3698"/>
                      <a:pt x="5136" y="2830"/>
                    </a:cubicBezTo>
                    <a:cubicBezTo>
                      <a:pt x="4383" y="2374"/>
                      <a:pt x="3584" y="1826"/>
                      <a:pt x="3356" y="959"/>
                    </a:cubicBezTo>
                    <a:cubicBezTo>
                      <a:pt x="3288" y="639"/>
                      <a:pt x="3288" y="320"/>
                      <a:pt x="3379" y="0"/>
                    </a:cubicBezTo>
                    <a:cubicBezTo>
                      <a:pt x="2169" y="228"/>
                      <a:pt x="1005" y="708"/>
                      <a:pt x="1" y="1392"/>
                    </a:cubicBezTo>
                    <a:cubicBezTo>
                      <a:pt x="777" y="2465"/>
                      <a:pt x="1279" y="3789"/>
                      <a:pt x="2329" y="4588"/>
                    </a:cubicBezTo>
                    <a:cubicBezTo>
                      <a:pt x="3950" y="5820"/>
                      <a:pt x="6255" y="5387"/>
                      <a:pt x="8195" y="5980"/>
                    </a:cubicBezTo>
                    <a:cubicBezTo>
                      <a:pt x="9017" y="6231"/>
                      <a:pt x="9747" y="6665"/>
                      <a:pt x="10546" y="6985"/>
                    </a:cubicBezTo>
                    <a:cubicBezTo>
                      <a:pt x="11596" y="7373"/>
                      <a:pt x="12737" y="7555"/>
                      <a:pt x="13879" y="7464"/>
                    </a:cubicBezTo>
                    <a:cubicBezTo>
                      <a:pt x="13810" y="7144"/>
                      <a:pt x="13742" y="6802"/>
                      <a:pt x="13673" y="6482"/>
                    </a:cubicBezTo>
                    <a:cubicBezTo>
                      <a:pt x="13536" y="6482"/>
                      <a:pt x="13399" y="6460"/>
                      <a:pt x="13285" y="6460"/>
                    </a:cubicBezTo>
                    <a:cubicBezTo>
                      <a:pt x="11938" y="6300"/>
                      <a:pt x="10683" y="5775"/>
                      <a:pt x="9473" y="5181"/>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0"/>
              <p:cNvSpPr/>
              <p:nvPr/>
            </p:nvSpPr>
            <p:spPr>
              <a:xfrm>
                <a:off x="2455025" y="2759625"/>
                <a:ext cx="331550" cy="149525"/>
              </a:xfrm>
              <a:custGeom>
                <a:avLst/>
                <a:gdLst/>
                <a:ahLst/>
                <a:cxnLst/>
                <a:rect l="l" t="t" r="r" b="b"/>
                <a:pathLst>
                  <a:path w="13262" h="5981" extrusionOk="0">
                    <a:moveTo>
                      <a:pt x="12965" y="4041"/>
                    </a:moveTo>
                    <a:cubicBezTo>
                      <a:pt x="12805" y="3904"/>
                      <a:pt x="12577" y="3858"/>
                      <a:pt x="12372" y="3835"/>
                    </a:cubicBezTo>
                    <a:cubicBezTo>
                      <a:pt x="11322" y="3675"/>
                      <a:pt x="10249" y="3835"/>
                      <a:pt x="9222" y="3653"/>
                    </a:cubicBezTo>
                    <a:cubicBezTo>
                      <a:pt x="8879" y="3607"/>
                      <a:pt x="8560" y="3516"/>
                      <a:pt x="8263" y="3424"/>
                    </a:cubicBezTo>
                    <a:cubicBezTo>
                      <a:pt x="7807" y="3264"/>
                      <a:pt x="7350" y="3059"/>
                      <a:pt x="6916" y="2831"/>
                    </a:cubicBezTo>
                    <a:cubicBezTo>
                      <a:pt x="6460" y="2603"/>
                      <a:pt x="6026" y="2351"/>
                      <a:pt x="5593" y="2078"/>
                    </a:cubicBezTo>
                    <a:cubicBezTo>
                      <a:pt x="4451" y="1370"/>
                      <a:pt x="3333" y="640"/>
                      <a:pt x="2055" y="274"/>
                    </a:cubicBezTo>
                    <a:cubicBezTo>
                      <a:pt x="1393" y="69"/>
                      <a:pt x="662" y="0"/>
                      <a:pt x="0" y="92"/>
                    </a:cubicBezTo>
                    <a:cubicBezTo>
                      <a:pt x="206" y="754"/>
                      <a:pt x="480" y="1370"/>
                      <a:pt x="845" y="1963"/>
                    </a:cubicBezTo>
                    <a:cubicBezTo>
                      <a:pt x="1073" y="1872"/>
                      <a:pt x="1347" y="1826"/>
                      <a:pt x="1598" y="1826"/>
                    </a:cubicBezTo>
                    <a:cubicBezTo>
                      <a:pt x="2123" y="1826"/>
                      <a:pt x="2625" y="1963"/>
                      <a:pt x="3105" y="2123"/>
                    </a:cubicBezTo>
                    <a:cubicBezTo>
                      <a:pt x="3744" y="2374"/>
                      <a:pt x="4337" y="2694"/>
                      <a:pt x="4931" y="3036"/>
                    </a:cubicBezTo>
                    <a:cubicBezTo>
                      <a:pt x="6209" y="3744"/>
                      <a:pt x="7419" y="4543"/>
                      <a:pt x="8811" y="4817"/>
                    </a:cubicBezTo>
                    <a:cubicBezTo>
                      <a:pt x="8971" y="4839"/>
                      <a:pt x="9153" y="4862"/>
                      <a:pt x="9313" y="4885"/>
                    </a:cubicBezTo>
                    <a:cubicBezTo>
                      <a:pt x="9724" y="4931"/>
                      <a:pt x="10158" y="4931"/>
                      <a:pt x="10477" y="5182"/>
                    </a:cubicBezTo>
                    <a:cubicBezTo>
                      <a:pt x="10705" y="5364"/>
                      <a:pt x="10820" y="5661"/>
                      <a:pt x="10842" y="5981"/>
                    </a:cubicBezTo>
                    <a:cubicBezTo>
                      <a:pt x="11641" y="5752"/>
                      <a:pt x="12394" y="5433"/>
                      <a:pt x="13102" y="5022"/>
                    </a:cubicBezTo>
                    <a:cubicBezTo>
                      <a:pt x="13239" y="4657"/>
                      <a:pt x="13262" y="4292"/>
                      <a:pt x="12965" y="4041"/>
                    </a:cubicBezTo>
                    <a:close/>
                  </a:path>
                </a:pathLst>
              </a:cu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0"/>
              <p:cNvSpPr/>
              <p:nvPr/>
            </p:nvSpPr>
            <p:spPr>
              <a:xfrm>
                <a:off x="2455025" y="2759625"/>
                <a:ext cx="331550" cy="149525"/>
              </a:xfrm>
              <a:custGeom>
                <a:avLst/>
                <a:gdLst/>
                <a:ahLst/>
                <a:cxnLst/>
                <a:rect l="l" t="t" r="r" b="b"/>
                <a:pathLst>
                  <a:path w="13262" h="5981" extrusionOk="0">
                    <a:moveTo>
                      <a:pt x="12965" y="4041"/>
                    </a:moveTo>
                    <a:cubicBezTo>
                      <a:pt x="12805" y="3904"/>
                      <a:pt x="12577" y="3858"/>
                      <a:pt x="12372" y="3835"/>
                    </a:cubicBezTo>
                    <a:cubicBezTo>
                      <a:pt x="11322" y="3675"/>
                      <a:pt x="10249" y="3835"/>
                      <a:pt x="9222" y="3653"/>
                    </a:cubicBezTo>
                    <a:cubicBezTo>
                      <a:pt x="8879" y="3607"/>
                      <a:pt x="8560" y="3516"/>
                      <a:pt x="8263" y="3424"/>
                    </a:cubicBezTo>
                    <a:cubicBezTo>
                      <a:pt x="7807" y="3264"/>
                      <a:pt x="7350" y="3059"/>
                      <a:pt x="6916" y="2831"/>
                    </a:cubicBezTo>
                    <a:cubicBezTo>
                      <a:pt x="6460" y="2603"/>
                      <a:pt x="6026" y="2351"/>
                      <a:pt x="5593" y="2078"/>
                    </a:cubicBezTo>
                    <a:cubicBezTo>
                      <a:pt x="4451" y="1370"/>
                      <a:pt x="3333" y="640"/>
                      <a:pt x="2055" y="274"/>
                    </a:cubicBezTo>
                    <a:cubicBezTo>
                      <a:pt x="1393" y="69"/>
                      <a:pt x="662" y="0"/>
                      <a:pt x="0" y="92"/>
                    </a:cubicBezTo>
                    <a:cubicBezTo>
                      <a:pt x="206" y="754"/>
                      <a:pt x="480" y="1370"/>
                      <a:pt x="845" y="1963"/>
                    </a:cubicBezTo>
                    <a:cubicBezTo>
                      <a:pt x="1073" y="1872"/>
                      <a:pt x="1347" y="1826"/>
                      <a:pt x="1598" y="1826"/>
                    </a:cubicBezTo>
                    <a:cubicBezTo>
                      <a:pt x="2123" y="1826"/>
                      <a:pt x="2625" y="1963"/>
                      <a:pt x="3105" y="2123"/>
                    </a:cubicBezTo>
                    <a:cubicBezTo>
                      <a:pt x="3744" y="2374"/>
                      <a:pt x="4337" y="2694"/>
                      <a:pt x="4931" y="3036"/>
                    </a:cubicBezTo>
                    <a:cubicBezTo>
                      <a:pt x="6209" y="3744"/>
                      <a:pt x="7419" y="4543"/>
                      <a:pt x="8811" y="4817"/>
                    </a:cubicBezTo>
                    <a:cubicBezTo>
                      <a:pt x="8971" y="4839"/>
                      <a:pt x="9153" y="4862"/>
                      <a:pt x="9313" y="4885"/>
                    </a:cubicBezTo>
                    <a:cubicBezTo>
                      <a:pt x="9724" y="4931"/>
                      <a:pt x="10158" y="4931"/>
                      <a:pt x="10477" y="5182"/>
                    </a:cubicBezTo>
                    <a:cubicBezTo>
                      <a:pt x="10705" y="5364"/>
                      <a:pt x="10820" y="5661"/>
                      <a:pt x="10842" y="5981"/>
                    </a:cubicBezTo>
                    <a:cubicBezTo>
                      <a:pt x="11641" y="5752"/>
                      <a:pt x="12394" y="5433"/>
                      <a:pt x="13102" y="5022"/>
                    </a:cubicBezTo>
                    <a:cubicBezTo>
                      <a:pt x="13239" y="4657"/>
                      <a:pt x="13262" y="4292"/>
                      <a:pt x="12965" y="4041"/>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0"/>
              <p:cNvSpPr/>
              <p:nvPr/>
            </p:nvSpPr>
            <p:spPr>
              <a:xfrm>
                <a:off x="2618225" y="2473175"/>
                <a:ext cx="160375" cy="130125"/>
              </a:xfrm>
              <a:custGeom>
                <a:avLst/>
                <a:gdLst/>
                <a:ahLst/>
                <a:cxnLst/>
                <a:rect l="l" t="t" r="r" b="b"/>
                <a:pathLst>
                  <a:path w="6415" h="5205" extrusionOk="0">
                    <a:moveTo>
                      <a:pt x="69" y="982"/>
                    </a:moveTo>
                    <a:cubicBezTo>
                      <a:pt x="137" y="1461"/>
                      <a:pt x="411" y="1895"/>
                      <a:pt x="731" y="2214"/>
                    </a:cubicBezTo>
                    <a:cubicBezTo>
                      <a:pt x="1050" y="2557"/>
                      <a:pt x="1416" y="2808"/>
                      <a:pt x="1781" y="3036"/>
                    </a:cubicBezTo>
                    <a:cubicBezTo>
                      <a:pt x="2511" y="3470"/>
                      <a:pt x="3264" y="3903"/>
                      <a:pt x="4040" y="4269"/>
                    </a:cubicBezTo>
                    <a:cubicBezTo>
                      <a:pt x="4816" y="4634"/>
                      <a:pt x="5593" y="4953"/>
                      <a:pt x="6414" y="5204"/>
                    </a:cubicBezTo>
                    <a:cubicBezTo>
                      <a:pt x="5707" y="4748"/>
                      <a:pt x="4976" y="4291"/>
                      <a:pt x="4269" y="3858"/>
                    </a:cubicBezTo>
                    <a:lnTo>
                      <a:pt x="2100" y="2534"/>
                    </a:lnTo>
                    <a:cubicBezTo>
                      <a:pt x="1393" y="2100"/>
                      <a:pt x="731" y="1598"/>
                      <a:pt x="525" y="890"/>
                    </a:cubicBezTo>
                    <a:cubicBezTo>
                      <a:pt x="434" y="594"/>
                      <a:pt x="434" y="297"/>
                      <a:pt x="503" y="0"/>
                    </a:cubicBezTo>
                    <a:cubicBezTo>
                      <a:pt x="388" y="23"/>
                      <a:pt x="251" y="46"/>
                      <a:pt x="137" y="69"/>
                    </a:cubicBezTo>
                    <a:cubicBezTo>
                      <a:pt x="46" y="365"/>
                      <a:pt x="0" y="662"/>
                      <a:pt x="69" y="982"/>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0"/>
              <p:cNvSpPr/>
              <p:nvPr/>
            </p:nvSpPr>
            <p:spPr>
              <a:xfrm>
                <a:off x="2452750" y="2752775"/>
                <a:ext cx="232825" cy="98750"/>
              </a:xfrm>
              <a:custGeom>
                <a:avLst/>
                <a:gdLst/>
                <a:ahLst/>
                <a:cxnLst/>
                <a:rect l="l" t="t" r="r" b="b"/>
                <a:pathLst>
                  <a:path w="9313" h="3950" extrusionOk="0">
                    <a:moveTo>
                      <a:pt x="3766" y="1712"/>
                    </a:moveTo>
                    <a:cubicBezTo>
                      <a:pt x="4611" y="2169"/>
                      <a:pt x="5455" y="2717"/>
                      <a:pt x="6368" y="3150"/>
                    </a:cubicBezTo>
                    <a:cubicBezTo>
                      <a:pt x="7281" y="3607"/>
                      <a:pt x="8286" y="3949"/>
                      <a:pt x="9313" y="3927"/>
                    </a:cubicBezTo>
                    <a:cubicBezTo>
                      <a:pt x="8354" y="3584"/>
                      <a:pt x="7532" y="3105"/>
                      <a:pt x="6711" y="2557"/>
                    </a:cubicBezTo>
                    <a:cubicBezTo>
                      <a:pt x="5889" y="2032"/>
                      <a:pt x="5090" y="1416"/>
                      <a:pt x="4177" y="936"/>
                    </a:cubicBezTo>
                    <a:cubicBezTo>
                      <a:pt x="3287" y="434"/>
                      <a:pt x="2283" y="46"/>
                      <a:pt x="1210" y="1"/>
                    </a:cubicBezTo>
                    <a:cubicBezTo>
                      <a:pt x="799" y="1"/>
                      <a:pt x="388" y="23"/>
                      <a:pt x="0" y="138"/>
                    </a:cubicBezTo>
                    <a:cubicBezTo>
                      <a:pt x="46" y="297"/>
                      <a:pt x="114" y="457"/>
                      <a:pt x="160" y="640"/>
                    </a:cubicBezTo>
                    <a:cubicBezTo>
                      <a:pt x="502" y="617"/>
                      <a:pt x="822" y="663"/>
                      <a:pt x="1141" y="708"/>
                    </a:cubicBezTo>
                    <a:cubicBezTo>
                      <a:pt x="2054" y="845"/>
                      <a:pt x="2922" y="1256"/>
                      <a:pt x="3766" y="1712"/>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9" name="Google Shape;3069;p40"/>
            <p:cNvSpPr/>
            <p:nvPr/>
          </p:nvSpPr>
          <p:spPr>
            <a:xfrm>
              <a:off x="5081439" y="1930110"/>
              <a:ext cx="441600" cy="4416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n 3"/>
          <p:cNvPicPr>
            <a:picLocks noChangeAspect="1"/>
          </p:cNvPicPr>
          <p:nvPr/>
        </p:nvPicPr>
        <p:blipFill>
          <a:blip r:embed="rId3"/>
          <a:stretch>
            <a:fillRect/>
          </a:stretch>
        </p:blipFill>
        <p:spPr>
          <a:xfrm>
            <a:off x="6768229" y="2154646"/>
            <a:ext cx="2063598" cy="20384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228806" y="196793"/>
            <a:ext cx="8679656" cy="629840"/>
          </a:xfrm>
          <a:prstGeom prst="rect">
            <a:avLst/>
          </a:prstGeom>
        </p:spPr>
        <p:txBody>
          <a:bodyPr/>
          <a:lstStyle/>
          <a:p>
            <a:pPr marL="0" indent="0" algn="ctr">
              <a:buNone/>
            </a:pPr>
            <a:r>
              <a:rPr lang="en-US" sz="3600" dirty="0">
                <a:solidFill>
                  <a:srgbClr val="000000"/>
                </a:solidFill>
              </a:rPr>
              <a:t>Infographic Style</a:t>
            </a:r>
          </a:p>
        </p:txBody>
      </p:sp>
      <p:grpSp>
        <p:nvGrpSpPr>
          <p:cNvPr id="7" name="Group 6">
            <a:extLst>
              <a:ext uri="{FF2B5EF4-FFF2-40B4-BE49-F238E27FC236}">
                <a16:creationId xmlns:a16="http://schemas.microsoft.com/office/drawing/2014/main" xmlns="" id="{33DF83C2-2B7C-49A6-97B7-84627A893892}"/>
              </a:ext>
            </a:extLst>
          </p:cNvPr>
          <p:cNvGrpSpPr/>
          <p:nvPr/>
        </p:nvGrpSpPr>
        <p:grpSpPr>
          <a:xfrm>
            <a:off x="1175658" y="4103381"/>
            <a:ext cx="6785954" cy="412483"/>
            <a:chOff x="1775729" y="2166764"/>
            <a:chExt cx="3658207" cy="549977"/>
          </a:xfrm>
        </p:grpSpPr>
        <p:sp>
          <p:nvSpPr>
            <p:cNvPr id="8" name="TextBox 7">
              <a:extLst>
                <a:ext uri="{FF2B5EF4-FFF2-40B4-BE49-F238E27FC236}">
                  <a16:creationId xmlns:a16="http://schemas.microsoft.com/office/drawing/2014/main" xmlns="" id="{98EBAE50-EA88-4828-A8C0-B26399E07D6F}"/>
                </a:ext>
              </a:extLst>
            </p:cNvPr>
            <p:cNvSpPr txBox="1"/>
            <p:nvPr/>
          </p:nvSpPr>
          <p:spPr>
            <a:xfrm>
              <a:off x="1775729" y="2408965"/>
              <a:ext cx="3658207" cy="307776"/>
            </a:xfrm>
            <a:prstGeom prst="rect">
              <a:avLst/>
            </a:prstGeom>
            <a:noFill/>
          </p:spPr>
          <p:txBody>
            <a:bodyPr wrap="square" rtlCol="0">
              <a:spAutoFit/>
            </a:bodyPr>
            <a:lstStyle/>
            <a:p>
              <a:pPr algn="ctr"/>
              <a:r>
                <a:rPr lang="en-US" altLang="ko-KR" sz="900" dirty="0">
                  <a:solidFill>
                    <a:schemeClr val="tx1">
                      <a:lumMod val="65000"/>
                      <a:lumOff val="35000"/>
                    </a:schemeClr>
                  </a:solidFill>
                  <a:cs typeface="Arial" pitchFamily="34" charset="0"/>
                </a:rPr>
                <a:t>Get a modern PowerPoint  Presentation that is beautifully designed. </a:t>
              </a:r>
              <a:endParaRPr lang="ko-KR" altLang="en-US" sz="900" dirty="0">
                <a:solidFill>
                  <a:schemeClr val="tx1">
                    <a:lumMod val="65000"/>
                    <a:lumOff val="35000"/>
                  </a:schemeClr>
                </a:solidFill>
                <a:cs typeface="Arial" pitchFamily="34" charset="0"/>
              </a:endParaRPr>
            </a:p>
          </p:txBody>
        </p:sp>
        <p:sp>
          <p:nvSpPr>
            <p:cNvPr id="9" name="TextBox 8">
              <a:extLst>
                <a:ext uri="{FF2B5EF4-FFF2-40B4-BE49-F238E27FC236}">
                  <a16:creationId xmlns:a16="http://schemas.microsoft.com/office/drawing/2014/main" xmlns="" id="{60895249-FCF9-4C6C-8F48-25877298135C}"/>
                </a:ext>
              </a:extLst>
            </p:cNvPr>
            <p:cNvSpPr txBox="1"/>
            <p:nvPr/>
          </p:nvSpPr>
          <p:spPr>
            <a:xfrm>
              <a:off x="1775729" y="2166764"/>
              <a:ext cx="3658207" cy="307776"/>
            </a:xfrm>
            <a:prstGeom prst="rect">
              <a:avLst/>
            </a:prstGeom>
            <a:noFill/>
          </p:spPr>
          <p:txBody>
            <a:bodyPr wrap="square" rtlCol="0">
              <a:spAutoFit/>
            </a:bodyPr>
            <a:lstStyle/>
            <a:p>
              <a:pPr algn="ctr"/>
              <a:r>
                <a:rPr lang="en-US" altLang="ko-KR" sz="900" dirty="0">
                  <a:solidFill>
                    <a:schemeClr val="tx1">
                      <a:lumMod val="65000"/>
                      <a:lumOff val="35000"/>
                    </a:schemeClr>
                  </a:solidFill>
                  <a:cs typeface="Arial" pitchFamily="34" charset="0"/>
                </a:rPr>
                <a:t>Simple PowerPoint Presentation </a:t>
              </a:r>
              <a:endParaRPr lang="ko-KR" altLang="en-US" sz="900" dirty="0">
                <a:solidFill>
                  <a:schemeClr val="tx1">
                    <a:lumMod val="65000"/>
                    <a:lumOff val="35000"/>
                  </a:schemeClr>
                </a:solidFill>
                <a:cs typeface="Arial" pitchFamily="34" charset="0"/>
              </a:endParaRPr>
            </a:p>
          </p:txBody>
        </p:sp>
      </p:grpSp>
      <p:grpSp>
        <p:nvGrpSpPr>
          <p:cNvPr id="10" name="Group 7"/>
          <p:cNvGrpSpPr/>
          <p:nvPr/>
        </p:nvGrpSpPr>
        <p:grpSpPr>
          <a:xfrm>
            <a:off x="769399" y="1479558"/>
            <a:ext cx="1629416" cy="2980423"/>
            <a:chOff x="395536" y="913120"/>
            <a:chExt cx="2376264" cy="1889954"/>
          </a:xfrm>
        </p:grpSpPr>
        <p:sp>
          <p:nvSpPr>
            <p:cNvPr id="11" name="TextBox 5"/>
            <p:cNvSpPr txBox="1"/>
            <p:nvPr/>
          </p:nvSpPr>
          <p:spPr>
            <a:xfrm>
              <a:off x="395536" y="1233414"/>
              <a:ext cx="2376264" cy="1569660"/>
            </a:xfrm>
            <a:prstGeom prst="rect">
              <a:avLst/>
            </a:prstGeom>
            <a:noFill/>
          </p:spPr>
          <p:txBody>
            <a:bodyPr wrap="square" rtlCol="0">
              <a:spAutoFit/>
            </a:bodyPr>
            <a:lstStyle/>
            <a:p>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2" name="TextBox 6"/>
            <p:cNvSpPr txBox="1"/>
            <p:nvPr/>
          </p:nvSpPr>
          <p:spPr>
            <a:xfrm>
              <a:off x="395536" y="913120"/>
              <a:ext cx="2376264" cy="307777"/>
            </a:xfrm>
            <a:prstGeom prst="rect">
              <a:avLst/>
            </a:prstGeom>
            <a:noFill/>
          </p:spPr>
          <p:txBody>
            <a:bodyPr wrap="square" rtlCol="0">
              <a:spAutoFit/>
            </a:bodyPr>
            <a:lstStyle/>
            <a:p>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grpSp>
        <p:nvGrpSpPr>
          <p:cNvPr id="16" name="Group 7"/>
          <p:cNvGrpSpPr/>
          <p:nvPr/>
        </p:nvGrpSpPr>
        <p:grpSpPr>
          <a:xfrm>
            <a:off x="6738455" y="1479558"/>
            <a:ext cx="1629416" cy="2813422"/>
            <a:chOff x="395536" y="913120"/>
            <a:chExt cx="2376264" cy="1784055"/>
          </a:xfrm>
        </p:grpSpPr>
        <p:sp>
          <p:nvSpPr>
            <p:cNvPr id="17" name="TextBox 5"/>
            <p:cNvSpPr txBox="1"/>
            <p:nvPr/>
          </p:nvSpPr>
          <p:spPr>
            <a:xfrm>
              <a:off x="395536" y="1233414"/>
              <a:ext cx="2376264" cy="1463761"/>
            </a:xfrm>
            <a:prstGeom prst="rect">
              <a:avLst/>
            </a:prstGeom>
            <a:noFill/>
          </p:spPr>
          <p:txBody>
            <a:bodyPr wrap="square" rtlCol="0">
              <a:spAutoFit/>
            </a:bodyPr>
            <a:lstStyle/>
            <a:p>
              <a:pPr algn="r"/>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8" name="TextBox 6"/>
            <p:cNvSpPr txBox="1"/>
            <p:nvPr/>
          </p:nvSpPr>
          <p:spPr>
            <a:xfrm>
              <a:off x="395536" y="913120"/>
              <a:ext cx="2376264" cy="195168"/>
            </a:xfrm>
            <a:prstGeom prst="rect">
              <a:avLst/>
            </a:prstGeom>
            <a:noFill/>
          </p:spPr>
          <p:txBody>
            <a:bodyPr wrap="square" rtlCol="0">
              <a:spAutoFit/>
            </a:bodyPr>
            <a:lstStyle/>
            <a:p>
              <a:pPr algn="r"/>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pic>
        <p:nvPicPr>
          <p:cNvPr id="19" name="Imagen 18"/>
          <p:cNvPicPr>
            <a:picLocks noChangeAspect="1"/>
          </p:cNvPicPr>
          <p:nvPr/>
        </p:nvPicPr>
        <p:blipFill>
          <a:blip r:embed="rId2">
            <a:duotone>
              <a:schemeClr val="bg2">
                <a:shade val="45000"/>
                <a:satMod val="135000"/>
              </a:schemeClr>
              <a:prstClr val="white"/>
            </a:duotone>
          </a:blip>
          <a:stretch>
            <a:fillRect/>
          </a:stretch>
        </p:blipFill>
        <p:spPr>
          <a:xfrm>
            <a:off x="2635096" y="2360123"/>
            <a:ext cx="3867077" cy="1557390"/>
          </a:xfrm>
          <a:prstGeom prst="rect">
            <a:avLst/>
          </a:prstGeom>
        </p:spPr>
      </p:pic>
    </p:spTree>
    <p:extLst>
      <p:ext uri="{BB962C8B-B14F-4D97-AF65-F5344CB8AC3E}">
        <p14:creationId xmlns:p14="http://schemas.microsoft.com/office/powerpoint/2010/main" val="1531459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3"/>
        <p:cNvGrpSpPr/>
        <p:nvPr/>
      </p:nvGrpSpPr>
      <p:grpSpPr>
        <a:xfrm>
          <a:off x="0" y="0"/>
          <a:ext cx="0" cy="0"/>
          <a:chOff x="0" y="0"/>
          <a:chExt cx="0" cy="0"/>
        </a:xfrm>
      </p:grpSpPr>
      <p:sp>
        <p:nvSpPr>
          <p:cNvPr id="3074" name="Google Shape;3074;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CUSTOMER PROFILE</a:t>
            </a:r>
            <a:endParaRPr>
              <a:solidFill>
                <a:srgbClr val="000000"/>
              </a:solidFill>
            </a:endParaRPr>
          </a:p>
        </p:txBody>
      </p:sp>
      <p:sp>
        <p:nvSpPr>
          <p:cNvPr id="3075" name="Google Shape;3075;p41"/>
          <p:cNvSpPr txBox="1"/>
          <p:nvPr/>
        </p:nvSpPr>
        <p:spPr>
          <a:xfrm>
            <a:off x="1093456" y="2776150"/>
            <a:ext cx="29622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AGE</a:t>
            </a:r>
            <a:endParaRPr sz="2200">
              <a:latin typeface="Concert One"/>
              <a:ea typeface="Concert One"/>
              <a:cs typeface="Concert One"/>
              <a:sym typeface="Concert One"/>
            </a:endParaRPr>
          </a:p>
        </p:txBody>
      </p:sp>
      <p:sp>
        <p:nvSpPr>
          <p:cNvPr id="3076" name="Google Shape;3076;p41"/>
          <p:cNvSpPr/>
          <p:nvPr/>
        </p:nvSpPr>
        <p:spPr>
          <a:xfrm>
            <a:off x="1100461" y="3308397"/>
            <a:ext cx="623700" cy="623700"/>
          </a:xfrm>
          <a:prstGeom prst="donut">
            <a:avLst>
              <a:gd name="adj" fmla="val 1242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1"/>
          <p:cNvSpPr/>
          <p:nvPr/>
        </p:nvSpPr>
        <p:spPr>
          <a:xfrm>
            <a:off x="1089344" y="3297288"/>
            <a:ext cx="645900" cy="645900"/>
          </a:xfrm>
          <a:prstGeom prst="blockArc">
            <a:avLst>
              <a:gd name="adj1" fmla="val 7914150"/>
              <a:gd name="adj2" fmla="val 92868"/>
              <a:gd name="adj3" fmla="val 15330"/>
            </a:avLst>
          </a:pr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1"/>
          <p:cNvSpPr txBox="1"/>
          <p:nvPr/>
        </p:nvSpPr>
        <p:spPr>
          <a:xfrm>
            <a:off x="1089394" y="4102525"/>
            <a:ext cx="645900" cy="25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21-30</a:t>
            </a:r>
            <a:endParaRPr>
              <a:latin typeface="Cambay"/>
              <a:ea typeface="Cambay"/>
              <a:cs typeface="Cambay"/>
              <a:sym typeface="Cambay"/>
            </a:endParaRPr>
          </a:p>
        </p:txBody>
      </p:sp>
      <p:sp>
        <p:nvSpPr>
          <p:cNvPr id="3079" name="Google Shape;3079;p41"/>
          <p:cNvSpPr txBox="1"/>
          <p:nvPr/>
        </p:nvSpPr>
        <p:spPr>
          <a:xfrm>
            <a:off x="1100481" y="3439363"/>
            <a:ext cx="6237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Concert One"/>
                <a:ea typeface="Concert One"/>
                <a:cs typeface="Concert One"/>
                <a:sym typeface="Concert One"/>
              </a:rPr>
              <a:t>75%</a:t>
            </a:r>
            <a:endParaRPr sz="1600">
              <a:latin typeface="Concert One"/>
              <a:ea typeface="Concert One"/>
              <a:cs typeface="Concert One"/>
              <a:sym typeface="Concert One"/>
            </a:endParaRPr>
          </a:p>
        </p:txBody>
      </p:sp>
      <p:sp>
        <p:nvSpPr>
          <p:cNvPr id="3080" name="Google Shape;3080;p41"/>
          <p:cNvSpPr/>
          <p:nvPr/>
        </p:nvSpPr>
        <p:spPr>
          <a:xfrm>
            <a:off x="2266136" y="3308397"/>
            <a:ext cx="623700" cy="623700"/>
          </a:xfrm>
          <a:prstGeom prst="donut">
            <a:avLst>
              <a:gd name="adj" fmla="val 1242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1"/>
          <p:cNvSpPr/>
          <p:nvPr/>
        </p:nvSpPr>
        <p:spPr>
          <a:xfrm>
            <a:off x="2255019" y="3297288"/>
            <a:ext cx="645900" cy="645900"/>
          </a:xfrm>
          <a:prstGeom prst="blockArc">
            <a:avLst>
              <a:gd name="adj1" fmla="val 10711477"/>
              <a:gd name="adj2" fmla="val 92868"/>
              <a:gd name="adj3" fmla="val 15330"/>
            </a:avLst>
          </a:prstGeom>
          <a:gradFill>
            <a:gsLst>
              <a:gs pos="0">
                <a:schemeClr val="accent5"/>
              </a:gs>
              <a:gs pos="29000">
                <a:srgbClr val="47A3A2"/>
              </a:gs>
              <a:gs pos="100000">
                <a:schemeClr val="accent6"/>
              </a:gs>
              <a:gs pos="100000">
                <a:schemeClr val="accent5"/>
              </a:gs>
            </a:gsLst>
            <a:lin ang="16198662" scaled="0"/>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1"/>
          <p:cNvSpPr txBox="1"/>
          <p:nvPr/>
        </p:nvSpPr>
        <p:spPr>
          <a:xfrm>
            <a:off x="2255069" y="4102525"/>
            <a:ext cx="645900" cy="25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31-40</a:t>
            </a:r>
            <a:endParaRPr>
              <a:latin typeface="Cambay"/>
              <a:ea typeface="Cambay"/>
              <a:cs typeface="Cambay"/>
              <a:sym typeface="Cambay"/>
            </a:endParaRPr>
          </a:p>
        </p:txBody>
      </p:sp>
      <p:sp>
        <p:nvSpPr>
          <p:cNvPr id="3083" name="Google Shape;3083;p41"/>
          <p:cNvSpPr txBox="1"/>
          <p:nvPr/>
        </p:nvSpPr>
        <p:spPr>
          <a:xfrm>
            <a:off x="2266156" y="3439363"/>
            <a:ext cx="6237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Concert One"/>
                <a:ea typeface="Concert One"/>
                <a:cs typeface="Concert One"/>
                <a:sym typeface="Concert One"/>
              </a:rPr>
              <a:t>50%</a:t>
            </a:r>
            <a:endParaRPr sz="1600">
              <a:latin typeface="Concert One"/>
              <a:ea typeface="Concert One"/>
              <a:cs typeface="Concert One"/>
              <a:sym typeface="Concert One"/>
            </a:endParaRPr>
          </a:p>
        </p:txBody>
      </p:sp>
      <p:sp>
        <p:nvSpPr>
          <p:cNvPr id="3084" name="Google Shape;3084;p41"/>
          <p:cNvSpPr/>
          <p:nvPr/>
        </p:nvSpPr>
        <p:spPr>
          <a:xfrm>
            <a:off x="3420686" y="3308397"/>
            <a:ext cx="623700" cy="623700"/>
          </a:xfrm>
          <a:prstGeom prst="donut">
            <a:avLst>
              <a:gd name="adj" fmla="val 1242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1"/>
          <p:cNvSpPr/>
          <p:nvPr/>
        </p:nvSpPr>
        <p:spPr>
          <a:xfrm>
            <a:off x="3409569" y="3297288"/>
            <a:ext cx="645900" cy="645900"/>
          </a:xfrm>
          <a:prstGeom prst="blockArc">
            <a:avLst>
              <a:gd name="adj1" fmla="val 3351339"/>
              <a:gd name="adj2" fmla="val 92868"/>
              <a:gd name="adj3" fmla="val 15330"/>
            </a:avLst>
          </a:pr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1"/>
          <p:cNvSpPr txBox="1"/>
          <p:nvPr/>
        </p:nvSpPr>
        <p:spPr>
          <a:xfrm>
            <a:off x="3409619" y="4102525"/>
            <a:ext cx="645900" cy="25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41-50</a:t>
            </a:r>
            <a:endParaRPr>
              <a:latin typeface="Cambay"/>
              <a:ea typeface="Cambay"/>
              <a:cs typeface="Cambay"/>
              <a:sym typeface="Cambay"/>
            </a:endParaRPr>
          </a:p>
        </p:txBody>
      </p:sp>
      <p:sp>
        <p:nvSpPr>
          <p:cNvPr id="3087" name="Google Shape;3087;p41"/>
          <p:cNvSpPr txBox="1"/>
          <p:nvPr/>
        </p:nvSpPr>
        <p:spPr>
          <a:xfrm>
            <a:off x="3420706" y="3439363"/>
            <a:ext cx="6237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Concert One"/>
                <a:ea typeface="Concert One"/>
                <a:cs typeface="Concert One"/>
                <a:sym typeface="Concert One"/>
              </a:rPr>
              <a:t>90%</a:t>
            </a:r>
            <a:endParaRPr sz="1600">
              <a:latin typeface="Concert One"/>
              <a:ea typeface="Concert One"/>
              <a:cs typeface="Concert One"/>
              <a:sym typeface="Concert One"/>
            </a:endParaRPr>
          </a:p>
        </p:txBody>
      </p:sp>
      <p:sp>
        <p:nvSpPr>
          <p:cNvPr id="3088" name="Google Shape;3088;p41"/>
          <p:cNvSpPr txBox="1"/>
          <p:nvPr/>
        </p:nvSpPr>
        <p:spPr>
          <a:xfrm>
            <a:off x="1093456" y="1317225"/>
            <a:ext cx="29622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INTERESTS</a:t>
            </a:r>
            <a:endParaRPr sz="2200">
              <a:latin typeface="Concert One"/>
              <a:ea typeface="Concert One"/>
              <a:cs typeface="Concert One"/>
              <a:sym typeface="Concert One"/>
            </a:endParaRPr>
          </a:p>
        </p:txBody>
      </p:sp>
      <p:sp>
        <p:nvSpPr>
          <p:cNvPr id="3089" name="Google Shape;3089;p41"/>
          <p:cNvSpPr txBox="1"/>
          <p:nvPr/>
        </p:nvSpPr>
        <p:spPr>
          <a:xfrm>
            <a:off x="1089394" y="1853325"/>
            <a:ext cx="785400" cy="25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ay"/>
                <a:ea typeface="Cambay"/>
                <a:cs typeface="Cambay"/>
                <a:sym typeface="Cambay"/>
              </a:rPr>
              <a:t>Family</a:t>
            </a:r>
            <a:endParaRPr>
              <a:latin typeface="Cambay"/>
              <a:ea typeface="Cambay"/>
              <a:cs typeface="Cambay"/>
              <a:sym typeface="Cambay"/>
            </a:endParaRPr>
          </a:p>
        </p:txBody>
      </p:sp>
      <p:sp>
        <p:nvSpPr>
          <p:cNvPr id="3090" name="Google Shape;3090;p41"/>
          <p:cNvSpPr txBox="1"/>
          <p:nvPr/>
        </p:nvSpPr>
        <p:spPr>
          <a:xfrm>
            <a:off x="1089394" y="2285925"/>
            <a:ext cx="785400" cy="25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ay"/>
                <a:ea typeface="Cambay"/>
                <a:cs typeface="Cambay"/>
                <a:sym typeface="Cambay"/>
              </a:rPr>
              <a:t>Nature</a:t>
            </a:r>
            <a:endParaRPr>
              <a:latin typeface="Cambay"/>
              <a:ea typeface="Cambay"/>
              <a:cs typeface="Cambay"/>
              <a:sym typeface="Cambay"/>
            </a:endParaRPr>
          </a:p>
        </p:txBody>
      </p:sp>
      <p:sp>
        <p:nvSpPr>
          <p:cNvPr id="3091" name="Google Shape;3091;p41"/>
          <p:cNvSpPr/>
          <p:nvPr/>
        </p:nvSpPr>
        <p:spPr>
          <a:xfrm>
            <a:off x="2001544" y="1867125"/>
            <a:ext cx="230700" cy="230700"/>
          </a:xfrm>
          <a:prstGeom prst="ellipse">
            <a:avLst/>
          </a:prstGeom>
          <a:gradFill>
            <a:gsLst>
              <a:gs pos="0">
                <a:schemeClr val="lt1"/>
              </a:gs>
              <a:gs pos="50000">
                <a:schemeClr val="lt1"/>
              </a:gs>
              <a:gs pos="100000">
                <a:schemeClr val="lt2"/>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1"/>
          <p:cNvSpPr/>
          <p:nvPr/>
        </p:nvSpPr>
        <p:spPr>
          <a:xfrm>
            <a:off x="2366206" y="1867125"/>
            <a:ext cx="230700" cy="230700"/>
          </a:xfrm>
          <a:prstGeom prst="ellipse">
            <a:avLst/>
          </a:prstGeom>
          <a:gradFill>
            <a:gsLst>
              <a:gs pos="0">
                <a:schemeClr val="lt1"/>
              </a:gs>
              <a:gs pos="50000">
                <a:schemeClr val="lt1"/>
              </a:gs>
              <a:gs pos="100000">
                <a:schemeClr val="lt2"/>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1"/>
          <p:cNvSpPr/>
          <p:nvPr/>
        </p:nvSpPr>
        <p:spPr>
          <a:xfrm>
            <a:off x="2730868" y="1867125"/>
            <a:ext cx="230700" cy="230700"/>
          </a:xfrm>
          <a:prstGeom prst="ellipse">
            <a:avLst/>
          </a:prstGeom>
          <a:gradFill>
            <a:gsLst>
              <a:gs pos="0">
                <a:schemeClr val="lt1"/>
              </a:gs>
              <a:gs pos="50000">
                <a:schemeClr val="lt1"/>
              </a:gs>
              <a:gs pos="100000">
                <a:schemeClr val="lt2"/>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1"/>
          <p:cNvSpPr/>
          <p:nvPr/>
        </p:nvSpPr>
        <p:spPr>
          <a:xfrm>
            <a:off x="2001544" y="2299725"/>
            <a:ext cx="230700" cy="230700"/>
          </a:xfrm>
          <a:prstGeom prst="ellipse">
            <a:avLst/>
          </a:prstGeom>
          <a:gradFill>
            <a:gsLst>
              <a:gs pos="0">
                <a:schemeClr val="lt1"/>
              </a:gs>
              <a:gs pos="50000">
                <a:schemeClr val="lt1"/>
              </a:gs>
              <a:gs pos="100000">
                <a:schemeClr val="lt2"/>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1"/>
          <p:cNvSpPr/>
          <p:nvPr/>
        </p:nvSpPr>
        <p:spPr>
          <a:xfrm>
            <a:off x="2366206" y="2299725"/>
            <a:ext cx="230700" cy="230700"/>
          </a:xfrm>
          <a:prstGeom prst="ellipse">
            <a:avLst/>
          </a:prstGeom>
          <a:gradFill>
            <a:gsLst>
              <a:gs pos="0">
                <a:schemeClr val="lt1"/>
              </a:gs>
              <a:gs pos="50000">
                <a:schemeClr val="lt1"/>
              </a:gs>
              <a:gs pos="100000">
                <a:schemeClr val="lt2"/>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1"/>
          <p:cNvSpPr/>
          <p:nvPr/>
        </p:nvSpPr>
        <p:spPr>
          <a:xfrm>
            <a:off x="3460192" y="2299725"/>
            <a:ext cx="230700" cy="230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1"/>
          <p:cNvSpPr txBox="1"/>
          <p:nvPr/>
        </p:nvSpPr>
        <p:spPr>
          <a:xfrm>
            <a:off x="5092406" y="2776150"/>
            <a:ext cx="29622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PERSONALITY</a:t>
            </a:r>
            <a:endParaRPr sz="2200">
              <a:latin typeface="Concert One"/>
              <a:ea typeface="Concert One"/>
              <a:cs typeface="Concert One"/>
              <a:sym typeface="Concert One"/>
            </a:endParaRPr>
          </a:p>
        </p:txBody>
      </p:sp>
      <p:sp>
        <p:nvSpPr>
          <p:cNvPr id="3098" name="Google Shape;3098;p41"/>
          <p:cNvSpPr/>
          <p:nvPr/>
        </p:nvSpPr>
        <p:spPr>
          <a:xfrm rot="5400000" flipH="1">
            <a:off x="7058506" y="2515829"/>
            <a:ext cx="214500" cy="1777800"/>
          </a:xfrm>
          <a:prstGeom prst="round2SameRect">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1"/>
          <p:cNvSpPr/>
          <p:nvPr/>
        </p:nvSpPr>
        <p:spPr>
          <a:xfrm rot="5400000" flipH="1">
            <a:off x="6590337" y="2961850"/>
            <a:ext cx="234300" cy="886200"/>
          </a:xfrm>
          <a:prstGeom prst="round2SameRect">
            <a:avLst>
              <a:gd name="adj1" fmla="val 50000"/>
              <a:gd name="adj2" fmla="val 50000"/>
            </a:avLst>
          </a:prstGeom>
          <a:gradFill>
            <a:gsLst>
              <a:gs pos="0">
                <a:schemeClr val="accent4"/>
              </a:gs>
              <a:gs pos="50000">
                <a:schemeClr val="accent4"/>
              </a:gs>
              <a:gs pos="100000">
                <a:schemeClr val="lt2"/>
              </a:gs>
            </a:gsLst>
            <a:lin ang="5400012" scaled="0"/>
          </a:gradFill>
          <a:ln>
            <a:noFill/>
          </a:ln>
          <a:effectLst>
            <a:outerShdw blurRad="1428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1"/>
          <p:cNvSpPr/>
          <p:nvPr/>
        </p:nvSpPr>
        <p:spPr>
          <a:xfrm rot="5400000" flipH="1">
            <a:off x="7058506" y="3293654"/>
            <a:ext cx="214500" cy="1777800"/>
          </a:xfrm>
          <a:prstGeom prst="round2SameRect">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1"/>
          <p:cNvSpPr/>
          <p:nvPr/>
        </p:nvSpPr>
        <p:spPr>
          <a:xfrm rot="5400000" flipH="1">
            <a:off x="6929262" y="3400525"/>
            <a:ext cx="234300" cy="1564500"/>
          </a:xfrm>
          <a:prstGeom prst="round2SameRect">
            <a:avLst>
              <a:gd name="adj1" fmla="val 50000"/>
              <a:gd name="adj2" fmla="val 50000"/>
            </a:avLst>
          </a:prstGeom>
          <a:gradFill>
            <a:gsLst>
              <a:gs pos="0">
                <a:schemeClr val="accent4"/>
              </a:gs>
              <a:gs pos="50000">
                <a:schemeClr val="accent4"/>
              </a:gs>
              <a:gs pos="100000">
                <a:schemeClr val="lt2"/>
              </a:gs>
            </a:gsLst>
            <a:lin ang="5400012" scaled="0"/>
          </a:gradFill>
          <a:ln>
            <a:noFill/>
          </a:ln>
          <a:effectLst>
            <a:outerShdw blurRad="1428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1"/>
          <p:cNvSpPr/>
          <p:nvPr/>
        </p:nvSpPr>
        <p:spPr>
          <a:xfrm rot="5400000" flipH="1">
            <a:off x="7058506" y="2904742"/>
            <a:ext cx="214500" cy="1777800"/>
          </a:xfrm>
          <a:prstGeom prst="round2SameRect">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1"/>
          <p:cNvSpPr/>
          <p:nvPr/>
        </p:nvSpPr>
        <p:spPr>
          <a:xfrm rot="5400000" flipH="1">
            <a:off x="6770333" y="3170613"/>
            <a:ext cx="234300" cy="1246500"/>
          </a:xfrm>
          <a:prstGeom prst="round2SameRect">
            <a:avLst>
              <a:gd name="adj1" fmla="val 50000"/>
              <a:gd name="adj2" fmla="val 50000"/>
            </a:avLst>
          </a:prstGeom>
          <a:gradFill>
            <a:gsLst>
              <a:gs pos="0">
                <a:schemeClr val="accent4"/>
              </a:gs>
              <a:gs pos="50000">
                <a:schemeClr val="accent4"/>
              </a:gs>
              <a:gs pos="100000">
                <a:schemeClr val="lt2"/>
              </a:gs>
            </a:gsLst>
            <a:lin ang="5400012" scaled="0"/>
          </a:gradFill>
          <a:ln>
            <a:noFill/>
          </a:ln>
          <a:effectLst>
            <a:outerShdw blurRad="1428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1"/>
          <p:cNvSpPr txBox="1"/>
          <p:nvPr/>
        </p:nvSpPr>
        <p:spPr>
          <a:xfrm>
            <a:off x="5092394" y="3275625"/>
            <a:ext cx="1092300" cy="258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ay"/>
                <a:ea typeface="Cambay"/>
                <a:cs typeface="Cambay"/>
                <a:sym typeface="Cambay"/>
              </a:rPr>
              <a:t>Curious</a:t>
            </a:r>
            <a:endParaRPr>
              <a:latin typeface="Cambay"/>
              <a:ea typeface="Cambay"/>
              <a:cs typeface="Cambay"/>
              <a:sym typeface="Cambay"/>
            </a:endParaRPr>
          </a:p>
        </p:txBody>
      </p:sp>
      <p:sp>
        <p:nvSpPr>
          <p:cNvPr id="3105" name="Google Shape;3105;p41"/>
          <p:cNvSpPr txBox="1"/>
          <p:nvPr/>
        </p:nvSpPr>
        <p:spPr>
          <a:xfrm>
            <a:off x="5092394" y="3664513"/>
            <a:ext cx="1092300" cy="258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ay"/>
                <a:ea typeface="Cambay"/>
                <a:cs typeface="Cambay"/>
                <a:sym typeface="Cambay"/>
              </a:rPr>
              <a:t>Funny</a:t>
            </a:r>
            <a:endParaRPr>
              <a:latin typeface="Cambay"/>
              <a:ea typeface="Cambay"/>
              <a:cs typeface="Cambay"/>
              <a:sym typeface="Cambay"/>
            </a:endParaRPr>
          </a:p>
        </p:txBody>
      </p:sp>
      <p:sp>
        <p:nvSpPr>
          <p:cNvPr id="3106" name="Google Shape;3106;p41"/>
          <p:cNvSpPr txBox="1"/>
          <p:nvPr/>
        </p:nvSpPr>
        <p:spPr>
          <a:xfrm>
            <a:off x="5092394" y="4053400"/>
            <a:ext cx="1092300" cy="258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ay"/>
                <a:ea typeface="Cambay"/>
                <a:cs typeface="Cambay"/>
                <a:sym typeface="Cambay"/>
              </a:rPr>
              <a:t>Adventure</a:t>
            </a:r>
            <a:endParaRPr>
              <a:latin typeface="Cambay"/>
              <a:ea typeface="Cambay"/>
              <a:cs typeface="Cambay"/>
              <a:sym typeface="Cambay"/>
            </a:endParaRPr>
          </a:p>
        </p:txBody>
      </p:sp>
      <p:sp>
        <p:nvSpPr>
          <p:cNvPr id="3107" name="Google Shape;3107;p41"/>
          <p:cNvSpPr/>
          <p:nvPr/>
        </p:nvSpPr>
        <p:spPr>
          <a:xfrm>
            <a:off x="3824842" y="1867125"/>
            <a:ext cx="230700" cy="230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1"/>
          <p:cNvSpPr/>
          <p:nvPr/>
        </p:nvSpPr>
        <p:spPr>
          <a:xfrm>
            <a:off x="3824842" y="2299725"/>
            <a:ext cx="230700" cy="230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1"/>
          <p:cNvSpPr txBox="1"/>
          <p:nvPr/>
        </p:nvSpPr>
        <p:spPr>
          <a:xfrm>
            <a:off x="5092406" y="1317225"/>
            <a:ext cx="29622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Average spend per customer</a:t>
            </a:r>
            <a:endParaRPr sz="2200">
              <a:latin typeface="Concert One"/>
              <a:ea typeface="Concert One"/>
              <a:cs typeface="Concert One"/>
              <a:sym typeface="Concert One"/>
            </a:endParaRPr>
          </a:p>
        </p:txBody>
      </p:sp>
      <p:sp>
        <p:nvSpPr>
          <p:cNvPr id="3110" name="Google Shape;3110;p41"/>
          <p:cNvSpPr/>
          <p:nvPr/>
        </p:nvSpPr>
        <p:spPr>
          <a:xfrm>
            <a:off x="5092406" y="1867125"/>
            <a:ext cx="2962200" cy="663300"/>
          </a:xfrm>
          <a:prstGeom prst="roundRect">
            <a:avLst>
              <a:gd name="adj" fmla="val 16667"/>
            </a:avLst>
          </a:prstGeom>
          <a:gradFill>
            <a:gsLst>
              <a:gs pos="0">
                <a:schemeClr val="accent1"/>
              </a:gs>
              <a:gs pos="39000">
                <a:schemeClr val="accent1"/>
              </a:gs>
              <a:gs pos="73000">
                <a:schemeClr val="accent3"/>
              </a:gs>
              <a:gs pos="100000">
                <a:schemeClr val="accent3"/>
              </a:gs>
            </a:gsLst>
            <a:lin ang="5400700" scaled="0"/>
          </a:gradFill>
          <a:ln>
            <a:noFill/>
          </a:ln>
          <a:effectLst>
            <a:outerShdw blurRad="385763" dist="1905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3500">
                <a:latin typeface="Concert One"/>
                <a:ea typeface="Concert One"/>
                <a:cs typeface="Concert One"/>
                <a:sym typeface="Concert One"/>
              </a:rPr>
              <a:t>$3,569,000</a:t>
            </a:r>
            <a:endParaRPr sz="2700"/>
          </a:p>
        </p:txBody>
      </p:sp>
      <p:sp>
        <p:nvSpPr>
          <p:cNvPr id="3111" name="Google Shape;3111;p41"/>
          <p:cNvSpPr/>
          <p:nvPr/>
        </p:nvSpPr>
        <p:spPr>
          <a:xfrm>
            <a:off x="3095518" y="1867125"/>
            <a:ext cx="230700" cy="230700"/>
          </a:xfrm>
          <a:prstGeom prst="ellipse">
            <a:avLst/>
          </a:prstGeom>
          <a:gradFill>
            <a:gsLst>
              <a:gs pos="0">
                <a:schemeClr val="lt1"/>
              </a:gs>
              <a:gs pos="50000">
                <a:schemeClr val="lt1"/>
              </a:gs>
              <a:gs pos="100000">
                <a:schemeClr val="lt2"/>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1"/>
          <p:cNvSpPr/>
          <p:nvPr/>
        </p:nvSpPr>
        <p:spPr>
          <a:xfrm>
            <a:off x="3460181" y="1867125"/>
            <a:ext cx="230700" cy="230700"/>
          </a:xfrm>
          <a:prstGeom prst="ellipse">
            <a:avLst/>
          </a:prstGeom>
          <a:gradFill>
            <a:gsLst>
              <a:gs pos="0">
                <a:schemeClr val="lt1"/>
              </a:gs>
              <a:gs pos="50000">
                <a:schemeClr val="lt1"/>
              </a:gs>
              <a:gs pos="100000">
                <a:schemeClr val="lt2"/>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1"/>
          <p:cNvSpPr/>
          <p:nvPr/>
        </p:nvSpPr>
        <p:spPr>
          <a:xfrm>
            <a:off x="2730881" y="2299725"/>
            <a:ext cx="230700" cy="230700"/>
          </a:xfrm>
          <a:prstGeom prst="ellipse">
            <a:avLst/>
          </a:prstGeom>
          <a:gradFill>
            <a:gsLst>
              <a:gs pos="0">
                <a:schemeClr val="lt1"/>
              </a:gs>
              <a:gs pos="50000">
                <a:schemeClr val="lt1"/>
              </a:gs>
              <a:gs pos="100000">
                <a:schemeClr val="lt2"/>
              </a:gs>
            </a:gsLst>
            <a:path path="circle">
              <a:fillToRect l="50000" t="50000" r="50000" b="50000"/>
            </a:path>
            <a:tileRect/>
          </a:gradFill>
          <a:ln>
            <a:noFill/>
          </a:ln>
          <a:effectLst>
            <a:outerShdw blurRad="142875"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1"/>
          <p:cNvSpPr/>
          <p:nvPr/>
        </p:nvSpPr>
        <p:spPr>
          <a:xfrm>
            <a:off x="3095530" y="2299725"/>
            <a:ext cx="230700" cy="230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25" name="Google Shape;1825;p36"/>
          <p:cNvSpPr txBox="1">
            <a:spLocks noGrp="1"/>
          </p:cNvSpPr>
          <p:nvPr>
            <p:ph type="title"/>
          </p:nvPr>
        </p:nvSpPr>
        <p:spPr>
          <a:xfrm>
            <a:off x="1771789" y="710596"/>
            <a:ext cx="5623749" cy="5699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rgbClr val="000000"/>
                </a:solidFill>
              </a:rPr>
              <a:t>Real Estate Infographics</a:t>
            </a:r>
            <a:endParaRPr dirty="0">
              <a:solidFill>
                <a:srgbClr val="000000"/>
              </a:solidFill>
            </a:endParaRPr>
          </a:p>
        </p:txBody>
      </p:sp>
      <p:sp>
        <p:nvSpPr>
          <p:cNvPr id="1838" name="Google Shape;1838;p36"/>
          <p:cNvSpPr/>
          <p:nvPr/>
        </p:nvSpPr>
        <p:spPr>
          <a:xfrm rot="10800000" flipH="1">
            <a:off x="6309851" y="1935745"/>
            <a:ext cx="2171391" cy="879089"/>
          </a:xfrm>
          <a:custGeom>
            <a:avLst/>
            <a:gdLst/>
            <a:ahLst/>
            <a:cxnLst/>
            <a:rect l="l" t="t" r="r" b="b"/>
            <a:pathLst>
              <a:path w="99105" h="41330" extrusionOk="0">
                <a:moveTo>
                  <a:pt x="23518" y="0"/>
                </a:moveTo>
                <a:cubicBezTo>
                  <a:pt x="23151" y="0"/>
                  <a:pt x="22750" y="34"/>
                  <a:pt x="22384" y="34"/>
                </a:cubicBezTo>
                <a:lnTo>
                  <a:pt x="22150" y="67"/>
                </a:lnTo>
                <a:cubicBezTo>
                  <a:pt x="15045" y="567"/>
                  <a:pt x="8407" y="4737"/>
                  <a:pt x="5071" y="11609"/>
                </a:cubicBezTo>
                <a:cubicBezTo>
                  <a:pt x="2536" y="16812"/>
                  <a:pt x="2369" y="22550"/>
                  <a:pt x="4171" y="27587"/>
                </a:cubicBezTo>
                <a:lnTo>
                  <a:pt x="1" y="35426"/>
                </a:lnTo>
                <a:lnTo>
                  <a:pt x="8874" y="35125"/>
                </a:lnTo>
                <a:cubicBezTo>
                  <a:pt x="10508" y="36760"/>
                  <a:pt x="12410" y="38161"/>
                  <a:pt x="14578" y="39228"/>
                </a:cubicBezTo>
                <a:cubicBezTo>
                  <a:pt x="17046" y="40429"/>
                  <a:pt x="19582" y="41096"/>
                  <a:pt x="22150" y="41263"/>
                </a:cubicBezTo>
                <a:lnTo>
                  <a:pt x="22250" y="41263"/>
                </a:lnTo>
                <a:cubicBezTo>
                  <a:pt x="22517" y="41296"/>
                  <a:pt x="22817" y="41296"/>
                  <a:pt x="23117" y="41330"/>
                </a:cubicBezTo>
                <a:lnTo>
                  <a:pt x="78457" y="41330"/>
                </a:lnTo>
                <a:cubicBezTo>
                  <a:pt x="89865" y="41330"/>
                  <a:pt x="99105" y="32090"/>
                  <a:pt x="99105" y="20682"/>
                </a:cubicBezTo>
                <a:cubicBezTo>
                  <a:pt x="99105" y="9240"/>
                  <a:pt x="89865" y="0"/>
                  <a:pt x="78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6"/>
          <p:cNvSpPr/>
          <p:nvPr/>
        </p:nvSpPr>
        <p:spPr>
          <a:xfrm rot="10800000" flipH="1">
            <a:off x="6309847" y="3470000"/>
            <a:ext cx="2171391" cy="879089"/>
          </a:xfrm>
          <a:custGeom>
            <a:avLst/>
            <a:gdLst/>
            <a:ahLst/>
            <a:cxnLst/>
            <a:rect l="l" t="t" r="r" b="b"/>
            <a:pathLst>
              <a:path w="99105" h="41330" extrusionOk="0">
                <a:moveTo>
                  <a:pt x="23484" y="0"/>
                </a:moveTo>
                <a:cubicBezTo>
                  <a:pt x="23117" y="0"/>
                  <a:pt x="22750" y="0"/>
                  <a:pt x="22350" y="33"/>
                </a:cubicBezTo>
                <a:lnTo>
                  <a:pt x="22149" y="33"/>
                </a:lnTo>
                <a:cubicBezTo>
                  <a:pt x="15044" y="567"/>
                  <a:pt x="8406" y="4737"/>
                  <a:pt x="5037" y="11608"/>
                </a:cubicBezTo>
                <a:cubicBezTo>
                  <a:pt x="2502" y="16779"/>
                  <a:pt x="2369" y="22516"/>
                  <a:pt x="4170" y="27553"/>
                </a:cubicBezTo>
                <a:lnTo>
                  <a:pt x="0" y="35425"/>
                </a:lnTo>
                <a:lnTo>
                  <a:pt x="8873" y="35092"/>
                </a:lnTo>
                <a:cubicBezTo>
                  <a:pt x="10474" y="36760"/>
                  <a:pt x="12376" y="38161"/>
                  <a:pt x="14577" y="39228"/>
                </a:cubicBezTo>
                <a:cubicBezTo>
                  <a:pt x="17012" y="40396"/>
                  <a:pt x="19581" y="41063"/>
                  <a:pt x="22149" y="41263"/>
                </a:cubicBezTo>
                <a:lnTo>
                  <a:pt x="22216" y="41263"/>
                </a:lnTo>
                <a:cubicBezTo>
                  <a:pt x="22516" y="41296"/>
                  <a:pt x="22817" y="41296"/>
                  <a:pt x="23117" y="41296"/>
                </a:cubicBezTo>
                <a:lnTo>
                  <a:pt x="78323" y="41296"/>
                </a:lnTo>
                <a:cubicBezTo>
                  <a:pt x="78356" y="41296"/>
                  <a:pt x="78390" y="41330"/>
                  <a:pt x="78423" y="41330"/>
                </a:cubicBezTo>
                <a:cubicBezTo>
                  <a:pt x="89831" y="41330"/>
                  <a:pt x="99104" y="32056"/>
                  <a:pt x="99104" y="20648"/>
                </a:cubicBezTo>
                <a:cubicBezTo>
                  <a:pt x="99104" y="9240"/>
                  <a:pt x="89831" y="0"/>
                  <a:pt x="78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6"/>
          <p:cNvSpPr/>
          <p:nvPr/>
        </p:nvSpPr>
        <p:spPr>
          <a:xfrm>
            <a:off x="653110" y="1935745"/>
            <a:ext cx="2171391" cy="879089"/>
          </a:xfrm>
          <a:custGeom>
            <a:avLst/>
            <a:gdLst/>
            <a:ahLst/>
            <a:cxnLst/>
            <a:rect l="l" t="t" r="r" b="b"/>
            <a:pathLst>
              <a:path w="99105" h="41330" extrusionOk="0">
                <a:moveTo>
                  <a:pt x="20682" y="0"/>
                </a:moveTo>
                <a:cubicBezTo>
                  <a:pt x="9274" y="0"/>
                  <a:pt x="1" y="9240"/>
                  <a:pt x="1" y="20649"/>
                </a:cubicBezTo>
                <a:cubicBezTo>
                  <a:pt x="1" y="32057"/>
                  <a:pt x="9241" y="41330"/>
                  <a:pt x="20682" y="41330"/>
                </a:cubicBezTo>
                <a:cubicBezTo>
                  <a:pt x="20716" y="41330"/>
                  <a:pt x="20749" y="41297"/>
                  <a:pt x="20749" y="41297"/>
                </a:cubicBezTo>
                <a:lnTo>
                  <a:pt x="75988" y="41297"/>
                </a:lnTo>
                <a:cubicBezTo>
                  <a:pt x="76289" y="41297"/>
                  <a:pt x="76589" y="41297"/>
                  <a:pt x="76889" y="41263"/>
                </a:cubicBezTo>
                <a:lnTo>
                  <a:pt x="76956" y="41263"/>
                </a:lnTo>
                <a:cubicBezTo>
                  <a:pt x="79524" y="41063"/>
                  <a:pt x="82093" y="40396"/>
                  <a:pt x="84528" y="39229"/>
                </a:cubicBezTo>
                <a:cubicBezTo>
                  <a:pt x="86696" y="38161"/>
                  <a:pt x="88631" y="36760"/>
                  <a:pt x="90232" y="35092"/>
                </a:cubicBezTo>
                <a:lnTo>
                  <a:pt x="99105" y="35426"/>
                </a:lnTo>
                <a:lnTo>
                  <a:pt x="94935" y="27554"/>
                </a:lnTo>
                <a:cubicBezTo>
                  <a:pt x="96737" y="22517"/>
                  <a:pt x="96570" y="16779"/>
                  <a:pt x="94035" y="11609"/>
                </a:cubicBezTo>
                <a:cubicBezTo>
                  <a:pt x="90699" y="4737"/>
                  <a:pt x="84061" y="568"/>
                  <a:pt x="76956" y="34"/>
                </a:cubicBezTo>
                <a:lnTo>
                  <a:pt x="76722" y="34"/>
                </a:lnTo>
                <a:cubicBezTo>
                  <a:pt x="76355" y="0"/>
                  <a:pt x="75988" y="0"/>
                  <a:pt x="75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6"/>
          <p:cNvSpPr/>
          <p:nvPr/>
        </p:nvSpPr>
        <p:spPr>
          <a:xfrm>
            <a:off x="665250" y="3470000"/>
            <a:ext cx="2171391" cy="879089"/>
          </a:xfrm>
          <a:custGeom>
            <a:avLst/>
            <a:gdLst/>
            <a:ahLst/>
            <a:cxnLst/>
            <a:rect l="l" t="t" r="r" b="b"/>
            <a:pathLst>
              <a:path w="99105" h="41330" extrusionOk="0">
                <a:moveTo>
                  <a:pt x="20682" y="0"/>
                </a:moveTo>
                <a:cubicBezTo>
                  <a:pt x="9274" y="0"/>
                  <a:pt x="1" y="9274"/>
                  <a:pt x="1" y="20682"/>
                </a:cubicBezTo>
                <a:cubicBezTo>
                  <a:pt x="1" y="32090"/>
                  <a:pt x="9274" y="41330"/>
                  <a:pt x="20682" y="41330"/>
                </a:cubicBezTo>
                <a:lnTo>
                  <a:pt x="75988" y="41330"/>
                </a:lnTo>
                <a:cubicBezTo>
                  <a:pt x="76289" y="41330"/>
                  <a:pt x="76589" y="41297"/>
                  <a:pt x="76889" y="41297"/>
                </a:cubicBezTo>
                <a:cubicBezTo>
                  <a:pt x="76889" y="41297"/>
                  <a:pt x="76956" y="41263"/>
                  <a:pt x="76956" y="41263"/>
                </a:cubicBezTo>
                <a:cubicBezTo>
                  <a:pt x="79524" y="41096"/>
                  <a:pt x="82093" y="40429"/>
                  <a:pt x="84528" y="39228"/>
                </a:cubicBezTo>
                <a:cubicBezTo>
                  <a:pt x="86729" y="38161"/>
                  <a:pt x="88631" y="36760"/>
                  <a:pt x="90232" y="35125"/>
                </a:cubicBezTo>
                <a:lnTo>
                  <a:pt x="99105" y="35426"/>
                </a:lnTo>
                <a:lnTo>
                  <a:pt x="94935" y="27587"/>
                </a:lnTo>
                <a:cubicBezTo>
                  <a:pt x="96737" y="22550"/>
                  <a:pt x="96570" y="16812"/>
                  <a:pt x="94035" y="11609"/>
                </a:cubicBezTo>
                <a:cubicBezTo>
                  <a:pt x="90699" y="4770"/>
                  <a:pt x="84061" y="601"/>
                  <a:pt x="76956" y="67"/>
                </a:cubicBezTo>
                <a:lnTo>
                  <a:pt x="76756" y="67"/>
                </a:lnTo>
                <a:cubicBezTo>
                  <a:pt x="76355" y="34"/>
                  <a:pt x="75988" y="0"/>
                  <a:pt x="75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 name="Google Shape;1842;p36"/>
          <p:cNvGrpSpPr/>
          <p:nvPr/>
        </p:nvGrpSpPr>
        <p:grpSpPr>
          <a:xfrm>
            <a:off x="7895531" y="1497205"/>
            <a:ext cx="585716" cy="605203"/>
            <a:chOff x="5722556" y="1557855"/>
            <a:chExt cx="585716" cy="605203"/>
          </a:xfrm>
        </p:grpSpPr>
        <p:sp>
          <p:nvSpPr>
            <p:cNvPr id="1843" name="Google Shape;1843;p36"/>
            <p:cNvSpPr/>
            <p:nvPr/>
          </p:nvSpPr>
          <p:spPr>
            <a:xfrm>
              <a:off x="5731398" y="1580862"/>
              <a:ext cx="576874" cy="582196"/>
            </a:xfrm>
            <a:custGeom>
              <a:avLst/>
              <a:gdLst/>
              <a:ahLst/>
              <a:cxnLst/>
              <a:rect l="l" t="t" r="r" b="b"/>
              <a:pathLst>
                <a:path w="32624" h="32925" extrusionOk="0">
                  <a:moveTo>
                    <a:pt x="16312" y="1"/>
                  </a:moveTo>
                  <a:cubicBezTo>
                    <a:pt x="7306" y="1"/>
                    <a:pt x="1" y="7373"/>
                    <a:pt x="1" y="16446"/>
                  </a:cubicBezTo>
                  <a:cubicBezTo>
                    <a:pt x="1" y="25552"/>
                    <a:pt x="7306" y="32924"/>
                    <a:pt x="16312" y="32924"/>
                  </a:cubicBezTo>
                  <a:cubicBezTo>
                    <a:pt x="25319" y="32924"/>
                    <a:pt x="32624" y="25552"/>
                    <a:pt x="32624" y="16446"/>
                  </a:cubicBezTo>
                  <a:cubicBezTo>
                    <a:pt x="32591" y="7373"/>
                    <a:pt x="25319" y="1"/>
                    <a:pt x="16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6"/>
            <p:cNvSpPr/>
            <p:nvPr/>
          </p:nvSpPr>
          <p:spPr>
            <a:xfrm>
              <a:off x="5722556" y="1557855"/>
              <a:ext cx="568033" cy="568033"/>
            </a:xfrm>
            <a:custGeom>
              <a:avLst/>
              <a:gdLst/>
              <a:ahLst/>
              <a:cxnLst/>
              <a:rect l="l" t="t" r="r" b="b"/>
              <a:pathLst>
                <a:path w="32124" h="32124" extrusionOk="0">
                  <a:moveTo>
                    <a:pt x="32123" y="16079"/>
                  </a:moveTo>
                  <a:cubicBezTo>
                    <a:pt x="32123" y="24952"/>
                    <a:pt x="24918" y="32124"/>
                    <a:pt x="16045" y="32124"/>
                  </a:cubicBezTo>
                  <a:cubicBezTo>
                    <a:pt x="7205" y="32124"/>
                    <a:pt x="0" y="24952"/>
                    <a:pt x="0" y="16079"/>
                  </a:cubicBezTo>
                  <a:cubicBezTo>
                    <a:pt x="0" y="7206"/>
                    <a:pt x="7172" y="1"/>
                    <a:pt x="16045" y="1"/>
                  </a:cubicBezTo>
                  <a:cubicBezTo>
                    <a:pt x="24951" y="34"/>
                    <a:pt x="32123" y="7206"/>
                    <a:pt x="32123" y="16079"/>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6"/>
            <p:cNvSpPr/>
            <p:nvPr/>
          </p:nvSpPr>
          <p:spPr>
            <a:xfrm>
              <a:off x="5731398" y="1566715"/>
              <a:ext cx="550332" cy="550916"/>
            </a:xfrm>
            <a:custGeom>
              <a:avLst/>
              <a:gdLst/>
              <a:ahLst/>
              <a:cxnLst/>
              <a:rect l="l" t="t" r="r" b="b"/>
              <a:pathLst>
                <a:path w="31123" h="31156" extrusionOk="0">
                  <a:moveTo>
                    <a:pt x="15578" y="0"/>
                  </a:moveTo>
                  <a:cubicBezTo>
                    <a:pt x="6972" y="0"/>
                    <a:pt x="1" y="6972"/>
                    <a:pt x="1" y="15578"/>
                  </a:cubicBezTo>
                  <a:cubicBezTo>
                    <a:pt x="1" y="24184"/>
                    <a:pt x="6972" y="31156"/>
                    <a:pt x="15578" y="31156"/>
                  </a:cubicBezTo>
                  <a:cubicBezTo>
                    <a:pt x="24151" y="31156"/>
                    <a:pt x="31123" y="24184"/>
                    <a:pt x="31123" y="15578"/>
                  </a:cubicBezTo>
                  <a:cubicBezTo>
                    <a:pt x="31123" y="6972"/>
                    <a:pt x="24151" y="0"/>
                    <a:pt x="15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6"/>
            <p:cNvSpPr/>
            <p:nvPr/>
          </p:nvSpPr>
          <p:spPr>
            <a:xfrm>
              <a:off x="5871205" y="1723021"/>
              <a:ext cx="270754" cy="238325"/>
            </a:xfrm>
            <a:custGeom>
              <a:avLst/>
              <a:gdLst/>
              <a:ahLst/>
              <a:cxnLst/>
              <a:rect l="l" t="t" r="r" b="b"/>
              <a:pathLst>
                <a:path w="15312" h="13478" extrusionOk="0">
                  <a:moveTo>
                    <a:pt x="7656" y="1"/>
                  </a:moveTo>
                  <a:cubicBezTo>
                    <a:pt x="7564" y="1"/>
                    <a:pt x="7472" y="34"/>
                    <a:pt x="7406" y="101"/>
                  </a:cubicBezTo>
                  <a:lnTo>
                    <a:pt x="167" y="7373"/>
                  </a:lnTo>
                  <a:cubicBezTo>
                    <a:pt x="0" y="7506"/>
                    <a:pt x="0" y="7740"/>
                    <a:pt x="167" y="7873"/>
                  </a:cubicBezTo>
                  <a:lnTo>
                    <a:pt x="934" y="8640"/>
                  </a:lnTo>
                  <a:cubicBezTo>
                    <a:pt x="1001" y="8724"/>
                    <a:pt x="1093" y="8765"/>
                    <a:pt x="1184" y="8765"/>
                  </a:cubicBezTo>
                  <a:cubicBezTo>
                    <a:pt x="1276" y="8765"/>
                    <a:pt x="1368" y="8724"/>
                    <a:pt x="1435" y="8640"/>
                  </a:cubicBezTo>
                  <a:lnTo>
                    <a:pt x="7406" y="2703"/>
                  </a:lnTo>
                  <a:cubicBezTo>
                    <a:pt x="7472" y="2619"/>
                    <a:pt x="7564" y="2578"/>
                    <a:pt x="7660" y="2578"/>
                  </a:cubicBezTo>
                  <a:cubicBezTo>
                    <a:pt x="7756" y="2578"/>
                    <a:pt x="7856" y="2619"/>
                    <a:pt x="7939" y="2703"/>
                  </a:cubicBezTo>
                  <a:lnTo>
                    <a:pt x="13877" y="8640"/>
                  </a:lnTo>
                  <a:cubicBezTo>
                    <a:pt x="13960" y="8724"/>
                    <a:pt x="14052" y="8765"/>
                    <a:pt x="14144" y="8765"/>
                  </a:cubicBezTo>
                  <a:cubicBezTo>
                    <a:pt x="14235" y="8765"/>
                    <a:pt x="14327" y="8724"/>
                    <a:pt x="14411" y="8640"/>
                  </a:cubicBezTo>
                  <a:lnTo>
                    <a:pt x="15178" y="7873"/>
                  </a:lnTo>
                  <a:cubicBezTo>
                    <a:pt x="15311" y="7740"/>
                    <a:pt x="15311" y="7506"/>
                    <a:pt x="15178" y="7373"/>
                  </a:cubicBezTo>
                  <a:lnTo>
                    <a:pt x="12209" y="4371"/>
                  </a:lnTo>
                  <a:lnTo>
                    <a:pt x="12209" y="1068"/>
                  </a:lnTo>
                  <a:cubicBezTo>
                    <a:pt x="12209" y="868"/>
                    <a:pt x="12042" y="701"/>
                    <a:pt x="11842" y="701"/>
                  </a:cubicBezTo>
                  <a:lnTo>
                    <a:pt x="10541" y="701"/>
                  </a:lnTo>
                  <a:cubicBezTo>
                    <a:pt x="10341" y="701"/>
                    <a:pt x="10174" y="868"/>
                    <a:pt x="10174" y="1068"/>
                  </a:cubicBezTo>
                  <a:lnTo>
                    <a:pt x="10174" y="2369"/>
                  </a:lnTo>
                  <a:lnTo>
                    <a:pt x="7906" y="101"/>
                  </a:lnTo>
                  <a:cubicBezTo>
                    <a:pt x="7839" y="34"/>
                    <a:pt x="7747" y="1"/>
                    <a:pt x="7656" y="1"/>
                  </a:cubicBezTo>
                  <a:close/>
                  <a:moveTo>
                    <a:pt x="7660" y="3670"/>
                  </a:moveTo>
                  <a:cubicBezTo>
                    <a:pt x="7564" y="3670"/>
                    <a:pt x="7472" y="3703"/>
                    <a:pt x="7406" y="3770"/>
                  </a:cubicBezTo>
                  <a:lnTo>
                    <a:pt x="3236" y="7973"/>
                  </a:lnTo>
                  <a:cubicBezTo>
                    <a:pt x="3102" y="8107"/>
                    <a:pt x="2969" y="8373"/>
                    <a:pt x="2969" y="8574"/>
                  </a:cubicBezTo>
                  <a:lnTo>
                    <a:pt x="2969" y="13110"/>
                  </a:lnTo>
                  <a:cubicBezTo>
                    <a:pt x="2969" y="13310"/>
                    <a:pt x="3136" y="13477"/>
                    <a:pt x="3336" y="13477"/>
                  </a:cubicBezTo>
                  <a:lnTo>
                    <a:pt x="5738" y="13477"/>
                  </a:lnTo>
                  <a:cubicBezTo>
                    <a:pt x="5938" y="13477"/>
                    <a:pt x="6071" y="13310"/>
                    <a:pt x="6071" y="13110"/>
                  </a:cubicBezTo>
                  <a:lnTo>
                    <a:pt x="6071" y="9875"/>
                  </a:lnTo>
                  <a:cubicBezTo>
                    <a:pt x="6071" y="9674"/>
                    <a:pt x="6238" y="9508"/>
                    <a:pt x="6438" y="9508"/>
                  </a:cubicBezTo>
                  <a:lnTo>
                    <a:pt x="8907" y="9508"/>
                  </a:lnTo>
                  <a:cubicBezTo>
                    <a:pt x="9073" y="9508"/>
                    <a:pt x="9240" y="9674"/>
                    <a:pt x="9240" y="9875"/>
                  </a:cubicBezTo>
                  <a:lnTo>
                    <a:pt x="9240" y="13110"/>
                  </a:lnTo>
                  <a:cubicBezTo>
                    <a:pt x="9240" y="13310"/>
                    <a:pt x="9407" y="13477"/>
                    <a:pt x="9607" y="13477"/>
                  </a:cubicBezTo>
                  <a:lnTo>
                    <a:pt x="11842" y="13477"/>
                  </a:lnTo>
                  <a:cubicBezTo>
                    <a:pt x="12042" y="13477"/>
                    <a:pt x="12209" y="13310"/>
                    <a:pt x="12209" y="13110"/>
                  </a:cubicBezTo>
                  <a:lnTo>
                    <a:pt x="12209" y="8407"/>
                  </a:lnTo>
                  <a:cubicBezTo>
                    <a:pt x="12209" y="8207"/>
                    <a:pt x="12076" y="7940"/>
                    <a:pt x="11942" y="7773"/>
                  </a:cubicBezTo>
                  <a:lnTo>
                    <a:pt x="7939" y="3770"/>
                  </a:lnTo>
                  <a:cubicBezTo>
                    <a:pt x="7856" y="3703"/>
                    <a:pt x="7756" y="3670"/>
                    <a:pt x="7660" y="36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36"/>
          <p:cNvGrpSpPr/>
          <p:nvPr/>
        </p:nvGrpSpPr>
        <p:grpSpPr>
          <a:xfrm>
            <a:off x="653107" y="1497207"/>
            <a:ext cx="576874" cy="596343"/>
            <a:chOff x="1942607" y="2123557"/>
            <a:chExt cx="576874" cy="596343"/>
          </a:xfrm>
        </p:grpSpPr>
        <p:sp>
          <p:nvSpPr>
            <p:cNvPr id="1848" name="Google Shape;1848;p36"/>
            <p:cNvSpPr/>
            <p:nvPr/>
          </p:nvSpPr>
          <p:spPr>
            <a:xfrm>
              <a:off x="1942607" y="2137121"/>
              <a:ext cx="576874" cy="582780"/>
            </a:xfrm>
            <a:custGeom>
              <a:avLst/>
              <a:gdLst/>
              <a:ahLst/>
              <a:cxnLst/>
              <a:rect l="l" t="t" r="r" b="b"/>
              <a:pathLst>
                <a:path w="32624" h="32958" extrusionOk="0">
                  <a:moveTo>
                    <a:pt x="16312" y="1"/>
                  </a:moveTo>
                  <a:cubicBezTo>
                    <a:pt x="7306" y="1"/>
                    <a:pt x="1" y="7373"/>
                    <a:pt x="1" y="16479"/>
                  </a:cubicBezTo>
                  <a:cubicBezTo>
                    <a:pt x="1" y="25586"/>
                    <a:pt x="7306" y="32958"/>
                    <a:pt x="16312" y="32958"/>
                  </a:cubicBezTo>
                  <a:cubicBezTo>
                    <a:pt x="25319" y="32958"/>
                    <a:pt x="32624" y="25586"/>
                    <a:pt x="32624" y="16479"/>
                  </a:cubicBezTo>
                  <a:cubicBezTo>
                    <a:pt x="32624" y="7373"/>
                    <a:pt x="25319" y="1"/>
                    <a:pt x="16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a:off x="1942607" y="2123557"/>
              <a:ext cx="550934" cy="550332"/>
            </a:xfrm>
            <a:custGeom>
              <a:avLst/>
              <a:gdLst/>
              <a:ahLst/>
              <a:cxnLst/>
              <a:rect l="l" t="t" r="r" b="b"/>
              <a:pathLst>
                <a:path w="31157" h="31123" extrusionOk="0">
                  <a:moveTo>
                    <a:pt x="15578" y="0"/>
                  </a:moveTo>
                  <a:cubicBezTo>
                    <a:pt x="6972" y="0"/>
                    <a:pt x="1" y="6972"/>
                    <a:pt x="1" y="15578"/>
                  </a:cubicBezTo>
                  <a:cubicBezTo>
                    <a:pt x="1" y="24151"/>
                    <a:pt x="6972" y="31123"/>
                    <a:pt x="15578" y="31123"/>
                  </a:cubicBezTo>
                  <a:cubicBezTo>
                    <a:pt x="24151" y="31123"/>
                    <a:pt x="31156" y="24151"/>
                    <a:pt x="31156" y="15578"/>
                  </a:cubicBezTo>
                  <a:cubicBezTo>
                    <a:pt x="31156" y="6972"/>
                    <a:pt x="24185" y="0"/>
                    <a:pt x="15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6"/>
            <p:cNvSpPr/>
            <p:nvPr/>
          </p:nvSpPr>
          <p:spPr>
            <a:xfrm>
              <a:off x="2082415" y="2265717"/>
              <a:ext cx="270754" cy="266175"/>
            </a:xfrm>
            <a:custGeom>
              <a:avLst/>
              <a:gdLst/>
              <a:ahLst/>
              <a:cxnLst/>
              <a:rect l="l" t="t" r="r" b="b"/>
              <a:pathLst>
                <a:path w="15312" h="15053" extrusionOk="0">
                  <a:moveTo>
                    <a:pt x="7701" y="4103"/>
                  </a:moveTo>
                  <a:cubicBezTo>
                    <a:pt x="9640" y="4103"/>
                    <a:pt x="11208" y="5658"/>
                    <a:pt x="11208" y="7606"/>
                  </a:cubicBezTo>
                  <a:cubicBezTo>
                    <a:pt x="11208" y="9574"/>
                    <a:pt x="9640" y="11142"/>
                    <a:pt x="7706" y="11175"/>
                  </a:cubicBezTo>
                  <a:cubicBezTo>
                    <a:pt x="5738" y="11175"/>
                    <a:pt x="4137" y="9607"/>
                    <a:pt x="4137" y="7639"/>
                  </a:cubicBezTo>
                  <a:cubicBezTo>
                    <a:pt x="4137" y="5705"/>
                    <a:pt x="5704" y="4103"/>
                    <a:pt x="7639" y="4103"/>
                  </a:cubicBezTo>
                  <a:cubicBezTo>
                    <a:pt x="7660" y="4103"/>
                    <a:pt x="7680" y="4103"/>
                    <a:pt x="7701" y="4103"/>
                  </a:cubicBezTo>
                  <a:close/>
                  <a:moveTo>
                    <a:pt x="6939" y="0"/>
                  </a:moveTo>
                  <a:cubicBezTo>
                    <a:pt x="6772" y="0"/>
                    <a:pt x="6605" y="167"/>
                    <a:pt x="6605" y="334"/>
                  </a:cubicBezTo>
                  <a:lnTo>
                    <a:pt x="6505" y="1435"/>
                  </a:lnTo>
                  <a:cubicBezTo>
                    <a:pt x="6505" y="1635"/>
                    <a:pt x="6338" y="1802"/>
                    <a:pt x="6171" y="1868"/>
                  </a:cubicBezTo>
                  <a:lnTo>
                    <a:pt x="5071" y="2269"/>
                  </a:lnTo>
                  <a:cubicBezTo>
                    <a:pt x="5015" y="2291"/>
                    <a:pt x="4952" y="2302"/>
                    <a:pt x="4888" y="2302"/>
                  </a:cubicBezTo>
                  <a:cubicBezTo>
                    <a:pt x="4759" y="2302"/>
                    <a:pt x="4626" y="2258"/>
                    <a:pt x="4537" y="2169"/>
                  </a:cubicBezTo>
                  <a:lnTo>
                    <a:pt x="3736" y="1401"/>
                  </a:lnTo>
                  <a:cubicBezTo>
                    <a:pt x="3680" y="1327"/>
                    <a:pt x="3582" y="1283"/>
                    <a:pt x="3483" y="1283"/>
                  </a:cubicBezTo>
                  <a:cubicBezTo>
                    <a:pt x="3405" y="1283"/>
                    <a:pt x="3328" y="1310"/>
                    <a:pt x="3269" y="1368"/>
                  </a:cubicBezTo>
                  <a:lnTo>
                    <a:pt x="2202" y="2235"/>
                  </a:lnTo>
                  <a:cubicBezTo>
                    <a:pt x="2068" y="2369"/>
                    <a:pt x="2068" y="2569"/>
                    <a:pt x="2168" y="2736"/>
                  </a:cubicBezTo>
                  <a:lnTo>
                    <a:pt x="2802" y="3636"/>
                  </a:lnTo>
                  <a:cubicBezTo>
                    <a:pt x="2902" y="3803"/>
                    <a:pt x="2902" y="4037"/>
                    <a:pt x="2802" y="4170"/>
                  </a:cubicBezTo>
                  <a:lnTo>
                    <a:pt x="2235" y="5204"/>
                  </a:lnTo>
                  <a:cubicBezTo>
                    <a:pt x="2168" y="5371"/>
                    <a:pt x="1935" y="5471"/>
                    <a:pt x="1768" y="5471"/>
                  </a:cubicBezTo>
                  <a:lnTo>
                    <a:pt x="667" y="5371"/>
                  </a:lnTo>
                  <a:cubicBezTo>
                    <a:pt x="647" y="5368"/>
                    <a:pt x="626" y="5366"/>
                    <a:pt x="607" y="5366"/>
                  </a:cubicBezTo>
                  <a:cubicBezTo>
                    <a:pt x="434" y="5366"/>
                    <a:pt x="297" y="5492"/>
                    <a:pt x="267" y="5671"/>
                  </a:cubicBezTo>
                  <a:lnTo>
                    <a:pt x="34" y="7005"/>
                  </a:lnTo>
                  <a:cubicBezTo>
                    <a:pt x="0" y="7206"/>
                    <a:pt x="134" y="7372"/>
                    <a:pt x="300" y="7406"/>
                  </a:cubicBezTo>
                  <a:lnTo>
                    <a:pt x="1401" y="7706"/>
                  </a:lnTo>
                  <a:cubicBezTo>
                    <a:pt x="1568" y="7739"/>
                    <a:pt x="1735" y="7939"/>
                    <a:pt x="1735" y="8106"/>
                  </a:cubicBezTo>
                  <a:lnTo>
                    <a:pt x="1935" y="9240"/>
                  </a:lnTo>
                  <a:cubicBezTo>
                    <a:pt x="2002" y="9441"/>
                    <a:pt x="1902" y="9674"/>
                    <a:pt x="1768" y="9774"/>
                  </a:cubicBezTo>
                  <a:lnTo>
                    <a:pt x="834" y="10408"/>
                  </a:lnTo>
                  <a:cubicBezTo>
                    <a:pt x="701" y="10508"/>
                    <a:pt x="667" y="10708"/>
                    <a:pt x="734" y="10875"/>
                  </a:cubicBezTo>
                  <a:lnTo>
                    <a:pt x="1435" y="12042"/>
                  </a:lnTo>
                  <a:cubicBezTo>
                    <a:pt x="1509" y="12166"/>
                    <a:pt x="1638" y="12235"/>
                    <a:pt x="1768" y="12235"/>
                  </a:cubicBezTo>
                  <a:cubicBezTo>
                    <a:pt x="1813" y="12235"/>
                    <a:pt x="1858" y="12226"/>
                    <a:pt x="1902" y="12209"/>
                  </a:cubicBezTo>
                  <a:lnTo>
                    <a:pt x="2902" y="11709"/>
                  </a:lnTo>
                  <a:cubicBezTo>
                    <a:pt x="2958" y="11687"/>
                    <a:pt x="3025" y="11675"/>
                    <a:pt x="3094" y="11675"/>
                  </a:cubicBezTo>
                  <a:cubicBezTo>
                    <a:pt x="3232" y="11675"/>
                    <a:pt x="3380" y="11720"/>
                    <a:pt x="3469" y="11809"/>
                  </a:cubicBezTo>
                  <a:lnTo>
                    <a:pt x="4337" y="12543"/>
                  </a:lnTo>
                  <a:cubicBezTo>
                    <a:pt x="4503" y="12643"/>
                    <a:pt x="4570" y="12876"/>
                    <a:pt x="4537" y="13076"/>
                  </a:cubicBezTo>
                  <a:lnTo>
                    <a:pt x="4237" y="14144"/>
                  </a:lnTo>
                  <a:cubicBezTo>
                    <a:pt x="4170" y="14311"/>
                    <a:pt x="4303" y="14511"/>
                    <a:pt x="4470" y="14578"/>
                  </a:cubicBezTo>
                  <a:lnTo>
                    <a:pt x="5738" y="15045"/>
                  </a:lnTo>
                  <a:cubicBezTo>
                    <a:pt x="5771" y="15050"/>
                    <a:pt x="5803" y="15053"/>
                    <a:pt x="5835" y="15053"/>
                  </a:cubicBezTo>
                  <a:cubicBezTo>
                    <a:pt x="5992" y="15053"/>
                    <a:pt x="6121" y="14983"/>
                    <a:pt x="6205" y="14844"/>
                  </a:cubicBezTo>
                  <a:lnTo>
                    <a:pt x="6672" y="13844"/>
                  </a:lnTo>
                  <a:cubicBezTo>
                    <a:pt x="6731" y="13694"/>
                    <a:pt x="6898" y="13572"/>
                    <a:pt x="7076" y="13572"/>
                  </a:cubicBezTo>
                  <a:cubicBezTo>
                    <a:pt x="7097" y="13572"/>
                    <a:pt x="7118" y="13573"/>
                    <a:pt x="7139" y="13577"/>
                  </a:cubicBezTo>
                  <a:cubicBezTo>
                    <a:pt x="7139" y="13577"/>
                    <a:pt x="7406" y="13610"/>
                    <a:pt x="7706" y="13610"/>
                  </a:cubicBezTo>
                  <a:cubicBezTo>
                    <a:pt x="8006" y="13610"/>
                    <a:pt x="8273" y="13577"/>
                    <a:pt x="8273" y="13577"/>
                  </a:cubicBezTo>
                  <a:cubicBezTo>
                    <a:pt x="8299" y="13573"/>
                    <a:pt x="8325" y="13570"/>
                    <a:pt x="8350" y="13570"/>
                  </a:cubicBezTo>
                  <a:cubicBezTo>
                    <a:pt x="8522" y="13570"/>
                    <a:pt x="8682" y="13665"/>
                    <a:pt x="8740" y="13810"/>
                  </a:cubicBezTo>
                  <a:lnTo>
                    <a:pt x="9240" y="14844"/>
                  </a:lnTo>
                  <a:cubicBezTo>
                    <a:pt x="9290" y="14968"/>
                    <a:pt x="9413" y="15037"/>
                    <a:pt x="9541" y="15037"/>
                  </a:cubicBezTo>
                  <a:cubicBezTo>
                    <a:pt x="9585" y="15037"/>
                    <a:pt x="9631" y="15028"/>
                    <a:pt x="9674" y="15011"/>
                  </a:cubicBezTo>
                  <a:lnTo>
                    <a:pt x="10941" y="14544"/>
                  </a:lnTo>
                  <a:cubicBezTo>
                    <a:pt x="11142" y="14478"/>
                    <a:pt x="11242" y="14277"/>
                    <a:pt x="11175" y="14111"/>
                  </a:cubicBezTo>
                  <a:lnTo>
                    <a:pt x="10875" y="13043"/>
                  </a:lnTo>
                  <a:cubicBezTo>
                    <a:pt x="10841" y="12843"/>
                    <a:pt x="10908" y="12609"/>
                    <a:pt x="11041" y="12509"/>
                  </a:cubicBezTo>
                  <a:lnTo>
                    <a:pt x="11942" y="11776"/>
                  </a:lnTo>
                  <a:cubicBezTo>
                    <a:pt x="12031" y="11687"/>
                    <a:pt x="12164" y="11642"/>
                    <a:pt x="12293" y="11642"/>
                  </a:cubicBezTo>
                  <a:cubicBezTo>
                    <a:pt x="12357" y="11642"/>
                    <a:pt x="12420" y="11653"/>
                    <a:pt x="12476" y="11675"/>
                  </a:cubicBezTo>
                  <a:lnTo>
                    <a:pt x="13477" y="12142"/>
                  </a:lnTo>
                  <a:cubicBezTo>
                    <a:pt x="13521" y="12160"/>
                    <a:pt x="13571" y="12169"/>
                    <a:pt x="13620" y="12169"/>
                  </a:cubicBezTo>
                  <a:cubicBezTo>
                    <a:pt x="13756" y="12169"/>
                    <a:pt x="13895" y="12107"/>
                    <a:pt x="13944" y="12009"/>
                  </a:cubicBezTo>
                  <a:lnTo>
                    <a:pt x="14644" y="10808"/>
                  </a:lnTo>
                  <a:cubicBezTo>
                    <a:pt x="14711" y="10641"/>
                    <a:pt x="14677" y="10441"/>
                    <a:pt x="14511" y="10341"/>
                  </a:cubicBezTo>
                  <a:lnTo>
                    <a:pt x="13610" y="9707"/>
                  </a:lnTo>
                  <a:cubicBezTo>
                    <a:pt x="13443" y="9607"/>
                    <a:pt x="13376" y="9374"/>
                    <a:pt x="13410" y="9207"/>
                  </a:cubicBezTo>
                  <a:lnTo>
                    <a:pt x="13610" y="8040"/>
                  </a:lnTo>
                  <a:cubicBezTo>
                    <a:pt x="13610" y="7873"/>
                    <a:pt x="13777" y="7673"/>
                    <a:pt x="13944" y="7639"/>
                  </a:cubicBezTo>
                  <a:lnTo>
                    <a:pt x="15044" y="7339"/>
                  </a:lnTo>
                  <a:cubicBezTo>
                    <a:pt x="15211" y="7306"/>
                    <a:pt x="15311" y="7106"/>
                    <a:pt x="15278" y="6939"/>
                  </a:cubicBezTo>
                  <a:lnTo>
                    <a:pt x="15044" y="5571"/>
                  </a:lnTo>
                  <a:cubicBezTo>
                    <a:pt x="15014" y="5422"/>
                    <a:pt x="14878" y="5299"/>
                    <a:pt x="14705" y="5299"/>
                  </a:cubicBezTo>
                  <a:cubicBezTo>
                    <a:pt x="14685" y="5299"/>
                    <a:pt x="14665" y="5301"/>
                    <a:pt x="14644" y="5304"/>
                  </a:cubicBezTo>
                  <a:lnTo>
                    <a:pt x="13543" y="5404"/>
                  </a:lnTo>
                  <a:cubicBezTo>
                    <a:pt x="13526" y="5408"/>
                    <a:pt x="13508" y="5409"/>
                    <a:pt x="13489" y="5409"/>
                  </a:cubicBezTo>
                  <a:cubicBezTo>
                    <a:pt x="13330" y="5409"/>
                    <a:pt x="13136" y="5287"/>
                    <a:pt x="13076" y="5137"/>
                  </a:cubicBezTo>
                  <a:lnTo>
                    <a:pt x="12509" y="4137"/>
                  </a:lnTo>
                  <a:cubicBezTo>
                    <a:pt x="12376" y="4003"/>
                    <a:pt x="12376" y="3736"/>
                    <a:pt x="12509" y="3603"/>
                  </a:cubicBezTo>
                  <a:lnTo>
                    <a:pt x="13143" y="2669"/>
                  </a:lnTo>
                  <a:cubicBezTo>
                    <a:pt x="13243" y="2536"/>
                    <a:pt x="13210" y="2302"/>
                    <a:pt x="13076" y="2202"/>
                  </a:cubicBezTo>
                  <a:lnTo>
                    <a:pt x="12009" y="1335"/>
                  </a:lnTo>
                  <a:cubicBezTo>
                    <a:pt x="11942" y="1268"/>
                    <a:pt x="11850" y="1235"/>
                    <a:pt x="11763" y="1235"/>
                  </a:cubicBezTo>
                  <a:cubicBezTo>
                    <a:pt x="11675" y="1235"/>
                    <a:pt x="11592" y="1268"/>
                    <a:pt x="11542" y="1335"/>
                  </a:cubicBezTo>
                  <a:lnTo>
                    <a:pt x="10741" y="2135"/>
                  </a:lnTo>
                  <a:cubicBezTo>
                    <a:pt x="10652" y="2224"/>
                    <a:pt x="10519" y="2269"/>
                    <a:pt x="10390" y="2269"/>
                  </a:cubicBezTo>
                  <a:cubicBezTo>
                    <a:pt x="10326" y="2269"/>
                    <a:pt x="10263" y="2258"/>
                    <a:pt x="10208" y="2235"/>
                  </a:cubicBezTo>
                  <a:lnTo>
                    <a:pt x="9107" y="1868"/>
                  </a:lnTo>
                  <a:cubicBezTo>
                    <a:pt x="8940" y="1802"/>
                    <a:pt x="8773" y="1602"/>
                    <a:pt x="8773" y="1435"/>
                  </a:cubicBezTo>
                  <a:lnTo>
                    <a:pt x="8673" y="334"/>
                  </a:lnTo>
                  <a:cubicBezTo>
                    <a:pt x="8673" y="134"/>
                    <a:pt x="8506" y="0"/>
                    <a:pt x="8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36"/>
          <p:cNvGrpSpPr/>
          <p:nvPr/>
        </p:nvGrpSpPr>
        <p:grpSpPr>
          <a:xfrm>
            <a:off x="658805" y="3032538"/>
            <a:ext cx="585132" cy="604602"/>
            <a:chOff x="658805" y="3032538"/>
            <a:chExt cx="585132" cy="604602"/>
          </a:xfrm>
        </p:grpSpPr>
        <p:sp>
          <p:nvSpPr>
            <p:cNvPr id="1852" name="Google Shape;1852;p36"/>
            <p:cNvSpPr/>
            <p:nvPr/>
          </p:nvSpPr>
          <p:spPr>
            <a:xfrm>
              <a:off x="667064" y="3054943"/>
              <a:ext cx="576874" cy="582196"/>
            </a:xfrm>
            <a:custGeom>
              <a:avLst/>
              <a:gdLst/>
              <a:ahLst/>
              <a:cxnLst/>
              <a:rect l="l" t="t" r="r" b="b"/>
              <a:pathLst>
                <a:path w="32624" h="32925" extrusionOk="0">
                  <a:moveTo>
                    <a:pt x="16312" y="1"/>
                  </a:moveTo>
                  <a:cubicBezTo>
                    <a:pt x="7306" y="1"/>
                    <a:pt x="1" y="7373"/>
                    <a:pt x="1" y="16479"/>
                  </a:cubicBezTo>
                  <a:cubicBezTo>
                    <a:pt x="1" y="25552"/>
                    <a:pt x="7306" y="32924"/>
                    <a:pt x="16312" y="32924"/>
                  </a:cubicBezTo>
                  <a:cubicBezTo>
                    <a:pt x="25319" y="32924"/>
                    <a:pt x="32624" y="25552"/>
                    <a:pt x="32624" y="16479"/>
                  </a:cubicBezTo>
                  <a:cubicBezTo>
                    <a:pt x="32624" y="7373"/>
                    <a:pt x="25319" y="1"/>
                    <a:pt x="16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6"/>
            <p:cNvSpPr/>
            <p:nvPr/>
          </p:nvSpPr>
          <p:spPr>
            <a:xfrm>
              <a:off x="658805" y="3032538"/>
              <a:ext cx="568033" cy="568033"/>
            </a:xfrm>
            <a:custGeom>
              <a:avLst/>
              <a:gdLst/>
              <a:ahLst/>
              <a:cxnLst/>
              <a:rect l="l" t="t" r="r" b="b"/>
              <a:pathLst>
                <a:path w="32124" h="32124" extrusionOk="0">
                  <a:moveTo>
                    <a:pt x="32124" y="16045"/>
                  </a:moveTo>
                  <a:cubicBezTo>
                    <a:pt x="32124" y="24918"/>
                    <a:pt x="24918" y="32123"/>
                    <a:pt x="16045" y="32123"/>
                  </a:cubicBezTo>
                  <a:cubicBezTo>
                    <a:pt x="7172" y="32123"/>
                    <a:pt x="1" y="24918"/>
                    <a:pt x="1" y="16045"/>
                  </a:cubicBezTo>
                  <a:cubicBezTo>
                    <a:pt x="1" y="7172"/>
                    <a:pt x="7172" y="0"/>
                    <a:pt x="16045" y="0"/>
                  </a:cubicBezTo>
                  <a:cubicBezTo>
                    <a:pt x="24918" y="0"/>
                    <a:pt x="32124" y="7172"/>
                    <a:pt x="32124" y="16045"/>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6"/>
            <p:cNvSpPr/>
            <p:nvPr/>
          </p:nvSpPr>
          <p:spPr>
            <a:xfrm>
              <a:off x="667064" y="3040796"/>
              <a:ext cx="550934" cy="550916"/>
            </a:xfrm>
            <a:custGeom>
              <a:avLst/>
              <a:gdLst/>
              <a:ahLst/>
              <a:cxnLst/>
              <a:rect l="l" t="t" r="r" b="b"/>
              <a:pathLst>
                <a:path w="31157" h="31156" extrusionOk="0">
                  <a:moveTo>
                    <a:pt x="15578" y="0"/>
                  </a:moveTo>
                  <a:cubicBezTo>
                    <a:pt x="7006" y="0"/>
                    <a:pt x="1" y="6972"/>
                    <a:pt x="1" y="15578"/>
                  </a:cubicBezTo>
                  <a:cubicBezTo>
                    <a:pt x="1" y="24184"/>
                    <a:pt x="7006" y="31156"/>
                    <a:pt x="15578" y="31156"/>
                  </a:cubicBezTo>
                  <a:cubicBezTo>
                    <a:pt x="24185" y="31156"/>
                    <a:pt x="31156" y="24184"/>
                    <a:pt x="31156" y="15578"/>
                  </a:cubicBezTo>
                  <a:cubicBezTo>
                    <a:pt x="31156" y="6972"/>
                    <a:pt x="24185" y="0"/>
                    <a:pt x="15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a:off x="795687" y="3184099"/>
              <a:ext cx="293687" cy="264939"/>
            </a:xfrm>
            <a:custGeom>
              <a:avLst/>
              <a:gdLst/>
              <a:ahLst/>
              <a:cxnLst/>
              <a:rect l="l" t="t" r="r" b="b"/>
              <a:pathLst>
                <a:path w="13277" h="11976" extrusionOk="0">
                  <a:moveTo>
                    <a:pt x="701" y="0"/>
                  </a:moveTo>
                  <a:lnTo>
                    <a:pt x="0" y="1201"/>
                  </a:lnTo>
                  <a:lnTo>
                    <a:pt x="434" y="1201"/>
                  </a:lnTo>
                  <a:lnTo>
                    <a:pt x="434" y="11542"/>
                  </a:lnTo>
                  <a:lnTo>
                    <a:pt x="12109" y="11542"/>
                  </a:lnTo>
                  <a:lnTo>
                    <a:pt x="12109" y="11975"/>
                  </a:lnTo>
                  <a:lnTo>
                    <a:pt x="13276" y="11275"/>
                  </a:lnTo>
                  <a:lnTo>
                    <a:pt x="12109" y="10608"/>
                  </a:lnTo>
                  <a:lnTo>
                    <a:pt x="12109" y="11008"/>
                  </a:lnTo>
                  <a:lnTo>
                    <a:pt x="11442" y="11008"/>
                  </a:lnTo>
                  <a:lnTo>
                    <a:pt x="11442" y="1768"/>
                  </a:lnTo>
                  <a:lnTo>
                    <a:pt x="9240" y="1768"/>
                  </a:lnTo>
                  <a:lnTo>
                    <a:pt x="9240" y="11008"/>
                  </a:lnTo>
                  <a:lnTo>
                    <a:pt x="8807" y="11008"/>
                  </a:lnTo>
                  <a:lnTo>
                    <a:pt x="8807" y="5771"/>
                  </a:lnTo>
                  <a:lnTo>
                    <a:pt x="6638" y="5771"/>
                  </a:lnTo>
                  <a:lnTo>
                    <a:pt x="6638" y="11008"/>
                  </a:lnTo>
                  <a:lnTo>
                    <a:pt x="6205" y="11008"/>
                  </a:lnTo>
                  <a:lnTo>
                    <a:pt x="6205" y="4270"/>
                  </a:lnTo>
                  <a:lnTo>
                    <a:pt x="4037" y="4270"/>
                  </a:lnTo>
                  <a:lnTo>
                    <a:pt x="4037" y="11008"/>
                  </a:lnTo>
                  <a:lnTo>
                    <a:pt x="3603" y="11008"/>
                  </a:lnTo>
                  <a:lnTo>
                    <a:pt x="3603" y="6638"/>
                  </a:lnTo>
                  <a:lnTo>
                    <a:pt x="1401" y="6638"/>
                  </a:lnTo>
                  <a:lnTo>
                    <a:pt x="1401" y="11008"/>
                  </a:lnTo>
                  <a:lnTo>
                    <a:pt x="968" y="11008"/>
                  </a:lnTo>
                  <a:lnTo>
                    <a:pt x="968" y="1201"/>
                  </a:lnTo>
                  <a:lnTo>
                    <a:pt x="1368" y="1201"/>
                  </a:lnTo>
                  <a:lnTo>
                    <a:pt x="7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36"/>
          <p:cNvGrpSpPr/>
          <p:nvPr/>
        </p:nvGrpSpPr>
        <p:grpSpPr>
          <a:xfrm>
            <a:off x="7895525" y="3032554"/>
            <a:ext cx="585716" cy="604602"/>
            <a:chOff x="6176762" y="2746467"/>
            <a:chExt cx="585716" cy="604602"/>
          </a:xfrm>
        </p:grpSpPr>
        <p:sp>
          <p:nvSpPr>
            <p:cNvPr id="1857" name="Google Shape;1857;p36"/>
            <p:cNvSpPr/>
            <p:nvPr/>
          </p:nvSpPr>
          <p:spPr>
            <a:xfrm>
              <a:off x="6185604" y="2768890"/>
              <a:ext cx="576874" cy="582179"/>
            </a:xfrm>
            <a:custGeom>
              <a:avLst/>
              <a:gdLst/>
              <a:ahLst/>
              <a:cxnLst/>
              <a:rect l="l" t="t" r="r" b="b"/>
              <a:pathLst>
                <a:path w="32624" h="32924" extrusionOk="0">
                  <a:moveTo>
                    <a:pt x="16312" y="0"/>
                  </a:moveTo>
                  <a:cubicBezTo>
                    <a:pt x="7306" y="0"/>
                    <a:pt x="1" y="7372"/>
                    <a:pt x="1" y="16479"/>
                  </a:cubicBezTo>
                  <a:cubicBezTo>
                    <a:pt x="1" y="25552"/>
                    <a:pt x="7306" y="32924"/>
                    <a:pt x="16312" y="32924"/>
                  </a:cubicBezTo>
                  <a:cubicBezTo>
                    <a:pt x="25319" y="32924"/>
                    <a:pt x="32624" y="25552"/>
                    <a:pt x="32624" y="16479"/>
                  </a:cubicBezTo>
                  <a:cubicBezTo>
                    <a:pt x="32624" y="7372"/>
                    <a:pt x="25319" y="0"/>
                    <a:pt x="16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6176762" y="2746467"/>
              <a:ext cx="568033" cy="568033"/>
            </a:xfrm>
            <a:custGeom>
              <a:avLst/>
              <a:gdLst/>
              <a:ahLst/>
              <a:cxnLst/>
              <a:rect l="l" t="t" r="r" b="b"/>
              <a:pathLst>
                <a:path w="32124" h="32124" extrusionOk="0">
                  <a:moveTo>
                    <a:pt x="32123" y="16079"/>
                  </a:moveTo>
                  <a:cubicBezTo>
                    <a:pt x="32123" y="24918"/>
                    <a:pt x="24951" y="32124"/>
                    <a:pt x="16078" y="32124"/>
                  </a:cubicBezTo>
                  <a:cubicBezTo>
                    <a:pt x="7205" y="32124"/>
                    <a:pt x="0" y="24918"/>
                    <a:pt x="0" y="16079"/>
                  </a:cubicBezTo>
                  <a:cubicBezTo>
                    <a:pt x="0" y="7206"/>
                    <a:pt x="7205" y="1"/>
                    <a:pt x="16078" y="1"/>
                  </a:cubicBezTo>
                  <a:cubicBezTo>
                    <a:pt x="24951" y="1"/>
                    <a:pt x="32123" y="7206"/>
                    <a:pt x="32123" y="160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6"/>
            <p:cNvSpPr/>
            <p:nvPr/>
          </p:nvSpPr>
          <p:spPr>
            <a:xfrm>
              <a:off x="6185604" y="2755309"/>
              <a:ext cx="550934" cy="550350"/>
            </a:xfrm>
            <a:custGeom>
              <a:avLst/>
              <a:gdLst/>
              <a:ahLst/>
              <a:cxnLst/>
              <a:rect l="l" t="t" r="r" b="b"/>
              <a:pathLst>
                <a:path w="31157" h="31124" extrusionOk="0">
                  <a:moveTo>
                    <a:pt x="15578" y="1"/>
                  </a:moveTo>
                  <a:cubicBezTo>
                    <a:pt x="6972" y="1"/>
                    <a:pt x="1" y="6973"/>
                    <a:pt x="1" y="15545"/>
                  </a:cubicBezTo>
                  <a:cubicBezTo>
                    <a:pt x="1" y="24152"/>
                    <a:pt x="6972" y="31123"/>
                    <a:pt x="15578" y="31123"/>
                  </a:cubicBezTo>
                  <a:cubicBezTo>
                    <a:pt x="24185" y="31123"/>
                    <a:pt x="31156" y="24152"/>
                    <a:pt x="31156" y="15545"/>
                  </a:cubicBezTo>
                  <a:cubicBezTo>
                    <a:pt x="31156" y="6973"/>
                    <a:pt x="24185" y="1"/>
                    <a:pt x="15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6"/>
            <p:cNvSpPr/>
            <p:nvPr/>
          </p:nvSpPr>
          <p:spPr>
            <a:xfrm>
              <a:off x="6449870" y="2902791"/>
              <a:ext cx="53101" cy="53684"/>
            </a:xfrm>
            <a:custGeom>
              <a:avLst/>
              <a:gdLst/>
              <a:ahLst/>
              <a:cxnLst/>
              <a:rect l="l" t="t" r="r" b="b"/>
              <a:pathLst>
                <a:path w="3003" h="3036" extrusionOk="0">
                  <a:moveTo>
                    <a:pt x="1502" y="0"/>
                  </a:moveTo>
                  <a:cubicBezTo>
                    <a:pt x="701" y="0"/>
                    <a:pt x="1" y="667"/>
                    <a:pt x="1" y="1501"/>
                  </a:cubicBezTo>
                  <a:cubicBezTo>
                    <a:pt x="1" y="2335"/>
                    <a:pt x="668" y="3036"/>
                    <a:pt x="1502" y="3036"/>
                  </a:cubicBezTo>
                  <a:cubicBezTo>
                    <a:pt x="2302" y="3036"/>
                    <a:pt x="3003" y="2369"/>
                    <a:pt x="3003" y="1501"/>
                  </a:cubicBezTo>
                  <a:cubicBezTo>
                    <a:pt x="3003" y="701"/>
                    <a:pt x="2336" y="0"/>
                    <a:pt x="1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a:off x="6400320" y="2991263"/>
              <a:ext cx="121532" cy="166940"/>
            </a:xfrm>
            <a:custGeom>
              <a:avLst/>
              <a:gdLst/>
              <a:ahLst/>
              <a:cxnLst/>
              <a:rect l="l" t="t" r="r" b="b"/>
              <a:pathLst>
                <a:path w="6873" h="9441" extrusionOk="0">
                  <a:moveTo>
                    <a:pt x="3236" y="1"/>
                  </a:moveTo>
                  <a:cubicBezTo>
                    <a:pt x="2169" y="1"/>
                    <a:pt x="1201" y="201"/>
                    <a:pt x="568" y="1469"/>
                  </a:cubicBezTo>
                  <a:lnTo>
                    <a:pt x="1" y="2569"/>
                  </a:lnTo>
                  <a:lnTo>
                    <a:pt x="167" y="2636"/>
                  </a:lnTo>
                  <a:lnTo>
                    <a:pt x="734" y="1569"/>
                  </a:lnTo>
                  <a:cubicBezTo>
                    <a:pt x="1035" y="968"/>
                    <a:pt x="1402" y="601"/>
                    <a:pt x="1635" y="601"/>
                  </a:cubicBezTo>
                  <a:cubicBezTo>
                    <a:pt x="1802" y="601"/>
                    <a:pt x="1935" y="801"/>
                    <a:pt x="1935" y="1235"/>
                  </a:cubicBezTo>
                  <a:cubicBezTo>
                    <a:pt x="1935" y="1435"/>
                    <a:pt x="1902" y="1702"/>
                    <a:pt x="1835" y="2002"/>
                  </a:cubicBezTo>
                  <a:lnTo>
                    <a:pt x="1368" y="4637"/>
                  </a:lnTo>
                  <a:cubicBezTo>
                    <a:pt x="1235" y="5305"/>
                    <a:pt x="1035" y="6272"/>
                    <a:pt x="1035" y="7139"/>
                  </a:cubicBezTo>
                  <a:cubicBezTo>
                    <a:pt x="1035" y="8640"/>
                    <a:pt x="2202" y="9441"/>
                    <a:pt x="3436" y="9441"/>
                  </a:cubicBezTo>
                  <a:cubicBezTo>
                    <a:pt x="4437" y="9441"/>
                    <a:pt x="5471" y="8907"/>
                    <a:pt x="6038" y="7873"/>
                  </a:cubicBezTo>
                  <a:lnTo>
                    <a:pt x="6872" y="6205"/>
                  </a:lnTo>
                  <a:lnTo>
                    <a:pt x="6705" y="6105"/>
                  </a:lnTo>
                  <a:lnTo>
                    <a:pt x="6038" y="7406"/>
                  </a:lnTo>
                  <a:cubicBezTo>
                    <a:pt x="5738" y="7973"/>
                    <a:pt x="5171" y="8307"/>
                    <a:pt x="4671" y="8307"/>
                  </a:cubicBezTo>
                  <a:cubicBezTo>
                    <a:pt x="4204" y="8307"/>
                    <a:pt x="3837" y="8007"/>
                    <a:pt x="3837" y="7406"/>
                  </a:cubicBezTo>
                  <a:cubicBezTo>
                    <a:pt x="3837" y="7239"/>
                    <a:pt x="3870" y="7039"/>
                    <a:pt x="3903" y="6839"/>
                  </a:cubicBezTo>
                  <a:lnTo>
                    <a:pt x="4404" y="5138"/>
                  </a:lnTo>
                  <a:cubicBezTo>
                    <a:pt x="4604" y="4271"/>
                    <a:pt x="5438" y="1068"/>
                    <a:pt x="55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2" name="Google Shape;1862;p36"/>
          <p:cNvSpPr txBox="1"/>
          <p:nvPr/>
        </p:nvSpPr>
        <p:spPr>
          <a:xfrm>
            <a:off x="830773" y="2086101"/>
            <a:ext cx="1787100" cy="56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latin typeface="Roboto"/>
                <a:ea typeface="Roboto"/>
                <a:cs typeface="Roboto"/>
                <a:sym typeface="Roboto"/>
              </a:rPr>
              <a:t>Mercury is the smallest planet of them all</a:t>
            </a:r>
            <a:endParaRPr sz="1200">
              <a:solidFill>
                <a:srgbClr val="000000"/>
              </a:solidFill>
              <a:latin typeface="Roboto"/>
              <a:ea typeface="Roboto"/>
              <a:cs typeface="Roboto"/>
              <a:sym typeface="Roboto"/>
            </a:endParaRPr>
          </a:p>
        </p:txBody>
      </p:sp>
      <p:sp>
        <p:nvSpPr>
          <p:cNvPr id="1863" name="Google Shape;1863;p36"/>
          <p:cNvSpPr txBox="1"/>
          <p:nvPr/>
        </p:nvSpPr>
        <p:spPr>
          <a:xfrm>
            <a:off x="6500950" y="2086101"/>
            <a:ext cx="1789200" cy="566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200">
                <a:latin typeface="Roboto"/>
                <a:ea typeface="Roboto"/>
                <a:cs typeface="Roboto"/>
                <a:sym typeface="Roboto"/>
              </a:rPr>
              <a:t>Jupiter is the biggest planet</a:t>
            </a:r>
            <a:endParaRPr sz="1200">
              <a:solidFill>
                <a:srgbClr val="000000"/>
              </a:solidFill>
              <a:latin typeface="Roboto"/>
              <a:ea typeface="Roboto"/>
              <a:cs typeface="Roboto"/>
              <a:sym typeface="Roboto"/>
            </a:endParaRPr>
          </a:p>
        </p:txBody>
      </p:sp>
      <p:sp>
        <p:nvSpPr>
          <p:cNvPr id="1864" name="Google Shape;1864;p36"/>
          <p:cNvSpPr txBox="1"/>
          <p:nvPr/>
        </p:nvSpPr>
        <p:spPr>
          <a:xfrm>
            <a:off x="862135" y="3626194"/>
            <a:ext cx="1787100" cy="56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Saturn is the ringed planet</a:t>
            </a:r>
            <a:endParaRPr sz="1200">
              <a:solidFill>
                <a:srgbClr val="000000"/>
              </a:solidFill>
              <a:latin typeface="Roboto"/>
              <a:ea typeface="Roboto"/>
              <a:cs typeface="Roboto"/>
              <a:sym typeface="Roboto"/>
            </a:endParaRPr>
          </a:p>
          <a:p>
            <a:pPr marL="0" lvl="0" indent="0" algn="l" rtl="0">
              <a:lnSpc>
                <a:spcPct val="115000"/>
              </a:lnSpc>
              <a:spcBef>
                <a:spcPts val="1600"/>
              </a:spcBef>
              <a:spcAft>
                <a:spcPts val="1600"/>
              </a:spcAft>
              <a:buNone/>
            </a:pPr>
            <a:endParaRPr sz="1200">
              <a:solidFill>
                <a:srgbClr val="000000"/>
              </a:solidFill>
              <a:latin typeface="Roboto"/>
              <a:ea typeface="Roboto"/>
              <a:cs typeface="Roboto"/>
              <a:sym typeface="Roboto"/>
            </a:endParaRPr>
          </a:p>
        </p:txBody>
      </p:sp>
      <p:sp>
        <p:nvSpPr>
          <p:cNvPr id="1865" name="Google Shape;1865;p36"/>
          <p:cNvSpPr txBox="1"/>
          <p:nvPr/>
        </p:nvSpPr>
        <p:spPr>
          <a:xfrm>
            <a:off x="6500938" y="3626194"/>
            <a:ext cx="1789200" cy="566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200">
                <a:latin typeface="Roboto"/>
                <a:ea typeface="Roboto"/>
                <a:cs typeface="Roboto"/>
                <a:sym typeface="Roboto"/>
              </a:rPr>
              <a:t>Despite being red, Mars is a cold place</a:t>
            </a:r>
            <a:endParaRPr sz="1200">
              <a:solidFill>
                <a:srgbClr val="000000"/>
              </a:solidFill>
              <a:latin typeface="Roboto"/>
              <a:ea typeface="Roboto"/>
              <a:cs typeface="Roboto"/>
              <a:sym typeface="Roboto"/>
            </a:endParaRPr>
          </a:p>
        </p:txBody>
      </p:sp>
      <p:pic>
        <p:nvPicPr>
          <p:cNvPr id="38" name="Imagen 37"/>
          <p:cNvPicPr>
            <a:picLocks noChangeAspect="1"/>
          </p:cNvPicPr>
          <p:nvPr/>
        </p:nvPicPr>
        <p:blipFill>
          <a:blip r:embed="rId3"/>
          <a:stretch>
            <a:fillRect/>
          </a:stretch>
        </p:blipFill>
        <p:spPr>
          <a:xfrm>
            <a:off x="3236338" y="1639367"/>
            <a:ext cx="2694650" cy="29893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31"/>
          <p:cNvSpPr/>
          <p:nvPr/>
        </p:nvSpPr>
        <p:spPr>
          <a:xfrm>
            <a:off x="2215032" y="80335"/>
            <a:ext cx="4843556" cy="4843556"/>
          </a:xfrm>
          <a:prstGeom prst="ellipse">
            <a:avLst/>
          </a:prstGeom>
          <a:gradFill flip="none" rotWithShape="1">
            <a:gsLst>
              <a:gs pos="0">
                <a:schemeClr val="accent1"/>
              </a:gs>
              <a:gs pos="45000">
                <a:schemeClr val="accent1">
                  <a:lumMod val="20000"/>
                  <a:lumOff val="80000"/>
                </a:schemeClr>
              </a:gs>
              <a:gs pos="58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7" name="Google Shape;2367;p31"/>
          <p:cNvGrpSpPr/>
          <p:nvPr/>
        </p:nvGrpSpPr>
        <p:grpSpPr>
          <a:xfrm rot="-7742513" flipH="1">
            <a:off x="7745197" y="2302481"/>
            <a:ext cx="1217672" cy="745214"/>
            <a:chOff x="7327450" y="2859325"/>
            <a:chExt cx="1217650" cy="745200"/>
          </a:xfrm>
        </p:grpSpPr>
        <p:sp>
          <p:nvSpPr>
            <p:cNvPr id="2368" name="Google Shape;2368;p31"/>
            <p:cNvSpPr/>
            <p:nvPr/>
          </p:nvSpPr>
          <p:spPr>
            <a:xfrm>
              <a:off x="7384125" y="30637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1"/>
            <p:cNvSpPr/>
            <p:nvPr/>
          </p:nvSpPr>
          <p:spPr>
            <a:xfrm>
              <a:off x="7478625" y="3260575"/>
              <a:ext cx="121200" cy="1212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1"/>
            <p:cNvSpPr/>
            <p:nvPr/>
          </p:nvSpPr>
          <p:spPr>
            <a:xfrm>
              <a:off x="7327450" y="35100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1"/>
            <p:cNvSpPr/>
            <p:nvPr/>
          </p:nvSpPr>
          <p:spPr>
            <a:xfrm>
              <a:off x="7556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1"/>
            <p:cNvSpPr/>
            <p:nvPr/>
          </p:nvSpPr>
          <p:spPr>
            <a:xfrm>
              <a:off x="7440825" y="2971725"/>
              <a:ext cx="37800" cy="378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1"/>
            <p:cNvSpPr/>
            <p:nvPr/>
          </p:nvSpPr>
          <p:spPr>
            <a:xfrm>
              <a:off x="7947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1"/>
            <p:cNvSpPr/>
            <p:nvPr/>
          </p:nvSpPr>
          <p:spPr>
            <a:xfrm>
              <a:off x="7975275" y="33242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1"/>
            <p:cNvSpPr/>
            <p:nvPr/>
          </p:nvSpPr>
          <p:spPr>
            <a:xfrm>
              <a:off x="8516900" y="321457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1"/>
            <p:cNvSpPr/>
            <p:nvPr/>
          </p:nvSpPr>
          <p:spPr>
            <a:xfrm>
              <a:off x="8276075" y="285932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Imagen 15"/>
          <p:cNvPicPr>
            <a:picLocks noChangeAspect="1"/>
          </p:cNvPicPr>
          <p:nvPr/>
        </p:nvPicPr>
        <p:blipFill>
          <a:blip r:embed="rId3">
            <a:duotone>
              <a:prstClr val="black"/>
              <a:schemeClr val="accent5">
                <a:tint val="45000"/>
                <a:satMod val="400000"/>
              </a:schemeClr>
            </a:duotone>
          </a:blip>
          <a:stretch>
            <a:fillRect/>
          </a:stretch>
        </p:blipFill>
        <p:spPr>
          <a:xfrm>
            <a:off x="2390985" y="1053050"/>
            <a:ext cx="4466250" cy="2745000"/>
          </a:xfrm>
          <a:prstGeom prst="rect">
            <a:avLst/>
          </a:prstGeom>
        </p:spPr>
      </p:pic>
      <p:sp>
        <p:nvSpPr>
          <p:cNvPr id="2307" name="Google Shape;2307;p31"/>
          <p:cNvSpPr txBox="1">
            <a:spLocks noGrp="1"/>
          </p:cNvSpPr>
          <p:nvPr>
            <p:ph type="title"/>
          </p:nvPr>
        </p:nvSpPr>
        <p:spPr>
          <a:xfrm>
            <a:off x="2447450" y="2812775"/>
            <a:ext cx="42237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OUR COMPANY</a:t>
            </a:r>
            <a:endParaRPr>
              <a:solidFill>
                <a:srgbClr val="000000"/>
              </a:solidFill>
            </a:endParaRPr>
          </a:p>
        </p:txBody>
      </p:sp>
      <p:sp>
        <p:nvSpPr>
          <p:cNvPr id="2308" name="Google Shape;2308;p31"/>
          <p:cNvSpPr txBox="1">
            <a:spLocks noGrp="1"/>
          </p:cNvSpPr>
          <p:nvPr>
            <p:ph type="title" idx="2"/>
          </p:nvPr>
        </p:nvSpPr>
        <p:spPr>
          <a:xfrm>
            <a:off x="4002800" y="1970975"/>
            <a:ext cx="1113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2">
                    <a:lumMod val="50000"/>
                    <a:lumOff val="50000"/>
                  </a:schemeClr>
                </a:solidFill>
              </a:rPr>
              <a:t>03</a:t>
            </a:r>
            <a:endParaRPr dirty="0">
              <a:solidFill>
                <a:schemeClr val="tx2">
                  <a:lumMod val="50000"/>
                  <a:lumOff val="50000"/>
                </a:schemeClr>
              </a:solidFill>
            </a:endParaRPr>
          </a:p>
        </p:txBody>
      </p:sp>
      <p:sp>
        <p:nvSpPr>
          <p:cNvPr id="2309" name="Google Shape;2309;p31"/>
          <p:cNvSpPr txBox="1">
            <a:spLocks noGrp="1"/>
          </p:cNvSpPr>
          <p:nvPr>
            <p:ph type="subTitle" idx="1"/>
          </p:nvPr>
        </p:nvSpPr>
        <p:spPr>
          <a:xfrm>
            <a:off x="2447450" y="3554275"/>
            <a:ext cx="4223700" cy="4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You can enter a subtitle here if you need it</a:t>
            </a:r>
            <a:endParaRPr>
              <a:solidFill>
                <a:srgbClr val="000000"/>
              </a:solidFill>
            </a:endParaRPr>
          </a:p>
        </p:txBody>
      </p:sp>
    </p:spTree>
    <p:extLst>
      <p:ext uri="{BB962C8B-B14F-4D97-AF65-F5344CB8AC3E}">
        <p14:creationId xmlns:p14="http://schemas.microsoft.com/office/powerpoint/2010/main" val="330763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8"/>
        <p:cNvGrpSpPr/>
        <p:nvPr/>
      </p:nvGrpSpPr>
      <p:grpSpPr>
        <a:xfrm>
          <a:off x="0" y="0"/>
          <a:ext cx="0" cy="0"/>
          <a:chOff x="0" y="0"/>
          <a:chExt cx="0" cy="0"/>
        </a:xfrm>
      </p:grpSpPr>
      <p:sp>
        <p:nvSpPr>
          <p:cNvPr id="3119" name="Google Shape;3119;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OUR NUMBERS</a:t>
            </a:r>
            <a:endParaRPr>
              <a:solidFill>
                <a:srgbClr val="000000"/>
              </a:solidFill>
            </a:endParaRPr>
          </a:p>
        </p:txBody>
      </p:sp>
      <p:sp>
        <p:nvSpPr>
          <p:cNvPr id="3120" name="Google Shape;3120;p42"/>
          <p:cNvSpPr txBox="1">
            <a:spLocks noGrp="1"/>
          </p:cNvSpPr>
          <p:nvPr>
            <p:ph type="subTitle" idx="4294967295"/>
          </p:nvPr>
        </p:nvSpPr>
        <p:spPr>
          <a:xfrm>
            <a:off x="714300" y="4345300"/>
            <a:ext cx="7715400" cy="2589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rgbClr val="000000"/>
                </a:solidFill>
              </a:rPr>
              <a:t>Follow the link in the graph to modify its data and then paste the new one here. </a:t>
            </a:r>
            <a:r>
              <a:rPr lang="en" sz="1200" b="1">
                <a:solidFill>
                  <a:srgbClr val="000000"/>
                </a:solidFill>
                <a:uFill>
                  <a:noFill/>
                </a:uFill>
                <a:hlinkClick r:id="rId3"/>
              </a:rPr>
              <a:t>For more info, click here</a:t>
            </a:r>
            <a:endParaRPr sz="1200" b="1">
              <a:solidFill>
                <a:srgbClr val="000000"/>
              </a:solidFill>
            </a:endParaRPr>
          </a:p>
        </p:txBody>
      </p:sp>
      <p:pic>
        <p:nvPicPr>
          <p:cNvPr id="3121" name="Google Shape;3121;p42" title="Points scored">
            <a:hlinkClick r:id="rId4"/>
          </p:cNvPr>
          <p:cNvPicPr preferRelativeResize="0"/>
          <p:nvPr/>
        </p:nvPicPr>
        <p:blipFill rotWithShape="1">
          <a:blip r:embed="rId5">
            <a:alphaModFix/>
          </a:blip>
          <a:srcRect l="20535" r="20775"/>
          <a:stretch/>
        </p:blipFill>
        <p:spPr>
          <a:xfrm>
            <a:off x="3414824" y="1443450"/>
            <a:ext cx="2314350" cy="2438349"/>
          </a:xfrm>
          <a:prstGeom prst="rect">
            <a:avLst/>
          </a:prstGeom>
          <a:noFill/>
          <a:ln>
            <a:noFill/>
          </a:ln>
          <a:effectLst>
            <a:outerShdw blurRad="485775" dist="9525" algn="bl" rotWithShape="0">
              <a:schemeClr val="dk1">
                <a:alpha val="68000"/>
              </a:schemeClr>
            </a:outerShdw>
          </a:effectLst>
        </p:spPr>
      </p:pic>
      <p:sp>
        <p:nvSpPr>
          <p:cNvPr id="3122" name="Google Shape;3122;p42"/>
          <p:cNvSpPr/>
          <p:nvPr/>
        </p:nvSpPr>
        <p:spPr>
          <a:xfrm>
            <a:off x="2700225" y="2066875"/>
            <a:ext cx="3844841" cy="1075467"/>
          </a:xfrm>
          <a:custGeom>
            <a:avLst/>
            <a:gdLst/>
            <a:ahLst/>
            <a:cxnLst/>
            <a:rect l="l" t="t" r="r" b="b"/>
            <a:pathLst>
              <a:path w="71079" h="19882" extrusionOk="0">
                <a:moveTo>
                  <a:pt x="53047" y="2512"/>
                </a:moveTo>
                <a:cubicBezTo>
                  <a:pt x="63044" y="4178"/>
                  <a:pt x="68773" y="7100"/>
                  <a:pt x="68773" y="9382"/>
                </a:cubicBezTo>
                <a:lnTo>
                  <a:pt x="68773" y="9382"/>
                </a:lnTo>
                <a:cubicBezTo>
                  <a:pt x="68773" y="12806"/>
                  <a:pt x="56128" y="17576"/>
                  <a:pt x="35540" y="17576"/>
                </a:cubicBezTo>
                <a:lnTo>
                  <a:pt x="35540" y="17576"/>
                </a:lnTo>
                <a:cubicBezTo>
                  <a:pt x="14951" y="17576"/>
                  <a:pt x="2306" y="12806"/>
                  <a:pt x="2306" y="9382"/>
                </a:cubicBezTo>
                <a:lnTo>
                  <a:pt x="2306" y="9382"/>
                </a:lnTo>
                <a:cubicBezTo>
                  <a:pt x="2306" y="7214"/>
                  <a:pt x="7373" y="4520"/>
                  <a:pt x="16321" y="2831"/>
                </a:cubicBezTo>
                <a:lnTo>
                  <a:pt x="16321" y="2831"/>
                </a:lnTo>
                <a:cubicBezTo>
                  <a:pt x="16777" y="1804"/>
                  <a:pt x="17279" y="914"/>
                  <a:pt x="17667" y="252"/>
                </a:cubicBezTo>
                <a:lnTo>
                  <a:pt x="17667" y="252"/>
                </a:lnTo>
                <a:cubicBezTo>
                  <a:pt x="7624" y="1895"/>
                  <a:pt x="1" y="5000"/>
                  <a:pt x="1" y="9382"/>
                </a:cubicBezTo>
                <a:lnTo>
                  <a:pt x="1" y="9382"/>
                </a:lnTo>
                <a:cubicBezTo>
                  <a:pt x="1" y="16207"/>
                  <a:pt x="18306" y="19882"/>
                  <a:pt x="35540" y="19882"/>
                </a:cubicBezTo>
                <a:lnTo>
                  <a:pt x="35540" y="19882"/>
                </a:lnTo>
                <a:cubicBezTo>
                  <a:pt x="52773" y="19882"/>
                  <a:pt x="71079" y="16207"/>
                  <a:pt x="71079" y="9382"/>
                </a:cubicBezTo>
                <a:lnTo>
                  <a:pt x="71079" y="9382"/>
                </a:lnTo>
                <a:cubicBezTo>
                  <a:pt x="71079" y="4749"/>
                  <a:pt x="62565" y="1553"/>
                  <a:pt x="51700" y="1"/>
                </a:cubicBezTo>
                <a:lnTo>
                  <a:pt x="51700" y="1"/>
                </a:lnTo>
                <a:cubicBezTo>
                  <a:pt x="52225" y="868"/>
                  <a:pt x="52681" y="1781"/>
                  <a:pt x="53047" y="2512"/>
                </a:cubicBezTo>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a:effectLst>
            <a:outerShdw blurRad="1714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2"/>
          <p:cNvSpPr txBox="1"/>
          <p:nvPr/>
        </p:nvSpPr>
        <p:spPr>
          <a:xfrm>
            <a:off x="712975" y="2991077"/>
            <a:ext cx="1358100" cy="36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Concert One"/>
                <a:ea typeface="Concert One"/>
                <a:cs typeface="Concert One"/>
                <a:sym typeface="Concert One"/>
              </a:rPr>
              <a:t>JUPITER</a:t>
            </a:r>
            <a:endParaRPr sz="2200">
              <a:latin typeface="Concert One"/>
              <a:ea typeface="Concert One"/>
              <a:cs typeface="Concert One"/>
              <a:sym typeface="Concert One"/>
            </a:endParaRPr>
          </a:p>
        </p:txBody>
      </p:sp>
      <p:sp>
        <p:nvSpPr>
          <p:cNvPr id="3124" name="Google Shape;3124;p42"/>
          <p:cNvSpPr txBox="1"/>
          <p:nvPr/>
        </p:nvSpPr>
        <p:spPr>
          <a:xfrm>
            <a:off x="713001" y="3353027"/>
            <a:ext cx="18942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ay"/>
                <a:ea typeface="Cambay"/>
                <a:cs typeface="Cambay"/>
                <a:sym typeface="Cambay"/>
              </a:rPr>
              <a:t>It’s the biggest planet in the Solar System</a:t>
            </a:r>
            <a:endParaRPr>
              <a:latin typeface="Cambay"/>
              <a:ea typeface="Cambay"/>
              <a:cs typeface="Cambay"/>
              <a:sym typeface="Cambay"/>
            </a:endParaRPr>
          </a:p>
        </p:txBody>
      </p:sp>
      <p:sp>
        <p:nvSpPr>
          <p:cNvPr id="3125" name="Google Shape;3125;p42"/>
          <p:cNvSpPr txBox="1"/>
          <p:nvPr/>
        </p:nvSpPr>
        <p:spPr>
          <a:xfrm>
            <a:off x="712975" y="1491075"/>
            <a:ext cx="1358100" cy="36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Concert One"/>
                <a:ea typeface="Concert One"/>
                <a:cs typeface="Concert One"/>
                <a:sym typeface="Concert One"/>
              </a:rPr>
              <a:t>MARS</a:t>
            </a:r>
            <a:endParaRPr sz="2200">
              <a:latin typeface="Concert One"/>
              <a:ea typeface="Concert One"/>
              <a:cs typeface="Concert One"/>
              <a:sym typeface="Concert One"/>
            </a:endParaRPr>
          </a:p>
        </p:txBody>
      </p:sp>
      <p:sp>
        <p:nvSpPr>
          <p:cNvPr id="3126" name="Google Shape;3126;p42"/>
          <p:cNvSpPr txBox="1"/>
          <p:nvPr/>
        </p:nvSpPr>
        <p:spPr>
          <a:xfrm>
            <a:off x="713001" y="1853015"/>
            <a:ext cx="18942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ay"/>
                <a:ea typeface="Cambay"/>
                <a:cs typeface="Cambay"/>
                <a:sym typeface="Cambay"/>
              </a:rPr>
              <a:t>Despite being red, Mars is a cold place</a:t>
            </a:r>
            <a:endParaRPr>
              <a:latin typeface="Cambay"/>
              <a:ea typeface="Cambay"/>
              <a:cs typeface="Cambay"/>
              <a:sym typeface="Cambay"/>
            </a:endParaRPr>
          </a:p>
        </p:txBody>
      </p:sp>
      <p:sp>
        <p:nvSpPr>
          <p:cNvPr id="3127" name="Google Shape;3127;p42"/>
          <p:cNvSpPr txBox="1"/>
          <p:nvPr/>
        </p:nvSpPr>
        <p:spPr>
          <a:xfrm>
            <a:off x="7072900" y="2991077"/>
            <a:ext cx="13581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latin typeface="Concert One"/>
                <a:ea typeface="Concert One"/>
                <a:cs typeface="Concert One"/>
                <a:sym typeface="Concert One"/>
              </a:rPr>
              <a:t>NEPTUNE</a:t>
            </a:r>
            <a:endParaRPr sz="2200">
              <a:latin typeface="Concert One"/>
              <a:ea typeface="Concert One"/>
              <a:cs typeface="Concert One"/>
              <a:sym typeface="Concert One"/>
            </a:endParaRPr>
          </a:p>
        </p:txBody>
      </p:sp>
      <p:sp>
        <p:nvSpPr>
          <p:cNvPr id="3128" name="Google Shape;3128;p42"/>
          <p:cNvSpPr txBox="1"/>
          <p:nvPr/>
        </p:nvSpPr>
        <p:spPr>
          <a:xfrm>
            <a:off x="6536826" y="3353027"/>
            <a:ext cx="1894200" cy="45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ay"/>
                <a:ea typeface="Cambay"/>
                <a:cs typeface="Cambay"/>
                <a:sym typeface="Cambay"/>
              </a:rPr>
              <a:t>Mercury is the closest planet to the Sun</a:t>
            </a:r>
            <a:endParaRPr>
              <a:latin typeface="Cambay"/>
              <a:ea typeface="Cambay"/>
              <a:cs typeface="Cambay"/>
              <a:sym typeface="Cambay"/>
            </a:endParaRPr>
          </a:p>
        </p:txBody>
      </p:sp>
      <p:sp>
        <p:nvSpPr>
          <p:cNvPr id="3129" name="Google Shape;3129;p42"/>
          <p:cNvSpPr txBox="1"/>
          <p:nvPr/>
        </p:nvSpPr>
        <p:spPr>
          <a:xfrm>
            <a:off x="7072900" y="1491075"/>
            <a:ext cx="1358100" cy="36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latin typeface="Concert One"/>
                <a:ea typeface="Concert One"/>
                <a:cs typeface="Concert One"/>
                <a:sym typeface="Concert One"/>
              </a:rPr>
              <a:t>SATURN</a:t>
            </a:r>
            <a:endParaRPr sz="2200">
              <a:latin typeface="Concert One"/>
              <a:ea typeface="Concert One"/>
              <a:cs typeface="Concert One"/>
              <a:sym typeface="Concert One"/>
            </a:endParaRPr>
          </a:p>
        </p:txBody>
      </p:sp>
      <p:sp>
        <p:nvSpPr>
          <p:cNvPr id="3130" name="Google Shape;3130;p42"/>
          <p:cNvSpPr txBox="1"/>
          <p:nvPr/>
        </p:nvSpPr>
        <p:spPr>
          <a:xfrm>
            <a:off x="6536826" y="1853015"/>
            <a:ext cx="1894200" cy="45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ay"/>
                <a:ea typeface="Cambay"/>
                <a:cs typeface="Cambay"/>
                <a:sym typeface="Cambay"/>
              </a:rPr>
              <a:t>Saturn is a gas giant and has several rings</a:t>
            </a:r>
            <a:endParaRPr>
              <a:latin typeface="Cambay"/>
              <a:ea typeface="Cambay"/>
              <a:cs typeface="Cambay"/>
              <a:sym typeface="Cambay"/>
            </a:endParaRPr>
          </a:p>
        </p:txBody>
      </p:sp>
      <p:sp>
        <p:nvSpPr>
          <p:cNvPr id="3131" name="Google Shape;3131;p42"/>
          <p:cNvSpPr txBox="1"/>
          <p:nvPr/>
        </p:nvSpPr>
        <p:spPr>
          <a:xfrm>
            <a:off x="2673050" y="1625475"/>
            <a:ext cx="6942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35%</a:t>
            </a:r>
            <a:endParaRPr sz="2200">
              <a:latin typeface="Concert One"/>
              <a:ea typeface="Concert One"/>
              <a:cs typeface="Concert One"/>
              <a:sym typeface="Concert One"/>
            </a:endParaRPr>
          </a:p>
        </p:txBody>
      </p:sp>
      <p:sp>
        <p:nvSpPr>
          <p:cNvPr id="3132" name="Google Shape;3132;p42"/>
          <p:cNvSpPr txBox="1"/>
          <p:nvPr/>
        </p:nvSpPr>
        <p:spPr>
          <a:xfrm>
            <a:off x="5776725" y="1625475"/>
            <a:ext cx="6942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20%</a:t>
            </a:r>
            <a:endParaRPr sz="2200">
              <a:latin typeface="Concert One"/>
              <a:ea typeface="Concert One"/>
              <a:cs typeface="Concert One"/>
              <a:sym typeface="Concert One"/>
            </a:endParaRPr>
          </a:p>
        </p:txBody>
      </p:sp>
      <p:sp>
        <p:nvSpPr>
          <p:cNvPr id="3133" name="Google Shape;3133;p42"/>
          <p:cNvSpPr txBox="1"/>
          <p:nvPr/>
        </p:nvSpPr>
        <p:spPr>
          <a:xfrm>
            <a:off x="2673050" y="3136125"/>
            <a:ext cx="6942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10%</a:t>
            </a:r>
            <a:endParaRPr sz="2200">
              <a:latin typeface="Concert One"/>
              <a:ea typeface="Concert One"/>
              <a:cs typeface="Concert One"/>
              <a:sym typeface="Concert One"/>
            </a:endParaRPr>
          </a:p>
        </p:txBody>
      </p:sp>
      <p:sp>
        <p:nvSpPr>
          <p:cNvPr id="3134" name="Google Shape;3134;p42"/>
          <p:cNvSpPr txBox="1"/>
          <p:nvPr/>
        </p:nvSpPr>
        <p:spPr>
          <a:xfrm>
            <a:off x="5776725" y="3136125"/>
            <a:ext cx="694200" cy="3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30%</a:t>
            </a:r>
            <a:endParaRPr sz="2200">
              <a:latin typeface="Concert One"/>
              <a:ea typeface="Concert One"/>
              <a:cs typeface="Concert One"/>
              <a:sym typeface="Concert One"/>
            </a:endParaRPr>
          </a:p>
        </p:txBody>
      </p:sp>
      <p:cxnSp>
        <p:nvCxnSpPr>
          <p:cNvPr id="3135" name="Google Shape;3135;p42"/>
          <p:cNvCxnSpPr>
            <a:stCxn id="3125" idx="3"/>
            <a:endCxn id="3131" idx="1"/>
          </p:cNvCxnSpPr>
          <p:nvPr/>
        </p:nvCxnSpPr>
        <p:spPr>
          <a:xfrm>
            <a:off x="2071075" y="1671975"/>
            <a:ext cx="602100" cy="134400"/>
          </a:xfrm>
          <a:prstGeom prst="curvedConnector3">
            <a:avLst>
              <a:gd name="adj1" fmla="val 49990"/>
            </a:avLst>
          </a:prstGeom>
          <a:noFill/>
          <a:ln w="19050" cap="flat" cmpd="sng">
            <a:solidFill>
              <a:schemeClr val="dk1"/>
            </a:solidFill>
            <a:prstDash val="solid"/>
            <a:round/>
            <a:headEnd type="none" w="med" len="med"/>
            <a:tailEnd type="none" w="med" len="med"/>
          </a:ln>
          <a:effectLst>
            <a:outerShdw blurRad="200025" dist="19050" dir="5400000" algn="bl" rotWithShape="0">
              <a:schemeClr val="dk1">
                <a:alpha val="82000"/>
              </a:schemeClr>
            </a:outerShdw>
          </a:effectLst>
        </p:spPr>
      </p:cxnSp>
      <p:cxnSp>
        <p:nvCxnSpPr>
          <p:cNvPr id="3136" name="Google Shape;3136;p42"/>
          <p:cNvCxnSpPr>
            <a:stCxn id="3123" idx="3"/>
            <a:endCxn id="3133" idx="1"/>
          </p:cNvCxnSpPr>
          <p:nvPr/>
        </p:nvCxnSpPr>
        <p:spPr>
          <a:xfrm>
            <a:off x="2071075" y="3171977"/>
            <a:ext cx="602100" cy="144900"/>
          </a:xfrm>
          <a:prstGeom prst="curvedConnector3">
            <a:avLst>
              <a:gd name="adj1" fmla="val 49990"/>
            </a:avLst>
          </a:prstGeom>
          <a:noFill/>
          <a:ln w="19050" cap="flat" cmpd="sng">
            <a:solidFill>
              <a:schemeClr val="dk1"/>
            </a:solidFill>
            <a:prstDash val="solid"/>
            <a:round/>
            <a:headEnd type="none" w="med" len="med"/>
            <a:tailEnd type="none" w="med" len="med"/>
          </a:ln>
          <a:effectLst>
            <a:outerShdw blurRad="200025" dist="19050" dir="5400000" algn="bl" rotWithShape="0">
              <a:schemeClr val="dk1">
                <a:alpha val="82000"/>
              </a:schemeClr>
            </a:outerShdw>
          </a:effectLst>
        </p:spPr>
      </p:cxnSp>
      <p:cxnSp>
        <p:nvCxnSpPr>
          <p:cNvPr id="3137" name="Google Shape;3137;p42"/>
          <p:cNvCxnSpPr>
            <a:stCxn id="3129" idx="1"/>
            <a:endCxn id="3132" idx="3"/>
          </p:cNvCxnSpPr>
          <p:nvPr/>
        </p:nvCxnSpPr>
        <p:spPr>
          <a:xfrm flipH="1">
            <a:off x="6470800" y="1671975"/>
            <a:ext cx="602100" cy="134400"/>
          </a:xfrm>
          <a:prstGeom prst="curvedConnector3">
            <a:avLst>
              <a:gd name="adj1" fmla="val 49990"/>
            </a:avLst>
          </a:prstGeom>
          <a:noFill/>
          <a:ln w="19050" cap="flat" cmpd="sng">
            <a:solidFill>
              <a:schemeClr val="dk1"/>
            </a:solidFill>
            <a:prstDash val="solid"/>
            <a:round/>
            <a:headEnd type="none" w="med" len="med"/>
            <a:tailEnd type="none" w="med" len="med"/>
          </a:ln>
          <a:effectLst>
            <a:outerShdw blurRad="200025" dist="19050" dir="5400000" algn="bl" rotWithShape="0">
              <a:schemeClr val="dk1">
                <a:alpha val="82000"/>
              </a:schemeClr>
            </a:outerShdw>
          </a:effectLst>
        </p:spPr>
      </p:cxnSp>
      <p:cxnSp>
        <p:nvCxnSpPr>
          <p:cNvPr id="3138" name="Google Shape;3138;p42"/>
          <p:cNvCxnSpPr>
            <a:stCxn id="3127" idx="1"/>
            <a:endCxn id="3134" idx="3"/>
          </p:cNvCxnSpPr>
          <p:nvPr/>
        </p:nvCxnSpPr>
        <p:spPr>
          <a:xfrm flipH="1">
            <a:off x="6470800" y="3171977"/>
            <a:ext cx="602100" cy="144900"/>
          </a:xfrm>
          <a:prstGeom prst="curvedConnector3">
            <a:avLst>
              <a:gd name="adj1" fmla="val 49990"/>
            </a:avLst>
          </a:prstGeom>
          <a:noFill/>
          <a:ln w="19050" cap="flat" cmpd="sng">
            <a:solidFill>
              <a:schemeClr val="dk1"/>
            </a:solidFill>
            <a:prstDash val="solid"/>
            <a:round/>
            <a:headEnd type="none" w="med" len="med"/>
            <a:tailEnd type="none" w="med" len="med"/>
          </a:ln>
          <a:effectLst>
            <a:outerShdw blurRad="200025" dist="19050" dir="5400000" algn="bl" rotWithShape="0">
              <a:schemeClr val="dk1">
                <a:alpha val="82000"/>
              </a:schemeClr>
            </a:outerShdw>
          </a:effectLst>
        </p:spPr>
      </p:cxnSp>
      <p:cxnSp>
        <p:nvCxnSpPr>
          <p:cNvPr id="3139" name="Google Shape;3139;p42"/>
          <p:cNvCxnSpPr>
            <a:stCxn id="3131" idx="3"/>
          </p:cNvCxnSpPr>
          <p:nvPr/>
        </p:nvCxnSpPr>
        <p:spPr>
          <a:xfrm>
            <a:off x="3367250" y="1806375"/>
            <a:ext cx="694200" cy="359700"/>
          </a:xfrm>
          <a:prstGeom prst="curvedConnector3">
            <a:avLst>
              <a:gd name="adj1" fmla="val 50000"/>
            </a:avLst>
          </a:prstGeom>
          <a:noFill/>
          <a:ln w="19050" cap="flat" cmpd="sng">
            <a:solidFill>
              <a:srgbClr val="000000"/>
            </a:solidFill>
            <a:prstDash val="solid"/>
            <a:round/>
            <a:headEnd type="none" w="med" len="med"/>
            <a:tailEnd type="none" w="med" len="med"/>
          </a:ln>
          <a:effectLst>
            <a:outerShdw blurRad="200025" dist="19050" dir="5400000" algn="bl" rotWithShape="0">
              <a:schemeClr val="dk1">
                <a:alpha val="82000"/>
              </a:schemeClr>
            </a:outerShdw>
          </a:effectLst>
        </p:spPr>
      </p:cxnSp>
      <p:cxnSp>
        <p:nvCxnSpPr>
          <p:cNvPr id="3140" name="Google Shape;3140;p42"/>
          <p:cNvCxnSpPr>
            <a:stCxn id="3133" idx="3"/>
          </p:cNvCxnSpPr>
          <p:nvPr/>
        </p:nvCxnSpPr>
        <p:spPr>
          <a:xfrm>
            <a:off x="3367250" y="3317025"/>
            <a:ext cx="672900" cy="141000"/>
          </a:xfrm>
          <a:prstGeom prst="curvedConnector3">
            <a:avLst>
              <a:gd name="adj1" fmla="val 50000"/>
            </a:avLst>
          </a:prstGeom>
          <a:noFill/>
          <a:ln w="19050" cap="flat" cmpd="sng">
            <a:solidFill>
              <a:srgbClr val="000000"/>
            </a:solidFill>
            <a:prstDash val="solid"/>
            <a:round/>
            <a:headEnd type="none" w="med" len="med"/>
            <a:tailEnd type="none" w="med" len="med"/>
          </a:ln>
          <a:effectLst>
            <a:outerShdw blurRad="200025" dist="19050" dir="5400000" algn="bl" rotWithShape="0">
              <a:schemeClr val="dk1">
                <a:alpha val="82000"/>
              </a:schemeClr>
            </a:outerShdw>
          </a:effectLst>
        </p:spPr>
      </p:cxnSp>
      <p:cxnSp>
        <p:nvCxnSpPr>
          <p:cNvPr id="3141" name="Google Shape;3141;p42"/>
          <p:cNvCxnSpPr>
            <a:stCxn id="3132" idx="1"/>
          </p:cNvCxnSpPr>
          <p:nvPr/>
        </p:nvCxnSpPr>
        <p:spPr>
          <a:xfrm flipH="1">
            <a:off x="5115525" y="1806375"/>
            <a:ext cx="661200" cy="359700"/>
          </a:xfrm>
          <a:prstGeom prst="curvedConnector3">
            <a:avLst>
              <a:gd name="adj1" fmla="val 50000"/>
            </a:avLst>
          </a:prstGeom>
          <a:noFill/>
          <a:ln w="19050" cap="flat" cmpd="sng">
            <a:solidFill>
              <a:srgbClr val="000000"/>
            </a:solidFill>
            <a:prstDash val="solid"/>
            <a:round/>
            <a:headEnd type="none" w="med" len="med"/>
            <a:tailEnd type="none" w="med" len="med"/>
          </a:ln>
          <a:effectLst>
            <a:outerShdw blurRad="200025" dist="19050" dir="5400000" algn="bl" rotWithShape="0">
              <a:schemeClr val="dk1">
                <a:alpha val="82000"/>
              </a:schemeClr>
            </a:outerShdw>
          </a:effectLst>
        </p:spPr>
      </p:cxnSp>
      <p:cxnSp>
        <p:nvCxnSpPr>
          <p:cNvPr id="3142" name="Google Shape;3142;p42"/>
          <p:cNvCxnSpPr>
            <a:stCxn id="3134" idx="1"/>
          </p:cNvCxnSpPr>
          <p:nvPr/>
        </p:nvCxnSpPr>
        <p:spPr>
          <a:xfrm flipH="1">
            <a:off x="5160825" y="3317025"/>
            <a:ext cx="615900" cy="97500"/>
          </a:xfrm>
          <a:prstGeom prst="curvedConnector3">
            <a:avLst>
              <a:gd name="adj1" fmla="val 50000"/>
            </a:avLst>
          </a:prstGeom>
          <a:noFill/>
          <a:ln w="19050" cap="flat" cmpd="sng">
            <a:solidFill>
              <a:srgbClr val="000000"/>
            </a:solidFill>
            <a:prstDash val="solid"/>
            <a:round/>
            <a:headEnd type="none" w="med" len="med"/>
            <a:tailEnd type="none" w="med" len="med"/>
          </a:ln>
          <a:effectLst>
            <a:outerShdw blurRad="200025" dist="19050" dir="5400000" algn="bl" rotWithShape="0">
              <a:schemeClr val="dk1">
                <a:alpha val="82000"/>
              </a:schemeClr>
            </a:outerShdw>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
        <p:nvSpPr>
          <p:cNvPr id="3147" name="Google Shape;3147;p43"/>
          <p:cNvSpPr txBox="1">
            <a:spLocks noGrp="1"/>
          </p:cNvSpPr>
          <p:nvPr>
            <p:ph type="title"/>
          </p:nvPr>
        </p:nvSpPr>
        <p:spPr>
          <a:xfrm>
            <a:off x="1424677" y="2771501"/>
            <a:ext cx="6576000" cy="16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150,000</a:t>
            </a:r>
            <a:endParaRPr>
              <a:solidFill>
                <a:srgbClr val="000000"/>
              </a:solidFill>
            </a:endParaRPr>
          </a:p>
        </p:txBody>
      </p:sp>
      <p:sp>
        <p:nvSpPr>
          <p:cNvPr id="3148" name="Google Shape;3148;p43"/>
          <p:cNvSpPr txBox="1">
            <a:spLocks noGrp="1"/>
          </p:cNvSpPr>
          <p:nvPr>
            <p:ph type="subTitle" idx="1"/>
          </p:nvPr>
        </p:nvSpPr>
        <p:spPr>
          <a:xfrm>
            <a:off x="1424677" y="4453976"/>
            <a:ext cx="6576000" cy="49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Big numbers catch your audience’s attention</a:t>
            </a:r>
            <a:endParaRPr>
              <a:solidFill>
                <a:srgbClr val="000000"/>
              </a:solidFill>
            </a:endParaRPr>
          </a:p>
        </p:txBody>
      </p:sp>
      <p:pic>
        <p:nvPicPr>
          <p:cNvPr id="2" name="Imagen 1"/>
          <p:cNvPicPr>
            <a:picLocks noChangeAspect="1"/>
          </p:cNvPicPr>
          <p:nvPr/>
        </p:nvPicPr>
        <p:blipFill>
          <a:blip r:embed="rId3"/>
          <a:stretch>
            <a:fillRect/>
          </a:stretch>
        </p:blipFill>
        <p:spPr>
          <a:xfrm>
            <a:off x="3472053" y="192801"/>
            <a:ext cx="2199894" cy="27615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2"/>
        <p:cNvGrpSpPr/>
        <p:nvPr/>
      </p:nvGrpSpPr>
      <p:grpSpPr>
        <a:xfrm>
          <a:off x="0" y="0"/>
          <a:ext cx="0" cy="0"/>
          <a:chOff x="0" y="0"/>
          <a:chExt cx="0" cy="0"/>
        </a:xfrm>
      </p:grpSpPr>
      <p:sp>
        <p:nvSpPr>
          <p:cNvPr id="3153" name="Google Shape;3153;p44"/>
          <p:cNvSpPr txBox="1">
            <a:spLocks noGrp="1"/>
          </p:cNvSpPr>
          <p:nvPr>
            <p:ph type="title"/>
          </p:nvPr>
        </p:nvSpPr>
        <p:spPr>
          <a:xfrm>
            <a:off x="713100" y="2769650"/>
            <a:ext cx="2258100" cy="9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35%</a:t>
            </a:r>
            <a:endParaRPr>
              <a:solidFill>
                <a:srgbClr val="000000"/>
              </a:solidFill>
            </a:endParaRPr>
          </a:p>
        </p:txBody>
      </p:sp>
      <p:sp>
        <p:nvSpPr>
          <p:cNvPr id="3154" name="Google Shape;3154;p44"/>
          <p:cNvSpPr txBox="1">
            <a:spLocks noGrp="1"/>
          </p:cNvSpPr>
          <p:nvPr>
            <p:ph type="subTitle" idx="1"/>
          </p:nvPr>
        </p:nvSpPr>
        <p:spPr>
          <a:xfrm>
            <a:off x="713100" y="3699340"/>
            <a:ext cx="2258100" cy="5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Jupiter is the biggest planet of them all</a:t>
            </a:r>
            <a:endParaRPr>
              <a:solidFill>
                <a:srgbClr val="000000"/>
              </a:solidFill>
            </a:endParaRPr>
          </a:p>
        </p:txBody>
      </p:sp>
      <p:sp>
        <p:nvSpPr>
          <p:cNvPr id="3155" name="Google Shape;3155;p44"/>
          <p:cNvSpPr txBox="1">
            <a:spLocks noGrp="1"/>
          </p:cNvSpPr>
          <p:nvPr>
            <p:ph type="title" idx="2"/>
          </p:nvPr>
        </p:nvSpPr>
        <p:spPr>
          <a:xfrm>
            <a:off x="3442950" y="2769638"/>
            <a:ext cx="2258100" cy="9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50%</a:t>
            </a:r>
            <a:endParaRPr>
              <a:solidFill>
                <a:srgbClr val="000000"/>
              </a:solidFill>
            </a:endParaRPr>
          </a:p>
        </p:txBody>
      </p:sp>
      <p:sp>
        <p:nvSpPr>
          <p:cNvPr id="3156" name="Google Shape;3156;p44"/>
          <p:cNvSpPr txBox="1">
            <a:spLocks noGrp="1"/>
          </p:cNvSpPr>
          <p:nvPr>
            <p:ph type="subTitle" idx="3"/>
          </p:nvPr>
        </p:nvSpPr>
        <p:spPr>
          <a:xfrm>
            <a:off x="3442950" y="3699313"/>
            <a:ext cx="2258100" cy="5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Mars is actually a very cold place</a:t>
            </a:r>
            <a:endParaRPr>
              <a:solidFill>
                <a:srgbClr val="000000"/>
              </a:solidFill>
            </a:endParaRPr>
          </a:p>
        </p:txBody>
      </p:sp>
      <p:sp>
        <p:nvSpPr>
          <p:cNvPr id="3157" name="Google Shape;3157;p44"/>
          <p:cNvSpPr txBox="1">
            <a:spLocks noGrp="1"/>
          </p:cNvSpPr>
          <p:nvPr>
            <p:ph type="title" idx="4"/>
          </p:nvPr>
        </p:nvSpPr>
        <p:spPr>
          <a:xfrm>
            <a:off x="6172800" y="2769645"/>
            <a:ext cx="2258100" cy="9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90%</a:t>
            </a:r>
            <a:endParaRPr>
              <a:solidFill>
                <a:srgbClr val="000000"/>
              </a:solidFill>
            </a:endParaRPr>
          </a:p>
        </p:txBody>
      </p:sp>
      <p:sp>
        <p:nvSpPr>
          <p:cNvPr id="3158" name="Google Shape;3158;p44"/>
          <p:cNvSpPr txBox="1">
            <a:spLocks noGrp="1"/>
          </p:cNvSpPr>
          <p:nvPr>
            <p:ph type="subTitle" idx="5"/>
          </p:nvPr>
        </p:nvSpPr>
        <p:spPr>
          <a:xfrm>
            <a:off x="6172800" y="3699311"/>
            <a:ext cx="2258100" cy="5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Neptune is the farthest planet from the Sun</a:t>
            </a:r>
            <a:endParaRPr>
              <a:solidFill>
                <a:srgbClr val="000000"/>
              </a:solidFill>
            </a:endParaRPr>
          </a:p>
        </p:txBody>
      </p:sp>
      <p:sp>
        <p:nvSpPr>
          <p:cNvPr id="3159" name="Google Shape;3159;p44"/>
          <p:cNvSpPr/>
          <p:nvPr/>
        </p:nvSpPr>
        <p:spPr>
          <a:xfrm>
            <a:off x="1342480" y="1521065"/>
            <a:ext cx="999300" cy="999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1331100" y="1509662"/>
            <a:ext cx="1022100" cy="1022100"/>
          </a:xfrm>
          <a:prstGeom prst="pie">
            <a:avLst>
              <a:gd name="adj1" fmla="val 11777392"/>
              <a:gd name="adj2" fmla="val 16200000"/>
            </a:avLst>
          </a:prstGeom>
          <a:gradFill>
            <a:gsLst>
              <a:gs pos="0">
                <a:schemeClr val="accent5"/>
              </a:gs>
              <a:gs pos="29000">
                <a:srgbClr val="47A3A2"/>
              </a:gs>
              <a:gs pos="100000">
                <a:schemeClr val="accent6"/>
              </a:gs>
              <a:gs pos="100000">
                <a:schemeClr val="accent5"/>
              </a:gs>
            </a:gsLst>
            <a:lin ang="16198662" scaled="0"/>
          </a:gradFill>
          <a:ln>
            <a:noFill/>
          </a:ln>
          <a:effectLst>
            <a:outerShdw blurRad="400050"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6802280" y="1521065"/>
            <a:ext cx="999300" cy="999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6790900" y="1509662"/>
            <a:ext cx="1022100" cy="1022100"/>
          </a:xfrm>
          <a:prstGeom prst="pie">
            <a:avLst>
              <a:gd name="adj1" fmla="val 0"/>
              <a:gd name="adj2" fmla="val 16200000"/>
            </a:avLst>
          </a:prstGeom>
          <a:gradFill>
            <a:gsLst>
              <a:gs pos="0">
                <a:schemeClr val="accent2"/>
              </a:gs>
              <a:gs pos="36000">
                <a:schemeClr val="accent1"/>
              </a:gs>
              <a:gs pos="68000">
                <a:schemeClr val="accent3"/>
              </a:gs>
              <a:gs pos="100000">
                <a:schemeClr val="accent2"/>
              </a:gs>
            </a:gsLst>
            <a:path path="circle">
              <a:fillToRect l="50000" t="50000" r="50000" b="50000"/>
            </a:path>
            <a:tileRect/>
          </a:gradFill>
          <a:ln>
            <a:noFill/>
          </a:ln>
          <a:effectLst>
            <a:outerShdw blurRad="400050"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4"/>
          <p:cNvSpPr/>
          <p:nvPr/>
        </p:nvSpPr>
        <p:spPr>
          <a:xfrm>
            <a:off x="4072355" y="1521065"/>
            <a:ext cx="999300" cy="999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4"/>
          <p:cNvSpPr/>
          <p:nvPr/>
        </p:nvSpPr>
        <p:spPr>
          <a:xfrm>
            <a:off x="4060975" y="1509662"/>
            <a:ext cx="1022100" cy="1022100"/>
          </a:xfrm>
          <a:prstGeom prst="pie">
            <a:avLst>
              <a:gd name="adj1" fmla="val 5362866"/>
              <a:gd name="adj2" fmla="val 16200000"/>
            </a:avLst>
          </a:prstGeom>
          <a:gradFill>
            <a:gsLst>
              <a:gs pos="0">
                <a:schemeClr val="lt1"/>
              </a:gs>
              <a:gs pos="50000">
                <a:schemeClr val="lt1"/>
              </a:gs>
              <a:gs pos="100000">
                <a:schemeClr val="lt2"/>
              </a:gs>
            </a:gsLst>
            <a:lin ang="5400012" scaled="0"/>
          </a:gradFill>
          <a:ln>
            <a:noFill/>
          </a:ln>
          <a:effectLst>
            <a:outerShdw blurRad="400050"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4"/>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OUR GROWTH</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31"/>
          <p:cNvSpPr/>
          <p:nvPr/>
        </p:nvSpPr>
        <p:spPr>
          <a:xfrm>
            <a:off x="2215032" y="80335"/>
            <a:ext cx="4843556" cy="4843556"/>
          </a:xfrm>
          <a:prstGeom prst="ellipse">
            <a:avLst/>
          </a:prstGeom>
          <a:gradFill flip="none" rotWithShape="1">
            <a:gsLst>
              <a:gs pos="0">
                <a:schemeClr val="bg1">
                  <a:lumMod val="60000"/>
                  <a:lumOff val="40000"/>
                </a:schemeClr>
              </a:gs>
              <a:gs pos="45000">
                <a:schemeClr val="bg1">
                  <a:lumMod val="20000"/>
                  <a:lumOff val="80000"/>
                </a:schemeClr>
              </a:gs>
              <a:gs pos="58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7" name="Google Shape;2367;p31"/>
          <p:cNvGrpSpPr/>
          <p:nvPr/>
        </p:nvGrpSpPr>
        <p:grpSpPr>
          <a:xfrm rot="-7742513" flipH="1">
            <a:off x="7745197" y="2302481"/>
            <a:ext cx="1217672" cy="745214"/>
            <a:chOff x="7327450" y="2859325"/>
            <a:chExt cx="1217650" cy="745200"/>
          </a:xfrm>
        </p:grpSpPr>
        <p:sp>
          <p:nvSpPr>
            <p:cNvPr id="2368" name="Google Shape;2368;p31"/>
            <p:cNvSpPr/>
            <p:nvPr/>
          </p:nvSpPr>
          <p:spPr>
            <a:xfrm>
              <a:off x="7384125" y="30637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1"/>
            <p:cNvSpPr/>
            <p:nvPr/>
          </p:nvSpPr>
          <p:spPr>
            <a:xfrm>
              <a:off x="7478625" y="3260575"/>
              <a:ext cx="121200" cy="1212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1"/>
            <p:cNvSpPr/>
            <p:nvPr/>
          </p:nvSpPr>
          <p:spPr>
            <a:xfrm>
              <a:off x="7327450" y="35100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1"/>
            <p:cNvSpPr/>
            <p:nvPr/>
          </p:nvSpPr>
          <p:spPr>
            <a:xfrm>
              <a:off x="7556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1"/>
            <p:cNvSpPr/>
            <p:nvPr/>
          </p:nvSpPr>
          <p:spPr>
            <a:xfrm>
              <a:off x="7440825" y="2971725"/>
              <a:ext cx="37800" cy="378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1"/>
            <p:cNvSpPr/>
            <p:nvPr/>
          </p:nvSpPr>
          <p:spPr>
            <a:xfrm>
              <a:off x="7947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1"/>
            <p:cNvSpPr/>
            <p:nvPr/>
          </p:nvSpPr>
          <p:spPr>
            <a:xfrm>
              <a:off x="7975275" y="33242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1"/>
            <p:cNvSpPr/>
            <p:nvPr/>
          </p:nvSpPr>
          <p:spPr>
            <a:xfrm>
              <a:off x="8516900" y="321457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1"/>
            <p:cNvSpPr/>
            <p:nvPr/>
          </p:nvSpPr>
          <p:spPr>
            <a:xfrm>
              <a:off x="8276075" y="285932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Imagen 15"/>
          <p:cNvPicPr>
            <a:picLocks noChangeAspect="1"/>
          </p:cNvPicPr>
          <p:nvPr/>
        </p:nvPicPr>
        <p:blipFill>
          <a:blip r:embed="rId3">
            <a:duotone>
              <a:schemeClr val="accent6">
                <a:shade val="45000"/>
                <a:satMod val="135000"/>
              </a:schemeClr>
              <a:prstClr val="white"/>
            </a:duotone>
          </a:blip>
          <a:stretch>
            <a:fillRect/>
          </a:stretch>
        </p:blipFill>
        <p:spPr>
          <a:xfrm>
            <a:off x="2378285" y="1152208"/>
            <a:ext cx="4466250" cy="2745000"/>
          </a:xfrm>
          <a:prstGeom prst="rect">
            <a:avLst/>
          </a:prstGeom>
        </p:spPr>
      </p:pic>
      <p:sp>
        <p:nvSpPr>
          <p:cNvPr id="2307" name="Google Shape;2307;p31"/>
          <p:cNvSpPr txBox="1">
            <a:spLocks noGrp="1"/>
          </p:cNvSpPr>
          <p:nvPr>
            <p:ph type="title"/>
          </p:nvPr>
        </p:nvSpPr>
        <p:spPr>
          <a:xfrm>
            <a:off x="2434750" y="2845470"/>
            <a:ext cx="42237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OUR COMPANY</a:t>
            </a:r>
            <a:endParaRPr>
              <a:solidFill>
                <a:srgbClr val="000000"/>
              </a:solidFill>
            </a:endParaRPr>
          </a:p>
        </p:txBody>
      </p:sp>
      <p:sp>
        <p:nvSpPr>
          <p:cNvPr id="2308" name="Google Shape;2308;p31"/>
          <p:cNvSpPr txBox="1">
            <a:spLocks noGrp="1"/>
          </p:cNvSpPr>
          <p:nvPr>
            <p:ph type="title" idx="2"/>
          </p:nvPr>
        </p:nvSpPr>
        <p:spPr>
          <a:xfrm>
            <a:off x="3990100" y="2003670"/>
            <a:ext cx="1113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2">
                    <a:lumMod val="50000"/>
                    <a:lumOff val="50000"/>
                  </a:schemeClr>
                </a:solidFill>
              </a:rPr>
              <a:t>04</a:t>
            </a:r>
            <a:endParaRPr dirty="0">
              <a:solidFill>
                <a:schemeClr val="tx2">
                  <a:lumMod val="50000"/>
                  <a:lumOff val="50000"/>
                </a:schemeClr>
              </a:solidFill>
            </a:endParaRPr>
          </a:p>
        </p:txBody>
      </p:sp>
      <p:sp>
        <p:nvSpPr>
          <p:cNvPr id="2309" name="Google Shape;2309;p31"/>
          <p:cNvSpPr txBox="1">
            <a:spLocks noGrp="1"/>
          </p:cNvSpPr>
          <p:nvPr>
            <p:ph type="subTitle" idx="1"/>
          </p:nvPr>
        </p:nvSpPr>
        <p:spPr>
          <a:xfrm>
            <a:off x="2434750" y="3586970"/>
            <a:ext cx="4223700" cy="4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You can enter a subtitle here if you need it</a:t>
            </a:r>
            <a:endParaRPr>
              <a:solidFill>
                <a:srgbClr val="000000"/>
              </a:solidFill>
            </a:endParaRPr>
          </a:p>
        </p:txBody>
      </p:sp>
    </p:spTree>
    <p:extLst>
      <p:ext uri="{BB962C8B-B14F-4D97-AF65-F5344CB8AC3E}">
        <p14:creationId xmlns:p14="http://schemas.microsoft.com/office/powerpoint/2010/main" val="1671267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901" name="Google Shape;1901;p3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rgbClr val="000000"/>
                </a:solidFill>
              </a:rPr>
              <a:t>Real Estate Infographics</a:t>
            </a:r>
            <a:endParaRPr dirty="0">
              <a:solidFill>
                <a:srgbClr val="000000"/>
              </a:solidFill>
            </a:endParaRPr>
          </a:p>
        </p:txBody>
      </p:sp>
      <p:sp>
        <p:nvSpPr>
          <p:cNvPr id="1902" name="Google Shape;1902;p38"/>
          <p:cNvSpPr/>
          <p:nvPr/>
        </p:nvSpPr>
        <p:spPr>
          <a:xfrm>
            <a:off x="658800" y="1483166"/>
            <a:ext cx="4144963" cy="539993"/>
          </a:xfrm>
          <a:custGeom>
            <a:avLst/>
            <a:gdLst/>
            <a:ahLst/>
            <a:cxnLst/>
            <a:rect l="l" t="t" r="r" b="b"/>
            <a:pathLst>
              <a:path w="134697" h="30923" extrusionOk="0">
                <a:moveTo>
                  <a:pt x="134696" y="15344"/>
                </a:moveTo>
                <a:lnTo>
                  <a:pt x="118652" y="30922"/>
                </a:lnTo>
                <a:lnTo>
                  <a:pt x="0" y="30922"/>
                </a:lnTo>
                <a:lnTo>
                  <a:pt x="0" y="0"/>
                </a:lnTo>
                <a:lnTo>
                  <a:pt x="118652" y="0"/>
                </a:lnTo>
                <a:lnTo>
                  <a:pt x="134696" y="15344"/>
                </a:ln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a:off x="658800" y="2310939"/>
            <a:ext cx="4144963" cy="539417"/>
          </a:xfrm>
          <a:custGeom>
            <a:avLst/>
            <a:gdLst/>
            <a:ahLst/>
            <a:cxnLst/>
            <a:rect l="l" t="t" r="r" b="b"/>
            <a:pathLst>
              <a:path w="134697" h="30890" extrusionOk="0">
                <a:moveTo>
                  <a:pt x="134696" y="15345"/>
                </a:moveTo>
                <a:lnTo>
                  <a:pt x="118652" y="30889"/>
                </a:lnTo>
                <a:lnTo>
                  <a:pt x="0" y="30889"/>
                </a:lnTo>
                <a:lnTo>
                  <a:pt x="0" y="1"/>
                </a:lnTo>
                <a:lnTo>
                  <a:pt x="118652" y="1"/>
                </a:lnTo>
                <a:lnTo>
                  <a:pt x="134696" y="15345"/>
                </a:ln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a:off x="658800" y="3965925"/>
            <a:ext cx="4144963" cy="539417"/>
          </a:xfrm>
          <a:custGeom>
            <a:avLst/>
            <a:gdLst/>
            <a:ahLst/>
            <a:cxnLst/>
            <a:rect l="l" t="t" r="r" b="b"/>
            <a:pathLst>
              <a:path w="134697" h="30890" extrusionOk="0">
                <a:moveTo>
                  <a:pt x="134696" y="15345"/>
                </a:moveTo>
                <a:lnTo>
                  <a:pt x="118652" y="30889"/>
                </a:lnTo>
                <a:lnTo>
                  <a:pt x="0" y="30889"/>
                </a:lnTo>
                <a:lnTo>
                  <a:pt x="0" y="0"/>
                </a:lnTo>
                <a:lnTo>
                  <a:pt x="118652" y="0"/>
                </a:lnTo>
                <a:lnTo>
                  <a:pt x="134696" y="15345"/>
                </a:ln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a:off x="658800" y="3138729"/>
            <a:ext cx="4144963" cy="539399"/>
          </a:xfrm>
          <a:custGeom>
            <a:avLst/>
            <a:gdLst/>
            <a:ahLst/>
            <a:cxnLst/>
            <a:rect l="l" t="t" r="r" b="b"/>
            <a:pathLst>
              <a:path w="134697" h="30889" extrusionOk="0">
                <a:moveTo>
                  <a:pt x="134696" y="15345"/>
                </a:moveTo>
                <a:lnTo>
                  <a:pt x="118652" y="30889"/>
                </a:lnTo>
                <a:lnTo>
                  <a:pt x="0" y="30889"/>
                </a:lnTo>
                <a:lnTo>
                  <a:pt x="0" y="0"/>
                </a:lnTo>
                <a:lnTo>
                  <a:pt x="118652" y="0"/>
                </a:lnTo>
                <a:lnTo>
                  <a:pt x="134696" y="15345"/>
                </a:ln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890360" y="4117809"/>
            <a:ext cx="240618" cy="226192"/>
          </a:xfrm>
          <a:custGeom>
            <a:avLst/>
            <a:gdLst/>
            <a:ahLst/>
            <a:cxnLst/>
            <a:rect l="l" t="t" r="r" b="b"/>
            <a:pathLst>
              <a:path w="15579" h="14645" extrusionOk="0">
                <a:moveTo>
                  <a:pt x="7740" y="3136"/>
                </a:moveTo>
                <a:cubicBezTo>
                  <a:pt x="7873" y="2936"/>
                  <a:pt x="8007" y="2803"/>
                  <a:pt x="8073" y="2669"/>
                </a:cubicBezTo>
                <a:cubicBezTo>
                  <a:pt x="8841" y="901"/>
                  <a:pt x="11576" y="1"/>
                  <a:pt x="13144" y="701"/>
                </a:cubicBezTo>
                <a:cubicBezTo>
                  <a:pt x="13844" y="1002"/>
                  <a:pt x="14378" y="1368"/>
                  <a:pt x="14745" y="2069"/>
                </a:cubicBezTo>
                <a:cubicBezTo>
                  <a:pt x="15579" y="3570"/>
                  <a:pt x="15278" y="5538"/>
                  <a:pt x="14845" y="7073"/>
                </a:cubicBezTo>
                <a:cubicBezTo>
                  <a:pt x="14411" y="8640"/>
                  <a:pt x="12777" y="10675"/>
                  <a:pt x="11542" y="11709"/>
                </a:cubicBezTo>
                <a:cubicBezTo>
                  <a:pt x="10375" y="12710"/>
                  <a:pt x="10008" y="12977"/>
                  <a:pt x="8874" y="14011"/>
                </a:cubicBezTo>
                <a:cubicBezTo>
                  <a:pt x="8173" y="14645"/>
                  <a:pt x="7673" y="14444"/>
                  <a:pt x="6772" y="13944"/>
                </a:cubicBezTo>
                <a:cubicBezTo>
                  <a:pt x="4004" y="12476"/>
                  <a:pt x="1869" y="11075"/>
                  <a:pt x="535" y="8173"/>
                </a:cubicBezTo>
                <a:cubicBezTo>
                  <a:pt x="134" y="7273"/>
                  <a:pt x="1" y="6305"/>
                  <a:pt x="34" y="4938"/>
                </a:cubicBezTo>
                <a:cubicBezTo>
                  <a:pt x="68" y="4337"/>
                  <a:pt x="201" y="4004"/>
                  <a:pt x="334" y="3537"/>
                </a:cubicBezTo>
                <a:cubicBezTo>
                  <a:pt x="835" y="1735"/>
                  <a:pt x="2503" y="568"/>
                  <a:pt x="4371" y="701"/>
                </a:cubicBezTo>
                <a:cubicBezTo>
                  <a:pt x="5538" y="768"/>
                  <a:pt x="6372" y="1435"/>
                  <a:pt x="7106" y="2302"/>
                </a:cubicBezTo>
                <a:cubicBezTo>
                  <a:pt x="7306" y="2569"/>
                  <a:pt x="7506" y="2836"/>
                  <a:pt x="7740" y="31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801750" y="4015812"/>
            <a:ext cx="411146" cy="411146"/>
          </a:xfrm>
          <a:custGeom>
            <a:avLst/>
            <a:gdLst/>
            <a:ahLst/>
            <a:cxnLst/>
            <a:rect l="l" t="t" r="r" b="b"/>
            <a:pathLst>
              <a:path w="26620" h="26620" fill="none" extrusionOk="0">
                <a:moveTo>
                  <a:pt x="26619" y="13310"/>
                </a:moveTo>
                <a:cubicBezTo>
                  <a:pt x="26619" y="20682"/>
                  <a:pt x="20682" y="26619"/>
                  <a:pt x="13310" y="26619"/>
                </a:cubicBezTo>
                <a:cubicBezTo>
                  <a:pt x="5971" y="26619"/>
                  <a:pt x="0" y="20682"/>
                  <a:pt x="0" y="13310"/>
                </a:cubicBezTo>
                <a:cubicBezTo>
                  <a:pt x="0" y="5971"/>
                  <a:pt x="5971" y="0"/>
                  <a:pt x="13310" y="0"/>
                </a:cubicBezTo>
                <a:cubicBezTo>
                  <a:pt x="20682" y="33"/>
                  <a:pt x="26619" y="5971"/>
                  <a:pt x="26619" y="13310"/>
                </a:cubicBezTo>
                <a:close/>
              </a:path>
            </a:pathLst>
          </a:custGeom>
          <a:solidFill>
            <a:schemeClr val="dk2"/>
          </a:solidFill>
          <a:ln w="3335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801750" y="3202556"/>
            <a:ext cx="411146" cy="411146"/>
          </a:xfrm>
          <a:custGeom>
            <a:avLst/>
            <a:gdLst/>
            <a:ahLst/>
            <a:cxnLst/>
            <a:rect l="l" t="t" r="r" b="b"/>
            <a:pathLst>
              <a:path w="26620" h="26620" fill="none" extrusionOk="0">
                <a:moveTo>
                  <a:pt x="26619" y="13310"/>
                </a:moveTo>
                <a:cubicBezTo>
                  <a:pt x="26619" y="20649"/>
                  <a:pt x="20682" y="26620"/>
                  <a:pt x="13310" y="26620"/>
                </a:cubicBezTo>
                <a:cubicBezTo>
                  <a:pt x="5971" y="26620"/>
                  <a:pt x="0" y="20649"/>
                  <a:pt x="0" y="13310"/>
                </a:cubicBezTo>
                <a:cubicBezTo>
                  <a:pt x="0" y="5972"/>
                  <a:pt x="5971" y="1"/>
                  <a:pt x="13310" y="1"/>
                </a:cubicBezTo>
                <a:cubicBezTo>
                  <a:pt x="20682" y="1"/>
                  <a:pt x="26619" y="5972"/>
                  <a:pt x="26619" y="13310"/>
                </a:cubicBezTo>
                <a:close/>
              </a:path>
            </a:pathLst>
          </a:custGeom>
          <a:solidFill>
            <a:schemeClr val="dk2"/>
          </a:solidFill>
          <a:ln w="3335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4" name="Google Shape;2044;p38"/>
          <p:cNvGrpSpPr/>
          <p:nvPr/>
        </p:nvGrpSpPr>
        <p:grpSpPr>
          <a:xfrm>
            <a:off x="863417" y="3300389"/>
            <a:ext cx="284631" cy="215369"/>
            <a:chOff x="7387972" y="3485867"/>
            <a:chExt cx="392648" cy="297102"/>
          </a:xfrm>
        </p:grpSpPr>
        <p:sp>
          <p:nvSpPr>
            <p:cNvPr id="2045" name="Google Shape;2045;p38"/>
            <p:cNvSpPr/>
            <p:nvPr/>
          </p:nvSpPr>
          <p:spPr>
            <a:xfrm>
              <a:off x="7447384" y="3485867"/>
              <a:ext cx="75752" cy="75735"/>
            </a:xfrm>
            <a:custGeom>
              <a:avLst/>
              <a:gdLst/>
              <a:ahLst/>
              <a:cxnLst/>
              <a:rect l="l" t="t" r="r" b="b"/>
              <a:pathLst>
                <a:path w="4338" h="4337" extrusionOk="0">
                  <a:moveTo>
                    <a:pt x="2169" y="0"/>
                  </a:moveTo>
                  <a:cubicBezTo>
                    <a:pt x="968" y="0"/>
                    <a:pt x="1" y="968"/>
                    <a:pt x="1" y="2168"/>
                  </a:cubicBezTo>
                  <a:cubicBezTo>
                    <a:pt x="1" y="3369"/>
                    <a:pt x="968" y="4337"/>
                    <a:pt x="2169" y="4337"/>
                  </a:cubicBezTo>
                  <a:cubicBezTo>
                    <a:pt x="3370" y="4337"/>
                    <a:pt x="4337" y="3369"/>
                    <a:pt x="4337" y="2168"/>
                  </a:cubicBezTo>
                  <a:cubicBezTo>
                    <a:pt x="4337" y="968"/>
                    <a:pt x="3370" y="0"/>
                    <a:pt x="2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7471274" y="3543532"/>
              <a:ext cx="28569" cy="40216"/>
            </a:xfrm>
            <a:custGeom>
              <a:avLst/>
              <a:gdLst/>
              <a:ahLst/>
              <a:cxnLst/>
              <a:rect l="l" t="t" r="r" b="b"/>
              <a:pathLst>
                <a:path w="1636" h="2303" extrusionOk="0">
                  <a:moveTo>
                    <a:pt x="1" y="1"/>
                  </a:moveTo>
                  <a:lnTo>
                    <a:pt x="1" y="2302"/>
                  </a:lnTo>
                  <a:lnTo>
                    <a:pt x="1635" y="2302"/>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7437482" y="3567422"/>
              <a:ext cx="95555" cy="122342"/>
            </a:xfrm>
            <a:custGeom>
              <a:avLst/>
              <a:gdLst/>
              <a:ahLst/>
              <a:cxnLst/>
              <a:rect l="l" t="t" r="r" b="b"/>
              <a:pathLst>
                <a:path w="5472" h="7006" extrusionOk="0">
                  <a:moveTo>
                    <a:pt x="1335" y="0"/>
                  </a:moveTo>
                  <a:cubicBezTo>
                    <a:pt x="468" y="0"/>
                    <a:pt x="1" y="667"/>
                    <a:pt x="1" y="1468"/>
                  </a:cubicBezTo>
                  <a:lnTo>
                    <a:pt x="1" y="5538"/>
                  </a:lnTo>
                  <a:cubicBezTo>
                    <a:pt x="1" y="6371"/>
                    <a:pt x="735" y="7005"/>
                    <a:pt x="1602" y="7005"/>
                  </a:cubicBezTo>
                  <a:lnTo>
                    <a:pt x="3870" y="7005"/>
                  </a:lnTo>
                  <a:cubicBezTo>
                    <a:pt x="4771" y="7005"/>
                    <a:pt x="5471" y="6371"/>
                    <a:pt x="5471" y="5538"/>
                  </a:cubicBezTo>
                  <a:lnTo>
                    <a:pt x="5471" y="1468"/>
                  </a:lnTo>
                  <a:cubicBezTo>
                    <a:pt x="5471" y="667"/>
                    <a:pt x="5038" y="0"/>
                    <a:pt x="4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7449130" y="3670527"/>
              <a:ext cx="29739" cy="112441"/>
            </a:xfrm>
            <a:custGeom>
              <a:avLst/>
              <a:gdLst/>
              <a:ahLst/>
              <a:cxnLst/>
              <a:rect l="l" t="t" r="r" b="b"/>
              <a:pathLst>
                <a:path w="1703" h="6439" extrusionOk="0">
                  <a:moveTo>
                    <a:pt x="835" y="0"/>
                  </a:moveTo>
                  <a:cubicBezTo>
                    <a:pt x="368" y="0"/>
                    <a:pt x="1" y="367"/>
                    <a:pt x="1" y="868"/>
                  </a:cubicBezTo>
                  <a:lnTo>
                    <a:pt x="1" y="5571"/>
                  </a:lnTo>
                  <a:cubicBezTo>
                    <a:pt x="1" y="6071"/>
                    <a:pt x="368" y="6438"/>
                    <a:pt x="835" y="6438"/>
                  </a:cubicBezTo>
                  <a:cubicBezTo>
                    <a:pt x="1335" y="6438"/>
                    <a:pt x="1702" y="6071"/>
                    <a:pt x="1702" y="5571"/>
                  </a:cubicBezTo>
                  <a:lnTo>
                    <a:pt x="1702" y="868"/>
                  </a:lnTo>
                  <a:cubicBezTo>
                    <a:pt x="1702" y="367"/>
                    <a:pt x="1335" y="0"/>
                    <a:pt x="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7491672" y="3670527"/>
              <a:ext cx="30297" cy="112441"/>
            </a:xfrm>
            <a:custGeom>
              <a:avLst/>
              <a:gdLst/>
              <a:ahLst/>
              <a:cxnLst/>
              <a:rect l="l" t="t" r="r" b="b"/>
              <a:pathLst>
                <a:path w="1735" h="6439" extrusionOk="0">
                  <a:moveTo>
                    <a:pt x="867" y="0"/>
                  </a:moveTo>
                  <a:cubicBezTo>
                    <a:pt x="400" y="0"/>
                    <a:pt x="0" y="367"/>
                    <a:pt x="0" y="868"/>
                  </a:cubicBezTo>
                  <a:lnTo>
                    <a:pt x="0" y="5571"/>
                  </a:lnTo>
                  <a:cubicBezTo>
                    <a:pt x="0" y="6071"/>
                    <a:pt x="400" y="6438"/>
                    <a:pt x="867" y="6438"/>
                  </a:cubicBezTo>
                  <a:cubicBezTo>
                    <a:pt x="1334" y="6438"/>
                    <a:pt x="1735" y="6071"/>
                    <a:pt x="1735" y="5571"/>
                  </a:cubicBezTo>
                  <a:lnTo>
                    <a:pt x="1735" y="868"/>
                  </a:lnTo>
                  <a:cubicBezTo>
                    <a:pt x="1735" y="367"/>
                    <a:pt x="1334" y="0"/>
                    <a:pt x="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7507389" y="3576485"/>
              <a:ext cx="75752" cy="80851"/>
            </a:xfrm>
            <a:custGeom>
              <a:avLst/>
              <a:gdLst/>
              <a:ahLst/>
              <a:cxnLst/>
              <a:rect l="l" t="t" r="r" b="b"/>
              <a:pathLst>
                <a:path w="4338" h="4630" extrusionOk="0">
                  <a:moveTo>
                    <a:pt x="842" y="1"/>
                  </a:moveTo>
                  <a:cubicBezTo>
                    <a:pt x="666" y="1"/>
                    <a:pt x="486" y="60"/>
                    <a:pt x="334" y="182"/>
                  </a:cubicBezTo>
                  <a:cubicBezTo>
                    <a:pt x="34" y="449"/>
                    <a:pt x="1" y="916"/>
                    <a:pt x="268" y="1216"/>
                  </a:cubicBezTo>
                  <a:lnTo>
                    <a:pt x="2903" y="4351"/>
                  </a:lnTo>
                  <a:cubicBezTo>
                    <a:pt x="3051" y="4537"/>
                    <a:pt x="3271" y="4629"/>
                    <a:pt x="3489" y="4629"/>
                  </a:cubicBezTo>
                  <a:cubicBezTo>
                    <a:pt x="3664" y="4629"/>
                    <a:pt x="3837" y="4570"/>
                    <a:pt x="3970" y="4451"/>
                  </a:cubicBezTo>
                  <a:cubicBezTo>
                    <a:pt x="4270" y="4185"/>
                    <a:pt x="4337" y="3718"/>
                    <a:pt x="4070" y="3384"/>
                  </a:cubicBezTo>
                  <a:lnTo>
                    <a:pt x="1402" y="248"/>
                  </a:lnTo>
                  <a:cubicBezTo>
                    <a:pt x="1257" y="85"/>
                    <a:pt x="1052"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7387972" y="3576485"/>
              <a:ext cx="75735" cy="80851"/>
            </a:xfrm>
            <a:custGeom>
              <a:avLst/>
              <a:gdLst/>
              <a:ahLst/>
              <a:cxnLst/>
              <a:rect l="l" t="t" r="r" b="b"/>
              <a:pathLst>
                <a:path w="4337" h="4630" extrusionOk="0">
                  <a:moveTo>
                    <a:pt x="3490" y="1"/>
                  </a:moveTo>
                  <a:cubicBezTo>
                    <a:pt x="3285" y="1"/>
                    <a:pt x="3081" y="85"/>
                    <a:pt x="2936" y="248"/>
                  </a:cubicBezTo>
                  <a:lnTo>
                    <a:pt x="267" y="3384"/>
                  </a:lnTo>
                  <a:cubicBezTo>
                    <a:pt x="0" y="3718"/>
                    <a:pt x="34" y="4185"/>
                    <a:pt x="367" y="4451"/>
                  </a:cubicBezTo>
                  <a:cubicBezTo>
                    <a:pt x="501" y="4570"/>
                    <a:pt x="667" y="4629"/>
                    <a:pt x="834" y="4629"/>
                  </a:cubicBezTo>
                  <a:cubicBezTo>
                    <a:pt x="1043" y="4629"/>
                    <a:pt x="1253" y="4537"/>
                    <a:pt x="1401" y="4351"/>
                  </a:cubicBezTo>
                  <a:lnTo>
                    <a:pt x="4070" y="1216"/>
                  </a:lnTo>
                  <a:cubicBezTo>
                    <a:pt x="4337" y="916"/>
                    <a:pt x="4304" y="449"/>
                    <a:pt x="3970" y="182"/>
                  </a:cubicBezTo>
                  <a:cubicBezTo>
                    <a:pt x="3833" y="60"/>
                    <a:pt x="3662" y="1"/>
                    <a:pt x="34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7646033" y="3485867"/>
              <a:ext cx="75159" cy="75735"/>
            </a:xfrm>
            <a:custGeom>
              <a:avLst/>
              <a:gdLst/>
              <a:ahLst/>
              <a:cxnLst/>
              <a:rect l="l" t="t" r="r" b="b"/>
              <a:pathLst>
                <a:path w="4304" h="4337" extrusionOk="0">
                  <a:moveTo>
                    <a:pt x="2136" y="0"/>
                  </a:moveTo>
                  <a:cubicBezTo>
                    <a:pt x="968" y="0"/>
                    <a:pt x="1" y="968"/>
                    <a:pt x="1" y="2168"/>
                  </a:cubicBezTo>
                  <a:cubicBezTo>
                    <a:pt x="1" y="3369"/>
                    <a:pt x="968" y="4337"/>
                    <a:pt x="2136" y="4337"/>
                  </a:cubicBezTo>
                  <a:cubicBezTo>
                    <a:pt x="3336" y="4337"/>
                    <a:pt x="4304" y="3369"/>
                    <a:pt x="4304" y="2168"/>
                  </a:cubicBezTo>
                  <a:cubicBezTo>
                    <a:pt x="4304" y="968"/>
                    <a:pt x="3336" y="0"/>
                    <a:pt x="2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7669347" y="3543532"/>
              <a:ext cx="28551" cy="40216"/>
            </a:xfrm>
            <a:custGeom>
              <a:avLst/>
              <a:gdLst/>
              <a:ahLst/>
              <a:cxnLst/>
              <a:rect l="l" t="t" r="r" b="b"/>
              <a:pathLst>
                <a:path w="1635" h="2303" extrusionOk="0">
                  <a:moveTo>
                    <a:pt x="0" y="1"/>
                  </a:moveTo>
                  <a:lnTo>
                    <a:pt x="0" y="2302"/>
                  </a:lnTo>
                  <a:lnTo>
                    <a:pt x="1635" y="2302"/>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7636131" y="3567422"/>
              <a:ext cx="94961" cy="122342"/>
            </a:xfrm>
            <a:custGeom>
              <a:avLst/>
              <a:gdLst/>
              <a:ahLst/>
              <a:cxnLst/>
              <a:rect l="l" t="t" r="r" b="b"/>
              <a:pathLst>
                <a:path w="5438" h="7006" extrusionOk="0">
                  <a:moveTo>
                    <a:pt x="1302" y="0"/>
                  </a:moveTo>
                  <a:cubicBezTo>
                    <a:pt x="434" y="0"/>
                    <a:pt x="1" y="667"/>
                    <a:pt x="1" y="1468"/>
                  </a:cubicBezTo>
                  <a:lnTo>
                    <a:pt x="1" y="5538"/>
                  </a:lnTo>
                  <a:cubicBezTo>
                    <a:pt x="1" y="6371"/>
                    <a:pt x="701" y="7005"/>
                    <a:pt x="1568" y="7005"/>
                  </a:cubicBezTo>
                  <a:lnTo>
                    <a:pt x="3837" y="7005"/>
                  </a:lnTo>
                  <a:cubicBezTo>
                    <a:pt x="4737" y="7005"/>
                    <a:pt x="5438" y="6371"/>
                    <a:pt x="5438" y="5538"/>
                  </a:cubicBezTo>
                  <a:lnTo>
                    <a:pt x="5438" y="1468"/>
                  </a:lnTo>
                  <a:cubicBezTo>
                    <a:pt x="5438" y="667"/>
                    <a:pt x="5004" y="0"/>
                    <a:pt x="4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7647203" y="3670527"/>
              <a:ext cx="29721" cy="112441"/>
            </a:xfrm>
            <a:custGeom>
              <a:avLst/>
              <a:gdLst/>
              <a:ahLst/>
              <a:cxnLst/>
              <a:rect l="l" t="t" r="r" b="b"/>
              <a:pathLst>
                <a:path w="1702" h="6439" extrusionOk="0">
                  <a:moveTo>
                    <a:pt x="868" y="0"/>
                  </a:moveTo>
                  <a:cubicBezTo>
                    <a:pt x="367" y="0"/>
                    <a:pt x="0" y="367"/>
                    <a:pt x="0" y="868"/>
                  </a:cubicBezTo>
                  <a:lnTo>
                    <a:pt x="0" y="5571"/>
                  </a:lnTo>
                  <a:cubicBezTo>
                    <a:pt x="0" y="6071"/>
                    <a:pt x="367" y="6438"/>
                    <a:pt x="868" y="6438"/>
                  </a:cubicBezTo>
                  <a:cubicBezTo>
                    <a:pt x="1335" y="6438"/>
                    <a:pt x="1702" y="6071"/>
                    <a:pt x="1702" y="5571"/>
                  </a:cubicBezTo>
                  <a:lnTo>
                    <a:pt x="1702" y="868"/>
                  </a:lnTo>
                  <a:cubicBezTo>
                    <a:pt x="1702" y="367"/>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7689727" y="3670527"/>
              <a:ext cx="30315" cy="112441"/>
            </a:xfrm>
            <a:custGeom>
              <a:avLst/>
              <a:gdLst/>
              <a:ahLst/>
              <a:cxnLst/>
              <a:rect l="l" t="t" r="r" b="b"/>
              <a:pathLst>
                <a:path w="1736" h="6439" extrusionOk="0">
                  <a:moveTo>
                    <a:pt x="868" y="0"/>
                  </a:moveTo>
                  <a:cubicBezTo>
                    <a:pt x="401" y="0"/>
                    <a:pt x="1" y="367"/>
                    <a:pt x="1" y="868"/>
                  </a:cubicBezTo>
                  <a:lnTo>
                    <a:pt x="1" y="5571"/>
                  </a:lnTo>
                  <a:cubicBezTo>
                    <a:pt x="1" y="6071"/>
                    <a:pt x="401" y="6438"/>
                    <a:pt x="868" y="6438"/>
                  </a:cubicBezTo>
                  <a:cubicBezTo>
                    <a:pt x="1335" y="6438"/>
                    <a:pt x="1735" y="6071"/>
                    <a:pt x="1735" y="5571"/>
                  </a:cubicBezTo>
                  <a:lnTo>
                    <a:pt x="1735" y="868"/>
                  </a:lnTo>
                  <a:cubicBezTo>
                    <a:pt x="1735" y="367"/>
                    <a:pt x="1335" y="0"/>
                    <a:pt x="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7705462" y="3576485"/>
              <a:ext cx="75159" cy="80851"/>
            </a:xfrm>
            <a:custGeom>
              <a:avLst/>
              <a:gdLst/>
              <a:ahLst/>
              <a:cxnLst/>
              <a:rect l="l" t="t" r="r" b="b"/>
              <a:pathLst>
                <a:path w="4304" h="4630" extrusionOk="0">
                  <a:moveTo>
                    <a:pt x="842" y="1"/>
                  </a:moveTo>
                  <a:cubicBezTo>
                    <a:pt x="666" y="1"/>
                    <a:pt x="486" y="60"/>
                    <a:pt x="334" y="182"/>
                  </a:cubicBezTo>
                  <a:cubicBezTo>
                    <a:pt x="34" y="449"/>
                    <a:pt x="0" y="916"/>
                    <a:pt x="267" y="1216"/>
                  </a:cubicBezTo>
                  <a:lnTo>
                    <a:pt x="2902" y="4351"/>
                  </a:lnTo>
                  <a:cubicBezTo>
                    <a:pt x="3050" y="4537"/>
                    <a:pt x="3260" y="4629"/>
                    <a:pt x="3475" y="4629"/>
                  </a:cubicBezTo>
                  <a:cubicBezTo>
                    <a:pt x="3647" y="4629"/>
                    <a:pt x="3821" y="4570"/>
                    <a:pt x="3970" y="4451"/>
                  </a:cubicBezTo>
                  <a:cubicBezTo>
                    <a:pt x="4270" y="4185"/>
                    <a:pt x="4303" y="3718"/>
                    <a:pt x="4070" y="3384"/>
                  </a:cubicBezTo>
                  <a:lnTo>
                    <a:pt x="1401" y="248"/>
                  </a:lnTo>
                  <a:cubicBezTo>
                    <a:pt x="1256" y="85"/>
                    <a:pt x="1052"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7586028" y="3576485"/>
              <a:ext cx="75752" cy="80851"/>
            </a:xfrm>
            <a:custGeom>
              <a:avLst/>
              <a:gdLst/>
              <a:ahLst/>
              <a:cxnLst/>
              <a:rect l="l" t="t" r="r" b="b"/>
              <a:pathLst>
                <a:path w="4338" h="4630" extrusionOk="0">
                  <a:moveTo>
                    <a:pt x="3496" y="1"/>
                  </a:moveTo>
                  <a:cubicBezTo>
                    <a:pt x="3286" y="1"/>
                    <a:pt x="3082" y="85"/>
                    <a:pt x="2936" y="248"/>
                  </a:cubicBezTo>
                  <a:lnTo>
                    <a:pt x="268" y="3384"/>
                  </a:lnTo>
                  <a:cubicBezTo>
                    <a:pt x="1" y="3718"/>
                    <a:pt x="34" y="4185"/>
                    <a:pt x="368" y="4451"/>
                  </a:cubicBezTo>
                  <a:cubicBezTo>
                    <a:pt x="501" y="4570"/>
                    <a:pt x="668" y="4629"/>
                    <a:pt x="835" y="4629"/>
                  </a:cubicBezTo>
                  <a:cubicBezTo>
                    <a:pt x="1044" y="4629"/>
                    <a:pt x="1254" y="4537"/>
                    <a:pt x="1402" y="4351"/>
                  </a:cubicBezTo>
                  <a:lnTo>
                    <a:pt x="4071" y="1216"/>
                  </a:lnTo>
                  <a:cubicBezTo>
                    <a:pt x="4337" y="916"/>
                    <a:pt x="4304" y="449"/>
                    <a:pt x="4004" y="182"/>
                  </a:cubicBezTo>
                  <a:cubicBezTo>
                    <a:pt x="3852" y="60"/>
                    <a:pt x="3672" y="1"/>
                    <a:pt x="3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9" name="Google Shape;2059;p38"/>
          <p:cNvSpPr/>
          <p:nvPr/>
        </p:nvSpPr>
        <p:spPr>
          <a:xfrm>
            <a:off x="801750" y="2371412"/>
            <a:ext cx="411146" cy="411146"/>
          </a:xfrm>
          <a:custGeom>
            <a:avLst/>
            <a:gdLst/>
            <a:ahLst/>
            <a:cxnLst/>
            <a:rect l="l" t="t" r="r" b="b"/>
            <a:pathLst>
              <a:path w="26620" h="26620" fill="none" extrusionOk="0">
                <a:moveTo>
                  <a:pt x="26619" y="13310"/>
                </a:moveTo>
                <a:cubicBezTo>
                  <a:pt x="26619" y="20649"/>
                  <a:pt x="20682" y="26620"/>
                  <a:pt x="13310" y="26620"/>
                </a:cubicBezTo>
                <a:cubicBezTo>
                  <a:pt x="5971" y="26620"/>
                  <a:pt x="0" y="20649"/>
                  <a:pt x="0" y="13310"/>
                </a:cubicBezTo>
                <a:cubicBezTo>
                  <a:pt x="0" y="5972"/>
                  <a:pt x="5971" y="1"/>
                  <a:pt x="13310" y="1"/>
                </a:cubicBezTo>
                <a:cubicBezTo>
                  <a:pt x="20682" y="1"/>
                  <a:pt x="26619" y="5972"/>
                  <a:pt x="26619" y="13310"/>
                </a:cubicBezTo>
                <a:close/>
              </a:path>
            </a:pathLst>
          </a:custGeom>
          <a:solidFill>
            <a:schemeClr val="dk2"/>
          </a:solidFill>
          <a:ln w="33350" cap="flat" cmpd="sng">
            <a:solidFill>
              <a:srgbClr val="E691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0" name="Google Shape;2060;p38"/>
          <p:cNvGrpSpPr/>
          <p:nvPr/>
        </p:nvGrpSpPr>
        <p:grpSpPr>
          <a:xfrm>
            <a:off x="848466" y="2442003"/>
            <a:ext cx="325093" cy="278205"/>
            <a:chOff x="7406606" y="2214758"/>
            <a:chExt cx="367586" cy="314569"/>
          </a:xfrm>
        </p:grpSpPr>
        <p:sp>
          <p:nvSpPr>
            <p:cNvPr id="2061" name="Google Shape;2061;p38"/>
            <p:cNvSpPr/>
            <p:nvPr/>
          </p:nvSpPr>
          <p:spPr>
            <a:xfrm>
              <a:off x="7406606" y="2214758"/>
              <a:ext cx="367586" cy="314569"/>
            </a:xfrm>
            <a:custGeom>
              <a:avLst/>
              <a:gdLst/>
              <a:ahLst/>
              <a:cxnLst/>
              <a:rect l="l" t="t" r="r" b="b"/>
              <a:pathLst>
                <a:path w="21050" h="18014" extrusionOk="0">
                  <a:moveTo>
                    <a:pt x="10408" y="1"/>
                  </a:moveTo>
                  <a:cubicBezTo>
                    <a:pt x="1" y="1"/>
                    <a:pt x="5905" y="13911"/>
                    <a:pt x="10408" y="18014"/>
                  </a:cubicBezTo>
                  <a:cubicBezTo>
                    <a:pt x="14711" y="13611"/>
                    <a:pt x="21049" y="1"/>
                    <a:pt x="10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7524294" y="2270100"/>
              <a:ext cx="122342" cy="91469"/>
            </a:xfrm>
            <a:custGeom>
              <a:avLst/>
              <a:gdLst/>
              <a:ahLst/>
              <a:cxnLst/>
              <a:rect l="l" t="t" r="r" b="b"/>
              <a:pathLst>
                <a:path w="7006" h="5238" extrusionOk="0">
                  <a:moveTo>
                    <a:pt x="3503" y="1"/>
                  </a:moveTo>
                  <a:cubicBezTo>
                    <a:pt x="0" y="1"/>
                    <a:pt x="0" y="5238"/>
                    <a:pt x="3503" y="5238"/>
                  </a:cubicBezTo>
                  <a:cubicBezTo>
                    <a:pt x="7005" y="5238"/>
                    <a:pt x="7005" y="1"/>
                    <a:pt x="3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3" name="Google Shape;2063;p38"/>
          <p:cNvSpPr/>
          <p:nvPr/>
        </p:nvSpPr>
        <p:spPr>
          <a:xfrm>
            <a:off x="801750" y="1547600"/>
            <a:ext cx="411146" cy="411146"/>
          </a:xfrm>
          <a:custGeom>
            <a:avLst/>
            <a:gdLst/>
            <a:ahLst/>
            <a:cxnLst/>
            <a:rect l="l" t="t" r="r" b="b"/>
            <a:pathLst>
              <a:path w="26620" h="26620" fill="none" extrusionOk="0">
                <a:moveTo>
                  <a:pt x="26619" y="13310"/>
                </a:moveTo>
                <a:cubicBezTo>
                  <a:pt x="26619" y="20682"/>
                  <a:pt x="20682" y="26619"/>
                  <a:pt x="13310" y="26619"/>
                </a:cubicBezTo>
                <a:cubicBezTo>
                  <a:pt x="5971" y="26619"/>
                  <a:pt x="0" y="20682"/>
                  <a:pt x="0" y="13310"/>
                </a:cubicBezTo>
                <a:cubicBezTo>
                  <a:pt x="0" y="5971"/>
                  <a:pt x="5971" y="0"/>
                  <a:pt x="13310" y="0"/>
                </a:cubicBezTo>
                <a:cubicBezTo>
                  <a:pt x="20682" y="0"/>
                  <a:pt x="26619" y="5971"/>
                  <a:pt x="26619" y="13310"/>
                </a:cubicBezTo>
                <a:close/>
              </a:path>
            </a:pathLst>
          </a:custGeom>
          <a:solidFill>
            <a:schemeClr val="dk2"/>
          </a:solidFill>
          <a:ln w="33350" cap="flat" cmpd="sng">
            <a:solidFill>
              <a:schemeClr val="accent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4" name="Google Shape;2064;p38"/>
          <p:cNvGrpSpPr/>
          <p:nvPr/>
        </p:nvGrpSpPr>
        <p:grpSpPr>
          <a:xfrm>
            <a:off x="855169" y="1650639"/>
            <a:ext cx="308089" cy="202477"/>
            <a:chOff x="7414185" y="1617659"/>
            <a:chExt cx="348359" cy="228942"/>
          </a:xfrm>
        </p:grpSpPr>
        <p:sp>
          <p:nvSpPr>
            <p:cNvPr id="2065" name="Google Shape;2065;p38"/>
            <p:cNvSpPr/>
            <p:nvPr/>
          </p:nvSpPr>
          <p:spPr>
            <a:xfrm>
              <a:off x="7493994" y="1617659"/>
              <a:ext cx="234766" cy="139229"/>
            </a:xfrm>
            <a:custGeom>
              <a:avLst/>
              <a:gdLst/>
              <a:ahLst/>
              <a:cxnLst/>
              <a:rect l="l" t="t" r="r" b="b"/>
              <a:pathLst>
                <a:path w="13444" h="7973" extrusionOk="0">
                  <a:moveTo>
                    <a:pt x="2069" y="1"/>
                  </a:moveTo>
                  <a:cubicBezTo>
                    <a:pt x="1301" y="1"/>
                    <a:pt x="701" y="501"/>
                    <a:pt x="701" y="1101"/>
                  </a:cubicBezTo>
                  <a:lnTo>
                    <a:pt x="0" y="6839"/>
                  </a:lnTo>
                  <a:cubicBezTo>
                    <a:pt x="0" y="7473"/>
                    <a:pt x="601" y="7973"/>
                    <a:pt x="1368" y="7973"/>
                  </a:cubicBezTo>
                  <a:lnTo>
                    <a:pt x="12076" y="7973"/>
                  </a:lnTo>
                  <a:cubicBezTo>
                    <a:pt x="12843" y="7973"/>
                    <a:pt x="13443" y="7473"/>
                    <a:pt x="13443" y="6839"/>
                  </a:cubicBezTo>
                  <a:lnTo>
                    <a:pt x="12776" y="1101"/>
                  </a:lnTo>
                  <a:cubicBezTo>
                    <a:pt x="12776" y="501"/>
                    <a:pt x="12176" y="1"/>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7414185" y="1705623"/>
              <a:ext cx="348359" cy="96131"/>
            </a:xfrm>
            <a:custGeom>
              <a:avLst/>
              <a:gdLst/>
              <a:ahLst/>
              <a:cxnLst/>
              <a:rect l="l" t="t" r="r" b="b"/>
              <a:pathLst>
                <a:path w="19949" h="5505" extrusionOk="0">
                  <a:moveTo>
                    <a:pt x="18714" y="1"/>
                  </a:moveTo>
                  <a:lnTo>
                    <a:pt x="1235" y="201"/>
                  </a:lnTo>
                  <a:cubicBezTo>
                    <a:pt x="568" y="201"/>
                    <a:pt x="1" y="768"/>
                    <a:pt x="1" y="1468"/>
                  </a:cubicBezTo>
                  <a:lnTo>
                    <a:pt x="1" y="4237"/>
                  </a:lnTo>
                  <a:cubicBezTo>
                    <a:pt x="1" y="4937"/>
                    <a:pt x="568" y="5505"/>
                    <a:pt x="1235" y="5505"/>
                  </a:cubicBezTo>
                  <a:lnTo>
                    <a:pt x="18714" y="5505"/>
                  </a:lnTo>
                  <a:cubicBezTo>
                    <a:pt x="19381" y="5505"/>
                    <a:pt x="19948" y="4937"/>
                    <a:pt x="19948" y="4237"/>
                  </a:cubicBezTo>
                  <a:lnTo>
                    <a:pt x="19948" y="1268"/>
                  </a:lnTo>
                  <a:cubicBezTo>
                    <a:pt x="19948" y="568"/>
                    <a:pt x="19381" y="1"/>
                    <a:pt x="18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7446808" y="1760389"/>
              <a:ext cx="82144" cy="82144"/>
            </a:xfrm>
            <a:custGeom>
              <a:avLst/>
              <a:gdLst/>
              <a:ahLst/>
              <a:cxnLst/>
              <a:rect l="l" t="t" r="r" b="b"/>
              <a:pathLst>
                <a:path w="4704" h="4704" extrusionOk="0">
                  <a:moveTo>
                    <a:pt x="2336" y="0"/>
                  </a:moveTo>
                  <a:cubicBezTo>
                    <a:pt x="1035" y="0"/>
                    <a:pt x="1" y="1068"/>
                    <a:pt x="1" y="2369"/>
                  </a:cubicBezTo>
                  <a:cubicBezTo>
                    <a:pt x="1" y="3669"/>
                    <a:pt x="1035" y="4704"/>
                    <a:pt x="2336" y="4704"/>
                  </a:cubicBezTo>
                  <a:cubicBezTo>
                    <a:pt x="3636" y="4704"/>
                    <a:pt x="4704" y="3669"/>
                    <a:pt x="4704" y="2369"/>
                  </a:cubicBezTo>
                  <a:cubicBezTo>
                    <a:pt x="4704" y="1068"/>
                    <a:pt x="3636" y="0"/>
                    <a:pt x="2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7442739" y="1756303"/>
              <a:ext cx="90299" cy="90299"/>
            </a:xfrm>
            <a:custGeom>
              <a:avLst/>
              <a:gdLst/>
              <a:ahLst/>
              <a:cxnLst/>
              <a:rect l="l" t="t" r="r" b="b"/>
              <a:pathLst>
                <a:path w="5171" h="5171" extrusionOk="0">
                  <a:moveTo>
                    <a:pt x="2569" y="468"/>
                  </a:moveTo>
                  <a:cubicBezTo>
                    <a:pt x="3736" y="468"/>
                    <a:pt x="4703" y="1435"/>
                    <a:pt x="4703" y="2603"/>
                  </a:cubicBezTo>
                  <a:cubicBezTo>
                    <a:pt x="4703" y="3770"/>
                    <a:pt x="3736" y="4704"/>
                    <a:pt x="2569" y="4704"/>
                  </a:cubicBezTo>
                  <a:cubicBezTo>
                    <a:pt x="1401" y="4704"/>
                    <a:pt x="467" y="3770"/>
                    <a:pt x="467" y="2603"/>
                  </a:cubicBezTo>
                  <a:cubicBezTo>
                    <a:pt x="467" y="1435"/>
                    <a:pt x="1401" y="468"/>
                    <a:pt x="2569" y="468"/>
                  </a:cubicBezTo>
                  <a:close/>
                  <a:moveTo>
                    <a:pt x="2569" y="1"/>
                  </a:moveTo>
                  <a:cubicBezTo>
                    <a:pt x="1134" y="1"/>
                    <a:pt x="0" y="1168"/>
                    <a:pt x="0" y="2603"/>
                  </a:cubicBezTo>
                  <a:cubicBezTo>
                    <a:pt x="0" y="4037"/>
                    <a:pt x="1134" y="5171"/>
                    <a:pt x="2569" y="5171"/>
                  </a:cubicBezTo>
                  <a:cubicBezTo>
                    <a:pt x="4003" y="5171"/>
                    <a:pt x="5170" y="4037"/>
                    <a:pt x="5170" y="2603"/>
                  </a:cubicBezTo>
                  <a:cubicBezTo>
                    <a:pt x="5170" y="1168"/>
                    <a:pt x="4003" y="1"/>
                    <a:pt x="2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7465441" y="1779599"/>
              <a:ext cx="44302" cy="44302"/>
            </a:xfrm>
            <a:custGeom>
              <a:avLst/>
              <a:gdLst/>
              <a:ahLst/>
              <a:cxnLst/>
              <a:rect l="l" t="t" r="r" b="b"/>
              <a:pathLst>
                <a:path w="2537" h="2537" extrusionOk="0">
                  <a:moveTo>
                    <a:pt x="1269" y="1"/>
                  </a:moveTo>
                  <a:cubicBezTo>
                    <a:pt x="568" y="1"/>
                    <a:pt x="1" y="568"/>
                    <a:pt x="1" y="1269"/>
                  </a:cubicBezTo>
                  <a:cubicBezTo>
                    <a:pt x="1" y="1969"/>
                    <a:pt x="568" y="2536"/>
                    <a:pt x="1269" y="2536"/>
                  </a:cubicBezTo>
                  <a:cubicBezTo>
                    <a:pt x="1969" y="2536"/>
                    <a:pt x="2536" y="1969"/>
                    <a:pt x="2536" y="1269"/>
                  </a:cubicBezTo>
                  <a:cubicBezTo>
                    <a:pt x="2536" y="568"/>
                    <a:pt x="1969"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7478853" y="1792417"/>
              <a:ext cx="18074" cy="18074"/>
            </a:xfrm>
            <a:custGeom>
              <a:avLst/>
              <a:gdLst/>
              <a:ahLst/>
              <a:cxnLst/>
              <a:rect l="l" t="t" r="r" b="b"/>
              <a:pathLst>
                <a:path w="1035" h="1035" extrusionOk="0">
                  <a:moveTo>
                    <a:pt x="501" y="1"/>
                  </a:moveTo>
                  <a:cubicBezTo>
                    <a:pt x="234" y="1"/>
                    <a:pt x="0" y="234"/>
                    <a:pt x="0" y="535"/>
                  </a:cubicBezTo>
                  <a:cubicBezTo>
                    <a:pt x="0" y="801"/>
                    <a:pt x="234" y="1035"/>
                    <a:pt x="501" y="1035"/>
                  </a:cubicBezTo>
                  <a:cubicBezTo>
                    <a:pt x="801" y="1035"/>
                    <a:pt x="1034" y="801"/>
                    <a:pt x="1034" y="535"/>
                  </a:cubicBezTo>
                  <a:cubicBezTo>
                    <a:pt x="1034" y="234"/>
                    <a:pt x="801"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7473597" y="1787178"/>
              <a:ext cx="28569" cy="28569"/>
            </a:xfrm>
            <a:custGeom>
              <a:avLst/>
              <a:gdLst/>
              <a:ahLst/>
              <a:cxnLst/>
              <a:rect l="l" t="t" r="r" b="b"/>
              <a:pathLst>
                <a:path w="1636" h="1636" extrusionOk="0">
                  <a:moveTo>
                    <a:pt x="802" y="1"/>
                  </a:moveTo>
                  <a:cubicBezTo>
                    <a:pt x="368" y="1"/>
                    <a:pt x="1" y="368"/>
                    <a:pt x="1" y="835"/>
                  </a:cubicBezTo>
                  <a:cubicBezTo>
                    <a:pt x="1" y="1268"/>
                    <a:pt x="368" y="1635"/>
                    <a:pt x="802" y="1635"/>
                  </a:cubicBezTo>
                  <a:cubicBezTo>
                    <a:pt x="1269" y="1635"/>
                    <a:pt x="1635" y="1268"/>
                    <a:pt x="1635" y="835"/>
                  </a:cubicBezTo>
                  <a:cubicBezTo>
                    <a:pt x="1635" y="368"/>
                    <a:pt x="1269" y="1"/>
                    <a:pt x="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7647780" y="1760389"/>
              <a:ext cx="82161" cy="82144"/>
            </a:xfrm>
            <a:custGeom>
              <a:avLst/>
              <a:gdLst/>
              <a:ahLst/>
              <a:cxnLst/>
              <a:rect l="l" t="t" r="r" b="b"/>
              <a:pathLst>
                <a:path w="4705" h="4704" extrusionOk="0">
                  <a:moveTo>
                    <a:pt x="2369" y="0"/>
                  </a:moveTo>
                  <a:cubicBezTo>
                    <a:pt x="1068" y="0"/>
                    <a:pt x="1" y="1068"/>
                    <a:pt x="1" y="2369"/>
                  </a:cubicBezTo>
                  <a:cubicBezTo>
                    <a:pt x="1" y="3669"/>
                    <a:pt x="1068" y="4704"/>
                    <a:pt x="2369" y="4704"/>
                  </a:cubicBezTo>
                  <a:cubicBezTo>
                    <a:pt x="3670" y="4704"/>
                    <a:pt x="4704" y="3669"/>
                    <a:pt x="4704" y="2369"/>
                  </a:cubicBezTo>
                  <a:cubicBezTo>
                    <a:pt x="4704" y="1068"/>
                    <a:pt x="3670" y="0"/>
                    <a:pt x="2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7643711" y="1756303"/>
              <a:ext cx="90299" cy="90299"/>
            </a:xfrm>
            <a:custGeom>
              <a:avLst/>
              <a:gdLst/>
              <a:ahLst/>
              <a:cxnLst/>
              <a:rect l="l" t="t" r="r" b="b"/>
              <a:pathLst>
                <a:path w="5171" h="5171" extrusionOk="0">
                  <a:moveTo>
                    <a:pt x="2602" y="468"/>
                  </a:moveTo>
                  <a:cubicBezTo>
                    <a:pt x="3770" y="468"/>
                    <a:pt x="4704" y="1435"/>
                    <a:pt x="4704" y="2603"/>
                  </a:cubicBezTo>
                  <a:cubicBezTo>
                    <a:pt x="4704" y="3770"/>
                    <a:pt x="3770" y="4704"/>
                    <a:pt x="2602" y="4704"/>
                  </a:cubicBezTo>
                  <a:cubicBezTo>
                    <a:pt x="1435" y="4704"/>
                    <a:pt x="467" y="3770"/>
                    <a:pt x="467" y="2603"/>
                  </a:cubicBezTo>
                  <a:cubicBezTo>
                    <a:pt x="467" y="1435"/>
                    <a:pt x="1435" y="468"/>
                    <a:pt x="2602" y="468"/>
                  </a:cubicBezTo>
                  <a:close/>
                  <a:moveTo>
                    <a:pt x="2602" y="1"/>
                  </a:moveTo>
                  <a:cubicBezTo>
                    <a:pt x="1168" y="1"/>
                    <a:pt x="0" y="1168"/>
                    <a:pt x="0" y="2603"/>
                  </a:cubicBezTo>
                  <a:cubicBezTo>
                    <a:pt x="0" y="4037"/>
                    <a:pt x="1168" y="5171"/>
                    <a:pt x="2602" y="5171"/>
                  </a:cubicBezTo>
                  <a:cubicBezTo>
                    <a:pt x="4037" y="5171"/>
                    <a:pt x="5171" y="4037"/>
                    <a:pt x="5171" y="2603"/>
                  </a:cubicBezTo>
                  <a:cubicBezTo>
                    <a:pt x="5171" y="1168"/>
                    <a:pt x="4037" y="1"/>
                    <a:pt x="2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7667007" y="1779599"/>
              <a:ext cx="44285" cy="44302"/>
            </a:xfrm>
            <a:custGeom>
              <a:avLst/>
              <a:gdLst/>
              <a:ahLst/>
              <a:cxnLst/>
              <a:rect l="l" t="t" r="r" b="b"/>
              <a:pathLst>
                <a:path w="2536" h="2537" extrusionOk="0">
                  <a:moveTo>
                    <a:pt x="1268" y="1"/>
                  </a:moveTo>
                  <a:cubicBezTo>
                    <a:pt x="568" y="1"/>
                    <a:pt x="1" y="568"/>
                    <a:pt x="1" y="1269"/>
                  </a:cubicBezTo>
                  <a:cubicBezTo>
                    <a:pt x="1" y="1969"/>
                    <a:pt x="568" y="2536"/>
                    <a:pt x="1268" y="2536"/>
                  </a:cubicBezTo>
                  <a:cubicBezTo>
                    <a:pt x="1969" y="2536"/>
                    <a:pt x="2536" y="1969"/>
                    <a:pt x="2536" y="1269"/>
                  </a:cubicBezTo>
                  <a:cubicBezTo>
                    <a:pt x="2536" y="568"/>
                    <a:pt x="1969" y="1"/>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7679826" y="1792417"/>
              <a:ext cx="18074" cy="18074"/>
            </a:xfrm>
            <a:custGeom>
              <a:avLst/>
              <a:gdLst/>
              <a:ahLst/>
              <a:cxnLst/>
              <a:rect l="l" t="t" r="r" b="b"/>
              <a:pathLst>
                <a:path w="1035" h="1035" extrusionOk="0">
                  <a:moveTo>
                    <a:pt x="534" y="1"/>
                  </a:moveTo>
                  <a:cubicBezTo>
                    <a:pt x="234" y="1"/>
                    <a:pt x="0" y="234"/>
                    <a:pt x="0" y="535"/>
                  </a:cubicBezTo>
                  <a:cubicBezTo>
                    <a:pt x="0" y="801"/>
                    <a:pt x="234" y="1035"/>
                    <a:pt x="534" y="1035"/>
                  </a:cubicBezTo>
                  <a:cubicBezTo>
                    <a:pt x="801" y="1035"/>
                    <a:pt x="1035" y="801"/>
                    <a:pt x="1035" y="535"/>
                  </a:cubicBezTo>
                  <a:cubicBezTo>
                    <a:pt x="1035" y="234"/>
                    <a:pt x="801"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7674586" y="1787178"/>
              <a:ext cx="28551" cy="28569"/>
            </a:xfrm>
            <a:custGeom>
              <a:avLst/>
              <a:gdLst/>
              <a:ahLst/>
              <a:cxnLst/>
              <a:rect l="l" t="t" r="r" b="b"/>
              <a:pathLst>
                <a:path w="1635" h="1636" extrusionOk="0">
                  <a:moveTo>
                    <a:pt x="834" y="1"/>
                  </a:moveTo>
                  <a:cubicBezTo>
                    <a:pt x="367" y="1"/>
                    <a:pt x="0" y="368"/>
                    <a:pt x="0" y="835"/>
                  </a:cubicBezTo>
                  <a:cubicBezTo>
                    <a:pt x="0" y="1268"/>
                    <a:pt x="367" y="1635"/>
                    <a:pt x="834" y="1635"/>
                  </a:cubicBezTo>
                  <a:cubicBezTo>
                    <a:pt x="1268" y="1635"/>
                    <a:pt x="1635" y="1268"/>
                    <a:pt x="1635" y="835"/>
                  </a:cubicBezTo>
                  <a:cubicBezTo>
                    <a:pt x="1635" y="368"/>
                    <a:pt x="1268"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7520784" y="1639803"/>
              <a:ext cx="87400" cy="67004"/>
            </a:xfrm>
            <a:custGeom>
              <a:avLst/>
              <a:gdLst/>
              <a:ahLst/>
              <a:cxnLst/>
              <a:rect l="l" t="t" r="r" b="b"/>
              <a:pathLst>
                <a:path w="5005" h="3837" extrusionOk="0">
                  <a:moveTo>
                    <a:pt x="334" y="0"/>
                  </a:moveTo>
                  <a:lnTo>
                    <a:pt x="1" y="3836"/>
                  </a:lnTo>
                  <a:lnTo>
                    <a:pt x="5005" y="3836"/>
                  </a:lnTo>
                  <a:lnTo>
                    <a:pt x="50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7622160" y="1639803"/>
              <a:ext cx="77481" cy="67004"/>
            </a:xfrm>
            <a:custGeom>
              <a:avLst/>
              <a:gdLst/>
              <a:ahLst/>
              <a:cxnLst/>
              <a:rect l="l" t="t" r="r" b="b"/>
              <a:pathLst>
                <a:path w="4437" h="3837" extrusionOk="0">
                  <a:moveTo>
                    <a:pt x="0" y="0"/>
                  </a:moveTo>
                  <a:lnTo>
                    <a:pt x="0" y="3836"/>
                  </a:lnTo>
                  <a:lnTo>
                    <a:pt x="4437" y="3836"/>
                  </a:lnTo>
                  <a:lnTo>
                    <a:pt x="4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38"/>
          <p:cNvSpPr txBox="1"/>
          <p:nvPr/>
        </p:nvSpPr>
        <p:spPr>
          <a:xfrm>
            <a:off x="1391186" y="3965906"/>
            <a:ext cx="26715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200">
                <a:solidFill>
                  <a:schemeClr val="tx1"/>
                </a:solidFill>
                <a:latin typeface="Roboto"/>
                <a:ea typeface="Roboto"/>
                <a:cs typeface="Roboto"/>
                <a:sym typeface="Roboto"/>
              </a:rPr>
              <a:t>Mars is actually a cold place. It’s a planet full of iron oxide dust</a:t>
            </a:r>
            <a:endParaRPr sz="1200">
              <a:solidFill>
                <a:schemeClr val="tx1"/>
              </a:solidFill>
              <a:latin typeface="Roboto"/>
              <a:ea typeface="Roboto"/>
              <a:cs typeface="Roboto"/>
              <a:sym typeface="Roboto"/>
            </a:endParaRPr>
          </a:p>
        </p:txBody>
      </p:sp>
      <p:sp>
        <p:nvSpPr>
          <p:cNvPr id="2080" name="Google Shape;2080;p38"/>
          <p:cNvSpPr txBox="1"/>
          <p:nvPr/>
        </p:nvSpPr>
        <p:spPr>
          <a:xfrm>
            <a:off x="1391314" y="3130994"/>
            <a:ext cx="2671500" cy="5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200"/>
              </a:spcAft>
              <a:buNone/>
            </a:pPr>
            <a:r>
              <a:rPr lang="en" sz="1200">
                <a:solidFill>
                  <a:schemeClr val="tx1"/>
                </a:solidFill>
                <a:latin typeface="Roboto"/>
                <a:ea typeface="Roboto"/>
                <a:cs typeface="Roboto"/>
                <a:sym typeface="Roboto"/>
              </a:rPr>
              <a:t>Mercury is the smallest planet in the Solar System</a:t>
            </a:r>
            <a:endParaRPr sz="1200">
              <a:solidFill>
                <a:schemeClr val="tx1"/>
              </a:solidFill>
              <a:latin typeface="Roboto"/>
              <a:ea typeface="Roboto"/>
              <a:cs typeface="Roboto"/>
              <a:sym typeface="Roboto"/>
            </a:endParaRPr>
          </a:p>
        </p:txBody>
      </p:sp>
      <p:sp>
        <p:nvSpPr>
          <p:cNvPr id="2081" name="Google Shape;2081;p38"/>
          <p:cNvSpPr txBox="1"/>
          <p:nvPr/>
        </p:nvSpPr>
        <p:spPr>
          <a:xfrm>
            <a:off x="1391314" y="2296082"/>
            <a:ext cx="2671500" cy="58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100"/>
              <a:buFont typeface="Arial"/>
              <a:buNone/>
            </a:pPr>
            <a:r>
              <a:rPr lang="en" sz="1200">
                <a:solidFill>
                  <a:schemeClr val="tx1"/>
                </a:solidFill>
                <a:latin typeface="Roboto"/>
                <a:ea typeface="Roboto"/>
                <a:cs typeface="Roboto"/>
                <a:sym typeface="Roboto"/>
              </a:rPr>
              <a:t>Venus has a beautiful name, but it’s terribly hot</a:t>
            </a:r>
            <a:endParaRPr sz="1200">
              <a:solidFill>
                <a:schemeClr val="tx1"/>
              </a:solidFill>
              <a:latin typeface="Roboto"/>
              <a:ea typeface="Roboto"/>
              <a:cs typeface="Roboto"/>
              <a:sym typeface="Roboto"/>
            </a:endParaRPr>
          </a:p>
        </p:txBody>
      </p:sp>
      <p:sp>
        <p:nvSpPr>
          <p:cNvPr id="2082" name="Google Shape;2082;p38"/>
          <p:cNvSpPr txBox="1"/>
          <p:nvPr/>
        </p:nvSpPr>
        <p:spPr>
          <a:xfrm>
            <a:off x="1391314" y="1461171"/>
            <a:ext cx="2671500" cy="5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tx1"/>
                </a:solidFill>
                <a:latin typeface="Roboto"/>
                <a:ea typeface="Roboto"/>
                <a:cs typeface="Roboto"/>
                <a:sym typeface="Roboto"/>
              </a:rPr>
              <a:t>Jupiter is a gas giant and also the biggest planet in the Solar System</a:t>
            </a:r>
            <a:endParaRPr sz="1200" dirty="0">
              <a:solidFill>
                <a:schemeClr val="tx1"/>
              </a:solidFill>
              <a:latin typeface="Roboto"/>
              <a:ea typeface="Roboto"/>
              <a:cs typeface="Roboto"/>
              <a:sym typeface="Roboto"/>
            </a:endParaRPr>
          </a:p>
        </p:txBody>
      </p:sp>
      <p:pic>
        <p:nvPicPr>
          <p:cNvPr id="217" name="Imagen 216"/>
          <p:cNvPicPr>
            <a:picLocks noChangeAspect="1"/>
          </p:cNvPicPr>
          <p:nvPr/>
        </p:nvPicPr>
        <p:blipFill>
          <a:blip r:embed="rId3"/>
          <a:stretch>
            <a:fillRect/>
          </a:stretch>
        </p:blipFill>
        <p:spPr>
          <a:xfrm>
            <a:off x="4946713" y="1140906"/>
            <a:ext cx="3814578" cy="34719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5"/>
        <p:cNvGrpSpPr/>
        <p:nvPr/>
      </p:nvGrpSpPr>
      <p:grpSpPr>
        <a:xfrm>
          <a:off x="0" y="0"/>
          <a:ext cx="0" cy="0"/>
          <a:chOff x="0" y="0"/>
          <a:chExt cx="0" cy="0"/>
        </a:xfrm>
      </p:grpSpPr>
      <p:grpSp>
        <p:nvGrpSpPr>
          <p:cNvPr id="3176" name="Google Shape;3176;p46"/>
          <p:cNvGrpSpPr/>
          <p:nvPr/>
        </p:nvGrpSpPr>
        <p:grpSpPr>
          <a:xfrm>
            <a:off x="1217525" y="1544125"/>
            <a:ext cx="6708900" cy="2574163"/>
            <a:chOff x="1217525" y="1544125"/>
            <a:chExt cx="6708900" cy="2574163"/>
          </a:xfrm>
        </p:grpSpPr>
        <p:grpSp>
          <p:nvGrpSpPr>
            <p:cNvPr id="3177" name="Google Shape;3177;p46"/>
            <p:cNvGrpSpPr/>
            <p:nvPr/>
          </p:nvGrpSpPr>
          <p:grpSpPr>
            <a:xfrm>
              <a:off x="1217525" y="1544125"/>
              <a:ext cx="6708900" cy="2574163"/>
              <a:chOff x="1217525" y="1544125"/>
              <a:chExt cx="6708900" cy="2574163"/>
            </a:xfrm>
          </p:grpSpPr>
          <p:sp>
            <p:nvSpPr>
              <p:cNvPr id="3178" name="Google Shape;3178;p46"/>
              <p:cNvSpPr/>
              <p:nvPr/>
            </p:nvSpPr>
            <p:spPr>
              <a:xfrm>
                <a:off x="1217525" y="1544125"/>
                <a:ext cx="6708900" cy="853200"/>
              </a:xfrm>
              <a:prstGeom prst="round2SameRect">
                <a:avLst>
                  <a:gd name="adj1" fmla="val 16667"/>
                  <a:gd name="adj2" fmla="val 0"/>
                </a:avLst>
              </a:prstGeom>
              <a:noFill/>
              <a:ln w="19050" cap="flat" cmpd="sng">
                <a:solidFill>
                  <a:schemeClr val="dk1"/>
                </a:solidFill>
                <a:prstDash val="solid"/>
                <a:round/>
                <a:headEnd type="none" w="sm" len="sm"/>
                <a:tailEnd type="none" w="sm" len="sm"/>
              </a:ln>
              <a:effectLst>
                <a:outerShdw blurRad="185738" dist="19050"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6"/>
              <p:cNvSpPr/>
              <p:nvPr/>
            </p:nvSpPr>
            <p:spPr>
              <a:xfrm rot="10800000" flipH="1">
                <a:off x="1217525" y="2397188"/>
                <a:ext cx="6708900" cy="1721100"/>
              </a:xfrm>
              <a:prstGeom prst="round2SameRect">
                <a:avLst>
                  <a:gd name="adj1" fmla="val 9937"/>
                  <a:gd name="adj2" fmla="val 0"/>
                </a:avLst>
              </a:prstGeom>
              <a:noFill/>
              <a:ln w="19050" cap="flat" cmpd="sng">
                <a:solidFill>
                  <a:schemeClr val="dk1"/>
                </a:solidFill>
                <a:prstDash val="solid"/>
                <a:round/>
                <a:headEnd type="none" w="sm" len="sm"/>
                <a:tailEnd type="none" w="sm" len="sm"/>
              </a:ln>
              <a:effectLst>
                <a:outerShdw blurRad="185738" dist="19050"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0" name="Google Shape;3180;p46"/>
            <p:cNvCxnSpPr>
              <a:stCxn id="3179" idx="2"/>
              <a:endCxn id="3179" idx="0"/>
            </p:cNvCxnSpPr>
            <p:nvPr/>
          </p:nvCxnSpPr>
          <p:spPr>
            <a:xfrm>
              <a:off x="1217525" y="3257738"/>
              <a:ext cx="6708900" cy="0"/>
            </a:xfrm>
            <a:prstGeom prst="straightConnector1">
              <a:avLst/>
            </a:prstGeom>
            <a:noFill/>
            <a:ln w="19050" cap="flat" cmpd="sng">
              <a:solidFill>
                <a:schemeClr val="dk1"/>
              </a:solidFill>
              <a:prstDash val="solid"/>
              <a:round/>
              <a:headEnd type="none" w="med" len="med"/>
              <a:tailEnd type="none" w="med" len="med"/>
            </a:ln>
            <a:effectLst>
              <a:outerShdw blurRad="142875" dist="19050" dir="5400000" algn="bl" rotWithShape="0">
                <a:schemeClr val="dk1">
                  <a:alpha val="77000"/>
                </a:schemeClr>
              </a:outerShdw>
            </a:effectLst>
          </p:spPr>
        </p:cxnSp>
      </p:grpSp>
      <p:graphicFrame>
        <p:nvGraphicFramePr>
          <p:cNvPr id="3181" name="Google Shape;3181;p46"/>
          <p:cNvGraphicFramePr/>
          <p:nvPr>
            <p:extLst>
              <p:ext uri="{D42A27DB-BD31-4B8C-83A1-F6EECF244321}">
                <p14:modId xmlns:p14="http://schemas.microsoft.com/office/powerpoint/2010/main" val="843029570"/>
              </p:ext>
            </p:extLst>
          </p:nvPr>
        </p:nvGraphicFramePr>
        <p:xfrm>
          <a:off x="1217513" y="1544125"/>
          <a:ext cx="6708975" cy="2559225"/>
        </p:xfrm>
        <a:graphic>
          <a:graphicData uri="http://schemas.openxmlformats.org/drawingml/2006/table">
            <a:tbl>
              <a:tblPr>
                <a:noFill/>
                <a:tableStyleId>{7E7D391A-FED9-4B90-8CF5-C0E72D2F6404}</a:tableStyleId>
              </a:tblPr>
              <a:tblGrid>
                <a:gridCol w="2236325"/>
                <a:gridCol w="2236325"/>
                <a:gridCol w="2236325"/>
              </a:tblGrid>
              <a:tr h="853075">
                <a:tc>
                  <a:txBody>
                    <a:bodyPr/>
                    <a:lstStyle/>
                    <a:p>
                      <a:pPr marL="0" lvl="0" indent="0" algn="ctr" rtl="0">
                        <a:spcBef>
                          <a:spcPts val="0"/>
                        </a:spcBef>
                        <a:spcAft>
                          <a:spcPts val="0"/>
                        </a:spcAft>
                        <a:buNone/>
                      </a:pPr>
                      <a:r>
                        <a:rPr lang="en" sz="2200" dirty="0">
                          <a:solidFill>
                            <a:schemeClr val="lt1"/>
                          </a:solidFill>
                          <a:latin typeface="Concert One"/>
                          <a:ea typeface="Concert One"/>
                          <a:cs typeface="Concert One"/>
                          <a:sym typeface="Concert One"/>
                        </a:rPr>
                        <a:t>PROJECT 1</a:t>
                      </a:r>
                      <a:endParaRPr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c>
                  <a:txBody>
                    <a:bodyPr/>
                    <a:lstStyle/>
                    <a:p>
                      <a:pPr marL="0" lvl="0" indent="0" algn="ctr" rtl="0">
                        <a:spcBef>
                          <a:spcPts val="0"/>
                        </a:spcBef>
                        <a:spcAft>
                          <a:spcPts val="0"/>
                        </a:spcAft>
                        <a:buNone/>
                      </a:pPr>
                      <a:r>
                        <a:rPr lang="en" sz="2200">
                          <a:solidFill>
                            <a:schemeClr val="lt1"/>
                          </a:solidFill>
                          <a:latin typeface="Concert One"/>
                          <a:ea typeface="Concert One"/>
                          <a:cs typeface="Concert One"/>
                          <a:sym typeface="Concert One"/>
                        </a:rPr>
                        <a:t>PROJECT 2</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c>
                  <a:txBody>
                    <a:bodyPr/>
                    <a:lstStyle/>
                    <a:p>
                      <a:pPr marL="0" lvl="0" indent="0" algn="ctr" rtl="0">
                        <a:spcBef>
                          <a:spcPts val="0"/>
                        </a:spcBef>
                        <a:spcAft>
                          <a:spcPts val="0"/>
                        </a:spcAft>
                        <a:buNone/>
                      </a:pPr>
                      <a:r>
                        <a:rPr lang="en" sz="2200">
                          <a:solidFill>
                            <a:schemeClr val="lt1"/>
                          </a:solidFill>
                          <a:latin typeface="Concert One"/>
                          <a:ea typeface="Concert One"/>
                          <a:cs typeface="Concert One"/>
                          <a:sym typeface="Concert One"/>
                        </a:rPr>
                        <a:t>PROJECT 3</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r>
              <a:tr h="853075">
                <a:tc>
                  <a:txBody>
                    <a:bodyPr/>
                    <a:lstStyle/>
                    <a:p>
                      <a:pPr marL="0" lvl="0" indent="0" algn="ctr" rtl="0">
                        <a:spcBef>
                          <a:spcPts val="0"/>
                        </a:spcBef>
                        <a:spcAft>
                          <a:spcPts val="0"/>
                        </a:spcAft>
                        <a:buNone/>
                      </a:pPr>
                      <a:r>
                        <a:rPr lang="en">
                          <a:solidFill>
                            <a:schemeClr val="dk1"/>
                          </a:solidFill>
                          <a:latin typeface="Cambay"/>
                          <a:ea typeface="Cambay"/>
                          <a:cs typeface="Cambay"/>
                          <a:sym typeface="Cambay"/>
                        </a:rPr>
                        <a:t>Mercury is the closest planet to the Sun</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c>
                  <a:txBody>
                    <a:bodyPr/>
                    <a:lstStyle/>
                    <a:p>
                      <a:pPr marL="0" lvl="0" indent="0" algn="ctr" rtl="0">
                        <a:spcBef>
                          <a:spcPts val="0"/>
                        </a:spcBef>
                        <a:spcAft>
                          <a:spcPts val="0"/>
                        </a:spcAft>
                        <a:buNone/>
                      </a:pPr>
                      <a:r>
                        <a:rPr lang="en">
                          <a:solidFill>
                            <a:schemeClr val="dk1"/>
                          </a:solidFill>
                          <a:latin typeface="Cambay"/>
                          <a:ea typeface="Cambay"/>
                          <a:cs typeface="Cambay"/>
                          <a:sym typeface="Cambay"/>
                        </a:rPr>
                        <a:t>Saturn is composed of hydrogen and helium</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c>
                  <a:txBody>
                    <a:bodyPr/>
                    <a:lstStyle/>
                    <a:p>
                      <a:pPr marL="0" lvl="0" indent="0" algn="ctr" rtl="0">
                        <a:spcBef>
                          <a:spcPts val="0"/>
                        </a:spcBef>
                        <a:spcAft>
                          <a:spcPts val="0"/>
                        </a:spcAft>
                        <a:buNone/>
                      </a:pPr>
                      <a:r>
                        <a:rPr lang="en">
                          <a:solidFill>
                            <a:schemeClr val="dk1"/>
                          </a:solidFill>
                          <a:latin typeface="Cambay"/>
                          <a:ea typeface="Cambay"/>
                          <a:cs typeface="Cambay"/>
                          <a:sym typeface="Cambay"/>
                        </a:rPr>
                        <a:t>Jupiter is the biggest planet of them all</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r>
              <a:tr h="853075">
                <a:tc>
                  <a:txBody>
                    <a:bodyPr/>
                    <a:lstStyle/>
                    <a:p>
                      <a:pPr marL="0" lvl="0" indent="0" algn="ctr" rtl="0">
                        <a:spcBef>
                          <a:spcPts val="0"/>
                        </a:spcBef>
                        <a:spcAft>
                          <a:spcPts val="0"/>
                        </a:spcAft>
                        <a:buNone/>
                      </a:pPr>
                      <a:r>
                        <a:rPr lang="en">
                          <a:solidFill>
                            <a:schemeClr val="dk1"/>
                          </a:solidFill>
                          <a:latin typeface="Cambay"/>
                          <a:ea typeface="Cambay"/>
                          <a:cs typeface="Cambay"/>
                          <a:sym typeface="Cambay"/>
                        </a:rPr>
                        <a:t>Neptune is the farthest planet from the Sun</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c>
                  <a:txBody>
                    <a:bodyPr/>
                    <a:lstStyle/>
                    <a:p>
                      <a:pPr marL="0" lvl="0" indent="0" algn="ctr" rtl="0">
                        <a:spcBef>
                          <a:spcPts val="0"/>
                        </a:spcBef>
                        <a:spcAft>
                          <a:spcPts val="0"/>
                        </a:spcAft>
                        <a:buNone/>
                      </a:pPr>
                      <a:r>
                        <a:rPr lang="en">
                          <a:solidFill>
                            <a:schemeClr val="dk1"/>
                          </a:solidFill>
                          <a:latin typeface="Cambay"/>
                          <a:ea typeface="Cambay"/>
                          <a:cs typeface="Cambay"/>
                          <a:sym typeface="Cambay"/>
                        </a:rPr>
                        <a:t>Mars is actually a very cold place</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c>
                  <a:txBody>
                    <a:bodyPr/>
                    <a:lstStyle/>
                    <a:p>
                      <a:pPr marL="0" lvl="0" indent="0" algn="ctr" rtl="0">
                        <a:spcBef>
                          <a:spcPts val="0"/>
                        </a:spcBef>
                        <a:spcAft>
                          <a:spcPts val="0"/>
                        </a:spcAft>
                        <a:buNone/>
                      </a:pPr>
                      <a:r>
                        <a:rPr lang="en" dirty="0">
                          <a:solidFill>
                            <a:schemeClr val="dk1"/>
                          </a:solidFill>
                          <a:latin typeface="Cambay"/>
                          <a:ea typeface="Cambay"/>
                          <a:cs typeface="Cambay"/>
                          <a:sym typeface="Cambay"/>
                        </a:rPr>
                        <a:t>Venus is the second planet from the Sun</a:t>
                      </a:r>
                      <a:endParaRPr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tx2">
                        <a:lumMod val="25000"/>
                        <a:lumOff val="75000"/>
                      </a:schemeClr>
                    </a:solidFill>
                  </a:tcPr>
                </a:tc>
              </a:tr>
            </a:tbl>
          </a:graphicData>
        </a:graphic>
      </p:graphicFrame>
      <p:sp>
        <p:nvSpPr>
          <p:cNvPr id="3182" name="Google Shape;3182;p4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FUTURE PROJECTS</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6"/>
        <p:cNvGrpSpPr/>
        <p:nvPr/>
      </p:nvGrpSpPr>
      <p:grpSpPr>
        <a:xfrm>
          <a:off x="0" y="0"/>
          <a:ext cx="0" cy="0"/>
          <a:chOff x="0" y="0"/>
          <a:chExt cx="0" cy="0"/>
        </a:xfrm>
      </p:grpSpPr>
      <p:sp>
        <p:nvSpPr>
          <p:cNvPr id="3187" name="Google Shape;3187;p47"/>
          <p:cNvSpPr txBox="1">
            <a:spLocks noGrp="1"/>
          </p:cNvSpPr>
          <p:nvPr>
            <p:ph type="title"/>
          </p:nvPr>
        </p:nvSpPr>
        <p:spPr>
          <a:xfrm>
            <a:off x="2314154" y="2614200"/>
            <a:ext cx="50784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AWESOME WORDS</a:t>
            </a:r>
            <a:endParaRPr dirty="0">
              <a:solidFill>
                <a:srgbClr val="000000"/>
              </a:solidFill>
            </a:endParaRPr>
          </a:p>
        </p:txBody>
      </p:sp>
      <p:pic>
        <p:nvPicPr>
          <p:cNvPr id="2" name="Imagen 1"/>
          <p:cNvPicPr>
            <a:picLocks noChangeAspect="1"/>
          </p:cNvPicPr>
          <p:nvPr/>
        </p:nvPicPr>
        <p:blipFill>
          <a:blip r:embed="rId3"/>
          <a:stretch>
            <a:fillRect/>
          </a:stretch>
        </p:blipFill>
        <p:spPr>
          <a:xfrm rot="2803841">
            <a:off x="2893616" y="-546798"/>
            <a:ext cx="4389640" cy="4389640"/>
          </a:xfrm>
          <a:prstGeom prst="rect">
            <a:avLst/>
          </a:prstGeom>
        </p:spPr>
      </p:pic>
      <p:pic>
        <p:nvPicPr>
          <p:cNvPr id="3" name="Imagen 2"/>
          <p:cNvPicPr>
            <a:picLocks noChangeAspect="1"/>
          </p:cNvPicPr>
          <p:nvPr/>
        </p:nvPicPr>
        <p:blipFill>
          <a:blip r:embed="rId4"/>
          <a:stretch>
            <a:fillRect/>
          </a:stretch>
        </p:blipFill>
        <p:spPr>
          <a:xfrm>
            <a:off x="-137251" y="5143500"/>
            <a:ext cx="9281251" cy="220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p:cNvSpPr/>
          <p:nvPr/>
        </p:nvSpPr>
        <p:spPr>
          <a:xfrm>
            <a:off x="2133667" y="4239491"/>
            <a:ext cx="4876665" cy="79713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5" name="Group 44"/>
          <p:cNvGrpSpPr/>
          <p:nvPr/>
        </p:nvGrpSpPr>
        <p:grpSpPr>
          <a:xfrm>
            <a:off x="827584" y="2304259"/>
            <a:ext cx="1944216" cy="1048024"/>
            <a:chOff x="803640" y="3362835"/>
            <a:chExt cx="2059657" cy="1048024"/>
          </a:xfrm>
        </p:grpSpPr>
        <p:sp>
          <p:nvSpPr>
            <p:cNvPr id="6" name="TextBox 45"/>
            <p:cNvSpPr txBox="1"/>
            <p:nvPr/>
          </p:nvSpPr>
          <p:spPr>
            <a:xfrm>
              <a:off x="803640" y="3579862"/>
              <a:ext cx="2059657" cy="830997"/>
            </a:xfrm>
            <a:prstGeom prst="rect">
              <a:avLst/>
            </a:prstGeom>
            <a:noFill/>
          </p:spPr>
          <p:txBody>
            <a:bodyPr wrap="square" rtlCol="0">
              <a:spAutoFit/>
            </a:bodyPr>
            <a:lstStyle/>
            <a:p>
              <a:r>
                <a:rPr lang="en-US" altLang="ko-KR" sz="1200" dirty="0">
                  <a:solidFill>
                    <a:srgbClr val="0070C0"/>
                  </a:solidFill>
                  <a:cs typeface="Arial" pitchFamily="34" charset="0"/>
                </a:rPr>
                <a:t>You can simply impress your audience and add a unique zing and appeal to your Presentations.   . </a:t>
              </a:r>
              <a:endParaRPr lang="ko-KR" altLang="en-US" sz="1200" dirty="0">
                <a:solidFill>
                  <a:srgbClr val="0070C0"/>
                </a:solidFill>
                <a:cs typeface="Arial" pitchFamily="34" charset="0"/>
              </a:endParaRPr>
            </a:p>
          </p:txBody>
        </p:sp>
        <p:sp>
          <p:nvSpPr>
            <p:cNvPr id="7" name="TextBox 46"/>
            <p:cNvSpPr txBox="1"/>
            <p:nvPr/>
          </p:nvSpPr>
          <p:spPr>
            <a:xfrm>
              <a:off x="803640" y="3362835"/>
              <a:ext cx="2059657" cy="276999"/>
            </a:xfrm>
            <a:prstGeom prst="rect">
              <a:avLst/>
            </a:prstGeom>
            <a:noFill/>
          </p:spPr>
          <p:txBody>
            <a:bodyPr wrap="square" rtlCol="0">
              <a:spAutoFit/>
            </a:bodyPr>
            <a:lstStyle/>
            <a:p>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grpSp>
        <p:nvGrpSpPr>
          <p:cNvPr id="8" name="Group 44"/>
          <p:cNvGrpSpPr/>
          <p:nvPr/>
        </p:nvGrpSpPr>
        <p:grpSpPr>
          <a:xfrm>
            <a:off x="6660232" y="2248560"/>
            <a:ext cx="1944216" cy="1048024"/>
            <a:chOff x="803640" y="3362835"/>
            <a:chExt cx="2059657" cy="1048024"/>
          </a:xfrm>
        </p:grpSpPr>
        <p:sp>
          <p:nvSpPr>
            <p:cNvPr id="9" name="TextBox 45"/>
            <p:cNvSpPr txBox="1"/>
            <p:nvPr/>
          </p:nvSpPr>
          <p:spPr>
            <a:xfrm>
              <a:off x="803640" y="3579862"/>
              <a:ext cx="2059657" cy="830997"/>
            </a:xfrm>
            <a:prstGeom prst="rect">
              <a:avLst/>
            </a:prstGeom>
            <a:noFill/>
          </p:spPr>
          <p:txBody>
            <a:bodyPr wrap="square" rtlCol="0">
              <a:spAutoFit/>
            </a:bodyPr>
            <a:lstStyle/>
            <a:p>
              <a:pPr algn="r"/>
              <a:r>
                <a:rPr lang="en-US" altLang="ko-KR" sz="1200" dirty="0">
                  <a:solidFill>
                    <a:srgbClr val="0070C0"/>
                  </a:solidFill>
                  <a:cs typeface="Arial" pitchFamily="34" charset="0"/>
                </a:rPr>
                <a:t>You can simply impress your audience and add a unique zing and appeal to your Presentations.   . </a:t>
              </a:r>
              <a:endParaRPr lang="ko-KR" altLang="en-US" sz="1200" dirty="0">
                <a:solidFill>
                  <a:srgbClr val="0070C0"/>
                </a:solidFill>
                <a:cs typeface="Arial" pitchFamily="34" charset="0"/>
              </a:endParaRPr>
            </a:p>
          </p:txBody>
        </p:sp>
        <p:sp>
          <p:nvSpPr>
            <p:cNvPr id="10" name="TextBox 46"/>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sp>
        <p:nvSpPr>
          <p:cNvPr id="11" name="Text Placeholder 1"/>
          <p:cNvSpPr txBox="1">
            <a:spLocks/>
          </p:cNvSpPr>
          <p:nvPr/>
        </p:nvSpPr>
        <p:spPr>
          <a:xfrm>
            <a:off x="0" y="631673"/>
            <a:ext cx="9144000" cy="57606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baseline="0">
                <a:solidFill>
                  <a:srgbClr val="117A9A"/>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4400" b="1" dirty="0" smtClean="0">
                <a:solidFill>
                  <a:schemeClr val="bg2">
                    <a:lumMod val="60000"/>
                    <a:lumOff val="40000"/>
                  </a:schemeClr>
                </a:solidFill>
              </a:rPr>
              <a:t>Section Break</a:t>
            </a:r>
            <a:endParaRPr lang="ko-KR" altLang="en-US" sz="4400" b="1" dirty="0">
              <a:solidFill>
                <a:schemeClr val="bg2">
                  <a:lumMod val="60000"/>
                  <a:lumOff val="40000"/>
                </a:schemeClr>
              </a:solidFill>
            </a:endParaRPr>
          </a:p>
        </p:txBody>
      </p:sp>
      <p:pic>
        <p:nvPicPr>
          <p:cNvPr id="2" name="Imagen 1"/>
          <p:cNvPicPr>
            <a:picLocks noChangeAspect="1"/>
          </p:cNvPicPr>
          <p:nvPr/>
        </p:nvPicPr>
        <p:blipFill>
          <a:blip r:embed="rId2"/>
          <a:stretch>
            <a:fillRect/>
          </a:stretch>
        </p:blipFill>
        <p:spPr>
          <a:xfrm>
            <a:off x="3778875" y="1795320"/>
            <a:ext cx="2410910" cy="2171529"/>
          </a:xfrm>
          <a:prstGeom prst="rect">
            <a:avLst/>
          </a:prstGeom>
        </p:spPr>
      </p:pic>
      <p:pic>
        <p:nvPicPr>
          <p:cNvPr id="3" name="Imagen 2"/>
          <p:cNvPicPr>
            <a:picLocks noChangeAspect="1"/>
          </p:cNvPicPr>
          <p:nvPr/>
        </p:nvPicPr>
        <p:blipFill>
          <a:blip r:embed="rId3"/>
          <a:stretch>
            <a:fillRect/>
          </a:stretch>
        </p:blipFill>
        <p:spPr>
          <a:xfrm>
            <a:off x="1180942" y="1317523"/>
            <a:ext cx="618750" cy="821250"/>
          </a:xfrm>
          <a:prstGeom prst="rect">
            <a:avLst/>
          </a:prstGeom>
        </p:spPr>
      </p:pic>
      <p:pic>
        <p:nvPicPr>
          <p:cNvPr id="13" name="Imagen 12"/>
          <p:cNvPicPr>
            <a:picLocks noChangeAspect="1"/>
          </p:cNvPicPr>
          <p:nvPr/>
        </p:nvPicPr>
        <p:blipFill>
          <a:blip r:embed="rId3"/>
          <a:stretch>
            <a:fillRect/>
          </a:stretch>
        </p:blipFill>
        <p:spPr>
          <a:xfrm>
            <a:off x="7859593" y="1184739"/>
            <a:ext cx="618750" cy="821250"/>
          </a:xfrm>
          <a:prstGeom prst="rect">
            <a:avLst/>
          </a:prstGeom>
        </p:spPr>
      </p:pic>
    </p:spTree>
    <p:extLst>
      <p:ext uri="{BB962C8B-B14F-4D97-AF65-F5344CB8AC3E}">
        <p14:creationId xmlns:p14="http://schemas.microsoft.com/office/powerpoint/2010/main" val="310123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1"/>
        <p:cNvGrpSpPr/>
        <p:nvPr/>
      </p:nvGrpSpPr>
      <p:grpSpPr>
        <a:xfrm>
          <a:off x="0" y="0"/>
          <a:ext cx="0" cy="0"/>
          <a:chOff x="0" y="0"/>
          <a:chExt cx="0" cy="0"/>
        </a:xfrm>
      </p:grpSpPr>
      <p:sp>
        <p:nvSpPr>
          <p:cNvPr id="3192" name="Google Shape;3192;p48"/>
          <p:cNvSpPr txBox="1">
            <a:spLocks noGrp="1"/>
          </p:cNvSpPr>
          <p:nvPr>
            <p:ph type="title"/>
          </p:nvPr>
        </p:nvSpPr>
        <p:spPr>
          <a:xfrm>
            <a:off x="689394" y="125342"/>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000000"/>
                </a:solidFill>
              </a:rPr>
              <a:t>AWARDS</a:t>
            </a:r>
            <a:endParaRPr sz="4400" dirty="0">
              <a:solidFill>
                <a:srgbClr val="000000"/>
              </a:solidFill>
            </a:endParaRPr>
          </a:p>
        </p:txBody>
      </p:sp>
      <p:sp>
        <p:nvSpPr>
          <p:cNvPr id="3193" name="Google Shape;3193;p48"/>
          <p:cNvSpPr txBox="1">
            <a:spLocks noGrp="1"/>
          </p:cNvSpPr>
          <p:nvPr>
            <p:ph type="title" idx="2"/>
          </p:nvPr>
        </p:nvSpPr>
        <p:spPr>
          <a:xfrm>
            <a:off x="911200" y="3588275"/>
            <a:ext cx="2089200" cy="4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MERCURY</a:t>
            </a:r>
            <a:endParaRPr>
              <a:solidFill>
                <a:srgbClr val="000000"/>
              </a:solidFill>
            </a:endParaRPr>
          </a:p>
        </p:txBody>
      </p:sp>
      <p:sp>
        <p:nvSpPr>
          <p:cNvPr id="3194" name="Google Shape;3194;p48"/>
          <p:cNvSpPr txBox="1">
            <a:spLocks noGrp="1"/>
          </p:cNvSpPr>
          <p:nvPr>
            <p:ph type="subTitle" idx="1"/>
          </p:nvPr>
        </p:nvSpPr>
        <p:spPr>
          <a:xfrm>
            <a:off x="911200" y="4031400"/>
            <a:ext cx="2089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Mercury is the closest planet to the Sun</a:t>
            </a:r>
            <a:endParaRPr>
              <a:solidFill>
                <a:srgbClr val="000000"/>
              </a:solidFill>
            </a:endParaRPr>
          </a:p>
        </p:txBody>
      </p:sp>
      <p:sp>
        <p:nvSpPr>
          <p:cNvPr id="3195" name="Google Shape;3195;p48"/>
          <p:cNvSpPr txBox="1">
            <a:spLocks noGrp="1"/>
          </p:cNvSpPr>
          <p:nvPr>
            <p:ph type="title" idx="3"/>
          </p:nvPr>
        </p:nvSpPr>
        <p:spPr>
          <a:xfrm>
            <a:off x="3527400" y="3149563"/>
            <a:ext cx="2089200" cy="4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VENUS</a:t>
            </a:r>
            <a:endParaRPr>
              <a:solidFill>
                <a:srgbClr val="000000"/>
              </a:solidFill>
            </a:endParaRPr>
          </a:p>
        </p:txBody>
      </p:sp>
      <p:sp>
        <p:nvSpPr>
          <p:cNvPr id="3196" name="Google Shape;3196;p48"/>
          <p:cNvSpPr txBox="1">
            <a:spLocks noGrp="1"/>
          </p:cNvSpPr>
          <p:nvPr>
            <p:ph type="subTitle" idx="4"/>
          </p:nvPr>
        </p:nvSpPr>
        <p:spPr>
          <a:xfrm>
            <a:off x="3527400" y="3592588"/>
            <a:ext cx="2089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Venus is the second planet from the Sun</a:t>
            </a:r>
            <a:endParaRPr>
              <a:solidFill>
                <a:srgbClr val="000000"/>
              </a:solidFill>
            </a:endParaRPr>
          </a:p>
        </p:txBody>
      </p:sp>
      <p:sp>
        <p:nvSpPr>
          <p:cNvPr id="3197" name="Google Shape;3197;p48"/>
          <p:cNvSpPr txBox="1">
            <a:spLocks noGrp="1"/>
          </p:cNvSpPr>
          <p:nvPr>
            <p:ph type="title" idx="5"/>
          </p:nvPr>
        </p:nvSpPr>
        <p:spPr>
          <a:xfrm>
            <a:off x="6143600" y="2710850"/>
            <a:ext cx="2089200" cy="4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MARS</a:t>
            </a:r>
            <a:endParaRPr>
              <a:solidFill>
                <a:srgbClr val="000000"/>
              </a:solidFill>
            </a:endParaRPr>
          </a:p>
        </p:txBody>
      </p:sp>
      <p:sp>
        <p:nvSpPr>
          <p:cNvPr id="3198" name="Google Shape;3198;p48"/>
          <p:cNvSpPr txBox="1">
            <a:spLocks noGrp="1"/>
          </p:cNvSpPr>
          <p:nvPr>
            <p:ph type="subTitle" idx="6"/>
          </p:nvPr>
        </p:nvSpPr>
        <p:spPr>
          <a:xfrm>
            <a:off x="6143602" y="3153875"/>
            <a:ext cx="2089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Mars is actually a very cold place, not hot</a:t>
            </a:r>
            <a:endParaRPr>
              <a:solidFill>
                <a:srgbClr val="000000"/>
              </a:solidFill>
            </a:endParaRPr>
          </a:p>
        </p:txBody>
      </p:sp>
      <p:grpSp>
        <p:nvGrpSpPr>
          <p:cNvPr id="3199" name="Google Shape;3199;p48"/>
          <p:cNvGrpSpPr/>
          <p:nvPr/>
        </p:nvGrpSpPr>
        <p:grpSpPr>
          <a:xfrm>
            <a:off x="1505285" y="2642432"/>
            <a:ext cx="901035" cy="844880"/>
            <a:chOff x="2378954" y="1595531"/>
            <a:chExt cx="1059542" cy="993509"/>
          </a:xfrm>
        </p:grpSpPr>
        <p:grpSp>
          <p:nvGrpSpPr>
            <p:cNvPr id="3200" name="Google Shape;3200;p48"/>
            <p:cNvGrpSpPr/>
            <p:nvPr/>
          </p:nvGrpSpPr>
          <p:grpSpPr>
            <a:xfrm flipH="1">
              <a:off x="2378954" y="1595531"/>
              <a:ext cx="1059542" cy="993509"/>
              <a:chOff x="1330300" y="2961625"/>
              <a:chExt cx="1959575" cy="1837450"/>
            </a:xfrm>
          </p:grpSpPr>
          <p:sp>
            <p:nvSpPr>
              <p:cNvPr id="3201" name="Google Shape;3201;p48"/>
              <p:cNvSpPr/>
              <p:nvPr/>
            </p:nvSpPr>
            <p:spPr>
              <a:xfrm>
                <a:off x="1330300" y="2961625"/>
                <a:ext cx="1959575" cy="1837450"/>
              </a:xfrm>
              <a:custGeom>
                <a:avLst/>
                <a:gdLst/>
                <a:ahLst/>
                <a:cxnLst/>
                <a:rect l="l" t="t" r="r" b="b"/>
                <a:pathLst>
                  <a:path w="78383" h="73498" extrusionOk="0">
                    <a:moveTo>
                      <a:pt x="22141" y="4543"/>
                    </a:moveTo>
                    <a:cubicBezTo>
                      <a:pt x="5684" y="13947"/>
                      <a:pt x="1" y="34923"/>
                      <a:pt x="9405" y="51357"/>
                    </a:cubicBezTo>
                    <a:lnTo>
                      <a:pt x="9405" y="51357"/>
                    </a:lnTo>
                    <a:cubicBezTo>
                      <a:pt x="18832" y="67814"/>
                      <a:pt x="39785" y="73498"/>
                      <a:pt x="56242" y="64094"/>
                    </a:cubicBezTo>
                    <a:lnTo>
                      <a:pt x="56242" y="64094"/>
                    </a:lnTo>
                    <a:cubicBezTo>
                      <a:pt x="72676" y="54667"/>
                      <a:pt x="78383" y="33714"/>
                      <a:pt x="68956" y="17257"/>
                    </a:cubicBezTo>
                    <a:lnTo>
                      <a:pt x="68956" y="17257"/>
                    </a:lnTo>
                    <a:cubicBezTo>
                      <a:pt x="62633" y="6186"/>
                      <a:pt x="51061" y="1"/>
                      <a:pt x="39146" y="1"/>
                    </a:cubicBezTo>
                    <a:lnTo>
                      <a:pt x="39146" y="1"/>
                    </a:lnTo>
                    <a:cubicBezTo>
                      <a:pt x="33371" y="1"/>
                      <a:pt x="27505" y="1461"/>
                      <a:pt x="22141" y="4543"/>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8"/>
              <p:cNvSpPr/>
              <p:nvPr/>
            </p:nvSpPr>
            <p:spPr>
              <a:xfrm>
                <a:off x="2556125" y="4426675"/>
                <a:ext cx="147725" cy="134700"/>
              </a:xfrm>
              <a:custGeom>
                <a:avLst/>
                <a:gdLst/>
                <a:ahLst/>
                <a:cxnLst/>
                <a:rect l="l" t="t" r="r" b="b"/>
                <a:pathLst>
                  <a:path w="5909" h="5388" extrusionOk="0">
                    <a:moveTo>
                      <a:pt x="2982" y="1"/>
                    </a:moveTo>
                    <a:cubicBezTo>
                      <a:pt x="2838" y="1"/>
                      <a:pt x="2695" y="13"/>
                      <a:pt x="2553" y="37"/>
                    </a:cubicBezTo>
                    <a:cubicBezTo>
                      <a:pt x="1480" y="219"/>
                      <a:pt x="590" y="1041"/>
                      <a:pt x="202" y="2068"/>
                    </a:cubicBezTo>
                    <a:cubicBezTo>
                      <a:pt x="88" y="2365"/>
                      <a:pt x="19" y="2684"/>
                      <a:pt x="19" y="2981"/>
                    </a:cubicBezTo>
                    <a:cubicBezTo>
                      <a:pt x="0" y="4355"/>
                      <a:pt x="1394" y="5388"/>
                      <a:pt x="2741" y="5388"/>
                    </a:cubicBezTo>
                    <a:cubicBezTo>
                      <a:pt x="3027" y="5388"/>
                      <a:pt x="3312" y="5341"/>
                      <a:pt x="3580" y="5241"/>
                    </a:cubicBezTo>
                    <a:cubicBezTo>
                      <a:pt x="5132" y="4647"/>
                      <a:pt x="5908" y="2730"/>
                      <a:pt x="5543" y="1132"/>
                    </a:cubicBezTo>
                    <a:lnTo>
                      <a:pt x="5543" y="1132"/>
                    </a:lnTo>
                    <a:lnTo>
                      <a:pt x="5390" y="1592"/>
                    </a:lnTo>
                    <a:lnTo>
                      <a:pt x="5390" y="1592"/>
                    </a:lnTo>
                    <a:cubicBezTo>
                      <a:pt x="5362" y="1513"/>
                      <a:pt x="5329" y="1436"/>
                      <a:pt x="5292" y="1361"/>
                    </a:cubicBezTo>
                    <a:cubicBezTo>
                      <a:pt x="4876" y="509"/>
                      <a:pt x="3927" y="1"/>
                      <a:pt x="2982" y="1"/>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8"/>
              <p:cNvSpPr/>
              <p:nvPr/>
            </p:nvSpPr>
            <p:spPr>
              <a:xfrm>
                <a:off x="2393975" y="4508600"/>
                <a:ext cx="93025" cy="86775"/>
              </a:xfrm>
              <a:custGeom>
                <a:avLst/>
                <a:gdLst/>
                <a:ahLst/>
                <a:cxnLst/>
                <a:rect l="l" t="t" r="r" b="b"/>
                <a:pathLst>
                  <a:path w="3721" h="3471" extrusionOk="0">
                    <a:moveTo>
                      <a:pt x="3401" y="1781"/>
                    </a:moveTo>
                    <a:cubicBezTo>
                      <a:pt x="3469" y="1462"/>
                      <a:pt x="3538" y="1165"/>
                      <a:pt x="3629" y="845"/>
                    </a:cubicBezTo>
                    <a:cubicBezTo>
                      <a:pt x="2693" y="47"/>
                      <a:pt x="959" y="1"/>
                      <a:pt x="457" y="1119"/>
                    </a:cubicBezTo>
                    <a:cubicBezTo>
                      <a:pt x="0" y="2192"/>
                      <a:pt x="1301" y="3470"/>
                      <a:pt x="2397" y="3059"/>
                    </a:cubicBezTo>
                    <a:cubicBezTo>
                      <a:pt x="3492" y="2649"/>
                      <a:pt x="3721" y="982"/>
                      <a:pt x="2876" y="184"/>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8"/>
              <p:cNvSpPr/>
              <p:nvPr/>
            </p:nvSpPr>
            <p:spPr>
              <a:xfrm>
                <a:off x="2592550" y="4198175"/>
                <a:ext cx="263075" cy="149550"/>
              </a:xfrm>
              <a:custGeom>
                <a:avLst/>
                <a:gdLst/>
                <a:ahLst/>
                <a:cxnLst/>
                <a:rect l="l" t="t" r="r" b="b"/>
                <a:pathLst>
                  <a:path w="10523" h="5982" extrusionOk="0">
                    <a:moveTo>
                      <a:pt x="8560" y="1"/>
                    </a:moveTo>
                    <a:cubicBezTo>
                      <a:pt x="5912" y="1690"/>
                      <a:pt x="2420" y="2306"/>
                      <a:pt x="388" y="4680"/>
                    </a:cubicBezTo>
                    <a:cubicBezTo>
                      <a:pt x="251" y="4931"/>
                      <a:pt x="114" y="5205"/>
                      <a:pt x="0" y="5456"/>
                    </a:cubicBezTo>
                    <a:cubicBezTo>
                      <a:pt x="23" y="5616"/>
                      <a:pt x="92" y="5753"/>
                      <a:pt x="228" y="5844"/>
                    </a:cubicBezTo>
                    <a:cubicBezTo>
                      <a:pt x="457" y="5981"/>
                      <a:pt x="753" y="5936"/>
                      <a:pt x="1005" y="5890"/>
                    </a:cubicBezTo>
                    <a:cubicBezTo>
                      <a:pt x="4611" y="5114"/>
                      <a:pt x="7966" y="3242"/>
                      <a:pt x="10523" y="594"/>
                    </a:cubicBezTo>
                    <a:cubicBezTo>
                      <a:pt x="9906" y="343"/>
                      <a:pt x="9244" y="138"/>
                      <a:pt x="8560" y="1"/>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8"/>
              <p:cNvSpPr/>
              <p:nvPr/>
            </p:nvSpPr>
            <p:spPr>
              <a:xfrm>
                <a:off x="2633625" y="4192475"/>
                <a:ext cx="123850" cy="69075"/>
              </a:xfrm>
              <a:custGeom>
                <a:avLst/>
                <a:gdLst/>
                <a:ahLst/>
                <a:cxnLst/>
                <a:rect l="l" t="t" r="r" b="b"/>
                <a:pathLst>
                  <a:path w="4954" h="2763" extrusionOk="0">
                    <a:moveTo>
                      <a:pt x="2146" y="731"/>
                    </a:moveTo>
                    <a:cubicBezTo>
                      <a:pt x="1256" y="1233"/>
                      <a:pt x="571" y="1941"/>
                      <a:pt x="1" y="2763"/>
                    </a:cubicBezTo>
                    <a:cubicBezTo>
                      <a:pt x="1735" y="1964"/>
                      <a:pt x="3402" y="1073"/>
                      <a:pt x="4954" y="1"/>
                    </a:cubicBezTo>
                    <a:cubicBezTo>
                      <a:pt x="3972" y="24"/>
                      <a:pt x="3014" y="229"/>
                      <a:pt x="2146" y="731"/>
                    </a:cubicBezTo>
                    <a:close/>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8"/>
              <p:cNvSpPr/>
              <p:nvPr/>
            </p:nvSpPr>
            <p:spPr>
              <a:xfrm>
                <a:off x="2293525" y="4232425"/>
                <a:ext cx="707050" cy="447975"/>
              </a:xfrm>
              <a:custGeom>
                <a:avLst/>
                <a:gdLst/>
                <a:ahLst/>
                <a:cxnLst/>
                <a:rect l="l" t="t" r="r" b="b"/>
                <a:pathLst>
                  <a:path w="28282" h="17919" extrusionOk="0">
                    <a:moveTo>
                      <a:pt x="24059" y="0"/>
                    </a:moveTo>
                    <a:cubicBezTo>
                      <a:pt x="19996" y="3538"/>
                      <a:pt x="14746" y="5410"/>
                      <a:pt x="9633" y="7578"/>
                    </a:cubicBezTo>
                    <a:cubicBezTo>
                      <a:pt x="7122" y="10181"/>
                      <a:pt x="3310" y="11482"/>
                      <a:pt x="1325" y="14495"/>
                    </a:cubicBezTo>
                    <a:cubicBezTo>
                      <a:pt x="663" y="15499"/>
                      <a:pt x="252" y="16617"/>
                      <a:pt x="1" y="17781"/>
                    </a:cubicBezTo>
                    <a:cubicBezTo>
                      <a:pt x="6004" y="17918"/>
                      <a:pt x="12121" y="16457"/>
                      <a:pt x="17713" y="13262"/>
                    </a:cubicBezTo>
                    <a:cubicBezTo>
                      <a:pt x="21982" y="10820"/>
                      <a:pt x="25542" y="7578"/>
                      <a:pt x="28281" y="3835"/>
                    </a:cubicBezTo>
                    <a:cubicBezTo>
                      <a:pt x="28236" y="3767"/>
                      <a:pt x="28190" y="3675"/>
                      <a:pt x="28122" y="3584"/>
                    </a:cubicBezTo>
                    <a:cubicBezTo>
                      <a:pt x="27117" y="2055"/>
                      <a:pt x="25679" y="891"/>
                      <a:pt x="24059" y="0"/>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8"/>
              <p:cNvSpPr/>
              <p:nvPr/>
            </p:nvSpPr>
            <p:spPr>
              <a:xfrm>
                <a:off x="1492375" y="3188175"/>
                <a:ext cx="1601775" cy="1345000"/>
              </a:xfrm>
              <a:custGeom>
                <a:avLst/>
                <a:gdLst/>
                <a:ahLst/>
                <a:cxnLst/>
                <a:rect l="l" t="t" r="r" b="b"/>
                <a:pathLst>
                  <a:path w="64071" h="53800" extrusionOk="0">
                    <a:moveTo>
                      <a:pt x="46815" y="7692"/>
                    </a:moveTo>
                    <a:cubicBezTo>
                      <a:pt x="48686" y="5182"/>
                      <a:pt x="51357" y="3264"/>
                      <a:pt x="54324" y="2283"/>
                    </a:cubicBezTo>
                    <a:cubicBezTo>
                      <a:pt x="54484" y="2191"/>
                      <a:pt x="54667" y="2100"/>
                      <a:pt x="54826" y="2032"/>
                    </a:cubicBezTo>
                    <a:cubicBezTo>
                      <a:pt x="55397" y="1849"/>
                      <a:pt x="56127" y="1918"/>
                      <a:pt x="56515" y="2374"/>
                    </a:cubicBezTo>
                    <a:cubicBezTo>
                      <a:pt x="56949" y="2876"/>
                      <a:pt x="56835" y="3698"/>
                      <a:pt x="56447" y="4246"/>
                    </a:cubicBezTo>
                    <a:cubicBezTo>
                      <a:pt x="56059" y="4794"/>
                      <a:pt x="55443" y="5136"/>
                      <a:pt x="54849" y="5455"/>
                    </a:cubicBezTo>
                    <a:lnTo>
                      <a:pt x="48641" y="8902"/>
                    </a:lnTo>
                    <a:cubicBezTo>
                      <a:pt x="48253" y="9108"/>
                      <a:pt x="47865" y="9336"/>
                      <a:pt x="47431" y="9336"/>
                    </a:cubicBezTo>
                    <a:cubicBezTo>
                      <a:pt x="46997" y="9359"/>
                      <a:pt x="46518" y="9108"/>
                      <a:pt x="46450" y="8674"/>
                    </a:cubicBezTo>
                    <a:cubicBezTo>
                      <a:pt x="46381" y="8309"/>
                      <a:pt x="46586" y="7989"/>
                      <a:pt x="46815" y="7692"/>
                    </a:cubicBezTo>
                    <a:close/>
                    <a:moveTo>
                      <a:pt x="58319" y="11367"/>
                    </a:moveTo>
                    <a:cubicBezTo>
                      <a:pt x="58410" y="12029"/>
                      <a:pt x="57748" y="12554"/>
                      <a:pt x="57177" y="12919"/>
                    </a:cubicBezTo>
                    <a:cubicBezTo>
                      <a:pt x="56881" y="13102"/>
                      <a:pt x="56607" y="13262"/>
                      <a:pt x="56333" y="13444"/>
                    </a:cubicBezTo>
                    <a:cubicBezTo>
                      <a:pt x="55192" y="14243"/>
                      <a:pt x="54096" y="15133"/>
                      <a:pt x="53069" y="16069"/>
                    </a:cubicBezTo>
                    <a:cubicBezTo>
                      <a:pt x="49714" y="19105"/>
                      <a:pt x="46838" y="22871"/>
                      <a:pt x="42706" y="24674"/>
                    </a:cubicBezTo>
                    <a:cubicBezTo>
                      <a:pt x="41725" y="25108"/>
                      <a:pt x="40378" y="25359"/>
                      <a:pt x="39716" y="24515"/>
                    </a:cubicBezTo>
                    <a:cubicBezTo>
                      <a:pt x="39077" y="23716"/>
                      <a:pt x="39511" y="22552"/>
                      <a:pt x="40081" y="21707"/>
                    </a:cubicBezTo>
                    <a:cubicBezTo>
                      <a:pt x="41040" y="20360"/>
                      <a:pt x="42341" y="19265"/>
                      <a:pt x="43642" y="18215"/>
                    </a:cubicBezTo>
                    <a:cubicBezTo>
                      <a:pt x="46221" y="16138"/>
                      <a:pt x="48823" y="14061"/>
                      <a:pt x="51448" y="12029"/>
                    </a:cubicBezTo>
                    <a:cubicBezTo>
                      <a:pt x="52338" y="11322"/>
                      <a:pt x="53274" y="10614"/>
                      <a:pt x="54347" y="10226"/>
                    </a:cubicBezTo>
                    <a:cubicBezTo>
                      <a:pt x="55443" y="9838"/>
                      <a:pt x="56721" y="9815"/>
                      <a:pt x="57657" y="10454"/>
                    </a:cubicBezTo>
                    <a:cubicBezTo>
                      <a:pt x="57976" y="10660"/>
                      <a:pt x="58273" y="10979"/>
                      <a:pt x="58319" y="11367"/>
                    </a:cubicBezTo>
                    <a:close/>
                    <a:moveTo>
                      <a:pt x="33850" y="26934"/>
                    </a:moveTo>
                    <a:cubicBezTo>
                      <a:pt x="33439" y="28874"/>
                      <a:pt x="31613" y="30130"/>
                      <a:pt x="29947" y="31180"/>
                    </a:cubicBezTo>
                    <a:cubicBezTo>
                      <a:pt x="28189" y="32275"/>
                      <a:pt x="26455" y="33371"/>
                      <a:pt x="24697" y="34444"/>
                    </a:cubicBezTo>
                    <a:cubicBezTo>
                      <a:pt x="24058" y="34854"/>
                      <a:pt x="23145" y="35242"/>
                      <a:pt x="22597" y="34717"/>
                    </a:cubicBezTo>
                    <a:cubicBezTo>
                      <a:pt x="23008" y="32686"/>
                      <a:pt x="24994" y="31385"/>
                      <a:pt x="26911" y="30495"/>
                    </a:cubicBezTo>
                    <a:cubicBezTo>
                      <a:pt x="28806" y="29627"/>
                      <a:pt x="30905" y="28851"/>
                      <a:pt x="32070" y="27117"/>
                    </a:cubicBezTo>
                    <a:lnTo>
                      <a:pt x="31819" y="27573"/>
                    </a:lnTo>
                    <a:cubicBezTo>
                      <a:pt x="32207" y="27345"/>
                      <a:pt x="32366" y="26866"/>
                      <a:pt x="32640" y="26500"/>
                    </a:cubicBezTo>
                    <a:cubicBezTo>
                      <a:pt x="32914" y="26135"/>
                      <a:pt x="33508" y="25930"/>
                      <a:pt x="33781" y="26272"/>
                    </a:cubicBezTo>
                    <a:cubicBezTo>
                      <a:pt x="33918" y="26455"/>
                      <a:pt x="33896" y="26729"/>
                      <a:pt x="33850" y="26934"/>
                    </a:cubicBezTo>
                    <a:close/>
                    <a:moveTo>
                      <a:pt x="12714" y="41474"/>
                    </a:moveTo>
                    <a:cubicBezTo>
                      <a:pt x="12280" y="42250"/>
                      <a:pt x="11778" y="42980"/>
                      <a:pt x="11047" y="43482"/>
                    </a:cubicBezTo>
                    <a:cubicBezTo>
                      <a:pt x="10340" y="43985"/>
                      <a:pt x="9381" y="44236"/>
                      <a:pt x="8560" y="43893"/>
                    </a:cubicBezTo>
                    <a:cubicBezTo>
                      <a:pt x="7966" y="43665"/>
                      <a:pt x="7510" y="43163"/>
                      <a:pt x="7076" y="42661"/>
                    </a:cubicBezTo>
                    <a:cubicBezTo>
                      <a:pt x="6300" y="41793"/>
                      <a:pt x="5524" y="40903"/>
                      <a:pt x="4748" y="40036"/>
                    </a:cubicBezTo>
                    <a:cubicBezTo>
                      <a:pt x="4474" y="39716"/>
                      <a:pt x="4177" y="39374"/>
                      <a:pt x="4200" y="38963"/>
                    </a:cubicBezTo>
                    <a:cubicBezTo>
                      <a:pt x="4223" y="38552"/>
                      <a:pt x="4771" y="38187"/>
                      <a:pt x="5067" y="38484"/>
                    </a:cubicBezTo>
                    <a:lnTo>
                      <a:pt x="4679" y="38210"/>
                    </a:lnTo>
                    <a:cubicBezTo>
                      <a:pt x="5912" y="39054"/>
                      <a:pt x="7578" y="38370"/>
                      <a:pt x="8948" y="37776"/>
                    </a:cubicBezTo>
                    <a:cubicBezTo>
                      <a:pt x="10317" y="37183"/>
                      <a:pt x="12189" y="36840"/>
                      <a:pt x="13079" y="38050"/>
                    </a:cubicBezTo>
                    <a:cubicBezTo>
                      <a:pt x="13787" y="39031"/>
                      <a:pt x="13330" y="40424"/>
                      <a:pt x="12714" y="41474"/>
                    </a:cubicBezTo>
                    <a:close/>
                    <a:moveTo>
                      <a:pt x="44623" y="7875"/>
                    </a:moveTo>
                    <a:cubicBezTo>
                      <a:pt x="41428" y="11436"/>
                      <a:pt x="38894" y="15407"/>
                      <a:pt x="35904" y="19082"/>
                    </a:cubicBezTo>
                    <a:cubicBezTo>
                      <a:pt x="30905" y="25222"/>
                      <a:pt x="24469" y="30655"/>
                      <a:pt x="16959" y="33690"/>
                    </a:cubicBezTo>
                    <a:cubicBezTo>
                      <a:pt x="11436" y="35950"/>
                      <a:pt x="5318" y="36749"/>
                      <a:pt x="0" y="35676"/>
                    </a:cubicBezTo>
                    <a:cubicBezTo>
                      <a:pt x="730" y="37936"/>
                      <a:pt x="1689" y="40150"/>
                      <a:pt x="2922" y="42295"/>
                    </a:cubicBezTo>
                    <a:cubicBezTo>
                      <a:pt x="5661" y="47066"/>
                      <a:pt x="9358" y="50946"/>
                      <a:pt x="13650" y="53799"/>
                    </a:cubicBezTo>
                    <a:cubicBezTo>
                      <a:pt x="14060" y="48550"/>
                      <a:pt x="17484" y="43323"/>
                      <a:pt x="21981" y="39397"/>
                    </a:cubicBezTo>
                    <a:cubicBezTo>
                      <a:pt x="26500" y="35402"/>
                      <a:pt x="32024" y="32549"/>
                      <a:pt x="37570" y="30107"/>
                    </a:cubicBezTo>
                    <a:cubicBezTo>
                      <a:pt x="40766" y="28692"/>
                      <a:pt x="44007" y="27391"/>
                      <a:pt x="46952" y="25519"/>
                    </a:cubicBezTo>
                    <a:cubicBezTo>
                      <a:pt x="53274" y="21524"/>
                      <a:pt x="57794" y="15179"/>
                      <a:pt x="64071" y="11322"/>
                    </a:cubicBezTo>
                    <a:cubicBezTo>
                      <a:pt x="63591" y="10272"/>
                      <a:pt x="63066" y="9222"/>
                      <a:pt x="62473" y="8195"/>
                    </a:cubicBezTo>
                    <a:cubicBezTo>
                      <a:pt x="60693" y="5067"/>
                      <a:pt x="58478" y="2328"/>
                      <a:pt x="55968" y="0"/>
                    </a:cubicBezTo>
                    <a:cubicBezTo>
                      <a:pt x="51540" y="1370"/>
                      <a:pt x="47705" y="4451"/>
                      <a:pt x="44623" y="7875"/>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8"/>
              <p:cNvSpPr/>
              <p:nvPr/>
            </p:nvSpPr>
            <p:spPr>
              <a:xfrm>
                <a:off x="1476950" y="2971900"/>
                <a:ext cx="1020900" cy="673375"/>
              </a:xfrm>
              <a:custGeom>
                <a:avLst/>
                <a:gdLst/>
                <a:ahLst/>
                <a:cxnLst/>
                <a:rect l="l" t="t" r="r" b="b"/>
                <a:pathLst>
                  <a:path w="40836" h="26935" extrusionOk="0">
                    <a:moveTo>
                      <a:pt x="32276" y="10249"/>
                    </a:moveTo>
                    <a:lnTo>
                      <a:pt x="32572" y="9701"/>
                    </a:lnTo>
                    <a:cubicBezTo>
                      <a:pt x="31568" y="11390"/>
                      <a:pt x="29537" y="12395"/>
                      <a:pt x="27574" y="12212"/>
                    </a:cubicBezTo>
                    <a:cubicBezTo>
                      <a:pt x="29103" y="10706"/>
                      <a:pt x="30975" y="9587"/>
                      <a:pt x="33029" y="8925"/>
                    </a:cubicBezTo>
                    <a:cubicBezTo>
                      <a:pt x="32778" y="9382"/>
                      <a:pt x="32527" y="9815"/>
                      <a:pt x="32276" y="10249"/>
                    </a:cubicBezTo>
                    <a:close/>
                    <a:moveTo>
                      <a:pt x="14175" y="22529"/>
                    </a:moveTo>
                    <a:cubicBezTo>
                      <a:pt x="12669" y="23739"/>
                      <a:pt x="10592" y="24469"/>
                      <a:pt x="8720" y="23921"/>
                    </a:cubicBezTo>
                    <a:cubicBezTo>
                      <a:pt x="8400" y="23830"/>
                      <a:pt x="8081" y="23670"/>
                      <a:pt x="7921" y="23374"/>
                    </a:cubicBezTo>
                    <a:cubicBezTo>
                      <a:pt x="7693" y="22986"/>
                      <a:pt x="7898" y="22461"/>
                      <a:pt x="8264" y="22164"/>
                    </a:cubicBezTo>
                    <a:cubicBezTo>
                      <a:pt x="8606" y="21867"/>
                      <a:pt x="9062" y="21730"/>
                      <a:pt x="9496" y="21593"/>
                    </a:cubicBezTo>
                    <a:cubicBezTo>
                      <a:pt x="11916" y="20840"/>
                      <a:pt x="14152" y="19493"/>
                      <a:pt x="15933" y="17690"/>
                    </a:cubicBezTo>
                    <a:cubicBezTo>
                      <a:pt x="16252" y="17370"/>
                      <a:pt x="16618" y="17005"/>
                      <a:pt x="17051" y="16960"/>
                    </a:cubicBezTo>
                    <a:cubicBezTo>
                      <a:pt x="17508" y="16937"/>
                      <a:pt x="17987" y="17462"/>
                      <a:pt x="17713" y="17827"/>
                    </a:cubicBezTo>
                    <a:lnTo>
                      <a:pt x="17850" y="17987"/>
                    </a:lnTo>
                    <a:cubicBezTo>
                      <a:pt x="16800" y="19630"/>
                      <a:pt x="15705" y="21296"/>
                      <a:pt x="14175" y="22529"/>
                    </a:cubicBezTo>
                    <a:close/>
                    <a:moveTo>
                      <a:pt x="26136" y="11550"/>
                    </a:moveTo>
                    <a:cubicBezTo>
                      <a:pt x="22187" y="13559"/>
                      <a:pt x="18124" y="15362"/>
                      <a:pt x="13970" y="16960"/>
                    </a:cubicBezTo>
                    <a:cubicBezTo>
                      <a:pt x="11756" y="17804"/>
                      <a:pt x="9245" y="18603"/>
                      <a:pt x="7054" y="17667"/>
                    </a:cubicBezTo>
                    <a:cubicBezTo>
                      <a:pt x="5958" y="17188"/>
                      <a:pt x="5091" y="16298"/>
                      <a:pt x="4520" y="15248"/>
                    </a:cubicBezTo>
                    <a:cubicBezTo>
                      <a:pt x="2420" y="18466"/>
                      <a:pt x="914" y="22004"/>
                      <a:pt x="1" y="25702"/>
                    </a:cubicBezTo>
                    <a:cubicBezTo>
                      <a:pt x="4223" y="25017"/>
                      <a:pt x="8880" y="26934"/>
                      <a:pt x="13102" y="25793"/>
                    </a:cubicBezTo>
                    <a:cubicBezTo>
                      <a:pt x="18375" y="24355"/>
                      <a:pt x="21228" y="18717"/>
                      <a:pt x="25725" y="15590"/>
                    </a:cubicBezTo>
                    <a:cubicBezTo>
                      <a:pt x="27574" y="14266"/>
                      <a:pt x="29719" y="13399"/>
                      <a:pt x="31659" y="12235"/>
                    </a:cubicBezTo>
                    <a:cubicBezTo>
                      <a:pt x="36019" y="9587"/>
                      <a:pt x="39329" y="5273"/>
                      <a:pt x="40835" y="411"/>
                    </a:cubicBezTo>
                    <a:cubicBezTo>
                      <a:pt x="40105" y="252"/>
                      <a:pt x="39352" y="115"/>
                      <a:pt x="38621" y="0"/>
                    </a:cubicBezTo>
                    <a:cubicBezTo>
                      <a:pt x="37868" y="2055"/>
                      <a:pt x="36613" y="3949"/>
                      <a:pt x="35083" y="5524"/>
                    </a:cubicBezTo>
                    <a:cubicBezTo>
                      <a:pt x="32550" y="8103"/>
                      <a:pt x="29354" y="9907"/>
                      <a:pt x="26136" y="11550"/>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8"/>
              <p:cNvSpPr/>
              <p:nvPr/>
            </p:nvSpPr>
            <p:spPr>
              <a:xfrm>
                <a:off x="2020775" y="3863225"/>
                <a:ext cx="1141275" cy="808600"/>
              </a:xfrm>
              <a:custGeom>
                <a:avLst/>
                <a:gdLst/>
                <a:ahLst/>
                <a:cxnLst/>
                <a:rect l="l" t="t" r="r" b="b"/>
                <a:pathLst>
                  <a:path w="45651" h="32344" extrusionOk="0">
                    <a:moveTo>
                      <a:pt x="43231" y="6574"/>
                    </a:moveTo>
                    <a:cubicBezTo>
                      <a:pt x="42843" y="7442"/>
                      <a:pt x="41953" y="8149"/>
                      <a:pt x="41017" y="7989"/>
                    </a:cubicBezTo>
                    <a:cubicBezTo>
                      <a:pt x="40470" y="7898"/>
                      <a:pt x="40059" y="7442"/>
                      <a:pt x="39899" y="6939"/>
                    </a:cubicBezTo>
                    <a:cubicBezTo>
                      <a:pt x="39876" y="6985"/>
                      <a:pt x="39853" y="7054"/>
                      <a:pt x="39830" y="7099"/>
                    </a:cubicBezTo>
                    <a:lnTo>
                      <a:pt x="39899" y="6871"/>
                    </a:lnTo>
                    <a:cubicBezTo>
                      <a:pt x="39808" y="6506"/>
                      <a:pt x="39853" y="6141"/>
                      <a:pt x="40127" y="5844"/>
                    </a:cubicBezTo>
                    <a:lnTo>
                      <a:pt x="39899" y="6871"/>
                    </a:lnTo>
                    <a:cubicBezTo>
                      <a:pt x="39899" y="6894"/>
                      <a:pt x="39899" y="6917"/>
                      <a:pt x="39899" y="6939"/>
                    </a:cubicBezTo>
                    <a:cubicBezTo>
                      <a:pt x="40196" y="6163"/>
                      <a:pt x="40515" y="5387"/>
                      <a:pt x="41177" y="4931"/>
                    </a:cubicBezTo>
                    <a:cubicBezTo>
                      <a:pt x="41885" y="4451"/>
                      <a:pt x="43072" y="4588"/>
                      <a:pt x="43368" y="5410"/>
                    </a:cubicBezTo>
                    <a:cubicBezTo>
                      <a:pt x="43505" y="5775"/>
                      <a:pt x="43391" y="6209"/>
                      <a:pt x="43231" y="6574"/>
                    </a:cubicBezTo>
                    <a:close/>
                    <a:moveTo>
                      <a:pt x="23876" y="19288"/>
                    </a:moveTo>
                    <a:cubicBezTo>
                      <a:pt x="23624" y="19334"/>
                      <a:pt x="23328" y="19379"/>
                      <a:pt x="23099" y="19242"/>
                    </a:cubicBezTo>
                    <a:cubicBezTo>
                      <a:pt x="22963" y="19151"/>
                      <a:pt x="22894" y="19014"/>
                      <a:pt x="22871" y="18854"/>
                    </a:cubicBezTo>
                    <a:cubicBezTo>
                      <a:pt x="22826" y="18603"/>
                      <a:pt x="22894" y="18329"/>
                      <a:pt x="23031" y="18101"/>
                    </a:cubicBezTo>
                    <a:cubicBezTo>
                      <a:pt x="23191" y="17850"/>
                      <a:pt x="23396" y="17644"/>
                      <a:pt x="23556" y="17393"/>
                    </a:cubicBezTo>
                    <a:lnTo>
                      <a:pt x="23739" y="17074"/>
                    </a:lnTo>
                    <a:cubicBezTo>
                      <a:pt x="23693" y="17188"/>
                      <a:pt x="23624" y="17302"/>
                      <a:pt x="23556" y="17393"/>
                    </a:cubicBezTo>
                    <a:lnTo>
                      <a:pt x="23077" y="18284"/>
                    </a:lnTo>
                    <a:cubicBezTo>
                      <a:pt x="23145" y="18215"/>
                      <a:pt x="23191" y="18147"/>
                      <a:pt x="23259" y="18078"/>
                    </a:cubicBezTo>
                    <a:cubicBezTo>
                      <a:pt x="25291" y="15704"/>
                      <a:pt x="28783" y="15088"/>
                      <a:pt x="31431" y="13399"/>
                    </a:cubicBezTo>
                    <a:cubicBezTo>
                      <a:pt x="31842" y="13125"/>
                      <a:pt x="32230" y="12851"/>
                      <a:pt x="32572" y="12532"/>
                    </a:cubicBezTo>
                    <a:cubicBezTo>
                      <a:pt x="33143" y="12007"/>
                      <a:pt x="33805" y="11368"/>
                      <a:pt x="34558" y="11527"/>
                    </a:cubicBezTo>
                    <a:cubicBezTo>
                      <a:pt x="34923" y="12052"/>
                      <a:pt x="34512" y="12760"/>
                      <a:pt x="34078" y="13262"/>
                    </a:cubicBezTo>
                    <a:cubicBezTo>
                      <a:pt x="33873" y="13513"/>
                      <a:pt x="33645" y="13764"/>
                      <a:pt x="33394" y="13992"/>
                    </a:cubicBezTo>
                    <a:cubicBezTo>
                      <a:pt x="30837" y="16640"/>
                      <a:pt x="27482" y="18512"/>
                      <a:pt x="23876" y="19288"/>
                    </a:cubicBezTo>
                    <a:close/>
                    <a:moveTo>
                      <a:pt x="8514" y="27003"/>
                    </a:moveTo>
                    <a:cubicBezTo>
                      <a:pt x="7282" y="28235"/>
                      <a:pt x="6232" y="30176"/>
                      <a:pt x="4474" y="30084"/>
                    </a:cubicBezTo>
                    <a:cubicBezTo>
                      <a:pt x="4314" y="30061"/>
                      <a:pt x="4132" y="30039"/>
                      <a:pt x="3995" y="29947"/>
                    </a:cubicBezTo>
                    <a:cubicBezTo>
                      <a:pt x="3721" y="29742"/>
                      <a:pt x="3698" y="29285"/>
                      <a:pt x="3881" y="28966"/>
                    </a:cubicBezTo>
                    <a:cubicBezTo>
                      <a:pt x="3926" y="28897"/>
                      <a:pt x="3972" y="28829"/>
                      <a:pt x="4018" y="28783"/>
                    </a:cubicBezTo>
                    <a:lnTo>
                      <a:pt x="3629" y="29080"/>
                    </a:lnTo>
                    <a:cubicBezTo>
                      <a:pt x="6551" y="24857"/>
                      <a:pt x="11253" y="21936"/>
                      <a:pt x="16343" y="21182"/>
                    </a:cubicBezTo>
                    <a:cubicBezTo>
                      <a:pt x="14882" y="24150"/>
                      <a:pt x="10842" y="24652"/>
                      <a:pt x="8514" y="27003"/>
                    </a:cubicBezTo>
                    <a:close/>
                    <a:moveTo>
                      <a:pt x="42387" y="297"/>
                    </a:moveTo>
                    <a:cubicBezTo>
                      <a:pt x="41565" y="480"/>
                      <a:pt x="40926" y="1050"/>
                      <a:pt x="40333" y="1621"/>
                    </a:cubicBezTo>
                    <a:cubicBezTo>
                      <a:pt x="37457" y="4474"/>
                      <a:pt x="35357" y="8058"/>
                      <a:pt x="32435" y="10843"/>
                    </a:cubicBezTo>
                    <a:cubicBezTo>
                      <a:pt x="31499" y="11710"/>
                      <a:pt x="30518" y="12486"/>
                      <a:pt x="29468" y="13171"/>
                    </a:cubicBezTo>
                    <a:cubicBezTo>
                      <a:pt x="27916" y="14243"/>
                      <a:pt x="26249" y="15134"/>
                      <a:pt x="24515" y="15933"/>
                    </a:cubicBezTo>
                    <a:cubicBezTo>
                      <a:pt x="22757" y="16754"/>
                      <a:pt x="20931" y="17462"/>
                      <a:pt x="19105" y="18147"/>
                    </a:cubicBezTo>
                    <a:cubicBezTo>
                      <a:pt x="14335" y="19950"/>
                      <a:pt x="9450" y="21639"/>
                      <a:pt x="5341" y="24675"/>
                    </a:cubicBezTo>
                    <a:cubicBezTo>
                      <a:pt x="3219" y="26250"/>
                      <a:pt x="1324" y="28258"/>
                      <a:pt x="0" y="30541"/>
                    </a:cubicBezTo>
                    <a:cubicBezTo>
                      <a:pt x="2465" y="31431"/>
                      <a:pt x="5022" y="32024"/>
                      <a:pt x="7624" y="32344"/>
                    </a:cubicBezTo>
                    <a:cubicBezTo>
                      <a:pt x="7966" y="31385"/>
                      <a:pt x="8423" y="30495"/>
                      <a:pt x="9039" y="29673"/>
                    </a:cubicBezTo>
                    <a:cubicBezTo>
                      <a:pt x="10203" y="28098"/>
                      <a:pt x="11801" y="26889"/>
                      <a:pt x="13467" y="25839"/>
                    </a:cubicBezTo>
                    <a:cubicBezTo>
                      <a:pt x="15681" y="24469"/>
                      <a:pt x="18101" y="23374"/>
                      <a:pt x="20543" y="22346"/>
                    </a:cubicBezTo>
                    <a:cubicBezTo>
                      <a:pt x="25656" y="20178"/>
                      <a:pt x="30906" y="18306"/>
                      <a:pt x="34969" y="14768"/>
                    </a:cubicBezTo>
                    <a:cubicBezTo>
                      <a:pt x="35471" y="14335"/>
                      <a:pt x="35950" y="13878"/>
                      <a:pt x="36429" y="13399"/>
                    </a:cubicBezTo>
                    <a:cubicBezTo>
                      <a:pt x="37479" y="12281"/>
                      <a:pt x="38507" y="10957"/>
                      <a:pt x="39990" y="10569"/>
                    </a:cubicBezTo>
                    <a:cubicBezTo>
                      <a:pt x="41131" y="10295"/>
                      <a:pt x="42318" y="10637"/>
                      <a:pt x="43300" y="11322"/>
                    </a:cubicBezTo>
                    <a:cubicBezTo>
                      <a:pt x="44487" y="8400"/>
                      <a:pt x="45286" y="5319"/>
                      <a:pt x="45651" y="2192"/>
                    </a:cubicBezTo>
                    <a:cubicBezTo>
                      <a:pt x="44898" y="891"/>
                      <a:pt x="43779" y="1"/>
                      <a:pt x="42387" y="297"/>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0" name="Google Shape;3210;p48"/>
            <p:cNvSpPr/>
            <p:nvPr/>
          </p:nvSpPr>
          <p:spPr>
            <a:xfrm>
              <a:off x="2763150" y="1641848"/>
              <a:ext cx="515100" cy="5151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48"/>
          <p:cNvGrpSpPr/>
          <p:nvPr/>
        </p:nvGrpSpPr>
        <p:grpSpPr>
          <a:xfrm>
            <a:off x="6789391" y="1773875"/>
            <a:ext cx="797612" cy="797872"/>
            <a:chOff x="8424006" y="247726"/>
            <a:chExt cx="1333130" cy="1333565"/>
          </a:xfrm>
        </p:grpSpPr>
        <p:grpSp>
          <p:nvGrpSpPr>
            <p:cNvPr id="3212" name="Google Shape;3212;p48"/>
            <p:cNvGrpSpPr/>
            <p:nvPr/>
          </p:nvGrpSpPr>
          <p:grpSpPr>
            <a:xfrm>
              <a:off x="8424006" y="247726"/>
              <a:ext cx="1333130" cy="1333565"/>
              <a:chOff x="4188600" y="2060600"/>
              <a:chExt cx="1762700" cy="1763275"/>
            </a:xfrm>
          </p:grpSpPr>
          <p:sp>
            <p:nvSpPr>
              <p:cNvPr id="3213" name="Google Shape;3213;p48"/>
              <p:cNvSpPr/>
              <p:nvPr/>
            </p:nvSpPr>
            <p:spPr>
              <a:xfrm>
                <a:off x="4188600" y="2060600"/>
                <a:ext cx="1762700" cy="1763275"/>
              </a:xfrm>
              <a:custGeom>
                <a:avLst/>
                <a:gdLst/>
                <a:ahLst/>
                <a:cxnLst/>
                <a:rect l="l" t="t" r="r" b="b"/>
                <a:pathLst>
                  <a:path w="70508" h="70531" extrusionOk="0">
                    <a:moveTo>
                      <a:pt x="1" y="35266"/>
                    </a:moveTo>
                    <a:cubicBezTo>
                      <a:pt x="1" y="54736"/>
                      <a:pt x="15796" y="70531"/>
                      <a:pt x="35266" y="70531"/>
                    </a:cubicBezTo>
                    <a:lnTo>
                      <a:pt x="35266" y="70531"/>
                    </a:lnTo>
                    <a:cubicBezTo>
                      <a:pt x="54736" y="70531"/>
                      <a:pt x="70508" y="54736"/>
                      <a:pt x="70508" y="35266"/>
                    </a:cubicBezTo>
                    <a:lnTo>
                      <a:pt x="70508" y="35266"/>
                    </a:lnTo>
                    <a:cubicBezTo>
                      <a:pt x="70508" y="15796"/>
                      <a:pt x="54736" y="1"/>
                      <a:pt x="35266" y="1"/>
                    </a:cubicBezTo>
                    <a:lnTo>
                      <a:pt x="35266" y="1"/>
                    </a:lnTo>
                    <a:cubicBezTo>
                      <a:pt x="15796" y="1"/>
                      <a:pt x="1" y="15796"/>
                      <a:pt x="1" y="35266"/>
                    </a:cubicBezTo>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8"/>
              <p:cNvSpPr/>
              <p:nvPr/>
            </p:nvSpPr>
            <p:spPr>
              <a:xfrm>
                <a:off x="4258800" y="2489725"/>
                <a:ext cx="1690800" cy="1172675"/>
              </a:xfrm>
              <a:custGeom>
                <a:avLst/>
                <a:gdLst/>
                <a:ahLst/>
                <a:cxnLst/>
                <a:rect l="l" t="t" r="r" b="b"/>
                <a:pathLst>
                  <a:path w="67632" h="46907" extrusionOk="0">
                    <a:moveTo>
                      <a:pt x="53685" y="0"/>
                    </a:moveTo>
                    <a:lnTo>
                      <a:pt x="40287" y="8582"/>
                    </a:lnTo>
                    <a:cubicBezTo>
                      <a:pt x="27231" y="16959"/>
                      <a:pt x="14038" y="25405"/>
                      <a:pt x="0" y="31910"/>
                    </a:cubicBezTo>
                    <a:cubicBezTo>
                      <a:pt x="1461" y="35334"/>
                      <a:pt x="3447" y="38461"/>
                      <a:pt x="5843" y="41223"/>
                    </a:cubicBezTo>
                    <a:cubicBezTo>
                      <a:pt x="14015" y="37502"/>
                      <a:pt x="22186" y="33759"/>
                      <a:pt x="30358" y="30015"/>
                    </a:cubicBezTo>
                    <a:cubicBezTo>
                      <a:pt x="23761" y="35379"/>
                      <a:pt x="16959" y="40446"/>
                      <a:pt x="9952" y="45240"/>
                    </a:cubicBezTo>
                    <a:cubicBezTo>
                      <a:pt x="10660" y="45833"/>
                      <a:pt x="11367" y="46381"/>
                      <a:pt x="12120" y="46906"/>
                    </a:cubicBezTo>
                    <a:cubicBezTo>
                      <a:pt x="31020" y="37274"/>
                      <a:pt x="49394" y="26569"/>
                      <a:pt x="67631" y="15704"/>
                    </a:cubicBezTo>
                    <a:cubicBezTo>
                      <a:pt x="67609" y="15339"/>
                      <a:pt x="67563" y="14973"/>
                      <a:pt x="67540" y="14608"/>
                    </a:cubicBezTo>
                    <a:cubicBezTo>
                      <a:pt x="59026" y="18238"/>
                      <a:pt x="50307" y="21387"/>
                      <a:pt x="41451" y="24081"/>
                    </a:cubicBezTo>
                    <a:cubicBezTo>
                      <a:pt x="50056" y="19881"/>
                      <a:pt x="58570" y="15498"/>
                      <a:pt x="66970" y="10911"/>
                    </a:cubicBezTo>
                    <a:cubicBezTo>
                      <a:pt x="66239" y="7373"/>
                      <a:pt x="64984" y="4040"/>
                      <a:pt x="63295" y="1004"/>
                    </a:cubicBezTo>
                    <a:cubicBezTo>
                      <a:pt x="52247" y="7761"/>
                      <a:pt x="40835" y="13924"/>
                      <a:pt x="29102" y="19402"/>
                    </a:cubicBezTo>
                    <a:cubicBezTo>
                      <a:pt x="38164" y="14129"/>
                      <a:pt x="46472" y="7578"/>
                      <a:pt x="53685" y="0"/>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8"/>
              <p:cNvSpPr/>
              <p:nvPr/>
            </p:nvSpPr>
            <p:spPr>
              <a:xfrm>
                <a:off x="4203450" y="2764200"/>
                <a:ext cx="514725" cy="441675"/>
              </a:xfrm>
              <a:custGeom>
                <a:avLst/>
                <a:gdLst/>
                <a:ahLst/>
                <a:cxnLst/>
                <a:rect l="l" t="t" r="r" b="b"/>
                <a:pathLst>
                  <a:path w="20589" h="17667" extrusionOk="0">
                    <a:moveTo>
                      <a:pt x="20588" y="0"/>
                    </a:moveTo>
                    <a:cubicBezTo>
                      <a:pt x="13809" y="4679"/>
                      <a:pt x="6962" y="9221"/>
                      <a:pt x="0" y="13627"/>
                    </a:cubicBezTo>
                    <a:cubicBezTo>
                      <a:pt x="274" y="14996"/>
                      <a:pt x="594" y="16343"/>
                      <a:pt x="1004" y="17667"/>
                    </a:cubicBezTo>
                    <a:cubicBezTo>
                      <a:pt x="8354" y="12645"/>
                      <a:pt x="15179" y="7007"/>
                      <a:pt x="20588" y="0"/>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8"/>
              <p:cNvSpPr/>
              <p:nvPr/>
            </p:nvSpPr>
            <p:spPr>
              <a:xfrm>
                <a:off x="4690750" y="3214425"/>
                <a:ext cx="1214900" cy="607750"/>
              </a:xfrm>
              <a:custGeom>
                <a:avLst/>
                <a:gdLst/>
                <a:ahLst/>
                <a:cxnLst/>
                <a:rect l="l" t="t" r="r" b="b"/>
                <a:pathLst>
                  <a:path w="48596" h="24310" extrusionOk="0">
                    <a:moveTo>
                      <a:pt x="43027" y="0"/>
                    </a:moveTo>
                    <a:cubicBezTo>
                      <a:pt x="40561" y="1575"/>
                      <a:pt x="38119" y="3150"/>
                      <a:pt x="35677" y="4702"/>
                    </a:cubicBezTo>
                    <a:cubicBezTo>
                      <a:pt x="25657" y="11139"/>
                      <a:pt x="15454" y="17667"/>
                      <a:pt x="4087" y="21182"/>
                    </a:cubicBezTo>
                    <a:cubicBezTo>
                      <a:pt x="11231" y="16982"/>
                      <a:pt x="18581" y="12600"/>
                      <a:pt x="23648" y="6026"/>
                    </a:cubicBezTo>
                    <a:cubicBezTo>
                      <a:pt x="15979" y="11322"/>
                      <a:pt x="8081" y="16297"/>
                      <a:pt x="1" y="20954"/>
                    </a:cubicBezTo>
                    <a:cubicBezTo>
                      <a:pt x="4018" y="22848"/>
                      <a:pt x="8423" y="24035"/>
                      <a:pt x="13103" y="24309"/>
                    </a:cubicBezTo>
                    <a:cubicBezTo>
                      <a:pt x="18809" y="21684"/>
                      <a:pt x="24515" y="19082"/>
                      <a:pt x="30222" y="16457"/>
                    </a:cubicBezTo>
                    <a:cubicBezTo>
                      <a:pt x="26980" y="19105"/>
                      <a:pt x="23625" y="21616"/>
                      <a:pt x="20201" y="24012"/>
                    </a:cubicBezTo>
                    <a:cubicBezTo>
                      <a:pt x="22278" y="23716"/>
                      <a:pt x="24287" y="23236"/>
                      <a:pt x="26227" y="22597"/>
                    </a:cubicBezTo>
                    <a:cubicBezTo>
                      <a:pt x="30085" y="20520"/>
                      <a:pt x="33919" y="18397"/>
                      <a:pt x="37731" y="16206"/>
                    </a:cubicBezTo>
                    <a:cubicBezTo>
                      <a:pt x="39557" y="14677"/>
                      <a:pt x="41246" y="12965"/>
                      <a:pt x="42730" y="11093"/>
                    </a:cubicBezTo>
                    <a:cubicBezTo>
                      <a:pt x="40607" y="11847"/>
                      <a:pt x="38462" y="12554"/>
                      <a:pt x="36316" y="13216"/>
                    </a:cubicBezTo>
                    <a:cubicBezTo>
                      <a:pt x="38918" y="11938"/>
                      <a:pt x="41497" y="10637"/>
                      <a:pt x="44077" y="9313"/>
                    </a:cubicBezTo>
                    <a:cubicBezTo>
                      <a:pt x="45971" y="6574"/>
                      <a:pt x="47523" y="3584"/>
                      <a:pt x="48596" y="365"/>
                    </a:cubicBezTo>
                    <a:cubicBezTo>
                      <a:pt x="42456" y="4154"/>
                      <a:pt x="36088" y="7578"/>
                      <a:pt x="29537" y="10637"/>
                    </a:cubicBezTo>
                    <a:cubicBezTo>
                      <a:pt x="34513" y="7761"/>
                      <a:pt x="39055" y="4154"/>
                      <a:pt x="43027" y="0"/>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8"/>
              <p:cNvSpPr/>
              <p:nvPr/>
            </p:nvSpPr>
            <p:spPr>
              <a:xfrm>
                <a:off x="4218850" y="2062325"/>
                <a:ext cx="1271400" cy="671650"/>
              </a:xfrm>
              <a:custGeom>
                <a:avLst/>
                <a:gdLst/>
                <a:ahLst/>
                <a:cxnLst/>
                <a:rect l="l" t="t" r="r" b="b"/>
                <a:pathLst>
                  <a:path w="50856" h="26866" extrusionOk="0">
                    <a:moveTo>
                      <a:pt x="36270" y="0"/>
                    </a:moveTo>
                    <a:cubicBezTo>
                      <a:pt x="36064" y="137"/>
                      <a:pt x="35859" y="274"/>
                      <a:pt x="35631" y="411"/>
                    </a:cubicBezTo>
                    <a:cubicBezTo>
                      <a:pt x="25610" y="6848"/>
                      <a:pt x="15430" y="13353"/>
                      <a:pt x="4063" y="16891"/>
                    </a:cubicBezTo>
                    <a:cubicBezTo>
                      <a:pt x="11208" y="12668"/>
                      <a:pt x="18534" y="8308"/>
                      <a:pt x="23602" y="1735"/>
                    </a:cubicBezTo>
                    <a:lnTo>
                      <a:pt x="23602" y="1735"/>
                    </a:lnTo>
                    <a:cubicBezTo>
                      <a:pt x="18238" y="5455"/>
                      <a:pt x="12737" y="9016"/>
                      <a:pt x="7145" y="12417"/>
                    </a:cubicBezTo>
                    <a:cubicBezTo>
                      <a:pt x="3835" y="16297"/>
                      <a:pt x="1370" y="20908"/>
                      <a:pt x="0" y="25975"/>
                    </a:cubicBezTo>
                    <a:cubicBezTo>
                      <a:pt x="10066" y="21387"/>
                      <a:pt x="20132" y="16777"/>
                      <a:pt x="30175" y="12166"/>
                    </a:cubicBezTo>
                    <a:lnTo>
                      <a:pt x="30175" y="12166"/>
                    </a:lnTo>
                    <a:cubicBezTo>
                      <a:pt x="23510" y="17598"/>
                      <a:pt x="16412" y="22529"/>
                      <a:pt x="8971" y="26865"/>
                    </a:cubicBezTo>
                    <a:cubicBezTo>
                      <a:pt x="23419" y="20292"/>
                      <a:pt x="37206" y="12326"/>
                      <a:pt x="50855" y="4200"/>
                    </a:cubicBezTo>
                    <a:cubicBezTo>
                      <a:pt x="50650" y="4086"/>
                      <a:pt x="50444" y="3972"/>
                      <a:pt x="50239" y="3857"/>
                    </a:cubicBezTo>
                    <a:cubicBezTo>
                      <a:pt x="45674" y="5798"/>
                      <a:pt x="41017" y="7487"/>
                      <a:pt x="36270" y="8925"/>
                    </a:cubicBezTo>
                    <a:cubicBezTo>
                      <a:pt x="40264" y="6985"/>
                      <a:pt x="44213" y="4953"/>
                      <a:pt x="48116" y="2853"/>
                    </a:cubicBezTo>
                    <a:cubicBezTo>
                      <a:pt x="45788" y="1849"/>
                      <a:pt x="43346" y="1073"/>
                      <a:pt x="40812" y="593"/>
                    </a:cubicBezTo>
                    <a:cubicBezTo>
                      <a:pt x="37114" y="2625"/>
                      <a:pt x="33325" y="4565"/>
                      <a:pt x="29491" y="6345"/>
                    </a:cubicBezTo>
                    <a:cubicBezTo>
                      <a:pt x="32595" y="4565"/>
                      <a:pt x="35517" y="2488"/>
                      <a:pt x="38233" y="183"/>
                    </a:cubicBezTo>
                    <a:cubicBezTo>
                      <a:pt x="37594" y="114"/>
                      <a:pt x="36932" y="46"/>
                      <a:pt x="36270" y="0"/>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8" name="Google Shape;3218;p48"/>
            <p:cNvSpPr/>
            <p:nvPr/>
          </p:nvSpPr>
          <p:spPr>
            <a:xfrm>
              <a:off x="8804650" y="445475"/>
              <a:ext cx="571800" cy="571800"/>
            </a:xfrm>
            <a:prstGeom prst="ellipse">
              <a:avLst/>
            </a:prstGeom>
            <a:gradFill>
              <a:gsLst>
                <a:gs pos="0">
                  <a:schemeClr val="dk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9" name="Google Shape;3219;p48"/>
          <p:cNvGrpSpPr/>
          <p:nvPr/>
        </p:nvGrpSpPr>
        <p:grpSpPr>
          <a:xfrm>
            <a:off x="4151361" y="2257522"/>
            <a:ext cx="841399" cy="786676"/>
            <a:chOff x="3766504" y="40"/>
            <a:chExt cx="1239721" cy="1159093"/>
          </a:xfrm>
        </p:grpSpPr>
        <p:sp>
          <p:nvSpPr>
            <p:cNvPr id="3220" name="Google Shape;3220;p48"/>
            <p:cNvSpPr/>
            <p:nvPr/>
          </p:nvSpPr>
          <p:spPr>
            <a:xfrm>
              <a:off x="4304021" y="418582"/>
              <a:ext cx="221169" cy="220304"/>
            </a:xfrm>
            <a:custGeom>
              <a:avLst/>
              <a:gdLst/>
              <a:ahLst/>
              <a:cxnLst/>
              <a:rect l="l" t="t" r="r" b="b"/>
              <a:pathLst>
                <a:path w="5982" h="5959" extrusionOk="0">
                  <a:moveTo>
                    <a:pt x="5639" y="2352"/>
                  </a:moveTo>
                  <a:cubicBezTo>
                    <a:pt x="5981" y="3813"/>
                    <a:pt x="5068" y="5274"/>
                    <a:pt x="3607" y="5616"/>
                  </a:cubicBezTo>
                  <a:cubicBezTo>
                    <a:pt x="2146" y="5958"/>
                    <a:pt x="686" y="5068"/>
                    <a:pt x="343" y="3607"/>
                  </a:cubicBezTo>
                  <a:cubicBezTo>
                    <a:pt x="1" y="2146"/>
                    <a:pt x="914" y="686"/>
                    <a:pt x="2375" y="343"/>
                  </a:cubicBezTo>
                  <a:cubicBezTo>
                    <a:pt x="3813" y="1"/>
                    <a:pt x="5296" y="891"/>
                    <a:pt x="5639" y="2352"/>
                  </a:cubicBezTo>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8"/>
            <p:cNvSpPr/>
            <p:nvPr/>
          </p:nvSpPr>
          <p:spPr>
            <a:xfrm>
              <a:off x="4245792" y="832946"/>
              <a:ext cx="221169" cy="221118"/>
            </a:xfrm>
            <a:custGeom>
              <a:avLst/>
              <a:gdLst/>
              <a:ahLst/>
              <a:cxnLst/>
              <a:rect l="l" t="t" r="r" b="b"/>
              <a:pathLst>
                <a:path w="5982" h="5981" extrusionOk="0">
                  <a:moveTo>
                    <a:pt x="5639" y="2374"/>
                  </a:moveTo>
                  <a:cubicBezTo>
                    <a:pt x="5981" y="3812"/>
                    <a:pt x="5068" y="5296"/>
                    <a:pt x="3630" y="5638"/>
                  </a:cubicBezTo>
                  <a:cubicBezTo>
                    <a:pt x="2169" y="5980"/>
                    <a:pt x="708" y="5067"/>
                    <a:pt x="343" y="3606"/>
                  </a:cubicBezTo>
                  <a:cubicBezTo>
                    <a:pt x="1" y="2168"/>
                    <a:pt x="914" y="685"/>
                    <a:pt x="2375" y="342"/>
                  </a:cubicBezTo>
                  <a:cubicBezTo>
                    <a:pt x="3836" y="0"/>
                    <a:pt x="5296" y="913"/>
                    <a:pt x="5639" y="2374"/>
                  </a:cubicBezTo>
                  <a:close/>
                </a:path>
              </a:pathLst>
            </a:cu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8"/>
            <p:cNvSpPr/>
            <p:nvPr/>
          </p:nvSpPr>
          <p:spPr>
            <a:xfrm>
              <a:off x="3846656" y="40"/>
              <a:ext cx="1159569" cy="1158640"/>
            </a:xfrm>
            <a:custGeom>
              <a:avLst/>
              <a:gdLst/>
              <a:ahLst/>
              <a:cxnLst/>
              <a:rect l="l" t="t" r="r" b="b"/>
              <a:pathLst>
                <a:path w="31363" h="31340" extrusionOk="0">
                  <a:moveTo>
                    <a:pt x="0" y="15659"/>
                  </a:moveTo>
                  <a:cubicBezTo>
                    <a:pt x="0" y="24332"/>
                    <a:pt x="7031" y="31340"/>
                    <a:pt x="15681" y="31340"/>
                  </a:cubicBezTo>
                  <a:lnTo>
                    <a:pt x="15681" y="31340"/>
                  </a:lnTo>
                  <a:cubicBezTo>
                    <a:pt x="24332" y="31340"/>
                    <a:pt x="31362" y="24332"/>
                    <a:pt x="31362" y="15659"/>
                  </a:cubicBezTo>
                  <a:lnTo>
                    <a:pt x="31362" y="15659"/>
                  </a:lnTo>
                  <a:cubicBezTo>
                    <a:pt x="31362" y="7008"/>
                    <a:pt x="24332" y="1"/>
                    <a:pt x="15681" y="1"/>
                  </a:cubicBezTo>
                  <a:lnTo>
                    <a:pt x="15681" y="1"/>
                  </a:lnTo>
                  <a:cubicBezTo>
                    <a:pt x="7031" y="1"/>
                    <a:pt x="0" y="7008"/>
                    <a:pt x="0" y="15659"/>
                  </a:cubicBezTo>
                  <a:close/>
                </a:path>
              </a:pathLst>
            </a:cu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8"/>
            <p:cNvSpPr/>
            <p:nvPr/>
          </p:nvSpPr>
          <p:spPr>
            <a:xfrm>
              <a:off x="3907399" y="311442"/>
              <a:ext cx="405958" cy="501276"/>
            </a:xfrm>
            <a:custGeom>
              <a:avLst/>
              <a:gdLst/>
              <a:ahLst/>
              <a:cxnLst/>
              <a:rect l="l" t="t" r="r" b="b"/>
              <a:pathLst>
                <a:path w="10980" h="13559" extrusionOk="0">
                  <a:moveTo>
                    <a:pt x="9314" y="5432"/>
                  </a:moveTo>
                  <a:cubicBezTo>
                    <a:pt x="9017" y="4337"/>
                    <a:pt x="8994" y="3150"/>
                    <a:pt x="8560" y="2077"/>
                  </a:cubicBezTo>
                  <a:cubicBezTo>
                    <a:pt x="8150" y="1004"/>
                    <a:pt x="7122" y="0"/>
                    <a:pt x="5981" y="160"/>
                  </a:cubicBezTo>
                  <a:cubicBezTo>
                    <a:pt x="5045" y="297"/>
                    <a:pt x="4383" y="1141"/>
                    <a:pt x="3836" y="1917"/>
                  </a:cubicBezTo>
                  <a:cubicBezTo>
                    <a:pt x="2991" y="3081"/>
                    <a:pt x="2169" y="4246"/>
                    <a:pt x="1348" y="5387"/>
                  </a:cubicBezTo>
                  <a:cubicBezTo>
                    <a:pt x="1005" y="5866"/>
                    <a:pt x="663" y="6345"/>
                    <a:pt x="457" y="6870"/>
                  </a:cubicBezTo>
                  <a:cubicBezTo>
                    <a:pt x="1" y="8057"/>
                    <a:pt x="229" y="9358"/>
                    <a:pt x="617" y="10614"/>
                  </a:cubicBezTo>
                  <a:cubicBezTo>
                    <a:pt x="594" y="11504"/>
                    <a:pt x="1097" y="12440"/>
                    <a:pt x="1918" y="12851"/>
                  </a:cubicBezTo>
                  <a:cubicBezTo>
                    <a:pt x="3356" y="13558"/>
                    <a:pt x="5045" y="12691"/>
                    <a:pt x="6620" y="12645"/>
                  </a:cubicBezTo>
                  <a:cubicBezTo>
                    <a:pt x="7602" y="12622"/>
                    <a:pt x="8629" y="12896"/>
                    <a:pt x="9496" y="12463"/>
                  </a:cubicBezTo>
                  <a:cubicBezTo>
                    <a:pt x="10660" y="11915"/>
                    <a:pt x="10980" y="10340"/>
                    <a:pt x="10683" y="9085"/>
                  </a:cubicBezTo>
                  <a:cubicBezTo>
                    <a:pt x="10409" y="7806"/>
                    <a:pt x="9679" y="6688"/>
                    <a:pt x="9314" y="5432"/>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8"/>
            <p:cNvSpPr/>
            <p:nvPr/>
          </p:nvSpPr>
          <p:spPr>
            <a:xfrm>
              <a:off x="4274482" y="322385"/>
              <a:ext cx="133397" cy="159526"/>
            </a:xfrm>
            <a:custGeom>
              <a:avLst/>
              <a:gdLst/>
              <a:ahLst/>
              <a:cxnLst/>
              <a:rect l="l" t="t" r="r" b="b"/>
              <a:pathLst>
                <a:path w="3608" h="4315" extrusionOk="0">
                  <a:moveTo>
                    <a:pt x="3425" y="1964"/>
                  </a:moveTo>
                  <a:cubicBezTo>
                    <a:pt x="3607" y="1233"/>
                    <a:pt x="3196" y="298"/>
                    <a:pt x="2443" y="161"/>
                  </a:cubicBezTo>
                  <a:cubicBezTo>
                    <a:pt x="1667" y="1"/>
                    <a:pt x="982" y="686"/>
                    <a:pt x="572" y="1370"/>
                  </a:cubicBezTo>
                  <a:lnTo>
                    <a:pt x="914" y="914"/>
                  </a:lnTo>
                  <a:cubicBezTo>
                    <a:pt x="572" y="1347"/>
                    <a:pt x="320" y="1827"/>
                    <a:pt x="161" y="2352"/>
                  </a:cubicBezTo>
                  <a:cubicBezTo>
                    <a:pt x="69" y="2717"/>
                    <a:pt x="1" y="3082"/>
                    <a:pt x="115" y="3447"/>
                  </a:cubicBezTo>
                  <a:cubicBezTo>
                    <a:pt x="206" y="3790"/>
                    <a:pt x="457" y="4109"/>
                    <a:pt x="823" y="4201"/>
                  </a:cubicBezTo>
                  <a:cubicBezTo>
                    <a:pt x="1256" y="4315"/>
                    <a:pt x="1713" y="4064"/>
                    <a:pt x="2078" y="3790"/>
                  </a:cubicBezTo>
                  <a:cubicBezTo>
                    <a:pt x="2694" y="3310"/>
                    <a:pt x="3265" y="2717"/>
                    <a:pt x="3425" y="1964"/>
                  </a:cubicBezTo>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8"/>
            <p:cNvSpPr/>
            <p:nvPr/>
          </p:nvSpPr>
          <p:spPr>
            <a:xfrm>
              <a:off x="4226383" y="113946"/>
              <a:ext cx="159536" cy="172206"/>
            </a:xfrm>
            <a:custGeom>
              <a:avLst/>
              <a:gdLst/>
              <a:ahLst/>
              <a:cxnLst/>
              <a:rect l="l" t="t" r="r" b="b"/>
              <a:pathLst>
                <a:path w="4315" h="4658" extrusionOk="0">
                  <a:moveTo>
                    <a:pt x="320" y="3356"/>
                  </a:moveTo>
                  <a:cubicBezTo>
                    <a:pt x="572" y="3881"/>
                    <a:pt x="960" y="4429"/>
                    <a:pt x="1530" y="4566"/>
                  </a:cubicBezTo>
                  <a:cubicBezTo>
                    <a:pt x="1941" y="4657"/>
                    <a:pt x="2375" y="4498"/>
                    <a:pt x="2717" y="4269"/>
                  </a:cubicBezTo>
                  <a:cubicBezTo>
                    <a:pt x="3470" y="3836"/>
                    <a:pt x="4018" y="3082"/>
                    <a:pt x="4224" y="2238"/>
                  </a:cubicBezTo>
                  <a:cubicBezTo>
                    <a:pt x="4292" y="1941"/>
                    <a:pt x="4315" y="1622"/>
                    <a:pt x="4201" y="1325"/>
                  </a:cubicBezTo>
                  <a:cubicBezTo>
                    <a:pt x="4132" y="1097"/>
                    <a:pt x="3972" y="891"/>
                    <a:pt x="3790" y="731"/>
                  </a:cubicBezTo>
                  <a:cubicBezTo>
                    <a:pt x="3196" y="184"/>
                    <a:pt x="2306" y="1"/>
                    <a:pt x="1553" y="275"/>
                  </a:cubicBezTo>
                  <a:cubicBezTo>
                    <a:pt x="1074" y="457"/>
                    <a:pt x="686" y="845"/>
                    <a:pt x="480" y="1302"/>
                  </a:cubicBezTo>
                  <a:cubicBezTo>
                    <a:pt x="161" y="1667"/>
                    <a:pt x="1" y="2147"/>
                    <a:pt x="69" y="2626"/>
                  </a:cubicBezTo>
                  <a:cubicBezTo>
                    <a:pt x="115" y="2877"/>
                    <a:pt x="206" y="3128"/>
                    <a:pt x="320" y="3356"/>
                  </a:cubicBezTo>
                  <a:close/>
                </a:path>
              </a:pathLst>
            </a:custGeom>
            <a:solidFill>
              <a:srgbClr val="206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8"/>
            <p:cNvSpPr/>
            <p:nvPr/>
          </p:nvSpPr>
          <p:spPr>
            <a:xfrm>
              <a:off x="4458448" y="167109"/>
              <a:ext cx="91174" cy="103849"/>
            </a:xfrm>
            <a:custGeom>
              <a:avLst/>
              <a:gdLst/>
              <a:ahLst/>
              <a:cxnLst/>
              <a:rect l="l" t="t" r="r" b="b"/>
              <a:pathLst>
                <a:path w="2466" h="2809" extrusionOk="0">
                  <a:moveTo>
                    <a:pt x="1439" y="2626"/>
                  </a:moveTo>
                  <a:cubicBezTo>
                    <a:pt x="1667" y="2557"/>
                    <a:pt x="1850" y="2398"/>
                    <a:pt x="2009" y="2215"/>
                  </a:cubicBezTo>
                  <a:cubicBezTo>
                    <a:pt x="2283" y="1873"/>
                    <a:pt x="2466" y="1416"/>
                    <a:pt x="2375" y="982"/>
                  </a:cubicBezTo>
                  <a:cubicBezTo>
                    <a:pt x="2306" y="549"/>
                    <a:pt x="1987" y="161"/>
                    <a:pt x="1553" y="69"/>
                  </a:cubicBezTo>
                  <a:cubicBezTo>
                    <a:pt x="1211" y="1"/>
                    <a:pt x="868" y="138"/>
                    <a:pt x="663" y="412"/>
                  </a:cubicBezTo>
                  <a:cubicBezTo>
                    <a:pt x="252" y="731"/>
                    <a:pt x="1" y="1279"/>
                    <a:pt x="115" y="1781"/>
                  </a:cubicBezTo>
                  <a:cubicBezTo>
                    <a:pt x="229" y="2375"/>
                    <a:pt x="868" y="2808"/>
                    <a:pt x="1439" y="2626"/>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8"/>
            <p:cNvSpPr/>
            <p:nvPr/>
          </p:nvSpPr>
          <p:spPr>
            <a:xfrm>
              <a:off x="4360587" y="704659"/>
              <a:ext cx="405958" cy="400866"/>
            </a:xfrm>
            <a:custGeom>
              <a:avLst/>
              <a:gdLst/>
              <a:ahLst/>
              <a:cxnLst/>
              <a:rect l="l" t="t" r="r" b="b"/>
              <a:pathLst>
                <a:path w="10980" h="10843" extrusionOk="0">
                  <a:moveTo>
                    <a:pt x="8445" y="1849"/>
                  </a:moveTo>
                  <a:cubicBezTo>
                    <a:pt x="7418" y="1051"/>
                    <a:pt x="6346" y="252"/>
                    <a:pt x="5067" y="69"/>
                  </a:cubicBezTo>
                  <a:cubicBezTo>
                    <a:pt x="4565" y="1"/>
                    <a:pt x="3995" y="46"/>
                    <a:pt x="3584" y="343"/>
                  </a:cubicBezTo>
                  <a:cubicBezTo>
                    <a:pt x="3241" y="594"/>
                    <a:pt x="3036" y="982"/>
                    <a:pt x="2876" y="1393"/>
                  </a:cubicBezTo>
                  <a:cubicBezTo>
                    <a:pt x="2511" y="2329"/>
                    <a:pt x="2283" y="3356"/>
                    <a:pt x="1758" y="4246"/>
                  </a:cubicBezTo>
                  <a:cubicBezTo>
                    <a:pt x="1370" y="4908"/>
                    <a:pt x="776" y="5479"/>
                    <a:pt x="457" y="6186"/>
                  </a:cubicBezTo>
                  <a:cubicBezTo>
                    <a:pt x="0" y="7168"/>
                    <a:pt x="114" y="8400"/>
                    <a:pt x="731" y="9313"/>
                  </a:cubicBezTo>
                  <a:cubicBezTo>
                    <a:pt x="1096" y="9838"/>
                    <a:pt x="1644" y="10226"/>
                    <a:pt x="2237" y="10455"/>
                  </a:cubicBezTo>
                  <a:cubicBezTo>
                    <a:pt x="2762" y="10729"/>
                    <a:pt x="3401" y="10843"/>
                    <a:pt x="4017" y="10797"/>
                  </a:cubicBezTo>
                  <a:cubicBezTo>
                    <a:pt x="4839" y="10729"/>
                    <a:pt x="5615" y="10409"/>
                    <a:pt x="6346" y="10089"/>
                  </a:cubicBezTo>
                  <a:cubicBezTo>
                    <a:pt x="7555" y="9564"/>
                    <a:pt x="8742" y="8925"/>
                    <a:pt x="9632" y="7944"/>
                  </a:cubicBezTo>
                  <a:cubicBezTo>
                    <a:pt x="10500" y="6962"/>
                    <a:pt x="10979" y="5547"/>
                    <a:pt x="10545" y="4315"/>
                  </a:cubicBezTo>
                  <a:cubicBezTo>
                    <a:pt x="10203" y="3265"/>
                    <a:pt x="9313" y="2511"/>
                    <a:pt x="8445" y="1849"/>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8"/>
            <p:cNvSpPr/>
            <p:nvPr/>
          </p:nvSpPr>
          <p:spPr>
            <a:xfrm>
              <a:off x="4591802" y="225338"/>
              <a:ext cx="352792" cy="472624"/>
            </a:xfrm>
            <a:custGeom>
              <a:avLst/>
              <a:gdLst/>
              <a:ahLst/>
              <a:cxnLst/>
              <a:rect l="l" t="t" r="r" b="b"/>
              <a:pathLst>
                <a:path w="9542" h="12784" extrusionOk="0">
                  <a:moveTo>
                    <a:pt x="9016" y="10067"/>
                  </a:moveTo>
                  <a:cubicBezTo>
                    <a:pt x="9541" y="8697"/>
                    <a:pt x="9541" y="7145"/>
                    <a:pt x="9108" y="5753"/>
                  </a:cubicBezTo>
                  <a:cubicBezTo>
                    <a:pt x="8628" y="4224"/>
                    <a:pt x="7692" y="2877"/>
                    <a:pt x="6528" y="1781"/>
                  </a:cubicBezTo>
                  <a:cubicBezTo>
                    <a:pt x="5501" y="823"/>
                    <a:pt x="4154" y="1"/>
                    <a:pt x="2785" y="275"/>
                  </a:cubicBezTo>
                  <a:cubicBezTo>
                    <a:pt x="1370" y="549"/>
                    <a:pt x="411" y="1941"/>
                    <a:pt x="206" y="3356"/>
                  </a:cubicBezTo>
                  <a:cubicBezTo>
                    <a:pt x="0" y="4771"/>
                    <a:pt x="411" y="6187"/>
                    <a:pt x="890" y="7533"/>
                  </a:cubicBezTo>
                  <a:cubicBezTo>
                    <a:pt x="1187" y="8332"/>
                    <a:pt x="1530" y="9131"/>
                    <a:pt x="1872" y="9907"/>
                  </a:cubicBezTo>
                  <a:cubicBezTo>
                    <a:pt x="2055" y="10318"/>
                    <a:pt x="2260" y="10706"/>
                    <a:pt x="2511" y="11071"/>
                  </a:cubicBezTo>
                  <a:cubicBezTo>
                    <a:pt x="3333" y="12190"/>
                    <a:pt x="4839" y="12783"/>
                    <a:pt x="6209" y="12532"/>
                  </a:cubicBezTo>
                  <a:cubicBezTo>
                    <a:pt x="7487" y="12281"/>
                    <a:pt x="8583" y="11299"/>
                    <a:pt x="9016" y="10067"/>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8"/>
            <p:cNvSpPr/>
            <p:nvPr/>
          </p:nvSpPr>
          <p:spPr>
            <a:xfrm>
              <a:off x="4803607" y="679334"/>
              <a:ext cx="194143" cy="319014"/>
            </a:xfrm>
            <a:custGeom>
              <a:avLst/>
              <a:gdLst/>
              <a:ahLst/>
              <a:cxnLst/>
              <a:rect l="l" t="t" r="r" b="b"/>
              <a:pathLst>
                <a:path w="5251" h="8629" extrusionOk="0">
                  <a:moveTo>
                    <a:pt x="1164" y="1873"/>
                  </a:moveTo>
                  <a:cubicBezTo>
                    <a:pt x="434" y="2649"/>
                    <a:pt x="0" y="3699"/>
                    <a:pt x="115" y="4749"/>
                  </a:cubicBezTo>
                  <a:cubicBezTo>
                    <a:pt x="206" y="5798"/>
                    <a:pt x="868" y="6803"/>
                    <a:pt x="731" y="7853"/>
                  </a:cubicBezTo>
                  <a:cubicBezTo>
                    <a:pt x="685" y="8104"/>
                    <a:pt x="617" y="8378"/>
                    <a:pt x="617" y="8629"/>
                  </a:cubicBezTo>
                  <a:cubicBezTo>
                    <a:pt x="2990" y="6369"/>
                    <a:pt x="4657" y="3356"/>
                    <a:pt x="5250" y="1"/>
                  </a:cubicBezTo>
                  <a:cubicBezTo>
                    <a:pt x="4794" y="138"/>
                    <a:pt x="4314" y="252"/>
                    <a:pt x="3881" y="366"/>
                  </a:cubicBezTo>
                  <a:cubicBezTo>
                    <a:pt x="2854" y="640"/>
                    <a:pt x="1895" y="1119"/>
                    <a:pt x="1164" y="1873"/>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8"/>
            <p:cNvSpPr/>
            <p:nvPr/>
          </p:nvSpPr>
          <p:spPr>
            <a:xfrm>
              <a:off x="3932724" y="875980"/>
              <a:ext cx="376417" cy="267515"/>
            </a:xfrm>
            <a:custGeom>
              <a:avLst/>
              <a:gdLst/>
              <a:ahLst/>
              <a:cxnLst/>
              <a:rect l="l" t="t" r="r" b="b"/>
              <a:pathLst>
                <a:path w="10181" h="7236" extrusionOk="0">
                  <a:moveTo>
                    <a:pt x="9998" y="4474"/>
                  </a:moveTo>
                  <a:cubicBezTo>
                    <a:pt x="9861" y="3515"/>
                    <a:pt x="9679" y="2511"/>
                    <a:pt x="9108" y="1735"/>
                  </a:cubicBezTo>
                  <a:cubicBezTo>
                    <a:pt x="8104" y="365"/>
                    <a:pt x="6209" y="0"/>
                    <a:pt x="4520" y="46"/>
                  </a:cubicBezTo>
                  <a:cubicBezTo>
                    <a:pt x="3014" y="91"/>
                    <a:pt x="1484" y="365"/>
                    <a:pt x="1" y="183"/>
                  </a:cubicBezTo>
                  <a:cubicBezTo>
                    <a:pt x="2146" y="3675"/>
                    <a:pt x="5639" y="6254"/>
                    <a:pt x="9747" y="7236"/>
                  </a:cubicBezTo>
                  <a:cubicBezTo>
                    <a:pt x="9884" y="7008"/>
                    <a:pt x="9975" y="6756"/>
                    <a:pt x="10044" y="6505"/>
                  </a:cubicBezTo>
                  <a:cubicBezTo>
                    <a:pt x="10181" y="5843"/>
                    <a:pt x="10089" y="5136"/>
                    <a:pt x="9998" y="4474"/>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8"/>
            <p:cNvSpPr/>
            <p:nvPr/>
          </p:nvSpPr>
          <p:spPr>
            <a:xfrm>
              <a:off x="4308236" y="40"/>
              <a:ext cx="272635" cy="101298"/>
            </a:xfrm>
            <a:custGeom>
              <a:avLst/>
              <a:gdLst/>
              <a:ahLst/>
              <a:cxnLst/>
              <a:rect l="l" t="t" r="r" b="b"/>
              <a:pathLst>
                <a:path w="7374" h="2740" extrusionOk="0">
                  <a:moveTo>
                    <a:pt x="3584" y="2717"/>
                  </a:moveTo>
                  <a:cubicBezTo>
                    <a:pt x="3881" y="2717"/>
                    <a:pt x="4132" y="2625"/>
                    <a:pt x="4406" y="2534"/>
                  </a:cubicBezTo>
                  <a:cubicBezTo>
                    <a:pt x="4680" y="2466"/>
                    <a:pt x="4954" y="2374"/>
                    <a:pt x="5205" y="2283"/>
                  </a:cubicBezTo>
                  <a:cubicBezTo>
                    <a:pt x="5707" y="2123"/>
                    <a:pt x="6232" y="1964"/>
                    <a:pt x="6643" y="1667"/>
                  </a:cubicBezTo>
                  <a:cubicBezTo>
                    <a:pt x="7008" y="1393"/>
                    <a:pt x="7305" y="1005"/>
                    <a:pt x="7373" y="571"/>
                  </a:cubicBezTo>
                  <a:cubicBezTo>
                    <a:pt x="6050" y="183"/>
                    <a:pt x="4657" y="1"/>
                    <a:pt x="3196" y="1"/>
                  </a:cubicBezTo>
                  <a:cubicBezTo>
                    <a:pt x="2101" y="1"/>
                    <a:pt x="1028" y="115"/>
                    <a:pt x="1" y="320"/>
                  </a:cubicBezTo>
                  <a:cubicBezTo>
                    <a:pt x="572" y="868"/>
                    <a:pt x="1142" y="1416"/>
                    <a:pt x="1758" y="1895"/>
                  </a:cubicBezTo>
                  <a:cubicBezTo>
                    <a:pt x="2306" y="2329"/>
                    <a:pt x="2923" y="2740"/>
                    <a:pt x="3584" y="2717"/>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8"/>
            <p:cNvSpPr/>
            <p:nvPr/>
          </p:nvSpPr>
          <p:spPr>
            <a:xfrm>
              <a:off x="3858487" y="188219"/>
              <a:ext cx="156135" cy="278495"/>
            </a:xfrm>
            <a:custGeom>
              <a:avLst/>
              <a:gdLst/>
              <a:ahLst/>
              <a:cxnLst/>
              <a:rect l="l" t="t" r="r" b="b"/>
              <a:pathLst>
                <a:path w="4223" h="7533" extrusionOk="0">
                  <a:moveTo>
                    <a:pt x="2168" y="6780"/>
                  </a:moveTo>
                  <a:cubicBezTo>
                    <a:pt x="2648" y="6323"/>
                    <a:pt x="2990" y="5753"/>
                    <a:pt x="3355" y="5205"/>
                  </a:cubicBezTo>
                  <a:cubicBezTo>
                    <a:pt x="3652" y="4725"/>
                    <a:pt x="3949" y="4223"/>
                    <a:pt x="4086" y="3675"/>
                  </a:cubicBezTo>
                  <a:cubicBezTo>
                    <a:pt x="4223" y="3082"/>
                    <a:pt x="4131" y="2443"/>
                    <a:pt x="4063" y="1849"/>
                  </a:cubicBezTo>
                  <a:lnTo>
                    <a:pt x="3812" y="1"/>
                  </a:lnTo>
                  <a:cubicBezTo>
                    <a:pt x="1917" y="2055"/>
                    <a:pt x="571" y="4611"/>
                    <a:pt x="0" y="7442"/>
                  </a:cubicBezTo>
                  <a:cubicBezTo>
                    <a:pt x="137" y="7464"/>
                    <a:pt x="251" y="7487"/>
                    <a:pt x="388" y="7510"/>
                  </a:cubicBezTo>
                  <a:cubicBezTo>
                    <a:pt x="1050" y="7533"/>
                    <a:pt x="1689" y="7213"/>
                    <a:pt x="2168" y="6780"/>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8"/>
            <p:cNvSpPr/>
            <p:nvPr/>
          </p:nvSpPr>
          <p:spPr>
            <a:xfrm>
              <a:off x="4224719" y="113946"/>
              <a:ext cx="161200" cy="172206"/>
            </a:xfrm>
            <a:custGeom>
              <a:avLst/>
              <a:gdLst/>
              <a:ahLst/>
              <a:cxnLst/>
              <a:rect l="l" t="t" r="r" b="b"/>
              <a:pathLst>
                <a:path w="4360" h="4658" extrusionOk="0">
                  <a:moveTo>
                    <a:pt x="388" y="2147"/>
                  </a:moveTo>
                  <a:cubicBezTo>
                    <a:pt x="320" y="1348"/>
                    <a:pt x="845" y="549"/>
                    <a:pt x="1598" y="275"/>
                  </a:cubicBezTo>
                  <a:cubicBezTo>
                    <a:pt x="2351" y="1"/>
                    <a:pt x="3241" y="184"/>
                    <a:pt x="3835" y="731"/>
                  </a:cubicBezTo>
                  <a:cubicBezTo>
                    <a:pt x="4017" y="891"/>
                    <a:pt x="4177" y="1097"/>
                    <a:pt x="4246" y="1325"/>
                  </a:cubicBezTo>
                  <a:cubicBezTo>
                    <a:pt x="4360" y="1599"/>
                    <a:pt x="4337" y="1941"/>
                    <a:pt x="4269" y="2238"/>
                  </a:cubicBezTo>
                  <a:cubicBezTo>
                    <a:pt x="4063" y="3082"/>
                    <a:pt x="3515" y="3836"/>
                    <a:pt x="2785" y="4269"/>
                  </a:cubicBezTo>
                  <a:cubicBezTo>
                    <a:pt x="2420" y="4498"/>
                    <a:pt x="1986" y="4657"/>
                    <a:pt x="1575" y="4566"/>
                  </a:cubicBezTo>
                  <a:cubicBezTo>
                    <a:pt x="1005" y="4429"/>
                    <a:pt x="617" y="3881"/>
                    <a:pt x="365" y="3356"/>
                  </a:cubicBezTo>
                  <a:cubicBezTo>
                    <a:pt x="251" y="3128"/>
                    <a:pt x="160" y="2877"/>
                    <a:pt x="114" y="2626"/>
                  </a:cubicBezTo>
                  <a:cubicBezTo>
                    <a:pt x="0" y="1895"/>
                    <a:pt x="480" y="1097"/>
                    <a:pt x="1187" y="868"/>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8"/>
            <p:cNvSpPr/>
            <p:nvPr/>
          </p:nvSpPr>
          <p:spPr>
            <a:xfrm>
              <a:off x="3866066" y="395771"/>
              <a:ext cx="70913" cy="266776"/>
            </a:xfrm>
            <a:custGeom>
              <a:avLst/>
              <a:gdLst/>
              <a:ahLst/>
              <a:cxnLst/>
              <a:rect l="l" t="t" r="r" b="b"/>
              <a:pathLst>
                <a:path w="1918" h="7216" extrusionOk="0">
                  <a:moveTo>
                    <a:pt x="1819" y="0"/>
                  </a:moveTo>
                  <a:cubicBezTo>
                    <a:pt x="1453" y="0"/>
                    <a:pt x="1131" y="221"/>
                    <a:pt x="913" y="504"/>
                  </a:cubicBezTo>
                  <a:cubicBezTo>
                    <a:pt x="662" y="778"/>
                    <a:pt x="503" y="1120"/>
                    <a:pt x="366" y="1462"/>
                  </a:cubicBezTo>
                  <a:cubicBezTo>
                    <a:pt x="92" y="2147"/>
                    <a:pt x="0" y="2878"/>
                    <a:pt x="0" y="3631"/>
                  </a:cubicBezTo>
                  <a:cubicBezTo>
                    <a:pt x="0" y="4361"/>
                    <a:pt x="115" y="5092"/>
                    <a:pt x="388" y="5776"/>
                  </a:cubicBezTo>
                  <a:cubicBezTo>
                    <a:pt x="525" y="6119"/>
                    <a:pt x="708" y="6461"/>
                    <a:pt x="936" y="6735"/>
                  </a:cubicBezTo>
                  <a:cubicBezTo>
                    <a:pt x="1176" y="6996"/>
                    <a:pt x="1498" y="7216"/>
                    <a:pt x="1864" y="7216"/>
                  </a:cubicBezTo>
                  <a:cubicBezTo>
                    <a:pt x="1882" y="7216"/>
                    <a:pt x="1900" y="7215"/>
                    <a:pt x="1918" y="7214"/>
                  </a:cubicBezTo>
                  <a:cubicBezTo>
                    <a:pt x="1530" y="7192"/>
                    <a:pt x="1233" y="6963"/>
                    <a:pt x="1005" y="6689"/>
                  </a:cubicBezTo>
                  <a:cubicBezTo>
                    <a:pt x="799" y="6415"/>
                    <a:pt x="640" y="6073"/>
                    <a:pt x="503" y="5731"/>
                  </a:cubicBezTo>
                  <a:cubicBezTo>
                    <a:pt x="274" y="5069"/>
                    <a:pt x="160" y="4338"/>
                    <a:pt x="160" y="3631"/>
                  </a:cubicBezTo>
                  <a:cubicBezTo>
                    <a:pt x="160" y="2900"/>
                    <a:pt x="252" y="2170"/>
                    <a:pt x="480" y="1508"/>
                  </a:cubicBezTo>
                  <a:cubicBezTo>
                    <a:pt x="594" y="1166"/>
                    <a:pt x="754" y="823"/>
                    <a:pt x="982" y="549"/>
                  </a:cubicBezTo>
                  <a:cubicBezTo>
                    <a:pt x="1187" y="253"/>
                    <a:pt x="1484" y="24"/>
                    <a:pt x="1872" y="2"/>
                  </a:cubicBezTo>
                  <a:cubicBezTo>
                    <a:pt x="1854" y="1"/>
                    <a:pt x="1836"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8"/>
            <p:cNvSpPr/>
            <p:nvPr/>
          </p:nvSpPr>
          <p:spPr>
            <a:xfrm>
              <a:off x="3935275" y="395771"/>
              <a:ext cx="70063" cy="266776"/>
            </a:xfrm>
            <a:custGeom>
              <a:avLst/>
              <a:gdLst/>
              <a:ahLst/>
              <a:cxnLst/>
              <a:rect l="l" t="t" r="r" b="b"/>
              <a:pathLst>
                <a:path w="1895" h="7216" extrusionOk="0">
                  <a:moveTo>
                    <a:pt x="51" y="0"/>
                  </a:moveTo>
                  <a:cubicBezTo>
                    <a:pt x="34" y="0"/>
                    <a:pt x="17" y="1"/>
                    <a:pt x="0" y="2"/>
                  </a:cubicBezTo>
                  <a:cubicBezTo>
                    <a:pt x="365" y="24"/>
                    <a:pt x="662" y="253"/>
                    <a:pt x="890" y="527"/>
                  </a:cubicBezTo>
                  <a:cubicBezTo>
                    <a:pt x="1119" y="823"/>
                    <a:pt x="1256" y="1143"/>
                    <a:pt x="1392" y="1485"/>
                  </a:cubicBezTo>
                  <a:cubicBezTo>
                    <a:pt x="1621" y="2147"/>
                    <a:pt x="1735" y="2878"/>
                    <a:pt x="1735" y="3608"/>
                  </a:cubicBezTo>
                  <a:cubicBezTo>
                    <a:pt x="1735" y="4316"/>
                    <a:pt x="1644" y="5046"/>
                    <a:pt x="1415" y="5731"/>
                  </a:cubicBezTo>
                  <a:cubicBezTo>
                    <a:pt x="1301" y="6050"/>
                    <a:pt x="1141" y="6393"/>
                    <a:pt x="913" y="6667"/>
                  </a:cubicBezTo>
                  <a:cubicBezTo>
                    <a:pt x="708" y="6963"/>
                    <a:pt x="411" y="7192"/>
                    <a:pt x="46" y="7214"/>
                  </a:cubicBezTo>
                  <a:cubicBezTo>
                    <a:pt x="63" y="7215"/>
                    <a:pt x="80" y="7216"/>
                    <a:pt x="96" y="7216"/>
                  </a:cubicBezTo>
                  <a:cubicBezTo>
                    <a:pt x="442" y="7216"/>
                    <a:pt x="764" y="6996"/>
                    <a:pt x="982" y="6735"/>
                  </a:cubicBezTo>
                  <a:cubicBezTo>
                    <a:pt x="1233" y="6438"/>
                    <a:pt x="1415" y="6119"/>
                    <a:pt x="1529" y="5776"/>
                  </a:cubicBezTo>
                  <a:cubicBezTo>
                    <a:pt x="1803" y="5069"/>
                    <a:pt x="1895" y="4338"/>
                    <a:pt x="1895" y="3608"/>
                  </a:cubicBezTo>
                  <a:cubicBezTo>
                    <a:pt x="1895" y="2855"/>
                    <a:pt x="1781" y="2124"/>
                    <a:pt x="1507" y="1440"/>
                  </a:cubicBezTo>
                  <a:cubicBezTo>
                    <a:pt x="1370" y="1097"/>
                    <a:pt x="1187" y="755"/>
                    <a:pt x="959" y="481"/>
                  </a:cubicBezTo>
                  <a:cubicBezTo>
                    <a:pt x="719" y="220"/>
                    <a:pt x="397"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8"/>
            <p:cNvSpPr/>
            <p:nvPr/>
          </p:nvSpPr>
          <p:spPr>
            <a:xfrm>
              <a:off x="4611211" y="94536"/>
              <a:ext cx="236328" cy="208363"/>
            </a:xfrm>
            <a:custGeom>
              <a:avLst/>
              <a:gdLst/>
              <a:ahLst/>
              <a:cxnLst/>
              <a:rect l="l" t="t" r="r" b="b"/>
              <a:pathLst>
                <a:path w="6392" h="5636" extrusionOk="0">
                  <a:moveTo>
                    <a:pt x="251" y="1"/>
                  </a:moveTo>
                  <a:cubicBezTo>
                    <a:pt x="114" y="138"/>
                    <a:pt x="69" y="343"/>
                    <a:pt x="69" y="526"/>
                  </a:cubicBezTo>
                  <a:cubicBezTo>
                    <a:pt x="46" y="731"/>
                    <a:pt x="114" y="937"/>
                    <a:pt x="160" y="1119"/>
                  </a:cubicBezTo>
                  <a:cubicBezTo>
                    <a:pt x="274" y="1485"/>
                    <a:pt x="480" y="1827"/>
                    <a:pt x="685" y="2169"/>
                  </a:cubicBezTo>
                  <a:cubicBezTo>
                    <a:pt x="1119" y="2808"/>
                    <a:pt x="1666" y="3379"/>
                    <a:pt x="2237" y="3904"/>
                  </a:cubicBezTo>
                  <a:cubicBezTo>
                    <a:pt x="2831" y="4406"/>
                    <a:pt x="3470" y="4886"/>
                    <a:pt x="4177" y="5228"/>
                  </a:cubicBezTo>
                  <a:cubicBezTo>
                    <a:pt x="4542" y="5388"/>
                    <a:pt x="4908" y="5525"/>
                    <a:pt x="5296" y="5593"/>
                  </a:cubicBezTo>
                  <a:cubicBezTo>
                    <a:pt x="5422" y="5609"/>
                    <a:pt x="5558" y="5636"/>
                    <a:pt x="5691" y="5636"/>
                  </a:cubicBezTo>
                  <a:cubicBezTo>
                    <a:pt x="5751" y="5636"/>
                    <a:pt x="5810" y="5630"/>
                    <a:pt x="5866" y="5616"/>
                  </a:cubicBezTo>
                  <a:cubicBezTo>
                    <a:pt x="6072" y="5593"/>
                    <a:pt x="6277" y="5525"/>
                    <a:pt x="6391" y="5365"/>
                  </a:cubicBezTo>
                  <a:lnTo>
                    <a:pt x="6391" y="5365"/>
                  </a:lnTo>
                  <a:cubicBezTo>
                    <a:pt x="6216" y="5527"/>
                    <a:pt x="5993" y="5577"/>
                    <a:pt x="5765" y="5577"/>
                  </a:cubicBezTo>
                  <a:cubicBezTo>
                    <a:pt x="5606" y="5577"/>
                    <a:pt x="5445" y="5553"/>
                    <a:pt x="5296" y="5525"/>
                  </a:cubicBezTo>
                  <a:cubicBezTo>
                    <a:pt x="4930" y="5433"/>
                    <a:pt x="4588" y="5274"/>
                    <a:pt x="4246" y="5091"/>
                  </a:cubicBezTo>
                  <a:cubicBezTo>
                    <a:pt x="3561" y="4749"/>
                    <a:pt x="2922" y="4292"/>
                    <a:pt x="2351" y="3790"/>
                  </a:cubicBezTo>
                  <a:cubicBezTo>
                    <a:pt x="1781" y="3288"/>
                    <a:pt x="1233" y="2717"/>
                    <a:pt x="799" y="2078"/>
                  </a:cubicBezTo>
                  <a:cubicBezTo>
                    <a:pt x="571" y="1781"/>
                    <a:pt x="388" y="1439"/>
                    <a:pt x="228" y="1097"/>
                  </a:cubicBezTo>
                  <a:cubicBezTo>
                    <a:pt x="114" y="731"/>
                    <a:pt x="0" y="321"/>
                    <a:pt x="251" y="1"/>
                  </a:cubicBezTo>
                  <a:close/>
                </a:path>
              </a:pathLst>
            </a:custGeom>
            <a:solidFill>
              <a:srgbClr val="00C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8"/>
            <p:cNvSpPr/>
            <p:nvPr/>
          </p:nvSpPr>
          <p:spPr>
            <a:xfrm>
              <a:off x="4620491" y="84074"/>
              <a:ext cx="235478" cy="208807"/>
            </a:xfrm>
            <a:custGeom>
              <a:avLst/>
              <a:gdLst/>
              <a:ahLst/>
              <a:cxnLst/>
              <a:rect l="l" t="t" r="r" b="b"/>
              <a:pathLst>
                <a:path w="6369" h="5648" extrusionOk="0">
                  <a:moveTo>
                    <a:pt x="682" y="1"/>
                  </a:moveTo>
                  <a:cubicBezTo>
                    <a:pt x="623" y="1"/>
                    <a:pt x="563" y="3"/>
                    <a:pt x="502" y="10"/>
                  </a:cubicBezTo>
                  <a:cubicBezTo>
                    <a:pt x="320" y="33"/>
                    <a:pt x="114" y="124"/>
                    <a:pt x="0" y="284"/>
                  </a:cubicBezTo>
                  <a:cubicBezTo>
                    <a:pt x="172" y="112"/>
                    <a:pt x="389" y="55"/>
                    <a:pt x="608" y="55"/>
                  </a:cubicBezTo>
                  <a:cubicBezTo>
                    <a:pt x="768" y="55"/>
                    <a:pt x="929" y="86"/>
                    <a:pt x="1073" y="124"/>
                  </a:cubicBezTo>
                  <a:cubicBezTo>
                    <a:pt x="1461" y="215"/>
                    <a:pt x="1803" y="352"/>
                    <a:pt x="2146" y="535"/>
                  </a:cubicBezTo>
                  <a:cubicBezTo>
                    <a:pt x="2831" y="900"/>
                    <a:pt x="3447" y="1357"/>
                    <a:pt x="4040" y="1859"/>
                  </a:cubicBezTo>
                  <a:cubicBezTo>
                    <a:pt x="4611" y="2361"/>
                    <a:pt x="5136" y="2932"/>
                    <a:pt x="5592" y="3548"/>
                  </a:cubicBezTo>
                  <a:cubicBezTo>
                    <a:pt x="5821" y="3868"/>
                    <a:pt x="6003" y="4187"/>
                    <a:pt x="6140" y="4552"/>
                  </a:cubicBezTo>
                  <a:cubicBezTo>
                    <a:pt x="6277" y="4895"/>
                    <a:pt x="6369" y="5328"/>
                    <a:pt x="6140" y="5648"/>
                  </a:cubicBezTo>
                  <a:cubicBezTo>
                    <a:pt x="6277" y="5511"/>
                    <a:pt x="6323" y="5306"/>
                    <a:pt x="6323" y="5100"/>
                  </a:cubicBezTo>
                  <a:cubicBezTo>
                    <a:pt x="6323" y="4895"/>
                    <a:pt x="6277" y="4712"/>
                    <a:pt x="6232" y="4529"/>
                  </a:cubicBezTo>
                  <a:cubicBezTo>
                    <a:pt x="6095" y="4141"/>
                    <a:pt x="5912" y="3799"/>
                    <a:pt x="5707" y="3480"/>
                  </a:cubicBezTo>
                  <a:cubicBezTo>
                    <a:pt x="5273" y="2818"/>
                    <a:pt x="4725" y="2247"/>
                    <a:pt x="4154" y="1722"/>
                  </a:cubicBezTo>
                  <a:cubicBezTo>
                    <a:pt x="3561" y="1220"/>
                    <a:pt x="2922" y="763"/>
                    <a:pt x="2214" y="421"/>
                  </a:cubicBezTo>
                  <a:cubicBezTo>
                    <a:pt x="1849" y="261"/>
                    <a:pt x="1484" y="101"/>
                    <a:pt x="1096" y="33"/>
                  </a:cubicBezTo>
                  <a:cubicBezTo>
                    <a:pt x="967" y="17"/>
                    <a:pt x="826" y="1"/>
                    <a:pt x="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8"/>
            <p:cNvSpPr/>
            <p:nvPr/>
          </p:nvSpPr>
          <p:spPr>
            <a:xfrm>
              <a:off x="4612062" y="94536"/>
              <a:ext cx="235478" cy="209324"/>
            </a:xfrm>
            <a:custGeom>
              <a:avLst/>
              <a:gdLst/>
              <a:ahLst/>
              <a:cxnLst/>
              <a:rect l="l" t="t" r="r" b="b"/>
              <a:pathLst>
                <a:path w="6369" h="5662" extrusionOk="0">
                  <a:moveTo>
                    <a:pt x="6368" y="5365"/>
                  </a:moveTo>
                  <a:cubicBezTo>
                    <a:pt x="6254" y="5525"/>
                    <a:pt x="6049" y="5593"/>
                    <a:pt x="5843" y="5616"/>
                  </a:cubicBezTo>
                  <a:cubicBezTo>
                    <a:pt x="5661" y="5662"/>
                    <a:pt x="5455" y="5639"/>
                    <a:pt x="5273" y="5616"/>
                  </a:cubicBezTo>
                  <a:cubicBezTo>
                    <a:pt x="4885" y="5525"/>
                    <a:pt x="4497" y="5388"/>
                    <a:pt x="4154" y="5228"/>
                  </a:cubicBezTo>
                  <a:cubicBezTo>
                    <a:pt x="3447" y="4886"/>
                    <a:pt x="2808" y="4429"/>
                    <a:pt x="2214" y="3927"/>
                  </a:cubicBezTo>
                  <a:cubicBezTo>
                    <a:pt x="1621" y="3402"/>
                    <a:pt x="1096" y="2831"/>
                    <a:pt x="662" y="2169"/>
                  </a:cubicBezTo>
                  <a:cubicBezTo>
                    <a:pt x="434" y="1850"/>
                    <a:pt x="251" y="1485"/>
                    <a:pt x="137" y="1119"/>
                  </a:cubicBezTo>
                  <a:cubicBezTo>
                    <a:pt x="91" y="937"/>
                    <a:pt x="23" y="731"/>
                    <a:pt x="46" y="526"/>
                  </a:cubicBezTo>
                  <a:cubicBezTo>
                    <a:pt x="46" y="343"/>
                    <a:pt x="91" y="138"/>
                    <a:pt x="228" y="1"/>
                  </a:cubicBezTo>
                  <a:cubicBezTo>
                    <a:pt x="0" y="321"/>
                    <a:pt x="91" y="731"/>
                    <a:pt x="228" y="1097"/>
                  </a:cubicBezTo>
                  <a:cubicBezTo>
                    <a:pt x="365" y="1439"/>
                    <a:pt x="548" y="1781"/>
                    <a:pt x="776" y="2078"/>
                  </a:cubicBezTo>
                  <a:cubicBezTo>
                    <a:pt x="1233" y="2717"/>
                    <a:pt x="1758" y="3265"/>
                    <a:pt x="2328" y="3767"/>
                  </a:cubicBezTo>
                  <a:cubicBezTo>
                    <a:pt x="2922" y="4292"/>
                    <a:pt x="3538" y="4726"/>
                    <a:pt x="4223" y="5091"/>
                  </a:cubicBezTo>
                  <a:cubicBezTo>
                    <a:pt x="4565" y="5274"/>
                    <a:pt x="4907" y="5411"/>
                    <a:pt x="5273" y="5502"/>
                  </a:cubicBezTo>
                  <a:cubicBezTo>
                    <a:pt x="5638" y="5593"/>
                    <a:pt x="6072" y="5639"/>
                    <a:pt x="6368" y="53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8"/>
            <p:cNvSpPr/>
            <p:nvPr/>
          </p:nvSpPr>
          <p:spPr>
            <a:xfrm>
              <a:off x="4059312" y="861636"/>
              <a:ext cx="287794" cy="219417"/>
            </a:xfrm>
            <a:custGeom>
              <a:avLst/>
              <a:gdLst/>
              <a:ahLst/>
              <a:cxnLst/>
              <a:rect l="l" t="t" r="r" b="b"/>
              <a:pathLst>
                <a:path w="7784" h="5935" extrusionOk="0">
                  <a:moveTo>
                    <a:pt x="7784" y="5090"/>
                  </a:moveTo>
                  <a:cubicBezTo>
                    <a:pt x="7533" y="5478"/>
                    <a:pt x="7076" y="5752"/>
                    <a:pt x="6620" y="5821"/>
                  </a:cubicBezTo>
                  <a:cubicBezTo>
                    <a:pt x="6140" y="5935"/>
                    <a:pt x="5661" y="5889"/>
                    <a:pt x="5182" y="5821"/>
                  </a:cubicBezTo>
                  <a:cubicBezTo>
                    <a:pt x="4246" y="5661"/>
                    <a:pt x="3379" y="5227"/>
                    <a:pt x="2580" y="4702"/>
                  </a:cubicBezTo>
                  <a:cubicBezTo>
                    <a:pt x="1826" y="4154"/>
                    <a:pt x="1119" y="3492"/>
                    <a:pt x="617" y="2694"/>
                  </a:cubicBezTo>
                  <a:cubicBezTo>
                    <a:pt x="366" y="2283"/>
                    <a:pt x="183" y="1826"/>
                    <a:pt x="92" y="1370"/>
                  </a:cubicBezTo>
                  <a:cubicBezTo>
                    <a:pt x="0" y="890"/>
                    <a:pt x="92" y="388"/>
                    <a:pt x="366" y="0"/>
                  </a:cubicBezTo>
                  <a:cubicBezTo>
                    <a:pt x="137" y="411"/>
                    <a:pt x="92" y="890"/>
                    <a:pt x="206" y="1347"/>
                  </a:cubicBezTo>
                  <a:cubicBezTo>
                    <a:pt x="297" y="1781"/>
                    <a:pt x="525" y="2214"/>
                    <a:pt x="777" y="2579"/>
                  </a:cubicBezTo>
                  <a:cubicBezTo>
                    <a:pt x="1279" y="3355"/>
                    <a:pt x="1963" y="3995"/>
                    <a:pt x="2717" y="4520"/>
                  </a:cubicBezTo>
                  <a:cubicBezTo>
                    <a:pt x="3470" y="5045"/>
                    <a:pt x="4314" y="5455"/>
                    <a:pt x="5227" y="5638"/>
                  </a:cubicBezTo>
                  <a:cubicBezTo>
                    <a:pt x="5661" y="5752"/>
                    <a:pt x="6140" y="5775"/>
                    <a:pt x="6597" y="5729"/>
                  </a:cubicBezTo>
                  <a:cubicBezTo>
                    <a:pt x="7053" y="5661"/>
                    <a:pt x="7487" y="5455"/>
                    <a:pt x="7784" y="50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8"/>
            <p:cNvSpPr/>
            <p:nvPr/>
          </p:nvSpPr>
          <p:spPr>
            <a:xfrm>
              <a:off x="4072806" y="831246"/>
              <a:ext cx="286981" cy="218604"/>
            </a:xfrm>
            <a:custGeom>
              <a:avLst/>
              <a:gdLst/>
              <a:ahLst/>
              <a:cxnLst/>
              <a:rect l="l" t="t" r="r" b="b"/>
              <a:pathLst>
                <a:path w="7762" h="5913" extrusionOk="0">
                  <a:moveTo>
                    <a:pt x="1" y="822"/>
                  </a:moveTo>
                  <a:cubicBezTo>
                    <a:pt x="252" y="434"/>
                    <a:pt x="708" y="183"/>
                    <a:pt x="1165" y="92"/>
                  </a:cubicBezTo>
                  <a:cubicBezTo>
                    <a:pt x="1644" y="0"/>
                    <a:pt x="2123" y="23"/>
                    <a:pt x="2580" y="92"/>
                  </a:cubicBezTo>
                  <a:cubicBezTo>
                    <a:pt x="3539" y="252"/>
                    <a:pt x="4406" y="685"/>
                    <a:pt x="5182" y="1210"/>
                  </a:cubicBezTo>
                  <a:cubicBezTo>
                    <a:pt x="5958" y="1758"/>
                    <a:pt x="6666" y="2420"/>
                    <a:pt x="7168" y="3219"/>
                  </a:cubicBezTo>
                  <a:cubicBezTo>
                    <a:pt x="7419" y="3630"/>
                    <a:pt x="7601" y="4086"/>
                    <a:pt x="7693" y="4543"/>
                  </a:cubicBezTo>
                  <a:cubicBezTo>
                    <a:pt x="7761" y="5022"/>
                    <a:pt x="7693" y="5524"/>
                    <a:pt x="7419" y="5912"/>
                  </a:cubicBezTo>
                  <a:cubicBezTo>
                    <a:pt x="7647" y="5501"/>
                    <a:pt x="7693" y="5022"/>
                    <a:pt x="7579" y="4565"/>
                  </a:cubicBezTo>
                  <a:cubicBezTo>
                    <a:pt x="7465" y="4132"/>
                    <a:pt x="7259" y="3698"/>
                    <a:pt x="7008" y="3333"/>
                  </a:cubicBezTo>
                  <a:cubicBezTo>
                    <a:pt x="6506" y="2557"/>
                    <a:pt x="5821" y="1918"/>
                    <a:pt x="5068" y="1393"/>
                  </a:cubicBezTo>
                  <a:cubicBezTo>
                    <a:pt x="4292" y="868"/>
                    <a:pt x="3447" y="457"/>
                    <a:pt x="2557" y="274"/>
                  </a:cubicBezTo>
                  <a:cubicBezTo>
                    <a:pt x="2101" y="160"/>
                    <a:pt x="1644" y="137"/>
                    <a:pt x="1188" y="206"/>
                  </a:cubicBezTo>
                  <a:cubicBezTo>
                    <a:pt x="731" y="252"/>
                    <a:pt x="297" y="457"/>
                    <a:pt x="1" y="82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8"/>
            <p:cNvSpPr/>
            <p:nvPr/>
          </p:nvSpPr>
          <p:spPr>
            <a:xfrm>
              <a:off x="4534423" y="655710"/>
              <a:ext cx="336746" cy="279345"/>
            </a:xfrm>
            <a:custGeom>
              <a:avLst/>
              <a:gdLst/>
              <a:ahLst/>
              <a:cxnLst/>
              <a:rect l="l" t="t" r="r" b="b"/>
              <a:pathLst>
                <a:path w="9108" h="7556" extrusionOk="0">
                  <a:moveTo>
                    <a:pt x="8537" y="1"/>
                  </a:moveTo>
                  <a:cubicBezTo>
                    <a:pt x="8902" y="457"/>
                    <a:pt x="9085" y="1074"/>
                    <a:pt x="9107" y="1667"/>
                  </a:cubicBezTo>
                  <a:cubicBezTo>
                    <a:pt x="9107" y="2260"/>
                    <a:pt x="8948" y="2854"/>
                    <a:pt x="8719" y="3402"/>
                  </a:cubicBezTo>
                  <a:cubicBezTo>
                    <a:pt x="8240" y="4497"/>
                    <a:pt x="7418" y="5410"/>
                    <a:pt x="6482" y="6141"/>
                  </a:cubicBezTo>
                  <a:cubicBezTo>
                    <a:pt x="5501" y="6826"/>
                    <a:pt x="4383" y="7351"/>
                    <a:pt x="3196" y="7487"/>
                  </a:cubicBezTo>
                  <a:cubicBezTo>
                    <a:pt x="2602" y="7556"/>
                    <a:pt x="2009" y="7510"/>
                    <a:pt x="1438" y="7328"/>
                  </a:cubicBezTo>
                  <a:cubicBezTo>
                    <a:pt x="867" y="7145"/>
                    <a:pt x="342" y="6803"/>
                    <a:pt x="0" y="6323"/>
                  </a:cubicBezTo>
                  <a:cubicBezTo>
                    <a:pt x="388" y="6757"/>
                    <a:pt x="913" y="7054"/>
                    <a:pt x="1461" y="7191"/>
                  </a:cubicBezTo>
                  <a:cubicBezTo>
                    <a:pt x="2032" y="7351"/>
                    <a:pt x="2602" y="7351"/>
                    <a:pt x="3173" y="7259"/>
                  </a:cubicBezTo>
                  <a:cubicBezTo>
                    <a:pt x="4314" y="7077"/>
                    <a:pt x="5364" y="6574"/>
                    <a:pt x="6300" y="5890"/>
                  </a:cubicBezTo>
                  <a:cubicBezTo>
                    <a:pt x="7213" y="5205"/>
                    <a:pt x="8012" y="4338"/>
                    <a:pt x="8514" y="3310"/>
                  </a:cubicBezTo>
                  <a:cubicBezTo>
                    <a:pt x="8765" y="2785"/>
                    <a:pt x="8925" y="2238"/>
                    <a:pt x="8948" y="1667"/>
                  </a:cubicBezTo>
                  <a:cubicBezTo>
                    <a:pt x="8993" y="1096"/>
                    <a:pt x="8856" y="503"/>
                    <a:pt x="8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8"/>
            <p:cNvSpPr/>
            <p:nvPr/>
          </p:nvSpPr>
          <p:spPr>
            <a:xfrm>
              <a:off x="4514163" y="610163"/>
              <a:ext cx="335895" cy="279345"/>
            </a:xfrm>
            <a:custGeom>
              <a:avLst/>
              <a:gdLst/>
              <a:ahLst/>
              <a:cxnLst/>
              <a:rect l="l" t="t" r="r" b="b"/>
              <a:pathLst>
                <a:path w="9085" h="7556" extrusionOk="0">
                  <a:moveTo>
                    <a:pt x="548" y="7555"/>
                  </a:moveTo>
                  <a:cubicBezTo>
                    <a:pt x="183" y="7099"/>
                    <a:pt x="0" y="6483"/>
                    <a:pt x="0" y="5889"/>
                  </a:cubicBezTo>
                  <a:cubicBezTo>
                    <a:pt x="0" y="5296"/>
                    <a:pt x="137" y="4702"/>
                    <a:pt x="388" y="4154"/>
                  </a:cubicBezTo>
                  <a:cubicBezTo>
                    <a:pt x="868" y="3059"/>
                    <a:pt x="1689" y="2146"/>
                    <a:pt x="2625" y="1415"/>
                  </a:cubicBezTo>
                  <a:cubicBezTo>
                    <a:pt x="3584" y="731"/>
                    <a:pt x="4702" y="206"/>
                    <a:pt x="5889" y="69"/>
                  </a:cubicBezTo>
                  <a:cubicBezTo>
                    <a:pt x="6483" y="0"/>
                    <a:pt x="7099" y="46"/>
                    <a:pt x="7670" y="228"/>
                  </a:cubicBezTo>
                  <a:cubicBezTo>
                    <a:pt x="8240" y="411"/>
                    <a:pt x="8765" y="753"/>
                    <a:pt x="9085" y="1233"/>
                  </a:cubicBezTo>
                  <a:cubicBezTo>
                    <a:pt x="8697" y="799"/>
                    <a:pt x="8195" y="502"/>
                    <a:pt x="7624" y="365"/>
                  </a:cubicBezTo>
                  <a:cubicBezTo>
                    <a:pt x="7076" y="206"/>
                    <a:pt x="6483" y="206"/>
                    <a:pt x="5935" y="297"/>
                  </a:cubicBezTo>
                  <a:cubicBezTo>
                    <a:pt x="4794" y="480"/>
                    <a:pt x="3721" y="982"/>
                    <a:pt x="2808" y="1666"/>
                  </a:cubicBezTo>
                  <a:cubicBezTo>
                    <a:pt x="1872" y="2351"/>
                    <a:pt x="1096" y="3219"/>
                    <a:pt x="594" y="4246"/>
                  </a:cubicBezTo>
                  <a:cubicBezTo>
                    <a:pt x="343" y="4771"/>
                    <a:pt x="160" y="5318"/>
                    <a:pt x="137" y="5889"/>
                  </a:cubicBezTo>
                  <a:cubicBezTo>
                    <a:pt x="114" y="6460"/>
                    <a:pt x="251" y="7053"/>
                    <a:pt x="548" y="75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8"/>
            <p:cNvSpPr/>
            <p:nvPr/>
          </p:nvSpPr>
          <p:spPr>
            <a:xfrm>
              <a:off x="4099832" y="124926"/>
              <a:ext cx="349390" cy="260786"/>
            </a:xfrm>
            <a:custGeom>
              <a:avLst/>
              <a:gdLst/>
              <a:ahLst/>
              <a:cxnLst/>
              <a:rect l="l" t="t" r="r" b="b"/>
              <a:pathLst>
                <a:path w="9450" h="7054" extrusionOk="0">
                  <a:moveTo>
                    <a:pt x="479" y="7054"/>
                  </a:moveTo>
                  <a:cubicBezTo>
                    <a:pt x="137" y="6574"/>
                    <a:pt x="0" y="5958"/>
                    <a:pt x="46" y="5365"/>
                  </a:cubicBezTo>
                  <a:cubicBezTo>
                    <a:pt x="69" y="4771"/>
                    <a:pt x="274" y="4178"/>
                    <a:pt x="548" y="3653"/>
                  </a:cubicBezTo>
                  <a:cubicBezTo>
                    <a:pt x="1119" y="2603"/>
                    <a:pt x="2009" y="1758"/>
                    <a:pt x="3013" y="1119"/>
                  </a:cubicBezTo>
                  <a:cubicBezTo>
                    <a:pt x="4017" y="503"/>
                    <a:pt x="5181" y="69"/>
                    <a:pt x="6368" y="24"/>
                  </a:cubicBezTo>
                  <a:cubicBezTo>
                    <a:pt x="6962" y="1"/>
                    <a:pt x="7578" y="69"/>
                    <a:pt x="8126" y="297"/>
                  </a:cubicBezTo>
                  <a:cubicBezTo>
                    <a:pt x="8674" y="526"/>
                    <a:pt x="9176" y="914"/>
                    <a:pt x="9450" y="1416"/>
                  </a:cubicBezTo>
                  <a:cubicBezTo>
                    <a:pt x="9107" y="959"/>
                    <a:pt x="8628" y="617"/>
                    <a:pt x="8080" y="434"/>
                  </a:cubicBezTo>
                  <a:cubicBezTo>
                    <a:pt x="7532" y="252"/>
                    <a:pt x="6962" y="206"/>
                    <a:pt x="6391" y="252"/>
                  </a:cubicBezTo>
                  <a:cubicBezTo>
                    <a:pt x="5227" y="343"/>
                    <a:pt x="4131" y="754"/>
                    <a:pt x="3173" y="1370"/>
                  </a:cubicBezTo>
                  <a:cubicBezTo>
                    <a:pt x="2191" y="1964"/>
                    <a:pt x="1324" y="2785"/>
                    <a:pt x="753" y="3767"/>
                  </a:cubicBezTo>
                  <a:cubicBezTo>
                    <a:pt x="457" y="4269"/>
                    <a:pt x="251" y="4817"/>
                    <a:pt x="183" y="5387"/>
                  </a:cubicBezTo>
                  <a:cubicBezTo>
                    <a:pt x="91" y="5935"/>
                    <a:pt x="183" y="6529"/>
                    <a:pt x="479" y="70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8"/>
            <p:cNvSpPr/>
            <p:nvPr/>
          </p:nvSpPr>
          <p:spPr>
            <a:xfrm>
              <a:off x="4117541" y="177239"/>
              <a:ext cx="349427" cy="261637"/>
            </a:xfrm>
            <a:custGeom>
              <a:avLst/>
              <a:gdLst/>
              <a:ahLst/>
              <a:cxnLst/>
              <a:rect l="l" t="t" r="r" b="b"/>
              <a:pathLst>
                <a:path w="9451" h="7077" extrusionOk="0">
                  <a:moveTo>
                    <a:pt x="8971" y="1"/>
                  </a:moveTo>
                  <a:cubicBezTo>
                    <a:pt x="9313" y="503"/>
                    <a:pt x="9450" y="1119"/>
                    <a:pt x="9404" y="1713"/>
                  </a:cubicBezTo>
                  <a:cubicBezTo>
                    <a:pt x="9382" y="2306"/>
                    <a:pt x="9176" y="2877"/>
                    <a:pt x="8902" y="3402"/>
                  </a:cubicBezTo>
                  <a:cubicBezTo>
                    <a:pt x="8332" y="4475"/>
                    <a:pt x="7441" y="5319"/>
                    <a:pt x="6437" y="5958"/>
                  </a:cubicBezTo>
                  <a:cubicBezTo>
                    <a:pt x="5433" y="6575"/>
                    <a:pt x="4269" y="7008"/>
                    <a:pt x="3082" y="7054"/>
                  </a:cubicBezTo>
                  <a:cubicBezTo>
                    <a:pt x="2488" y="7077"/>
                    <a:pt x="1872" y="6985"/>
                    <a:pt x="1324" y="6780"/>
                  </a:cubicBezTo>
                  <a:cubicBezTo>
                    <a:pt x="776" y="6529"/>
                    <a:pt x="274" y="6164"/>
                    <a:pt x="0" y="5639"/>
                  </a:cubicBezTo>
                  <a:cubicBezTo>
                    <a:pt x="343" y="6118"/>
                    <a:pt x="822" y="6460"/>
                    <a:pt x="1370" y="6620"/>
                  </a:cubicBezTo>
                  <a:cubicBezTo>
                    <a:pt x="1918" y="6826"/>
                    <a:pt x="2488" y="6871"/>
                    <a:pt x="3059" y="6826"/>
                  </a:cubicBezTo>
                  <a:cubicBezTo>
                    <a:pt x="4223" y="6734"/>
                    <a:pt x="5319" y="6301"/>
                    <a:pt x="6277" y="5707"/>
                  </a:cubicBezTo>
                  <a:cubicBezTo>
                    <a:pt x="7259" y="5091"/>
                    <a:pt x="8103" y="4292"/>
                    <a:pt x="8697" y="3288"/>
                  </a:cubicBezTo>
                  <a:cubicBezTo>
                    <a:pt x="8994" y="2808"/>
                    <a:pt x="9199" y="2261"/>
                    <a:pt x="9267" y="1690"/>
                  </a:cubicBezTo>
                  <a:cubicBezTo>
                    <a:pt x="9359" y="1119"/>
                    <a:pt x="9267" y="526"/>
                    <a:pt x="89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8"/>
            <p:cNvSpPr/>
            <p:nvPr/>
          </p:nvSpPr>
          <p:spPr>
            <a:xfrm>
              <a:off x="4186750" y="259092"/>
              <a:ext cx="337596" cy="241377"/>
            </a:xfrm>
            <a:custGeom>
              <a:avLst/>
              <a:gdLst/>
              <a:ahLst/>
              <a:cxnLst/>
              <a:rect l="l" t="t" r="r" b="b"/>
              <a:pathLst>
                <a:path w="9131" h="6529" extrusionOk="0">
                  <a:moveTo>
                    <a:pt x="7692" y="435"/>
                  </a:moveTo>
                  <a:cubicBezTo>
                    <a:pt x="6414" y="3014"/>
                    <a:pt x="3743" y="4840"/>
                    <a:pt x="867" y="5091"/>
                  </a:cubicBezTo>
                  <a:cubicBezTo>
                    <a:pt x="708" y="5114"/>
                    <a:pt x="525" y="5114"/>
                    <a:pt x="388" y="5228"/>
                  </a:cubicBezTo>
                  <a:cubicBezTo>
                    <a:pt x="0" y="5456"/>
                    <a:pt x="183" y="6118"/>
                    <a:pt x="594" y="6323"/>
                  </a:cubicBezTo>
                  <a:cubicBezTo>
                    <a:pt x="982" y="6529"/>
                    <a:pt x="1484" y="6438"/>
                    <a:pt x="1917" y="6346"/>
                  </a:cubicBezTo>
                  <a:cubicBezTo>
                    <a:pt x="3378" y="6004"/>
                    <a:pt x="4862" y="5662"/>
                    <a:pt x="6094" y="4794"/>
                  </a:cubicBezTo>
                  <a:cubicBezTo>
                    <a:pt x="7350" y="3904"/>
                    <a:pt x="8217" y="2557"/>
                    <a:pt x="8970" y="1211"/>
                  </a:cubicBezTo>
                  <a:cubicBezTo>
                    <a:pt x="9039" y="1051"/>
                    <a:pt x="9130" y="868"/>
                    <a:pt x="9062" y="731"/>
                  </a:cubicBezTo>
                  <a:cubicBezTo>
                    <a:pt x="9016" y="617"/>
                    <a:pt x="8902" y="549"/>
                    <a:pt x="8788" y="503"/>
                  </a:cubicBezTo>
                  <a:cubicBezTo>
                    <a:pt x="8491" y="343"/>
                    <a:pt x="8194" y="161"/>
                    <a:pt x="7898" y="1"/>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8"/>
            <p:cNvSpPr/>
            <p:nvPr/>
          </p:nvSpPr>
          <p:spPr>
            <a:xfrm>
              <a:off x="4116691" y="757823"/>
              <a:ext cx="308905" cy="268402"/>
            </a:xfrm>
            <a:custGeom>
              <a:avLst/>
              <a:gdLst/>
              <a:ahLst/>
              <a:cxnLst/>
              <a:rect l="l" t="t" r="r" b="b"/>
              <a:pathLst>
                <a:path w="8355" h="7260" extrusionOk="0">
                  <a:moveTo>
                    <a:pt x="457" y="1507"/>
                  </a:moveTo>
                  <a:cubicBezTo>
                    <a:pt x="3310" y="1918"/>
                    <a:pt x="5867" y="3904"/>
                    <a:pt x="7008" y="6551"/>
                  </a:cubicBezTo>
                  <a:cubicBezTo>
                    <a:pt x="7076" y="6688"/>
                    <a:pt x="7145" y="6871"/>
                    <a:pt x="7282" y="6962"/>
                  </a:cubicBezTo>
                  <a:cubicBezTo>
                    <a:pt x="7647" y="7259"/>
                    <a:pt x="8195" y="6894"/>
                    <a:pt x="8286" y="6437"/>
                  </a:cubicBezTo>
                  <a:cubicBezTo>
                    <a:pt x="8355" y="5981"/>
                    <a:pt x="8104" y="5547"/>
                    <a:pt x="7875" y="5159"/>
                  </a:cubicBezTo>
                  <a:cubicBezTo>
                    <a:pt x="7099" y="3881"/>
                    <a:pt x="6300" y="2580"/>
                    <a:pt x="5113" y="1667"/>
                  </a:cubicBezTo>
                  <a:cubicBezTo>
                    <a:pt x="3858" y="754"/>
                    <a:pt x="2306" y="366"/>
                    <a:pt x="799" y="69"/>
                  </a:cubicBezTo>
                  <a:cubicBezTo>
                    <a:pt x="640" y="23"/>
                    <a:pt x="434" y="1"/>
                    <a:pt x="320" y="115"/>
                  </a:cubicBezTo>
                  <a:cubicBezTo>
                    <a:pt x="229" y="206"/>
                    <a:pt x="206" y="320"/>
                    <a:pt x="183" y="434"/>
                  </a:cubicBezTo>
                  <a:cubicBezTo>
                    <a:pt x="115" y="777"/>
                    <a:pt x="46" y="1119"/>
                    <a:pt x="1" y="1461"/>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8"/>
            <p:cNvSpPr/>
            <p:nvPr/>
          </p:nvSpPr>
          <p:spPr>
            <a:xfrm>
              <a:off x="4552982" y="92022"/>
              <a:ext cx="292009" cy="291176"/>
            </a:xfrm>
            <a:custGeom>
              <a:avLst/>
              <a:gdLst/>
              <a:ahLst/>
              <a:cxnLst/>
              <a:rect l="l" t="t" r="r" b="b"/>
              <a:pathLst>
                <a:path w="7898" h="7876" extrusionOk="0">
                  <a:moveTo>
                    <a:pt x="7418" y="6392"/>
                  </a:moveTo>
                  <a:cubicBezTo>
                    <a:pt x="4634" y="5707"/>
                    <a:pt x="2260" y="3493"/>
                    <a:pt x="1370" y="754"/>
                  </a:cubicBezTo>
                  <a:cubicBezTo>
                    <a:pt x="1324" y="594"/>
                    <a:pt x="1278" y="434"/>
                    <a:pt x="1142" y="320"/>
                  </a:cubicBezTo>
                  <a:cubicBezTo>
                    <a:pt x="822" y="0"/>
                    <a:pt x="229" y="320"/>
                    <a:pt x="114" y="754"/>
                  </a:cubicBezTo>
                  <a:cubicBezTo>
                    <a:pt x="0" y="1187"/>
                    <a:pt x="206" y="1644"/>
                    <a:pt x="388" y="2055"/>
                  </a:cubicBezTo>
                  <a:cubicBezTo>
                    <a:pt x="1050" y="3401"/>
                    <a:pt x="1712" y="4794"/>
                    <a:pt x="2808" y="5775"/>
                  </a:cubicBezTo>
                  <a:cubicBezTo>
                    <a:pt x="3972" y="6825"/>
                    <a:pt x="5478" y="7350"/>
                    <a:pt x="6962" y="7784"/>
                  </a:cubicBezTo>
                  <a:cubicBezTo>
                    <a:pt x="7122" y="7852"/>
                    <a:pt x="7327" y="7875"/>
                    <a:pt x="7441" y="7784"/>
                  </a:cubicBezTo>
                  <a:cubicBezTo>
                    <a:pt x="7533" y="7715"/>
                    <a:pt x="7578" y="7601"/>
                    <a:pt x="7601" y="7487"/>
                  </a:cubicBezTo>
                  <a:cubicBezTo>
                    <a:pt x="7692" y="7145"/>
                    <a:pt x="7807" y="6825"/>
                    <a:pt x="7898" y="6483"/>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8"/>
            <p:cNvSpPr/>
            <p:nvPr/>
          </p:nvSpPr>
          <p:spPr>
            <a:xfrm>
              <a:off x="3967329" y="366269"/>
              <a:ext cx="122416" cy="382307"/>
            </a:xfrm>
            <a:custGeom>
              <a:avLst/>
              <a:gdLst/>
              <a:ahLst/>
              <a:cxnLst/>
              <a:rect l="l" t="t" r="r" b="b"/>
              <a:pathLst>
                <a:path w="3311" h="10341" extrusionOk="0">
                  <a:moveTo>
                    <a:pt x="799" y="914"/>
                  </a:moveTo>
                  <a:cubicBezTo>
                    <a:pt x="2032" y="3516"/>
                    <a:pt x="1804" y="6757"/>
                    <a:pt x="252" y="9154"/>
                  </a:cubicBezTo>
                  <a:cubicBezTo>
                    <a:pt x="137" y="9313"/>
                    <a:pt x="46" y="9450"/>
                    <a:pt x="23" y="9633"/>
                  </a:cubicBezTo>
                  <a:cubicBezTo>
                    <a:pt x="1" y="10067"/>
                    <a:pt x="617" y="10341"/>
                    <a:pt x="1028" y="10158"/>
                  </a:cubicBezTo>
                  <a:cubicBezTo>
                    <a:pt x="1438" y="9953"/>
                    <a:pt x="1667" y="9519"/>
                    <a:pt x="1872" y="9108"/>
                  </a:cubicBezTo>
                  <a:cubicBezTo>
                    <a:pt x="2511" y="7761"/>
                    <a:pt x="3150" y="6369"/>
                    <a:pt x="3242" y="4885"/>
                  </a:cubicBezTo>
                  <a:cubicBezTo>
                    <a:pt x="3310" y="3333"/>
                    <a:pt x="2785" y="1827"/>
                    <a:pt x="2192" y="389"/>
                  </a:cubicBezTo>
                  <a:cubicBezTo>
                    <a:pt x="2123" y="252"/>
                    <a:pt x="2032" y="69"/>
                    <a:pt x="1872" y="24"/>
                  </a:cubicBezTo>
                  <a:cubicBezTo>
                    <a:pt x="1758" y="1"/>
                    <a:pt x="1644" y="46"/>
                    <a:pt x="1530" y="92"/>
                  </a:cubicBezTo>
                  <a:cubicBezTo>
                    <a:pt x="1210" y="229"/>
                    <a:pt x="891" y="366"/>
                    <a:pt x="571" y="503"/>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8"/>
            <p:cNvSpPr/>
            <p:nvPr/>
          </p:nvSpPr>
          <p:spPr>
            <a:xfrm>
              <a:off x="4456784" y="532525"/>
              <a:ext cx="336746" cy="243891"/>
            </a:xfrm>
            <a:custGeom>
              <a:avLst/>
              <a:gdLst/>
              <a:ahLst/>
              <a:cxnLst/>
              <a:rect l="l" t="t" r="r" b="b"/>
              <a:pathLst>
                <a:path w="9108" h="6597" extrusionOk="0">
                  <a:moveTo>
                    <a:pt x="1438" y="6163"/>
                  </a:moveTo>
                  <a:cubicBezTo>
                    <a:pt x="2716" y="3584"/>
                    <a:pt x="5364" y="1735"/>
                    <a:pt x="8240" y="1438"/>
                  </a:cubicBezTo>
                  <a:cubicBezTo>
                    <a:pt x="8400" y="1438"/>
                    <a:pt x="8582" y="1415"/>
                    <a:pt x="8719" y="1324"/>
                  </a:cubicBezTo>
                  <a:cubicBezTo>
                    <a:pt x="9107" y="1073"/>
                    <a:pt x="8925" y="411"/>
                    <a:pt x="8514" y="206"/>
                  </a:cubicBezTo>
                  <a:cubicBezTo>
                    <a:pt x="8103" y="0"/>
                    <a:pt x="7624" y="114"/>
                    <a:pt x="7167" y="206"/>
                  </a:cubicBezTo>
                  <a:cubicBezTo>
                    <a:pt x="5729" y="548"/>
                    <a:pt x="4223" y="913"/>
                    <a:pt x="3013" y="1781"/>
                  </a:cubicBezTo>
                  <a:cubicBezTo>
                    <a:pt x="1758" y="2694"/>
                    <a:pt x="913" y="4040"/>
                    <a:pt x="183" y="5410"/>
                  </a:cubicBezTo>
                  <a:cubicBezTo>
                    <a:pt x="91" y="5547"/>
                    <a:pt x="0" y="5729"/>
                    <a:pt x="91" y="5889"/>
                  </a:cubicBezTo>
                  <a:cubicBezTo>
                    <a:pt x="137" y="5981"/>
                    <a:pt x="251" y="6049"/>
                    <a:pt x="343" y="6117"/>
                  </a:cubicBezTo>
                  <a:cubicBezTo>
                    <a:pt x="639" y="6277"/>
                    <a:pt x="959" y="6437"/>
                    <a:pt x="1256" y="6597"/>
                  </a:cubicBezTo>
                </a:path>
              </a:pathLst>
            </a:custGeom>
            <a:gradFill>
              <a:gsLst>
                <a:gs pos="0">
                  <a:schemeClr val="dk1"/>
                </a:gs>
                <a:gs pos="55000">
                  <a:srgbClr val="89FF1C">
                    <a:alpha val="22352"/>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8"/>
            <p:cNvSpPr/>
            <p:nvPr/>
          </p:nvSpPr>
          <p:spPr>
            <a:xfrm>
              <a:off x="4599381" y="46512"/>
              <a:ext cx="310606" cy="255241"/>
            </a:xfrm>
            <a:custGeom>
              <a:avLst/>
              <a:gdLst/>
              <a:ahLst/>
              <a:cxnLst/>
              <a:rect l="l" t="t" r="r" b="b"/>
              <a:pathLst>
                <a:path w="8401" h="6904" extrusionOk="0">
                  <a:moveTo>
                    <a:pt x="4651" y="1"/>
                  </a:moveTo>
                  <a:cubicBezTo>
                    <a:pt x="2912" y="1"/>
                    <a:pt x="948" y="845"/>
                    <a:pt x="571" y="1300"/>
                  </a:cubicBezTo>
                  <a:cubicBezTo>
                    <a:pt x="1" y="1939"/>
                    <a:pt x="914" y="3651"/>
                    <a:pt x="2626" y="5135"/>
                  </a:cubicBezTo>
                  <a:cubicBezTo>
                    <a:pt x="3885" y="6241"/>
                    <a:pt x="5221" y="6903"/>
                    <a:pt x="6056" y="6903"/>
                  </a:cubicBezTo>
                  <a:cubicBezTo>
                    <a:pt x="6340" y="6903"/>
                    <a:pt x="6566" y="6826"/>
                    <a:pt x="6711" y="6664"/>
                  </a:cubicBezTo>
                  <a:cubicBezTo>
                    <a:pt x="7282" y="6025"/>
                    <a:pt x="8400" y="2122"/>
                    <a:pt x="6711" y="638"/>
                  </a:cubicBezTo>
                  <a:cubicBezTo>
                    <a:pt x="6184" y="175"/>
                    <a:pt x="5441" y="1"/>
                    <a:pt x="4651" y="1"/>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8"/>
            <p:cNvSpPr/>
            <p:nvPr/>
          </p:nvSpPr>
          <p:spPr>
            <a:xfrm>
              <a:off x="3766504" y="395808"/>
              <a:ext cx="236328" cy="266702"/>
            </a:xfrm>
            <a:custGeom>
              <a:avLst/>
              <a:gdLst/>
              <a:ahLst/>
              <a:cxnLst/>
              <a:rect l="l" t="t" r="r" b="b"/>
              <a:pathLst>
                <a:path w="6392" h="7214" extrusionOk="0">
                  <a:moveTo>
                    <a:pt x="4565" y="1"/>
                  </a:moveTo>
                  <a:cubicBezTo>
                    <a:pt x="3561" y="1"/>
                    <a:pt x="0" y="1598"/>
                    <a:pt x="0" y="3607"/>
                  </a:cubicBezTo>
                  <a:cubicBezTo>
                    <a:pt x="0" y="6300"/>
                    <a:pt x="3606" y="7213"/>
                    <a:pt x="4611" y="7213"/>
                  </a:cubicBezTo>
                  <a:cubicBezTo>
                    <a:pt x="5592" y="7213"/>
                    <a:pt x="6391" y="5593"/>
                    <a:pt x="6391" y="3607"/>
                  </a:cubicBezTo>
                  <a:cubicBezTo>
                    <a:pt x="6368" y="1598"/>
                    <a:pt x="5547" y="1"/>
                    <a:pt x="4565" y="1"/>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8"/>
            <p:cNvSpPr/>
            <p:nvPr/>
          </p:nvSpPr>
          <p:spPr>
            <a:xfrm>
              <a:off x="4491389" y="615228"/>
              <a:ext cx="420303" cy="362565"/>
            </a:xfrm>
            <a:custGeom>
              <a:avLst/>
              <a:gdLst/>
              <a:ahLst/>
              <a:cxnLst/>
              <a:rect l="l" t="t" r="r" b="b"/>
              <a:pathLst>
                <a:path w="11368" h="9807" extrusionOk="0">
                  <a:moveTo>
                    <a:pt x="7196" y="0"/>
                  </a:moveTo>
                  <a:cubicBezTo>
                    <a:pt x="5988" y="0"/>
                    <a:pt x="4588" y="476"/>
                    <a:pt x="3333" y="1415"/>
                  </a:cubicBezTo>
                  <a:cubicBezTo>
                    <a:pt x="982" y="3150"/>
                    <a:pt x="0" y="5843"/>
                    <a:pt x="1164" y="7418"/>
                  </a:cubicBezTo>
                  <a:cubicBezTo>
                    <a:pt x="1995" y="8543"/>
                    <a:pt x="4443" y="9807"/>
                    <a:pt x="6631" y="9807"/>
                  </a:cubicBezTo>
                  <a:cubicBezTo>
                    <a:pt x="7508" y="9807"/>
                    <a:pt x="8343" y="9604"/>
                    <a:pt x="9016" y="9107"/>
                  </a:cubicBezTo>
                  <a:cubicBezTo>
                    <a:pt x="11367" y="7350"/>
                    <a:pt x="10865" y="2671"/>
                    <a:pt x="9701" y="1096"/>
                  </a:cubicBezTo>
                  <a:cubicBezTo>
                    <a:pt x="9159" y="362"/>
                    <a:pt x="8250" y="0"/>
                    <a:pt x="7196" y="0"/>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8"/>
            <p:cNvSpPr/>
            <p:nvPr/>
          </p:nvSpPr>
          <p:spPr>
            <a:xfrm>
              <a:off x="4073657" y="73278"/>
              <a:ext cx="414388" cy="360827"/>
            </a:xfrm>
            <a:custGeom>
              <a:avLst/>
              <a:gdLst/>
              <a:ahLst/>
              <a:cxnLst/>
              <a:rect l="l" t="t" r="r" b="b"/>
              <a:pathLst>
                <a:path w="11208" h="9760" extrusionOk="0">
                  <a:moveTo>
                    <a:pt x="4486" y="0"/>
                  </a:moveTo>
                  <a:cubicBezTo>
                    <a:pt x="3760" y="0"/>
                    <a:pt x="3064" y="157"/>
                    <a:pt x="2466" y="530"/>
                  </a:cubicBezTo>
                  <a:cubicBezTo>
                    <a:pt x="0" y="2082"/>
                    <a:pt x="137" y="6784"/>
                    <a:pt x="1187" y="8451"/>
                  </a:cubicBezTo>
                  <a:cubicBezTo>
                    <a:pt x="1723" y="9319"/>
                    <a:pt x="2754" y="9760"/>
                    <a:pt x="3971" y="9760"/>
                  </a:cubicBezTo>
                  <a:cubicBezTo>
                    <a:pt x="5089" y="9760"/>
                    <a:pt x="6364" y="9388"/>
                    <a:pt x="7556" y="8633"/>
                  </a:cubicBezTo>
                  <a:cubicBezTo>
                    <a:pt x="10044" y="7081"/>
                    <a:pt x="11208" y="4479"/>
                    <a:pt x="10158" y="2813"/>
                  </a:cubicBezTo>
                  <a:cubicBezTo>
                    <a:pt x="9378" y="1565"/>
                    <a:pt x="6780" y="0"/>
                    <a:pt x="4486" y="0"/>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8"/>
            <p:cNvSpPr/>
            <p:nvPr/>
          </p:nvSpPr>
          <p:spPr>
            <a:xfrm>
              <a:off x="4023007" y="834388"/>
              <a:ext cx="352792" cy="324744"/>
            </a:xfrm>
            <a:custGeom>
              <a:avLst/>
              <a:gdLst/>
              <a:ahLst/>
              <a:cxnLst/>
              <a:rect l="l" t="t" r="r" b="b"/>
              <a:pathLst>
                <a:path w="9542" h="8784" extrusionOk="0">
                  <a:moveTo>
                    <a:pt x="3073" y="1"/>
                  </a:moveTo>
                  <a:cubicBezTo>
                    <a:pt x="2307" y="1"/>
                    <a:pt x="1684" y="243"/>
                    <a:pt x="1348" y="737"/>
                  </a:cubicBezTo>
                  <a:cubicBezTo>
                    <a:pt x="572" y="1878"/>
                    <a:pt x="1" y="6991"/>
                    <a:pt x="2055" y="8406"/>
                  </a:cubicBezTo>
                  <a:cubicBezTo>
                    <a:pt x="2446" y="8671"/>
                    <a:pt x="2903" y="8783"/>
                    <a:pt x="3392" y="8783"/>
                  </a:cubicBezTo>
                  <a:cubicBezTo>
                    <a:pt x="5473" y="8783"/>
                    <a:pt x="8137" y="6751"/>
                    <a:pt x="8766" y="5827"/>
                  </a:cubicBezTo>
                  <a:cubicBezTo>
                    <a:pt x="9542" y="4686"/>
                    <a:pt x="8515" y="2609"/>
                    <a:pt x="6483" y="1216"/>
                  </a:cubicBezTo>
                  <a:cubicBezTo>
                    <a:pt x="5319" y="414"/>
                    <a:pt x="4074" y="1"/>
                    <a:pt x="3073" y="1"/>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5" name="Google Shape;3255;p48"/>
          <p:cNvSpPr txBox="1">
            <a:spLocks noGrp="1"/>
          </p:cNvSpPr>
          <p:nvPr>
            <p:ph type="title" idx="7"/>
          </p:nvPr>
        </p:nvSpPr>
        <p:spPr>
          <a:xfrm>
            <a:off x="911200" y="2098350"/>
            <a:ext cx="2089200" cy="4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3rd AWARD</a:t>
            </a:r>
            <a:endParaRPr>
              <a:solidFill>
                <a:srgbClr val="000000"/>
              </a:solidFill>
            </a:endParaRPr>
          </a:p>
        </p:txBody>
      </p:sp>
      <p:sp>
        <p:nvSpPr>
          <p:cNvPr id="3256" name="Google Shape;3256;p48"/>
          <p:cNvSpPr txBox="1">
            <a:spLocks noGrp="1"/>
          </p:cNvSpPr>
          <p:nvPr>
            <p:ph type="title" idx="8"/>
          </p:nvPr>
        </p:nvSpPr>
        <p:spPr>
          <a:xfrm>
            <a:off x="3527400" y="1709038"/>
            <a:ext cx="2089200" cy="4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2nd AWARD</a:t>
            </a:r>
            <a:endParaRPr>
              <a:solidFill>
                <a:srgbClr val="000000"/>
              </a:solidFill>
            </a:endParaRPr>
          </a:p>
        </p:txBody>
      </p:sp>
      <p:sp>
        <p:nvSpPr>
          <p:cNvPr id="3257" name="Google Shape;3257;p48"/>
          <p:cNvSpPr txBox="1">
            <a:spLocks noGrp="1"/>
          </p:cNvSpPr>
          <p:nvPr>
            <p:ph type="title" idx="9"/>
          </p:nvPr>
        </p:nvSpPr>
        <p:spPr>
          <a:xfrm>
            <a:off x="6143600" y="1191675"/>
            <a:ext cx="2089200" cy="44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1st AWARD</a:t>
            </a:r>
            <a:endParaRPr>
              <a:solidFill>
                <a:srgbClr val="000000"/>
              </a:solidFill>
            </a:endParaRPr>
          </a:p>
        </p:txBody>
      </p:sp>
      <p:cxnSp>
        <p:nvCxnSpPr>
          <p:cNvPr id="3258" name="Google Shape;3258;p48"/>
          <p:cNvCxnSpPr>
            <a:stCxn id="3193" idx="3"/>
            <a:endCxn id="3195" idx="1"/>
          </p:cNvCxnSpPr>
          <p:nvPr/>
        </p:nvCxnSpPr>
        <p:spPr>
          <a:xfrm rot="10800000" flipH="1">
            <a:off x="3000400" y="3371225"/>
            <a:ext cx="527100" cy="438600"/>
          </a:xfrm>
          <a:prstGeom prst="curvedConnector3">
            <a:avLst>
              <a:gd name="adj1" fmla="val 49991"/>
            </a:avLst>
          </a:prstGeom>
          <a:noFill/>
          <a:ln w="19050" cap="flat" cmpd="sng">
            <a:solidFill>
              <a:schemeClr val="dk1"/>
            </a:solidFill>
            <a:prstDash val="solid"/>
            <a:round/>
            <a:headEnd type="none" w="med" len="med"/>
            <a:tailEnd type="none" w="med" len="med"/>
          </a:ln>
          <a:effectLst>
            <a:outerShdw blurRad="100013" dist="19050" dir="5400000" algn="bl" rotWithShape="0">
              <a:schemeClr val="dk1">
                <a:alpha val="50000"/>
              </a:schemeClr>
            </a:outerShdw>
          </a:effectLst>
        </p:spPr>
      </p:cxnSp>
      <p:cxnSp>
        <p:nvCxnSpPr>
          <p:cNvPr id="3259" name="Google Shape;3259;p48"/>
          <p:cNvCxnSpPr>
            <a:stCxn id="3195" idx="3"/>
            <a:endCxn id="3197" idx="1"/>
          </p:cNvCxnSpPr>
          <p:nvPr/>
        </p:nvCxnSpPr>
        <p:spPr>
          <a:xfrm rot="10800000" flipH="1">
            <a:off x="5616600" y="2932513"/>
            <a:ext cx="527100" cy="438600"/>
          </a:xfrm>
          <a:prstGeom prst="curvedConnector3">
            <a:avLst>
              <a:gd name="adj1" fmla="val 49991"/>
            </a:avLst>
          </a:prstGeom>
          <a:noFill/>
          <a:ln w="19050" cap="flat" cmpd="sng">
            <a:solidFill>
              <a:schemeClr val="dk1"/>
            </a:solidFill>
            <a:prstDash val="solid"/>
            <a:round/>
            <a:headEnd type="none" w="med" len="med"/>
            <a:tailEnd type="none" w="med" len="med"/>
          </a:ln>
          <a:effectLst>
            <a:outerShdw blurRad="100013" dist="19050" dir="5400000" algn="bl" rotWithShape="0">
              <a:schemeClr val="dk1">
                <a:alpha val="50000"/>
              </a:schemeClr>
            </a:outerShdw>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3"/>
        <p:cNvGrpSpPr/>
        <p:nvPr/>
      </p:nvGrpSpPr>
      <p:grpSpPr>
        <a:xfrm>
          <a:off x="0" y="0"/>
          <a:ext cx="0" cy="0"/>
          <a:chOff x="0" y="0"/>
          <a:chExt cx="0" cy="0"/>
        </a:xfrm>
      </p:grpSpPr>
      <p:sp>
        <p:nvSpPr>
          <p:cNvPr id="3264" name="Google Shape;3264;p49"/>
          <p:cNvSpPr txBox="1">
            <a:spLocks noGrp="1"/>
          </p:cNvSpPr>
          <p:nvPr>
            <p:ph type="title"/>
          </p:nvPr>
        </p:nvSpPr>
        <p:spPr>
          <a:xfrm>
            <a:off x="720000" y="1753950"/>
            <a:ext cx="38520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accent3">
                    <a:lumMod val="60000"/>
                    <a:lumOff val="40000"/>
                  </a:schemeClr>
                </a:solidFill>
              </a:rPr>
              <a:t>SOCIAL MEDIA</a:t>
            </a:r>
            <a:endParaRPr dirty="0">
              <a:solidFill>
                <a:schemeClr val="accent3">
                  <a:lumMod val="60000"/>
                  <a:lumOff val="40000"/>
                </a:schemeClr>
              </a:solidFill>
            </a:endParaRPr>
          </a:p>
        </p:txBody>
      </p:sp>
      <p:sp>
        <p:nvSpPr>
          <p:cNvPr id="3265" name="Google Shape;3265;p49"/>
          <p:cNvSpPr txBox="1">
            <a:spLocks noGrp="1"/>
          </p:cNvSpPr>
          <p:nvPr>
            <p:ph type="subTitle" idx="1"/>
          </p:nvPr>
        </p:nvSpPr>
        <p:spPr>
          <a:xfrm>
            <a:off x="720000" y="2326650"/>
            <a:ext cx="3852000" cy="106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0000"/>
                </a:solidFill>
              </a:rPr>
              <a:t>You can replace the image on the screen with your own work. Just right-click on it and select “Replace image”</a:t>
            </a:r>
            <a:endParaRPr dirty="0">
              <a:solidFill>
                <a:srgbClr val="000000"/>
              </a:solidFill>
            </a:endParaRPr>
          </a:p>
        </p:txBody>
      </p:sp>
      <p:sp>
        <p:nvSpPr>
          <p:cNvPr id="3266" name="Google Shape;3266;p49"/>
          <p:cNvSpPr/>
          <p:nvPr/>
        </p:nvSpPr>
        <p:spPr>
          <a:xfrm>
            <a:off x="5039139" y="1592586"/>
            <a:ext cx="3789326" cy="2741782"/>
          </a:xfrm>
          <a:prstGeom prst="roundRect">
            <a:avLst>
              <a:gd name="adj" fmla="val 429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7" name="Google Shape;3267;p49"/>
          <p:cNvGrpSpPr/>
          <p:nvPr/>
        </p:nvGrpSpPr>
        <p:grpSpPr>
          <a:xfrm>
            <a:off x="5334538" y="3950245"/>
            <a:ext cx="3257533" cy="321203"/>
            <a:chOff x="4841943" y="3886997"/>
            <a:chExt cx="3311448" cy="326519"/>
          </a:xfrm>
        </p:grpSpPr>
        <p:grpSp>
          <p:nvGrpSpPr>
            <p:cNvPr id="3268" name="Google Shape;3268;p49"/>
            <p:cNvGrpSpPr/>
            <p:nvPr/>
          </p:nvGrpSpPr>
          <p:grpSpPr>
            <a:xfrm>
              <a:off x="4841949" y="3886997"/>
              <a:ext cx="3311442" cy="95507"/>
              <a:chOff x="5238562" y="4064338"/>
              <a:chExt cx="2868043" cy="82719"/>
            </a:xfrm>
          </p:grpSpPr>
          <p:sp>
            <p:nvSpPr>
              <p:cNvPr id="3269" name="Google Shape;3269;p49"/>
              <p:cNvSpPr/>
              <p:nvPr/>
            </p:nvSpPr>
            <p:spPr>
              <a:xfrm>
                <a:off x="5238825" y="4091082"/>
                <a:ext cx="2867780" cy="29230"/>
              </a:xfrm>
              <a:custGeom>
                <a:avLst/>
                <a:gdLst/>
                <a:ahLst/>
                <a:cxnLst/>
                <a:rect l="l" t="t" r="r" b="b"/>
                <a:pathLst>
                  <a:path w="214976" h="1150" extrusionOk="0">
                    <a:moveTo>
                      <a:pt x="0" y="1"/>
                    </a:moveTo>
                    <a:lnTo>
                      <a:pt x="0" y="1149"/>
                    </a:lnTo>
                    <a:lnTo>
                      <a:pt x="214975" y="1149"/>
                    </a:lnTo>
                    <a:lnTo>
                      <a:pt x="2149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9"/>
              <p:cNvSpPr/>
              <p:nvPr/>
            </p:nvSpPr>
            <p:spPr>
              <a:xfrm>
                <a:off x="5238562" y="4091092"/>
                <a:ext cx="1052366" cy="29216"/>
              </a:xfrm>
              <a:custGeom>
                <a:avLst/>
                <a:gdLst/>
                <a:ahLst/>
                <a:cxnLst/>
                <a:rect l="l" t="t" r="r" b="b"/>
                <a:pathLst>
                  <a:path w="109110" h="1150" extrusionOk="0">
                    <a:moveTo>
                      <a:pt x="0" y="1"/>
                    </a:moveTo>
                    <a:lnTo>
                      <a:pt x="0" y="1149"/>
                    </a:lnTo>
                    <a:lnTo>
                      <a:pt x="109109" y="1149"/>
                    </a:lnTo>
                    <a:lnTo>
                      <a:pt x="1091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9"/>
              <p:cNvSpPr/>
              <p:nvPr/>
            </p:nvSpPr>
            <p:spPr>
              <a:xfrm>
                <a:off x="6244244" y="4064338"/>
                <a:ext cx="82693" cy="82719"/>
              </a:xfrm>
              <a:custGeom>
                <a:avLst/>
                <a:gdLst/>
                <a:ahLst/>
                <a:cxnLst/>
                <a:rect l="l" t="t" r="r" b="b"/>
                <a:pathLst>
                  <a:path w="3255" h="3256" extrusionOk="0">
                    <a:moveTo>
                      <a:pt x="1625" y="1"/>
                    </a:moveTo>
                    <a:cubicBezTo>
                      <a:pt x="728" y="1"/>
                      <a:pt x="1" y="729"/>
                      <a:pt x="1" y="1626"/>
                    </a:cubicBezTo>
                    <a:cubicBezTo>
                      <a:pt x="1" y="2527"/>
                      <a:pt x="728" y="3255"/>
                      <a:pt x="1625" y="3255"/>
                    </a:cubicBezTo>
                    <a:cubicBezTo>
                      <a:pt x="2527" y="3255"/>
                      <a:pt x="3254" y="2527"/>
                      <a:pt x="3254" y="1626"/>
                    </a:cubicBezTo>
                    <a:cubicBezTo>
                      <a:pt x="3254" y="729"/>
                      <a:pt x="2527" y="1"/>
                      <a:pt x="1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2" name="Google Shape;3272;p49"/>
            <p:cNvGrpSpPr/>
            <p:nvPr/>
          </p:nvGrpSpPr>
          <p:grpSpPr>
            <a:xfrm>
              <a:off x="4841943" y="4088524"/>
              <a:ext cx="1580463" cy="119299"/>
              <a:chOff x="950116" y="4374618"/>
              <a:chExt cx="1885769" cy="142345"/>
            </a:xfrm>
          </p:grpSpPr>
          <p:sp>
            <p:nvSpPr>
              <p:cNvPr id="3273" name="Google Shape;3273;p49"/>
              <p:cNvSpPr/>
              <p:nvPr/>
            </p:nvSpPr>
            <p:spPr>
              <a:xfrm>
                <a:off x="950116" y="4382213"/>
                <a:ext cx="127190" cy="127190"/>
              </a:xfrm>
              <a:custGeom>
                <a:avLst/>
                <a:gdLst/>
                <a:ahLst/>
                <a:cxnLst/>
                <a:rect l="l" t="t" r="r" b="b"/>
                <a:pathLst>
                  <a:path w="3634" h="3634" extrusionOk="0">
                    <a:moveTo>
                      <a:pt x="1" y="1"/>
                    </a:moveTo>
                    <a:lnTo>
                      <a:pt x="1" y="3633"/>
                    </a:lnTo>
                    <a:lnTo>
                      <a:pt x="3634" y="181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9"/>
              <p:cNvSpPr/>
              <p:nvPr/>
            </p:nvSpPr>
            <p:spPr>
              <a:xfrm>
                <a:off x="1239222" y="4399819"/>
                <a:ext cx="91980" cy="91945"/>
              </a:xfrm>
              <a:custGeom>
                <a:avLst/>
                <a:gdLst/>
                <a:ahLst/>
                <a:cxnLst/>
                <a:rect l="l" t="t" r="r" b="b"/>
                <a:pathLst>
                  <a:path w="2628" h="2627" extrusionOk="0">
                    <a:moveTo>
                      <a:pt x="1" y="0"/>
                    </a:moveTo>
                    <a:lnTo>
                      <a:pt x="1" y="2627"/>
                    </a:lnTo>
                    <a:lnTo>
                      <a:pt x="2628" y="131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9"/>
              <p:cNvSpPr/>
              <p:nvPr/>
            </p:nvSpPr>
            <p:spPr>
              <a:xfrm>
                <a:off x="1335509" y="4399819"/>
                <a:ext cx="11830" cy="91945"/>
              </a:xfrm>
              <a:custGeom>
                <a:avLst/>
                <a:gdLst/>
                <a:ahLst/>
                <a:cxnLst/>
                <a:rect l="l" t="t" r="r" b="b"/>
                <a:pathLst>
                  <a:path w="338" h="2627" extrusionOk="0">
                    <a:moveTo>
                      <a:pt x="0" y="0"/>
                    </a:moveTo>
                    <a:lnTo>
                      <a:pt x="0" y="2627"/>
                    </a:lnTo>
                    <a:lnTo>
                      <a:pt x="337" y="2627"/>
                    </a:lnTo>
                    <a:lnTo>
                      <a:pt x="3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9"/>
              <p:cNvSpPr/>
              <p:nvPr/>
            </p:nvSpPr>
            <p:spPr>
              <a:xfrm>
                <a:off x="1509218" y="4374618"/>
                <a:ext cx="96355" cy="142345"/>
              </a:xfrm>
              <a:custGeom>
                <a:avLst/>
                <a:gdLst/>
                <a:ahLst/>
                <a:cxnLst/>
                <a:rect l="l" t="t" r="r" b="b"/>
                <a:pathLst>
                  <a:path w="2753" h="4067" extrusionOk="0">
                    <a:moveTo>
                      <a:pt x="2752" y="1"/>
                    </a:moveTo>
                    <a:lnTo>
                      <a:pt x="1" y="2032"/>
                    </a:lnTo>
                    <a:lnTo>
                      <a:pt x="2752" y="4066"/>
                    </a:lnTo>
                    <a:lnTo>
                      <a:pt x="27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9"/>
              <p:cNvSpPr/>
              <p:nvPr/>
            </p:nvSpPr>
            <p:spPr>
              <a:xfrm>
                <a:off x="1509218" y="4410494"/>
                <a:ext cx="48545" cy="70455"/>
              </a:xfrm>
              <a:custGeom>
                <a:avLst/>
                <a:gdLst/>
                <a:ahLst/>
                <a:cxnLst/>
                <a:rect l="l" t="t" r="r" b="b"/>
                <a:pathLst>
                  <a:path w="1387" h="2013" extrusionOk="0">
                    <a:moveTo>
                      <a:pt x="1" y="1"/>
                    </a:moveTo>
                    <a:lnTo>
                      <a:pt x="1" y="2013"/>
                    </a:lnTo>
                    <a:lnTo>
                      <a:pt x="1386" y="2013"/>
                    </a:lnTo>
                    <a:lnTo>
                      <a:pt x="13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9"/>
              <p:cNvSpPr/>
              <p:nvPr/>
            </p:nvSpPr>
            <p:spPr>
              <a:xfrm>
                <a:off x="1619855" y="4378013"/>
                <a:ext cx="54880" cy="135450"/>
              </a:xfrm>
              <a:custGeom>
                <a:avLst/>
                <a:gdLst/>
                <a:ahLst/>
                <a:cxnLst/>
                <a:rect l="l" t="t" r="r" b="b"/>
                <a:pathLst>
                  <a:path w="1568" h="3870" extrusionOk="0">
                    <a:moveTo>
                      <a:pt x="1" y="0"/>
                    </a:moveTo>
                    <a:lnTo>
                      <a:pt x="1" y="426"/>
                    </a:lnTo>
                    <a:cubicBezTo>
                      <a:pt x="666" y="604"/>
                      <a:pt x="1161" y="1212"/>
                      <a:pt x="1161" y="1935"/>
                    </a:cubicBezTo>
                    <a:cubicBezTo>
                      <a:pt x="1161" y="2658"/>
                      <a:pt x="666" y="3266"/>
                      <a:pt x="1" y="3448"/>
                    </a:cubicBezTo>
                    <a:lnTo>
                      <a:pt x="1" y="3869"/>
                    </a:lnTo>
                    <a:cubicBezTo>
                      <a:pt x="895" y="3680"/>
                      <a:pt x="1568" y="2887"/>
                      <a:pt x="1568" y="1935"/>
                    </a:cubicBezTo>
                    <a:cubicBezTo>
                      <a:pt x="1568" y="983"/>
                      <a:pt x="895" y="19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9"/>
              <p:cNvSpPr/>
              <p:nvPr/>
            </p:nvSpPr>
            <p:spPr>
              <a:xfrm>
                <a:off x="1619855" y="4411859"/>
                <a:ext cx="27545" cy="67725"/>
              </a:xfrm>
              <a:custGeom>
                <a:avLst/>
                <a:gdLst/>
                <a:ahLst/>
                <a:cxnLst/>
                <a:rect l="l" t="t" r="r" b="b"/>
                <a:pathLst>
                  <a:path w="787" h="1935" extrusionOk="0">
                    <a:moveTo>
                      <a:pt x="1" y="1"/>
                    </a:moveTo>
                    <a:lnTo>
                      <a:pt x="1" y="1935"/>
                    </a:lnTo>
                    <a:cubicBezTo>
                      <a:pt x="450" y="1842"/>
                      <a:pt x="786" y="1444"/>
                      <a:pt x="786" y="968"/>
                    </a:cubicBezTo>
                    <a:cubicBezTo>
                      <a:pt x="786" y="492"/>
                      <a:pt x="450" y="9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9"/>
              <p:cNvSpPr/>
              <p:nvPr/>
            </p:nvSpPr>
            <p:spPr>
              <a:xfrm>
                <a:off x="1708302" y="4429849"/>
                <a:ext cx="397845" cy="31745"/>
              </a:xfrm>
              <a:custGeom>
                <a:avLst/>
                <a:gdLst/>
                <a:ahLst/>
                <a:cxnLst/>
                <a:rect l="l" t="t" r="r" b="b"/>
                <a:pathLst>
                  <a:path w="11367" h="907" extrusionOk="0">
                    <a:moveTo>
                      <a:pt x="0" y="1"/>
                    </a:moveTo>
                    <a:lnTo>
                      <a:pt x="0" y="906"/>
                    </a:lnTo>
                    <a:lnTo>
                      <a:pt x="11367" y="906"/>
                    </a:lnTo>
                    <a:lnTo>
                      <a:pt x="113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9"/>
              <p:cNvSpPr/>
              <p:nvPr/>
            </p:nvSpPr>
            <p:spPr>
              <a:xfrm>
                <a:off x="2061320" y="4400904"/>
                <a:ext cx="89670" cy="89670"/>
              </a:xfrm>
              <a:custGeom>
                <a:avLst/>
                <a:gdLst/>
                <a:ahLst/>
                <a:cxnLst/>
                <a:rect l="l" t="t" r="r" b="b"/>
                <a:pathLst>
                  <a:path w="2562" h="2562" extrusionOk="0">
                    <a:moveTo>
                      <a:pt x="1281" y="1"/>
                    </a:moveTo>
                    <a:cubicBezTo>
                      <a:pt x="573" y="1"/>
                      <a:pt x="1" y="576"/>
                      <a:pt x="1" y="1281"/>
                    </a:cubicBezTo>
                    <a:cubicBezTo>
                      <a:pt x="1" y="1989"/>
                      <a:pt x="573" y="2562"/>
                      <a:pt x="1281" y="2562"/>
                    </a:cubicBezTo>
                    <a:cubicBezTo>
                      <a:pt x="1989" y="2562"/>
                      <a:pt x="2561" y="1989"/>
                      <a:pt x="2561" y="1281"/>
                    </a:cubicBezTo>
                    <a:cubicBezTo>
                      <a:pt x="2561" y="576"/>
                      <a:pt x="1989" y="1"/>
                      <a:pt x="1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9"/>
              <p:cNvSpPr/>
              <p:nvPr/>
            </p:nvSpPr>
            <p:spPr>
              <a:xfrm>
                <a:off x="2317245" y="4405769"/>
                <a:ext cx="54740" cy="83300"/>
              </a:xfrm>
              <a:custGeom>
                <a:avLst/>
                <a:gdLst/>
                <a:ahLst/>
                <a:cxnLst/>
                <a:rect l="l" t="t" r="r" b="b"/>
                <a:pathLst>
                  <a:path w="1564" h="2380" extrusionOk="0">
                    <a:moveTo>
                      <a:pt x="786" y="241"/>
                    </a:moveTo>
                    <a:cubicBezTo>
                      <a:pt x="1107" y="241"/>
                      <a:pt x="1250" y="616"/>
                      <a:pt x="1250" y="1180"/>
                    </a:cubicBezTo>
                    <a:cubicBezTo>
                      <a:pt x="1250" y="1769"/>
                      <a:pt x="1099" y="2140"/>
                      <a:pt x="782" y="2140"/>
                    </a:cubicBezTo>
                    <a:cubicBezTo>
                      <a:pt x="496" y="2140"/>
                      <a:pt x="314" y="1799"/>
                      <a:pt x="314" y="1200"/>
                    </a:cubicBezTo>
                    <a:cubicBezTo>
                      <a:pt x="314" y="573"/>
                      <a:pt x="511" y="241"/>
                      <a:pt x="786"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9"/>
              <p:cNvSpPr/>
              <p:nvPr/>
            </p:nvSpPr>
            <p:spPr>
              <a:xfrm>
                <a:off x="2382767" y="4429849"/>
                <a:ext cx="14840" cy="59220"/>
              </a:xfrm>
              <a:custGeom>
                <a:avLst/>
                <a:gdLst/>
                <a:ahLst/>
                <a:cxnLst/>
                <a:rect l="l" t="t" r="r" b="b"/>
                <a:pathLst>
                  <a:path w="424" h="1692" extrusionOk="0">
                    <a:moveTo>
                      <a:pt x="214" y="1"/>
                    </a:moveTo>
                    <a:cubicBezTo>
                      <a:pt x="90" y="1"/>
                      <a:pt x="1" y="94"/>
                      <a:pt x="1" y="222"/>
                    </a:cubicBezTo>
                    <a:cubicBezTo>
                      <a:pt x="1" y="345"/>
                      <a:pt x="86" y="442"/>
                      <a:pt x="209" y="442"/>
                    </a:cubicBezTo>
                    <a:cubicBezTo>
                      <a:pt x="341" y="442"/>
                      <a:pt x="423" y="345"/>
                      <a:pt x="423" y="222"/>
                    </a:cubicBezTo>
                    <a:cubicBezTo>
                      <a:pt x="418" y="94"/>
                      <a:pt x="338" y="1"/>
                      <a:pt x="214" y="1"/>
                    </a:cubicBezTo>
                    <a:close/>
                    <a:moveTo>
                      <a:pt x="214" y="1251"/>
                    </a:moveTo>
                    <a:cubicBezTo>
                      <a:pt x="90" y="1251"/>
                      <a:pt x="1" y="1340"/>
                      <a:pt x="1" y="1472"/>
                    </a:cubicBezTo>
                    <a:cubicBezTo>
                      <a:pt x="1" y="1595"/>
                      <a:pt x="86" y="1692"/>
                      <a:pt x="209" y="1692"/>
                    </a:cubicBezTo>
                    <a:cubicBezTo>
                      <a:pt x="341" y="1692"/>
                      <a:pt x="423" y="1595"/>
                      <a:pt x="423" y="1472"/>
                    </a:cubicBezTo>
                    <a:cubicBezTo>
                      <a:pt x="418" y="1340"/>
                      <a:pt x="338" y="1251"/>
                      <a:pt x="214" y="12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9"/>
              <p:cNvSpPr/>
              <p:nvPr/>
            </p:nvSpPr>
            <p:spPr>
              <a:xfrm>
                <a:off x="2407127" y="4407134"/>
                <a:ext cx="50155" cy="81935"/>
              </a:xfrm>
              <a:custGeom>
                <a:avLst/>
                <a:gdLst/>
                <a:ahLst/>
                <a:cxnLst/>
                <a:rect l="l" t="t" r="r" b="b"/>
                <a:pathLst>
                  <a:path w="1433" h="2341" extrusionOk="0">
                    <a:moveTo>
                      <a:pt x="288" y="0"/>
                    </a:moveTo>
                    <a:lnTo>
                      <a:pt x="136" y="1107"/>
                    </a:lnTo>
                    <a:cubicBezTo>
                      <a:pt x="222" y="1095"/>
                      <a:pt x="326" y="1080"/>
                      <a:pt x="458" y="1080"/>
                    </a:cubicBezTo>
                    <a:cubicBezTo>
                      <a:pt x="915" y="1080"/>
                      <a:pt x="1115" y="1293"/>
                      <a:pt x="1120" y="1591"/>
                    </a:cubicBezTo>
                    <a:cubicBezTo>
                      <a:pt x="1120" y="1900"/>
                      <a:pt x="868" y="2089"/>
                      <a:pt x="574" y="2089"/>
                    </a:cubicBezTo>
                    <a:cubicBezTo>
                      <a:pt x="365" y="2089"/>
                      <a:pt x="175" y="2020"/>
                      <a:pt x="83" y="1962"/>
                    </a:cubicBezTo>
                    <a:lnTo>
                      <a:pt x="1" y="2198"/>
                    </a:lnTo>
                    <a:cubicBezTo>
                      <a:pt x="113" y="2271"/>
                      <a:pt x="326" y="2341"/>
                      <a:pt x="578" y="2341"/>
                    </a:cubicBezTo>
                    <a:cubicBezTo>
                      <a:pt x="1077" y="2341"/>
                      <a:pt x="1433" y="2005"/>
                      <a:pt x="1433" y="1555"/>
                    </a:cubicBezTo>
                    <a:cubicBezTo>
                      <a:pt x="1433" y="1266"/>
                      <a:pt x="1286" y="1068"/>
                      <a:pt x="1104" y="964"/>
                    </a:cubicBezTo>
                    <a:cubicBezTo>
                      <a:pt x="961" y="878"/>
                      <a:pt x="786" y="839"/>
                      <a:pt x="609" y="839"/>
                    </a:cubicBezTo>
                    <a:cubicBezTo>
                      <a:pt x="524" y="839"/>
                      <a:pt x="474" y="848"/>
                      <a:pt x="419" y="855"/>
                    </a:cubicBezTo>
                    <a:lnTo>
                      <a:pt x="508" y="264"/>
                    </a:lnTo>
                    <a:lnTo>
                      <a:pt x="1386" y="264"/>
                    </a:lnTo>
                    <a:lnTo>
                      <a:pt x="13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9"/>
              <p:cNvSpPr/>
              <p:nvPr/>
            </p:nvSpPr>
            <p:spPr>
              <a:xfrm>
                <a:off x="2469988" y="4405769"/>
                <a:ext cx="54740" cy="83300"/>
              </a:xfrm>
              <a:custGeom>
                <a:avLst/>
                <a:gdLst/>
                <a:ahLst/>
                <a:cxnLst/>
                <a:rect l="l" t="t" r="r" b="b"/>
                <a:pathLst>
                  <a:path w="1564" h="2380" extrusionOk="0">
                    <a:moveTo>
                      <a:pt x="782" y="241"/>
                    </a:moveTo>
                    <a:cubicBezTo>
                      <a:pt x="1107" y="241"/>
                      <a:pt x="1250" y="616"/>
                      <a:pt x="1250" y="1180"/>
                    </a:cubicBezTo>
                    <a:cubicBezTo>
                      <a:pt x="1250" y="1769"/>
                      <a:pt x="1099" y="2140"/>
                      <a:pt x="778" y="2140"/>
                    </a:cubicBezTo>
                    <a:cubicBezTo>
                      <a:pt x="496" y="2140"/>
                      <a:pt x="314" y="1799"/>
                      <a:pt x="314" y="1200"/>
                    </a:cubicBezTo>
                    <a:cubicBezTo>
                      <a:pt x="314" y="573"/>
                      <a:pt x="511" y="241"/>
                      <a:pt x="782"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9"/>
              <p:cNvSpPr/>
              <p:nvPr/>
            </p:nvSpPr>
            <p:spPr>
              <a:xfrm>
                <a:off x="2555180" y="4402794"/>
                <a:ext cx="43085" cy="89950"/>
              </a:xfrm>
              <a:custGeom>
                <a:avLst/>
                <a:gdLst/>
                <a:ahLst/>
                <a:cxnLst/>
                <a:rect l="l" t="t" r="r" b="b"/>
                <a:pathLst>
                  <a:path w="1231" h="2570" extrusionOk="0">
                    <a:moveTo>
                      <a:pt x="990" y="1"/>
                    </a:moveTo>
                    <a:lnTo>
                      <a:pt x="0" y="2570"/>
                    </a:lnTo>
                    <a:lnTo>
                      <a:pt x="240" y="2570"/>
                    </a:lnTo>
                    <a:lnTo>
                      <a:pt x="12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9"/>
              <p:cNvSpPr/>
              <p:nvPr/>
            </p:nvSpPr>
            <p:spPr>
              <a:xfrm>
                <a:off x="2629627" y="4405769"/>
                <a:ext cx="51520" cy="81935"/>
              </a:xfrm>
              <a:custGeom>
                <a:avLst/>
                <a:gdLst/>
                <a:ahLst/>
                <a:cxnLst/>
                <a:rect l="l" t="t" r="r" b="b"/>
                <a:pathLst>
                  <a:path w="1472" h="2341" extrusionOk="0">
                    <a:moveTo>
                      <a:pt x="709" y="1"/>
                    </a:moveTo>
                    <a:cubicBezTo>
                      <a:pt x="445" y="1"/>
                      <a:pt x="218" y="101"/>
                      <a:pt x="59" y="237"/>
                    </a:cubicBezTo>
                    <a:lnTo>
                      <a:pt x="156" y="453"/>
                    </a:lnTo>
                    <a:cubicBezTo>
                      <a:pt x="264" y="364"/>
                      <a:pt x="438" y="260"/>
                      <a:pt x="647" y="260"/>
                    </a:cubicBezTo>
                    <a:cubicBezTo>
                      <a:pt x="988" y="260"/>
                      <a:pt x="1104" y="476"/>
                      <a:pt x="1104" y="708"/>
                    </a:cubicBezTo>
                    <a:cubicBezTo>
                      <a:pt x="1100" y="1057"/>
                      <a:pt x="833" y="1355"/>
                      <a:pt x="245" y="1912"/>
                    </a:cubicBezTo>
                    <a:lnTo>
                      <a:pt x="1" y="2151"/>
                    </a:lnTo>
                    <a:lnTo>
                      <a:pt x="1" y="2341"/>
                    </a:lnTo>
                    <a:lnTo>
                      <a:pt x="1471" y="2341"/>
                    </a:lnTo>
                    <a:lnTo>
                      <a:pt x="1471" y="2082"/>
                    </a:lnTo>
                    <a:lnTo>
                      <a:pt x="438" y="2082"/>
                    </a:lnTo>
                    <a:lnTo>
                      <a:pt x="438" y="2074"/>
                    </a:lnTo>
                    <a:lnTo>
                      <a:pt x="620" y="1904"/>
                    </a:lnTo>
                    <a:cubicBezTo>
                      <a:pt x="1107" y="1440"/>
                      <a:pt x="1413" y="1096"/>
                      <a:pt x="1413" y="669"/>
                    </a:cubicBezTo>
                    <a:cubicBezTo>
                      <a:pt x="1413" y="341"/>
                      <a:pt x="1204" y="1"/>
                      <a:pt x="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9"/>
              <p:cNvSpPr/>
              <p:nvPr/>
            </p:nvSpPr>
            <p:spPr>
              <a:xfrm>
                <a:off x="2694098" y="4429849"/>
                <a:ext cx="14805" cy="59220"/>
              </a:xfrm>
              <a:custGeom>
                <a:avLst/>
                <a:gdLst/>
                <a:ahLst/>
                <a:cxnLst/>
                <a:rect l="l" t="t" r="r" b="b"/>
                <a:pathLst>
                  <a:path w="423" h="1692" extrusionOk="0">
                    <a:moveTo>
                      <a:pt x="213" y="1"/>
                    </a:moveTo>
                    <a:cubicBezTo>
                      <a:pt x="89" y="1"/>
                      <a:pt x="1" y="94"/>
                      <a:pt x="1" y="222"/>
                    </a:cubicBezTo>
                    <a:cubicBezTo>
                      <a:pt x="1" y="345"/>
                      <a:pt x="85" y="442"/>
                      <a:pt x="210" y="442"/>
                    </a:cubicBezTo>
                    <a:cubicBezTo>
                      <a:pt x="341" y="442"/>
                      <a:pt x="422" y="345"/>
                      <a:pt x="422" y="222"/>
                    </a:cubicBezTo>
                    <a:cubicBezTo>
                      <a:pt x="419" y="94"/>
                      <a:pt x="337" y="1"/>
                      <a:pt x="213" y="1"/>
                    </a:cubicBezTo>
                    <a:close/>
                    <a:moveTo>
                      <a:pt x="213" y="1251"/>
                    </a:moveTo>
                    <a:cubicBezTo>
                      <a:pt x="89" y="1251"/>
                      <a:pt x="1" y="1340"/>
                      <a:pt x="1" y="1472"/>
                    </a:cubicBezTo>
                    <a:cubicBezTo>
                      <a:pt x="1" y="1595"/>
                      <a:pt x="85" y="1692"/>
                      <a:pt x="210" y="1692"/>
                    </a:cubicBezTo>
                    <a:cubicBezTo>
                      <a:pt x="341" y="1692"/>
                      <a:pt x="422" y="1595"/>
                      <a:pt x="422" y="1472"/>
                    </a:cubicBezTo>
                    <a:cubicBezTo>
                      <a:pt x="419" y="1340"/>
                      <a:pt x="337" y="1251"/>
                      <a:pt x="213" y="12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9"/>
              <p:cNvSpPr/>
              <p:nvPr/>
            </p:nvSpPr>
            <p:spPr>
              <a:xfrm>
                <a:off x="2718494" y="4407134"/>
                <a:ext cx="50085" cy="81935"/>
              </a:xfrm>
              <a:custGeom>
                <a:avLst/>
                <a:gdLst/>
                <a:ahLst/>
                <a:cxnLst/>
                <a:rect l="l" t="t" r="r" b="b"/>
                <a:pathLst>
                  <a:path w="1431" h="2341" extrusionOk="0">
                    <a:moveTo>
                      <a:pt x="282" y="0"/>
                    </a:moveTo>
                    <a:lnTo>
                      <a:pt x="135" y="1107"/>
                    </a:lnTo>
                    <a:cubicBezTo>
                      <a:pt x="220" y="1095"/>
                      <a:pt x="320" y="1080"/>
                      <a:pt x="452" y="1080"/>
                    </a:cubicBezTo>
                    <a:cubicBezTo>
                      <a:pt x="913" y="1080"/>
                      <a:pt x="1110" y="1293"/>
                      <a:pt x="1114" y="1591"/>
                    </a:cubicBezTo>
                    <a:cubicBezTo>
                      <a:pt x="1114" y="1900"/>
                      <a:pt x="863" y="2089"/>
                      <a:pt x="568" y="2089"/>
                    </a:cubicBezTo>
                    <a:cubicBezTo>
                      <a:pt x="359" y="2089"/>
                      <a:pt x="174" y="2020"/>
                      <a:pt x="77" y="1962"/>
                    </a:cubicBezTo>
                    <a:lnTo>
                      <a:pt x="0" y="2198"/>
                    </a:lnTo>
                    <a:cubicBezTo>
                      <a:pt x="108" y="2271"/>
                      <a:pt x="320" y="2341"/>
                      <a:pt x="572" y="2341"/>
                    </a:cubicBezTo>
                    <a:cubicBezTo>
                      <a:pt x="1072" y="2341"/>
                      <a:pt x="1431" y="2005"/>
                      <a:pt x="1431" y="1555"/>
                    </a:cubicBezTo>
                    <a:cubicBezTo>
                      <a:pt x="1431" y="1266"/>
                      <a:pt x="1281" y="1068"/>
                      <a:pt x="1099" y="964"/>
                    </a:cubicBezTo>
                    <a:cubicBezTo>
                      <a:pt x="959" y="878"/>
                      <a:pt x="781" y="839"/>
                      <a:pt x="604" y="839"/>
                    </a:cubicBezTo>
                    <a:cubicBezTo>
                      <a:pt x="518" y="839"/>
                      <a:pt x="472" y="848"/>
                      <a:pt x="418" y="855"/>
                    </a:cubicBezTo>
                    <a:lnTo>
                      <a:pt x="506" y="264"/>
                    </a:lnTo>
                    <a:lnTo>
                      <a:pt x="1385" y="264"/>
                    </a:lnTo>
                    <a:lnTo>
                      <a:pt x="13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9"/>
              <p:cNvSpPr/>
              <p:nvPr/>
            </p:nvSpPr>
            <p:spPr>
              <a:xfrm>
                <a:off x="2781285" y="4405769"/>
                <a:ext cx="54600" cy="83300"/>
              </a:xfrm>
              <a:custGeom>
                <a:avLst/>
                <a:gdLst/>
                <a:ahLst/>
                <a:cxnLst/>
                <a:rect l="l" t="t" r="r" b="b"/>
                <a:pathLst>
                  <a:path w="1560" h="2380" extrusionOk="0">
                    <a:moveTo>
                      <a:pt x="783" y="241"/>
                    </a:moveTo>
                    <a:cubicBezTo>
                      <a:pt x="1103" y="241"/>
                      <a:pt x="1251" y="616"/>
                      <a:pt x="1251" y="1180"/>
                    </a:cubicBezTo>
                    <a:cubicBezTo>
                      <a:pt x="1251" y="1769"/>
                      <a:pt x="1096" y="2140"/>
                      <a:pt x="778" y="2140"/>
                    </a:cubicBezTo>
                    <a:cubicBezTo>
                      <a:pt x="496" y="2140"/>
                      <a:pt x="310" y="1799"/>
                      <a:pt x="310" y="1200"/>
                    </a:cubicBezTo>
                    <a:cubicBezTo>
                      <a:pt x="310" y="573"/>
                      <a:pt x="508" y="241"/>
                      <a:pt x="783" y="241"/>
                    </a:cubicBezTo>
                    <a:close/>
                    <a:moveTo>
                      <a:pt x="798" y="1"/>
                    </a:moveTo>
                    <a:cubicBezTo>
                      <a:pt x="333" y="1"/>
                      <a:pt x="1" y="426"/>
                      <a:pt x="1" y="1196"/>
                    </a:cubicBezTo>
                    <a:cubicBezTo>
                      <a:pt x="8" y="1958"/>
                      <a:pt x="310" y="2380"/>
                      <a:pt x="760" y="2380"/>
                    </a:cubicBezTo>
                    <a:cubicBezTo>
                      <a:pt x="1270" y="2380"/>
                      <a:pt x="1560" y="1946"/>
                      <a:pt x="1560" y="1165"/>
                    </a:cubicBezTo>
                    <a:cubicBezTo>
                      <a:pt x="1560" y="434"/>
                      <a:pt x="1285" y="1"/>
                      <a:pt x="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1" name="Google Shape;3291;p49"/>
            <p:cNvGrpSpPr/>
            <p:nvPr/>
          </p:nvGrpSpPr>
          <p:grpSpPr>
            <a:xfrm>
              <a:off x="6740408" y="4082745"/>
              <a:ext cx="1412936" cy="130770"/>
              <a:chOff x="2935989" y="4367723"/>
              <a:chExt cx="1685879" cy="156032"/>
            </a:xfrm>
          </p:grpSpPr>
          <p:sp>
            <p:nvSpPr>
              <p:cNvPr id="3292" name="Google Shape;3292;p49"/>
              <p:cNvSpPr/>
              <p:nvPr/>
            </p:nvSpPr>
            <p:spPr>
              <a:xfrm>
                <a:off x="2935989" y="4376368"/>
                <a:ext cx="179165" cy="138705"/>
              </a:xfrm>
              <a:custGeom>
                <a:avLst/>
                <a:gdLst/>
                <a:ahLst/>
                <a:cxnLst/>
                <a:rect l="l" t="t" r="r" b="b"/>
                <a:pathLst>
                  <a:path w="5119" h="3963" extrusionOk="0">
                    <a:moveTo>
                      <a:pt x="1323" y="1761"/>
                    </a:moveTo>
                    <a:lnTo>
                      <a:pt x="1323" y="2202"/>
                    </a:lnTo>
                    <a:lnTo>
                      <a:pt x="495" y="2202"/>
                    </a:lnTo>
                    <a:lnTo>
                      <a:pt x="495" y="1761"/>
                    </a:lnTo>
                    <a:close/>
                    <a:moveTo>
                      <a:pt x="4515" y="1761"/>
                    </a:moveTo>
                    <a:lnTo>
                      <a:pt x="4515" y="2202"/>
                    </a:lnTo>
                    <a:lnTo>
                      <a:pt x="1872" y="2202"/>
                    </a:lnTo>
                    <a:lnTo>
                      <a:pt x="1872" y="1761"/>
                    </a:lnTo>
                    <a:close/>
                    <a:moveTo>
                      <a:pt x="3191" y="2698"/>
                    </a:moveTo>
                    <a:lnTo>
                      <a:pt x="3191" y="3139"/>
                    </a:lnTo>
                    <a:lnTo>
                      <a:pt x="549" y="3139"/>
                    </a:lnTo>
                    <a:lnTo>
                      <a:pt x="549" y="2698"/>
                    </a:lnTo>
                    <a:close/>
                    <a:moveTo>
                      <a:pt x="4569" y="2698"/>
                    </a:moveTo>
                    <a:lnTo>
                      <a:pt x="4569" y="3139"/>
                    </a:lnTo>
                    <a:lnTo>
                      <a:pt x="3745" y="3139"/>
                    </a:lnTo>
                    <a:lnTo>
                      <a:pt x="3745" y="2698"/>
                    </a:lnTo>
                    <a:close/>
                    <a:moveTo>
                      <a:pt x="538" y="1"/>
                    </a:moveTo>
                    <a:cubicBezTo>
                      <a:pt x="240" y="1"/>
                      <a:pt x="0" y="241"/>
                      <a:pt x="0" y="539"/>
                    </a:cubicBezTo>
                    <a:lnTo>
                      <a:pt x="0" y="3429"/>
                    </a:lnTo>
                    <a:cubicBezTo>
                      <a:pt x="0" y="3723"/>
                      <a:pt x="240" y="3963"/>
                      <a:pt x="538" y="3963"/>
                    </a:cubicBezTo>
                    <a:lnTo>
                      <a:pt x="4584" y="3963"/>
                    </a:lnTo>
                    <a:cubicBezTo>
                      <a:pt x="4878" y="3963"/>
                      <a:pt x="5118" y="3723"/>
                      <a:pt x="5118" y="3429"/>
                    </a:cubicBezTo>
                    <a:lnTo>
                      <a:pt x="5118" y="539"/>
                    </a:lnTo>
                    <a:cubicBezTo>
                      <a:pt x="5118" y="241"/>
                      <a:pt x="4878" y="1"/>
                      <a:pt x="45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9"/>
              <p:cNvSpPr/>
              <p:nvPr/>
            </p:nvSpPr>
            <p:spPr>
              <a:xfrm>
                <a:off x="3835089" y="4383858"/>
                <a:ext cx="196525" cy="123760"/>
              </a:xfrm>
              <a:custGeom>
                <a:avLst/>
                <a:gdLst/>
                <a:ahLst/>
                <a:cxnLst/>
                <a:rect l="l" t="t" r="r" b="b"/>
                <a:pathLst>
                  <a:path w="5615" h="3536" extrusionOk="0">
                    <a:moveTo>
                      <a:pt x="5119" y="495"/>
                    </a:moveTo>
                    <a:lnTo>
                      <a:pt x="5119" y="3041"/>
                    </a:lnTo>
                    <a:lnTo>
                      <a:pt x="496" y="3041"/>
                    </a:lnTo>
                    <a:lnTo>
                      <a:pt x="496" y="495"/>
                    </a:lnTo>
                    <a:close/>
                    <a:moveTo>
                      <a:pt x="248" y="0"/>
                    </a:moveTo>
                    <a:cubicBezTo>
                      <a:pt x="109" y="0"/>
                      <a:pt x="0" y="112"/>
                      <a:pt x="0" y="247"/>
                    </a:cubicBezTo>
                    <a:lnTo>
                      <a:pt x="0" y="3288"/>
                    </a:lnTo>
                    <a:cubicBezTo>
                      <a:pt x="0" y="3424"/>
                      <a:pt x="109" y="3536"/>
                      <a:pt x="248" y="3536"/>
                    </a:cubicBezTo>
                    <a:lnTo>
                      <a:pt x="5367" y="3536"/>
                    </a:lnTo>
                    <a:cubicBezTo>
                      <a:pt x="5502" y="3536"/>
                      <a:pt x="5614" y="3424"/>
                      <a:pt x="5614" y="3288"/>
                    </a:cubicBezTo>
                    <a:lnTo>
                      <a:pt x="5614" y="247"/>
                    </a:lnTo>
                    <a:cubicBezTo>
                      <a:pt x="5614" y="112"/>
                      <a:pt x="5502" y="0"/>
                      <a:pt x="5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9"/>
              <p:cNvSpPr/>
              <p:nvPr/>
            </p:nvSpPr>
            <p:spPr>
              <a:xfrm>
                <a:off x="3239271" y="4379378"/>
                <a:ext cx="129115" cy="132720"/>
              </a:xfrm>
              <a:custGeom>
                <a:avLst/>
                <a:gdLst/>
                <a:ahLst/>
                <a:cxnLst/>
                <a:rect l="l" t="t" r="r" b="b"/>
                <a:pathLst>
                  <a:path w="3689" h="3792" extrusionOk="0">
                    <a:moveTo>
                      <a:pt x="1847" y="1173"/>
                    </a:moveTo>
                    <a:cubicBezTo>
                      <a:pt x="2245" y="1173"/>
                      <a:pt x="2570" y="1498"/>
                      <a:pt x="2570" y="1896"/>
                    </a:cubicBezTo>
                    <a:cubicBezTo>
                      <a:pt x="2570" y="2298"/>
                      <a:pt x="2245" y="2619"/>
                      <a:pt x="1847" y="2619"/>
                    </a:cubicBezTo>
                    <a:cubicBezTo>
                      <a:pt x="1444" y="2619"/>
                      <a:pt x="1119" y="2298"/>
                      <a:pt x="1119" y="1896"/>
                    </a:cubicBezTo>
                    <a:cubicBezTo>
                      <a:pt x="1119" y="1498"/>
                      <a:pt x="1444" y="1173"/>
                      <a:pt x="1847" y="1173"/>
                    </a:cubicBezTo>
                    <a:close/>
                    <a:moveTo>
                      <a:pt x="1336" y="0"/>
                    </a:moveTo>
                    <a:lnTo>
                      <a:pt x="1258" y="766"/>
                    </a:lnTo>
                    <a:lnTo>
                      <a:pt x="589" y="391"/>
                    </a:lnTo>
                    <a:lnTo>
                      <a:pt x="1" y="1223"/>
                    </a:lnTo>
                    <a:lnTo>
                      <a:pt x="783" y="1896"/>
                    </a:lnTo>
                    <a:lnTo>
                      <a:pt x="1" y="2569"/>
                    </a:lnTo>
                    <a:lnTo>
                      <a:pt x="589" y="3405"/>
                    </a:lnTo>
                    <a:lnTo>
                      <a:pt x="1258" y="3025"/>
                    </a:lnTo>
                    <a:lnTo>
                      <a:pt x="1336" y="3791"/>
                    </a:lnTo>
                    <a:lnTo>
                      <a:pt x="2353" y="3791"/>
                    </a:lnTo>
                    <a:lnTo>
                      <a:pt x="2431" y="3025"/>
                    </a:lnTo>
                    <a:lnTo>
                      <a:pt x="3100" y="3405"/>
                    </a:lnTo>
                    <a:lnTo>
                      <a:pt x="3688" y="2569"/>
                    </a:lnTo>
                    <a:lnTo>
                      <a:pt x="2910" y="1896"/>
                    </a:lnTo>
                    <a:lnTo>
                      <a:pt x="3688" y="1223"/>
                    </a:lnTo>
                    <a:lnTo>
                      <a:pt x="3100" y="391"/>
                    </a:lnTo>
                    <a:lnTo>
                      <a:pt x="2431" y="766"/>
                    </a:lnTo>
                    <a:lnTo>
                      <a:pt x="23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9"/>
              <p:cNvSpPr/>
              <p:nvPr/>
            </p:nvSpPr>
            <p:spPr>
              <a:xfrm>
                <a:off x="3313227" y="4379378"/>
                <a:ext cx="82880" cy="58660"/>
              </a:xfrm>
              <a:custGeom>
                <a:avLst/>
                <a:gdLst/>
                <a:ahLst/>
                <a:cxnLst/>
                <a:rect l="l" t="t" r="r" b="b"/>
                <a:pathLst>
                  <a:path w="2368" h="1676" extrusionOk="0">
                    <a:moveTo>
                      <a:pt x="0" y="0"/>
                    </a:moveTo>
                    <a:lnTo>
                      <a:pt x="0" y="1675"/>
                    </a:lnTo>
                    <a:lnTo>
                      <a:pt x="2368" y="1675"/>
                    </a:lnTo>
                    <a:lnTo>
                      <a:pt x="23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9"/>
              <p:cNvSpPr/>
              <p:nvPr/>
            </p:nvSpPr>
            <p:spPr>
              <a:xfrm>
                <a:off x="3329468" y="4393588"/>
                <a:ext cx="24535" cy="32935"/>
              </a:xfrm>
              <a:custGeom>
                <a:avLst/>
                <a:gdLst/>
                <a:ahLst/>
                <a:cxnLst/>
                <a:rect l="l" t="t" r="r" b="b"/>
                <a:pathLst>
                  <a:path w="701" h="941" extrusionOk="0">
                    <a:moveTo>
                      <a:pt x="1" y="1"/>
                    </a:moveTo>
                    <a:lnTo>
                      <a:pt x="1" y="940"/>
                    </a:lnTo>
                    <a:lnTo>
                      <a:pt x="124" y="940"/>
                    </a:lnTo>
                    <a:lnTo>
                      <a:pt x="124" y="499"/>
                    </a:lnTo>
                    <a:lnTo>
                      <a:pt x="577" y="499"/>
                    </a:lnTo>
                    <a:lnTo>
                      <a:pt x="577" y="940"/>
                    </a:lnTo>
                    <a:lnTo>
                      <a:pt x="701" y="940"/>
                    </a:lnTo>
                    <a:lnTo>
                      <a:pt x="701" y="1"/>
                    </a:lnTo>
                    <a:lnTo>
                      <a:pt x="577" y="1"/>
                    </a:lnTo>
                    <a:lnTo>
                      <a:pt x="577" y="395"/>
                    </a:lnTo>
                    <a:lnTo>
                      <a:pt x="124" y="395"/>
                    </a:lnTo>
                    <a:lnTo>
                      <a:pt x="1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9"/>
              <p:cNvSpPr/>
              <p:nvPr/>
            </p:nvSpPr>
            <p:spPr>
              <a:xfrm>
                <a:off x="3361283" y="4393308"/>
                <a:ext cx="26985" cy="33460"/>
              </a:xfrm>
              <a:custGeom>
                <a:avLst/>
                <a:gdLst/>
                <a:ahLst/>
                <a:cxnLst/>
                <a:rect l="l" t="t" r="r" b="b"/>
                <a:pathLst>
                  <a:path w="771" h="956" extrusionOk="0">
                    <a:moveTo>
                      <a:pt x="264" y="97"/>
                    </a:moveTo>
                    <a:cubicBezTo>
                      <a:pt x="520" y="97"/>
                      <a:pt x="647" y="241"/>
                      <a:pt x="647" y="461"/>
                    </a:cubicBezTo>
                    <a:cubicBezTo>
                      <a:pt x="647" y="713"/>
                      <a:pt x="504" y="859"/>
                      <a:pt x="245" y="859"/>
                    </a:cubicBezTo>
                    <a:cubicBezTo>
                      <a:pt x="198" y="859"/>
                      <a:pt x="152" y="856"/>
                      <a:pt x="120" y="852"/>
                    </a:cubicBezTo>
                    <a:lnTo>
                      <a:pt x="120" y="109"/>
                    </a:lnTo>
                    <a:cubicBezTo>
                      <a:pt x="156" y="105"/>
                      <a:pt x="202" y="97"/>
                      <a:pt x="264" y="97"/>
                    </a:cubicBezTo>
                    <a:close/>
                    <a:moveTo>
                      <a:pt x="260" y="0"/>
                    </a:moveTo>
                    <a:cubicBezTo>
                      <a:pt x="163" y="0"/>
                      <a:pt x="74" y="9"/>
                      <a:pt x="1" y="20"/>
                    </a:cubicBezTo>
                    <a:lnTo>
                      <a:pt x="1" y="945"/>
                    </a:lnTo>
                    <a:cubicBezTo>
                      <a:pt x="63" y="952"/>
                      <a:pt x="136" y="956"/>
                      <a:pt x="222" y="956"/>
                    </a:cubicBezTo>
                    <a:cubicBezTo>
                      <a:pt x="404" y="956"/>
                      <a:pt x="550" y="909"/>
                      <a:pt x="636" y="821"/>
                    </a:cubicBezTo>
                    <a:cubicBezTo>
                      <a:pt x="724" y="736"/>
                      <a:pt x="770" y="608"/>
                      <a:pt x="770" y="457"/>
                    </a:cubicBezTo>
                    <a:cubicBezTo>
                      <a:pt x="770" y="302"/>
                      <a:pt x="724" y="194"/>
                      <a:pt x="639" y="120"/>
                    </a:cubicBezTo>
                    <a:cubicBezTo>
                      <a:pt x="558" y="43"/>
                      <a:pt x="434" y="0"/>
                      <a:pt x="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9"/>
              <p:cNvSpPr/>
              <p:nvPr/>
            </p:nvSpPr>
            <p:spPr>
              <a:xfrm>
                <a:off x="3520257" y="4370558"/>
                <a:ext cx="190715" cy="150325"/>
              </a:xfrm>
              <a:custGeom>
                <a:avLst/>
                <a:gdLst/>
                <a:ahLst/>
                <a:cxnLst/>
                <a:rect l="l" t="t" r="r" b="b"/>
                <a:pathLst>
                  <a:path w="5449" h="4295" extrusionOk="0">
                    <a:moveTo>
                      <a:pt x="4747" y="334"/>
                    </a:moveTo>
                    <a:cubicBezTo>
                      <a:pt x="4953" y="334"/>
                      <a:pt x="5119" y="500"/>
                      <a:pt x="5119" y="705"/>
                    </a:cubicBezTo>
                    <a:lnTo>
                      <a:pt x="5119" y="3595"/>
                    </a:lnTo>
                    <a:cubicBezTo>
                      <a:pt x="5119" y="3800"/>
                      <a:pt x="4953" y="3966"/>
                      <a:pt x="4747" y="3966"/>
                    </a:cubicBezTo>
                    <a:lnTo>
                      <a:pt x="701" y="3966"/>
                    </a:lnTo>
                    <a:cubicBezTo>
                      <a:pt x="496" y="3966"/>
                      <a:pt x="330" y="3800"/>
                      <a:pt x="330" y="3595"/>
                    </a:cubicBezTo>
                    <a:lnTo>
                      <a:pt x="330" y="705"/>
                    </a:lnTo>
                    <a:cubicBezTo>
                      <a:pt x="330" y="500"/>
                      <a:pt x="496" y="334"/>
                      <a:pt x="701" y="334"/>
                    </a:cubicBezTo>
                    <a:close/>
                    <a:moveTo>
                      <a:pt x="701" y="0"/>
                    </a:moveTo>
                    <a:cubicBezTo>
                      <a:pt x="314" y="0"/>
                      <a:pt x="1" y="318"/>
                      <a:pt x="1" y="705"/>
                    </a:cubicBezTo>
                    <a:lnTo>
                      <a:pt x="1" y="3595"/>
                    </a:lnTo>
                    <a:cubicBezTo>
                      <a:pt x="1" y="3982"/>
                      <a:pt x="314" y="4295"/>
                      <a:pt x="701" y="4295"/>
                    </a:cubicBezTo>
                    <a:lnTo>
                      <a:pt x="4747" y="4295"/>
                    </a:lnTo>
                    <a:cubicBezTo>
                      <a:pt x="5135" y="4295"/>
                      <a:pt x="5448" y="3982"/>
                      <a:pt x="5448" y="3595"/>
                    </a:cubicBezTo>
                    <a:lnTo>
                      <a:pt x="5448" y="705"/>
                    </a:lnTo>
                    <a:cubicBezTo>
                      <a:pt x="5448" y="318"/>
                      <a:pt x="5135" y="0"/>
                      <a:pt x="47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9"/>
              <p:cNvSpPr/>
              <p:nvPr/>
            </p:nvSpPr>
            <p:spPr>
              <a:xfrm>
                <a:off x="3623579" y="4446544"/>
                <a:ext cx="59080" cy="45640"/>
              </a:xfrm>
              <a:custGeom>
                <a:avLst/>
                <a:gdLst/>
                <a:ahLst/>
                <a:cxnLst/>
                <a:rect l="l" t="t" r="r" b="b"/>
                <a:pathLst>
                  <a:path w="1688" h="1304" extrusionOk="0">
                    <a:moveTo>
                      <a:pt x="179" y="0"/>
                    </a:moveTo>
                    <a:cubicBezTo>
                      <a:pt x="82" y="0"/>
                      <a:pt x="1" y="77"/>
                      <a:pt x="1" y="174"/>
                    </a:cubicBezTo>
                    <a:lnTo>
                      <a:pt x="1" y="1129"/>
                    </a:lnTo>
                    <a:cubicBezTo>
                      <a:pt x="1" y="1227"/>
                      <a:pt x="82" y="1304"/>
                      <a:pt x="179" y="1304"/>
                    </a:cubicBezTo>
                    <a:lnTo>
                      <a:pt x="1513" y="1304"/>
                    </a:lnTo>
                    <a:cubicBezTo>
                      <a:pt x="1610" y="1304"/>
                      <a:pt x="1688" y="1227"/>
                      <a:pt x="1688" y="1129"/>
                    </a:cubicBezTo>
                    <a:lnTo>
                      <a:pt x="1688" y="174"/>
                    </a:lnTo>
                    <a:cubicBezTo>
                      <a:pt x="1688" y="77"/>
                      <a:pt x="1610" y="0"/>
                      <a:pt x="15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9"/>
              <p:cNvSpPr/>
              <p:nvPr/>
            </p:nvSpPr>
            <p:spPr>
              <a:xfrm>
                <a:off x="4156710" y="4370558"/>
                <a:ext cx="190680" cy="150325"/>
              </a:xfrm>
              <a:custGeom>
                <a:avLst/>
                <a:gdLst/>
                <a:ahLst/>
                <a:cxnLst/>
                <a:rect l="l" t="t" r="r" b="b"/>
                <a:pathLst>
                  <a:path w="5448" h="4295" extrusionOk="0">
                    <a:moveTo>
                      <a:pt x="700" y="0"/>
                    </a:moveTo>
                    <a:cubicBezTo>
                      <a:pt x="314" y="0"/>
                      <a:pt x="0" y="318"/>
                      <a:pt x="0" y="705"/>
                    </a:cubicBezTo>
                    <a:lnTo>
                      <a:pt x="329" y="705"/>
                    </a:lnTo>
                    <a:cubicBezTo>
                      <a:pt x="329" y="500"/>
                      <a:pt x="496" y="334"/>
                      <a:pt x="700" y="334"/>
                    </a:cubicBezTo>
                    <a:lnTo>
                      <a:pt x="4748" y="334"/>
                    </a:lnTo>
                    <a:cubicBezTo>
                      <a:pt x="4953" y="334"/>
                      <a:pt x="5119" y="500"/>
                      <a:pt x="5119" y="705"/>
                    </a:cubicBezTo>
                    <a:lnTo>
                      <a:pt x="5119" y="3595"/>
                    </a:lnTo>
                    <a:cubicBezTo>
                      <a:pt x="5119" y="3800"/>
                      <a:pt x="4953" y="3966"/>
                      <a:pt x="4748" y="3966"/>
                    </a:cubicBezTo>
                    <a:lnTo>
                      <a:pt x="3769" y="3966"/>
                    </a:lnTo>
                    <a:lnTo>
                      <a:pt x="3769" y="4295"/>
                    </a:lnTo>
                    <a:lnTo>
                      <a:pt x="4748" y="4295"/>
                    </a:lnTo>
                    <a:cubicBezTo>
                      <a:pt x="5134" y="4295"/>
                      <a:pt x="5448" y="3982"/>
                      <a:pt x="5448" y="3595"/>
                    </a:cubicBezTo>
                    <a:lnTo>
                      <a:pt x="5448" y="705"/>
                    </a:lnTo>
                    <a:cubicBezTo>
                      <a:pt x="5448" y="318"/>
                      <a:pt x="5134" y="0"/>
                      <a:pt x="4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9"/>
              <p:cNvSpPr/>
              <p:nvPr/>
            </p:nvSpPr>
            <p:spPr>
              <a:xfrm>
                <a:off x="4155765" y="4407239"/>
                <a:ext cx="111755" cy="111755"/>
              </a:xfrm>
              <a:custGeom>
                <a:avLst/>
                <a:gdLst/>
                <a:ahLst/>
                <a:cxnLst/>
                <a:rect l="l" t="t" r="r" b="b"/>
                <a:pathLst>
                  <a:path w="3193" h="3193" extrusionOk="0">
                    <a:moveTo>
                      <a:pt x="0" y="1"/>
                    </a:moveTo>
                    <a:lnTo>
                      <a:pt x="0" y="477"/>
                    </a:lnTo>
                    <a:cubicBezTo>
                      <a:pt x="1498" y="477"/>
                      <a:pt x="2716" y="1695"/>
                      <a:pt x="2716" y="3193"/>
                    </a:cubicBezTo>
                    <a:lnTo>
                      <a:pt x="3192" y="3193"/>
                    </a:lnTo>
                    <a:cubicBezTo>
                      <a:pt x="3192" y="1433"/>
                      <a:pt x="176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9"/>
              <p:cNvSpPr/>
              <p:nvPr/>
            </p:nvSpPr>
            <p:spPr>
              <a:xfrm>
                <a:off x="4155765" y="4445179"/>
                <a:ext cx="73815" cy="73815"/>
              </a:xfrm>
              <a:custGeom>
                <a:avLst/>
                <a:gdLst/>
                <a:ahLst/>
                <a:cxnLst/>
                <a:rect l="l" t="t" r="r" b="b"/>
                <a:pathLst>
                  <a:path w="2109" h="2109" extrusionOk="0">
                    <a:moveTo>
                      <a:pt x="0" y="0"/>
                    </a:moveTo>
                    <a:lnTo>
                      <a:pt x="0" y="477"/>
                    </a:lnTo>
                    <a:cubicBezTo>
                      <a:pt x="902" y="477"/>
                      <a:pt x="1632" y="1207"/>
                      <a:pt x="1632" y="2109"/>
                    </a:cubicBezTo>
                    <a:lnTo>
                      <a:pt x="2109" y="2109"/>
                    </a:lnTo>
                    <a:cubicBezTo>
                      <a:pt x="2109" y="945"/>
                      <a:pt x="1164"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9"/>
              <p:cNvSpPr/>
              <p:nvPr/>
            </p:nvSpPr>
            <p:spPr>
              <a:xfrm>
                <a:off x="4155765" y="4487145"/>
                <a:ext cx="31850" cy="31850"/>
              </a:xfrm>
              <a:custGeom>
                <a:avLst/>
                <a:gdLst/>
                <a:ahLst/>
                <a:cxnLst/>
                <a:rect l="l" t="t" r="r" b="b"/>
                <a:pathLst>
                  <a:path w="910" h="910" extrusionOk="0">
                    <a:moveTo>
                      <a:pt x="0" y="1"/>
                    </a:moveTo>
                    <a:lnTo>
                      <a:pt x="0" y="910"/>
                    </a:lnTo>
                    <a:lnTo>
                      <a:pt x="909" y="910"/>
                    </a:lnTo>
                    <a:cubicBezTo>
                      <a:pt x="909" y="407"/>
                      <a:pt x="50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9"/>
              <p:cNvSpPr/>
              <p:nvPr/>
            </p:nvSpPr>
            <p:spPr>
              <a:xfrm>
                <a:off x="4471542" y="4367723"/>
                <a:ext cx="68530" cy="68530"/>
              </a:xfrm>
              <a:custGeom>
                <a:avLst/>
                <a:gdLst/>
                <a:ahLst/>
                <a:cxnLst/>
                <a:rect l="l" t="t" r="r" b="b"/>
                <a:pathLst>
                  <a:path w="1958" h="1958" extrusionOk="0">
                    <a:moveTo>
                      <a:pt x="248" y="1"/>
                    </a:moveTo>
                    <a:cubicBezTo>
                      <a:pt x="113" y="1"/>
                      <a:pt x="1" y="113"/>
                      <a:pt x="1" y="248"/>
                    </a:cubicBezTo>
                    <a:lnTo>
                      <a:pt x="1" y="1710"/>
                    </a:lnTo>
                    <a:cubicBezTo>
                      <a:pt x="1" y="1849"/>
                      <a:pt x="113" y="1958"/>
                      <a:pt x="248" y="1958"/>
                    </a:cubicBezTo>
                    <a:cubicBezTo>
                      <a:pt x="383" y="1958"/>
                      <a:pt x="495" y="1849"/>
                      <a:pt x="495" y="1710"/>
                    </a:cubicBezTo>
                    <a:lnTo>
                      <a:pt x="495" y="496"/>
                    </a:lnTo>
                    <a:lnTo>
                      <a:pt x="1710" y="496"/>
                    </a:lnTo>
                    <a:cubicBezTo>
                      <a:pt x="1845" y="496"/>
                      <a:pt x="1958" y="383"/>
                      <a:pt x="1958" y="248"/>
                    </a:cubicBezTo>
                    <a:cubicBezTo>
                      <a:pt x="1958" y="113"/>
                      <a:pt x="1845" y="1"/>
                      <a:pt x="17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9"/>
              <p:cNvSpPr/>
              <p:nvPr/>
            </p:nvSpPr>
            <p:spPr>
              <a:xfrm>
                <a:off x="4553164" y="4367723"/>
                <a:ext cx="68705" cy="68530"/>
              </a:xfrm>
              <a:custGeom>
                <a:avLst/>
                <a:gdLst/>
                <a:ahLst/>
                <a:cxnLst/>
                <a:rect l="l" t="t" r="r" b="b"/>
                <a:pathLst>
                  <a:path w="1963" h="1958" extrusionOk="0">
                    <a:moveTo>
                      <a:pt x="249" y="1"/>
                    </a:moveTo>
                    <a:cubicBezTo>
                      <a:pt x="113" y="1"/>
                      <a:pt x="1" y="113"/>
                      <a:pt x="1" y="248"/>
                    </a:cubicBezTo>
                    <a:cubicBezTo>
                      <a:pt x="1" y="383"/>
                      <a:pt x="113" y="496"/>
                      <a:pt x="249" y="496"/>
                    </a:cubicBezTo>
                    <a:lnTo>
                      <a:pt x="1467" y="496"/>
                    </a:lnTo>
                    <a:lnTo>
                      <a:pt x="1467" y="1710"/>
                    </a:lnTo>
                    <a:cubicBezTo>
                      <a:pt x="1467" y="1849"/>
                      <a:pt x="1576" y="1958"/>
                      <a:pt x="1715" y="1958"/>
                    </a:cubicBezTo>
                    <a:cubicBezTo>
                      <a:pt x="1851" y="1958"/>
                      <a:pt x="1963" y="1849"/>
                      <a:pt x="1963" y="1710"/>
                    </a:cubicBezTo>
                    <a:lnTo>
                      <a:pt x="1963" y="248"/>
                    </a:lnTo>
                    <a:cubicBezTo>
                      <a:pt x="1963" y="113"/>
                      <a:pt x="1851" y="1"/>
                      <a:pt x="1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9"/>
              <p:cNvSpPr/>
              <p:nvPr/>
            </p:nvSpPr>
            <p:spPr>
              <a:xfrm>
                <a:off x="4553164" y="4455190"/>
                <a:ext cx="68705" cy="68565"/>
              </a:xfrm>
              <a:custGeom>
                <a:avLst/>
                <a:gdLst/>
                <a:ahLst/>
                <a:cxnLst/>
                <a:rect l="l" t="t" r="r" b="b"/>
                <a:pathLst>
                  <a:path w="1963" h="1959" extrusionOk="0">
                    <a:moveTo>
                      <a:pt x="1715" y="0"/>
                    </a:moveTo>
                    <a:cubicBezTo>
                      <a:pt x="1576" y="0"/>
                      <a:pt x="1467" y="113"/>
                      <a:pt x="1467" y="248"/>
                    </a:cubicBezTo>
                    <a:lnTo>
                      <a:pt x="1467" y="1463"/>
                    </a:lnTo>
                    <a:lnTo>
                      <a:pt x="249" y="1463"/>
                    </a:lnTo>
                    <a:cubicBezTo>
                      <a:pt x="113" y="1463"/>
                      <a:pt x="1" y="1575"/>
                      <a:pt x="1" y="1711"/>
                    </a:cubicBezTo>
                    <a:cubicBezTo>
                      <a:pt x="1" y="1850"/>
                      <a:pt x="113" y="1959"/>
                      <a:pt x="249" y="1959"/>
                    </a:cubicBezTo>
                    <a:lnTo>
                      <a:pt x="1715" y="1959"/>
                    </a:lnTo>
                    <a:cubicBezTo>
                      <a:pt x="1851" y="1959"/>
                      <a:pt x="1963" y="1850"/>
                      <a:pt x="1963" y="1711"/>
                    </a:cubicBezTo>
                    <a:lnTo>
                      <a:pt x="1963" y="248"/>
                    </a:lnTo>
                    <a:cubicBezTo>
                      <a:pt x="1963" y="113"/>
                      <a:pt x="1851" y="0"/>
                      <a:pt x="1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9"/>
              <p:cNvSpPr/>
              <p:nvPr/>
            </p:nvSpPr>
            <p:spPr>
              <a:xfrm>
                <a:off x="4471542" y="4455190"/>
                <a:ext cx="68530" cy="68565"/>
              </a:xfrm>
              <a:custGeom>
                <a:avLst/>
                <a:gdLst/>
                <a:ahLst/>
                <a:cxnLst/>
                <a:rect l="l" t="t" r="r" b="b"/>
                <a:pathLst>
                  <a:path w="1958" h="1959" extrusionOk="0">
                    <a:moveTo>
                      <a:pt x="248" y="0"/>
                    </a:moveTo>
                    <a:cubicBezTo>
                      <a:pt x="113" y="0"/>
                      <a:pt x="1" y="113"/>
                      <a:pt x="1" y="248"/>
                    </a:cubicBezTo>
                    <a:lnTo>
                      <a:pt x="1" y="1711"/>
                    </a:lnTo>
                    <a:cubicBezTo>
                      <a:pt x="1" y="1850"/>
                      <a:pt x="113" y="1959"/>
                      <a:pt x="248" y="1959"/>
                    </a:cubicBezTo>
                    <a:lnTo>
                      <a:pt x="1710" y="1959"/>
                    </a:lnTo>
                    <a:cubicBezTo>
                      <a:pt x="1845" y="1959"/>
                      <a:pt x="1958" y="1850"/>
                      <a:pt x="1958" y="1711"/>
                    </a:cubicBezTo>
                    <a:cubicBezTo>
                      <a:pt x="1958" y="1575"/>
                      <a:pt x="1845" y="1463"/>
                      <a:pt x="1710" y="1463"/>
                    </a:cubicBezTo>
                    <a:lnTo>
                      <a:pt x="495" y="1463"/>
                    </a:lnTo>
                    <a:lnTo>
                      <a:pt x="495" y="248"/>
                    </a:lnTo>
                    <a:cubicBezTo>
                      <a:pt x="495" y="113"/>
                      <a:pt x="383"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Google Shape;3264;p49"/>
          <p:cNvSpPr txBox="1">
            <a:spLocks/>
          </p:cNvSpPr>
          <p:nvPr/>
        </p:nvSpPr>
        <p:spPr>
          <a:xfrm>
            <a:off x="-966339" y="118350"/>
            <a:ext cx="3852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2pPr>
            <a:lvl3pPr marR="0" lvl="2" algn="ct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3pPr>
            <a:lvl4pPr marR="0" lvl="3" algn="ct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4pPr>
            <a:lvl5pPr marR="0" lvl="4" algn="ct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5pPr>
            <a:lvl6pPr marR="0" lvl="5" algn="ct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6pPr>
            <a:lvl7pPr marR="0" lvl="6" algn="ct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7pPr>
            <a:lvl8pPr marR="0" lvl="7" algn="ct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8pPr>
            <a:lvl9pPr marR="0" lvl="8" algn="ctr" rtl="0">
              <a:lnSpc>
                <a:spcPct val="100000"/>
              </a:lnSpc>
              <a:spcBef>
                <a:spcPts val="0"/>
              </a:spcBef>
              <a:spcAft>
                <a:spcPts val="0"/>
              </a:spcAft>
              <a:buClr>
                <a:schemeClr val="dk1"/>
              </a:buClr>
              <a:buSzPts val="3500"/>
              <a:buFont typeface="Concert One"/>
              <a:buNone/>
              <a:defRPr sz="3500" b="0" i="0" u="none" strike="noStrike" cap="none">
                <a:solidFill>
                  <a:schemeClr val="dk1"/>
                </a:solidFill>
                <a:latin typeface="Concert One"/>
                <a:ea typeface="Concert One"/>
                <a:cs typeface="Concert One"/>
                <a:sym typeface="Concert One"/>
              </a:defRPr>
            </a:lvl9pPr>
          </a:lstStyle>
          <a:p>
            <a:r>
              <a:rPr lang="es-PE" sz="2800" dirty="0" smtClean="0">
                <a:solidFill>
                  <a:srgbClr val="000000"/>
                </a:solidFill>
              </a:rPr>
              <a:t>Free Template</a:t>
            </a:r>
            <a:endParaRPr lang="es-PE" sz="2800" dirty="0">
              <a:solidFill>
                <a:srgbClr val="000000"/>
              </a:solidFill>
            </a:endParaRPr>
          </a:p>
        </p:txBody>
      </p:sp>
      <p:pic>
        <p:nvPicPr>
          <p:cNvPr id="2" name="Imagen 1"/>
          <p:cNvPicPr>
            <a:picLocks noChangeAspect="1"/>
          </p:cNvPicPr>
          <p:nvPr/>
        </p:nvPicPr>
        <p:blipFill>
          <a:blip r:embed="rId3"/>
          <a:stretch>
            <a:fillRect/>
          </a:stretch>
        </p:blipFill>
        <p:spPr>
          <a:xfrm>
            <a:off x="5157423" y="1764418"/>
            <a:ext cx="3575295" cy="2019633"/>
          </a:xfrm>
          <a:prstGeom prst="rect">
            <a:avLst/>
          </a:prstGeom>
        </p:spPr>
      </p:pic>
      <p:grpSp>
        <p:nvGrpSpPr>
          <p:cNvPr id="3309" name="Google Shape;3309;p49"/>
          <p:cNvGrpSpPr/>
          <p:nvPr/>
        </p:nvGrpSpPr>
        <p:grpSpPr>
          <a:xfrm>
            <a:off x="6571465" y="2540288"/>
            <a:ext cx="635607" cy="635623"/>
            <a:chOff x="2389708" y="2922863"/>
            <a:chExt cx="300378" cy="300385"/>
          </a:xfrm>
        </p:grpSpPr>
        <p:sp>
          <p:nvSpPr>
            <p:cNvPr id="3310" name="Google Shape;3310;p49"/>
            <p:cNvSpPr/>
            <p:nvPr/>
          </p:nvSpPr>
          <p:spPr>
            <a:xfrm>
              <a:off x="2389708" y="2922863"/>
              <a:ext cx="300378" cy="300385"/>
            </a:xfrm>
            <a:custGeom>
              <a:avLst/>
              <a:gdLst/>
              <a:ahLst/>
              <a:cxnLst/>
              <a:rect l="l" t="t" r="r" b="b"/>
              <a:pathLst>
                <a:path w="39680" h="39681" extrusionOk="0">
                  <a:moveTo>
                    <a:pt x="19840" y="1"/>
                  </a:moveTo>
                  <a:cubicBezTo>
                    <a:pt x="8884" y="1"/>
                    <a:pt x="1" y="8884"/>
                    <a:pt x="1" y="19840"/>
                  </a:cubicBezTo>
                  <a:cubicBezTo>
                    <a:pt x="1" y="30797"/>
                    <a:pt x="8884" y="39680"/>
                    <a:pt x="19840" y="39680"/>
                  </a:cubicBezTo>
                  <a:cubicBezTo>
                    <a:pt x="30797" y="39680"/>
                    <a:pt x="39680" y="30797"/>
                    <a:pt x="39680" y="19840"/>
                  </a:cubicBezTo>
                  <a:cubicBezTo>
                    <a:pt x="39680" y="8884"/>
                    <a:pt x="30797" y="1"/>
                    <a:pt x="19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9"/>
            <p:cNvSpPr/>
            <p:nvPr/>
          </p:nvSpPr>
          <p:spPr>
            <a:xfrm>
              <a:off x="2488850" y="3005373"/>
              <a:ext cx="135374" cy="135374"/>
            </a:xfrm>
            <a:custGeom>
              <a:avLst/>
              <a:gdLst/>
              <a:ahLst/>
              <a:cxnLst/>
              <a:rect l="l" t="t" r="r" b="b"/>
              <a:pathLst>
                <a:path w="17883" h="17883" extrusionOk="0">
                  <a:moveTo>
                    <a:pt x="0" y="1"/>
                  </a:moveTo>
                  <a:lnTo>
                    <a:pt x="0" y="17882"/>
                  </a:lnTo>
                  <a:lnTo>
                    <a:pt x="17883" y="894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3265;p49"/>
          <p:cNvSpPr txBox="1">
            <a:spLocks/>
          </p:cNvSpPr>
          <p:nvPr/>
        </p:nvSpPr>
        <p:spPr>
          <a:xfrm>
            <a:off x="779982" y="3113275"/>
            <a:ext cx="3852000" cy="1062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r" rtl="0">
              <a:lnSpc>
                <a:spcPct val="100000"/>
              </a:lnSpc>
              <a:spcBef>
                <a:spcPts val="0"/>
              </a:spcBef>
              <a:spcAft>
                <a:spcPts val="0"/>
              </a:spcAft>
              <a:buClr>
                <a:schemeClr val="dk1"/>
              </a:buClr>
              <a:buSzPts val="1600"/>
              <a:buFont typeface="Cambay"/>
              <a:buNone/>
              <a:defRPr sz="1600" b="0" i="0" u="none" strike="noStrike" cap="none">
                <a:solidFill>
                  <a:schemeClr val="dk1"/>
                </a:solidFill>
                <a:latin typeface="Cambay"/>
                <a:ea typeface="Cambay"/>
                <a:cs typeface="Cambay"/>
                <a:sym typeface="Cambay"/>
              </a:defRPr>
            </a:lvl1pPr>
            <a:lvl2pPr marL="914400" marR="0" lvl="1" indent="-330200" algn="ctr" rtl="0">
              <a:lnSpc>
                <a:spcPct val="100000"/>
              </a:lnSpc>
              <a:spcBef>
                <a:spcPts val="0"/>
              </a:spcBef>
              <a:spcAft>
                <a:spcPts val="0"/>
              </a:spcAft>
              <a:buClr>
                <a:schemeClr val="dk1"/>
              </a:buClr>
              <a:buSzPts val="1600"/>
              <a:buFont typeface="Cambay"/>
              <a:buNone/>
              <a:defRPr sz="1600" b="0" i="0" u="none" strike="noStrike" cap="none">
                <a:solidFill>
                  <a:schemeClr val="dk1"/>
                </a:solidFill>
                <a:latin typeface="Cambay"/>
                <a:ea typeface="Cambay"/>
                <a:cs typeface="Cambay"/>
                <a:sym typeface="Cambay"/>
              </a:defRPr>
            </a:lvl2pPr>
            <a:lvl3pPr marL="1371600" marR="0" lvl="2" indent="-330200" algn="ctr" rtl="0">
              <a:lnSpc>
                <a:spcPct val="100000"/>
              </a:lnSpc>
              <a:spcBef>
                <a:spcPts val="1600"/>
              </a:spcBef>
              <a:spcAft>
                <a:spcPts val="0"/>
              </a:spcAft>
              <a:buClr>
                <a:schemeClr val="dk1"/>
              </a:buClr>
              <a:buSzPts val="1600"/>
              <a:buFont typeface="Cambay"/>
              <a:buNone/>
              <a:defRPr sz="1600" b="0" i="0" u="none" strike="noStrike" cap="none">
                <a:solidFill>
                  <a:schemeClr val="dk1"/>
                </a:solidFill>
                <a:latin typeface="Cambay"/>
                <a:ea typeface="Cambay"/>
                <a:cs typeface="Cambay"/>
                <a:sym typeface="Cambay"/>
              </a:defRPr>
            </a:lvl3pPr>
            <a:lvl4pPr marL="1828800" marR="0" lvl="3" indent="-330200" algn="ctr" rtl="0">
              <a:lnSpc>
                <a:spcPct val="100000"/>
              </a:lnSpc>
              <a:spcBef>
                <a:spcPts val="1600"/>
              </a:spcBef>
              <a:spcAft>
                <a:spcPts val="0"/>
              </a:spcAft>
              <a:buClr>
                <a:schemeClr val="dk1"/>
              </a:buClr>
              <a:buSzPts val="1600"/>
              <a:buFont typeface="Cambay"/>
              <a:buNone/>
              <a:defRPr sz="1600" b="0" i="0" u="none" strike="noStrike" cap="none">
                <a:solidFill>
                  <a:schemeClr val="dk1"/>
                </a:solidFill>
                <a:latin typeface="Cambay"/>
                <a:ea typeface="Cambay"/>
                <a:cs typeface="Cambay"/>
                <a:sym typeface="Cambay"/>
              </a:defRPr>
            </a:lvl4pPr>
            <a:lvl5pPr marL="2286000" marR="0" lvl="4" indent="-330200" algn="ctr" rtl="0">
              <a:lnSpc>
                <a:spcPct val="100000"/>
              </a:lnSpc>
              <a:spcBef>
                <a:spcPts val="1600"/>
              </a:spcBef>
              <a:spcAft>
                <a:spcPts val="0"/>
              </a:spcAft>
              <a:buClr>
                <a:schemeClr val="dk1"/>
              </a:buClr>
              <a:buSzPts val="1600"/>
              <a:buFont typeface="Cambay"/>
              <a:buNone/>
              <a:defRPr sz="1600" b="0" i="0" u="none" strike="noStrike" cap="none">
                <a:solidFill>
                  <a:schemeClr val="dk1"/>
                </a:solidFill>
                <a:latin typeface="Cambay"/>
                <a:ea typeface="Cambay"/>
                <a:cs typeface="Cambay"/>
                <a:sym typeface="Cambay"/>
              </a:defRPr>
            </a:lvl5pPr>
            <a:lvl6pPr marL="2743200" marR="0" lvl="5" indent="-330200" algn="ctr" rtl="0">
              <a:lnSpc>
                <a:spcPct val="100000"/>
              </a:lnSpc>
              <a:spcBef>
                <a:spcPts val="1600"/>
              </a:spcBef>
              <a:spcAft>
                <a:spcPts val="0"/>
              </a:spcAft>
              <a:buClr>
                <a:schemeClr val="dk1"/>
              </a:buClr>
              <a:buSzPts val="1600"/>
              <a:buFont typeface="Cambay"/>
              <a:buNone/>
              <a:defRPr sz="1600" b="0" i="0" u="none" strike="noStrike" cap="none">
                <a:solidFill>
                  <a:schemeClr val="dk1"/>
                </a:solidFill>
                <a:latin typeface="Cambay"/>
                <a:ea typeface="Cambay"/>
                <a:cs typeface="Cambay"/>
                <a:sym typeface="Cambay"/>
              </a:defRPr>
            </a:lvl6pPr>
            <a:lvl7pPr marL="3200400" marR="0" lvl="6" indent="-330200" algn="ctr" rtl="0">
              <a:lnSpc>
                <a:spcPct val="100000"/>
              </a:lnSpc>
              <a:spcBef>
                <a:spcPts val="1600"/>
              </a:spcBef>
              <a:spcAft>
                <a:spcPts val="0"/>
              </a:spcAft>
              <a:buClr>
                <a:schemeClr val="dk1"/>
              </a:buClr>
              <a:buSzPts val="1600"/>
              <a:buFont typeface="Cambay"/>
              <a:buNone/>
              <a:defRPr sz="1600" b="0" i="0" u="none" strike="noStrike" cap="none">
                <a:solidFill>
                  <a:schemeClr val="dk1"/>
                </a:solidFill>
                <a:latin typeface="Cambay"/>
                <a:ea typeface="Cambay"/>
                <a:cs typeface="Cambay"/>
                <a:sym typeface="Cambay"/>
              </a:defRPr>
            </a:lvl7pPr>
            <a:lvl8pPr marL="3657600" marR="0" lvl="7" indent="-330200" algn="ctr" rtl="0">
              <a:lnSpc>
                <a:spcPct val="100000"/>
              </a:lnSpc>
              <a:spcBef>
                <a:spcPts val="1600"/>
              </a:spcBef>
              <a:spcAft>
                <a:spcPts val="0"/>
              </a:spcAft>
              <a:buClr>
                <a:schemeClr val="dk1"/>
              </a:buClr>
              <a:buSzPts val="1600"/>
              <a:buFont typeface="Cambay"/>
              <a:buNone/>
              <a:defRPr sz="1600" b="0" i="0" u="none" strike="noStrike" cap="none">
                <a:solidFill>
                  <a:schemeClr val="dk1"/>
                </a:solidFill>
                <a:latin typeface="Cambay"/>
                <a:ea typeface="Cambay"/>
                <a:cs typeface="Cambay"/>
                <a:sym typeface="Cambay"/>
              </a:defRPr>
            </a:lvl8pPr>
            <a:lvl9pPr marL="4114800" marR="0" lvl="8" indent="-330200" algn="ctr" rtl="0">
              <a:lnSpc>
                <a:spcPct val="100000"/>
              </a:lnSpc>
              <a:spcBef>
                <a:spcPts val="1600"/>
              </a:spcBef>
              <a:spcAft>
                <a:spcPts val="1600"/>
              </a:spcAft>
              <a:buClr>
                <a:schemeClr val="dk1"/>
              </a:buClr>
              <a:buSzPts val="1600"/>
              <a:buFont typeface="Cambay"/>
              <a:buNone/>
              <a:defRPr sz="1600" b="0" i="0" u="none" strike="noStrike" cap="none">
                <a:solidFill>
                  <a:schemeClr val="dk1"/>
                </a:solidFill>
                <a:latin typeface="Cambay"/>
                <a:ea typeface="Cambay"/>
                <a:cs typeface="Cambay"/>
                <a:sym typeface="Cambay"/>
              </a:defRPr>
            </a:lvl9pPr>
          </a:lstStyle>
          <a:p>
            <a:pPr marL="0" indent="0"/>
            <a:r>
              <a:rPr lang="en-US" smtClean="0">
                <a:solidFill>
                  <a:srgbClr val="000000"/>
                </a:solidFill>
              </a:rPr>
              <a:t>You can replace the image on the screen with your own work. Just right-click on it and select “Replace image”</a:t>
            </a:r>
            <a:endParaRPr lang="en-US"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7"/>
        <p:cNvGrpSpPr/>
        <p:nvPr/>
      </p:nvGrpSpPr>
      <p:grpSpPr>
        <a:xfrm>
          <a:off x="0" y="0"/>
          <a:ext cx="0" cy="0"/>
          <a:chOff x="0" y="0"/>
          <a:chExt cx="0" cy="0"/>
        </a:xfrm>
      </p:grpSpPr>
      <p:sp>
        <p:nvSpPr>
          <p:cNvPr id="2258" name="Google Shape;2258;p42"/>
          <p:cNvSpPr txBox="1">
            <a:spLocks noGrp="1"/>
          </p:cNvSpPr>
          <p:nvPr>
            <p:ph type="title"/>
          </p:nvPr>
        </p:nvSpPr>
        <p:spPr>
          <a:xfrm>
            <a:off x="2857489" y="536650"/>
            <a:ext cx="3429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000000"/>
                </a:solidFill>
              </a:rPr>
              <a:t>Real Estate Infographics</a:t>
            </a:r>
            <a:endParaRPr>
              <a:solidFill>
                <a:srgbClr val="000000"/>
              </a:solidFill>
            </a:endParaRPr>
          </a:p>
        </p:txBody>
      </p:sp>
      <p:sp>
        <p:nvSpPr>
          <p:cNvPr id="2259" name="Google Shape;2259;p42"/>
          <p:cNvSpPr/>
          <p:nvPr/>
        </p:nvSpPr>
        <p:spPr>
          <a:xfrm>
            <a:off x="2480452" y="3594094"/>
            <a:ext cx="174216" cy="279482"/>
          </a:xfrm>
          <a:custGeom>
            <a:avLst/>
            <a:gdLst/>
            <a:ahLst/>
            <a:cxnLst/>
            <a:rect l="l" t="t" r="r" b="b"/>
            <a:pathLst>
              <a:path w="15845" h="25419" extrusionOk="0">
                <a:moveTo>
                  <a:pt x="7205" y="0"/>
                </a:moveTo>
                <a:cubicBezTo>
                  <a:pt x="6238" y="0"/>
                  <a:pt x="5137" y="167"/>
                  <a:pt x="3970" y="434"/>
                </a:cubicBezTo>
                <a:cubicBezTo>
                  <a:pt x="2802" y="701"/>
                  <a:pt x="1535" y="1134"/>
                  <a:pt x="167" y="1668"/>
                </a:cubicBezTo>
                <a:lnTo>
                  <a:pt x="167" y="5070"/>
                </a:lnTo>
                <a:cubicBezTo>
                  <a:pt x="1501" y="4337"/>
                  <a:pt x="2735" y="3770"/>
                  <a:pt x="3936" y="3403"/>
                </a:cubicBezTo>
                <a:cubicBezTo>
                  <a:pt x="5104" y="3036"/>
                  <a:pt x="6238" y="2869"/>
                  <a:pt x="7272" y="2869"/>
                </a:cubicBezTo>
                <a:cubicBezTo>
                  <a:pt x="8773" y="2869"/>
                  <a:pt x="9974" y="3269"/>
                  <a:pt x="10908" y="4103"/>
                </a:cubicBezTo>
                <a:cubicBezTo>
                  <a:pt x="11842" y="4937"/>
                  <a:pt x="12309" y="6038"/>
                  <a:pt x="12309" y="7339"/>
                </a:cubicBezTo>
                <a:cubicBezTo>
                  <a:pt x="12309" y="8173"/>
                  <a:pt x="12109" y="9007"/>
                  <a:pt x="11675" y="9841"/>
                </a:cubicBezTo>
                <a:cubicBezTo>
                  <a:pt x="11242" y="10674"/>
                  <a:pt x="10474" y="11709"/>
                  <a:pt x="9407" y="12909"/>
                </a:cubicBezTo>
                <a:cubicBezTo>
                  <a:pt x="8840" y="13577"/>
                  <a:pt x="7439" y="15011"/>
                  <a:pt x="5237" y="17246"/>
                </a:cubicBezTo>
                <a:cubicBezTo>
                  <a:pt x="3002" y="19481"/>
                  <a:pt x="1268" y="21249"/>
                  <a:pt x="0" y="22583"/>
                </a:cubicBezTo>
                <a:lnTo>
                  <a:pt x="0" y="25418"/>
                </a:lnTo>
                <a:lnTo>
                  <a:pt x="15845" y="25418"/>
                </a:lnTo>
                <a:lnTo>
                  <a:pt x="15845" y="22583"/>
                </a:lnTo>
                <a:lnTo>
                  <a:pt x="4070" y="22583"/>
                </a:lnTo>
                <a:cubicBezTo>
                  <a:pt x="6772" y="19814"/>
                  <a:pt x="8873" y="17646"/>
                  <a:pt x="10374" y="16112"/>
                </a:cubicBezTo>
                <a:cubicBezTo>
                  <a:pt x="11875" y="14577"/>
                  <a:pt x="12743" y="13643"/>
                  <a:pt x="13043" y="13310"/>
                </a:cubicBezTo>
                <a:cubicBezTo>
                  <a:pt x="14044" y="12042"/>
                  <a:pt x="14744" y="10975"/>
                  <a:pt x="15111" y="10074"/>
                </a:cubicBezTo>
                <a:cubicBezTo>
                  <a:pt x="15511" y="9140"/>
                  <a:pt x="15711" y="8173"/>
                  <a:pt x="15711" y="7139"/>
                </a:cubicBezTo>
                <a:cubicBezTo>
                  <a:pt x="15711" y="4970"/>
                  <a:pt x="14944" y="3236"/>
                  <a:pt x="13410" y="1968"/>
                </a:cubicBezTo>
                <a:cubicBezTo>
                  <a:pt x="11875" y="667"/>
                  <a:pt x="9807" y="0"/>
                  <a:pt x="7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2"/>
          <p:cNvSpPr txBox="1"/>
          <p:nvPr/>
        </p:nvSpPr>
        <p:spPr>
          <a:xfrm>
            <a:off x="649375" y="1949228"/>
            <a:ext cx="1899000" cy="35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latin typeface="Roboto"/>
                <a:ea typeface="Roboto"/>
                <a:cs typeface="Roboto"/>
                <a:sym typeface="Roboto"/>
              </a:rPr>
              <a:t>Mercury</a:t>
            </a:r>
            <a:endParaRPr sz="1600" b="1">
              <a:latin typeface="Roboto"/>
              <a:ea typeface="Roboto"/>
              <a:cs typeface="Roboto"/>
              <a:sym typeface="Roboto"/>
            </a:endParaRPr>
          </a:p>
        </p:txBody>
      </p:sp>
      <p:sp>
        <p:nvSpPr>
          <p:cNvPr id="2261" name="Google Shape;2261;p42"/>
          <p:cNvSpPr txBox="1"/>
          <p:nvPr/>
        </p:nvSpPr>
        <p:spPr>
          <a:xfrm>
            <a:off x="649375" y="2301433"/>
            <a:ext cx="1789200" cy="56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latin typeface="Roboto"/>
                <a:ea typeface="Roboto"/>
                <a:cs typeface="Roboto"/>
                <a:sym typeface="Roboto"/>
              </a:rPr>
              <a:t>It’s the smallest planet in the Solar System</a:t>
            </a:r>
            <a:endParaRPr sz="1200">
              <a:latin typeface="Roboto"/>
              <a:ea typeface="Roboto"/>
              <a:cs typeface="Roboto"/>
              <a:sym typeface="Roboto"/>
            </a:endParaRPr>
          </a:p>
        </p:txBody>
      </p:sp>
      <p:sp>
        <p:nvSpPr>
          <p:cNvPr id="2262" name="Google Shape;2262;p42"/>
          <p:cNvSpPr txBox="1"/>
          <p:nvPr/>
        </p:nvSpPr>
        <p:spPr>
          <a:xfrm>
            <a:off x="649350" y="3226001"/>
            <a:ext cx="1899000" cy="35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latin typeface="Roboto"/>
                <a:ea typeface="Roboto"/>
                <a:cs typeface="Roboto"/>
                <a:sym typeface="Roboto"/>
              </a:rPr>
              <a:t>Saturn</a:t>
            </a:r>
            <a:endParaRPr sz="1600" b="1">
              <a:latin typeface="Roboto"/>
              <a:ea typeface="Roboto"/>
              <a:cs typeface="Roboto"/>
              <a:sym typeface="Roboto"/>
            </a:endParaRPr>
          </a:p>
        </p:txBody>
      </p:sp>
      <p:sp>
        <p:nvSpPr>
          <p:cNvPr id="2263" name="Google Shape;2263;p42"/>
          <p:cNvSpPr txBox="1"/>
          <p:nvPr/>
        </p:nvSpPr>
        <p:spPr>
          <a:xfrm>
            <a:off x="647275" y="3584359"/>
            <a:ext cx="1789200" cy="56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It’s composed mostly of hydrogen and helium</a:t>
            </a:r>
            <a:endParaRPr sz="1200">
              <a:latin typeface="Roboto"/>
              <a:ea typeface="Roboto"/>
              <a:cs typeface="Roboto"/>
              <a:sym typeface="Roboto"/>
            </a:endParaRPr>
          </a:p>
          <a:p>
            <a:pPr marL="0" lvl="0" indent="0" algn="l" rtl="0">
              <a:lnSpc>
                <a:spcPct val="115000"/>
              </a:lnSpc>
              <a:spcBef>
                <a:spcPts val="1600"/>
              </a:spcBef>
              <a:spcAft>
                <a:spcPts val="1600"/>
              </a:spcAft>
              <a:buNone/>
            </a:pPr>
            <a:endParaRPr sz="1200">
              <a:latin typeface="Roboto"/>
              <a:ea typeface="Roboto"/>
              <a:cs typeface="Roboto"/>
              <a:sym typeface="Roboto"/>
            </a:endParaRPr>
          </a:p>
        </p:txBody>
      </p:sp>
      <p:sp>
        <p:nvSpPr>
          <p:cNvPr id="2264" name="Google Shape;2264;p42"/>
          <p:cNvSpPr txBox="1"/>
          <p:nvPr/>
        </p:nvSpPr>
        <p:spPr>
          <a:xfrm>
            <a:off x="6593550" y="3681800"/>
            <a:ext cx="1899000" cy="352200"/>
          </a:xfrm>
          <a:prstGeom prst="rect">
            <a:avLst/>
          </a:prstGeom>
          <a:solidFill>
            <a:srgbClr val="FFD966"/>
          </a:solid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1600" b="1">
                <a:latin typeface="Roboto"/>
                <a:ea typeface="Roboto"/>
                <a:cs typeface="Roboto"/>
                <a:sym typeface="Roboto"/>
              </a:rPr>
              <a:t>Neptune</a:t>
            </a:r>
            <a:endParaRPr sz="1600" b="1">
              <a:latin typeface="Roboto"/>
              <a:ea typeface="Roboto"/>
              <a:cs typeface="Roboto"/>
              <a:sym typeface="Roboto"/>
            </a:endParaRPr>
          </a:p>
        </p:txBody>
      </p:sp>
      <p:sp>
        <p:nvSpPr>
          <p:cNvPr id="2265" name="Google Shape;2265;p42"/>
          <p:cNvSpPr txBox="1"/>
          <p:nvPr/>
        </p:nvSpPr>
        <p:spPr>
          <a:xfrm>
            <a:off x="6593550" y="2599726"/>
            <a:ext cx="1899000" cy="352200"/>
          </a:xfrm>
          <a:prstGeom prst="rect">
            <a:avLst/>
          </a:prstGeom>
          <a:solidFill>
            <a:schemeClr val="accent3"/>
          </a:solid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1600" b="1">
                <a:latin typeface="Roboto"/>
                <a:ea typeface="Roboto"/>
                <a:cs typeface="Roboto"/>
                <a:sym typeface="Roboto"/>
              </a:rPr>
              <a:t>Mars</a:t>
            </a:r>
            <a:endParaRPr sz="1600" b="1">
              <a:latin typeface="Roboto"/>
              <a:ea typeface="Roboto"/>
              <a:cs typeface="Roboto"/>
              <a:sym typeface="Roboto"/>
            </a:endParaRPr>
          </a:p>
        </p:txBody>
      </p:sp>
      <p:sp>
        <p:nvSpPr>
          <p:cNvPr id="2266" name="Google Shape;2266;p42"/>
          <p:cNvSpPr txBox="1"/>
          <p:nvPr/>
        </p:nvSpPr>
        <p:spPr>
          <a:xfrm>
            <a:off x="6701275" y="4040150"/>
            <a:ext cx="1789200" cy="566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200">
                <a:latin typeface="Roboto"/>
                <a:ea typeface="Roboto"/>
                <a:cs typeface="Roboto"/>
                <a:sym typeface="Roboto"/>
              </a:rPr>
              <a:t>It’s the farthest planet from the Sun</a:t>
            </a:r>
            <a:endParaRPr sz="1200">
              <a:latin typeface="Roboto"/>
              <a:ea typeface="Roboto"/>
              <a:cs typeface="Roboto"/>
              <a:sym typeface="Roboto"/>
            </a:endParaRPr>
          </a:p>
        </p:txBody>
      </p:sp>
      <p:sp>
        <p:nvSpPr>
          <p:cNvPr id="2267" name="Google Shape;2267;p42"/>
          <p:cNvSpPr txBox="1"/>
          <p:nvPr/>
        </p:nvSpPr>
        <p:spPr>
          <a:xfrm>
            <a:off x="6703350" y="2958075"/>
            <a:ext cx="1789200" cy="566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200">
                <a:latin typeface="Roboto"/>
                <a:ea typeface="Roboto"/>
                <a:cs typeface="Roboto"/>
                <a:sym typeface="Roboto"/>
              </a:rPr>
              <a:t>It’s a cold place. It’s full of iron oxide dust</a:t>
            </a:r>
            <a:endParaRPr sz="1200">
              <a:latin typeface="Roboto"/>
              <a:ea typeface="Roboto"/>
              <a:cs typeface="Roboto"/>
              <a:sym typeface="Roboto"/>
            </a:endParaRPr>
          </a:p>
        </p:txBody>
      </p:sp>
      <p:sp>
        <p:nvSpPr>
          <p:cNvPr id="2268" name="Google Shape;2268;p42"/>
          <p:cNvSpPr txBox="1"/>
          <p:nvPr/>
        </p:nvSpPr>
        <p:spPr>
          <a:xfrm>
            <a:off x="6593550" y="1523825"/>
            <a:ext cx="1899000" cy="3522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1600" b="1">
                <a:latin typeface="Roboto"/>
                <a:ea typeface="Roboto"/>
                <a:cs typeface="Roboto"/>
                <a:sym typeface="Roboto"/>
              </a:rPr>
              <a:t>Jupiter</a:t>
            </a:r>
            <a:endParaRPr sz="1600" b="1">
              <a:latin typeface="Roboto"/>
              <a:ea typeface="Roboto"/>
              <a:cs typeface="Roboto"/>
              <a:sym typeface="Roboto"/>
            </a:endParaRPr>
          </a:p>
        </p:txBody>
      </p:sp>
      <p:sp>
        <p:nvSpPr>
          <p:cNvPr id="2269" name="Google Shape;2269;p42"/>
          <p:cNvSpPr txBox="1"/>
          <p:nvPr/>
        </p:nvSpPr>
        <p:spPr>
          <a:xfrm>
            <a:off x="6703350" y="1876014"/>
            <a:ext cx="1789200" cy="566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200">
                <a:latin typeface="Roboto"/>
                <a:ea typeface="Roboto"/>
                <a:cs typeface="Roboto"/>
                <a:sym typeface="Roboto"/>
              </a:rPr>
              <a:t>It’s the biggest planet in the Solar System</a:t>
            </a:r>
            <a:endParaRPr sz="1200">
              <a:latin typeface="Roboto"/>
              <a:ea typeface="Roboto"/>
              <a:cs typeface="Roboto"/>
              <a:sym typeface="Roboto"/>
            </a:endParaRPr>
          </a:p>
        </p:txBody>
      </p:sp>
      <p:pic>
        <p:nvPicPr>
          <p:cNvPr id="2" name="Imagen 1"/>
          <p:cNvPicPr>
            <a:picLocks noChangeAspect="1"/>
          </p:cNvPicPr>
          <p:nvPr/>
        </p:nvPicPr>
        <p:blipFill>
          <a:blip r:embed="rId3"/>
          <a:stretch>
            <a:fillRect/>
          </a:stretch>
        </p:blipFill>
        <p:spPr>
          <a:xfrm>
            <a:off x="3004043" y="1876014"/>
            <a:ext cx="3019838" cy="279447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472617" y="-87512"/>
            <a:ext cx="4608000" cy="1280100"/>
          </a:xfrm>
        </p:spPr>
        <p:txBody>
          <a:bodyPr>
            <a:noAutofit/>
          </a:bodyPr>
          <a:lstStyle/>
          <a:p>
            <a:pPr algn="l"/>
            <a:r>
              <a:rPr lang="en-US" altLang="ko-KR" sz="4400" dirty="0">
                <a:solidFill>
                  <a:srgbClr val="000000"/>
                </a:solidFill>
              </a:rPr>
              <a:t>Columns Layout</a:t>
            </a:r>
            <a:endParaRPr lang="ko-KR" altLang="en-US" sz="4400" dirty="0">
              <a:solidFill>
                <a:srgbClr val="000000"/>
              </a:solidFill>
            </a:endParaRPr>
          </a:p>
        </p:txBody>
      </p:sp>
      <p:sp>
        <p:nvSpPr>
          <p:cNvPr id="3" name="Text Placeholder 2"/>
          <p:cNvSpPr>
            <a:spLocks noGrp="1"/>
          </p:cNvSpPr>
          <p:nvPr>
            <p:ph type="body" sz="quarter" idx="4294967295"/>
          </p:nvPr>
        </p:nvSpPr>
        <p:spPr>
          <a:xfrm>
            <a:off x="914400" y="1376328"/>
            <a:ext cx="9144000" cy="287338"/>
          </a:xfrm>
        </p:spPr>
        <p:txBody>
          <a:bodyPr>
            <a:noAutofit/>
          </a:bodyPr>
          <a:lstStyle/>
          <a:p>
            <a:pPr marL="152400" lvl="0" indent="0">
              <a:buNone/>
            </a:pPr>
            <a:r>
              <a:rPr lang="en-US" altLang="ko-KR" sz="2000" b="1" dirty="0">
                <a:solidFill>
                  <a:srgbClr val="000000"/>
                </a:solidFill>
              </a:rPr>
              <a:t>Insert the title of your subtitle Here</a:t>
            </a:r>
          </a:p>
        </p:txBody>
      </p:sp>
      <p:sp>
        <p:nvSpPr>
          <p:cNvPr id="6" name="TextBox 5"/>
          <p:cNvSpPr txBox="1"/>
          <p:nvPr/>
        </p:nvSpPr>
        <p:spPr>
          <a:xfrm>
            <a:off x="595530" y="1539382"/>
            <a:ext cx="2421770" cy="338554"/>
          </a:xfrm>
          <a:prstGeom prst="rect">
            <a:avLst/>
          </a:prstGeom>
          <a:noFill/>
        </p:spPr>
        <p:txBody>
          <a:bodyPr wrap="square" rtlCol="0">
            <a:spAutoFit/>
          </a:bodyPr>
          <a:lstStyle/>
          <a:p>
            <a:r>
              <a:rPr lang="en-US" altLang="ko-KR" sz="1600" b="1" dirty="0">
                <a:cs typeface="Arial" pitchFamily="34" charset="0"/>
              </a:rPr>
              <a:t>Your Text Here</a:t>
            </a:r>
            <a:endParaRPr lang="ko-KR" altLang="en-US" sz="1600" b="1" dirty="0">
              <a:cs typeface="Arial" pitchFamily="34" charset="0"/>
            </a:endParaRPr>
          </a:p>
        </p:txBody>
      </p:sp>
      <p:sp>
        <p:nvSpPr>
          <p:cNvPr id="7" name="TextBox 6"/>
          <p:cNvSpPr txBox="1"/>
          <p:nvPr/>
        </p:nvSpPr>
        <p:spPr>
          <a:xfrm>
            <a:off x="595530" y="2054334"/>
            <a:ext cx="2421770" cy="2192908"/>
          </a:xfrm>
          <a:prstGeom prst="rect">
            <a:avLst/>
          </a:prstGeom>
          <a:noFill/>
        </p:spPr>
        <p:txBody>
          <a:bodyPr wrap="square" rtlCol="0">
            <a:spAutoFit/>
          </a:bodyPr>
          <a:lstStyle/>
          <a:p>
            <a:r>
              <a:rPr lang="en-US" altLang="ko-KR" sz="1050" dirty="0">
                <a:cs typeface="Arial" pitchFamily="34" charset="0"/>
              </a:rPr>
              <a:t>You can simply impress your audience and add a unique zing and appeal to your Presentations.  </a:t>
            </a:r>
          </a:p>
          <a:p>
            <a:endParaRPr lang="en-US" altLang="ko-KR" sz="1050" dirty="0">
              <a:cs typeface="Arial" pitchFamily="34" charset="0"/>
            </a:endParaRPr>
          </a:p>
          <a:p>
            <a:r>
              <a:rPr lang="en-US" altLang="ko-KR" sz="1050" dirty="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9" name="TextBox 8"/>
          <p:cNvSpPr txBox="1"/>
          <p:nvPr/>
        </p:nvSpPr>
        <p:spPr>
          <a:xfrm>
            <a:off x="3354587" y="1539382"/>
            <a:ext cx="2421770" cy="338554"/>
          </a:xfrm>
          <a:prstGeom prst="rect">
            <a:avLst/>
          </a:prstGeom>
          <a:noFill/>
        </p:spPr>
        <p:txBody>
          <a:bodyPr wrap="square" rtlCol="0">
            <a:spAutoFit/>
          </a:bodyPr>
          <a:lstStyle/>
          <a:p>
            <a:r>
              <a:rPr lang="en-US" altLang="ko-KR" sz="1600" b="1" dirty="0">
                <a:cs typeface="Arial" pitchFamily="34" charset="0"/>
              </a:rPr>
              <a:t>Your Text Here</a:t>
            </a:r>
            <a:endParaRPr lang="ko-KR" altLang="en-US" sz="1600" b="1" dirty="0">
              <a:cs typeface="Arial" pitchFamily="34" charset="0"/>
            </a:endParaRPr>
          </a:p>
        </p:txBody>
      </p:sp>
      <p:sp>
        <p:nvSpPr>
          <p:cNvPr id="10" name="TextBox 9"/>
          <p:cNvSpPr txBox="1"/>
          <p:nvPr/>
        </p:nvSpPr>
        <p:spPr>
          <a:xfrm>
            <a:off x="3354587" y="2054334"/>
            <a:ext cx="2421770" cy="2192908"/>
          </a:xfrm>
          <a:prstGeom prst="rect">
            <a:avLst/>
          </a:prstGeom>
          <a:noFill/>
        </p:spPr>
        <p:txBody>
          <a:bodyPr wrap="square" rtlCol="0">
            <a:spAutoFit/>
          </a:bodyPr>
          <a:lstStyle/>
          <a:p>
            <a:r>
              <a:rPr lang="en-US" altLang="ko-KR" sz="1050" dirty="0">
                <a:cs typeface="Arial" pitchFamily="34" charset="0"/>
              </a:rPr>
              <a:t>You can simply impress your audience and add a unique zing and appeal to your Presentations.  </a:t>
            </a:r>
          </a:p>
          <a:p>
            <a:endParaRPr lang="en-US" altLang="ko-KR" sz="1050" dirty="0">
              <a:cs typeface="Arial" pitchFamily="34" charset="0"/>
            </a:endParaRPr>
          </a:p>
          <a:p>
            <a:r>
              <a:rPr lang="en-US" altLang="ko-KR" sz="1050" dirty="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14" name="Rectangle 13"/>
          <p:cNvSpPr/>
          <p:nvPr/>
        </p:nvSpPr>
        <p:spPr>
          <a:xfrm>
            <a:off x="595530" y="1932223"/>
            <a:ext cx="2412000" cy="36000"/>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0000"/>
              </a:solidFill>
            </a:endParaRPr>
          </a:p>
        </p:txBody>
      </p:sp>
      <p:sp>
        <p:nvSpPr>
          <p:cNvPr id="16" name="Rectangle 15"/>
          <p:cNvSpPr/>
          <p:nvPr/>
        </p:nvSpPr>
        <p:spPr>
          <a:xfrm>
            <a:off x="3354587" y="1932223"/>
            <a:ext cx="2412000" cy="36000"/>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0000"/>
              </a:solidFill>
            </a:endParaRPr>
          </a:p>
        </p:txBody>
      </p:sp>
      <p:grpSp>
        <p:nvGrpSpPr>
          <p:cNvPr id="344" name="Grupo 343"/>
          <p:cNvGrpSpPr/>
          <p:nvPr/>
        </p:nvGrpSpPr>
        <p:grpSpPr>
          <a:xfrm>
            <a:off x="5954738" y="1109801"/>
            <a:ext cx="2935288" cy="3241675"/>
            <a:chOff x="5865813" y="1662113"/>
            <a:chExt cx="2935288" cy="3241675"/>
          </a:xfrm>
        </p:grpSpPr>
        <p:grpSp>
          <p:nvGrpSpPr>
            <p:cNvPr id="15" name="Group 205"/>
            <p:cNvGrpSpPr>
              <a:grpSpLocks/>
            </p:cNvGrpSpPr>
            <p:nvPr/>
          </p:nvGrpSpPr>
          <p:grpSpPr bwMode="auto">
            <a:xfrm>
              <a:off x="5865813" y="1662113"/>
              <a:ext cx="2935288" cy="3241675"/>
              <a:chOff x="3695" y="1047"/>
              <a:chExt cx="1849" cy="2042"/>
            </a:xfrm>
            <a:solidFill>
              <a:schemeClr val="tx2">
                <a:lumMod val="25000"/>
                <a:lumOff val="75000"/>
              </a:schemeClr>
            </a:solidFill>
          </p:grpSpPr>
          <p:sp>
            <p:nvSpPr>
              <p:cNvPr id="144" name="Freeform 5"/>
              <p:cNvSpPr>
                <a:spLocks noEditPoints="1"/>
              </p:cNvSpPr>
              <p:nvPr/>
            </p:nvSpPr>
            <p:spPr bwMode="auto">
              <a:xfrm>
                <a:off x="3757" y="1460"/>
                <a:ext cx="1787" cy="1629"/>
              </a:xfrm>
              <a:custGeom>
                <a:avLst/>
                <a:gdLst>
                  <a:gd name="T0" fmla="*/ 551 w 754"/>
                  <a:gd name="T1" fmla="*/ 37 h 687"/>
                  <a:gd name="T2" fmla="*/ 703 w 754"/>
                  <a:gd name="T3" fmla="*/ 267 h 687"/>
                  <a:gd name="T4" fmla="*/ 449 w 754"/>
                  <a:gd name="T5" fmla="*/ 567 h 687"/>
                  <a:gd name="T6" fmla="*/ 379 w 754"/>
                  <a:gd name="T7" fmla="*/ 687 h 687"/>
                  <a:gd name="T8" fmla="*/ 187 w 754"/>
                  <a:gd name="T9" fmla="*/ 594 h 687"/>
                  <a:gd name="T10" fmla="*/ 122 w 754"/>
                  <a:gd name="T11" fmla="*/ 302 h 687"/>
                  <a:gd name="T12" fmla="*/ 138 w 754"/>
                  <a:gd name="T13" fmla="*/ 237 h 687"/>
                  <a:gd name="T14" fmla="*/ 481 w 754"/>
                  <a:gd name="T15" fmla="*/ 44 h 687"/>
                  <a:gd name="T16" fmla="*/ 661 w 754"/>
                  <a:gd name="T17" fmla="*/ 401 h 687"/>
                  <a:gd name="T18" fmla="*/ 430 w 754"/>
                  <a:gd name="T19" fmla="*/ 118 h 687"/>
                  <a:gd name="T20" fmla="*/ 428 w 754"/>
                  <a:gd name="T21" fmla="*/ 480 h 687"/>
                  <a:gd name="T22" fmla="*/ 503 w 754"/>
                  <a:gd name="T23" fmla="*/ 392 h 687"/>
                  <a:gd name="T24" fmla="*/ 306 w 754"/>
                  <a:gd name="T25" fmla="*/ 366 h 687"/>
                  <a:gd name="T26" fmla="*/ 460 w 754"/>
                  <a:gd name="T27" fmla="*/ 261 h 687"/>
                  <a:gd name="T28" fmla="*/ 405 w 754"/>
                  <a:gd name="T29" fmla="*/ 251 h 687"/>
                  <a:gd name="T30" fmla="*/ 351 w 754"/>
                  <a:gd name="T31" fmla="*/ 177 h 687"/>
                  <a:gd name="T32" fmla="*/ 293 w 754"/>
                  <a:gd name="T33" fmla="*/ 380 h 687"/>
                  <a:gd name="T34" fmla="*/ 455 w 754"/>
                  <a:gd name="T35" fmla="*/ 408 h 687"/>
                  <a:gd name="T36" fmla="*/ 483 w 754"/>
                  <a:gd name="T37" fmla="*/ 226 h 687"/>
                  <a:gd name="T38" fmla="*/ 487 w 754"/>
                  <a:gd name="T39" fmla="*/ 246 h 687"/>
                  <a:gd name="T40" fmla="*/ 574 w 754"/>
                  <a:gd name="T41" fmla="*/ 167 h 687"/>
                  <a:gd name="T42" fmla="*/ 475 w 754"/>
                  <a:gd name="T43" fmla="*/ 56 h 687"/>
                  <a:gd name="T44" fmla="*/ 408 w 754"/>
                  <a:gd name="T45" fmla="*/ 118 h 687"/>
                  <a:gd name="T46" fmla="*/ 182 w 754"/>
                  <a:gd name="T47" fmla="*/ 486 h 687"/>
                  <a:gd name="T48" fmla="*/ 230 w 754"/>
                  <a:gd name="T49" fmla="*/ 584 h 687"/>
                  <a:gd name="T50" fmla="*/ 470 w 754"/>
                  <a:gd name="T51" fmla="*/ 496 h 687"/>
                  <a:gd name="T52" fmla="*/ 423 w 754"/>
                  <a:gd name="T53" fmla="*/ 423 h 687"/>
                  <a:gd name="T54" fmla="*/ 367 w 754"/>
                  <a:gd name="T55" fmla="*/ 428 h 687"/>
                  <a:gd name="T56" fmla="*/ 310 w 754"/>
                  <a:gd name="T57" fmla="*/ 456 h 687"/>
                  <a:gd name="T58" fmla="*/ 271 w 754"/>
                  <a:gd name="T59" fmla="*/ 469 h 687"/>
                  <a:gd name="T60" fmla="*/ 337 w 754"/>
                  <a:gd name="T61" fmla="*/ 598 h 687"/>
                  <a:gd name="T62" fmla="*/ 460 w 754"/>
                  <a:gd name="T63" fmla="*/ 497 h 687"/>
                  <a:gd name="T64" fmla="*/ 421 w 754"/>
                  <a:gd name="T65" fmla="*/ 490 h 687"/>
                  <a:gd name="T66" fmla="*/ 449 w 754"/>
                  <a:gd name="T67" fmla="*/ 473 h 687"/>
                  <a:gd name="T68" fmla="*/ 250 w 754"/>
                  <a:gd name="T69" fmla="*/ 257 h 687"/>
                  <a:gd name="T70" fmla="*/ 740 w 754"/>
                  <a:gd name="T71" fmla="*/ 303 h 687"/>
                  <a:gd name="T72" fmla="*/ 311 w 754"/>
                  <a:gd name="T73" fmla="*/ 675 h 687"/>
                  <a:gd name="T74" fmla="*/ 384 w 754"/>
                  <a:gd name="T75" fmla="*/ 607 h 687"/>
                  <a:gd name="T76" fmla="*/ 333 w 754"/>
                  <a:gd name="T77" fmla="*/ 659 h 687"/>
                  <a:gd name="T78" fmla="*/ 299 w 754"/>
                  <a:gd name="T79" fmla="*/ 136 h 687"/>
                  <a:gd name="T80" fmla="*/ 196 w 754"/>
                  <a:gd name="T81" fmla="*/ 156 h 687"/>
                  <a:gd name="T82" fmla="*/ 578 w 754"/>
                  <a:gd name="T83" fmla="*/ 257 h 687"/>
                  <a:gd name="T84" fmla="*/ 125 w 754"/>
                  <a:gd name="T85" fmla="*/ 356 h 687"/>
                  <a:gd name="T86" fmla="*/ 307 w 754"/>
                  <a:gd name="T87" fmla="*/ 419 h 687"/>
                  <a:gd name="T88" fmla="*/ 329 w 754"/>
                  <a:gd name="T89" fmla="*/ 84 h 687"/>
                  <a:gd name="T90" fmla="*/ 233 w 754"/>
                  <a:gd name="T91" fmla="*/ 329 h 687"/>
                  <a:gd name="T92" fmla="*/ 246 w 754"/>
                  <a:gd name="T93" fmla="*/ 314 h 687"/>
                  <a:gd name="T94" fmla="*/ 521 w 754"/>
                  <a:gd name="T95" fmla="*/ 413 h 687"/>
                  <a:gd name="T96" fmla="*/ 319 w 754"/>
                  <a:gd name="T97" fmla="*/ 183 h 687"/>
                  <a:gd name="T98" fmla="*/ 317 w 754"/>
                  <a:gd name="T99" fmla="*/ 167 h 687"/>
                  <a:gd name="T100" fmla="*/ 367 w 754"/>
                  <a:gd name="T101" fmla="*/ 86 h 687"/>
                  <a:gd name="T102" fmla="*/ 308 w 754"/>
                  <a:gd name="T103" fmla="*/ 111 h 687"/>
                  <a:gd name="T104" fmla="*/ 353 w 754"/>
                  <a:gd name="T105" fmla="*/ 411 h 687"/>
                  <a:gd name="T106" fmla="*/ 277 w 754"/>
                  <a:gd name="T107" fmla="*/ 401 h 687"/>
                  <a:gd name="T108" fmla="*/ 472 w 754"/>
                  <a:gd name="T109" fmla="*/ 443 h 687"/>
                  <a:gd name="T110" fmla="*/ 691 w 754"/>
                  <a:gd name="T111" fmla="*/ 277 h 687"/>
                  <a:gd name="T112" fmla="*/ 386 w 754"/>
                  <a:gd name="T113" fmla="*/ 597 h 687"/>
                  <a:gd name="T114" fmla="*/ 542 w 754"/>
                  <a:gd name="T115" fmla="*/ 42 h 687"/>
                  <a:gd name="T116" fmla="*/ 526 w 754"/>
                  <a:gd name="T117" fmla="*/ 22 h 687"/>
                  <a:gd name="T118" fmla="*/ 520 w 754"/>
                  <a:gd name="T119" fmla="*/ 76 h 687"/>
                  <a:gd name="T120" fmla="*/ 284 w 754"/>
                  <a:gd name="T121" fmla="*/ 433 h 687"/>
                  <a:gd name="T122" fmla="*/ 369 w 754"/>
                  <a:gd name="T123" fmla="*/ 16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687">
                    <a:moveTo>
                      <a:pt x="481" y="44"/>
                    </a:moveTo>
                    <a:cubicBezTo>
                      <a:pt x="483" y="41"/>
                      <a:pt x="482" y="39"/>
                      <a:pt x="481" y="37"/>
                    </a:cubicBezTo>
                    <a:cubicBezTo>
                      <a:pt x="478" y="33"/>
                      <a:pt x="475" y="28"/>
                      <a:pt x="471" y="24"/>
                    </a:cubicBezTo>
                    <a:cubicBezTo>
                      <a:pt x="470" y="22"/>
                      <a:pt x="469" y="21"/>
                      <a:pt x="467" y="19"/>
                    </a:cubicBezTo>
                    <a:cubicBezTo>
                      <a:pt x="467" y="19"/>
                      <a:pt x="467" y="18"/>
                      <a:pt x="466" y="17"/>
                    </a:cubicBezTo>
                    <a:cubicBezTo>
                      <a:pt x="467" y="17"/>
                      <a:pt x="467" y="17"/>
                      <a:pt x="467" y="16"/>
                    </a:cubicBezTo>
                    <a:cubicBezTo>
                      <a:pt x="468" y="17"/>
                      <a:pt x="469" y="18"/>
                      <a:pt x="470" y="18"/>
                    </a:cubicBezTo>
                    <a:cubicBezTo>
                      <a:pt x="475" y="23"/>
                      <a:pt x="480" y="27"/>
                      <a:pt x="486" y="31"/>
                    </a:cubicBezTo>
                    <a:cubicBezTo>
                      <a:pt x="490" y="34"/>
                      <a:pt x="497" y="30"/>
                      <a:pt x="498" y="25"/>
                    </a:cubicBezTo>
                    <a:cubicBezTo>
                      <a:pt x="499" y="18"/>
                      <a:pt x="499" y="10"/>
                      <a:pt x="499" y="3"/>
                    </a:cubicBezTo>
                    <a:cubicBezTo>
                      <a:pt x="499" y="2"/>
                      <a:pt x="499" y="2"/>
                      <a:pt x="499" y="1"/>
                    </a:cubicBezTo>
                    <a:cubicBezTo>
                      <a:pt x="499" y="1"/>
                      <a:pt x="500" y="0"/>
                      <a:pt x="500" y="0"/>
                    </a:cubicBezTo>
                    <a:cubicBezTo>
                      <a:pt x="500" y="0"/>
                      <a:pt x="501" y="1"/>
                      <a:pt x="501" y="1"/>
                    </a:cubicBezTo>
                    <a:cubicBezTo>
                      <a:pt x="502" y="5"/>
                      <a:pt x="502" y="9"/>
                      <a:pt x="503" y="13"/>
                    </a:cubicBezTo>
                    <a:cubicBezTo>
                      <a:pt x="504" y="16"/>
                      <a:pt x="505" y="19"/>
                      <a:pt x="505" y="22"/>
                    </a:cubicBezTo>
                    <a:cubicBezTo>
                      <a:pt x="507" y="26"/>
                      <a:pt x="510" y="28"/>
                      <a:pt x="514" y="28"/>
                    </a:cubicBezTo>
                    <a:cubicBezTo>
                      <a:pt x="515" y="29"/>
                      <a:pt x="517" y="28"/>
                      <a:pt x="518" y="27"/>
                    </a:cubicBezTo>
                    <a:cubicBezTo>
                      <a:pt x="524" y="22"/>
                      <a:pt x="528" y="16"/>
                      <a:pt x="533" y="9"/>
                    </a:cubicBezTo>
                    <a:cubicBezTo>
                      <a:pt x="533" y="8"/>
                      <a:pt x="534" y="8"/>
                      <a:pt x="535" y="7"/>
                    </a:cubicBezTo>
                    <a:cubicBezTo>
                      <a:pt x="535" y="7"/>
                      <a:pt x="535" y="7"/>
                      <a:pt x="535" y="7"/>
                    </a:cubicBezTo>
                    <a:cubicBezTo>
                      <a:pt x="535" y="9"/>
                      <a:pt x="535" y="10"/>
                      <a:pt x="534" y="11"/>
                    </a:cubicBezTo>
                    <a:cubicBezTo>
                      <a:pt x="531" y="17"/>
                      <a:pt x="527" y="24"/>
                      <a:pt x="526" y="32"/>
                    </a:cubicBezTo>
                    <a:cubicBezTo>
                      <a:pt x="525" y="37"/>
                      <a:pt x="528" y="41"/>
                      <a:pt x="533" y="40"/>
                    </a:cubicBezTo>
                    <a:cubicBezTo>
                      <a:pt x="539" y="40"/>
                      <a:pt x="545" y="38"/>
                      <a:pt x="551" y="37"/>
                    </a:cubicBezTo>
                    <a:cubicBezTo>
                      <a:pt x="553" y="37"/>
                      <a:pt x="556" y="36"/>
                      <a:pt x="558" y="35"/>
                    </a:cubicBezTo>
                    <a:cubicBezTo>
                      <a:pt x="558" y="36"/>
                      <a:pt x="558" y="36"/>
                      <a:pt x="558" y="36"/>
                    </a:cubicBezTo>
                    <a:cubicBezTo>
                      <a:pt x="558" y="37"/>
                      <a:pt x="557" y="37"/>
                      <a:pt x="557" y="38"/>
                    </a:cubicBezTo>
                    <a:cubicBezTo>
                      <a:pt x="551" y="40"/>
                      <a:pt x="546" y="42"/>
                      <a:pt x="541" y="45"/>
                    </a:cubicBezTo>
                    <a:cubicBezTo>
                      <a:pt x="538" y="46"/>
                      <a:pt x="536" y="48"/>
                      <a:pt x="534" y="50"/>
                    </a:cubicBezTo>
                    <a:cubicBezTo>
                      <a:pt x="531" y="53"/>
                      <a:pt x="531" y="57"/>
                      <a:pt x="535" y="60"/>
                    </a:cubicBezTo>
                    <a:cubicBezTo>
                      <a:pt x="540" y="64"/>
                      <a:pt x="547" y="67"/>
                      <a:pt x="553" y="69"/>
                    </a:cubicBezTo>
                    <a:cubicBezTo>
                      <a:pt x="555" y="70"/>
                      <a:pt x="556" y="71"/>
                      <a:pt x="558" y="71"/>
                    </a:cubicBezTo>
                    <a:cubicBezTo>
                      <a:pt x="558" y="72"/>
                      <a:pt x="558" y="72"/>
                      <a:pt x="558" y="72"/>
                    </a:cubicBezTo>
                    <a:cubicBezTo>
                      <a:pt x="557" y="72"/>
                      <a:pt x="555" y="72"/>
                      <a:pt x="554" y="72"/>
                    </a:cubicBezTo>
                    <a:cubicBezTo>
                      <a:pt x="547" y="70"/>
                      <a:pt x="539" y="68"/>
                      <a:pt x="531" y="68"/>
                    </a:cubicBezTo>
                    <a:cubicBezTo>
                      <a:pt x="530" y="68"/>
                      <a:pt x="528" y="68"/>
                      <a:pt x="527" y="68"/>
                    </a:cubicBezTo>
                    <a:cubicBezTo>
                      <a:pt x="527" y="69"/>
                      <a:pt x="527" y="69"/>
                      <a:pt x="527" y="69"/>
                    </a:cubicBezTo>
                    <a:cubicBezTo>
                      <a:pt x="528" y="70"/>
                      <a:pt x="529" y="70"/>
                      <a:pt x="529" y="71"/>
                    </a:cubicBezTo>
                    <a:cubicBezTo>
                      <a:pt x="550" y="90"/>
                      <a:pt x="562" y="113"/>
                      <a:pt x="570" y="140"/>
                    </a:cubicBezTo>
                    <a:cubicBezTo>
                      <a:pt x="575" y="155"/>
                      <a:pt x="577" y="170"/>
                      <a:pt x="579" y="186"/>
                    </a:cubicBezTo>
                    <a:cubicBezTo>
                      <a:pt x="579" y="191"/>
                      <a:pt x="580" y="196"/>
                      <a:pt x="583" y="201"/>
                    </a:cubicBezTo>
                    <a:cubicBezTo>
                      <a:pt x="594" y="217"/>
                      <a:pt x="602" y="234"/>
                      <a:pt x="607" y="252"/>
                    </a:cubicBezTo>
                    <a:cubicBezTo>
                      <a:pt x="608" y="255"/>
                      <a:pt x="610" y="255"/>
                      <a:pt x="612" y="255"/>
                    </a:cubicBezTo>
                    <a:cubicBezTo>
                      <a:pt x="620" y="257"/>
                      <a:pt x="629" y="258"/>
                      <a:pt x="638" y="260"/>
                    </a:cubicBezTo>
                    <a:cubicBezTo>
                      <a:pt x="639" y="259"/>
                      <a:pt x="639" y="258"/>
                      <a:pt x="640" y="258"/>
                    </a:cubicBezTo>
                    <a:cubicBezTo>
                      <a:pt x="641" y="259"/>
                      <a:pt x="641" y="259"/>
                      <a:pt x="641" y="260"/>
                    </a:cubicBezTo>
                    <a:cubicBezTo>
                      <a:pt x="657" y="264"/>
                      <a:pt x="674" y="268"/>
                      <a:pt x="690" y="272"/>
                    </a:cubicBezTo>
                    <a:cubicBezTo>
                      <a:pt x="693" y="267"/>
                      <a:pt x="697" y="265"/>
                      <a:pt x="703" y="267"/>
                    </a:cubicBezTo>
                    <a:cubicBezTo>
                      <a:pt x="709" y="269"/>
                      <a:pt x="710" y="274"/>
                      <a:pt x="709" y="280"/>
                    </a:cubicBezTo>
                    <a:cubicBezTo>
                      <a:pt x="714" y="282"/>
                      <a:pt x="720" y="284"/>
                      <a:pt x="725" y="287"/>
                    </a:cubicBezTo>
                    <a:cubicBezTo>
                      <a:pt x="732" y="291"/>
                      <a:pt x="739" y="296"/>
                      <a:pt x="745" y="303"/>
                    </a:cubicBezTo>
                    <a:cubicBezTo>
                      <a:pt x="754" y="314"/>
                      <a:pt x="754" y="327"/>
                      <a:pt x="746" y="339"/>
                    </a:cubicBezTo>
                    <a:cubicBezTo>
                      <a:pt x="738" y="349"/>
                      <a:pt x="728" y="356"/>
                      <a:pt x="717" y="361"/>
                    </a:cubicBezTo>
                    <a:cubicBezTo>
                      <a:pt x="714" y="363"/>
                      <a:pt x="712" y="364"/>
                      <a:pt x="709" y="366"/>
                    </a:cubicBezTo>
                    <a:cubicBezTo>
                      <a:pt x="708" y="366"/>
                      <a:pt x="708" y="368"/>
                      <a:pt x="708" y="368"/>
                    </a:cubicBezTo>
                    <a:cubicBezTo>
                      <a:pt x="713" y="384"/>
                      <a:pt x="704" y="405"/>
                      <a:pt x="683" y="409"/>
                    </a:cubicBezTo>
                    <a:cubicBezTo>
                      <a:pt x="671" y="411"/>
                      <a:pt x="654" y="406"/>
                      <a:pt x="648" y="390"/>
                    </a:cubicBezTo>
                    <a:cubicBezTo>
                      <a:pt x="647" y="389"/>
                      <a:pt x="647" y="389"/>
                      <a:pt x="647" y="388"/>
                    </a:cubicBezTo>
                    <a:cubicBezTo>
                      <a:pt x="644" y="389"/>
                      <a:pt x="640" y="390"/>
                      <a:pt x="637" y="391"/>
                    </a:cubicBezTo>
                    <a:cubicBezTo>
                      <a:pt x="636" y="391"/>
                      <a:pt x="636" y="392"/>
                      <a:pt x="635" y="392"/>
                    </a:cubicBezTo>
                    <a:cubicBezTo>
                      <a:pt x="634" y="393"/>
                      <a:pt x="633" y="394"/>
                      <a:pt x="633" y="394"/>
                    </a:cubicBezTo>
                    <a:cubicBezTo>
                      <a:pt x="631" y="391"/>
                      <a:pt x="629" y="393"/>
                      <a:pt x="626" y="393"/>
                    </a:cubicBezTo>
                    <a:cubicBezTo>
                      <a:pt x="627" y="400"/>
                      <a:pt x="626" y="407"/>
                      <a:pt x="624" y="413"/>
                    </a:cubicBezTo>
                    <a:cubicBezTo>
                      <a:pt x="624" y="415"/>
                      <a:pt x="625" y="417"/>
                      <a:pt x="625" y="419"/>
                    </a:cubicBezTo>
                    <a:cubicBezTo>
                      <a:pt x="625" y="420"/>
                      <a:pt x="626" y="421"/>
                      <a:pt x="626" y="423"/>
                    </a:cubicBezTo>
                    <a:cubicBezTo>
                      <a:pt x="623" y="422"/>
                      <a:pt x="624" y="419"/>
                      <a:pt x="623" y="417"/>
                    </a:cubicBezTo>
                    <a:cubicBezTo>
                      <a:pt x="620" y="420"/>
                      <a:pt x="617" y="424"/>
                      <a:pt x="615" y="427"/>
                    </a:cubicBezTo>
                    <a:cubicBezTo>
                      <a:pt x="610" y="432"/>
                      <a:pt x="604" y="435"/>
                      <a:pt x="597" y="437"/>
                    </a:cubicBezTo>
                    <a:cubicBezTo>
                      <a:pt x="596" y="437"/>
                      <a:pt x="595" y="439"/>
                      <a:pt x="594" y="440"/>
                    </a:cubicBezTo>
                    <a:cubicBezTo>
                      <a:pt x="582" y="465"/>
                      <a:pt x="565" y="488"/>
                      <a:pt x="544" y="508"/>
                    </a:cubicBezTo>
                    <a:cubicBezTo>
                      <a:pt x="518" y="534"/>
                      <a:pt x="487" y="554"/>
                      <a:pt x="452" y="566"/>
                    </a:cubicBezTo>
                    <a:cubicBezTo>
                      <a:pt x="451" y="566"/>
                      <a:pt x="450" y="566"/>
                      <a:pt x="449" y="567"/>
                    </a:cubicBezTo>
                    <a:cubicBezTo>
                      <a:pt x="448" y="564"/>
                      <a:pt x="450" y="564"/>
                      <a:pt x="452" y="563"/>
                    </a:cubicBezTo>
                    <a:cubicBezTo>
                      <a:pt x="470" y="557"/>
                      <a:pt x="487" y="549"/>
                      <a:pt x="503" y="538"/>
                    </a:cubicBezTo>
                    <a:cubicBezTo>
                      <a:pt x="536" y="516"/>
                      <a:pt x="563" y="488"/>
                      <a:pt x="583" y="454"/>
                    </a:cubicBezTo>
                    <a:cubicBezTo>
                      <a:pt x="586" y="450"/>
                      <a:pt x="588" y="445"/>
                      <a:pt x="591" y="441"/>
                    </a:cubicBezTo>
                    <a:cubicBezTo>
                      <a:pt x="591" y="440"/>
                      <a:pt x="592" y="439"/>
                      <a:pt x="592" y="438"/>
                    </a:cubicBezTo>
                    <a:cubicBezTo>
                      <a:pt x="568" y="437"/>
                      <a:pt x="560" y="432"/>
                      <a:pt x="549" y="409"/>
                    </a:cubicBezTo>
                    <a:cubicBezTo>
                      <a:pt x="545" y="410"/>
                      <a:pt x="540" y="410"/>
                      <a:pt x="535" y="411"/>
                    </a:cubicBezTo>
                    <a:cubicBezTo>
                      <a:pt x="533" y="411"/>
                      <a:pt x="531" y="412"/>
                      <a:pt x="530" y="414"/>
                    </a:cubicBezTo>
                    <a:cubicBezTo>
                      <a:pt x="520" y="435"/>
                      <a:pt x="509" y="455"/>
                      <a:pt x="496" y="474"/>
                    </a:cubicBezTo>
                    <a:cubicBezTo>
                      <a:pt x="495" y="475"/>
                      <a:pt x="494" y="476"/>
                      <a:pt x="494" y="477"/>
                    </a:cubicBezTo>
                    <a:cubicBezTo>
                      <a:pt x="495" y="478"/>
                      <a:pt x="496" y="479"/>
                      <a:pt x="496" y="480"/>
                    </a:cubicBezTo>
                    <a:cubicBezTo>
                      <a:pt x="496" y="480"/>
                      <a:pt x="495" y="481"/>
                      <a:pt x="495" y="481"/>
                    </a:cubicBezTo>
                    <a:cubicBezTo>
                      <a:pt x="494" y="481"/>
                      <a:pt x="493" y="481"/>
                      <a:pt x="492" y="480"/>
                    </a:cubicBezTo>
                    <a:cubicBezTo>
                      <a:pt x="489" y="484"/>
                      <a:pt x="486" y="489"/>
                      <a:pt x="482" y="494"/>
                    </a:cubicBezTo>
                    <a:cubicBezTo>
                      <a:pt x="476" y="501"/>
                      <a:pt x="471" y="510"/>
                      <a:pt x="466" y="518"/>
                    </a:cubicBezTo>
                    <a:cubicBezTo>
                      <a:pt x="462" y="525"/>
                      <a:pt x="458" y="531"/>
                      <a:pt x="454" y="537"/>
                    </a:cubicBezTo>
                    <a:cubicBezTo>
                      <a:pt x="449" y="545"/>
                      <a:pt x="447" y="554"/>
                      <a:pt x="447" y="563"/>
                    </a:cubicBezTo>
                    <a:cubicBezTo>
                      <a:pt x="446" y="583"/>
                      <a:pt x="446" y="603"/>
                      <a:pt x="447" y="623"/>
                    </a:cubicBezTo>
                    <a:cubicBezTo>
                      <a:pt x="447" y="637"/>
                      <a:pt x="449" y="651"/>
                      <a:pt x="450" y="665"/>
                    </a:cubicBezTo>
                    <a:cubicBezTo>
                      <a:pt x="450" y="667"/>
                      <a:pt x="451" y="668"/>
                      <a:pt x="453" y="669"/>
                    </a:cubicBezTo>
                    <a:cubicBezTo>
                      <a:pt x="456" y="670"/>
                      <a:pt x="458" y="672"/>
                      <a:pt x="458" y="675"/>
                    </a:cubicBezTo>
                    <a:cubicBezTo>
                      <a:pt x="459" y="678"/>
                      <a:pt x="456" y="680"/>
                      <a:pt x="453" y="681"/>
                    </a:cubicBezTo>
                    <a:cubicBezTo>
                      <a:pt x="448" y="682"/>
                      <a:pt x="443" y="683"/>
                      <a:pt x="438" y="684"/>
                    </a:cubicBezTo>
                    <a:cubicBezTo>
                      <a:pt x="418" y="687"/>
                      <a:pt x="399" y="687"/>
                      <a:pt x="379" y="687"/>
                    </a:cubicBezTo>
                    <a:cubicBezTo>
                      <a:pt x="362" y="687"/>
                      <a:pt x="346" y="687"/>
                      <a:pt x="329" y="686"/>
                    </a:cubicBezTo>
                    <a:cubicBezTo>
                      <a:pt x="320" y="685"/>
                      <a:pt x="310" y="684"/>
                      <a:pt x="301" y="681"/>
                    </a:cubicBezTo>
                    <a:cubicBezTo>
                      <a:pt x="298" y="680"/>
                      <a:pt x="296" y="679"/>
                      <a:pt x="294" y="678"/>
                    </a:cubicBezTo>
                    <a:cubicBezTo>
                      <a:pt x="291" y="675"/>
                      <a:pt x="291" y="671"/>
                      <a:pt x="294" y="669"/>
                    </a:cubicBezTo>
                    <a:cubicBezTo>
                      <a:pt x="296" y="668"/>
                      <a:pt x="299" y="668"/>
                      <a:pt x="301" y="667"/>
                    </a:cubicBezTo>
                    <a:cubicBezTo>
                      <a:pt x="302" y="666"/>
                      <a:pt x="302" y="665"/>
                      <a:pt x="303" y="664"/>
                    </a:cubicBezTo>
                    <a:cubicBezTo>
                      <a:pt x="303" y="652"/>
                      <a:pt x="304" y="640"/>
                      <a:pt x="304" y="627"/>
                    </a:cubicBezTo>
                    <a:cubicBezTo>
                      <a:pt x="304" y="627"/>
                      <a:pt x="304" y="626"/>
                      <a:pt x="304" y="625"/>
                    </a:cubicBezTo>
                    <a:cubicBezTo>
                      <a:pt x="294" y="626"/>
                      <a:pt x="284" y="627"/>
                      <a:pt x="274" y="628"/>
                    </a:cubicBezTo>
                    <a:cubicBezTo>
                      <a:pt x="260" y="628"/>
                      <a:pt x="247" y="626"/>
                      <a:pt x="233" y="621"/>
                    </a:cubicBezTo>
                    <a:cubicBezTo>
                      <a:pt x="230" y="619"/>
                      <a:pt x="229" y="620"/>
                      <a:pt x="229" y="624"/>
                    </a:cubicBezTo>
                    <a:cubicBezTo>
                      <a:pt x="230" y="627"/>
                      <a:pt x="230" y="631"/>
                      <a:pt x="231" y="635"/>
                    </a:cubicBezTo>
                    <a:cubicBezTo>
                      <a:pt x="231" y="635"/>
                      <a:pt x="231" y="636"/>
                      <a:pt x="231" y="637"/>
                    </a:cubicBezTo>
                    <a:cubicBezTo>
                      <a:pt x="230" y="637"/>
                      <a:pt x="229" y="637"/>
                      <a:pt x="228" y="636"/>
                    </a:cubicBezTo>
                    <a:cubicBezTo>
                      <a:pt x="226" y="635"/>
                      <a:pt x="225" y="634"/>
                      <a:pt x="223" y="633"/>
                    </a:cubicBezTo>
                    <a:cubicBezTo>
                      <a:pt x="219" y="631"/>
                      <a:pt x="216" y="630"/>
                      <a:pt x="212" y="631"/>
                    </a:cubicBezTo>
                    <a:cubicBezTo>
                      <a:pt x="206" y="632"/>
                      <a:pt x="201" y="630"/>
                      <a:pt x="196" y="627"/>
                    </a:cubicBezTo>
                    <a:cubicBezTo>
                      <a:pt x="195" y="627"/>
                      <a:pt x="194" y="626"/>
                      <a:pt x="193" y="626"/>
                    </a:cubicBezTo>
                    <a:cubicBezTo>
                      <a:pt x="188" y="626"/>
                      <a:pt x="184" y="627"/>
                      <a:pt x="180" y="627"/>
                    </a:cubicBezTo>
                    <a:cubicBezTo>
                      <a:pt x="180" y="627"/>
                      <a:pt x="179" y="627"/>
                      <a:pt x="178" y="626"/>
                    </a:cubicBezTo>
                    <a:cubicBezTo>
                      <a:pt x="178" y="626"/>
                      <a:pt x="178" y="625"/>
                      <a:pt x="179" y="624"/>
                    </a:cubicBezTo>
                    <a:cubicBezTo>
                      <a:pt x="180" y="620"/>
                      <a:pt x="182" y="617"/>
                      <a:pt x="184" y="614"/>
                    </a:cubicBezTo>
                    <a:cubicBezTo>
                      <a:pt x="184" y="613"/>
                      <a:pt x="185" y="611"/>
                      <a:pt x="184" y="610"/>
                    </a:cubicBezTo>
                    <a:cubicBezTo>
                      <a:pt x="183" y="604"/>
                      <a:pt x="184" y="599"/>
                      <a:pt x="187" y="594"/>
                    </a:cubicBezTo>
                    <a:cubicBezTo>
                      <a:pt x="188" y="592"/>
                      <a:pt x="187" y="591"/>
                      <a:pt x="186" y="590"/>
                    </a:cubicBezTo>
                    <a:cubicBezTo>
                      <a:pt x="166" y="570"/>
                      <a:pt x="155" y="546"/>
                      <a:pt x="148" y="519"/>
                    </a:cubicBezTo>
                    <a:cubicBezTo>
                      <a:pt x="142" y="495"/>
                      <a:pt x="140" y="471"/>
                      <a:pt x="140" y="446"/>
                    </a:cubicBezTo>
                    <a:cubicBezTo>
                      <a:pt x="140" y="441"/>
                      <a:pt x="141" y="435"/>
                      <a:pt x="140" y="430"/>
                    </a:cubicBezTo>
                    <a:cubicBezTo>
                      <a:pt x="140" y="427"/>
                      <a:pt x="138" y="424"/>
                      <a:pt x="138" y="422"/>
                    </a:cubicBezTo>
                    <a:cubicBezTo>
                      <a:pt x="136" y="421"/>
                      <a:pt x="135" y="421"/>
                      <a:pt x="135" y="421"/>
                    </a:cubicBezTo>
                    <a:cubicBezTo>
                      <a:pt x="135" y="420"/>
                      <a:pt x="135" y="419"/>
                      <a:pt x="136" y="419"/>
                    </a:cubicBezTo>
                    <a:cubicBezTo>
                      <a:pt x="137" y="417"/>
                      <a:pt x="134" y="412"/>
                      <a:pt x="132" y="412"/>
                    </a:cubicBezTo>
                    <a:cubicBezTo>
                      <a:pt x="118" y="409"/>
                      <a:pt x="103" y="406"/>
                      <a:pt x="88" y="403"/>
                    </a:cubicBezTo>
                    <a:cubicBezTo>
                      <a:pt x="85" y="402"/>
                      <a:pt x="82" y="401"/>
                      <a:pt x="79" y="400"/>
                    </a:cubicBezTo>
                    <a:cubicBezTo>
                      <a:pt x="79" y="399"/>
                      <a:pt x="80" y="398"/>
                      <a:pt x="80" y="397"/>
                    </a:cubicBezTo>
                    <a:cubicBezTo>
                      <a:pt x="98" y="401"/>
                      <a:pt x="115" y="405"/>
                      <a:pt x="133" y="409"/>
                    </a:cubicBezTo>
                    <a:cubicBezTo>
                      <a:pt x="131" y="404"/>
                      <a:pt x="131" y="399"/>
                      <a:pt x="129" y="397"/>
                    </a:cubicBezTo>
                    <a:cubicBezTo>
                      <a:pt x="125" y="394"/>
                      <a:pt x="126" y="391"/>
                      <a:pt x="127" y="388"/>
                    </a:cubicBezTo>
                    <a:cubicBezTo>
                      <a:pt x="127" y="385"/>
                      <a:pt x="126" y="381"/>
                      <a:pt x="125" y="378"/>
                    </a:cubicBezTo>
                    <a:cubicBezTo>
                      <a:pt x="125" y="375"/>
                      <a:pt x="124" y="373"/>
                      <a:pt x="124" y="371"/>
                    </a:cubicBezTo>
                    <a:cubicBezTo>
                      <a:pt x="123" y="369"/>
                      <a:pt x="123" y="368"/>
                      <a:pt x="122" y="367"/>
                    </a:cubicBezTo>
                    <a:cubicBezTo>
                      <a:pt x="119" y="365"/>
                      <a:pt x="119" y="362"/>
                      <a:pt x="121" y="360"/>
                    </a:cubicBezTo>
                    <a:cubicBezTo>
                      <a:pt x="122" y="359"/>
                      <a:pt x="122" y="358"/>
                      <a:pt x="122" y="357"/>
                    </a:cubicBezTo>
                    <a:cubicBezTo>
                      <a:pt x="122" y="350"/>
                      <a:pt x="121" y="344"/>
                      <a:pt x="121" y="337"/>
                    </a:cubicBezTo>
                    <a:cubicBezTo>
                      <a:pt x="121" y="336"/>
                      <a:pt x="120" y="335"/>
                      <a:pt x="120" y="335"/>
                    </a:cubicBezTo>
                    <a:cubicBezTo>
                      <a:pt x="116" y="332"/>
                      <a:pt x="116" y="328"/>
                      <a:pt x="120" y="325"/>
                    </a:cubicBezTo>
                    <a:cubicBezTo>
                      <a:pt x="120" y="325"/>
                      <a:pt x="121" y="324"/>
                      <a:pt x="121" y="323"/>
                    </a:cubicBezTo>
                    <a:cubicBezTo>
                      <a:pt x="121" y="316"/>
                      <a:pt x="122" y="310"/>
                      <a:pt x="122" y="302"/>
                    </a:cubicBezTo>
                    <a:cubicBezTo>
                      <a:pt x="118" y="301"/>
                      <a:pt x="116" y="299"/>
                      <a:pt x="117" y="294"/>
                    </a:cubicBezTo>
                    <a:cubicBezTo>
                      <a:pt x="117" y="291"/>
                      <a:pt x="120" y="289"/>
                      <a:pt x="124" y="289"/>
                    </a:cubicBezTo>
                    <a:cubicBezTo>
                      <a:pt x="124" y="286"/>
                      <a:pt x="125" y="283"/>
                      <a:pt x="126" y="279"/>
                    </a:cubicBezTo>
                    <a:cubicBezTo>
                      <a:pt x="120" y="281"/>
                      <a:pt x="115" y="282"/>
                      <a:pt x="109" y="284"/>
                    </a:cubicBezTo>
                    <a:cubicBezTo>
                      <a:pt x="86" y="290"/>
                      <a:pt x="63" y="297"/>
                      <a:pt x="42" y="308"/>
                    </a:cubicBezTo>
                    <a:cubicBezTo>
                      <a:pt x="32" y="313"/>
                      <a:pt x="23" y="318"/>
                      <a:pt x="15" y="326"/>
                    </a:cubicBezTo>
                    <a:cubicBezTo>
                      <a:pt x="9" y="332"/>
                      <a:pt x="4" y="339"/>
                      <a:pt x="5" y="348"/>
                    </a:cubicBezTo>
                    <a:cubicBezTo>
                      <a:pt x="5" y="351"/>
                      <a:pt x="5" y="353"/>
                      <a:pt x="6" y="355"/>
                    </a:cubicBezTo>
                    <a:cubicBezTo>
                      <a:pt x="7" y="358"/>
                      <a:pt x="7" y="359"/>
                      <a:pt x="4" y="362"/>
                    </a:cubicBezTo>
                    <a:cubicBezTo>
                      <a:pt x="3" y="358"/>
                      <a:pt x="2" y="354"/>
                      <a:pt x="1" y="351"/>
                    </a:cubicBezTo>
                    <a:cubicBezTo>
                      <a:pt x="0" y="341"/>
                      <a:pt x="3" y="333"/>
                      <a:pt x="9" y="326"/>
                    </a:cubicBezTo>
                    <a:cubicBezTo>
                      <a:pt x="17" y="318"/>
                      <a:pt x="26" y="312"/>
                      <a:pt x="36" y="307"/>
                    </a:cubicBezTo>
                    <a:cubicBezTo>
                      <a:pt x="59" y="294"/>
                      <a:pt x="85" y="286"/>
                      <a:pt x="110" y="279"/>
                    </a:cubicBezTo>
                    <a:cubicBezTo>
                      <a:pt x="115" y="278"/>
                      <a:pt x="119" y="277"/>
                      <a:pt x="124" y="276"/>
                    </a:cubicBezTo>
                    <a:cubicBezTo>
                      <a:pt x="126" y="275"/>
                      <a:pt x="127" y="275"/>
                      <a:pt x="127" y="273"/>
                    </a:cubicBezTo>
                    <a:cubicBezTo>
                      <a:pt x="127" y="271"/>
                      <a:pt x="128" y="268"/>
                      <a:pt x="129" y="266"/>
                    </a:cubicBezTo>
                    <a:cubicBezTo>
                      <a:pt x="124" y="262"/>
                      <a:pt x="123" y="259"/>
                      <a:pt x="126" y="255"/>
                    </a:cubicBezTo>
                    <a:cubicBezTo>
                      <a:pt x="127" y="254"/>
                      <a:pt x="129" y="253"/>
                      <a:pt x="130" y="252"/>
                    </a:cubicBezTo>
                    <a:cubicBezTo>
                      <a:pt x="132" y="252"/>
                      <a:pt x="133" y="251"/>
                      <a:pt x="133" y="250"/>
                    </a:cubicBezTo>
                    <a:cubicBezTo>
                      <a:pt x="133" y="249"/>
                      <a:pt x="134" y="249"/>
                      <a:pt x="134" y="249"/>
                    </a:cubicBezTo>
                    <a:cubicBezTo>
                      <a:pt x="136" y="244"/>
                      <a:pt x="137" y="239"/>
                      <a:pt x="135" y="233"/>
                    </a:cubicBezTo>
                    <a:cubicBezTo>
                      <a:pt x="134" y="233"/>
                      <a:pt x="135" y="232"/>
                      <a:pt x="135" y="231"/>
                    </a:cubicBezTo>
                    <a:cubicBezTo>
                      <a:pt x="135" y="231"/>
                      <a:pt x="135" y="231"/>
                      <a:pt x="136" y="231"/>
                    </a:cubicBezTo>
                    <a:cubicBezTo>
                      <a:pt x="136" y="233"/>
                      <a:pt x="137" y="235"/>
                      <a:pt x="138" y="237"/>
                    </a:cubicBezTo>
                    <a:cubicBezTo>
                      <a:pt x="139" y="236"/>
                      <a:pt x="139" y="234"/>
                      <a:pt x="140" y="233"/>
                    </a:cubicBezTo>
                    <a:cubicBezTo>
                      <a:pt x="136" y="230"/>
                      <a:pt x="134" y="227"/>
                      <a:pt x="136" y="222"/>
                    </a:cubicBezTo>
                    <a:cubicBezTo>
                      <a:pt x="138" y="218"/>
                      <a:pt x="142" y="218"/>
                      <a:pt x="146" y="218"/>
                    </a:cubicBezTo>
                    <a:cubicBezTo>
                      <a:pt x="150" y="212"/>
                      <a:pt x="153" y="206"/>
                      <a:pt x="157" y="199"/>
                    </a:cubicBezTo>
                    <a:cubicBezTo>
                      <a:pt x="154" y="196"/>
                      <a:pt x="153" y="193"/>
                      <a:pt x="155" y="189"/>
                    </a:cubicBezTo>
                    <a:cubicBezTo>
                      <a:pt x="157" y="185"/>
                      <a:pt x="161" y="183"/>
                      <a:pt x="165" y="184"/>
                    </a:cubicBezTo>
                    <a:cubicBezTo>
                      <a:pt x="166" y="184"/>
                      <a:pt x="167" y="184"/>
                      <a:pt x="168" y="184"/>
                    </a:cubicBezTo>
                    <a:cubicBezTo>
                      <a:pt x="172" y="179"/>
                      <a:pt x="175" y="175"/>
                      <a:pt x="179" y="170"/>
                    </a:cubicBezTo>
                    <a:cubicBezTo>
                      <a:pt x="174" y="163"/>
                      <a:pt x="174" y="160"/>
                      <a:pt x="178" y="155"/>
                    </a:cubicBezTo>
                    <a:cubicBezTo>
                      <a:pt x="182" y="151"/>
                      <a:pt x="187" y="151"/>
                      <a:pt x="193" y="155"/>
                    </a:cubicBezTo>
                    <a:cubicBezTo>
                      <a:pt x="195" y="152"/>
                      <a:pt x="198" y="149"/>
                      <a:pt x="200" y="147"/>
                    </a:cubicBezTo>
                    <a:cubicBezTo>
                      <a:pt x="188" y="136"/>
                      <a:pt x="185" y="122"/>
                      <a:pt x="191" y="107"/>
                    </a:cubicBezTo>
                    <a:cubicBezTo>
                      <a:pt x="195" y="94"/>
                      <a:pt x="205" y="87"/>
                      <a:pt x="218" y="85"/>
                    </a:cubicBezTo>
                    <a:cubicBezTo>
                      <a:pt x="236" y="83"/>
                      <a:pt x="246" y="89"/>
                      <a:pt x="257" y="107"/>
                    </a:cubicBezTo>
                    <a:cubicBezTo>
                      <a:pt x="260" y="106"/>
                      <a:pt x="263" y="104"/>
                      <a:pt x="266" y="103"/>
                    </a:cubicBezTo>
                    <a:cubicBezTo>
                      <a:pt x="264" y="98"/>
                      <a:pt x="264" y="94"/>
                      <a:pt x="267" y="90"/>
                    </a:cubicBezTo>
                    <a:cubicBezTo>
                      <a:pt x="269" y="88"/>
                      <a:pt x="271" y="86"/>
                      <a:pt x="274" y="85"/>
                    </a:cubicBezTo>
                    <a:cubicBezTo>
                      <a:pt x="280" y="83"/>
                      <a:pt x="286" y="86"/>
                      <a:pt x="290" y="93"/>
                    </a:cubicBezTo>
                    <a:cubicBezTo>
                      <a:pt x="293" y="92"/>
                      <a:pt x="296" y="91"/>
                      <a:pt x="299" y="90"/>
                    </a:cubicBezTo>
                    <a:cubicBezTo>
                      <a:pt x="307" y="89"/>
                      <a:pt x="315" y="87"/>
                      <a:pt x="323" y="85"/>
                    </a:cubicBezTo>
                    <a:cubicBezTo>
                      <a:pt x="325" y="84"/>
                      <a:pt x="326" y="84"/>
                      <a:pt x="328" y="83"/>
                    </a:cubicBezTo>
                    <a:cubicBezTo>
                      <a:pt x="344" y="71"/>
                      <a:pt x="362" y="61"/>
                      <a:pt x="380" y="53"/>
                    </a:cubicBezTo>
                    <a:cubicBezTo>
                      <a:pt x="397" y="46"/>
                      <a:pt x="415" y="41"/>
                      <a:pt x="433" y="39"/>
                    </a:cubicBezTo>
                    <a:cubicBezTo>
                      <a:pt x="449" y="37"/>
                      <a:pt x="465" y="39"/>
                      <a:pt x="481" y="44"/>
                    </a:cubicBezTo>
                    <a:close/>
                    <a:moveTo>
                      <a:pt x="424" y="182"/>
                    </a:moveTo>
                    <a:cubicBezTo>
                      <a:pt x="425" y="181"/>
                      <a:pt x="425" y="180"/>
                      <a:pt x="427" y="178"/>
                    </a:cubicBezTo>
                    <a:cubicBezTo>
                      <a:pt x="424" y="178"/>
                      <a:pt x="422" y="178"/>
                      <a:pt x="419" y="178"/>
                    </a:cubicBezTo>
                    <a:cubicBezTo>
                      <a:pt x="418" y="178"/>
                      <a:pt x="418" y="178"/>
                      <a:pt x="419" y="179"/>
                    </a:cubicBezTo>
                    <a:cubicBezTo>
                      <a:pt x="420" y="181"/>
                      <a:pt x="421" y="183"/>
                      <a:pt x="422" y="185"/>
                    </a:cubicBezTo>
                    <a:cubicBezTo>
                      <a:pt x="423" y="184"/>
                      <a:pt x="423" y="183"/>
                      <a:pt x="424" y="182"/>
                    </a:cubicBezTo>
                    <a:close/>
                    <a:moveTo>
                      <a:pt x="373" y="155"/>
                    </a:moveTo>
                    <a:cubicBezTo>
                      <a:pt x="375" y="152"/>
                      <a:pt x="374" y="150"/>
                      <a:pt x="369" y="149"/>
                    </a:cubicBezTo>
                    <a:cubicBezTo>
                      <a:pt x="368" y="150"/>
                      <a:pt x="366" y="151"/>
                      <a:pt x="366" y="153"/>
                    </a:cubicBezTo>
                    <a:cubicBezTo>
                      <a:pt x="366" y="154"/>
                      <a:pt x="368" y="156"/>
                      <a:pt x="369" y="156"/>
                    </a:cubicBezTo>
                    <a:cubicBezTo>
                      <a:pt x="370" y="157"/>
                      <a:pt x="372" y="155"/>
                      <a:pt x="373" y="155"/>
                    </a:cubicBezTo>
                    <a:close/>
                    <a:moveTo>
                      <a:pt x="661" y="401"/>
                    </a:moveTo>
                    <a:cubicBezTo>
                      <a:pt x="662" y="402"/>
                      <a:pt x="664" y="402"/>
                      <a:pt x="665" y="403"/>
                    </a:cubicBezTo>
                    <a:cubicBezTo>
                      <a:pt x="666" y="403"/>
                      <a:pt x="667" y="403"/>
                      <a:pt x="667" y="404"/>
                    </a:cubicBezTo>
                    <a:cubicBezTo>
                      <a:pt x="683" y="410"/>
                      <a:pt x="700" y="403"/>
                      <a:pt x="705" y="387"/>
                    </a:cubicBezTo>
                    <a:cubicBezTo>
                      <a:pt x="708" y="378"/>
                      <a:pt x="707" y="369"/>
                      <a:pt x="701" y="361"/>
                    </a:cubicBezTo>
                    <a:cubicBezTo>
                      <a:pt x="698" y="358"/>
                      <a:pt x="695" y="356"/>
                      <a:pt x="692" y="353"/>
                    </a:cubicBezTo>
                    <a:cubicBezTo>
                      <a:pt x="688" y="352"/>
                      <a:pt x="683" y="351"/>
                      <a:pt x="679" y="350"/>
                    </a:cubicBezTo>
                    <a:cubicBezTo>
                      <a:pt x="671" y="350"/>
                      <a:pt x="665" y="353"/>
                      <a:pt x="659" y="358"/>
                    </a:cubicBezTo>
                    <a:cubicBezTo>
                      <a:pt x="660" y="356"/>
                      <a:pt x="662" y="355"/>
                      <a:pt x="663" y="354"/>
                    </a:cubicBezTo>
                    <a:cubicBezTo>
                      <a:pt x="669" y="350"/>
                      <a:pt x="674" y="349"/>
                      <a:pt x="681" y="349"/>
                    </a:cubicBezTo>
                    <a:cubicBezTo>
                      <a:pt x="678" y="349"/>
                      <a:pt x="675" y="349"/>
                      <a:pt x="673" y="349"/>
                    </a:cubicBezTo>
                    <a:cubicBezTo>
                      <a:pt x="653" y="353"/>
                      <a:pt x="643" y="372"/>
                      <a:pt x="651" y="390"/>
                    </a:cubicBezTo>
                    <a:cubicBezTo>
                      <a:pt x="653" y="395"/>
                      <a:pt x="656" y="399"/>
                      <a:pt x="661" y="401"/>
                    </a:cubicBezTo>
                    <a:close/>
                    <a:moveTo>
                      <a:pt x="424" y="121"/>
                    </a:moveTo>
                    <a:cubicBezTo>
                      <a:pt x="421" y="120"/>
                      <a:pt x="418" y="122"/>
                      <a:pt x="420" y="124"/>
                    </a:cubicBezTo>
                    <a:cubicBezTo>
                      <a:pt x="422" y="128"/>
                      <a:pt x="421" y="132"/>
                      <a:pt x="421" y="136"/>
                    </a:cubicBezTo>
                    <a:cubicBezTo>
                      <a:pt x="416" y="137"/>
                      <a:pt x="412" y="140"/>
                      <a:pt x="412" y="146"/>
                    </a:cubicBezTo>
                    <a:cubicBezTo>
                      <a:pt x="412" y="151"/>
                      <a:pt x="415" y="154"/>
                      <a:pt x="421" y="156"/>
                    </a:cubicBezTo>
                    <a:cubicBezTo>
                      <a:pt x="420" y="160"/>
                      <a:pt x="422" y="164"/>
                      <a:pt x="419" y="168"/>
                    </a:cubicBezTo>
                    <a:cubicBezTo>
                      <a:pt x="419" y="169"/>
                      <a:pt x="419" y="171"/>
                      <a:pt x="420" y="171"/>
                    </a:cubicBezTo>
                    <a:cubicBezTo>
                      <a:pt x="421" y="172"/>
                      <a:pt x="423" y="171"/>
                      <a:pt x="423" y="171"/>
                    </a:cubicBezTo>
                    <a:cubicBezTo>
                      <a:pt x="424" y="170"/>
                      <a:pt x="424" y="169"/>
                      <a:pt x="424" y="167"/>
                    </a:cubicBezTo>
                    <a:cubicBezTo>
                      <a:pt x="424" y="167"/>
                      <a:pt x="423" y="166"/>
                      <a:pt x="423" y="165"/>
                    </a:cubicBezTo>
                    <a:cubicBezTo>
                      <a:pt x="423" y="162"/>
                      <a:pt x="423" y="159"/>
                      <a:pt x="423" y="156"/>
                    </a:cubicBezTo>
                    <a:cubicBezTo>
                      <a:pt x="423" y="155"/>
                      <a:pt x="423" y="155"/>
                      <a:pt x="423" y="155"/>
                    </a:cubicBezTo>
                    <a:cubicBezTo>
                      <a:pt x="428" y="154"/>
                      <a:pt x="432" y="150"/>
                      <a:pt x="432" y="146"/>
                    </a:cubicBezTo>
                    <a:cubicBezTo>
                      <a:pt x="432" y="142"/>
                      <a:pt x="429" y="138"/>
                      <a:pt x="425" y="136"/>
                    </a:cubicBezTo>
                    <a:cubicBezTo>
                      <a:pt x="424" y="136"/>
                      <a:pt x="424" y="134"/>
                      <a:pt x="423" y="133"/>
                    </a:cubicBezTo>
                    <a:cubicBezTo>
                      <a:pt x="423" y="130"/>
                      <a:pt x="425" y="126"/>
                      <a:pt x="421" y="123"/>
                    </a:cubicBezTo>
                    <a:cubicBezTo>
                      <a:pt x="421" y="123"/>
                      <a:pt x="421" y="123"/>
                      <a:pt x="421" y="122"/>
                    </a:cubicBezTo>
                    <a:cubicBezTo>
                      <a:pt x="423" y="123"/>
                      <a:pt x="425" y="124"/>
                      <a:pt x="427" y="126"/>
                    </a:cubicBezTo>
                    <a:cubicBezTo>
                      <a:pt x="426" y="124"/>
                      <a:pt x="425" y="122"/>
                      <a:pt x="424" y="120"/>
                    </a:cubicBezTo>
                    <a:cubicBezTo>
                      <a:pt x="425" y="121"/>
                      <a:pt x="427" y="121"/>
                      <a:pt x="428" y="121"/>
                    </a:cubicBezTo>
                    <a:cubicBezTo>
                      <a:pt x="428" y="120"/>
                      <a:pt x="428" y="120"/>
                      <a:pt x="428" y="118"/>
                    </a:cubicBezTo>
                    <a:cubicBezTo>
                      <a:pt x="429" y="119"/>
                      <a:pt x="429" y="120"/>
                      <a:pt x="429" y="121"/>
                    </a:cubicBezTo>
                    <a:cubicBezTo>
                      <a:pt x="430" y="120"/>
                      <a:pt x="430" y="120"/>
                      <a:pt x="430" y="120"/>
                    </a:cubicBezTo>
                    <a:cubicBezTo>
                      <a:pt x="430" y="119"/>
                      <a:pt x="430" y="118"/>
                      <a:pt x="430" y="118"/>
                    </a:cubicBezTo>
                    <a:cubicBezTo>
                      <a:pt x="429" y="114"/>
                      <a:pt x="423" y="111"/>
                      <a:pt x="419" y="112"/>
                    </a:cubicBezTo>
                    <a:cubicBezTo>
                      <a:pt x="417" y="113"/>
                      <a:pt x="416" y="114"/>
                      <a:pt x="414" y="116"/>
                    </a:cubicBezTo>
                    <a:cubicBezTo>
                      <a:pt x="416" y="118"/>
                      <a:pt x="410" y="118"/>
                      <a:pt x="413" y="121"/>
                    </a:cubicBezTo>
                    <a:cubicBezTo>
                      <a:pt x="413" y="120"/>
                      <a:pt x="414" y="120"/>
                      <a:pt x="415" y="119"/>
                    </a:cubicBezTo>
                    <a:cubicBezTo>
                      <a:pt x="415" y="119"/>
                      <a:pt x="415" y="120"/>
                      <a:pt x="415" y="120"/>
                    </a:cubicBezTo>
                    <a:cubicBezTo>
                      <a:pt x="415" y="120"/>
                      <a:pt x="416" y="120"/>
                      <a:pt x="417" y="120"/>
                    </a:cubicBezTo>
                    <a:cubicBezTo>
                      <a:pt x="419" y="120"/>
                      <a:pt x="422" y="120"/>
                      <a:pt x="424" y="121"/>
                    </a:cubicBezTo>
                    <a:close/>
                    <a:moveTo>
                      <a:pt x="444" y="486"/>
                    </a:moveTo>
                    <a:cubicBezTo>
                      <a:pt x="443" y="486"/>
                      <a:pt x="442" y="484"/>
                      <a:pt x="440" y="485"/>
                    </a:cubicBezTo>
                    <a:cubicBezTo>
                      <a:pt x="439" y="485"/>
                      <a:pt x="437" y="486"/>
                      <a:pt x="436" y="487"/>
                    </a:cubicBezTo>
                    <a:cubicBezTo>
                      <a:pt x="436" y="487"/>
                      <a:pt x="437" y="489"/>
                      <a:pt x="437" y="490"/>
                    </a:cubicBezTo>
                    <a:cubicBezTo>
                      <a:pt x="437" y="486"/>
                      <a:pt x="439" y="484"/>
                      <a:pt x="443" y="486"/>
                    </a:cubicBezTo>
                    <a:cubicBezTo>
                      <a:pt x="443" y="486"/>
                      <a:pt x="444" y="486"/>
                      <a:pt x="444" y="486"/>
                    </a:cubicBezTo>
                    <a:cubicBezTo>
                      <a:pt x="444" y="487"/>
                      <a:pt x="444" y="488"/>
                      <a:pt x="444" y="488"/>
                    </a:cubicBezTo>
                    <a:cubicBezTo>
                      <a:pt x="444" y="492"/>
                      <a:pt x="442" y="494"/>
                      <a:pt x="439" y="494"/>
                    </a:cubicBezTo>
                    <a:cubicBezTo>
                      <a:pt x="435" y="494"/>
                      <a:pt x="434" y="491"/>
                      <a:pt x="434" y="488"/>
                    </a:cubicBezTo>
                    <a:cubicBezTo>
                      <a:pt x="434" y="485"/>
                      <a:pt x="437" y="482"/>
                      <a:pt x="440" y="482"/>
                    </a:cubicBezTo>
                    <a:cubicBezTo>
                      <a:pt x="444" y="482"/>
                      <a:pt x="447" y="484"/>
                      <a:pt x="448" y="487"/>
                    </a:cubicBezTo>
                    <a:cubicBezTo>
                      <a:pt x="449" y="492"/>
                      <a:pt x="447" y="495"/>
                      <a:pt x="443" y="498"/>
                    </a:cubicBezTo>
                    <a:cubicBezTo>
                      <a:pt x="437" y="501"/>
                      <a:pt x="429" y="497"/>
                      <a:pt x="428" y="491"/>
                    </a:cubicBezTo>
                    <a:cubicBezTo>
                      <a:pt x="427" y="486"/>
                      <a:pt x="430" y="481"/>
                      <a:pt x="434" y="479"/>
                    </a:cubicBezTo>
                    <a:cubicBezTo>
                      <a:pt x="438" y="476"/>
                      <a:pt x="442" y="477"/>
                      <a:pt x="447" y="479"/>
                    </a:cubicBezTo>
                    <a:cubicBezTo>
                      <a:pt x="446" y="478"/>
                      <a:pt x="445" y="477"/>
                      <a:pt x="445" y="477"/>
                    </a:cubicBezTo>
                    <a:cubicBezTo>
                      <a:pt x="439" y="474"/>
                      <a:pt x="432" y="475"/>
                      <a:pt x="428" y="480"/>
                    </a:cubicBezTo>
                    <a:cubicBezTo>
                      <a:pt x="424" y="484"/>
                      <a:pt x="424" y="491"/>
                      <a:pt x="427" y="497"/>
                    </a:cubicBezTo>
                    <a:cubicBezTo>
                      <a:pt x="431" y="501"/>
                      <a:pt x="436" y="504"/>
                      <a:pt x="442" y="502"/>
                    </a:cubicBezTo>
                    <a:cubicBezTo>
                      <a:pt x="447" y="501"/>
                      <a:pt x="450" y="498"/>
                      <a:pt x="451" y="493"/>
                    </a:cubicBezTo>
                    <a:cubicBezTo>
                      <a:pt x="452" y="487"/>
                      <a:pt x="449" y="482"/>
                      <a:pt x="444" y="480"/>
                    </a:cubicBezTo>
                    <a:cubicBezTo>
                      <a:pt x="438" y="478"/>
                      <a:pt x="434" y="480"/>
                      <a:pt x="431" y="485"/>
                    </a:cubicBezTo>
                    <a:cubicBezTo>
                      <a:pt x="430" y="489"/>
                      <a:pt x="431" y="493"/>
                      <a:pt x="434" y="495"/>
                    </a:cubicBezTo>
                    <a:cubicBezTo>
                      <a:pt x="438" y="497"/>
                      <a:pt x="442" y="496"/>
                      <a:pt x="445" y="493"/>
                    </a:cubicBezTo>
                    <a:cubicBezTo>
                      <a:pt x="446" y="491"/>
                      <a:pt x="446" y="489"/>
                      <a:pt x="444" y="486"/>
                    </a:cubicBezTo>
                    <a:close/>
                    <a:moveTo>
                      <a:pt x="509" y="397"/>
                    </a:moveTo>
                    <a:cubicBezTo>
                      <a:pt x="509" y="397"/>
                      <a:pt x="509" y="397"/>
                      <a:pt x="508" y="397"/>
                    </a:cubicBezTo>
                    <a:cubicBezTo>
                      <a:pt x="499" y="387"/>
                      <a:pt x="487" y="386"/>
                      <a:pt x="475" y="390"/>
                    </a:cubicBezTo>
                    <a:cubicBezTo>
                      <a:pt x="474" y="390"/>
                      <a:pt x="473" y="391"/>
                      <a:pt x="472" y="392"/>
                    </a:cubicBezTo>
                    <a:cubicBezTo>
                      <a:pt x="472" y="392"/>
                      <a:pt x="472" y="392"/>
                      <a:pt x="471" y="392"/>
                    </a:cubicBezTo>
                    <a:cubicBezTo>
                      <a:pt x="471" y="392"/>
                      <a:pt x="470" y="393"/>
                      <a:pt x="469" y="393"/>
                    </a:cubicBezTo>
                    <a:cubicBezTo>
                      <a:pt x="463" y="398"/>
                      <a:pt x="460" y="405"/>
                      <a:pt x="459" y="412"/>
                    </a:cubicBezTo>
                    <a:cubicBezTo>
                      <a:pt x="458" y="436"/>
                      <a:pt x="479" y="450"/>
                      <a:pt x="499" y="441"/>
                    </a:cubicBezTo>
                    <a:cubicBezTo>
                      <a:pt x="510" y="436"/>
                      <a:pt x="518" y="423"/>
                      <a:pt x="515" y="411"/>
                    </a:cubicBezTo>
                    <a:cubicBezTo>
                      <a:pt x="514" y="406"/>
                      <a:pt x="511" y="402"/>
                      <a:pt x="509" y="397"/>
                    </a:cubicBezTo>
                    <a:cubicBezTo>
                      <a:pt x="509" y="397"/>
                      <a:pt x="510" y="398"/>
                      <a:pt x="511" y="398"/>
                    </a:cubicBezTo>
                    <a:cubicBezTo>
                      <a:pt x="516" y="407"/>
                      <a:pt x="518" y="416"/>
                      <a:pt x="515" y="425"/>
                    </a:cubicBezTo>
                    <a:cubicBezTo>
                      <a:pt x="513" y="430"/>
                      <a:pt x="509" y="434"/>
                      <a:pt x="507" y="437"/>
                    </a:cubicBezTo>
                    <a:cubicBezTo>
                      <a:pt x="515" y="433"/>
                      <a:pt x="520" y="418"/>
                      <a:pt x="516" y="406"/>
                    </a:cubicBezTo>
                    <a:cubicBezTo>
                      <a:pt x="512" y="394"/>
                      <a:pt x="500" y="385"/>
                      <a:pt x="492" y="387"/>
                    </a:cubicBezTo>
                    <a:cubicBezTo>
                      <a:pt x="495" y="388"/>
                      <a:pt x="500" y="389"/>
                      <a:pt x="503" y="392"/>
                    </a:cubicBezTo>
                    <a:cubicBezTo>
                      <a:pt x="506" y="393"/>
                      <a:pt x="507" y="395"/>
                      <a:pt x="509" y="397"/>
                    </a:cubicBezTo>
                    <a:close/>
                    <a:moveTo>
                      <a:pt x="247" y="99"/>
                    </a:moveTo>
                    <a:cubicBezTo>
                      <a:pt x="246" y="99"/>
                      <a:pt x="246" y="98"/>
                      <a:pt x="245" y="98"/>
                    </a:cubicBezTo>
                    <a:cubicBezTo>
                      <a:pt x="239" y="90"/>
                      <a:pt x="223" y="86"/>
                      <a:pt x="214" y="90"/>
                    </a:cubicBezTo>
                    <a:cubicBezTo>
                      <a:pt x="214" y="90"/>
                      <a:pt x="214" y="90"/>
                      <a:pt x="214" y="90"/>
                    </a:cubicBezTo>
                    <a:cubicBezTo>
                      <a:pt x="213" y="90"/>
                      <a:pt x="213" y="90"/>
                      <a:pt x="212" y="91"/>
                    </a:cubicBezTo>
                    <a:cubicBezTo>
                      <a:pt x="195" y="97"/>
                      <a:pt x="187" y="119"/>
                      <a:pt x="196" y="136"/>
                    </a:cubicBezTo>
                    <a:cubicBezTo>
                      <a:pt x="200" y="141"/>
                      <a:pt x="204" y="146"/>
                      <a:pt x="211" y="149"/>
                    </a:cubicBezTo>
                    <a:cubicBezTo>
                      <a:pt x="211" y="149"/>
                      <a:pt x="212" y="149"/>
                      <a:pt x="212" y="149"/>
                    </a:cubicBezTo>
                    <a:cubicBezTo>
                      <a:pt x="212" y="149"/>
                      <a:pt x="213" y="150"/>
                      <a:pt x="213" y="150"/>
                    </a:cubicBezTo>
                    <a:cubicBezTo>
                      <a:pt x="224" y="153"/>
                      <a:pt x="234" y="152"/>
                      <a:pt x="243" y="145"/>
                    </a:cubicBezTo>
                    <a:cubicBezTo>
                      <a:pt x="247" y="141"/>
                      <a:pt x="251" y="137"/>
                      <a:pt x="253" y="132"/>
                    </a:cubicBezTo>
                    <a:cubicBezTo>
                      <a:pt x="252" y="133"/>
                      <a:pt x="252" y="133"/>
                      <a:pt x="251" y="134"/>
                    </a:cubicBezTo>
                    <a:cubicBezTo>
                      <a:pt x="250" y="134"/>
                      <a:pt x="249" y="135"/>
                      <a:pt x="248" y="135"/>
                    </a:cubicBezTo>
                    <a:cubicBezTo>
                      <a:pt x="247" y="135"/>
                      <a:pt x="247" y="133"/>
                      <a:pt x="246" y="132"/>
                    </a:cubicBezTo>
                    <a:cubicBezTo>
                      <a:pt x="245" y="128"/>
                      <a:pt x="246" y="127"/>
                      <a:pt x="251" y="127"/>
                    </a:cubicBezTo>
                    <a:cubicBezTo>
                      <a:pt x="252" y="127"/>
                      <a:pt x="253" y="127"/>
                      <a:pt x="255" y="127"/>
                    </a:cubicBezTo>
                    <a:cubicBezTo>
                      <a:pt x="255" y="121"/>
                      <a:pt x="255" y="116"/>
                      <a:pt x="254" y="111"/>
                    </a:cubicBezTo>
                    <a:cubicBezTo>
                      <a:pt x="253" y="111"/>
                      <a:pt x="252" y="111"/>
                      <a:pt x="251" y="111"/>
                    </a:cubicBezTo>
                    <a:cubicBezTo>
                      <a:pt x="251" y="110"/>
                      <a:pt x="252" y="109"/>
                      <a:pt x="253" y="107"/>
                    </a:cubicBezTo>
                    <a:cubicBezTo>
                      <a:pt x="251" y="105"/>
                      <a:pt x="249" y="102"/>
                      <a:pt x="247" y="99"/>
                    </a:cubicBezTo>
                    <a:close/>
                    <a:moveTo>
                      <a:pt x="331" y="376"/>
                    </a:moveTo>
                    <a:cubicBezTo>
                      <a:pt x="329" y="375"/>
                      <a:pt x="327" y="374"/>
                      <a:pt x="325" y="373"/>
                    </a:cubicBezTo>
                    <a:cubicBezTo>
                      <a:pt x="318" y="370"/>
                      <a:pt x="312" y="368"/>
                      <a:pt x="306" y="366"/>
                    </a:cubicBezTo>
                    <a:cubicBezTo>
                      <a:pt x="306" y="365"/>
                      <a:pt x="306" y="365"/>
                      <a:pt x="307" y="365"/>
                    </a:cubicBezTo>
                    <a:cubicBezTo>
                      <a:pt x="322" y="370"/>
                      <a:pt x="337" y="374"/>
                      <a:pt x="352" y="379"/>
                    </a:cubicBezTo>
                    <a:cubicBezTo>
                      <a:pt x="354" y="379"/>
                      <a:pt x="355" y="379"/>
                      <a:pt x="357" y="378"/>
                    </a:cubicBezTo>
                    <a:cubicBezTo>
                      <a:pt x="366" y="370"/>
                      <a:pt x="376" y="367"/>
                      <a:pt x="388" y="369"/>
                    </a:cubicBezTo>
                    <a:cubicBezTo>
                      <a:pt x="391" y="370"/>
                      <a:pt x="395" y="371"/>
                      <a:pt x="399" y="373"/>
                    </a:cubicBezTo>
                    <a:cubicBezTo>
                      <a:pt x="395" y="369"/>
                      <a:pt x="391" y="365"/>
                      <a:pt x="387" y="361"/>
                    </a:cubicBezTo>
                    <a:cubicBezTo>
                      <a:pt x="387" y="361"/>
                      <a:pt x="388" y="361"/>
                      <a:pt x="388" y="362"/>
                    </a:cubicBezTo>
                    <a:cubicBezTo>
                      <a:pt x="399" y="371"/>
                      <a:pt x="411" y="380"/>
                      <a:pt x="424" y="387"/>
                    </a:cubicBezTo>
                    <a:cubicBezTo>
                      <a:pt x="435" y="393"/>
                      <a:pt x="446" y="398"/>
                      <a:pt x="459" y="399"/>
                    </a:cubicBezTo>
                    <a:cubicBezTo>
                      <a:pt x="461" y="400"/>
                      <a:pt x="461" y="399"/>
                      <a:pt x="462" y="398"/>
                    </a:cubicBezTo>
                    <a:cubicBezTo>
                      <a:pt x="465" y="393"/>
                      <a:pt x="468" y="390"/>
                      <a:pt x="473" y="388"/>
                    </a:cubicBezTo>
                    <a:cubicBezTo>
                      <a:pt x="477" y="386"/>
                      <a:pt x="481" y="385"/>
                      <a:pt x="485" y="383"/>
                    </a:cubicBezTo>
                    <a:cubicBezTo>
                      <a:pt x="485" y="380"/>
                      <a:pt x="485" y="376"/>
                      <a:pt x="485" y="373"/>
                    </a:cubicBezTo>
                    <a:cubicBezTo>
                      <a:pt x="484" y="360"/>
                      <a:pt x="483" y="346"/>
                      <a:pt x="483" y="333"/>
                    </a:cubicBezTo>
                    <a:cubicBezTo>
                      <a:pt x="482" y="318"/>
                      <a:pt x="481" y="304"/>
                      <a:pt x="481" y="289"/>
                    </a:cubicBezTo>
                    <a:cubicBezTo>
                      <a:pt x="481" y="279"/>
                      <a:pt x="481" y="269"/>
                      <a:pt x="481" y="259"/>
                    </a:cubicBezTo>
                    <a:cubicBezTo>
                      <a:pt x="481" y="258"/>
                      <a:pt x="481" y="257"/>
                      <a:pt x="480" y="256"/>
                    </a:cubicBezTo>
                    <a:cubicBezTo>
                      <a:pt x="480" y="257"/>
                      <a:pt x="479" y="258"/>
                      <a:pt x="479" y="259"/>
                    </a:cubicBezTo>
                    <a:cubicBezTo>
                      <a:pt x="479" y="259"/>
                      <a:pt x="479" y="259"/>
                      <a:pt x="479" y="259"/>
                    </a:cubicBezTo>
                    <a:cubicBezTo>
                      <a:pt x="480" y="257"/>
                      <a:pt x="478" y="256"/>
                      <a:pt x="477" y="257"/>
                    </a:cubicBezTo>
                    <a:cubicBezTo>
                      <a:pt x="474" y="257"/>
                      <a:pt x="470" y="257"/>
                      <a:pt x="467" y="257"/>
                    </a:cubicBezTo>
                    <a:cubicBezTo>
                      <a:pt x="464" y="257"/>
                      <a:pt x="462" y="257"/>
                      <a:pt x="458" y="256"/>
                    </a:cubicBezTo>
                    <a:cubicBezTo>
                      <a:pt x="459" y="258"/>
                      <a:pt x="459" y="258"/>
                      <a:pt x="460" y="259"/>
                    </a:cubicBezTo>
                    <a:cubicBezTo>
                      <a:pt x="460" y="260"/>
                      <a:pt x="460" y="260"/>
                      <a:pt x="460" y="261"/>
                    </a:cubicBezTo>
                    <a:cubicBezTo>
                      <a:pt x="460" y="262"/>
                      <a:pt x="459" y="264"/>
                      <a:pt x="459" y="265"/>
                    </a:cubicBezTo>
                    <a:cubicBezTo>
                      <a:pt x="459" y="267"/>
                      <a:pt x="459" y="269"/>
                      <a:pt x="459" y="272"/>
                    </a:cubicBezTo>
                    <a:cubicBezTo>
                      <a:pt x="458" y="268"/>
                      <a:pt x="457" y="264"/>
                      <a:pt x="457" y="260"/>
                    </a:cubicBezTo>
                    <a:cubicBezTo>
                      <a:pt x="457" y="260"/>
                      <a:pt x="458" y="259"/>
                      <a:pt x="458" y="258"/>
                    </a:cubicBezTo>
                    <a:cubicBezTo>
                      <a:pt x="458" y="257"/>
                      <a:pt x="457" y="257"/>
                      <a:pt x="457" y="256"/>
                    </a:cubicBezTo>
                    <a:cubicBezTo>
                      <a:pt x="457" y="256"/>
                      <a:pt x="456" y="256"/>
                      <a:pt x="456" y="256"/>
                    </a:cubicBezTo>
                    <a:cubicBezTo>
                      <a:pt x="456" y="257"/>
                      <a:pt x="456" y="258"/>
                      <a:pt x="456" y="260"/>
                    </a:cubicBezTo>
                    <a:cubicBezTo>
                      <a:pt x="456" y="271"/>
                      <a:pt x="454" y="281"/>
                      <a:pt x="452" y="292"/>
                    </a:cubicBezTo>
                    <a:cubicBezTo>
                      <a:pt x="451" y="298"/>
                      <a:pt x="451" y="305"/>
                      <a:pt x="450" y="311"/>
                    </a:cubicBezTo>
                    <a:cubicBezTo>
                      <a:pt x="450" y="315"/>
                      <a:pt x="451" y="317"/>
                      <a:pt x="454" y="319"/>
                    </a:cubicBezTo>
                    <a:cubicBezTo>
                      <a:pt x="455" y="320"/>
                      <a:pt x="456" y="321"/>
                      <a:pt x="457" y="322"/>
                    </a:cubicBezTo>
                    <a:cubicBezTo>
                      <a:pt x="456" y="322"/>
                      <a:pt x="456" y="322"/>
                      <a:pt x="456" y="323"/>
                    </a:cubicBezTo>
                    <a:cubicBezTo>
                      <a:pt x="451" y="320"/>
                      <a:pt x="446" y="318"/>
                      <a:pt x="441" y="315"/>
                    </a:cubicBezTo>
                    <a:cubicBezTo>
                      <a:pt x="441" y="313"/>
                      <a:pt x="441" y="310"/>
                      <a:pt x="441" y="308"/>
                    </a:cubicBezTo>
                    <a:cubicBezTo>
                      <a:pt x="443" y="292"/>
                      <a:pt x="442" y="276"/>
                      <a:pt x="441" y="259"/>
                    </a:cubicBezTo>
                    <a:cubicBezTo>
                      <a:pt x="440" y="251"/>
                      <a:pt x="439" y="242"/>
                      <a:pt x="439" y="233"/>
                    </a:cubicBezTo>
                    <a:cubicBezTo>
                      <a:pt x="438" y="222"/>
                      <a:pt x="438" y="211"/>
                      <a:pt x="437" y="200"/>
                    </a:cubicBezTo>
                    <a:cubicBezTo>
                      <a:pt x="437" y="200"/>
                      <a:pt x="437" y="199"/>
                      <a:pt x="437" y="198"/>
                    </a:cubicBezTo>
                    <a:cubicBezTo>
                      <a:pt x="436" y="198"/>
                      <a:pt x="436" y="198"/>
                      <a:pt x="436" y="199"/>
                    </a:cubicBezTo>
                    <a:cubicBezTo>
                      <a:pt x="437" y="210"/>
                      <a:pt x="438" y="221"/>
                      <a:pt x="435" y="231"/>
                    </a:cubicBezTo>
                    <a:cubicBezTo>
                      <a:pt x="435" y="221"/>
                      <a:pt x="435" y="210"/>
                      <a:pt x="435" y="199"/>
                    </a:cubicBezTo>
                    <a:cubicBezTo>
                      <a:pt x="425" y="199"/>
                      <a:pt x="416" y="199"/>
                      <a:pt x="406" y="199"/>
                    </a:cubicBezTo>
                    <a:cubicBezTo>
                      <a:pt x="406" y="207"/>
                      <a:pt x="406" y="214"/>
                      <a:pt x="406" y="222"/>
                    </a:cubicBezTo>
                    <a:cubicBezTo>
                      <a:pt x="406" y="232"/>
                      <a:pt x="406" y="241"/>
                      <a:pt x="405" y="251"/>
                    </a:cubicBezTo>
                    <a:cubicBezTo>
                      <a:pt x="404" y="262"/>
                      <a:pt x="404" y="274"/>
                      <a:pt x="405" y="285"/>
                    </a:cubicBezTo>
                    <a:cubicBezTo>
                      <a:pt x="405" y="289"/>
                      <a:pt x="405" y="292"/>
                      <a:pt x="409" y="295"/>
                    </a:cubicBezTo>
                    <a:cubicBezTo>
                      <a:pt x="409" y="295"/>
                      <a:pt x="409" y="295"/>
                      <a:pt x="409" y="296"/>
                    </a:cubicBezTo>
                    <a:cubicBezTo>
                      <a:pt x="403" y="295"/>
                      <a:pt x="397" y="294"/>
                      <a:pt x="390" y="294"/>
                    </a:cubicBezTo>
                    <a:cubicBezTo>
                      <a:pt x="395" y="292"/>
                      <a:pt x="395" y="289"/>
                      <a:pt x="396" y="285"/>
                    </a:cubicBezTo>
                    <a:cubicBezTo>
                      <a:pt x="396" y="284"/>
                      <a:pt x="396" y="283"/>
                      <a:pt x="396" y="282"/>
                    </a:cubicBezTo>
                    <a:cubicBezTo>
                      <a:pt x="395" y="274"/>
                      <a:pt x="395" y="266"/>
                      <a:pt x="394" y="258"/>
                    </a:cubicBezTo>
                    <a:cubicBezTo>
                      <a:pt x="391" y="240"/>
                      <a:pt x="388" y="221"/>
                      <a:pt x="388" y="203"/>
                    </a:cubicBezTo>
                    <a:cubicBezTo>
                      <a:pt x="388" y="194"/>
                      <a:pt x="388" y="186"/>
                      <a:pt x="387" y="177"/>
                    </a:cubicBezTo>
                    <a:cubicBezTo>
                      <a:pt x="387" y="177"/>
                      <a:pt x="387" y="177"/>
                      <a:pt x="386" y="176"/>
                    </a:cubicBezTo>
                    <a:cubicBezTo>
                      <a:pt x="386" y="177"/>
                      <a:pt x="385" y="178"/>
                      <a:pt x="385" y="179"/>
                    </a:cubicBezTo>
                    <a:cubicBezTo>
                      <a:pt x="385" y="181"/>
                      <a:pt x="385" y="183"/>
                      <a:pt x="386" y="185"/>
                    </a:cubicBezTo>
                    <a:cubicBezTo>
                      <a:pt x="385" y="184"/>
                      <a:pt x="384" y="184"/>
                      <a:pt x="383" y="183"/>
                    </a:cubicBezTo>
                    <a:cubicBezTo>
                      <a:pt x="383" y="182"/>
                      <a:pt x="383" y="181"/>
                      <a:pt x="383" y="180"/>
                    </a:cubicBezTo>
                    <a:cubicBezTo>
                      <a:pt x="383" y="180"/>
                      <a:pt x="384" y="179"/>
                      <a:pt x="384" y="178"/>
                    </a:cubicBezTo>
                    <a:cubicBezTo>
                      <a:pt x="383" y="178"/>
                      <a:pt x="382" y="177"/>
                      <a:pt x="381" y="177"/>
                    </a:cubicBezTo>
                    <a:cubicBezTo>
                      <a:pt x="375" y="178"/>
                      <a:pt x="370" y="178"/>
                      <a:pt x="364" y="178"/>
                    </a:cubicBezTo>
                    <a:cubicBezTo>
                      <a:pt x="361" y="178"/>
                      <a:pt x="358" y="178"/>
                      <a:pt x="354" y="177"/>
                    </a:cubicBezTo>
                    <a:cubicBezTo>
                      <a:pt x="357" y="180"/>
                      <a:pt x="355" y="183"/>
                      <a:pt x="355" y="186"/>
                    </a:cubicBezTo>
                    <a:cubicBezTo>
                      <a:pt x="355" y="193"/>
                      <a:pt x="356" y="200"/>
                      <a:pt x="357" y="207"/>
                    </a:cubicBezTo>
                    <a:cubicBezTo>
                      <a:pt x="357" y="211"/>
                      <a:pt x="357" y="215"/>
                      <a:pt x="358" y="219"/>
                    </a:cubicBezTo>
                    <a:cubicBezTo>
                      <a:pt x="357" y="219"/>
                      <a:pt x="357" y="218"/>
                      <a:pt x="357" y="217"/>
                    </a:cubicBezTo>
                    <a:cubicBezTo>
                      <a:pt x="355" y="204"/>
                      <a:pt x="353" y="191"/>
                      <a:pt x="354" y="177"/>
                    </a:cubicBezTo>
                    <a:cubicBezTo>
                      <a:pt x="353" y="177"/>
                      <a:pt x="352" y="177"/>
                      <a:pt x="351" y="177"/>
                    </a:cubicBezTo>
                    <a:cubicBezTo>
                      <a:pt x="351" y="178"/>
                      <a:pt x="351" y="180"/>
                      <a:pt x="351" y="181"/>
                    </a:cubicBezTo>
                    <a:cubicBezTo>
                      <a:pt x="352" y="195"/>
                      <a:pt x="353" y="209"/>
                      <a:pt x="353" y="223"/>
                    </a:cubicBezTo>
                    <a:cubicBezTo>
                      <a:pt x="353" y="230"/>
                      <a:pt x="352" y="237"/>
                      <a:pt x="352" y="244"/>
                    </a:cubicBezTo>
                    <a:cubicBezTo>
                      <a:pt x="353" y="258"/>
                      <a:pt x="353" y="272"/>
                      <a:pt x="354" y="285"/>
                    </a:cubicBezTo>
                    <a:cubicBezTo>
                      <a:pt x="354" y="288"/>
                      <a:pt x="354" y="290"/>
                      <a:pt x="357" y="291"/>
                    </a:cubicBezTo>
                    <a:cubicBezTo>
                      <a:pt x="357" y="291"/>
                      <a:pt x="358" y="292"/>
                      <a:pt x="359" y="293"/>
                    </a:cubicBezTo>
                    <a:cubicBezTo>
                      <a:pt x="352" y="293"/>
                      <a:pt x="346" y="293"/>
                      <a:pt x="340" y="293"/>
                    </a:cubicBezTo>
                    <a:cubicBezTo>
                      <a:pt x="342" y="278"/>
                      <a:pt x="340" y="264"/>
                      <a:pt x="339" y="249"/>
                    </a:cubicBezTo>
                    <a:cubicBezTo>
                      <a:pt x="338" y="241"/>
                      <a:pt x="337" y="232"/>
                      <a:pt x="336" y="224"/>
                    </a:cubicBezTo>
                    <a:cubicBezTo>
                      <a:pt x="336" y="216"/>
                      <a:pt x="336" y="209"/>
                      <a:pt x="336" y="201"/>
                    </a:cubicBezTo>
                    <a:cubicBezTo>
                      <a:pt x="336" y="200"/>
                      <a:pt x="335" y="199"/>
                      <a:pt x="335" y="198"/>
                    </a:cubicBezTo>
                    <a:cubicBezTo>
                      <a:pt x="335" y="198"/>
                      <a:pt x="335" y="198"/>
                      <a:pt x="335" y="198"/>
                    </a:cubicBezTo>
                    <a:cubicBezTo>
                      <a:pt x="334" y="203"/>
                      <a:pt x="334" y="209"/>
                      <a:pt x="333" y="214"/>
                    </a:cubicBezTo>
                    <a:cubicBezTo>
                      <a:pt x="332" y="214"/>
                      <a:pt x="332" y="214"/>
                      <a:pt x="331" y="214"/>
                    </a:cubicBezTo>
                    <a:cubicBezTo>
                      <a:pt x="335" y="209"/>
                      <a:pt x="330" y="204"/>
                      <a:pt x="333" y="199"/>
                    </a:cubicBezTo>
                    <a:cubicBezTo>
                      <a:pt x="333" y="199"/>
                      <a:pt x="333" y="198"/>
                      <a:pt x="333" y="199"/>
                    </a:cubicBezTo>
                    <a:cubicBezTo>
                      <a:pt x="322" y="199"/>
                      <a:pt x="312" y="199"/>
                      <a:pt x="302" y="199"/>
                    </a:cubicBezTo>
                    <a:cubicBezTo>
                      <a:pt x="302" y="199"/>
                      <a:pt x="301" y="200"/>
                      <a:pt x="301" y="200"/>
                    </a:cubicBezTo>
                    <a:cubicBezTo>
                      <a:pt x="302" y="216"/>
                      <a:pt x="299" y="232"/>
                      <a:pt x="298" y="249"/>
                    </a:cubicBezTo>
                    <a:cubicBezTo>
                      <a:pt x="297" y="259"/>
                      <a:pt x="297" y="270"/>
                      <a:pt x="297" y="281"/>
                    </a:cubicBezTo>
                    <a:cubicBezTo>
                      <a:pt x="297" y="286"/>
                      <a:pt x="298" y="291"/>
                      <a:pt x="298" y="296"/>
                    </a:cubicBezTo>
                    <a:cubicBezTo>
                      <a:pt x="297" y="303"/>
                      <a:pt x="296" y="311"/>
                      <a:pt x="296" y="319"/>
                    </a:cubicBezTo>
                    <a:cubicBezTo>
                      <a:pt x="295" y="338"/>
                      <a:pt x="295" y="357"/>
                      <a:pt x="291" y="376"/>
                    </a:cubicBezTo>
                    <a:cubicBezTo>
                      <a:pt x="291" y="378"/>
                      <a:pt x="292" y="379"/>
                      <a:pt x="293" y="380"/>
                    </a:cubicBezTo>
                    <a:cubicBezTo>
                      <a:pt x="296" y="384"/>
                      <a:pt x="300" y="388"/>
                      <a:pt x="303" y="391"/>
                    </a:cubicBezTo>
                    <a:cubicBezTo>
                      <a:pt x="305" y="393"/>
                      <a:pt x="308" y="394"/>
                      <a:pt x="310" y="396"/>
                    </a:cubicBezTo>
                    <a:cubicBezTo>
                      <a:pt x="312" y="398"/>
                      <a:pt x="313" y="400"/>
                      <a:pt x="315" y="402"/>
                    </a:cubicBezTo>
                    <a:cubicBezTo>
                      <a:pt x="315" y="401"/>
                      <a:pt x="315" y="401"/>
                      <a:pt x="315" y="401"/>
                    </a:cubicBezTo>
                    <a:cubicBezTo>
                      <a:pt x="316" y="401"/>
                      <a:pt x="317" y="400"/>
                      <a:pt x="318" y="400"/>
                    </a:cubicBezTo>
                    <a:cubicBezTo>
                      <a:pt x="318" y="402"/>
                      <a:pt x="318" y="403"/>
                      <a:pt x="319" y="404"/>
                    </a:cubicBezTo>
                    <a:cubicBezTo>
                      <a:pt x="323" y="409"/>
                      <a:pt x="328" y="414"/>
                      <a:pt x="332" y="419"/>
                    </a:cubicBezTo>
                    <a:cubicBezTo>
                      <a:pt x="335" y="422"/>
                      <a:pt x="337" y="422"/>
                      <a:pt x="341" y="422"/>
                    </a:cubicBezTo>
                    <a:cubicBezTo>
                      <a:pt x="339" y="416"/>
                      <a:pt x="339" y="412"/>
                      <a:pt x="343" y="410"/>
                    </a:cubicBezTo>
                    <a:cubicBezTo>
                      <a:pt x="346" y="407"/>
                      <a:pt x="350" y="407"/>
                      <a:pt x="354" y="409"/>
                    </a:cubicBezTo>
                    <a:cubicBezTo>
                      <a:pt x="357" y="411"/>
                      <a:pt x="359" y="415"/>
                      <a:pt x="357" y="421"/>
                    </a:cubicBezTo>
                    <a:cubicBezTo>
                      <a:pt x="363" y="421"/>
                      <a:pt x="368" y="421"/>
                      <a:pt x="374" y="421"/>
                    </a:cubicBezTo>
                    <a:cubicBezTo>
                      <a:pt x="374" y="421"/>
                      <a:pt x="374" y="420"/>
                      <a:pt x="374" y="420"/>
                    </a:cubicBezTo>
                    <a:cubicBezTo>
                      <a:pt x="373" y="419"/>
                      <a:pt x="372" y="418"/>
                      <a:pt x="371" y="418"/>
                    </a:cubicBezTo>
                    <a:cubicBezTo>
                      <a:pt x="363" y="416"/>
                      <a:pt x="356" y="410"/>
                      <a:pt x="354" y="406"/>
                    </a:cubicBezTo>
                    <a:cubicBezTo>
                      <a:pt x="372" y="420"/>
                      <a:pt x="391" y="421"/>
                      <a:pt x="411" y="406"/>
                    </a:cubicBezTo>
                    <a:cubicBezTo>
                      <a:pt x="410" y="407"/>
                      <a:pt x="409" y="408"/>
                      <a:pt x="408" y="410"/>
                    </a:cubicBezTo>
                    <a:cubicBezTo>
                      <a:pt x="410" y="412"/>
                      <a:pt x="413" y="415"/>
                      <a:pt x="416" y="417"/>
                    </a:cubicBezTo>
                    <a:cubicBezTo>
                      <a:pt x="418" y="419"/>
                      <a:pt x="420" y="419"/>
                      <a:pt x="422" y="419"/>
                    </a:cubicBezTo>
                    <a:cubicBezTo>
                      <a:pt x="429" y="418"/>
                      <a:pt x="436" y="418"/>
                      <a:pt x="443" y="417"/>
                    </a:cubicBezTo>
                    <a:cubicBezTo>
                      <a:pt x="447" y="417"/>
                      <a:pt x="451" y="417"/>
                      <a:pt x="455" y="416"/>
                    </a:cubicBezTo>
                    <a:cubicBezTo>
                      <a:pt x="454" y="415"/>
                      <a:pt x="453" y="414"/>
                      <a:pt x="452" y="412"/>
                    </a:cubicBezTo>
                    <a:cubicBezTo>
                      <a:pt x="451" y="412"/>
                      <a:pt x="451" y="410"/>
                      <a:pt x="451" y="410"/>
                    </a:cubicBezTo>
                    <a:cubicBezTo>
                      <a:pt x="452" y="409"/>
                      <a:pt x="453" y="409"/>
                      <a:pt x="455" y="408"/>
                    </a:cubicBezTo>
                    <a:cubicBezTo>
                      <a:pt x="455" y="409"/>
                      <a:pt x="455" y="410"/>
                      <a:pt x="455" y="410"/>
                    </a:cubicBezTo>
                    <a:cubicBezTo>
                      <a:pt x="455" y="411"/>
                      <a:pt x="456" y="412"/>
                      <a:pt x="456" y="412"/>
                    </a:cubicBezTo>
                    <a:cubicBezTo>
                      <a:pt x="458" y="408"/>
                      <a:pt x="459" y="405"/>
                      <a:pt x="460" y="401"/>
                    </a:cubicBezTo>
                    <a:cubicBezTo>
                      <a:pt x="451" y="399"/>
                      <a:pt x="441" y="397"/>
                      <a:pt x="432" y="394"/>
                    </a:cubicBezTo>
                    <a:cubicBezTo>
                      <a:pt x="423" y="391"/>
                      <a:pt x="415" y="385"/>
                      <a:pt x="407" y="380"/>
                    </a:cubicBezTo>
                    <a:cubicBezTo>
                      <a:pt x="410" y="384"/>
                      <a:pt x="414" y="388"/>
                      <a:pt x="417" y="393"/>
                    </a:cubicBezTo>
                    <a:cubicBezTo>
                      <a:pt x="417" y="393"/>
                      <a:pt x="416" y="393"/>
                      <a:pt x="416" y="393"/>
                    </a:cubicBezTo>
                    <a:cubicBezTo>
                      <a:pt x="415" y="392"/>
                      <a:pt x="414" y="390"/>
                      <a:pt x="413" y="389"/>
                    </a:cubicBezTo>
                    <a:cubicBezTo>
                      <a:pt x="408" y="383"/>
                      <a:pt x="403" y="377"/>
                      <a:pt x="396" y="375"/>
                    </a:cubicBezTo>
                    <a:cubicBezTo>
                      <a:pt x="380" y="368"/>
                      <a:pt x="365" y="373"/>
                      <a:pt x="353" y="384"/>
                    </a:cubicBezTo>
                    <a:cubicBezTo>
                      <a:pt x="352" y="384"/>
                      <a:pt x="351" y="385"/>
                      <a:pt x="350" y="386"/>
                    </a:cubicBezTo>
                    <a:cubicBezTo>
                      <a:pt x="351" y="384"/>
                      <a:pt x="352" y="382"/>
                      <a:pt x="353" y="381"/>
                    </a:cubicBezTo>
                    <a:cubicBezTo>
                      <a:pt x="346" y="379"/>
                      <a:pt x="339" y="377"/>
                      <a:pt x="331" y="375"/>
                    </a:cubicBezTo>
                    <a:cubicBezTo>
                      <a:pt x="331" y="375"/>
                      <a:pt x="331" y="375"/>
                      <a:pt x="331" y="376"/>
                    </a:cubicBezTo>
                    <a:close/>
                    <a:moveTo>
                      <a:pt x="446" y="299"/>
                    </a:moveTo>
                    <a:cubicBezTo>
                      <a:pt x="446" y="299"/>
                      <a:pt x="446" y="299"/>
                      <a:pt x="446" y="299"/>
                    </a:cubicBezTo>
                    <a:cubicBezTo>
                      <a:pt x="447" y="297"/>
                      <a:pt x="447" y="295"/>
                      <a:pt x="448" y="293"/>
                    </a:cubicBezTo>
                    <a:cubicBezTo>
                      <a:pt x="450" y="281"/>
                      <a:pt x="452" y="270"/>
                      <a:pt x="451" y="259"/>
                    </a:cubicBezTo>
                    <a:cubicBezTo>
                      <a:pt x="451" y="256"/>
                      <a:pt x="452" y="252"/>
                      <a:pt x="452" y="249"/>
                    </a:cubicBezTo>
                    <a:cubicBezTo>
                      <a:pt x="454" y="238"/>
                      <a:pt x="455" y="227"/>
                      <a:pt x="456" y="216"/>
                    </a:cubicBezTo>
                    <a:cubicBezTo>
                      <a:pt x="456" y="208"/>
                      <a:pt x="458" y="201"/>
                      <a:pt x="459" y="193"/>
                    </a:cubicBezTo>
                    <a:cubicBezTo>
                      <a:pt x="460" y="189"/>
                      <a:pt x="462" y="186"/>
                      <a:pt x="466" y="184"/>
                    </a:cubicBezTo>
                    <a:cubicBezTo>
                      <a:pt x="474" y="181"/>
                      <a:pt x="481" y="187"/>
                      <a:pt x="483" y="195"/>
                    </a:cubicBezTo>
                    <a:cubicBezTo>
                      <a:pt x="484" y="205"/>
                      <a:pt x="484" y="216"/>
                      <a:pt x="483" y="226"/>
                    </a:cubicBezTo>
                    <a:cubicBezTo>
                      <a:pt x="483" y="230"/>
                      <a:pt x="483" y="234"/>
                      <a:pt x="483" y="239"/>
                    </a:cubicBezTo>
                    <a:cubicBezTo>
                      <a:pt x="484" y="248"/>
                      <a:pt x="485" y="257"/>
                      <a:pt x="485" y="266"/>
                    </a:cubicBezTo>
                    <a:cubicBezTo>
                      <a:pt x="485" y="274"/>
                      <a:pt x="485" y="283"/>
                      <a:pt x="485" y="291"/>
                    </a:cubicBezTo>
                    <a:cubicBezTo>
                      <a:pt x="485" y="300"/>
                      <a:pt x="487" y="309"/>
                      <a:pt x="487" y="317"/>
                    </a:cubicBezTo>
                    <a:cubicBezTo>
                      <a:pt x="487" y="335"/>
                      <a:pt x="487" y="352"/>
                      <a:pt x="489" y="370"/>
                    </a:cubicBezTo>
                    <a:cubicBezTo>
                      <a:pt x="489" y="374"/>
                      <a:pt x="489" y="379"/>
                      <a:pt x="490" y="383"/>
                    </a:cubicBezTo>
                    <a:cubicBezTo>
                      <a:pt x="503" y="385"/>
                      <a:pt x="513" y="391"/>
                      <a:pt x="518" y="403"/>
                    </a:cubicBezTo>
                    <a:cubicBezTo>
                      <a:pt x="519" y="405"/>
                      <a:pt x="519" y="408"/>
                      <a:pt x="521" y="409"/>
                    </a:cubicBezTo>
                    <a:cubicBezTo>
                      <a:pt x="523" y="410"/>
                      <a:pt x="526" y="408"/>
                      <a:pt x="528" y="408"/>
                    </a:cubicBezTo>
                    <a:cubicBezTo>
                      <a:pt x="531" y="408"/>
                      <a:pt x="532" y="407"/>
                      <a:pt x="533" y="405"/>
                    </a:cubicBezTo>
                    <a:cubicBezTo>
                      <a:pt x="539" y="390"/>
                      <a:pt x="545" y="376"/>
                      <a:pt x="551" y="361"/>
                    </a:cubicBezTo>
                    <a:cubicBezTo>
                      <a:pt x="553" y="357"/>
                      <a:pt x="554" y="353"/>
                      <a:pt x="556" y="349"/>
                    </a:cubicBezTo>
                    <a:cubicBezTo>
                      <a:pt x="557" y="345"/>
                      <a:pt x="560" y="342"/>
                      <a:pt x="558" y="337"/>
                    </a:cubicBezTo>
                    <a:cubicBezTo>
                      <a:pt x="560" y="336"/>
                      <a:pt x="560" y="333"/>
                      <a:pt x="560" y="331"/>
                    </a:cubicBezTo>
                    <a:cubicBezTo>
                      <a:pt x="560" y="329"/>
                      <a:pt x="562" y="328"/>
                      <a:pt x="563" y="326"/>
                    </a:cubicBezTo>
                    <a:cubicBezTo>
                      <a:pt x="565" y="320"/>
                      <a:pt x="566" y="313"/>
                      <a:pt x="568" y="306"/>
                    </a:cubicBezTo>
                    <a:cubicBezTo>
                      <a:pt x="569" y="301"/>
                      <a:pt x="570" y="297"/>
                      <a:pt x="566" y="293"/>
                    </a:cubicBezTo>
                    <a:cubicBezTo>
                      <a:pt x="566" y="292"/>
                      <a:pt x="566" y="291"/>
                      <a:pt x="565" y="290"/>
                    </a:cubicBezTo>
                    <a:cubicBezTo>
                      <a:pt x="566" y="290"/>
                      <a:pt x="566" y="290"/>
                      <a:pt x="566" y="290"/>
                    </a:cubicBezTo>
                    <a:cubicBezTo>
                      <a:pt x="568" y="292"/>
                      <a:pt x="569" y="294"/>
                      <a:pt x="570" y="296"/>
                    </a:cubicBezTo>
                    <a:cubicBezTo>
                      <a:pt x="570" y="295"/>
                      <a:pt x="571" y="295"/>
                      <a:pt x="571" y="295"/>
                    </a:cubicBezTo>
                    <a:cubicBezTo>
                      <a:pt x="573" y="282"/>
                      <a:pt x="575" y="268"/>
                      <a:pt x="577" y="254"/>
                    </a:cubicBezTo>
                    <a:cubicBezTo>
                      <a:pt x="547" y="251"/>
                      <a:pt x="517" y="249"/>
                      <a:pt x="487" y="247"/>
                    </a:cubicBezTo>
                    <a:cubicBezTo>
                      <a:pt x="487" y="247"/>
                      <a:pt x="487" y="246"/>
                      <a:pt x="487" y="246"/>
                    </a:cubicBezTo>
                    <a:cubicBezTo>
                      <a:pt x="487" y="245"/>
                      <a:pt x="487" y="245"/>
                      <a:pt x="487" y="244"/>
                    </a:cubicBezTo>
                    <a:cubicBezTo>
                      <a:pt x="517" y="245"/>
                      <a:pt x="547" y="247"/>
                      <a:pt x="577" y="250"/>
                    </a:cubicBezTo>
                    <a:cubicBezTo>
                      <a:pt x="577" y="250"/>
                      <a:pt x="577" y="249"/>
                      <a:pt x="577" y="248"/>
                    </a:cubicBezTo>
                    <a:cubicBezTo>
                      <a:pt x="577" y="232"/>
                      <a:pt x="578" y="215"/>
                      <a:pt x="578" y="199"/>
                    </a:cubicBezTo>
                    <a:cubicBezTo>
                      <a:pt x="578" y="198"/>
                      <a:pt x="577" y="196"/>
                      <a:pt x="577" y="196"/>
                    </a:cubicBezTo>
                    <a:cubicBezTo>
                      <a:pt x="571" y="187"/>
                      <a:pt x="565" y="179"/>
                      <a:pt x="559" y="171"/>
                    </a:cubicBezTo>
                    <a:cubicBezTo>
                      <a:pt x="558" y="172"/>
                      <a:pt x="557" y="172"/>
                      <a:pt x="556" y="172"/>
                    </a:cubicBezTo>
                    <a:cubicBezTo>
                      <a:pt x="556" y="173"/>
                      <a:pt x="555" y="172"/>
                      <a:pt x="555" y="171"/>
                    </a:cubicBezTo>
                    <a:cubicBezTo>
                      <a:pt x="556" y="171"/>
                      <a:pt x="556" y="170"/>
                      <a:pt x="557" y="169"/>
                    </a:cubicBezTo>
                    <a:cubicBezTo>
                      <a:pt x="552" y="164"/>
                      <a:pt x="547" y="159"/>
                      <a:pt x="542" y="153"/>
                    </a:cubicBezTo>
                    <a:cubicBezTo>
                      <a:pt x="536" y="157"/>
                      <a:pt x="531" y="157"/>
                      <a:pt x="527" y="153"/>
                    </a:cubicBezTo>
                    <a:cubicBezTo>
                      <a:pt x="522" y="149"/>
                      <a:pt x="521" y="143"/>
                      <a:pt x="524" y="137"/>
                    </a:cubicBezTo>
                    <a:cubicBezTo>
                      <a:pt x="507" y="124"/>
                      <a:pt x="490" y="113"/>
                      <a:pt x="470" y="104"/>
                    </a:cubicBezTo>
                    <a:cubicBezTo>
                      <a:pt x="443" y="92"/>
                      <a:pt x="414" y="85"/>
                      <a:pt x="384" y="84"/>
                    </a:cubicBezTo>
                    <a:cubicBezTo>
                      <a:pt x="382" y="84"/>
                      <a:pt x="381" y="83"/>
                      <a:pt x="381" y="81"/>
                    </a:cubicBezTo>
                    <a:cubicBezTo>
                      <a:pt x="436" y="83"/>
                      <a:pt x="484" y="101"/>
                      <a:pt x="526" y="135"/>
                    </a:cubicBezTo>
                    <a:cubicBezTo>
                      <a:pt x="531" y="131"/>
                      <a:pt x="537" y="131"/>
                      <a:pt x="541" y="134"/>
                    </a:cubicBezTo>
                    <a:cubicBezTo>
                      <a:pt x="546" y="138"/>
                      <a:pt x="548" y="144"/>
                      <a:pt x="545" y="149"/>
                    </a:cubicBezTo>
                    <a:cubicBezTo>
                      <a:pt x="544" y="151"/>
                      <a:pt x="544" y="152"/>
                      <a:pt x="546" y="153"/>
                    </a:cubicBezTo>
                    <a:cubicBezTo>
                      <a:pt x="553" y="162"/>
                      <a:pt x="561" y="170"/>
                      <a:pt x="568" y="178"/>
                    </a:cubicBezTo>
                    <a:cubicBezTo>
                      <a:pt x="571" y="182"/>
                      <a:pt x="574" y="186"/>
                      <a:pt x="577" y="191"/>
                    </a:cubicBezTo>
                    <a:cubicBezTo>
                      <a:pt x="577" y="183"/>
                      <a:pt x="576" y="177"/>
                      <a:pt x="575" y="170"/>
                    </a:cubicBezTo>
                    <a:cubicBezTo>
                      <a:pt x="575" y="170"/>
                      <a:pt x="575" y="169"/>
                      <a:pt x="575" y="169"/>
                    </a:cubicBezTo>
                    <a:cubicBezTo>
                      <a:pt x="574" y="168"/>
                      <a:pt x="574" y="168"/>
                      <a:pt x="574" y="167"/>
                    </a:cubicBezTo>
                    <a:cubicBezTo>
                      <a:pt x="573" y="167"/>
                      <a:pt x="572" y="167"/>
                      <a:pt x="572" y="166"/>
                    </a:cubicBezTo>
                    <a:cubicBezTo>
                      <a:pt x="572" y="165"/>
                      <a:pt x="573" y="164"/>
                      <a:pt x="574" y="163"/>
                    </a:cubicBezTo>
                    <a:cubicBezTo>
                      <a:pt x="567" y="128"/>
                      <a:pt x="554" y="96"/>
                      <a:pt x="526" y="71"/>
                    </a:cubicBezTo>
                    <a:cubicBezTo>
                      <a:pt x="522" y="74"/>
                      <a:pt x="522" y="74"/>
                      <a:pt x="523" y="79"/>
                    </a:cubicBezTo>
                    <a:cubicBezTo>
                      <a:pt x="525" y="86"/>
                      <a:pt x="527" y="93"/>
                      <a:pt x="529" y="100"/>
                    </a:cubicBezTo>
                    <a:cubicBezTo>
                      <a:pt x="530" y="101"/>
                      <a:pt x="529" y="101"/>
                      <a:pt x="529" y="102"/>
                    </a:cubicBezTo>
                    <a:cubicBezTo>
                      <a:pt x="529" y="102"/>
                      <a:pt x="528" y="102"/>
                      <a:pt x="528" y="101"/>
                    </a:cubicBezTo>
                    <a:cubicBezTo>
                      <a:pt x="526" y="99"/>
                      <a:pt x="525" y="97"/>
                      <a:pt x="524" y="95"/>
                    </a:cubicBezTo>
                    <a:cubicBezTo>
                      <a:pt x="521" y="90"/>
                      <a:pt x="518" y="85"/>
                      <a:pt x="514" y="81"/>
                    </a:cubicBezTo>
                    <a:cubicBezTo>
                      <a:pt x="512" y="78"/>
                      <a:pt x="505" y="79"/>
                      <a:pt x="503" y="82"/>
                    </a:cubicBezTo>
                    <a:cubicBezTo>
                      <a:pt x="501" y="85"/>
                      <a:pt x="500" y="88"/>
                      <a:pt x="498" y="91"/>
                    </a:cubicBezTo>
                    <a:cubicBezTo>
                      <a:pt x="497" y="95"/>
                      <a:pt x="495" y="100"/>
                      <a:pt x="494" y="104"/>
                    </a:cubicBezTo>
                    <a:cubicBezTo>
                      <a:pt x="494" y="105"/>
                      <a:pt x="493" y="105"/>
                      <a:pt x="493" y="106"/>
                    </a:cubicBezTo>
                    <a:cubicBezTo>
                      <a:pt x="493" y="106"/>
                      <a:pt x="492" y="106"/>
                      <a:pt x="492" y="106"/>
                    </a:cubicBezTo>
                    <a:cubicBezTo>
                      <a:pt x="492" y="105"/>
                      <a:pt x="492" y="103"/>
                      <a:pt x="493" y="102"/>
                    </a:cubicBezTo>
                    <a:cubicBezTo>
                      <a:pt x="493" y="96"/>
                      <a:pt x="494" y="89"/>
                      <a:pt x="495" y="82"/>
                    </a:cubicBezTo>
                    <a:cubicBezTo>
                      <a:pt x="495" y="76"/>
                      <a:pt x="488" y="71"/>
                      <a:pt x="482" y="74"/>
                    </a:cubicBezTo>
                    <a:cubicBezTo>
                      <a:pt x="476" y="76"/>
                      <a:pt x="469" y="79"/>
                      <a:pt x="463" y="82"/>
                    </a:cubicBezTo>
                    <a:cubicBezTo>
                      <a:pt x="462" y="82"/>
                      <a:pt x="461" y="82"/>
                      <a:pt x="460" y="83"/>
                    </a:cubicBezTo>
                    <a:cubicBezTo>
                      <a:pt x="460" y="82"/>
                      <a:pt x="460" y="82"/>
                      <a:pt x="460" y="82"/>
                    </a:cubicBezTo>
                    <a:cubicBezTo>
                      <a:pt x="460" y="81"/>
                      <a:pt x="461" y="80"/>
                      <a:pt x="462" y="80"/>
                    </a:cubicBezTo>
                    <a:cubicBezTo>
                      <a:pt x="468" y="76"/>
                      <a:pt x="475" y="72"/>
                      <a:pt x="480" y="66"/>
                    </a:cubicBezTo>
                    <a:cubicBezTo>
                      <a:pt x="481" y="64"/>
                      <a:pt x="482" y="62"/>
                      <a:pt x="481" y="61"/>
                    </a:cubicBezTo>
                    <a:cubicBezTo>
                      <a:pt x="479" y="59"/>
                      <a:pt x="477" y="57"/>
                      <a:pt x="475" y="56"/>
                    </a:cubicBezTo>
                    <a:cubicBezTo>
                      <a:pt x="468" y="55"/>
                      <a:pt x="461" y="53"/>
                      <a:pt x="453" y="52"/>
                    </a:cubicBezTo>
                    <a:cubicBezTo>
                      <a:pt x="452" y="52"/>
                      <a:pt x="452" y="51"/>
                      <a:pt x="451" y="51"/>
                    </a:cubicBezTo>
                    <a:cubicBezTo>
                      <a:pt x="451" y="51"/>
                      <a:pt x="451" y="50"/>
                      <a:pt x="451" y="50"/>
                    </a:cubicBezTo>
                    <a:cubicBezTo>
                      <a:pt x="453" y="50"/>
                      <a:pt x="454" y="50"/>
                      <a:pt x="456" y="50"/>
                    </a:cubicBezTo>
                    <a:cubicBezTo>
                      <a:pt x="463" y="50"/>
                      <a:pt x="471" y="50"/>
                      <a:pt x="478" y="48"/>
                    </a:cubicBezTo>
                    <a:cubicBezTo>
                      <a:pt x="479" y="48"/>
                      <a:pt x="480" y="47"/>
                      <a:pt x="481" y="46"/>
                    </a:cubicBezTo>
                    <a:cubicBezTo>
                      <a:pt x="480" y="45"/>
                      <a:pt x="480" y="45"/>
                      <a:pt x="480" y="45"/>
                    </a:cubicBezTo>
                    <a:cubicBezTo>
                      <a:pt x="460" y="39"/>
                      <a:pt x="440" y="39"/>
                      <a:pt x="420" y="43"/>
                    </a:cubicBezTo>
                    <a:cubicBezTo>
                      <a:pt x="396" y="47"/>
                      <a:pt x="373" y="57"/>
                      <a:pt x="352" y="70"/>
                    </a:cubicBezTo>
                    <a:cubicBezTo>
                      <a:pt x="351" y="70"/>
                      <a:pt x="350" y="71"/>
                      <a:pt x="349" y="72"/>
                    </a:cubicBezTo>
                    <a:cubicBezTo>
                      <a:pt x="350" y="73"/>
                      <a:pt x="352" y="74"/>
                      <a:pt x="353" y="75"/>
                    </a:cubicBezTo>
                    <a:cubicBezTo>
                      <a:pt x="354" y="75"/>
                      <a:pt x="355" y="75"/>
                      <a:pt x="356" y="74"/>
                    </a:cubicBezTo>
                    <a:cubicBezTo>
                      <a:pt x="359" y="70"/>
                      <a:pt x="367" y="69"/>
                      <a:pt x="372" y="73"/>
                    </a:cubicBezTo>
                    <a:cubicBezTo>
                      <a:pt x="376" y="76"/>
                      <a:pt x="379" y="80"/>
                      <a:pt x="380" y="85"/>
                    </a:cubicBezTo>
                    <a:cubicBezTo>
                      <a:pt x="382" y="96"/>
                      <a:pt x="383" y="107"/>
                      <a:pt x="385" y="118"/>
                    </a:cubicBezTo>
                    <a:cubicBezTo>
                      <a:pt x="386" y="127"/>
                      <a:pt x="387" y="136"/>
                      <a:pt x="387" y="145"/>
                    </a:cubicBezTo>
                    <a:cubicBezTo>
                      <a:pt x="389" y="160"/>
                      <a:pt x="391" y="175"/>
                      <a:pt x="392" y="191"/>
                    </a:cubicBezTo>
                    <a:cubicBezTo>
                      <a:pt x="393" y="203"/>
                      <a:pt x="393" y="216"/>
                      <a:pt x="394" y="228"/>
                    </a:cubicBezTo>
                    <a:cubicBezTo>
                      <a:pt x="395" y="239"/>
                      <a:pt x="397" y="249"/>
                      <a:pt x="399" y="260"/>
                    </a:cubicBezTo>
                    <a:cubicBezTo>
                      <a:pt x="399" y="259"/>
                      <a:pt x="399" y="258"/>
                      <a:pt x="399" y="258"/>
                    </a:cubicBezTo>
                    <a:cubicBezTo>
                      <a:pt x="400" y="247"/>
                      <a:pt x="400" y="236"/>
                      <a:pt x="401" y="225"/>
                    </a:cubicBezTo>
                    <a:cubicBezTo>
                      <a:pt x="402" y="215"/>
                      <a:pt x="402" y="205"/>
                      <a:pt x="402" y="195"/>
                    </a:cubicBezTo>
                    <a:cubicBezTo>
                      <a:pt x="403" y="180"/>
                      <a:pt x="404" y="165"/>
                      <a:pt x="404" y="151"/>
                    </a:cubicBezTo>
                    <a:cubicBezTo>
                      <a:pt x="405" y="140"/>
                      <a:pt x="405" y="129"/>
                      <a:pt x="408" y="118"/>
                    </a:cubicBezTo>
                    <a:cubicBezTo>
                      <a:pt x="409" y="115"/>
                      <a:pt x="409" y="114"/>
                      <a:pt x="406" y="112"/>
                    </a:cubicBezTo>
                    <a:cubicBezTo>
                      <a:pt x="405" y="112"/>
                      <a:pt x="404" y="111"/>
                      <a:pt x="403" y="110"/>
                    </a:cubicBezTo>
                    <a:cubicBezTo>
                      <a:pt x="403" y="109"/>
                      <a:pt x="403" y="109"/>
                      <a:pt x="404" y="108"/>
                    </a:cubicBezTo>
                    <a:cubicBezTo>
                      <a:pt x="406" y="110"/>
                      <a:pt x="408" y="112"/>
                      <a:pt x="410" y="113"/>
                    </a:cubicBezTo>
                    <a:cubicBezTo>
                      <a:pt x="412" y="110"/>
                      <a:pt x="415" y="108"/>
                      <a:pt x="419" y="108"/>
                    </a:cubicBezTo>
                    <a:cubicBezTo>
                      <a:pt x="427" y="107"/>
                      <a:pt x="432" y="111"/>
                      <a:pt x="434" y="118"/>
                    </a:cubicBezTo>
                    <a:cubicBezTo>
                      <a:pt x="436" y="124"/>
                      <a:pt x="436" y="129"/>
                      <a:pt x="438" y="135"/>
                    </a:cubicBezTo>
                    <a:cubicBezTo>
                      <a:pt x="438" y="135"/>
                      <a:pt x="438" y="136"/>
                      <a:pt x="438" y="137"/>
                    </a:cubicBezTo>
                    <a:cubicBezTo>
                      <a:pt x="441" y="139"/>
                      <a:pt x="444" y="141"/>
                      <a:pt x="446" y="143"/>
                    </a:cubicBezTo>
                    <a:cubicBezTo>
                      <a:pt x="447" y="144"/>
                      <a:pt x="447" y="145"/>
                      <a:pt x="447" y="145"/>
                    </a:cubicBezTo>
                    <a:cubicBezTo>
                      <a:pt x="447" y="145"/>
                      <a:pt x="447" y="146"/>
                      <a:pt x="447" y="146"/>
                    </a:cubicBezTo>
                    <a:cubicBezTo>
                      <a:pt x="444" y="143"/>
                      <a:pt x="441" y="141"/>
                      <a:pt x="438" y="138"/>
                    </a:cubicBezTo>
                    <a:cubicBezTo>
                      <a:pt x="438" y="143"/>
                      <a:pt x="439" y="148"/>
                      <a:pt x="439" y="152"/>
                    </a:cubicBezTo>
                    <a:cubicBezTo>
                      <a:pt x="439" y="164"/>
                      <a:pt x="439" y="176"/>
                      <a:pt x="440" y="188"/>
                    </a:cubicBezTo>
                    <a:cubicBezTo>
                      <a:pt x="440" y="199"/>
                      <a:pt x="441" y="209"/>
                      <a:pt x="442" y="220"/>
                    </a:cubicBezTo>
                    <a:cubicBezTo>
                      <a:pt x="442" y="228"/>
                      <a:pt x="442" y="237"/>
                      <a:pt x="443" y="245"/>
                    </a:cubicBezTo>
                    <a:cubicBezTo>
                      <a:pt x="444" y="257"/>
                      <a:pt x="445" y="270"/>
                      <a:pt x="446" y="282"/>
                    </a:cubicBezTo>
                    <a:cubicBezTo>
                      <a:pt x="446" y="287"/>
                      <a:pt x="446" y="293"/>
                      <a:pt x="446" y="299"/>
                    </a:cubicBezTo>
                    <a:close/>
                    <a:moveTo>
                      <a:pt x="143" y="414"/>
                    </a:moveTo>
                    <a:cubicBezTo>
                      <a:pt x="143" y="416"/>
                      <a:pt x="143" y="419"/>
                      <a:pt x="143" y="421"/>
                    </a:cubicBezTo>
                    <a:cubicBezTo>
                      <a:pt x="142" y="425"/>
                      <a:pt x="143" y="428"/>
                      <a:pt x="144" y="431"/>
                    </a:cubicBezTo>
                    <a:cubicBezTo>
                      <a:pt x="146" y="434"/>
                      <a:pt x="148" y="438"/>
                      <a:pt x="150" y="442"/>
                    </a:cubicBezTo>
                    <a:cubicBezTo>
                      <a:pt x="158" y="457"/>
                      <a:pt x="167" y="471"/>
                      <a:pt x="178" y="484"/>
                    </a:cubicBezTo>
                    <a:cubicBezTo>
                      <a:pt x="179" y="486"/>
                      <a:pt x="180" y="486"/>
                      <a:pt x="182" y="486"/>
                    </a:cubicBezTo>
                    <a:cubicBezTo>
                      <a:pt x="188" y="484"/>
                      <a:pt x="193" y="490"/>
                      <a:pt x="191" y="496"/>
                    </a:cubicBezTo>
                    <a:cubicBezTo>
                      <a:pt x="190" y="498"/>
                      <a:pt x="191" y="499"/>
                      <a:pt x="192" y="500"/>
                    </a:cubicBezTo>
                    <a:cubicBezTo>
                      <a:pt x="223" y="533"/>
                      <a:pt x="260" y="556"/>
                      <a:pt x="304" y="568"/>
                    </a:cubicBezTo>
                    <a:cubicBezTo>
                      <a:pt x="304" y="568"/>
                      <a:pt x="304" y="568"/>
                      <a:pt x="304" y="568"/>
                    </a:cubicBezTo>
                    <a:cubicBezTo>
                      <a:pt x="304" y="569"/>
                      <a:pt x="304" y="570"/>
                      <a:pt x="304" y="571"/>
                    </a:cubicBezTo>
                    <a:cubicBezTo>
                      <a:pt x="304" y="571"/>
                      <a:pt x="304" y="571"/>
                      <a:pt x="303" y="571"/>
                    </a:cubicBezTo>
                    <a:cubicBezTo>
                      <a:pt x="301" y="570"/>
                      <a:pt x="299" y="570"/>
                      <a:pt x="297" y="569"/>
                    </a:cubicBezTo>
                    <a:cubicBezTo>
                      <a:pt x="271" y="561"/>
                      <a:pt x="248" y="549"/>
                      <a:pt x="226" y="534"/>
                    </a:cubicBezTo>
                    <a:cubicBezTo>
                      <a:pt x="213" y="524"/>
                      <a:pt x="201" y="514"/>
                      <a:pt x="190" y="503"/>
                    </a:cubicBezTo>
                    <a:cubicBezTo>
                      <a:pt x="189" y="501"/>
                      <a:pt x="188" y="500"/>
                      <a:pt x="186" y="501"/>
                    </a:cubicBezTo>
                    <a:cubicBezTo>
                      <a:pt x="181" y="503"/>
                      <a:pt x="176" y="499"/>
                      <a:pt x="176" y="494"/>
                    </a:cubicBezTo>
                    <a:cubicBezTo>
                      <a:pt x="176" y="492"/>
                      <a:pt x="176" y="490"/>
                      <a:pt x="177" y="488"/>
                    </a:cubicBezTo>
                    <a:cubicBezTo>
                      <a:pt x="163" y="472"/>
                      <a:pt x="152" y="453"/>
                      <a:pt x="142" y="434"/>
                    </a:cubicBezTo>
                    <a:cubicBezTo>
                      <a:pt x="142" y="438"/>
                      <a:pt x="142" y="442"/>
                      <a:pt x="142" y="446"/>
                    </a:cubicBezTo>
                    <a:cubicBezTo>
                      <a:pt x="142" y="466"/>
                      <a:pt x="143" y="485"/>
                      <a:pt x="147" y="505"/>
                    </a:cubicBezTo>
                    <a:cubicBezTo>
                      <a:pt x="150" y="524"/>
                      <a:pt x="156" y="542"/>
                      <a:pt x="166" y="560"/>
                    </a:cubicBezTo>
                    <a:cubicBezTo>
                      <a:pt x="171" y="570"/>
                      <a:pt x="178" y="579"/>
                      <a:pt x="186" y="588"/>
                    </a:cubicBezTo>
                    <a:cubicBezTo>
                      <a:pt x="187" y="589"/>
                      <a:pt x="188" y="589"/>
                      <a:pt x="189" y="590"/>
                    </a:cubicBezTo>
                    <a:cubicBezTo>
                      <a:pt x="189" y="586"/>
                      <a:pt x="189" y="583"/>
                      <a:pt x="188" y="579"/>
                    </a:cubicBezTo>
                    <a:cubicBezTo>
                      <a:pt x="188" y="577"/>
                      <a:pt x="188" y="576"/>
                      <a:pt x="188" y="574"/>
                    </a:cubicBezTo>
                    <a:cubicBezTo>
                      <a:pt x="190" y="574"/>
                      <a:pt x="192" y="575"/>
                      <a:pt x="193" y="576"/>
                    </a:cubicBezTo>
                    <a:cubicBezTo>
                      <a:pt x="199" y="578"/>
                      <a:pt x="204" y="580"/>
                      <a:pt x="210" y="580"/>
                    </a:cubicBezTo>
                    <a:cubicBezTo>
                      <a:pt x="213" y="580"/>
                      <a:pt x="217" y="581"/>
                      <a:pt x="220" y="582"/>
                    </a:cubicBezTo>
                    <a:cubicBezTo>
                      <a:pt x="223" y="584"/>
                      <a:pt x="226" y="584"/>
                      <a:pt x="230" y="584"/>
                    </a:cubicBezTo>
                    <a:cubicBezTo>
                      <a:pt x="233" y="584"/>
                      <a:pt x="236" y="584"/>
                      <a:pt x="238" y="584"/>
                    </a:cubicBezTo>
                    <a:cubicBezTo>
                      <a:pt x="239" y="584"/>
                      <a:pt x="240" y="584"/>
                      <a:pt x="241" y="584"/>
                    </a:cubicBezTo>
                    <a:cubicBezTo>
                      <a:pt x="241" y="585"/>
                      <a:pt x="241" y="586"/>
                      <a:pt x="240" y="587"/>
                    </a:cubicBezTo>
                    <a:cubicBezTo>
                      <a:pt x="236" y="592"/>
                      <a:pt x="234" y="597"/>
                      <a:pt x="235" y="604"/>
                    </a:cubicBezTo>
                    <a:cubicBezTo>
                      <a:pt x="235" y="609"/>
                      <a:pt x="233" y="613"/>
                      <a:pt x="233" y="618"/>
                    </a:cubicBezTo>
                    <a:cubicBezTo>
                      <a:pt x="232" y="618"/>
                      <a:pt x="233" y="618"/>
                      <a:pt x="233" y="618"/>
                    </a:cubicBezTo>
                    <a:cubicBezTo>
                      <a:pt x="256" y="627"/>
                      <a:pt x="279" y="628"/>
                      <a:pt x="303" y="623"/>
                    </a:cubicBezTo>
                    <a:cubicBezTo>
                      <a:pt x="303" y="623"/>
                      <a:pt x="305" y="621"/>
                      <a:pt x="305" y="620"/>
                    </a:cubicBezTo>
                    <a:cubicBezTo>
                      <a:pt x="305" y="617"/>
                      <a:pt x="305" y="613"/>
                      <a:pt x="305" y="609"/>
                    </a:cubicBezTo>
                    <a:cubicBezTo>
                      <a:pt x="306" y="584"/>
                      <a:pt x="308" y="559"/>
                      <a:pt x="306" y="534"/>
                    </a:cubicBezTo>
                    <a:cubicBezTo>
                      <a:pt x="306" y="531"/>
                      <a:pt x="305" y="527"/>
                      <a:pt x="303" y="524"/>
                    </a:cubicBezTo>
                    <a:cubicBezTo>
                      <a:pt x="299" y="518"/>
                      <a:pt x="295" y="513"/>
                      <a:pt x="290" y="508"/>
                    </a:cubicBezTo>
                    <a:cubicBezTo>
                      <a:pt x="288" y="506"/>
                      <a:pt x="287" y="504"/>
                      <a:pt x="286" y="502"/>
                    </a:cubicBezTo>
                    <a:cubicBezTo>
                      <a:pt x="282" y="495"/>
                      <a:pt x="277" y="488"/>
                      <a:pt x="272" y="481"/>
                    </a:cubicBezTo>
                    <a:cubicBezTo>
                      <a:pt x="264" y="469"/>
                      <a:pt x="256" y="457"/>
                      <a:pt x="252" y="443"/>
                    </a:cubicBezTo>
                    <a:cubicBezTo>
                      <a:pt x="250" y="437"/>
                      <a:pt x="248" y="430"/>
                      <a:pt x="247" y="425"/>
                    </a:cubicBezTo>
                    <a:cubicBezTo>
                      <a:pt x="212" y="421"/>
                      <a:pt x="178" y="418"/>
                      <a:pt x="143" y="414"/>
                    </a:cubicBezTo>
                    <a:close/>
                    <a:moveTo>
                      <a:pt x="468" y="476"/>
                    </a:moveTo>
                    <a:cubicBezTo>
                      <a:pt x="467" y="477"/>
                      <a:pt x="465" y="478"/>
                      <a:pt x="465" y="479"/>
                    </a:cubicBezTo>
                    <a:cubicBezTo>
                      <a:pt x="463" y="481"/>
                      <a:pt x="462" y="483"/>
                      <a:pt x="459" y="484"/>
                    </a:cubicBezTo>
                    <a:cubicBezTo>
                      <a:pt x="458" y="484"/>
                      <a:pt x="457" y="485"/>
                      <a:pt x="456" y="485"/>
                    </a:cubicBezTo>
                    <a:cubicBezTo>
                      <a:pt x="455" y="487"/>
                      <a:pt x="455" y="488"/>
                      <a:pt x="455" y="490"/>
                    </a:cubicBezTo>
                    <a:cubicBezTo>
                      <a:pt x="456" y="492"/>
                      <a:pt x="458" y="493"/>
                      <a:pt x="460" y="492"/>
                    </a:cubicBezTo>
                    <a:cubicBezTo>
                      <a:pt x="464" y="490"/>
                      <a:pt x="467" y="492"/>
                      <a:pt x="470" y="496"/>
                    </a:cubicBezTo>
                    <a:cubicBezTo>
                      <a:pt x="470" y="496"/>
                      <a:pt x="470" y="496"/>
                      <a:pt x="470" y="496"/>
                    </a:cubicBezTo>
                    <a:cubicBezTo>
                      <a:pt x="473" y="483"/>
                      <a:pt x="476" y="470"/>
                      <a:pt x="479" y="458"/>
                    </a:cubicBezTo>
                    <a:cubicBezTo>
                      <a:pt x="476" y="456"/>
                      <a:pt x="473" y="454"/>
                      <a:pt x="470" y="452"/>
                    </a:cubicBezTo>
                    <a:cubicBezTo>
                      <a:pt x="466" y="454"/>
                      <a:pt x="461" y="456"/>
                      <a:pt x="457" y="458"/>
                    </a:cubicBezTo>
                    <a:cubicBezTo>
                      <a:pt x="457" y="460"/>
                      <a:pt x="458" y="461"/>
                      <a:pt x="458" y="462"/>
                    </a:cubicBezTo>
                    <a:cubicBezTo>
                      <a:pt x="455" y="461"/>
                      <a:pt x="452" y="454"/>
                      <a:pt x="453" y="452"/>
                    </a:cubicBezTo>
                    <a:cubicBezTo>
                      <a:pt x="454" y="453"/>
                      <a:pt x="455" y="455"/>
                      <a:pt x="456" y="456"/>
                    </a:cubicBezTo>
                    <a:cubicBezTo>
                      <a:pt x="459" y="454"/>
                      <a:pt x="462" y="453"/>
                      <a:pt x="466" y="452"/>
                    </a:cubicBezTo>
                    <a:cubicBezTo>
                      <a:pt x="468" y="451"/>
                      <a:pt x="471" y="449"/>
                      <a:pt x="470" y="445"/>
                    </a:cubicBezTo>
                    <a:cubicBezTo>
                      <a:pt x="469" y="445"/>
                      <a:pt x="470" y="444"/>
                      <a:pt x="470" y="443"/>
                    </a:cubicBezTo>
                    <a:cubicBezTo>
                      <a:pt x="470" y="442"/>
                      <a:pt x="470" y="441"/>
                      <a:pt x="469" y="441"/>
                    </a:cubicBezTo>
                    <a:cubicBezTo>
                      <a:pt x="464" y="437"/>
                      <a:pt x="460" y="432"/>
                      <a:pt x="458" y="425"/>
                    </a:cubicBezTo>
                    <a:cubicBezTo>
                      <a:pt x="457" y="426"/>
                      <a:pt x="455" y="428"/>
                      <a:pt x="454" y="429"/>
                    </a:cubicBezTo>
                    <a:cubicBezTo>
                      <a:pt x="453" y="429"/>
                      <a:pt x="452" y="429"/>
                      <a:pt x="451" y="429"/>
                    </a:cubicBezTo>
                    <a:cubicBezTo>
                      <a:pt x="451" y="428"/>
                      <a:pt x="451" y="427"/>
                      <a:pt x="451" y="426"/>
                    </a:cubicBezTo>
                    <a:cubicBezTo>
                      <a:pt x="452" y="425"/>
                      <a:pt x="454" y="424"/>
                      <a:pt x="455" y="423"/>
                    </a:cubicBezTo>
                    <a:cubicBezTo>
                      <a:pt x="455" y="423"/>
                      <a:pt x="455" y="422"/>
                      <a:pt x="456" y="421"/>
                    </a:cubicBezTo>
                    <a:cubicBezTo>
                      <a:pt x="455" y="421"/>
                      <a:pt x="454" y="420"/>
                      <a:pt x="454" y="420"/>
                    </a:cubicBezTo>
                    <a:cubicBezTo>
                      <a:pt x="452" y="421"/>
                      <a:pt x="450" y="421"/>
                      <a:pt x="448" y="421"/>
                    </a:cubicBezTo>
                    <a:cubicBezTo>
                      <a:pt x="444" y="422"/>
                      <a:pt x="440" y="421"/>
                      <a:pt x="436" y="422"/>
                    </a:cubicBezTo>
                    <a:cubicBezTo>
                      <a:pt x="436" y="422"/>
                      <a:pt x="435" y="422"/>
                      <a:pt x="435" y="423"/>
                    </a:cubicBezTo>
                    <a:cubicBezTo>
                      <a:pt x="434" y="424"/>
                      <a:pt x="433" y="424"/>
                      <a:pt x="432" y="423"/>
                    </a:cubicBezTo>
                    <a:cubicBezTo>
                      <a:pt x="431" y="422"/>
                      <a:pt x="431" y="422"/>
                      <a:pt x="430" y="422"/>
                    </a:cubicBezTo>
                    <a:cubicBezTo>
                      <a:pt x="428" y="422"/>
                      <a:pt x="426" y="422"/>
                      <a:pt x="423" y="423"/>
                    </a:cubicBezTo>
                    <a:cubicBezTo>
                      <a:pt x="435" y="431"/>
                      <a:pt x="446" y="438"/>
                      <a:pt x="459" y="443"/>
                    </a:cubicBezTo>
                    <a:cubicBezTo>
                      <a:pt x="449" y="441"/>
                      <a:pt x="440" y="437"/>
                      <a:pt x="431" y="431"/>
                    </a:cubicBezTo>
                    <a:cubicBezTo>
                      <a:pt x="430" y="430"/>
                      <a:pt x="429" y="428"/>
                      <a:pt x="426" y="428"/>
                    </a:cubicBezTo>
                    <a:cubicBezTo>
                      <a:pt x="426" y="428"/>
                      <a:pt x="425" y="427"/>
                      <a:pt x="425" y="427"/>
                    </a:cubicBezTo>
                    <a:cubicBezTo>
                      <a:pt x="423" y="426"/>
                      <a:pt x="422" y="423"/>
                      <a:pt x="420" y="423"/>
                    </a:cubicBezTo>
                    <a:cubicBezTo>
                      <a:pt x="416" y="422"/>
                      <a:pt x="411" y="423"/>
                      <a:pt x="408" y="423"/>
                    </a:cubicBezTo>
                    <a:cubicBezTo>
                      <a:pt x="410" y="425"/>
                      <a:pt x="413" y="426"/>
                      <a:pt x="415" y="427"/>
                    </a:cubicBezTo>
                    <a:cubicBezTo>
                      <a:pt x="417" y="428"/>
                      <a:pt x="418" y="429"/>
                      <a:pt x="420" y="431"/>
                    </a:cubicBezTo>
                    <a:cubicBezTo>
                      <a:pt x="420" y="431"/>
                      <a:pt x="420" y="431"/>
                      <a:pt x="420" y="432"/>
                    </a:cubicBezTo>
                    <a:cubicBezTo>
                      <a:pt x="420" y="433"/>
                      <a:pt x="420" y="434"/>
                      <a:pt x="420" y="436"/>
                    </a:cubicBezTo>
                    <a:cubicBezTo>
                      <a:pt x="421" y="439"/>
                      <a:pt x="421" y="443"/>
                      <a:pt x="419" y="446"/>
                    </a:cubicBezTo>
                    <a:cubicBezTo>
                      <a:pt x="418" y="447"/>
                      <a:pt x="419" y="448"/>
                      <a:pt x="419" y="448"/>
                    </a:cubicBezTo>
                    <a:cubicBezTo>
                      <a:pt x="419" y="449"/>
                      <a:pt x="419" y="450"/>
                      <a:pt x="418" y="451"/>
                    </a:cubicBezTo>
                    <a:cubicBezTo>
                      <a:pt x="418" y="451"/>
                      <a:pt x="417" y="451"/>
                      <a:pt x="417" y="451"/>
                    </a:cubicBezTo>
                    <a:cubicBezTo>
                      <a:pt x="415" y="450"/>
                      <a:pt x="414" y="451"/>
                      <a:pt x="413" y="452"/>
                    </a:cubicBezTo>
                    <a:cubicBezTo>
                      <a:pt x="409" y="455"/>
                      <a:pt x="403" y="455"/>
                      <a:pt x="398" y="452"/>
                    </a:cubicBezTo>
                    <a:cubicBezTo>
                      <a:pt x="393" y="450"/>
                      <a:pt x="390" y="445"/>
                      <a:pt x="390" y="439"/>
                    </a:cubicBezTo>
                    <a:cubicBezTo>
                      <a:pt x="390" y="432"/>
                      <a:pt x="394" y="427"/>
                      <a:pt x="401" y="424"/>
                    </a:cubicBezTo>
                    <a:cubicBezTo>
                      <a:pt x="393" y="424"/>
                      <a:pt x="386" y="424"/>
                      <a:pt x="379" y="425"/>
                    </a:cubicBezTo>
                    <a:cubicBezTo>
                      <a:pt x="380" y="432"/>
                      <a:pt x="381" y="438"/>
                      <a:pt x="382" y="445"/>
                    </a:cubicBezTo>
                    <a:cubicBezTo>
                      <a:pt x="382" y="445"/>
                      <a:pt x="382" y="445"/>
                      <a:pt x="382" y="445"/>
                    </a:cubicBezTo>
                    <a:cubicBezTo>
                      <a:pt x="380" y="440"/>
                      <a:pt x="379" y="436"/>
                      <a:pt x="378" y="431"/>
                    </a:cubicBezTo>
                    <a:cubicBezTo>
                      <a:pt x="375" y="423"/>
                      <a:pt x="378" y="425"/>
                      <a:pt x="370" y="425"/>
                    </a:cubicBezTo>
                    <a:cubicBezTo>
                      <a:pt x="368" y="427"/>
                      <a:pt x="367" y="428"/>
                      <a:pt x="367" y="428"/>
                    </a:cubicBezTo>
                    <a:cubicBezTo>
                      <a:pt x="363" y="426"/>
                      <a:pt x="361" y="430"/>
                      <a:pt x="358" y="431"/>
                    </a:cubicBezTo>
                    <a:cubicBezTo>
                      <a:pt x="359" y="433"/>
                      <a:pt x="361" y="436"/>
                      <a:pt x="362" y="438"/>
                    </a:cubicBezTo>
                    <a:cubicBezTo>
                      <a:pt x="363" y="437"/>
                      <a:pt x="365" y="437"/>
                      <a:pt x="366" y="436"/>
                    </a:cubicBezTo>
                    <a:cubicBezTo>
                      <a:pt x="366" y="437"/>
                      <a:pt x="366" y="437"/>
                      <a:pt x="366" y="437"/>
                    </a:cubicBezTo>
                    <a:cubicBezTo>
                      <a:pt x="363" y="439"/>
                      <a:pt x="360" y="441"/>
                      <a:pt x="357" y="443"/>
                    </a:cubicBezTo>
                    <a:cubicBezTo>
                      <a:pt x="357" y="443"/>
                      <a:pt x="357" y="442"/>
                      <a:pt x="356" y="442"/>
                    </a:cubicBezTo>
                    <a:cubicBezTo>
                      <a:pt x="357" y="441"/>
                      <a:pt x="359" y="440"/>
                      <a:pt x="360" y="439"/>
                    </a:cubicBezTo>
                    <a:cubicBezTo>
                      <a:pt x="359" y="436"/>
                      <a:pt x="357" y="434"/>
                      <a:pt x="356" y="432"/>
                    </a:cubicBezTo>
                    <a:cubicBezTo>
                      <a:pt x="354" y="433"/>
                      <a:pt x="352" y="434"/>
                      <a:pt x="350" y="435"/>
                    </a:cubicBezTo>
                    <a:cubicBezTo>
                      <a:pt x="349" y="436"/>
                      <a:pt x="349" y="435"/>
                      <a:pt x="348" y="435"/>
                    </a:cubicBezTo>
                    <a:cubicBezTo>
                      <a:pt x="348" y="435"/>
                      <a:pt x="348" y="434"/>
                      <a:pt x="349" y="434"/>
                    </a:cubicBezTo>
                    <a:cubicBezTo>
                      <a:pt x="351" y="432"/>
                      <a:pt x="353" y="431"/>
                      <a:pt x="355" y="430"/>
                    </a:cubicBezTo>
                    <a:cubicBezTo>
                      <a:pt x="354" y="427"/>
                      <a:pt x="353" y="424"/>
                      <a:pt x="349" y="426"/>
                    </a:cubicBezTo>
                    <a:cubicBezTo>
                      <a:pt x="348" y="426"/>
                      <a:pt x="347" y="426"/>
                      <a:pt x="347" y="426"/>
                    </a:cubicBezTo>
                    <a:cubicBezTo>
                      <a:pt x="344" y="426"/>
                      <a:pt x="341" y="426"/>
                      <a:pt x="338" y="426"/>
                    </a:cubicBezTo>
                    <a:cubicBezTo>
                      <a:pt x="347" y="439"/>
                      <a:pt x="352" y="454"/>
                      <a:pt x="350" y="470"/>
                    </a:cubicBezTo>
                    <a:cubicBezTo>
                      <a:pt x="349" y="469"/>
                      <a:pt x="349" y="469"/>
                      <a:pt x="349" y="469"/>
                    </a:cubicBezTo>
                    <a:cubicBezTo>
                      <a:pt x="348" y="454"/>
                      <a:pt x="343" y="441"/>
                      <a:pt x="335" y="429"/>
                    </a:cubicBezTo>
                    <a:cubicBezTo>
                      <a:pt x="332" y="425"/>
                      <a:pt x="329" y="425"/>
                      <a:pt x="325" y="427"/>
                    </a:cubicBezTo>
                    <a:cubicBezTo>
                      <a:pt x="324" y="428"/>
                      <a:pt x="323" y="429"/>
                      <a:pt x="322" y="429"/>
                    </a:cubicBezTo>
                    <a:cubicBezTo>
                      <a:pt x="318" y="431"/>
                      <a:pt x="315" y="432"/>
                      <a:pt x="311" y="433"/>
                    </a:cubicBezTo>
                    <a:cubicBezTo>
                      <a:pt x="307" y="434"/>
                      <a:pt x="306" y="438"/>
                      <a:pt x="307" y="441"/>
                    </a:cubicBezTo>
                    <a:cubicBezTo>
                      <a:pt x="309" y="445"/>
                      <a:pt x="310" y="449"/>
                      <a:pt x="311" y="453"/>
                    </a:cubicBezTo>
                    <a:cubicBezTo>
                      <a:pt x="311" y="454"/>
                      <a:pt x="311" y="456"/>
                      <a:pt x="310" y="456"/>
                    </a:cubicBezTo>
                    <a:cubicBezTo>
                      <a:pt x="309" y="457"/>
                      <a:pt x="308" y="456"/>
                      <a:pt x="307" y="456"/>
                    </a:cubicBezTo>
                    <a:cubicBezTo>
                      <a:pt x="306" y="455"/>
                      <a:pt x="305" y="455"/>
                      <a:pt x="304" y="454"/>
                    </a:cubicBezTo>
                    <a:cubicBezTo>
                      <a:pt x="301" y="451"/>
                      <a:pt x="299" y="448"/>
                      <a:pt x="297" y="445"/>
                    </a:cubicBezTo>
                    <a:cubicBezTo>
                      <a:pt x="296" y="444"/>
                      <a:pt x="295" y="443"/>
                      <a:pt x="294" y="443"/>
                    </a:cubicBezTo>
                    <a:cubicBezTo>
                      <a:pt x="288" y="443"/>
                      <a:pt x="284" y="440"/>
                      <a:pt x="281" y="436"/>
                    </a:cubicBezTo>
                    <a:cubicBezTo>
                      <a:pt x="280" y="435"/>
                      <a:pt x="279" y="435"/>
                      <a:pt x="278" y="435"/>
                    </a:cubicBezTo>
                    <a:cubicBezTo>
                      <a:pt x="272" y="435"/>
                      <a:pt x="267" y="435"/>
                      <a:pt x="262" y="432"/>
                    </a:cubicBezTo>
                    <a:cubicBezTo>
                      <a:pt x="262" y="434"/>
                      <a:pt x="262" y="435"/>
                      <a:pt x="263" y="435"/>
                    </a:cubicBezTo>
                    <a:cubicBezTo>
                      <a:pt x="266" y="448"/>
                      <a:pt x="270" y="460"/>
                      <a:pt x="277" y="470"/>
                    </a:cubicBezTo>
                    <a:cubicBezTo>
                      <a:pt x="284" y="480"/>
                      <a:pt x="291" y="489"/>
                      <a:pt x="297" y="499"/>
                    </a:cubicBezTo>
                    <a:cubicBezTo>
                      <a:pt x="304" y="509"/>
                      <a:pt x="312" y="517"/>
                      <a:pt x="321" y="524"/>
                    </a:cubicBezTo>
                    <a:cubicBezTo>
                      <a:pt x="327" y="528"/>
                      <a:pt x="333" y="531"/>
                      <a:pt x="339" y="534"/>
                    </a:cubicBezTo>
                    <a:cubicBezTo>
                      <a:pt x="336" y="534"/>
                      <a:pt x="330" y="532"/>
                      <a:pt x="326" y="530"/>
                    </a:cubicBezTo>
                    <a:cubicBezTo>
                      <a:pt x="315" y="522"/>
                      <a:pt x="305" y="513"/>
                      <a:pt x="297" y="502"/>
                    </a:cubicBezTo>
                    <a:cubicBezTo>
                      <a:pt x="296" y="502"/>
                      <a:pt x="295" y="502"/>
                      <a:pt x="294" y="502"/>
                    </a:cubicBezTo>
                    <a:cubicBezTo>
                      <a:pt x="294" y="502"/>
                      <a:pt x="295" y="501"/>
                      <a:pt x="295" y="499"/>
                    </a:cubicBezTo>
                    <a:cubicBezTo>
                      <a:pt x="290" y="492"/>
                      <a:pt x="286" y="485"/>
                      <a:pt x="281" y="478"/>
                    </a:cubicBezTo>
                    <a:cubicBezTo>
                      <a:pt x="273" y="466"/>
                      <a:pt x="266" y="454"/>
                      <a:pt x="263" y="440"/>
                    </a:cubicBezTo>
                    <a:cubicBezTo>
                      <a:pt x="262" y="437"/>
                      <a:pt x="262" y="434"/>
                      <a:pt x="261" y="432"/>
                    </a:cubicBezTo>
                    <a:cubicBezTo>
                      <a:pt x="259" y="429"/>
                      <a:pt x="261" y="428"/>
                      <a:pt x="263" y="427"/>
                    </a:cubicBezTo>
                    <a:cubicBezTo>
                      <a:pt x="264" y="426"/>
                      <a:pt x="266" y="426"/>
                      <a:pt x="268" y="425"/>
                    </a:cubicBezTo>
                    <a:cubicBezTo>
                      <a:pt x="263" y="425"/>
                      <a:pt x="258" y="425"/>
                      <a:pt x="253" y="424"/>
                    </a:cubicBezTo>
                    <a:cubicBezTo>
                      <a:pt x="254" y="427"/>
                      <a:pt x="254" y="429"/>
                      <a:pt x="255" y="430"/>
                    </a:cubicBezTo>
                    <a:cubicBezTo>
                      <a:pt x="258" y="444"/>
                      <a:pt x="263" y="457"/>
                      <a:pt x="271" y="469"/>
                    </a:cubicBezTo>
                    <a:cubicBezTo>
                      <a:pt x="278" y="479"/>
                      <a:pt x="285" y="490"/>
                      <a:pt x="292" y="501"/>
                    </a:cubicBezTo>
                    <a:cubicBezTo>
                      <a:pt x="298" y="510"/>
                      <a:pt x="306" y="520"/>
                      <a:pt x="314" y="527"/>
                    </a:cubicBezTo>
                    <a:cubicBezTo>
                      <a:pt x="330" y="540"/>
                      <a:pt x="347" y="545"/>
                      <a:pt x="367" y="541"/>
                    </a:cubicBezTo>
                    <a:cubicBezTo>
                      <a:pt x="371" y="541"/>
                      <a:pt x="376" y="539"/>
                      <a:pt x="380" y="538"/>
                    </a:cubicBezTo>
                    <a:cubicBezTo>
                      <a:pt x="357" y="549"/>
                      <a:pt x="335" y="549"/>
                      <a:pt x="314" y="534"/>
                    </a:cubicBezTo>
                    <a:cubicBezTo>
                      <a:pt x="313" y="563"/>
                      <a:pt x="313" y="592"/>
                      <a:pt x="312" y="621"/>
                    </a:cubicBezTo>
                    <a:cubicBezTo>
                      <a:pt x="313" y="620"/>
                      <a:pt x="316" y="621"/>
                      <a:pt x="316" y="618"/>
                    </a:cubicBezTo>
                    <a:cubicBezTo>
                      <a:pt x="316" y="609"/>
                      <a:pt x="317" y="600"/>
                      <a:pt x="317" y="591"/>
                    </a:cubicBezTo>
                    <a:cubicBezTo>
                      <a:pt x="317" y="577"/>
                      <a:pt x="317" y="562"/>
                      <a:pt x="318" y="547"/>
                    </a:cubicBezTo>
                    <a:cubicBezTo>
                      <a:pt x="318" y="545"/>
                      <a:pt x="318" y="543"/>
                      <a:pt x="318" y="540"/>
                    </a:cubicBezTo>
                    <a:cubicBezTo>
                      <a:pt x="329" y="547"/>
                      <a:pt x="339" y="550"/>
                      <a:pt x="351" y="551"/>
                    </a:cubicBezTo>
                    <a:cubicBezTo>
                      <a:pt x="340" y="552"/>
                      <a:pt x="330" y="550"/>
                      <a:pt x="320" y="545"/>
                    </a:cubicBezTo>
                    <a:cubicBezTo>
                      <a:pt x="323" y="570"/>
                      <a:pt x="318" y="594"/>
                      <a:pt x="317" y="619"/>
                    </a:cubicBezTo>
                    <a:cubicBezTo>
                      <a:pt x="323" y="617"/>
                      <a:pt x="328" y="616"/>
                      <a:pt x="333" y="614"/>
                    </a:cubicBezTo>
                    <a:cubicBezTo>
                      <a:pt x="333" y="613"/>
                      <a:pt x="334" y="613"/>
                      <a:pt x="334" y="612"/>
                    </a:cubicBezTo>
                    <a:cubicBezTo>
                      <a:pt x="334" y="609"/>
                      <a:pt x="334" y="607"/>
                      <a:pt x="333" y="604"/>
                    </a:cubicBezTo>
                    <a:cubicBezTo>
                      <a:pt x="333" y="602"/>
                      <a:pt x="332" y="600"/>
                      <a:pt x="331" y="597"/>
                    </a:cubicBezTo>
                    <a:cubicBezTo>
                      <a:pt x="333" y="597"/>
                      <a:pt x="334" y="597"/>
                      <a:pt x="335" y="597"/>
                    </a:cubicBezTo>
                    <a:cubicBezTo>
                      <a:pt x="336" y="592"/>
                      <a:pt x="336" y="592"/>
                      <a:pt x="333" y="587"/>
                    </a:cubicBezTo>
                    <a:cubicBezTo>
                      <a:pt x="332" y="585"/>
                      <a:pt x="332" y="582"/>
                      <a:pt x="335" y="581"/>
                    </a:cubicBezTo>
                    <a:cubicBezTo>
                      <a:pt x="337" y="580"/>
                      <a:pt x="340" y="581"/>
                      <a:pt x="341" y="583"/>
                    </a:cubicBezTo>
                    <a:cubicBezTo>
                      <a:pt x="342" y="585"/>
                      <a:pt x="342" y="587"/>
                      <a:pt x="339" y="589"/>
                    </a:cubicBezTo>
                    <a:cubicBezTo>
                      <a:pt x="339" y="589"/>
                      <a:pt x="338" y="590"/>
                      <a:pt x="338" y="590"/>
                    </a:cubicBezTo>
                    <a:cubicBezTo>
                      <a:pt x="337" y="593"/>
                      <a:pt x="337" y="595"/>
                      <a:pt x="337" y="598"/>
                    </a:cubicBezTo>
                    <a:cubicBezTo>
                      <a:pt x="338" y="598"/>
                      <a:pt x="340" y="598"/>
                      <a:pt x="341" y="598"/>
                    </a:cubicBezTo>
                    <a:cubicBezTo>
                      <a:pt x="339" y="603"/>
                      <a:pt x="335" y="606"/>
                      <a:pt x="337" y="613"/>
                    </a:cubicBezTo>
                    <a:cubicBezTo>
                      <a:pt x="348" y="607"/>
                      <a:pt x="360" y="601"/>
                      <a:pt x="372" y="595"/>
                    </a:cubicBezTo>
                    <a:cubicBezTo>
                      <a:pt x="361" y="589"/>
                      <a:pt x="357" y="581"/>
                      <a:pt x="359" y="570"/>
                    </a:cubicBezTo>
                    <a:cubicBezTo>
                      <a:pt x="360" y="567"/>
                      <a:pt x="360" y="563"/>
                      <a:pt x="364" y="561"/>
                    </a:cubicBezTo>
                    <a:cubicBezTo>
                      <a:pt x="364" y="564"/>
                      <a:pt x="364" y="566"/>
                      <a:pt x="364" y="568"/>
                    </a:cubicBezTo>
                    <a:cubicBezTo>
                      <a:pt x="367" y="560"/>
                      <a:pt x="372" y="555"/>
                      <a:pt x="381" y="555"/>
                    </a:cubicBezTo>
                    <a:cubicBezTo>
                      <a:pt x="390" y="554"/>
                      <a:pt x="395" y="559"/>
                      <a:pt x="399" y="567"/>
                    </a:cubicBezTo>
                    <a:cubicBezTo>
                      <a:pt x="399" y="566"/>
                      <a:pt x="399" y="566"/>
                      <a:pt x="399" y="565"/>
                    </a:cubicBezTo>
                    <a:cubicBezTo>
                      <a:pt x="399" y="564"/>
                      <a:pt x="399" y="563"/>
                      <a:pt x="399" y="562"/>
                    </a:cubicBezTo>
                    <a:cubicBezTo>
                      <a:pt x="400" y="563"/>
                      <a:pt x="402" y="563"/>
                      <a:pt x="402" y="564"/>
                    </a:cubicBezTo>
                    <a:cubicBezTo>
                      <a:pt x="403" y="567"/>
                      <a:pt x="404" y="569"/>
                      <a:pt x="405" y="572"/>
                    </a:cubicBezTo>
                    <a:cubicBezTo>
                      <a:pt x="412" y="566"/>
                      <a:pt x="420" y="559"/>
                      <a:pt x="428" y="553"/>
                    </a:cubicBezTo>
                    <a:cubicBezTo>
                      <a:pt x="423" y="554"/>
                      <a:pt x="420" y="554"/>
                      <a:pt x="416" y="555"/>
                    </a:cubicBezTo>
                    <a:cubicBezTo>
                      <a:pt x="416" y="555"/>
                      <a:pt x="416" y="554"/>
                      <a:pt x="416" y="554"/>
                    </a:cubicBezTo>
                    <a:cubicBezTo>
                      <a:pt x="424" y="551"/>
                      <a:pt x="434" y="550"/>
                      <a:pt x="438" y="542"/>
                    </a:cubicBezTo>
                    <a:cubicBezTo>
                      <a:pt x="431" y="544"/>
                      <a:pt x="424" y="545"/>
                      <a:pt x="417" y="547"/>
                    </a:cubicBezTo>
                    <a:cubicBezTo>
                      <a:pt x="417" y="546"/>
                      <a:pt x="417" y="546"/>
                      <a:pt x="416" y="546"/>
                    </a:cubicBezTo>
                    <a:cubicBezTo>
                      <a:pt x="417" y="546"/>
                      <a:pt x="418" y="545"/>
                      <a:pt x="418" y="545"/>
                    </a:cubicBezTo>
                    <a:cubicBezTo>
                      <a:pt x="419" y="545"/>
                      <a:pt x="420" y="545"/>
                      <a:pt x="421" y="545"/>
                    </a:cubicBezTo>
                    <a:cubicBezTo>
                      <a:pt x="445" y="538"/>
                      <a:pt x="461" y="523"/>
                      <a:pt x="469" y="499"/>
                    </a:cubicBezTo>
                    <a:cubicBezTo>
                      <a:pt x="469" y="498"/>
                      <a:pt x="470" y="497"/>
                      <a:pt x="468" y="496"/>
                    </a:cubicBezTo>
                    <a:cubicBezTo>
                      <a:pt x="466" y="495"/>
                      <a:pt x="465" y="494"/>
                      <a:pt x="463" y="496"/>
                    </a:cubicBezTo>
                    <a:cubicBezTo>
                      <a:pt x="463" y="497"/>
                      <a:pt x="461" y="497"/>
                      <a:pt x="460" y="497"/>
                    </a:cubicBezTo>
                    <a:cubicBezTo>
                      <a:pt x="459" y="497"/>
                      <a:pt x="458" y="496"/>
                      <a:pt x="457" y="495"/>
                    </a:cubicBezTo>
                    <a:cubicBezTo>
                      <a:pt x="456" y="495"/>
                      <a:pt x="455" y="495"/>
                      <a:pt x="454" y="495"/>
                    </a:cubicBezTo>
                    <a:cubicBezTo>
                      <a:pt x="454" y="496"/>
                      <a:pt x="454" y="498"/>
                      <a:pt x="455" y="498"/>
                    </a:cubicBezTo>
                    <a:cubicBezTo>
                      <a:pt x="455" y="499"/>
                      <a:pt x="456" y="500"/>
                      <a:pt x="457" y="501"/>
                    </a:cubicBezTo>
                    <a:cubicBezTo>
                      <a:pt x="459" y="504"/>
                      <a:pt x="459" y="507"/>
                      <a:pt x="456" y="509"/>
                    </a:cubicBezTo>
                    <a:cubicBezTo>
                      <a:pt x="455" y="505"/>
                      <a:pt x="451" y="502"/>
                      <a:pt x="447" y="502"/>
                    </a:cubicBezTo>
                    <a:cubicBezTo>
                      <a:pt x="448" y="505"/>
                      <a:pt x="448" y="507"/>
                      <a:pt x="446" y="509"/>
                    </a:cubicBezTo>
                    <a:cubicBezTo>
                      <a:pt x="444" y="511"/>
                      <a:pt x="443" y="513"/>
                      <a:pt x="444" y="515"/>
                    </a:cubicBezTo>
                    <a:cubicBezTo>
                      <a:pt x="444" y="516"/>
                      <a:pt x="444" y="517"/>
                      <a:pt x="444" y="518"/>
                    </a:cubicBezTo>
                    <a:cubicBezTo>
                      <a:pt x="440" y="515"/>
                      <a:pt x="439" y="514"/>
                      <a:pt x="441" y="509"/>
                    </a:cubicBezTo>
                    <a:cubicBezTo>
                      <a:pt x="441" y="509"/>
                      <a:pt x="441" y="507"/>
                      <a:pt x="441" y="507"/>
                    </a:cubicBezTo>
                    <a:cubicBezTo>
                      <a:pt x="441" y="506"/>
                      <a:pt x="440" y="505"/>
                      <a:pt x="439" y="505"/>
                    </a:cubicBezTo>
                    <a:cubicBezTo>
                      <a:pt x="438" y="505"/>
                      <a:pt x="437" y="505"/>
                      <a:pt x="437" y="505"/>
                    </a:cubicBezTo>
                    <a:cubicBezTo>
                      <a:pt x="435" y="508"/>
                      <a:pt x="434" y="511"/>
                      <a:pt x="432" y="514"/>
                    </a:cubicBezTo>
                    <a:cubicBezTo>
                      <a:pt x="429" y="511"/>
                      <a:pt x="428" y="509"/>
                      <a:pt x="431" y="505"/>
                    </a:cubicBezTo>
                    <a:cubicBezTo>
                      <a:pt x="431" y="504"/>
                      <a:pt x="431" y="503"/>
                      <a:pt x="431" y="503"/>
                    </a:cubicBezTo>
                    <a:cubicBezTo>
                      <a:pt x="429" y="503"/>
                      <a:pt x="428" y="505"/>
                      <a:pt x="426" y="505"/>
                    </a:cubicBezTo>
                    <a:cubicBezTo>
                      <a:pt x="422" y="505"/>
                      <a:pt x="419" y="506"/>
                      <a:pt x="418" y="511"/>
                    </a:cubicBezTo>
                    <a:cubicBezTo>
                      <a:pt x="415" y="506"/>
                      <a:pt x="417" y="502"/>
                      <a:pt x="421" y="501"/>
                    </a:cubicBezTo>
                    <a:cubicBezTo>
                      <a:pt x="423" y="501"/>
                      <a:pt x="425" y="500"/>
                      <a:pt x="424" y="497"/>
                    </a:cubicBezTo>
                    <a:cubicBezTo>
                      <a:pt x="422" y="497"/>
                      <a:pt x="419" y="497"/>
                      <a:pt x="418" y="496"/>
                    </a:cubicBezTo>
                    <a:cubicBezTo>
                      <a:pt x="414" y="495"/>
                      <a:pt x="411" y="493"/>
                      <a:pt x="407" y="496"/>
                    </a:cubicBezTo>
                    <a:cubicBezTo>
                      <a:pt x="408" y="491"/>
                      <a:pt x="414" y="489"/>
                      <a:pt x="418" y="491"/>
                    </a:cubicBezTo>
                    <a:cubicBezTo>
                      <a:pt x="419" y="491"/>
                      <a:pt x="420" y="492"/>
                      <a:pt x="421" y="490"/>
                    </a:cubicBezTo>
                    <a:cubicBezTo>
                      <a:pt x="421" y="489"/>
                      <a:pt x="420" y="488"/>
                      <a:pt x="419" y="487"/>
                    </a:cubicBezTo>
                    <a:cubicBezTo>
                      <a:pt x="419" y="486"/>
                      <a:pt x="418" y="486"/>
                      <a:pt x="417" y="486"/>
                    </a:cubicBezTo>
                    <a:cubicBezTo>
                      <a:pt x="414" y="484"/>
                      <a:pt x="413" y="482"/>
                      <a:pt x="414" y="479"/>
                    </a:cubicBezTo>
                    <a:cubicBezTo>
                      <a:pt x="418" y="484"/>
                      <a:pt x="422" y="484"/>
                      <a:pt x="424" y="482"/>
                    </a:cubicBezTo>
                    <a:cubicBezTo>
                      <a:pt x="423" y="480"/>
                      <a:pt x="420" y="478"/>
                      <a:pt x="420" y="476"/>
                    </a:cubicBezTo>
                    <a:cubicBezTo>
                      <a:pt x="421" y="471"/>
                      <a:pt x="419" y="469"/>
                      <a:pt x="415" y="468"/>
                    </a:cubicBezTo>
                    <a:cubicBezTo>
                      <a:pt x="415" y="467"/>
                      <a:pt x="415" y="467"/>
                      <a:pt x="415" y="467"/>
                    </a:cubicBezTo>
                    <a:cubicBezTo>
                      <a:pt x="417" y="467"/>
                      <a:pt x="419" y="467"/>
                      <a:pt x="421" y="468"/>
                    </a:cubicBezTo>
                    <a:cubicBezTo>
                      <a:pt x="423" y="468"/>
                      <a:pt x="425" y="469"/>
                      <a:pt x="425" y="472"/>
                    </a:cubicBezTo>
                    <a:cubicBezTo>
                      <a:pt x="425" y="473"/>
                      <a:pt x="425" y="474"/>
                      <a:pt x="426" y="475"/>
                    </a:cubicBezTo>
                    <a:cubicBezTo>
                      <a:pt x="426" y="476"/>
                      <a:pt x="427" y="477"/>
                      <a:pt x="428" y="476"/>
                    </a:cubicBezTo>
                    <a:cubicBezTo>
                      <a:pt x="429" y="476"/>
                      <a:pt x="430" y="475"/>
                      <a:pt x="430" y="474"/>
                    </a:cubicBezTo>
                    <a:cubicBezTo>
                      <a:pt x="428" y="470"/>
                      <a:pt x="429" y="466"/>
                      <a:pt x="433" y="463"/>
                    </a:cubicBezTo>
                    <a:cubicBezTo>
                      <a:pt x="433" y="463"/>
                      <a:pt x="433" y="462"/>
                      <a:pt x="433" y="461"/>
                    </a:cubicBezTo>
                    <a:cubicBezTo>
                      <a:pt x="433" y="462"/>
                      <a:pt x="434" y="463"/>
                      <a:pt x="434" y="463"/>
                    </a:cubicBezTo>
                    <a:cubicBezTo>
                      <a:pt x="434" y="465"/>
                      <a:pt x="433" y="467"/>
                      <a:pt x="433" y="468"/>
                    </a:cubicBezTo>
                    <a:cubicBezTo>
                      <a:pt x="432" y="471"/>
                      <a:pt x="433" y="473"/>
                      <a:pt x="435" y="474"/>
                    </a:cubicBezTo>
                    <a:cubicBezTo>
                      <a:pt x="438" y="474"/>
                      <a:pt x="438" y="472"/>
                      <a:pt x="438" y="470"/>
                    </a:cubicBezTo>
                    <a:cubicBezTo>
                      <a:pt x="439" y="468"/>
                      <a:pt x="439" y="467"/>
                      <a:pt x="439" y="466"/>
                    </a:cubicBezTo>
                    <a:cubicBezTo>
                      <a:pt x="443" y="463"/>
                      <a:pt x="441" y="460"/>
                      <a:pt x="441" y="457"/>
                    </a:cubicBezTo>
                    <a:cubicBezTo>
                      <a:pt x="442" y="458"/>
                      <a:pt x="444" y="459"/>
                      <a:pt x="445" y="461"/>
                    </a:cubicBezTo>
                    <a:cubicBezTo>
                      <a:pt x="446" y="464"/>
                      <a:pt x="446" y="467"/>
                      <a:pt x="444" y="469"/>
                    </a:cubicBezTo>
                    <a:cubicBezTo>
                      <a:pt x="443" y="471"/>
                      <a:pt x="444" y="473"/>
                      <a:pt x="445" y="475"/>
                    </a:cubicBezTo>
                    <a:cubicBezTo>
                      <a:pt x="447" y="476"/>
                      <a:pt x="449" y="474"/>
                      <a:pt x="449" y="473"/>
                    </a:cubicBezTo>
                    <a:cubicBezTo>
                      <a:pt x="451" y="468"/>
                      <a:pt x="455" y="467"/>
                      <a:pt x="459" y="465"/>
                    </a:cubicBezTo>
                    <a:cubicBezTo>
                      <a:pt x="460" y="465"/>
                      <a:pt x="461" y="465"/>
                      <a:pt x="461" y="466"/>
                    </a:cubicBezTo>
                    <a:cubicBezTo>
                      <a:pt x="461" y="466"/>
                      <a:pt x="462" y="467"/>
                      <a:pt x="461" y="468"/>
                    </a:cubicBezTo>
                    <a:cubicBezTo>
                      <a:pt x="461" y="468"/>
                      <a:pt x="460" y="469"/>
                      <a:pt x="460" y="469"/>
                    </a:cubicBezTo>
                    <a:cubicBezTo>
                      <a:pt x="455" y="468"/>
                      <a:pt x="453" y="472"/>
                      <a:pt x="452" y="475"/>
                    </a:cubicBezTo>
                    <a:cubicBezTo>
                      <a:pt x="451" y="477"/>
                      <a:pt x="451" y="479"/>
                      <a:pt x="453" y="481"/>
                    </a:cubicBezTo>
                    <a:cubicBezTo>
                      <a:pt x="455" y="482"/>
                      <a:pt x="457" y="480"/>
                      <a:pt x="458" y="479"/>
                    </a:cubicBezTo>
                    <a:cubicBezTo>
                      <a:pt x="461" y="476"/>
                      <a:pt x="464" y="475"/>
                      <a:pt x="468" y="476"/>
                    </a:cubicBezTo>
                    <a:close/>
                    <a:moveTo>
                      <a:pt x="246" y="420"/>
                    </a:moveTo>
                    <a:cubicBezTo>
                      <a:pt x="245" y="414"/>
                      <a:pt x="244" y="409"/>
                      <a:pt x="243" y="403"/>
                    </a:cubicBezTo>
                    <a:cubicBezTo>
                      <a:pt x="240" y="387"/>
                      <a:pt x="236" y="372"/>
                      <a:pt x="230" y="357"/>
                    </a:cubicBezTo>
                    <a:cubicBezTo>
                      <a:pt x="230" y="355"/>
                      <a:pt x="230" y="354"/>
                      <a:pt x="227" y="354"/>
                    </a:cubicBezTo>
                    <a:cubicBezTo>
                      <a:pt x="227" y="354"/>
                      <a:pt x="227" y="352"/>
                      <a:pt x="227" y="351"/>
                    </a:cubicBezTo>
                    <a:cubicBezTo>
                      <a:pt x="226" y="350"/>
                      <a:pt x="227" y="349"/>
                      <a:pt x="227" y="348"/>
                    </a:cubicBezTo>
                    <a:cubicBezTo>
                      <a:pt x="223" y="339"/>
                      <a:pt x="219" y="331"/>
                      <a:pt x="215" y="322"/>
                    </a:cubicBezTo>
                    <a:cubicBezTo>
                      <a:pt x="212" y="315"/>
                      <a:pt x="208" y="308"/>
                      <a:pt x="205" y="301"/>
                    </a:cubicBezTo>
                    <a:cubicBezTo>
                      <a:pt x="201" y="290"/>
                      <a:pt x="205" y="282"/>
                      <a:pt x="217" y="280"/>
                    </a:cubicBezTo>
                    <a:cubicBezTo>
                      <a:pt x="223" y="279"/>
                      <a:pt x="229" y="280"/>
                      <a:pt x="234" y="283"/>
                    </a:cubicBezTo>
                    <a:cubicBezTo>
                      <a:pt x="247" y="291"/>
                      <a:pt x="257" y="302"/>
                      <a:pt x="263" y="315"/>
                    </a:cubicBezTo>
                    <a:cubicBezTo>
                      <a:pt x="269" y="328"/>
                      <a:pt x="275" y="341"/>
                      <a:pt x="280" y="355"/>
                    </a:cubicBezTo>
                    <a:cubicBezTo>
                      <a:pt x="282" y="358"/>
                      <a:pt x="284" y="361"/>
                      <a:pt x="286" y="365"/>
                    </a:cubicBezTo>
                    <a:cubicBezTo>
                      <a:pt x="286" y="365"/>
                      <a:pt x="286" y="365"/>
                      <a:pt x="287" y="365"/>
                    </a:cubicBezTo>
                    <a:cubicBezTo>
                      <a:pt x="291" y="328"/>
                      <a:pt x="293" y="290"/>
                      <a:pt x="292" y="253"/>
                    </a:cubicBezTo>
                    <a:cubicBezTo>
                      <a:pt x="278" y="254"/>
                      <a:pt x="264" y="256"/>
                      <a:pt x="250" y="257"/>
                    </a:cubicBezTo>
                    <a:cubicBezTo>
                      <a:pt x="248" y="263"/>
                      <a:pt x="246" y="266"/>
                      <a:pt x="242" y="266"/>
                    </a:cubicBezTo>
                    <a:cubicBezTo>
                      <a:pt x="237" y="267"/>
                      <a:pt x="234" y="265"/>
                      <a:pt x="231" y="260"/>
                    </a:cubicBezTo>
                    <a:cubicBezTo>
                      <a:pt x="231" y="260"/>
                      <a:pt x="230" y="259"/>
                      <a:pt x="230" y="260"/>
                    </a:cubicBezTo>
                    <a:cubicBezTo>
                      <a:pt x="215" y="262"/>
                      <a:pt x="201" y="264"/>
                      <a:pt x="187" y="266"/>
                    </a:cubicBezTo>
                    <a:cubicBezTo>
                      <a:pt x="186" y="267"/>
                      <a:pt x="184" y="268"/>
                      <a:pt x="184" y="269"/>
                    </a:cubicBezTo>
                    <a:cubicBezTo>
                      <a:pt x="180" y="276"/>
                      <a:pt x="177" y="284"/>
                      <a:pt x="174" y="292"/>
                    </a:cubicBezTo>
                    <a:cubicBezTo>
                      <a:pt x="170" y="300"/>
                      <a:pt x="168" y="308"/>
                      <a:pt x="165" y="316"/>
                    </a:cubicBezTo>
                    <a:cubicBezTo>
                      <a:pt x="157" y="338"/>
                      <a:pt x="151" y="360"/>
                      <a:pt x="147" y="382"/>
                    </a:cubicBezTo>
                    <a:cubicBezTo>
                      <a:pt x="146" y="391"/>
                      <a:pt x="145" y="401"/>
                      <a:pt x="144" y="410"/>
                    </a:cubicBezTo>
                    <a:cubicBezTo>
                      <a:pt x="145" y="410"/>
                      <a:pt x="146" y="410"/>
                      <a:pt x="146" y="410"/>
                    </a:cubicBezTo>
                    <a:cubicBezTo>
                      <a:pt x="147" y="409"/>
                      <a:pt x="148" y="409"/>
                      <a:pt x="148" y="408"/>
                    </a:cubicBezTo>
                    <a:cubicBezTo>
                      <a:pt x="149" y="409"/>
                      <a:pt x="149" y="409"/>
                      <a:pt x="150" y="410"/>
                    </a:cubicBezTo>
                    <a:cubicBezTo>
                      <a:pt x="150" y="411"/>
                      <a:pt x="150" y="411"/>
                      <a:pt x="149" y="411"/>
                    </a:cubicBezTo>
                    <a:cubicBezTo>
                      <a:pt x="177" y="414"/>
                      <a:pt x="204" y="417"/>
                      <a:pt x="231" y="420"/>
                    </a:cubicBezTo>
                    <a:cubicBezTo>
                      <a:pt x="229" y="417"/>
                      <a:pt x="227" y="414"/>
                      <a:pt x="226" y="412"/>
                    </a:cubicBezTo>
                    <a:cubicBezTo>
                      <a:pt x="225" y="411"/>
                      <a:pt x="225" y="410"/>
                      <a:pt x="225" y="410"/>
                    </a:cubicBezTo>
                    <a:cubicBezTo>
                      <a:pt x="226" y="410"/>
                      <a:pt x="227" y="410"/>
                      <a:pt x="227" y="411"/>
                    </a:cubicBezTo>
                    <a:cubicBezTo>
                      <a:pt x="229" y="413"/>
                      <a:pt x="231" y="416"/>
                      <a:pt x="233" y="418"/>
                    </a:cubicBezTo>
                    <a:cubicBezTo>
                      <a:pt x="233" y="419"/>
                      <a:pt x="234" y="420"/>
                      <a:pt x="234" y="420"/>
                    </a:cubicBezTo>
                    <a:cubicBezTo>
                      <a:pt x="238" y="420"/>
                      <a:pt x="242" y="420"/>
                      <a:pt x="246" y="420"/>
                    </a:cubicBezTo>
                    <a:close/>
                    <a:moveTo>
                      <a:pt x="706" y="363"/>
                    </a:moveTo>
                    <a:cubicBezTo>
                      <a:pt x="709" y="361"/>
                      <a:pt x="713" y="360"/>
                      <a:pt x="716" y="358"/>
                    </a:cubicBezTo>
                    <a:cubicBezTo>
                      <a:pt x="725" y="353"/>
                      <a:pt x="734" y="347"/>
                      <a:pt x="741" y="339"/>
                    </a:cubicBezTo>
                    <a:cubicBezTo>
                      <a:pt x="751" y="327"/>
                      <a:pt x="751" y="314"/>
                      <a:pt x="740" y="303"/>
                    </a:cubicBezTo>
                    <a:cubicBezTo>
                      <a:pt x="732" y="294"/>
                      <a:pt x="721" y="289"/>
                      <a:pt x="709" y="284"/>
                    </a:cubicBezTo>
                    <a:cubicBezTo>
                      <a:pt x="708" y="283"/>
                      <a:pt x="707" y="283"/>
                      <a:pt x="706" y="284"/>
                    </a:cubicBezTo>
                    <a:cubicBezTo>
                      <a:pt x="700" y="289"/>
                      <a:pt x="692" y="287"/>
                      <a:pt x="690" y="280"/>
                    </a:cubicBezTo>
                    <a:cubicBezTo>
                      <a:pt x="689" y="277"/>
                      <a:pt x="687" y="275"/>
                      <a:pt x="684" y="275"/>
                    </a:cubicBezTo>
                    <a:cubicBezTo>
                      <a:pt x="683" y="275"/>
                      <a:pt x="682" y="274"/>
                      <a:pt x="681" y="274"/>
                    </a:cubicBezTo>
                    <a:cubicBezTo>
                      <a:pt x="663" y="270"/>
                      <a:pt x="645" y="266"/>
                      <a:pt x="627" y="262"/>
                    </a:cubicBezTo>
                    <a:cubicBezTo>
                      <a:pt x="621" y="260"/>
                      <a:pt x="616" y="260"/>
                      <a:pt x="609" y="259"/>
                    </a:cubicBezTo>
                    <a:cubicBezTo>
                      <a:pt x="610" y="260"/>
                      <a:pt x="610" y="261"/>
                      <a:pt x="610" y="261"/>
                    </a:cubicBezTo>
                    <a:cubicBezTo>
                      <a:pt x="616" y="284"/>
                      <a:pt x="619" y="308"/>
                      <a:pt x="619" y="332"/>
                    </a:cubicBezTo>
                    <a:cubicBezTo>
                      <a:pt x="619" y="345"/>
                      <a:pt x="617" y="358"/>
                      <a:pt x="616" y="371"/>
                    </a:cubicBezTo>
                    <a:cubicBezTo>
                      <a:pt x="616" y="372"/>
                      <a:pt x="616" y="373"/>
                      <a:pt x="617" y="373"/>
                    </a:cubicBezTo>
                    <a:cubicBezTo>
                      <a:pt x="619" y="377"/>
                      <a:pt x="622" y="381"/>
                      <a:pt x="625" y="385"/>
                    </a:cubicBezTo>
                    <a:cubicBezTo>
                      <a:pt x="625" y="385"/>
                      <a:pt x="626" y="385"/>
                      <a:pt x="627" y="385"/>
                    </a:cubicBezTo>
                    <a:cubicBezTo>
                      <a:pt x="628" y="385"/>
                      <a:pt x="628" y="386"/>
                      <a:pt x="628" y="386"/>
                    </a:cubicBezTo>
                    <a:cubicBezTo>
                      <a:pt x="627" y="387"/>
                      <a:pt x="626" y="388"/>
                      <a:pt x="625" y="389"/>
                    </a:cubicBezTo>
                    <a:cubicBezTo>
                      <a:pt x="626" y="390"/>
                      <a:pt x="641" y="386"/>
                      <a:pt x="646" y="384"/>
                    </a:cubicBezTo>
                    <a:cubicBezTo>
                      <a:pt x="644" y="376"/>
                      <a:pt x="646" y="369"/>
                      <a:pt x="650" y="362"/>
                    </a:cubicBezTo>
                    <a:cubicBezTo>
                      <a:pt x="654" y="355"/>
                      <a:pt x="660" y="350"/>
                      <a:pt x="667" y="348"/>
                    </a:cubicBezTo>
                    <a:cubicBezTo>
                      <a:pt x="678" y="343"/>
                      <a:pt x="696" y="346"/>
                      <a:pt x="706" y="363"/>
                    </a:cubicBezTo>
                    <a:close/>
                    <a:moveTo>
                      <a:pt x="316" y="622"/>
                    </a:moveTo>
                    <a:cubicBezTo>
                      <a:pt x="313" y="622"/>
                      <a:pt x="311" y="623"/>
                      <a:pt x="312" y="626"/>
                    </a:cubicBezTo>
                    <a:cubicBezTo>
                      <a:pt x="312" y="628"/>
                      <a:pt x="311" y="631"/>
                      <a:pt x="311" y="634"/>
                    </a:cubicBezTo>
                    <a:cubicBezTo>
                      <a:pt x="311" y="646"/>
                      <a:pt x="310" y="659"/>
                      <a:pt x="309" y="672"/>
                    </a:cubicBezTo>
                    <a:cubicBezTo>
                      <a:pt x="309" y="674"/>
                      <a:pt x="310" y="674"/>
                      <a:pt x="311" y="675"/>
                    </a:cubicBezTo>
                    <a:cubicBezTo>
                      <a:pt x="321" y="678"/>
                      <a:pt x="331" y="679"/>
                      <a:pt x="342" y="679"/>
                    </a:cubicBezTo>
                    <a:cubicBezTo>
                      <a:pt x="371" y="680"/>
                      <a:pt x="400" y="680"/>
                      <a:pt x="430" y="677"/>
                    </a:cubicBezTo>
                    <a:cubicBezTo>
                      <a:pt x="434" y="676"/>
                      <a:pt x="438" y="676"/>
                      <a:pt x="442" y="675"/>
                    </a:cubicBezTo>
                    <a:cubicBezTo>
                      <a:pt x="442" y="674"/>
                      <a:pt x="442" y="674"/>
                      <a:pt x="442" y="674"/>
                    </a:cubicBezTo>
                    <a:cubicBezTo>
                      <a:pt x="441" y="648"/>
                      <a:pt x="439" y="622"/>
                      <a:pt x="439" y="595"/>
                    </a:cubicBezTo>
                    <a:cubicBezTo>
                      <a:pt x="439" y="584"/>
                      <a:pt x="439" y="572"/>
                      <a:pt x="440" y="561"/>
                    </a:cubicBezTo>
                    <a:cubicBezTo>
                      <a:pt x="440" y="553"/>
                      <a:pt x="442" y="546"/>
                      <a:pt x="445" y="539"/>
                    </a:cubicBezTo>
                    <a:cubicBezTo>
                      <a:pt x="442" y="542"/>
                      <a:pt x="440" y="544"/>
                      <a:pt x="438" y="546"/>
                    </a:cubicBezTo>
                    <a:cubicBezTo>
                      <a:pt x="438" y="546"/>
                      <a:pt x="439" y="546"/>
                      <a:pt x="440" y="546"/>
                    </a:cubicBezTo>
                    <a:cubicBezTo>
                      <a:pt x="441" y="546"/>
                      <a:pt x="441" y="546"/>
                      <a:pt x="441" y="547"/>
                    </a:cubicBezTo>
                    <a:cubicBezTo>
                      <a:pt x="439" y="548"/>
                      <a:pt x="438" y="549"/>
                      <a:pt x="437" y="549"/>
                    </a:cubicBezTo>
                    <a:cubicBezTo>
                      <a:pt x="433" y="550"/>
                      <a:pt x="430" y="553"/>
                      <a:pt x="427" y="556"/>
                    </a:cubicBezTo>
                    <a:cubicBezTo>
                      <a:pt x="422" y="560"/>
                      <a:pt x="417" y="564"/>
                      <a:pt x="412" y="568"/>
                    </a:cubicBezTo>
                    <a:cubicBezTo>
                      <a:pt x="408" y="572"/>
                      <a:pt x="404" y="575"/>
                      <a:pt x="403" y="581"/>
                    </a:cubicBezTo>
                    <a:cubicBezTo>
                      <a:pt x="403" y="588"/>
                      <a:pt x="397" y="592"/>
                      <a:pt x="392" y="595"/>
                    </a:cubicBezTo>
                    <a:cubicBezTo>
                      <a:pt x="392" y="596"/>
                      <a:pt x="392" y="596"/>
                      <a:pt x="392" y="597"/>
                    </a:cubicBezTo>
                    <a:cubicBezTo>
                      <a:pt x="393" y="601"/>
                      <a:pt x="394" y="604"/>
                      <a:pt x="398" y="606"/>
                    </a:cubicBezTo>
                    <a:cubicBezTo>
                      <a:pt x="400" y="606"/>
                      <a:pt x="401" y="608"/>
                      <a:pt x="403" y="609"/>
                    </a:cubicBezTo>
                    <a:cubicBezTo>
                      <a:pt x="400" y="613"/>
                      <a:pt x="396" y="614"/>
                      <a:pt x="393" y="615"/>
                    </a:cubicBezTo>
                    <a:cubicBezTo>
                      <a:pt x="391" y="615"/>
                      <a:pt x="389" y="615"/>
                      <a:pt x="390" y="612"/>
                    </a:cubicBezTo>
                    <a:cubicBezTo>
                      <a:pt x="390" y="610"/>
                      <a:pt x="390" y="608"/>
                      <a:pt x="390" y="607"/>
                    </a:cubicBezTo>
                    <a:cubicBezTo>
                      <a:pt x="392" y="603"/>
                      <a:pt x="390" y="600"/>
                      <a:pt x="389" y="597"/>
                    </a:cubicBezTo>
                    <a:cubicBezTo>
                      <a:pt x="388" y="602"/>
                      <a:pt x="388" y="602"/>
                      <a:pt x="385" y="605"/>
                    </a:cubicBezTo>
                    <a:cubicBezTo>
                      <a:pt x="384" y="605"/>
                      <a:pt x="384" y="606"/>
                      <a:pt x="384" y="607"/>
                    </a:cubicBezTo>
                    <a:cubicBezTo>
                      <a:pt x="384" y="613"/>
                      <a:pt x="384" y="620"/>
                      <a:pt x="384" y="626"/>
                    </a:cubicBezTo>
                    <a:cubicBezTo>
                      <a:pt x="384" y="627"/>
                      <a:pt x="385" y="628"/>
                      <a:pt x="386" y="629"/>
                    </a:cubicBezTo>
                    <a:cubicBezTo>
                      <a:pt x="386" y="629"/>
                      <a:pt x="387" y="631"/>
                      <a:pt x="386" y="631"/>
                    </a:cubicBezTo>
                    <a:cubicBezTo>
                      <a:pt x="386" y="632"/>
                      <a:pt x="385" y="633"/>
                      <a:pt x="384" y="633"/>
                    </a:cubicBezTo>
                    <a:cubicBezTo>
                      <a:pt x="382" y="633"/>
                      <a:pt x="381" y="633"/>
                      <a:pt x="379" y="633"/>
                    </a:cubicBezTo>
                    <a:cubicBezTo>
                      <a:pt x="378" y="633"/>
                      <a:pt x="377" y="632"/>
                      <a:pt x="377" y="632"/>
                    </a:cubicBezTo>
                    <a:cubicBezTo>
                      <a:pt x="377" y="631"/>
                      <a:pt x="377" y="630"/>
                      <a:pt x="378" y="629"/>
                    </a:cubicBezTo>
                    <a:cubicBezTo>
                      <a:pt x="378" y="628"/>
                      <a:pt x="379" y="627"/>
                      <a:pt x="379" y="626"/>
                    </a:cubicBezTo>
                    <a:cubicBezTo>
                      <a:pt x="379" y="620"/>
                      <a:pt x="379" y="613"/>
                      <a:pt x="379" y="607"/>
                    </a:cubicBezTo>
                    <a:cubicBezTo>
                      <a:pt x="379" y="606"/>
                      <a:pt x="379" y="605"/>
                      <a:pt x="378" y="605"/>
                    </a:cubicBezTo>
                    <a:cubicBezTo>
                      <a:pt x="377" y="602"/>
                      <a:pt x="376" y="599"/>
                      <a:pt x="374" y="597"/>
                    </a:cubicBezTo>
                    <a:cubicBezTo>
                      <a:pt x="374" y="599"/>
                      <a:pt x="373" y="602"/>
                      <a:pt x="373" y="605"/>
                    </a:cubicBezTo>
                    <a:cubicBezTo>
                      <a:pt x="373" y="608"/>
                      <a:pt x="373" y="611"/>
                      <a:pt x="374" y="615"/>
                    </a:cubicBezTo>
                    <a:cubicBezTo>
                      <a:pt x="369" y="615"/>
                      <a:pt x="365" y="613"/>
                      <a:pt x="362" y="611"/>
                    </a:cubicBezTo>
                    <a:cubicBezTo>
                      <a:pt x="362" y="610"/>
                      <a:pt x="362" y="609"/>
                      <a:pt x="362" y="608"/>
                    </a:cubicBezTo>
                    <a:cubicBezTo>
                      <a:pt x="364" y="607"/>
                      <a:pt x="365" y="605"/>
                      <a:pt x="367" y="604"/>
                    </a:cubicBezTo>
                    <a:cubicBezTo>
                      <a:pt x="370" y="603"/>
                      <a:pt x="370" y="600"/>
                      <a:pt x="371" y="598"/>
                    </a:cubicBezTo>
                    <a:cubicBezTo>
                      <a:pt x="361" y="603"/>
                      <a:pt x="350" y="608"/>
                      <a:pt x="340" y="612"/>
                    </a:cubicBezTo>
                    <a:cubicBezTo>
                      <a:pt x="337" y="614"/>
                      <a:pt x="335" y="616"/>
                      <a:pt x="336" y="620"/>
                    </a:cubicBezTo>
                    <a:cubicBezTo>
                      <a:pt x="336" y="620"/>
                      <a:pt x="335" y="621"/>
                      <a:pt x="335" y="622"/>
                    </a:cubicBezTo>
                    <a:cubicBezTo>
                      <a:pt x="335" y="626"/>
                      <a:pt x="335" y="630"/>
                      <a:pt x="334" y="635"/>
                    </a:cubicBezTo>
                    <a:cubicBezTo>
                      <a:pt x="337" y="635"/>
                      <a:pt x="339" y="635"/>
                      <a:pt x="342" y="636"/>
                    </a:cubicBezTo>
                    <a:cubicBezTo>
                      <a:pt x="339" y="640"/>
                      <a:pt x="336" y="644"/>
                      <a:pt x="335" y="648"/>
                    </a:cubicBezTo>
                    <a:cubicBezTo>
                      <a:pt x="333" y="652"/>
                      <a:pt x="333" y="655"/>
                      <a:pt x="333" y="659"/>
                    </a:cubicBezTo>
                    <a:cubicBezTo>
                      <a:pt x="333" y="659"/>
                      <a:pt x="333" y="660"/>
                      <a:pt x="334" y="660"/>
                    </a:cubicBezTo>
                    <a:cubicBezTo>
                      <a:pt x="336" y="662"/>
                      <a:pt x="336" y="664"/>
                      <a:pt x="335" y="666"/>
                    </a:cubicBezTo>
                    <a:cubicBezTo>
                      <a:pt x="335" y="667"/>
                      <a:pt x="332" y="668"/>
                      <a:pt x="331" y="668"/>
                    </a:cubicBezTo>
                    <a:cubicBezTo>
                      <a:pt x="329" y="668"/>
                      <a:pt x="328" y="666"/>
                      <a:pt x="327" y="665"/>
                    </a:cubicBezTo>
                    <a:cubicBezTo>
                      <a:pt x="326" y="663"/>
                      <a:pt x="327" y="661"/>
                      <a:pt x="329" y="660"/>
                    </a:cubicBezTo>
                    <a:cubicBezTo>
                      <a:pt x="330" y="660"/>
                      <a:pt x="331" y="659"/>
                      <a:pt x="331" y="658"/>
                    </a:cubicBezTo>
                    <a:cubicBezTo>
                      <a:pt x="331" y="654"/>
                      <a:pt x="332" y="650"/>
                      <a:pt x="330" y="646"/>
                    </a:cubicBezTo>
                    <a:cubicBezTo>
                      <a:pt x="328" y="642"/>
                      <a:pt x="327" y="638"/>
                      <a:pt x="325" y="634"/>
                    </a:cubicBezTo>
                    <a:cubicBezTo>
                      <a:pt x="328" y="634"/>
                      <a:pt x="330" y="634"/>
                      <a:pt x="332" y="634"/>
                    </a:cubicBezTo>
                    <a:cubicBezTo>
                      <a:pt x="333" y="628"/>
                      <a:pt x="333" y="622"/>
                      <a:pt x="334" y="615"/>
                    </a:cubicBezTo>
                    <a:cubicBezTo>
                      <a:pt x="330" y="617"/>
                      <a:pt x="326" y="618"/>
                      <a:pt x="322" y="619"/>
                    </a:cubicBezTo>
                    <a:cubicBezTo>
                      <a:pt x="319" y="620"/>
                      <a:pt x="316" y="621"/>
                      <a:pt x="317" y="625"/>
                    </a:cubicBezTo>
                    <a:cubicBezTo>
                      <a:pt x="317" y="625"/>
                      <a:pt x="316" y="625"/>
                      <a:pt x="316" y="626"/>
                    </a:cubicBezTo>
                    <a:cubicBezTo>
                      <a:pt x="316" y="624"/>
                      <a:pt x="316" y="623"/>
                      <a:pt x="316" y="622"/>
                    </a:cubicBezTo>
                    <a:close/>
                    <a:moveTo>
                      <a:pt x="187" y="262"/>
                    </a:moveTo>
                    <a:cubicBezTo>
                      <a:pt x="188" y="262"/>
                      <a:pt x="188" y="262"/>
                      <a:pt x="188" y="262"/>
                    </a:cubicBezTo>
                    <a:cubicBezTo>
                      <a:pt x="202" y="260"/>
                      <a:pt x="216" y="258"/>
                      <a:pt x="229" y="256"/>
                    </a:cubicBezTo>
                    <a:cubicBezTo>
                      <a:pt x="230" y="256"/>
                      <a:pt x="231" y="255"/>
                      <a:pt x="232" y="254"/>
                    </a:cubicBezTo>
                    <a:cubicBezTo>
                      <a:pt x="235" y="247"/>
                      <a:pt x="243" y="246"/>
                      <a:pt x="248" y="252"/>
                    </a:cubicBezTo>
                    <a:cubicBezTo>
                      <a:pt x="248" y="253"/>
                      <a:pt x="250" y="253"/>
                      <a:pt x="251" y="253"/>
                    </a:cubicBezTo>
                    <a:cubicBezTo>
                      <a:pt x="260" y="252"/>
                      <a:pt x="268" y="251"/>
                      <a:pt x="277" y="250"/>
                    </a:cubicBezTo>
                    <a:cubicBezTo>
                      <a:pt x="282" y="250"/>
                      <a:pt x="288" y="249"/>
                      <a:pt x="293" y="249"/>
                    </a:cubicBezTo>
                    <a:cubicBezTo>
                      <a:pt x="294" y="236"/>
                      <a:pt x="296" y="224"/>
                      <a:pt x="296" y="212"/>
                    </a:cubicBezTo>
                    <a:cubicBezTo>
                      <a:pt x="297" y="186"/>
                      <a:pt x="298" y="161"/>
                      <a:pt x="299" y="136"/>
                    </a:cubicBezTo>
                    <a:cubicBezTo>
                      <a:pt x="299" y="131"/>
                      <a:pt x="299" y="125"/>
                      <a:pt x="300" y="120"/>
                    </a:cubicBezTo>
                    <a:cubicBezTo>
                      <a:pt x="300" y="115"/>
                      <a:pt x="302" y="110"/>
                      <a:pt x="303" y="104"/>
                    </a:cubicBezTo>
                    <a:cubicBezTo>
                      <a:pt x="278" y="125"/>
                      <a:pt x="256" y="149"/>
                      <a:pt x="237" y="176"/>
                    </a:cubicBezTo>
                    <a:cubicBezTo>
                      <a:pt x="238" y="176"/>
                      <a:pt x="238" y="176"/>
                      <a:pt x="238" y="176"/>
                    </a:cubicBezTo>
                    <a:cubicBezTo>
                      <a:pt x="239" y="177"/>
                      <a:pt x="239" y="178"/>
                      <a:pt x="239" y="179"/>
                    </a:cubicBezTo>
                    <a:cubicBezTo>
                      <a:pt x="238" y="179"/>
                      <a:pt x="237" y="179"/>
                      <a:pt x="235" y="179"/>
                    </a:cubicBezTo>
                    <a:cubicBezTo>
                      <a:pt x="217" y="205"/>
                      <a:pt x="201" y="233"/>
                      <a:pt x="187" y="262"/>
                    </a:cubicBezTo>
                    <a:close/>
                    <a:moveTo>
                      <a:pt x="130" y="274"/>
                    </a:moveTo>
                    <a:cubicBezTo>
                      <a:pt x="133" y="273"/>
                      <a:pt x="137" y="273"/>
                      <a:pt x="140" y="272"/>
                    </a:cubicBezTo>
                    <a:cubicBezTo>
                      <a:pt x="154" y="269"/>
                      <a:pt x="167" y="266"/>
                      <a:pt x="181" y="264"/>
                    </a:cubicBezTo>
                    <a:cubicBezTo>
                      <a:pt x="183" y="263"/>
                      <a:pt x="185" y="262"/>
                      <a:pt x="186" y="260"/>
                    </a:cubicBezTo>
                    <a:cubicBezTo>
                      <a:pt x="200" y="230"/>
                      <a:pt x="216" y="202"/>
                      <a:pt x="235" y="176"/>
                    </a:cubicBezTo>
                    <a:cubicBezTo>
                      <a:pt x="257" y="145"/>
                      <a:pt x="282" y="118"/>
                      <a:pt x="312" y="95"/>
                    </a:cubicBezTo>
                    <a:cubicBezTo>
                      <a:pt x="315" y="93"/>
                      <a:pt x="317" y="91"/>
                      <a:pt x="320" y="89"/>
                    </a:cubicBezTo>
                    <a:cubicBezTo>
                      <a:pt x="320" y="89"/>
                      <a:pt x="319" y="88"/>
                      <a:pt x="319" y="88"/>
                    </a:cubicBezTo>
                    <a:cubicBezTo>
                      <a:pt x="310" y="91"/>
                      <a:pt x="300" y="93"/>
                      <a:pt x="291" y="96"/>
                    </a:cubicBezTo>
                    <a:cubicBezTo>
                      <a:pt x="291" y="102"/>
                      <a:pt x="289" y="107"/>
                      <a:pt x="283" y="109"/>
                    </a:cubicBezTo>
                    <a:cubicBezTo>
                      <a:pt x="277" y="112"/>
                      <a:pt x="272" y="110"/>
                      <a:pt x="267" y="105"/>
                    </a:cubicBezTo>
                    <a:cubicBezTo>
                      <a:pt x="265" y="106"/>
                      <a:pt x="262" y="108"/>
                      <a:pt x="260" y="109"/>
                    </a:cubicBezTo>
                    <a:cubicBezTo>
                      <a:pt x="258" y="110"/>
                      <a:pt x="258" y="110"/>
                      <a:pt x="258" y="112"/>
                    </a:cubicBezTo>
                    <a:cubicBezTo>
                      <a:pt x="259" y="116"/>
                      <a:pt x="259" y="121"/>
                      <a:pt x="259" y="125"/>
                    </a:cubicBezTo>
                    <a:cubicBezTo>
                      <a:pt x="257" y="141"/>
                      <a:pt x="242" y="156"/>
                      <a:pt x="225" y="156"/>
                    </a:cubicBezTo>
                    <a:cubicBezTo>
                      <a:pt x="217" y="156"/>
                      <a:pt x="210" y="154"/>
                      <a:pt x="203" y="149"/>
                    </a:cubicBezTo>
                    <a:cubicBezTo>
                      <a:pt x="201" y="151"/>
                      <a:pt x="198" y="153"/>
                      <a:pt x="196" y="156"/>
                    </a:cubicBezTo>
                    <a:cubicBezTo>
                      <a:pt x="195" y="156"/>
                      <a:pt x="195" y="158"/>
                      <a:pt x="195" y="159"/>
                    </a:cubicBezTo>
                    <a:cubicBezTo>
                      <a:pt x="198" y="167"/>
                      <a:pt x="192" y="174"/>
                      <a:pt x="183" y="172"/>
                    </a:cubicBezTo>
                    <a:cubicBezTo>
                      <a:pt x="182" y="172"/>
                      <a:pt x="180" y="173"/>
                      <a:pt x="180" y="173"/>
                    </a:cubicBezTo>
                    <a:cubicBezTo>
                      <a:pt x="177" y="177"/>
                      <a:pt x="174" y="181"/>
                      <a:pt x="171" y="185"/>
                    </a:cubicBezTo>
                    <a:cubicBezTo>
                      <a:pt x="170" y="186"/>
                      <a:pt x="169" y="187"/>
                      <a:pt x="170" y="189"/>
                    </a:cubicBezTo>
                    <a:cubicBezTo>
                      <a:pt x="173" y="194"/>
                      <a:pt x="170" y="199"/>
                      <a:pt x="165" y="201"/>
                    </a:cubicBezTo>
                    <a:cubicBezTo>
                      <a:pt x="163" y="201"/>
                      <a:pt x="161" y="201"/>
                      <a:pt x="159" y="201"/>
                    </a:cubicBezTo>
                    <a:cubicBezTo>
                      <a:pt x="158" y="204"/>
                      <a:pt x="156" y="207"/>
                      <a:pt x="154" y="210"/>
                    </a:cubicBezTo>
                    <a:cubicBezTo>
                      <a:pt x="152" y="213"/>
                      <a:pt x="151" y="215"/>
                      <a:pt x="150" y="218"/>
                    </a:cubicBezTo>
                    <a:cubicBezTo>
                      <a:pt x="149" y="219"/>
                      <a:pt x="150" y="220"/>
                      <a:pt x="150" y="221"/>
                    </a:cubicBezTo>
                    <a:cubicBezTo>
                      <a:pt x="153" y="227"/>
                      <a:pt x="151" y="233"/>
                      <a:pt x="144" y="234"/>
                    </a:cubicBezTo>
                    <a:cubicBezTo>
                      <a:pt x="143" y="234"/>
                      <a:pt x="142" y="235"/>
                      <a:pt x="142" y="235"/>
                    </a:cubicBezTo>
                    <a:cubicBezTo>
                      <a:pt x="140" y="240"/>
                      <a:pt x="138" y="246"/>
                      <a:pt x="136" y="251"/>
                    </a:cubicBezTo>
                    <a:cubicBezTo>
                      <a:pt x="135" y="252"/>
                      <a:pt x="135" y="253"/>
                      <a:pt x="137" y="255"/>
                    </a:cubicBezTo>
                    <a:cubicBezTo>
                      <a:pt x="140" y="259"/>
                      <a:pt x="139" y="264"/>
                      <a:pt x="134" y="266"/>
                    </a:cubicBezTo>
                    <a:cubicBezTo>
                      <a:pt x="131" y="266"/>
                      <a:pt x="131" y="268"/>
                      <a:pt x="131" y="270"/>
                    </a:cubicBezTo>
                    <a:cubicBezTo>
                      <a:pt x="130" y="271"/>
                      <a:pt x="130" y="272"/>
                      <a:pt x="130" y="274"/>
                    </a:cubicBezTo>
                    <a:close/>
                    <a:moveTo>
                      <a:pt x="613" y="370"/>
                    </a:moveTo>
                    <a:cubicBezTo>
                      <a:pt x="613" y="368"/>
                      <a:pt x="614" y="367"/>
                      <a:pt x="614" y="366"/>
                    </a:cubicBezTo>
                    <a:cubicBezTo>
                      <a:pt x="616" y="349"/>
                      <a:pt x="617" y="333"/>
                      <a:pt x="616" y="316"/>
                    </a:cubicBezTo>
                    <a:cubicBezTo>
                      <a:pt x="615" y="297"/>
                      <a:pt x="612" y="278"/>
                      <a:pt x="607" y="260"/>
                    </a:cubicBezTo>
                    <a:cubicBezTo>
                      <a:pt x="606" y="259"/>
                      <a:pt x="605" y="258"/>
                      <a:pt x="604" y="258"/>
                    </a:cubicBezTo>
                    <a:cubicBezTo>
                      <a:pt x="596" y="257"/>
                      <a:pt x="587" y="255"/>
                      <a:pt x="579" y="254"/>
                    </a:cubicBezTo>
                    <a:cubicBezTo>
                      <a:pt x="578" y="255"/>
                      <a:pt x="578" y="256"/>
                      <a:pt x="578" y="257"/>
                    </a:cubicBezTo>
                    <a:cubicBezTo>
                      <a:pt x="577" y="266"/>
                      <a:pt x="575" y="275"/>
                      <a:pt x="574" y="284"/>
                    </a:cubicBezTo>
                    <a:cubicBezTo>
                      <a:pt x="574" y="289"/>
                      <a:pt x="571" y="295"/>
                      <a:pt x="573" y="300"/>
                    </a:cubicBezTo>
                    <a:cubicBezTo>
                      <a:pt x="573" y="301"/>
                      <a:pt x="572" y="301"/>
                      <a:pt x="572" y="301"/>
                    </a:cubicBezTo>
                    <a:cubicBezTo>
                      <a:pt x="572" y="303"/>
                      <a:pt x="571" y="304"/>
                      <a:pt x="570" y="305"/>
                    </a:cubicBezTo>
                    <a:cubicBezTo>
                      <a:pt x="564" y="331"/>
                      <a:pt x="556" y="356"/>
                      <a:pt x="546" y="381"/>
                    </a:cubicBezTo>
                    <a:cubicBezTo>
                      <a:pt x="542" y="390"/>
                      <a:pt x="538" y="398"/>
                      <a:pt x="534" y="407"/>
                    </a:cubicBezTo>
                    <a:cubicBezTo>
                      <a:pt x="539" y="407"/>
                      <a:pt x="544" y="406"/>
                      <a:pt x="549" y="405"/>
                    </a:cubicBezTo>
                    <a:cubicBezTo>
                      <a:pt x="546" y="380"/>
                      <a:pt x="564" y="360"/>
                      <a:pt x="588" y="360"/>
                    </a:cubicBezTo>
                    <a:cubicBezTo>
                      <a:pt x="588" y="359"/>
                      <a:pt x="588" y="358"/>
                      <a:pt x="589" y="357"/>
                    </a:cubicBezTo>
                    <a:cubicBezTo>
                      <a:pt x="589" y="357"/>
                      <a:pt x="591" y="357"/>
                      <a:pt x="591" y="357"/>
                    </a:cubicBezTo>
                    <a:cubicBezTo>
                      <a:pt x="591" y="358"/>
                      <a:pt x="591" y="359"/>
                      <a:pt x="591" y="360"/>
                    </a:cubicBezTo>
                    <a:cubicBezTo>
                      <a:pt x="599" y="361"/>
                      <a:pt x="607" y="364"/>
                      <a:pt x="613" y="370"/>
                    </a:cubicBezTo>
                    <a:close/>
                    <a:moveTo>
                      <a:pt x="148" y="274"/>
                    </a:moveTo>
                    <a:cubicBezTo>
                      <a:pt x="142" y="275"/>
                      <a:pt x="136" y="277"/>
                      <a:pt x="130" y="278"/>
                    </a:cubicBezTo>
                    <a:cubicBezTo>
                      <a:pt x="128" y="279"/>
                      <a:pt x="128" y="280"/>
                      <a:pt x="129" y="282"/>
                    </a:cubicBezTo>
                    <a:cubicBezTo>
                      <a:pt x="129" y="283"/>
                      <a:pt x="129" y="285"/>
                      <a:pt x="129" y="285"/>
                    </a:cubicBezTo>
                    <a:cubicBezTo>
                      <a:pt x="126" y="287"/>
                      <a:pt x="126" y="289"/>
                      <a:pt x="128" y="291"/>
                    </a:cubicBezTo>
                    <a:cubicBezTo>
                      <a:pt x="131" y="294"/>
                      <a:pt x="131" y="299"/>
                      <a:pt x="127" y="301"/>
                    </a:cubicBezTo>
                    <a:cubicBezTo>
                      <a:pt x="125" y="302"/>
                      <a:pt x="125" y="304"/>
                      <a:pt x="125" y="306"/>
                    </a:cubicBezTo>
                    <a:cubicBezTo>
                      <a:pt x="124" y="312"/>
                      <a:pt x="124" y="318"/>
                      <a:pt x="124" y="324"/>
                    </a:cubicBezTo>
                    <a:cubicBezTo>
                      <a:pt x="124" y="324"/>
                      <a:pt x="124" y="325"/>
                      <a:pt x="125" y="326"/>
                    </a:cubicBezTo>
                    <a:cubicBezTo>
                      <a:pt x="128" y="329"/>
                      <a:pt x="128" y="332"/>
                      <a:pt x="125" y="334"/>
                    </a:cubicBezTo>
                    <a:cubicBezTo>
                      <a:pt x="124" y="335"/>
                      <a:pt x="124" y="336"/>
                      <a:pt x="124" y="337"/>
                    </a:cubicBezTo>
                    <a:cubicBezTo>
                      <a:pt x="124" y="343"/>
                      <a:pt x="124" y="350"/>
                      <a:pt x="125" y="356"/>
                    </a:cubicBezTo>
                    <a:cubicBezTo>
                      <a:pt x="125" y="358"/>
                      <a:pt x="126" y="359"/>
                      <a:pt x="127" y="360"/>
                    </a:cubicBezTo>
                    <a:cubicBezTo>
                      <a:pt x="129" y="362"/>
                      <a:pt x="129" y="364"/>
                      <a:pt x="127" y="366"/>
                    </a:cubicBezTo>
                    <a:cubicBezTo>
                      <a:pt x="127" y="367"/>
                      <a:pt x="126" y="368"/>
                      <a:pt x="126" y="369"/>
                    </a:cubicBezTo>
                    <a:cubicBezTo>
                      <a:pt x="127" y="374"/>
                      <a:pt x="128" y="379"/>
                      <a:pt x="129" y="383"/>
                    </a:cubicBezTo>
                    <a:cubicBezTo>
                      <a:pt x="129" y="386"/>
                      <a:pt x="129" y="388"/>
                      <a:pt x="132" y="390"/>
                    </a:cubicBezTo>
                    <a:cubicBezTo>
                      <a:pt x="133" y="391"/>
                      <a:pt x="133" y="392"/>
                      <a:pt x="133" y="394"/>
                    </a:cubicBezTo>
                    <a:cubicBezTo>
                      <a:pt x="133" y="395"/>
                      <a:pt x="132" y="397"/>
                      <a:pt x="132" y="398"/>
                    </a:cubicBezTo>
                    <a:cubicBezTo>
                      <a:pt x="133" y="400"/>
                      <a:pt x="134" y="402"/>
                      <a:pt x="135" y="405"/>
                    </a:cubicBezTo>
                    <a:cubicBezTo>
                      <a:pt x="136" y="409"/>
                      <a:pt x="137" y="410"/>
                      <a:pt x="142" y="409"/>
                    </a:cubicBezTo>
                    <a:cubicBezTo>
                      <a:pt x="147" y="360"/>
                      <a:pt x="161" y="313"/>
                      <a:pt x="182" y="267"/>
                    </a:cubicBezTo>
                    <a:cubicBezTo>
                      <a:pt x="171" y="269"/>
                      <a:pt x="161" y="271"/>
                      <a:pt x="150" y="273"/>
                    </a:cubicBezTo>
                    <a:cubicBezTo>
                      <a:pt x="151" y="277"/>
                      <a:pt x="153" y="280"/>
                      <a:pt x="154" y="283"/>
                    </a:cubicBezTo>
                    <a:cubicBezTo>
                      <a:pt x="154" y="284"/>
                      <a:pt x="154" y="285"/>
                      <a:pt x="154" y="286"/>
                    </a:cubicBezTo>
                    <a:cubicBezTo>
                      <a:pt x="154" y="286"/>
                      <a:pt x="153" y="286"/>
                      <a:pt x="153" y="286"/>
                    </a:cubicBezTo>
                    <a:cubicBezTo>
                      <a:pt x="151" y="282"/>
                      <a:pt x="150" y="278"/>
                      <a:pt x="148" y="274"/>
                    </a:cubicBezTo>
                    <a:close/>
                    <a:moveTo>
                      <a:pt x="253" y="421"/>
                    </a:moveTo>
                    <a:cubicBezTo>
                      <a:pt x="261" y="421"/>
                      <a:pt x="269" y="421"/>
                      <a:pt x="277" y="422"/>
                    </a:cubicBezTo>
                    <a:cubicBezTo>
                      <a:pt x="280" y="422"/>
                      <a:pt x="281" y="421"/>
                      <a:pt x="280" y="418"/>
                    </a:cubicBezTo>
                    <a:cubicBezTo>
                      <a:pt x="278" y="413"/>
                      <a:pt x="276" y="408"/>
                      <a:pt x="275" y="403"/>
                    </a:cubicBezTo>
                    <a:cubicBezTo>
                      <a:pt x="275" y="402"/>
                      <a:pt x="276" y="400"/>
                      <a:pt x="276" y="399"/>
                    </a:cubicBezTo>
                    <a:cubicBezTo>
                      <a:pt x="278" y="399"/>
                      <a:pt x="280" y="399"/>
                      <a:pt x="281" y="400"/>
                    </a:cubicBezTo>
                    <a:cubicBezTo>
                      <a:pt x="284" y="404"/>
                      <a:pt x="287" y="407"/>
                      <a:pt x="290" y="411"/>
                    </a:cubicBezTo>
                    <a:cubicBezTo>
                      <a:pt x="291" y="412"/>
                      <a:pt x="292" y="412"/>
                      <a:pt x="293" y="413"/>
                    </a:cubicBezTo>
                    <a:cubicBezTo>
                      <a:pt x="298" y="413"/>
                      <a:pt x="303" y="415"/>
                      <a:pt x="307" y="419"/>
                    </a:cubicBezTo>
                    <a:cubicBezTo>
                      <a:pt x="307" y="420"/>
                      <a:pt x="309" y="421"/>
                      <a:pt x="310" y="421"/>
                    </a:cubicBezTo>
                    <a:cubicBezTo>
                      <a:pt x="314" y="421"/>
                      <a:pt x="319" y="422"/>
                      <a:pt x="323" y="422"/>
                    </a:cubicBezTo>
                    <a:cubicBezTo>
                      <a:pt x="325" y="422"/>
                      <a:pt x="327" y="422"/>
                      <a:pt x="330" y="422"/>
                    </a:cubicBezTo>
                    <a:cubicBezTo>
                      <a:pt x="329" y="421"/>
                      <a:pt x="329" y="421"/>
                      <a:pt x="328" y="420"/>
                    </a:cubicBezTo>
                    <a:cubicBezTo>
                      <a:pt x="320" y="412"/>
                      <a:pt x="311" y="404"/>
                      <a:pt x="302" y="396"/>
                    </a:cubicBezTo>
                    <a:cubicBezTo>
                      <a:pt x="302" y="395"/>
                      <a:pt x="300" y="395"/>
                      <a:pt x="299" y="394"/>
                    </a:cubicBezTo>
                    <a:cubicBezTo>
                      <a:pt x="298" y="392"/>
                      <a:pt x="297" y="391"/>
                      <a:pt x="295" y="389"/>
                    </a:cubicBezTo>
                    <a:cubicBezTo>
                      <a:pt x="295" y="389"/>
                      <a:pt x="295" y="390"/>
                      <a:pt x="295" y="390"/>
                    </a:cubicBezTo>
                    <a:cubicBezTo>
                      <a:pt x="294" y="390"/>
                      <a:pt x="293" y="390"/>
                      <a:pt x="292" y="390"/>
                    </a:cubicBezTo>
                    <a:cubicBezTo>
                      <a:pt x="292" y="389"/>
                      <a:pt x="292" y="388"/>
                      <a:pt x="292" y="386"/>
                    </a:cubicBezTo>
                    <a:cubicBezTo>
                      <a:pt x="289" y="383"/>
                      <a:pt x="285" y="379"/>
                      <a:pt x="283" y="374"/>
                    </a:cubicBezTo>
                    <a:cubicBezTo>
                      <a:pt x="280" y="370"/>
                      <a:pt x="279" y="364"/>
                      <a:pt x="277" y="359"/>
                    </a:cubicBezTo>
                    <a:cubicBezTo>
                      <a:pt x="265" y="366"/>
                      <a:pt x="253" y="369"/>
                      <a:pt x="240" y="369"/>
                    </a:cubicBezTo>
                    <a:cubicBezTo>
                      <a:pt x="244" y="386"/>
                      <a:pt x="249" y="403"/>
                      <a:pt x="253" y="421"/>
                    </a:cubicBezTo>
                    <a:close/>
                    <a:moveTo>
                      <a:pt x="348" y="287"/>
                    </a:moveTo>
                    <a:cubicBezTo>
                      <a:pt x="348" y="284"/>
                      <a:pt x="348" y="282"/>
                      <a:pt x="348" y="280"/>
                    </a:cubicBezTo>
                    <a:cubicBezTo>
                      <a:pt x="348" y="270"/>
                      <a:pt x="348" y="259"/>
                      <a:pt x="348" y="249"/>
                    </a:cubicBezTo>
                    <a:cubicBezTo>
                      <a:pt x="348" y="238"/>
                      <a:pt x="348" y="227"/>
                      <a:pt x="348" y="215"/>
                    </a:cubicBezTo>
                    <a:cubicBezTo>
                      <a:pt x="348" y="207"/>
                      <a:pt x="347" y="199"/>
                      <a:pt x="347" y="191"/>
                    </a:cubicBezTo>
                    <a:cubicBezTo>
                      <a:pt x="347" y="176"/>
                      <a:pt x="348" y="160"/>
                      <a:pt x="348" y="144"/>
                    </a:cubicBezTo>
                    <a:cubicBezTo>
                      <a:pt x="348" y="130"/>
                      <a:pt x="348" y="116"/>
                      <a:pt x="348" y="103"/>
                    </a:cubicBezTo>
                    <a:cubicBezTo>
                      <a:pt x="348" y="94"/>
                      <a:pt x="349" y="85"/>
                      <a:pt x="353" y="77"/>
                    </a:cubicBezTo>
                    <a:cubicBezTo>
                      <a:pt x="351" y="76"/>
                      <a:pt x="349" y="74"/>
                      <a:pt x="346" y="73"/>
                    </a:cubicBezTo>
                    <a:cubicBezTo>
                      <a:pt x="341" y="76"/>
                      <a:pt x="336" y="80"/>
                      <a:pt x="329" y="84"/>
                    </a:cubicBezTo>
                    <a:cubicBezTo>
                      <a:pt x="336" y="83"/>
                      <a:pt x="342" y="82"/>
                      <a:pt x="348" y="82"/>
                    </a:cubicBezTo>
                    <a:cubicBezTo>
                      <a:pt x="348" y="82"/>
                      <a:pt x="348" y="82"/>
                      <a:pt x="348" y="83"/>
                    </a:cubicBezTo>
                    <a:cubicBezTo>
                      <a:pt x="348" y="83"/>
                      <a:pt x="347" y="84"/>
                      <a:pt x="346" y="84"/>
                    </a:cubicBezTo>
                    <a:cubicBezTo>
                      <a:pt x="341" y="85"/>
                      <a:pt x="336" y="86"/>
                      <a:pt x="332" y="86"/>
                    </a:cubicBezTo>
                    <a:cubicBezTo>
                      <a:pt x="325" y="87"/>
                      <a:pt x="320" y="90"/>
                      <a:pt x="315" y="95"/>
                    </a:cubicBezTo>
                    <a:cubicBezTo>
                      <a:pt x="317" y="95"/>
                      <a:pt x="319" y="95"/>
                      <a:pt x="320" y="96"/>
                    </a:cubicBezTo>
                    <a:cubicBezTo>
                      <a:pt x="327" y="97"/>
                      <a:pt x="330" y="102"/>
                      <a:pt x="331" y="108"/>
                    </a:cubicBezTo>
                    <a:cubicBezTo>
                      <a:pt x="333" y="118"/>
                      <a:pt x="334" y="127"/>
                      <a:pt x="335" y="137"/>
                    </a:cubicBezTo>
                    <a:cubicBezTo>
                      <a:pt x="336" y="150"/>
                      <a:pt x="337" y="164"/>
                      <a:pt x="338" y="178"/>
                    </a:cubicBezTo>
                    <a:cubicBezTo>
                      <a:pt x="339" y="192"/>
                      <a:pt x="340" y="207"/>
                      <a:pt x="341" y="221"/>
                    </a:cubicBezTo>
                    <a:cubicBezTo>
                      <a:pt x="341" y="223"/>
                      <a:pt x="341" y="224"/>
                      <a:pt x="341" y="225"/>
                    </a:cubicBezTo>
                    <a:cubicBezTo>
                      <a:pt x="342" y="237"/>
                      <a:pt x="343" y="248"/>
                      <a:pt x="344" y="260"/>
                    </a:cubicBezTo>
                    <a:cubicBezTo>
                      <a:pt x="345" y="269"/>
                      <a:pt x="345" y="278"/>
                      <a:pt x="345" y="287"/>
                    </a:cubicBezTo>
                    <a:cubicBezTo>
                      <a:pt x="345" y="287"/>
                      <a:pt x="346" y="287"/>
                      <a:pt x="346" y="288"/>
                    </a:cubicBezTo>
                    <a:cubicBezTo>
                      <a:pt x="347" y="287"/>
                      <a:pt x="347" y="287"/>
                      <a:pt x="348" y="287"/>
                    </a:cubicBezTo>
                    <a:close/>
                    <a:moveTo>
                      <a:pt x="210" y="628"/>
                    </a:moveTo>
                    <a:cubicBezTo>
                      <a:pt x="222" y="628"/>
                      <a:pt x="233" y="618"/>
                      <a:pt x="233" y="605"/>
                    </a:cubicBezTo>
                    <a:cubicBezTo>
                      <a:pt x="233" y="593"/>
                      <a:pt x="222" y="582"/>
                      <a:pt x="210" y="582"/>
                    </a:cubicBezTo>
                    <a:cubicBezTo>
                      <a:pt x="196" y="582"/>
                      <a:pt x="186" y="592"/>
                      <a:pt x="186" y="606"/>
                    </a:cubicBezTo>
                    <a:cubicBezTo>
                      <a:pt x="186" y="618"/>
                      <a:pt x="197" y="628"/>
                      <a:pt x="210" y="628"/>
                    </a:cubicBezTo>
                    <a:close/>
                    <a:moveTo>
                      <a:pt x="242" y="325"/>
                    </a:moveTo>
                    <a:cubicBezTo>
                      <a:pt x="242" y="325"/>
                      <a:pt x="242" y="326"/>
                      <a:pt x="242" y="326"/>
                    </a:cubicBezTo>
                    <a:cubicBezTo>
                      <a:pt x="240" y="327"/>
                      <a:pt x="238" y="329"/>
                      <a:pt x="237" y="330"/>
                    </a:cubicBezTo>
                    <a:cubicBezTo>
                      <a:pt x="235" y="329"/>
                      <a:pt x="234" y="329"/>
                      <a:pt x="233" y="329"/>
                    </a:cubicBezTo>
                    <a:cubicBezTo>
                      <a:pt x="233" y="330"/>
                      <a:pt x="233" y="331"/>
                      <a:pt x="234" y="332"/>
                    </a:cubicBezTo>
                    <a:cubicBezTo>
                      <a:pt x="234" y="333"/>
                      <a:pt x="234" y="333"/>
                      <a:pt x="235" y="333"/>
                    </a:cubicBezTo>
                    <a:cubicBezTo>
                      <a:pt x="235" y="334"/>
                      <a:pt x="236" y="335"/>
                      <a:pt x="237" y="335"/>
                    </a:cubicBezTo>
                    <a:cubicBezTo>
                      <a:pt x="238" y="334"/>
                      <a:pt x="238" y="333"/>
                      <a:pt x="238" y="332"/>
                    </a:cubicBezTo>
                    <a:cubicBezTo>
                      <a:pt x="240" y="331"/>
                      <a:pt x="242" y="329"/>
                      <a:pt x="244" y="328"/>
                    </a:cubicBezTo>
                    <a:cubicBezTo>
                      <a:pt x="245" y="331"/>
                      <a:pt x="247" y="334"/>
                      <a:pt x="249" y="336"/>
                    </a:cubicBezTo>
                    <a:cubicBezTo>
                      <a:pt x="247" y="337"/>
                      <a:pt x="246" y="338"/>
                      <a:pt x="245" y="339"/>
                    </a:cubicBezTo>
                    <a:cubicBezTo>
                      <a:pt x="245" y="340"/>
                      <a:pt x="245" y="340"/>
                      <a:pt x="245" y="340"/>
                    </a:cubicBezTo>
                    <a:cubicBezTo>
                      <a:pt x="246" y="340"/>
                      <a:pt x="247" y="340"/>
                      <a:pt x="248" y="340"/>
                    </a:cubicBezTo>
                    <a:cubicBezTo>
                      <a:pt x="249" y="339"/>
                      <a:pt x="251" y="338"/>
                      <a:pt x="252" y="337"/>
                    </a:cubicBezTo>
                    <a:cubicBezTo>
                      <a:pt x="253" y="336"/>
                      <a:pt x="256" y="336"/>
                      <a:pt x="255" y="334"/>
                    </a:cubicBezTo>
                    <a:cubicBezTo>
                      <a:pt x="254" y="334"/>
                      <a:pt x="252" y="334"/>
                      <a:pt x="251" y="335"/>
                    </a:cubicBezTo>
                    <a:cubicBezTo>
                      <a:pt x="249" y="332"/>
                      <a:pt x="248" y="330"/>
                      <a:pt x="246" y="327"/>
                    </a:cubicBezTo>
                    <a:cubicBezTo>
                      <a:pt x="248" y="325"/>
                      <a:pt x="250" y="324"/>
                      <a:pt x="251" y="323"/>
                    </a:cubicBezTo>
                    <a:cubicBezTo>
                      <a:pt x="253" y="324"/>
                      <a:pt x="254" y="324"/>
                      <a:pt x="255" y="324"/>
                    </a:cubicBezTo>
                    <a:cubicBezTo>
                      <a:pt x="255" y="323"/>
                      <a:pt x="255" y="322"/>
                      <a:pt x="254" y="321"/>
                    </a:cubicBezTo>
                    <a:cubicBezTo>
                      <a:pt x="254" y="320"/>
                      <a:pt x="254" y="320"/>
                      <a:pt x="253" y="319"/>
                    </a:cubicBezTo>
                    <a:cubicBezTo>
                      <a:pt x="253" y="319"/>
                      <a:pt x="252" y="318"/>
                      <a:pt x="251" y="318"/>
                    </a:cubicBezTo>
                    <a:cubicBezTo>
                      <a:pt x="251" y="319"/>
                      <a:pt x="251" y="320"/>
                      <a:pt x="250" y="321"/>
                    </a:cubicBezTo>
                    <a:cubicBezTo>
                      <a:pt x="249" y="322"/>
                      <a:pt x="247" y="323"/>
                      <a:pt x="245" y="324"/>
                    </a:cubicBezTo>
                    <a:cubicBezTo>
                      <a:pt x="243" y="323"/>
                      <a:pt x="243" y="322"/>
                      <a:pt x="245" y="321"/>
                    </a:cubicBezTo>
                    <a:cubicBezTo>
                      <a:pt x="246" y="319"/>
                      <a:pt x="247" y="317"/>
                      <a:pt x="248" y="315"/>
                    </a:cubicBezTo>
                    <a:cubicBezTo>
                      <a:pt x="248" y="315"/>
                      <a:pt x="248" y="314"/>
                      <a:pt x="247" y="314"/>
                    </a:cubicBezTo>
                    <a:cubicBezTo>
                      <a:pt x="247" y="313"/>
                      <a:pt x="246" y="314"/>
                      <a:pt x="246" y="314"/>
                    </a:cubicBezTo>
                    <a:cubicBezTo>
                      <a:pt x="245" y="315"/>
                      <a:pt x="245" y="315"/>
                      <a:pt x="245" y="316"/>
                    </a:cubicBezTo>
                    <a:cubicBezTo>
                      <a:pt x="243" y="320"/>
                      <a:pt x="238" y="322"/>
                      <a:pt x="234" y="321"/>
                    </a:cubicBezTo>
                    <a:cubicBezTo>
                      <a:pt x="230" y="319"/>
                      <a:pt x="228" y="314"/>
                      <a:pt x="229" y="310"/>
                    </a:cubicBezTo>
                    <a:cubicBezTo>
                      <a:pt x="230" y="306"/>
                      <a:pt x="235" y="303"/>
                      <a:pt x="240" y="304"/>
                    </a:cubicBezTo>
                    <a:cubicBezTo>
                      <a:pt x="241" y="305"/>
                      <a:pt x="242" y="304"/>
                      <a:pt x="242" y="304"/>
                    </a:cubicBezTo>
                    <a:cubicBezTo>
                      <a:pt x="242" y="303"/>
                      <a:pt x="242" y="302"/>
                      <a:pt x="242" y="301"/>
                    </a:cubicBezTo>
                    <a:cubicBezTo>
                      <a:pt x="241" y="299"/>
                      <a:pt x="240" y="297"/>
                      <a:pt x="238" y="295"/>
                    </a:cubicBezTo>
                    <a:cubicBezTo>
                      <a:pt x="239" y="294"/>
                      <a:pt x="239" y="294"/>
                      <a:pt x="240" y="293"/>
                    </a:cubicBezTo>
                    <a:cubicBezTo>
                      <a:pt x="235" y="288"/>
                      <a:pt x="228" y="285"/>
                      <a:pt x="219" y="285"/>
                    </a:cubicBezTo>
                    <a:cubicBezTo>
                      <a:pt x="213" y="285"/>
                      <a:pt x="208" y="290"/>
                      <a:pt x="209" y="297"/>
                    </a:cubicBezTo>
                    <a:cubicBezTo>
                      <a:pt x="211" y="303"/>
                      <a:pt x="214" y="308"/>
                      <a:pt x="216" y="315"/>
                    </a:cubicBezTo>
                    <a:cubicBezTo>
                      <a:pt x="219" y="312"/>
                      <a:pt x="222" y="311"/>
                      <a:pt x="224" y="309"/>
                    </a:cubicBezTo>
                    <a:cubicBezTo>
                      <a:pt x="226" y="307"/>
                      <a:pt x="228" y="304"/>
                      <a:pt x="230" y="302"/>
                    </a:cubicBezTo>
                    <a:cubicBezTo>
                      <a:pt x="230" y="302"/>
                      <a:pt x="231" y="302"/>
                      <a:pt x="231" y="302"/>
                    </a:cubicBezTo>
                    <a:cubicBezTo>
                      <a:pt x="230" y="303"/>
                      <a:pt x="229" y="304"/>
                      <a:pt x="228" y="305"/>
                    </a:cubicBezTo>
                    <a:cubicBezTo>
                      <a:pt x="225" y="309"/>
                      <a:pt x="225" y="314"/>
                      <a:pt x="227" y="318"/>
                    </a:cubicBezTo>
                    <a:cubicBezTo>
                      <a:pt x="229" y="322"/>
                      <a:pt x="234" y="324"/>
                      <a:pt x="239" y="324"/>
                    </a:cubicBezTo>
                    <a:cubicBezTo>
                      <a:pt x="240" y="324"/>
                      <a:pt x="241" y="324"/>
                      <a:pt x="242" y="325"/>
                    </a:cubicBezTo>
                    <a:close/>
                    <a:moveTo>
                      <a:pt x="521" y="413"/>
                    </a:moveTo>
                    <a:cubicBezTo>
                      <a:pt x="521" y="423"/>
                      <a:pt x="518" y="432"/>
                      <a:pt x="511" y="438"/>
                    </a:cubicBezTo>
                    <a:cubicBezTo>
                      <a:pt x="504" y="445"/>
                      <a:pt x="495" y="448"/>
                      <a:pt x="486" y="447"/>
                    </a:cubicBezTo>
                    <a:cubicBezTo>
                      <a:pt x="483" y="465"/>
                      <a:pt x="480" y="482"/>
                      <a:pt x="477" y="498"/>
                    </a:cubicBezTo>
                    <a:cubicBezTo>
                      <a:pt x="497" y="471"/>
                      <a:pt x="514" y="443"/>
                      <a:pt x="530" y="412"/>
                    </a:cubicBezTo>
                    <a:cubicBezTo>
                      <a:pt x="526" y="412"/>
                      <a:pt x="524" y="413"/>
                      <a:pt x="521" y="413"/>
                    </a:cubicBezTo>
                    <a:close/>
                    <a:moveTo>
                      <a:pt x="579" y="251"/>
                    </a:moveTo>
                    <a:cubicBezTo>
                      <a:pt x="588" y="252"/>
                      <a:pt x="596" y="253"/>
                      <a:pt x="605" y="254"/>
                    </a:cubicBezTo>
                    <a:cubicBezTo>
                      <a:pt x="599" y="235"/>
                      <a:pt x="591" y="217"/>
                      <a:pt x="580" y="201"/>
                    </a:cubicBezTo>
                    <a:cubicBezTo>
                      <a:pt x="580" y="217"/>
                      <a:pt x="580" y="234"/>
                      <a:pt x="579" y="251"/>
                    </a:cubicBezTo>
                    <a:close/>
                    <a:moveTo>
                      <a:pt x="380" y="579"/>
                    </a:moveTo>
                    <a:cubicBezTo>
                      <a:pt x="387" y="579"/>
                      <a:pt x="393" y="577"/>
                      <a:pt x="396" y="574"/>
                    </a:cubicBezTo>
                    <a:cubicBezTo>
                      <a:pt x="396" y="573"/>
                      <a:pt x="397" y="572"/>
                      <a:pt x="397" y="571"/>
                    </a:cubicBezTo>
                    <a:cubicBezTo>
                      <a:pt x="396" y="563"/>
                      <a:pt x="391" y="558"/>
                      <a:pt x="383" y="557"/>
                    </a:cubicBezTo>
                    <a:cubicBezTo>
                      <a:pt x="375" y="557"/>
                      <a:pt x="368" y="563"/>
                      <a:pt x="367" y="570"/>
                    </a:cubicBezTo>
                    <a:cubicBezTo>
                      <a:pt x="367" y="572"/>
                      <a:pt x="367" y="573"/>
                      <a:pt x="369" y="575"/>
                    </a:cubicBezTo>
                    <a:cubicBezTo>
                      <a:pt x="373" y="577"/>
                      <a:pt x="377" y="578"/>
                      <a:pt x="380" y="579"/>
                    </a:cubicBezTo>
                    <a:close/>
                    <a:moveTo>
                      <a:pt x="587" y="363"/>
                    </a:moveTo>
                    <a:cubicBezTo>
                      <a:pt x="567" y="363"/>
                      <a:pt x="550" y="381"/>
                      <a:pt x="552" y="401"/>
                    </a:cubicBezTo>
                    <a:cubicBezTo>
                      <a:pt x="553" y="420"/>
                      <a:pt x="569" y="435"/>
                      <a:pt x="589" y="435"/>
                    </a:cubicBezTo>
                    <a:cubicBezTo>
                      <a:pt x="606" y="435"/>
                      <a:pt x="624" y="420"/>
                      <a:pt x="624" y="398"/>
                    </a:cubicBezTo>
                    <a:cubicBezTo>
                      <a:pt x="623" y="379"/>
                      <a:pt x="607" y="363"/>
                      <a:pt x="587" y="363"/>
                    </a:cubicBezTo>
                    <a:close/>
                    <a:moveTo>
                      <a:pt x="405" y="451"/>
                    </a:moveTo>
                    <a:cubicBezTo>
                      <a:pt x="412" y="451"/>
                      <a:pt x="418" y="446"/>
                      <a:pt x="418" y="439"/>
                    </a:cubicBezTo>
                    <a:cubicBezTo>
                      <a:pt x="418" y="432"/>
                      <a:pt x="412" y="427"/>
                      <a:pt x="405" y="427"/>
                    </a:cubicBezTo>
                    <a:cubicBezTo>
                      <a:pt x="398" y="427"/>
                      <a:pt x="393" y="432"/>
                      <a:pt x="393" y="441"/>
                    </a:cubicBezTo>
                    <a:cubicBezTo>
                      <a:pt x="393" y="446"/>
                      <a:pt x="400" y="452"/>
                      <a:pt x="405" y="451"/>
                    </a:cubicBezTo>
                    <a:close/>
                    <a:moveTo>
                      <a:pt x="318" y="175"/>
                    </a:moveTo>
                    <a:cubicBezTo>
                      <a:pt x="318" y="177"/>
                      <a:pt x="318" y="179"/>
                      <a:pt x="318" y="181"/>
                    </a:cubicBezTo>
                    <a:cubicBezTo>
                      <a:pt x="318" y="181"/>
                      <a:pt x="319" y="182"/>
                      <a:pt x="319" y="183"/>
                    </a:cubicBezTo>
                    <a:cubicBezTo>
                      <a:pt x="319" y="182"/>
                      <a:pt x="320" y="181"/>
                      <a:pt x="320" y="181"/>
                    </a:cubicBezTo>
                    <a:cubicBezTo>
                      <a:pt x="320" y="179"/>
                      <a:pt x="320" y="177"/>
                      <a:pt x="320" y="176"/>
                    </a:cubicBezTo>
                    <a:cubicBezTo>
                      <a:pt x="322" y="177"/>
                      <a:pt x="323" y="178"/>
                      <a:pt x="325" y="179"/>
                    </a:cubicBezTo>
                    <a:cubicBezTo>
                      <a:pt x="325" y="178"/>
                      <a:pt x="325" y="178"/>
                      <a:pt x="325" y="178"/>
                    </a:cubicBezTo>
                    <a:cubicBezTo>
                      <a:pt x="324" y="176"/>
                      <a:pt x="321" y="174"/>
                      <a:pt x="320" y="172"/>
                    </a:cubicBezTo>
                    <a:cubicBezTo>
                      <a:pt x="320" y="172"/>
                      <a:pt x="320" y="172"/>
                      <a:pt x="320" y="171"/>
                    </a:cubicBezTo>
                    <a:cubicBezTo>
                      <a:pt x="322" y="173"/>
                      <a:pt x="323" y="174"/>
                      <a:pt x="325" y="175"/>
                    </a:cubicBezTo>
                    <a:cubicBezTo>
                      <a:pt x="325" y="175"/>
                      <a:pt x="326" y="174"/>
                      <a:pt x="326" y="174"/>
                    </a:cubicBezTo>
                    <a:cubicBezTo>
                      <a:pt x="325" y="173"/>
                      <a:pt x="324" y="172"/>
                      <a:pt x="322" y="171"/>
                    </a:cubicBezTo>
                    <a:cubicBezTo>
                      <a:pt x="320" y="169"/>
                      <a:pt x="320" y="168"/>
                      <a:pt x="320" y="165"/>
                    </a:cubicBezTo>
                    <a:cubicBezTo>
                      <a:pt x="320" y="159"/>
                      <a:pt x="319" y="152"/>
                      <a:pt x="319" y="146"/>
                    </a:cubicBezTo>
                    <a:cubicBezTo>
                      <a:pt x="319" y="144"/>
                      <a:pt x="320" y="143"/>
                      <a:pt x="320" y="141"/>
                    </a:cubicBezTo>
                    <a:cubicBezTo>
                      <a:pt x="320" y="140"/>
                      <a:pt x="320" y="139"/>
                      <a:pt x="320" y="138"/>
                    </a:cubicBezTo>
                    <a:cubicBezTo>
                      <a:pt x="320" y="136"/>
                      <a:pt x="319" y="134"/>
                      <a:pt x="319" y="132"/>
                    </a:cubicBezTo>
                    <a:cubicBezTo>
                      <a:pt x="321" y="131"/>
                      <a:pt x="324" y="133"/>
                      <a:pt x="323" y="129"/>
                    </a:cubicBezTo>
                    <a:cubicBezTo>
                      <a:pt x="322" y="123"/>
                      <a:pt x="320" y="118"/>
                      <a:pt x="318" y="112"/>
                    </a:cubicBezTo>
                    <a:cubicBezTo>
                      <a:pt x="318" y="111"/>
                      <a:pt x="317" y="111"/>
                      <a:pt x="317" y="111"/>
                    </a:cubicBezTo>
                    <a:cubicBezTo>
                      <a:pt x="316" y="111"/>
                      <a:pt x="316" y="111"/>
                      <a:pt x="316" y="112"/>
                    </a:cubicBezTo>
                    <a:cubicBezTo>
                      <a:pt x="314" y="118"/>
                      <a:pt x="313" y="125"/>
                      <a:pt x="311" y="131"/>
                    </a:cubicBezTo>
                    <a:cubicBezTo>
                      <a:pt x="313" y="131"/>
                      <a:pt x="314" y="131"/>
                      <a:pt x="316" y="132"/>
                    </a:cubicBezTo>
                    <a:cubicBezTo>
                      <a:pt x="316" y="134"/>
                      <a:pt x="316" y="136"/>
                      <a:pt x="315" y="137"/>
                    </a:cubicBezTo>
                    <a:cubicBezTo>
                      <a:pt x="314" y="139"/>
                      <a:pt x="314" y="141"/>
                      <a:pt x="316" y="142"/>
                    </a:cubicBezTo>
                    <a:cubicBezTo>
                      <a:pt x="316" y="143"/>
                      <a:pt x="316" y="144"/>
                      <a:pt x="316" y="144"/>
                    </a:cubicBezTo>
                    <a:cubicBezTo>
                      <a:pt x="317" y="152"/>
                      <a:pt x="317" y="159"/>
                      <a:pt x="317" y="167"/>
                    </a:cubicBezTo>
                    <a:cubicBezTo>
                      <a:pt x="317" y="168"/>
                      <a:pt x="316" y="169"/>
                      <a:pt x="316" y="170"/>
                    </a:cubicBezTo>
                    <a:cubicBezTo>
                      <a:pt x="314" y="172"/>
                      <a:pt x="313" y="173"/>
                      <a:pt x="311" y="175"/>
                    </a:cubicBezTo>
                    <a:cubicBezTo>
                      <a:pt x="312" y="175"/>
                      <a:pt x="312" y="175"/>
                      <a:pt x="312" y="175"/>
                    </a:cubicBezTo>
                    <a:cubicBezTo>
                      <a:pt x="314" y="174"/>
                      <a:pt x="315" y="173"/>
                      <a:pt x="317" y="172"/>
                    </a:cubicBezTo>
                    <a:cubicBezTo>
                      <a:pt x="317" y="172"/>
                      <a:pt x="317" y="172"/>
                      <a:pt x="318" y="172"/>
                    </a:cubicBezTo>
                    <a:cubicBezTo>
                      <a:pt x="317" y="173"/>
                      <a:pt x="316" y="174"/>
                      <a:pt x="315" y="175"/>
                    </a:cubicBezTo>
                    <a:cubicBezTo>
                      <a:pt x="314" y="176"/>
                      <a:pt x="313" y="177"/>
                      <a:pt x="312" y="179"/>
                    </a:cubicBezTo>
                    <a:cubicBezTo>
                      <a:pt x="312" y="179"/>
                      <a:pt x="313" y="179"/>
                      <a:pt x="313" y="179"/>
                    </a:cubicBezTo>
                    <a:cubicBezTo>
                      <a:pt x="314" y="178"/>
                      <a:pt x="316" y="177"/>
                      <a:pt x="318" y="175"/>
                    </a:cubicBezTo>
                    <a:close/>
                    <a:moveTo>
                      <a:pt x="401" y="570"/>
                    </a:moveTo>
                    <a:cubicBezTo>
                      <a:pt x="397" y="579"/>
                      <a:pt x="390" y="582"/>
                      <a:pt x="381" y="582"/>
                    </a:cubicBezTo>
                    <a:cubicBezTo>
                      <a:pt x="373" y="582"/>
                      <a:pt x="366" y="578"/>
                      <a:pt x="362" y="570"/>
                    </a:cubicBezTo>
                    <a:cubicBezTo>
                      <a:pt x="362" y="570"/>
                      <a:pt x="362" y="571"/>
                      <a:pt x="362" y="571"/>
                    </a:cubicBezTo>
                    <a:cubicBezTo>
                      <a:pt x="360" y="581"/>
                      <a:pt x="365" y="588"/>
                      <a:pt x="374" y="592"/>
                    </a:cubicBezTo>
                    <a:cubicBezTo>
                      <a:pt x="375" y="592"/>
                      <a:pt x="376" y="592"/>
                      <a:pt x="377" y="591"/>
                    </a:cubicBezTo>
                    <a:cubicBezTo>
                      <a:pt x="384" y="586"/>
                      <a:pt x="392" y="581"/>
                      <a:pt x="399" y="576"/>
                    </a:cubicBezTo>
                    <a:cubicBezTo>
                      <a:pt x="402" y="574"/>
                      <a:pt x="402" y="572"/>
                      <a:pt x="401" y="570"/>
                    </a:cubicBezTo>
                    <a:close/>
                    <a:moveTo>
                      <a:pt x="377" y="89"/>
                    </a:moveTo>
                    <a:cubicBezTo>
                      <a:pt x="375" y="78"/>
                      <a:pt x="369" y="75"/>
                      <a:pt x="362" y="76"/>
                    </a:cubicBezTo>
                    <a:cubicBezTo>
                      <a:pt x="356" y="77"/>
                      <a:pt x="352" y="86"/>
                      <a:pt x="353" y="91"/>
                    </a:cubicBezTo>
                    <a:cubicBezTo>
                      <a:pt x="354" y="91"/>
                      <a:pt x="355" y="90"/>
                      <a:pt x="356" y="90"/>
                    </a:cubicBezTo>
                    <a:cubicBezTo>
                      <a:pt x="358" y="90"/>
                      <a:pt x="360" y="90"/>
                      <a:pt x="363" y="90"/>
                    </a:cubicBezTo>
                    <a:cubicBezTo>
                      <a:pt x="364" y="90"/>
                      <a:pt x="365" y="90"/>
                      <a:pt x="365" y="89"/>
                    </a:cubicBezTo>
                    <a:cubicBezTo>
                      <a:pt x="366" y="88"/>
                      <a:pt x="366" y="88"/>
                      <a:pt x="367" y="86"/>
                    </a:cubicBezTo>
                    <a:cubicBezTo>
                      <a:pt x="367" y="86"/>
                      <a:pt x="367" y="85"/>
                      <a:pt x="366" y="83"/>
                    </a:cubicBezTo>
                    <a:cubicBezTo>
                      <a:pt x="366" y="83"/>
                      <a:pt x="367" y="83"/>
                      <a:pt x="367" y="83"/>
                    </a:cubicBezTo>
                    <a:cubicBezTo>
                      <a:pt x="370" y="85"/>
                      <a:pt x="374" y="87"/>
                      <a:pt x="377" y="89"/>
                    </a:cubicBezTo>
                    <a:close/>
                    <a:moveTo>
                      <a:pt x="465" y="201"/>
                    </a:moveTo>
                    <a:cubicBezTo>
                      <a:pt x="468" y="202"/>
                      <a:pt x="471" y="202"/>
                      <a:pt x="471" y="206"/>
                    </a:cubicBezTo>
                    <a:cubicBezTo>
                      <a:pt x="471" y="210"/>
                      <a:pt x="468" y="210"/>
                      <a:pt x="465" y="211"/>
                    </a:cubicBezTo>
                    <a:cubicBezTo>
                      <a:pt x="469" y="214"/>
                      <a:pt x="474" y="214"/>
                      <a:pt x="476" y="210"/>
                    </a:cubicBezTo>
                    <a:cubicBezTo>
                      <a:pt x="477" y="208"/>
                      <a:pt x="477" y="204"/>
                      <a:pt x="480" y="202"/>
                    </a:cubicBezTo>
                    <a:cubicBezTo>
                      <a:pt x="480" y="202"/>
                      <a:pt x="480" y="202"/>
                      <a:pt x="480" y="202"/>
                    </a:cubicBezTo>
                    <a:cubicBezTo>
                      <a:pt x="479" y="199"/>
                      <a:pt x="479" y="195"/>
                      <a:pt x="478" y="192"/>
                    </a:cubicBezTo>
                    <a:cubicBezTo>
                      <a:pt x="477" y="189"/>
                      <a:pt x="474" y="187"/>
                      <a:pt x="470" y="187"/>
                    </a:cubicBezTo>
                    <a:cubicBezTo>
                      <a:pt x="467" y="187"/>
                      <a:pt x="465" y="189"/>
                      <a:pt x="464" y="193"/>
                    </a:cubicBezTo>
                    <a:cubicBezTo>
                      <a:pt x="468" y="196"/>
                      <a:pt x="473" y="194"/>
                      <a:pt x="478" y="195"/>
                    </a:cubicBezTo>
                    <a:cubicBezTo>
                      <a:pt x="479" y="198"/>
                      <a:pt x="480" y="201"/>
                      <a:pt x="477" y="203"/>
                    </a:cubicBezTo>
                    <a:cubicBezTo>
                      <a:pt x="473" y="198"/>
                      <a:pt x="468" y="197"/>
                      <a:pt x="465" y="201"/>
                    </a:cubicBezTo>
                    <a:close/>
                    <a:moveTo>
                      <a:pt x="506" y="30"/>
                    </a:moveTo>
                    <a:cubicBezTo>
                      <a:pt x="493" y="30"/>
                      <a:pt x="483" y="41"/>
                      <a:pt x="483" y="53"/>
                    </a:cubicBezTo>
                    <a:cubicBezTo>
                      <a:pt x="483" y="66"/>
                      <a:pt x="493" y="77"/>
                      <a:pt x="506" y="77"/>
                    </a:cubicBezTo>
                    <a:cubicBezTo>
                      <a:pt x="518" y="77"/>
                      <a:pt x="529" y="66"/>
                      <a:pt x="529" y="54"/>
                    </a:cubicBezTo>
                    <a:cubicBezTo>
                      <a:pt x="529" y="41"/>
                      <a:pt x="519" y="30"/>
                      <a:pt x="506" y="30"/>
                    </a:cubicBezTo>
                    <a:close/>
                    <a:moveTo>
                      <a:pt x="307" y="107"/>
                    </a:moveTo>
                    <a:cubicBezTo>
                      <a:pt x="308" y="107"/>
                      <a:pt x="310" y="107"/>
                      <a:pt x="311" y="106"/>
                    </a:cubicBezTo>
                    <a:cubicBezTo>
                      <a:pt x="310" y="108"/>
                      <a:pt x="309" y="109"/>
                      <a:pt x="308" y="111"/>
                    </a:cubicBezTo>
                    <a:cubicBezTo>
                      <a:pt x="308" y="111"/>
                      <a:pt x="308" y="111"/>
                      <a:pt x="308" y="111"/>
                    </a:cubicBezTo>
                    <a:cubicBezTo>
                      <a:pt x="309" y="110"/>
                      <a:pt x="309" y="110"/>
                      <a:pt x="310" y="108"/>
                    </a:cubicBezTo>
                    <a:cubicBezTo>
                      <a:pt x="311" y="109"/>
                      <a:pt x="312" y="110"/>
                      <a:pt x="312" y="111"/>
                    </a:cubicBezTo>
                    <a:cubicBezTo>
                      <a:pt x="313" y="110"/>
                      <a:pt x="313" y="109"/>
                      <a:pt x="313" y="109"/>
                    </a:cubicBezTo>
                    <a:cubicBezTo>
                      <a:pt x="314" y="109"/>
                      <a:pt x="315" y="110"/>
                      <a:pt x="316" y="109"/>
                    </a:cubicBezTo>
                    <a:cubicBezTo>
                      <a:pt x="319" y="107"/>
                      <a:pt x="320" y="109"/>
                      <a:pt x="321" y="111"/>
                    </a:cubicBezTo>
                    <a:cubicBezTo>
                      <a:pt x="321" y="110"/>
                      <a:pt x="322" y="109"/>
                      <a:pt x="323" y="108"/>
                    </a:cubicBezTo>
                    <a:cubicBezTo>
                      <a:pt x="324" y="108"/>
                      <a:pt x="325" y="108"/>
                      <a:pt x="326" y="108"/>
                    </a:cubicBezTo>
                    <a:cubicBezTo>
                      <a:pt x="325" y="103"/>
                      <a:pt x="322" y="99"/>
                      <a:pt x="318" y="99"/>
                    </a:cubicBezTo>
                    <a:cubicBezTo>
                      <a:pt x="314" y="99"/>
                      <a:pt x="309" y="103"/>
                      <a:pt x="307" y="107"/>
                    </a:cubicBezTo>
                    <a:close/>
                    <a:moveTo>
                      <a:pt x="407" y="410"/>
                    </a:moveTo>
                    <a:cubicBezTo>
                      <a:pt x="398" y="419"/>
                      <a:pt x="388" y="420"/>
                      <a:pt x="376" y="420"/>
                    </a:cubicBezTo>
                    <a:cubicBezTo>
                      <a:pt x="390" y="421"/>
                      <a:pt x="403" y="420"/>
                      <a:pt x="416" y="419"/>
                    </a:cubicBezTo>
                    <a:cubicBezTo>
                      <a:pt x="413" y="416"/>
                      <a:pt x="410" y="413"/>
                      <a:pt x="407" y="410"/>
                    </a:cubicBezTo>
                    <a:close/>
                    <a:moveTo>
                      <a:pt x="542" y="150"/>
                    </a:moveTo>
                    <a:cubicBezTo>
                      <a:pt x="545" y="145"/>
                      <a:pt x="544" y="139"/>
                      <a:pt x="540" y="136"/>
                    </a:cubicBezTo>
                    <a:cubicBezTo>
                      <a:pt x="536" y="133"/>
                      <a:pt x="530" y="134"/>
                      <a:pt x="528" y="137"/>
                    </a:cubicBezTo>
                    <a:cubicBezTo>
                      <a:pt x="532" y="141"/>
                      <a:pt x="537" y="145"/>
                      <a:pt x="542" y="150"/>
                    </a:cubicBezTo>
                    <a:close/>
                    <a:moveTo>
                      <a:pt x="344" y="413"/>
                    </a:moveTo>
                    <a:cubicBezTo>
                      <a:pt x="343" y="414"/>
                      <a:pt x="344" y="415"/>
                      <a:pt x="343" y="416"/>
                    </a:cubicBezTo>
                    <a:cubicBezTo>
                      <a:pt x="341" y="417"/>
                      <a:pt x="341" y="418"/>
                      <a:pt x="342" y="420"/>
                    </a:cubicBezTo>
                    <a:cubicBezTo>
                      <a:pt x="342" y="422"/>
                      <a:pt x="344" y="422"/>
                      <a:pt x="346" y="422"/>
                    </a:cubicBezTo>
                    <a:cubicBezTo>
                      <a:pt x="348" y="422"/>
                      <a:pt x="350" y="422"/>
                      <a:pt x="352" y="422"/>
                    </a:cubicBezTo>
                    <a:cubicBezTo>
                      <a:pt x="354" y="422"/>
                      <a:pt x="355" y="421"/>
                      <a:pt x="355" y="420"/>
                    </a:cubicBezTo>
                    <a:cubicBezTo>
                      <a:pt x="357" y="416"/>
                      <a:pt x="356" y="413"/>
                      <a:pt x="353" y="411"/>
                    </a:cubicBezTo>
                    <a:cubicBezTo>
                      <a:pt x="350" y="409"/>
                      <a:pt x="346" y="409"/>
                      <a:pt x="344" y="413"/>
                    </a:cubicBezTo>
                    <a:close/>
                    <a:moveTo>
                      <a:pt x="378" y="593"/>
                    </a:moveTo>
                    <a:cubicBezTo>
                      <a:pt x="387" y="596"/>
                      <a:pt x="401" y="587"/>
                      <a:pt x="401" y="577"/>
                    </a:cubicBezTo>
                    <a:cubicBezTo>
                      <a:pt x="394" y="582"/>
                      <a:pt x="386" y="588"/>
                      <a:pt x="378" y="593"/>
                    </a:cubicBezTo>
                    <a:close/>
                    <a:moveTo>
                      <a:pt x="374" y="127"/>
                    </a:moveTo>
                    <a:cubicBezTo>
                      <a:pt x="371" y="122"/>
                      <a:pt x="372" y="119"/>
                      <a:pt x="377" y="115"/>
                    </a:cubicBezTo>
                    <a:cubicBezTo>
                      <a:pt x="371" y="118"/>
                      <a:pt x="369" y="114"/>
                      <a:pt x="367" y="109"/>
                    </a:cubicBezTo>
                    <a:cubicBezTo>
                      <a:pt x="367" y="115"/>
                      <a:pt x="364" y="117"/>
                      <a:pt x="358" y="117"/>
                    </a:cubicBezTo>
                    <a:cubicBezTo>
                      <a:pt x="364" y="119"/>
                      <a:pt x="364" y="122"/>
                      <a:pt x="362" y="127"/>
                    </a:cubicBezTo>
                    <a:cubicBezTo>
                      <a:pt x="366" y="123"/>
                      <a:pt x="370" y="123"/>
                      <a:pt x="374" y="127"/>
                    </a:cubicBezTo>
                    <a:close/>
                    <a:moveTo>
                      <a:pt x="540" y="151"/>
                    </a:moveTo>
                    <a:cubicBezTo>
                      <a:pt x="535" y="147"/>
                      <a:pt x="531" y="143"/>
                      <a:pt x="526" y="139"/>
                    </a:cubicBezTo>
                    <a:cubicBezTo>
                      <a:pt x="523" y="143"/>
                      <a:pt x="525" y="149"/>
                      <a:pt x="528" y="151"/>
                    </a:cubicBezTo>
                    <a:cubicBezTo>
                      <a:pt x="531" y="154"/>
                      <a:pt x="536" y="154"/>
                      <a:pt x="540" y="151"/>
                    </a:cubicBezTo>
                    <a:close/>
                    <a:moveTo>
                      <a:pt x="288" y="94"/>
                    </a:moveTo>
                    <a:cubicBezTo>
                      <a:pt x="285" y="88"/>
                      <a:pt x="279" y="85"/>
                      <a:pt x="273" y="88"/>
                    </a:cubicBezTo>
                    <a:cubicBezTo>
                      <a:pt x="268" y="91"/>
                      <a:pt x="266" y="97"/>
                      <a:pt x="268" y="102"/>
                    </a:cubicBezTo>
                    <a:cubicBezTo>
                      <a:pt x="269" y="101"/>
                      <a:pt x="270" y="101"/>
                      <a:pt x="271" y="100"/>
                    </a:cubicBezTo>
                    <a:cubicBezTo>
                      <a:pt x="271" y="99"/>
                      <a:pt x="271" y="98"/>
                      <a:pt x="271" y="97"/>
                    </a:cubicBezTo>
                    <a:cubicBezTo>
                      <a:pt x="271" y="94"/>
                      <a:pt x="273" y="92"/>
                      <a:pt x="275" y="91"/>
                    </a:cubicBezTo>
                    <a:cubicBezTo>
                      <a:pt x="278" y="90"/>
                      <a:pt x="281" y="91"/>
                      <a:pt x="282" y="93"/>
                    </a:cubicBezTo>
                    <a:cubicBezTo>
                      <a:pt x="284" y="95"/>
                      <a:pt x="285" y="95"/>
                      <a:pt x="288" y="94"/>
                    </a:cubicBezTo>
                    <a:close/>
                    <a:moveTo>
                      <a:pt x="279" y="400"/>
                    </a:moveTo>
                    <a:cubicBezTo>
                      <a:pt x="278" y="401"/>
                      <a:pt x="278" y="401"/>
                      <a:pt x="277" y="401"/>
                    </a:cubicBezTo>
                    <a:cubicBezTo>
                      <a:pt x="277" y="407"/>
                      <a:pt x="280" y="412"/>
                      <a:pt x="282" y="417"/>
                    </a:cubicBezTo>
                    <a:cubicBezTo>
                      <a:pt x="284" y="416"/>
                      <a:pt x="286" y="414"/>
                      <a:pt x="289" y="413"/>
                    </a:cubicBezTo>
                    <a:cubicBezTo>
                      <a:pt x="286" y="409"/>
                      <a:pt x="282" y="405"/>
                      <a:pt x="279" y="400"/>
                    </a:cubicBezTo>
                    <a:close/>
                    <a:moveTo>
                      <a:pt x="707" y="279"/>
                    </a:moveTo>
                    <a:cubicBezTo>
                      <a:pt x="708" y="274"/>
                      <a:pt x="706" y="270"/>
                      <a:pt x="702" y="269"/>
                    </a:cubicBezTo>
                    <a:cubicBezTo>
                      <a:pt x="697" y="268"/>
                      <a:pt x="694" y="269"/>
                      <a:pt x="692" y="274"/>
                    </a:cubicBezTo>
                    <a:cubicBezTo>
                      <a:pt x="697" y="275"/>
                      <a:pt x="702" y="277"/>
                      <a:pt x="707" y="279"/>
                    </a:cubicBezTo>
                    <a:close/>
                    <a:moveTo>
                      <a:pt x="278" y="425"/>
                    </a:moveTo>
                    <a:cubicBezTo>
                      <a:pt x="272" y="426"/>
                      <a:pt x="267" y="426"/>
                      <a:pt x="262" y="430"/>
                    </a:cubicBezTo>
                    <a:cubicBezTo>
                      <a:pt x="262" y="430"/>
                      <a:pt x="262" y="430"/>
                      <a:pt x="262" y="431"/>
                    </a:cubicBezTo>
                    <a:cubicBezTo>
                      <a:pt x="268" y="432"/>
                      <a:pt x="273" y="433"/>
                      <a:pt x="279" y="433"/>
                    </a:cubicBezTo>
                    <a:cubicBezTo>
                      <a:pt x="278" y="430"/>
                      <a:pt x="278" y="428"/>
                      <a:pt x="278" y="425"/>
                    </a:cubicBezTo>
                    <a:close/>
                    <a:moveTo>
                      <a:pt x="270" y="103"/>
                    </a:moveTo>
                    <a:cubicBezTo>
                      <a:pt x="270" y="104"/>
                      <a:pt x="270" y="104"/>
                      <a:pt x="270" y="105"/>
                    </a:cubicBezTo>
                    <a:cubicBezTo>
                      <a:pt x="273" y="108"/>
                      <a:pt x="278" y="109"/>
                      <a:pt x="282" y="107"/>
                    </a:cubicBezTo>
                    <a:cubicBezTo>
                      <a:pt x="286" y="105"/>
                      <a:pt x="289" y="102"/>
                      <a:pt x="288" y="97"/>
                    </a:cubicBezTo>
                    <a:cubicBezTo>
                      <a:pt x="286" y="97"/>
                      <a:pt x="284" y="98"/>
                      <a:pt x="284" y="100"/>
                    </a:cubicBezTo>
                    <a:cubicBezTo>
                      <a:pt x="282" y="104"/>
                      <a:pt x="279" y="105"/>
                      <a:pt x="275" y="104"/>
                    </a:cubicBezTo>
                    <a:cubicBezTo>
                      <a:pt x="273" y="103"/>
                      <a:pt x="272" y="104"/>
                      <a:pt x="270" y="103"/>
                    </a:cubicBezTo>
                    <a:close/>
                    <a:moveTo>
                      <a:pt x="305" y="440"/>
                    </a:moveTo>
                    <a:cubicBezTo>
                      <a:pt x="302" y="441"/>
                      <a:pt x="300" y="442"/>
                      <a:pt x="298" y="443"/>
                    </a:cubicBezTo>
                    <a:cubicBezTo>
                      <a:pt x="301" y="448"/>
                      <a:pt x="304" y="452"/>
                      <a:pt x="309" y="455"/>
                    </a:cubicBezTo>
                    <a:cubicBezTo>
                      <a:pt x="310" y="449"/>
                      <a:pt x="307" y="445"/>
                      <a:pt x="305" y="440"/>
                    </a:cubicBezTo>
                    <a:close/>
                    <a:moveTo>
                      <a:pt x="472" y="443"/>
                    </a:moveTo>
                    <a:cubicBezTo>
                      <a:pt x="471" y="449"/>
                      <a:pt x="474" y="454"/>
                      <a:pt x="479" y="455"/>
                    </a:cubicBezTo>
                    <a:cubicBezTo>
                      <a:pt x="479" y="453"/>
                      <a:pt x="480" y="450"/>
                      <a:pt x="480" y="448"/>
                    </a:cubicBezTo>
                    <a:cubicBezTo>
                      <a:pt x="480" y="447"/>
                      <a:pt x="480" y="446"/>
                      <a:pt x="479" y="446"/>
                    </a:cubicBezTo>
                    <a:cubicBezTo>
                      <a:pt x="477" y="445"/>
                      <a:pt x="475" y="444"/>
                      <a:pt x="472" y="443"/>
                    </a:cubicBezTo>
                    <a:close/>
                    <a:moveTo>
                      <a:pt x="288" y="422"/>
                    </a:moveTo>
                    <a:cubicBezTo>
                      <a:pt x="290" y="422"/>
                      <a:pt x="292" y="421"/>
                      <a:pt x="294" y="421"/>
                    </a:cubicBezTo>
                    <a:cubicBezTo>
                      <a:pt x="295" y="421"/>
                      <a:pt x="297" y="421"/>
                      <a:pt x="299" y="421"/>
                    </a:cubicBezTo>
                    <a:cubicBezTo>
                      <a:pt x="301" y="422"/>
                      <a:pt x="303" y="422"/>
                      <a:pt x="305" y="422"/>
                    </a:cubicBezTo>
                    <a:cubicBezTo>
                      <a:pt x="302" y="415"/>
                      <a:pt x="291" y="415"/>
                      <a:pt x="288" y="422"/>
                    </a:cubicBezTo>
                    <a:close/>
                    <a:moveTo>
                      <a:pt x="286" y="426"/>
                    </a:moveTo>
                    <a:cubicBezTo>
                      <a:pt x="286" y="427"/>
                      <a:pt x="286" y="428"/>
                      <a:pt x="286" y="429"/>
                    </a:cubicBezTo>
                    <a:cubicBezTo>
                      <a:pt x="287" y="433"/>
                      <a:pt x="287" y="433"/>
                      <a:pt x="291" y="432"/>
                    </a:cubicBezTo>
                    <a:cubicBezTo>
                      <a:pt x="293" y="432"/>
                      <a:pt x="296" y="432"/>
                      <a:pt x="298" y="432"/>
                    </a:cubicBezTo>
                    <a:cubicBezTo>
                      <a:pt x="302" y="432"/>
                      <a:pt x="301" y="430"/>
                      <a:pt x="301" y="428"/>
                    </a:cubicBezTo>
                    <a:cubicBezTo>
                      <a:pt x="302" y="426"/>
                      <a:pt x="300" y="425"/>
                      <a:pt x="298" y="426"/>
                    </a:cubicBezTo>
                    <a:cubicBezTo>
                      <a:pt x="299" y="429"/>
                      <a:pt x="299" y="431"/>
                      <a:pt x="297" y="431"/>
                    </a:cubicBezTo>
                    <a:cubicBezTo>
                      <a:pt x="294" y="433"/>
                      <a:pt x="291" y="431"/>
                      <a:pt x="290" y="426"/>
                    </a:cubicBezTo>
                    <a:cubicBezTo>
                      <a:pt x="289" y="426"/>
                      <a:pt x="288" y="426"/>
                      <a:pt x="286" y="426"/>
                    </a:cubicBezTo>
                    <a:close/>
                    <a:moveTo>
                      <a:pt x="306" y="433"/>
                    </a:moveTo>
                    <a:cubicBezTo>
                      <a:pt x="304" y="434"/>
                      <a:pt x="302" y="435"/>
                      <a:pt x="301" y="436"/>
                    </a:cubicBezTo>
                    <a:cubicBezTo>
                      <a:pt x="297" y="439"/>
                      <a:pt x="292" y="439"/>
                      <a:pt x="288" y="436"/>
                    </a:cubicBezTo>
                    <a:cubicBezTo>
                      <a:pt x="286" y="436"/>
                      <a:pt x="285" y="435"/>
                      <a:pt x="284" y="435"/>
                    </a:cubicBezTo>
                    <a:cubicBezTo>
                      <a:pt x="289" y="442"/>
                      <a:pt x="302" y="443"/>
                      <a:pt x="306" y="433"/>
                    </a:cubicBezTo>
                    <a:close/>
                    <a:moveTo>
                      <a:pt x="691" y="277"/>
                    </a:moveTo>
                    <a:cubicBezTo>
                      <a:pt x="692" y="281"/>
                      <a:pt x="694" y="284"/>
                      <a:pt x="698" y="285"/>
                    </a:cubicBezTo>
                    <a:cubicBezTo>
                      <a:pt x="700" y="285"/>
                      <a:pt x="703" y="285"/>
                      <a:pt x="705" y="282"/>
                    </a:cubicBezTo>
                    <a:cubicBezTo>
                      <a:pt x="701" y="280"/>
                      <a:pt x="696" y="279"/>
                      <a:pt x="691" y="277"/>
                    </a:cubicBezTo>
                    <a:close/>
                    <a:moveTo>
                      <a:pt x="309" y="431"/>
                    </a:moveTo>
                    <a:cubicBezTo>
                      <a:pt x="314" y="429"/>
                      <a:pt x="320" y="430"/>
                      <a:pt x="324" y="426"/>
                    </a:cubicBezTo>
                    <a:cubicBezTo>
                      <a:pt x="319" y="426"/>
                      <a:pt x="314" y="426"/>
                      <a:pt x="309" y="426"/>
                    </a:cubicBezTo>
                    <a:cubicBezTo>
                      <a:pt x="309" y="428"/>
                      <a:pt x="309" y="429"/>
                      <a:pt x="309" y="431"/>
                    </a:cubicBezTo>
                    <a:close/>
                    <a:moveTo>
                      <a:pt x="371" y="100"/>
                    </a:moveTo>
                    <a:cubicBezTo>
                      <a:pt x="371" y="97"/>
                      <a:pt x="370" y="95"/>
                      <a:pt x="367" y="95"/>
                    </a:cubicBezTo>
                    <a:cubicBezTo>
                      <a:pt x="364" y="95"/>
                      <a:pt x="362" y="97"/>
                      <a:pt x="362" y="99"/>
                    </a:cubicBezTo>
                    <a:cubicBezTo>
                      <a:pt x="362" y="102"/>
                      <a:pt x="364" y="104"/>
                      <a:pt x="366" y="104"/>
                    </a:cubicBezTo>
                    <a:cubicBezTo>
                      <a:pt x="369" y="104"/>
                      <a:pt x="371" y="102"/>
                      <a:pt x="371" y="100"/>
                    </a:cubicBezTo>
                    <a:close/>
                    <a:moveTo>
                      <a:pt x="242" y="313"/>
                    </a:moveTo>
                    <a:cubicBezTo>
                      <a:pt x="242" y="310"/>
                      <a:pt x="240" y="308"/>
                      <a:pt x="237" y="308"/>
                    </a:cubicBezTo>
                    <a:cubicBezTo>
                      <a:pt x="235" y="308"/>
                      <a:pt x="232" y="310"/>
                      <a:pt x="233" y="312"/>
                    </a:cubicBezTo>
                    <a:cubicBezTo>
                      <a:pt x="233" y="315"/>
                      <a:pt x="235" y="317"/>
                      <a:pt x="237" y="317"/>
                    </a:cubicBezTo>
                    <a:cubicBezTo>
                      <a:pt x="240" y="317"/>
                      <a:pt x="242" y="315"/>
                      <a:pt x="242" y="313"/>
                    </a:cubicBezTo>
                    <a:close/>
                    <a:moveTo>
                      <a:pt x="191" y="577"/>
                    </a:moveTo>
                    <a:cubicBezTo>
                      <a:pt x="191" y="581"/>
                      <a:pt x="191" y="584"/>
                      <a:pt x="191" y="587"/>
                    </a:cubicBezTo>
                    <a:cubicBezTo>
                      <a:pt x="194" y="585"/>
                      <a:pt x="197" y="583"/>
                      <a:pt x="200" y="581"/>
                    </a:cubicBezTo>
                    <a:cubicBezTo>
                      <a:pt x="197" y="580"/>
                      <a:pt x="194" y="579"/>
                      <a:pt x="191" y="577"/>
                    </a:cubicBezTo>
                    <a:close/>
                    <a:moveTo>
                      <a:pt x="378" y="597"/>
                    </a:moveTo>
                    <a:cubicBezTo>
                      <a:pt x="378" y="601"/>
                      <a:pt x="379" y="603"/>
                      <a:pt x="382" y="603"/>
                    </a:cubicBezTo>
                    <a:cubicBezTo>
                      <a:pt x="385" y="603"/>
                      <a:pt x="386" y="601"/>
                      <a:pt x="386" y="597"/>
                    </a:cubicBezTo>
                    <a:cubicBezTo>
                      <a:pt x="383" y="597"/>
                      <a:pt x="381" y="597"/>
                      <a:pt x="378" y="597"/>
                    </a:cubicBezTo>
                    <a:close/>
                    <a:moveTo>
                      <a:pt x="191" y="624"/>
                    </a:moveTo>
                    <a:cubicBezTo>
                      <a:pt x="189" y="621"/>
                      <a:pt x="188" y="618"/>
                      <a:pt x="186" y="616"/>
                    </a:cubicBezTo>
                    <a:cubicBezTo>
                      <a:pt x="184" y="618"/>
                      <a:pt x="183" y="621"/>
                      <a:pt x="181" y="624"/>
                    </a:cubicBezTo>
                    <a:cubicBezTo>
                      <a:pt x="185" y="624"/>
                      <a:pt x="188" y="624"/>
                      <a:pt x="191" y="624"/>
                    </a:cubicBezTo>
                    <a:close/>
                    <a:moveTo>
                      <a:pt x="382" y="605"/>
                    </a:moveTo>
                    <a:cubicBezTo>
                      <a:pt x="382" y="605"/>
                      <a:pt x="381" y="605"/>
                      <a:pt x="381" y="605"/>
                    </a:cubicBezTo>
                    <a:cubicBezTo>
                      <a:pt x="381" y="613"/>
                      <a:pt x="381" y="620"/>
                      <a:pt x="381" y="628"/>
                    </a:cubicBezTo>
                    <a:cubicBezTo>
                      <a:pt x="381" y="628"/>
                      <a:pt x="382" y="628"/>
                      <a:pt x="382" y="628"/>
                    </a:cubicBezTo>
                    <a:cubicBezTo>
                      <a:pt x="382" y="620"/>
                      <a:pt x="382" y="613"/>
                      <a:pt x="382" y="605"/>
                    </a:cubicBezTo>
                    <a:close/>
                    <a:moveTo>
                      <a:pt x="179" y="490"/>
                    </a:moveTo>
                    <a:cubicBezTo>
                      <a:pt x="177" y="493"/>
                      <a:pt x="177" y="495"/>
                      <a:pt x="179" y="498"/>
                    </a:cubicBezTo>
                    <a:cubicBezTo>
                      <a:pt x="181" y="500"/>
                      <a:pt x="184" y="500"/>
                      <a:pt x="186" y="499"/>
                    </a:cubicBezTo>
                    <a:cubicBezTo>
                      <a:pt x="184" y="496"/>
                      <a:pt x="182" y="493"/>
                      <a:pt x="179" y="490"/>
                    </a:cubicBezTo>
                    <a:close/>
                    <a:moveTo>
                      <a:pt x="374" y="137"/>
                    </a:moveTo>
                    <a:cubicBezTo>
                      <a:pt x="374" y="135"/>
                      <a:pt x="371" y="132"/>
                      <a:pt x="369" y="132"/>
                    </a:cubicBezTo>
                    <a:cubicBezTo>
                      <a:pt x="367" y="133"/>
                      <a:pt x="365" y="135"/>
                      <a:pt x="365" y="137"/>
                    </a:cubicBezTo>
                    <a:cubicBezTo>
                      <a:pt x="365" y="140"/>
                      <a:pt x="367" y="141"/>
                      <a:pt x="369" y="141"/>
                    </a:cubicBezTo>
                    <a:cubicBezTo>
                      <a:pt x="372" y="141"/>
                      <a:pt x="374" y="140"/>
                      <a:pt x="374" y="137"/>
                    </a:cubicBezTo>
                    <a:close/>
                    <a:moveTo>
                      <a:pt x="233" y="594"/>
                    </a:moveTo>
                    <a:cubicBezTo>
                      <a:pt x="234" y="592"/>
                      <a:pt x="236" y="589"/>
                      <a:pt x="237" y="587"/>
                    </a:cubicBezTo>
                    <a:cubicBezTo>
                      <a:pt x="234" y="587"/>
                      <a:pt x="231" y="587"/>
                      <a:pt x="227" y="587"/>
                    </a:cubicBezTo>
                    <a:cubicBezTo>
                      <a:pt x="229" y="589"/>
                      <a:pt x="231" y="592"/>
                      <a:pt x="233" y="594"/>
                    </a:cubicBezTo>
                    <a:close/>
                    <a:moveTo>
                      <a:pt x="542" y="42"/>
                    </a:moveTo>
                    <a:cubicBezTo>
                      <a:pt x="538" y="42"/>
                      <a:pt x="534" y="42"/>
                      <a:pt x="530" y="43"/>
                    </a:cubicBezTo>
                    <a:cubicBezTo>
                      <a:pt x="531" y="45"/>
                      <a:pt x="531" y="47"/>
                      <a:pt x="532" y="49"/>
                    </a:cubicBezTo>
                    <a:cubicBezTo>
                      <a:pt x="535" y="46"/>
                      <a:pt x="539" y="44"/>
                      <a:pt x="542" y="42"/>
                    </a:cubicBezTo>
                    <a:close/>
                    <a:moveTo>
                      <a:pt x="532" y="60"/>
                    </a:moveTo>
                    <a:cubicBezTo>
                      <a:pt x="531" y="62"/>
                      <a:pt x="530" y="64"/>
                      <a:pt x="529" y="66"/>
                    </a:cubicBezTo>
                    <a:cubicBezTo>
                      <a:pt x="533" y="66"/>
                      <a:pt x="537" y="66"/>
                      <a:pt x="541" y="67"/>
                    </a:cubicBezTo>
                    <a:cubicBezTo>
                      <a:pt x="538" y="64"/>
                      <a:pt x="535" y="62"/>
                      <a:pt x="532" y="60"/>
                    </a:cubicBezTo>
                    <a:close/>
                    <a:moveTo>
                      <a:pt x="465" y="248"/>
                    </a:moveTo>
                    <a:cubicBezTo>
                      <a:pt x="467" y="250"/>
                      <a:pt x="468" y="252"/>
                      <a:pt x="469" y="252"/>
                    </a:cubicBezTo>
                    <a:cubicBezTo>
                      <a:pt x="471" y="251"/>
                      <a:pt x="472" y="250"/>
                      <a:pt x="472" y="249"/>
                    </a:cubicBezTo>
                    <a:cubicBezTo>
                      <a:pt x="473" y="247"/>
                      <a:pt x="471" y="245"/>
                      <a:pt x="469" y="245"/>
                    </a:cubicBezTo>
                    <a:cubicBezTo>
                      <a:pt x="468" y="246"/>
                      <a:pt x="467" y="247"/>
                      <a:pt x="465" y="248"/>
                    </a:cubicBezTo>
                    <a:close/>
                    <a:moveTo>
                      <a:pt x="220" y="629"/>
                    </a:moveTo>
                    <a:cubicBezTo>
                      <a:pt x="223" y="630"/>
                      <a:pt x="225" y="632"/>
                      <a:pt x="228" y="633"/>
                    </a:cubicBezTo>
                    <a:cubicBezTo>
                      <a:pt x="228" y="630"/>
                      <a:pt x="227" y="627"/>
                      <a:pt x="227" y="624"/>
                    </a:cubicBezTo>
                    <a:cubicBezTo>
                      <a:pt x="224" y="626"/>
                      <a:pt x="222" y="627"/>
                      <a:pt x="220" y="629"/>
                    </a:cubicBezTo>
                    <a:close/>
                    <a:moveTo>
                      <a:pt x="502" y="17"/>
                    </a:moveTo>
                    <a:cubicBezTo>
                      <a:pt x="501" y="21"/>
                      <a:pt x="500" y="24"/>
                      <a:pt x="500" y="28"/>
                    </a:cubicBezTo>
                    <a:cubicBezTo>
                      <a:pt x="502" y="28"/>
                      <a:pt x="504" y="27"/>
                      <a:pt x="506" y="27"/>
                    </a:cubicBezTo>
                    <a:cubicBezTo>
                      <a:pt x="504" y="24"/>
                      <a:pt x="503" y="20"/>
                      <a:pt x="502" y="17"/>
                    </a:cubicBezTo>
                    <a:close/>
                    <a:moveTo>
                      <a:pt x="526" y="22"/>
                    </a:moveTo>
                    <a:cubicBezTo>
                      <a:pt x="524" y="25"/>
                      <a:pt x="521" y="28"/>
                      <a:pt x="518" y="30"/>
                    </a:cubicBezTo>
                    <a:cubicBezTo>
                      <a:pt x="520" y="31"/>
                      <a:pt x="521" y="32"/>
                      <a:pt x="523" y="33"/>
                    </a:cubicBezTo>
                    <a:cubicBezTo>
                      <a:pt x="524" y="30"/>
                      <a:pt x="525" y="26"/>
                      <a:pt x="526" y="22"/>
                    </a:cubicBezTo>
                    <a:close/>
                    <a:moveTo>
                      <a:pt x="188" y="497"/>
                    </a:moveTo>
                    <a:cubicBezTo>
                      <a:pt x="190" y="494"/>
                      <a:pt x="190" y="491"/>
                      <a:pt x="188" y="489"/>
                    </a:cubicBezTo>
                    <a:cubicBezTo>
                      <a:pt x="186" y="488"/>
                      <a:pt x="184" y="487"/>
                      <a:pt x="181" y="488"/>
                    </a:cubicBezTo>
                    <a:cubicBezTo>
                      <a:pt x="184" y="491"/>
                      <a:pt x="186" y="494"/>
                      <a:pt x="188" y="497"/>
                    </a:cubicBezTo>
                    <a:close/>
                    <a:moveTo>
                      <a:pt x="479" y="56"/>
                    </a:moveTo>
                    <a:cubicBezTo>
                      <a:pt x="479" y="54"/>
                      <a:pt x="479" y="52"/>
                      <a:pt x="479" y="50"/>
                    </a:cubicBezTo>
                    <a:cubicBezTo>
                      <a:pt x="476" y="51"/>
                      <a:pt x="472" y="51"/>
                      <a:pt x="469" y="52"/>
                    </a:cubicBezTo>
                    <a:cubicBezTo>
                      <a:pt x="472" y="53"/>
                      <a:pt x="476" y="55"/>
                      <a:pt x="479" y="56"/>
                    </a:cubicBezTo>
                    <a:close/>
                    <a:moveTo>
                      <a:pt x="340" y="637"/>
                    </a:moveTo>
                    <a:cubicBezTo>
                      <a:pt x="338" y="637"/>
                      <a:pt x="336" y="636"/>
                      <a:pt x="334" y="636"/>
                    </a:cubicBezTo>
                    <a:cubicBezTo>
                      <a:pt x="334" y="640"/>
                      <a:pt x="334" y="643"/>
                      <a:pt x="334" y="646"/>
                    </a:cubicBezTo>
                    <a:cubicBezTo>
                      <a:pt x="334" y="646"/>
                      <a:pt x="334" y="646"/>
                      <a:pt x="334" y="646"/>
                    </a:cubicBezTo>
                    <a:cubicBezTo>
                      <a:pt x="336" y="643"/>
                      <a:pt x="338" y="640"/>
                      <a:pt x="340" y="637"/>
                    </a:cubicBezTo>
                    <a:close/>
                    <a:moveTo>
                      <a:pt x="468" y="225"/>
                    </a:moveTo>
                    <a:cubicBezTo>
                      <a:pt x="469" y="225"/>
                      <a:pt x="471" y="225"/>
                      <a:pt x="473" y="225"/>
                    </a:cubicBezTo>
                    <a:cubicBezTo>
                      <a:pt x="472" y="225"/>
                      <a:pt x="472" y="224"/>
                      <a:pt x="472" y="223"/>
                    </a:cubicBezTo>
                    <a:cubicBezTo>
                      <a:pt x="473" y="222"/>
                      <a:pt x="474" y="222"/>
                      <a:pt x="474" y="222"/>
                    </a:cubicBezTo>
                    <a:cubicBezTo>
                      <a:pt x="472" y="220"/>
                      <a:pt x="471" y="219"/>
                      <a:pt x="470" y="218"/>
                    </a:cubicBezTo>
                    <a:cubicBezTo>
                      <a:pt x="469" y="219"/>
                      <a:pt x="469" y="220"/>
                      <a:pt x="469" y="221"/>
                    </a:cubicBezTo>
                    <a:cubicBezTo>
                      <a:pt x="468" y="221"/>
                      <a:pt x="467" y="221"/>
                      <a:pt x="466" y="221"/>
                    </a:cubicBezTo>
                    <a:cubicBezTo>
                      <a:pt x="467" y="223"/>
                      <a:pt x="467" y="224"/>
                      <a:pt x="468" y="225"/>
                    </a:cubicBezTo>
                    <a:close/>
                    <a:moveTo>
                      <a:pt x="515" y="78"/>
                    </a:moveTo>
                    <a:cubicBezTo>
                      <a:pt x="517" y="81"/>
                      <a:pt x="520" y="84"/>
                      <a:pt x="522" y="87"/>
                    </a:cubicBezTo>
                    <a:cubicBezTo>
                      <a:pt x="521" y="83"/>
                      <a:pt x="521" y="79"/>
                      <a:pt x="520" y="76"/>
                    </a:cubicBezTo>
                    <a:cubicBezTo>
                      <a:pt x="519" y="77"/>
                      <a:pt x="517" y="77"/>
                      <a:pt x="515" y="78"/>
                    </a:cubicBezTo>
                    <a:close/>
                    <a:moveTo>
                      <a:pt x="478" y="29"/>
                    </a:moveTo>
                    <a:cubicBezTo>
                      <a:pt x="480" y="32"/>
                      <a:pt x="482" y="35"/>
                      <a:pt x="484" y="39"/>
                    </a:cubicBezTo>
                    <a:cubicBezTo>
                      <a:pt x="485" y="37"/>
                      <a:pt x="487" y="36"/>
                      <a:pt x="488" y="34"/>
                    </a:cubicBezTo>
                    <a:cubicBezTo>
                      <a:pt x="485" y="32"/>
                      <a:pt x="482" y="31"/>
                      <a:pt x="478" y="29"/>
                    </a:cubicBezTo>
                    <a:close/>
                    <a:moveTo>
                      <a:pt x="327" y="635"/>
                    </a:moveTo>
                    <a:cubicBezTo>
                      <a:pt x="329" y="639"/>
                      <a:pt x="330" y="642"/>
                      <a:pt x="331" y="646"/>
                    </a:cubicBezTo>
                    <a:cubicBezTo>
                      <a:pt x="331" y="646"/>
                      <a:pt x="332" y="646"/>
                      <a:pt x="332" y="646"/>
                    </a:cubicBezTo>
                    <a:cubicBezTo>
                      <a:pt x="332" y="643"/>
                      <a:pt x="332" y="639"/>
                      <a:pt x="332" y="636"/>
                    </a:cubicBezTo>
                    <a:cubicBezTo>
                      <a:pt x="331" y="636"/>
                      <a:pt x="329" y="636"/>
                      <a:pt x="327" y="635"/>
                    </a:cubicBezTo>
                    <a:close/>
                    <a:moveTo>
                      <a:pt x="497" y="78"/>
                    </a:moveTo>
                    <a:cubicBezTo>
                      <a:pt x="497" y="82"/>
                      <a:pt x="497" y="85"/>
                      <a:pt x="497" y="89"/>
                    </a:cubicBezTo>
                    <a:cubicBezTo>
                      <a:pt x="498" y="86"/>
                      <a:pt x="500" y="83"/>
                      <a:pt x="502" y="80"/>
                    </a:cubicBezTo>
                    <a:cubicBezTo>
                      <a:pt x="500" y="79"/>
                      <a:pt x="498" y="79"/>
                      <a:pt x="497" y="78"/>
                    </a:cubicBezTo>
                    <a:close/>
                    <a:moveTo>
                      <a:pt x="486" y="71"/>
                    </a:moveTo>
                    <a:cubicBezTo>
                      <a:pt x="485" y="69"/>
                      <a:pt x="484" y="67"/>
                      <a:pt x="482" y="66"/>
                    </a:cubicBezTo>
                    <a:cubicBezTo>
                      <a:pt x="483" y="66"/>
                      <a:pt x="483" y="67"/>
                      <a:pt x="483" y="67"/>
                    </a:cubicBezTo>
                    <a:cubicBezTo>
                      <a:pt x="481" y="69"/>
                      <a:pt x="478" y="71"/>
                      <a:pt x="476" y="73"/>
                    </a:cubicBezTo>
                    <a:cubicBezTo>
                      <a:pt x="476" y="73"/>
                      <a:pt x="476" y="73"/>
                      <a:pt x="476" y="73"/>
                    </a:cubicBezTo>
                    <a:cubicBezTo>
                      <a:pt x="479" y="72"/>
                      <a:pt x="482" y="71"/>
                      <a:pt x="486" y="71"/>
                    </a:cubicBezTo>
                    <a:close/>
                    <a:moveTo>
                      <a:pt x="284" y="433"/>
                    </a:moveTo>
                    <a:cubicBezTo>
                      <a:pt x="284" y="430"/>
                      <a:pt x="284" y="428"/>
                      <a:pt x="284" y="426"/>
                    </a:cubicBezTo>
                    <a:cubicBezTo>
                      <a:pt x="283" y="426"/>
                      <a:pt x="282" y="426"/>
                      <a:pt x="281" y="426"/>
                    </a:cubicBezTo>
                    <a:cubicBezTo>
                      <a:pt x="280" y="430"/>
                      <a:pt x="281" y="433"/>
                      <a:pt x="284" y="433"/>
                    </a:cubicBezTo>
                    <a:close/>
                    <a:moveTo>
                      <a:pt x="422" y="196"/>
                    </a:moveTo>
                    <a:cubicBezTo>
                      <a:pt x="423" y="194"/>
                      <a:pt x="424" y="192"/>
                      <a:pt x="425" y="189"/>
                    </a:cubicBezTo>
                    <a:cubicBezTo>
                      <a:pt x="423" y="189"/>
                      <a:pt x="421" y="189"/>
                      <a:pt x="419" y="189"/>
                    </a:cubicBezTo>
                    <a:cubicBezTo>
                      <a:pt x="420" y="192"/>
                      <a:pt x="421" y="194"/>
                      <a:pt x="422" y="196"/>
                    </a:cubicBezTo>
                    <a:close/>
                    <a:moveTo>
                      <a:pt x="282" y="422"/>
                    </a:moveTo>
                    <a:cubicBezTo>
                      <a:pt x="284" y="422"/>
                      <a:pt x="285" y="422"/>
                      <a:pt x="285" y="421"/>
                    </a:cubicBezTo>
                    <a:cubicBezTo>
                      <a:pt x="288" y="419"/>
                      <a:pt x="290" y="417"/>
                      <a:pt x="292" y="415"/>
                    </a:cubicBezTo>
                    <a:cubicBezTo>
                      <a:pt x="288" y="415"/>
                      <a:pt x="284" y="417"/>
                      <a:pt x="282" y="422"/>
                    </a:cubicBezTo>
                    <a:close/>
                    <a:moveTo>
                      <a:pt x="137" y="413"/>
                    </a:moveTo>
                    <a:cubicBezTo>
                      <a:pt x="138" y="416"/>
                      <a:pt x="139" y="419"/>
                      <a:pt x="140" y="422"/>
                    </a:cubicBezTo>
                    <a:cubicBezTo>
                      <a:pt x="141" y="420"/>
                      <a:pt x="141" y="419"/>
                      <a:pt x="141" y="417"/>
                    </a:cubicBezTo>
                    <a:cubicBezTo>
                      <a:pt x="141" y="416"/>
                      <a:pt x="141" y="415"/>
                      <a:pt x="141" y="413"/>
                    </a:cubicBezTo>
                    <a:cubicBezTo>
                      <a:pt x="140" y="413"/>
                      <a:pt x="139" y="413"/>
                      <a:pt x="137" y="413"/>
                    </a:cubicBezTo>
                    <a:close/>
                    <a:moveTo>
                      <a:pt x="307" y="431"/>
                    </a:moveTo>
                    <a:cubicBezTo>
                      <a:pt x="307" y="426"/>
                      <a:pt x="307" y="425"/>
                      <a:pt x="304" y="426"/>
                    </a:cubicBezTo>
                    <a:cubicBezTo>
                      <a:pt x="304" y="428"/>
                      <a:pt x="303" y="430"/>
                      <a:pt x="303" y="432"/>
                    </a:cubicBezTo>
                    <a:cubicBezTo>
                      <a:pt x="304" y="432"/>
                      <a:pt x="305" y="432"/>
                      <a:pt x="307" y="431"/>
                    </a:cubicBezTo>
                    <a:close/>
                    <a:moveTo>
                      <a:pt x="363" y="426"/>
                    </a:moveTo>
                    <a:cubicBezTo>
                      <a:pt x="363" y="426"/>
                      <a:pt x="363" y="425"/>
                      <a:pt x="363" y="425"/>
                    </a:cubicBezTo>
                    <a:cubicBezTo>
                      <a:pt x="361" y="425"/>
                      <a:pt x="358" y="425"/>
                      <a:pt x="355" y="426"/>
                    </a:cubicBezTo>
                    <a:cubicBezTo>
                      <a:pt x="356" y="427"/>
                      <a:pt x="356" y="428"/>
                      <a:pt x="357" y="429"/>
                    </a:cubicBezTo>
                    <a:cubicBezTo>
                      <a:pt x="359" y="428"/>
                      <a:pt x="361" y="427"/>
                      <a:pt x="363" y="426"/>
                    </a:cubicBezTo>
                    <a:close/>
                    <a:moveTo>
                      <a:pt x="371" y="162"/>
                    </a:moveTo>
                    <a:cubicBezTo>
                      <a:pt x="370" y="164"/>
                      <a:pt x="369" y="165"/>
                      <a:pt x="369" y="165"/>
                    </a:cubicBezTo>
                    <a:cubicBezTo>
                      <a:pt x="370" y="166"/>
                      <a:pt x="371" y="167"/>
                      <a:pt x="372" y="168"/>
                    </a:cubicBezTo>
                    <a:cubicBezTo>
                      <a:pt x="372" y="167"/>
                      <a:pt x="373" y="166"/>
                      <a:pt x="373" y="165"/>
                    </a:cubicBezTo>
                    <a:cubicBezTo>
                      <a:pt x="374" y="165"/>
                      <a:pt x="372" y="164"/>
                      <a:pt x="371" y="162"/>
                    </a:cubicBezTo>
                    <a:close/>
                    <a:moveTo>
                      <a:pt x="470" y="237"/>
                    </a:moveTo>
                    <a:cubicBezTo>
                      <a:pt x="469" y="238"/>
                      <a:pt x="468" y="239"/>
                      <a:pt x="468" y="240"/>
                    </a:cubicBezTo>
                    <a:cubicBezTo>
                      <a:pt x="468" y="240"/>
                      <a:pt x="469" y="241"/>
                      <a:pt x="469" y="241"/>
                    </a:cubicBezTo>
                    <a:cubicBezTo>
                      <a:pt x="470" y="242"/>
                      <a:pt x="471" y="241"/>
                      <a:pt x="471" y="240"/>
                    </a:cubicBezTo>
                    <a:cubicBezTo>
                      <a:pt x="471" y="239"/>
                      <a:pt x="471" y="238"/>
                      <a:pt x="470" y="237"/>
                    </a:cubicBezTo>
                    <a:close/>
                    <a:moveTo>
                      <a:pt x="298" y="436"/>
                    </a:moveTo>
                    <a:cubicBezTo>
                      <a:pt x="298" y="436"/>
                      <a:pt x="298" y="435"/>
                      <a:pt x="298" y="435"/>
                    </a:cubicBezTo>
                    <a:cubicBezTo>
                      <a:pt x="296" y="435"/>
                      <a:pt x="293" y="435"/>
                      <a:pt x="291" y="435"/>
                    </a:cubicBezTo>
                    <a:cubicBezTo>
                      <a:pt x="291" y="435"/>
                      <a:pt x="291" y="436"/>
                      <a:pt x="291" y="436"/>
                    </a:cubicBezTo>
                    <a:cubicBezTo>
                      <a:pt x="293" y="436"/>
                      <a:pt x="296" y="436"/>
                      <a:pt x="298" y="436"/>
                    </a:cubicBezTo>
                    <a:close/>
                    <a:moveTo>
                      <a:pt x="336" y="605"/>
                    </a:moveTo>
                    <a:cubicBezTo>
                      <a:pt x="338" y="602"/>
                      <a:pt x="339" y="601"/>
                      <a:pt x="340" y="599"/>
                    </a:cubicBezTo>
                    <a:cubicBezTo>
                      <a:pt x="339" y="599"/>
                      <a:pt x="338" y="599"/>
                      <a:pt x="337" y="599"/>
                    </a:cubicBezTo>
                    <a:cubicBezTo>
                      <a:pt x="337" y="600"/>
                      <a:pt x="337" y="602"/>
                      <a:pt x="336" y="605"/>
                    </a:cubicBezTo>
                    <a:close/>
                    <a:moveTo>
                      <a:pt x="334" y="603"/>
                    </a:moveTo>
                    <a:cubicBezTo>
                      <a:pt x="334" y="603"/>
                      <a:pt x="334" y="603"/>
                      <a:pt x="335" y="603"/>
                    </a:cubicBezTo>
                    <a:cubicBezTo>
                      <a:pt x="335" y="602"/>
                      <a:pt x="335" y="600"/>
                      <a:pt x="335" y="598"/>
                    </a:cubicBezTo>
                    <a:cubicBezTo>
                      <a:pt x="334" y="598"/>
                      <a:pt x="333" y="598"/>
                      <a:pt x="332" y="598"/>
                    </a:cubicBezTo>
                    <a:cubicBezTo>
                      <a:pt x="333" y="600"/>
                      <a:pt x="333" y="602"/>
                      <a:pt x="334" y="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5" name="Freeform 6"/>
              <p:cNvSpPr>
                <a:spLocks noEditPoints="1"/>
              </p:cNvSpPr>
              <p:nvPr/>
            </p:nvSpPr>
            <p:spPr bwMode="auto">
              <a:xfrm>
                <a:off x="3695" y="2259"/>
                <a:ext cx="313" cy="199"/>
              </a:xfrm>
              <a:custGeom>
                <a:avLst/>
                <a:gdLst>
                  <a:gd name="T0" fmla="*/ 18 w 132"/>
                  <a:gd name="T1" fmla="*/ 36 h 84"/>
                  <a:gd name="T2" fmla="*/ 6 w 132"/>
                  <a:gd name="T3" fmla="*/ 43 h 84"/>
                  <a:gd name="T4" fmla="*/ 32 w 132"/>
                  <a:gd name="T5" fmla="*/ 58 h 84"/>
                  <a:gd name="T6" fmla="*/ 108 w 132"/>
                  <a:gd name="T7" fmla="*/ 45 h 84"/>
                  <a:gd name="T8" fmla="*/ 116 w 132"/>
                  <a:gd name="T9" fmla="*/ 39 h 84"/>
                  <a:gd name="T10" fmla="*/ 128 w 132"/>
                  <a:gd name="T11" fmla="*/ 32 h 84"/>
                  <a:gd name="T12" fmla="*/ 115 w 132"/>
                  <a:gd name="T13" fmla="*/ 22 h 84"/>
                  <a:gd name="T14" fmla="*/ 103 w 132"/>
                  <a:gd name="T15" fmla="*/ 19 h 84"/>
                  <a:gd name="T16" fmla="*/ 127 w 132"/>
                  <a:gd name="T17" fmla="*/ 36 h 84"/>
                  <a:gd name="T18" fmla="*/ 119 w 132"/>
                  <a:gd name="T19" fmla="*/ 44 h 84"/>
                  <a:gd name="T20" fmla="*/ 107 w 132"/>
                  <a:gd name="T21" fmla="*/ 52 h 84"/>
                  <a:gd name="T22" fmla="*/ 34 w 132"/>
                  <a:gd name="T23" fmla="*/ 62 h 84"/>
                  <a:gd name="T24" fmla="*/ 9 w 132"/>
                  <a:gd name="T25" fmla="*/ 57 h 84"/>
                  <a:gd name="T26" fmla="*/ 3 w 132"/>
                  <a:gd name="T27" fmla="*/ 44 h 84"/>
                  <a:gd name="T28" fmla="*/ 15 w 132"/>
                  <a:gd name="T29" fmla="*/ 34 h 84"/>
                  <a:gd name="T30" fmla="*/ 28 w 132"/>
                  <a:gd name="T31" fmla="*/ 30 h 84"/>
                  <a:gd name="T32" fmla="*/ 84 w 132"/>
                  <a:gd name="T33" fmla="*/ 9 h 84"/>
                  <a:gd name="T34" fmla="*/ 69 w 132"/>
                  <a:gd name="T35" fmla="*/ 6 h 84"/>
                  <a:gd name="T36" fmla="*/ 56 w 132"/>
                  <a:gd name="T37" fmla="*/ 8 h 84"/>
                  <a:gd name="T38" fmla="*/ 82 w 132"/>
                  <a:gd name="T39" fmla="*/ 9 h 84"/>
                  <a:gd name="T40" fmla="*/ 81 w 132"/>
                  <a:gd name="T41" fmla="*/ 12 h 84"/>
                  <a:gd name="T42" fmla="*/ 45 w 132"/>
                  <a:gd name="T43" fmla="*/ 13 h 84"/>
                  <a:gd name="T44" fmla="*/ 62 w 132"/>
                  <a:gd name="T45" fmla="*/ 16 h 84"/>
                  <a:gd name="T46" fmla="*/ 59 w 132"/>
                  <a:gd name="T47" fmla="*/ 18 h 84"/>
                  <a:gd name="T48" fmla="*/ 40 w 132"/>
                  <a:gd name="T49" fmla="*/ 19 h 84"/>
                  <a:gd name="T50" fmla="*/ 51 w 132"/>
                  <a:gd name="T51" fmla="*/ 24 h 84"/>
                  <a:gd name="T52" fmla="*/ 94 w 132"/>
                  <a:gd name="T53" fmla="*/ 20 h 84"/>
                  <a:gd name="T54" fmla="*/ 94 w 132"/>
                  <a:gd name="T55" fmla="*/ 17 h 84"/>
                  <a:gd name="T56" fmla="*/ 93 w 132"/>
                  <a:gd name="T57" fmla="*/ 17 h 84"/>
                  <a:gd name="T58" fmla="*/ 69 w 132"/>
                  <a:gd name="T59" fmla="*/ 18 h 84"/>
                  <a:gd name="T60" fmla="*/ 83 w 132"/>
                  <a:gd name="T61" fmla="*/ 13 h 84"/>
                  <a:gd name="T62" fmla="*/ 87 w 132"/>
                  <a:gd name="T63" fmla="*/ 10 h 84"/>
                  <a:gd name="T64" fmla="*/ 106 w 132"/>
                  <a:gd name="T65" fmla="*/ 43 h 84"/>
                  <a:gd name="T66" fmla="*/ 78 w 132"/>
                  <a:gd name="T67" fmla="*/ 43 h 84"/>
                  <a:gd name="T68" fmla="*/ 100 w 132"/>
                  <a:gd name="T69" fmla="*/ 40 h 84"/>
                  <a:gd name="T70" fmla="*/ 104 w 132"/>
                  <a:gd name="T71" fmla="*/ 29 h 84"/>
                  <a:gd name="T72" fmla="*/ 61 w 132"/>
                  <a:gd name="T73" fmla="*/ 35 h 84"/>
                  <a:gd name="T74" fmla="*/ 76 w 132"/>
                  <a:gd name="T75" fmla="*/ 37 h 84"/>
                  <a:gd name="T76" fmla="*/ 61 w 132"/>
                  <a:gd name="T77" fmla="*/ 41 h 84"/>
                  <a:gd name="T78" fmla="*/ 31 w 132"/>
                  <a:gd name="T79" fmla="*/ 42 h 84"/>
                  <a:gd name="T80" fmla="*/ 38 w 132"/>
                  <a:gd name="T81" fmla="*/ 45 h 84"/>
                  <a:gd name="T82" fmla="*/ 104 w 132"/>
                  <a:gd name="T83" fmla="*/ 46 h 84"/>
                  <a:gd name="T84" fmla="*/ 33 w 132"/>
                  <a:gd name="T85" fmla="*/ 53 h 84"/>
                  <a:gd name="T86" fmla="*/ 35 w 132"/>
                  <a:gd name="T87" fmla="*/ 56 h 84"/>
                  <a:gd name="T88" fmla="*/ 64 w 132"/>
                  <a:gd name="T89" fmla="*/ 56 h 84"/>
                  <a:gd name="T90" fmla="*/ 59 w 132"/>
                  <a:gd name="T91" fmla="*/ 51 h 84"/>
                  <a:gd name="T92" fmla="*/ 39 w 132"/>
                  <a:gd name="T93" fmla="*/ 53 h 84"/>
                  <a:gd name="T94" fmla="*/ 73 w 132"/>
                  <a:gd name="T95" fmla="*/ 71 h 84"/>
                  <a:gd name="T96" fmla="*/ 67 w 132"/>
                  <a:gd name="T97" fmla="*/ 68 h 84"/>
                  <a:gd name="T98" fmla="*/ 97 w 132"/>
                  <a:gd name="T99" fmla="*/ 62 h 84"/>
                  <a:gd name="T100" fmla="*/ 103 w 132"/>
                  <a:gd name="T101" fmla="*/ 58 h 84"/>
                  <a:gd name="T102" fmla="*/ 47 w 132"/>
                  <a:gd name="T103" fmla="*/ 67 h 84"/>
                  <a:gd name="T104" fmla="*/ 67 w 132"/>
                  <a:gd name="T105" fmla="*/ 58 h 84"/>
                  <a:gd name="T106" fmla="*/ 105 w 132"/>
                  <a:gd name="T107" fmla="*/ 52 h 84"/>
                  <a:gd name="T108" fmla="*/ 67 w 132"/>
                  <a:gd name="T109" fmla="*/ 58 h 84"/>
                  <a:gd name="T110" fmla="*/ 80 w 132"/>
                  <a:gd name="T111" fmla="*/ 78 h 84"/>
                  <a:gd name="T112" fmla="*/ 80 w 132"/>
                  <a:gd name="T113"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84">
                    <a:moveTo>
                      <a:pt x="29" y="31"/>
                    </a:moveTo>
                    <a:cubicBezTo>
                      <a:pt x="26" y="34"/>
                      <a:pt x="21" y="34"/>
                      <a:pt x="18" y="36"/>
                    </a:cubicBezTo>
                    <a:cubicBezTo>
                      <a:pt x="19" y="42"/>
                      <a:pt x="18" y="44"/>
                      <a:pt x="15" y="45"/>
                    </a:cubicBezTo>
                    <a:cubicBezTo>
                      <a:pt x="12" y="47"/>
                      <a:pt x="9" y="46"/>
                      <a:pt x="6" y="43"/>
                    </a:cubicBezTo>
                    <a:cubicBezTo>
                      <a:pt x="2" y="46"/>
                      <a:pt x="1" y="51"/>
                      <a:pt x="7" y="54"/>
                    </a:cubicBezTo>
                    <a:cubicBezTo>
                      <a:pt x="15" y="57"/>
                      <a:pt x="23" y="58"/>
                      <a:pt x="32" y="58"/>
                    </a:cubicBezTo>
                    <a:cubicBezTo>
                      <a:pt x="22" y="29"/>
                      <a:pt x="41" y="7"/>
                      <a:pt x="62" y="4"/>
                    </a:cubicBezTo>
                    <a:cubicBezTo>
                      <a:pt x="87" y="0"/>
                      <a:pt x="109" y="19"/>
                      <a:pt x="108" y="45"/>
                    </a:cubicBezTo>
                    <a:cubicBezTo>
                      <a:pt x="111" y="43"/>
                      <a:pt x="113" y="42"/>
                      <a:pt x="115" y="41"/>
                    </a:cubicBezTo>
                    <a:cubicBezTo>
                      <a:pt x="116" y="41"/>
                      <a:pt x="116" y="40"/>
                      <a:pt x="116" y="39"/>
                    </a:cubicBezTo>
                    <a:cubicBezTo>
                      <a:pt x="117" y="36"/>
                      <a:pt x="119" y="35"/>
                      <a:pt x="122" y="35"/>
                    </a:cubicBezTo>
                    <a:cubicBezTo>
                      <a:pt x="125" y="36"/>
                      <a:pt x="126" y="35"/>
                      <a:pt x="128" y="32"/>
                    </a:cubicBezTo>
                    <a:cubicBezTo>
                      <a:pt x="129" y="29"/>
                      <a:pt x="128" y="27"/>
                      <a:pt x="126" y="26"/>
                    </a:cubicBezTo>
                    <a:cubicBezTo>
                      <a:pt x="123" y="24"/>
                      <a:pt x="119" y="23"/>
                      <a:pt x="115" y="22"/>
                    </a:cubicBezTo>
                    <a:cubicBezTo>
                      <a:pt x="112" y="21"/>
                      <a:pt x="109" y="21"/>
                      <a:pt x="106" y="21"/>
                    </a:cubicBezTo>
                    <a:cubicBezTo>
                      <a:pt x="105" y="21"/>
                      <a:pt x="104" y="20"/>
                      <a:pt x="103" y="19"/>
                    </a:cubicBezTo>
                    <a:cubicBezTo>
                      <a:pt x="111" y="20"/>
                      <a:pt x="118" y="20"/>
                      <a:pt x="125" y="23"/>
                    </a:cubicBezTo>
                    <a:cubicBezTo>
                      <a:pt x="131" y="26"/>
                      <a:pt x="132" y="31"/>
                      <a:pt x="127" y="36"/>
                    </a:cubicBezTo>
                    <a:cubicBezTo>
                      <a:pt x="126" y="37"/>
                      <a:pt x="125" y="38"/>
                      <a:pt x="125" y="40"/>
                    </a:cubicBezTo>
                    <a:cubicBezTo>
                      <a:pt x="125" y="43"/>
                      <a:pt x="122" y="46"/>
                      <a:pt x="119" y="44"/>
                    </a:cubicBezTo>
                    <a:cubicBezTo>
                      <a:pt x="117" y="43"/>
                      <a:pt x="115" y="44"/>
                      <a:pt x="113" y="44"/>
                    </a:cubicBezTo>
                    <a:cubicBezTo>
                      <a:pt x="109" y="46"/>
                      <a:pt x="108" y="48"/>
                      <a:pt x="107" y="52"/>
                    </a:cubicBezTo>
                    <a:cubicBezTo>
                      <a:pt x="103" y="68"/>
                      <a:pt x="90" y="80"/>
                      <a:pt x="75" y="82"/>
                    </a:cubicBezTo>
                    <a:cubicBezTo>
                      <a:pt x="58" y="84"/>
                      <a:pt x="42" y="76"/>
                      <a:pt x="34" y="62"/>
                    </a:cubicBezTo>
                    <a:cubicBezTo>
                      <a:pt x="33" y="60"/>
                      <a:pt x="32" y="60"/>
                      <a:pt x="30" y="60"/>
                    </a:cubicBezTo>
                    <a:cubicBezTo>
                      <a:pt x="23" y="59"/>
                      <a:pt x="16" y="58"/>
                      <a:pt x="9" y="57"/>
                    </a:cubicBezTo>
                    <a:cubicBezTo>
                      <a:pt x="8" y="57"/>
                      <a:pt x="6" y="56"/>
                      <a:pt x="5" y="55"/>
                    </a:cubicBezTo>
                    <a:cubicBezTo>
                      <a:pt x="0" y="52"/>
                      <a:pt x="0" y="47"/>
                      <a:pt x="3" y="44"/>
                    </a:cubicBezTo>
                    <a:cubicBezTo>
                      <a:pt x="5" y="42"/>
                      <a:pt x="5" y="41"/>
                      <a:pt x="5" y="38"/>
                    </a:cubicBezTo>
                    <a:cubicBezTo>
                      <a:pt x="6" y="34"/>
                      <a:pt x="10" y="32"/>
                      <a:pt x="15" y="34"/>
                    </a:cubicBezTo>
                    <a:cubicBezTo>
                      <a:pt x="16" y="34"/>
                      <a:pt x="17" y="34"/>
                      <a:pt x="19" y="34"/>
                    </a:cubicBezTo>
                    <a:cubicBezTo>
                      <a:pt x="22" y="33"/>
                      <a:pt x="25" y="31"/>
                      <a:pt x="28" y="30"/>
                    </a:cubicBezTo>
                    <a:cubicBezTo>
                      <a:pt x="29" y="30"/>
                      <a:pt x="29" y="31"/>
                      <a:pt x="29" y="31"/>
                    </a:cubicBezTo>
                    <a:close/>
                    <a:moveTo>
                      <a:pt x="84" y="9"/>
                    </a:moveTo>
                    <a:cubicBezTo>
                      <a:pt x="83" y="8"/>
                      <a:pt x="82" y="7"/>
                      <a:pt x="81" y="7"/>
                    </a:cubicBezTo>
                    <a:cubicBezTo>
                      <a:pt x="77" y="8"/>
                      <a:pt x="73" y="7"/>
                      <a:pt x="69" y="6"/>
                    </a:cubicBezTo>
                    <a:cubicBezTo>
                      <a:pt x="65" y="4"/>
                      <a:pt x="61" y="6"/>
                      <a:pt x="56" y="7"/>
                    </a:cubicBezTo>
                    <a:cubicBezTo>
                      <a:pt x="56" y="7"/>
                      <a:pt x="56" y="8"/>
                      <a:pt x="56" y="8"/>
                    </a:cubicBezTo>
                    <a:cubicBezTo>
                      <a:pt x="57" y="8"/>
                      <a:pt x="57" y="8"/>
                      <a:pt x="58" y="8"/>
                    </a:cubicBezTo>
                    <a:cubicBezTo>
                      <a:pt x="66" y="9"/>
                      <a:pt x="74" y="9"/>
                      <a:pt x="82" y="9"/>
                    </a:cubicBezTo>
                    <a:cubicBezTo>
                      <a:pt x="83" y="9"/>
                      <a:pt x="84" y="9"/>
                      <a:pt x="84" y="9"/>
                    </a:cubicBezTo>
                    <a:cubicBezTo>
                      <a:pt x="85" y="11"/>
                      <a:pt x="83" y="11"/>
                      <a:pt x="81" y="12"/>
                    </a:cubicBezTo>
                    <a:cubicBezTo>
                      <a:pt x="71" y="14"/>
                      <a:pt x="61" y="14"/>
                      <a:pt x="51" y="13"/>
                    </a:cubicBezTo>
                    <a:cubicBezTo>
                      <a:pt x="49" y="13"/>
                      <a:pt x="47" y="13"/>
                      <a:pt x="45" y="13"/>
                    </a:cubicBezTo>
                    <a:cubicBezTo>
                      <a:pt x="45" y="13"/>
                      <a:pt x="45" y="14"/>
                      <a:pt x="45" y="14"/>
                    </a:cubicBezTo>
                    <a:cubicBezTo>
                      <a:pt x="51" y="15"/>
                      <a:pt x="56" y="15"/>
                      <a:pt x="62" y="16"/>
                    </a:cubicBezTo>
                    <a:cubicBezTo>
                      <a:pt x="62" y="16"/>
                      <a:pt x="62" y="17"/>
                      <a:pt x="62" y="17"/>
                    </a:cubicBezTo>
                    <a:cubicBezTo>
                      <a:pt x="61" y="17"/>
                      <a:pt x="60" y="18"/>
                      <a:pt x="59" y="18"/>
                    </a:cubicBezTo>
                    <a:cubicBezTo>
                      <a:pt x="54" y="17"/>
                      <a:pt x="49" y="17"/>
                      <a:pt x="44" y="16"/>
                    </a:cubicBezTo>
                    <a:cubicBezTo>
                      <a:pt x="41" y="16"/>
                      <a:pt x="41" y="18"/>
                      <a:pt x="40" y="19"/>
                    </a:cubicBezTo>
                    <a:cubicBezTo>
                      <a:pt x="40" y="20"/>
                      <a:pt x="41" y="22"/>
                      <a:pt x="42" y="22"/>
                    </a:cubicBezTo>
                    <a:cubicBezTo>
                      <a:pt x="45" y="23"/>
                      <a:pt x="48" y="24"/>
                      <a:pt x="51" y="24"/>
                    </a:cubicBezTo>
                    <a:cubicBezTo>
                      <a:pt x="67" y="27"/>
                      <a:pt x="83" y="25"/>
                      <a:pt x="100" y="23"/>
                    </a:cubicBezTo>
                    <a:cubicBezTo>
                      <a:pt x="99" y="20"/>
                      <a:pt x="99" y="20"/>
                      <a:pt x="94" y="20"/>
                    </a:cubicBezTo>
                    <a:cubicBezTo>
                      <a:pt x="94" y="20"/>
                      <a:pt x="93" y="19"/>
                      <a:pt x="92" y="19"/>
                    </a:cubicBezTo>
                    <a:cubicBezTo>
                      <a:pt x="93" y="18"/>
                      <a:pt x="93" y="18"/>
                      <a:pt x="94" y="17"/>
                    </a:cubicBezTo>
                    <a:cubicBezTo>
                      <a:pt x="94" y="17"/>
                      <a:pt x="95" y="17"/>
                      <a:pt x="95" y="17"/>
                    </a:cubicBezTo>
                    <a:cubicBezTo>
                      <a:pt x="94" y="16"/>
                      <a:pt x="93" y="16"/>
                      <a:pt x="93" y="17"/>
                    </a:cubicBezTo>
                    <a:cubicBezTo>
                      <a:pt x="85" y="19"/>
                      <a:pt x="78" y="19"/>
                      <a:pt x="70" y="18"/>
                    </a:cubicBezTo>
                    <a:cubicBezTo>
                      <a:pt x="70" y="18"/>
                      <a:pt x="69" y="18"/>
                      <a:pt x="69" y="18"/>
                    </a:cubicBezTo>
                    <a:cubicBezTo>
                      <a:pt x="76" y="17"/>
                      <a:pt x="82" y="16"/>
                      <a:pt x="88" y="13"/>
                    </a:cubicBezTo>
                    <a:cubicBezTo>
                      <a:pt x="87" y="13"/>
                      <a:pt x="85" y="13"/>
                      <a:pt x="83" y="13"/>
                    </a:cubicBezTo>
                    <a:cubicBezTo>
                      <a:pt x="83" y="13"/>
                      <a:pt x="83" y="13"/>
                      <a:pt x="83" y="12"/>
                    </a:cubicBezTo>
                    <a:cubicBezTo>
                      <a:pt x="84" y="12"/>
                      <a:pt x="85" y="11"/>
                      <a:pt x="87" y="10"/>
                    </a:cubicBezTo>
                    <a:cubicBezTo>
                      <a:pt x="86" y="10"/>
                      <a:pt x="85" y="9"/>
                      <a:pt x="84" y="9"/>
                    </a:cubicBezTo>
                    <a:close/>
                    <a:moveTo>
                      <a:pt x="106" y="43"/>
                    </a:moveTo>
                    <a:cubicBezTo>
                      <a:pt x="96" y="46"/>
                      <a:pt x="86" y="47"/>
                      <a:pt x="76" y="45"/>
                    </a:cubicBezTo>
                    <a:cubicBezTo>
                      <a:pt x="76" y="44"/>
                      <a:pt x="77" y="43"/>
                      <a:pt x="78" y="43"/>
                    </a:cubicBezTo>
                    <a:cubicBezTo>
                      <a:pt x="83" y="43"/>
                      <a:pt x="88" y="42"/>
                      <a:pt x="93" y="42"/>
                    </a:cubicBezTo>
                    <a:cubicBezTo>
                      <a:pt x="96" y="42"/>
                      <a:pt x="98" y="41"/>
                      <a:pt x="100" y="40"/>
                    </a:cubicBezTo>
                    <a:cubicBezTo>
                      <a:pt x="102" y="39"/>
                      <a:pt x="104" y="37"/>
                      <a:pt x="105" y="35"/>
                    </a:cubicBezTo>
                    <a:cubicBezTo>
                      <a:pt x="105" y="33"/>
                      <a:pt x="104" y="31"/>
                      <a:pt x="104" y="29"/>
                    </a:cubicBezTo>
                    <a:cubicBezTo>
                      <a:pt x="96" y="31"/>
                      <a:pt x="89" y="33"/>
                      <a:pt x="82" y="34"/>
                    </a:cubicBezTo>
                    <a:cubicBezTo>
                      <a:pt x="75" y="34"/>
                      <a:pt x="68" y="35"/>
                      <a:pt x="61" y="35"/>
                    </a:cubicBezTo>
                    <a:cubicBezTo>
                      <a:pt x="54" y="35"/>
                      <a:pt x="46" y="35"/>
                      <a:pt x="39" y="35"/>
                    </a:cubicBezTo>
                    <a:cubicBezTo>
                      <a:pt x="52" y="38"/>
                      <a:pt x="64" y="37"/>
                      <a:pt x="76" y="37"/>
                    </a:cubicBezTo>
                    <a:cubicBezTo>
                      <a:pt x="75" y="38"/>
                      <a:pt x="74" y="39"/>
                      <a:pt x="72" y="39"/>
                    </a:cubicBezTo>
                    <a:cubicBezTo>
                      <a:pt x="69" y="40"/>
                      <a:pt x="65" y="41"/>
                      <a:pt x="61" y="41"/>
                    </a:cubicBezTo>
                    <a:cubicBezTo>
                      <a:pt x="53" y="42"/>
                      <a:pt x="44" y="42"/>
                      <a:pt x="36" y="42"/>
                    </a:cubicBezTo>
                    <a:cubicBezTo>
                      <a:pt x="34" y="42"/>
                      <a:pt x="33" y="42"/>
                      <a:pt x="31" y="42"/>
                    </a:cubicBezTo>
                    <a:cubicBezTo>
                      <a:pt x="31" y="43"/>
                      <a:pt x="31" y="43"/>
                      <a:pt x="31" y="43"/>
                    </a:cubicBezTo>
                    <a:cubicBezTo>
                      <a:pt x="33" y="44"/>
                      <a:pt x="36" y="45"/>
                      <a:pt x="38" y="45"/>
                    </a:cubicBezTo>
                    <a:cubicBezTo>
                      <a:pt x="55" y="50"/>
                      <a:pt x="72" y="50"/>
                      <a:pt x="89" y="49"/>
                    </a:cubicBezTo>
                    <a:cubicBezTo>
                      <a:pt x="94" y="48"/>
                      <a:pt x="99" y="48"/>
                      <a:pt x="104" y="46"/>
                    </a:cubicBezTo>
                    <a:cubicBezTo>
                      <a:pt x="106" y="45"/>
                      <a:pt x="106" y="45"/>
                      <a:pt x="106" y="43"/>
                    </a:cubicBezTo>
                    <a:close/>
                    <a:moveTo>
                      <a:pt x="33" y="53"/>
                    </a:moveTo>
                    <a:cubicBezTo>
                      <a:pt x="33" y="53"/>
                      <a:pt x="32" y="54"/>
                      <a:pt x="32" y="54"/>
                    </a:cubicBezTo>
                    <a:cubicBezTo>
                      <a:pt x="33" y="55"/>
                      <a:pt x="34" y="56"/>
                      <a:pt x="35" y="56"/>
                    </a:cubicBezTo>
                    <a:cubicBezTo>
                      <a:pt x="38" y="57"/>
                      <a:pt x="41" y="58"/>
                      <a:pt x="44" y="57"/>
                    </a:cubicBezTo>
                    <a:cubicBezTo>
                      <a:pt x="51" y="57"/>
                      <a:pt x="57" y="57"/>
                      <a:pt x="64" y="56"/>
                    </a:cubicBezTo>
                    <a:cubicBezTo>
                      <a:pt x="72" y="54"/>
                      <a:pt x="79" y="53"/>
                      <a:pt x="87" y="51"/>
                    </a:cubicBezTo>
                    <a:cubicBezTo>
                      <a:pt x="77" y="51"/>
                      <a:pt x="68" y="52"/>
                      <a:pt x="59" y="51"/>
                    </a:cubicBezTo>
                    <a:cubicBezTo>
                      <a:pt x="50" y="51"/>
                      <a:pt x="40" y="50"/>
                      <a:pt x="31" y="47"/>
                    </a:cubicBezTo>
                    <a:cubicBezTo>
                      <a:pt x="34" y="49"/>
                      <a:pt x="38" y="49"/>
                      <a:pt x="39" y="53"/>
                    </a:cubicBezTo>
                    <a:cubicBezTo>
                      <a:pt x="37" y="53"/>
                      <a:pt x="35" y="53"/>
                      <a:pt x="33" y="53"/>
                    </a:cubicBezTo>
                    <a:close/>
                    <a:moveTo>
                      <a:pt x="73" y="71"/>
                    </a:moveTo>
                    <a:cubicBezTo>
                      <a:pt x="71" y="71"/>
                      <a:pt x="69" y="70"/>
                      <a:pt x="66" y="69"/>
                    </a:cubicBezTo>
                    <a:cubicBezTo>
                      <a:pt x="67" y="68"/>
                      <a:pt x="67" y="68"/>
                      <a:pt x="67" y="68"/>
                    </a:cubicBezTo>
                    <a:cubicBezTo>
                      <a:pt x="77" y="68"/>
                      <a:pt x="88" y="68"/>
                      <a:pt x="97" y="64"/>
                    </a:cubicBezTo>
                    <a:cubicBezTo>
                      <a:pt x="97" y="63"/>
                      <a:pt x="97" y="62"/>
                      <a:pt x="97" y="62"/>
                    </a:cubicBezTo>
                    <a:cubicBezTo>
                      <a:pt x="98" y="62"/>
                      <a:pt x="99" y="61"/>
                      <a:pt x="101" y="61"/>
                    </a:cubicBezTo>
                    <a:cubicBezTo>
                      <a:pt x="101" y="61"/>
                      <a:pt x="102" y="59"/>
                      <a:pt x="103" y="58"/>
                    </a:cubicBezTo>
                    <a:cubicBezTo>
                      <a:pt x="103" y="58"/>
                      <a:pt x="103" y="57"/>
                      <a:pt x="103" y="57"/>
                    </a:cubicBezTo>
                    <a:cubicBezTo>
                      <a:pt x="86" y="66"/>
                      <a:pt x="66" y="66"/>
                      <a:pt x="47" y="67"/>
                    </a:cubicBezTo>
                    <a:cubicBezTo>
                      <a:pt x="55" y="75"/>
                      <a:pt x="64" y="71"/>
                      <a:pt x="73" y="71"/>
                    </a:cubicBezTo>
                    <a:close/>
                    <a:moveTo>
                      <a:pt x="67" y="58"/>
                    </a:moveTo>
                    <a:cubicBezTo>
                      <a:pt x="67" y="58"/>
                      <a:pt x="67" y="58"/>
                      <a:pt x="67" y="58"/>
                    </a:cubicBezTo>
                    <a:cubicBezTo>
                      <a:pt x="80" y="56"/>
                      <a:pt x="92" y="54"/>
                      <a:pt x="105" y="52"/>
                    </a:cubicBezTo>
                    <a:cubicBezTo>
                      <a:pt x="105" y="51"/>
                      <a:pt x="105" y="49"/>
                      <a:pt x="106" y="48"/>
                    </a:cubicBezTo>
                    <a:cubicBezTo>
                      <a:pt x="93" y="51"/>
                      <a:pt x="80" y="55"/>
                      <a:pt x="67" y="58"/>
                    </a:cubicBezTo>
                    <a:close/>
                    <a:moveTo>
                      <a:pt x="80" y="78"/>
                    </a:moveTo>
                    <a:cubicBezTo>
                      <a:pt x="80" y="78"/>
                      <a:pt x="80" y="78"/>
                      <a:pt x="80" y="78"/>
                    </a:cubicBezTo>
                    <a:cubicBezTo>
                      <a:pt x="72" y="78"/>
                      <a:pt x="64" y="78"/>
                      <a:pt x="55" y="78"/>
                    </a:cubicBezTo>
                    <a:cubicBezTo>
                      <a:pt x="64" y="81"/>
                      <a:pt x="72" y="81"/>
                      <a:pt x="8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6" name="Freeform 7"/>
              <p:cNvSpPr>
                <a:spLocks noEditPoints="1"/>
              </p:cNvSpPr>
              <p:nvPr/>
            </p:nvSpPr>
            <p:spPr bwMode="auto">
              <a:xfrm>
                <a:off x="4482" y="1059"/>
                <a:ext cx="251" cy="247"/>
              </a:xfrm>
              <a:custGeom>
                <a:avLst/>
                <a:gdLst>
                  <a:gd name="T0" fmla="*/ 0 w 106"/>
                  <a:gd name="T1" fmla="*/ 74 h 104"/>
                  <a:gd name="T2" fmla="*/ 70 w 106"/>
                  <a:gd name="T3" fmla="*/ 70 h 104"/>
                  <a:gd name="T4" fmla="*/ 78 w 106"/>
                  <a:gd name="T5" fmla="*/ 0 h 104"/>
                  <a:gd name="T6" fmla="*/ 81 w 106"/>
                  <a:gd name="T7" fmla="*/ 1 h 104"/>
                  <a:gd name="T8" fmla="*/ 102 w 106"/>
                  <a:gd name="T9" fmla="*/ 48 h 104"/>
                  <a:gd name="T10" fmla="*/ 58 w 106"/>
                  <a:gd name="T11" fmla="*/ 99 h 104"/>
                  <a:gd name="T12" fmla="*/ 9 w 106"/>
                  <a:gd name="T13" fmla="*/ 85 h 104"/>
                  <a:gd name="T14" fmla="*/ 2 w 106"/>
                  <a:gd name="T15" fmla="*/ 77 h 104"/>
                  <a:gd name="T16" fmla="*/ 0 w 106"/>
                  <a:gd name="T17" fmla="*/ 74 h 104"/>
                  <a:gd name="T18" fmla="*/ 84 w 106"/>
                  <a:gd name="T19" fmla="*/ 7 h 104"/>
                  <a:gd name="T20" fmla="*/ 74 w 106"/>
                  <a:gd name="T21" fmla="*/ 68 h 104"/>
                  <a:gd name="T22" fmla="*/ 7 w 106"/>
                  <a:gd name="T23" fmla="*/ 80 h 104"/>
                  <a:gd name="T24" fmla="*/ 84 w 106"/>
                  <a:gd name="T25" fmla="*/ 83 h 104"/>
                  <a:gd name="T26" fmla="*/ 84 w 106"/>
                  <a:gd name="T27"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4">
                    <a:moveTo>
                      <a:pt x="0" y="74"/>
                    </a:moveTo>
                    <a:cubicBezTo>
                      <a:pt x="25" y="89"/>
                      <a:pt x="49" y="90"/>
                      <a:pt x="70" y="70"/>
                    </a:cubicBezTo>
                    <a:cubicBezTo>
                      <a:pt x="91" y="50"/>
                      <a:pt x="92" y="26"/>
                      <a:pt x="78" y="0"/>
                    </a:cubicBezTo>
                    <a:cubicBezTo>
                      <a:pt x="79" y="1"/>
                      <a:pt x="80" y="1"/>
                      <a:pt x="81" y="1"/>
                    </a:cubicBezTo>
                    <a:cubicBezTo>
                      <a:pt x="96" y="13"/>
                      <a:pt x="103" y="29"/>
                      <a:pt x="102" y="48"/>
                    </a:cubicBezTo>
                    <a:cubicBezTo>
                      <a:pt x="101" y="73"/>
                      <a:pt x="81" y="95"/>
                      <a:pt x="58" y="99"/>
                    </a:cubicBezTo>
                    <a:cubicBezTo>
                      <a:pt x="40" y="102"/>
                      <a:pt x="23" y="99"/>
                      <a:pt x="9" y="85"/>
                    </a:cubicBezTo>
                    <a:cubicBezTo>
                      <a:pt x="6" y="83"/>
                      <a:pt x="4" y="80"/>
                      <a:pt x="2" y="77"/>
                    </a:cubicBezTo>
                    <a:cubicBezTo>
                      <a:pt x="1" y="77"/>
                      <a:pt x="1" y="75"/>
                      <a:pt x="0" y="74"/>
                    </a:cubicBezTo>
                    <a:close/>
                    <a:moveTo>
                      <a:pt x="84" y="7"/>
                    </a:moveTo>
                    <a:cubicBezTo>
                      <a:pt x="93" y="29"/>
                      <a:pt x="91" y="50"/>
                      <a:pt x="74" y="68"/>
                    </a:cubicBezTo>
                    <a:cubicBezTo>
                      <a:pt x="55" y="89"/>
                      <a:pt x="32" y="91"/>
                      <a:pt x="7" y="80"/>
                    </a:cubicBezTo>
                    <a:cubicBezTo>
                      <a:pt x="25" y="103"/>
                      <a:pt x="61" y="104"/>
                      <a:pt x="84" y="83"/>
                    </a:cubicBezTo>
                    <a:cubicBezTo>
                      <a:pt x="106" y="62"/>
                      <a:pt x="105" y="26"/>
                      <a:pt x="8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7" name="Freeform 8"/>
              <p:cNvSpPr>
                <a:spLocks noEditPoints="1"/>
              </p:cNvSpPr>
              <p:nvPr/>
            </p:nvSpPr>
            <p:spPr bwMode="auto">
              <a:xfrm>
                <a:off x="4482" y="1047"/>
                <a:ext cx="176" cy="178"/>
              </a:xfrm>
              <a:custGeom>
                <a:avLst/>
                <a:gdLst>
                  <a:gd name="T0" fmla="*/ 37 w 74"/>
                  <a:gd name="T1" fmla="*/ 2 h 75"/>
                  <a:gd name="T2" fmla="*/ 74 w 74"/>
                  <a:gd name="T3" fmla="*/ 38 h 75"/>
                  <a:gd name="T4" fmla="*/ 36 w 74"/>
                  <a:gd name="T5" fmla="*/ 74 h 75"/>
                  <a:gd name="T6" fmla="*/ 1 w 74"/>
                  <a:gd name="T7" fmla="*/ 38 h 75"/>
                  <a:gd name="T8" fmla="*/ 37 w 74"/>
                  <a:gd name="T9" fmla="*/ 2 h 75"/>
                  <a:gd name="T10" fmla="*/ 37 w 74"/>
                  <a:gd name="T11" fmla="*/ 5 h 75"/>
                  <a:gd name="T12" fmla="*/ 3 w 74"/>
                  <a:gd name="T13" fmla="*/ 38 h 75"/>
                  <a:gd name="T14" fmla="*/ 35 w 74"/>
                  <a:gd name="T15" fmla="*/ 72 h 75"/>
                  <a:gd name="T16" fmla="*/ 71 w 74"/>
                  <a:gd name="T17" fmla="*/ 38 h 75"/>
                  <a:gd name="T18" fmla="*/ 37 w 74"/>
                  <a:gd name="T1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7" y="2"/>
                    </a:moveTo>
                    <a:cubicBezTo>
                      <a:pt x="55" y="1"/>
                      <a:pt x="74" y="18"/>
                      <a:pt x="74" y="38"/>
                    </a:cubicBezTo>
                    <a:cubicBezTo>
                      <a:pt x="73" y="59"/>
                      <a:pt x="55" y="75"/>
                      <a:pt x="36" y="74"/>
                    </a:cubicBezTo>
                    <a:cubicBezTo>
                      <a:pt x="16" y="74"/>
                      <a:pt x="1" y="58"/>
                      <a:pt x="1" y="38"/>
                    </a:cubicBezTo>
                    <a:cubicBezTo>
                      <a:pt x="0" y="18"/>
                      <a:pt x="19" y="0"/>
                      <a:pt x="37" y="2"/>
                    </a:cubicBezTo>
                    <a:close/>
                    <a:moveTo>
                      <a:pt x="37" y="5"/>
                    </a:moveTo>
                    <a:cubicBezTo>
                      <a:pt x="20" y="3"/>
                      <a:pt x="3" y="19"/>
                      <a:pt x="3" y="38"/>
                    </a:cubicBezTo>
                    <a:cubicBezTo>
                      <a:pt x="3" y="56"/>
                      <a:pt x="18" y="71"/>
                      <a:pt x="35" y="72"/>
                    </a:cubicBezTo>
                    <a:cubicBezTo>
                      <a:pt x="56" y="72"/>
                      <a:pt x="71" y="56"/>
                      <a:pt x="71" y="38"/>
                    </a:cubicBezTo>
                    <a:cubicBezTo>
                      <a:pt x="71" y="20"/>
                      <a:pt x="55" y="4"/>
                      <a:pt x="3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8" name="Freeform 9"/>
              <p:cNvSpPr>
                <a:spLocks noEditPoints="1"/>
              </p:cNvSpPr>
              <p:nvPr/>
            </p:nvSpPr>
            <p:spPr bwMode="auto">
              <a:xfrm>
                <a:off x="3904" y="2778"/>
                <a:ext cx="78" cy="81"/>
              </a:xfrm>
              <a:custGeom>
                <a:avLst/>
                <a:gdLst>
                  <a:gd name="T0" fmla="*/ 1 w 33"/>
                  <a:gd name="T1" fmla="*/ 17 h 34"/>
                  <a:gd name="T2" fmla="*/ 16 w 33"/>
                  <a:gd name="T3" fmla="*/ 0 h 34"/>
                  <a:gd name="T4" fmla="*/ 33 w 33"/>
                  <a:gd name="T5" fmla="*/ 17 h 34"/>
                  <a:gd name="T6" fmla="*/ 16 w 33"/>
                  <a:gd name="T7" fmla="*/ 33 h 34"/>
                  <a:gd name="T8" fmla="*/ 1 w 33"/>
                  <a:gd name="T9" fmla="*/ 17 h 34"/>
                  <a:gd name="T10" fmla="*/ 2 w 33"/>
                  <a:gd name="T11" fmla="*/ 16 h 34"/>
                  <a:gd name="T12" fmla="*/ 2 w 33"/>
                  <a:gd name="T13" fmla="*/ 16 h 34"/>
                  <a:gd name="T14" fmla="*/ 1 w 33"/>
                  <a:gd name="T15" fmla="*/ 18 h 34"/>
                  <a:gd name="T16" fmla="*/ 20 w 33"/>
                  <a:gd name="T17" fmla="*/ 31 h 34"/>
                  <a:gd name="T18" fmla="*/ 32 w 33"/>
                  <a:gd name="T19" fmla="*/ 17 h 34"/>
                  <a:gd name="T20" fmla="*/ 20 w 33"/>
                  <a:gd name="T21" fmla="*/ 2 h 34"/>
                  <a:gd name="T22" fmla="*/ 4 w 33"/>
                  <a:gd name="T23" fmla="*/ 9 h 34"/>
                  <a:gd name="T24" fmla="*/ 4 w 33"/>
                  <a:gd name="T25" fmla="*/ 15 h 34"/>
                  <a:gd name="T26" fmla="*/ 4 w 33"/>
                  <a:gd name="T27" fmla="*/ 13 h 34"/>
                  <a:gd name="T28" fmla="*/ 17 w 33"/>
                  <a:gd name="T29" fmla="*/ 4 h 34"/>
                  <a:gd name="T30" fmla="*/ 29 w 33"/>
                  <a:gd name="T31" fmla="*/ 16 h 34"/>
                  <a:gd name="T32" fmla="*/ 19 w 33"/>
                  <a:gd name="T33" fmla="*/ 29 h 34"/>
                  <a:gd name="T34" fmla="*/ 4 w 33"/>
                  <a:gd name="T35" fmla="*/ 20 h 34"/>
                  <a:gd name="T36" fmla="*/ 2 w 33"/>
                  <a:gd name="T3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4">
                    <a:moveTo>
                      <a:pt x="1" y="17"/>
                    </a:moveTo>
                    <a:cubicBezTo>
                      <a:pt x="0" y="9"/>
                      <a:pt x="7" y="1"/>
                      <a:pt x="16" y="0"/>
                    </a:cubicBezTo>
                    <a:cubicBezTo>
                      <a:pt x="25" y="0"/>
                      <a:pt x="33" y="8"/>
                      <a:pt x="33" y="17"/>
                    </a:cubicBezTo>
                    <a:cubicBezTo>
                      <a:pt x="32" y="26"/>
                      <a:pt x="25" y="33"/>
                      <a:pt x="16" y="33"/>
                    </a:cubicBezTo>
                    <a:cubicBezTo>
                      <a:pt x="8" y="33"/>
                      <a:pt x="1" y="25"/>
                      <a:pt x="1" y="17"/>
                    </a:cubicBezTo>
                    <a:close/>
                    <a:moveTo>
                      <a:pt x="2" y="16"/>
                    </a:moveTo>
                    <a:cubicBezTo>
                      <a:pt x="2" y="16"/>
                      <a:pt x="2" y="16"/>
                      <a:pt x="2" y="16"/>
                    </a:cubicBezTo>
                    <a:cubicBezTo>
                      <a:pt x="2" y="17"/>
                      <a:pt x="1" y="17"/>
                      <a:pt x="1" y="18"/>
                    </a:cubicBezTo>
                    <a:cubicBezTo>
                      <a:pt x="2" y="27"/>
                      <a:pt x="11" y="34"/>
                      <a:pt x="20" y="31"/>
                    </a:cubicBezTo>
                    <a:cubicBezTo>
                      <a:pt x="27" y="30"/>
                      <a:pt x="32" y="24"/>
                      <a:pt x="32" y="17"/>
                    </a:cubicBezTo>
                    <a:cubicBezTo>
                      <a:pt x="32" y="10"/>
                      <a:pt x="27" y="4"/>
                      <a:pt x="20" y="2"/>
                    </a:cubicBezTo>
                    <a:cubicBezTo>
                      <a:pt x="14" y="0"/>
                      <a:pt x="7" y="3"/>
                      <a:pt x="4" y="9"/>
                    </a:cubicBezTo>
                    <a:cubicBezTo>
                      <a:pt x="2" y="11"/>
                      <a:pt x="1" y="13"/>
                      <a:pt x="4" y="15"/>
                    </a:cubicBezTo>
                    <a:cubicBezTo>
                      <a:pt x="4" y="14"/>
                      <a:pt x="4" y="14"/>
                      <a:pt x="4" y="13"/>
                    </a:cubicBezTo>
                    <a:cubicBezTo>
                      <a:pt x="6" y="7"/>
                      <a:pt x="11" y="4"/>
                      <a:pt x="17" y="4"/>
                    </a:cubicBezTo>
                    <a:cubicBezTo>
                      <a:pt x="24" y="4"/>
                      <a:pt x="29" y="9"/>
                      <a:pt x="29" y="16"/>
                    </a:cubicBezTo>
                    <a:cubicBezTo>
                      <a:pt x="30" y="22"/>
                      <a:pt x="25" y="28"/>
                      <a:pt x="19" y="29"/>
                    </a:cubicBezTo>
                    <a:cubicBezTo>
                      <a:pt x="12" y="30"/>
                      <a:pt x="6" y="27"/>
                      <a:pt x="4" y="20"/>
                    </a:cubicBezTo>
                    <a:cubicBezTo>
                      <a:pt x="4" y="19"/>
                      <a:pt x="3" y="17"/>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9" name="Freeform 10"/>
              <p:cNvSpPr>
                <a:spLocks noEditPoints="1"/>
              </p:cNvSpPr>
              <p:nvPr/>
            </p:nvSpPr>
            <p:spPr bwMode="auto">
              <a:xfrm>
                <a:off x="3849" y="1747"/>
                <a:ext cx="107" cy="104"/>
              </a:xfrm>
              <a:custGeom>
                <a:avLst/>
                <a:gdLst>
                  <a:gd name="T0" fmla="*/ 23 w 45"/>
                  <a:gd name="T1" fmla="*/ 44 h 44"/>
                  <a:gd name="T2" fmla="*/ 9 w 45"/>
                  <a:gd name="T3" fmla="*/ 38 h 44"/>
                  <a:gd name="T4" fmla="*/ 5 w 45"/>
                  <a:gd name="T5" fmla="*/ 36 h 44"/>
                  <a:gd name="T6" fmla="*/ 3 w 45"/>
                  <a:gd name="T7" fmla="*/ 33 h 44"/>
                  <a:gd name="T8" fmla="*/ 3 w 45"/>
                  <a:gd name="T9" fmla="*/ 30 h 44"/>
                  <a:gd name="T10" fmla="*/ 17 w 45"/>
                  <a:gd name="T11" fmla="*/ 3 h 44"/>
                  <a:gd name="T12" fmla="*/ 43 w 45"/>
                  <a:gd name="T13" fmla="*/ 18 h 44"/>
                  <a:gd name="T14" fmla="*/ 25 w 45"/>
                  <a:gd name="T15" fmla="*/ 44 h 44"/>
                  <a:gd name="T16" fmla="*/ 23 w 45"/>
                  <a:gd name="T17" fmla="*/ 44 h 44"/>
                  <a:gd name="T18" fmla="*/ 40 w 45"/>
                  <a:gd name="T19" fmla="*/ 21 h 44"/>
                  <a:gd name="T20" fmla="*/ 21 w 45"/>
                  <a:gd name="T21" fmla="*/ 5 h 44"/>
                  <a:gd name="T22" fmla="*/ 5 w 45"/>
                  <a:gd name="T23" fmla="*/ 24 h 44"/>
                  <a:gd name="T24" fmla="*/ 23 w 45"/>
                  <a:gd name="T25" fmla="*/ 41 h 44"/>
                  <a:gd name="T26" fmla="*/ 40 w 45"/>
                  <a:gd name="T27" fmla="*/ 27 h 44"/>
                  <a:gd name="T28" fmla="*/ 38 w 45"/>
                  <a:gd name="T29" fmla="*/ 24 h 44"/>
                  <a:gd name="T30" fmla="*/ 40 w 45"/>
                  <a:gd name="T3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4">
                    <a:moveTo>
                      <a:pt x="23" y="44"/>
                    </a:moveTo>
                    <a:cubicBezTo>
                      <a:pt x="17" y="44"/>
                      <a:pt x="13" y="42"/>
                      <a:pt x="9" y="38"/>
                    </a:cubicBezTo>
                    <a:cubicBezTo>
                      <a:pt x="8" y="37"/>
                      <a:pt x="7" y="35"/>
                      <a:pt x="5" y="36"/>
                    </a:cubicBezTo>
                    <a:cubicBezTo>
                      <a:pt x="4" y="36"/>
                      <a:pt x="4" y="34"/>
                      <a:pt x="3" y="33"/>
                    </a:cubicBezTo>
                    <a:cubicBezTo>
                      <a:pt x="3" y="32"/>
                      <a:pt x="4" y="31"/>
                      <a:pt x="3" y="30"/>
                    </a:cubicBezTo>
                    <a:cubicBezTo>
                      <a:pt x="0" y="18"/>
                      <a:pt x="6" y="6"/>
                      <a:pt x="17" y="3"/>
                    </a:cubicBezTo>
                    <a:cubicBezTo>
                      <a:pt x="29" y="0"/>
                      <a:pt x="41" y="7"/>
                      <a:pt x="43" y="18"/>
                    </a:cubicBezTo>
                    <a:cubicBezTo>
                      <a:pt x="45" y="31"/>
                      <a:pt x="37" y="42"/>
                      <a:pt x="25" y="44"/>
                    </a:cubicBezTo>
                    <a:cubicBezTo>
                      <a:pt x="24" y="44"/>
                      <a:pt x="24" y="44"/>
                      <a:pt x="23" y="44"/>
                    </a:cubicBezTo>
                    <a:close/>
                    <a:moveTo>
                      <a:pt x="40" y="21"/>
                    </a:moveTo>
                    <a:cubicBezTo>
                      <a:pt x="40" y="12"/>
                      <a:pt x="32" y="5"/>
                      <a:pt x="21" y="5"/>
                    </a:cubicBezTo>
                    <a:cubicBezTo>
                      <a:pt x="12" y="6"/>
                      <a:pt x="5" y="14"/>
                      <a:pt x="5" y="24"/>
                    </a:cubicBezTo>
                    <a:cubicBezTo>
                      <a:pt x="5" y="33"/>
                      <a:pt x="13" y="41"/>
                      <a:pt x="23" y="41"/>
                    </a:cubicBezTo>
                    <a:cubicBezTo>
                      <a:pt x="32" y="41"/>
                      <a:pt x="40" y="34"/>
                      <a:pt x="40" y="27"/>
                    </a:cubicBezTo>
                    <a:cubicBezTo>
                      <a:pt x="39" y="26"/>
                      <a:pt x="38" y="25"/>
                      <a:pt x="38" y="24"/>
                    </a:cubicBezTo>
                    <a:cubicBezTo>
                      <a:pt x="38" y="23"/>
                      <a:pt x="39" y="22"/>
                      <a:pt x="4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0" name="Freeform 11"/>
              <p:cNvSpPr>
                <a:spLocks/>
              </p:cNvSpPr>
              <p:nvPr/>
            </p:nvSpPr>
            <p:spPr bwMode="auto">
              <a:xfrm>
                <a:off x="5191" y="1785"/>
                <a:ext cx="66" cy="75"/>
              </a:xfrm>
              <a:custGeom>
                <a:avLst/>
                <a:gdLst>
                  <a:gd name="T0" fmla="*/ 28 w 28"/>
                  <a:gd name="T1" fmla="*/ 23 h 32"/>
                  <a:gd name="T2" fmla="*/ 9 w 28"/>
                  <a:gd name="T3" fmla="*/ 28 h 32"/>
                  <a:gd name="T4" fmla="*/ 4 w 28"/>
                  <a:gd name="T5" fmla="*/ 9 h 32"/>
                  <a:gd name="T6" fmla="*/ 20 w 28"/>
                  <a:gd name="T7" fmla="*/ 3 h 32"/>
                  <a:gd name="T8" fmla="*/ 12 w 28"/>
                  <a:gd name="T9" fmla="*/ 17 h 32"/>
                  <a:gd name="T10" fmla="*/ 28 w 28"/>
                  <a:gd name="T11" fmla="*/ 23 h 32"/>
                </a:gdLst>
                <a:ahLst/>
                <a:cxnLst>
                  <a:cxn ang="0">
                    <a:pos x="T0" y="T1"/>
                  </a:cxn>
                  <a:cxn ang="0">
                    <a:pos x="T2" y="T3"/>
                  </a:cxn>
                  <a:cxn ang="0">
                    <a:pos x="T4" y="T5"/>
                  </a:cxn>
                  <a:cxn ang="0">
                    <a:pos x="T6" y="T7"/>
                  </a:cxn>
                  <a:cxn ang="0">
                    <a:pos x="T8" y="T9"/>
                  </a:cxn>
                  <a:cxn ang="0">
                    <a:pos x="T10" y="T11"/>
                  </a:cxn>
                </a:cxnLst>
                <a:rect l="0" t="0" r="r" b="b"/>
                <a:pathLst>
                  <a:path w="28" h="32">
                    <a:moveTo>
                      <a:pt x="28" y="23"/>
                    </a:moveTo>
                    <a:cubicBezTo>
                      <a:pt x="24" y="29"/>
                      <a:pt x="16" y="32"/>
                      <a:pt x="9" y="28"/>
                    </a:cubicBezTo>
                    <a:cubicBezTo>
                      <a:pt x="2" y="24"/>
                      <a:pt x="0" y="16"/>
                      <a:pt x="4" y="9"/>
                    </a:cubicBezTo>
                    <a:cubicBezTo>
                      <a:pt x="7" y="3"/>
                      <a:pt x="15" y="0"/>
                      <a:pt x="20" y="3"/>
                    </a:cubicBezTo>
                    <a:cubicBezTo>
                      <a:pt x="13" y="6"/>
                      <a:pt x="10" y="11"/>
                      <a:pt x="12" y="17"/>
                    </a:cubicBezTo>
                    <a:cubicBezTo>
                      <a:pt x="14" y="23"/>
                      <a:pt x="20" y="25"/>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1" name="Freeform 12"/>
              <p:cNvSpPr>
                <a:spLocks noEditPoints="1"/>
              </p:cNvSpPr>
              <p:nvPr/>
            </p:nvSpPr>
            <p:spPr bwMode="auto">
              <a:xfrm>
                <a:off x="3923" y="2529"/>
                <a:ext cx="80" cy="83"/>
              </a:xfrm>
              <a:custGeom>
                <a:avLst/>
                <a:gdLst>
                  <a:gd name="T0" fmla="*/ 34 w 34"/>
                  <a:gd name="T1" fmla="*/ 17 h 35"/>
                  <a:gd name="T2" fmla="*/ 17 w 34"/>
                  <a:gd name="T3" fmla="*/ 35 h 35"/>
                  <a:gd name="T4" fmla="*/ 0 w 34"/>
                  <a:gd name="T5" fmla="*/ 18 h 35"/>
                  <a:gd name="T6" fmla="*/ 17 w 34"/>
                  <a:gd name="T7" fmla="*/ 0 h 35"/>
                  <a:gd name="T8" fmla="*/ 34 w 34"/>
                  <a:gd name="T9" fmla="*/ 17 h 35"/>
                  <a:gd name="T10" fmla="*/ 17 w 34"/>
                  <a:gd name="T11" fmla="*/ 33 h 35"/>
                  <a:gd name="T12" fmla="*/ 33 w 34"/>
                  <a:gd name="T13" fmla="*/ 17 h 35"/>
                  <a:gd name="T14" fmla="*/ 17 w 34"/>
                  <a:gd name="T15" fmla="*/ 1 h 35"/>
                  <a:gd name="T16" fmla="*/ 1 w 34"/>
                  <a:gd name="T17" fmla="*/ 17 h 35"/>
                  <a:gd name="T18" fmla="*/ 17 w 34"/>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4" y="17"/>
                    </a:moveTo>
                    <a:cubicBezTo>
                      <a:pt x="34" y="27"/>
                      <a:pt x="27" y="34"/>
                      <a:pt x="17" y="35"/>
                    </a:cubicBezTo>
                    <a:cubicBezTo>
                      <a:pt x="8" y="35"/>
                      <a:pt x="0" y="27"/>
                      <a:pt x="0" y="18"/>
                    </a:cubicBezTo>
                    <a:cubicBezTo>
                      <a:pt x="0" y="8"/>
                      <a:pt x="7" y="0"/>
                      <a:pt x="17" y="0"/>
                    </a:cubicBezTo>
                    <a:cubicBezTo>
                      <a:pt x="27" y="0"/>
                      <a:pt x="34" y="7"/>
                      <a:pt x="34" y="17"/>
                    </a:cubicBezTo>
                    <a:close/>
                    <a:moveTo>
                      <a:pt x="17" y="33"/>
                    </a:moveTo>
                    <a:cubicBezTo>
                      <a:pt x="26" y="33"/>
                      <a:pt x="34" y="26"/>
                      <a:pt x="33" y="17"/>
                    </a:cubicBezTo>
                    <a:cubicBezTo>
                      <a:pt x="33" y="8"/>
                      <a:pt x="26" y="1"/>
                      <a:pt x="17" y="1"/>
                    </a:cubicBezTo>
                    <a:cubicBezTo>
                      <a:pt x="8" y="1"/>
                      <a:pt x="1" y="8"/>
                      <a:pt x="1" y="17"/>
                    </a:cubicBezTo>
                    <a:cubicBezTo>
                      <a:pt x="1" y="26"/>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2" name="Freeform 13"/>
              <p:cNvSpPr>
                <a:spLocks/>
              </p:cNvSpPr>
              <p:nvPr/>
            </p:nvSpPr>
            <p:spPr bwMode="auto">
              <a:xfrm>
                <a:off x="4615" y="1341"/>
                <a:ext cx="21" cy="19"/>
              </a:xfrm>
              <a:custGeom>
                <a:avLst/>
                <a:gdLst>
                  <a:gd name="T0" fmla="*/ 9 w 9"/>
                  <a:gd name="T1" fmla="*/ 4 h 8"/>
                  <a:gd name="T2" fmla="*/ 5 w 9"/>
                  <a:gd name="T3" fmla="*/ 8 h 8"/>
                  <a:gd name="T4" fmla="*/ 1 w 9"/>
                  <a:gd name="T5" fmla="*/ 4 h 8"/>
                  <a:gd name="T6" fmla="*/ 5 w 9"/>
                  <a:gd name="T7" fmla="*/ 0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9" y="6"/>
                      <a:pt x="7" y="8"/>
                      <a:pt x="5" y="8"/>
                    </a:cubicBezTo>
                    <a:cubicBezTo>
                      <a:pt x="3" y="8"/>
                      <a:pt x="0" y="6"/>
                      <a:pt x="1" y="4"/>
                    </a:cubicBezTo>
                    <a:cubicBezTo>
                      <a:pt x="1" y="2"/>
                      <a:pt x="2" y="0"/>
                      <a:pt x="5" y="0"/>
                    </a:cubicBezTo>
                    <a:cubicBezTo>
                      <a:pt x="7" y="0"/>
                      <a:pt x="9" y="2"/>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3" name="Freeform 14"/>
              <p:cNvSpPr>
                <a:spLocks/>
              </p:cNvSpPr>
              <p:nvPr/>
            </p:nvSpPr>
            <p:spPr bwMode="auto">
              <a:xfrm>
                <a:off x="4617" y="1438"/>
                <a:ext cx="19" cy="22"/>
              </a:xfrm>
              <a:custGeom>
                <a:avLst/>
                <a:gdLst>
                  <a:gd name="T0" fmla="*/ 8 w 8"/>
                  <a:gd name="T1" fmla="*/ 4 h 9"/>
                  <a:gd name="T2" fmla="*/ 4 w 8"/>
                  <a:gd name="T3" fmla="*/ 9 h 9"/>
                  <a:gd name="T4" fmla="*/ 0 w 8"/>
                  <a:gd name="T5" fmla="*/ 5 h 9"/>
                  <a:gd name="T6" fmla="*/ 4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7"/>
                      <a:pt x="6" y="9"/>
                      <a:pt x="4" y="9"/>
                    </a:cubicBezTo>
                    <a:cubicBezTo>
                      <a:pt x="2" y="9"/>
                      <a:pt x="0" y="7"/>
                      <a:pt x="0" y="5"/>
                    </a:cubicBezTo>
                    <a:cubicBezTo>
                      <a:pt x="0" y="3"/>
                      <a:pt x="2" y="0"/>
                      <a:pt x="4" y="0"/>
                    </a:cubicBezTo>
                    <a:cubicBezTo>
                      <a:pt x="6" y="0"/>
                      <a:pt x="8" y="2"/>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4" name="Freeform 15"/>
              <p:cNvSpPr>
                <a:spLocks/>
              </p:cNvSpPr>
              <p:nvPr/>
            </p:nvSpPr>
            <p:spPr bwMode="auto">
              <a:xfrm>
                <a:off x="4617" y="1524"/>
                <a:ext cx="19" cy="21"/>
              </a:xfrm>
              <a:custGeom>
                <a:avLst/>
                <a:gdLst>
                  <a:gd name="T0" fmla="*/ 8 w 8"/>
                  <a:gd name="T1" fmla="*/ 4 h 9"/>
                  <a:gd name="T2" fmla="*/ 4 w 8"/>
                  <a:gd name="T3" fmla="*/ 9 h 9"/>
                  <a:gd name="T4" fmla="*/ 0 w 8"/>
                  <a:gd name="T5" fmla="*/ 5 h 9"/>
                  <a:gd name="T6" fmla="*/ 4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7"/>
                      <a:pt x="6" y="9"/>
                      <a:pt x="4" y="9"/>
                    </a:cubicBezTo>
                    <a:cubicBezTo>
                      <a:pt x="2" y="9"/>
                      <a:pt x="0" y="7"/>
                      <a:pt x="0" y="5"/>
                    </a:cubicBezTo>
                    <a:cubicBezTo>
                      <a:pt x="0" y="3"/>
                      <a:pt x="1" y="1"/>
                      <a:pt x="4" y="0"/>
                    </a:cubicBezTo>
                    <a:cubicBezTo>
                      <a:pt x="6" y="0"/>
                      <a:pt x="8" y="2"/>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5" name="Freeform 16"/>
              <p:cNvSpPr>
                <a:spLocks/>
              </p:cNvSpPr>
              <p:nvPr/>
            </p:nvSpPr>
            <p:spPr bwMode="auto">
              <a:xfrm>
                <a:off x="5101" y="2866"/>
                <a:ext cx="31" cy="47"/>
              </a:xfrm>
              <a:custGeom>
                <a:avLst/>
                <a:gdLst>
                  <a:gd name="T0" fmla="*/ 10 w 13"/>
                  <a:gd name="T1" fmla="*/ 0 h 20"/>
                  <a:gd name="T2" fmla="*/ 9 w 13"/>
                  <a:gd name="T3" fmla="*/ 10 h 20"/>
                  <a:gd name="T4" fmla="*/ 13 w 13"/>
                  <a:gd name="T5" fmla="*/ 20 h 20"/>
                  <a:gd name="T6" fmla="*/ 10 w 13"/>
                  <a:gd name="T7" fmla="*/ 17 h 20"/>
                  <a:gd name="T8" fmla="*/ 1 w 13"/>
                  <a:gd name="T9" fmla="*/ 20 h 20"/>
                  <a:gd name="T10" fmla="*/ 0 w 13"/>
                  <a:gd name="T11" fmla="*/ 19 h 20"/>
                  <a:gd name="T12" fmla="*/ 9 w 13"/>
                  <a:gd name="T13" fmla="*/ 15 h 20"/>
                  <a:gd name="T14" fmla="*/ 10 w 1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10" y="0"/>
                    </a:moveTo>
                    <a:cubicBezTo>
                      <a:pt x="9" y="3"/>
                      <a:pt x="9" y="7"/>
                      <a:pt x="9" y="10"/>
                    </a:cubicBezTo>
                    <a:cubicBezTo>
                      <a:pt x="9" y="14"/>
                      <a:pt x="11" y="17"/>
                      <a:pt x="13" y="20"/>
                    </a:cubicBezTo>
                    <a:cubicBezTo>
                      <a:pt x="12" y="19"/>
                      <a:pt x="11" y="18"/>
                      <a:pt x="10" y="17"/>
                    </a:cubicBezTo>
                    <a:cubicBezTo>
                      <a:pt x="7" y="18"/>
                      <a:pt x="4" y="20"/>
                      <a:pt x="1" y="20"/>
                    </a:cubicBezTo>
                    <a:cubicBezTo>
                      <a:pt x="1" y="20"/>
                      <a:pt x="1" y="19"/>
                      <a:pt x="0" y="19"/>
                    </a:cubicBezTo>
                    <a:cubicBezTo>
                      <a:pt x="3" y="18"/>
                      <a:pt x="6" y="17"/>
                      <a:pt x="9" y="15"/>
                    </a:cubicBezTo>
                    <a:cubicBezTo>
                      <a:pt x="8" y="10"/>
                      <a:pt x="7" y="5"/>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6" name="Freeform 17"/>
              <p:cNvSpPr>
                <a:spLocks/>
              </p:cNvSpPr>
              <p:nvPr/>
            </p:nvSpPr>
            <p:spPr bwMode="auto">
              <a:xfrm>
                <a:off x="4044" y="1799"/>
                <a:ext cx="9" cy="33"/>
              </a:xfrm>
              <a:custGeom>
                <a:avLst/>
                <a:gdLst>
                  <a:gd name="T0" fmla="*/ 4 w 4"/>
                  <a:gd name="T1" fmla="*/ 0 h 14"/>
                  <a:gd name="T2" fmla="*/ 4 w 4"/>
                  <a:gd name="T3" fmla="*/ 14 h 14"/>
                  <a:gd name="T4" fmla="*/ 3 w 4"/>
                  <a:gd name="T5" fmla="*/ 14 h 14"/>
                  <a:gd name="T6" fmla="*/ 2 w 4"/>
                  <a:gd name="T7" fmla="*/ 11 h 14"/>
                  <a:gd name="T8" fmla="*/ 1 w 4"/>
                  <a:gd name="T9" fmla="*/ 7 h 14"/>
                  <a:gd name="T10" fmla="*/ 0 w 4"/>
                  <a:gd name="T11" fmla="*/ 5 h 14"/>
                  <a:gd name="T12" fmla="*/ 4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4" y="0"/>
                    </a:moveTo>
                    <a:cubicBezTo>
                      <a:pt x="4" y="5"/>
                      <a:pt x="4" y="10"/>
                      <a:pt x="4" y="14"/>
                    </a:cubicBezTo>
                    <a:cubicBezTo>
                      <a:pt x="3" y="14"/>
                      <a:pt x="3" y="14"/>
                      <a:pt x="3" y="14"/>
                    </a:cubicBezTo>
                    <a:cubicBezTo>
                      <a:pt x="3" y="13"/>
                      <a:pt x="2" y="12"/>
                      <a:pt x="2" y="11"/>
                    </a:cubicBezTo>
                    <a:cubicBezTo>
                      <a:pt x="2" y="10"/>
                      <a:pt x="3" y="8"/>
                      <a:pt x="1" y="7"/>
                    </a:cubicBezTo>
                    <a:cubicBezTo>
                      <a:pt x="0" y="6"/>
                      <a:pt x="0" y="5"/>
                      <a:pt x="0" y="5"/>
                    </a:cubicBezTo>
                    <a:cubicBezTo>
                      <a:pt x="1" y="4"/>
                      <a:pt x="2"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7" name="Freeform 18"/>
              <p:cNvSpPr>
                <a:spLocks/>
              </p:cNvSpPr>
              <p:nvPr/>
            </p:nvSpPr>
            <p:spPr bwMode="auto">
              <a:xfrm>
                <a:off x="4288" y="1543"/>
                <a:ext cx="28" cy="7"/>
              </a:xfrm>
              <a:custGeom>
                <a:avLst/>
                <a:gdLst>
                  <a:gd name="T0" fmla="*/ 0 w 12"/>
                  <a:gd name="T1" fmla="*/ 0 h 3"/>
                  <a:gd name="T2" fmla="*/ 12 w 12"/>
                  <a:gd name="T3" fmla="*/ 0 h 3"/>
                  <a:gd name="T4" fmla="*/ 0 w 12"/>
                  <a:gd name="T5" fmla="*/ 0 h 3"/>
                </a:gdLst>
                <a:ahLst/>
                <a:cxnLst>
                  <a:cxn ang="0">
                    <a:pos x="T0" y="T1"/>
                  </a:cxn>
                  <a:cxn ang="0">
                    <a:pos x="T2" y="T3"/>
                  </a:cxn>
                  <a:cxn ang="0">
                    <a:pos x="T4" y="T5"/>
                  </a:cxn>
                </a:cxnLst>
                <a:rect l="0" t="0" r="r" b="b"/>
                <a:pathLst>
                  <a:path w="12" h="3">
                    <a:moveTo>
                      <a:pt x="0" y="0"/>
                    </a:moveTo>
                    <a:cubicBezTo>
                      <a:pt x="4" y="0"/>
                      <a:pt x="8" y="0"/>
                      <a:pt x="12" y="0"/>
                    </a:cubicBezTo>
                    <a:cubicBezTo>
                      <a:pt x="11" y="3"/>
                      <a:pt x="1"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8" name="Freeform 19"/>
              <p:cNvSpPr>
                <a:spLocks/>
              </p:cNvSpPr>
              <p:nvPr/>
            </p:nvSpPr>
            <p:spPr bwMode="auto">
              <a:xfrm>
                <a:off x="5051" y="2915"/>
                <a:ext cx="31" cy="10"/>
              </a:xfrm>
              <a:custGeom>
                <a:avLst/>
                <a:gdLst>
                  <a:gd name="T0" fmla="*/ 13 w 13"/>
                  <a:gd name="T1" fmla="*/ 2 h 4"/>
                  <a:gd name="T2" fmla="*/ 0 w 13"/>
                  <a:gd name="T3" fmla="*/ 4 h 4"/>
                  <a:gd name="T4" fmla="*/ 0 w 13"/>
                  <a:gd name="T5" fmla="*/ 3 h 4"/>
                  <a:gd name="T6" fmla="*/ 12 w 13"/>
                  <a:gd name="T7" fmla="*/ 0 h 4"/>
                  <a:gd name="T8" fmla="*/ 13 w 13"/>
                  <a:gd name="T9" fmla="*/ 2 h 4"/>
                </a:gdLst>
                <a:ahLst/>
                <a:cxnLst>
                  <a:cxn ang="0">
                    <a:pos x="T0" y="T1"/>
                  </a:cxn>
                  <a:cxn ang="0">
                    <a:pos x="T2" y="T3"/>
                  </a:cxn>
                  <a:cxn ang="0">
                    <a:pos x="T4" y="T5"/>
                  </a:cxn>
                  <a:cxn ang="0">
                    <a:pos x="T6" y="T7"/>
                  </a:cxn>
                  <a:cxn ang="0">
                    <a:pos x="T8" y="T9"/>
                  </a:cxn>
                </a:cxnLst>
                <a:rect l="0" t="0" r="r" b="b"/>
                <a:pathLst>
                  <a:path w="13" h="4">
                    <a:moveTo>
                      <a:pt x="13" y="2"/>
                    </a:moveTo>
                    <a:cubicBezTo>
                      <a:pt x="9" y="3"/>
                      <a:pt x="4" y="4"/>
                      <a:pt x="0" y="4"/>
                    </a:cubicBezTo>
                    <a:cubicBezTo>
                      <a:pt x="0" y="4"/>
                      <a:pt x="0" y="3"/>
                      <a:pt x="0" y="3"/>
                    </a:cubicBezTo>
                    <a:cubicBezTo>
                      <a:pt x="4" y="2"/>
                      <a:pt x="8" y="1"/>
                      <a:pt x="12" y="0"/>
                    </a:cubicBezTo>
                    <a:cubicBezTo>
                      <a:pt x="13" y="1"/>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9" name="Freeform 20"/>
              <p:cNvSpPr>
                <a:spLocks/>
              </p:cNvSpPr>
              <p:nvPr/>
            </p:nvSpPr>
            <p:spPr bwMode="auto">
              <a:xfrm>
                <a:off x="4063" y="1955"/>
                <a:ext cx="9" cy="31"/>
              </a:xfrm>
              <a:custGeom>
                <a:avLst/>
                <a:gdLst>
                  <a:gd name="T0" fmla="*/ 3 w 4"/>
                  <a:gd name="T1" fmla="*/ 13 h 13"/>
                  <a:gd name="T2" fmla="*/ 0 w 4"/>
                  <a:gd name="T3" fmla="*/ 1 h 13"/>
                  <a:gd name="T4" fmla="*/ 2 w 4"/>
                  <a:gd name="T5" fmla="*/ 0 h 13"/>
                  <a:gd name="T6" fmla="*/ 4 w 4"/>
                  <a:gd name="T7" fmla="*/ 13 h 13"/>
                  <a:gd name="T8" fmla="*/ 3 w 4"/>
                  <a:gd name="T9" fmla="*/ 13 h 13"/>
                </a:gdLst>
                <a:ahLst/>
                <a:cxnLst>
                  <a:cxn ang="0">
                    <a:pos x="T0" y="T1"/>
                  </a:cxn>
                  <a:cxn ang="0">
                    <a:pos x="T2" y="T3"/>
                  </a:cxn>
                  <a:cxn ang="0">
                    <a:pos x="T4" y="T5"/>
                  </a:cxn>
                  <a:cxn ang="0">
                    <a:pos x="T6" y="T7"/>
                  </a:cxn>
                  <a:cxn ang="0">
                    <a:pos x="T8" y="T9"/>
                  </a:cxn>
                </a:cxnLst>
                <a:rect l="0" t="0" r="r" b="b"/>
                <a:pathLst>
                  <a:path w="4" h="13">
                    <a:moveTo>
                      <a:pt x="3" y="13"/>
                    </a:moveTo>
                    <a:cubicBezTo>
                      <a:pt x="2" y="9"/>
                      <a:pt x="1" y="5"/>
                      <a:pt x="0" y="1"/>
                    </a:cubicBezTo>
                    <a:cubicBezTo>
                      <a:pt x="1" y="0"/>
                      <a:pt x="1" y="0"/>
                      <a:pt x="2" y="0"/>
                    </a:cubicBezTo>
                    <a:cubicBezTo>
                      <a:pt x="3" y="4"/>
                      <a:pt x="4" y="8"/>
                      <a:pt x="4" y="13"/>
                    </a:cubicBezTo>
                    <a:cubicBezTo>
                      <a:pt x="4" y="13"/>
                      <a:pt x="3" y="13"/>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0" name="Freeform 21"/>
              <p:cNvSpPr>
                <a:spLocks/>
              </p:cNvSpPr>
              <p:nvPr/>
            </p:nvSpPr>
            <p:spPr bwMode="auto">
              <a:xfrm>
                <a:off x="4233" y="1543"/>
                <a:ext cx="33" cy="12"/>
              </a:xfrm>
              <a:custGeom>
                <a:avLst/>
                <a:gdLst>
                  <a:gd name="T0" fmla="*/ 0 w 14"/>
                  <a:gd name="T1" fmla="*/ 5 h 5"/>
                  <a:gd name="T2" fmla="*/ 14 w 14"/>
                  <a:gd name="T3" fmla="*/ 2 h 5"/>
                  <a:gd name="T4" fmla="*/ 0 w 14"/>
                  <a:gd name="T5" fmla="*/ 5 h 5"/>
                </a:gdLst>
                <a:ahLst/>
                <a:cxnLst>
                  <a:cxn ang="0">
                    <a:pos x="T0" y="T1"/>
                  </a:cxn>
                  <a:cxn ang="0">
                    <a:pos x="T2" y="T3"/>
                  </a:cxn>
                  <a:cxn ang="0">
                    <a:pos x="T4" y="T5"/>
                  </a:cxn>
                </a:cxnLst>
                <a:rect l="0" t="0" r="r" b="b"/>
                <a:pathLst>
                  <a:path w="14" h="5">
                    <a:moveTo>
                      <a:pt x="0" y="5"/>
                    </a:moveTo>
                    <a:cubicBezTo>
                      <a:pt x="2" y="2"/>
                      <a:pt x="11" y="0"/>
                      <a:pt x="14" y="2"/>
                    </a:cubicBezTo>
                    <a:cubicBezTo>
                      <a:pt x="9" y="3"/>
                      <a:pt x="5"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1" name="Freeform 22"/>
              <p:cNvSpPr>
                <a:spLocks/>
              </p:cNvSpPr>
              <p:nvPr/>
            </p:nvSpPr>
            <p:spPr bwMode="auto">
              <a:xfrm>
                <a:off x="5243" y="2484"/>
                <a:ext cx="10" cy="31"/>
              </a:xfrm>
              <a:custGeom>
                <a:avLst/>
                <a:gdLst>
                  <a:gd name="T0" fmla="*/ 3 w 4"/>
                  <a:gd name="T1" fmla="*/ 13 h 13"/>
                  <a:gd name="T2" fmla="*/ 0 w 4"/>
                  <a:gd name="T3" fmla="*/ 0 h 13"/>
                  <a:gd name="T4" fmla="*/ 1 w 4"/>
                  <a:gd name="T5" fmla="*/ 0 h 13"/>
                  <a:gd name="T6" fmla="*/ 4 w 4"/>
                  <a:gd name="T7" fmla="*/ 12 h 13"/>
                  <a:gd name="T8" fmla="*/ 3 w 4"/>
                  <a:gd name="T9" fmla="*/ 13 h 13"/>
                </a:gdLst>
                <a:ahLst/>
                <a:cxnLst>
                  <a:cxn ang="0">
                    <a:pos x="T0" y="T1"/>
                  </a:cxn>
                  <a:cxn ang="0">
                    <a:pos x="T2" y="T3"/>
                  </a:cxn>
                  <a:cxn ang="0">
                    <a:pos x="T4" y="T5"/>
                  </a:cxn>
                  <a:cxn ang="0">
                    <a:pos x="T6" y="T7"/>
                  </a:cxn>
                  <a:cxn ang="0">
                    <a:pos x="T8" y="T9"/>
                  </a:cxn>
                </a:cxnLst>
                <a:rect l="0" t="0" r="r" b="b"/>
                <a:pathLst>
                  <a:path w="4" h="13">
                    <a:moveTo>
                      <a:pt x="3" y="13"/>
                    </a:moveTo>
                    <a:cubicBezTo>
                      <a:pt x="1" y="9"/>
                      <a:pt x="1" y="5"/>
                      <a:pt x="0" y="0"/>
                    </a:cubicBezTo>
                    <a:cubicBezTo>
                      <a:pt x="0" y="0"/>
                      <a:pt x="1" y="0"/>
                      <a:pt x="1" y="0"/>
                    </a:cubicBezTo>
                    <a:cubicBezTo>
                      <a:pt x="2" y="4"/>
                      <a:pt x="3" y="8"/>
                      <a:pt x="4" y="12"/>
                    </a:cubicBezTo>
                    <a:cubicBezTo>
                      <a:pt x="4" y="12"/>
                      <a:pt x="3" y="12"/>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2" name="Freeform 23"/>
              <p:cNvSpPr>
                <a:spLocks/>
              </p:cNvSpPr>
              <p:nvPr/>
            </p:nvSpPr>
            <p:spPr bwMode="auto">
              <a:xfrm>
                <a:off x="4077" y="1647"/>
                <a:ext cx="16" cy="29"/>
              </a:xfrm>
              <a:custGeom>
                <a:avLst/>
                <a:gdLst>
                  <a:gd name="T0" fmla="*/ 0 w 7"/>
                  <a:gd name="T1" fmla="*/ 12 h 12"/>
                  <a:gd name="T2" fmla="*/ 6 w 7"/>
                  <a:gd name="T3" fmla="*/ 0 h 12"/>
                  <a:gd name="T4" fmla="*/ 7 w 7"/>
                  <a:gd name="T5" fmla="*/ 1 h 12"/>
                  <a:gd name="T6" fmla="*/ 1 w 7"/>
                  <a:gd name="T7" fmla="*/ 12 h 12"/>
                  <a:gd name="T8" fmla="*/ 0 w 7"/>
                  <a:gd name="T9" fmla="*/ 12 h 12"/>
                </a:gdLst>
                <a:ahLst/>
                <a:cxnLst>
                  <a:cxn ang="0">
                    <a:pos x="T0" y="T1"/>
                  </a:cxn>
                  <a:cxn ang="0">
                    <a:pos x="T2" y="T3"/>
                  </a:cxn>
                  <a:cxn ang="0">
                    <a:pos x="T4" y="T5"/>
                  </a:cxn>
                  <a:cxn ang="0">
                    <a:pos x="T6" y="T7"/>
                  </a:cxn>
                  <a:cxn ang="0">
                    <a:pos x="T8" y="T9"/>
                  </a:cxn>
                </a:cxnLst>
                <a:rect l="0" t="0" r="r" b="b"/>
                <a:pathLst>
                  <a:path w="7" h="12">
                    <a:moveTo>
                      <a:pt x="0" y="12"/>
                    </a:moveTo>
                    <a:cubicBezTo>
                      <a:pt x="2" y="8"/>
                      <a:pt x="4" y="4"/>
                      <a:pt x="6" y="0"/>
                    </a:cubicBezTo>
                    <a:cubicBezTo>
                      <a:pt x="6" y="1"/>
                      <a:pt x="7" y="1"/>
                      <a:pt x="7" y="1"/>
                    </a:cubicBezTo>
                    <a:cubicBezTo>
                      <a:pt x="5" y="5"/>
                      <a:pt x="3" y="9"/>
                      <a:pt x="1" y="12"/>
                    </a:cubicBezTo>
                    <a:cubicBezTo>
                      <a:pt x="1" y="12"/>
                      <a:pt x="0" y="12"/>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3" name="Freeform 24"/>
              <p:cNvSpPr>
                <a:spLocks/>
              </p:cNvSpPr>
              <p:nvPr/>
            </p:nvSpPr>
            <p:spPr bwMode="auto">
              <a:xfrm>
                <a:off x="5222" y="2797"/>
                <a:ext cx="14" cy="26"/>
              </a:xfrm>
              <a:custGeom>
                <a:avLst/>
                <a:gdLst>
                  <a:gd name="T0" fmla="*/ 0 w 6"/>
                  <a:gd name="T1" fmla="*/ 11 h 11"/>
                  <a:gd name="T2" fmla="*/ 6 w 6"/>
                  <a:gd name="T3" fmla="*/ 0 h 11"/>
                  <a:gd name="T4" fmla="*/ 0 w 6"/>
                  <a:gd name="T5" fmla="*/ 11 h 11"/>
                </a:gdLst>
                <a:ahLst/>
                <a:cxnLst>
                  <a:cxn ang="0">
                    <a:pos x="T0" y="T1"/>
                  </a:cxn>
                  <a:cxn ang="0">
                    <a:pos x="T2" y="T3"/>
                  </a:cxn>
                  <a:cxn ang="0">
                    <a:pos x="T4" y="T5"/>
                  </a:cxn>
                </a:cxnLst>
                <a:rect l="0" t="0" r="r" b="b"/>
                <a:pathLst>
                  <a:path w="6" h="11">
                    <a:moveTo>
                      <a:pt x="0" y="11"/>
                    </a:moveTo>
                    <a:cubicBezTo>
                      <a:pt x="0" y="9"/>
                      <a:pt x="5" y="1"/>
                      <a:pt x="6" y="0"/>
                    </a:cubicBezTo>
                    <a:cubicBezTo>
                      <a:pt x="6" y="4"/>
                      <a:pt x="2"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4" name="Freeform 25"/>
              <p:cNvSpPr>
                <a:spLocks/>
              </p:cNvSpPr>
              <p:nvPr/>
            </p:nvSpPr>
            <p:spPr bwMode="auto">
              <a:xfrm>
                <a:off x="4105" y="1609"/>
                <a:ext cx="22" cy="24"/>
              </a:xfrm>
              <a:custGeom>
                <a:avLst/>
                <a:gdLst>
                  <a:gd name="T0" fmla="*/ 9 w 9"/>
                  <a:gd name="T1" fmla="*/ 0 h 10"/>
                  <a:gd name="T2" fmla="*/ 0 w 9"/>
                  <a:gd name="T3" fmla="*/ 10 h 10"/>
                  <a:gd name="T4" fmla="*/ 9 w 9"/>
                  <a:gd name="T5" fmla="*/ 0 h 10"/>
                </a:gdLst>
                <a:ahLst/>
                <a:cxnLst>
                  <a:cxn ang="0">
                    <a:pos x="T0" y="T1"/>
                  </a:cxn>
                  <a:cxn ang="0">
                    <a:pos x="T2" y="T3"/>
                  </a:cxn>
                  <a:cxn ang="0">
                    <a:pos x="T4" y="T5"/>
                  </a:cxn>
                </a:cxnLst>
                <a:rect l="0" t="0" r="r" b="b"/>
                <a:pathLst>
                  <a:path w="9" h="10">
                    <a:moveTo>
                      <a:pt x="9" y="0"/>
                    </a:moveTo>
                    <a:cubicBezTo>
                      <a:pt x="6" y="3"/>
                      <a:pt x="3" y="6"/>
                      <a:pt x="0" y="10"/>
                    </a:cubicBezTo>
                    <a:cubicBezTo>
                      <a:pt x="0" y="7"/>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5" name="Freeform 26"/>
              <p:cNvSpPr>
                <a:spLocks/>
              </p:cNvSpPr>
              <p:nvPr/>
            </p:nvSpPr>
            <p:spPr bwMode="auto">
              <a:xfrm>
                <a:off x="4340" y="1545"/>
                <a:ext cx="28" cy="7"/>
              </a:xfrm>
              <a:custGeom>
                <a:avLst/>
                <a:gdLst>
                  <a:gd name="T0" fmla="*/ 0 w 12"/>
                  <a:gd name="T1" fmla="*/ 0 h 3"/>
                  <a:gd name="T2" fmla="*/ 12 w 12"/>
                  <a:gd name="T3" fmla="*/ 1 h 3"/>
                  <a:gd name="T4" fmla="*/ 0 w 12"/>
                  <a:gd name="T5" fmla="*/ 0 h 3"/>
                </a:gdLst>
                <a:ahLst/>
                <a:cxnLst>
                  <a:cxn ang="0">
                    <a:pos x="T0" y="T1"/>
                  </a:cxn>
                  <a:cxn ang="0">
                    <a:pos x="T2" y="T3"/>
                  </a:cxn>
                  <a:cxn ang="0">
                    <a:pos x="T4" y="T5"/>
                  </a:cxn>
                </a:cxnLst>
                <a:rect l="0" t="0" r="r" b="b"/>
                <a:pathLst>
                  <a:path w="12" h="3">
                    <a:moveTo>
                      <a:pt x="0" y="0"/>
                    </a:moveTo>
                    <a:cubicBezTo>
                      <a:pt x="4" y="0"/>
                      <a:pt x="8" y="1"/>
                      <a:pt x="12" y="1"/>
                    </a:cubicBezTo>
                    <a:cubicBezTo>
                      <a:pt x="10"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6" name="Freeform 27"/>
              <p:cNvSpPr>
                <a:spLocks/>
              </p:cNvSpPr>
              <p:nvPr/>
            </p:nvSpPr>
            <p:spPr bwMode="auto">
              <a:xfrm>
                <a:off x="5260" y="2586"/>
                <a:ext cx="7" cy="33"/>
              </a:xfrm>
              <a:custGeom>
                <a:avLst/>
                <a:gdLst>
                  <a:gd name="T0" fmla="*/ 1 w 3"/>
                  <a:gd name="T1" fmla="*/ 14 h 14"/>
                  <a:gd name="T2" fmla="*/ 0 w 3"/>
                  <a:gd name="T3" fmla="*/ 0 h 14"/>
                  <a:gd name="T4" fmla="*/ 1 w 3"/>
                  <a:gd name="T5" fmla="*/ 14 h 14"/>
                </a:gdLst>
                <a:ahLst/>
                <a:cxnLst>
                  <a:cxn ang="0">
                    <a:pos x="T0" y="T1"/>
                  </a:cxn>
                  <a:cxn ang="0">
                    <a:pos x="T2" y="T3"/>
                  </a:cxn>
                  <a:cxn ang="0">
                    <a:pos x="T4" y="T5"/>
                  </a:cxn>
                </a:cxnLst>
                <a:rect l="0" t="0" r="r" b="b"/>
                <a:pathLst>
                  <a:path w="3" h="14">
                    <a:moveTo>
                      <a:pt x="1" y="14"/>
                    </a:moveTo>
                    <a:cubicBezTo>
                      <a:pt x="1" y="9"/>
                      <a:pt x="0" y="5"/>
                      <a:pt x="0" y="0"/>
                    </a:cubicBezTo>
                    <a:cubicBezTo>
                      <a:pt x="2" y="2"/>
                      <a:pt x="3" y="12"/>
                      <a:pt x="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7" name="Freeform 28"/>
              <p:cNvSpPr>
                <a:spLocks/>
              </p:cNvSpPr>
              <p:nvPr/>
            </p:nvSpPr>
            <p:spPr bwMode="auto">
              <a:xfrm>
                <a:off x="5257" y="2695"/>
                <a:ext cx="7" cy="31"/>
              </a:xfrm>
              <a:custGeom>
                <a:avLst/>
                <a:gdLst>
                  <a:gd name="T0" fmla="*/ 3 w 3"/>
                  <a:gd name="T1" fmla="*/ 0 h 13"/>
                  <a:gd name="T2" fmla="*/ 1 w 3"/>
                  <a:gd name="T3" fmla="*/ 13 h 13"/>
                  <a:gd name="T4" fmla="*/ 0 w 3"/>
                  <a:gd name="T5" fmla="*/ 13 h 13"/>
                  <a:gd name="T6" fmla="*/ 1 w 3"/>
                  <a:gd name="T7" fmla="*/ 0 h 13"/>
                  <a:gd name="T8" fmla="*/ 3 w 3"/>
                  <a:gd name="T9" fmla="*/ 0 h 13"/>
                </a:gdLst>
                <a:ahLst/>
                <a:cxnLst>
                  <a:cxn ang="0">
                    <a:pos x="T0" y="T1"/>
                  </a:cxn>
                  <a:cxn ang="0">
                    <a:pos x="T2" y="T3"/>
                  </a:cxn>
                  <a:cxn ang="0">
                    <a:pos x="T4" y="T5"/>
                  </a:cxn>
                  <a:cxn ang="0">
                    <a:pos x="T6" y="T7"/>
                  </a:cxn>
                  <a:cxn ang="0">
                    <a:pos x="T8" y="T9"/>
                  </a:cxn>
                </a:cxnLst>
                <a:rect l="0" t="0" r="r" b="b"/>
                <a:pathLst>
                  <a:path w="3" h="13">
                    <a:moveTo>
                      <a:pt x="3" y="0"/>
                    </a:moveTo>
                    <a:cubicBezTo>
                      <a:pt x="2" y="5"/>
                      <a:pt x="2" y="9"/>
                      <a:pt x="1" y="13"/>
                    </a:cubicBezTo>
                    <a:cubicBezTo>
                      <a:pt x="1" y="13"/>
                      <a:pt x="0" y="13"/>
                      <a:pt x="0" y="13"/>
                    </a:cubicBezTo>
                    <a:cubicBezTo>
                      <a:pt x="0" y="9"/>
                      <a:pt x="1" y="4"/>
                      <a:pt x="1" y="0"/>
                    </a:cubicBezTo>
                    <a:cubicBezTo>
                      <a:pt x="2"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8" name="Freeform 29"/>
              <p:cNvSpPr>
                <a:spLocks/>
              </p:cNvSpPr>
              <p:nvPr/>
            </p:nvSpPr>
            <p:spPr bwMode="auto">
              <a:xfrm>
                <a:off x="4048" y="1849"/>
                <a:ext cx="7" cy="33"/>
              </a:xfrm>
              <a:custGeom>
                <a:avLst/>
                <a:gdLst>
                  <a:gd name="T0" fmla="*/ 2 w 3"/>
                  <a:gd name="T1" fmla="*/ 14 h 14"/>
                  <a:gd name="T2" fmla="*/ 2 w 3"/>
                  <a:gd name="T3" fmla="*/ 0 h 14"/>
                  <a:gd name="T4" fmla="*/ 3 w 3"/>
                  <a:gd name="T5" fmla="*/ 14 h 14"/>
                  <a:gd name="T6" fmla="*/ 2 w 3"/>
                  <a:gd name="T7" fmla="*/ 14 h 14"/>
                </a:gdLst>
                <a:ahLst/>
                <a:cxnLst>
                  <a:cxn ang="0">
                    <a:pos x="T0" y="T1"/>
                  </a:cxn>
                  <a:cxn ang="0">
                    <a:pos x="T2" y="T3"/>
                  </a:cxn>
                  <a:cxn ang="0">
                    <a:pos x="T4" y="T5"/>
                  </a:cxn>
                  <a:cxn ang="0">
                    <a:pos x="T6" y="T7"/>
                  </a:cxn>
                </a:cxnLst>
                <a:rect l="0" t="0" r="r" b="b"/>
                <a:pathLst>
                  <a:path w="3" h="14">
                    <a:moveTo>
                      <a:pt x="2" y="14"/>
                    </a:moveTo>
                    <a:cubicBezTo>
                      <a:pt x="1" y="11"/>
                      <a:pt x="0" y="3"/>
                      <a:pt x="2" y="0"/>
                    </a:cubicBezTo>
                    <a:cubicBezTo>
                      <a:pt x="2" y="5"/>
                      <a:pt x="3" y="9"/>
                      <a:pt x="3" y="14"/>
                    </a:cubicBezTo>
                    <a:cubicBezTo>
                      <a:pt x="3" y="14"/>
                      <a:pt x="2"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9" name="Freeform 30"/>
              <p:cNvSpPr>
                <a:spLocks/>
              </p:cNvSpPr>
              <p:nvPr/>
            </p:nvSpPr>
            <p:spPr bwMode="auto">
              <a:xfrm>
                <a:off x="4892" y="2906"/>
                <a:ext cx="31" cy="12"/>
              </a:xfrm>
              <a:custGeom>
                <a:avLst/>
                <a:gdLst>
                  <a:gd name="T0" fmla="*/ 13 w 13"/>
                  <a:gd name="T1" fmla="*/ 5 h 5"/>
                  <a:gd name="T2" fmla="*/ 0 w 13"/>
                  <a:gd name="T3" fmla="*/ 1 h 5"/>
                  <a:gd name="T4" fmla="*/ 13 w 13"/>
                  <a:gd name="T5" fmla="*/ 5 h 5"/>
                </a:gdLst>
                <a:ahLst/>
                <a:cxnLst>
                  <a:cxn ang="0">
                    <a:pos x="T0" y="T1"/>
                  </a:cxn>
                  <a:cxn ang="0">
                    <a:pos x="T2" y="T3"/>
                  </a:cxn>
                  <a:cxn ang="0">
                    <a:pos x="T4" y="T5"/>
                  </a:cxn>
                </a:cxnLst>
                <a:rect l="0" t="0" r="r" b="b"/>
                <a:pathLst>
                  <a:path w="13" h="5">
                    <a:moveTo>
                      <a:pt x="13" y="5"/>
                    </a:moveTo>
                    <a:cubicBezTo>
                      <a:pt x="9" y="4"/>
                      <a:pt x="5" y="3"/>
                      <a:pt x="0" y="1"/>
                    </a:cubicBezTo>
                    <a:cubicBezTo>
                      <a:pt x="4" y="0"/>
                      <a:pt x="12" y="2"/>
                      <a:pt x="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0" name="Freeform 31"/>
              <p:cNvSpPr>
                <a:spLocks/>
              </p:cNvSpPr>
              <p:nvPr/>
            </p:nvSpPr>
            <p:spPr bwMode="auto">
              <a:xfrm>
                <a:off x="4843" y="2889"/>
                <a:ext cx="30" cy="15"/>
              </a:xfrm>
              <a:custGeom>
                <a:avLst/>
                <a:gdLst>
                  <a:gd name="T0" fmla="*/ 13 w 13"/>
                  <a:gd name="T1" fmla="*/ 6 h 6"/>
                  <a:gd name="T2" fmla="*/ 0 w 13"/>
                  <a:gd name="T3" fmla="*/ 2 h 6"/>
                  <a:gd name="T4" fmla="*/ 13 w 13"/>
                  <a:gd name="T5" fmla="*/ 5 h 6"/>
                  <a:gd name="T6" fmla="*/ 13 w 13"/>
                  <a:gd name="T7" fmla="*/ 6 h 6"/>
                </a:gdLst>
                <a:ahLst/>
                <a:cxnLst>
                  <a:cxn ang="0">
                    <a:pos x="T0" y="T1"/>
                  </a:cxn>
                  <a:cxn ang="0">
                    <a:pos x="T2" y="T3"/>
                  </a:cxn>
                  <a:cxn ang="0">
                    <a:pos x="T4" y="T5"/>
                  </a:cxn>
                  <a:cxn ang="0">
                    <a:pos x="T6" y="T7"/>
                  </a:cxn>
                </a:cxnLst>
                <a:rect l="0" t="0" r="r" b="b"/>
                <a:pathLst>
                  <a:path w="13" h="6">
                    <a:moveTo>
                      <a:pt x="13" y="6"/>
                    </a:moveTo>
                    <a:cubicBezTo>
                      <a:pt x="9" y="5"/>
                      <a:pt x="5" y="3"/>
                      <a:pt x="0" y="2"/>
                    </a:cubicBezTo>
                    <a:cubicBezTo>
                      <a:pt x="3" y="0"/>
                      <a:pt x="11" y="3"/>
                      <a:pt x="13" y="5"/>
                    </a:cubicBezTo>
                    <a:cubicBezTo>
                      <a:pt x="13" y="5"/>
                      <a:pt x="13" y="6"/>
                      <a:pt x="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1" name="Freeform 32"/>
              <p:cNvSpPr>
                <a:spLocks/>
              </p:cNvSpPr>
              <p:nvPr/>
            </p:nvSpPr>
            <p:spPr bwMode="auto">
              <a:xfrm>
                <a:off x="5243" y="2747"/>
                <a:ext cx="12" cy="29"/>
              </a:xfrm>
              <a:custGeom>
                <a:avLst/>
                <a:gdLst>
                  <a:gd name="T0" fmla="*/ 0 w 5"/>
                  <a:gd name="T1" fmla="*/ 12 h 12"/>
                  <a:gd name="T2" fmla="*/ 4 w 5"/>
                  <a:gd name="T3" fmla="*/ 0 h 12"/>
                  <a:gd name="T4" fmla="*/ 5 w 5"/>
                  <a:gd name="T5" fmla="*/ 0 h 12"/>
                  <a:gd name="T6" fmla="*/ 0 w 5"/>
                  <a:gd name="T7" fmla="*/ 12 h 12"/>
                </a:gdLst>
                <a:ahLst/>
                <a:cxnLst>
                  <a:cxn ang="0">
                    <a:pos x="T0" y="T1"/>
                  </a:cxn>
                  <a:cxn ang="0">
                    <a:pos x="T2" y="T3"/>
                  </a:cxn>
                  <a:cxn ang="0">
                    <a:pos x="T4" y="T5"/>
                  </a:cxn>
                  <a:cxn ang="0">
                    <a:pos x="T6" y="T7"/>
                  </a:cxn>
                </a:cxnLst>
                <a:rect l="0" t="0" r="r" b="b"/>
                <a:pathLst>
                  <a:path w="5" h="12">
                    <a:moveTo>
                      <a:pt x="0" y="12"/>
                    </a:moveTo>
                    <a:cubicBezTo>
                      <a:pt x="1" y="8"/>
                      <a:pt x="3" y="4"/>
                      <a:pt x="4" y="0"/>
                    </a:cubicBezTo>
                    <a:cubicBezTo>
                      <a:pt x="4" y="0"/>
                      <a:pt x="4" y="0"/>
                      <a:pt x="5" y="0"/>
                    </a:cubicBezTo>
                    <a:cubicBezTo>
                      <a:pt x="5" y="4"/>
                      <a:pt x="3" y="12"/>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2" name="Freeform 33"/>
              <p:cNvSpPr>
                <a:spLocks/>
              </p:cNvSpPr>
              <p:nvPr/>
            </p:nvSpPr>
            <p:spPr bwMode="auto">
              <a:xfrm>
                <a:off x="4058" y="1697"/>
                <a:ext cx="14" cy="31"/>
              </a:xfrm>
              <a:custGeom>
                <a:avLst/>
                <a:gdLst>
                  <a:gd name="T0" fmla="*/ 6 w 6"/>
                  <a:gd name="T1" fmla="*/ 0 h 13"/>
                  <a:gd name="T2" fmla="*/ 2 w 6"/>
                  <a:gd name="T3" fmla="*/ 13 h 13"/>
                  <a:gd name="T4" fmla="*/ 6 w 6"/>
                  <a:gd name="T5" fmla="*/ 0 h 13"/>
                </a:gdLst>
                <a:ahLst/>
                <a:cxnLst>
                  <a:cxn ang="0">
                    <a:pos x="T0" y="T1"/>
                  </a:cxn>
                  <a:cxn ang="0">
                    <a:pos x="T2" y="T3"/>
                  </a:cxn>
                  <a:cxn ang="0">
                    <a:pos x="T4" y="T5"/>
                  </a:cxn>
                </a:cxnLst>
                <a:rect l="0" t="0" r="r" b="b"/>
                <a:pathLst>
                  <a:path w="6" h="13">
                    <a:moveTo>
                      <a:pt x="6" y="0"/>
                    </a:moveTo>
                    <a:cubicBezTo>
                      <a:pt x="4" y="4"/>
                      <a:pt x="3" y="8"/>
                      <a:pt x="2" y="13"/>
                    </a:cubicBezTo>
                    <a:cubicBezTo>
                      <a:pt x="0" y="11"/>
                      <a:pt x="3"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3" name="Freeform 34"/>
              <p:cNvSpPr>
                <a:spLocks/>
              </p:cNvSpPr>
              <p:nvPr/>
            </p:nvSpPr>
            <p:spPr bwMode="auto">
              <a:xfrm>
                <a:off x="5262" y="2643"/>
                <a:ext cx="5" cy="31"/>
              </a:xfrm>
              <a:custGeom>
                <a:avLst/>
                <a:gdLst>
                  <a:gd name="T0" fmla="*/ 0 w 2"/>
                  <a:gd name="T1" fmla="*/ 13 h 13"/>
                  <a:gd name="T2" fmla="*/ 1 w 2"/>
                  <a:gd name="T3" fmla="*/ 0 h 13"/>
                  <a:gd name="T4" fmla="*/ 0 w 2"/>
                  <a:gd name="T5" fmla="*/ 13 h 13"/>
                </a:gdLst>
                <a:ahLst/>
                <a:cxnLst>
                  <a:cxn ang="0">
                    <a:pos x="T0" y="T1"/>
                  </a:cxn>
                  <a:cxn ang="0">
                    <a:pos x="T2" y="T3"/>
                  </a:cxn>
                  <a:cxn ang="0">
                    <a:pos x="T4" y="T5"/>
                  </a:cxn>
                </a:cxnLst>
                <a:rect l="0" t="0" r="r" b="b"/>
                <a:pathLst>
                  <a:path w="2" h="13">
                    <a:moveTo>
                      <a:pt x="0" y="13"/>
                    </a:moveTo>
                    <a:cubicBezTo>
                      <a:pt x="0" y="8"/>
                      <a:pt x="0" y="4"/>
                      <a:pt x="1" y="0"/>
                    </a:cubicBezTo>
                    <a:cubicBezTo>
                      <a:pt x="2" y="2"/>
                      <a:pt x="2" y="11"/>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4" name="Freeform 35"/>
              <p:cNvSpPr>
                <a:spLocks/>
              </p:cNvSpPr>
              <p:nvPr/>
            </p:nvSpPr>
            <p:spPr bwMode="auto">
              <a:xfrm>
                <a:off x="4051" y="1749"/>
                <a:ext cx="7" cy="31"/>
              </a:xfrm>
              <a:custGeom>
                <a:avLst/>
                <a:gdLst>
                  <a:gd name="T0" fmla="*/ 3 w 3"/>
                  <a:gd name="T1" fmla="*/ 0 h 13"/>
                  <a:gd name="T2" fmla="*/ 2 w 3"/>
                  <a:gd name="T3" fmla="*/ 13 h 13"/>
                  <a:gd name="T4" fmla="*/ 2 w 3"/>
                  <a:gd name="T5" fmla="*/ 0 h 13"/>
                  <a:gd name="T6" fmla="*/ 3 w 3"/>
                  <a:gd name="T7" fmla="*/ 0 h 13"/>
                </a:gdLst>
                <a:ahLst/>
                <a:cxnLst>
                  <a:cxn ang="0">
                    <a:pos x="T0" y="T1"/>
                  </a:cxn>
                  <a:cxn ang="0">
                    <a:pos x="T2" y="T3"/>
                  </a:cxn>
                  <a:cxn ang="0">
                    <a:pos x="T4" y="T5"/>
                  </a:cxn>
                  <a:cxn ang="0">
                    <a:pos x="T6" y="T7"/>
                  </a:cxn>
                </a:cxnLst>
                <a:rect l="0" t="0" r="r" b="b"/>
                <a:pathLst>
                  <a:path w="3" h="13">
                    <a:moveTo>
                      <a:pt x="3" y="0"/>
                    </a:moveTo>
                    <a:cubicBezTo>
                      <a:pt x="3" y="4"/>
                      <a:pt x="2" y="8"/>
                      <a:pt x="2" y="13"/>
                    </a:cubicBezTo>
                    <a:cubicBezTo>
                      <a:pt x="0" y="11"/>
                      <a:pt x="1" y="2"/>
                      <a:pt x="2"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5" name="Freeform 36"/>
              <p:cNvSpPr>
                <a:spLocks/>
              </p:cNvSpPr>
              <p:nvPr/>
            </p:nvSpPr>
            <p:spPr bwMode="auto">
              <a:xfrm>
                <a:off x="5186" y="2842"/>
                <a:ext cx="24" cy="21"/>
              </a:xfrm>
              <a:custGeom>
                <a:avLst/>
                <a:gdLst>
                  <a:gd name="T0" fmla="*/ 0 w 10"/>
                  <a:gd name="T1" fmla="*/ 9 h 9"/>
                  <a:gd name="T2" fmla="*/ 2 w 10"/>
                  <a:gd name="T3" fmla="*/ 6 h 9"/>
                  <a:gd name="T4" fmla="*/ 7 w 10"/>
                  <a:gd name="T5" fmla="*/ 1 h 9"/>
                  <a:gd name="T6" fmla="*/ 9 w 10"/>
                  <a:gd name="T7" fmla="*/ 0 h 9"/>
                  <a:gd name="T8" fmla="*/ 10 w 10"/>
                  <a:gd name="T9" fmla="*/ 1 h 9"/>
                  <a:gd name="T10" fmla="*/ 6 w 10"/>
                  <a:gd name="T11" fmla="*/ 6 h 9"/>
                  <a:gd name="T12" fmla="*/ 4 w 10"/>
                  <a:gd name="T13" fmla="*/ 9 h 9"/>
                  <a:gd name="T14" fmla="*/ 0 w 1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0" y="9"/>
                    </a:moveTo>
                    <a:cubicBezTo>
                      <a:pt x="1" y="8"/>
                      <a:pt x="1" y="7"/>
                      <a:pt x="2" y="6"/>
                    </a:cubicBezTo>
                    <a:cubicBezTo>
                      <a:pt x="3" y="5"/>
                      <a:pt x="5" y="3"/>
                      <a:pt x="7" y="1"/>
                    </a:cubicBezTo>
                    <a:cubicBezTo>
                      <a:pt x="8" y="1"/>
                      <a:pt x="9" y="0"/>
                      <a:pt x="9" y="0"/>
                    </a:cubicBezTo>
                    <a:cubicBezTo>
                      <a:pt x="10" y="0"/>
                      <a:pt x="10" y="0"/>
                      <a:pt x="10" y="1"/>
                    </a:cubicBezTo>
                    <a:cubicBezTo>
                      <a:pt x="9" y="2"/>
                      <a:pt x="7" y="4"/>
                      <a:pt x="6" y="6"/>
                    </a:cubicBezTo>
                    <a:cubicBezTo>
                      <a:pt x="5" y="7"/>
                      <a:pt x="4" y="8"/>
                      <a:pt x="4" y="9"/>
                    </a:cubicBezTo>
                    <a:cubicBezTo>
                      <a:pt x="3" y="9"/>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6" name="Freeform 37"/>
              <p:cNvSpPr>
                <a:spLocks/>
              </p:cNvSpPr>
              <p:nvPr/>
            </p:nvSpPr>
            <p:spPr bwMode="auto">
              <a:xfrm>
                <a:off x="4053" y="1903"/>
                <a:ext cx="10" cy="31"/>
              </a:xfrm>
              <a:custGeom>
                <a:avLst/>
                <a:gdLst>
                  <a:gd name="T0" fmla="*/ 2 w 4"/>
                  <a:gd name="T1" fmla="*/ 13 h 13"/>
                  <a:gd name="T2" fmla="*/ 0 w 4"/>
                  <a:gd name="T3" fmla="*/ 0 h 13"/>
                  <a:gd name="T4" fmla="*/ 3 w 4"/>
                  <a:gd name="T5" fmla="*/ 13 h 13"/>
                  <a:gd name="T6" fmla="*/ 2 w 4"/>
                  <a:gd name="T7" fmla="*/ 13 h 13"/>
                </a:gdLst>
                <a:ahLst/>
                <a:cxnLst>
                  <a:cxn ang="0">
                    <a:pos x="T0" y="T1"/>
                  </a:cxn>
                  <a:cxn ang="0">
                    <a:pos x="T2" y="T3"/>
                  </a:cxn>
                  <a:cxn ang="0">
                    <a:pos x="T4" y="T5"/>
                  </a:cxn>
                  <a:cxn ang="0">
                    <a:pos x="T6" y="T7"/>
                  </a:cxn>
                </a:cxnLst>
                <a:rect l="0" t="0" r="r" b="b"/>
                <a:pathLst>
                  <a:path w="4" h="13">
                    <a:moveTo>
                      <a:pt x="2" y="13"/>
                    </a:moveTo>
                    <a:cubicBezTo>
                      <a:pt x="2" y="9"/>
                      <a:pt x="1" y="5"/>
                      <a:pt x="0" y="0"/>
                    </a:cubicBezTo>
                    <a:cubicBezTo>
                      <a:pt x="3" y="2"/>
                      <a:pt x="4" y="10"/>
                      <a:pt x="3" y="13"/>
                    </a:cubicBezTo>
                    <a:cubicBezTo>
                      <a:pt x="3" y="13"/>
                      <a:pt x="3" y="13"/>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7" name="Freeform 38"/>
              <p:cNvSpPr>
                <a:spLocks/>
              </p:cNvSpPr>
              <p:nvPr/>
            </p:nvSpPr>
            <p:spPr bwMode="auto">
              <a:xfrm>
                <a:off x="5253" y="2536"/>
                <a:ext cx="7" cy="29"/>
              </a:xfrm>
              <a:custGeom>
                <a:avLst/>
                <a:gdLst>
                  <a:gd name="T0" fmla="*/ 2 w 3"/>
                  <a:gd name="T1" fmla="*/ 12 h 12"/>
                  <a:gd name="T2" fmla="*/ 0 w 3"/>
                  <a:gd name="T3" fmla="*/ 0 h 12"/>
                  <a:gd name="T4" fmla="*/ 1 w 3"/>
                  <a:gd name="T5" fmla="*/ 0 h 12"/>
                  <a:gd name="T6" fmla="*/ 3 w 3"/>
                  <a:gd name="T7" fmla="*/ 12 h 12"/>
                  <a:gd name="T8" fmla="*/ 2 w 3"/>
                  <a:gd name="T9" fmla="*/ 12 h 12"/>
                </a:gdLst>
                <a:ahLst/>
                <a:cxnLst>
                  <a:cxn ang="0">
                    <a:pos x="T0" y="T1"/>
                  </a:cxn>
                  <a:cxn ang="0">
                    <a:pos x="T2" y="T3"/>
                  </a:cxn>
                  <a:cxn ang="0">
                    <a:pos x="T4" y="T5"/>
                  </a:cxn>
                  <a:cxn ang="0">
                    <a:pos x="T6" y="T7"/>
                  </a:cxn>
                  <a:cxn ang="0">
                    <a:pos x="T8" y="T9"/>
                  </a:cxn>
                </a:cxnLst>
                <a:rect l="0" t="0" r="r" b="b"/>
                <a:pathLst>
                  <a:path w="3" h="12">
                    <a:moveTo>
                      <a:pt x="2" y="12"/>
                    </a:moveTo>
                    <a:cubicBezTo>
                      <a:pt x="1" y="8"/>
                      <a:pt x="1" y="4"/>
                      <a:pt x="0" y="0"/>
                    </a:cubicBezTo>
                    <a:cubicBezTo>
                      <a:pt x="1" y="0"/>
                      <a:pt x="1" y="0"/>
                      <a:pt x="1" y="0"/>
                    </a:cubicBezTo>
                    <a:cubicBezTo>
                      <a:pt x="3" y="4"/>
                      <a:pt x="3" y="8"/>
                      <a:pt x="3" y="12"/>
                    </a:cubicBezTo>
                    <a:cubicBezTo>
                      <a:pt x="3" y="12"/>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8" name="Freeform 39"/>
              <p:cNvSpPr>
                <a:spLocks/>
              </p:cNvSpPr>
              <p:nvPr/>
            </p:nvSpPr>
            <p:spPr bwMode="auto">
              <a:xfrm>
                <a:off x="4489" y="1583"/>
                <a:ext cx="26" cy="17"/>
              </a:xfrm>
              <a:custGeom>
                <a:avLst/>
                <a:gdLst>
                  <a:gd name="T0" fmla="*/ 0 w 11"/>
                  <a:gd name="T1" fmla="*/ 0 h 7"/>
                  <a:gd name="T2" fmla="*/ 11 w 11"/>
                  <a:gd name="T3" fmla="*/ 6 h 7"/>
                  <a:gd name="T4" fmla="*/ 0 w 11"/>
                  <a:gd name="T5" fmla="*/ 0 h 7"/>
                </a:gdLst>
                <a:ahLst/>
                <a:cxnLst>
                  <a:cxn ang="0">
                    <a:pos x="T0" y="T1"/>
                  </a:cxn>
                  <a:cxn ang="0">
                    <a:pos x="T2" y="T3"/>
                  </a:cxn>
                  <a:cxn ang="0">
                    <a:pos x="T4" y="T5"/>
                  </a:cxn>
                </a:cxnLst>
                <a:rect l="0" t="0" r="r" b="b"/>
                <a:pathLst>
                  <a:path w="11" h="7">
                    <a:moveTo>
                      <a:pt x="0" y="0"/>
                    </a:moveTo>
                    <a:cubicBezTo>
                      <a:pt x="4" y="2"/>
                      <a:pt x="8" y="4"/>
                      <a:pt x="11" y="6"/>
                    </a:cubicBezTo>
                    <a:cubicBezTo>
                      <a:pt x="9" y="7"/>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9" name="Freeform 40"/>
              <p:cNvSpPr>
                <a:spLocks/>
              </p:cNvSpPr>
              <p:nvPr/>
            </p:nvSpPr>
            <p:spPr bwMode="auto">
              <a:xfrm>
                <a:off x="4440" y="1566"/>
                <a:ext cx="28" cy="15"/>
              </a:xfrm>
              <a:custGeom>
                <a:avLst/>
                <a:gdLst>
                  <a:gd name="T0" fmla="*/ 1 w 12"/>
                  <a:gd name="T1" fmla="*/ 0 h 6"/>
                  <a:gd name="T2" fmla="*/ 12 w 12"/>
                  <a:gd name="T3" fmla="*/ 4 h 6"/>
                  <a:gd name="T4" fmla="*/ 0 w 12"/>
                  <a:gd name="T5" fmla="*/ 1 h 6"/>
                  <a:gd name="T6" fmla="*/ 1 w 12"/>
                  <a:gd name="T7" fmla="*/ 0 h 6"/>
                </a:gdLst>
                <a:ahLst/>
                <a:cxnLst>
                  <a:cxn ang="0">
                    <a:pos x="T0" y="T1"/>
                  </a:cxn>
                  <a:cxn ang="0">
                    <a:pos x="T2" y="T3"/>
                  </a:cxn>
                  <a:cxn ang="0">
                    <a:pos x="T4" y="T5"/>
                  </a:cxn>
                  <a:cxn ang="0">
                    <a:pos x="T6" y="T7"/>
                  </a:cxn>
                </a:cxnLst>
                <a:rect l="0" t="0" r="r" b="b"/>
                <a:pathLst>
                  <a:path w="12" h="6">
                    <a:moveTo>
                      <a:pt x="1" y="0"/>
                    </a:moveTo>
                    <a:cubicBezTo>
                      <a:pt x="5" y="1"/>
                      <a:pt x="9" y="3"/>
                      <a:pt x="12" y="4"/>
                    </a:cubicBezTo>
                    <a:cubicBezTo>
                      <a:pt x="10" y="6"/>
                      <a:pt x="2" y="3"/>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0" name="Freeform 41"/>
              <p:cNvSpPr>
                <a:spLocks/>
              </p:cNvSpPr>
              <p:nvPr/>
            </p:nvSpPr>
            <p:spPr bwMode="auto">
              <a:xfrm>
                <a:off x="4390" y="1552"/>
                <a:ext cx="28" cy="12"/>
              </a:xfrm>
              <a:custGeom>
                <a:avLst/>
                <a:gdLst>
                  <a:gd name="T0" fmla="*/ 12 w 12"/>
                  <a:gd name="T1" fmla="*/ 5 h 5"/>
                  <a:gd name="T2" fmla="*/ 0 w 12"/>
                  <a:gd name="T3" fmla="*/ 2 h 5"/>
                  <a:gd name="T4" fmla="*/ 12 w 12"/>
                  <a:gd name="T5" fmla="*/ 4 h 5"/>
                  <a:gd name="T6" fmla="*/ 12 w 12"/>
                  <a:gd name="T7" fmla="*/ 5 h 5"/>
                </a:gdLst>
                <a:ahLst/>
                <a:cxnLst>
                  <a:cxn ang="0">
                    <a:pos x="T0" y="T1"/>
                  </a:cxn>
                  <a:cxn ang="0">
                    <a:pos x="T2" y="T3"/>
                  </a:cxn>
                  <a:cxn ang="0">
                    <a:pos x="T4" y="T5"/>
                  </a:cxn>
                  <a:cxn ang="0">
                    <a:pos x="T6" y="T7"/>
                  </a:cxn>
                </a:cxnLst>
                <a:rect l="0" t="0" r="r" b="b"/>
                <a:pathLst>
                  <a:path w="12" h="5">
                    <a:moveTo>
                      <a:pt x="12" y="5"/>
                    </a:moveTo>
                    <a:cubicBezTo>
                      <a:pt x="8" y="4"/>
                      <a:pt x="4" y="3"/>
                      <a:pt x="0" y="2"/>
                    </a:cubicBezTo>
                    <a:cubicBezTo>
                      <a:pt x="2" y="0"/>
                      <a:pt x="10" y="2"/>
                      <a:pt x="12" y="4"/>
                    </a:cubicBezTo>
                    <a:cubicBezTo>
                      <a:pt x="12" y="4"/>
                      <a:pt x="12" y="5"/>
                      <a:pt x="1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1" name="Freeform 42"/>
              <p:cNvSpPr>
                <a:spLocks/>
              </p:cNvSpPr>
              <p:nvPr/>
            </p:nvSpPr>
            <p:spPr bwMode="auto">
              <a:xfrm>
                <a:off x="4944" y="2918"/>
                <a:ext cx="31" cy="7"/>
              </a:xfrm>
              <a:custGeom>
                <a:avLst/>
                <a:gdLst>
                  <a:gd name="T0" fmla="*/ 0 w 13"/>
                  <a:gd name="T1" fmla="*/ 2 h 3"/>
                  <a:gd name="T2" fmla="*/ 13 w 13"/>
                  <a:gd name="T3" fmla="*/ 3 h 3"/>
                  <a:gd name="T4" fmla="*/ 0 w 13"/>
                  <a:gd name="T5" fmla="*/ 2 h 3"/>
                </a:gdLst>
                <a:ahLst/>
                <a:cxnLst>
                  <a:cxn ang="0">
                    <a:pos x="T0" y="T1"/>
                  </a:cxn>
                  <a:cxn ang="0">
                    <a:pos x="T2" y="T3"/>
                  </a:cxn>
                  <a:cxn ang="0">
                    <a:pos x="T4" y="T5"/>
                  </a:cxn>
                </a:cxnLst>
                <a:rect l="0" t="0" r="r" b="b"/>
                <a:pathLst>
                  <a:path w="13" h="3">
                    <a:moveTo>
                      <a:pt x="0" y="2"/>
                    </a:moveTo>
                    <a:cubicBezTo>
                      <a:pt x="2" y="0"/>
                      <a:pt x="12" y="1"/>
                      <a:pt x="13" y="3"/>
                    </a:cubicBezTo>
                    <a:cubicBezTo>
                      <a:pt x="9" y="3"/>
                      <a:pt x="5"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2" name="Freeform 43"/>
              <p:cNvSpPr>
                <a:spLocks/>
              </p:cNvSpPr>
              <p:nvPr/>
            </p:nvSpPr>
            <p:spPr bwMode="auto">
              <a:xfrm>
                <a:off x="4534" y="1607"/>
                <a:ext cx="29" cy="14"/>
              </a:xfrm>
              <a:custGeom>
                <a:avLst/>
                <a:gdLst>
                  <a:gd name="T0" fmla="*/ 1 w 12"/>
                  <a:gd name="T1" fmla="*/ 0 h 6"/>
                  <a:gd name="T2" fmla="*/ 12 w 12"/>
                  <a:gd name="T3" fmla="*/ 5 h 6"/>
                  <a:gd name="T4" fmla="*/ 0 w 12"/>
                  <a:gd name="T5" fmla="*/ 1 h 6"/>
                  <a:gd name="T6" fmla="*/ 1 w 12"/>
                  <a:gd name="T7" fmla="*/ 0 h 6"/>
                </a:gdLst>
                <a:ahLst/>
                <a:cxnLst>
                  <a:cxn ang="0">
                    <a:pos x="T0" y="T1"/>
                  </a:cxn>
                  <a:cxn ang="0">
                    <a:pos x="T2" y="T3"/>
                  </a:cxn>
                  <a:cxn ang="0">
                    <a:pos x="T4" y="T5"/>
                  </a:cxn>
                  <a:cxn ang="0">
                    <a:pos x="T6" y="T7"/>
                  </a:cxn>
                </a:cxnLst>
                <a:rect l="0" t="0" r="r" b="b"/>
                <a:pathLst>
                  <a:path w="12" h="6">
                    <a:moveTo>
                      <a:pt x="1" y="0"/>
                    </a:moveTo>
                    <a:cubicBezTo>
                      <a:pt x="4" y="2"/>
                      <a:pt x="8" y="3"/>
                      <a:pt x="12" y="5"/>
                    </a:cubicBezTo>
                    <a:cubicBezTo>
                      <a:pt x="9" y="6"/>
                      <a:pt x="3" y="3"/>
                      <a:pt x="0"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3" name="Freeform 44"/>
              <p:cNvSpPr>
                <a:spLocks/>
              </p:cNvSpPr>
              <p:nvPr/>
            </p:nvSpPr>
            <p:spPr bwMode="auto">
              <a:xfrm>
                <a:off x="5369" y="1927"/>
                <a:ext cx="52" cy="12"/>
              </a:xfrm>
              <a:custGeom>
                <a:avLst/>
                <a:gdLst>
                  <a:gd name="T0" fmla="*/ 0 w 22"/>
                  <a:gd name="T1" fmla="*/ 3 h 5"/>
                  <a:gd name="T2" fmla="*/ 4 w 22"/>
                  <a:gd name="T3" fmla="*/ 3 h 5"/>
                  <a:gd name="T4" fmla="*/ 12 w 22"/>
                  <a:gd name="T5" fmla="*/ 3 h 5"/>
                  <a:gd name="T6" fmla="*/ 22 w 22"/>
                  <a:gd name="T7" fmla="*/ 0 h 5"/>
                  <a:gd name="T8" fmla="*/ 5 w 22"/>
                  <a:gd name="T9" fmla="*/ 4 h 5"/>
                  <a:gd name="T10" fmla="*/ 0 w 22"/>
                  <a:gd name="T11" fmla="*/ 3 h 5"/>
                </a:gdLst>
                <a:ahLst/>
                <a:cxnLst>
                  <a:cxn ang="0">
                    <a:pos x="T0" y="T1"/>
                  </a:cxn>
                  <a:cxn ang="0">
                    <a:pos x="T2" y="T3"/>
                  </a:cxn>
                  <a:cxn ang="0">
                    <a:pos x="T4" y="T5"/>
                  </a:cxn>
                  <a:cxn ang="0">
                    <a:pos x="T6" y="T7"/>
                  </a:cxn>
                  <a:cxn ang="0">
                    <a:pos x="T8" y="T9"/>
                  </a:cxn>
                  <a:cxn ang="0">
                    <a:pos x="T10" y="T11"/>
                  </a:cxn>
                </a:cxnLst>
                <a:rect l="0" t="0" r="r" b="b"/>
                <a:pathLst>
                  <a:path w="22" h="5">
                    <a:moveTo>
                      <a:pt x="0" y="3"/>
                    </a:moveTo>
                    <a:cubicBezTo>
                      <a:pt x="2" y="2"/>
                      <a:pt x="3" y="2"/>
                      <a:pt x="4" y="3"/>
                    </a:cubicBezTo>
                    <a:cubicBezTo>
                      <a:pt x="6" y="4"/>
                      <a:pt x="9" y="4"/>
                      <a:pt x="12" y="3"/>
                    </a:cubicBezTo>
                    <a:cubicBezTo>
                      <a:pt x="15" y="3"/>
                      <a:pt x="19" y="1"/>
                      <a:pt x="22" y="0"/>
                    </a:cubicBezTo>
                    <a:cubicBezTo>
                      <a:pt x="17" y="4"/>
                      <a:pt x="11" y="5"/>
                      <a:pt x="5" y="4"/>
                    </a:cubicBezTo>
                    <a:cubicBezTo>
                      <a:pt x="4" y="4"/>
                      <a:pt x="1"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4" name="Freeform 45"/>
              <p:cNvSpPr>
                <a:spLocks/>
              </p:cNvSpPr>
              <p:nvPr/>
            </p:nvSpPr>
            <p:spPr bwMode="auto">
              <a:xfrm>
                <a:off x="4141" y="1578"/>
                <a:ext cx="28" cy="17"/>
              </a:xfrm>
              <a:custGeom>
                <a:avLst/>
                <a:gdLst>
                  <a:gd name="T0" fmla="*/ 12 w 12"/>
                  <a:gd name="T1" fmla="*/ 0 h 7"/>
                  <a:gd name="T2" fmla="*/ 0 w 12"/>
                  <a:gd name="T3" fmla="*/ 7 h 7"/>
                  <a:gd name="T4" fmla="*/ 11 w 12"/>
                  <a:gd name="T5" fmla="*/ 0 h 7"/>
                  <a:gd name="T6" fmla="*/ 12 w 12"/>
                  <a:gd name="T7" fmla="*/ 0 h 7"/>
                </a:gdLst>
                <a:ahLst/>
                <a:cxnLst>
                  <a:cxn ang="0">
                    <a:pos x="T0" y="T1"/>
                  </a:cxn>
                  <a:cxn ang="0">
                    <a:pos x="T2" y="T3"/>
                  </a:cxn>
                  <a:cxn ang="0">
                    <a:pos x="T4" y="T5"/>
                  </a:cxn>
                  <a:cxn ang="0">
                    <a:pos x="T6" y="T7"/>
                  </a:cxn>
                </a:cxnLst>
                <a:rect l="0" t="0" r="r" b="b"/>
                <a:pathLst>
                  <a:path w="12" h="7">
                    <a:moveTo>
                      <a:pt x="12" y="0"/>
                    </a:moveTo>
                    <a:cubicBezTo>
                      <a:pt x="8" y="3"/>
                      <a:pt x="4" y="5"/>
                      <a:pt x="0" y="7"/>
                    </a:cubicBezTo>
                    <a:cubicBezTo>
                      <a:pt x="1" y="4"/>
                      <a:pt x="8" y="0"/>
                      <a:pt x="11" y="0"/>
                    </a:cubicBezTo>
                    <a:cubicBezTo>
                      <a:pt x="11" y="0"/>
                      <a:pt x="11"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5" name="Freeform 46"/>
              <p:cNvSpPr>
                <a:spLocks/>
              </p:cNvSpPr>
              <p:nvPr/>
            </p:nvSpPr>
            <p:spPr bwMode="auto">
              <a:xfrm>
                <a:off x="4188" y="1557"/>
                <a:ext cx="26" cy="12"/>
              </a:xfrm>
              <a:custGeom>
                <a:avLst/>
                <a:gdLst>
                  <a:gd name="T0" fmla="*/ 0 w 11"/>
                  <a:gd name="T1" fmla="*/ 5 h 5"/>
                  <a:gd name="T2" fmla="*/ 11 w 11"/>
                  <a:gd name="T3" fmla="*/ 1 h 5"/>
                  <a:gd name="T4" fmla="*/ 0 w 11"/>
                  <a:gd name="T5" fmla="*/ 5 h 5"/>
                </a:gdLst>
                <a:ahLst/>
                <a:cxnLst>
                  <a:cxn ang="0">
                    <a:pos x="T0" y="T1"/>
                  </a:cxn>
                  <a:cxn ang="0">
                    <a:pos x="T2" y="T3"/>
                  </a:cxn>
                  <a:cxn ang="0">
                    <a:pos x="T4" y="T5"/>
                  </a:cxn>
                </a:cxnLst>
                <a:rect l="0" t="0" r="r" b="b"/>
                <a:pathLst>
                  <a:path w="11" h="5">
                    <a:moveTo>
                      <a:pt x="0" y="5"/>
                    </a:moveTo>
                    <a:cubicBezTo>
                      <a:pt x="1" y="2"/>
                      <a:pt x="9" y="0"/>
                      <a:pt x="11" y="1"/>
                    </a:cubicBezTo>
                    <a:cubicBezTo>
                      <a:pt x="7" y="3"/>
                      <a:pt x="4"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6" name="Freeform 47"/>
              <p:cNvSpPr>
                <a:spLocks/>
              </p:cNvSpPr>
              <p:nvPr/>
            </p:nvSpPr>
            <p:spPr bwMode="auto">
              <a:xfrm>
                <a:off x="4999" y="2925"/>
                <a:ext cx="28" cy="2"/>
              </a:xfrm>
              <a:custGeom>
                <a:avLst/>
                <a:gdLst>
                  <a:gd name="T0" fmla="*/ 12 w 12"/>
                  <a:gd name="T1" fmla="*/ 1 h 1"/>
                  <a:gd name="T2" fmla="*/ 0 w 12"/>
                  <a:gd name="T3" fmla="*/ 1 h 1"/>
                  <a:gd name="T4" fmla="*/ 0 w 12"/>
                  <a:gd name="T5" fmla="*/ 0 h 1"/>
                  <a:gd name="T6" fmla="*/ 12 w 12"/>
                  <a:gd name="T7" fmla="*/ 0 h 1"/>
                  <a:gd name="T8" fmla="*/ 12 w 12"/>
                  <a:gd name="T9" fmla="*/ 1 h 1"/>
                </a:gdLst>
                <a:ahLst/>
                <a:cxnLst>
                  <a:cxn ang="0">
                    <a:pos x="T0" y="T1"/>
                  </a:cxn>
                  <a:cxn ang="0">
                    <a:pos x="T2" y="T3"/>
                  </a:cxn>
                  <a:cxn ang="0">
                    <a:pos x="T4" y="T5"/>
                  </a:cxn>
                  <a:cxn ang="0">
                    <a:pos x="T6" y="T7"/>
                  </a:cxn>
                  <a:cxn ang="0">
                    <a:pos x="T8" y="T9"/>
                  </a:cxn>
                </a:cxnLst>
                <a:rect l="0" t="0" r="r" b="b"/>
                <a:pathLst>
                  <a:path w="12" h="1">
                    <a:moveTo>
                      <a:pt x="12" y="1"/>
                    </a:moveTo>
                    <a:cubicBezTo>
                      <a:pt x="8" y="1"/>
                      <a:pt x="4" y="1"/>
                      <a:pt x="0" y="1"/>
                    </a:cubicBezTo>
                    <a:cubicBezTo>
                      <a:pt x="0" y="0"/>
                      <a:pt x="0" y="0"/>
                      <a:pt x="0" y="0"/>
                    </a:cubicBezTo>
                    <a:cubicBezTo>
                      <a:pt x="4" y="0"/>
                      <a:pt x="8" y="0"/>
                      <a:pt x="12" y="0"/>
                    </a:cubicBezTo>
                    <a:cubicBezTo>
                      <a:pt x="12" y="0"/>
                      <a:pt x="12" y="0"/>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7" name="Freeform 48"/>
              <p:cNvSpPr>
                <a:spLocks/>
              </p:cNvSpPr>
              <p:nvPr/>
            </p:nvSpPr>
            <p:spPr bwMode="auto">
              <a:xfrm>
                <a:off x="5438" y="1844"/>
                <a:ext cx="11" cy="57"/>
              </a:xfrm>
              <a:custGeom>
                <a:avLst/>
                <a:gdLst>
                  <a:gd name="T0" fmla="*/ 3 w 5"/>
                  <a:gd name="T1" fmla="*/ 24 h 24"/>
                  <a:gd name="T2" fmla="*/ 4 w 5"/>
                  <a:gd name="T3" fmla="*/ 14 h 24"/>
                  <a:gd name="T4" fmla="*/ 0 w 5"/>
                  <a:gd name="T5" fmla="*/ 2 h 24"/>
                  <a:gd name="T6" fmla="*/ 0 w 5"/>
                  <a:gd name="T7" fmla="*/ 0 h 24"/>
                  <a:gd name="T8" fmla="*/ 5 w 5"/>
                  <a:gd name="T9" fmla="*/ 15 h 24"/>
                  <a:gd name="T10" fmla="*/ 3 w 5"/>
                  <a:gd name="T11" fmla="*/ 24 h 24"/>
                </a:gdLst>
                <a:ahLst/>
                <a:cxnLst>
                  <a:cxn ang="0">
                    <a:pos x="T0" y="T1"/>
                  </a:cxn>
                  <a:cxn ang="0">
                    <a:pos x="T2" y="T3"/>
                  </a:cxn>
                  <a:cxn ang="0">
                    <a:pos x="T4" y="T5"/>
                  </a:cxn>
                  <a:cxn ang="0">
                    <a:pos x="T6" y="T7"/>
                  </a:cxn>
                  <a:cxn ang="0">
                    <a:pos x="T8" y="T9"/>
                  </a:cxn>
                  <a:cxn ang="0">
                    <a:pos x="T10" y="T11"/>
                  </a:cxn>
                </a:cxnLst>
                <a:rect l="0" t="0" r="r" b="b"/>
                <a:pathLst>
                  <a:path w="5" h="24">
                    <a:moveTo>
                      <a:pt x="3" y="24"/>
                    </a:moveTo>
                    <a:cubicBezTo>
                      <a:pt x="3" y="21"/>
                      <a:pt x="4" y="18"/>
                      <a:pt x="4" y="14"/>
                    </a:cubicBezTo>
                    <a:cubicBezTo>
                      <a:pt x="4" y="10"/>
                      <a:pt x="3" y="5"/>
                      <a:pt x="0" y="2"/>
                    </a:cubicBezTo>
                    <a:cubicBezTo>
                      <a:pt x="0" y="1"/>
                      <a:pt x="0" y="0"/>
                      <a:pt x="0" y="0"/>
                    </a:cubicBezTo>
                    <a:cubicBezTo>
                      <a:pt x="4" y="4"/>
                      <a:pt x="5" y="9"/>
                      <a:pt x="5" y="15"/>
                    </a:cubicBezTo>
                    <a:cubicBezTo>
                      <a:pt x="5" y="18"/>
                      <a:pt x="3" y="21"/>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8" name="Freeform 49"/>
              <p:cNvSpPr>
                <a:spLocks/>
              </p:cNvSpPr>
              <p:nvPr/>
            </p:nvSpPr>
            <p:spPr bwMode="auto">
              <a:xfrm>
                <a:off x="5331" y="1846"/>
                <a:ext cx="9" cy="55"/>
              </a:xfrm>
              <a:custGeom>
                <a:avLst/>
                <a:gdLst>
                  <a:gd name="T0" fmla="*/ 4 w 4"/>
                  <a:gd name="T1" fmla="*/ 0 h 23"/>
                  <a:gd name="T2" fmla="*/ 4 w 4"/>
                  <a:gd name="T3" fmla="*/ 2 h 23"/>
                  <a:gd name="T4" fmla="*/ 2 w 4"/>
                  <a:gd name="T5" fmla="*/ 23 h 23"/>
                  <a:gd name="T6" fmla="*/ 0 w 4"/>
                  <a:gd name="T7" fmla="*/ 15 h 23"/>
                  <a:gd name="T8" fmla="*/ 4 w 4"/>
                  <a:gd name="T9" fmla="*/ 0 h 23"/>
                </a:gdLst>
                <a:ahLst/>
                <a:cxnLst>
                  <a:cxn ang="0">
                    <a:pos x="T0" y="T1"/>
                  </a:cxn>
                  <a:cxn ang="0">
                    <a:pos x="T2" y="T3"/>
                  </a:cxn>
                  <a:cxn ang="0">
                    <a:pos x="T4" y="T5"/>
                  </a:cxn>
                  <a:cxn ang="0">
                    <a:pos x="T6" y="T7"/>
                  </a:cxn>
                  <a:cxn ang="0">
                    <a:pos x="T8" y="T9"/>
                  </a:cxn>
                </a:cxnLst>
                <a:rect l="0" t="0" r="r" b="b"/>
                <a:pathLst>
                  <a:path w="4" h="23">
                    <a:moveTo>
                      <a:pt x="4" y="0"/>
                    </a:moveTo>
                    <a:cubicBezTo>
                      <a:pt x="4" y="1"/>
                      <a:pt x="4" y="1"/>
                      <a:pt x="4" y="2"/>
                    </a:cubicBezTo>
                    <a:cubicBezTo>
                      <a:pt x="0" y="8"/>
                      <a:pt x="0" y="16"/>
                      <a:pt x="2" y="23"/>
                    </a:cubicBezTo>
                    <a:cubicBezTo>
                      <a:pt x="2" y="20"/>
                      <a:pt x="0" y="17"/>
                      <a:pt x="0" y="15"/>
                    </a:cubicBezTo>
                    <a:cubicBezTo>
                      <a:pt x="0" y="9"/>
                      <a:pt x="1"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9" name="Freeform 50"/>
              <p:cNvSpPr>
                <a:spLocks/>
              </p:cNvSpPr>
              <p:nvPr/>
            </p:nvSpPr>
            <p:spPr bwMode="auto">
              <a:xfrm>
                <a:off x="5362" y="1818"/>
                <a:ext cx="59" cy="9"/>
              </a:xfrm>
              <a:custGeom>
                <a:avLst/>
                <a:gdLst>
                  <a:gd name="T0" fmla="*/ 25 w 25"/>
                  <a:gd name="T1" fmla="*/ 4 h 4"/>
                  <a:gd name="T2" fmla="*/ 18 w 25"/>
                  <a:gd name="T3" fmla="*/ 2 h 4"/>
                  <a:gd name="T4" fmla="*/ 0 w 25"/>
                  <a:gd name="T5" fmla="*/ 4 h 4"/>
                  <a:gd name="T6" fmla="*/ 7 w 25"/>
                  <a:gd name="T7" fmla="*/ 1 h 4"/>
                  <a:gd name="T8" fmla="*/ 25 w 25"/>
                  <a:gd name="T9" fmla="*/ 4 h 4"/>
                </a:gdLst>
                <a:ahLst/>
                <a:cxnLst>
                  <a:cxn ang="0">
                    <a:pos x="T0" y="T1"/>
                  </a:cxn>
                  <a:cxn ang="0">
                    <a:pos x="T2" y="T3"/>
                  </a:cxn>
                  <a:cxn ang="0">
                    <a:pos x="T4" y="T5"/>
                  </a:cxn>
                  <a:cxn ang="0">
                    <a:pos x="T6" y="T7"/>
                  </a:cxn>
                  <a:cxn ang="0">
                    <a:pos x="T8" y="T9"/>
                  </a:cxn>
                </a:cxnLst>
                <a:rect l="0" t="0" r="r" b="b"/>
                <a:pathLst>
                  <a:path w="25" h="4">
                    <a:moveTo>
                      <a:pt x="25" y="4"/>
                    </a:moveTo>
                    <a:cubicBezTo>
                      <a:pt x="22" y="3"/>
                      <a:pt x="20" y="2"/>
                      <a:pt x="18" y="2"/>
                    </a:cubicBezTo>
                    <a:cubicBezTo>
                      <a:pt x="12" y="0"/>
                      <a:pt x="6" y="1"/>
                      <a:pt x="0" y="4"/>
                    </a:cubicBezTo>
                    <a:cubicBezTo>
                      <a:pt x="3" y="3"/>
                      <a:pt x="4" y="1"/>
                      <a:pt x="7" y="1"/>
                    </a:cubicBezTo>
                    <a:cubicBezTo>
                      <a:pt x="13" y="0"/>
                      <a:pt x="19" y="0"/>
                      <a:pt x="2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0" name="Freeform 51"/>
              <p:cNvSpPr>
                <a:spLocks/>
              </p:cNvSpPr>
              <p:nvPr/>
            </p:nvSpPr>
            <p:spPr bwMode="auto">
              <a:xfrm>
                <a:off x="5136" y="2842"/>
                <a:ext cx="50" cy="12"/>
              </a:xfrm>
              <a:custGeom>
                <a:avLst/>
                <a:gdLst>
                  <a:gd name="T0" fmla="*/ 21 w 21"/>
                  <a:gd name="T1" fmla="*/ 5 h 5"/>
                  <a:gd name="T2" fmla="*/ 14 w 21"/>
                  <a:gd name="T3" fmla="*/ 2 h 5"/>
                  <a:gd name="T4" fmla="*/ 0 w 21"/>
                  <a:gd name="T5" fmla="*/ 4 h 5"/>
                  <a:gd name="T6" fmla="*/ 10 w 21"/>
                  <a:gd name="T7" fmla="*/ 1 h 5"/>
                  <a:gd name="T8" fmla="*/ 21 w 21"/>
                  <a:gd name="T9" fmla="*/ 5 h 5"/>
                </a:gdLst>
                <a:ahLst/>
                <a:cxnLst>
                  <a:cxn ang="0">
                    <a:pos x="T0" y="T1"/>
                  </a:cxn>
                  <a:cxn ang="0">
                    <a:pos x="T2" y="T3"/>
                  </a:cxn>
                  <a:cxn ang="0">
                    <a:pos x="T4" y="T5"/>
                  </a:cxn>
                  <a:cxn ang="0">
                    <a:pos x="T6" y="T7"/>
                  </a:cxn>
                  <a:cxn ang="0">
                    <a:pos x="T8" y="T9"/>
                  </a:cxn>
                </a:cxnLst>
                <a:rect l="0" t="0" r="r" b="b"/>
                <a:pathLst>
                  <a:path w="21" h="5">
                    <a:moveTo>
                      <a:pt x="21" y="5"/>
                    </a:moveTo>
                    <a:cubicBezTo>
                      <a:pt x="19" y="4"/>
                      <a:pt x="17" y="2"/>
                      <a:pt x="14" y="2"/>
                    </a:cubicBezTo>
                    <a:cubicBezTo>
                      <a:pt x="9" y="0"/>
                      <a:pt x="4" y="2"/>
                      <a:pt x="0" y="4"/>
                    </a:cubicBezTo>
                    <a:cubicBezTo>
                      <a:pt x="2" y="1"/>
                      <a:pt x="6" y="1"/>
                      <a:pt x="10" y="1"/>
                    </a:cubicBezTo>
                    <a:cubicBezTo>
                      <a:pt x="14" y="0"/>
                      <a:pt x="18" y="1"/>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1" name="Freeform 52"/>
              <p:cNvSpPr>
                <a:spLocks/>
              </p:cNvSpPr>
              <p:nvPr/>
            </p:nvSpPr>
            <p:spPr bwMode="auto">
              <a:xfrm>
                <a:off x="5144" y="2920"/>
                <a:ext cx="35" cy="7"/>
              </a:xfrm>
              <a:custGeom>
                <a:avLst/>
                <a:gdLst>
                  <a:gd name="T0" fmla="*/ 0 w 15"/>
                  <a:gd name="T1" fmla="*/ 1 h 3"/>
                  <a:gd name="T2" fmla="*/ 15 w 15"/>
                  <a:gd name="T3" fmla="*/ 0 h 3"/>
                  <a:gd name="T4" fmla="*/ 0 w 15"/>
                  <a:gd name="T5" fmla="*/ 1 h 3"/>
                </a:gdLst>
                <a:ahLst/>
                <a:cxnLst>
                  <a:cxn ang="0">
                    <a:pos x="T0" y="T1"/>
                  </a:cxn>
                  <a:cxn ang="0">
                    <a:pos x="T2" y="T3"/>
                  </a:cxn>
                  <a:cxn ang="0">
                    <a:pos x="T4" y="T5"/>
                  </a:cxn>
                </a:cxnLst>
                <a:rect l="0" t="0" r="r" b="b"/>
                <a:pathLst>
                  <a:path w="15" h="3">
                    <a:moveTo>
                      <a:pt x="0" y="1"/>
                    </a:moveTo>
                    <a:cubicBezTo>
                      <a:pt x="5" y="2"/>
                      <a:pt x="10" y="2"/>
                      <a:pt x="15" y="0"/>
                    </a:cubicBezTo>
                    <a:cubicBezTo>
                      <a:pt x="10" y="3"/>
                      <a:pt x="5"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 name="Freeform 53"/>
              <p:cNvSpPr>
                <a:spLocks/>
              </p:cNvSpPr>
              <p:nvPr/>
            </p:nvSpPr>
            <p:spPr bwMode="auto">
              <a:xfrm>
                <a:off x="5179" y="2664"/>
                <a:ext cx="7" cy="12"/>
              </a:xfrm>
              <a:custGeom>
                <a:avLst/>
                <a:gdLst>
                  <a:gd name="T0" fmla="*/ 1 w 3"/>
                  <a:gd name="T1" fmla="*/ 5 h 5"/>
                  <a:gd name="T2" fmla="*/ 0 w 3"/>
                  <a:gd name="T3" fmla="*/ 2 h 5"/>
                  <a:gd name="T4" fmla="*/ 1 w 3"/>
                  <a:gd name="T5" fmla="*/ 1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0" y="4"/>
                      <a:pt x="0" y="3"/>
                      <a:pt x="0" y="2"/>
                    </a:cubicBezTo>
                    <a:cubicBezTo>
                      <a:pt x="0" y="2"/>
                      <a:pt x="1" y="0"/>
                      <a:pt x="1" y="1"/>
                    </a:cubicBezTo>
                    <a:cubicBezTo>
                      <a:pt x="2" y="1"/>
                      <a:pt x="3" y="2"/>
                      <a:pt x="3" y="2"/>
                    </a:cubicBezTo>
                    <a:cubicBezTo>
                      <a:pt x="3" y="3"/>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3" name="Freeform 54"/>
              <p:cNvSpPr>
                <a:spLocks/>
              </p:cNvSpPr>
              <p:nvPr/>
            </p:nvSpPr>
            <p:spPr bwMode="auto">
              <a:xfrm>
                <a:off x="4003" y="2086"/>
                <a:ext cx="7" cy="9"/>
              </a:xfrm>
              <a:custGeom>
                <a:avLst/>
                <a:gdLst>
                  <a:gd name="T0" fmla="*/ 2 w 3"/>
                  <a:gd name="T1" fmla="*/ 0 h 4"/>
                  <a:gd name="T2" fmla="*/ 3 w 3"/>
                  <a:gd name="T3" fmla="*/ 2 h 4"/>
                  <a:gd name="T4" fmla="*/ 2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1"/>
                      <a:pt x="3" y="2"/>
                    </a:cubicBezTo>
                    <a:cubicBezTo>
                      <a:pt x="3" y="3"/>
                      <a:pt x="2" y="4"/>
                      <a:pt x="2" y="4"/>
                    </a:cubicBezTo>
                    <a:cubicBezTo>
                      <a:pt x="1" y="4"/>
                      <a:pt x="0"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4" name="Freeform 55"/>
              <p:cNvSpPr>
                <a:spLocks/>
              </p:cNvSpPr>
              <p:nvPr/>
            </p:nvSpPr>
            <p:spPr bwMode="auto">
              <a:xfrm>
                <a:off x="5049" y="2633"/>
                <a:ext cx="9" cy="10"/>
              </a:xfrm>
              <a:custGeom>
                <a:avLst/>
                <a:gdLst>
                  <a:gd name="T0" fmla="*/ 0 w 4"/>
                  <a:gd name="T1" fmla="*/ 2 h 4"/>
                  <a:gd name="T2" fmla="*/ 3 w 4"/>
                  <a:gd name="T3" fmla="*/ 0 h 4"/>
                  <a:gd name="T4" fmla="*/ 4 w 4"/>
                  <a:gd name="T5" fmla="*/ 2 h 4"/>
                  <a:gd name="T6" fmla="*/ 2 w 4"/>
                  <a:gd name="T7" fmla="*/ 4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1" y="1"/>
                      <a:pt x="2" y="0"/>
                      <a:pt x="3" y="0"/>
                    </a:cubicBezTo>
                    <a:cubicBezTo>
                      <a:pt x="3" y="0"/>
                      <a:pt x="4" y="2"/>
                      <a:pt x="4" y="2"/>
                    </a:cubicBezTo>
                    <a:cubicBezTo>
                      <a:pt x="4" y="3"/>
                      <a:pt x="3" y="4"/>
                      <a:pt x="2" y="4"/>
                    </a:cubicBezTo>
                    <a:cubicBezTo>
                      <a:pt x="2" y="4"/>
                      <a:pt x="1"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5" name="Freeform 56"/>
              <p:cNvSpPr>
                <a:spLocks/>
              </p:cNvSpPr>
              <p:nvPr/>
            </p:nvSpPr>
            <p:spPr bwMode="auto">
              <a:xfrm>
                <a:off x="3842" y="1901"/>
                <a:ext cx="10" cy="9"/>
              </a:xfrm>
              <a:custGeom>
                <a:avLst/>
                <a:gdLst>
                  <a:gd name="T0" fmla="*/ 2 w 4"/>
                  <a:gd name="T1" fmla="*/ 0 h 4"/>
                  <a:gd name="T2" fmla="*/ 4 w 4"/>
                  <a:gd name="T3" fmla="*/ 3 h 4"/>
                  <a:gd name="T4" fmla="*/ 2 w 4"/>
                  <a:gd name="T5" fmla="*/ 4 h 4"/>
                  <a:gd name="T6" fmla="*/ 0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3"/>
                    </a:cubicBezTo>
                    <a:cubicBezTo>
                      <a:pt x="4" y="4"/>
                      <a:pt x="3" y="4"/>
                      <a:pt x="2" y="4"/>
                    </a:cubicBezTo>
                    <a:cubicBezTo>
                      <a:pt x="1" y="4"/>
                      <a:pt x="0" y="3"/>
                      <a:pt x="0" y="3"/>
                    </a:cubicBezTo>
                    <a:cubicBezTo>
                      <a:pt x="1"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6" name="Freeform 57"/>
              <p:cNvSpPr>
                <a:spLocks/>
              </p:cNvSpPr>
              <p:nvPr/>
            </p:nvSpPr>
            <p:spPr bwMode="auto">
              <a:xfrm>
                <a:off x="4020" y="2100"/>
                <a:ext cx="12" cy="9"/>
              </a:xfrm>
              <a:custGeom>
                <a:avLst/>
                <a:gdLst>
                  <a:gd name="T0" fmla="*/ 5 w 5"/>
                  <a:gd name="T1" fmla="*/ 2 h 4"/>
                  <a:gd name="T2" fmla="*/ 2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3" y="3"/>
                      <a:pt x="3" y="4"/>
                      <a:pt x="2" y="4"/>
                    </a:cubicBezTo>
                    <a:cubicBezTo>
                      <a:pt x="1" y="4"/>
                      <a:pt x="1" y="3"/>
                      <a:pt x="0" y="2"/>
                    </a:cubicBezTo>
                    <a:cubicBezTo>
                      <a:pt x="1" y="2"/>
                      <a:pt x="2" y="1"/>
                      <a:pt x="2" y="0"/>
                    </a:cubicBezTo>
                    <a:cubicBezTo>
                      <a:pt x="3" y="0"/>
                      <a:pt x="4" y="1"/>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7" name="Freeform 58"/>
              <p:cNvSpPr>
                <a:spLocks/>
              </p:cNvSpPr>
              <p:nvPr/>
            </p:nvSpPr>
            <p:spPr bwMode="auto">
              <a:xfrm>
                <a:off x="3987" y="2071"/>
                <a:ext cx="9" cy="10"/>
              </a:xfrm>
              <a:custGeom>
                <a:avLst/>
                <a:gdLst>
                  <a:gd name="T0" fmla="*/ 4 w 4"/>
                  <a:gd name="T1" fmla="*/ 2 h 4"/>
                  <a:gd name="T2" fmla="*/ 1 w 4"/>
                  <a:gd name="T3" fmla="*/ 3 h 4"/>
                  <a:gd name="T4" fmla="*/ 0 w 4"/>
                  <a:gd name="T5" fmla="*/ 1 h 4"/>
                  <a:gd name="T6" fmla="*/ 2 w 4"/>
                  <a:gd name="T7" fmla="*/ 0 h 4"/>
                  <a:gd name="T8" fmla="*/ 4 w 4"/>
                  <a:gd name="T9" fmla="*/ 1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cubicBezTo>
                      <a:pt x="3" y="3"/>
                      <a:pt x="2" y="4"/>
                      <a:pt x="1" y="3"/>
                    </a:cubicBezTo>
                    <a:cubicBezTo>
                      <a:pt x="1" y="3"/>
                      <a:pt x="0" y="2"/>
                      <a:pt x="0" y="1"/>
                    </a:cubicBezTo>
                    <a:cubicBezTo>
                      <a:pt x="0" y="1"/>
                      <a:pt x="1" y="0"/>
                      <a:pt x="2" y="0"/>
                    </a:cubicBezTo>
                    <a:cubicBezTo>
                      <a:pt x="3" y="0"/>
                      <a:pt x="4" y="1"/>
                      <a:pt x="4" y="1"/>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8" name="Freeform 59"/>
              <p:cNvSpPr>
                <a:spLocks/>
              </p:cNvSpPr>
              <p:nvPr/>
            </p:nvSpPr>
            <p:spPr bwMode="auto">
              <a:xfrm>
                <a:off x="3970" y="2057"/>
                <a:ext cx="10" cy="7"/>
              </a:xfrm>
              <a:custGeom>
                <a:avLst/>
                <a:gdLst>
                  <a:gd name="T0" fmla="*/ 4 w 4"/>
                  <a:gd name="T1" fmla="*/ 2 h 3"/>
                  <a:gd name="T2" fmla="*/ 1 w 4"/>
                  <a:gd name="T3" fmla="*/ 3 h 3"/>
                  <a:gd name="T4" fmla="*/ 0 w 4"/>
                  <a:gd name="T5" fmla="*/ 2 h 3"/>
                  <a:gd name="T6" fmla="*/ 1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1" y="3"/>
                    </a:cubicBezTo>
                    <a:cubicBezTo>
                      <a:pt x="1" y="3"/>
                      <a:pt x="0" y="2"/>
                      <a:pt x="0" y="2"/>
                    </a:cubicBezTo>
                    <a:cubicBezTo>
                      <a:pt x="0" y="1"/>
                      <a:pt x="1" y="0"/>
                      <a:pt x="1"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9" name="Freeform 60"/>
              <p:cNvSpPr>
                <a:spLocks/>
              </p:cNvSpPr>
              <p:nvPr/>
            </p:nvSpPr>
            <p:spPr bwMode="auto">
              <a:xfrm>
                <a:off x="4150" y="1830"/>
                <a:ext cx="10" cy="7"/>
              </a:xfrm>
              <a:custGeom>
                <a:avLst/>
                <a:gdLst>
                  <a:gd name="T0" fmla="*/ 4 w 4"/>
                  <a:gd name="T1" fmla="*/ 2 h 3"/>
                  <a:gd name="T2" fmla="*/ 2 w 4"/>
                  <a:gd name="T3" fmla="*/ 3 h 3"/>
                  <a:gd name="T4" fmla="*/ 0 w 4"/>
                  <a:gd name="T5" fmla="*/ 1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2" y="3"/>
                    </a:cubicBezTo>
                    <a:cubicBezTo>
                      <a:pt x="1" y="3"/>
                      <a:pt x="0" y="2"/>
                      <a:pt x="0" y="1"/>
                    </a:cubicBezTo>
                    <a:cubicBezTo>
                      <a:pt x="0" y="1"/>
                      <a:pt x="1" y="0"/>
                      <a:pt x="2"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0" name="Freeform 61"/>
              <p:cNvSpPr>
                <a:spLocks/>
              </p:cNvSpPr>
              <p:nvPr/>
            </p:nvSpPr>
            <p:spPr bwMode="auto">
              <a:xfrm>
                <a:off x="5343" y="1830"/>
                <a:ext cx="12" cy="14"/>
              </a:xfrm>
              <a:custGeom>
                <a:avLst/>
                <a:gdLst>
                  <a:gd name="T0" fmla="*/ 5 w 5"/>
                  <a:gd name="T1" fmla="*/ 1 h 6"/>
                  <a:gd name="T2" fmla="*/ 0 w 5"/>
                  <a:gd name="T3" fmla="*/ 6 h 6"/>
                  <a:gd name="T4" fmla="*/ 2 w 5"/>
                  <a:gd name="T5" fmla="*/ 3 h 6"/>
                  <a:gd name="T6" fmla="*/ 2 w 5"/>
                  <a:gd name="T7" fmla="*/ 0 h 6"/>
                  <a:gd name="T8" fmla="*/ 5 w 5"/>
                  <a:gd name="T9" fmla="*/ 1 h 6"/>
                </a:gdLst>
                <a:ahLst/>
                <a:cxnLst>
                  <a:cxn ang="0">
                    <a:pos x="T0" y="T1"/>
                  </a:cxn>
                  <a:cxn ang="0">
                    <a:pos x="T2" y="T3"/>
                  </a:cxn>
                  <a:cxn ang="0">
                    <a:pos x="T4" y="T5"/>
                  </a:cxn>
                  <a:cxn ang="0">
                    <a:pos x="T6" y="T7"/>
                  </a:cxn>
                  <a:cxn ang="0">
                    <a:pos x="T8" y="T9"/>
                  </a:cxn>
                </a:cxnLst>
                <a:rect l="0" t="0" r="r" b="b"/>
                <a:pathLst>
                  <a:path w="5" h="6">
                    <a:moveTo>
                      <a:pt x="5" y="1"/>
                    </a:moveTo>
                    <a:cubicBezTo>
                      <a:pt x="3" y="3"/>
                      <a:pt x="2" y="4"/>
                      <a:pt x="0" y="6"/>
                    </a:cubicBezTo>
                    <a:cubicBezTo>
                      <a:pt x="1" y="5"/>
                      <a:pt x="1" y="4"/>
                      <a:pt x="2" y="3"/>
                    </a:cubicBezTo>
                    <a:cubicBezTo>
                      <a:pt x="2" y="2"/>
                      <a:pt x="2" y="1"/>
                      <a:pt x="2" y="0"/>
                    </a:cubicBezTo>
                    <a:cubicBezTo>
                      <a:pt x="3" y="0"/>
                      <a:pt x="4"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1" name="Freeform 62"/>
              <p:cNvSpPr>
                <a:spLocks/>
              </p:cNvSpPr>
              <p:nvPr/>
            </p:nvSpPr>
            <p:spPr bwMode="auto">
              <a:xfrm>
                <a:off x="3863" y="1943"/>
                <a:ext cx="12" cy="8"/>
              </a:xfrm>
              <a:custGeom>
                <a:avLst/>
                <a:gdLst>
                  <a:gd name="T0" fmla="*/ 5 w 5"/>
                  <a:gd name="T1" fmla="*/ 2 h 3"/>
                  <a:gd name="T2" fmla="*/ 2 w 5"/>
                  <a:gd name="T3" fmla="*/ 3 h 3"/>
                  <a:gd name="T4" fmla="*/ 0 w 5"/>
                  <a:gd name="T5" fmla="*/ 2 h 3"/>
                  <a:gd name="T6" fmla="*/ 2 w 5"/>
                  <a:gd name="T7" fmla="*/ 0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4" y="2"/>
                      <a:pt x="3" y="3"/>
                      <a:pt x="2" y="3"/>
                    </a:cubicBezTo>
                    <a:cubicBezTo>
                      <a:pt x="2" y="3"/>
                      <a:pt x="1" y="2"/>
                      <a:pt x="0" y="2"/>
                    </a:cubicBezTo>
                    <a:cubicBezTo>
                      <a:pt x="1" y="1"/>
                      <a:pt x="2" y="0"/>
                      <a:pt x="2" y="0"/>
                    </a:cubicBezTo>
                    <a:cubicBezTo>
                      <a:pt x="3" y="0"/>
                      <a:pt x="4" y="1"/>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2" name="Freeform 63"/>
              <p:cNvSpPr>
                <a:spLocks/>
              </p:cNvSpPr>
              <p:nvPr/>
            </p:nvSpPr>
            <p:spPr bwMode="auto">
              <a:xfrm>
                <a:off x="5366" y="2489"/>
                <a:ext cx="10" cy="7"/>
              </a:xfrm>
              <a:custGeom>
                <a:avLst/>
                <a:gdLst>
                  <a:gd name="T0" fmla="*/ 4 w 4"/>
                  <a:gd name="T1" fmla="*/ 2 h 3"/>
                  <a:gd name="T2" fmla="*/ 1 w 4"/>
                  <a:gd name="T3" fmla="*/ 3 h 3"/>
                  <a:gd name="T4" fmla="*/ 0 w 4"/>
                  <a:gd name="T5" fmla="*/ 2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2" y="3"/>
                      <a:pt x="1" y="3"/>
                    </a:cubicBezTo>
                    <a:cubicBezTo>
                      <a:pt x="1" y="3"/>
                      <a:pt x="0" y="2"/>
                      <a:pt x="0" y="2"/>
                    </a:cubicBezTo>
                    <a:cubicBezTo>
                      <a:pt x="0" y="1"/>
                      <a:pt x="1" y="0"/>
                      <a:pt x="2"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3" name="Freeform 64"/>
              <p:cNvSpPr>
                <a:spLocks/>
              </p:cNvSpPr>
              <p:nvPr/>
            </p:nvSpPr>
            <p:spPr bwMode="auto">
              <a:xfrm>
                <a:off x="5305" y="2681"/>
                <a:ext cx="9" cy="9"/>
              </a:xfrm>
              <a:custGeom>
                <a:avLst/>
                <a:gdLst>
                  <a:gd name="T0" fmla="*/ 2 w 4"/>
                  <a:gd name="T1" fmla="*/ 0 h 4"/>
                  <a:gd name="T2" fmla="*/ 4 w 4"/>
                  <a:gd name="T3" fmla="*/ 2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2"/>
                    </a:cubicBezTo>
                    <a:cubicBezTo>
                      <a:pt x="4" y="3"/>
                      <a:pt x="3" y="4"/>
                      <a:pt x="2" y="4"/>
                    </a:cubicBezTo>
                    <a:cubicBezTo>
                      <a:pt x="2" y="3"/>
                      <a:pt x="1"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4" name="Freeform 65"/>
              <p:cNvSpPr>
                <a:spLocks/>
              </p:cNvSpPr>
              <p:nvPr/>
            </p:nvSpPr>
            <p:spPr bwMode="auto">
              <a:xfrm>
                <a:off x="5136" y="2657"/>
                <a:ext cx="10" cy="7"/>
              </a:xfrm>
              <a:custGeom>
                <a:avLst/>
                <a:gdLst>
                  <a:gd name="T0" fmla="*/ 4 w 4"/>
                  <a:gd name="T1" fmla="*/ 1 h 3"/>
                  <a:gd name="T2" fmla="*/ 2 w 4"/>
                  <a:gd name="T3" fmla="*/ 3 h 3"/>
                  <a:gd name="T4" fmla="*/ 0 w 4"/>
                  <a:gd name="T5" fmla="*/ 1 h 3"/>
                  <a:gd name="T6" fmla="*/ 1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2" y="3"/>
                    </a:cubicBezTo>
                    <a:cubicBezTo>
                      <a:pt x="1" y="3"/>
                      <a:pt x="0" y="2"/>
                      <a:pt x="0" y="1"/>
                    </a:cubicBezTo>
                    <a:cubicBezTo>
                      <a:pt x="0" y="1"/>
                      <a:pt x="1" y="0"/>
                      <a:pt x="1" y="0"/>
                    </a:cubicBezTo>
                    <a:cubicBezTo>
                      <a:pt x="2"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5" name="Freeform 66"/>
              <p:cNvSpPr>
                <a:spLocks/>
              </p:cNvSpPr>
              <p:nvPr/>
            </p:nvSpPr>
            <p:spPr bwMode="auto">
              <a:xfrm>
                <a:off x="5219" y="2674"/>
                <a:ext cx="12" cy="7"/>
              </a:xfrm>
              <a:custGeom>
                <a:avLst/>
                <a:gdLst>
                  <a:gd name="T0" fmla="*/ 5 w 5"/>
                  <a:gd name="T1" fmla="*/ 1 h 3"/>
                  <a:gd name="T2" fmla="*/ 2 w 5"/>
                  <a:gd name="T3" fmla="*/ 3 h 3"/>
                  <a:gd name="T4" fmla="*/ 0 w 5"/>
                  <a:gd name="T5" fmla="*/ 2 h 3"/>
                  <a:gd name="T6" fmla="*/ 2 w 5"/>
                  <a:gd name="T7" fmla="*/ 0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3" y="2"/>
                      <a:pt x="3" y="3"/>
                      <a:pt x="2" y="3"/>
                    </a:cubicBezTo>
                    <a:cubicBezTo>
                      <a:pt x="1" y="3"/>
                      <a:pt x="0" y="2"/>
                      <a:pt x="0" y="2"/>
                    </a:cubicBezTo>
                    <a:cubicBezTo>
                      <a:pt x="0" y="1"/>
                      <a:pt x="1" y="0"/>
                      <a:pt x="2" y="0"/>
                    </a:cubicBezTo>
                    <a:cubicBezTo>
                      <a:pt x="3" y="0"/>
                      <a:pt x="3"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6" name="Freeform 67"/>
              <p:cNvSpPr>
                <a:spLocks/>
              </p:cNvSpPr>
              <p:nvPr/>
            </p:nvSpPr>
            <p:spPr bwMode="auto">
              <a:xfrm>
                <a:off x="3980" y="1801"/>
                <a:ext cx="9" cy="10"/>
              </a:xfrm>
              <a:custGeom>
                <a:avLst/>
                <a:gdLst>
                  <a:gd name="T0" fmla="*/ 2 w 4"/>
                  <a:gd name="T1" fmla="*/ 4 h 4"/>
                  <a:gd name="T2" fmla="*/ 1 w 4"/>
                  <a:gd name="T3" fmla="*/ 1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1" y="1"/>
                    </a:cubicBezTo>
                    <a:cubicBezTo>
                      <a:pt x="1" y="1"/>
                      <a:pt x="2" y="0"/>
                      <a:pt x="2" y="0"/>
                    </a:cubicBezTo>
                    <a:cubicBezTo>
                      <a:pt x="3" y="0"/>
                      <a:pt x="4" y="1"/>
                      <a:pt x="4" y="1"/>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7" name="Freeform 68"/>
              <p:cNvSpPr>
                <a:spLocks/>
              </p:cNvSpPr>
              <p:nvPr/>
            </p:nvSpPr>
            <p:spPr bwMode="auto">
              <a:xfrm>
                <a:off x="3961" y="1799"/>
                <a:ext cx="9" cy="9"/>
              </a:xfrm>
              <a:custGeom>
                <a:avLst/>
                <a:gdLst>
                  <a:gd name="T0" fmla="*/ 4 w 4"/>
                  <a:gd name="T1" fmla="*/ 2 h 4"/>
                  <a:gd name="T2" fmla="*/ 1 w 4"/>
                  <a:gd name="T3" fmla="*/ 4 h 4"/>
                  <a:gd name="T4" fmla="*/ 0 w 4"/>
                  <a:gd name="T5" fmla="*/ 2 h 4"/>
                  <a:gd name="T6" fmla="*/ 1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1" y="4"/>
                    </a:cubicBezTo>
                    <a:cubicBezTo>
                      <a:pt x="1" y="3"/>
                      <a:pt x="0" y="3"/>
                      <a:pt x="0" y="2"/>
                    </a:cubicBezTo>
                    <a:cubicBezTo>
                      <a:pt x="0" y="2"/>
                      <a:pt x="1" y="0"/>
                      <a:pt x="1"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8" name="Freeform 69"/>
              <p:cNvSpPr>
                <a:spLocks/>
              </p:cNvSpPr>
              <p:nvPr/>
            </p:nvSpPr>
            <p:spPr bwMode="auto">
              <a:xfrm>
                <a:off x="5336" y="2456"/>
                <a:ext cx="7" cy="9"/>
              </a:xfrm>
              <a:custGeom>
                <a:avLst/>
                <a:gdLst>
                  <a:gd name="T0" fmla="*/ 2 w 3"/>
                  <a:gd name="T1" fmla="*/ 0 h 4"/>
                  <a:gd name="T2" fmla="*/ 3 w 3"/>
                  <a:gd name="T3" fmla="*/ 3 h 4"/>
                  <a:gd name="T4" fmla="*/ 2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2"/>
                      <a:pt x="3" y="3"/>
                    </a:cubicBezTo>
                    <a:cubicBezTo>
                      <a:pt x="3" y="3"/>
                      <a:pt x="2" y="4"/>
                      <a:pt x="2" y="4"/>
                    </a:cubicBezTo>
                    <a:cubicBezTo>
                      <a:pt x="1" y="4"/>
                      <a:pt x="0"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9" name="Freeform 70"/>
              <p:cNvSpPr>
                <a:spLocks/>
              </p:cNvSpPr>
              <p:nvPr/>
            </p:nvSpPr>
            <p:spPr bwMode="auto">
              <a:xfrm>
                <a:off x="5419" y="2560"/>
                <a:ext cx="9" cy="9"/>
              </a:xfrm>
              <a:custGeom>
                <a:avLst/>
                <a:gdLst>
                  <a:gd name="T0" fmla="*/ 4 w 4"/>
                  <a:gd name="T1" fmla="*/ 2 h 4"/>
                  <a:gd name="T2" fmla="*/ 2 w 4"/>
                  <a:gd name="T3" fmla="*/ 3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2" y="3"/>
                    </a:cubicBezTo>
                    <a:cubicBezTo>
                      <a:pt x="1" y="3"/>
                      <a:pt x="0" y="2"/>
                      <a:pt x="0" y="2"/>
                    </a:cubicBezTo>
                    <a:cubicBezTo>
                      <a:pt x="0" y="1"/>
                      <a:pt x="1" y="0"/>
                      <a:pt x="2"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0" name="Freeform 71"/>
              <p:cNvSpPr>
                <a:spLocks/>
              </p:cNvSpPr>
              <p:nvPr/>
            </p:nvSpPr>
            <p:spPr bwMode="auto">
              <a:xfrm>
                <a:off x="5328" y="2683"/>
                <a:ext cx="8" cy="10"/>
              </a:xfrm>
              <a:custGeom>
                <a:avLst/>
                <a:gdLst>
                  <a:gd name="T0" fmla="*/ 1 w 3"/>
                  <a:gd name="T1" fmla="*/ 4 h 4"/>
                  <a:gd name="T2" fmla="*/ 0 w 3"/>
                  <a:gd name="T3" fmla="*/ 1 h 4"/>
                  <a:gd name="T4" fmla="*/ 1 w 3"/>
                  <a:gd name="T5" fmla="*/ 0 h 4"/>
                  <a:gd name="T6" fmla="*/ 3 w 3"/>
                  <a:gd name="T7" fmla="*/ 1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0" y="3"/>
                      <a:pt x="0" y="2"/>
                      <a:pt x="0" y="1"/>
                    </a:cubicBezTo>
                    <a:cubicBezTo>
                      <a:pt x="0" y="1"/>
                      <a:pt x="1" y="0"/>
                      <a:pt x="1" y="0"/>
                    </a:cubicBezTo>
                    <a:cubicBezTo>
                      <a:pt x="2" y="0"/>
                      <a:pt x="3" y="1"/>
                      <a:pt x="3" y="1"/>
                    </a:cubicBezTo>
                    <a:cubicBezTo>
                      <a:pt x="3" y="2"/>
                      <a:pt x="2"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1" name="Freeform 72"/>
              <p:cNvSpPr>
                <a:spLocks/>
              </p:cNvSpPr>
              <p:nvPr/>
            </p:nvSpPr>
            <p:spPr bwMode="auto">
              <a:xfrm>
                <a:off x="5115" y="2650"/>
                <a:ext cx="7" cy="9"/>
              </a:xfrm>
              <a:custGeom>
                <a:avLst/>
                <a:gdLst>
                  <a:gd name="T0" fmla="*/ 1 w 3"/>
                  <a:gd name="T1" fmla="*/ 0 h 4"/>
                  <a:gd name="T2" fmla="*/ 3 w 3"/>
                  <a:gd name="T3" fmla="*/ 2 h 4"/>
                  <a:gd name="T4" fmla="*/ 1 w 3"/>
                  <a:gd name="T5" fmla="*/ 4 h 4"/>
                  <a:gd name="T6" fmla="*/ 0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1"/>
                      <a:pt x="3" y="1"/>
                      <a:pt x="3" y="2"/>
                    </a:cubicBezTo>
                    <a:cubicBezTo>
                      <a:pt x="3" y="3"/>
                      <a:pt x="2" y="3"/>
                      <a:pt x="1" y="4"/>
                    </a:cubicBezTo>
                    <a:cubicBezTo>
                      <a:pt x="1" y="3"/>
                      <a:pt x="0" y="3"/>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2" name="Freeform 73"/>
              <p:cNvSpPr>
                <a:spLocks/>
              </p:cNvSpPr>
              <p:nvPr/>
            </p:nvSpPr>
            <p:spPr bwMode="auto">
              <a:xfrm>
                <a:off x="3923" y="2010"/>
                <a:ext cx="7" cy="9"/>
              </a:xfrm>
              <a:custGeom>
                <a:avLst/>
                <a:gdLst>
                  <a:gd name="T0" fmla="*/ 1 w 3"/>
                  <a:gd name="T1" fmla="*/ 0 h 4"/>
                  <a:gd name="T2" fmla="*/ 3 w 3"/>
                  <a:gd name="T3" fmla="*/ 3 h 4"/>
                  <a:gd name="T4" fmla="*/ 1 w 3"/>
                  <a:gd name="T5" fmla="*/ 4 h 4"/>
                  <a:gd name="T6" fmla="*/ 0 w 3"/>
                  <a:gd name="T7" fmla="*/ 3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1"/>
                      <a:pt x="3" y="2"/>
                      <a:pt x="3" y="3"/>
                    </a:cubicBezTo>
                    <a:cubicBezTo>
                      <a:pt x="3" y="3"/>
                      <a:pt x="2" y="4"/>
                      <a:pt x="1" y="4"/>
                    </a:cubicBezTo>
                    <a:cubicBezTo>
                      <a:pt x="1" y="4"/>
                      <a:pt x="0" y="3"/>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3" name="Freeform 74"/>
              <p:cNvSpPr>
                <a:spLocks/>
              </p:cNvSpPr>
              <p:nvPr/>
            </p:nvSpPr>
            <p:spPr bwMode="auto">
              <a:xfrm>
                <a:off x="3837" y="1882"/>
                <a:ext cx="10" cy="7"/>
              </a:xfrm>
              <a:custGeom>
                <a:avLst/>
                <a:gdLst>
                  <a:gd name="T0" fmla="*/ 4 w 4"/>
                  <a:gd name="T1" fmla="*/ 1 h 3"/>
                  <a:gd name="T2" fmla="*/ 1 w 4"/>
                  <a:gd name="T3" fmla="*/ 3 h 3"/>
                  <a:gd name="T4" fmla="*/ 0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1" y="3"/>
                    </a:cubicBezTo>
                    <a:cubicBezTo>
                      <a:pt x="1" y="3"/>
                      <a:pt x="0" y="2"/>
                      <a:pt x="0" y="2"/>
                    </a:cubicBezTo>
                    <a:cubicBezTo>
                      <a:pt x="0" y="1"/>
                      <a:pt x="1" y="0"/>
                      <a:pt x="2" y="0"/>
                    </a:cubicBezTo>
                    <a:cubicBezTo>
                      <a:pt x="2"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4" name="Freeform 75"/>
              <p:cNvSpPr>
                <a:spLocks/>
              </p:cNvSpPr>
              <p:nvPr/>
            </p:nvSpPr>
            <p:spPr bwMode="auto">
              <a:xfrm>
                <a:off x="5428" y="2581"/>
                <a:ext cx="7" cy="10"/>
              </a:xfrm>
              <a:custGeom>
                <a:avLst/>
                <a:gdLst>
                  <a:gd name="T0" fmla="*/ 1 w 3"/>
                  <a:gd name="T1" fmla="*/ 4 h 4"/>
                  <a:gd name="T2" fmla="*/ 0 w 3"/>
                  <a:gd name="T3" fmla="*/ 2 h 4"/>
                  <a:gd name="T4" fmla="*/ 2 w 3"/>
                  <a:gd name="T5" fmla="*/ 0 h 4"/>
                  <a:gd name="T6" fmla="*/ 3 w 3"/>
                  <a:gd name="T7" fmla="*/ 1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0" y="2"/>
                      <a:pt x="0" y="2"/>
                    </a:cubicBezTo>
                    <a:cubicBezTo>
                      <a:pt x="0" y="1"/>
                      <a:pt x="1" y="0"/>
                      <a:pt x="2" y="0"/>
                    </a:cubicBezTo>
                    <a:cubicBezTo>
                      <a:pt x="2" y="0"/>
                      <a:pt x="3" y="1"/>
                      <a:pt x="3" y="1"/>
                    </a:cubicBezTo>
                    <a:cubicBezTo>
                      <a:pt x="3" y="2"/>
                      <a:pt x="2"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5" name="Freeform 76"/>
              <p:cNvSpPr>
                <a:spLocks/>
              </p:cNvSpPr>
              <p:nvPr/>
            </p:nvSpPr>
            <p:spPr bwMode="auto">
              <a:xfrm>
                <a:off x="3878" y="1962"/>
                <a:ext cx="7" cy="10"/>
              </a:xfrm>
              <a:custGeom>
                <a:avLst/>
                <a:gdLst>
                  <a:gd name="T0" fmla="*/ 2 w 3"/>
                  <a:gd name="T1" fmla="*/ 4 h 4"/>
                  <a:gd name="T2" fmla="*/ 0 w 3"/>
                  <a:gd name="T3" fmla="*/ 1 h 4"/>
                  <a:gd name="T4" fmla="*/ 2 w 3"/>
                  <a:gd name="T5" fmla="*/ 0 h 4"/>
                  <a:gd name="T6" fmla="*/ 3 w 3"/>
                  <a:gd name="T7" fmla="*/ 1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3"/>
                      <a:pt x="0" y="2"/>
                      <a:pt x="0" y="1"/>
                    </a:cubicBezTo>
                    <a:cubicBezTo>
                      <a:pt x="0" y="1"/>
                      <a:pt x="1" y="0"/>
                      <a:pt x="2" y="0"/>
                    </a:cubicBezTo>
                    <a:cubicBezTo>
                      <a:pt x="2" y="0"/>
                      <a:pt x="3" y="1"/>
                      <a:pt x="3"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6" name="Freeform 77"/>
              <p:cNvSpPr>
                <a:spLocks/>
              </p:cNvSpPr>
              <p:nvPr/>
            </p:nvSpPr>
            <p:spPr bwMode="auto">
              <a:xfrm>
                <a:off x="5395" y="2522"/>
                <a:ext cx="7" cy="12"/>
              </a:xfrm>
              <a:custGeom>
                <a:avLst/>
                <a:gdLst>
                  <a:gd name="T0" fmla="*/ 1 w 3"/>
                  <a:gd name="T1" fmla="*/ 5 h 5"/>
                  <a:gd name="T2" fmla="*/ 0 w 3"/>
                  <a:gd name="T3" fmla="*/ 2 h 5"/>
                  <a:gd name="T4" fmla="*/ 2 w 3"/>
                  <a:gd name="T5" fmla="*/ 1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1" y="4"/>
                      <a:pt x="0" y="3"/>
                      <a:pt x="0" y="2"/>
                    </a:cubicBezTo>
                    <a:cubicBezTo>
                      <a:pt x="0" y="1"/>
                      <a:pt x="1" y="1"/>
                      <a:pt x="2" y="1"/>
                    </a:cubicBezTo>
                    <a:cubicBezTo>
                      <a:pt x="2" y="0"/>
                      <a:pt x="3" y="2"/>
                      <a:pt x="3" y="2"/>
                    </a:cubicBezTo>
                    <a:cubicBezTo>
                      <a:pt x="3" y="3"/>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7" name="Freeform 78"/>
              <p:cNvSpPr>
                <a:spLocks/>
              </p:cNvSpPr>
              <p:nvPr/>
            </p:nvSpPr>
            <p:spPr bwMode="auto">
              <a:xfrm>
                <a:off x="3842" y="1839"/>
                <a:ext cx="10" cy="10"/>
              </a:xfrm>
              <a:custGeom>
                <a:avLst/>
                <a:gdLst>
                  <a:gd name="T0" fmla="*/ 2 w 4"/>
                  <a:gd name="T1" fmla="*/ 4 h 4"/>
                  <a:gd name="T2" fmla="*/ 1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1" y="2"/>
                    </a:cubicBezTo>
                    <a:cubicBezTo>
                      <a:pt x="1" y="1"/>
                      <a:pt x="2" y="1"/>
                      <a:pt x="2" y="0"/>
                    </a:cubicBezTo>
                    <a:cubicBezTo>
                      <a:pt x="3" y="1"/>
                      <a:pt x="4" y="1"/>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8" name="Freeform 79"/>
              <p:cNvSpPr>
                <a:spLocks/>
              </p:cNvSpPr>
              <p:nvPr/>
            </p:nvSpPr>
            <p:spPr bwMode="auto">
              <a:xfrm>
                <a:off x="5200" y="2669"/>
                <a:ext cx="8" cy="12"/>
              </a:xfrm>
              <a:custGeom>
                <a:avLst/>
                <a:gdLst>
                  <a:gd name="T0" fmla="*/ 1 w 3"/>
                  <a:gd name="T1" fmla="*/ 5 h 5"/>
                  <a:gd name="T2" fmla="*/ 0 w 3"/>
                  <a:gd name="T3" fmla="*/ 2 h 5"/>
                  <a:gd name="T4" fmla="*/ 1 w 3"/>
                  <a:gd name="T5" fmla="*/ 0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0" y="3"/>
                      <a:pt x="0" y="3"/>
                      <a:pt x="0" y="2"/>
                    </a:cubicBezTo>
                    <a:cubicBezTo>
                      <a:pt x="0" y="1"/>
                      <a:pt x="1" y="0"/>
                      <a:pt x="1" y="0"/>
                    </a:cubicBezTo>
                    <a:cubicBezTo>
                      <a:pt x="2" y="1"/>
                      <a:pt x="3" y="1"/>
                      <a:pt x="3" y="2"/>
                    </a:cubicBezTo>
                    <a:cubicBezTo>
                      <a:pt x="3" y="3"/>
                      <a:pt x="2"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9" name="Freeform 80"/>
              <p:cNvSpPr>
                <a:spLocks/>
              </p:cNvSpPr>
              <p:nvPr/>
            </p:nvSpPr>
            <p:spPr bwMode="auto">
              <a:xfrm>
                <a:off x="4022" y="1806"/>
                <a:ext cx="12" cy="7"/>
              </a:xfrm>
              <a:custGeom>
                <a:avLst/>
                <a:gdLst>
                  <a:gd name="T0" fmla="*/ 5 w 5"/>
                  <a:gd name="T1" fmla="*/ 1 h 3"/>
                  <a:gd name="T2" fmla="*/ 2 w 5"/>
                  <a:gd name="T3" fmla="*/ 3 h 3"/>
                  <a:gd name="T4" fmla="*/ 0 w 5"/>
                  <a:gd name="T5" fmla="*/ 1 h 3"/>
                  <a:gd name="T6" fmla="*/ 2 w 5"/>
                  <a:gd name="T7" fmla="*/ 0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3" y="2"/>
                      <a:pt x="3" y="3"/>
                      <a:pt x="2" y="3"/>
                    </a:cubicBezTo>
                    <a:cubicBezTo>
                      <a:pt x="1" y="3"/>
                      <a:pt x="1" y="2"/>
                      <a:pt x="0" y="1"/>
                    </a:cubicBezTo>
                    <a:cubicBezTo>
                      <a:pt x="1" y="1"/>
                      <a:pt x="2" y="0"/>
                      <a:pt x="2" y="0"/>
                    </a:cubicBezTo>
                    <a:cubicBezTo>
                      <a:pt x="3" y="0"/>
                      <a:pt x="4"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0" name="Freeform 81"/>
              <p:cNvSpPr>
                <a:spLocks/>
              </p:cNvSpPr>
              <p:nvPr/>
            </p:nvSpPr>
            <p:spPr bwMode="auto">
              <a:xfrm>
                <a:off x="5409" y="2659"/>
                <a:ext cx="10" cy="10"/>
              </a:xfrm>
              <a:custGeom>
                <a:avLst/>
                <a:gdLst>
                  <a:gd name="T0" fmla="*/ 2 w 4"/>
                  <a:gd name="T1" fmla="*/ 0 h 4"/>
                  <a:gd name="T2" fmla="*/ 4 w 4"/>
                  <a:gd name="T3" fmla="*/ 2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2"/>
                    </a:cubicBezTo>
                    <a:cubicBezTo>
                      <a:pt x="4" y="3"/>
                      <a:pt x="3" y="4"/>
                      <a:pt x="2" y="4"/>
                    </a:cubicBezTo>
                    <a:cubicBezTo>
                      <a:pt x="1" y="4"/>
                      <a:pt x="1"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1" name="Freeform 82"/>
              <p:cNvSpPr>
                <a:spLocks/>
              </p:cNvSpPr>
              <p:nvPr/>
            </p:nvSpPr>
            <p:spPr bwMode="auto">
              <a:xfrm>
                <a:off x="4944" y="2598"/>
                <a:ext cx="10" cy="12"/>
              </a:xfrm>
              <a:custGeom>
                <a:avLst/>
                <a:gdLst>
                  <a:gd name="T0" fmla="*/ 2 w 4"/>
                  <a:gd name="T1" fmla="*/ 0 h 5"/>
                  <a:gd name="T2" fmla="*/ 4 w 4"/>
                  <a:gd name="T3" fmla="*/ 3 h 5"/>
                  <a:gd name="T4" fmla="*/ 2 w 4"/>
                  <a:gd name="T5" fmla="*/ 5 h 5"/>
                  <a:gd name="T6" fmla="*/ 0 w 4"/>
                  <a:gd name="T7" fmla="*/ 3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cubicBezTo>
                      <a:pt x="3" y="2"/>
                      <a:pt x="4" y="2"/>
                      <a:pt x="4" y="3"/>
                    </a:cubicBezTo>
                    <a:cubicBezTo>
                      <a:pt x="4" y="3"/>
                      <a:pt x="3" y="5"/>
                      <a:pt x="2" y="5"/>
                    </a:cubicBezTo>
                    <a:cubicBezTo>
                      <a:pt x="2" y="4"/>
                      <a:pt x="1" y="4"/>
                      <a:pt x="0" y="3"/>
                    </a:cubicBezTo>
                    <a:cubicBezTo>
                      <a:pt x="0" y="2"/>
                      <a:pt x="1"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2" name="Freeform 83"/>
              <p:cNvSpPr>
                <a:spLocks/>
              </p:cNvSpPr>
              <p:nvPr/>
            </p:nvSpPr>
            <p:spPr bwMode="auto">
              <a:xfrm>
                <a:off x="5158" y="2659"/>
                <a:ext cx="7" cy="10"/>
              </a:xfrm>
              <a:custGeom>
                <a:avLst/>
                <a:gdLst>
                  <a:gd name="T0" fmla="*/ 2 w 3"/>
                  <a:gd name="T1" fmla="*/ 0 h 4"/>
                  <a:gd name="T2" fmla="*/ 3 w 3"/>
                  <a:gd name="T3" fmla="*/ 2 h 4"/>
                  <a:gd name="T4" fmla="*/ 1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2"/>
                      <a:pt x="3" y="2"/>
                    </a:cubicBezTo>
                    <a:cubicBezTo>
                      <a:pt x="3" y="3"/>
                      <a:pt x="2" y="4"/>
                      <a:pt x="1" y="4"/>
                    </a:cubicBezTo>
                    <a:cubicBezTo>
                      <a:pt x="1" y="4"/>
                      <a:pt x="0"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3" name="Freeform 84"/>
              <p:cNvSpPr>
                <a:spLocks/>
              </p:cNvSpPr>
              <p:nvPr/>
            </p:nvSpPr>
            <p:spPr bwMode="auto">
              <a:xfrm>
                <a:off x="5390" y="2671"/>
                <a:ext cx="10" cy="7"/>
              </a:xfrm>
              <a:custGeom>
                <a:avLst/>
                <a:gdLst>
                  <a:gd name="T0" fmla="*/ 4 w 4"/>
                  <a:gd name="T1" fmla="*/ 2 h 3"/>
                  <a:gd name="T2" fmla="*/ 2 w 4"/>
                  <a:gd name="T3" fmla="*/ 3 h 3"/>
                  <a:gd name="T4" fmla="*/ 0 w 4"/>
                  <a:gd name="T5" fmla="*/ 2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2" y="3"/>
                      <a:pt x="2" y="3"/>
                    </a:cubicBezTo>
                    <a:cubicBezTo>
                      <a:pt x="1" y="3"/>
                      <a:pt x="1" y="2"/>
                      <a:pt x="0" y="2"/>
                    </a:cubicBezTo>
                    <a:cubicBezTo>
                      <a:pt x="1" y="1"/>
                      <a:pt x="1" y="0"/>
                      <a:pt x="2" y="0"/>
                    </a:cubicBezTo>
                    <a:cubicBezTo>
                      <a:pt x="3"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4" name="Freeform 85"/>
              <p:cNvSpPr>
                <a:spLocks/>
              </p:cNvSpPr>
              <p:nvPr/>
            </p:nvSpPr>
            <p:spPr bwMode="auto">
              <a:xfrm>
                <a:off x="3937" y="2024"/>
                <a:ext cx="9" cy="12"/>
              </a:xfrm>
              <a:custGeom>
                <a:avLst/>
                <a:gdLst>
                  <a:gd name="T0" fmla="*/ 2 w 4"/>
                  <a:gd name="T1" fmla="*/ 0 h 5"/>
                  <a:gd name="T2" fmla="*/ 4 w 4"/>
                  <a:gd name="T3" fmla="*/ 3 h 5"/>
                  <a:gd name="T4" fmla="*/ 2 w 4"/>
                  <a:gd name="T5" fmla="*/ 5 h 5"/>
                  <a:gd name="T6" fmla="*/ 0 w 4"/>
                  <a:gd name="T7" fmla="*/ 3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cubicBezTo>
                      <a:pt x="3" y="2"/>
                      <a:pt x="4" y="2"/>
                      <a:pt x="4" y="3"/>
                    </a:cubicBezTo>
                    <a:cubicBezTo>
                      <a:pt x="4" y="4"/>
                      <a:pt x="3" y="5"/>
                      <a:pt x="2" y="5"/>
                    </a:cubicBezTo>
                    <a:cubicBezTo>
                      <a:pt x="1" y="5"/>
                      <a:pt x="0" y="4"/>
                      <a:pt x="0" y="3"/>
                    </a:cubicBezTo>
                    <a:cubicBezTo>
                      <a:pt x="0" y="3"/>
                      <a:pt x="1"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5" name="Freeform 86"/>
              <p:cNvSpPr>
                <a:spLocks/>
              </p:cNvSpPr>
              <p:nvPr/>
            </p:nvSpPr>
            <p:spPr bwMode="auto">
              <a:xfrm>
                <a:off x="5319" y="2441"/>
                <a:ext cx="9" cy="12"/>
              </a:xfrm>
              <a:custGeom>
                <a:avLst/>
                <a:gdLst>
                  <a:gd name="T0" fmla="*/ 2 w 4"/>
                  <a:gd name="T1" fmla="*/ 5 h 5"/>
                  <a:gd name="T2" fmla="*/ 0 w 4"/>
                  <a:gd name="T3" fmla="*/ 2 h 5"/>
                  <a:gd name="T4" fmla="*/ 2 w 4"/>
                  <a:gd name="T5" fmla="*/ 0 h 5"/>
                  <a:gd name="T6" fmla="*/ 3 w 4"/>
                  <a:gd name="T7" fmla="*/ 2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3"/>
                      <a:pt x="0" y="3"/>
                      <a:pt x="0" y="2"/>
                    </a:cubicBezTo>
                    <a:cubicBezTo>
                      <a:pt x="0" y="1"/>
                      <a:pt x="1" y="0"/>
                      <a:pt x="2" y="0"/>
                    </a:cubicBezTo>
                    <a:cubicBezTo>
                      <a:pt x="2" y="0"/>
                      <a:pt x="3" y="1"/>
                      <a:pt x="3" y="2"/>
                    </a:cubicBezTo>
                    <a:cubicBezTo>
                      <a:pt x="4" y="3"/>
                      <a:pt x="3" y="3"/>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6" name="Freeform 87"/>
              <p:cNvSpPr>
                <a:spLocks/>
              </p:cNvSpPr>
              <p:nvPr/>
            </p:nvSpPr>
            <p:spPr bwMode="auto">
              <a:xfrm>
                <a:off x="4086" y="1813"/>
                <a:ext cx="7" cy="10"/>
              </a:xfrm>
              <a:custGeom>
                <a:avLst/>
                <a:gdLst>
                  <a:gd name="T0" fmla="*/ 2 w 3"/>
                  <a:gd name="T1" fmla="*/ 0 h 4"/>
                  <a:gd name="T2" fmla="*/ 3 w 3"/>
                  <a:gd name="T3" fmla="*/ 3 h 4"/>
                  <a:gd name="T4" fmla="*/ 2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2"/>
                      <a:pt x="3" y="3"/>
                    </a:cubicBezTo>
                    <a:cubicBezTo>
                      <a:pt x="3" y="3"/>
                      <a:pt x="2" y="4"/>
                      <a:pt x="2" y="4"/>
                    </a:cubicBezTo>
                    <a:cubicBezTo>
                      <a:pt x="1" y="4"/>
                      <a:pt x="0" y="3"/>
                      <a:pt x="0"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7" name="Freeform 88"/>
              <p:cNvSpPr>
                <a:spLocks/>
              </p:cNvSpPr>
              <p:nvPr/>
            </p:nvSpPr>
            <p:spPr bwMode="auto">
              <a:xfrm>
                <a:off x="5091" y="2643"/>
                <a:ext cx="10" cy="12"/>
              </a:xfrm>
              <a:custGeom>
                <a:avLst/>
                <a:gdLst>
                  <a:gd name="T0" fmla="*/ 2 w 4"/>
                  <a:gd name="T1" fmla="*/ 0 h 5"/>
                  <a:gd name="T2" fmla="*/ 4 w 4"/>
                  <a:gd name="T3" fmla="*/ 3 h 5"/>
                  <a:gd name="T4" fmla="*/ 2 w 4"/>
                  <a:gd name="T5" fmla="*/ 4 h 5"/>
                  <a:gd name="T6" fmla="*/ 1 w 4"/>
                  <a:gd name="T7" fmla="*/ 3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cubicBezTo>
                      <a:pt x="3" y="1"/>
                      <a:pt x="4" y="2"/>
                      <a:pt x="4" y="3"/>
                    </a:cubicBezTo>
                    <a:cubicBezTo>
                      <a:pt x="4" y="3"/>
                      <a:pt x="3" y="4"/>
                      <a:pt x="2" y="4"/>
                    </a:cubicBezTo>
                    <a:cubicBezTo>
                      <a:pt x="2" y="5"/>
                      <a:pt x="1" y="4"/>
                      <a:pt x="1" y="3"/>
                    </a:cubicBezTo>
                    <a:cubicBezTo>
                      <a:pt x="0" y="2"/>
                      <a:pt x="1"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8" name="Freeform 89"/>
              <p:cNvSpPr>
                <a:spLocks/>
              </p:cNvSpPr>
              <p:nvPr/>
            </p:nvSpPr>
            <p:spPr bwMode="auto">
              <a:xfrm>
                <a:off x="5423" y="2645"/>
                <a:ext cx="10" cy="12"/>
              </a:xfrm>
              <a:custGeom>
                <a:avLst/>
                <a:gdLst>
                  <a:gd name="T0" fmla="*/ 2 w 4"/>
                  <a:gd name="T1" fmla="*/ 5 h 5"/>
                  <a:gd name="T2" fmla="*/ 1 w 4"/>
                  <a:gd name="T3" fmla="*/ 2 h 5"/>
                  <a:gd name="T4" fmla="*/ 2 w 4"/>
                  <a:gd name="T5" fmla="*/ 0 h 5"/>
                  <a:gd name="T6" fmla="*/ 4 w 4"/>
                  <a:gd name="T7" fmla="*/ 2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3"/>
                      <a:pt x="0" y="2"/>
                      <a:pt x="1" y="2"/>
                    </a:cubicBezTo>
                    <a:cubicBezTo>
                      <a:pt x="1" y="1"/>
                      <a:pt x="2" y="0"/>
                      <a:pt x="2" y="0"/>
                    </a:cubicBezTo>
                    <a:cubicBezTo>
                      <a:pt x="3" y="0"/>
                      <a:pt x="4" y="1"/>
                      <a:pt x="4" y="2"/>
                    </a:cubicBezTo>
                    <a:cubicBezTo>
                      <a:pt x="4" y="3"/>
                      <a:pt x="3" y="3"/>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9" name="Freeform 90"/>
              <p:cNvSpPr>
                <a:spLocks/>
              </p:cNvSpPr>
              <p:nvPr/>
            </p:nvSpPr>
            <p:spPr bwMode="auto">
              <a:xfrm>
                <a:off x="5371" y="2676"/>
                <a:ext cx="7" cy="12"/>
              </a:xfrm>
              <a:custGeom>
                <a:avLst/>
                <a:gdLst>
                  <a:gd name="T0" fmla="*/ 1 w 3"/>
                  <a:gd name="T1" fmla="*/ 5 h 5"/>
                  <a:gd name="T2" fmla="*/ 0 w 3"/>
                  <a:gd name="T3" fmla="*/ 2 h 5"/>
                  <a:gd name="T4" fmla="*/ 1 w 3"/>
                  <a:gd name="T5" fmla="*/ 1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0" y="4"/>
                      <a:pt x="0" y="3"/>
                      <a:pt x="0" y="2"/>
                    </a:cubicBezTo>
                    <a:cubicBezTo>
                      <a:pt x="0" y="2"/>
                      <a:pt x="1" y="0"/>
                      <a:pt x="1" y="1"/>
                    </a:cubicBezTo>
                    <a:cubicBezTo>
                      <a:pt x="2" y="1"/>
                      <a:pt x="3" y="2"/>
                      <a:pt x="3" y="2"/>
                    </a:cubicBezTo>
                    <a:cubicBezTo>
                      <a:pt x="3" y="3"/>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0" name="Freeform 91"/>
              <p:cNvSpPr>
                <a:spLocks/>
              </p:cNvSpPr>
              <p:nvPr/>
            </p:nvSpPr>
            <p:spPr bwMode="auto">
              <a:xfrm>
                <a:off x="5262" y="2678"/>
                <a:ext cx="12" cy="10"/>
              </a:xfrm>
              <a:custGeom>
                <a:avLst/>
                <a:gdLst>
                  <a:gd name="T0" fmla="*/ 5 w 5"/>
                  <a:gd name="T1" fmla="*/ 3 h 4"/>
                  <a:gd name="T2" fmla="*/ 2 w 5"/>
                  <a:gd name="T3" fmla="*/ 4 h 4"/>
                  <a:gd name="T4" fmla="*/ 0 w 5"/>
                  <a:gd name="T5" fmla="*/ 2 h 4"/>
                  <a:gd name="T6" fmla="*/ 2 w 5"/>
                  <a:gd name="T7" fmla="*/ 0 h 4"/>
                  <a:gd name="T8" fmla="*/ 4 w 5"/>
                  <a:gd name="T9" fmla="*/ 2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cubicBezTo>
                      <a:pt x="4" y="3"/>
                      <a:pt x="3" y="4"/>
                      <a:pt x="2" y="4"/>
                    </a:cubicBezTo>
                    <a:cubicBezTo>
                      <a:pt x="1" y="4"/>
                      <a:pt x="1" y="3"/>
                      <a:pt x="0" y="2"/>
                    </a:cubicBezTo>
                    <a:cubicBezTo>
                      <a:pt x="1" y="2"/>
                      <a:pt x="1" y="1"/>
                      <a:pt x="2" y="0"/>
                    </a:cubicBezTo>
                    <a:cubicBezTo>
                      <a:pt x="2" y="0"/>
                      <a:pt x="3" y="1"/>
                      <a:pt x="4" y="2"/>
                    </a:cubicBezTo>
                    <a:cubicBezTo>
                      <a:pt x="4" y="2"/>
                      <a:pt x="4" y="2"/>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1" name="Freeform 92"/>
              <p:cNvSpPr>
                <a:spLocks/>
              </p:cNvSpPr>
              <p:nvPr/>
            </p:nvSpPr>
            <p:spPr bwMode="auto">
              <a:xfrm>
                <a:off x="5283" y="2678"/>
                <a:ext cx="10" cy="10"/>
              </a:xfrm>
              <a:custGeom>
                <a:avLst/>
                <a:gdLst>
                  <a:gd name="T0" fmla="*/ 2 w 4"/>
                  <a:gd name="T1" fmla="*/ 0 h 4"/>
                  <a:gd name="T2" fmla="*/ 4 w 4"/>
                  <a:gd name="T3" fmla="*/ 3 h 4"/>
                  <a:gd name="T4" fmla="*/ 2 w 4"/>
                  <a:gd name="T5" fmla="*/ 4 h 4"/>
                  <a:gd name="T6" fmla="*/ 0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3"/>
                    </a:cubicBezTo>
                    <a:cubicBezTo>
                      <a:pt x="4" y="3"/>
                      <a:pt x="3" y="4"/>
                      <a:pt x="2" y="4"/>
                    </a:cubicBezTo>
                    <a:cubicBezTo>
                      <a:pt x="2" y="4"/>
                      <a:pt x="1" y="3"/>
                      <a:pt x="0"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2" name="Freeform 93"/>
              <p:cNvSpPr>
                <a:spLocks/>
              </p:cNvSpPr>
              <p:nvPr/>
            </p:nvSpPr>
            <p:spPr bwMode="auto">
              <a:xfrm>
                <a:off x="5350" y="2678"/>
                <a:ext cx="7" cy="12"/>
              </a:xfrm>
              <a:custGeom>
                <a:avLst/>
                <a:gdLst>
                  <a:gd name="T0" fmla="*/ 2 w 3"/>
                  <a:gd name="T1" fmla="*/ 0 h 5"/>
                  <a:gd name="T2" fmla="*/ 3 w 3"/>
                  <a:gd name="T3" fmla="*/ 3 h 5"/>
                  <a:gd name="T4" fmla="*/ 1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2" y="1"/>
                      <a:pt x="3" y="2"/>
                      <a:pt x="3" y="3"/>
                    </a:cubicBezTo>
                    <a:cubicBezTo>
                      <a:pt x="3" y="3"/>
                      <a:pt x="2" y="4"/>
                      <a:pt x="1" y="5"/>
                    </a:cubicBezTo>
                    <a:cubicBezTo>
                      <a:pt x="1" y="4"/>
                      <a:pt x="0"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3" name="Freeform 94"/>
              <p:cNvSpPr>
                <a:spLocks/>
              </p:cNvSpPr>
              <p:nvPr/>
            </p:nvSpPr>
            <p:spPr bwMode="auto">
              <a:xfrm>
                <a:off x="4129" y="1825"/>
                <a:ext cx="9" cy="7"/>
              </a:xfrm>
              <a:custGeom>
                <a:avLst/>
                <a:gdLst>
                  <a:gd name="T0" fmla="*/ 4 w 4"/>
                  <a:gd name="T1" fmla="*/ 1 h 3"/>
                  <a:gd name="T2" fmla="*/ 2 w 4"/>
                  <a:gd name="T3" fmla="*/ 3 h 3"/>
                  <a:gd name="T4" fmla="*/ 0 w 4"/>
                  <a:gd name="T5" fmla="*/ 1 h 3"/>
                  <a:gd name="T6" fmla="*/ 1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2" y="3"/>
                    </a:cubicBezTo>
                    <a:cubicBezTo>
                      <a:pt x="1" y="3"/>
                      <a:pt x="0" y="2"/>
                      <a:pt x="0" y="1"/>
                    </a:cubicBezTo>
                    <a:cubicBezTo>
                      <a:pt x="0" y="1"/>
                      <a:pt x="1" y="0"/>
                      <a:pt x="1" y="0"/>
                    </a:cubicBezTo>
                    <a:cubicBezTo>
                      <a:pt x="2"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4" name="Freeform 95"/>
              <p:cNvSpPr>
                <a:spLocks/>
              </p:cNvSpPr>
              <p:nvPr/>
            </p:nvSpPr>
            <p:spPr bwMode="auto">
              <a:xfrm>
                <a:off x="5286" y="2410"/>
                <a:ext cx="9" cy="10"/>
              </a:xfrm>
              <a:custGeom>
                <a:avLst/>
                <a:gdLst>
                  <a:gd name="T0" fmla="*/ 2 w 4"/>
                  <a:gd name="T1" fmla="*/ 0 h 4"/>
                  <a:gd name="T2" fmla="*/ 4 w 4"/>
                  <a:gd name="T3" fmla="*/ 3 h 4"/>
                  <a:gd name="T4" fmla="*/ 2 w 4"/>
                  <a:gd name="T5" fmla="*/ 4 h 4"/>
                  <a:gd name="T6" fmla="*/ 1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2"/>
                      <a:pt x="4" y="2"/>
                      <a:pt x="4" y="3"/>
                    </a:cubicBezTo>
                    <a:cubicBezTo>
                      <a:pt x="4" y="3"/>
                      <a:pt x="3" y="4"/>
                      <a:pt x="2" y="4"/>
                    </a:cubicBezTo>
                    <a:cubicBezTo>
                      <a:pt x="2" y="4"/>
                      <a:pt x="0" y="3"/>
                      <a:pt x="1" y="3"/>
                    </a:cubicBezTo>
                    <a:cubicBezTo>
                      <a:pt x="1"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5" name="Freeform 96"/>
              <p:cNvSpPr>
                <a:spLocks/>
              </p:cNvSpPr>
              <p:nvPr/>
            </p:nvSpPr>
            <p:spPr bwMode="auto">
              <a:xfrm>
                <a:off x="3892" y="1979"/>
                <a:ext cx="7" cy="9"/>
              </a:xfrm>
              <a:custGeom>
                <a:avLst/>
                <a:gdLst>
                  <a:gd name="T0" fmla="*/ 2 w 3"/>
                  <a:gd name="T1" fmla="*/ 4 h 4"/>
                  <a:gd name="T2" fmla="*/ 0 w 3"/>
                  <a:gd name="T3" fmla="*/ 2 h 4"/>
                  <a:gd name="T4" fmla="*/ 2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3"/>
                      <a:pt x="0" y="2"/>
                      <a:pt x="0" y="2"/>
                    </a:cubicBezTo>
                    <a:cubicBezTo>
                      <a:pt x="0" y="1"/>
                      <a:pt x="1" y="0"/>
                      <a:pt x="2" y="0"/>
                    </a:cubicBezTo>
                    <a:cubicBezTo>
                      <a:pt x="2" y="0"/>
                      <a:pt x="3" y="1"/>
                      <a:pt x="3" y="2"/>
                    </a:cubicBezTo>
                    <a:cubicBezTo>
                      <a:pt x="3" y="2"/>
                      <a:pt x="2"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6" name="Freeform 97"/>
              <p:cNvSpPr>
                <a:spLocks/>
              </p:cNvSpPr>
              <p:nvPr/>
            </p:nvSpPr>
            <p:spPr bwMode="auto">
              <a:xfrm>
                <a:off x="4065" y="1811"/>
                <a:ext cx="9" cy="9"/>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2" y="4"/>
                    </a:cubicBezTo>
                    <a:cubicBezTo>
                      <a:pt x="1" y="3"/>
                      <a:pt x="1" y="3"/>
                      <a:pt x="0" y="2"/>
                    </a:cubicBezTo>
                    <a:cubicBezTo>
                      <a:pt x="1" y="1"/>
                      <a:pt x="1" y="0"/>
                      <a:pt x="2"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7" name="Freeform 98"/>
              <p:cNvSpPr>
                <a:spLocks/>
              </p:cNvSpPr>
              <p:nvPr/>
            </p:nvSpPr>
            <p:spPr bwMode="auto">
              <a:xfrm>
                <a:off x="3854" y="1922"/>
                <a:ext cx="7" cy="10"/>
              </a:xfrm>
              <a:custGeom>
                <a:avLst/>
                <a:gdLst>
                  <a:gd name="T0" fmla="*/ 1 w 3"/>
                  <a:gd name="T1" fmla="*/ 0 h 4"/>
                  <a:gd name="T2" fmla="*/ 3 w 3"/>
                  <a:gd name="T3" fmla="*/ 2 h 4"/>
                  <a:gd name="T4" fmla="*/ 1 w 3"/>
                  <a:gd name="T5" fmla="*/ 4 h 4"/>
                  <a:gd name="T6" fmla="*/ 0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1"/>
                      <a:pt x="3" y="2"/>
                      <a:pt x="3" y="2"/>
                    </a:cubicBezTo>
                    <a:cubicBezTo>
                      <a:pt x="3" y="3"/>
                      <a:pt x="2" y="4"/>
                      <a:pt x="1" y="4"/>
                    </a:cubicBezTo>
                    <a:cubicBezTo>
                      <a:pt x="1" y="4"/>
                      <a:pt x="0" y="3"/>
                      <a:pt x="0" y="2"/>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8" name="Freeform 99"/>
              <p:cNvSpPr>
                <a:spLocks/>
              </p:cNvSpPr>
              <p:nvPr/>
            </p:nvSpPr>
            <p:spPr bwMode="auto">
              <a:xfrm>
                <a:off x="3954" y="2041"/>
                <a:ext cx="9" cy="9"/>
              </a:xfrm>
              <a:custGeom>
                <a:avLst/>
                <a:gdLst>
                  <a:gd name="T0" fmla="*/ 2 w 4"/>
                  <a:gd name="T1" fmla="*/ 0 h 4"/>
                  <a:gd name="T2" fmla="*/ 3 w 4"/>
                  <a:gd name="T3" fmla="*/ 2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3" y="2"/>
                    </a:cubicBezTo>
                    <a:cubicBezTo>
                      <a:pt x="3" y="3"/>
                      <a:pt x="2" y="4"/>
                      <a:pt x="2" y="4"/>
                    </a:cubicBezTo>
                    <a:cubicBezTo>
                      <a:pt x="1" y="4"/>
                      <a:pt x="0"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9" name="Freeform 100"/>
              <p:cNvSpPr>
                <a:spLocks/>
              </p:cNvSpPr>
              <p:nvPr/>
            </p:nvSpPr>
            <p:spPr bwMode="auto">
              <a:xfrm>
                <a:off x="5433" y="2603"/>
                <a:ext cx="9" cy="9"/>
              </a:xfrm>
              <a:custGeom>
                <a:avLst/>
                <a:gdLst>
                  <a:gd name="T0" fmla="*/ 2 w 4"/>
                  <a:gd name="T1" fmla="*/ 4 h 4"/>
                  <a:gd name="T2" fmla="*/ 0 w 4"/>
                  <a:gd name="T3" fmla="*/ 1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0" y="1"/>
                    </a:cubicBezTo>
                    <a:cubicBezTo>
                      <a:pt x="0" y="1"/>
                      <a:pt x="2" y="0"/>
                      <a:pt x="2" y="0"/>
                    </a:cubicBezTo>
                    <a:cubicBezTo>
                      <a:pt x="3" y="0"/>
                      <a:pt x="4" y="1"/>
                      <a:pt x="4" y="2"/>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0" name="Freeform 101"/>
              <p:cNvSpPr>
                <a:spLocks/>
              </p:cNvSpPr>
              <p:nvPr/>
            </p:nvSpPr>
            <p:spPr bwMode="auto">
              <a:xfrm>
                <a:off x="4108" y="1820"/>
                <a:ext cx="9" cy="7"/>
              </a:xfrm>
              <a:custGeom>
                <a:avLst/>
                <a:gdLst>
                  <a:gd name="T0" fmla="*/ 4 w 4"/>
                  <a:gd name="T1" fmla="*/ 1 h 3"/>
                  <a:gd name="T2" fmla="*/ 1 w 4"/>
                  <a:gd name="T3" fmla="*/ 3 h 3"/>
                  <a:gd name="T4" fmla="*/ 0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1" y="3"/>
                    </a:cubicBezTo>
                    <a:cubicBezTo>
                      <a:pt x="1" y="3"/>
                      <a:pt x="0" y="2"/>
                      <a:pt x="0" y="2"/>
                    </a:cubicBezTo>
                    <a:cubicBezTo>
                      <a:pt x="0" y="1"/>
                      <a:pt x="1" y="0"/>
                      <a:pt x="2" y="0"/>
                    </a:cubicBezTo>
                    <a:cubicBezTo>
                      <a:pt x="2"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1" name="Freeform 102"/>
              <p:cNvSpPr>
                <a:spLocks/>
              </p:cNvSpPr>
              <p:nvPr/>
            </p:nvSpPr>
            <p:spPr bwMode="auto">
              <a:xfrm>
                <a:off x="4966" y="2607"/>
                <a:ext cx="12" cy="10"/>
              </a:xfrm>
              <a:custGeom>
                <a:avLst/>
                <a:gdLst>
                  <a:gd name="T0" fmla="*/ 5 w 5"/>
                  <a:gd name="T1" fmla="*/ 2 h 4"/>
                  <a:gd name="T2" fmla="*/ 2 w 5"/>
                  <a:gd name="T3" fmla="*/ 3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3" y="3"/>
                      <a:pt x="3" y="4"/>
                      <a:pt x="2" y="3"/>
                    </a:cubicBezTo>
                    <a:cubicBezTo>
                      <a:pt x="1" y="3"/>
                      <a:pt x="1" y="2"/>
                      <a:pt x="0" y="2"/>
                    </a:cubicBezTo>
                    <a:cubicBezTo>
                      <a:pt x="1" y="1"/>
                      <a:pt x="1" y="0"/>
                      <a:pt x="2" y="0"/>
                    </a:cubicBezTo>
                    <a:cubicBezTo>
                      <a:pt x="2" y="0"/>
                      <a:pt x="3" y="1"/>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2" name="Freeform 103"/>
              <p:cNvSpPr>
                <a:spLocks/>
              </p:cNvSpPr>
              <p:nvPr/>
            </p:nvSpPr>
            <p:spPr bwMode="auto">
              <a:xfrm>
                <a:off x="5008" y="2621"/>
                <a:ext cx="10" cy="8"/>
              </a:xfrm>
              <a:custGeom>
                <a:avLst/>
                <a:gdLst>
                  <a:gd name="T0" fmla="*/ 4 w 4"/>
                  <a:gd name="T1" fmla="*/ 2 h 3"/>
                  <a:gd name="T2" fmla="*/ 2 w 4"/>
                  <a:gd name="T3" fmla="*/ 3 h 3"/>
                  <a:gd name="T4" fmla="*/ 0 w 4"/>
                  <a:gd name="T5" fmla="*/ 1 h 3"/>
                  <a:gd name="T6" fmla="*/ 1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2" y="3"/>
                    </a:cubicBezTo>
                    <a:cubicBezTo>
                      <a:pt x="1" y="3"/>
                      <a:pt x="0" y="2"/>
                      <a:pt x="0" y="1"/>
                    </a:cubicBezTo>
                    <a:cubicBezTo>
                      <a:pt x="0" y="1"/>
                      <a:pt x="1" y="0"/>
                      <a:pt x="1"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3" name="Freeform 104"/>
              <p:cNvSpPr>
                <a:spLocks/>
              </p:cNvSpPr>
              <p:nvPr/>
            </p:nvSpPr>
            <p:spPr bwMode="auto">
              <a:xfrm>
                <a:off x="5433" y="2621"/>
                <a:ext cx="9" cy="12"/>
              </a:xfrm>
              <a:custGeom>
                <a:avLst/>
                <a:gdLst>
                  <a:gd name="T0" fmla="*/ 2 w 4"/>
                  <a:gd name="T1" fmla="*/ 0 h 5"/>
                  <a:gd name="T2" fmla="*/ 4 w 4"/>
                  <a:gd name="T3" fmla="*/ 3 h 5"/>
                  <a:gd name="T4" fmla="*/ 2 w 4"/>
                  <a:gd name="T5" fmla="*/ 5 h 5"/>
                  <a:gd name="T6" fmla="*/ 0 w 4"/>
                  <a:gd name="T7" fmla="*/ 3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cubicBezTo>
                      <a:pt x="3" y="2"/>
                      <a:pt x="4" y="2"/>
                      <a:pt x="4" y="3"/>
                    </a:cubicBezTo>
                    <a:cubicBezTo>
                      <a:pt x="3" y="4"/>
                      <a:pt x="2" y="4"/>
                      <a:pt x="2" y="5"/>
                    </a:cubicBezTo>
                    <a:cubicBezTo>
                      <a:pt x="1" y="5"/>
                      <a:pt x="0" y="4"/>
                      <a:pt x="0" y="3"/>
                    </a:cubicBezTo>
                    <a:cubicBezTo>
                      <a:pt x="0" y="2"/>
                      <a:pt x="1"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4" name="Freeform 105"/>
              <p:cNvSpPr>
                <a:spLocks/>
              </p:cNvSpPr>
              <p:nvPr/>
            </p:nvSpPr>
            <p:spPr bwMode="auto">
              <a:xfrm>
                <a:off x="5030" y="2626"/>
                <a:ext cx="7" cy="10"/>
              </a:xfrm>
              <a:custGeom>
                <a:avLst/>
                <a:gdLst>
                  <a:gd name="T0" fmla="*/ 1 w 3"/>
                  <a:gd name="T1" fmla="*/ 0 h 4"/>
                  <a:gd name="T2" fmla="*/ 3 w 3"/>
                  <a:gd name="T3" fmla="*/ 2 h 4"/>
                  <a:gd name="T4" fmla="*/ 1 w 3"/>
                  <a:gd name="T5" fmla="*/ 4 h 4"/>
                  <a:gd name="T6" fmla="*/ 0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1"/>
                      <a:pt x="3" y="2"/>
                      <a:pt x="3" y="2"/>
                    </a:cubicBezTo>
                    <a:cubicBezTo>
                      <a:pt x="3" y="3"/>
                      <a:pt x="2" y="4"/>
                      <a:pt x="1" y="4"/>
                    </a:cubicBezTo>
                    <a:cubicBezTo>
                      <a:pt x="1" y="4"/>
                      <a:pt x="0" y="3"/>
                      <a:pt x="0" y="2"/>
                    </a:cubicBezTo>
                    <a:cubicBezTo>
                      <a:pt x="0"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5" name="Freeform 106"/>
              <p:cNvSpPr>
                <a:spLocks/>
              </p:cNvSpPr>
              <p:nvPr/>
            </p:nvSpPr>
            <p:spPr bwMode="auto">
              <a:xfrm>
                <a:off x="5072" y="2640"/>
                <a:ext cx="10" cy="8"/>
              </a:xfrm>
              <a:custGeom>
                <a:avLst/>
                <a:gdLst>
                  <a:gd name="T0" fmla="*/ 4 w 4"/>
                  <a:gd name="T1" fmla="*/ 1 h 3"/>
                  <a:gd name="T2" fmla="*/ 1 w 4"/>
                  <a:gd name="T3" fmla="*/ 3 h 3"/>
                  <a:gd name="T4" fmla="*/ 0 w 4"/>
                  <a:gd name="T5" fmla="*/ 1 h 3"/>
                  <a:gd name="T6" fmla="*/ 1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1" y="3"/>
                    </a:cubicBezTo>
                    <a:cubicBezTo>
                      <a:pt x="1" y="3"/>
                      <a:pt x="0" y="2"/>
                      <a:pt x="0" y="1"/>
                    </a:cubicBezTo>
                    <a:cubicBezTo>
                      <a:pt x="0" y="1"/>
                      <a:pt x="0" y="0"/>
                      <a:pt x="1" y="0"/>
                    </a:cubicBezTo>
                    <a:cubicBezTo>
                      <a:pt x="2"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6" name="Freeform 107"/>
              <p:cNvSpPr>
                <a:spLocks/>
              </p:cNvSpPr>
              <p:nvPr/>
            </p:nvSpPr>
            <p:spPr bwMode="auto">
              <a:xfrm>
                <a:off x="5456" y="2109"/>
                <a:ext cx="12" cy="8"/>
              </a:xfrm>
              <a:custGeom>
                <a:avLst/>
                <a:gdLst>
                  <a:gd name="T0" fmla="*/ 5 w 5"/>
                  <a:gd name="T1" fmla="*/ 2 h 3"/>
                  <a:gd name="T2" fmla="*/ 2 w 5"/>
                  <a:gd name="T3" fmla="*/ 3 h 3"/>
                  <a:gd name="T4" fmla="*/ 0 w 5"/>
                  <a:gd name="T5" fmla="*/ 2 h 3"/>
                  <a:gd name="T6" fmla="*/ 2 w 5"/>
                  <a:gd name="T7" fmla="*/ 1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3" y="3"/>
                      <a:pt x="3" y="3"/>
                      <a:pt x="2" y="3"/>
                    </a:cubicBezTo>
                    <a:cubicBezTo>
                      <a:pt x="1" y="3"/>
                      <a:pt x="1" y="3"/>
                      <a:pt x="0" y="2"/>
                    </a:cubicBezTo>
                    <a:cubicBezTo>
                      <a:pt x="1" y="2"/>
                      <a:pt x="1" y="1"/>
                      <a:pt x="2" y="1"/>
                    </a:cubicBezTo>
                    <a:cubicBezTo>
                      <a:pt x="3" y="0"/>
                      <a:pt x="3" y="1"/>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7" name="Freeform 108"/>
              <p:cNvSpPr>
                <a:spLocks/>
              </p:cNvSpPr>
              <p:nvPr/>
            </p:nvSpPr>
            <p:spPr bwMode="auto">
              <a:xfrm>
                <a:off x="5241" y="2676"/>
                <a:ext cx="9" cy="9"/>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3" y="4"/>
                      <a:pt x="2" y="4"/>
                    </a:cubicBezTo>
                    <a:cubicBezTo>
                      <a:pt x="1" y="4"/>
                      <a:pt x="0" y="2"/>
                      <a:pt x="0" y="2"/>
                    </a:cubicBezTo>
                    <a:cubicBezTo>
                      <a:pt x="0" y="1"/>
                      <a:pt x="1" y="0"/>
                      <a:pt x="2" y="0"/>
                    </a:cubicBezTo>
                    <a:cubicBezTo>
                      <a:pt x="3"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8" name="Freeform 109"/>
              <p:cNvSpPr>
                <a:spLocks/>
              </p:cNvSpPr>
              <p:nvPr/>
            </p:nvSpPr>
            <p:spPr bwMode="auto">
              <a:xfrm>
                <a:off x="4001" y="1801"/>
                <a:ext cx="9" cy="10"/>
              </a:xfrm>
              <a:custGeom>
                <a:avLst/>
                <a:gdLst>
                  <a:gd name="T0" fmla="*/ 2 w 4"/>
                  <a:gd name="T1" fmla="*/ 0 h 4"/>
                  <a:gd name="T2" fmla="*/ 4 w 4"/>
                  <a:gd name="T3" fmla="*/ 2 h 4"/>
                  <a:gd name="T4" fmla="*/ 2 w 4"/>
                  <a:gd name="T5" fmla="*/ 4 h 4"/>
                  <a:gd name="T6" fmla="*/ 1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2"/>
                    </a:cubicBezTo>
                    <a:cubicBezTo>
                      <a:pt x="4" y="3"/>
                      <a:pt x="3" y="4"/>
                      <a:pt x="2" y="4"/>
                    </a:cubicBezTo>
                    <a:cubicBezTo>
                      <a:pt x="2" y="4"/>
                      <a:pt x="1" y="3"/>
                      <a:pt x="1"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9" name="Freeform 110"/>
              <p:cNvSpPr>
                <a:spLocks/>
              </p:cNvSpPr>
              <p:nvPr/>
            </p:nvSpPr>
            <p:spPr bwMode="auto">
              <a:xfrm>
                <a:off x="3837" y="1858"/>
                <a:ext cx="10" cy="10"/>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2" y="4"/>
                    </a:cubicBezTo>
                    <a:cubicBezTo>
                      <a:pt x="1" y="4"/>
                      <a:pt x="0" y="3"/>
                      <a:pt x="0" y="2"/>
                    </a:cubicBezTo>
                    <a:cubicBezTo>
                      <a:pt x="0" y="2"/>
                      <a:pt x="1" y="1"/>
                      <a:pt x="2"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0" name="Freeform 111"/>
              <p:cNvSpPr>
                <a:spLocks/>
              </p:cNvSpPr>
              <p:nvPr/>
            </p:nvSpPr>
            <p:spPr bwMode="auto">
              <a:xfrm>
                <a:off x="5407" y="2541"/>
                <a:ext cx="9" cy="9"/>
              </a:xfrm>
              <a:custGeom>
                <a:avLst/>
                <a:gdLst>
                  <a:gd name="T0" fmla="*/ 4 w 4"/>
                  <a:gd name="T1" fmla="*/ 2 h 4"/>
                  <a:gd name="T2" fmla="*/ 2 w 4"/>
                  <a:gd name="T3" fmla="*/ 3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2" y="3"/>
                    </a:cubicBezTo>
                    <a:cubicBezTo>
                      <a:pt x="1" y="3"/>
                      <a:pt x="1" y="2"/>
                      <a:pt x="0" y="2"/>
                    </a:cubicBezTo>
                    <a:cubicBezTo>
                      <a:pt x="1" y="1"/>
                      <a:pt x="1" y="0"/>
                      <a:pt x="2" y="0"/>
                    </a:cubicBezTo>
                    <a:cubicBezTo>
                      <a:pt x="3"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1" name="Freeform 112"/>
              <p:cNvSpPr>
                <a:spLocks/>
              </p:cNvSpPr>
              <p:nvPr/>
            </p:nvSpPr>
            <p:spPr bwMode="auto">
              <a:xfrm>
                <a:off x="4987" y="2614"/>
                <a:ext cx="10" cy="10"/>
              </a:xfrm>
              <a:custGeom>
                <a:avLst/>
                <a:gdLst>
                  <a:gd name="T0" fmla="*/ 2 w 4"/>
                  <a:gd name="T1" fmla="*/ 4 h 4"/>
                  <a:gd name="T2" fmla="*/ 0 w 4"/>
                  <a:gd name="T3" fmla="*/ 2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0" y="2"/>
                    </a:cubicBezTo>
                    <a:cubicBezTo>
                      <a:pt x="0" y="1"/>
                      <a:pt x="1" y="0"/>
                      <a:pt x="2" y="0"/>
                    </a:cubicBezTo>
                    <a:cubicBezTo>
                      <a:pt x="2" y="0"/>
                      <a:pt x="4" y="1"/>
                      <a:pt x="4" y="1"/>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2" name="Freeform 113"/>
              <p:cNvSpPr>
                <a:spLocks/>
              </p:cNvSpPr>
              <p:nvPr/>
            </p:nvSpPr>
            <p:spPr bwMode="auto">
              <a:xfrm>
                <a:off x="3906" y="1996"/>
                <a:ext cx="10" cy="7"/>
              </a:xfrm>
              <a:custGeom>
                <a:avLst/>
                <a:gdLst>
                  <a:gd name="T0" fmla="*/ 4 w 4"/>
                  <a:gd name="T1" fmla="*/ 2 h 3"/>
                  <a:gd name="T2" fmla="*/ 2 w 4"/>
                  <a:gd name="T3" fmla="*/ 3 h 3"/>
                  <a:gd name="T4" fmla="*/ 0 w 4"/>
                  <a:gd name="T5" fmla="*/ 2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2" y="3"/>
                    </a:cubicBezTo>
                    <a:cubicBezTo>
                      <a:pt x="1" y="3"/>
                      <a:pt x="0" y="2"/>
                      <a:pt x="0" y="2"/>
                    </a:cubicBezTo>
                    <a:cubicBezTo>
                      <a:pt x="1" y="1"/>
                      <a:pt x="1" y="0"/>
                      <a:pt x="2" y="0"/>
                    </a:cubicBezTo>
                    <a:cubicBezTo>
                      <a:pt x="3"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3" name="Freeform 114"/>
              <p:cNvSpPr>
                <a:spLocks/>
              </p:cNvSpPr>
              <p:nvPr/>
            </p:nvSpPr>
            <p:spPr bwMode="auto">
              <a:xfrm>
                <a:off x="5350" y="2472"/>
                <a:ext cx="9" cy="10"/>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3"/>
                      <a:pt x="0" y="2"/>
                    </a:cubicBezTo>
                    <a:cubicBezTo>
                      <a:pt x="1" y="1"/>
                      <a:pt x="1" y="1"/>
                      <a:pt x="2" y="0"/>
                    </a:cubicBezTo>
                    <a:cubicBezTo>
                      <a:pt x="3" y="1"/>
                      <a:pt x="3" y="1"/>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4" name="Freeform 115"/>
              <p:cNvSpPr>
                <a:spLocks/>
              </p:cNvSpPr>
              <p:nvPr/>
            </p:nvSpPr>
            <p:spPr bwMode="auto">
              <a:xfrm>
                <a:off x="5302" y="2427"/>
                <a:ext cx="12" cy="10"/>
              </a:xfrm>
              <a:custGeom>
                <a:avLst/>
                <a:gdLst>
                  <a:gd name="T0" fmla="*/ 5 w 5"/>
                  <a:gd name="T1" fmla="*/ 2 h 4"/>
                  <a:gd name="T2" fmla="*/ 2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3" y="3"/>
                      <a:pt x="3" y="4"/>
                      <a:pt x="2" y="4"/>
                    </a:cubicBezTo>
                    <a:cubicBezTo>
                      <a:pt x="2" y="4"/>
                      <a:pt x="1" y="3"/>
                      <a:pt x="0" y="2"/>
                    </a:cubicBezTo>
                    <a:cubicBezTo>
                      <a:pt x="1" y="1"/>
                      <a:pt x="1" y="0"/>
                      <a:pt x="2" y="0"/>
                    </a:cubicBezTo>
                    <a:cubicBezTo>
                      <a:pt x="3" y="0"/>
                      <a:pt x="3" y="1"/>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5" name="Freeform 116"/>
              <p:cNvSpPr>
                <a:spLocks/>
              </p:cNvSpPr>
              <p:nvPr/>
            </p:nvSpPr>
            <p:spPr bwMode="auto">
              <a:xfrm>
                <a:off x="5272" y="2399"/>
                <a:ext cx="9" cy="9"/>
              </a:xfrm>
              <a:custGeom>
                <a:avLst/>
                <a:gdLst>
                  <a:gd name="T0" fmla="*/ 4 w 4"/>
                  <a:gd name="T1" fmla="*/ 2 h 4"/>
                  <a:gd name="T2" fmla="*/ 1 w 4"/>
                  <a:gd name="T3" fmla="*/ 4 h 4"/>
                  <a:gd name="T4" fmla="*/ 0 w 4"/>
                  <a:gd name="T5" fmla="*/ 2 h 4"/>
                  <a:gd name="T6" fmla="*/ 1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3"/>
                      <a:pt x="1" y="4"/>
                    </a:cubicBezTo>
                    <a:cubicBezTo>
                      <a:pt x="1" y="4"/>
                      <a:pt x="0" y="3"/>
                      <a:pt x="0" y="2"/>
                    </a:cubicBezTo>
                    <a:cubicBezTo>
                      <a:pt x="0" y="1"/>
                      <a:pt x="1" y="0"/>
                      <a:pt x="1"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6" name="Freeform 117"/>
              <p:cNvSpPr>
                <a:spLocks/>
              </p:cNvSpPr>
              <p:nvPr/>
            </p:nvSpPr>
            <p:spPr bwMode="auto">
              <a:xfrm>
                <a:off x="5447" y="2081"/>
                <a:ext cx="9" cy="9"/>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0" y="2"/>
                    </a:cubicBezTo>
                    <a:cubicBezTo>
                      <a:pt x="1" y="1"/>
                      <a:pt x="2" y="1"/>
                      <a:pt x="2" y="0"/>
                    </a:cubicBezTo>
                    <a:cubicBezTo>
                      <a:pt x="3" y="1"/>
                      <a:pt x="4" y="1"/>
                      <a:pt x="4" y="2"/>
                    </a:cubicBezTo>
                    <a:cubicBezTo>
                      <a:pt x="3"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7" name="Freeform 118"/>
              <p:cNvSpPr>
                <a:spLocks/>
              </p:cNvSpPr>
              <p:nvPr/>
            </p:nvSpPr>
            <p:spPr bwMode="auto">
              <a:xfrm>
                <a:off x="5409" y="2064"/>
                <a:ext cx="10" cy="7"/>
              </a:xfrm>
              <a:custGeom>
                <a:avLst/>
                <a:gdLst>
                  <a:gd name="T0" fmla="*/ 4 w 4"/>
                  <a:gd name="T1" fmla="*/ 2 h 3"/>
                  <a:gd name="T2" fmla="*/ 2 w 4"/>
                  <a:gd name="T3" fmla="*/ 3 h 3"/>
                  <a:gd name="T4" fmla="*/ 0 w 4"/>
                  <a:gd name="T5" fmla="*/ 2 h 3"/>
                  <a:gd name="T6" fmla="*/ 3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2" y="3"/>
                    </a:cubicBezTo>
                    <a:cubicBezTo>
                      <a:pt x="1" y="3"/>
                      <a:pt x="1" y="3"/>
                      <a:pt x="0" y="2"/>
                    </a:cubicBezTo>
                    <a:cubicBezTo>
                      <a:pt x="1" y="1"/>
                      <a:pt x="2" y="1"/>
                      <a:pt x="3" y="0"/>
                    </a:cubicBezTo>
                    <a:cubicBezTo>
                      <a:pt x="3" y="0"/>
                      <a:pt x="4"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8" name="Freeform 119"/>
              <p:cNvSpPr>
                <a:spLocks/>
              </p:cNvSpPr>
              <p:nvPr/>
            </p:nvSpPr>
            <p:spPr bwMode="auto">
              <a:xfrm>
                <a:off x="5400" y="2064"/>
                <a:ext cx="11" cy="7"/>
              </a:xfrm>
              <a:custGeom>
                <a:avLst/>
                <a:gdLst>
                  <a:gd name="T0" fmla="*/ 5 w 5"/>
                  <a:gd name="T1" fmla="*/ 2 h 3"/>
                  <a:gd name="T2" fmla="*/ 2 w 5"/>
                  <a:gd name="T3" fmla="*/ 3 h 3"/>
                  <a:gd name="T4" fmla="*/ 0 w 5"/>
                  <a:gd name="T5" fmla="*/ 2 h 3"/>
                  <a:gd name="T6" fmla="*/ 2 w 5"/>
                  <a:gd name="T7" fmla="*/ 0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3" y="2"/>
                      <a:pt x="3" y="3"/>
                      <a:pt x="2" y="3"/>
                    </a:cubicBezTo>
                    <a:cubicBezTo>
                      <a:pt x="2" y="3"/>
                      <a:pt x="1" y="2"/>
                      <a:pt x="0" y="2"/>
                    </a:cubicBezTo>
                    <a:cubicBezTo>
                      <a:pt x="1" y="1"/>
                      <a:pt x="2" y="0"/>
                      <a:pt x="2" y="0"/>
                    </a:cubicBezTo>
                    <a:cubicBezTo>
                      <a:pt x="3" y="0"/>
                      <a:pt x="3" y="1"/>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9" name="Freeform 120"/>
              <p:cNvSpPr>
                <a:spLocks/>
              </p:cNvSpPr>
              <p:nvPr/>
            </p:nvSpPr>
            <p:spPr bwMode="auto">
              <a:xfrm>
                <a:off x="5381" y="2505"/>
                <a:ext cx="7" cy="10"/>
              </a:xfrm>
              <a:custGeom>
                <a:avLst/>
                <a:gdLst>
                  <a:gd name="T0" fmla="*/ 1 w 3"/>
                  <a:gd name="T1" fmla="*/ 4 h 4"/>
                  <a:gd name="T2" fmla="*/ 0 w 3"/>
                  <a:gd name="T3" fmla="*/ 2 h 4"/>
                  <a:gd name="T4" fmla="*/ 2 w 3"/>
                  <a:gd name="T5" fmla="*/ 0 h 4"/>
                  <a:gd name="T6" fmla="*/ 3 w 3"/>
                  <a:gd name="T7" fmla="*/ 2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0" y="2"/>
                      <a:pt x="0" y="2"/>
                    </a:cubicBezTo>
                    <a:cubicBezTo>
                      <a:pt x="0" y="1"/>
                      <a:pt x="1" y="1"/>
                      <a:pt x="2" y="0"/>
                    </a:cubicBezTo>
                    <a:cubicBezTo>
                      <a:pt x="2" y="0"/>
                      <a:pt x="3" y="1"/>
                      <a:pt x="3" y="2"/>
                    </a:cubicBezTo>
                    <a:cubicBezTo>
                      <a:pt x="3" y="2"/>
                      <a:pt x="2"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0" name="Freeform 121"/>
              <p:cNvSpPr>
                <a:spLocks/>
              </p:cNvSpPr>
              <p:nvPr/>
            </p:nvSpPr>
            <p:spPr bwMode="auto">
              <a:xfrm>
                <a:off x="5456" y="2088"/>
                <a:ext cx="10" cy="7"/>
              </a:xfrm>
              <a:custGeom>
                <a:avLst/>
                <a:gdLst>
                  <a:gd name="T0" fmla="*/ 4 w 4"/>
                  <a:gd name="T1" fmla="*/ 2 h 3"/>
                  <a:gd name="T2" fmla="*/ 1 w 4"/>
                  <a:gd name="T3" fmla="*/ 3 h 3"/>
                  <a:gd name="T4" fmla="*/ 0 w 4"/>
                  <a:gd name="T5" fmla="*/ 2 h 3"/>
                  <a:gd name="T6" fmla="*/ 1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1" y="3"/>
                    </a:cubicBezTo>
                    <a:cubicBezTo>
                      <a:pt x="1" y="3"/>
                      <a:pt x="0" y="2"/>
                      <a:pt x="0" y="2"/>
                    </a:cubicBezTo>
                    <a:cubicBezTo>
                      <a:pt x="0" y="1"/>
                      <a:pt x="1" y="1"/>
                      <a:pt x="1" y="1"/>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1" name="Freeform 122"/>
              <p:cNvSpPr>
                <a:spLocks/>
              </p:cNvSpPr>
              <p:nvPr/>
            </p:nvSpPr>
            <p:spPr bwMode="auto">
              <a:xfrm>
                <a:off x="5317" y="2294"/>
                <a:ext cx="116" cy="124"/>
              </a:xfrm>
              <a:custGeom>
                <a:avLst/>
                <a:gdLst>
                  <a:gd name="T0" fmla="*/ 34 w 49"/>
                  <a:gd name="T1" fmla="*/ 1 h 52"/>
                  <a:gd name="T2" fmla="*/ 43 w 49"/>
                  <a:gd name="T3" fmla="*/ 9 h 52"/>
                  <a:gd name="T4" fmla="*/ 44 w 49"/>
                  <a:gd name="T5" fmla="*/ 12 h 52"/>
                  <a:gd name="T6" fmla="*/ 43 w 49"/>
                  <a:gd name="T7" fmla="*/ 42 h 52"/>
                  <a:gd name="T8" fmla="*/ 30 w 49"/>
                  <a:gd name="T9" fmla="*/ 51 h 52"/>
                  <a:gd name="T10" fmla="*/ 2 w 49"/>
                  <a:gd name="T11" fmla="*/ 30 h 52"/>
                  <a:gd name="T12" fmla="*/ 21 w 49"/>
                  <a:gd name="T13" fmla="*/ 1 h 52"/>
                  <a:gd name="T14" fmla="*/ 34 w 49"/>
                  <a:gd name="T15" fmla="*/ 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2">
                    <a:moveTo>
                      <a:pt x="34" y="1"/>
                    </a:moveTo>
                    <a:cubicBezTo>
                      <a:pt x="37" y="4"/>
                      <a:pt x="40" y="6"/>
                      <a:pt x="43" y="9"/>
                    </a:cubicBezTo>
                    <a:cubicBezTo>
                      <a:pt x="43" y="10"/>
                      <a:pt x="44" y="11"/>
                      <a:pt x="44" y="12"/>
                    </a:cubicBezTo>
                    <a:cubicBezTo>
                      <a:pt x="49" y="22"/>
                      <a:pt x="49" y="32"/>
                      <a:pt x="43" y="42"/>
                    </a:cubicBezTo>
                    <a:cubicBezTo>
                      <a:pt x="40" y="46"/>
                      <a:pt x="36" y="50"/>
                      <a:pt x="30" y="51"/>
                    </a:cubicBezTo>
                    <a:cubicBezTo>
                      <a:pt x="17" y="52"/>
                      <a:pt x="5" y="43"/>
                      <a:pt x="2" y="30"/>
                    </a:cubicBezTo>
                    <a:cubicBezTo>
                      <a:pt x="0" y="17"/>
                      <a:pt x="8" y="4"/>
                      <a:pt x="21" y="1"/>
                    </a:cubicBezTo>
                    <a:cubicBezTo>
                      <a:pt x="25" y="0"/>
                      <a:pt x="30" y="1"/>
                      <a:pt x="3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2" name="Freeform 123"/>
              <p:cNvSpPr>
                <a:spLocks/>
              </p:cNvSpPr>
              <p:nvPr/>
            </p:nvSpPr>
            <p:spPr bwMode="auto">
              <a:xfrm>
                <a:off x="4845" y="2380"/>
                <a:ext cx="116" cy="125"/>
              </a:xfrm>
              <a:custGeom>
                <a:avLst/>
                <a:gdLst>
                  <a:gd name="T0" fmla="*/ 12 w 49"/>
                  <a:gd name="T1" fmla="*/ 4 h 53"/>
                  <a:gd name="T2" fmla="*/ 13 w 49"/>
                  <a:gd name="T3" fmla="*/ 4 h 53"/>
                  <a:gd name="T4" fmla="*/ 38 w 49"/>
                  <a:gd name="T5" fmla="*/ 8 h 53"/>
                  <a:gd name="T6" fmla="*/ 46 w 49"/>
                  <a:gd name="T7" fmla="*/ 34 h 53"/>
                  <a:gd name="T8" fmla="*/ 26 w 49"/>
                  <a:gd name="T9" fmla="*/ 52 h 53"/>
                  <a:gd name="T10" fmla="*/ 13 w 49"/>
                  <a:gd name="T11" fmla="*/ 51 h 53"/>
                  <a:gd name="T12" fmla="*/ 2 w 49"/>
                  <a:gd name="T13" fmla="*/ 22 h 53"/>
                  <a:gd name="T14" fmla="*/ 12 w 49"/>
                  <a:gd name="T15" fmla="*/ 4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3">
                    <a:moveTo>
                      <a:pt x="12" y="4"/>
                    </a:moveTo>
                    <a:cubicBezTo>
                      <a:pt x="13" y="4"/>
                      <a:pt x="13" y="4"/>
                      <a:pt x="13" y="4"/>
                    </a:cubicBezTo>
                    <a:cubicBezTo>
                      <a:pt x="22" y="0"/>
                      <a:pt x="31" y="2"/>
                      <a:pt x="38" y="8"/>
                    </a:cubicBezTo>
                    <a:cubicBezTo>
                      <a:pt x="46" y="15"/>
                      <a:pt x="49" y="24"/>
                      <a:pt x="46" y="34"/>
                    </a:cubicBezTo>
                    <a:cubicBezTo>
                      <a:pt x="43" y="44"/>
                      <a:pt x="36" y="50"/>
                      <a:pt x="26" y="52"/>
                    </a:cubicBezTo>
                    <a:cubicBezTo>
                      <a:pt x="22" y="53"/>
                      <a:pt x="17" y="53"/>
                      <a:pt x="13" y="51"/>
                    </a:cubicBezTo>
                    <a:cubicBezTo>
                      <a:pt x="5" y="45"/>
                      <a:pt x="0" y="32"/>
                      <a:pt x="2" y="22"/>
                    </a:cubicBezTo>
                    <a:cubicBezTo>
                      <a:pt x="3" y="15"/>
                      <a:pt x="7" y="9"/>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3" name="Freeform 124"/>
              <p:cNvSpPr>
                <a:spLocks/>
              </p:cNvSpPr>
              <p:nvPr/>
            </p:nvSpPr>
            <p:spPr bwMode="auto">
              <a:xfrm>
                <a:off x="4316" y="1687"/>
                <a:ext cx="31" cy="38"/>
              </a:xfrm>
              <a:custGeom>
                <a:avLst/>
                <a:gdLst>
                  <a:gd name="T0" fmla="*/ 11 w 13"/>
                  <a:gd name="T1" fmla="*/ 3 h 16"/>
                  <a:gd name="T2" fmla="*/ 13 w 13"/>
                  <a:gd name="T3" fmla="*/ 10 h 16"/>
                  <a:gd name="T4" fmla="*/ 12 w 13"/>
                  <a:gd name="T5" fmla="*/ 15 h 16"/>
                  <a:gd name="T6" fmla="*/ 7 w 13"/>
                  <a:gd name="T7" fmla="*/ 15 h 16"/>
                  <a:gd name="T8" fmla="*/ 4 w 13"/>
                  <a:gd name="T9" fmla="*/ 13 h 16"/>
                  <a:gd name="T10" fmla="*/ 1 w 13"/>
                  <a:gd name="T11" fmla="*/ 4 h 16"/>
                  <a:gd name="T12" fmla="*/ 9 w 13"/>
                  <a:gd name="T13" fmla="*/ 2 h 16"/>
                  <a:gd name="T14" fmla="*/ 11 w 13"/>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11" y="3"/>
                    </a:moveTo>
                    <a:cubicBezTo>
                      <a:pt x="12" y="5"/>
                      <a:pt x="13" y="8"/>
                      <a:pt x="13" y="10"/>
                    </a:cubicBezTo>
                    <a:cubicBezTo>
                      <a:pt x="13" y="12"/>
                      <a:pt x="13" y="14"/>
                      <a:pt x="12" y="15"/>
                    </a:cubicBezTo>
                    <a:cubicBezTo>
                      <a:pt x="11" y="16"/>
                      <a:pt x="9" y="15"/>
                      <a:pt x="7" y="15"/>
                    </a:cubicBezTo>
                    <a:cubicBezTo>
                      <a:pt x="6" y="14"/>
                      <a:pt x="5" y="13"/>
                      <a:pt x="4" y="13"/>
                    </a:cubicBezTo>
                    <a:cubicBezTo>
                      <a:pt x="0" y="10"/>
                      <a:pt x="0" y="9"/>
                      <a:pt x="1" y="4"/>
                    </a:cubicBezTo>
                    <a:cubicBezTo>
                      <a:pt x="2" y="1"/>
                      <a:pt x="4" y="0"/>
                      <a:pt x="9" y="2"/>
                    </a:cubicBezTo>
                    <a:cubicBezTo>
                      <a:pt x="10" y="2"/>
                      <a:pt x="10"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4" name="Freeform 125"/>
              <p:cNvSpPr>
                <a:spLocks/>
              </p:cNvSpPr>
              <p:nvPr/>
            </p:nvSpPr>
            <p:spPr bwMode="auto">
              <a:xfrm>
                <a:off x="4859" y="2041"/>
                <a:ext cx="19" cy="16"/>
              </a:xfrm>
              <a:custGeom>
                <a:avLst/>
                <a:gdLst>
                  <a:gd name="T0" fmla="*/ 0 w 8"/>
                  <a:gd name="T1" fmla="*/ 3 h 7"/>
                  <a:gd name="T2" fmla="*/ 4 w 8"/>
                  <a:gd name="T3" fmla="*/ 0 h 7"/>
                  <a:gd name="T4" fmla="*/ 7 w 8"/>
                  <a:gd name="T5" fmla="*/ 4 h 7"/>
                  <a:gd name="T6" fmla="*/ 4 w 8"/>
                  <a:gd name="T7" fmla="*/ 7 h 7"/>
                  <a:gd name="T8" fmla="*/ 0 w 8"/>
                  <a:gd name="T9" fmla="*/ 3 h 7"/>
                </a:gdLst>
                <a:ahLst/>
                <a:cxnLst>
                  <a:cxn ang="0">
                    <a:pos x="T0" y="T1"/>
                  </a:cxn>
                  <a:cxn ang="0">
                    <a:pos x="T2" y="T3"/>
                  </a:cxn>
                  <a:cxn ang="0">
                    <a:pos x="T4" y="T5"/>
                  </a:cxn>
                  <a:cxn ang="0">
                    <a:pos x="T6" y="T7"/>
                  </a:cxn>
                  <a:cxn ang="0">
                    <a:pos x="T8" y="T9"/>
                  </a:cxn>
                </a:cxnLst>
                <a:rect l="0" t="0" r="r" b="b"/>
                <a:pathLst>
                  <a:path w="8" h="7">
                    <a:moveTo>
                      <a:pt x="0" y="3"/>
                    </a:moveTo>
                    <a:cubicBezTo>
                      <a:pt x="2" y="2"/>
                      <a:pt x="3" y="1"/>
                      <a:pt x="4" y="0"/>
                    </a:cubicBezTo>
                    <a:cubicBezTo>
                      <a:pt x="6" y="0"/>
                      <a:pt x="8" y="2"/>
                      <a:pt x="7" y="4"/>
                    </a:cubicBezTo>
                    <a:cubicBezTo>
                      <a:pt x="7" y="5"/>
                      <a:pt x="6" y="6"/>
                      <a:pt x="4" y="7"/>
                    </a:cubicBezTo>
                    <a:cubicBezTo>
                      <a:pt x="3" y="7"/>
                      <a:pt x="2"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5" name="Freeform 126"/>
              <p:cNvSpPr>
                <a:spLocks/>
              </p:cNvSpPr>
              <p:nvPr/>
            </p:nvSpPr>
            <p:spPr bwMode="auto">
              <a:xfrm>
                <a:off x="4627" y="1813"/>
                <a:ext cx="19" cy="14"/>
              </a:xfrm>
              <a:custGeom>
                <a:avLst/>
                <a:gdLst>
                  <a:gd name="T0" fmla="*/ 2 w 8"/>
                  <a:gd name="T1" fmla="*/ 0 h 6"/>
                  <a:gd name="T2" fmla="*/ 6 w 8"/>
                  <a:gd name="T3" fmla="*/ 6 h 6"/>
                  <a:gd name="T4" fmla="*/ 1 w 8"/>
                  <a:gd name="T5" fmla="*/ 6 h 6"/>
                  <a:gd name="T6" fmla="*/ 0 w 8"/>
                  <a:gd name="T7" fmla="*/ 3 h 6"/>
                  <a:gd name="T8" fmla="*/ 2 w 8"/>
                  <a:gd name="T9" fmla="*/ 0 h 6"/>
                </a:gdLst>
                <a:ahLst/>
                <a:cxnLst>
                  <a:cxn ang="0">
                    <a:pos x="T0" y="T1"/>
                  </a:cxn>
                  <a:cxn ang="0">
                    <a:pos x="T2" y="T3"/>
                  </a:cxn>
                  <a:cxn ang="0">
                    <a:pos x="T4" y="T5"/>
                  </a:cxn>
                  <a:cxn ang="0">
                    <a:pos x="T6" y="T7"/>
                  </a:cxn>
                  <a:cxn ang="0">
                    <a:pos x="T8" y="T9"/>
                  </a:cxn>
                </a:cxnLst>
                <a:rect l="0" t="0" r="r" b="b"/>
                <a:pathLst>
                  <a:path w="8" h="6">
                    <a:moveTo>
                      <a:pt x="2" y="0"/>
                    </a:moveTo>
                    <a:cubicBezTo>
                      <a:pt x="7" y="1"/>
                      <a:pt x="8" y="3"/>
                      <a:pt x="6" y="6"/>
                    </a:cubicBezTo>
                    <a:cubicBezTo>
                      <a:pt x="4" y="6"/>
                      <a:pt x="3" y="6"/>
                      <a:pt x="1" y="6"/>
                    </a:cubicBezTo>
                    <a:cubicBezTo>
                      <a:pt x="1" y="6"/>
                      <a:pt x="0" y="4"/>
                      <a:pt x="0" y="3"/>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6" name="Freeform 127"/>
              <p:cNvSpPr>
                <a:spLocks/>
              </p:cNvSpPr>
              <p:nvPr/>
            </p:nvSpPr>
            <p:spPr bwMode="auto">
              <a:xfrm>
                <a:off x="4750" y="1882"/>
                <a:ext cx="14" cy="16"/>
              </a:xfrm>
              <a:custGeom>
                <a:avLst/>
                <a:gdLst>
                  <a:gd name="T0" fmla="*/ 5 w 6"/>
                  <a:gd name="T1" fmla="*/ 4 h 7"/>
                  <a:gd name="T2" fmla="*/ 3 w 6"/>
                  <a:gd name="T3" fmla="*/ 7 h 7"/>
                  <a:gd name="T4" fmla="*/ 0 w 6"/>
                  <a:gd name="T5" fmla="*/ 1 h 7"/>
                  <a:gd name="T6" fmla="*/ 6 w 6"/>
                  <a:gd name="T7" fmla="*/ 0 h 7"/>
                  <a:gd name="T8" fmla="*/ 5 w 6"/>
                  <a:gd name="T9" fmla="*/ 4 h 7"/>
                </a:gdLst>
                <a:ahLst/>
                <a:cxnLst>
                  <a:cxn ang="0">
                    <a:pos x="T0" y="T1"/>
                  </a:cxn>
                  <a:cxn ang="0">
                    <a:pos x="T2" y="T3"/>
                  </a:cxn>
                  <a:cxn ang="0">
                    <a:pos x="T4" y="T5"/>
                  </a:cxn>
                  <a:cxn ang="0">
                    <a:pos x="T6" y="T7"/>
                  </a:cxn>
                  <a:cxn ang="0">
                    <a:pos x="T8" y="T9"/>
                  </a:cxn>
                </a:cxnLst>
                <a:rect l="0" t="0" r="r" b="b"/>
                <a:pathLst>
                  <a:path w="6" h="7">
                    <a:moveTo>
                      <a:pt x="5" y="4"/>
                    </a:moveTo>
                    <a:cubicBezTo>
                      <a:pt x="4" y="5"/>
                      <a:pt x="4" y="6"/>
                      <a:pt x="3" y="7"/>
                    </a:cubicBezTo>
                    <a:cubicBezTo>
                      <a:pt x="2" y="5"/>
                      <a:pt x="1" y="3"/>
                      <a:pt x="0" y="1"/>
                    </a:cubicBezTo>
                    <a:cubicBezTo>
                      <a:pt x="2" y="1"/>
                      <a:pt x="4" y="1"/>
                      <a:pt x="6" y="0"/>
                    </a:cubicBezTo>
                    <a:cubicBezTo>
                      <a:pt x="5" y="2"/>
                      <a:pt x="5"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7" name="Freeform 128"/>
              <p:cNvSpPr>
                <a:spLocks/>
              </p:cNvSpPr>
              <p:nvPr/>
            </p:nvSpPr>
            <p:spPr bwMode="auto">
              <a:xfrm>
                <a:off x="5302" y="2382"/>
                <a:ext cx="31" cy="33"/>
              </a:xfrm>
              <a:custGeom>
                <a:avLst/>
                <a:gdLst>
                  <a:gd name="T0" fmla="*/ 9 w 13"/>
                  <a:gd name="T1" fmla="*/ 12 h 14"/>
                  <a:gd name="T2" fmla="*/ 1 w 13"/>
                  <a:gd name="T3" fmla="*/ 3 h 14"/>
                  <a:gd name="T4" fmla="*/ 0 w 13"/>
                  <a:gd name="T5" fmla="*/ 0 h 14"/>
                  <a:gd name="T6" fmla="*/ 6 w 13"/>
                  <a:gd name="T7" fmla="*/ 7 h 14"/>
                  <a:gd name="T8" fmla="*/ 13 w 13"/>
                  <a:gd name="T9" fmla="*/ 14 h 14"/>
                  <a:gd name="T10" fmla="*/ 9 w 13"/>
                  <a:gd name="T11" fmla="*/ 12 h 14"/>
                </a:gdLst>
                <a:ahLst/>
                <a:cxnLst>
                  <a:cxn ang="0">
                    <a:pos x="T0" y="T1"/>
                  </a:cxn>
                  <a:cxn ang="0">
                    <a:pos x="T2" y="T3"/>
                  </a:cxn>
                  <a:cxn ang="0">
                    <a:pos x="T4" y="T5"/>
                  </a:cxn>
                  <a:cxn ang="0">
                    <a:pos x="T6" y="T7"/>
                  </a:cxn>
                  <a:cxn ang="0">
                    <a:pos x="T8" y="T9"/>
                  </a:cxn>
                  <a:cxn ang="0">
                    <a:pos x="T10" y="T11"/>
                  </a:cxn>
                </a:cxnLst>
                <a:rect l="0" t="0" r="r" b="b"/>
                <a:pathLst>
                  <a:path w="13" h="14">
                    <a:moveTo>
                      <a:pt x="9" y="12"/>
                    </a:moveTo>
                    <a:cubicBezTo>
                      <a:pt x="6" y="9"/>
                      <a:pt x="4" y="6"/>
                      <a:pt x="1" y="3"/>
                    </a:cubicBezTo>
                    <a:cubicBezTo>
                      <a:pt x="1" y="2"/>
                      <a:pt x="1" y="1"/>
                      <a:pt x="0" y="0"/>
                    </a:cubicBezTo>
                    <a:cubicBezTo>
                      <a:pt x="2" y="2"/>
                      <a:pt x="3" y="5"/>
                      <a:pt x="6" y="7"/>
                    </a:cubicBezTo>
                    <a:cubicBezTo>
                      <a:pt x="8" y="10"/>
                      <a:pt x="10" y="12"/>
                      <a:pt x="13" y="14"/>
                    </a:cubicBezTo>
                    <a:cubicBezTo>
                      <a:pt x="12" y="13"/>
                      <a:pt x="10" y="13"/>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8" name="Freeform 129"/>
              <p:cNvSpPr>
                <a:spLocks/>
              </p:cNvSpPr>
              <p:nvPr/>
            </p:nvSpPr>
            <p:spPr bwMode="auto">
              <a:xfrm>
                <a:off x="4255" y="1804"/>
                <a:ext cx="11" cy="9"/>
              </a:xfrm>
              <a:custGeom>
                <a:avLst/>
                <a:gdLst>
                  <a:gd name="T0" fmla="*/ 1 w 5"/>
                  <a:gd name="T1" fmla="*/ 4 h 4"/>
                  <a:gd name="T2" fmla="*/ 2 w 5"/>
                  <a:gd name="T3" fmla="*/ 0 h 4"/>
                  <a:gd name="T4" fmla="*/ 5 w 5"/>
                  <a:gd name="T5" fmla="*/ 2 h 4"/>
                  <a:gd name="T6" fmla="*/ 2 w 5"/>
                  <a:gd name="T7" fmla="*/ 4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0" y="2"/>
                      <a:pt x="0" y="0"/>
                      <a:pt x="2" y="0"/>
                    </a:cubicBezTo>
                    <a:cubicBezTo>
                      <a:pt x="3" y="0"/>
                      <a:pt x="5" y="2"/>
                      <a:pt x="5" y="2"/>
                    </a:cubicBezTo>
                    <a:cubicBezTo>
                      <a:pt x="5" y="4"/>
                      <a:pt x="3" y="4"/>
                      <a:pt x="2" y="4"/>
                    </a:cubicBezTo>
                    <a:cubicBezTo>
                      <a:pt x="2"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9" name="Freeform 130"/>
              <p:cNvSpPr>
                <a:spLocks/>
              </p:cNvSpPr>
              <p:nvPr/>
            </p:nvSpPr>
            <p:spPr bwMode="auto">
              <a:xfrm>
                <a:off x="5359" y="1825"/>
                <a:ext cx="60" cy="14"/>
              </a:xfrm>
              <a:custGeom>
                <a:avLst/>
                <a:gdLst>
                  <a:gd name="T0" fmla="*/ 25 w 25"/>
                  <a:gd name="T1" fmla="*/ 5 h 6"/>
                  <a:gd name="T2" fmla="*/ 14 w 25"/>
                  <a:gd name="T3" fmla="*/ 2 h 6"/>
                  <a:gd name="T4" fmla="*/ 0 w 25"/>
                  <a:gd name="T5" fmla="*/ 6 h 6"/>
                  <a:gd name="T6" fmla="*/ 1 w 25"/>
                  <a:gd name="T7" fmla="*/ 5 h 6"/>
                  <a:gd name="T8" fmla="*/ 25 w 25"/>
                  <a:gd name="T9" fmla="*/ 5 h 6"/>
                </a:gdLst>
                <a:ahLst/>
                <a:cxnLst>
                  <a:cxn ang="0">
                    <a:pos x="T0" y="T1"/>
                  </a:cxn>
                  <a:cxn ang="0">
                    <a:pos x="T2" y="T3"/>
                  </a:cxn>
                  <a:cxn ang="0">
                    <a:pos x="T4" y="T5"/>
                  </a:cxn>
                  <a:cxn ang="0">
                    <a:pos x="T6" y="T7"/>
                  </a:cxn>
                  <a:cxn ang="0">
                    <a:pos x="T8" y="T9"/>
                  </a:cxn>
                </a:cxnLst>
                <a:rect l="0" t="0" r="r" b="b"/>
                <a:pathLst>
                  <a:path w="25" h="6">
                    <a:moveTo>
                      <a:pt x="25" y="5"/>
                    </a:moveTo>
                    <a:cubicBezTo>
                      <a:pt x="21" y="4"/>
                      <a:pt x="17" y="3"/>
                      <a:pt x="14" y="2"/>
                    </a:cubicBezTo>
                    <a:cubicBezTo>
                      <a:pt x="9" y="2"/>
                      <a:pt x="4" y="4"/>
                      <a:pt x="0" y="6"/>
                    </a:cubicBezTo>
                    <a:cubicBezTo>
                      <a:pt x="1" y="6"/>
                      <a:pt x="1" y="5"/>
                      <a:pt x="1" y="5"/>
                    </a:cubicBezTo>
                    <a:cubicBezTo>
                      <a:pt x="7" y="0"/>
                      <a:pt x="19" y="0"/>
                      <a:pt x="2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0" name="Freeform 131"/>
              <p:cNvSpPr>
                <a:spLocks/>
              </p:cNvSpPr>
              <p:nvPr/>
            </p:nvSpPr>
            <p:spPr bwMode="auto">
              <a:xfrm>
                <a:off x="5362" y="1913"/>
                <a:ext cx="64" cy="19"/>
              </a:xfrm>
              <a:custGeom>
                <a:avLst/>
                <a:gdLst>
                  <a:gd name="T0" fmla="*/ 0 w 27"/>
                  <a:gd name="T1" fmla="*/ 2 h 8"/>
                  <a:gd name="T2" fmla="*/ 2 w 27"/>
                  <a:gd name="T3" fmla="*/ 3 h 8"/>
                  <a:gd name="T4" fmla="*/ 25 w 27"/>
                  <a:gd name="T5" fmla="*/ 1 h 8"/>
                  <a:gd name="T6" fmla="*/ 27 w 27"/>
                  <a:gd name="T7" fmla="*/ 0 h 8"/>
                  <a:gd name="T8" fmla="*/ 0 w 27"/>
                  <a:gd name="T9" fmla="*/ 2 h 8"/>
                </a:gdLst>
                <a:ahLst/>
                <a:cxnLst>
                  <a:cxn ang="0">
                    <a:pos x="T0" y="T1"/>
                  </a:cxn>
                  <a:cxn ang="0">
                    <a:pos x="T2" y="T3"/>
                  </a:cxn>
                  <a:cxn ang="0">
                    <a:pos x="T4" y="T5"/>
                  </a:cxn>
                  <a:cxn ang="0">
                    <a:pos x="T6" y="T7"/>
                  </a:cxn>
                  <a:cxn ang="0">
                    <a:pos x="T8" y="T9"/>
                  </a:cxn>
                </a:cxnLst>
                <a:rect l="0" t="0" r="r" b="b"/>
                <a:pathLst>
                  <a:path w="27" h="8">
                    <a:moveTo>
                      <a:pt x="0" y="2"/>
                    </a:moveTo>
                    <a:cubicBezTo>
                      <a:pt x="1" y="2"/>
                      <a:pt x="2" y="2"/>
                      <a:pt x="2" y="3"/>
                    </a:cubicBezTo>
                    <a:cubicBezTo>
                      <a:pt x="10" y="6"/>
                      <a:pt x="18" y="6"/>
                      <a:pt x="25" y="1"/>
                    </a:cubicBezTo>
                    <a:cubicBezTo>
                      <a:pt x="25" y="0"/>
                      <a:pt x="26" y="0"/>
                      <a:pt x="27" y="0"/>
                    </a:cubicBezTo>
                    <a:cubicBezTo>
                      <a:pt x="20" y="7"/>
                      <a:pt x="8" y="8"/>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1" name="Freeform 132"/>
              <p:cNvSpPr>
                <a:spLocks/>
              </p:cNvSpPr>
              <p:nvPr/>
            </p:nvSpPr>
            <p:spPr bwMode="auto">
              <a:xfrm>
                <a:off x="5340" y="1846"/>
                <a:ext cx="12" cy="55"/>
              </a:xfrm>
              <a:custGeom>
                <a:avLst/>
                <a:gdLst>
                  <a:gd name="T0" fmla="*/ 5 w 5"/>
                  <a:gd name="T1" fmla="*/ 0 h 23"/>
                  <a:gd name="T2" fmla="*/ 5 w 5"/>
                  <a:gd name="T3" fmla="*/ 1 h 23"/>
                  <a:gd name="T4" fmla="*/ 3 w 5"/>
                  <a:gd name="T5" fmla="*/ 23 h 23"/>
                  <a:gd name="T6" fmla="*/ 0 w 5"/>
                  <a:gd name="T7" fmla="*/ 15 h 23"/>
                  <a:gd name="T8" fmla="*/ 5 w 5"/>
                  <a:gd name="T9" fmla="*/ 0 h 23"/>
                </a:gdLst>
                <a:ahLst/>
                <a:cxnLst>
                  <a:cxn ang="0">
                    <a:pos x="T0" y="T1"/>
                  </a:cxn>
                  <a:cxn ang="0">
                    <a:pos x="T2" y="T3"/>
                  </a:cxn>
                  <a:cxn ang="0">
                    <a:pos x="T4" y="T5"/>
                  </a:cxn>
                  <a:cxn ang="0">
                    <a:pos x="T6" y="T7"/>
                  </a:cxn>
                  <a:cxn ang="0">
                    <a:pos x="T8" y="T9"/>
                  </a:cxn>
                </a:cxnLst>
                <a:rect l="0" t="0" r="r" b="b"/>
                <a:pathLst>
                  <a:path w="5" h="23">
                    <a:moveTo>
                      <a:pt x="5" y="0"/>
                    </a:moveTo>
                    <a:cubicBezTo>
                      <a:pt x="5" y="0"/>
                      <a:pt x="5" y="1"/>
                      <a:pt x="5" y="1"/>
                    </a:cubicBezTo>
                    <a:cubicBezTo>
                      <a:pt x="0" y="8"/>
                      <a:pt x="0" y="15"/>
                      <a:pt x="3" y="23"/>
                    </a:cubicBezTo>
                    <a:cubicBezTo>
                      <a:pt x="2" y="20"/>
                      <a:pt x="1" y="17"/>
                      <a:pt x="0" y="15"/>
                    </a:cubicBezTo>
                    <a:cubicBezTo>
                      <a:pt x="0" y="9"/>
                      <a:pt x="1" y="4"/>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2" name="Freeform 133"/>
              <p:cNvSpPr>
                <a:spLocks/>
              </p:cNvSpPr>
              <p:nvPr/>
            </p:nvSpPr>
            <p:spPr bwMode="auto">
              <a:xfrm>
                <a:off x="5430" y="1851"/>
                <a:ext cx="12" cy="50"/>
              </a:xfrm>
              <a:custGeom>
                <a:avLst/>
                <a:gdLst>
                  <a:gd name="T0" fmla="*/ 1 w 5"/>
                  <a:gd name="T1" fmla="*/ 21 h 21"/>
                  <a:gd name="T2" fmla="*/ 3 w 5"/>
                  <a:gd name="T3" fmla="*/ 12 h 21"/>
                  <a:gd name="T4" fmla="*/ 0 w 5"/>
                  <a:gd name="T5" fmla="*/ 0 h 21"/>
                  <a:gd name="T6" fmla="*/ 1 w 5"/>
                  <a:gd name="T7" fmla="*/ 21 h 21"/>
                </a:gdLst>
                <a:ahLst/>
                <a:cxnLst>
                  <a:cxn ang="0">
                    <a:pos x="T0" y="T1"/>
                  </a:cxn>
                  <a:cxn ang="0">
                    <a:pos x="T2" y="T3"/>
                  </a:cxn>
                  <a:cxn ang="0">
                    <a:pos x="T4" y="T5"/>
                  </a:cxn>
                  <a:cxn ang="0">
                    <a:pos x="T6" y="T7"/>
                  </a:cxn>
                </a:cxnLst>
                <a:rect l="0" t="0" r="r" b="b"/>
                <a:pathLst>
                  <a:path w="5" h="21">
                    <a:moveTo>
                      <a:pt x="1" y="21"/>
                    </a:moveTo>
                    <a:cubicBezTo>
                      <a:pt x="2" y="18"/>
                      <a:pt x="3" y="15"/>
                      <a:pt x="3" y="12"/>
                    </a:cubicBezTo>
                    <a:cubicBezTo>
                      <a:pt x="2" y="8"/>
                      <a:pt x="1" y="4"/>
                      <a:pt x="0" y="0"/>
                    </a:cubicBezTo>
                    <a:cubicBezTo>
                      <a:pt x="5" y="5"/>
                      <a:pt x="5" y="15"/>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3" name="Freeform 134"/>
              <p:cNvSpPr>
                <a:spLocks noEditPoints="1"/>
              </p:cNvSpPr>
              <p:nvPr/>
            </p:nvSpPr>
            <p:spPr bwMode="auto">
              <a:xfrm>
                <a:off x="5127" y="2849"/>
                <a:ext cx="66" cy="69"/>
              </a:xfrm>
              <a:custGeom>
                <a:avLst/>
                <a:gdLst>
                  <a:gd name="T0" fmla="*/ 25 w 28"/>
                  <a:gd name="T1" fmla="*/ 6 h 29"/>
                  <a:gd name="T2" fmla="*/ 27 w 28"/>
                  <a:gd name="T3" fmla="*/ 16 h 29"/>
                  <a:gd name="T4" fmla="*/ 14 w 28"/>
                  <a:gd name="T5" fmla="*/ 29 h 29"/>
                  <a:gd name="T6" fmla="*/ 1 w 28"/>
                  <a:gd name="T7" fmla="*/ 16 h 29"/>
                  <a:gd name="T8" fmla="*/ 9 w 28"/>
                  <a:gd name="T9" fmla="*/ 2 h 29"/>
                  <a:gd name="T10" fmla="*/ 24 w 28"/>
                  <a:gd name="T11" fmla="*/ 6 h 29"/>
                  <a:gd name="T12" fmla="*/ 25 w 28"/>
                  <a:gd name="T13" fmla="*/ 6 h 29"/>
                  <a:gd name="T14" fmla="*/ 25 w 28"/>
                  <a:gd name="T15" fmla="*/ 6 h 29"/>
                  <a:gd name="T16" fmla="*/ 14 w 28"/>
                  <a:gd name="T17" fmla="*/ 28 h 29"/>
                  <a:gd name="T18" fmla="*/ 27 w 28"/>
                  <a:gd name="T19" fmla="*/ 15 h 29"/>
                  <a:gd name="T20" fmla="*/ 14 w 28"/>
                  <a:gd name="T21" fmla="*/ 2 h 29"/>
                  <a:gd name="T22" fmla="*/ 2 w 28"/>
                  <a:gd name="T23" fmla="*/ 15 h 29"/>
                  <a:gd name="T24" fmla="*/ 14 w 28"/>
                  <a:gd name="T2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9">
                    <a:moveTo>
                      <a:pt x="25" y="6"/>
                    </a:moveTo>
                    <a:cubicBezTo>
                      <a:pt x="26" y="10"/>
                      <a:pt x="27" y="13"/>
                      <a:pt x="27" y="16"/>
                    </a:cubicBezTo>
                    <a:cubicBezTo>
                      <a:pt x="28" y="23"/>
                      <a:pt x="21" y="29"/>
                      <a:pt x="14" y="29"/>
                    </a:cubicBezTo>
                    <a:cubicBezTo>
                      <a:pt x="7" y="29"/>
                      <a:pt x="1" y="23"/>
                      <a:pt x="1" y="16"/>
                    </a:cubicBezTo>
                    <a:cubicBezTo>
                      <a:pt x="0" y="10"/>
                      <a:pt x="3" y="5"/>
                      <a:pt x="9" y="2"/>
                    </a:cubicBezTo>
                    <a:cubicBezTo>
                      <a:pt x="14" y="0"/>
                      <a:pt x="20" y="1"/>
                      <a:pt x="24" y="6"/>
                    </a:cubicBezTo>
                    <a:cubicBezTo>
                      <a:pt x="25" y="6"/>
                      <a:pt x="25" y="6"/>
                      <a:pt x="25" y="6"/>
                    </a:cubicBezTo>
                    <a:cubicBezTo>
                      <a:pt x="25" y="6"/>
                      <a:pt x="25" y="6"/>
                      <a:pt x="25" y="6"/>
                    </a:cubicBezTo>
                    <a:close/>
                    <a:moveTo>
                      <a:pt x="14" y="28"/>
                    </a:moveTo>
                    <a:cubicBezTo>
                      <a:pt x="21" y="28"/>
                      <a:pt x="27" y="22"/>
                      <a:pt x="27" y="15"/>
                    </a:cubicBezTo>
                    <a:cubicBezTo>
                      <a:pt x="27" y="8"/>
                      <a:pt x="21" y="2"/>
                      <a:pt x="14" y="2"/>
                    </a:cubicBezTo>
                    <a:cubicBezTo>
                      <a:pt x="7" y="2"/>
                      <a:pt x="1" y="8"/>
                      <a:pt x="2" y="15"/>
                    </a:cubicBezTo>
                    <a:cubicBezTo>
                      <a:pt x="2" y="22"/>
                      <a:pt x="7" y="28"/>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4" name="Freeform 135"/>
              <p:cNvSpPr>
                <a:spLocks/>
              </p:cNvSpPr>
              <p:nvPr/>
            </p:nvSpPr>
            <p:spPr bwMode="auto">
              <a:xfrm>
                <a:off x="5068" y="2105"/>
                <a:ext cx="19" cy="26"/>
              </a:xfrm>
              <a:custGeom>
                <a:avLst/>
                <a:gdLst>
                  <a:gd name="T0" fmla="*/ 7 w 8"/>
                  <a:gd name="T1" fmla="*/ 11 h 11"/>
                  <a:gd name="T2" fmla="*/ 0 w 8"/>
                  <a:gd name="T3" fmla="*/ 0 h 11"/>
                  <a:gd name="T4" fmla="*/ 7 w 8"/>
                  <a:gd name="T5" fmla="*/ 11 h 11"/>
                </a:gdLst>
                <a:ahLst/>
                <a:cxnLst>
                  <a:cxn ang="0">
                    <a:pos x="T0" y="T1"/>
                  </a:cxn>
                  <a:cxn ang="0">
                    <a:pos x="T2" y="T3"/>
                  </a:cxn>
                  <a:cxn ang="0">
                    <a:pos x="T4" y="T5"/>
                  </a:cxn>
                </a:cxnLst>
                <a:rect l="0" t="0" r="r" b="b"/>
                <a:pathLst>
                  <a:path w="8" h="11">
                    <a:moveTo>
                      <a:pt x="7" y="11"/>
                    </a:moveTo>
                    <a:cubicBezTo>
                      <a:pt x="5" y="7"/>
                      <a:pt x="2" y="4"/>
                      <a:pt x="0" y="0"/>
                    </a:cubicBezTo>
                    <a:cubicBezTo>
                      <a:pt x="3" y="0"/>
                      <a:pt x="8" y="8"/>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5" name="Freeform 136"/>
              <p:cNvSpPr>
                <a:spLocks/>
              </p:cNvSpPr>
              <p:nvPr/>
            </p:nvSpPr>
            <p:spPr bwMode="auto">
              <a:xfrm>
                <a:off x="4973" y="1972"/>
                <a:ext cx="19" cy="24"/>
              </a:xfrm>
              <a:custGeom>
                <a:avLst/>
                <a:gdLst>
                  <a:gd name="T0" fmla="*/ 8 w 8"/>
                  <a:gd name="T1" fmla="*/ 10 h 10"/>
                  <a:gd name="T2" fmla="*/ 1 w 8"/>
                  <a:gd name="T3" fmla="*/ 0 h 10"/>
                  <a:gd name="T4" fmla="*/ 8 w 8"/>
                  <a:gd name="T5" fmla="*/ 10 h 10"/>
                </a:gdLst>
                <a:ahLst/>
                <a:cxnLst>
                  <a:cxn ang="0">
                    <a:pos x="T0" y="T1"/>
                  </a:cxn>
                  <a:cxn ang="0">
                    <a:pos x="T2" y="T3"/>
                  </a:cxn>
                  <a:cxn ang="0">
                    <a:pos x="T4" y="T5"/>
                  </a:cxn>
                </a:cxnLst>
                <a:rect l="0" t="0" r="r" b="b"/>
                <a:pathLst>
                  <a:path w="8" h="10">
                    <a:moveTo>
                      <a:pt x="8" y="10"/>
                    </a:moveTo>
                    <a:cubicBezTo>
                      <a:pt x="5" y="8"/>
                      <a:pt x="0" y="2"/>
                      <a:pt x="1" y="0"/>
                    </a:cubicBezTo>
                    <a:cubicBezTo>
                      <a:pt x="4" y="3"/>
                      <a:pt x="7" y="6"/>
                      <a:pt x="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6" name="Freeform 137"/>
              <p:cNvSpPr>
                <a:spLocks/>
              </p:cNvSpPr>
              <p:nvPr/>
            </p:nvSpPr>
            <p:spPr bwMode="auto">
              <a:xfrm>
                <a:off x="4904" y="1894"/>
                <a:ext cx="21" cy="23"/>
              </a:xfrm>
              <a:custGeom>
                <a:avLst/>
                <a:gdLst>
                  <a:gd name="T0" fmla="*/ 0 w 9"/>
                  <a:gd name="T1" fmla="*/ 0 h 10"/>
                  <a:gd name="T2" fmla="*/ 9 w 9"/>
                  <a:gd name="T3" fmla="*/ 10 h 10"/>
                  <a:gd name="T4" fmla="*/ 0 w 9"/>
                  <a:gd name="T5" fmla="*/ 0 h 10"/>
                </a:gdLst>
                <a:ahLst/>
                <a:cxnLst>
                  <a:cxn ang="0">
                    <a:pos x="T0" y="T1"/>
                  </a:cxn>
                  <a:cxn ang="0">
                    <a:pos x="T2" y="T3"/>
                  </a:cxn>
                  <a:cxn ang="0">
                    <a:pos x="T4" y="T5"/>
                  </a:cxn>
                </a:cxnLst>
                <a:rect l="0" t="0" r="r" b="b"/>
                <a:pathLst>
                  <a:path w="9" h="10">
                    <a:moveTo>
                      <a:pt x="0" y="0"/>
                    </a:moveTo>
                    <a:cubicBezTo>
                      <a:pt x="3" y="0"/>
                      <a:pt x="9" y="6"/>
                      <a:pt x="9" y="10"/>
                    </a:cubicBezTo>
                    <a:cubicBezTo>
                      <a:pt x="6" y="7"/>
                      <a:pt x="3"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7" name="Freeform 138"/>
              <p:cNvSpPr>
                <a:spLocks/>
              </p:cNvSpPr>
              <p:nvPr/>
            </p:nvSpPr>
            <p:spPr bwMode="auto">
              <a:xfrm>
                <a:off x="5037" y="2055"/>
                <a:ext cx="19" cy="24"/>
              </a:xfrm>
              <a:custGeom>
                <a:avLst/>
                <a:gdLst>
                  <a:gd name="T0" fmla="*/ 1 w 8"/>
                  <a:gd name="T1" fmla="*/ 0 h 10"/>
                  <a:gd name="T2" fmla="*/ 8 w 8"/>
                  <a:gd name="T3" fmla="*/ 10 h 10"/>
                  <a:gd name="T4" fmla="*/ 0 w 8"/>
                  <a:gd name="T5" fmla="*/ 0 h 10"/>
                  <a:gd name="T6" fmla="*/ 1 w 8"/>
                  <a:gd name="T7" fmla="*/ 0 h 10"/>
                </a:gdLst>
                <a:ahLst/>
                <a:cxnLst>
                  <a:cxn ang="0">
                    <a:pos x="T0" y="T1"/>
                  </a:cxn>
                  <a:cxn ang="0">
                    <a:pos x="T2" y="T3"/>
                  </a:cxn>
                  <a:cxn ang="0">
                    <a:pos x="T4" y="T5"/>
                  </a:cxn>
                  <a:cxn ang="0">
                    <a:pos x="T6" y="T7"/>
                  </a:cxn>
                </a:cxnLst>
                <a:rect l="0" t="0" r="r" b="b"/>
                <a:pathLst>
                  <a:path w="8" h="10">
                    <a:moveTo>
                      <a:pt x="1" y="0"/>
                    </a:moveTo>
                    <a:cubicBezTo>
                      <a:pt x="3" y="3"/>
                      <a:pt x="5" y="7"/>
                      <a:pt x="8" y="10"/>
                    </a:cubicBezTo>
                    <a:cubicBezTo>
                      <a:pt x="5" y="10"/>
                      <a:pt x="0" y="3"/>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8" name="Freeform 139"/>
              <p:cNvSpPr>
                <a:spLocks/>
              </p:cNvSpPr>
              <p:nvPr/>
            </p:nvSpPr>
            <p:spPr bwMode="auto">
              <a:xfrm>
                <a:off x="4940" y="1929"/>
                <a:ext cx="21" cy="26"/>
              </a:xfrm>
              <a:custGeom>
                <a:avLst/>
                <a:gdLst>
                  <a:gd name="T0" fmla="*/ 8 w 9"/>
                  <a:gd name="T1" fmla="*/ 11 h 11"/>
                  <a:gd name="T2" fmla="*/ 0 w 9"/>
                  <a:gd name="T3" fmla="*/ 0 h 11"/>
                  <a:gd name="T4" fmla="*/ 9 w 9"/>
                  <a:gd name="T5" fmla="*/ 10 h 11"/>
                  <a:gd name="T6" fmla="*/ 8 w 9"/>
                  <a:gd name="T7" fmla="*/ 11 h 11"/>
                </a:gdLst>
                <a:ahLst/>
                <a:cxnLst>
                  <a:cxn ang="0">
                    <a:pos x="T0" y="T1"/>
                  </a:cxn>
                  <a:cxn ang="0">
                    <a:pos x="T2" y="T3"/>
                  </a:cxn>
                  <a:cxn ang="0">
                    <a:pos x="T4" y="T5"/>
                  </a:cxn>
                  <a:cxn ang="0">
                    <a:pos x="T6" y="T7"/>
                  </a:cxn>
                </a:cxnLst>
                <a:rect l="0" t="0" r="r" b="b"/>
                <a:pathLst>
                  <a:path w="9" h="11">
                    <a:moveTo>
                      <a:pt x="8" y="11"/>
                    </a:moveTo>
                    <a:cubicBezTo>
                      <a:pt x="6" y="10"/>
                      <a:pt x="0" y="3"/>
                      <a:pt x="0" y="0"/>
                    </a:cubicBezTo>
                    <a:cubicBezTo>
                      <a:pt x="4" y="4"/>
                      <a:pt x="6" y="7"/>
                      <a:pt x="9" y="10"/>
                    </a:cubicBezTo>
                    <a:cubicBezTo>
                      <a:pt x="9" y="11"/>
                      <a:pt x="9"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9" name="Freeform 140"/>
              <p:cNvSpPr>
                <a:spLocks/>
              </p:cNvSpPr>
              <p:nvPr/>
            </p:nvSpPr>
            <p:spPr bwMode="auto">
              <a:xfrm>
                <a:off x="5004" y="2012"/>
                <a:ext cx="21" cy="24"/>
              </a:xfrm>
              <a:custGeom>
                <a:avLst/>
                <a:gdLst>
                  <a:gd name="T0" fmla="*/ 9 w 9"/>
                  <a:gd name="T1" fmla="*/ 10 h 10"/>
                  <a:gd name="T2" fmla="*/ 1 w 9"/>
                  <a:gd name="T3" fmla="*/ 0 h 10"/>
                  <a:gd name="T4" fmla="*/ 9 w 9"/>
                  <a:gd name="T5" fmla="*/ 10 h 10"/>
                </a:gdLst>
                <a:ahLst/>
                <a:cxnLst>
                  <a:cxn ang="0">
                    <a:pos x="T0" y="T1"/>
                  </a:cxn>
                  <a:cxn ang="0">
                    <a:pos x="T2" y="T3"/>
                  </a:cxn>
                  <a:cxn ang="0">
                    <a:pos x="T4" y="T5"/>
                  </a:cxn>
                </a:cxnLst>
                <a:rect l="0" t="0" r="r" b="b"/>
                <a:pathLst>
                  <a:path w="9" h="10">
                    <a:moveTo>
                      <a:pt x="9" y="10"/>
                    </a:moveTo>
                    <a:cubicBezTo>
                      <a:pt x="6" y="10"/>
                      <a:pt x="0" y="2"/>
                      <a:pt x="1" y="0"/>
                    </a:cubicBezTo>
                    <a:cubicBezTo>
                      <a:pt x="4" y="3"/>
                      <a:pt x="7" y="7"/>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0" name="Freeform 141"/>
              <p:cNvSpPr>
                <a:spLocks/>
              </p:cNvSpPr>
              <p:nvPr/>
            </p:nvSpPr>
            <p:spPr bwMode="auto">
              <a:xfrm>
                <a:off x="4669" y="1687"/>
                <a:ext cx="27" cy="19"/>
              </a:xfrm>
              <a:custGeom>
                <a:avLst/>
                <a:gdLst>
                  <a:gd name="T0" fmla="*/ 1 w 11"/>
                  <a:gd name="T1" fmla="*/ 0 h 8"/>
                  <a:gd name="T2" fmla="*/ 11 w 11"/>
                  <a:gd name="T3" fmla="*/ 7 h 8"/>
                  <a:gd name="T4" fmla="*/ 11 w 11"/>
                  <a:gd name="T5" fmla="*/ 7 h 8"/>
                  <a:gd name="T6" fmla="*/ 9 w 11"/>
                  <a:gd name="T7" fmla="*/ 7 h 8"/>
                  <a:gd name="T8" fmla="*/ 0 w 11"/>
                  <a:gd name="T9" fmla="*/ 1 h 8"/>
                  <a:gd name="T10" fmla="*/ 1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1" y="0"/>
                    </a:moveTo>
                    <a:cubicBezTo>
                      <a:pt x="4" y="2"/>
                      <a:pt x="8" y="4"/>
                      <a:pt x="11" y="7"/>
                    </a:cubicBezTo>
                    <a:cubicBezTo>
                      <a:pt x="11" y="7"/>
                      <a:pt x="11" y="7"/>
                      <a:pt x="11" y="7"/>
                    </a:cubicBezTo>
                    <a:cubicBezTo>
                      <a:pt x="10" y="7"/>
                      <a:pt x="9" y="8"/>
                      <a:pt x="9" y="7"/>
                    </a:cubicBezTo>
                    <a:cubicBezTo>
                      <a:pt x="6" y="5"/>
                      <a:pt x="3" y="3"/>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1" name="Freeform 142"/>
              <p:cNvSpPr>
                <a:spLocks/>
              </p:cNvSpPr>
              <p:nvPr/>
            </p:nvSpPr>
            <p:spPr bwMode="auto">
              <a:xfrm>
                <a:off x="4812" y="2036"/>
                <a:ext cx="14" cy="9"/>
              </a:xfrm>
              <a:custGeom>
                <a:avLst/>
                <a:gdLst>
                  <a:gd name="T0" fmla="*/ 0 w 6"/>
                  <a:gd name="T1" fmla="*/ 3 h 4"/>
                  <a:gd name="T2" fmla="*/ 0 w 6"/>
                  <a:gd name="T3" fmla="*/ 0 h 4"/>
                  <a:gd name="T4" fmla="*/ 6 w 6"/>
                  <a:gd name="T5" fmla="*/ 0 h 4"/>
                  <a:gd name="T6" fmla="*/ 6 w 6"/>
                  <a:gd name="T7" fmla="*/ 4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cubicBezTo>
                      <a:pt x="0" y="2"/>
                      <a:pt x="0" y="1"/>
                      <a:pt x="0" y="0"/>
                    </a:cubicBezTo>
                    <a:cubicBezTo>
                      <a:pt x="2" y="0"/>
                      <a:pt x="4" y="0"/>
                      <a:pt x="6" y="0"/>
                    </a:cubicBezTo>
                    <a:cubicBezTo>
                      <a:pt x="6" y="1"/>
                      <a:pt x="6" y="2"/>
                      <a:pt x="6" y="4"/>
                    </a:cubicBezTo>
                    <a:cubicBezTo>
                      <a:pt x="4" y="3"/>
                      <a:pt x="2"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2" name="Freeform 143"/>
              <p:cNvSpPr>
                <a:spLocks/>
              </p:cNvSpPr>
              <p:nvPr/>
            </p:nvSpPr>
            <p:spPr bwMode="auto">
              <a:xfrm>
                <a:off x="4831" y="1818"/>
                <a:ext cx="23" cy="21"/>
              </a:xfrm>
              <a:custGeom>
                <a:avLst/>
                <a:gdLst>
                  <a:gd name="T0" fmla="*/ 1 w 10"/>
                  <a:gd name="T1" fmla="*/ 0 h 9"/>
                  <a:gd name="T2" fmla="*/ 10 w 10"/>
                  <a:gd name="T3" fmla="*/ 9 h 9"/>
                  <a:gd name="T4" fmla="*/ 9 w 10"/>
                  <a:gd name="T5" fmla="*/ 9 h 9"/>
                  <a:gd name="T6" fmla="*/ 0 w 10"/>
                  <a:gd name="T7" fmla="*/ 1 h 9"/>
                  <a:gd name="T8" fmla="*/ 1 w 10"/>
                  <a:gd name="T9" fmla="*/ 0 h 9"/>
                </a:gdLst>
                <a:ahLst/>
                <a:cxnLst>
                  <a:cxn ang="0">
                    <a:pos x="T0" y="T1"/>
                  </a:cxn>
                  <a:cxn ang="0">
                    <a:pos x="T2" y="T3"/>
                  </a:cxn>
                  <a:cxn ang="0">
                    <a:pos x="T4" y="T5"/>
                  </a:cxn>
                  <a:cxn ang="0">
                    <a:pos x="T6" y="T7"/>
                  </a:cxn>
                  <a:cxn ang="0">
                    <a:pos x="T8" y="T9"/>
                  </a:cxn>
                </a:cxnLst>
                <a:rect l="0" t="0" r="r" b="b"/>
                <a:pathLst>
                  <a:path w="10" h="9">
                    <a:moveTo>
                      <a:pt x="1" y="0"/>
                    </a:moveTo>
                    <a:cubicBezTo>
                      <a:pt x="4" y="3"/>
                      <a:pt x="7" y="6"/>
                      <a:pt x="10" y="9"/>
                    </a:cubicBezTo>
                    <a:cubicBezTo>
                      <a:pt x="10" y="9"/>
                      <a:pt x="9" y="9"/>
                      <a:pt x="9" y="9"/>
                    </a:cubicBezTo>
                    <a:cubicBezTo>
                      <a:pt x="6" y="6"/>
                      <a:pt x="3" y="4"/>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3" name="Freeform 144"/>
              <p:cNvSpPr>
                <a:spLocks/>
              </p:cNvSpPr>
              <p:nvPr/>
            </p:nvSpPr>
            <p:spPr bwMode="auto">
              <a:xfrm>
                <a:off x="4871" y="1856"/>
                <a:ext cx="21" cy="21"/>
              </a:xfrm>
              <a:custGeom>
                <a:avLst/>
                <a:gdLst>
                  <a:gd name="T0" fmla="*/ 9 w 9"/>
                  <a:gd name="T1" fmla="*/ 9 h 9"/>
                  <a:gd name="T2" fmla="*/ 0 w 9"/>
                  <a:gd name="T3" fmla="*/ 2 h 9"/>
                  <a:gd name="T4" fmla="*/ 0 w 9"/>
                  <a:gd name="T5" fmla="*/ 1 h 9"/>
                  <a:gd name="T6" fmla="*/ 9 w 9"/>
                  <a:gd name="T7" fmla="*/ 9 h 9"/>
                </a:gdLst>
                <a:ahLst/>
                <a:cxnLst>
                  <a:cxn ang="0">
                    <a:pos x="T0" y="T1"/>
                  </a:cxn>
                  <a:cxn ang="0">
                    <a:pos x="T2" y="T3"/>
                  </a:cxn>
                  <a:cxn ang="0">
                    <a:pos x="T4" y="T5"/>
                  </a:cxn>
                  <a:cxn ang="0">
                    <a:pos x="T6" y="T7"/>
                  </a:cxn>
                </a:cxnLst>
                <a:rect l="0" t="0" r="r" b="b"/>
                <a:pathLst>
                  <a:path w="9" h="9">
                    <a:moveTo>
                      <a:pt x="9" y="9"/>
                    </a:moveTo>
                    <a:cubicBezTo>
                      <a:pt x="5" y="8"/>
                      <a:pt x="3" y="4"/>
                      <a:pt x="0" y="2"/>
                    </a:cubicBezTo>
                    <a:cubicBezTo>
                      <a:pt x="0" y="1"/>
                      <a:pt x="0" y="0"/>
                      <a:pt x="0" y="1"/>
                    </a:cubicBezTo>
                    <a:cubicBezTo>
                      <a:pt x="3" y="3"/>
                      <a:pt x="6" y="6"/>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4" name="Freeform 145"/>
              <p:cNvSpPr>
                <a:spLocks/>
              </p:cNvSpPr>
              <p:nvPr/>
            </p:nvSpPr>
            <p:spPr bwMode="auto">
              <a:xfrm>
                <a:off x="5006" y="2209"/>
                <a:ext cx="10" cy="7"/>
              </a:xfrm>
              <a:custGeom>
                <a:avLst/>
                <a:gdLst>
                  <a:gd name="T0" fmla="*/ 4 w 4"/>
                  <a:gd name="T1" fmla="*/ 1 h 3"/>
                  <a:gd name="T2" fmla="*/ 1 w 4"/>
                  <a:gd name="T3" fmla="*/ 3 h 3"/>
                  <a:gd name="T4" fmla="*/ 0 w 4"/>
                  <a:gd name="T5" fmla="*/ 1 h 3"/>
                  <a:gd name="T6" fmla="*/ 1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1" y="3"/>
                    </a:cubicBezTo>
                    <a:cubicBezTo>
                      <a:pt x="1" y="3"/>
                      <a:pt x="0" y="2"/>
                      <a:pt x="0" y="1"/>
                    </a:cubicBezTo>
                    <a:cubicBezTo>
                      <a:pt x="0" y="1"/>
                      <a:pt x="1" y="0"/>
                      <a:pt x="1" y="0"/>
                    </a:cubicBezTo>
                    <a:cubicBezTo>
                      <a:pt x="2"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5" name="Freeform 146"/>
              <p:cNvSpPr>
                <a:spLocks/>
              </p:cNvSpPr>
              <p:nvPr/>
            </p:nvSpPr>
            <p:spPr bwMode="auto">
              <a:xfrm>
                <a:off x="4911" y="2154"/>
                <a:ext cx="12" cy="8"/>
              </a:xfrm>
              <a:custGeom>
                <a:avLst/>
                <a:gdLst>
                  <a:gd name="T0" fmla="*/ 5 w 5"/>
                  <a:gd name="T1" fmla="*/ 1 h 3"/>
                  <a:gd name="T2" fmla="*/ 2 w 5"/>
                  <a:gd name="T3" fmla="*/ 3 h 3"/>
                  <a:gd name="T4" fmla="*/ 1 w 5"/>
                  <a:gd name="T5" fmla="*/ 1 h 3"/>
                  <a:gd name="T6" fmla="*/ 2 w 5"/>
                  <a:gd name="T7" fmla="*/ 0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3" y="2"/>
                      <a:pt x="3" y="3"/>
                      <a:pt x="2" y="3"/>
                    </a:cubicBezTo>
                    <a:cubicBezTo>
                      <a:pt x="1" y="3"/>
                      <a:pt x="0" y="2"/>
                      <a:pt x="1" y="1"/>
                    </a:cubicBezTo>
                    <a:cubicBezTo>
                      <a:pt x="1" y="1"/>
                      <a:pt x="2" y="0"/>
                      <a:pt x="2" y="0"/>
                    </a:cubicBezTo>
                    <a:cubicBezTo>
                      <a:pt x="3" y="0"/>
                      <a:pt x="4"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6" name="Freeform 147"/>
              <p:cNvSpPr>
                <a:spLocks/>
              </p:cNvSpPr>
              <p:nvPr/>
            </p:nvSpPr>
            <p:spPr bwMode="auto">
              <a:xfrm>
                <a:off x="5061" y="2242"/>
                <a:ext cx="7" cy="10"/>
              </a:xfrm>
              <a:custGeom>
                <a:avLst/>
                <a:gdLst>
                  <a:gd name="T0" fmla="*/ 2 w 3"/>
                  <a:gd name="T1" fmla="*/ 0 h 4"/>
                  <a:gd name="T2" fmla="*/ 3 w 3"/>
                  <a:gd name="T3" fmla="*/ 2 h 4"/>
                  <a:gd name="T4" fmla="*/ 2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1"/>
                      <a:pt x="3" y="2"/>
                      <a:pt x="3" y="2"/>
                    </a:cubicBezTo>
                    <a:cubicBezTo>
                      <a:pt x="3" y="3"/>
                      <a:pt x="2" y="4"/>
                      <a:pt x="2" y="4"/>
                    </a:cubicBezTo>
                    <a:cubicBezTo>
                      <a:pt x="1" y="4"/>
                      <a:pt x="0" y="3"/>
                      <a:pt x="0" y="2"/>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7" name="Freeform 148"/>
              <p:cNvSpPr>
                <a:spLocks/>
              </p:cNvSpPr>
              <p:nvPr/>
            </p:nvSpPr>
            <p:spPr bwMode="auto">
              <a:xfrm>
                <a:off x="4930" y="2164"/>
                <a:ext cx="10" cy="9"/>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0" y="2"/>
                    </a:cubicBezTo>
                    <a:cubicBezTo>
                      <a:pt x="0" y="1"/>
                      <a:pt x="2" y="0"/>
                      <a:pt x="2" y="0"/>
                    </a:cubicBezTo>
                    <a:cubicBezTo>
                      <a:pt x="3" y="0"/>
                      <a:pt x="4" y="1"/>
                      <a:pt x="4" y="2"/>
                    </a:cubicBezTo>
                    <a:cubicBezTo>
                      <a:pt x="4" y="3"/>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8" name="Freeform 149"/>
              <p:cNvSpPr>
                <a:spLocks/>
              </p:cNvSpPr>
              <p:nvPr/>
            </p:nvSpPr>
            <p:spPr bwMode="auto">
              <a:xfrm>
                <a:off x="4987" y="2197"/>
                <a:ext cx="10" cy="10"/>
              </a:xfrm>
              <a:custGeom>
                <a:avLst/>
                <a:gdLst>
                  <a:gd name="T0" fmla="*/ 4 w 4"/>
                  <a:gd name="T1" fmla="*/ 2 h 4"/>
                  <a:gd name="T2" fmla="*/ 2 w 4"/>
                  <a:gd name="T3" fmla="*/ 3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3"/>
                      <a:pt x="2" y="3"/>
                    </a:cubicBezTo>
                    <a:cubicBezTo>
                      <a:pt x="1" y="4"/>
                      <a:pt x="0" y="2"/>
                      <a:pt x="0" y="2"/>
                    </a:cubicBezTo>
                    <a:cubicBezTo>
                      <a:pt x="0" y="1"/>
                      <a:pt x="1" y="0"/>
                      <a:pt x="2"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9" name="Freeform 150"/>
              <p:cNvSpPr>
                <a:spLocks/>
              </p:cNvSpPr>
              <p:nvPr/>
            </p:nvSpPr>
            <p:spPr bwMode="auto">
              <a:xfrm>
                <a:off x="5023" y="2221"/>
                <a:ext cx="9" cy="9"/>
              </a:xfrm>
              <a:custGeom>
                <a:avLst/>
                <a:gdLst>
                  <a:gd name="T0" fmla="*/ 2 w 4"/>
                  <a:gd name="T1" fmla="*/ 4 h 4"/>
                  <a:gd name="T2" fmla="*/ 0 w 4"/>
                  <a:gd name="T3" fmla="*/ 1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0" y="1"/>
                    </a:cubicBezTo>
                    <a:cubicBezTo>
                      <a:pt x="0" y="1"/>
                      <a:pt x="2" y="0"/>
                      <a:pt x="2" y="0"/>
                    </a:cubicBezTo>
                    <a:cubicBezTo>
                      <a:pt x="3" y="0"/>
                      <a:pt x="4" y="1"/>
                      <a:pt x="4" y="1"/>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0" name="Freeform 151"/>
              <p:cNvSpPr>
                <a:spLocks/>
              </p:cNvSpPr>
              <p:nvPr/>
            </p:nvSpPr>
            <p:spPr bwMode="auto">
              <a:xfrm>
                <a:off x="4968" y="2185"/>
                <a:ext cx="10" cy="12"/>
              </a:xfrm>
              <a:custGeom>
                <a:avLst/>
                <a:gdLst>
                  <a:gd name="T0" fmla="*/ 2 w 4"/>
                  <a:gd name="T1" fmla="*/ 5 h 5"/>
                  <a:gd name="T2" fmla="*/ 0 w 4"/>
                  <a:gd name="T3" fmla="*/ 2 h 5"/>
                  <a:gd name="T4" fmla="*/ 2 w 4"/>
                  <a:gd name="T5" fmla="*/ 0 h 5"/>
                  <a:gd name="T6" fmla="*/ 3 w 4"/>
                  <a:gd name="T7" fmla="*/ 2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3"/>
                      <a:pt x="0" y="3"/>
                      <a:pt x="0" y="2"/>
                    </a:cubicBezTo>
                    <a:cubicBezTo>
                      <a:pt x="0" y="1"/>
                      <a:pt x="1" y="0"/>
                      <a:pt x="2" y="0"/>
                    </a:cubicBezTo>
                    <a:cubicBezTo>
                      <a:pt x="2" y="1"/>
                      <a:pt x="3" y="1"/>
                      <a:pt x="3" y="2"/>
                    </a:cubicBezTo>
                    <a:cubicBezTo>
                      <a:pt x="4" y="3"/>
                      <a:pt x="3" y="3"/>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1" name="Freeform 152"/>
              <p:cNvSpPr>
                <a:spLocks/>
              </p:cNvSpPr>
              <p:nvPr/>
            </p:nvSpPr>
            <p:spPr bwMode="auto">
              <a:xfrm>
                <a:off x="5042" y="2233"/>
                <a:ext cx="9" cy="7"/>
              </a:xfrm>
              <a:custGeom>
                <a:avLst/>
                <a:gdLst>
                  <a:gd name="T0" fmla="*/ 4 w 4"/>
                  <a:gd name="T1" fmla="*/ 1 h 3"/>
                  <a:gd name="T2" fmla="*/ 2 w 4"/>
                  <a:gd name="T3" fmla="*/ 3 h 3"/>
                  <a:gd name="T4" fmla="*/ 0 w 4"/>
                  <a:gd name="T5" fmla="*/ 1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3" y="3"/>
                      <a:pt x="2" y="3"/>
                    </a:cubicBezTo>
                    <a:cubicBezTo>
                      <a:pt x="1" y="3"/>
                      <a:pt x="1" y="2"/>
                      <a:pt x="0" y="1"/>
                    </a:cubicBezTo>
                    <a:cubicBezTo>
                      <a:pt x="1" y="1"/>
                      <a:pt x="1" y="0"/>
                      <a:pt x="2" y="0"/>
                    </a:cubicBezTo>
                    <a:cubicBezTo>
                      <a:pt x="2" y="0"/>
                      <a:pt x="3"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2" name="Freeform 153"/>
              <p:cNvSpPr>
                <a:spLocks/>
              </p:cNvSpPr>
              <p:nvPr/>
            </p:nvSpPr>
            <p:spPr bwMode="auto">
              <a:xfrm>
                <a:off x="4949" y="2173"/>
                <a:ext cx="10" cy="10"/>
              </a:xfrm>
              <a:custGeom>
                <a:avLst/>
                <a:gdLst>
                  <a:gd name="T0" fmla="*/ 2 w 4"/>
                  <a:gd name="T1" fmla="*/ 0 h 4"/>
                  <a:gd name="T2" fmla="*/ 4 w 4"/>
                  <a:gd name="T3" fmla="*/ 2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2"/>
                    </a:cubicBezTo>
                    <a:cubicBezTo>
                      <a:pt x="3" y="3"/>
                      <a:pt x="3" y="4"/>
                      <a:pt x="2" y="4"/>
                    </a:cubicBezTo>
                    <a:cubicBezTo>
                      <a:pt x="1" y="4"/>
                      <a:pt x="0"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3" name="Freeform 154"/>
              <p:cNvSpPr>
                <a:spLocks noEditPoints="1"/>
              </p:cNvSpPr>
              <p:nvPr/>
            </p:nvSpPr>
            <p:spPr bwMode="auto">
              <a:xfrm>
                <a:off x="4577" y="2339"/>
                <a:ext cx="168" cy="109"/>
              </a:xfrm>
              <a:custGeom>
                <a:avLst/>
                <a:gdLst>
                  <a:gd name="T0" fmla="*/ 0 w 71"/>
                  <a:gd name="T1" fmla="*/ 23 h 46"/>
                  <a:gd name="T2" fmla="*/ 45 w 71"/>
                  <a:gd name="T3" fmla="*/ 4 h 46"/>
                  <a:gd name="T4" fmla="*/ 67 w 71"/>
                  <a:gd name="T5" fmla="*/ 21 h 46"/>
                  <a:gd name="T6" fmla="*/ 67 w 71"/>
                  <a:gd name="T7" fmla="*/ 30 h 46"/>
                  <a:gd name="T8" fmla="*/ 36 w 71"/>
                  <a:gd name="T9" fmla="*/ 43 h 46"/>
                  <a:gd name="T10" fmla="*/ 5 w 71"/>
                  <a:gd name="T11" fmla="*/ 29 h 46"/>
                  <a:gd name="T12" fmla="*/ 0 w 71"/>
                  <a:gd name="T13" fmla="*/ 23 h 46"/>
                  <a:gd name="T14" fmla="*/ 5 w 71"/>
                  <a:gd name="T15" fmla="*/ 23 h 46"/>
                  <a:gd name="T16" fmla="*/ 67 w 71"/>
                  <a:gd name="T17" fmla="*/ 25 h 46"/>
                  <a:gd name="T18" fmla="*/ 45 w 71"/>
                  <a:gd name="T19" fmla="*/ 8 h 46"/>
                  <a:gd name="T20" fmla="*/ 46 w 71"/>
                  <a:gd name="T21" fmla="*/ 29 h 46"/>
                  <a:gd name="T22" fmla="*/ 26 w 71"/>
                  <a:gd name="T23" fmla="*/ 31 h 46"/>
                  <a:gd name="T24" fmla="*/ 21 w 71"/>
                  <a:gd name="T25" fmla="*/ 20 h 46"/>
                  <a:gd name="T26" fmla="*/ 25 w 71"/>
                  <a:gd name="T27" fmla="*/ 8 h 46"/>
                  <a:gd name="T28" fmla="*/ 5 w 71"/>
                  <a:gd name="T29" fmla="*/ 23 h 46"/>
                  <a:gd name="T30" fmla="*/ 24 w 71"/>
                  <a:gd name="T31" fmla="*/ 19 h 46"/>
                  <a:gd name="T32" fmla="*/ 35 w 71"/>
                  <a:gd name="T33" fmla="*/ 30 h 46"/>
                  <a:gd name="T34" fmla="*/ 46 w 71"/>
                  <a:gd name="T35" fmla="*/ 19 h 46"/>
                  <a:gd name="T36" fmla="*/ 35 w 71"/>
                  <a:gd name="T37" fmla="*/ 9 h 46"/>
                  <a:gd name="T38" fmla="*/ 24 w 71"/>
                  <a:gd name="T39"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46">
                    <a:moveTo>
                      <a:pt x="0" y="23"/>
                    </a:moveTo>
                    <a:cubicBezTo>
                      <a:pt x="11" y="8"/>
                      <a:pt x="27" y="0"/>
                      <a:pt x="45" y="4"/>
                    </a:cubicBezTo>
                    <a:cubicBezTo>
                      <a:pt x="55" y="7"/>
                      <a:pt x="61" y="14"/>
                      <a:pt x="67" y="21"/>
                    </a:cubicBezTo>
                    <a:cubicBezTo>
                      <a:pt x="71" y="26"/>
                      <a:pt x="71" y="26"/>
                      <a:pt x="67" y="30"/>
                    </a:cubicBezTo>
                    <a:cubicBezTo>
                      <a:pt x="58" y="38"/>
                      <a:pt x="48" y="43"/>
                      <a:pt x="36" y="43"/>
                    </a:cubicBezTo>
                    <a:cubicBezTo>
                      <a:pt x="23" y="43"/>
                      <a:pt x="13" y="38"/>
                      <a:pt x="5" y="29"/>
                    </a:cubicBezTo>
                    <a:cubicBezTo>
                      <a:pt x="3" y="27"/>
                      <a:pt x="1" y="25"/>
                      <a:pt x="0" y="23"/>
                    </a:cubicBezTo>
                    <a:close/>
                    <a:moveTo>
                      <a:pt x="5" y="23"/>
                    </a:moveTo>
                    <a:cubicBezTo>
                      <a:pt x="20" y="46"/>
                      <a:pt x="55" y="42"/>
                      <a:pt x="67" y="25"/>
                    </a:cubicBezTo>
                    <a:cubicBezTo>
                      <a:pt x="61" y="18"/>
                      <a:pt x="55" y="11"/>
                      <a:pt x="45" y="8"/>
                    </a:cubicBezTo>
                    <a:cubicBezTo>
                      <a:pt x="51" y="16"/>
                      <a:pt x="52" y="24"/>
                      <a:pt x="46" y="29"/>
                    </a:cubicBezTo>
                    <a:cubicBezTo>
                      <a:pt x="40" y="35"/>
                      <a:pt x="32" y="36"/>
                      <a:pt x="26" y="31"/>
                    </a:cubicBezTo>
                    <a:cubicBezTo>
                      <a:pt x="23" y="28"/>
                      <a:pt x="21" y="25"/>
                      <a:pt x="21" y="20"/>
                    </a:cubicBezTo>
                    <a:cubicBezTo>
                      <a:pt x="20" y="16"/>
                      <a:pt x="22" y="12"/>
                      <a:pt x="25" y="8"/>
                    </a:cubicBezTo>
                    <a:cubicBezTo>
                      <a:pt x="16" y="11"/>
                      <a:pt x="10" y="16"/>
                      <a:pt x="5" y="23"/>
                    </a:cubicBezTo>
                    <a:close/>
                    <a:moveTo>
                      <a:pt x="24" y="19"/>
                    </a:moveTo>
                    <a:cubicBezTo>
                      <a:pt x="24" y="26"/>
                      <a:pt x="29" y="30"/>
                      <a:pt x="35" y="30"/>
                    </a:cubicBezTo>
                    <a:cubicBezTo>
                      <a:pt x="41" y="30"/>
                      <a:pt x="46" y="26"/>
                      <a:pt x="46" y="19"/>
                    </a:cubicBezTo>
                    <a:cubicBezTo>
                      <a:pt x="46" y="13"/>
                      <a:pt x="41" y="9"/>
                      <a:pt x="35" y="9"/>
                    </a:cubicBezTo>
                    <a:cubicBezTo>
                      <a:pt x="29" y="9"/>
                      <a:pt x="24" y="13"/>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4" name="Freeform 155"/>
              <p:cNvSpPr>
                <a:spLocks noEditPoints="1"/>
              </p:cNvSpPr>
              <p:nvPr/>
            </p:nvSpPr>
            <p:spPr bwMode="auto">
              <a:xfrm>
                <a:off x="4480" y="2181"/>
                <a:ext cx="133" cy="66"/>
              </a:xfrm>
              <a:custGeom>
                <a:avLst/>
                <a:gdLst>
                  <a:gd name="T0" fmla="*/ 56 w 56"/>
                  <a:gd name="T1" fmla="*/ 12 h 28"/>
                  <a:gd name="T2" fmla="*/ 40 w 56"/>
                  <a:gd name="T3" fmla="*/ 17 h 28"/>
                  <a:gd name="T4" fmla="*/ 33 w 56"/>
                  <a:gd name="T5" fmla="*/ 17 h 28"/>
                  <a:gd name="T6" fmla="*/ 30 w 56"/>
                  <a:gd name="T7" fmla="*/ 21 h 28"/>
                  <a:gd name="T8" fmla="*/ 35 w 56"/>
                  <a:gd name="T9" fmla="*/ 23 h 28"/>
                  <a:gd name="T10" fmla="*/ 45 w 56"/>
                  <a:gd name="T11" fmla="*/ 21 h 28"/>
                  <a:gd name="T12" fmla="*/ 49 w 56"/>
                  <a:gd name="T13" fmla="*/ 22 h 28"/>
                  <a:gd name="T14" fmla="*/ 28 w 56"/>
                  <a:gd name="T15" fmla="*/ 28 h 28"/>
                  <a:gd name="T16" fmla="*/ 16 w 56"/>
                  <a:gd name="T17" fmla="*/ 27 h 28"/>
                  <a:gd name="T18" fmla="*/ 11 w 56"/>
                  <a:gd name="T19" fmla="*/ 26 h 28"/>
                  <a:gd name="T20" fmla="*/ 2 w 56"/>
                  <a:gd name="T21" fmla="*/ 18 h 28"/>
                  <a:gd name="T22" fmla="*/ 6 w 56"/>
                  <a:gd name="T23" fmla="*/ 7 h 28"/>
                  <a:gd name="T24" fmla="*/ 16 w 56"/>
                  <a:gd name="T25" fmla="*/ 2 h 28"/>
                  <a:gd name="T26" fmla="*/ 21 w 56"/>
                  <a:gd name="T27" fmla="*/ 2 h 28"/>
                  <a:gd name="T28" fmla="*/ 39 w 56"/>
                  <a:gd name="T29" fmla="*/ 2 h 28"/>
                  <a:gd name="T30" fmla="*/ 45 w 56"/>
                  <a:gd name="T31" fmla="*/ 0 h 28"/>
                  <a:gd name="T32" fmla="*/ 37 w 56"/>
                  <a:gd name="T33" fmla="*/ 5 h 28"/>
                  <a:gd name="T34" fmla="*/ 27 w 56"/>
                  <a:gd name="T35" fmla="*/ 7 h 28"/>
                  <a:gd name="T36" fmla="*/ 24 w 56"/>
                  <a:gd name="T37" fmla="*/ 9 h 28"/>
                  <a:gd name="T38" fmla="*/ 27 w 56"/>
                  <a:gd name="T39" fmla="*/ 11 h 28"/>
                  <a:gd name="T40" fmla="*/ 32 w 56"/>
                  <a:gd name="T41" fmla="*/ 11 h 28"/>
                  <a:gd name="T42" fmla="*/ 46 w 56"/>
                  <a:gd name="T43" fmla="*/ 11 h 28"/>
                  <a:gd name="T44" fmla="*/ 56 w 56"/>
                  <a:gd name="T45" fmla="*/ 12 h 28"/>
                  <a:gd name="T46" fmla="*/ 10 w 56"/>
                  <a:gd name="T47" fmla="*/ 10 h 28"/>
                  <a:gd name="T48" fmla="*/ 4 w 56"/>
                  <a:gd name="T49" fmla="*/ 15 h 28"/>
                  <a:gd name="T50" fmla="*/ 10 w 56"/>
                  <a:gd name="T51" fmla="*/ 21 h 28"/>
                  <a:gd name="T52" fmla="*/ 16 w 56"/>
                  <a:gd name="T53" fmla="*/ 15 h 28"/>
                  <a:gd name="T54" fmla="*/ 10 w 56"/>
                  <a:gd name="T55" fmla="*/ 10 h 28"/>
                  <a:gd name="T56" fmla="*/ 7 w 56"/>
                  <a:gd name="T57" fmla="*/ 22 h 28"/>
                  <a:gd name="T58" fmla="*/ 18 w 56"/>
                  <a:gd name="T59" fmla="*/ 20 h 28"/>
                  <a:gd name="T60" fmla="*/ 17 w 56"/>
                  <a:gd name="T61" fmla="*/ 9 h 28"/>
                  <a:gd name="T62" fmla="*/ 7 w 56"/>
                  <a:gd name="T63" fmla="*/ 9 h 28"/>
                  <a:gd name="T64" fmla="*/ 16 w 56"/>
                  <a:gd name="T65" fmla="*/ 12 h 28"/>
                  <a:gd name="T66" fmla="*/ 16 w 56"/>
                  <a:gd name="T67" fmla="*/ 20 h 28"/>
                  <a:gd name="T68" fmla="*/ 7 w 56"/>
                  <a:gd name="T6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28">
                    <a:moveTo>
                      <a:pt x="56" y="12"/>
                    </a:moveTo>
                    <a:cubicBezTo>
                      <a:pt x="51" y="16"/>
                      <a:pt x="46" y="18"/>
                      <a:pt x="40" y="17"/>
                    </a:cubicBezTo>
                    <a:cubicBezTo>
                      <a:pt x="38" y="16"/>
                      <a:pt x="35" y="17"/>
                      <a:pt x="33" y="17"/>
                    </a:cubicBezTo>
                    <a:cubicBezTo>
                      <a:pt x="31" y="17"/>
                      <a:pt x="29" y="19"/>
                      <a:pt x="30" y="21"/>
                    </a:cubicBezTo>
                    <a:cubicBezTo>
                      <a:pt x="30" y="23"/>
                      <a:pt x="32" y="23"/>
                      <a:pt x="35" y="23"/>
                    </a:cubicBezTo>
                    <a:cubicBezTo>
                      <a:pt x="38" y="22"/>
                      <a:pt x="41" y="21"/>
                      <a:pt x="45" y="21"/>
                    </a:cubicBezTo>
                    <a:cubicBezTo>
                      <a:pt x="46" y="21"/>
                      <a:pt x="47" y="22"/>
                      <a:pt x="49" y="22"/>
                    </a:cubicBezTo>
                    <a:cubicBezTo>
                      <a:pt x="42" y="24"/>
                      <a:pt x="35" y="26"/>
                      <a:pt x="28" y="28"/>
                    </a:cubicBezTo>
                    <a:cubicBezTo>
                      <a:pt x="24" y="28"/>
                      <a:pt x="20" y="27"/>
                      <a:pt x="16" y="27"/>
                    </a:cubicBezTo>
                    <a:cubicBezTo>
                      <a:pt x="14" y="26"/>
                      <a:pt x="13" y="26"/>
                      <a:pt x="11" y="26"/>
                    </a:cubicBezTo>
                    <a:cubicBezTo>
                      <a:pt x="7" y="26"/>
                      <a:pt x="3" y="23"/>
                      <a:pt x="2" y="18"/>
                    </a:cubicBezTo>
                    <a:cubicBezTo>
                      <a:pt x="0" y="14"/>
                      <a:pt x="2" y="9"/>
                      <a:pt x="6" y="7"/>
                    </a:cubicBezTo>
                    <a:cubicBezTo>
                      <a:pt x="9" y="5"/>
                      <a:pt x="13" y="3"/>
                      <a:pt x="16" y="2"/>
                    </a:cubicBezTo>
                    <a:cubicBezTo>
                      <a:pt x="18" y="1"/>
                      <a:pt x="20" y="1"/>
                      <a:pt x="21" y="2"/>
                    </a:cubicBezTo>
                    <a:cubicBezTo>
                      <a:pt x="27" y="2"/>
                      <a:pt x="33" y="2"/>
                      <a:pt x="39" y="2"/>
                    </a:cubicBezTo>
                    <a:cubicBezTo>
                      <a:pt x="41" y="2"/>
                      <a:pt x="43" y="1"/>
                      <a:pt x="45" y="0"/>
                    </a:cubicBezTo>
                    <a:cubicBezTo>
                      <a:pt x="43" y="3"/>
                      <a:pt x="40" y="4"/>
                      <a:pt x="37" y="5"/>
                    </a:cubicBezTo>
                    <a:cubicBezTo>
                      <a:pt x="34" y="5"/>
                      <a:pt x="30" y="6"/>
                      <a:pt x="27" y="7"/>
                    </a:cubicBezTo>
                    <a:cubicBezTo>
                      <a:pt x="26" y="7"/>
                      <a:pt x="25" y="8"/>
                      <a:pt x="24" y="9"/>
                    </a:cubicBezTo>
                    <a:cubicBezTo>
                      <a:pt x="25" y="10"/>
                      <a:pt x="26" y="11"/>
                      <a:pt x="27" y="11"/>
                    </a:cubicBezTo>
                    <a:cubicBezTo>
                      <a:pt x="28" y="11"/>
                      <a:pt x="30" y="11"/>
                      <a:pt x="32" y="11"/>
                    </a:cubicBezTo>
                    <a:cubicBezTo>
                      <a:pt x="37" y="9"/>
                      <a:pt x="41" y="10"/>
                      <a:pt x="46" y="11"/>
                    </a:cubicBezTo>
                    <a:cubicBezTo>
                      <a:pt x="49" y="12"/>
                      <a:pt x="53" y="12"/>
                      <a:pt x="56" y="12"/>
                    </a:cubicBezTo>
                    <a:close/>
                    <a:moveTo>
                      <a:pt x="10" y="10"/>
                    </a:moveTo>
                    <a:cubicBezTo>
                      <a:pt x="7" y="10"/>
                      <a:pt x="4" y="12"/>
                      <a:pt x="4" y="15"/>
                    </a:cubicBezTo>
                    <a:cubicBezTo>
                      <a:pt x="4" y="18"/>
                      <a:pt x="7" y="21"/>
                      <a:pt x="10" y="21"/>
                    </a:cubicBezTo>
                    <a:cubicBezTo>
                      <a:pt x="13" y="21"/>
                      <a:pt x="16" y="18"/>
                      <a:pt x="16" y="15"/>
                    </a:cubicBezTo>
                    <a:cubicBezTo>
                      <a:pt x="16" y="12"/>
                      <a:pt x="13" y="10"/>
                      <a:pt x="10" y="10"/>
                    </a:cubicBezTo>
                    <a:close/>
                    <a:moveTo>
                      <a:pt x="7" y="22"/>
                    </a:moveTo>
                    <a:cubicBezTo>
                      <a:pt x="11" y="25"/>
                      <a:pt x="15" y="24"/>
                      <a:pt x="18" y="20"/>
                    </a:cubicBezTo>
                    <a:cubicBezTo>
                      <a:pt x="21" y="17"/>
                      <a:pt x="20" y="12"/>
                      <a:pt x="17" y="9"/>
                    </a:cubicBezTo>
                    <a:cubicBezTo>
                      <a:pt x="14" y="7"/>
                      <a:pt x="10" y="6"/>
                      <a:pt x="7" y="9"/>
                    </a:cubicBezTo>
                    <a:cubicBezTo>
                      <a:pt x="12" y="8"/>
                      <a:pt x="14" y="9"/>
                      <a:pt x="16" y="12"/>
                    </a:cubicBezTo>
                    <a:cubicBezTo>
                      <a:pt x="18" y="14"/>
                      <a:pt x="17" y="17"/>
                      <a:pt x="16" y="20"/>
                    </a:cubicBezTo>
                    <a:cubicBezTo>
                      <a:pt x="14" y="22"/>
                      <a:pt x="11" y="23"/>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5" name="Freeform 156"/>
              <p:cNvSpPr>
                <a:spLocks noEditPoints="1"/>
              </p:cNvSpPr>
              <p:nvPr/>
            </p:nvSpPr>
            <p:spPr bwMode="auto">
              <a:xfrm>
                <a:off x="4620" y="2171"/>
                <a:ext cx="83" cy="81"/>
              </a:xfrm>
              <a:custGeom>
                <a:avLst/>
                <a:gdLst>
                  <a:gd name="T0" fmla="*/ 24 w 35"/>
                  <a:gd name="T1" fmla="*/ 8 h 34"/>
                  <a:gd name="T2" fmla="*/ 28 w 35"/>
                  <a:gd name="T3" fmla="*/ 0 h 34"/>
                  <a:gd name="T4" fmla="*/ 29 w 35"/>
                  <a:gd name="T5" fmla="*/ 4 h 34"/>
                  <a:gd name="T6" fmla="*/ 26 w 35"/>
                  <a:gd name="T7" fmla="*/ 11 h 34"/>
                  <a:gd name="T8" fmla="*/ 28 w 35"/>
                  <a:gd name="T9" fmla="*/ 14 h 34"/>
                  <a:gd name="T10" fmla="*/ 33 w 35"/>
                  <a:gd name="T11" fmla="*/ 14 h 34"/>
                  <a:gd name="T12" fmla="*/ 29 w 35"/>
                  <a:gd name="T13" fmla="*/ 17 h 34"/>
                  <a:gd name="T14" fmla="*/ 33 w 35"/>
                  <a:gd name="T15" fmla="*/ 18 h 34"/>
                  <a:gd name="T16" fmla="*/ 34 w 35"/>
                  <a:gd name="T17" fmla="*/ 21 h 34"/>
                  <a:gd name="T18" fmla="*/ 29 w 35"/>
                  <a:gd name="T19" fmla="*/ 19 h 34"/>
                  <a:gd name="T20" fmla="*/ 27 w 35"/>
                  <a:gd name="T21" fmla="*/ 23 h 34"/>
                  <a:gd name="T22" fmla="*/ 24 w 35"/>
                  <a:gd name="T23" fmla="*/ 25 h 34"/>
                  <a:gd name="T24" fmla="*/ 21 w 35"/>
                  <a:gd name="T25" fmla="*/ 31 h 34"/>
                  <a:gd name="T26" fmla="*/ 19 w 35"/>
                  <a:gd name="T27" fmla="*/ 34 h 34"/>
                  <a:gd name="T28" fmla="*/ 18 w 35"/>
                  <a:gd name="T29" fmla="*/ 27 h 34"/>
                  <a:gd name="T30" fmla="*/ 13 w 35"/>
                  <a:gd name="T31" fmla="*/ 26 h 34"/>
                  <a:gd name="T32" fmla="*/ 10 w 35"/>
                  <a:gd name="T33" fmla="*/ 30 h 34"/>
                  <a:gd name="T34" fmla="*/ 6 w 35"/>
                  <a:gd name="T35" fmla="*/ 27 h 34"/>
                  <a:gd name="T36" fmla="*/ 8 w 35"/>
                  <a:gd name="T37" fmla="*/ 23 h 34"/>
                  <a:gd name="T38" fmla="*/ 1 w 35"/>
                  <a:gd name="T39" fmla="*/ 23 h 34"/>
                  <a:gd name="T40" fmla="*/ 2 w 35"/>
                  <a:gd name="T41" fmla="*/ 19 h 34"/>
                  <a:gd name="T42" fmla="*/ 6 w 35"/>
                  <a:gd name="T43" fmla="*/ 19 h 34"/>
                  <a:gd name="T44" fmla="*/ 2 w 35"/>
                  <a:gd name="T45" fmla="*/ 14 h 34"/>
                  <a:gd name="T46" fmla="*/ 7 w 35"/>
                  <a:gd name="T47" fmla="*/ 13 h 34"/>
                  <a:gd name="T48" fmla="*/ 9 w 35"/>
                  <a:gd name="T49" fmla="*/ 10 h 34"/>
                  <a:gd name="T50" fmla="*/ 9 w 35"/>
                  <a:gd name="T51" fmla="*/ 3 h 34"/>
                  <a:gd name="T52" fmla="*/ 11 w 35"/>
                  <a:gd name="T53" fmla="*/ 0 h 34"/>
                  <a:gd name="T54" fmla="*/ 13 w 35"/>
                  <a:gd name="T55" fmla="*/ 8 h 34"/>
                  <a:gd name="T56" fmla="*/ 20 w 35"/>
                  <a:gd name="T57" fmla="*/ 7 h 34"/>
                  <a:gd name="T58" fmla="*/ 21 w 35"/>
                  <a:gd name="T59" fmla="*/ 2 h 34"/>
                  <a:gd name="T60" fmla="*/ 18 w 35"/>
                  <a:gd name="T61" fmla="*/ 9 h 34"/>
                  <a:gd name="T62" fmla="*/ 9 w 35"/>
                  <a:gd name="T63" fmla="*/ 19 h 34"/>
                  <a:gd name="T64" fmla="*/ 26 w 35"/>
                  <a:gd name="T65"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4">
                    <a:moveTo>
                      <a:pt x="21" y="7"/>
                    </a:moveTo>
                    <a:cubicBezTo>
                      <a:pt x="22" y="8"/>
                      <a:pt x="23" y="8"/>
                      <a:pt x="24" y="8"/>
                    </a:cubicBezTo>
                    <a:cubicBezTo>
                      <a:pt x="25" y="6"/>
                      <a:pt x="25" y="4"/>
                      <a:pt x="26" y="2"/>
                    </a:cubicBezTo>
                    <a:cubicBezTo>
                      <a:pt x="26" y="1"/>
                      <a:pt x="27" y="0"/>
                      <a:pt x="28" y="0"/>
                    </a:cubicBezTo>
                    <a:cubicBezTo>
                      <a:pt x="28" y="1"/>
                      <a:pt x="29" y="1"/>
                      <a:pt x="30" y="2"/>
                    </a:cubicBezTo>
                    <a:cubicBezTo>
                      <a:pt x="30" y="2"/>
                      <a:pt x="29" y="3"/>
                      <a:pt x="29" y="4"/>
                    </a:cubicBezTo>
                    <a:cubicBezTo>
                      <a:pt x="28" y="5"/>
                      <a:pt x="26" y="7"/>
                      <a:pt x="25" y="8"/>
                    </a:cubicBezTo>
                    <a:cubicBezTo>
                      <a:pt x="25" y="9"/>
                      <a:pt x="26" y="10"/>
                      <a:pt x="26" y="11"/>
                    </a:cubicBezTo>
                    <a:cubicBezTo>
                      <a:pt x="28" y="9"/>
                      <a:pt x="29" y="8"/>
                      <a:pt x="31" y="6"/>
                    </a:cubicBezTo>
                    <a:cubicBezTo>
                      <a:pt x="31" y="10"/>
                      <a:pt x="27" y="11"/>
                      <a:pt x="28" y="14"/>
                    </a:cubicBezTo>
                    <a:cubicBezTo>
                      <a:pt x="30" y="13"/>
                      <a:pt x="32" y="13"/>
                      <a:pt x="33" y="13"/>
                    </a:cubicBezTo>
                    <a:cubicBezTo>
                      <a:pt x="33" y="13"/>
                      <a:pt x="33" y="13"/>
                      <a:pt x="33" y="14"/>
                    </a:cubicBezTo>
                    <a:cubicBezTo>
                      <a:pt x="32" y="14"/>
                      <a:pt x="31" y="14"/>
                      <a:pt x="31" y="15"/>
                    </a:cubicBezTo>
                    <a:cubicBezTo>
                      <a:pt x="30" y="15"/>
                      <a:pt x="30" y="16"/>
                      <a:pt x="29" y="17"/>
                    </a:cubicBezTo>
                    <a:cubicBezTo>
                      <a:pt x="30" y="17"/>
                      <a:pt x="30" y="18"/>
                      <a:pt x="31" y="18"/>
                    </a:cubicBezTo>
                    <a:cubicBezTo>
                      <a:pt x="32" y="18"/>
                      <a:pt x="33" y="18"/>
                      <a:pt x="33" y="18"/>
                    </a:cubicBezTo>
                    <a:cubicBezTo>
                      <a:pt x="34" y="18"/>
                      <a:pt x="34" y="19"/>
                      <a:pt x="35" y="19"/>
                    </a:cubicBezTo>
                    <a:cubicBezTo>
                      <a:pt x="35" y="20"/>
                      <a:pt x="34" y="21"/>
                      <a:pt x="34" y="21"/>
                    </a:cubicBezTo>
                    <a:cubicBezTo>
                      <a:pt x="33" y="21"/>
                      <a:pt x="33" y="21"/>
                      <a:pt x="32" y="21"/>
                    </a:cubicBezTo>
                    <a:cubicBezTo>
                      <a:pt x="31" y="20"/>
                      <a:pt x="30" y="19"/>
                      <a:pt x="29" y="19"/>
                    </a:cubicBezTo>
                    <a:cubicBezTo>
                      <a:pt x="26" y="22"/>
                      <a:pt x="31" y="23"/>
                      <a:pt x="31" y="26"/>
                    </a:cubicBezTo>
                    <a:cubicBezTo>
                      <a:pt x="29" y="25"/>
                      <a:pt x="28" y="24"/>
                      <a:pt x="27" y="23"/>
                    </a:cubicBezTo>
                    <a:cubicBezTo>
                      <a:pt x="24" y="25"/>
                      <a:pt x="28" y="26"/>
                      <a:pt x="27" y="29"/>
                    </a:cubicBezTo>
                    <a:cubicBezTo>
                      <a:pt x="26" y="27"/>
                      <a:pt x="25" y="26"/>
                      <a:pt x="24" y="25"/>
                    </a:cubicBezTo>
                    <a:cubicBezTo>
                      <a:pt x="23" y="25"/>
                      <a:pt x="21" y="26"/>
                      <a:pt x="19" y="26"/>
                    </a:cubicBezTo>
                    <a:cubicBezTo>
                      <a:pt x="20" y="28"/>
                      <a:pt x="20" y="29"/>
                      <a:pt x="21" y="31"/>
                    </a:cubicBezTo>
                    <a:cubicBezTo>
                      <a:pt x="21" y="32"/>
                      <a:pt x="21" y="33"/>
                      <a:pt x="21" y="33"/>
                    </a:cubicBezTo>
                    <a:cubicBezTo>
                      <a:pt x="21" y="34"/>
                      <a:pt x="20" y="34"/>
                      <a:pt x="19" y="34"/>
                    </a:cubicBezTo>
                    <a:cubicBezTo>
                      <a:pt x="19" y="33"/>
                      <a:pt x="18" y="32"/>
                      <a:pt x="18" y="32"/>
                    </a:cubicBezTo>
                    <a:cubicBezTo>
                      <a:pt x="18" y="30"/>
                      <a:pt x="18" y="29"/>
                      <a:pt x="18" y="27"/>
                    </a:cubicBezTo>
                    <a:cubicBezTo>
                      <a:pt x="14" y="26"/>
                      <a:pt x="16" y="30"/>
                      <a:pt x="14" y="31"/>
                    </a:cubicBezTo>
                    <a:cubicBezTo>
                      <a:pt x="14" y="29"/>
                      <a:pt x="14" y="28"/>
                      <a:pt x="13" y="26"/>
                    </a:cubicBezTo>
                    <a:cubicBezTo>
                      <a:pt x="13" y="26"/>
                      <a:pt x="13" y="26"/>
                      <a:pt x="13" y="26"/>
                    </a:cubicBezTo>
                    <a:cubicBezTo>
                      <a:pt x="12" y="27"/>
                      <a:pt x="11" y="28"/>
                      <a:pt x="10" y="30"/>
                    </a:cubicBezTo>
                    <a:cubicBezTo>
                      <a:pt x="10" y="28"/>
                      <a:pt x="13" y="25"/>
                      <a:pt x="9" y="24"/>
                    </a:cubicBezTo>
                    <a:cubicBezTo>
                      <a:pt x="8" y="25"/>
                      <a:pt x="7" y="26"/>
                      <a:pt x="6" y="27"/>
                    </a:cubicBezTo>
                    <a:cubicBezTo>
                      <a:pt x="6" y="26"/>
                      <a:pt x="5" y="26"/>
                      <a:pt x="5" y="26"/>
                    </a:cubicBezTo>
                    <a:cubicBezTo>
                      <a:pt x="6" y="25"/>
                      <a:pt x="7" y="24"/>
                      <a:pt x="8" y="23"/>
                    </a:cubicBezTo>
                    <a:cubicBezTo>
                      <a:pt x="7" y="20"/>
                      <a:pt x="5" y="20"/>
                      <a:pt x="3" y="22"/>
                    </a:cubicBezTo>
                    <a:cubicBezTo>
                      <a:pt x="3" y="22"/>
                      <a:pt x="2" y="22"/>
                      <a:pt x="1" y="23"/>
                    </a:cubicBezTo>
                    <a:cubicBezTo>
                      <a:pt x="1" y="22"/>
                      <a:pt x="0" y="21"/>
                      <a:pt x="0" y="20"/>
                    </a:cubicBezTo>
                    <a:cubicBezTo>
                      <a:pt x="1" y="20"/>
                      <a:pt x="1" y="19"/>
                      <a:pt x="2" y="19"/>
                    </a:cubicBezTo>
                    <a:cubicBezTo>
                      <a:pt x="3" y="19"/>
                      <a:pt x="4" y="19"/>
                      <a:pt x="4" y="19"/>
                    </a:cubicBezTo>
                    <a:cubicBezTo>
                      <a:pt x="5" y="19"/>
                      <a:pt x="5" y="19"/>
                      <a:pt x="6" y="19"/>
                    </a:cubicBezTo>
                    <a:cubicBezTo>
                      <a:pt x="6" y="18"/>
                      <a:pt x="6" y="17"/>
                      <a:pt x="6" y="15"/>
                    </a:cubicBezTo>
                    <a:cubicBezTo>
                      <a:pt x="5" y="15"/>
                      <a:pt x="4" y="14"/>
                      <a:pt x="2" y="14"/>
                    </a:cubicBezTo>
                    <a:cubicBezTo>
                      <a:pt x="2" y="13"/>
                      <a:pt x="2" y="13"/>
                      <a:pt x="2" y="13"/>
                    </a:cubicBezTo>
                    <a:cubicBezTo>
                      <a:pt x="4" y="13"/>
                      <a:pt x="5" y="13"/>
                      <a:pt x="7" y="13"/>
                    </a:cubicBezTo>
                    <a:cubicBezTo>
                      <a:pt x="9" y="11"/>
                      <a:pt x="5" y="10"/>
                      <a:pt x="6" y="7"/>
                    </a:cubicBezTo>
                    <a:cubicBezTo>
                      <a:pt x="7" y="8"/>
                      <a:pt x="8" y="9"/>
                      <a:pt x="9" y="10"/>
                    </a:cubicBezTo>
                    <a:cubicBezTo>
                      <a:pt x="10" y="10"/>
                      <a:pt x="11" y="9"/>
                      <a:pt x="12" y="8"/>
                    </a:cubicBezTo>
                    <a:cubicBezTo>
                      <a:pt x="11" y="6"/>
                      <a:pt x="10" y="5"/>
                      <a:pt x="9" y="3"/>
                    </a:cubicBezTo>
                    <a:cubicBezTo>
                      <a:pt x="9" y="2"/>
                      <a:pt x="9" y="1"/>
                      <a:pt x="9" y="1"/>
                    </a:cubicBezTo>
                    <a:cubicBezTo>
                      <a:pt x="9" y="0"/>
                      <a:pt x="10" y="0"/>
                      <a:pt x="11" y="0"/>
                    </a:cubicBezTo>
                    <a:cubicBezTo>
                      <a:pt x="11" y="1"/>
                      <a:pt x="12" y="1"/>
                      <a:pt x="12" y="2"/>
                    </a:cubicBezTo>
                    <a:cubicBezTo>
                      <a:pt x="12" y="4"/>
                      <a:pt x="13" y="6"/>
                      <a:pt x="13" y="8"/>
                    </a:cubicBezTo>
                    <a:cubicBezTo>
                      <a:pt x="18" y="7"/>
                      <a:pt x="13" y="3"/>
                      <a:pt x="15" y="2"/>
                    </a:cubicBezTo>
                    <a:cubicBezTo>
                      <a:pt x="18" y="2"/>
                      <a:pt x="15" y="8"/>
                      <a:pt x="20" y="7"/>
                    </a:cubicBezTo>
                    <a:cubicBezTo>
                      <a:pt x="20" y="5"/>
                      <a:pt x="20" y="4"/>
                      <a:pt x="21" y="2"/>
                    </a:cubicBezTo>
                    <a:cubicBezTo>
                      <a:pt x="21" y="2"/>
                      <a:pt x="21" y="2"/>
                      <a:pt x="21" y="2"/>
                    </a:cubicBezTo>
                    <a:cubicBezTo>
                      <a:pt x="21" y="3"/>
                      <a:pt x="21" y="5"/>
                      <a:pt x="21" y="7"/>
                    </a:cubicBezTo>
                    <a:close/>
                    <a:moveTo>
                      <a:pt x="18" y="9"/>
                    </a:moveTo>
                    <a:cubicBezTo>
                      <a:pt x="17" y="10"/>
                      <a:pt x="14" y="10"/>
                      <a:pt x="12" y="11"/>
                    </a:cubicBezTo>
                    <a:cubicBezTo>
                      <a:pt x="9" y="13"/>
                      <a:pt x="8" y="16"/>
                      <a:pt x="9" y="19"/>
                    </a:cubicBezTo>
                    <a:cubicBezTo>
                      <a:pt x="11" y="24"/>
                      <a:pt x="15" y="25"/>
                      <a:pt x="21" y="23"/>
                    </a:cubicBezTo>
                    <a:cubicBezTo>
                      <a:pt x="25" y="22"/>
                      <a:pt x="27" y="19"/>
                      <a:pt x="26" y="16"/>
                    </a:cubicBezTo>
                    <a:cubicBezTo>
                      <a:pt x="26" y="12"/>
                      <a:pt x="23" y="9"/>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6" name="Freeform 157"/>
              <p:cNvSpPr>
                <a:spLocks/>
              </p:cNvSpPr>
              <p:nvPr/>
            </p:nvSpPr>
            <p:spPr bwMode="auto">
              <a:xfrm>
                <a:off x="4819" y="2252"/>
                <a:ext cx="52" cy="66"/>
              </a:xfrm>
              <a:custGeom>
                <a:avLst/>
                <a:gdLst>
                  <a:gd name="T0" fmla="*/ 0 w 22"/>
                  <a:gd name="T1" fmla="*/ 23 h 28"/>
                  <a:gd name="T2" fmla="*/ 12 w 22"/>
                  <a:gd name="T3" fmla="*/ 14 h 28"/>
                  <a:gd name="T4" fmla="*/ 0 w 22"/>
                  <a:gd name="T5" fmla="*/ 4 h 28"/>
                  <a:gd name="T6" fmla="*/ 10 w 22"/>
                  <a:gd name="T7" fmla="*/ 1 h 28"/>
                  <a:gd name="T8" fmla="*/ 21 w 22"/>
                  <a:gd name="T9" fmla="*/ 12 h 28"/>
                  <a:gd name="T10" fmla="*/ 13 w 22"/>
                  <a:gd name="T11" fmla="*/ 26 h 28"/>
                  <a:gd name="T12" fmla="*/ 0 w 22"/>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22" h="28">
                    <a:moveTo>
                      <a:pt x="0" y="23"/>
                    </a:moveTo>
                    <a:cubicBezTo>
                      <a:pt x="9" y="22"/>
                      <a:pt x="12" y="19"/>
                      <a:pt x="12" y="14"/>
                    </a:cubicBezTo>
                    <a:cubicBezTo>
                      <a:pt x="12" y="8"/>
                      <a:pt x="8" y="5"/>
                      <a:pt x="0" y="4"/>
                    </a:cubicBezTo>
                    <a:cubicBezTo>
                      <a:pt x="1" y="2"/>
                      <a:pt x="5" y="0"/>
                      <a:pt x="10" y="1"/>
                    </a:cubicBezTo>
                    <a:cubicBezTo>
                      <a:pt x="15" y="1"/>
                      <a:pt x="20" y="6"/>
                      <a:pt x="21" y="12"/>
                    </a:cubicBezTo>
                    <a:cubicBezTo>
                      <a:pt x="22" y="18"/>
                      <a:pt x="19" y="24"/>
                      <a:pt x="13" y="26"/>
                    </a:cubicBezTo>
                    <a:cubicBezTo>
                      <a:pt x="8" y="28"/>
                      <a:pt x="3" y="26"/>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7" name="Freeform 158"/>
              <p:cNvSpPr>
                <a:spLocks noEditPoints="1"/>
              </p:cNvSpPr>
              <p:nvPr/>
            </p:nvSpPr>
            <p:spPr bwMode="auto">
              <a:xfrm>
                <a:off x="4722" y="2197"/>
                <a:ext cx="71" cy="71"/>
              </a:xfrm>
              <a:custGeom>
                <a:avLst/>
                <a:gdLst>
                  <a:gd name="T0" fmla="*/ 4 w 30"/>
                  <a:gd name="T1" fmla="*/ 16 h 30"/>
                  <a:gd name="T2" fmla="*/ 10 w 30"/>
                  <a:gd name="T3" fmla="*/ 12 h 30"/>
                  <a:gd name="T4" fmla="*/ 18 w 30"/>
                  <a:gd name="T5" fmla="*/ 10 h 30"/>
                  <a:gd name="T6" fmla="*/ 20 w 30"/>
                  <a:gd name="T7" fmla="*/ 17 h 30"/>
                  <a:gd name="T8" fmla="*/ 12 w 30"/>
                  <a:gd name="T9" fmla="*/ 20 h 30"/>
                  <a:gd name="T10" fmla="*/ 4 w 30"/>
                  <a:gd name="T11" fmla="*/ 19 h 30"/>
                  <a:gd name="T12" fmla="*/ 21 w 30"/>
                  <a:gd name="T13" fmla="*/ 25 h 30"/>
                  <a:gd name="T14" fmla="*/ 25 w 30"/>
                  <a:gd name="T15" fmla="*/ 17 h 30"/>
                  <a:gd name="T16" fmla="*/ 24 w 30"/>
                  <a:gd name="T17" fmla="*/ 15 h 30"/>
                  <a:gd name="T18" fmla="*/ 25 w 30"/>
                  <a:gd name="T19" fmla="*/ 13 h 30"/>
                  <a:gd name="T20" fmla="*/ 26 w 30"/>
                  <a:gd name="T21" fmla="*/ 14 h 30"/>
                  <a:gd name="T22" fmla="*/ 30 w 30"/>
                  <a:gd name="T23" fmla="*/ 28 h 30"/>
                  <a:gd name="T24" fmla="*/ 30 w 30"/>
                  <a:gd name="T25" fmla="*/ 29 h 30"/>
                  <a:gd name="T26" fmla="*/ 28 w 30"/>
                  <a:gd name="T27" fmla="*/ 29 h 30"/>
                  <a:gd name="T28" fmla="*/ 27 w 30"/>
                  <a:gd name="T29" fmla="*/ 24 h 30"/>
                  <a:gd name="T30" fmla="*/ 14 w 30"/>
                  <a:gd name="T31" fmla="*/ 30 h 30"/>
                  <a:gd name="T32" fmla="*/ 2 w 30"/>
                  <a:gd name="T33" fmla="*/ 20 h 30"/>
                  <a:gd name="T34" fmla="*/ 6 w 30"/>
                  <a:gd name="T35" fmla="*/ 4 h 30"/>
                  <a:gd name="T36" fmla="*/ 22 w 30"/>
                  <a:gd name="T37" fmla="*/ 3 h 30"/>
                  <a:gd name="T38" fmla="*/ 24 w 30"/>
                  <a:gd name="T39" fmla="*/ 5 h 30"/>
                  <a:gd name="T40" fmla="*/ 21 w 30"/>
                  <a:gd name="T41" fmla="*/ 5 h 30"/>
                  <a:gd name="T42" fmla="*/ 8 w 30"/>
                  <a:gd name="T43" fmla="*/ 6 h 30"/>
                  <a:gd name="T44" fmla="*/ 4 w 30"/>
                  <a:gd name="T45" fmla="*/ 16 h 30"/>
                  <a:gd name="T46" fmla="*/ 11 w 30"/>
                  <a:gd name="T47" fmla="*/ 15 h 30"/>
                  <a:gd name="T48" fmla="*/ 15 w 30"/>
                  <a:gd name="T49" fmla="*/ 18 h 30"/>
                  <a:gd name="T50" fmla="*/ 18 w 30"/>
                  <a:gd name="T51" fmla="*/ 15 h 30"/>
                  <a:gd name="T52" fmla="*/ 15 w 30"/>
                  <a:gd name="T53" fmla="*/ 12 h 30"/>
                  <a:gd name="T54" fmla="*/ 11 w 30"/>
                  <a:gd name="T5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30">
                    <a:moveTo>
                      <a:pt x="4" y="16"/>
                    </a:moveTo>
                    <a:cubicBezTo>
                      <a:pt x="7" y="16"/>
                      <a:pt x="9" y="15"/>
                      <a:pt x="10" y="12"/>
                    </a:cubicBezTo>
                    <a:cubicBezTo>
                      <a:pt x="11" y="9"/>
                      <a:pt x="15" y="8"/>
                      <a:pt x="18" y="10"/>
                    </a:cubicBezTo>
                    <a:cubicBezTo>
                      <a:pt x="20" y="11"/>
                      <a:pt x="21" y="15"/>
                      <a:pt x="20" y="17"/>
                    </a:cubicBezTo>
                    <a:cubicBezTo>
                      <a:pt x="18" y="20"/>
                      <a:pt x="15" y="22"/>
                      <a:pt x="12" y="20"/>
                    </a:cubicBezTo>
                    <a:cubicBezTo>
                      <a:pt x="10" y="17"/>
                      <a:pt x="7" y="18"/>
                      <a:pt x="4" y="19"/>
                    </a:cubicBezTo>
                    <a:cubicBezTo>
                      <a:pt x="6" y="26"/>
                      <a:pt x="15" y="29"/>
                      <a:pt x="21" y="25"/>
                    </a:cubicBezTo>
                    <a:cubicBezTo>
                      <a:pt x="25" y="23"/>
                      <a:pt x="26" y="21"/>
                      <a:pt x="25" y="17"/>
                    </a:cubicBezTo>
                    <a:cubicBezTo>
                      <a:pt x="24" y="16"/>
                      <a:pt x="24" y="15"/>
                      <a:pt x="24" y="15"/>
                    </a:cubicBezTo>
                    <a:cubicBezTo>
                      <a:pt x="24" y="14"/>
                      <a:pt x="25" y="14"/>
                      <a:pt x="25" y="13"/>
                    </a:cubicBezTo>
                    <a:cubicBezTo>
                      <a:pt x="26" y="14"/>
                      <a:pt x="26" y="14"/>
                      <a:pt x="26" y="14"/>
                    </a:cubicBezTo>
                    <a:cubicBezTo>
                      <a:pt x="28" y="19"/>
                      <a:pt x="29" y="23"/>
                      <a:pt x="30" y="28"/>
                    </a:cubicBezTo>
                    <a:cubicBezTo>
                      <a:pt x="30" y="28"/>
                      <a:pt x="30" y="29"/>
                      <a:pt x="30" y="29"/>
                    </a:cubicBezTo>
                    <a:cubicBezTo>
                      <a:pt x="29" y="29"/>
                      <a:pt x="28" y="29"/>
                      <a:pt x="28" y="29"/>
                    </a:cubicBezTo>
                    <a:cubicBezTo>
                      <a:pt x="27" y="27"/>
                      <a:pt x="27" y="26"/>
                      <a:pt x="27" y="24"/>
                    </a:cubicBezTo>
                    <a:cubicBezTo>
                      <a:pt x="23" y="28"/>
                      <a:pt x="19" y="30"/>
                      <a:pt x="14" y="30"/>
                    </a:cubicBezTo>
                    <a:cubicBezTo>
                      <a:pt x="9" y="29"/>
                      <a:pt x="3" y="25"/>
                      <a:pt x="2" y="20"/>
                    </a:cubicBezTo>
                    <a:cubicBezTo>
                      <a:pt x="0" y="14"/>
                      <a:pt x="2" y="7"/>
                      <a:pt x="6" y="4"/>
                    </a:cubicBezTo>
                    <a:cubicBezTo>
                      <a:pt x="11" y="0"/>
                      <a:pt x="17" y="0"/>
                      <a:pt x="22" y="3"/>
                    </a:cubicBezTo>
                    <a:cubicBezTo>
                      <a:pt x="23" y="3"/>
                      <a:pt x="23" y="4"/>
                      <a:pt x="24" y="5"/>
                    </a:cubicBezTo>
                    <a:cubicBezTo>
                      <a:pt x="23" y="5"/>
                      <a:pt x="22" y="5"/>
                      <a:pt x="21" y="5"/>
                    </a:cubicBezTo>
                    <a:cubicBezTo>
                      <a:pt x="17" y="3"/>
                      <a:pt x="12" y="3"/>
                      <a:pt x="8" y="6"/>
                    </a:cubicBezTo>
                    <a:cubicBezTo>
                      <a:pt x="5" y="8"/>
                      <a:pt x="3" y="12"/>
                      <a:pt x="4" y="16"/>
                    </a:cubicBezTo>
                    <a:close/>
                    <a:moveTo>
                      <a:pt x="11" y="15"/>
                    </a:moveTo>
                    <a:cubicBezTo>
                      <a:pt x="13" y="16"/>
                      <a:pt x="14" y="18"/>
                      <a:pt x="15" y="18"/>
                    </a:cubicBezTo>
                    <a:cubicBezTo>
                      <a:pt x="16" y="17"/>
                      <a:pt x="17" y="16"/>
                      <a:pt x="18" y="15"/>
                    </a:cubicBezTo>
                    <a:cubicBezTo>
                      <a:pt x="17" y="14"/>
                      <a:pt x="16" y="12"/>
                      <a:pt x="15" y="12"/>
                    </a:cubicBezTo>
                    <a:cubicBezTo>
                      <a:pt x="13" y="11"/>
                      <a:pt x="12" y="13"/>
                      <a:pt x="1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8" name="Freeform 159"/>
              <p:cNvSpPr>
                <a:spLocks/>
              </p:cNvSpPr>
              <p:nvPr/>
            </p:nvSpPr>
            <p:spPr bwMode="auto">
              <a:xfrm>
                <a:off x="4648" y="2256"/>
                <a:ext cx="57" cy="57"/>
              </a:xfrm>
              <a:custGeom>
                <a:avLst/>
                <a:gdLst>
                  <a:gd name="T0" fmla="*/ 13 w 24"/>
                  <a:gd name="T1" fmla="*/ 0 h 24"/>
                  <a:gd name="T2" fmla="*/ 15 w 24"/>
                  <a:gd name="T3" fmla="*/ 6 h 24"/>
                  <a:gd name="T4" fmla="*/ 19 w 24"/>
                  <a:gd name="T5" fmla="*/ 9 h 24"/>
                  <a:gd name="T6" fmla="*/ 24 w 24"/>
                  <a:gd name="T7" fmla="*/ 10 h 24"/>
                  <a:gd name="T8" fmla="*/ 19 w 24"/>
                  <a:gd name="T9" fmla="*/ 14 h 24"/>
                  <a:gd name="T10" fmla="*/ 17 w 24"/>
                  <a:gd name="T11" fmla="*/ 17 h 24"/>
                  <a:gd name="T12" fmla="*/ 19 w 24"/>
                  <a:gd name="T13" fmla="*/ 23 h 24"/>
                  <a:gd name="T14" fmla="*/ 18 w 24"/>
                  <a:gd name="T15" fmla="*/ 24 h 24"/>
                  <a:gd name="T16" fmla="*/ 14 w 24"/>
                  <a:gd name="T17" fmla="*/ 20 h 24"/>
                  <a:gd name="T18" fmla="*/ 9 w 24"/>
                  <a:gd name="T19" fmla="*/ 20 h 24"/>
                  <a:gd name="T20" fmla="*/ 3 w 24"/>
                  <a:gd name="T21" fmla="*/ 23 h 24"/>
                  <a:gd name="T22" fmla="*/ 6 w 24"/>
                  <a:gd name="T23" fmla="*/ 14 h 24"/>
                  <a:gd name="T24" fmla="*/ 0 w 24"/>
                  <a:gd name="T25" fmla="*/ 8 h 24"/>
                  <a:gd name="T26" fmla="*/ 6 w 24"/>
                  <a:gd name="T27" fmla="*/ 8 h 24"/>
                  <a:gd name="T28" fmla="*/ 10 w 24"/>
                  <a:gd name="T29" fmla="*/ 6 h 24"/>
                  <a:gd name="T30" fmla="*/ 13 w 24"/>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4">
                    <a:moveTo>
                      <a:pt x="13" y="0"/>
                    </a:moveTo>
                    <a:cubicBezTo>
                      <a:pt x="14" y="2"/>
                      <a:pt x="14" y="4"/>
                      <a:pt x="15" y="6"/>
                    </a:cubicBezTo>
                    <a:cubicBezTo>
                      <a:pt x="15" y="8"/>
                      <a:pt x="16" y="9"/>
                      <a:pt x="19" y="9"/>
                    </a:cubicBezTo>
                    <a:cubicBezTo>
                      <a:pt x="21" y="9"/>
                      <a:pt x="22" y="10"/>
                      <a:pt x="24" y="10"/>
                    </a:cubicBezTo>
                    <a:cubicBezTo>
                      <a:pt x="22" y="12"/>
                      <a:pt x="21" y="13"/>
                      <a:pt x="19" y="14"/>
                    </a:cubicBezTo>
                    <a:cubicBezTo>
                      <a:pt x="17" y="15"/>
                      <a:pt x="17" y="16"/>
                      <a:pt x="17" y="17"/>
                    </a:cubicBezTo>
                    <a:cubicBezTo>
                      <a:pt x="18" y="19"/>
                      <a:pt x="18" y="21"/>
                      <a:pt x="19" y="23"/>
                    </a:cubicBezTo>
                    <a:cubicBezTo>
                      <a:pt x="19" y="24"/>
                      <a:pt x="18" y="24"/>
                      <a:pt x="18" y="24"/>
                    </a:cubicBezTo>
                    <a:cubicBezTo>
                      <a:pt x="17" y="23"/>
                      <a:pt x="15" y="22"/>
                      <a:pt x="14" y="20"/>
                    </a:cubicBezTo>
                    <a:cubicBezTo>
                      <a:pt x="12" y="19"/>
                      <a:pt x="11" y="19"/>
                      <a:pt x="9" y="20"/>
                    </a:cubicBezTo>
                    <a:cubicBezTo>
                      <a:pt x="8" y="21"/>
                      <a:pt x="6" y="22"/>
                      <a:pt x="3" y="23"/>
                    </a:cubicBezTo>
                    <a:cubicBezTo>
                      <a:pt x="5" y="20"/>
                      <a:pt x="5" y="17"/>
                      <a:pt x="6" y="14"/>
                    </a:cubicBezTo>
                    <a:cubicBezTo>
                      <a:pt x="4" y="13"/>
                      <a:pt x="2" y="11"/>
                      <a:pt x="0" y="8"/>
                    </a:cubicBezTo>
                    <a:cubicBezTo>
                      <a:pt x="2" y="8"/>
                      <a:pt x="4" y="8"/>
                      <a:pt x="6" y="8"/>
                    </a:cubicBezTo>
                    <a:cubicBezTo>
                      <a:pt x="8" y="9"/>
                      <a:pt x="9" y="8"/>
                      <a:pt x="10" y="6"/>
                    </a:cubicBezTo>
                    <a:cubicBezTo>
                      <a:pt x="11" y="4"/>
                      <a:pt x="12" y="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99" name="Freeform 160"/>
              <p:cNvSpPr>
                <a:spLocks noEditPoints="1"/>
              </p:cNvSpPr>
              <p:nvPr/>
            </p:nvSpPr>
            <p:spPr bwMode="auto">
              <a:xfrm>
                <a:off x="4480" y="2349"/>
                <a:ext cx="80" cy="66"/>
              </a:xfrm>
              <a:custGeom>
                <a:avLst/>
                <a:gdLst>
                  <a:gd name="T0" fmla="*/ 29 w 34"/>
                  <a:gd name="T1" fmla="*/ 15 h 28"/>
                  <a:gd name="T2" fmla="*/ 34 w 34"/>
                  <a:gd name="T3" fmla="*/ 28 h 28"/>
                  <a:gd name="T4" fmla="*/ 20 w 34"/>
                  <a:gd name="T5" fmla="*/ 28 h 28"/>
                  <a:gd name="T6" fmla="*/ 19 w 34"/>
                  <a:gd name="T7" fmla="*/ 27 h 28"/>
                  <a:gd name="T8" fmla="*/ 21 w 34"/>
                  <a:gd name="T9" fmla="*/ 26 h 28"/>
                  <a:gd name="T10" fmla="*/ 29 w 34"/>
                  <a:gd name="T11" fmla="*/ 26 h 28"/>
                  <a:gd name="T12" fmla="*/ 17 w 34"/>
                  <a:gd name="T13" fmla="*/ 18 h 28"/>
                  <a:gd name="T14" fmla="*/ 3 w 34"/>
                  <a:gd name="T15" fmla="*/ 17 h 28"/>
                  <a:gd name="T16" fmla="*/ 3 w 34"/>
                  <a:gd name="T17" fmla="*/ 4 h 28"/>
                  <a:gd name="T18" fmla="*/ 15 w 34"/>
                  <a:gd name="T19" fmla="*/ 2 h 28"/>
                  <a:gd name="T20" fmla="*/ 19 w 34"/>
                  <a:gd name="T21" fmla="*/ 16 h 28"/>
                  <a:gd name="T22" fmla="*/ 24 w 34"/>
                  <a:gd name="T23" fmla="*/ 20 h 28"/>
                  <a:gd name="T24" fmla="*/ 30 w 34"/>
                  <a:gd name="T25" fmla="*/ 24 h 28"/>
                  <a:gd name="T26" fmla="*/ 28 w 34"/>
                  <a:gd name="T27" fmla="*/ 15 h 28"/>
                  <a:gd name="T28" fmla="*/ 29 w 34"/>
                  <a:gd name="T29" fmla="*/ 15 h 28"/>
                  <a:gd name="T30" fmla="*/ 11 w 34"/>
                  <a:gd name="T31" fmla="*/ 3 h 28"/>
                  <a:gd name="T32" fmla="*/ 3 w 34"/>
                  <a:gd name="T33" fmla="*/ 10 h 28"/>
                  <a:gd name="T34" fmla="*/ 10 w 34"/>
                  <a:gd name="T35" fmla="*/ 18 h 28"/>
                  <a:gd name="T36" fmla="*/ 18 w 34"/>
                  <a:gd name="T37" fmla="*/ 11 h 28"/>
                  <a:gd name="T38" fmla="*/ 11 w 34"/>
                  <a:gd name="T3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28">
                    <a:moveTo>
                      <a:pt x="29" y="15"/>
                    </a:moveTo>
                    <a:cubicBezTo>
                      <a:pt x="32" y="19"/>
                      <a:pt x="32" y="24"/>
                      <a:pt x="34" y="28"/>
                    </a:cubicBezTo>
                    <a:cubicBezTo>
                      <a:pt x="29" y="28"/>
                      <a:pt x="25" y="28"/>
                      <a:pt x="20" y="28"/>
                    </a:cubicBezTo>
                    <a:cubicBezTo>
                      <a:pt x="20" y="28"/>
                      <a:pt x="20" y="28"/>
                      <a:pt x="19" y="27"/>
                    </a:cubicBezTo>
                    <a:cubicBezTo>
                      <a:pt x="20" y="27"/>
                      <a:pt x="20" y="26"/>
                      <a:pt x="21" y="26"/>
                    </a:cubicBezTo>
                    <a:cubicBezTo>
                      <a:pt x="23" y="26"/>
                      <a:pt x="26" y="26"/>
                      <a:pt x="29" y="26"/>
                    </a:cubicBezTo>
                    <a:cubicBezTo>
                      <a:pt x="25" y="23"/>
                      <a:pt x="21" y="20"/>
                      <a:pt x="17" y="18"/>
                    </a:cubicBezTo>
                    <a:cubicBezTo>
                      <a:pt x="12" y="22"/>
                      <a:pt x="7" y="21"/>
                      <a:pt x="3" y="17"/>
                    </a:cubicBezTo>
                    <a:cubicBezTo>
                      <a:pt x="0" y="13"/>
                      <a:pt x="0" y="8"/>
                      <a:pt x="3" y="4"/>
                    </a:cubicBezTo>
                    <a:cubicBezTo>
                      <a:pt x="6" y="1"/>
                      <a:pt x="11" y="0"/>
                      <a:pt x="15" y="2"/>
                    </a:cubicBezTo>
                    <a:cubicBezTo>
                      <a:pt x="20" y="5"/>
                      <a:pt x="21" y="10"/>
                      <a:pt x="19" y="16"/>
                    </a:cubicBezTo>
                    <a:cubicBezTo>
                      <a:pt x="20" y="17"/>
                      <a:pt x="22" y="19"/>
                      <a:pt x="24" y="20"/>
                    </a:cubicBezTo>
                    <a:cubicBezTo>
                      <a:pt x="26" y="21"/>
                      <a:pt x="28" y="23"/>
                      <a:pt x="30" y="24"/>
                    </a:cubicBezTo>
                    <a:cubicBezTo>
                      <a:pt x="29" y="21"/>
                      <a:pt x="29" y="18"/>
                      <a:pt x="28" y="15"/>
                    </a:cubicBezTo>
                    <a:cubicBezTo>
                      <a:pt x="28" y="15"/>
                      <a:pt x="29" y="15"/>
                      <a:pt x="29" y="15"/>
                    </a:cubicBezTo>
                    <a:close/>
                    <a:moveTo>
                      <a:pt x="11" y="3"/>
                    </a:moveTo>
                    <a:cubicBezTo>
                      <a:pt x="6" y="3"/>
                      <a:pt x="3" y="6"/>
                      <a:pt x="3" y="10"/>
                    </a:cubicBezTo>
                    <a:cubicBezTo>
                      <a:pt x="3" y="14"/>
                      <a:pt x="7" y="18"/>
                      <a:pt x="10" y="18"/>
                    </a:cubicBezTo>
                    <a:cubicBezTo>
                      <a:pt x="14" y="18"/>
                      <a:pt x="18" y="15"/>
                      <a:pt x="18" y="11"/>
                    </a:cubicBezTo>
                    <a:cubicBezTo>
                      <a:pt x="18" y="7"/>
                      <a:pt x="15"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0" name="Freeform 161"/>
              <p:cNvSpPr>
                <a:spLocks noEditPoints="1"/>
              </p:cNvSpPr>
              <p:nvPr/>
            </p:nvSpPr>
            <p:spPr bwMode="auto">
              <a:xfrm>
                <a:off x="4847" y="2335"/>
                <a:ext cx="45" cy="57"/>
              </a:xfrm>
              <a:custGeom>
                <a:avLst/>
                <a:gdLst>
                  <a:gd name="T0" fmla="*/ 19 w 19"/>
                  <a:gd name="T1" fmla="*/ 13 h 24"/>
                  <a:gd name="T2" fmla="*/ 1 w 19"/>
                  <a:gd name="T3" fmla="*/ 24 h 24"/>
                  <a:gd name="T4" fmla="*/ 0 w 19"/>
                  <a:gd name="T5" fmla="*/ 0 h 24"/>
                  <a:gd name="T6" fmla="*/ 19 w 19"/>
                  <a:gd name="T7" fmla="*/ 13 h 24"/>
                  <a:gd name="T8" fmla="*/ 2 w 19"/>
                  <a:gd name="T9" fmla="*/ 3 h 24"/>
                  <a:gd name="T10" fmla="*/ 3 w 19"/>
                  <a:gd name="T11" fmla="*/ 21 h 24"/>
                  <a:gd name="T12" fmla="*/ 16 w 19"/>
                  <a:gd name="T13" fmla="*/ 13 h 24"/>
                  <a:gd name="T14" fmla="*/ 2 w 19"/>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4">
                    <a:moveTo>
                      <a:pt x="19" y="13"/>
                    </a:moveTo>
                    <a:cubicBezTo>
                      <a:pt x="13" y="17"/>
                      <a:pt x="7" y="20"/>
                      <a:pt x="1" y="24"/>
                    </a:cubicBezTo>
                    <a:cubicBezTo>
                      <a:pt x="1" y="16"/>
                      <a:pt x="0" y="9"/>
                      <a:pt x="0" y="0"/>
                    </a:cubicBezTo>
                    <a:cubicBezTo>
                      <a:pt x="7" y="5"/>
                      <a:pt x="13" y="9"/>
                      <a:pt x="19" y="13"/>
                    </a:cubicBezTo>
                    <a:close/>
                    <a:moveTo>
                      <a:pt x="2" y="3"/>
                    </a:moveTo>
                    <a:cubicBezTo>
                      <a:pt x="2" y="10"/>
                      <a:pt x="2" y="15"/>
                      <a:pt x="3" y="21"/>
                    </a:cubicBezTo>
                    <a:cubicBezTo>
                      <a:pt x="8" y="18"/>
                      <a:pt x="12" y="16"/>
                      <a:pt x="16" y="13"/>
                    </a:cubicBezTo>
                    <a:cubicBezTo>
                      <a:pt x="11" y="10"/>
                      <a:pt x="7" y="7"/>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1" name="Freeform 162"/>
              <p:cNvSpPr>
                <a:spLocks/>
              </p:cNvSpPr>
              <p:nvPr/>
            </p:nvSpPr>
            <p:spPr bwMode="auto">
              <a:xfrm>
                <a:off x="4717" y="2292"/>
                <a:ext cx="35" cy="35"/>
              </a:xfrm>
              <a:custGeom>
                <a:avLst/>
                <a:gdLst>
                  <a:gd name="T0" fmla="*/ 9 w 15"/>
                  <a:gd name="T1" fmla="*/ 10 h 15"/>
                  <a:gd name="T2" fmla="*/ 8 w 15"/>
                  <a:gd name="T3" fmla="*/ 15 h 15"/>
                  <a:gd name="T4" fmla="*/ 5 w 15"/>
                  <a:gd name="T5" fmla="*/ 11 h 15"/>
                  <a:gd name="T6" fmla="*/ 0 w 15"/>
                  <a:gd name="T7" fmla="*/ 12 h 15"/>
                  <a:gd name="T8" fmla="*/ 1 w 15"/>
                  <a:gd name="T9" fmla="*/ 2 h 15"/>
                  <a:gd name="T10" fmla="*/ 10 w 15"/>
                  <a:gd name="T11" fmla="*/ 0 h 15"/>
                  <a:gd name="T12" fmla="*/ 15 w 15"/>
                  <a:gd name="T13" fmla="*/ 8 h 15"/>
                  <a:gd name="T14" fmla="*/ 14 w 15"/>
                  <a:gd name="T15" fmla="*/ 8 h 15"/>
                  <a:gd name="T16" fmla="*/ 9 w 15"/>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0"/>
                    </a:moveTo>
                    <a:cubicBezTo>
                      <a:pt x="9" y="11"/>
                      <a:pt x="9" y="13"/>
                      <a:pt x="8" y="15"/>
                    </a:cubicBezTo>
                    <a:cubicBezTo>
                      <a:pt x="7" y="14"/>
                      <a:pt x="6" y="12"/>
                      <a:pt x="5" y="11"/>
                    </a:cubicBezTo>
                    <a:cubicBezTo>
                      <a:pt x="4" y="11"/>
                      <a:pt x="2" y="11"/>
                      <a:pt x="0" y="12"/>
                    </a:cubicBezTo>
                    <a:cubicBezTo>
                      <a:pt x="3" y="9"/>
                      <a:pt x="4" y="6"/>
                      <a:pt x="1" y="2"/>
                    </a:cubicBezTo>
                    <a:cubicBezTo>
                      <a:pt x="4" y="4"/>
                      <a:pt x="7" y="5"/>
                      <a:pt x="10" y="0"/>
                    </a:cubicBezTo>
                    <a:cubicBezTo>
                      <a:pt x="9" y="4"/>
                      <a:pt x="10" y="7"/>
                      <a:pt x="15" y="8"/>
                    </a:cubicBezTo>
                    <a:cubicBezTo>
                      <a:pt x="14" y="8"/>
                      <a:pt x="14" y="8"/>
                      <a:pt x="14" y="8"/>
                    </a:cubicBezTo>
                    <a:cubicBezTo>
                      <a:pt x="13" y="9"/>
                      <a:pt x="11"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2" name="Freeform 163"/>
              <p:cNvSpPr>
                <a:spLocks/>
              </p:cNvSpPr>
              <p:nvPr/>
            </p:nvSpPr>
            <p:spPr bwMode="auto">
              <a:xfrm>
                <a:off x="4601" y="2282"/>
                <a:ext cx="33" cy="36"/>
              </a:xfrm>
              <a:custGeom>
                <a:avLst/>
                <a:gdLst>
                  <a:gd name="T0" fmla="*/ 14 w 14"/>
                  <a:gd name="T1" fmla="*/ 11 h 15"/>
                  <a:gd name="T2" fmla="*/ 5 w 14"/>
                  <a:gd name="T3" fmla="*/ 15 h 15"/>
                  <a:gd name="T4" fmla="*/ 0 w 14"/>
                  <a:gd name="T5" fmla="*/ 8 h 15"/>
                  <a:gd name="T6" fmla="*/ 4 w 14"/>
                  <a:gd name="T7" fmla="*/ 0 h 15"/>
                  <a:gd name="T8" fmla="*/ 5 w 14"/>
                  <a:gd name="T9" fmla="*/ 0 h 15"/>
                  <a:gd name="T10" fmla="*/ 8 w 14"/>
                  <a:gd name="T11" fmla="*/ 4 h 15"/>
                  <a:gd name="T12" fmla="*/ 14 w 14"/>
                  <a:gd name="T13" fmla="*/ 2 h 15"/>
                  <a:gd name="T14" fmla="*/ 14 w 14"/>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14" y="11"/>
                    </a:moveTo>
                    <a:cubicBezTo>
                      <a:pt x="9" y="11"/>
                      <a:pt x="9" y="11"/>
                      <a:pt x="5" y="15"/>
                    </a:cubicBezTo>
                    <a:cubicBezTo>
                      <a:pt x="6" y="11"/>
                      <a:pt x="5" y="8"/>
                      <a:pt x="0" y="8"/>
                    </a:cubicBezTo>
                    <a:cubicBezTo>
                      <a:pt x="4" y="7"/>
                      <a:pt x="6" y="5"/>
                      <a:pt x="4" y="0"/>
                    </a:cubicBezTo>
                    <a:cubicBezTo>
                      <a:pt x="4" y="0"/>
                      <a:pt x="5" y="0"/>
                      <a:pt x="5" y="0"/>
                    </a:cubicBezTo>
                    <a:cubicBezTo>
                      <a:pt x="6" y="2"/>
                      <a:pt x="7" y="3"/>
                      <a:pt x="8" y="4"/>
                    </a:cubicBezTo>
                    <a:cubicBezTo>
                      <a:pt x="10" y="4"/>
                      <a:pt x="11" y="3"/>
                      <a:pt x="14" y="2"/>
                    </a:cubicBezTo>
                    <a:cubicBezTo>
                      <a:pt x="11" y="6"/>
                      <a:pt x="11" y="9"/>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3" name="Freeform 164"/>
              <p:cNvSpPr>
                <a:spLocks/>
              </p:cNvSpPr>
              <p:nvPr/>
            </p:nvSpPr>
            <p:spPr bwMode="auto">
              <a:xfrm>
                <a:off x="4473" y="2271"/>
                <a:ext cx="31" cy="26"/>
              </a:xfrm>
              <a:custGeom>
                <a:avLst/>
                <a:gdLst>
                  <a:gd name="T0" fmla="*/ 7 w 13"/>
                  <a:gd name="T1" fmla="*/ 0 h 11"/>
                  <a:gd name="T2" fmla="*/ 13 w 13"/>
                  <a:gd name="T3" fmla="*/ 11 h 11"/>
                  <a:gd name="T4" fmla="*/ 0 w 13"/>
                  <a:gd name="T5" fmla="*/ 10 h 11"/>
                  <a:gd name="T6" fmla="*/ 7 w 13"/>
                  <a:gd name="T7" fmla="*/ 0 h 11"/>
                </a:gdLst>
                <a:ahLst/>
                <a:cxnLst>
                  <a:cxn ang="0">
                    <a:pos x="T0" y="T1"/>
                  </a:cxn>
                  <a:cxn ang="0">
                    <a:pos x="T2" y="T3"/>
                  </a:cxn>
                  <a:cxn ang="0">
                    <a:pos x="T4" y="T5"/>
                  </a:cxn>
                  <a:cxn ang="0">
                    <a:pos x="T6" y="T7"/>
                  </a:cxn>
                </a:cxnLst>
                <a:rect l="0" t="0" r="r" b="b"/>
                <a:pathLst>
                  <a:path w="13" h="11">
                    <a:moveTo>
                      <a:pt x="7" y="0"/>
                    </a:moveTo>
                    <a:cubicBezTo>
                      <a:pt x="9" y="4"/>
                      <a:pt x="11" y="7"/>
                      <a:pt x="13" y="11"/>
                    </a:cubicBezTo>
                    <a:cubicBezTo>
                      <a:pt x="9" y="11"/>
                      <a:pt x="5" y="10"/>
                      <a:pt x="0" y="10"/>
                    </a:cubicBezTo>
                    <a:cubicBezTo>
                      <a:pt x="2" y="6"/>
                      <a:pt x="4" y="3"/>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4" name="Freeform 165"/>
              <p:cNvSpPr>
                <a:spLocks/>
              </p:cNvSpPr>
              <p:nvPr/>
            </p:nvSpPr>
            <p:spPr bwMode="auto">
              <a:xfrm>
                <a:off x="4591" y="2015"/>
                <a:ext cx="10" cy="120"/>
              </a:xfrm>
              <a:custGeom>
                <a:avLst/>
                <a:gdLst>
                  <a:gd name="T0" fmla="*/ 4 w 4"/>
                  <a:gd name="T1" fmla="*/ 51 h 51"/>
                  <a:gd name="T2" fmla="*/ 4 w 4"/>
                  <a:gd name="T3" fmla="*/ 0 h 51"/>
                  <a:gd name="T4" fmla="*/ 3 w 4"/>
                  <a:gd name="T5" fmla="*/ 26 h 51"/>
                  <a:gd name="T6" fmla="*/ 4 w 4"/>
                  <a:gd name="T7" fmla="*/ 51 h 51"/>
                </a:gdLst>
                <a:ahLst/>
                <a:cxnLst>
                  <a:cxn ang="0">
                    <a:pos x="T0" y="T1"/>
                  </a:cxn>
                  <a:cxn ang="0">
                    <a:pos x="T2" y="T3"/>
                  </a:cxn>
                  <a:cxn ang="0">
                    <a:pos x="T4" y="T5"/>
                  </a:cxn>
                  <a:cxn ang="0">
                    <a:pos x="T6" y="T7"/>
                  </a:cxn>
                </a:cxnLst>
                <a:rect l="0" t="0" r="r" b="b"/>
                <a:pathLst>
                  <a:path w="4" h="51">
                    <a:moveTo>
                      <a:pt x="4" y="51"/>
                    </a:moveTo>
                    <a:cubicBezTo>
                      <a:pt x="0" y="34"/>
                      <a:pt x="0" y="17"/>
                      <a:pt x="4" y="0"/>
                    </a:cubicBezTo>
                    <a:cubicBezTo>
                      <a:pt x="3" y="9"/>
                      <a:pt x="3" y="17"/>
                      <a:pt x="3" y="26"/>
                    </a:cubicBezTo>
                    <a:cubicBezTo>
                      <a:pt x="3" y="34"/>
                      <a:pt x="4" y="43"/>
                      <a:pt x="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5" name="Freeform 166"/>
              <p:cNvSpPr>
                <a:spLocks noEditPoints="1"/>
              </p:cNvSpPr>
              <p:nvPr/>
            </p:nvSpPr>
            <p:spPr bwMode="auto">
              <a:xfrm>
                <a:off x="4499" y="2285"/>
                <a:ext cx="47" cy="40"/>
              </a:xfrm>
              <a:custGeom>
                <a:avLst/>
                <a:gdLst>
                  <a:gd name="T0" fmla="*/ 0 w 20"/>
                  <a:gd name="T1" fmla="*/ 15 h 17"/>
                  <a:gd name="T2" fmla="*/ 11 w 20"/>
                  <a:gd name="T3" fmla="*/ 0 h 17"/>
                  <a:gd name="T4" fmla="*/ 20 w 20"/>
                  <a:gd name="T5" fmla="*/ 17 h 17"/>
                  <a:gd name="T6" fmla="*/ 0 w 20"/>
                  <a:gd name="T7" fmla="*/ 15 h 17"/>
                  <a:gd name="T8" fmla="*/ 18 w 20"/>
                  <a:gd name="T9" fmla="*/ 16 h 17"/>
                  <a:gd name="T10" fmla="*/ 11 w 20"/>
                  <a:gd name="T11" fmla="*/ 2 h 17"/>
                  <a:gd name="T12" fmla="*/ 3 w 20"/>
                  <a:gd name="T13" fmla="*/ 14 h 17"/>
                  <a:gd name="T14" fmla="*/ 11 w 20"/>
                  <a:gd name="T15" fmla="*/ 15 h 17"/>
                  <a:gd name="T16" fmla="*/ 18 w 20"/>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7">
                    <a:moveTo>
                      <a:pt x="0" y="15"/>
                    </a:moveTo>
                    <a:cubicBezTo>
                      <a:pt x="4" y="10"/>
                      <a:pt x="7" y="5"/>
                      <a:pt x="11" y="0"/>
                    </a:cubicBezTo>
                    <a:cubicBezTo>
                      <a:pt x="14" y="6"/>
                      <a:pt x="17" y="11"/>
                      <a:pt x="20" y="17"/>
                    </a:cubicBezTo>
                    <a:cubicBezTo>
                      <a:pt x="13" y="17"/>
                      <a:pt x="7" y="16"/>
                      <a:pt x="0" y="15"/>
                    </a:cubicBezTo>
                    <a:close/>
                    <a:moveTo>
                      <a:pt x="18" y="16"/>
                    </a:moveTo>
                    <a:cubicBezTo>
                      <a:pt x="15" y="11"/>
                      <a:pt x="13" y="7"/>
                      <a:pt x="11" y="2"/>
                    </a:cubicBezTo>
                    <a:cubicBezTo>
                      <a:pt x="8" y="6"/>
                      <a:pt x="5" y="10"/>
                      <a:pt x="3" y="14"/>
                    </a:cubicBezTo>
                    <a:cubicBezTo>
                      <a:pt x="6" y="14"/>
                      <a:pt x="8" y="14"/>
                      <a:pt x="11" y="15"/>
                    </a:cubicBezTo>
                    <a:cubicBezTo>
                      <a:pt x="13" y="15"/>
                      <a:pt x="15" y="15"/>
                      <a:pt x="1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6" name="Freeform 167"/>
              <p:cNvSpPr>
                <a:spLocks/>
              </p:cNvSpPr>
              <p:nvPr/>
            </p:nvSpPr>
            <p:spPr bwMode="auto">
              <a:xfrm>
                <a:off x="4463" y="2176"/>
                <a:ext cx="7" cy="97"/>
              </a:xfrm>
              <a:custGeom>
                <a:avLst/>
                <a:gdLst>
                  <a:gd name="T0" fmla="*/ 2 w 3"/>
                  <a:gd name="T1" fmla="*/ 41 h 41"/>
                  <a:gd name="T2" fmla="*/ 3 w 3"/>
                  <a:gd name="T3" fmla="*/ 0 h 41"/>
                  <a:gd name="T4" fmla="*/ 2 w 3"/>
                  <a:gd name="T5" fmla="*/ 41 h 41"/>
                </a:gdLst>
                <a:ahLst/>
                <a:cxnLst>
                  <a:cxn ang="0">
                    <a:pos x="T0" y="T1"/>
                  </a:cxn>
                  <a:cxn ang="0">
                    <a:pos x="T2" y="T3"/>
                  </a:cxn>
                  <a:cxn ang="0">
                    <a:pos x="T4" y="T5"/>
                  </a:cxn>
                </a:cxnLst>
                <a:rect l="0" t="0" r="r" b="b"/>
                <a:pathLst>
                  <a:path w="3" h="41">
                    <a:moveTo>
                      <a:pt x="2" y="41"/>
                    </a:moveTo>
                    <a:cubicBezTo>
                      <a:pt x="0" y="27"/>
                      <a:pt x="0" y="14"/>
                      <a:pt x="3" y="0"/>
                    </a:cubicBezTo>
                    <a:cubicBezTo>
                      <a:pt x="3" y="14"/>
                      <a:pt x="2" y="27"/>
                      <a:pt x="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7" name="Freeform 168"/>
              <p:cNvSpPr>
                <a:spLocks/>
              </p:cNvSpPr>
              <p:nvPr/>
            </p:nvSpPr>
            <p:spPr bwMode="auto">
              <a:xfrm>
                <a:off x="4793" y="2045"/>
                <a:ext cx="9" cy="112"/>
              </a:xfrm>
              <a:custGeom>
                <a:avLst/>
                <a:gdLst>
                  <a:gd name="T0" fmla="*/ 0 w 4"/>
                  <a:gd name="T1" fmla="*/ 0 h 47"/>
                  <a:gd name="T2" fmla="*/ 2 w 4"/>
                  <a:gd name="T3" fmla="*/ 47 h 47"/>
                  <a:gd name="T4" fmla="*/ 0 w 4"/>
                  <a:gd name="T5" fmla="*/ 0 h 47"/>
                </a:gdLst>
                <a:ahLst/>
                <a:cxnLst>
                  <a:cxn ang="0">
                    <a:pos x="T0" y="T1"/>
                  </a:cxn>
                  <a:cxn ang="0">
                    <a:pos x="T2" y="T3"/>
                  </a:cxn>
                  <a:cxn ang="0">
                    <a:pos x="T4" y="T5"/>
                  </a:cxn>
                </a:cxnLst>
                <a:rect l="0" t="0" r="r" b="b"/>
                <a:pathLst>
                  <a:path w="4" h="47">
                    <a:moveTo>
                      <a:pt x="0" y="0"/>
                    </a:moveTo>
                    <a:cubicBezTo>
                      <a:pt x="3" y="16"/>
                      <a:pt x="4" y="32"/>
                      <a:pt x="2" y="47"/>
                    </a:cubicBezTo>
                    <a:cubicBezTo>
                      <a:pt x="2" y="32"/>
                      <a:pt x="1" y="1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8" name="Freeform 169"/>
              <p:cNvSpPr>
                <a:spLocks/>
              </p:cNvSpPr>
              <p:nvPr/>
            </p:nvSpPr>
            <p:spPr bwMode="auto">
              <a:xfrm>
                <a:off x="4892" y="2150"/>
                <a:ext cx="7" cy="85"/>
              </a:xfrm>
              <a:custGeom>
                <a:avLst/>
                <a:gdLst>
                  <a:gd name="T0" fmla="*/ 0 w 3"/>
                  <a:gd name="T1" fmla="*/ 0 h 36"/>
                  <a:gd name="T2" fmla="*/ 0 w 3"/>
                  <a:gd name="T3" fmla="*/ 36 h 36"/>
                  <a:gd name="T4" fmla="*/ 0 w 3"/>
                  <a:gd name="T5" fmla="*/ 0 h 36"/>
                </a:gdLst>
                <a:ahLst/>
                <a:cxnLst>
                  <a:cxn ang="0">
                    <a:pos x="T0" y="T1"/>
                  </a:cxn>
                  <a:cxn ang="0">
                    <a:pos x="T2" y="T3"/>
                  </a:cxn>
                  <a:cxn ang="0">
                    <a:pos x="T4" y="T5"/>
                  </a:cxn>
                </a:cxnLst>
                <a:rect l="0" t="0" r="r" b="b"/>
                <a:pathLst>
                  <a:path w="3" h="36">
                    <a:moveTo>
                      <a:pt x="0" y="0"/>
                    </a:moveTo>
                    <a:cubicBezTo>
                      <a:pt x="2" y="12"/>
                      <a:pt x="3" y="24"/>
                      <a:pt x="0" y="36"/>
                    </a:cubicBezTo>
                    <a:cubicBezTo>
                      <a:pt x="0" y="24"/>
                      <a:pt x="0"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9" name="Freeform 170"/>
              <p:cNvSpPr>
                <a:spLocks/>
              </p:cNvSpPr>
              <p:nvPr/>
            </p:nvSpPr>
            <p:spPr bwMode="auto">
              <a:xfrm>
                <a:off x="4748" y="2335"/>
                <a:ext cx="21" cy="21"/>
              </a:xfrm>
              <a:custGeom>
                <a:avLst/>
                <a:gdLst>
                  <a:gd name="T0" fmla="*/ 9 w 9"/>
                  <a:gd name="T1" fmla="*/ 5 h 9"/>
                  <a:gd name="T2" fmla="*/ 5 w 9"/>
                  <a:gd name="T3" fmla="*/ 9 h 9"/>
                  <a:gd name="T4" fmla="*/ 0 w 9"/>
                  <a:gd name="T5" fmla="*/ 7 h 9"/>
                  <a:gd name="T6" fmla="*/ 1 w 9"/>
                  <a:gd name="T7" fmla="*/ 1 h 9"/>
                  <a:gd name="T8" fmla="*/ 4 w 9"/>
                  <a:gd name="T9" fmla="*/ 2 h 9"/>
                  <a:gd name="T10" fmla="*/ 8 w 9"/>
                  <a:gd name="T11" fmla="*/ 0 h 9"/>
                  <a:gd name="T12" fmla="*/ 9 w 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5"/>
                    </a:moveTo>
                    <a:cubicBezTo>
                      <a:pt x="8" y="7"/>
                      <a:pt x="7" y="8"/>
                      <a:pt x="5" y="9"/>
                    </a:cubicBezTo>
                    <a:cubicBezTo>
                      <a:pt x="5" y="7"/>
                      <a:pt x="3" y="6"/>
                      <a:pt x="0" y="7"/>
                    </a:cubicBezTo>
                    <a:cubicBezTo>
                      <a:pt x="2" y="5"/>
                      <a:pt x="3" y="4"/>
                      <a:pt x="1" y="1"/>
                    </a:cubicBezTo>
                    <a:cubicBezTo>
                      <a:pt x="2" y="1"/>
                      <a:pt x="3" y="2"/>
                      <a:pt x="4" y="2"/>
                    </a:cubicBezTo>
                    <a:cubicBezTo>
                      <a:pt x="5" y="2"/>
                      <a:pt x="6" y="1"/>
                      <a:pt x="8" y="0"/>
                    </a:cubicBezTo>
                    <a:cubicBezTo>
                      <a:pt x="7" y="3"/>
                      <a:pt x="7" y="5"/>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0" name="Freeform 171"/>
              <p:cNvSpPr>
                <a:spLocks/>
              </p:cNvSpPr>
              <p:nvPr/>
            </p:nvSpPr>
            <p:spPr bwMode="auto">
              <a:xfrm>
                <a:off x="4892" y="2273"/>
                <a:ext cx="12" cy="90"/>
              </a:xfrm>
              <a:custGeom>
                <a:avLst/>
                <a:gdLst>
                  <a:gd name="T0" fmla="*/ 0 w 5"/>
                  <a:gd name="T1" fmla="*/ 0 h 38"/>
                  <a:gd name="T2" fmla="*/ 4 w 5"/>
                  <a:gd name="T3" fmla="*/ 38 h 38"/>
                  <a:gd name="T4" fmla="*/ 0 w 5"/>
                  <a:gd name="T5" fmla="*/ 0 h 38"/>
                </a:gdLst>
                <a:ahLst/>
                <a:cxnLst>
                  <a:cxn ang="0">
                    <a:pos x="T0" y="T1"/>
                  </a:cxn>
                  <a:cxn ang="0">
                    <a:pos x="T2" y="T3"/>
                  </a:cxn>
                  <a:cxn ang="0">
                    <a:pos x="T4" y="T5"/>
                  </a:cxn>
                </a:cxnLst>
                <a:rect l="0" t="0" r="r" b="b"/>
                <a:pathLst>
                  <a:path w="5" h="38">
                    <a:moveTo>
                      <a:pt x="0" y="0"/>
                    </a:moveTo>
                    <a:cubicBezTo>
                      <a:pt x="3" y="12"/>
                      <a:pt x="5" y="25"/>
                      <a:pt x="4" y="38"/>
                    </a:cubicBezTo>
                    <a:cubicBezTo>
                      <a:pt x="3" y="25"/>
                      <a:pt x="1"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1" name="Freeform 172"/>
              <p:cNvSpPr>
                <a:spLocks/>
              </p:cNvSpPr>
              <p:nvPr/>
            </p:nvSpPr>
            <p:spPr bwMode="auto">
              <a:xfrm>
                <a:off x="4551" y="2031"/>
                <a:ext cx="7" cy="78"/>
              </a:xfrm>
              <a:custGeom>
                <a:avLst/>
                <a:gdLst>
                  <a:gd name="T0" fmla="*/ 2 w 3"/>
                  <a:gd name="T1" fmla="*/ 33 h 33"/>
                  <a:gd name="T2" fmla="*/ 0 w 3"/>
                  <a:gd name="T3" fmla="*/ 0 h 33"/>
                  <a:gd name="T4" fmla="*/ 0 w 3"/>
                  <a:gd name="T5" fmla="*/ 0 h 33"/>
                  <a:gd name="T6" fmla="*/ 3 w 3"/>
                  <a:gd name="T7" fmla="*/ 33 h 33"/>
                  <a:gd name="T8" fmla="*/ 2 w 3"/>
                  <a:gd name="T9" fmla="*/ 33 h 33"/>
                </a:gdLst>
                <a:ahLst/>
                <a:cxnLst>
                  <a:cxn ang="0">
                    <a:pos x="T0" y="T1"/>
                  </a:cxn>
                  <a:cxn ang="0">
                    <a:pos x="T2" y="T3"/>
                  </a:cxn>
                  <a:cxn ang="0">
                    <a:pos x="T4" y="T5"/>
                  </a:cxn>
                  <a:cxn ang="0">
                    <a:pos x="T6" y="T7"/>
                  </a:cxn>
                  <a:cxn ang="0">
                    <a:pos x="T8" y="T9"/>
                  </a:cxn>
                </a:cxnLst>
                <a:rect l="0" t="0" r="r" b="b"/>
                <a:pathLst>
                  <a:path w="3" h="33">
                    <a:moveTo>
                      <a:pt x="2" y="33"/>
                    </a:moveTo>
                    <a:cubicBezTo>
                      <a:pt x="1" y="22"/>
                      <a:pt x="0" y="11"/>
                      <a:pt x="0" y="0"/>
                    </a:cubicBezTo>
                    <a:cubicBezTo>
                      <a:pt x="0" y="0"/>
                      <a:pt x="0" y="0"/>
                      <a:pt x="0" y="0"/>
                    </a:cubicBezTo>
                    <a:cubicBezTo>
                      <a:pt x="3" y="11"/>
                      <a:pt x="2" y="22"/>
                      <a:pt x="3" y="33"/>
                    </a:cubicBezTo>
                    <a:cubicBezTo>
                      <a:pt x="3" y="33"/>
                      <a:pt x="3" y="33"/>
                      <a:pt x="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2" name="Freeform 173"/>
              <p:cNvSpPr>
                <a:spLocks/>
              </p:cNvSpPr>
              <p:nvPr/>
            </p:nvSpPr>
            <p:spPr bwMode="auto">
              <a:xfrm>
                <a:off x="4575" y="2311"/>
                <a:ext cx="19" cy="21"/>
              </a:xfrm>
              <a:custGeom>
                <a:avLst/>
                <a:gdLst>
                  <a:gd name="T0" fmla="*/ 2 w 8"/>
                  <a:gd name="T1" fmla="*/ 0 h 9"/>
                  <a:gd name="T2" fmla="*/ 5 w 8"/>
                  <a:gd name="T3" fmla="*/ 3 h 9"/>
                  <a:gd name="T4" fmla="*/ 8 w 8"/>
                  <a:gd name="T5" fmla="*/ 2 h 9"/>
                  <a:gd name="T6" fmla="*/ 8 w 8"/>
                  <a:gd name="T7" fmla="*/ 7 h 9"/>
                  <a:gd name="T8" fmla="*/ 4 w 8"/>
                  <a:gd name="T9" fmla="*/ 9 h 9"/>
                  <a:gd name="T10" fmla="*/ 0 w 8"/>
                  <a:gd name="T11" fmla="*/ 6 h 9"/>
                  <a:gd name="T12" fmla="*/ 2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0"/>
                    </a:moveTo>
                    <a:cubicBezTo>
                      <a:pt x="3" y="2"/>
                      <a:pt x="4" y="2"/>
                      <a:pt x="5" y="3"/>
                    </a:cubicBezTo>
                    <a:cubicBezTo>
                      <a:pt x="6" y="3"/>
                      <a:pt x="7" y="2"/>
                      <a:pt x="8" y="2"/>
                    </a:cubicBezTo>
                    <a:cubicBezTo>
                      <a:pt x="8" y="4"/>
                      <a:pt x="8" y="6"/>
                      <a:pt x="8" y="7"/>
                    </a:cubicBezTo>
                    <a:cubicBezTo>
                      <a:pt x="7" y="8"/>
                      <a:pt x="5" y="9"/>
                      <a:pt x="4" y="9"/>
                    </a:cubicBezTo>
                    <a:cubicBezTo>
                      <a:pt x="3" y="9"/>
                      <a:pt x="1" y="7"/>
                      <a:pt x="0" y="6"/>
                    </a:cubicBezTo>
                    <a:cubicBezTo>
                      <a:pt x="3" y="6"/>
                      <a:pt x="2"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3" name="Freeform 174"/>
              <p:cNvSpPr>
                <a:spLocks noEditPoints="1"/>
              </p:cNvSpPr>
              <p:nvPr/>
            </p:nvSpPr>
            <p:spPr bwMode="auto">
              <a:xfrm>
                <a:off x="4800" y="2356"/>
                <a:ext cx="21" cy="21"/>
              </a:xfrm>
              <a:custGeom>
                <a:avLst/>
                <a:gdLst>
                  <a:gd name="T0" fmla="*/ 5 w 9"/>
                  <a:gd name="T1" fmla="*/ 9 h 9"/>
                  <a:gd name="T2" fmla="*/ 0 w 9"/>
                  <a:gd name="T3" fmla="*/ 5 h 9"/>
                  <a:gd name="T4" fmla="*/ 5 w 9"/>
                  <a:gd name="T5" fmla="*/ 0 h 9"/>
                  <a:gd name="T6" fmla="*/ 9 w 9"/>
                  <a:gd name="T7" fmla="*/ 4 h 9"/>
                  <a:gd name="T8" fmla="*/ 5 w 9"/>
                  <a:gd name="T9" fmla="*/ 9 h 9"/>
                  <a:gd name="T10" fmla="*/ 8 w 9"/>
                  <a:gd name="T11" fmla="*/ 5 h 9"/>
                  <a:gd name="T12" fmla="*/ 5 w 9"/>
                  <a:gd name="T13" fmla="*/ 2 h 9"/>
                  <a:gd name="T14" fmla="*/ 2 w 9"/>
                  <a:gd name="T15" fmla="*/ 5 h 9"/>
                  <a:gd name="T16" fmla="*/ 5 w 9"/>
                  <a:gd name="T17" fmla="*/ 7 h 9"/>
                  <a:gd name="T18" fmla="*/ 8 w 9"/>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9"/>
                    </a:moveTo>
                    <a:cubicBezTo>
                      <a:pt x="2" y="9"/>
                      <a:pt x="0" y="7"/>
                      <a:pt x="0" y="5"/>
                    </a:cubicBezTo>
                    <a:cubicBezTo>
                      <a:pt x="0" y="2"/>
                      <a:pt x="2" y="0"/>
                      <a:pt x="5" y="0"/>
                    </a:cubicBezTo>
                    <a:cubicBezTo>
                      <a:pt x="7" y="0"/>
                      <a:pt x="9" y="2"/>
                      <a:pt x="9" y="4"/>
                    </a:cubicBezTo>
                    <a:cubicBezTo>
                      <a:pt x="9" y="7"/>
                      <a:pt x="7" y="9"/>
                      <a:pt x="5" y="9"/>
                    </a:cubicBezTo>
                    <a:close/>
                    <a:moveTo>
                      <a:pt x="8" y="5"/>
                    </a:moveTo>
                    <a:cubicBezTo>
                      <a:pt x="7" y="3"/>
                      <a:pt x="6" y="2"/>
                      <a:pt x="5" y="2"/>
                    </a:cubicBezTo>
                    <a:cubicBezTo>
                      <a:pt x="4" y="2"/>
                      <a:pt x="3" y="4"/>
                      <a:pt x="2" y="5"/>
                    </a:cubicBezTo>
                    <a:cubicBezTo>
                      <a:pt x="3" y="6"/>
                      <a:pt x="4" y="7"/>
                      <a:pt x="5" y="7"/>
                    </a:cubicBezTo>
                    <a:cubicBezTo>
                      <a:pt x="6" y="7"/>
                      <a:pt x="7" y="6"/>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4" name="Freeform 175"/>
              <p:cNvSpPr>
                <a:spLocks/>
              </p:cNvSpPr>
              <p:nvPr/>
            </p:nvSpPr>
            <p:spPr bwMode="auto">
              <a:xfrm>
                <a:off x="4466" y="2031"/>
                <a:ext cx="4" cy="81"/>
              </a:xfrm>
              <a:custGeom>
                <a:avLst/>
                <a:gdLst>
                  <a:gd name="T0" fmla="*/ 2 w 2"/>
                  <a:gd name="T1" fmla="*/ 0 h 34"/>
                  <a:gd name="T2" fmla="*/ 1 w 2"/>
                  <a:gd name="T3" fmla="*/ 34 h 34"/>
                  <a:gd name="T4" fmla="*/ 2 w 2"/>
                  <a:gd name="T5" fmla="*/ 0 h 34"/>
                </a:gdLst>
                <a:ahLst/>
                <a:cxnLst>
                  <a:cxn ang="0">
                    <a:pos x="T0" y="T1"/>
                  </a:cxn>
                  <a:cxn ang="0">
                    <a:pos x="T2" y="T3"/>
                  </a:cxn>
                  <a:cxn ang="0">
                    <a:pos x="T4" y="T5"/>
                  </a:cxn>
                </a:cxnLst>
                <a:rect l="0" t="0" r="r" b="b"/>
                <a:pathLst>
                  <a:path w="2" h="34">
                    <a:moveTo>
                      <a:pt x="2" y="0"/>
                    </a:moveTo>
                    <a:cubicBezTo>
                      <a:pt x="2" y="11"/>
                      <a:pt x="2" y="23"/>
                      <a:pt x="1" y="34"/>
                    </a:cubicBezTo>
                    <a:cubicBezTo>
                      <a:pt x="0" y="23"/>
                      <a:pt x="0" y="1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5" name="Freeform 176"/>
              <p:cNvSpPr>
                <a:spLocks/>
              </p:cNvSpPr>
              <p:nvPr/>
            </p:nvSpPr>
            <p:spPr bwMode="auto">
              <a:xfrm>
                <a:off x="4762" y="2171"/>
                <a:ext cx="35" cy="17"/>
              </a:xfrm>
              <a:custGeom>
                <a:avLst/>
                <a:gdLst>
                  <a:gd name="T0" fmla="*/ 0 w 15"/>
                  <a:gd name="T1" fmla="*/ 0 h 7"/>
                  <a:gd name="T2" fmla="*/ 15 w 15"/>
                  <a:gd name="T3" fmla="*/ 7 h 7"/>
                  <a:gd name="T4" fmla="*/ 15 w 15"/>
                  <a:gd name="T5" fmla="*/ 7 h 7"/>
                  <a:gd name="T6" fmla="*/ 0 w 15"/>
                  <a:gd name="T7" fmla="*/ 0 h 7"/>
                </a:gdLst>
                <a:ahLst/>
                <a:cxnLst>
                  <a:cxn ang="0">
                    <a:pos x="T0" y="T1"/>
                  </a:cxn>
                  <a:cxn ang="0">
                    <a:pos x="T2" y="T3"/>
                  </a:cxn>
                  <a:cxn ang="0">
                    <a:pos x="T4" y="T5"/>
                  </a:cxn>
                  <a:cxn ang="0">
                    <a:pos x="T6" y="T7"/>
                  </a:cxn>
                </a:cxnLst>
                <a:rect l="0" t="0" r="r" b="b"/>
                <a:pathLst>
                  <a:path w="15" h="7">
                    <a:moveTo>
                      <a:pt x="0" y="0"/>
                    </a:moveTo>
                    <a:cubicBezTo>
                      <a:pt x="6" y="0"/>
                      <a:pt x="11" y="3"/>
                      <a:pt x="15" y="7"/>
                    </a:cubicBezTo>
                    <a:cubicBezTo>
                      <a:pt x="15" y="7"/>
                      <a:pt x="15" y="7"/>
                      <a:pt x="15" y="7"/>
                    </a:cubicBezTo>
                    <a:cubicBezTo>
                      <a:pt x="10" y="5"/>
                      <a:pt x="5"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6" name="Freeform 177"/>
              <p:cNvSpPr>
                <a:spLocks/>
              </p:cNvSpPr>
              <p:nvPr/>
            </p:nvSpPr>
            <p:spPr bwMode="auto">
              <a:xfrm>
                <a:off x="4714" y="2060"/>
                <a:ext cx="5" cy="68"/>
              </a:xfrm>
              <a:custGeom>
                <a:avLst/>
                <a:gdLst>
                  <a:gd name="T0" fmla="*/ 2 w 2"/>
                  <a:gd name="T1" fmla="*/ 0 h 29"/>
                  <a:gd name="T2" fmla="*/ 2 w 2"/>
                  <a:gd name="T3" fmla="*/ 29 h 29"/>
                  <a:gd name="T4" fmla="*/ 2 w 2"/>
                  <a:gd name="T5" fmla="*/ 0 h 29"/>
                </a:gdLst>
                <a:ahLst/>
                <a:cxnLst>
                  <a:cxn ang="0">
                    <a:pos x="T0" y="T1"/>
                  </a:cxn>
                  <a:cxn ang="0">
                    <a:pos x="T2" y="T3"/>
                  </a:cxn>
                  <a:cxn ang="0">
                    <a:pos x="T4" y="T5"/>
                  </a:cxn>
                </a:cxnLst>
                <a:rect l="0" t="0" r="r" b="b"/>
                <a:pathLst>
                  <a:path w="2" h="29">
                    <a:moveTo>
                      <a:pt x="2" y="0"/>
                    </a:moveTo>
                    <a:cubicBezTo>
                      <a:pt x="2" y="10"/>
                      <a:pt x="2" y="20"/>
                      <a:pt x="2" y="29"/>
                    </a:cubicBezTo>
                    <a:cubicBezTo>
                      <a:pt x="1" y="20"/>
                      <a:pt x="0" y="1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7" name="Freeform 178"/>
              <p:cNvSpPr>
                <a:spLocks/>
              </p:cNvSpPr>
              <p:nvPr/>
            </p:nvSpPr>
            <p:spPr bwMode="auto">
              <a:xfrm>
                <a:off x="4480" y="2152"/>
                <a:ext cx="40" cy="10"/>
              </a:xfrm>
              <a:custGeom>
                <a:avLst/>
                <a:gdLst>
                  <a:gd name="T0" fmla="*/ 0 w 17"/>
                  <a:gd name="T1" fmla="*/ 4 h 4"/>
                  <a:gd name="T2" fmla="*/ 17 w 17"/>
                  <a:gd name="T3" fmla="*/ 0 h 4"/>
                  <a:gd name="T4" fmla="*/ 0 w 17"/>
                  <a:gd name="T5" fmla="*/ 4 h 4"/>
                </a:gdLst>
                <a:ahLst/>
                <a:cxnLst>
                  <a:cxn ang="0">
                    <a:pos x="T0" y="T1"/>
                  </a:cxn>
                  <a:cxn ang="0">
                    <a:pos x="T2" y="T3"/>
                  </a:cxn>
                  <a:cxn ang="0">
                    <a:pos x="T4" y="T5"/>
                  </a:cxn>
                </a:cxnLst>
                <a:rect l="0" t="0" r="r" b="b"/>
                <a:pathLst>
                  <a:path w="17" h="4">
                    <a:moveTo>
                      <a:pt x="0" y="4"/>
                    </a:moveTo>
                    <a:cubicBezTo>
                      <a:pt x="5" y="0"/>
                      <a:pt x="11" y="0"/>
                      <a:pt x="17" y="0"/>
                    </a:cubicBezTo>
                    <a:cubicBezTo>
                      <a:pt x="11" y="2"/>
                      <a:pt x="6" y="3"/>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8" name="Freeform 179"/>
              <p:cNvSpPr>
                <a:spLocks/>
              </p:cNvSpPr>
              <p:nvPr/>
            </p:nvSpPr>
            <p:spPr bwMode="auto">
              <a:xfrm>
                <a:off x="4828" y="2140"/>
                <a:ext cx="7" cy="43"/>
              </a:xfrm>
              <a:custGeom>
                <a:avLst/>
                <a:gdLst>
                  <a:gd name="T0" fmla="*/ 1 w 3"/>
                  <a:gd name="T1" fmla="*/ 18 h 18"/>
                  <a:gd name="T2" fmla="*/ 3 w 3"/>
                  <a:gd name="T3" fmla="*/ 0 h 18"/>
                  <a:gd name="T4" fmla="*/ 1 w 3"/>
                  <a:gd name="T5" fmla="*/ 18 h 18"/>
                </a:gdLst>
                <a:ahLst/>
                <a:cxnLst>
                  <a:cxn ang="0">
                    <a:pos x="T0" y="T1"/>
                  </a:cxn>
                  <a:cxn ang="0">
                    <a:pos x="T2" y="T3"/>
                  </a:cxn>
                  <a:cxn ang="0">
                    <a:pos x="T4" y="T5"/>
                  </a:cxn>
                </a:cxnLst>
                <a:rect l="0" t="0" r="r" b="b"/>
                <a:pathLst>
                  <a:path w="3" h="18">
                    <a:moveTo>
                      <a:pt x="1" y="18"/>
                    </a:moveTo>
                    <a:cubicBezTo>
                      <a:pt x="0" y="12"/>
                      <a:pt x="1" y="6"/>
                      <a:pt x="3" y="0"/>
                    </a:cubicBezTo>
                    <a:cubicBezTo>
                      <a:pt x="3" y="6"/>
                      <a:pt x="2" y="12"/>
                      <a:pt x="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9" name="Freeform 180"/>
              <p:cNvSpPr>
                <a:spLocks/>
              </p:cNvSpPr>
              <p:nvPr/>
            </p:nvSpPr>
            <p:spPr bwMode="auto">
              <a:xfrm>
                <a:off x="4880" y="2245"/>
                <a:ext cx="15" cy="11"/>
              </a:xfrm>
              <a:custGeom>
                <a:avLst/>
                <a:gdLst>
                  <a:gd name="T0" fmla="*/ 6 w 6"/>
                  <a:gd name="T1" fmla="*/ 3 h 5"/>
                  <a:gd name="T2" fmla="*/ 3 w 6"/>
                  <a:gd name="T3" fmla="*/ 5 h 5"/>
                  <a:gd name="T4" fmla="*/ 0 w 6"/>
                  <a:gd name="T5" fmla="*/ 3 h 5"/>
                  <a:gd name="T6" fmla="*/ 2 w 6"/>
                  <a:gd name="T7" fmla="*/ 1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4" y="4"/>
                      <a:pt x="3" y="5"/>
                      <a:pt x="3" y="5"/>
                    </a:cubicBezTo>
                    <a:cubicBezTo>
                      <a:pt x="2" y="5"/>
                      <a:pt x="0" y="4"/>
                      <a:pt x="0" y="3"/>
                    </a:cubicBezTo>
                    <a:cubicBezTo>
                      <a:pt x="0" y="2"/>
                      <a:pt x="2" y="1"/>
                      <a:pt x="2" y="1"/>
                    </a:cubicBezTo>
                    <a:cubicBezTo>
                      <a:pt x="3" y="0"/>
                      <a:pt x="4"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0" name="Freeform 181"/>
              <p:cNvSpPr>
                <a:spLocks/>
              </p:cNvSpPr>
              <p:nvPr/>
            </p:nvSpPr>
            <p:spPr bwMode="auto">
              <a:xfrm>
                <a:off x="4741" y="2022"/>
                <a:ext cx="33" cy="4"/>
              </a:xfrm>
              <a:custGeom>
                <a:avLst/>
                <a:gdLst>
                  <a:gd name="T0" fmla="*/ 14 w 14"/>
                  <a:gd name="T1" fmla="*/ 2 h 2"/>
                  <a:gd name="T2" fmla="*/ 0 w 14"/>
                  <a:gd name="T3" fmla="*/ 1 h 2"/>
                  <a:gd name="T4" fmla="*/ 0 w 14"/>
                  <a:gd name="T5" fmla="*/ 0 h 2"/>
                  <a:gd name="T6" fmla="*/ 14 w 14"/>
                  <a:gd name="T7" fmla="*/ 1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cubicBezTo>
                      <a:pt x="9" y="1"/>
                      <a:pt x="5" y="1"/>
                      <a:pt x="0" y="1"/>
                    </a:cubicBezTo>
                    <a:cubicBezTo>
                      <a:pt x="0" y="0"/>
                      <a:pt x="0" y="0"/>
                      <a:pt x="0" y="0"/>
                    </a:cubicBezTo>
                    <a:cubicBezTo>
                      <a:pt x="5" y="0"/>
                      <a:pt x="9" y="0"/>
                      <a:pt x="14" y="1"/>
                    </a:cubicBezTo>
                    <a:cubicBezTo>
                      <a:pt x="14" y="1"/>
                      <a:pt x="14" y="1"/>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1" name="Freeform 182"/>
              <p:cNvSpPr>
                <a:spLocks/>
              </p:cNvSpPr>
              <p:nvPr/>
            </p:nvSpPr>
            <p:spPr bwMode="auto">
              <a:xfrm>
                <a:off x="4622" y="1979"/>
                <a:ext cx="24" cy="0"/>
              </a:xfrm>
              <a:custGeom>
                <a:avLst/>
                <a:gdLst>
                  <a:gd name="T0" fmla="*/ 0 w 10"/>
                  <a:gd name="T1" fmla="*/ 10 w 10"/>
                  <a:gd name="T2" fmla="*/ 10 w 10"/>
                  <a:gd name="T3" fmla="*/ 0 w 10"/>
                  <a:gd name="T4" fmla="*/ 0 w 10"/>
                </a:gdLst>
                <a:ahLst/>
                <a:cxnLst>
                  <a:cxn ang="0">
                    <a:pos x="T0" y="0"/>
                  </a:cxn>
                  <a:cxn ang="0">
                    <a:pos x="T1" y="0"/>
                  </a:cxn>
                  <a:cxn ang="0">
                    <a:pos x="T2" y="0"/>
                  </a:cxn>
                  <a:cxn ang="0">
                    <a:pos x="T3" y="0"/>
                  </a:cxn>
                  <a:cxn ang="0">
                    <a:pos x="T4" y="0"/>
                  </a:cxn>
                </a:cxnLst>
                <a:rect l="0" t="0" r="r" b="b"/>
                <a:pathLst>
                  <a:path w="10">
                    <a:moveTo>
                      <a:pt x="0" y="0"/>
                    </a:moveTo>
                    <a:cubicBezTo>
                      <a:pt x="4" y="0"/>
                      <a:pt x="7" y="0"/>
                      <a:pt x="10" y="0"/>
                    </a:cubicBezTo>
                    <a:cubicBezTo>
                      <a:pt x="10" y="0"/>
                      <a:pt x="10" y="0"/>
                      <a:pt x="10" y="0"/>
                    </a:cubicBezTo>
                    <a:cubicBezTo>
                      <a:pt x="7" y="0"/>
                      <a:pt x="4"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2" name="Freeform 183"/>
              <p:cNvSpPr>
                <a:spLocks/>
              </p:cNvSpPr>
              <p:nvPr/>
            </p:nvSpPr>
            <p:spPr bwMode="auto">
              <a:xfrm>
                <a:off x="4857" y="2117"/>
                <a:ext cx="23" cy="4"/>
              </a:xfrm>
              <a:custGeom>
                <a:avLst/>
                <a:gdLst>
                  <a:gd name="T0" fmla="*/ 0 w 10"/>
                  <a:gd name="T1" fmla="*/ 0 h 2"/>
                  <a:gd name="T2" fmla="*/ 10 w 10"/>
                  <a:gd name="T3" fmla="*/ 1 h 2"/>
                  <a:gd name="T4" fmla="*/ 10 w 10"/>
                  <a:gd name="T5" fmla="*/ 2 h 2"/>
                  <a:gd name="T6" fmla="*/ 0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4" y="1"/>
                      <a:pt x="7" y="1"/>
                      <a:pt x="10" y="1"/>
                    </a:cubicBezTo>
                    <a:cubicBezTo>
                      <a:pt x="10" y="2"/>
                      <a:pt x="10" y="2"/>
                      <a:pt x="10" y="2"/>
                    </a:cubicBezTo>
                    <a:cubicBezTo>
                      <a:pt x="7" y="2"/>
                      <a:pt x="3" y="2"/>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3" name="Freeform 184"/>
              <p:cNvSpPr>
                <a:spLocks/>
              </p:cNvSpPr>
              <p:nvPr/>
            </p:nvSpPr>
            <p:spPr bwMode="auto">
              <a:xfrm>
                <a:off x="4745" y="2005"/>
                <a:ext cx="29" cy="7"/>
              </a:xfrm>
              <a:custGeom>
                <a:avLst/>
                <a:gdLst>
                  <a:gd name="T0" fmla="*/ 0 w 12"/>
                  <a:gd name="T1" fmla="*/ 3 h 3"/>
                  <a:gd name="T2" fmla="*/ 12 w 12"/>
                  <a:gd name="T3" fmla="*/ 2 h 3"/>
                  <a:gd name="T4" fmla="*/ 0 w 12"/>
                  <a:gd name="T5" fmla="*/ 3 h 3"/>
                </a:gdLst>
                <a:ahLst/>
                <a:cxnLst>
                  <a:cxn ang="0">
                    <a:pos x="T0" y="T1"/>
                  </a:cxn>
                  <a:cxn ang="0">
                    <a:pos x="T2" y="T3"/>
                  </a:cxn>
                  <a:cxn ang="0">
                    <a:pos x="T4" y="T5"/>
                  </a:cxn>
                </a:cxnLst>
                <a:rect l="0" t="0" r="r" b="b"/>
                <a:pathLst>
                  <a:path w="12" h="3">
                    <a:moveTo>
                      <a:pt x="0" y="3"/>
                    </a:moveTo>
                    <a:cubicBezTo>
                      <a:pt x="5" y="0"/>
                      <a:pt x="9" y="0"/>
                      <a:pt x="12" y="2"/>
                    </a:cubicBezTo>
                    <a:cubicBezTo>
                      <a:pt x="8" y="2"/>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4" name="Freeform 185"/>
              <p:cNvSpPr>
                <a:spLocks/>
              </p:cNvSpPr>
              <p:nvPr/>
            </p:nvSpPr>
            <p:spPr bwMode="auto">
              <a:xfrm>
                <a:off x="4741" y="1941"/>
                <a:ext cx="9" cy="10"/>
              </a:xfrm>
              <a:custGeom>
                <a:avLst/>
                <a:gdLst>
                  <a:gd name="T0" fmla="*/ 2 w 4"/>
                  <a:gd name="T1" fmla="*/ 4 h 4"/>
                  <a:gd name="T2" fmla="*/ 0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0" y="2"/>
                    </a:cubicBezTo>
                    <a:cubicBezTo>
                      <a:pt x="0" y="1"/>
                      <a:pt x="1" y="0"/>
                      <a:pt x="2" y="0"/>
                    </a:cubicBezTo>
                    <a:cubicBezTo>
                      <a:pt x="2" y="0"/>
                      <a:pt x="4" y="1"/>
                      <a:pt x="4" y="2"/>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5" name="Freeform 186"/>
              <p:cNvSpPr>
                <a:spLocks/>
              </p:cNvSpPr>
              <p:nvPr/>
            </p:nvSpPr>
            <p:spPr bwMode="auto">
              <a:xfrm>
                <a:off x="4508" y="1941"/>
                <a:ext cx="10" cy="10"/>
              </a:xfrm>
              <a:custGeom>
                <a:avLst/>
                <a:gdLst>
                  <a:gd name="T0" fmla="*/ 2 w 4"/>
                  <a:gd name="T1" fmla="*/ 4 h 4"/>
                  <a:gd name="T2" fmla="*/ 0 w 4"/>
                  <a:gd name="T3" fmla="*/ 1 h 4"/>
                  <a:gd name="T4" fmla="*/ 2 w 4"/>
                  <a:gd name="T5" fmla="*/ 0 h 4"/>
                  <a:gd name="T6" fmla="*/ 3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0" y="1"/>
                    </a:cubicBezTo>
                    <a:cubicBezTo>
                      <a:pt x="0" y="1"/>
                      <a:pt x="1" y="0"/>
                      <a:pt x="2" y="0"/>
                    </a:cubicBezTo>
                    <a:cubicBezTo>
                      <a:pt x="2" y="0"/>
                      <a:pt x="3" y="1"/>
                      <a:pt x="3" y="1"/>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6" name="Freeform 187"/>
              <p:cNvSpPr>
                <a:spLocks/>
              </p:cNvSpPr>
              <p:nvPr/>
            </p:nvSpPr>
            <p:spPr bwMode="auto">
              <a:xfrm>
                <a:off x="4885" y="2074"/>
                <a:ext cx="10" cy="9"/>
              </a:xfrm>
              <a:custGeom>
                <a:avLst/>
                <a:gdLst>
                  <a:gd name="T0" fmla="*/ 3 w 4"/>
                  <a:gd name="T1" fmla="*/ 0 h 4"/>
                  <a:gd name="T2" fmla="*/ 3 w 4"/>
                  <a:gd name="T3" fmla="*/ 0 h 4"/>
                  <a:gd name="T4" fmla="*/ 2 w 4"/>
                  <a:gd name="T5" fmla="*/ 3 h 4"/>
                  <a:gd name="T6" fmla="*/ 0 w 4"/>
                  <a:gd name="T7" fmla="*/ 2 h 4"/>
                  <a:gd name="T8" fmla="*/ 2 w 4"/>
                  <a:gd name="T9" fmla="*/ 0 h 4"/>
                  <a:gd name="T10" fmla="*/ 3 w 4"/>
                  <a:gd name="T11" fmla="*/ 0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3" y="0"/>
                      <a:pt x="3" y="0"/>
                      <a:pt x="3" y="0"/>
                    </a:cubicBezTo>
                    <a:cubicBezTo>
                      <a:pt x="4" y="2"/>
                      <a:pt x="4" y="3"/>
                      <a:pt x="2" y="3"/>
                    </a:cubicBezTo>
                    <a:cubicBezTo>
                      <a:pt x="1" y="4"/>
                      <a:pt x="0" y="3"/>
                      <a:pt x="0" y="2"/>
                    </a:cubicBezTo>
                    <a:cubicBezTo>
                      <a:pt x="0" y="0"/>
                      <a:pt x="1" y="0"/>
                      <a:pt x="2" y="0"/>
                    </a:cubicBezTo>
                    <a:cubicBezTo>
                      <a:pt x="2" y="0"/>
                      <a:pt x="3"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7" name="Freeform 188"/>
              <p:cNvSpPr>
                <a:spLocks/>
              </p:cNvSpPr>
              <p:nvPr/>
            </p:nvSpPr>
            <p:spPr bwMode="auto">
              <a:xfrm>
                <a:off x="4760" y="1941"/>
                <a:ext cx="9" cy="10"/>
              </a:xfrm>
              <a:custGeom>
                <a:avLst/>
                <a:gdLst>
                  <a:gd name="T0" fmla="*/ 2 w 4"/>
                  <a:gd name="T1" fmla="*/ 0 h 4"/>
                  <a:gd name="T2" fmla="*/ 4 w 4"/>
                  <a:gd name="T3" fmla="*/ 2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1"/>
                      <a:pt x="4" y="2"/>
                    </a:cubicBezTo>
                    <a:cubicBezTo>
                      <a:pt x="4" y="3"/>
                      <a:pt x="3" y="3"/>
                      <a:pt x="2" y="4"/>
                    </a:cubicBezTo>
                    <a:cubicBezTo>
                      <a:pt x="1" y="3"/>
                      <a:pt x="0" y="3"/>
                      <a:pt x="0" y="2"/>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8" name="Freeform 189"/>
              <p:cNvSpPr>
                <a:spLocks/>
              </p:cNvSpPr>
              <p:nvPr/>
            </p:nvSpPr>
            <p:spPr bwMode="auto">
              <a:xfrm>
                <a:off x="4525" y="2418"/>
                <a:ext cx="9" cy="9"/>
              </a:xfrm>
              <a:custGeom>
                <a:avLst/>
                <a:gdLst>
                  <a:gd name="T0" fmla="*/ 4 w 4"/>
                  <a:gd name="T1" fmla="*/ 2 h 4"/>
                  <a:gd name="T2" fmla="*/ 1 w 4"/>
                  <a:gd name="T3" fmla="*/ 4 h 4"/>
                  <a:gd name="T4" fmla="*/ 0 w 4"/>
                  <a:gd name="T5" fmla="*/ 2 h 4"/>
                  <a:gd name="T6" fmla="*/ 1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1" y="4"/>
                    </a:cubicBezTo>
                    <a:cubicBezTo>
                      <a:pt x="1" y="4"/>
                      <a:pt x="0" y="2"/>
                      <a:pt x="0" y="2"/>
                    </a:cubicBezTo>
                    <a:cubicBezTo>
                      <a:pt x="0" y="1"/>
                      <a:pt x="1" y="0"/>
                      <a:pt x="1"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29" name="Freeform 190"/>
              <p:cNvSpPr>
                <a:spLocks/>
              </p:cNvSpPr>
              <p:nvPr/>
            </p:nvSpPr>
            <p:spPr bwMode="auto">
              <a:xfrm>
                <a:off x="4648" y="1887"/>
                <a:ext cx="7" cy="11"/>
              </a:xfrm>
              <a:custGeom>
                <a:avLst/>
                <a:gdLst>
                  <a:gd name="T0" fmla="*/ 1 w 3"/>
                  <a:gd name="T1" fmla="*/ 5 h 5"/>
                  <a:gd name="T2" fmla="*/ 0 w 3"/>
                  <a:gd name="T3" fmla="*/ 2 h 5"/>
                  <a:gd name="T4" fmla="*/ 1 w 3"/>
                  <a:gd name="T5" fmla="*/ 0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1" y="3"/>
                      <a:pt x="0" y="3"/>
                      <a:pt x="0" y="2"/>
                    </a:cubicBezTo>
                    <a:cubicBezTo>
                      <a:pt x="0" y="2"/>
                      <a:pt x="1" y="0"/>
                      <a:pt x="1" y="0"/>
                    </a:cubicBezTo>
                    <a:cubicBezTo>
                      <a:pt x="2" y="1"/>
                      <a:pt x="3" y="1"/>
                      <a:pt x="3" y="2"/>
                    </a:cubicBezTo>
                    <a:cubicBezTo>
                      <a:pt x="3" y="2"/>
                      <a:pt x="2"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0" name="Freeform 191"/>
              <p:cNvSpPr>
                <a:spLocks/>
              </p:cNvSpPr>
              <p:nvPr/>
            </p:nvSpPr>
            <p:spPr bwMode="auto">
              <a:xfrm>
                <a:off x="4527" y="1936"/>
                <a:ext cx="7" cy="12"/>
              </a:xfrm>
              <a:custGeom>
                <a:avLst/>
                <a:gdLst>
                  <a:gd name="T0" fmla="*/ 2 w 3"/>
                  <a:gd name="T1" fmla="*/ 0 h 5"/>
                  <a:gd name="T2" fmla="*/ 3 w 3"/>
                  <a:gd name="T3" fmla="*/ 3 h 5"/>
                  <a:gd name="T4" fmla="*/ 2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2" y="1"/>
                      <a:pt x="3" y="2"/>
                      <a:pt x="3" y="3"/>
                    </a:cubicBezTo>
                    <a:cubicBezTo>
                      <a:pt x="3" y="3"/>
                      <a:pt x="2" y="4"/>
                      <a:pt x="2" y="5"/>
                    </a:cubicBezTo>
                    <a:cubicBezTo>
                      <a:pt x="1" y="4"/>
                      <a:pt x="0" y="3"/>
                      <a:pt x="0" y="3"/>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1" name="Freeform 192"/>
              <p:cNvSpPr>
                <a:spLocks/>
              </p:cNvSpPr>
              <p:nvPr/>
            </p:nvSpPr>
            <p:spPr bwMode="auto">
              <a:xfrm>
                <a:off x="4610" y="1887"/>
                <a:ext cx="7" cy="11"/>
              </a:xfrm>
              <a:custGeom>
                <a:avLst/>
                <a:gdLst>
                  <a:gd name="T0" fmla="*/ 1 w 3"/>
                  <a:gd name="T1" fmla="*/ 5 h 5"/>
                  <a:gd name="T2" fmla="*/ 0 w 3"/>
                  <a:gd name="T3" fmla="*/ 2 h 5"/>
                  <a:gd name="T4" fmla="*/ 2 w 3"/>
                  <a:gd name="T5" fmla="*/ 1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1" y="3"/>
                      <a:pt x="0" y="3"/>
                      <a:pt x="0" y="2"/>
                    </a:cubicBezTo>
                    <a:cubicBezTo>
                      <a:pt x="0" y="1"/>
                      <a:pt x="1" y="0"/>
                      <a:pt x="2" y="1"/>
                    </a:cubicBezTo>
                    <a:cubicBezTo>
                      <a:pt x="2" y="1"/>
                      <a:pt x="3" y="2"/>
                      <a:pt x="3" y="2"/>
                    </a:cubicBezTo>
                    <a:cubicBezTo>
                      <a:pt x="3" y="3"/>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2" name="Freeform 193"/>
              <p:cNvSpPr>
                <a:spLocks/>
              </p:cNvSpPr>
              <p:nvPr/>
            </p:nvSpPr>
            <p:spPr bwMode="auto">
              <a:xfrm>
                <a:off x="4871" y="2074"/>
                <a:ext cx="7" cy="9"/>
              </a:xfrm>
              <a:custGeom>
                <a:avLst/>
                <a:gdLst>
                  <a:gd name="T0" fmla="*/ 2 w 3"/>
                  <a:gd name="T1" fmla="*/ 0 h 4"/>
                  <a:gd name="T2" fmla="*/ 3 w 3"/>
                  <a:gd name="T3" fmla="*/ 2 h 4"/>
                  <a:gd name="T4" fmla="*/ 2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2"/>
                      <a:pt x="3" y="2"/>
                    </a:cubicBezTo>
                    <a:cubicBezTo>
                      <a:pt x="3" y="3"/>
                      <a:pt x="2" y="4"/>
                      <a:pt x="2" y="4"/>
                    </a:cubicBezTo>
                    <a:cubicBezTo>
                      <a:pt x="1" y="4"/>
                      <a:pt x="0" y="3"/>
                      <a:pt x="0" y="2"/>
                    </a:cubicBezTo>
                    <a:cubicBezTo>
                      <a:pt x="0" y="2"/>
                      <a:pt x="1"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3" name="Freeform 194"/>
              <p:cNvSpPr>
                <a:spLocks/>
              </p:cNvSpPr>
              <p:nvPr/>
            </p:nvSpPr>
            <p:spPr bwMode="auto">
              <a:xfrm>
                <a:off x="4480" y="1986"/>
                <a:ext cx="9" cy="7"/>
              </a:xfrm>
              <a:custGeom>
                <a:avLst/>
                <a:gdLst>
                  <a:gd name="T0" fmla="*/ 4 w 4"/>
                  <a:gd name="T1" fmla="*/ 1 h 3"/>
                  <a:gd name="T2" fmla="*/ 2 w 4"/>
                  <a:gd name="T3" fmla="*/ 3 h 3"/>
                  <a:gd name="T4" fmla="*/ 0 w 4"/>
                  <a:gd name="T5" fmla="*/ 2 h 3"/>
                  <a:gd name="T6" fmla="*/ 1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2" y="3"/>
                    </a:cubicBezTo>
                    <a:cubicBezTo>
                      <a:pt x="1" y="3"/>
                      <a:pt x="0" y="2"/>
                      <a:pt x="0" y="2"/>
                    </a:cubicBezTo>
                    <a:cubicBezTo>
                      <a:pt x="0" y="1"/>
                      <a:pt x="1" y="0"/>
                      <a:pt x="1" y="0"/>
                    </a:cubicBezTo>
                    <a:cubicBezTo>
                      <a:pt x="2"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4" name="Freeform 195"/>
              <p:cNvSpPr>
                <a:spLocks/>
              </p:cNvSpPr>
              <p:nvPr/>
            </p:nvSpPr>
            <p:spPr bwMode="auto">
              <a:xfrm>
                <a:off x="4885" y="2119"/>
                <a:ext cx="7" cy="12"/>
              </a:xfrm>
              <a:custGeom>
                <a:avLst/>
                <a:gdLst>
                  <a:gd name="T0" fmla="*/ 1 w 3"/>
                  <a:gd name="T1" fmla="*/ 5 h 5"/>
                  <a:gd name="T2" fmla="*/ 0 w 3"/>
                  <a:gd name="T3" fmla="*/ 2 h 5"/>
                  <a:gd name="T4" fmla="*/ 1 w 3"/>
                  <a:gd name="T5" fmla="*/ 0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1" y="3"/>
                      <a:pt x="0" y="3"/>
                      <a:pt x="0" y="2"/>
                    </a:cubicBezTo>
                    <a:cubicBezTo>
                      <a:pt x="0" y="1"/>
                      <a:pt x="1" y="0"/>
                      <a:pt x="1" y="0"/>
                    </a:cubicBezTo>
                    <a:cubicBezTo>
                      <a:pt x="2" y="0"/>
                      <a:pt x="3" y="1"/>
                      <a:pt x="3" y="2"/>
                    </a:cubicBezTo>
                    <a:cubicBezTo>
                      <a:pt x="3" y="2"/>
                      <a:pt x="2"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5" name="Freeform 196"/>
              <p:cNvSpPr>
                <a:spLocks/>
              </p:cNvSpPr>
              <p:nvPr/>
            </p:nvSpPr>
            <p:spPr bwMode="auto">
              <a:xfrm>
                <a:off x="4776" y="1941"/>
                <a:ext cx="10" cy="10"/>
              </a:xfrm>
              <a:custGeom>
                <a:avLst/>
                <a:gdLst>
                  <a:gd name="T0" fmla="*/ 2 w 4"/>
                  <a:gd name="T1" fmla="*/ 4 h 4"/>
                  <a:gd name="T2" fmla="*/ 1 w 4"/>
                  <a:gd name="T3" fmla="*/ 2 h 4"/>
                  <a:gd name="T4" fmla="*/ 2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1" y="2"/>
                      <a:pt x="1" y="2"/>
                    </a:cubicBezTo>
                    <a:cubicBezTo>
                      <a:pt x="0" y="1"/>
                      <a:pt x="2" y="0"/>
                      <a:pt x="2" y="0"/>
                    </a:cubicBezTo>
                    <a:cubicBezTo>
                      <a:pt x="3" y="0"/>
                      <a:pt x="4" y="1"/>
                      <a:pt x="4" y="2"/>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6" name="Freeform 197"/>
              <p:cNvSpPr>
                <a:spLocks/>
              </p:cNvSpPr>
              <p:nvPr/>
            </p:nvSpPr>
            <p:spPr bwMode="auto">
              <a:xfrm>
                <a:off x="4724" y="1939"/>
                <a:ext cx="12" cy="7"/>
              </a:xfrm>
              <a:custGeom>
                <a:avLst/>
                <a:gdLst>
                  <a:gd name="T0" fmla="*/ 5 w 5"/>
                  <a:gd name="T1" fmla="*/ 2 h 3"/>
                  <a:gd name="T2" fmla="*/ 2 w 5"/>
                  <a:gd name="T3" fmla="*/ 3 h 3"/>
                  <a:gd name="T4" fmla="*/ 0 w 5"/>
                  <a:gd name="T5" fmla="*/ 2 h 3"/>
                  <a:gd name="T6" fmla="*/ 2 w 5"/>
                  <a:gd name="T7" fmla="*/ 0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3" y="3"/>
                      <a:pt x="2" y="3"/>
                      <a:pt x="2" y="3"/>
                    </a:cubicBezTo>
                    <a:cubicBezTo>
                      <a:pt x="1" y="3"/>
                      <a:pt x="0" y="2"/>
                      <a:pt x="0" y="2"/>
                    </a:cubicBezTo>
                    <a:cubicBezTo>
                      <a:pt x="0" y="1"/>
                      <a:pt x="1" y="0"/>
                      <a:pt x="2" y="0"/>
                    </a:cubicBezTo>
                    <a:cubicBezTo>
                      <a:pt x="3" y="0"/>
                      <a:pt x="3" y="1"/>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7" name="Freeform 198"/>
              <p:cNvSpPr>
                <a:spLocks/>
              </p:cNvSpPr>
              <p:nvPr/>
            </p:nvSpPr>
            <p:spPr bwMode="auto">
              <a:xfrm>
                <a:off x="4475" y="1939"/>
                <a:ext cx="10" cy="9"/>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2" y="4"/>
                    </a:cubicBezTo>
                    <a:cubicBezTo>
                      <a:pt x="1" y="3"/>
                      <a:pt x="0" y="2"/>
                      <a:pt x="0" y="2"/>
                    </a:cubicBezTo>
                    <a:cubicBezTo>
                      <a:pt x="0" y="1"/>
                      <a:pt x="1" y="0"/>
                      <a:pt x="2" y="0"/>
                    </a:cubicBezTo>
                    <a:cubicBezTo>
                      <a:pt x="3"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8" name="Freeform 199"/>
              <p:cNvSpPr>
                <a:spLocks/>
              </p:cNvSpPr>
              <p:nvPr/>
            </p:nvSpPr>
            <p:spPr bwMode="auto">
              <a:xfrm>
                <a:off x="4544" y="2427"/>
                <a:ext cx="9" cy="12"/>
              </a:xfrm>
              <a:custGeom>
                <a:avLst/>
                <a:gdLst>
                  <a:gd name="T0" fmla="*/ 2 w 4"/>
                  <a:gd name="T1" fmla="*/ 5 h 5"/>
                  <a:gd name="T2" fmla="*/ 0 w 4"/>
                  <a:gd name="T3" fmla="*/ 2 h 5"/>
                  <a:gd name="T4" fmla="*/ 2 w 4"/>
                  <a:gd name="T5" fmla="*/ 0 h 5"/>
                  <a:gd name="T6" fmla="*/ 3 w 4"/>
                  <a:gd name="T7" fmla="*/ 2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4"/>
                      <a:pt x="0" y="3"/>
                      <a:pt x="0" y="2"/>
                    </a:cubicBezTo>
                    <a:cubicBezTo>
                      <a:pt x="0" y="2"/>
                      <a:pt x="1" y="1"/>
                      <a:pt x="2" y="0"/>
                    </a:cubicBezTo>
                    <a:cubicBezTo>
                      <a:pt x="2" y="1"/>
                      <a:pt x="3" y="2"/>
                      <a:pt x="3" y="2"/>
                    </a:cubicBezTo>
                    <a:cubicBezTo>
                      <a:pt x="4" y="3"/>
                      <a:pt x="3"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39" name="Freeform 200"/>
              <p:cNvSpPr>
                <a:spLocks/>
              </p:cNvSpPr>
              <p:nvPr/>
            </p:nvSpPr>
            <p:spPr bwMode="auto">
              <a:xfrm>
                <a:off x="4492" y="1939"/>
                <a:ext cx="7" cy="9"/>
              </a:xfrm>
              <a:custGeom>
                <a:avLst/>
                <a:gdLst>
                  <a:gd name="T0" fmla="*/ 1 w 3"/>
                  <a:gd name="T1" fmla="*/ 0 h 4"/>
                  <a:gd name="T2" fmla="*/ 3 w 3"/>
                  <a:gd name="T3" fmla="*/ 2 h 4"/>
                  <a:gd name="T4" fmla="*/ 2 w 3"/>
                  <a:gd name="T5" fmla="*/ 4 h 4"/>
                  <a:gd name="T6" fmla="*/ 0 w 3"/>
                  <a:gd name="T7" fmla="*/ 2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1"/>
                      <a:pt x="3" y="2"/>
                      <a:pt x="3" y="2"/>
                    </a:cubicBezTo>
                    <a:cubicBezTo>
                      <a:pt x="3" y="3"/>
                      <a:pt x="2" y="4"/>
                      <a:pt x="2" y="4"/>
                    </a:cubicBezTo>
                    <a:cubicBezTo>
                      <a:pt x="1" y="4"/>
                      <a:pt x="0" y="3"/>
                      <a:pt x="0" y="2"/>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40" name="Freeform 201"/>
              <p:cNvSpPr>
                <a:spLocks/>
              </p:cNvSpPr>
              <p:nvPr/>
            </p:nvSpPr>
            <p:spPr bwMode="auto">
              <a:xfrm>
                <a:off x="4854" y="2071"/>
                <a:ext cx="7" cy="12"/>
              </a:xfrm>
              <a:custGeom>
                <a:avLst/>
                <a:gdLst>
                  <a:gd name="T0" fmla="*/ 1 w 3"/>
                  <a:gd name="T1" fmla="*/ 0 h 5"/>
                  <a:gd name="T2" fmla="*/ 3 w 3"/>
                  <a:gd name="T3" fmla="*/ 3 h 5"/>
                  <a:gd name="T4" fmla="*/ 1 w 3"/>
                  <a:gd name="T5" fmla="*/ 4 h 5"/>
                  <a:gd name="T6" fmla="*/ 0 w 3"/>
                  <a:gd name="T7" fmla="*/ 3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2" y="2"/>
                      <a:pt x="3" y="2"/>
                      <a:pt x="3" y="3"/>
                    </a:cubicBezTo>
                    <a:cubicBezTo>
                      <a:pt x="3" y="3"/>
                      <a:pt x="2" y="5"/>
                      <a:pt x="1" y="4"/>
                    </a:cubicBezTo>
                    <a:cubicBezTo>
                      <a:pt x="1" y="4"/>
                      <a:pt x="0" y="3"/>
                      <a:pt x="0" y="3"/>
                    </a:cubicBezTo>
                    <a:cubicBezTo>
                      <a:pt x="0"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41" name="Freeform 202"/>
              <p:cNvSpPr>
                <a:spLocks/>
              </p:cNvSpPr>
              <p:nvPr/>
            </p:nvSpPr>
            <p:spPr bwMode="auto">
              <a:xfrm>
                <a:off x="4627" y="1889"/>
                <a:ext cx="12" cy="7"/>
              </a:xfrm>
              <a:custGeom>
                <a:avLst/>
                <a:gdLst>
                  <a:gd name="T0" fmla="*/ 5 w 5"/>
                  <a:gd name="T1" fmla="*/ 1 h 3"/>
                  <a:gd name="T2" fmla="*/ 2 w 5"/>
                  <a:gd name="T3" fmla="*/ 3 h 3"/>
                  <a:gd name="T4" fmla="*/ 1 w 5"/>
                  <a:gd name="T5" fmla="*/ 1 h 3"/>
                  <a:gd name="T6" fmla="*/ 2 w 5"/>
                  <a:gd name="T7" fmla="*/ 0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4" y="2"/>
                      <a:pt x="3" y="3"/>
                      <a:pt x="2" y="3"/>
                    </a:cubicBezTo>
                    <a:cubicBezTo>
                      <a:pt x="2" y="3"/>
                      <a:pt x="1" y="2"/>
                      <a:pt x="1" y="1"/>
                    </a:cubicBezTo>
                    <a:cubicBezTo>
                      <a:pt x="0" y="1"/>
                      <a:pt x="1" y="0"/>
                      <a:pt x="2" y="0"/>
                    </a:cubicBezTo>
                    <a:cubicBezTo>
                      <a:pt x="3" y="0"/>
                      <a:pt x="3"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42" name="Freeform 203"/>
              <p:cNvSpPr>
                <a:spLocks/>
              </p:cNvSpPr>
              <p:nvPr/>
            </p:nvSpPr>
            <p:spPr bwMode="auto">
              <a:xfrm>
                <a:off x="4608" y="2140"/>
                <a:ext cx="9" cy="7"/>
              </a:xfrm>
              <a:custGeom>
                <a:avLst/>
                <a:gdLst>
                  <a:gd name="T0" fmla="*/ 4 w 4"/>
                  <a:gd name="T1" fmla="*/ 2 h 3"/>
                  <a:gd name="T2" fmla="*/ 1 w 4"/>
                  <a:gd name="T3" fmla="*/ 3 h 3"/>
                  <a:gd name="T4" fmla="*/ 0 w 4"/>
                  <a:gd name="T5" fmla="*/ 2 h 3"/>
                  <a:gd name="T6" fmla="*/ 1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1" y="3"/>
                    </a:cubicBezTo>
                    <a:cubicBezTo>
                      <a:pt x="1" y="3"/>
                      <a:pt x="0" y="2"/>
                      <a:pt x="0" y="2"/>
                    </a:cubicBezTo>
                    <a:cubicBezTo>
                      <a:pt x="0" y="1"/>
                      <a:pt x="1" y="0"/>
                      <a:pt x="1" y="0"/>
                    </a:cubicBezTo>
                    <a:cubicBezTo>
                      <a:pt x="2" y="0"/>
                      <a:pt x="3"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43" name="Freeform 204"/>
              <p:cNvSpPr>
                <a:spLocks/>
              </p:cNvSpPr>
              <p:nvPr/>
            </p:nvSpPr>
            <p:spPr bwMode="auto">
              <a:xfrm>
                <a:off x="4321" y="2474"/>
                <a:ext cx="19" cy="24"/>
              </a:xfrm>
              <a:custGeom>
                <a:avLst/>
                <a:gdLst>
                  <a:gd name="T0" fmla="*/ 8 w 8"/>
                  <a:gd name="T1" fmla="*/ 10 h 10"/>
                  <a:gd name="T2" fmla="*/ 0 w 8"/>
                  <a:gd name="T3" fmla="*/ 0 h 10"/>
                  <a:gd name="T4" fmla="*/ 8 w 8"/>
                  <a:gd name="T5" fmla="*/ 10 h 10"/>
                </a:gdLst>
                <a:ahLst/>
                <a:cxnLst>
                  <a:cxn ang="0">
                    <a:pos x="T0" y="T1"/>
                  </a:cxn>
                  <a:cxn ang="0">
                    <a:pos x="T2" y="T3"/>
                  </a:cxn>
                  <a:cxn ang="0">
                    <a:pos x="T4" y="T5"/>
                  </a:cxn>
                </a:cxnLst>
                <a:rect l="0" t="0" r="r" b="b"/>
                <a:pathLst>
                  <a:path w="8" h="10">
                    <a:moveTo>
                      <a:pt x="8" y="10"/>
                    </a:moveTo>
                    <a:cubicBezTo>
                      <a:pt x="5" y="7"/>
                      <a:pt x="3" y="3"/>
                      <a:pt x="0" y="0"/>
                    </a:cubicBezTo>
                    <a:cubicBezTo>
                      <a:pt x="2" y="0"/>
                      <a:pt x="7" y="6"/>
                      <a:pt x="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17" name="Freeform 206"/>
            <p:cNvSpPr>
              <a:spLocks noEditPoints="1"/>
            </p:cNvSpPr>
            <p:nvPr/>
          </p:nvSpPr>
          <p:spPr bwMode="auto">
            <a:xfrm>
              <a:off x="7073901" y="4037013"/>
              <a:ext cx="173038" cy="192088"/>
            </a:xfrm>
            <a:custGeom>
              <a:avLst/>
              <a:gdLst>
                <a:gd name="T0" fmla="*/ 25 w 46"/>
                <a:gd name="T1" fmla="*/ 51 h 51"/>
                <a:gd name="T2" fmla="*/ 18 w 46"/>
                <a:gd name="T3" fmla="*/ 45 h 51"/>
                <a:gd name="T4" fmla="*/ 15 w 46"/>
                <a:gd name="T5" fmla="*/ 42 h 51"/>
                <a:gd name="T6" fmla="*/ 7 w 46"/>
                <a:gd name="T7" fmla="*/ 42 h 51"/>
                <a:gd name="T8" fmla="*/ 6 w 46"/>
                <a:gd name="T9" fmla="*/ 40 h 51"/>
                <a:gd name="T10" fmla="*/ 6 w 46"/>
                <a:gd name="T11" fmla="*/ 31 h 51"/>
                <a:gd name="T12" fmla="*/ 1 w 46"/>
                <a:gd name="T13" fmla="*/ 22 h 51"/>
                <a:gd name="T14" fmla="*/ 5 w 46"/>
                <a:gd name="T15" fmla="*/ 8 h 51"/>
                <a:gd name="T16" fmla="*/ 26 w 46"/>
                <a:gd name="T17" fmla="*/ 0 h 51"/>
                <a:gd name="T18" fmla="*/ 41 w 46"/>
                <a:gd name="T19" fmla="*/ 18 h 51"/>
                <a:gd name="T20" fmla="*/ 44 w 46"/>
                <a:gd name="T21" fmla="*/ 24 h 51"/>
                <a:gd name="T22" fmla="*/ 43 w 46"/>
                <a:gd name="T23" fmla="*/ 31 h 51"/>
                <a:gd name="T24" fmla="*/ 41 w 46"/>
                <a:gd name="T25" fmla="*/ 37 h 51"/>
                <a:gd name="T26" fmla="*/ 37 w 46"/>
                <a:gd name="T27" fmla="*/ 46 h 51"/>
                <a:gd name="T28" fmla="*/ 25 w 46"/>
                <a:gd name="T29" fmla="*/ 51 h 51"/>
                <a:gd name="T30" fmla="*/ 39 w 46"/>
                <a:gd name="T31" fmla="*/ 43 h 51"/>
                <a:gd name="T32" fmla="*/ 39 w 46"/>
                <a:gd name="T33" fmla="*/ 42 h 51"/>
                <a:gd name="T34" fmla="*/ 38 w 46"/>
                <a:gd name="T35" fmla="*/ 35 h 51"/>
                <a:gd name="T36" fmla="*/ 39 w 46"/>
                <a:gd name="T37" fmla="*/ 32 h 51"/>
                <a:gd name="T38" fmla="*/ 42 w 46"/>
                <a:gd name="T39" fmla="*/ 29 h 51"/>
                <a:gd name="T40" fmla="*/ 42 w 46"/>
                <a:gd name="T41" fmla="*/ 26 h 51"/>
                <a:gd name="T42" fmla="*/ 39 w 46"/>
                <a:gd name="T43" fmla="*/ 17 h 51"/>
                <a:gd name="T44" fmla="*/ 38 w 46"/>
                <a:gd name="T45" fmla="*/ 11 h 51"/>
                <a:gd name="T46" fmla="*/ 23 w 46"/>
                <a:gd name="T47" fmla="*/ 2 h 51"/>
                <a:gd name="T48" fmla="*/ 12 w 46"/>
                <a:gd name="T49" fmla="*/ 5 h 51"/>
                <a:gd name="T50" fmla="*/ 5 w 46"/>
                <a:gd name="T51" fmla="*/ 26 h 51"/>
                <a:gd name="T52" fmla="*/ 8 w 46"/>
                <a:gd name="T53" fmla="*/ 31 h 51"/>
                <a:gd name="T54" fmla="*/ 10 w 46"/>
                <a:gd name="T55" fmla="*/ 37 h 51"/>
                <a:gd name="T56" fmla="*/ 14 w 46"/>
                <a:gd name="T57" fmla="*/ 40 h 51"/>
                <a:gd name="T58" fmla="*/ 17 w 46"/>
                <a:gd name="T59" fmla="*/ 41 h 51"/>
                <a:gd name="T60" fmla="*/ 20 w 46"/>
                <a:gd name="T61" fmla="*/ 42 h 51"/>
                <a:gd name="T62" fmla="*/ 24 w 46"/>
                <a:gd name="T63" fmla="*/ 49 h 51"/>
                <a:gd name="T64" fmla="*/ 25 w 46"/>
                <a:gd name="T65" fmla="*/ 46 h 51"/>
                <a:gd name="T66" fmla="*/ 27 w 46"/>
                <a:gd name="T67" fmla="*/ 48 h 51"/>
                <a:gd name="T68" fmla="*/ 27 w 46"/>
                <a:gd name="T69" fmla="*/ 46 h 51"/>
                <a:gd name="T70" fmla="*/ 31 w 46"/>
                <a:gd name="T71" fmla="*/ 46 h 51"/>
                <a:gd name="T72" fmla="*/ 31 w 46"/>
                <a:gd name="T73" fmla="*/ 44 h 51"/>
                <a:gd name="T74" fmla="*/ 33 w 46"/>
                <a:gd name="T75" fmla="*/ 46 h 51"/>
                <a:gd name="T76" fmla="*/ 33 w 46"/>
                <a:gd name="T77" fmla="*/ 44 h 51"/>
                <a:gd name="T78" fmla="*/ 35 w 46"/>
                <a:gd name="T79" fmla="*/ 45 h 51"/>
                <a:gd name="T80" fmla="*/ 34 w 46"/>
                <a:gd name="T81" fmla="*/ 42 h 51"/>
                <a:gd name="T82" fmla="*/ 37 w 46"/>
                <a:gd name="T83" fmla="*/ 44 h 51"/>
                <a:gd name="T84" fmla="*/ 37 w 46"/>
                <a:gd name="T85" fmla="*/ 41 h 51"/>
                <a:gd name="T86" fmla="*/ 39 w 46"/>
                <a:gd name="T87"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51">
                  <a:moveTo>
                    <a:pt x="25" y="51"/>
                  </a:moveTo>
                  <a:cubicBezTo>
                    <a:pt x="22" y="50"/>
                    <a:pt x="19" y="48"/>
                    <a:pt x="18" y="45"/>
                  </a:cubicBezTo>
                  <a:cubicBezTo>
                    <a:pt x="18" y="43"/>
                    <a:pt x="16" y="42"/>
                    <a:pt x="15" y="42"/>
                  </a:cubicBezTo>
                  <a:cubicBezTo>
                    <a:pt x="12" y="42"/>
                    <a:pt x="10" y="42"/>
                    <a:pt x="7" y="42"/>
                  </a:cubicBezTo>
                  <a:cubicBezTo>
                    <a:pt x="7" y="42"/>
                    <a:pt x="6" y="41"/>
                    <a:pt x="6" y="40"/>
                  </a:cubicBezTo>
                  <a:cubicBezTo>
                    <a:pt x="8" y="36"/>
                    <a:pt x="8" y="35"/>
                    <a:pt x="6" y="31"/>
                  </a:cubicBezTo>
                  <a:cubicBezTo>
                    <a:pt x="4" y="29"/>
                    <a:pt x="2" y="26"/>
                    <a:pt x="1" y="22"/>
                  </a:cubicBezTo>
                  <a:cubicBezTo>
                    <a:pt x="0" y="17"/>
                    <a:pt x="1" y="12"/>
                    <a:pt x="5" y="8"/>
                  </a:cubicBezTo>
                  <a:cubicBezTo>
                    <a:pt x="11" y="2"/>
                    <a:pt x="18" y="0"/>
                    <a:pt x="26" y="0"/>
                  </a:cubicBezTo>
                  <a:cubicBezTo>
                    <a:pt x="34" y="0"/>
                    <a:pt x="41" y="8"/>
                    <a:pt x="41" y="18"/>
                  </a:cubicBezTo>
                  <a:cubicBezTo>
                    <a:pt x="41" y="20"/>
                    <a:pt x="42" y="22"/>
                    <a:pt x="44" y="24"/>
                  </a:cubicBezTo>
                  <a:cubicBezTo>
                    <a:pt x="46" y="27"/>
                    <a:pt x="46" y="29"/>
                    <a:pt x="43" y="31"/>
                  </a:cubicBezTo>
                  <a:cubicBezTo>
                    <a:pt x="41" y="33"/>
                    <a:pt x="39" y="34"/>
                    <a:pt x="41" y="37"/>
                  </a:cubicBezTo>
                  <a:cubicBezTo>
                    <a:pt x="43" y="41"/>
                    <a:pt x="41" y="44"/>
                    <a:pt x="37" y="46"/>
                  </a:cubicBezTo>
                  <a:cubicBezTo>
                    <a:pt x="33" y="48"/>
                    <a:pt x="29" y="49"/>
                    <a:pt x="25" y="51"/>
                  </a:cubicBezTo>
                  <a:close/>
                  <a:moveTo>
                    <a:pt x="39" y="43"/>
                  </a:moveTo>
                  <a:cubicBezTo>
                    <a:pt x="39" y="42"/>
                    <a:pt x="39" y="42"/>
                    <a:pt x="39" y="42"/>
                  </a:cubicBezTo>
                  <a:cubicBezTo>
                    <a:pt x="39" y="40"/>
                    <a:pt x="38" y="38"/>
                    <a:pt x="38" y="35"/>
                  </a:cubicBezTo>
                  <a:cubicBezTo>
                    <a:pt x="38" y="34"/>
                    <a:pt x="38" y="33"/>
                    <a:pt x="39" y="32"/>
                  </a:cubicBezTo>
                  <a:cubicBezTo>
                    <a:pt x="39" y="31"/>
                    <a:pt x="41" y="31"/>
                    <a:pt x="42" y="29"/>
                  </a:cubicBezTo>
                  <a:cubicBezTo>
                    <a:pt x="42" y="28"/>
                    <a:pt x="43" y="26"/>
                    <a:pt x="42" y="26"/>
                  </a:cubicBezTo>
                  <a:cubicBezTo>
                    <a:pt x="40" y="23"/>
                    <a:pt x="39" y="21"/>
                    <a:pt x="39" y="17"/>
                  </a:cubicBezTo>
                  <a:cubicBezTo>
                    <a:pt x="39" y="15"/>
                    <a:pt x="39" y="13"/>
                    <a:pt x="38" y="11"/>
                  </a:cubicBezTo>
                  <a:cubicBezTo>
                    <a:pt x="35" y="5"/>
                    <a:pt x="30" y="1"/>
                    <a:pt x="23" y="2"/>
                  </a:cubicBezTo>
                  <a:cubicBezTo>
                    <a:pt x="19" y="2"/>
                    <a:pt x="16" y="3"/>
                    <a:pt x="12" y="5"/>
                  </a:cubicBezTo>
                  <a:cubicBezTo>
                    <a:pt x="4" y="9"/>
                    <a:pt x="0" y="17"/>
                    <a:pt x="5" y="26"/>
                  </a:cubicBezTo>
                  <a:cubicBezTo>
                    <a:pt x="6" y="28"/>
                    <a:pt x="7" y="29"/>
                    <a:pt x="8" y="31"/>
                  </a:cubicBezTo>
                  <a:cubicBezTo>
                    <a:pt x="9" y="33"/>
                    <a:pt x="10" y="35"/>
                    <a:pt x="10" y="37"/>
                  </a:cubicBezTo>
                  <a:cubicBezTo>
                    <a:pt x="10" y="40"/>
                    <a:pt x="11" y="40"/>
                    <a:pt x="14" y="40"/>
                  </a:cubicBezTo>
                  <a:cubicBezTo>
                    <a:pt x="15" y="40"/>
                    <a:pt x="16" y="40"/>
                    <a:pt x="17" y="41"/>
                  </a:cubicBezTo>
                  <a:cubicBezTo>
                    <a:pt x="18" y="41"/>
                    <a:pt x="19" y="41"/>
                    <a:pt x="20" y="42"/>
                  </a:cubicBezTo>
                  <a:cubicBezTo>
                    <a:pt x="21" y="44"/>
                    <a:pt x="22" y="46"/>
                    <a:pt x="24" y="49"/>
                  </a:cubicBezTo>
                  <a:cubicBezTo>
                    <a:pt x="24" y="48"/>
                    <a:pt x="24" y="47"/>
                    <a:pt x="25" y="46"/>
                  </a:cubicBezTo>
                  <a:cubicBezTo>
                    <a:pt x="25" y="47"/>
                    <a:pt x="26" y="47"/>
                    <a:pt x="27" y="48"/>
                  </a:cubicBezTo>
                  <a:cubicBezTo>
                    <a:pt x="27" y="47"/>
                    <a:pt x="27" y="46"/>
                    <a:pt x="27" y="46"/>
                  </a:cubicBezTo>
                  <a:cubicBezTo>
                    <a:pt x="28" y="46"/>
                    <a:pt x="29" y="46"/>
                    <a:pt x="31" y="46"/>
                  </a:cubicBezTo>
                  <a:cubicBezTo>
                    <a:pt x="31" y="46"/>
                    <a:pt x="31" y="45"/>
                    <a:pt x="31" y="44"/>
                  </a:cubicBezTo>
                  <a:cubicBezTo>
                    <a:pt x="32" y="45"/>
                    <a:pt x="32" y="45"/>
                    <a:pt x="33" y="46"/>
                  </a:cubicBezTo>
                  <a:cubicBezTo>
                    <a:pt x="33" y="45"/>
                    <a:pt x="33" y="44"/>
                    <a:pt x="33" y="44"/>
                  </a:cubicBezTo>
                  <a:cubicBezTo>
                    <a:pt x="33" y="44"/>
                    <a:pt x="34" y="44"/>
                    <a:pt x="35" y="45"/>
                  </a:cubicBezTo>
                  <a:cubicBezTo>
                    <a:pt x="35" y="44"/>
                    <a:pt x="34" y="43"/>
                    <a:pt x="34" y="42"/>
                  </a:cubicBezTo>
                  <a:cubicBezTo>
                    <a:pt x="35" y="43"/>
                    <a:pt x="36" y="43"/>
                    <a:pt x="37" y="44"/>
                  </a:cubicBezTo>
                  <a:cubicBezTo>
                    <a:pt x="37" y="43"/>
                    <a:pt x="37" y="42"/>
                    <a:pt x="37" y="41"/>
                  </a:cubicBezTo>
                  <a:cubicBezTo>
                    <a:pt x="37" y="42"/>
                    <a:pt x="38" y="42"/>
                    <a:pt x="39" y="4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207"/>
            <p:cNvSpPr>
              <a:spLocks noEditPoints="1"/>
            </p:cNvSpPr>
            <p:nvPr/>
          </p:nvSpPr>
          <p:spPr bwMode="auto">
            <a:xfrm>
              <a:off x="7251701" y="4187825"/>
              <a:ext cx="179388" cy="134938"/>
            </a:xfrm>
            <a:custGeom>
              <a:avLst/>
              <a:gdLst>
                <a:gd name="T0" fmla="*/ 34 w 48"/>
                <a:gd name="T1" fmla="*/ 17 h 36"/>
                <a:gd name="T2" fmla="*/ 35 w 48"/>
                <a:gd name="T3" fmla="*/ 14 h 36"/>
                <a:gd name="T4" fmla="*/ 48 w 48"/>
                <a:gd name="T5" fmla="*/ 18 h 36"/>
                <a:gd name="T6" fmla="*/ 48 w 48"/>
                <a:gd name="T7" fmla="*/ 19 h 36"/>
                <a:gd name="T8" fmla="*/ 35 w 48"/>
                <a:gd name="T9" fmla="*/ 22 h 36"/>
                <a:gd name="T10" fmla="*/ 33 w 48"/>
                <a:gd name="T11" fmla="*/ 19 h 36"/>
                <a:gd name="T12" fmla="*/ 29 w 48"/>
                <a:gd name="T13" fmla="*/ 21 h 36"/>
                <a:gd name="T14" fmla="*/ 13 w 48"/>
                <a:gd name="T15" fmla="*/ 24 h 36"/>
                <a:gd name="T16" fmla="*/ 5 w 48"/>
                <a:gd name="T17" fmla="*/ 32 h 36"/>
                <a:gd name="T18" fmla="*/ 7 w 48"/>
                <a:gd name="T19" fmla="*/ 36 h 36"/>
                <a:gd name="T20" fmla="*/ 0 w 48"/>
                <a:gd name="T21" fmla="*/ 29 h 36"/>
                <a:gd name="T22" fmla="*/ 3 w 48"/>
                <a:gd name="T23" fmla="*/ 31 h 36"/>
                <a:gd name="T24" fmla="*/ 4 w 48"/>
                <a:gd name="T25" fmla="*/ 31 h 36"/>
                <a:gd name="T26" fmla="*/ 11 w 48"/>
                <a:gd name="T27" fmla="*/ 23 h 36"/>
                <a:gd name="T28" fmla="*/ 11 w 48"/>
                <a:gd name="T29" fmla="*/ 21 h 36"/>
                <a:gd name="T30" fmla="*/ 12 w 48"/>
                <a:gd name="T31" fmla="*/ 14 h 36"/>
                <a:gd name="T32" fmla="*/ 11 w 48"/>
                <a:gd name="T33" fmla="*/ 11 h 36"/>
                <a:gd name="T34" fmla="*/ 3 w 48"/>
                <a:gd name="T35" fmla="*/ 5 h 36"/>
                <a:gd name="T36" fmla="*/ 1 w 48"/>
                <a:gd name="T37" fmla="*/ 7 h 36"/>
                <a:gd name="T38" fmla="*/ 0 w 48"/>
                <a:gd name="T39" fmla="*/ 6 h 36"/>
                <a:gd name="T40" fmla="*/ 5 w 48"/>
                <a:gd name="T41" fmla="*/ 0 h 36"/>
                <a:gd name="T42" fmla="*/ 6 w 48"/>
                <a:gd name="T43" fmla="*/ 0 h 36"/>
                <a:gd name="T44" fmla="*/ 5 w 48"/>
                <a:gd name="T45" fmla="*/ 4 h 36"/>
                <a:gd name="T46" fmla="*/ 12 w 48"/>
                <a:gd name="T47" fmla="*/ 10 h 36"/>
                <a:gd name="T48" fmla="*/ 15 w 48"/>
                <a:gd name="T49" fmla="*/ 10 h 36"/>
                <a:gd name="T50" fmla="*/ 28 w 48"/>
                <a:gd name="T51" fmla="*/ 15 h 36"/>
                <a:gd name="T52" fmla="*/ 34 w 48"/>
                <a:gd name="T53" fmla="*/ 17 h 36"/>
                <a:gd name="T54" fmla="*/ 20 w 48"/>
                <a:gd name="T55" fmla="*/ 25 h 36"/>
                <a:gd name="T56" fmla="*/ 20 w 48"/>
                <a:gd name="T57" fmla="*/ 26 h 36"/>
                <a:gd name="T58" fmla="*/ 26 w 48"/>
                <a:gd name="T59" fmla="*/ 22 h 36"/>
                <a:gd name="T60" fmla="*/ 26 w 48"/>
                <a:gd name="T61" fmla="*/ 19 h 36"/>
                <a:gd name="T62" fmla="*/ 23 w 48"/>
                <a:gd name="T63" fmla="*/ 20 h 36"/>
                <a:gd name="T64" fmla="*/ 21 w 48"/>
                <a:gd name="T65" fmla="*/ 21 h 36"/>
                <a:gd name="T66" fmla="*/ 17 w 48"/>
                <a:gd name="T67" fmla="*/ 19 h 36"/>
                <a:gd name="T68" fmla="*/ 18 w 48"/>
                <a:gd name="T69" fmla="*/ 15 h 36"/>
                <a:gd name="T70" fmla="*/ 23 w 48"/>
                <a:gd name="T71" fmla="*/ 15 h 36"/>
                <a:gd name="T72" fmla="*/ 24 w 48"/>
                <a:gd name="T73" fmla="*/ 16 h 36"/>
                <a:gd name="T74" fmla="*/ 26 w 48"/>
                <a:gd name="T75" fmla="*/ 17 h 36"/>
                <a:gd name="T76" fmla="*/ 27 w 48"/>
                <a:gd name="T77" fmla="*/ 14 h 36"/>
                <a:gd name="T78" fmla="*/ 18 w 48"/>
                <a:gd name="T79" fmla="*/ 11 h 36"/>
                <a:gd name="T80" fmla="*/ 12 w 48"/>
                <a:gd name="T81" fmla="*/ 19 h 36"/>
                <a:gd name="T82" fmla="*/ 20 w 48"/>
                <a:gd name="T83"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6">
                  <a:moveTo>
                    <a:pt x="34" y="17"/>
                  </a:moveTo>
                  <a:cubicBezTo>
                    <a:pt x="34" y="16"/>
                    <a:pt x="34" y="15"/>
                    <a:pt x="35" y="14"/>
                  </a:cubicBezTo>
                  <a:cubicBezTo>
                    <a:pt x="39" y="15"/>
                    <a:pt x="44" y="16"/>
                    <a:pt x="48" y="18"/>
                  </a:cubicBezTo>
                  <a:cubicBezTo>
                    <a:pt x="48" y="18"/>
                    <a:pt x="48" y="18"/>
                    <a:pt x="48" y="19"/>
                  </a:cubicBezTo>
                  <a:cubicBezTo>
                    <a:pt x="44" y="20"/>
                    <a:pt x="40" y="21"/>
                    <a:pt x="35" y="22"/>
                  </a:cubicBezTo>
                  <a:cubicBezTo>
                    <a:pt x="35" y="22"/>
                    <a:pt x="34" y="20"/>
                    <a:pt x="33" y="19"/>
                  </a:cubicBezTo>
                  <a:cubicBezTo>
                    <a:pt x="32" y="19"/>
                    <a:pt x="30" y="18"/>
                    <a:pt x="29" y="21"/>
                  </a:cubicBezTo>
                  <a:cubicBezTo>
                    <a:pt x="25" y="28"/>
                    <a:pt x="20" y="29"/>
                    <a:pt x="13" y="24"/>
                  </a:cubicBezTo>
                  <a:cubicBezTo>
                    <a:pt x="10" y="27"/>
                    <a:pt x="8" y="30"/>
                    <a:pt x="5" y="32"/>
                  </a:cubicBezTo>
                  <a:cubicBezTo>
                    <a:pt x="5" y="33"/>
                    <a:pt x="6" y="34"/>
                    <a:pt x="7" y="36"/>
                  </a:cubicBezTo>
                  <a:cubicBezTo>
                    <a:pt x="3" y="34"/>
                    <a:pt x="0" y="31"/>
                    <a:pt x="0" y="29"/>
                  </a:cubicBezTo>
                  <a:cubicBezTo>
                    <a:pt x="1" y="29"/>
                    <a:pt x="2" y="30"/>
                    <a:pt x="3" y="31"/>
                  </a:cubicBezTo>
                  <a:cubicBezTo>
                    <a:pt x="3" y="31"/>
                    <a:pt x="4" y="31"/>
                    <a:pt x="4" y="31"/>
                  </a:cubicBezTo>
                  <a:cubicBezTo>
                    <a:pt x="6" y="29"/>
                    <a:pt x="9" y="26"/>
                    <a:pt x="11" y="23"/>
                  </a:cubicBezTo>
                  <a:cubicBezTo>
                    <a:pt x="11" y="23"/>
                    <a:pt x="11" y="22"/>
                    <a:pt x="11" y="21"/>
                  </a:cubicBezTo>
                  <a:cubicBezTo>
                    <a:pt x="12" y="19"/>
                    <a:pt x="12" y="16"/>
                    <a:pt x="12" y="14"/>
                  </a:cubicBezTo>
                  <a:cubicBezTo>
                    <a:pt x="12" y="13"/>
                    <a:pt x="12" y="12"/>
                    <a:pt x="11" y="11"/>
                  </a:cubicBezTo>
                  <a:cubicBezTo>
                    <a:pt x="9" y="9"/>
                    <a:pt x="6" y="7"/>
                    <a:pt x="3" y="5"/>
                  </a:cubicBezTo>
                  <a:cubicBezTo>
                    <a:pt x="3" y="6"/>
                    <a:pt x="2" y="6"/>
                    <a:pt x="1" y="7"/>
                  </a:cubicBezTo>
                  <a:cubicBezTo>
                    <a:pt x="1" y="7"/>
                    <a:pt x="0" y="7"/>
                    <a:pt x="0" y="6"/>
                  </a:cubicBezTo>
                  <a:cubicBezTo>
                    <a:pt x="2" y="4"/>
                    <a:pt x="3" y="2"/>
                    <a:pt x="5" y="0"/>
                  </a:cubicBezTo>
                  <a:cubicBezTo>
                    <a:pt x="6" y="0"/>
                    <a:pt x="6" y="0"/>
                    <a:pt x="6" y="0"/>
                  </a:cubicBezTo>
                  <a:cubicBezTo>
                    <a:pt x="6" y="2"/>
                    <a:pt x="5" y="3"/>
                    <a:pt x="5" y="4"/>
                  </a:cubicBezTo>
                  <a:cubicBezTo>
                    <a:pt x="7" y="6"/>
                    <a:pt x="10" y="8"/>
                    <a:pt x="12" y="10"/>
                  </a:cubicBezTo>
                  <a:cubicBezTo>
                    <a:pt x="13" y="10"/>
                    <a:pt x="14" y="11"/>
                    <a:pt x="15" y="10"/>
                  </a:cubicBezTo>
                  <a:cubicBezTo>
                    <a:pt x="20" y="7"/>
                    <a:pt x="26" y="9"/>
                    <a:pt x="28" y="15"/>
                  </a:cubicBezTo>
                  <a:cubicBezTo>
                    <a:pt x="30" y="17"/>
                    <a:pt x="30" y="17"/>
                    <a:pt x="34" y="17"/>
                  </a:cubicBezTo>
                  <a:close/>
                  <a:moveTo>
                    <a:pt x="20" y="25"/>
                  </a:moveTo>
                  <a:cubicBezTo>
                    <a:pt x="20" y="26"/>
                    <a:pt x="20" y="26"/>
                    <a:pt x="20" y="26"/>
                  </a:cubicBezTo>
                  <a:cubicBezTo>
                    <a:pt x="22" y="25"/>
                    <a:pt x="24" y="24"/>
                    <a:pt x="26" y="22"/>
                  </a:cubicBezTo>
                  <a:cubicBezTo>
                    <a:pt x="27" y="22"/>
                    <a:pt x="26" y="20"/>
                    <a:pt x="26" y="19"/>
                  </a:cubicBezTo>
                  <a:cubicBezTo>
                    <a:pt x="25" y="19"/>
                    <a:pt x="24" y="19"/>
                    <a:pt x="23" y="20"/>
                  </a:cubicBezTo>
                  <a:cubicBezTo>
                    <a:pt x="23" y="20"/>
                    <a:pt x="22" y="21"/>
                    <a:pt x="21" y="21"/>
                  </a:cubicBezTo>
                  <a:cubicBezTo>
                    <a:pt x="20" y="21"/>
                    <a:pt x="18" y="20"/>
                    <a:pt x="17" y="19"/>
                  </a:cubicBezTo>
                  <a:cubicBezTo>
                    <a:pt x="17" y="18"/>
                    <a:pt x="17" y="16"/>
                    <a:pt x="18" y="15"/>
                  </a:cubicBezTo>
                  <a:cubicBezTo>
                    <a:pt x="19" y="14"/>
                    <a:pt x="21" y="15"/>
                    <a:pt x="23" y="15"/>
                  </a:cubicBezTo>
                  <a:cubicBezTo>
                    <a:pt x="23" y="15"/>
                    <a:pt x="23" y="16"/>
                    <a:pt x="24" y="16"/>
                  </a:cubicBezTo>
                  <a:cubicBezTo>
                    <a:pt x="24" y="17"/>
                    <a:pt x="25" y="17"/>
                    <a:pt x="26" y="17"/>
                  </a:cubicBezTo>
                  <a:cubicBezTo>
                    <a:pt x="27" y="16"/>
                    <a:pt x="27" y="15"/>
                    <a:pt x="27" y="14"/>
                  </a:cubicBezTo>
                  <a:cubicBezTo>
                    <a:pt x="25" y="11"/>
                    <a:pt x="21" y="9"/>
                    <a:pt x="18" y="11"/>
                  </a:cubicBezTo>
                  <a:cubicBezTo>
                    <a:pt x="14" y="12"/>
                    <a:pt x="12" y="16"/>
                    <a:pt x="12" y="19"/>
                  </a:cubicBezTo>
                  <a:cubicBezTo>
                    <a:pt x="13" y="22"/>
                    <a:pt x="16" y="25"/>
                    <a:pt x="20" y="2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208"/>
            <p:cNvSpPr>
              <a:spLocks noEditPoints="1"/>
            </p:cNvSpPr>
            <p:nvPr/>
          </p:nvSpPr>
          <p:spPr bwMode="auto">
            <a:xfrm>
              <a:off x="7337426" y="4052888"/>
              <a:ext cx="139700" cy="142875"/>
            </a:xfrm>
            <a:custGeom>
              <a:avLst/>
              <a:gdLst>
                <a:gd name="T0" fmla="*/ 36 w 37"/>
                <a:gd name="T1" fmla="*/ 10 h 38"/>
                <a:gd name="T2" fmla="*/ 36 w 37"/>
                <a:gd name="T3" fmla="*/ 5 h 38"/>
                <a:gd name="T4" fmla="*/ 37 w 37"/>
                <a:gd name="T5" fmla="*/ 5 h 38"/>
                <a:gd name="T6" fmla="*/ 37 w 37"/>
                <a:gd name="T7" fmla="*/ 17 h 38"/>
                <a:gd name="T8" fmla="*/ 36 w 37"/>
                <a:gd name="T9" fmla="*/ 17 h 38"/>
                <a:gd name="T10" fmla="*/ 36 w 37"/>
                <a:gd name="T11" fmla="*/ 12 h 38"/>
                <a:gd name="T12" fmla="*/ 24 w 37"/>
                <a:gd name="T13" fmla="*/ 12 h 38"/>
                <a:gd name="T14" fmla="*/ 17 w 37"/>
                <a:gd name="T15" fmla="*/ 23 h 38"/>
                <a:gd name="T16" fmla="*/ 22 w 37"/>
                <a:gd name="T17" fmla="*/ 33 h 38"/>
                <a:gd name="T18" fmla="*/ 27 w 37"/>
                <a:gd name="T19" fmla="*/ 31 h 38"/>
                <a:gd name="T20" fmla="*/ 15 w 37"/>
                <a:gd name="T21" fmla="*/ 37 h 38"/>
                <a:gd name="T22" fmla="*/ 20 w 37"/>
                <a:gd name="T23" fmla="*/ 34 h 38"/>
                <a:gd name="T24" fmla="*/ 15 w 37"/>
                <a:gd name="T25" fmla="*/ 24 h 38"/>
                <a:gd name="T26" fmla="*/ 12 w 37"/>
                <a:gd name="T27" fmla="*/ 23 h 38"/>
                <a:gd name="T28" fmla="*/ 1 w 37"/>
                <a:gd name="T29" fmla="*/ 14 h 38"/>
                <a:gd name="T30" fmla="*/ 9 w 37"/>
                <a:gd name="T31" fmla="*/ 1 h 38"/>
                <a:gd name="T32" fmla="*/ 22 w 37"/>
                <a:gd name="T33" fmla="*/ 8 h 38"/>
                <a:gd name="T34" fmla="*/ 25 w 37"/>
                <a:gd name="T35" fmla="*/ 10 h 38"/>
                <a:gd name="T36" fmla="*/ 36 w 37"/>
                <a:gd name="T37" fmla="*/ 10 h 38"/>
                <a:gd name="T38" fmla="*/ 12 w 37"/>
                <a:gd name="T39" fmla="*/ 3 h 38"/>
                <a:gd name="T40" fmla="*/ 2 w 37"/>
                <a:gd name="T41" fmla="*/ 12 h 38"/>
                <a:gd name="T42" fmla="*/ 12 w 37"/>
                <a:gd name="T43" fmla="*/ 21 h 38"/>
                <a:gd name="T44" fmla="*/ 21 w 37"/>
                <a:gd name="T45" fmla="*/ 12 h 38"/>
                <a:gd name="T46" fmla="*/ 12 w 37"/>
                <a:gd name="T4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8">
                  <a:moveTo>
                    <a:pt x="36" y="10"/>
                  </a:moveTo>
                  <a:cubicBezTo>
                    <a:pt x="36" y="8"/>
                    <a:pt x="36" y="6"/>
                    <a:pt x="36" y="5"/>
                  </a:cubicBezTo>
                  <a:cubicBezTo>
                    <a:pt x="37" y="5"/>
                    <a:pt x="37" y="5"/>
                    <a:pt x="37" y="5"/>
                  </a:cubicBezTo>
                  <a:cubicBezTo>
                    <a:pt x="37" y="9"/>
                    <a:pt x="37" y="13"/>
                    <a:pt x="37" y="17"/>
                  </a:cubicBezTo>
                  <a:cubicBezTo>
                    <a:pt x="37" y="17"/>
                    <a:pt x="36" y="17"/>
                    <a:pt x="36" y="17"/>
                  </a:cubicBezTo>
                  <a:cubicBezTo>
                    <a:pt x="36" y="16"/>
                    <a:pt x="36" y="14"/>
                    <a:pt x="36" y="12"/>
                  </a:cubicBezTo>
                  <a:cubicBezTo>
                    <a:pt x="32" y="12"/>
                    <a:pt x="27" y="12"/>
                    <a:pt x="24" y="12"/>
                  </a:cubicBezTo>
                  <a:cubicBezTo>
                    <a:pt x="22" y="16"/>
                    <a:pt x="20" y="19"/>
                    <a:pt x="17" y="23"/>
                  </a:cubicBezTo>
                  <a:cubicBezTo>
                    <a:pt x="18" y="26"/>
                    <a:pt x="20" y="29"/>
                    <a:pt x="22" y="33"/>
                  </a:cubicBezTo>
                  <a:cubicBezTo>
                    <a:pt x="24" y="32"/>
                    <a:pt x="25" y="32"/>
                    <a:pt x="27" y="31"/>
                  </a:cubicBezTo>
                  <a:cubicBezTo>
                    <a:pt x="25" y="34"/>
                    <a:pt x="17" y="38"/>
                    <a:pt x="15" y="37"/>
                  </a:cubicBezTo>
                  <a:cubicBezTo>
                    <a:pt x="17" y="36"/>
                    <a:pt x="18" y="35"/>
                    <a:pt x="20" y="34"/>
                  </a:cubicBezTo>
                  <a:cubicBezTo>
                    <a:pt x="18" y="30"/>
                    <a:pt x="17" y="27"/>
                    <a:pt x="15" y="24"/>
                  </a:cubicBezTo>
                  <a:cubicBezTo>
                    <a:pt x="15" y="23"/>
                    <a:pt x="13" y="23"/>
                    <a:pt x="12" y="23"/>
                  </a:cubicBezTo>
                  <a:cubicBezTo>
                    <a:pt x="6" y="23"/>
                    <a:pt x="2" y="19"/>
                    <a:pt x="1" y="14"/>
                  </a:cubicBezTo>
                  <a:cubicBezTo>
                    <a:pt x="0" y="8"/>
                    <a:pt x="3" y="3"/>
                    <a:pt x="9" y="1"/>
                  </a:cubicBezTo>
                  <a:cubicBezTo>
                    <a:pt x="14" y="0"/>
                    <a:pt x="20" y="3"/>
                    <a:pt x="22" y="8"/>
                  </a:cubicBezTo>
                  <a:cubicBezTo>
                    <a:pt x="23" y="10"/>
                    <a:pt x="23" y="10"/>
                    <a:pt x="25" y="10"/>
                  </a:cubicBezTo>
                  <a:cubicBezTo>
                    <a:pt x="28" y="10"/>
                    <a:pt x="32" y="10"/>
                    <a:pt x="36" y="10"/>
                  </a:cubicBezTo>
                  <a:close/>
                  <a:moveTo>
                    <a:pt x="12" y="3"/>
                  </a:moveTo>
                  <a:cubicBezTo>
                    <a:pt x="7" y="3"/>
                    <a:pt x="2" y="7"/>
                    <a:pt x="2" y="12"/>
                  </a:cubicBezTo>
                  <a:cubicBezTo>
                    <a:pt x="2" y="17"/>
                    <a:pt x="6" y="21"/>
                    <a:pt x="12" y="21"/>
                  </a:cubicBezTo>
                  <a:cubicBezTo>
                    <a:pt x="17" y="21"/>
                    <a:pt x="21" y="17"/>
                    <a:pt x="21" y="12"/>
                  </a:cubicBezTo>
                  <a:cubicBezTo>
                    <a:pt x="21" y="7"/>
                    <a:pt x="17" y="3"/>
                    <a:pt x="12"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209"/>
            <p:cNvSpPr>
              <a:spLocks/>
            </p:cNvSpPr>
            <p:nvPr/>
          </p:nvSpPr>
          <p:spPr bwMode="auto">
            <a:xfrm>
              <a:off x="7296151" y="4011613"/>
              <a:ext cx="112713" cy="138113"/>
            </a:xfrm>
            <a:custGeom>
              <a:avLst/>
              <a:gdLst>
                <a:gd name="T0" fmla="*/ 26 w 30"/>
                <a:gd name="T1" fmla="*/ 0 h 37"/>
                <a:gd name="T2" fmla="*/ 28 w 30"/>
                <a:gd name="T3" fmla="*/ 2 h 37"/>
                <a:gd name="T4" fmla="*/ 30 w 30"/>
                <a:gd name="T5" fmla="*/ 4 h 37"/>
                <a:gd name="T6" fmla="*/ 27 w 30"/>
                <a:gd name="T7" fmla="*/ 5 h 37"/>
                <a:gd name="T8" fmla="*/ 26 w 30"/>
                <a:gd name="T9" fmla="*/ 8 h 37"/>
                <a:gd name="T10" fmla="*/ 22 w 30"/>
                <a:gd name="T11" fmla="*/ 9 h 37"/>
                <a:gd name="T12" fmla="*/ 21 w 30"/>
                <a:gd name="T13" fmla="*/ 9 h 37"/>
                <a:gd name="T14" fmla="*/ 14 w 30"/>
                <a:gd name="T15" fmla="*/ 10 h 37"/>
                <a:gd name="T16" fmla="*/ 9 w 30"/>
                <a:gd name="T17" fmla="*/ 30 h 37"/>
                <a:gd name="T18" fmla="*/ 11 w 30"/>
                <a:gd name="T19" fmla="*/ 33 h 37"/>
                <a:gd name="T20" fmla="*/ 4 w 30"/>
                <a:gd name="T21" fmla="*/ 37 h 37"/>
                <a:gd name="T22" fmla="*/ 3 w 30"/>
                <a:gd name="T23" fmla="*/ 36 h 37"/>
                <a:gd name="T24" fmla="*/ 8 w 30"/>
                <a:gd name="T25" fmla="*/ 32 h 37"/>
                <a:gd name="T26" fmla="*/ 25 w 30"/>
                <a:gd name="T27" fmla="*/ 6 h 37"/>
                <a:gd name="T28" fmla="*/ 26 w 30"/>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7">
                  <a:moveTo>
                    <a:pt x="26" y="0"/>
                  </a:moveTo>
                  <a:cubicBezTo>
                    <a:pt x="27" y="1"/>
                    <a:pt x="28" y="2"/>
                    <a:pt x="28" y="2"/>
                  </a:cubicBezTo>
                  <a:cubicBezTo>
                    <a:pt x="29" y="3"/>
                    <a:pt x="29" y="4"/>
                    <a:pt x="30" y="4"/>
                  </a:cubicBezTo>
                  <a:cubicBezTo>
                    <a:pt x="29" y="4"/>
                    <a:pt x="28" y="5"/>
                    <a:pt x="27" y="5"/>
                  </a:cubicBezTo>
                  <a:cubicBezTo>
                    <a:pt x="27" y="6"/>
                    <a:pt x="26" y="7"/>
                    <a:pt x="26" y="8"/>
                  </a:cubicBezTo>
                  <a:cubicBezTo>
                    <a:pt x="25" y="8"/>
                    <a:pt x="23" y="9"/>
                    <a:pt x="22" y="9"/>
                  </a:cubicBezTo>
                  <a:cubicBezTo>
                    <a:pt x="22" y="9"/>
                    <a:pt x="21" y="9"/>
                    <a:pt x="21" y="9"/>
                  </a:cubicBezTo>
                  <a:cubicBezTo>
                    <a:pt x="18" y="7"/>
                    <a:pt x="16" y="9"/>
                    <a:pt x="14" y="10"/>
                  </a:cubicBezTo>
                  <a:cubicBezTo>
                    <a:pt x="7" y="14"/>
                    <a:pt x="5" y="23"/>
                    <a:pt x="9" y="30"/>
                  </a:cubicBezTo>
                  <a:cubicBezTo>
                    <a:pt x="10" y="31"/>
                    <a:pt x="10" y="32"/>
                    <a:pt x="11" y="33"/>
                  </a:cubicBezTo>
                  <a:cubicBezTo>
                    <a:pt x="8" y="34"/>
                    <a:pt x="6" y="36"/>
                    <a:pt x="4" y="37"/>
                  </a:cubicBezTo>
                  <a:cubicBezTo>
                    <a:pt x="4" y="37"/>
                    <a:pt x="3" y="37"/>
                    <a:pt x="3" y="36"/>
                  </a:cubicBezTo>
                  <a:cubicBezTo>
                    <a:pt x="5" y="35"/>
                    <a:pt x="6" y="34"/>
                    <a:pt x="8" y="32"/>
                  </a:cubicBezTo>
                  <a:cubicBezTo>
                    <a:pt x="0" y="19"/>
                    <a:pt x="9" y="4"/>
                    <a:pt x="25" y="6"/>
                  </a:cubicBezTo>
                  <a:cubicBezTo>
                    <a:pt x="25" y="4"/>
                    <a:pt x="26" y="3"/>
                    <a:pt x="26"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210"/>
            <p:cNvSpPr>
              <a:spLocks/>
            </p:cNvSpPr>
            <p:nvPr/>
          </p:nvSpPr>
          <p:spPr bwMode="auto">
            <a:xfrm>
              <a:off x="7458076" y="4319588"/>
              <a:ext cx="98425" cy="30163"/>
            </a:xfrm>
            <a:custGeom>
              <a:avLst/>
              <a:gdLst>
                <a:gd name="T0" fmla="*/ 0 w 26"/>
                <a:gd name="T1" fmla="*/ 0 h 8"/>
                <a:gd name="T2" fmla="*/ 26 w 26"/>
                <a:gd name="T3" fmla="*/ 5 h 8"/>
                <a:gd name="T4" fmla="*/ 0 w 26"/>
                <a:gd name="T5" fmla="*/ 0 h 8"/>
              </a:gdLst>
              <a:ahLst/>
              <a:cxnLst>
                <a:cxn ang="0">
                  <a:pos x="T0" y="T1"/>
                </a:cxn>
                <a:cxn ang="0">
                  <a:pos x="T2" y="T3"/>
                </a:cxn>
                <a:cxn ang="0">
                  <a:pos x="T4" y="T5"/>
                </a:cxn>
              </a:cxnLst>
              <a:rect l="0" t="0" r="r" b="b"/>
              <a:pathLst>
                <a:path w="26" h="8">
                  <a:moveTo>
                    <a:pt x="0" y="0"/>
                  </a:moveTo>
                  <a:cubicBezTo>
                    <a:pt x="8" y="4"/>
                    <a:pt x="17" y="4"/>
                    <a:pt x="26" y="5"/>
                  </a:cubicBezTo>
                  <a:cubicBezTo>
                    <a:pt x="20" y="8"/>
                    <a:pt x="5" y="6"/>
                    <a:pt x="0"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211"/>
            <p:cNvSpPr>
              <a:spLocks/>
            </p:cNvSpPr>
            <p:nvPr/>
          </p:nvSpPr>
          <p:spPr bwMode="auto">
            <a:xfrm>
              <a:off x="7318376" y="4305300"/>
              <a:ext cx="90488" cy="36513"/>
            </a:xfrm>
            <a:custGeom>
              <a:avLst/>
              <a:gdLst>
                <a:gd name="T0" fmla="*/ 0 w 24"/>
                <a:gd name="T1" fmla="*/ 9 h 10"/>
                <a:gd name="T2" fmla="*/ 12 w 24"/>
                <a:gd name="T3" fmla="*/ 6 h 10"/>
                <a:gd name="T4" fmla="*/ 24 w 24"/>
                <a:gd name="T5" fmla="*/ 0 h 10"/>
                <a:gd name="T6" fmla="*/ 0 w 24"/>
                <a:gd name="T7" fmla="*/ 9 h 10"/>
              </a:gdLst>
              <a:ahLst/>
              <a:cxnLst>
                <a:cxn ang="0">
                  <a:pos x="T0" y="T1"/>
                </a:cxn>
                <a:cxn ang="0">
                  <a:pos x="T2" y="T3"/>
                </a:cxn>
                <a:cxn ang="0">
                  <a:pos x="T4" y="T5"/>
                </a:cxn>
                <a:cxn ang="0">
                  <a:pos x="T6" y="T7"/>
                </a:cxn>
              </a:cxnLst>
              <a:rect l="0" t="0" r="r" b="b"/>
              <a:pathLst>
                <a:path w="24" h="10">
                  <a:moveTo>
                    <a:pt x="0" y="9"/>
                  </a:moveTo>
                  <a:cubicBezTo>
                    <a:pt x="3" y="8"/>
                    <a:pt x="8" y="8"/>
                    <a:pt x="12" y="6"/>
                  </a:cubicBezTo>
                  <a:cubicBezTo>
                    <a:pt x="16" y="5"/>
                    <a:pt x="20" y="2"/>
                    <a:pt x="24" y="0"/>
                  </a:cubicBezTo>
                  <a:cubicBezTo>
                    <a:pt x="21" y="6"/>
                    <a:pt x="8" y="10"/>
                    <a:pt x="0" y="9"/>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212"/>
            <p:cNvSpPr>
              <a:spLocks/>
            </p:cNvSpPr>
            <p:nvPr/>
          </p:nvSpPr>
          <p:spPr bwMode="auto">
            <a:xfrm>
              <a:off x="7567613" y="4300538"/>
              <a:ext cx="19050" cy="19050"/>
            </a:xfrm>
            <a:custGeom>
              <a:avLst/>
              <a:gdLst>
                <a:gd name="T0" fmla="*/ 5 w 5"/>
                <a:gd name="T1" fmla="*/ 3 h 5"/>
                <a:gd name="T2" fmla="*/ 2 w 5"/>
                <a:gd name="T3" fmla="*/ 5 h 5"/>
                <a:gd name="T4" fmla="*/ 0 w 5"/>
                <a:gd name="T5" fmla="*/ 3 h 5"/>
                <a:gd name="T6" fmla="*/ 2 w 5"/>
                <a:gd name="T7" fmla="*/ 1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3" y="4"/>
                    <a:pt x="3" y="5"/>
                    <a:pt x="2" y="5"/>
                  </a:cubicBezTo>
                  <a:cubicBezTo>
                    <a:pt x="1" y="5"/>
                    <a:pt x="0" y="3"/>
                    <a:pt x="0" y="3"/>
                  </a:cubicBezTo>
                  <a:cubicBezTo>
                    <a:pt x="0" y="2"/>
                    <a:pt x="1" y="1"/>
                    <a:pt x="2" y="1"/>
                  </a:cubicBezTo>
                  <a:cubicBezTo>
                    <a:pt x="3" y="0"/>
                    <a:pt x="3" y="2"/>
                    <a:pt x="5"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213"/>
            <p:cNvSpPr>
              <a:spLocks/>
            </p:cNvSpPr>
            <p:nvPr/>
          </p:nvSpPr>
          <p:spPr bwMode="auto">
            <a:xfrm>
              <a:off x="7367588" y="3932238"/>
              <a:ext cx="19050" cy="11113"/>
            </a:xfrm>
            <a:custGeom>
              <a:avLst/>
              <a:gdLst>
                <a:gd name="T0" fmla="*/ 5 w 5"/>
                <a:gd name="T1" fmla="*/ 2 h 3"/>
                <a:gd name="T2" fmla="*/ 2 w 5"/>
                <a:gd name="T3" fmla="*/ 3 h 3"/>
                <a:gd name="T4" fmla="*/ 0 w 5"/>
                <a:gd name="T5" fmla="*/ 1 h 3"/>
                <a:gd name="T6" fmla="*/ 2 w 5"/>
                <a:gd name="T7" fmla="*/ 0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4" y="2"/>
                    <a:pt x="3" y="3"/>
                    <a:pt x="2" y="3"/>
                  </a:cubicBezTo>
                  <a:cubicBezTo>
                    <a:pt x="2" y="3"/>
                    <a:pt x="1" y="2"/>
                    <a:pt x="0" y="1"/>
                  </a:cubicBezTo>
                  <a:cubicBezTo>
                    <a:pt x="1" y="1"/>
                    <a:pt x="2" y="0"/>
                    <a:pt x="2" y="0"/>
                  </a:cubicBezTo>
                  <a:cubicBezTo>
                    <a:pt x="3" y="0"/>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214"/>
            <p:cNvSpPr>
              <a:spLocks/>
            </p:cNvSpPr>
            <p:nvPr/>
          </p:nvSpPr>
          <p:spPr bwMode="auto">
            <a:xfrm>
              <a:off x="7721601" y="4078288"/>
              <a:ext cx="11113" cy="19050"/>
            </a:xfrm>
            <a:custGeom>
              <a:avLst/>
              <a:gdLst>
                <a:gd name="T0" fmla="*/ 1 w 3"/>
                <a:gd name="T1" fmla="*/ 5 h 5"/>
                <a:gd name="T2" fmla="*/ 0 w 3"/>
                <a:gd name="T3" fmla="*/ 2 h 5"/>
                <a:gd name="T4" fmla="*/ 1 w 3"/>
                <a:gd name="T5" fmla="*/ 0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1" y="4"/>
                    <a:pt x="0" y="3"/>
                    <a:pt x="0" y="2"/>
                  </a:cubicBezTo>
                  <a:cubicBezTo>
                    <a:pt x="0" y="2"/>
                    <a:pt x="1" y="1"/>
                    <a:pt x="1" y="0"/>
                  </a:cubicBezTo>
                  <a:cubicBezTo>
                    <a:pt x="2" y="1"/>
                    <a:pt x="3" y="2"/>
                    <a:pt x="3" y="2"/>
                  </a:cubicBezTo>
                  <a:cubicBezTo>
                    <a:pt x="3" y="3"/>
                    <a:pt x="2" y="4"/>
                    <a:pt x="1"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6" name="Freeform 215"/>
            <p:cNvSpPr>
              <a:spLocks/>
            </p:cNvSpPr>
            <p:nvPr/>
          </p:nvSpPr>
          <p:spPr bwMode="auto">
            <a:xfrm>
              <a:off x="7593013" y="4297363"/>
              <a:ext cx="15875" cy="11113"/>
            </a:xfrm>
            <a:custGeom>
              <a:avLst/>
              <a:gdLst>
                <a:gd name="T0" fmla="*/ 0 w 4"/>
                <a:gd name="T1" fmla="*/ 1 h 3"/>
                <a:gd name="T2" fmla="*/ 3 w 4"/>
                <a:gd name="T3" fmla="*/ 0 h 3"/>
                <a:gd name="T4" fmla="*/ 4 w 4"/>
                <a:gd name="T5" fmla="*/ 1 h 3"/>
                <a:gd name="T6" fmla="*/ 2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1" y="1"/>
                    <a:pt x="2" y="0"/>
                    <a:pt x="3" y="0"/>
                  </a:cubicBezTo>
                  <a:cubicBezTo>
                    <a:pt x="3" y="0"/>
                    <a:pt x="4" y="1"/>
                    <a:pt x="4" y="1"/>
                  </a:cubicBezTo>
                  <a:cubicBezTo>
                    <a:pt x="4" y="2"/>
                    <a:pt x="3" y="3"/>
                    <a:pt x="2" y="3"/>
                  </a:cubicBezTo>
                  <a:cubicBezTo>
                    <a:pt x="2" y="3"/>
                    <a:pt x="1" y="2"/>
                    <a:pt x="0" y="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216"/>
            <p:cNvSpPr>
              <a:spLocks/>
            </p:cNvSpPr>
            <p:nvPr/>
          </p:nvSpPr>
          <p:spPr bwMode="auto">
            <a:xfrm>
              <a:off x="7653338" y="4056063"/>
              <a:ext cx="15875" cy="15875"/>
            </a:xfrm>
            <a:custGeom>
              <a:avLst/>
              <a:gdLst>
                <a:gd name="T0" fmla="*/ 2 w 4"/>
                <a:gd name="T1" fmla="*/ 4 h 4"/>
                <a:gd name="T2" fmla="*/ 0 w 4"/>
                <a:gd name="T3" fmla="*/ 1 h 4"/>
                <a:gd name="T4" fmla="*/ 2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1" y="3"/>
                    <a:pt x="0" y="2"/>
                    <a:pt x="0" y="1"/>
                  </a:cubicBezTo>
                  <a:cubicBezTo>
                    <a:pt x="0" y="1"/>
                    <a:pt x="1" y="0"/>
                    <a:pt x="2" y="0"/>
                  </a:cubicBezTo>
                  <a:cubicBezTo>
                    <a:pt x="3" y="0"/>
                    <a:pt x="4" y="1"/>
                    <a:pt x="4" y="1"/>
                  </a:cubicBezTo>
                  <a:cubicBezTo>
                    <a:pt x="4" y="2"/>
                    <a:pt x="3" y="3"/>
                    <a:pt x="2" y="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8" name="Freeform 217"/>
            <p:cNvSpPr>
              <a:spLocks/>
            </p:cNvSpPr>
            <p:nvPr/>
          </p:nvSpPr>
          <p:spPr bwMode="auto">
            <a:xfrm>
              <a:off x="7559676" y="4014788"/>
              <a:ext cx="11113" cy="19050"/>
            </a:xfrm>
            <a:custGeom>
              <a:avLst/>
              <a:gdLst>
                <a:gd name="T0" fmla="*/ 1 w 3"/>
                <a:gd name="T1" fmla="*/ 5 h 5"/>
                <a:gd name="T2" fmla="*/ 0 w 3"/>
                <a:gd name="T3" fmla="*/ 2 h 5"/>
                <a:gd name="T4" fmla="*/ 2 w 3"/>
                <a:gd name="T5" fmla="*/ 0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1" y="3"/>
                    <a:pt x="0" y="2"/>
                    <a:pt x="0" y="2"/>
                  </a:cubicBezTo>
                  <a:cubicBezTo>
                    <a:pt x="0" y="1"/>
                    <a:pt x="1" y="0"/>
                    <a:pt x="2" y="0"/>
                  </a:cubicBezTo>
                  <a:cubicBezTo>
                    <a:pt x="2" y="0"/>
                    <a:pt x="3" y="1"/>
                    <a:pt x="3" y="2"/>
                  </a:cubicBezTo>
                  <a:cubicBezTo>
                    <a:pt x="3" y="3"/>
                    <a:pt x="2" y="3"/>
                    <a:pt x="1"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9" name="Freeform 218"/>
            <p:cNvSpPr>
              <a:spLocks/>
            </p:cNvSpPr>
            <p:nvPr/>
          </p:nvSpPr>
          <p:spPr bwMode="auto">
            <a:xfrm>
              <a:off x="7589838" y="4025900"/>
              <a:ext cx="14288" cy="15875"/>
            </a:xfrm>
            <a:custGeom>
              <a:avLst/>
              <a:gdLst>
                <a:gd name="T0" fmla="*/ 2 w 4"/>
                <a:gd name="T1" fmla="*/ 0 h 4"/>
                <a:gd name="T2" fmla="*/ 4 w 4"/>
                <a:gd name="T3" fmla="*/ 3 h 4"/>
                <a:gd name="T4" fmla="*/ 2 w 4"/>
                <a:gd name="T5" fmla="*/ 4 h 4"/>
                <a:gd name="T6" fmla="*/ 0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3"/>
                  </a:cubicBezTo>
                  <a:cubicBezTo>
                    <a:pt x="4" y="3"/>
                    <a:pt x="3" y="4"/>
                    <a:pt x="2" y="4"/>
                  </a:cubicBezTo>
                  <a:cubicBezTo>
                    <a:pt x="2" y="4"/>
                    <a:pt x="0" y="3"/>
                    <a:pt x="0" y="3"/>
                  </a:cubicBezTo>
                  <a:cubicBezTo>
                    <a:pt x="0" y="2"/>
                    <a:pt x="1" y="1"/>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0" name="Freeform 219"/>
            <p:cNvSpPr>
              <a:spLocks/>
            </p:cNvSpPr>
            <p:nvPr/>
          </p:nvSpPr>
          <p:spPr bwMode="auto">
            <a:xfrm>
              <a:off x="7400926" y="3946525"/>
              <a:ext cx="11113" cy="15875"/>
            </a:xfrm>
            <a:custGeom>
              <a:avLst/>
              <a:gdLst>
                <a:gd name="T0" fmla="*/ 2 w 3"/>
                <a:gd name="T1" fmla="*/ 4 h 4"/>
                <a:gd name="T2" fmla="*/ 0 w 3"/>
                <a:gd name="T3" fmla="*/ 1 h 4"/>
                <a:gd name="T4" fmla="*/ 2 w 3"/>
                <a:gd name="T5" fmla="*/ 0 h 4"/>
                <a:gd name="T6" fmla="*/ 3 w 3"/>
                <a:gd name="T7" fmla="*/ 1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3"/>
                    <a:pt x="0" y="2"/>
                    <a:pt x="0" y="1"/>
                  </a:cubicBezTo>
                  <a:cubicBezTo>
                    <a:pt x="0" y="1"/>
                    <a:pt x="1" y="0"/>
                    <a:pt x="2" y="0"/>
                  </a:cubicBezTo>
                  <a:cubicBezTo>
                    <a:pt x="2" y="0"/>
                    <a:pt x="3" y="1"/>
                    <a:pt x="3" y="1"/>
                  </a:cubicBezTo>
                  <a:cubicBezTo>
                    <a:pt x="3" y="2"/>
                    <a:pt x="2" y="3"/>
                    <a:pt x="2" y="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1" name="Freeform 220"/>
            <p:cNvSpPr>
              <a:spLocks/>
            </p:cNvSpPr>
            <p:nvPr/>
          </p:nvSpPr>
          <p:spPr bwMode="auto">
            <a:xfrm>
              <a:off x="6667501" y="3649663"/>
              <a:ext cx="33338" cy="44450"/>
            </a:xfrm>
            <a:custGeom>
              <a:avLst/>
              <a:gdLst>
                <a:gd name="T0" fmla="*/ 0 w 9"/>
                <a:gd name="T1" fmla="*/ 0 h 12"/>
                <a:gd name="T2" fmla="*/ 8 w 9"/>
                <a:gd name="T3" fmla="*/ 12 h 12"/>
                <a:gd name="T4" fmla="*/ 0 w 9"/>
                <a:gd name="T5" fmla="*/ 0 h 12"/>
              </a:gdLst>
              <a:ahLst/>
              <a:cxnLst>
                <a:cxn ang="0">
                  <a:pos x="T0" y="T1"/>
                </a:cxn>
                <a:cxn ang="0">
                  <a:pos x="T2" y="T3"/>
                </a:cxn>
                <a:cxn ang="0">
                  <a:pos x="T4" y="T5"/>
                </a:cxn>
              </a:cxnLst>
              <a:rect l="0" t="0" r="r" b="b"/>
              <a:pathLst>
                <a:path w="9" h="12">
                  <a:moveTo>
                    <a:pt x="0" y="0"/>
                  </a:moveTo>
                  <a:cubicBezTo>
                    <a:pt x="4" y="0"/>
                    <a:pt x="9" y="8"/>
                    <a:pt x="8" y="12"/>
                  </a:cubicBezTo>
                  <a:cubicBezTo>
                    <a:pt x="5" y="7"/>
                    <a:pt x="3" y="4"/>
                    <a:pt x="0"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2" name="Freeform 221"/>
            <p:cNvSpPr>
              <a:spLocks/>
            </p:cNvSpPr>
            <p:nvPr/>
          </p:nvSpPr>
          <p:spPr bwMode="auto">
            <a:xfrm>
              <a:off x="6716713" y="3721100"/>
              <a:ext cx="25400" cy="41275"/>
            </a:xfrm>
            <a:custGeom>
              <a:avLst/>
              <a:gdLst>
                <a:gd name="T0" fmla="*/ 6 w 7"/>
                <a:gd name="T1" fmla="*/ 11 h 11"/>
                <a:gd name="T2" fmla="*/ 0 w 7"/>
                <a:gd name="T3" fmla="*/ 1 h 11"/>
                <a:gd name="T4" fmla="*/ 0 w 7"/>
                <a:gd name="T5" fmla="*/ 0 h 11"/>
                <a:gd name="T6" fmla="*/ 1 w 7"/>
                <a:gd name="T7" fmla="*/ 0 h 11"/>
                <a:gd name="T8" fmla="*/ 7 w 7"/>
                <a:gd name="T9" fmla="*/ 10 h 11"/>
                <a:gd name="T10" fmla="*/ 6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6" y="11"/>
                  </a:moveTo>
                  <a:cubicBezTo>
                    <a:pt x="4" y="7"/>
                    <a:pt x="2" y="4"/>
                    <a:pt x="0" y="1"/>
                  </a:cubicBezTo>
                  <a:cubicBezTo>
                    <a:pt x="0" y="1"/>
                    <a:pt x="0" y="0"/>
                    <a:pt x="0" y="0"/>
                  </a:cubicBezTo>
                  <a:cubicBezTo>
                    <a:pt x="0" y="0"/>
                    <a:pt x="1" y="0"/>
                    <a:pt x="1" y="0"/>
                  </a:cubicBezTo>
                  <a:cubicBezTo>
                    <a:pt x="3" y="3"/>
                    <a:pt x="5" y="6"/>
                    <a:pt x="7" y="10"/>
                  </a:cubicBezTo>
                  <a:cubicBezTo>
                    <a:pt x="7" y="10"/>
                    <a:pt x="7" y="10"/>
                    <a:pt x="6" y="1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3" name="Freeform 222"/>
            <p:cNvSpPr>
              <a:spLocks/>
            </p:cNvSpPr>
            <p:nvPr/>
          </p:nvSpPr>
          <p:spPr bwMode="auto">
            <a:xfrm>
              <a:off x="6588126" y="3503613"/>
              <a:ext cx="26988" cy="44450"/>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3" y="0"/>
                    <a:pt x="7" y="8"/>
                    <a:pt x="7" y="12"/>
                  </a:cubicBezTo>
                  <a:cubicBezTo>
                    <a:pt x="4" y="8"/>
                    <a:pt x="3" y="4"/>
                    <a:pt x="0"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4" name="Freeform 223"/>
            <p:cNvSpPr>
              <a:spLocks/>
            </p:cNvSpPr>
            <p:nvPr/>
          </p:nvSpPr>
          <p:spPr bwMode="auto">
            <a:xfrm>
              <a:off x="6626226" y="3575050"/>
              <a:ext cx="30163" cy="44450"/>
            </a:xfrm>
            <a:custGeom>
              <a:avLst/>
              <a:gdLst>
                <a:gd name="T0" fmla="*/ 7 w 8"/>
                <a:gd name="T1" fmla="*/ 12 h 12"/>
                <a:gd name="T2" fmla="*/ 0 w 8"/>
                <a:gd name="T3" fmla="*/ 0 h 12"/>
                <a:gd name="T4" fmla="*/ 3 w 8"/>
                <a:gd name="T5" fmla="*/ 1 h 12"/>
                <a:gd name="T6" fmla="*/ 8 w 8"/>
                <a:gd name="T7" fmla="*/ 11 h 12"/>
                <a:gd name="T8" fmla="*/ 7 w 8"/>
                <a:gd name="T9" fmla="*/ 12 h 12"/>
              </a:gdLst>
              <a:ahLst/>
              <a:cxnLst>
                <a:cxn ang="0">
                  <a:pos x="T0" y="T1"/>
                </a:cxn>
                <a:cxn ang="0">
                  <a:pos x="T2" y="T3"/>
                </a:cxn>
                <a:cxn ang="0">
                  <a:pos x="T4" y="T5"/>
                </a:cxn>
                <a:cxn ang="0">
                  <a:pos x="T6" y="T7"/>
                </a:cxn>
                <a:cxn ang="0">
                  <a:pos x="T8" y="T9"/>
                </a:cxn>
              </a:cxnLst>
              <a:rect l="0" t="0" r="r" b="b"/>
              <a:pathLst>
                <a:path w="8" h="12">
                  <a:moveTo>
                    <a:pt x="7" y="12"/>
                  </a:moveTo>
                  <a:cubicBezTo>
                    <a:pt x="5" y="8"/>
                    <a:pt x="3" y="5"/>
                    <a:pt x="0" y="0"/>
                  </a:cubicBezTo>
                  <a:cubicBezTo>
                    <a:pt x="2" y="1"/>
                    <a:pt x="2" y="1"/>
                    <a:pt x="3" y="1"/>
                  </a:cubicBezTo>
                  <a:cubicBezTo>
                    <a:pt x="5" y="4"/>
                    <a:pt x="6" y="8"/>
                    <a:pt x="8" y="11"/>
                  </a:cubicBezTo>
                  <a:cubicBezTo>
                    <a:pt x="8" y="11"/>
                    <a:pt x="7" y="12"/>
                    <a:pt x="7" y="1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224"/>
            <p:cNvSpPr>
              <a:spLocks/>
            </p:cNvSpPr>
            <p:nvPr/>
          </p:nvSpPr>
          <p:spPr bwMode="auto">
            <a:xfrm>
              <a:off x="6761163" y="3792538"/>
              <a:ext cx="30163" cy="38100"/>
            </a:xfrm>
            <a:custGeom>
              <a:avLst/>
              <a:gdLst>
                <a:gd name="T0" fmla="*/ 8 w 8"/>
                <a:gd name="T1" fmla="*/ 10 h 10"/>
                <a:gd name="T2" fmla="*/ 0 w 8"/>
                <a:gd name="T3" fmla="*/ 0 h 10"/>
                <a:gd name="T4" fmla="*/ 8 w 8"/>
                <a:gd name="T5" fmla="*/ 10 h 10"/>
              </a:gdLst>
              <a:ahLst/>
              <a:cxnLst>
                <a:cxn ang="0">
                  <a:pos x="T0" y="T1"/>
                </a:cxn>
                <a:cxn ang="0">
                  <a:pos x="T2" y="T3"/>
                </a:cxn>
                <a:cxn ang="0">
                  <a:pos x="T4" y="T5"/>
                </a:cxn>
              </a:cxnLst>
              <a:rect l="0" t="0" r="r" b="b"/>
              <a:pathLst>
                <a:path w="8" h="10">
                  <a:moveTo>
                    <a:pt x="8" y="10"/>
                  </a:moveTo>
                  <a:cubicBezTo>
                    <a:pt x="7" y="10"/>
                    <a:pt x="1" y="4"/>
                    <a:pt x="0" y="0"/>
                  </a:cubicBezTo>
                  <a:cubicBezTo>
                    <a:pt x="2" y="0"/>
                    <a:pt x="5" y="3"/>
                    <a:pt x="8" y="1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6" name="Freeform 225"/>
            <p:cNvSpPr>
              <a:spLocks/>
            </p:cNvSpPr>
            <p:nvPr/>
          </p:nvSpPr>
          <p:spPr bwMode="auto">
            <a:xfrm>
              <a:off x="6754813" y="3600450"/>
              <a:ext cx="17463" cy="11113"/>
            </a:xfrm>
            <a:custGeom>
              <a:avLst/>
              <a:gdLst>
                <a:gd name="T0" fmla="*/ 5 w 5"/>
                <a:gd name="T1" fmla="*/ 1 h 3"/>
                <a:gd name="T2" fmla="*/ 2 w 5"/>
                <a:gd name="T3" fmla="*/ 3 h 3"/>
                <a:gd name="T4" fmla="*/ 0 w 5"/>
                <a:gd name="T5" fmla="*/ 1 h 3"/>
                <a:gd name="T6" fmla="*/ 2 w 5"/>
                <a:gd name="T7" fmla="*/ 0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4" y="2"/>
                    <a:pt x="3" y="3"/>
                    <a:pt x="2" y="3"/>
                  </a:cubicBezTo>
                  <a:cubicBezTo>
                    <a:pt x="2" y="3"/>
                    <a:pt x="1" y="2"/>
                    <a:pt x="0" y="1"/>
                  </a:cubicBezTo>
                  <a:cubicBezTo>
                    <a:pt x="1" y="1"/>
                    <a:pt x="2" y="0"/>
                    <a:pt x="2" y="0"/>
                  </a:cubicBezTo>
                  <a:cubicBezTo>
                    <a:pt x="3" y="0"/>
                    <a:pt x="3" y="0"/>
                    <a:pt x="5" y="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7" name="Freeform 226"/>
            <p:cNvSpPr>
              <a:spLocks/>
            </p:cNvSpPr>
            <p:nvPr/>
          </p:nvSpPr>
          <p:spPr bwMode="auto">
            <a:xfrm>
              <a:off x="6697663" y="3563938"/>
              <a:ext cx="11113" cy="14288"/>
            </a:xfrm>
            <a:custGeom>
              <a:avLst/>
              <a:gdLst>
                <a:gd name="T0" fmla="*/ 1 w 3"/>
                <a:gd name="T1" fmla="*/ 4 h 4"/>
                <a:gd name="T2" fmla="*/ 0 w 3"/>
                <a:gd name="T3" fmla="*/ 1 h 4"/>
                <a:gd name="T4" fmla="*/ 1 w 3"/>
                <a:gd name="T5" fmla="*/ 0 h 4"/>
                <a:gd name="T6" fmla="*/ 3 w 3"/>
                <a:gd name="T7" fmla="*/ 1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0" y="2"/>
                    <a:pt x="0" y="1"/>
                  </a:cubicBezTo>
                  <a:cubicBezTo>
                    <a:pt x="0" y="1"/>
                    <a:pt x="1" y="0"/>
                    <a:pt x="1" y="0"/>
                  </a:cubicBezTo>
                  <a:cubicBezTo>
                    <a:pt x="2" y="0"/>
                    <a:pt x="3" y="1"/>
                    <a:pt x="3" y="1"/>
                  </a:cubicBezTo>
                  <a:cubicBezTo>
                    <a:pt x="3" y="2"/>
                    <a:pt x="2" y="3"/>
                    <a:pt x="1" y="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8" name="Freeform 227"/>
            <p:cNvSpPr>
              <a:spLocks/>
            </p:cNvSpPr>
            <p:nvPr/>
          </p:nvSpPr>
          <p:spPr bwMode="auto">
            <a:xfrm>
              <a:off x="6784976" y="3616325"/>
              <a:ext cx="14288" cy="19050"/>
            </a:xfrm>
            <a:custGeom>
              <a:avLst/>
              <a:gdLst>
                <a:gd name="T0" fmla="*/ 2 w 4"/>
                <a:gd name="T1" fmla="*/ 5 h 5"/>
                <a:gd name="T2" fmla="*/ 0 w 4"/>
                <a:gd name="T3" fmla="*/ 2 h 5"/>
                <a:gd name="T4" fmla="*/ 2 w 4"/>
                <a:gd name="T5" fmla="*/ 0 h 5"/>
                <a:gd name="T6" fmla="*/ 4 w 4"/>
                <a:gd name="T7" fmla="*/ 2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4"/>
                    <a:pt x="0" y="3"/>
                    <a:pt x="0" y="2"/>
                  </a:cubicBezTo>
                  <a:cubicBezTo>
                    <a:pt x="0" y="2"/>
                    <a:pt x="1" y="1"/>
                    <a:pt x="2" y="0"/>
                  </a:cubicBezTo>
                  <a:cubicBezTo>
                    <a:pt x="2" y="1"/>
                    <a:pt x="3" y="2"/>
                    <a:pt x="4" y="2"/>
                  </a:cubicBezTo>
                  <a:cubicBezTo>
                    <a:pt x="4" y="3"/>
                    <a:pt x="3" y="4"/>
                    <a:pt x="2"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228"/>
            <p:cNvSpPr>
              <a:spLocks/>
            </p:cNvSpPr>
            <p:nvPr/>
          </p:nvSpPr>
          <p:spPr bwMode="auto">
            <a:xfrm>
              <a:off x="6724651" y="3581400"/>
              <a:ext cx="17463" cy="11113"/>
            </a:xfrm>
            <a:custGeom>
              <a:avLst/>
              <a:gdLst>
                <a:gd name="T0" fmla="*/ 5 w 5"/>
                <a:gd name="T1" fmla="*/ 2 h 3"/>
                <a:gd name="T2" fmla="*/ 2 w 5"/>
                <a:gd name="T3" fmla="*/ 3 h 3"/>
                <a:gd name="T4" fmla="*/ 1 w 5"/>
                <a:gd name="T5" fmla="*/ 1 h 3"/>
                <a:gd name="T6" fmla="*/ 3 w 5"/>
                <a:gd name="T7" fmla="*/ 0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4" y="2"/>
                    <a:pt x="3" y="3"/>
                    <a:pt x="2" y="3"/>
                  </a:cubicBezTo>
                  <a:cubicBezTo>
                    <a:pt x="1" y="3"/>
                    <a:pt x="0" y="2"/>
                    <a:pt x="1" y="1"/>
                  </a:cubicBezTo>
                  <a:cubicBezTo>
                    <a:pt x="1" y="1"/>
                    <a:pt x="2" y="0"/>
                    <a:pt x="3" y="0"/>
                  </a:cubicBezTo>
                  <a:cubicBezTo>
                    <a:pt x="3" y="0"/>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229"/>
            <p:cNvSpPr>
              <a:spLocks/>
            </p:cNvSpPr>
            <p:nvPr/>
          </p:nvSpPr>
          <p:spPr bwMode="auto">
            <a:xfrm>
              <a:off x="6637338" y="3521075"/>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3" y="4"/>
                    <a:pt x="2" y="4"/>
                  </a:cubicBezTo>
                  <a:cubicBezTo>
                    <a:pt x="1" y="4"/>
                    <a:pt x="0" y="3"/>
                    <a:pt x="0" y="2"/>
                  </a:cubicBezTo>
                  <a:cubicBezTo>
                    <a:pt x="0" y="2"/>
                    <a:pt x="1" y="0"/>
                    <a:pt x="2" y="0"/>
                  </a:cubicBezTo>
                  <a:cubicBezTo>
                    <a:pt x="2" y="0"/>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230"/>
            <p:cNvSpPr>
              <a:spLocks/>
            </p:cNvSpPr>
            <p:nvPr/>
          </p:nvSpPr>
          <p:spPr bwMode="auto">
            <a:xfrm>
              <a:off x="6667501" y="3544888"/>
              <a:ext cx="15875" cy="11113"/>
            </a:xfrm>
            <a:custGeom>
              <a:avLst/>
              <a:gdLst>
                <a:gd name="T0" fmla="*/ 4 w 4"/>
                <a:gd name="T1" fmla="*/ 1 h 3"/>
                <a:gd name="T2" fmla="*/ 2 w 4"/>
                <a:gd name="T3" fmla="*/ 3 h 3"/>
                <a:gd name="T4" fmla="*/ 0 w 4"/>
                <a:gd name="T5" fmla="*/ 1 h 3"/>
                <a:gd name="T6" fmla="*/ 1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2" y="3"/>
                  </a:cubicBezTo>
                  <a:cubicBezTo>
                    <a:pt x="1" y="3"/>
                    <a:pt x="0" y="2"/>
                    <a:pt x="0" y="1"/>
                  </a:cubicBezTo>
                  <a:cubicBezTo>
                    <a:pt x="0" y="1"/>
                    <a:pt x="1" y="0"/>
                    <a:pt x="1" y="0"/>
                  </a:cubicBezTo>
                  <a:cubicBezTo>
                    <a:pt x="2" y="0"/>
                    <a:pt x="3" y="0"/>
                    <a:pt x="4" y="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2" name="Freeform 231"/>
            <p:cNvSpPr>
              <a:spLocks/>
            </p:cNvSpPr>
            <p:nvPr/>
          </p:nvSpPr>
          <p:spPr bwMode="auto">
            <a:xfrm>
              <a:off x="6607176" y="3503613"/>
              <a:ext cx="15875" cy="17463"/>
            </a:xfrm>
            <a:custGeom>
              <a:avLst/>
              <a:gdLst>
                <a:gd name="T0" fmla="*/ 2 w 4"/>
                <a:gd name="T1" fmla="*/ 5 h 5"/>
                <a:gd name="T2" fmla="*/ 0 w 4"/>
                <a:gd name="T3" fmla="*/ 2 h 5"/>
                <a:gd name="T4" fmla="*/ 2 w 4"/>
                <a:gd name="T5" fmla="*/ 0 h 5"/>
                <a:gd name="T6" fmla="*/ 4 w 4"/>
                <a:gd name="T7" fmla="*/ 2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3"/>
                    <a:pt x="0" y="2"/>
                    <a:pt x="0" y="2"/>
                  </a:cubicBezTo>
                  <a:cubicBezTo>
                    <a:pt x="0" y="1"/>
                    <a:pt x="2" y="0"/>
                    <a:pt x="2" y="0"/>
                  </a:cubicBezTo>
                  <a:cubicBezTo>
                    <a:pt x="3" y="0"/>
                    <a:pt x="4" y="1"/>
                    <a:pt x="4" y="2"/>
                  </a:cubicBezTo>
                  <a:cubicBezTo>
                    <a:pt x="4" y="3"/>
                    <a:pt x="3" y="3"/>
                    <a:pt x="2"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3" name="Freeform 232"/>
            <p:cNvSpPr>
              <a:spLocks/>
            </p:cNvSpPr>
            <p:nvPr/>
          </p:nvSpPr>
          <p:spPr bwMode="auto">
            <a:xfrm>
              <a:off x="8589963" y="3427413"/>
              <a:ext cx="15875" cy="19050"/>
            </a:xfrm>
            <a:custGeom>
              <a:avLst/>
              <a:gdLst>
                <a:gd name="T0" fmla="*/ 0 w 4"/>
                <a:gd name="T1" fmla="*/ 2 h 5"/>
                <a:gd name="T2" fmla="*/ 4 w 4"/>
                <a:gd name="T3" fmla="*/ 2 h 5"/>
                <a:gd name="T4" fmla="*/ 4 w 4"/>
                <a:gd name="T5" fmla="*/ 4 h 5"/>
                <a:gd name="T6" fmla="*/ 0 w 4"/>
                <a:gd name="T7" fmla="*/ 2 h 5"/>
              </a:gdLst>
              <a:ahLst/>
              <a:cxnLst>
                <a:cxn ang="0">
                  <a:pos x="T0" y="T1"/>
                </a:cxn>
                <a:cxn ang="0">
                  <a:pos x="T2" y="T3"/>
                </a:cxn>
                <a:cxn ang="0">
                  <a:pos x="T4" y="T5"/>
                </a:cxn>
                <a:cxn ang="0">
                  <a:pos x="T6" y="T7"/>
                </a:cxn>
              </a:cxnLst>
              <a:rect l="0" t="0" r="r" b="b"/>
              <a:pathLst>
                <a:path w="4" h="5">
                  <a:moveTo>
                    <a:pt x="0" y="2"/>
                  </a:moveTo>
                  <a:cubicBezTo>
                    <a:pt x="1" y="0"/>
                    <a:pt x="2" y="0"/>
                    <a:pt x="4" y="2"/>
                  </a:cubicBezTo>
                  <a:cubicBezTo>
                    <a:pt x="4" y="2"/>
                    <a:pt x="4" y="4"/>
                    <a:pt x="4" y="4"/>
                  </a:cubicBezTo>
                  <a:cubicBezTo>
                    <a:pt x="2" y="5"/>
                    <a:pt x="1" y="4"/>
                    <a:pt x="0"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4" name="Freeform 233"/>
            <p:cNvSpPr>
              <a:spLocks/>
            </p:cNvSpPr>
            <p:nvPr/>
          </p:nvSpPr>
          <p:spPr bwMode="auto">
            <a:xfrm>
              <a:off x="8526463" y="3397250"/>
              <a:ext cx="15875" cy="15875"/>
            </a:xfrm>
            <a:custGeom>
              <a:avLst/>
              <a:gdLst>
                <a:gd name="T0" fmla="*/ 2 w 4"/>
                <a:gd name="T1" fmla="*/ 0 h 4"/>
                <a:gd name="T2" fmla="*/ 4 w 4"/>
                <a:gd name="T3" fmla="*/ 2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2"/>
                  </a:cubicBezTo>
                  <a:cubicBezTo>
                    <a:pt x="4" y="3"/>
                    <a:pt x="3" y="4"/>
                    <a:pt x="2" y="4"/>
                  </a:cubicBezTo>
                  <a:cubicBezTo>
                    <a:pt x="1" y="3"/>
                    <a:pt x="0" y="3"/>
                    <a:pt x="0" y="2"/>
                  </a:cubicBezTo>
                  <a:cubicBezTo>
                    <a:pt x="0" y="1"/>
                    <a:pt x="1" y="1"/>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5" name="Freeform 234"/>
            <p:cNvSpPr>
              <a:spLocks/>
            </p:cNvSpPr>
            <p:nvPr/>
          </p:nvSpPr>
          <p:spPr bwMode="auto">
            <a:xfrm>
              <a:off x="8567738" y="3432175"/>
              <a:ext cx="19050" cy="11113"/>
            </a:xfrm>
            <a:custGeom>
              <a:avLst/>
              <a:gdLst>
                <a:gd name="T0" fmla="*/ 5 w 5"/>
                <a:gd name="T1" fmla="*/ 1 h 3"/>
                <a:gd name="T2" fmla="*/ 2 w 5"/>
                <a:gd name="T3" fmla="*/ 3 h 3"/>
                <a:gd name="T4" fmla="*/ 0 w 5"/>
                <a:gd name="T5" fmla="*/ 2 h 3"/>
                <a:gd name="T6" fmla="*/ 2 w 5"/>
                <a:gd name="T7" fmla="*/ 0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4" y="2"/>
                    <a:pt x="3" y="3"/>
                    <a:pt x="2" y="3"/>
                  </a:cubicBezTo>
                  <a:cubicBezTo>
                    <a:pt x="2" y="3"/>
                    <a:pt x="1" y="2"/>
                    <a:pt x="0" y="2"/>
                  </a:cubicBezTo>
                  <a:cubicBezTo>
                    <a:pt x="1" y="1"/>
                    <a:pt x="2" y="0"/>
                    <a:pt x="2" y="0"/>
                  </a:cubicBezTo>
                  <a:cubicBezTo>
                    <a:pt x="3" y="0"/>
                    <a:pt x="4" y="1"/>
                    <a:pt x="5" y="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6" name="Freeform 235"/>
            <p:cNvSpPr>
              <a:spLocks/>
            </p:cNvSpPr>
            <p:nvPr/>
          </p:nvSpPr>
          <p:spPr bwMode="auto">
            <a:xfrm>
              <a:off x="8556626" y="3419475"/>
              <a:ext cx="11113" cy="15875"/>
            </a:xfrm>
            <a:custGeom>
              <a:avLst/>
              <a:gdLst>
                <a:gd name="T0" fmla="*/ 2 w 3"/>
                <a:gd name="T1" fmla="*/ 0 h 4"/>
                <a:gd name="T2" fmla="*/ 3 w 3"/>
                <a:gd name="T3" fmla="*/ 2 h 4"/>
                <a:gd name="T4" fmla="*/ 1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1"/>
                    <a:pt x="3" y="2"/>
                    <a:pt x="3" y="2"/>
                  </a:cubicBezTo>
                  <a:cubicBezTo>
                    <a:pt x="3" y="3"/>
                    <a:pt x="2" y="4"/>
                    <a:pt x="1" y="4"/>
                  </a:cubicBezTo>
                  <a:cubicBezTo>
                    <a:pt x="1" y="4"/>
                    <a:pt x="0" y="3"/>
                    <a:pt x="0" y="3"/>
                  </a:cubicBezTo>
                  <a:cubicBezTo>
                    <a:pt x="0" y="2"/>
                    <a:pt x="1" y="1"/>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7" name="Freeform 236"/>
            <p:cNvSpPr>
              <a:spLocks/>
            </p:cNvSpPr>
            <p:nvPr/>
          </p:nvSpPr>
          <p:spPr bwMode="auto">
            <a:xfrm>
              <a:off x="8636001" y="3413125"/>
              <a:ext cx="11113" cy="6350"/>
            </a:xfrm>
            <a:custGeom>
              <a:avLst/>
              <a:gdLst>
                <a:gd name="T0" fmla="*/ 0 w 3"/>
                <a:gd name="T1" fmla="*/ 0 h 2"/>
                <a:gd name="T2" fmla="*/ 3 w 3"/>
                <a:gd name="T3" fmla="*/ 0 h 2"/>
                <a:gd name="T4" fmla="*/ 3 w 3"/>
                <a:gd name="T5" fmla="*/ 2 h 2"/>
                <a:gd name="T6" fmla="*/ 0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2"/>
                  </a:cubicBezTo>
                  <a:cubicBezTo>
                    <a:pt x="2" y="2"/>
                    <a:pt x="1" y="1"/>
                    <a:pt x="0" y="1"/>
                  </a:cubicBezTo>
                  <a:cubicBezTo>
                    <a:pt x="0" y="1"/>
                    <a:pt x="0" y="0"/>
                    <a:pt x="0"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8" name="Freeform 237"/>
            <p:cNvSpPr>
              <a:spLocks noEditPoints="1"/>
            </p:cNvSpPr>
            <p:nvPr/>
          </p:nvSpPr>
          <p:spPr bwMode="auto">
            <a:xfrm>
              <a:off x="7529513" y="4500563"/>
              <a:ext cx="44450" cy="334963"/>
            </a:xfrm>
            <a:custGeom>
              <a:avLst/>
              <a:gdLst>
                <a:gd name="T0" fmla="*/ 7 w 12"/>
                <a:gd name="T1" fmla="*/ 71 h 89"/>
                <a:gd name="T2" fmla="*/ 12 w 12"/>
                <a:gd name="T3" fmla="*/ 71 h 89"/>
                <a:gd name="T4" fmla="*/ 7 w 12"/>
                <a:gd name="T5" fmla="*/ 89 h 89"/>
                <a:gd name="T6" fmla="*/ 5 w 12"/>
                <a:gd name="T7" fmla="*/ 89 h 89"/>
                <a:gd name="T8" fmla="*/ 0 w 12"/>
                <a:gd name="T9" fmla="*/ 71 h 89"/>
                <a:gd name="T10" fmla="*/ 5 w 12"/>
                <a:gd name="T11" fmla="*/ 71 h 89"/>
                <a:gd name="T12" fmla="*/ 4 w 12"/>
                <a:gd name="T13" fmla="*/ 64 h 89"/>
                <a:gd name="T14" fmla="*/ 4 w 12"/>
                <a:gd name="T15" fmla="*/ 62 h 89"/>
                <a:gd name="T16" fmla="*/ 5 w 12"/>
                <a:gd name="T17" fmla="*/ 56 h 89"/>
                <a:gd name="T18" fmla="*/ 5 w 12"/>
                <a:gd name="T19" fmla="*/ 32 h 89"/>
                <a:gd name="T20" fmla="*/ 4 w 12"/>
                <a:gd name="T21" fmla="*/ 29 h 89"/>
                <a:gd name="T22" fmla="*/ 3 w 12"/>
                <a:gd name="T23" fmla="*/ 25 h 89"/>
                <a:gd name="T24" fmla="*/ 5 w 12"/>
                <a:gd name="T25" fmla="*/ 19 h 89"/>
                <a:gd name="T26" fmla="*/ 0 w 12"/>
                <a:gd name="T27" fmla="*/ 19 h 89"/>
                <a:gd name="T28" fmla="*/ 5 w 12"/>
                <a:gd name="T29" fmla="*/ 1 h 89"/>
                <a:gd name="T30" fmla="*/ 6 w 12"/>
                <a:gd name="T31" fmla="*/ 0 h 89"/>
                <a:gd name="T32" fmla="*/ 11 w 12"/>
                <a:gd name="T33" fmla="*/ 19 h 89"/>
                <a:gd name="T34" fmla="*/ 6 w 12"/>
                <a:gd name="T35" fmla="*/ 19 h 89"/>
                <a:gd name="T36" fmla="*/ 8 w 12"/>
                <a:gd name="T37" fmla="*/ 26 h 89"/>
                <a:gd name="T38" fmla="*/ 8 w 12"/>
                <a:gd name="T39" fmla="*/ 28 h 89"/>
                <a:gd name="T40" fmla="*/ 7 w 12"/>
                <a:gd name="T41" fmla="*/ 34 h 89"/>
                <a:gd name="T42" fmla="*/ 7 w 12"/>
                <a:gd name="T43" fmla="*/ 58 h 89"/>
                <a:gd name="T44" fmla="*/ 8 w 12"/>
                <a:gd name="T45" fmla="*/ 61 h 89"/>
                <a:gd name="T46" fmla="*/ 8 w 12"/>
                <a:gd name="T47" fmla="*/ 64 h 89"/>
                <a:gd name="T48" fmla="*/ 7 w 12"/>
                <a:gd name="T49" fmla="*/ 71 h 89"/>
                <a:gd name="T50" fmla="*/ 3 w 12"/>
                <a:gd name="T51" fmla="*/ 73 h 89"/>
                <a:gd name="T52" fmla="*/ 6 w 12"/>
                <a:gd name="T53" fmla="*/ 84 h 89"/>
                <a:gd name="T54" fmla="*/ 6 w 12"/>
                <a:gd name="T55" fmla="*/ 84 h 89"/>
                <a:gd name="T56" fmla="*/ 9 w 12"/>
                <a:gd name="T57" fmla="*/ 72 h 89"/>
                <a:gd name="T58" fmla="*/ 3 w 12"/>
                <a:gd name="T59" fmla="*/ 73 h 89"/>
                <a:gd name="T60" fmla="*/ 6 w 12"/>
                <a:gd name="T61" fmla="*/ 6 h 89"/>
                <a:gd name="T62" fmla="*/ 5 w 12"/>
                <a:gd name="T63" fmla="*/ 6 h 89"/>
                <a:gd name="T64" fmla="*/ 2 w 12"/>
                <a:gd name="T65" fmla="*/ 17 h 89"/>
                <a:gd name="T66" fmla="*/ 9 w 12"/>
                <a:gd name="T67" fmla="*/ 17 h 89"/>
                <a:gd name="T68" fmla="*/ 6 w 12"/>
                <a:gd name="T6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89">
                  <a:moveTo>
                    <a:pt x="7" y="71"/>
                  </a:moveTo>
                  <a:cubicBezTo>
                    <a:pt x="9" y="71"/>
                    <a:pt x="10" y="71"/>
                    <a:pt x="12" y="71"/>
                  </a:cubicBezTo>
                  <a:cubicBezTo>
                    <a:pt x="10" y="77"/>
                    <a:pt x="8" y="83"/>
                    <a:pt x="7" y="89"/>
                  </a:cubicBezTo>
                  <a:cubicBezTo>
                    <a:pt x="6" y="89"/>
                    <a:pt x="6" y="89"/>
                    <a:pt x="5" y="89"/>
                  </a:cubicBezTo>
                  <a:cubicBezTo>
                    <a:pt x="4" y="83"/>
                    <a:pt x="2" y="77"/>
                    <a:pt x="0" y="71"/>
                  </a:cubicBezTo>
                  <a:cubicBezTo>
                    <a:pt x="2" y="71"/>
                    <a:pt x="3" y="71"/>
                    <a:pt x="5" y="71"/>
                  </a:cubicBezTo>
                  <a:cubicBezTo>
                    <a:pt x="5" y="68"/>
                    <a:pt x="4" y="66"/>
                    <a:pt x="4" y="64"/>
                  </a:cubicBezTo>
                  <a:cubicBezTo>
                    <a:pt x="3" y="63"/>
                    <a:pt x="3" y="63"/>
                    <a:pt x="4" y="62"/>
                  </a:cubicBezTo>
                  <a:cubicBezTo>
                    <a:pt x="4" y="60"/>
                    <a:pt x="5" y="58"/>
                    <a:pt x="5" y="56"/>
                  </a:cubicBezTo>
                  <a:cubicBezTo>
                    <a:pt x="5" y="48"/>
                    <a:pt x="5" y="40"/>
                    <a:pt x="5" y="32"/>
                  </a:cubicBezTo>
                  <a:cubicBezTo>
                    <a:pt x="5" y="31"/>
                    <a:pt x="4" y="30"/>
                    <a:pt x="4" y="29"/>
                  </a:cubicBezTo>
                  <a:cubicBezTo>
                    <a:pt x="3" y="28"/>
                    <a:pt x="3" y="27"/>
                    <a:pt x="3" y="25"/>
                  </a:cubicBezTo>
                  <a:cubicBezTo>
                    <a:pt x="4" y="23"/>
                    <a:pt x="5" y="22"/>
                    <a:pt x="5" y="19"/>
                  </a:cubicBezTo>
                  <a:cubicBezTo>
                    <a:pt x="3" y="19"/>
                    <a:pt x="2" y="19"/>
                    <a:pt x="0" y="19"/>
                  </a:cubicBezTo>
                  <a:cubicBezTo>
                    <a:pt x="2" y="13"/>
                    <a:pt x="3" y="7"/>
                    <a:pt x="5" y="1"/>
                  </a:cubicBezTo>
                  <a:cubicBezTo>
                    <a:pt x="5" y="0"/>
                    <a:pt x="6" y="0"/>
                    <a:pt x="6" y="0"/>
                  </a:cubicBezTo>
                  <a:cubicBezTo>
                    <a:pt x="8" y="6"/>
                    <a:pt x="9" y="12"/>
                    <a:pt x="11" y="19"/>
                  </a:cubicBezTo>
                  <a:cubicBezTo>
                    <a:pt x="10" y="19"/>
                    <a:pt x="8" y="19"/>
                    <a:pt x="6" y="19"/>
                  </a:cubicBezTo>
                  <a:cubicBezTo>
                    <a:pt x="7" y="21"/>
                    <a:pt x="8" y="23"/>
                    <a:pt x="8" y="26"/>
                  </a:cubicBezTo>
                  <a:cubicBezTo>
                    <a:pt x="8" y="26"/>
                    <a:pt x="9" y="28"/>
                    <a:pt x="8" y="28"/>
                  </a:cubicBezTo>
                  <a:cubicBezTo>
                    <a:pt x="6" y="30"/>
                    <a:pt x="7" y="32"/>
                    <a:pt x="7" y="34"/>
                  </a:cubicBezTo>
                  <a:cubicBezTo>
                    <a:pt x="7" y="42"/>
                    <a:pt x="7" y="50"/>
                    <a:pt x="7" y="58"/>
                  </a:cubicBezTo>
                  <a:cubicBezTo>
                    <a:pt x="7" y="59"/>
                    <a:pt x="8" y="60"/>
                    <a:pt x="8" y="61"/>
                  </a:cubicBezTo>
                  <a:cubicBezTo>
                    <a:pt x="8" y="62"/>
                    <a:pt x="8" y="63"/>
                    <a:pt x="8" y="64"/>
                  </a:cubicBezTo>
                  <a:cubicBezTo>
                    <a:pt x="8" y="66"/>
                    <a:pt x="7" y="68"/>
                    <a:pt x="7" y="71"/>
                  </a:cubicBezTo>
                  <a:close/>
                  <a:moveTo>
                    <a:pt x="3" y="73"/>
                  </a:moveTo>
                  <a:cubicBezTo>
                    <a:pt x="4" y="77"/>
                    <a:pt x="5" y="80"/>
                    <a:pt x="6" y="84"/>
                  </a:cubicBezTo>
                  <a:cubicBezTo>
                    <a:pt x="6" y="84"/>
                    <a:pt x="6" y="84"/>
                    <a:pt x="6" y="84"/>
                  </a:cubicBezTo>
                  <a:cubicBezTo>
                    <a:pt x="7" y="80"/>
                    <a:pt x="8" y="77"/>
                    <a:pt x="9" y="72"/>
                  </a:cubicBezTo>
                  <a:cubicBezTo>
                    <a:pt x="7" y="73"/>
                    <a:pt x="5" y="73"/>
                    <a:pt x="3" y="73"/>
                  </a:cubicBezTo>
                  <a:close/>
                  <a:moveTo>
                    <a:pt x="6" y="6"/>
                  </a:moveTo>
                  <a:cubicBezTo>
                    <a:pt x="6" y="6"/>
                    <a:pt x="5" y="6"/>
                    <a:pt x="5" y="6"/>
                  </a:cubicBezTo>
                  <a:cubicBezTo>
                    <a:pt x="4" y="9"/>
                    <a:pt x="3" y="13"/>
                    <a:pt x="2" y="17"/>
                  </a:cubicBezTo>
                  <a:cubicBezTo>
                    <a:pt x="5" y="17"/>
                    <a:pt x="7" y="17"/>
                    <a:pt x="9" y="17"/>
                  </a:cubicBezTo>
                  <a:cubicBezTo>
                    <a:pt x="8" y="13"/>
                    <a:pt x="7" y="9"/>
                    <a:pt x="6" y="6"/>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9" name="Freeform 238"/>
            <p:cNvSpPr>
              <a:spLocks/>
            </p:cNvSpPr>
            <p:nvPr/>
          </p:nvSpPr>
          <p:spPr bwMode="auto">
            <a:xfrm>
              <a:off x="7370763" y="4729163"/>
              <a:ext cx="53975" cy="114300"/>
            </a:xfrm>
            <a:custGeom>
              <a:avLst/>
              <a:gdLst>
                <a:gd name="T0" fmla="*/ 7 w 14"/>
                <a:gd name="T1" fmla="*/ 0 h 30"/>
                <a:gd name="T2" fmla="*/ 10 w 14"/>
                <a:gd name="T3" fmla="*/ 6 h 30"/>
                <a:gd name="T4" fmla="*/ 14 w 14"/>
                <a:gd name="T5" fmla="*/ 23 h 30"/>
                <a:gd name="T6" fmla="*/ 8 w 14"/>
                <a:gd name="T7" fmla="*/ 29 h 30"/>
                <a:gd name="T8" fmla="*/ 1 w 14"/>
                <a:gd name="T9" fmla="*/ 23 h 30"/>
                <a:gd name="T10" fmla="*/ 1 w 14"/>
                <a:gd name="T11" fmla="*/ 18 h 30"/>
                <a:gd name="T12" fmla="*/ 6 w 14"/>
                <a:gd name="T13" fmla="*/ 1 h 30"/>
                <a:gd name="T14" fmla="*/ 7 w 14"/>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0">
                  <a:moveTo>
                    <a:pt x="7" y="0"/>
                  </a:moveTo>
                  <a:cubicBezTo>
                    <a:pt x="8" y="2"/>
                    <a:pt x="9" y="4"/>
                    <a:pt x="10" y="6"/>
                  </a:cubicBezTo>
                  <a:cubicBezTo>
                    <a:pt x="11" y="11"/>
                    <a:pt x="13" y="17"/>
                    <a:pt x="14" y="23"/>
                  </a:cubicBezTo>
                  <a:cubicBezTo>
                    <a:pt x="14" y="27"/>
                    <a:pt x="12" y="29"/>
                    <a:pt x="8" y="29"/>
                  </a:cubicBezTo>
                  <a:cubicBezTo>
                    <a:pt x="4" y="30"/>
                    <a:pt x="1" y="28"/>
                    <a:pt x="1" y="23"/>
                  </a:cubicBezTo>
                  <a:cubicBezTo>
                    <a:pt x="0" y="22"/>
                    <a:pt x="0" y="20"/>
                    <a:pt x="1" y="18"/>
                  </a:cubicBezTo>
                  <a:cubicBezTo>
                    <a:pt x="2" y="12"/>
                    <a:pt x="4" y="6"/>
                    <a:pt x="6" y="1"/>
                  </a:cubicBezTo>
                  <a:cubicBezTo>
                    <a:pt x="7" y="1"/>
                    <a:pt x="7" y="0"/>
                    <a:pt x="7"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0" name="Freeform 239"/>
            <p:cNvSpPr>
              <a:spLocks/>
            </p:cNvSpPr>
            <p:nvPr/>
          </p:nvSpPr>
          <p:spPr bwMode="auto">
            <a:xfrm>
              <a:off x="7315201" y="4729163"/>
              <a:ext cx="41275" cy="73025"/>
            </a:xfrm>
            <a:custGeom>
              <a:avLst/>
              <a:gdLst>
                <a:gd name="T0" fmla="*/ 8 w 11"/>
                <a:gd name="T1" fmla="*/ 0 h 19"/>
                <a:gd name="T2" fmla="*/ 10 w 11"/>
                <a:gd name="T3" fmla="*/ 16 h 19"/>
                <a:gd name="T4" fmla="*/ 4 w 11"/>
                <a:gd name="T5" fmla="*/ 18 h 19"/>
                <a:gd name="T6" fmla="*/ 0 w 11"/>
                <a:gd name="T7" fmla="*/ 13 h 19"/>
                <a:gd name="T8" fmla="*/ 8 w 11"/>
                <a:gd name="T9" fmla="*/ 0 h 19"/>
              </a:gdLst>
              <a:ahLst/>
              <a:cxnLst>
                <a:cxn ang="0">
                  <a:pos x="T0" y="T1"/>
                </a:cxn>
                <a:cxn ang="0">
                  <a:pos x="T2" y="T3"/>
                </a:cxn>
                <a:cxn ang="0">
                  <a:pos x="T4" y="T5"/>
                </a:cxn>
                <a:cxn ang="0">
                  <a:pos x="T6" y="T7"/>
                </a:cxn>
                <a:cxn ang="0">
                  <a:pos x="T8" y="T9"/>
                </a:cxn>
              </a:cxnLst>
              <a:rect l="0" t="0" r="r" b="b"/>
              <a:pathLst>
                <a:path w="11" h="19">
                  <a:moveTo>
                    <a:pt x="8" y="0"/>
                  </a:moveTo>
                  <a:cubicBezTo>
                    <a:pt x="10" y="6"/>
                    <a:pt x="11" y="11"/>
                    <a:pt x="10" y="16"/>
                  </a:cubicBezTo>
                  <a:cubicBezTo>
                    <a:pt x="9" y="19"/>
                    <a:pt x="7" y="19"/>
                    <a:pt x="4" y="18"/>
                  </a:cubicBezTo>
                  <a:cubicBezTo>
                    <a:pt x="1" y="18"/>
                    <a:pt x="0" y="16"/>
                    <a:pt x="0" y="13"/>
                  </a:cubicBezTo>
                  <a:cubicBezTo>
                    <a:pt x="1" y="8"/>
                    <a:pt x="4" y="4"/>
                    <a:pt x="8"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1" name="Freeform 240"/>
            <p:cNvSpPr>
              <a:spLocks/>
            </p:cNvSpPr>
            <p:nvPr/>
          </p:nvSpPr>
          <p:spPr bwMode="auto">
            <a:xfrm>
              <a:off x="7446963" y="4733925"/>
              <a:ext cx="41275" cy="68263"/>
            </a:xfrm>
            <a:custGeom>
              <a:avLst/>
              <a:gdLst>
                <a:gd name="T0" fmla="*/ 3 w 11"/>
                <a:gd name="T1" fmla="*/ 0 h 18"/>
                <a:gd name="T2" fmla="*/ 11 w 11"/>
                <a:gd name="T3" fmla="*/ 12 h 18"/>
                <a:gd name="T4" fmla="*/ 7 w 11"/>
                <a:gd name="T5" fmla="*/ 17 h 18"/>
                <a:gd name="T6" fmla="*/ 1 w 11"/>
                <a:gd name="T7" fmla="*/ 15 h 18"/>
                <a:gd name="T8" fmla="*/ 1 w 11"/>
                <a:gd name="T9" fmla="*/ 10 h 18"/>
                <a:gd name="T10" fmla="*/ 2 w 11"/>
                <a:gd name="T11" fmla="*/ 0 h 18"/>
                <a:gd name="T12" fmla="*/ 3 w 11"/>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3" y="0"/>
                  </a:moveTo>
                  <a:cubicBezTo>
                    <a:pt x="7" y="3"/>
                    <a:pt x="10" y="7"/>
                    <a:pt x="11" y="12"/>
                  </a:cubicBezTo>
                  <a:cubicBezTo>
                    <a:pt x="11" y="15"/>
                    <a:pt x="10" y="17"/>
                    <a:pt x="7" y="17"/>
                  </a:cubicBezTo>
                  <a:cubicBezTo>
                    <a:pt x="4" y="18"/>
                    <a:pt x="2" y="17"/>
                    <a:pt x="1" y="15"/>
                  </a:cubicBezTo>
                  <a:cubicBezTo>
                    <a:pt x="1" y="13"/>
                    <a:pt x="0" y="12"/>
                    <a:pt x="1" y="10"/>
                  </a:cubicBezTo>
                  <a:cubicBezTo>
                    <a:pt x="1" y="7"/>
                    <a:pt x="2" y="3"/>
                    <a:pt x="2" y="0"/>
                  </a:cubicBezTo>
                  <a:cubicBezTo>
                    <a:pt x="3" y="0"/>
                    <a:pt x="3" y="0"/>
                    <a:pt x="3"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2" name="Freeform 241"/>
            <p:cNvSpPr>
              <a:spLocks/>
            </p:cNvSpPr>
            <p:nvPr/>
          </p:nvSpPr>
          <p:spPr bwMode="auto">
            <a:xfrm>
              <a:off x="7597776" y="4402138"/>
              <a:ext cx="17463" cy="188913"/>
            </a:xfrm>
            <a:custGeom>
              <a:avLst/>
              <a:gdLst>
                <a:gd name="T0" fmla="*/ 1 w 5"/>
                <a:gd name="T1" fmla="*/ 50 h 50"/>
                <a:gd name="T2" fmla="*/ 4 w 5"/>
                <a:gd name="T3" fmla="*/ 0 h 50"/>
                <a:gd name="T4" fmla="*/ 1 w 5"/>
                <a:gd name="T5" fmla="*/ 50 h 50"/>
              </a:gdLst>
              <a:ahLst/>
              <a:cxnLst>
                <a:cxn ang="0">
                  <a:pos x="T0" y="T1"/>
                </a:cxn>
                <a:cxn ang="0">
                  <a:pos x="T2" y="T3"/>
                </a:cxn>
                <a:cxn ang="0">
                  <a:pos x="T4" y="T5"/>
                </a:cxn>
              </a:cxnLst>
              <a:rect l="0" t="0" r="r" b="b"/>
              <a:pathLst>
                <a:path w="5" h="50">
                  <a:moveTo>
                    <a:pt x="1" y="50"/>
                  </a:moveTo>
                  <a:cubicBezTo>
                    <a:pt x="0" y="33"/>
                    <a:pt x="1" y="16"/>
                    <a:pt x="4" y="0"/>
                  </a:cubicBezTo>
                  <a:cubicBezTo>
                    <a:pt x="5" y="2"/>
                    <a:pt x="3" y="47"/>
                    <a:pt x="1" y="5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3" name="Freeform 242"/>
            <p:cNvSpPr>
              <a:spLocks/>
            </p:cNvSpPr>
            <p:nvPr/>
          </p:nvSpPr>
          <p:spPr bwMode="auto">
            <a:xfrm>
              <a:off x="6916738" y="3001963"/>
              <a:ext cx="14288" cy="15875"/>
            </a:xfrm>
            <a:custGeom>
              <a:avLst/>
              <a:gdLst>
                <a:gd name="T0" fmla="*/ 2 w 4"/>
                <a:gd name="T1" fmla="*/ 0 h 4"/>
                <a:gd name="T2" fmla="*/ 4 w 4"/>
                <a:gd name="T3" fmla="*/ 2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2"/>
                  </a:cubicBezTo>
                  <a:cubicBezTo>
                    <a:pt x="4" y="3"/>
                    <a:pt x="3" y="4"/>
                    <a:pt x="2" y="4"/>
                  </a:cubicBezTo>
                  <a:cubicBezTo>
                    <a:pt x="1" y="4"/>
                    <a:pt x="0" y="3"/>
                    <a:pt x="0" y="2"/>
                  </a:cubicBezTo>
                  <a:cubicBezTo>
                    <a:pt x="0" y="2"/>
                    <a:pt x="1" y="1"/>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4" name="Freeform 243"/>
            <p:cNvSpPr>
              <a:spLocks/>
            </p:cNvSpPr>
            <p:nvPr/>
          </p:nvSpPr>
          <p:spPr bwMode="auto">
            <a:xfrm>
              <a:off x="7013576" y="3040063"/>
              <a:ext cx="15875" cy="14288"/>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2" y="4"/>
                  </a:cubicBezTo>
                  <a:cubicBezTo>
                    <a:pt x="1" y="4"/>
                    <a:pt x="0" y="3"/>
                    <a:pt x="0" y="2"/>
                  </a:cubicBezTo>
                  <a:cubicBezTo>
                    <a:pt x="0" y="1"/>
                    <a:pt x="1" y="0"/>
                    <a:pt x="2" y="0"/>
                  </a:cubicBezTo>
                  <a:cubicBezTo>
                    <a:pt x="2" y="0"/>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5" name="Freeform 244"/>
            <p:cNvSpPr>
              <a:spLocks/>
            </p:cNvSpPr>
            <p:nvPr/>
          </p:nvSpPr>
          <p:spPr bwMode="auto">
            <a:xfrm>
              <a:off x="7043738" y="3051175"/>
              <a:ext cx="19050" cy="15875"/>
            </a:xfrm>
            <a:custGeom>
              <a:avLst/>
              <a:gdLst>
                <a:gd name="T0" fmla="*/ 5 w 5"/>
                <a:gd name="T1" fmla="*/ 2 h 4"/>
                <a:gd name="T2" fmla="*/ 2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1" y="3"/>
                    <a:pt x="0" y="2"/>
                  </a:cubicBezTo>
                  <a:cubicBezTo>
                    <a:pt x="0" y="2"/>
                    <a:pt x="2" y="0"/>
                    <a:pt x="2" y="0"/>
                  </a:cubicBezTo>
                  <a:cubicBezTo>
                    <a:pt x="3" y="1"/>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6" name="Freeform 245"/>
            <p:cNvSpPr>
              <a:spLocks/>
            </p:cNvSpPr>
            <p:nvPr/>
          </p:nvSpPr>
          <p:spPr bwMode="auto">
            <a:xfrm>
              <a:off x="6950076" y="3017838"/>
              <a:ext cx="14288" cy="11113"/>
            </a:xfrm>
            <a:custGeom>
              <a:avLst/>
              <a:gdLst>
                <a:gd name="T0" fmla="*/ 4 w 4"/>
                <a:gd name="T1" fmla="*/ 2 h 3"/>
                <a:gd name="T2" fmla="*/ 1 w 4"/>
                <a:gd name="T3" fmla="*/ 3 h 3"/>
                <a:gd name="T4" fmla="*/ 0 w 4"/>
                <a:gd name="T5" fmla="*/ 1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1" y="3"/>
                  </a:cubicBezTo>
                  <a:cubicBezTo>
                    <a:pt x="1" y="3"/>
                    <a:pt x="0" y="2"/>
                    <a:pt x="0" y="1"/>
                  </a:cubicBezTo>
                  <a:cubicBezTo>
                    <a:pt x="0" y="1"/>
                    <a:pt x="1" y="0"/>
                    <a:pt x="2" y="0"/>
                  </a:cubicBezTo>
                  <a:cubicBezTo>
                    <a:pt x="2" y="0"/>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7" name="Freeform 246"/>
            <p:cNvSpPr>
              <a:spLocks/>
            </p:cNvSpPr>
            <p:nvPr/>
          </p:nvSpPr>
          <p:spPr bwMode="auto">
            <a:xfrm>
              <a:off x="6980238" y="3028950"/>
              <a:ext cx="19050" cy="11113"/>
            </a:xfrm>
            <a:custGeom>
              <a:avLst/>
              <a:gdLst>
                <a:gd name="T0" fmla="*/ 5 w 5"/>
                <a:gd name="T1" fmla="*/ 2 h 3"/>
                <a:gd name="T2" fmla="*/ 2 w 5"/>
                <a:gd name="T3" fmla="*/ 3 h 3"/>
                <a:gd name="T4" fmla="*/ 0 w 5"/>
                <a:gd name="T5" fmla="*/ 1 h 3"/>
                <a:gd name="T6" fmla="*/ 2 w 5"/>
                <a:gd name="T7" fmla="*/ 0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3" y="3"/>
                    <a:pt x="3" y="3"/>
                    <a:pt x="2" y="3"/>
                  </a:cubicBezTo>
                  <a:cubicBezTo>
                    <a:pt x="1" y="3"/>
                    <a:pt x="1" y="2"/>
                    <a:pt x="0" y="1"/>
                  </a:cubicBezTo>
                  <a:cubicBezTo>
                    <a:pt x="1" y="1"/>
                    <a:pt x="2" y="0"/>
                    <a:pt x="2" y="0"/>
                  </a:cubicBezTo>
                  <a:cubicBezTo>
                    <a:pt x="3" y="0"/>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8" name="Freeform 247"/>
            <p:cNvSpPr>
              <a:spLocks/>
            </p:cNvSpPr>
            <p:nvPr/>
          </p:nvSpPr>
          <p:spPr bwMode="auto">
            <a:xfrm>
              <a:off x="6886576" y="2990850"/>
              <a:ext cx="11113" cy="15875"/>
            </a:xfrm>
            <a:custGeom>
              <a:avLst/>
              <a:gdLst>
                <a:gd name="T0" fmla="*/ 2 w 3"/>
                <a:gd name="T1" fmla="*/ 0 h 4"/>
                <a:gd name="T2" fmla="*/ 3 w 3"/>
                <a:gd name="T3" fmla="*/ 3 h 4"/>
                <a:gd name="T4" fmla="*/ 1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3" y="2"/>
                    <a:pt x="3" y="3"/>
                  </a:cubicBezTo>
                  <a:cubicBezTo>
                    <a:pt x="3" y="3"/>
                    <a:pt x="2" y="4"/>
                    <a:pt x="1" y="4"/>
                  </a:cubicBezTo>
                  <a:cubicBezTo>
                    <a:pt x="1" y="4"/>
                    <a:pt x="0" y="3"/>
                    <a:pt x="0" y="2"/>
                  </a:cubicBezTo>
                  <a:cubicBezTo>
                    <a:pt x="0" y="2"/>
                    <a:pt x="1" y="1"/>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59" name="Freeform 248"/>
            <p:cNvSpPr>
              <a:spLocks/>
            </p:cNvSpPr>
            <p:nvPr/>
          </p:nvSpPr>
          <p:spPr bwMode="auto">
            <a:xfrm>
              <a:off x="6494463" y="3270250"/>
              <a:ext cx="19050" cy="44450"/>
            </a:xfrm>
            <a:custGeom>
              <a:avLst/>
              <a:gdLst>
                <a:gd name="T0" fmla="*/ 4 w 5"/>
                <a:gd name="T1" fmla="*/ 12 h 12"/>
                <a:gd name="T2" fmla="*/ 0 w 5"/>
                <a:gd name="T3" fmla="*/ 0 h 12"/>
                <a:gd name="T4" fmla="*/ 5 w 5"/>
                <a:gd name="T5" fmla="*/ 12 h 12"/>
                <a:gd name="T6" fmla="*/ 4 w 5"/>
                <a:gd name="T7" fmla="*/ 12 h 12"/>
              </a:gdLst>
              <a:ahLst/>
              <a:cxnLst>
                <a:cxn ang="0">
                  <a:pos x="T0" y="T1"/>
                </a:cxn>
                <a:cxn ang="0">
                  <a:pos x="T2" y="T3"/>
                </a:cxn>
                <a:cxn ang="0">
                  <a:pos x="T4" y="T5"/>
                </a:cxn>
                <a:cxn ang="0">
                  <a:pos x="T6" y="T7"/>
                </a:cxn>
              </a:cxnLst>
              <a:rect l="0" t="0" r="r" b="b"/>
              <a:pathLst>
                <a:path w="5" h="12">
                  <a:moveTo>
                    <a:pt x="4" y="12"/>
                  </a:moveTo>
                  <a:cubicBezTo>
                    <a:pt x="2" y="8"/>
                    <a:pt x="1" y="4"/>
                    <a:pt x="0" y="0"/>
                  </a:cubicBezTo>
                  <a:cubicBezTo>
                    <a:pt x="2" y="0"/>
                    <a:pt x="5" y="8"/>
                    <a:pt x="5" y="12"/>
                  </a:cubicBezTo>
                  <a:cubicBezTo>
                    <a:pt x="4" y="12"/>
                    <a:pt x="4" y="12"/>
                    <a:pt x="4" y="1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0" name="Freeform 249"/>
            <p:cNvSpPr>
              <a:spLocks/>
            </p:cNvSpPr>
            <p:nvPr/>
          </p:nvSpPr>
          <p:spPr bwMode="auto">
            <a:xfrm>
              <a:off x="6788151" y="2960688"/>
              <a:ext cx="14288" cy="11113"/>
            </a:xfrm>
            <a:custGeom>
              <a:avLst/>
              <a:gdLst>
                <a:gd name="T0" fmla="*/ 4 w 4"/>
                <a:gd name="T1" fmla="*/ 2 h 3"/>
                <a:gd name="T2" fmla="*/ 1 w 4"/>
                <a:gd name="T3" fmla="*/ 3 h 3"/>
                <a:gd name="T4" fmla="*/ 0 w 4"/>
                <a:gd name="T5" fmla="*/ 2 h 3"/>
                <a:gd name="T6" fmla="*/ 1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1" y="3"/>
                  </a:cubicBezTo>
                  <a:cubicBezTo>
                    <a:pt x="1" y="3"/>
                    <a:pt x="0" y="2"/>
                    <a:pt x="0" y="2"/>
                  </a:cubicBezTo>
                  <a:cubicBezTo>
                    <a:pt x="0" y="1"/>
                    <a:pt x="1" y="0"/>
                    <a:pt x="1" y="0"/>
                  </a:cubicBezTo>
                  <a:cubicBezTo>
                    <a:pt x="2" y="0"/>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1" name="Freeform 250"/>
            <p:cNvSpPr>
              <a:spLocks/>
            </p:cNvSpPr>
            <p:nvPr/>
          </p:nvSpPr>
          <p:spPr bwMode="auto">
            <a:xfrm>
              <a:off x="6719888" y="2938463"/>
              <a:ext cx="19050" cy="14288"/>
            </a:xfrm>
            <a:custGeom>
              <a:avLst/>
              <a:gdLst>
                <a:gd name="T0" fmla="*/ 5 w 5"/>
                <a:gd name="T1" fmla="*/ 2 h 4"/>
                <a:gd name="T2" fmla="*/ 2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3" y="3"/>
                    <a:pt x="3" y="4"/>
                    <a:pt x="2" y="4"/>
                  </a:cubicBezTo>
                  <a:cubicBezTo>
                    <a:pt x="1" y="4"/>
                    <a:pt x="0" y="3"/>
                    <a:pt x="0" y="2"/>
                  </a:cubicBezTo>
                  <a:cubicBezTo>
                    <a:pt x="0" y="2"/>
                    <a:pt x="1" y="1"/>
                    <a:pt x="2" y="0"/>
                  </a:cubicBezTo>
                  <a:cubicBezTo>
                    <a:pt x="3" y="0"/>
                    <a:pt x="3"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2" name="Freeform 251"/>
            <p:cNvSpPr>
              <a:spLocks/>
            </p:cNvSpPr>
            <p:nvPr/>
          </p:nvSpPr>
          <p:spPr bwMode="auto">
            <a:xfrm>
              <a:off x="6754813" y="2949575"/>
              <a:ext cx="11113" cy="15875"/>
            </a:xfrm>
            <a:custGeom>
              <a:avLst/>
              <a:gdLst>
                <a:gd name="T0" fmla="*/ 2 w 3"/>
                <a:gd name="T1" fmla="*/ 4 h 4"/>
                <a:gd name="T2" fmla="*/ 0 w 3"/>
                <a:gd name="T3" fmla="*/ 2 h 4"/>
                <a:gd name="T4" fmla="*/ 2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3"/>
                    <a:pt x="0" y="2"/>
                    <a:pt x="0" y="2"/>
                  </a:cubicBezTo>
                  <a:cubicBezTo>
                    <a:pt x="0" y="1"/>
                    <a:pt x="1" y="1"/>
                    <a:pt x="2" y="0"/>
                  </a:cubicBezTo>
                  <a:cubicBezTo>
                    <a:pt x="2" y="1"/>
                    <a:pt x="3" y="1"/>
                    <a:pt x="3" y="2"/>
                  </a:cubicBezTo>
                  <a:cubicBezTo>
                    <a:pt x="3" y="2"/>
                    <a:pt x="3" y="3"/>
                    <a:pt x="2" y="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3" name="Freeform 252"/>
            <p:cNvSpPr>
              <a:spLocks/>
            </p:cNvSpPr>
            <p:nvPr/>
          </p:nvSpPr>
          <p:spPr bwMode="auto">
            <a:xfrm>
              <a:off x="6818313" y="2971800"/>
              <a:ext cx="14288" cy="11113"/>
            </a:xfrm>
            <a:custGeom>
              <a:avLst/>
              <a:gdLst>
                <a:gd name="T0" fmla="*/ 4 w 4"/>
                <a:gd name="T1" fmla="*/ 1 h 3"/>
                <a:gd name="T2" fmla="*/ 2 w 4"/>
                <a:gd name="T3" fmla="*/ 3 h 3"/>
                <a:gd name="T4" fmla="*/ 0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2"/>
                    <a:pt x="3" y="3"/>
                    <a:pt x="2" y="3"/>
                  </a:cubicBezTo>
                  <a:cubicBezTo>
                    <a:pt x="2" y="3"/>
                    <a:pt x="1" y="2"/>
                    <a:pt x="0" y="2"/>
                  </a:cubicBezTo>
                  <a:cubicBezTo>
                    <a:pt x="1" y="1"/>
                    <a:pt x="1" y="0"/>
                    <a:pt x="2" y="0"/>
                  </a:cubicBezTo>
                  <a:cubicBezTo>
                    <a:pt x="3" y="0"/>
                    <a:pt x="3" y="1"/>
                    <a:pt x="4" y="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4" name="Freeform 253"/>
            <p:cNvSpPr>
              <a:spLocks/>
            </p:cNvSpPr>
            <p:nvPr/>
          </p:nvSpPr>
          <p:spPr bwMode="auto">
            <a:xfrm>
              <a:off x="8172451" y="3551238"/>
              <a:ext cx="26988" cy="49213"/>
            </a:xfrm>
            <a:custGeom>
              <a:avLst/>
              <a:gdLst>
                <a:gd name="T0" fmla="*/ 6 w 7"/>
                <a:gd name="T1" fmla="*/ 13 h 13"/>
                <a:gd name="T2" fmla="*/ 0 w 7"/>
                <a:gd name="T3" fmla="*/ 1 h 13"/>
                <a:gd name="T4" fmla="*/ 1 w 7"/>
                <a:gd name="T5" fmla="*/ 0 h 13"/>
                <a:gd name="T6" fmla="*/ 7 w 7"/>
                <a:gd name="T7" fmla="*/ 12 h 13"/>
                <a:gd name="T8" fmla="*/ 6 w 7"/>
                <a:gd name="T9" fmla="*/ 13 h 13"/>
              </a:gdLst>
              <a:ahLst/>
              <a:cxnLst>
                <a:cxn ang="0">
                  <a:pos x="T0" y="T1"/>
                </a:cxn>
                <a:cxn ang="0">
                  <a:pos x="T2" y="T3"/>
                </a:cxn>
                <a:cxn ang="0">
                  <a:pos x="T4" y="T5"/>
                </a:cxn>
                <a:cxn ang="0">
                  <a:pos x="T6" y="T7"/>
                </a:cxn>
                <a:cxn ang="0">
                  <a:pos x="T8" y="T9"/>
                </a:cxn>
              </a:cxnLst>
              <a:rect l="0" t="0" r="r" b="b"/>
              <a:pathLst>
                <a:path w="7" h="13">
                  <a:moveTo>
                    <a:pt x="6" y="13"/>
                  </a:moveTo>
                  <a:cubicBezTo>
                    <a:pt x="3" y="9"/>
                    <a:pt x="1" y="5"/>
                    <a:pt x="0" y="1"/>
                  </a:cubicBezTo>
                  <a:cubicBezTo>
                    <a:pt x="0" y="1"/>
                    <a:pt x="1" y="1"/>
                    <a:pt x="1" y="0"/>
                  </a:cubicBezTo>
                  <a:cubicBezTo>
                    <a:pt x="3" y="4"/>
                    <a:pt x="5" y="8"/>
                    <a:pt x="7" y="12"/>
                  </a:cubicBezTo>
                  <a:cubicBezTo>
                    <a:pt x="7" y="12"/>
                    <a:pt x="6" y="12"/>
                    <a:pt x="6" y="1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5" name="Freeform 254"/>
            <p:cNvSpPr>
              <a:spLocks/>
            </p:cNvSpPr>
            <p:nvPr/>
          </p:nvSpPr>
          <p:spPr bwMode="auto">
            <a:xfrm>
              <a:off x="8131176" y="3479800"/>
              <a:ext cx="30163" cy="46038"/>
            </a:xfrm>
            <a:custGeom>
              <a:avLst/>
              <a:gdLst>
                <a:gd name="T0" fmla="*/ 2 w 8"/>
                <a:gd name="T1" fmla="*/ 0 h 12"/>
                <a:gd name="T2" fmla="*/ 8 w 8"/>
                <a:gd name="T3" fmla="*/ 11 h 12"/>
                <a:gd name="T4" fmla="*/ 6 w 8"/>
                <a:gd name="T5" fmla="*/ 12 h 12"/>
                <a:gd name="T6" fmla="*/ 0 w 8"/>
                <a:gd name="T7" fmla="*/ 1 h 12"/>
                <a:gd name="T8" fmla="*/ 2 w 8"/>
                <a:gd name="T9" fmla="*/ 0 h 12"/>
              </a:gdLst>
              <a:ahLst/>
              <a:cxnLst>
                <a:cxn ang="0">
                  <a:pos x="T0" y="T1"/>
                </a:cxn>
                <a:cxn ang="0">
                  <a:pos x="T2" y="T3"/>
                </a:cxn>
                <a:cxn ang="0">
                  <a:pos x="T4" y="T5"/>
                </a:cxn>
                <a:cxn ang="0">
                  <a:pos x="T6" y="T7"/>
                </a:cxn>
                <a:cxn ang="0">
                  <a:pos x="T8" y="T9"/>
                </a:cxn>
              </a:cxnLst>
              <a:rect l="0" t="0" r="r" b="b"/>
              <a:pathLst>
                <a:path w="8" h="12">
                  <a:moveTo>
                    <a:pt x="2" y="0"/>
                  </a:moveTo>
                  <a:cubicBezTo>
                    <a:pt x="4" y="4"/>
                    <a:pt x="6" y="7"/>
                    <a:pt x="8" y="11"/>
                  </a:cubicBezTo>
                  <a:cubicBezTo>
                    <a:pt x="7" y="11"/>
                    <a:pt x="7" y="12"/>
                    <a:pt x="6" y="12"/>
                  </a:cubicBezTo>
                  <a:cubicBezTo>
                    <a:pt x="4" y="8"/>
                    <a:pt x="2" y="5"/>
                    <a:pt x="0" y="1"/>
                  </a:cubicBezTo>
                  <a:cubicBezTo>
                    <a:pt x="1" y="1"/>
                    <a:pt x="1" y="0"/>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6" name="Freeform 255"/>
            <p:cNvSpPr>
              <a:spLocks/>
            </p:cNvSpPr>
            <p:nvPr/>
          </p:nvSpPr>
          <p:spPr bwMode="auto">
            <a:xfrm>
              <a:off x="8210551" y="3627438"/>
              <a:ext cx="22225" cy="44450"/>
            </a:xfrm>
            <a:custGeom>
              <a:avLst/>
              <a:gdLst>
                <a:gd name="T0" fmla="*/ 1 w 6"/>
                <a:gd name="T1" fmla="*/ 0 h 12"/>
                <a:gd name="T2" fmla="*/ 6 w 6"/>
                <a:gd name="T3" fmla="*/ 12 h 12"/>
                <a:gd name="T4" fmla="*/ 6 w 6"/>
                <a:gd name="T5" fmla="*/ 12 h 12"/>
                <a:gd name="T6" fmla="*/ 1 w 6"/>
                <a:gd name="T7" fmla="*/ 0 h 12"/>
              </a:gdLst>
              <a:ahLst/>
              <a:cxnLst>
                <a:cxn ang="0">
                  <a:pos x="T0" y="T1"/>
                </a:cxn>
                <a:cxn ang="0">
                  <a:pos x="T2" y="T3"/>
                </a:cxn>
                <a:cxn ang="0">
                  <a:pos x="T4" y="T5"/>
                </a:cxn>
                <a:cxn ang="0">
                  <a:pos x="T6" y="T7"/>
                </a:cxn>
              </a:cxnLst>
              <a:rect l="0" t="0" r="r" b="b"/>
              <a:pathLst>
                <a:path w="6" h="12">
                  <a:moveTo>
                    <a:pt x="1" y="0"/>
                  </a:moveTo>
                  <a:cubicBezTo>
                    <a:pt x="3" y="4"/>
                    <a:pt x="5" y="8"/>
                    <a:pt x="6" y="12"/>
                  </a:cubicBezTo>
                  <a:cubicBezTo>
                    <a:pt x="6" y="12"/>
                    <a:pt x="6" y="12"/>
                    <a:pt x="6" y="12"/>
                  </a:cubicBezTo>
                  <a:cubicBezTo>
                    <a:pt x="4" y="11"/>
                    <a:pt x="0" y="3"/>
                    <a:pt x="1"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7" name="Freeform 256"/>
            <p:cNvSpPr>
              <a:spLocks/>
            </p:cNvSpPr>
            <p:nvPr/>
          </p:nvSpPr>
          <p:spPr bwMode="auto">
            <a:xfrm>
              <a:off x="8089901" y="3597275"/>
              <a:ext cx="15875" cy="14288"/>
            </a:xfrm>
            <a:custGeom>
              <a:avLst/>
              <a:gdLst>
                <a:gd name="T0" fmla="*/ 2 w 4"/>
                <a:gd name="T1" fmla="*/ 0 h 4"/>
                <a:gd name="T2" fmla="*/ 4 w 4"/>
                <a:gd name="T3" fmla="*/ 3 h 4"/>
                <a:gd name="T4" fmla="*/ 2 w 4"/>
                <a:gd name="T5" fmla="*/ 4 h 4"/>
                <a:gd name="T6" fmla="*/ 0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3"/>
                  </a:cubicBezTo>
                  <a:cubicBezTo>
                    <a:pt x="4" y="3"/>
                    <a:pt x="3" y="4"/>
                    <a:pt x="2" y="4"/>
                  </a:cubicBezTo>
                  <a:cubicBezTo>
                    <a:pt x="1" y="4"/>
                    <a:pt x="0" y="3"/>
                    <a:pt x="0" y="3"/>
                  </a:cubicBezTo>
                  <a:cubicBezTo>
                    <a:pt x="0" y="2"/>
                    <a:pt x="1" y="1"/>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8" name="Freeform 257"/>
            <p:cNvSpPr>
              <a:spLocks/>
            </p:cNvSpPr>
            <p:nvPr/>
          </p:nvSpPr>
          <p:spPr bwMode="auto">
            <a:xfrm>
              <a:off x="8120063" y="3619500"/>
              <a:ext cx="15875" cy="11113"/>
            </a:xfrm>
            <a:custGeom>
              <a:avLst/>
              <a:gdLst>
                <a:gd name="T0" fmla="*/ 4 w 4"/>
                <a:gd name="T1" fmla="*/ 2 h 3"/>
                <a:gd name="T2" fmla="*/ 1 w 4"/>
                <a:gd name="T3" fmla="*/ 3 h 3"/>
                <a:gd name="T4" fmla="*/ 0 w 4"/>
                <a:gd name="T5" fmla="*/ 2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1" y="3"/>
                  </a:cubicBezTo>
                  <a:cubicBezTo>
                    <a:pt x="1" y="3"/>
                    <a:pt x="0" y="2"/>
                    <a:pt x="0" y="2"/>
                  </a:cubicBezTo>
                  <a:cubicBezTo>
                    <a:pt x="0" y="1"/>
                    <a:pt x="1" y="0"/>
                    <a:pt x="2" y="0"/>
                  </a:cubicBezTo>
                  <a:cubicBezTo>
                    <a:pt x="2" y="0"/>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9" name="Freeform 258"/>
            <p:cNvSpPr>
              <a:spLocks/>
            </p:cNvSpPr>
            <p:nvPr/>
          </p:nvSpPr>
          <p:spPr bwMode="auto">
            <a:xfrm>
              <a:off x="8147051" y="3638550"/>
              <a:ext cx="19050" cy="14288"/>
            </a:xfrm>
            <a:custGeom>
              <a:avLst/>
              <a:gdLst>
                <a:gd name="T0" fmla="*/ 5 w 5"/>
                <a:gd name="T1" fmla="*/ 2 h 4"/>
                <a:gd name="T2" fmla="*/ 2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2" y="4"/>
                    <a:pt x="1" y="3"/>
                    <a:pt x="0" y="2"/>
                  </a:cubicBezTo>
                  <a:cubicBezTo>
                    <a:pt x="1" y="1"/>
                    <a:pt x="2" y="1"/>
                    <a:pt x="2" y="0"/>
                  </a:cubicBezTo>
                  <a:cubicBezTo>
                    <a:pt x="3" y="0"/>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0" name="Freeform 259"/>
            <p:cNvSpPr>
              <a:spLocks/>
            </p:cNvSpPr>
            <p:nvPr/>
          </p:nvSpPr>
          <p:spPr bwMode="auto">
            <a:xfrm>
              <a:off x="6554788" y="3424238"/>
              <a:ext cx="22225" cy="49213"/>
            </a:xfrm>
            <a:custGeom>
              <a:avLst/>
              <a:gdLst>
                <a:gd name="T0" fmla="*/ 1 w 6"/>
                <a:gd name="T1" fmla="*/ 0 h 13"/>
                <a:gd name="T2" fmla="*/ 2 w 6"/>
                <a:gd name="T3" fmla="*/ 2 h 13"/>
                <a:gd name="T4" fmla="*/ 5 w 6"/>
                <a:gd name="T5" fmla="*/ 13 h 13"/>
                <a:gd name="T6" fmla="*/ 0 w 6"/>
                <a:gd name="T7" fmla="*/ 1 h 13"/>
                <a:gd name="T8" fmla="*/ 1 w 6"/>
                <a:gd name="T9" fmla="*/ 0 h 13"/>
              </a:gdLst>
              <a:ahLst/>
              <a:cxnLst>
                <a:cxn ang="0">
                  <a:pos x="T0" y="T1"/>
                </a:cxn>
                <a:cxn ang="0">
                  <a:pos x="T2" y="T3"/>
                </a:cxn>
                <a:cxn ang="0">
                  <a:pos x="T4" y="T5"/>
                </a:cxn>
                <a:cxn ang="0">
                  <a:pos x="T6" y="T7"/>
                </a:cxn>
                <a:cxn ang="0">
                  <a:pos x="T8" y="T9"/>
                </a:cxn>
              </a:cxnLst>
              <a:rect l="0" t="0" r="r" b="b"/>
              <a:pathLst>
                <a:path w="6" h="13">
                  <a:moveTo>
                    <a:pt x="1" y="0"/>
                  </a:moveTo>
                  <a:cubicBezTo>
                    <a:pt x="1" y="1"/>
                    <a:pt x="2" y="1"/>
                    <a:pt x="2" y="2"/>
                  </a:cubicBezTo>
                  <a:cubicBezTo>
                    <a:pt x="5" y="6"/>
                    <a:pt x="6" y="11"/>
                    <a:pt x="5" y="13"/>
                  </a:cubicBezTo>
                  <a:cubicBezTo>
                    <a:pt x="3" y="8"/>
                    <a:pt x="2" y="5"/>
                    <a:pt x="0" y="1"/>
                  </a:cubicBezTo>
                  <a:cubicBezTo>
                    <a:pt x="0" y="1"/>
                    <a:pt x="0" y="0"/>
                    <a:pt x="1"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1" name="Freeform 260"/>
            <p:cNvSpPr>
              <a:spLocks/>
            </p:cNvSpPr>
            <p:nvPr/>
          </p:nvSpPr>
          <p:spPr bwMode="auto">
            <a:xfrm>
              <a:off x="6464301" y="3397250"/>
              <a:ext cx="15875" cy="15875"/>
            </a:xfrm>
            <a:custGeom>
              <a:avLst/>
              <a:gdLst>
                <a:gd name="T0" fmla="*/ 2 w 4"/>
                <a:gd name="T1" fmla="*/ 0 h 4"/>
                <a:gd name="T2" fmla="*/ 4 w 4"/>
                <a:gd name="T3" fmla="*/ 3 h 4"/>
                <a:gd name="T4" fmla="*/ 2 w 4"/>
                <a:gd name="T5" fmla="*/ 4 h 4"/>
                <a:gd name="T6" fmla="*/ 0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4" y="2"/>
                    <a:pt x="4" y="3"/>
                  </a:cubicBezTo>
                  <a:cubicBezTo>
                    <a:pt x="4" y="3"/>
                    <a:pt x="3" y="4"/>
                    <a:pt x="2" y="4"/>
                  </a:cubicBezTo>
                  <a:cubicBezTo>
                    <a:pt x="2" y="4"/>
                    <a:pt x="1" y="3"/>
                    <a:pt x="0" y="3"/>
                  </a:cubicBezTo>
                  <a:cubicBezTo>
                    <a:pt x="0" y="2"/>
                    <a:pt x="1" y="1"/>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2" name="Freeform 261"/>
            <p:cNvSpPr>
              <a:spLocks/>
            </p:cNvSpPr>
            <p:nvPr/>
          </p:nvSpPr>
          <p:spPr bwMode="auto">
            <a:xfrm>
              <a:off x="6521451" y="3443288"/>
              <a:ext cx="17463" cy="11113"/>
            </a:xfrm>
            <a:custGeom>
              <a:avLst/>
              <a:gdLst>
                <a:gd name="T0" fmla="*/ 5 w 5"/>
                <a:gd name="T1" fmla="*/ 2 h 3"/>
                <a:gd name="T2" fmla="*/ 2 w 5"/>
                <a:gd name="T3" fmla="*/ 3 h 3"/>
                <a:gd name="T4" fmla="*/ 0 w 5"/>
                <a:gd name="T5" fmla="*/ 2 h 3"/>
                <a:gd name="T6" fmla="*/ 2 w 5"/>
                <a:gd name="T7" fmla="*/ 0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3" y="2"/>
                    <a:pt x="3" y="3"/>
                    <a:pt x="2" y="3"/>
                  </a:cubicBezTo>
                  <a:cubicBezTo>
                    <a:pt x="2" y="3"/>
                    <a:pt x="0" y="2"/>
                    <a:pt x="0" y="2"/>
                  </a:cubicBezTo>
                  <a:cubicBezTo>
                    <a:pt x="1" y="1"/>
                    <a:pt x="2" y="0"/>
                    <a:pt x="2" y="0"/>
                  </a:cubicBezTo>
                  <a:cubicBezTo>
                    <a:pt x="3" y="0"/>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3" name="Freeform 262"/>
            <p:cNvSpPr>
              <a:spLocks/>
            </p:cNvSpPr>
            <p:nvPr/>
          </p:nvSpPr>
          <p:spPr bwMode="auto">
            <a:xfrm>
              <a:off x="6494463" y="3419475"/>
              <a:ext cx="11113" cy="15875"/>
            </a:xfrm>
            <a:custGeom>
              <a:avLst/>
              <a:gdLst>
                <a:gd name="T0" fmla="*/ 2 w 3"/>
                <a:gd name="T1" fmla="*/ 4 h 4"/>
                <a:gd name="T2" fmla="*/ 0 w 3"/>
                <a:gd name="T3" fmla="*/ 2 h 4"/>
                <a:gd name="T4" fmla="*/ 2 w 3"/>
                <a:gd name="T5" fmla="*/ 0 h 4"/>
                <a:gd name="T6" fmla="*/ 3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1" y="3"/>
                    <a:pt x="0" y="3"/>
                    <a:pt x="0" y="2"/>
                  </a:cubicBezTo>
                  <a:cubicBezTo>
                    <a:pt x="0" y="1"/>
                    <a:pt x="1" y="1"/>
                    <a:pt x="2" y="0"/>
                  </a:cubicBezTo>
                  <a:cubicBezTo>
                    <a:pt x="2" y="1"/>
                    <a:pt x="3" y="1"/>
                    <a:pt x="3" y="2"/>
                  </a:cubicBezTo>
                  <a:cubicBezTo>
                    <a:pt x="3" y="3"/>
                    <a:pt x="2" y="3"/>
                    <a:pt x="2" y="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4" name="Freeform 263"/>
            <p:cNvSpPr>
              <a:spLocks/>
            </p:cNvSpPr>
            <p:nvPr/>
          </p:nvSpPr>
          <p:spPr bwMode="auto">
            <a:xfrm>
              <a:off x="6551613" y="3462338"/>
              <a:ext cx="14288" cy="14288"/>
            </a:xfrm>
            <a:custGeom>
              <a:avLst/>
              <a:gdLst>
                <a:gd name="T0" fmla="*/ 4 w 4"/>
                <a:gd name="T1" fmla="*/ 2 h 4"/>
                <a:gd name="T2" fmla="*/ 2 w 4"/>
                <a:gd name="T3" fmla="*/ 4 h 4"/>
                <a:gd name="T4" fmla="*/ 0 w 4"/>
                <a:gd name="T5" fmla="*/ 2 h 4"/>
                <a:gd name="T6" fmla="*/ 2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2" y="4"/>
                  </a:cubicBezTo>
                  <a:cubicBezTo>
                    <a:pt x="1" y="4"/>
                    <a:pt x="0" y="3"/>
                    <a:pt x="0" y="2"/>
                  </a:cubicBezTo>
                  <a:cubicBezTo>
                    <a:pt x="0" y="2"/>
                    <a:pt x="1" y="1"/>
                    <a:pt x="2" y="1"/>
                  </a:cubicBezTo>
                  <a:cubicBezTo>
                    <a:pt x="2" y="0"/>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5" name="Freeform 264"/>
            <p:cNvSpPr>
              <a:spLocks noEditPoints="1"/>
            </p:cNvSpPr>
            <p:nvPr/>
          </p:nvSpPr>
          <p:spPr bwMode="auto">
            <a:xfrm>
              <a:off x="6927851" y="3773488"/>
              <a:ext cx="60325" cy="76200"/>
            </a:xfrm>
            <a:custGeom>
              <a:avLst/>
              <a:gdLst>
                <a:gd name="T0" fmla="*/ 0 w 16"/>
                <a:gd name="T1" fmla="*/ 17 h 20"/>
                <a:gd name="T2" fmla="*/ 9 w 16"/>
                <a:gd name="T3" fmla="*/ 10 h 20"/>
                <a:gd name="T4" fmla="*/ 1 w 16"/>
                <a:gd name="T5" fmla="*/ 3 h 20"/>
                <a:gd name="T6" fmla="*/ 9 w 16"/>
                <a:gd name="T7" fmla="*/ 1 h 20"/>
                <a:gd name="T8" fmla="*/ 15 w 16"/>
                <a:gd name="T9" fmla="*/ 8 h 20"/>
                <a:gd name="T10" fmla="*/ 10 w 16"/>
                <a:gd name="T11" fmla="*/ 19 h 20"/>
                <a:gd name="T12" fmla="*/ 0 w 16"/>
                <a:gd name="T13" fmla="*/ 17 h 20"/>
                <a:gd name="T14" fmla="*/ 4 w 16"/>
                <a:gd name="T15" fmla="*/ 18 h 20"/>
                <a:gd name="T16" fmla="*/ 13 w 16"/>
                <a:gd name="T17" fmla="*/ 14 h 20"/>
                <a:gd name="T18" fmla="*/ 13 w 16"/>
                <a:gd name="T19" fmla="*/ 5 h 20"/>
                <a:gd name="T20" fmla="*/ 4 w 16"/>
                <a:gd name="T21" fmla="*/ 3 h 20"/>
                <a:gd name="T22" fmla="*/ 10 w 16"/>
                <a:gd name="T23" fmla="*/ 10 h 20"/>
                <a:gd name="T24" fmla="*/ 4 w 16"/>
                <a:gd name="T2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0">
                  <a:moveTo>
                    <a:pt x="0" y="17"/>
                  </a:moveTo>
                  <a:cubicBezTo>
                    <a:pt x="6" y="16"/>
                    <a:pt x="9" y="14"/>
                    <a:pt x="9" y="10"/>
                  </a:cubicBezTo>
                  <a:cubicBezTo>
                    <a:pt x="9" y="7"/>
                    <a:pt x="7" y="5"/>
                    <a:pt x="1" y="3"/>
                  </a:cubicBezTo>
                  <a:cubicBezTo>
                    <a:pt x="2" y="1"/>
                    <a:pt x="5" y="0"/>
                    <a:pt x="9" y="1"/>
                  </a:cubicBezTo>
                  <a:cubicBezTo>
                    <a:pt x="12" y="2"/>
                    <a:pt x="15" y="5"/>
                    <a:pt x="15" y="8"/>
                  </a:cubicBezTo>
                  <a:cubicBezTo>
                    <a:pt x="16" y="13"/>
                    <a:pt x="14" y="17"/>
                    <a:pt x="10" y="19"/>
                  </a:cubicBezTo>
                  <a:cubicBezTo>
                    <a:pt x="7" y="20"/>
                    <a:pt x="3" y="20"/>
                    <a:pt x="0" y="17"/>
                  </a:cubicBezTo>
                  <a:close/>
                  <a:moveTo>
                    <a:pt x="4" y="18"/>
                  </a:moveTo>
                  <a:cubicBezTo>
                    <a:pt x="9" y="19"/>
                    <a:pt x="12" y="17"/>
                    <a:pt x="13" y="14"/>
                  </a:cubicBezTo>
                  <a:cubicBezTo>
                    <a:pt x="15" y="11"/>
                    <a:pt x="15" y="7"/>
                    <a:pt x="13" y="5"/>
                  </a:cubicBezTo>
                  <a:cubicBezTo>
                    <a:pt x="11" y="2"/>
                    <a:pt x="8" y="1"/>
                    <a:pt x="4" y="3"/>
                  </a:cubicBezTo>
                  <a:cubicBezTo>
                    <a:pt x="7" y="4"/>
                    <a:pt x="10" y="6"/>
                    <a:pt x="10" y="10"/>
                  </a:cubicBezTo>
                  <a:cubicBezTo>
                    <a:pt x="10" y="14"/>
                    <a:pt x="8" y="16"/>
                    <a:pt x="4" y="18"/>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6" name="Freeform 265"/>
            <p:cNvSpPr>
              <a:spLocks/>
            </p:cNvSpPr>
            <p:nvPr/>
          </p:nvSpPr>
          <p:spPr bwMode="auto">
            <a:xfrm>
              <a:off x="6881813" y="3717925"/>
              <a:ext cx="46038" cy="157163"/>
            </a:xfrm>
            <a:custGeom>
              <a:avLst/>
              <a:gdLst>
                <a:gd name="T0" fmla="*/ 2 w 12"/>
                <a:gd name="T1" fmla="*/ 0 h 42"/>
                <a:gd name="T2" fmla="*/ 12 w 12"/>
                <a:gd name="T3" fmla="*/ 42 h 42"/>
                <a:gd name="T4" fmla="*/ 12 w 12"/>
                <a:gd name="T5" fmla="*/ 42 h 42"/>
                <a:gd name="T6" fmla="*/ 8 w 12"/>
                <a:gd name="T7" fmla="*/ 29 h 42"/>
                <a:gd name="T8" fmla="*/ 3 w 12"/>
                <a:gd name="T9" fmla="*/ 9 h 42"/>
                <a:gd name="T10" fmla="*/ 0 w 12"/>
                <a:gd name="T11" fmla="*/ 6 h 42"/>
                <a:gd name="T12" fmla="*/ 1 w 12"/>
                <a:gd name="T13" fmla="*/ 3 h 42"/>
                <a:gd name="T14" fmla="*/ 1 w 12"/>
                <a:gd name="T15" fmla="*/ 0 h 42"/>
                <a:gd name="T16" fmla="*/ 2 w 1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2">
                  <a:moveTo>
                    <a:pt x="2" y="0"/>
                  </a:moveTo>
                  <a:cubicBezTo>
                    <a:pt x="5" y="14"/>
                    <a:pt x="9" y="28"/>
                    <a:pt x="12" y="42"/>
                  </a:cubicBezTo>
                  <a:cubicBezTo>
                    <a:pt x="12" y="42"/>
                    <a:pt x="12" y="42"/>
                    <a:pt x="12" y="42"/>
                  </a:cubicBezTo>
                  <a:cubicBezTo>
                    <a:pt x="11" y="38"/>
                    <a:pt x="9" y="34"/>
                    <a:pt x="8" y="29"/>
                  </a:cubicBezTo>
                  <a:cubicBezTo>
                    <a:pt x="6" y="23"/>
                    <a:pt x="5" y="16"/>
                    <a:pt x="3" y="9"/>
                  </a:cubicBezTo>
                  <a:cubicBezTo>
                    <a:pt x="2" y="8"/>
                    <a:pt x="0" y="8"/>
                    <a:pt x="0" y="6"/>
                  </a:cubicBezTo>
                  <a:cubicBezTo>
                    <a:pt x="0" y="5"/>
                    <a:pt x="1" y="4"/>
                    <a:pt x="1" y="3"/>
                  </a:cubicBezTo>
                  <a:cubicBezTo>
                    <a:pt x="2" y="2"/>
                    <a:pt x="1" y="1"/>
                    <a:pt x="1" y="0"/>
                  </a:cubicBezTo>
                  <a:cubicBezTo>
                    <a:pt x="1" y="0"/>
                    <a:pt x="2" y="0"/>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7" name="Freeform 266"/>
            <p:cNvSpPr>
              <a:spLocks/>
            </p:cNvSpPr>
            <p:nvPr/>
          </p:nvSpPr>
          <p:spPr bwMode="auto">
            <a:xfrm>
              <a:off x="6964363" y="3713163"/>
              <a:ext cx="19050" cy="26988"/>
            </a:xfrm>
            <a:custGeom>
              <a:avLst/>
              <a:gdLst>
                <a:gd name="T0" fmla="*/ 2 w 5"/>
                <a:gd name="T1" fmla="*/ 7 h 7"/>
                <a:gd name="T2" fmla="*/ 0 w 5"/>
                <a:gd name="T3" fmla="*/ 5 h 7"/>
                <a:gd name="T4" fmla="*/ 2 w 5"/>
                <a:gd name="T5" fmla="*/ 0 h 7"/>
                <a:gd name="T6" fmla="*/ 5 w 5"/>
                <a:gd name="T7" fmla="*/ 0 h 7"/>
                <a:gd name="T8" fmla="*/ 5 w 5"/>
                <a:gd name="T9" fmla="*/ 1 h 7"/>
                <a:gd name="T10" fmla="*/ 3 w 5"/>
                <a:gd name="T11" fmla="*/ 6 h 7"/>
                <a:gd name="T12" fmla="*/ 2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2" y="7"/>
                  </a:moveTo>
                  <a:cubicBezTo>
                    <a:pt x="1" y="6"/>
                    <a:pt x="0" y="5"/>
                    <a:pt x="0" y="5"/>
                  </a:cubicBezTo>
                  <a:cubicBezTo>
                    <a:pt x="1" y="3"/>
                    <a:pt x="2" y="2"/>
                    <a:pt x="2" y="0"/>
                  </a:cubicBezTo>
                  <a:cubicBezTo>
                    <a:pt x="3" y="0"/>
                    <a:pt x="4" y="0"/>
                    <a:pt x="5" y="0"/>
                  </a:cubicBezTo>
                  <a:cubicBezTo>
                    <a:pt x="5" y="0"/>
                    <a:pt x="5" y="1"/>
                    <a:pt x="5" y="1"/>
                  </a:cubicBezTo>
                  <a:cubicBezTo>
                    <a:pt x="4" y="3"/>
                    <a:pt x="4" y="4"/>
                    <a:pt x="3" y="6"/>
                  </a:cubicBezTo>
                  <a:cubicBezTo>
                    <a:pt x="3" y="6"/>
                    <a:pt x="2" y="6"/>
                    <a:pt x="2" y="7"/>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8" name="Freeform 267"/>
            <p:cNvSpPr>
              <a:spLocks/>
            </p:cNvSpPr>
            <p:nvPr/>
          </p:nvSpPr>
          <p:spPr bwMode="auto">
            <a:xfrm>
              <a:off x="6934201" y="3706813"/>
              <a:ext cx="15875" cy="17463"/>
            </a:xfrm>
            <a:custGeom>
              <a:avLst/>
              <a:gdLst>
                <a:gd name="T0" fmla="*/ 2 w 4"/>
                <a:gd name="T1" fmla="*/ 5 h 5"/>
                <a:gd name="T2" fmla="*/ 0 w 4"/>
                <a:gd name="T3" fmla="*/ 2 h 5"/>
                <a:gd name="T4" fmla="*/ 2 w 4"/>
                <a:gd name="T5" fmla="*/ 0 h 5"/>
                <a:gd name="T6" fmla="*/ 4 w 4"/>
                <a:gd name="T7" fmla="*/ 2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cubicBezTo>
                    <a:pt x="1" y="3"/>
                    <a:pt x="0" y="3"/>
                    <a:pt x="0" y="2"/>
                  </a:cubicBezTo>
                  <a:cubicBezTo>
                    <a:pt x="0" y="1"/>
                    <a:pt x="2" y="0"/>
                    <a:pt x="2" y="0"/>
                  </a:cubicBezTo>
                  <a:cubicBezTo>
                    <a:pt x="3" y="0"/>
                    <a:pt x="4" y="1"/>
                    <a:pt x="4" y="2"/>
                  </a:cubicBezTo>
                  <a:cubicBezTo>
                    <a:pt x="4" y="3"/>
                    <a:pt x="3" y="3"/>
                    <a:pt x="2"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9" name="Freeform 268"/>
            <p:cNvSpPr>
              <a:spLocks/>
            </p:cNvSpPr>
            <p:nvPr/>
          </p:nvSpPr>
          <p:spPr bwMode="auto">
            <a:xfrm>
              <a:off x="7029451" y="3759200"/>
              <a:ext cx="14288" cy="11113"/>
            </a:xfrm>
            <a:custGeom>
              <a:avLst/>
              <a:gdLst>
                <a:gd name="T0" fmla="*/ 4 w 4"/>
                <a:gd name="T1" fmla="*/ 2 h 3"/>
                <a:gd name="T2" fmla="*/ 1 w 4"/>
                <a:gd name="T3" fmla="*/ 3 h 3"/>
                <a:gd name="T4" fmla="*/ 0 w 4"/>
                <a:gd name="T5" fmla="*/ 1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3"/>
                    <a:pt x="1" y="3"/>
                  </a:cubicBezTo>
                  <a:cubicBezTo>
                    <a:pt x="1" y="3"/>
                    <a:pt x="0" y="2"/>
                    <a:pt x="0" y="1"/>
                  </a:cubicBezTo>
                  <a:cubicBezTo>
                    <a:pt x="0" y="1"/>
                    <a:pt x="1" y="0"/>
                    <a:pt x="2" y="0"/>
                  </a:cubicBezTo>
                  <a:cubicBezTo>
                    <a:pt x="2" y="0"/>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0" name="Freeform 269"/>
            <p:cNvSpPr>
              <a:spLocks/>
            </p:cNvSpPr>
            <p:nvPr/>
          </p:nvSpPr>
          <p:spPr bwMode="auto">
            <a:xfrm>
              <a:off x="6938963" y="3724275"/>
              <a:ext cx="19050" cy="15875"/>
            </a:xfrm>
            <a:custGeom>
              <a:avLst/>
              <a:gdLst>
                <a:gd name="T0" fmla="*/ 5 w 5"/>
                <a:gd name="T1" fmla="*/ 2 h 4"/>
                <a:gd name="T2" fmla="*/ 2 w 5"/>
                <a:gd name="T3" fmla="*/ 3 h 4"/>
                <a:gd name="T4" fmla="*/ 0 w 5"/>
                <a:gd name="T5" fmla="*/ 1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3" y="3"/>
                    <a:pt x="3" y="4"/>
                    <a:pt x="2" y="3"/>
                  </a:cubicBezTo>
                  <a:cubicBezTo>
                    <a:pt x="1" y="3"/>
                    <a:pt x="1" y="2"/>
                    <a:pt x="0" y="1"/>
                  </a:cubicBezTo>
                  <a:cubicBezTo>
                    <a:pt x="0" y="1"/>
                    <a:pt x="2" y="0"/>
                    <a:pt x="2" y="0"/>
                  </a:cubicBezTo>
                  <a:cubicBezTo>
                    <a:pt x="3" y="0"/>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1" name="Freeform 270"/>
            <p:cNvSpPr>
              <a:spLocks/>
            </p:cNvSpPr>
            <p:nvPr/>
          </p:nvSpPr>
          <p:spPr bwMode="auto">
            <a:xfrm>
              <a:off x="6908801" y="3729038"/>
              <a:ext cx="14288" cy="14288"/>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2" y="4"/>
                  </a:cubicBezTo>
                  <a:cubicBezTo>
                    <a:pt x="1" y="4"/>
                    <a:pt x="0" y="3"/>
                    <a:pt x="0" y="2"/>
                  </a:cubicBezTo>
                  <a:cubicBezTo>
                    <a:pt x="0" y="2"/>
                    <a:pt x="1" y="0"/>
                    <a:pt x="2" y="0"/>
                  </a:cubicBezTo>
                  <a:cubicBezTo>
                    <a:pt x="3" y="1"/>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2" name="Freeform 271"/>
            <p:cNvSpPr>
              <a:spLocks/>
            </p:cNvSpPr>
            <p:nvPr/>
          </p:nvSpPr>
          <p:spPr bwMode="auto">
            <a:xfrm>
              <a:off x="6994526" y="3740150"/>
              <a:ext cx="19050" cy="14288"/>
            </a:xfrm>
            <a:custGeom>
              <a:avLst/>
              <a:gdLst>
                <a:gd name="T0" fmla="*/ 5 w 5"/>
                <a:gd name="T1" fmla="*/ 2 h 4"/>
                <a:gd name="T2" fmla="*/ 2 w 5"/>
                <a:gd name="T3" fmla="*/ 4 h 4"/>
                <a:gd name="T4" fmla="*/ 1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2" y="4"/>
                    <a:pt x="0" y="2"/>
                    <a:pt x="1" y="2"/>
                  </a:cubicBezTo>
                  <a:cubicBezTo>
                    <a:pt x="1" y="1"/>
                    <a:pt x="2" y="0"/>
                    <a:pt x="2" y="0"/>
                  </a:cubicBezTo>
                  <a:cubicBezTo>
                    <a:pt x="3" y="0"/>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3" name="Freeform 272"/>
            <p:cNvSpPr>
              <a:spLocks/>
            </p:cNvSpPr>
            <p:nvPr/>
          </p:nvSpPr>
          <p:spPr bwMode="auto">
            <a:xfrm>
              <a:off x="6999288" y="3698875"/>
              <a:ext cx="11113" cy="19050"/>
            </a:xfrm>
            <a:custGeom>
              <a:avLst/>
              <a:gdLst>
                <a:gd name="T0" fmla="*/ 1 w 3"/>
                <a:gd name="T1" fmla="*/ 5 h 5"/>
                <a:gd name="T2" fmla="*/ 0 w 3"/>
                <a:gd name="T3" fmla="*/ 2 h 5"/>
                <a:gd name="T4" fmla="*/ 2 w 3"/>
                <a:gd name="T5" fmla="*/ 0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1" y="3"/>
                    <a:pt x="0" y="3"/>
                    <a:pt x="0" y="2"/>
                  </a:cubicBezTo>
                  <a:cubicBezTo>
                    <a:pt x="0" y="1"/>
                    <a:pt x="1" y="0"/>
                    <a:pt x="2" y="0"/>
                  </a:cubicBezTo>
                  <a:cubicBezTo>
                    <a:pt x="2" y="0"/>
                    <a:pt x="3" y="2"/>
                    <a:pt x="3" y="2"/>
                  </a:cubicBezTo>
                  <a:cubicBezTo>
                    <a:pt x="3" y="3"/>
                    <a:pt x="2" y="3"/>
                    <a:pt x="1"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4" name="Freeform 273"/>
            <p:cNvSpPr>
              <a:spLocks/>
            </p:cNvSpPr>
            <p:nvPr/>
          </p:nvSpPr>
          <p:spPr bwMode="auto">
            <a:xfrm>
              <a:off x="6826251" y="2795588"/>
              <a:ext cx="60325" cy="60325"/>
            </a:xfrm>
            <a:custGeom>
              <a:avLst/>
              <a:gdLst>
                <a:gd name="T0" fmla="*/ 5 w 16"/>
                <a:gd name="T1" fmla="*/ 2 h 16"/>
                <a:gd name="T2" fmla="*/ 15 w 16"/>
                <a:gd name="T3" fmla="*/ 3 h 16"/>
                <a:gd name="T4" fmla="*/ 16 w 16"/>
                <a:gd name="T5" fmla="*/ 5 h 16"/>
                <a:gd name="T6" fmla="*/ 5 w 16"/>
                <a:gd name="T7" fmla="*/ 16 h 16"/>
                <a:gd name="T8" fmla="*/ 1 w 16"/>
                <a:gd name="T9" fmla="*/ 12 h 16"/>
                <a:gd name="T10" fmla="*/ 5 w 16"/>
                <a:gd name="T11" fmla="*/ 2 h 16"/>
                <a:gd name="T12" fmla="*/ 5 w 1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5" y="2"/>
                  </a:moveTo>
                  <a:cubicBezTo>
                    <a:pt x="9" y="0"/>
                    <a:pt x="13" y="0"/>
                    <a:pt x="15" y="3"/>
                  </a:cubicBezTo>
                  <a:cubicBezTo>
                    <a:pt x="16" y="3"/>
                    <a:pt x="16" y="4"/>
                    <a:pt x="16" y="5"/>
                  </a:cubicBezTo>
                  <a:cubicBezTo>
                    <a:pt x="16" y="9"/>
                    <a:pt x="9" y="15"/>
                    <a:pt x="5" y="16"/>
                  </a:cubicBezTo>
                  <a:cubicBezTo>
                    <a:pt x="2" y="16"/>
                    <a:pt x="0" y="15"/>
                    <a:pt x="1" y="12"/>
                  </a:cubicBezTo>
                  <a:cubicBezTo>
                    <a:pt x="2" y="9"/>
                    <a:pt x="4" y="5"/>
                    <a:pt x="5" y="2"/>
                  </a:cubicBezTo>
                  <a:cubicBezTo>
                    <a:pt x="5" y="2"/>
                    <a:pt x="5" y="2"/>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5" name="Freeform 274"/>
            <p:cNvSpPr>
              <a:spLocks/>
            </p:cNvSpPr>
            <p:nvPr/>
          </p:nvSpPr>
          <p:spPr bwMode="auto">
            <a:xfrm>
              <a:off x="6727826" y="2655888"/>
              <a:ext cx="63500" cy="60325"/>
            </a:xfrm>
            <a:custGeom>
              <a:avLst/>
              <a:gdLst>
                <a:gd name="T0" fmla="*/ 11 w 17"/>
                <a:gd name="T1" fmla="*/ 0 h 16"/>
                <a:gd name="T2" fmla="*/ 13 w 17"/>
                <a:gd name="T3" fmla="*/ 0 h 16"/>
                <a:gd name="T4" fmla="*/ 15 w 17"/>
                <a:gd name="T5" fmla="*/ 2 h 16"/>
                <a:gd name="T6" fmla="*/ 14 w 17"/>
                <a:gd name="T7" fmla="*/ 4 h 16"/>
                <a:gd name="T8" fmla="*/ 15 w 17"/>
                <a:gd name="T9" fmla="*/ 11 h 16"/>
                <a:gd name="T10" fmla="*/ 4 w 17"/>
                <a:gd name="T11" fmla="*/ 15 h 16"/>
                <a:gd name="T12" fmla="*/ 1 w 17"/>
                <a:gd name="T13" fmla="*/ 9 h 16"/>
                <a:gd name="T14" fmla="*/ 11 w 17"/>
                <a:gd name="T15" fmla="*/ 3 h 16"/>
                <a:gd name="T16" fmla="*/ 11 w 17"/>
                <a:gd name="T17" fmla="*/ 0 h 16"/>
                <a:gd name="T18" fmla="*/ 11 w 17"/>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1" y="0"/>
                  </a:moveTo>
                  <a:cubicBezTo>
                    <a:pt x="11" y="0"/>
                    <a:pt x="12" y="0"/>
                    <a:pt x="13" y="0"/>
                  </a:cubicBezTo>
                  <a:cubicBezTo>
                    <a:pt x="13" y="1"/>
                    <a:pt x="15" y="1"/>
                    <a:pt x="15" y="2"/>
                  </a:cubicBezTo>
                  <a:cubicBezTo>
                    <a:pt x="15" y="2"/>
                    <a:pt x="14" y="3"/>
                    <a:pt x="14" y="4"/>
                  </a:cubicBezTo>
                  <a:cubicBezTo>
                    <a:pt x="17" y="6"/>
                    <a:pt x="17" y="8"/>
                    <a:pt x="15" y="11"/>
                  </a:cubicBezTo>
                  <a:cubicBezTo>
                    <a:pt x="13" y="14"/>
                    <a:pt x="8" y="16"/>
                    <a:pt x="4" y="15"/>
                  </a:cubicBezTo>
                  <a:cubicBezTo>
                    <a:pt x="1" y="15"/>
                    <a:pt x="0" y="12"/>
                    <a:pt x="1" y="9"/>
                  </a:cubicBezTo>
                  <a:cubicBezTo>
                    <a:pt x="4" y="6"/>
                    <a:pt x="7" y="3"/>
                    <a:pt x="11" y="3"/>
                  </a:cubicBezTo>
                  <a:cubicBezTo>
                    <a:pt x="11" y="2"/>
                    <a:pt x="11" y="1"/>
                    <a:pt x="11" y="0"/>
                  </a:cubicBezTo>
                  <a:cubicBezTo>
                    <a:pt x="11" y="0"/>
                    <a:pt x="11" y="0"/>
                    <a:pt x="11"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6" name="Freeform 275"/>
            <p:cNvSpPr>
              <a:spLocks/>
            </p:cNvSpPr>
            <p:nvPr/>
          </p:nvSpPr>
          <p:spPr bwMode="auto">
            <a:xfrm>
              <a:off x="6724651" y="2746375"/>
              <a:ext cx="55563" cy="57150"/>
            </a:xfrm>
            <a:custGeom>
              <a:avLst/>
              <a:gdLst>
                <a:gd name="T0" fmla="*/ 13 w 15"/>
                <a:gd name="T1" fmla="*/ 10 h 15"/>
                <a:gd name="T2" fmla="*/ 10 w 15"/>
                <a:gd name="T3" fmla="*/ 13 h 15"/>
                <a:gd name="T4" fmla="*/ 4 w 15"/>
                <a:gd name="T5" fmla="*/ 14 h 15"/>
                <a:gd name="T6" fmla="*/ 1 w 15"/>
                <a:gd name="T7" fmla="*/ 6 h 15"/>
                <a:gd name="T8" fmla="*/ 10 w 15"/>
                <a:gd name="T9" fmla="*/ 0 h 15"/>
                <a:gd name="T10" fmla="*/ 13 w 15"/>
                <a:gd name="T11" fmla="*/ 1 h 15"/>
                <a:gd name="T12" fmla="*/ 13 w 15"/>
                <a:gd name="T13" fmla="*/ 0 h 15"/>
                <a:gd name="T14" fmla="*/ 14 w 15"/>
                <a:gd name="T15" fmla="*/ 6 h 15"/>
                <a:gd name="T16" fmla="*/ 13 w 15"/>
                <a:gd name="T17" fmla="*/ 10 h 15"/>
                <a:gd name="T18" fmla="*/ 13 w 15"/>
                <a:gd name="T1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3" y="10"/>
                  </a:moveTo>
                  <a:cubicBezTo>
                    <a:pt x="12" y="11"/>
                    <a:pt x="11" y="12"/>
                    <a:pt x="10" y="13"/>
                  </a:cubicBezTo>
                  <a:cubicBezTo>
                    <a:pt x="8" y="14"/>
                    <a:pt x="6" y="15"/>
                    <a:pt x="4" y="14"/>
                  </a:cubicBezTo>
                  <a:cubicBezTo>
                    <a:pt x="2" y="13"/>
                    <a:pt x="0" y="8"/>
                    <a:pt x="1" y="6"/>
                  </a:cubicBezTo>
                  <a:cubicBezTo>
                    <a:pt x="3" y="2"/>
                    <a:pt x="6" y="0"/>
                    <a:pt x="10" y="0"/>
                  </a:cubicBezTo>
                  <a:cubicBezTo>
                    <a:pt x="11" y="0"/>
                    <a:pt x="12" y="0"/>
                    <a:pt x="13" y="1"/>
                  </a:cubicBezTo>
                  <a:cubicBezTo>
                    <a:pt x="13" y="0"/>
                    <a:pt x="13" y="0"/>
                    <a:pt x="13" y="0"/>
                  </a:cubicBezTo>
                  <a:cubicBezTo>
                    <a:pt x="15" y="2"/>
                    <a:pt x="14" y="4"/>
                    <a:pt x="14" y="6"/>
                  </a:cubicBezTo>
                  <a:cubicBezTo>
                    <a:pt x="13" y="7"/>
                    <a:pt x="13" y="9"/>
                    <a:pt x="13" y="10"/>
                  </a:cubicBezTo>
                  <a:cubicBezTo>
                    <a:pt x="13" y="10"/>
                    <a:pt x="13" y="10"/>
                    <a:pt x="13" y="1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7" name="Freeform 276"/>
            <p:cNvSpPr>
              <a:spLocks/>
            </p:cNvSpPr>
            <p:nvPr/>
          </p:nvSpPr>
          <p:spPr bwMode="auto">
            <a:xfrm>
              <a:off x="6856413" y="2746375"/>
              <a:ext cx="63500" cy="46038"/>
            </a:xfrm>
            <a:custGeom>
              <a:avLst/>
              <a:gdLst>
                <a:gd name="T0" fmla="*/ 7 w 17"/>
                <a:gd name="T1" fmla="*/ 4 h 12"/>
                <a:gd name="T2" fmla="*/ 8 w 17"/>
                <a:gd name="T3" fmla="*/ 2 h 12"/>
                <a:gd name="T4" fmla="*/ 14 w 17"/>
                <a:gd name="T5" fmla="*/ 0 h 12"/>
                <a:gd name="T6" fmla="*/ 16 w 17"/>
                <a:gd name="T7" fmla="*/ 4 h 12"/>
                <a:gd name="T8" fmla="*/ 12 w 17"/>
                <a:gd name="T9" fmla="*/ 11 h 12"/>
                <a:gd name="T10" fmla="*/ 6 w 17"/>
                <a:gd name="T11" fmla="*/ 7 h 12"/>
                <a:gd name="T12" fmla="*/ 5 w 17"/>
                <a:gd name="T13" fmla="*/ 10 h 12"/>
                <a:gd name="T14" fmla="*/ 2 w 17"/>
                <a:gd name="T15" fmla="*/ 12 h 12"/>
                <a:gd name="T16" fmla="*/ 0 w 17"/>
                <a:gd name="T17" fmla="*/ 10 h 12"/>
                <a:gd name="T18" fmla="*/ 1 w 17"/>
                <a:gd name="T19" fmla="*/ 4 h 12"/>
                <a:gd name="T20" fmla="*/ 7 w 17"/>
                <a:gd name="T2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2">
                  <a:moveTo>
                    <a:pt x="7" y="4"/>
                  </a:moveTo>
                  <a:cubicBezTo>
                    <a:pt x="7" y="3"/>
                    <a:pt x="8" y="2"/>
                    <a:pt x="8" y="2"/>
                  </a:cubicBezTo>
                  <a:cubicBezTo>
                    <a:pt x="10" y="1"/>
                    <a:pt x="12" y="0"/>
                    <a:pt x="14" y="0"/>
                  </a:cubicBezTo>
                  <a:cubicBezTo>
                    <a:pt x="15" y="0"/>
                    <a:pt x="16" y="3"/>
                    <a:pt x="16" y="4"/>
                  </a:cubicBezTo>
                  <a:cubicBezTo>
                    <a:pt x="17" y="8"/>
                    <a:pt x="15" y="11"/>
                    <a:pt x="12" y="11"/>
                  </a:cubicBezTo>
                  <a:cubicBezTo>
                    <a:pt x="9" y="12"/>
                    <a:pt x="7" y="11"/>
                    <a:pt x="6" y="7"/>
                  </a:cubicBezTo>
                  <a:cubicBezTo>
                    <a:pt x="6" y="9"/>
                    <a:pt x="5" y="10"/>
                    <a:pt x="5" y="10"/>
                  </a:cubicBezTo>
                  <a:cubicBezTo>
                    <a:pt x="4" y="11"/>
                    <a:pt x="3" y="12"/>
                    <a:pt x="2" y="12"/>
                  </a:cubicBezTo>
                  <a:cubicBezTo>
                    <a:pt x="1" y="12"/>
                    <a:pt x="0" y="11"/>
                    <a:pt x="0" y="10"/>
                  </a:cubicBezTo>
                  <a:cubicBezTo>
                    <a:pt x="0" y="8"/>
                    <a:pt x="0" y="6"/>
                    <a:pt x="1" y="4"/>
                  </a:cubicBezTo>
                  <a:cubicBezTo>
                    <a:pt x="2" y="2"/>
                    <a:pt x="4" y="2"/>
                    <a:pt x="7" y="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8" name="Freeform 277"/>
            <p:cNvSpPr>
              <a:spLocks/>
            </p:cNvSpPr>
            <p:nvPr/>
          </p:nvSpPr>
          <p:spPr bwMode="auto">
            <a:xfrm>
              <a:off x="6799263" y="2762250"/>
              <a:ext cx="49213" cy="52388"/>
            </a:xfrm>
            <a:custGeom>
              <a:avLst/>
              <a:gdLst>
                <a:gd name="T0" fmla="*/ 12 w 13"/>
                <a:gd name="T1" fmla="*/ 11 h 14"/>
                <a:gd name="T2" fmla="*/ 12 w 13"/>
                <a:gd name="T3" fmla="*/ 11 h 14"/>
                <a:gd name="T4" fmla="*/ 9 w 13"/>
                <a:gd name="T5" fmla="*/ 13 h 14"/>
                <a:gd name="T6" fmla="*/ 2 w 13"/>
                <a:gd name="T7" fmla="*/ 12 h 14"/>
                <a:gd name="T8" fmla="*/ 0 w 13"/>
                <a:gd name="T9" fmla="*/ 6 h 14"/>
                <a:gd name="T10" fmla="*/ 5 w 13"/>
                <a:gd name="T11" fmla="*/ 1 h 14"/>
                <a:gd name="T12" fmla="*/ 12 w 13"/>
                <a:gd name="T13" fmla="*/ 2 h 14"/>
                <a:gd name="T14" fmla="*/ 13 w 13"/>
                <a:gd name="T15" fmla="*/ 9 h 14"/>
                <a:gd name="T16" fmla="*/ 12 w 13"/>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12" y="11"/>
                  </a:moveTo>
                  <a:cubicBezTo>
                    <a:pt x="12" y="11"/>
                    <a:pt x="12" y="11"/>
                    <a:pt x="12" y="11"/>
                  </a:cubicBezTo>
                  <a:cubicBezTo>
                    <a:pt x="11" y="12"/>
                    <a:pt x="10" y="13"/>
                    <a:pt x="9" y="13"/>
                  </a:cubicBezTo>
                  <a:cubicBezTo>
                    <a:pt x="7" y="14"/>
                    <a:pt x="4" y="14"/>
                    <a:pt x="2" y="12"/>
                  </a:cubicBezTo>
                  <a:cubicBezTo>
                    <a:pt x="1" y="11"/>
                    <a:pt x="0" y="8"/>
                    <a:pt x="0" y="6"/>
                  </a:cubicBezTo>
                  <a:cubicBezTo>
                    <a:pt x="0" y="3"/>
                    <a:pt x="2" y="1"/>
                    <a:pt x="5" y="1"/>
                  </a:cubicBezTo>
                  <a:cubicBezTo>
                    <a:pt x="8" y="0"/>
                    <a:pt x="11" y="0"/>
                    <a:pt x="12" y="2"/>
                  </a:cubicBezTo>
                  <a:cubicBezTo>
                    <a:pt x="13" y="4"/>
                    <a:pt x="13" y="7"/>
                    <a:pt x="13" y="9"/>
                  </a:cubicBezTo>
                  <a:cubicBezTo>
                    <a:pt x="13" y="10"/>
                    <a:pt x="12" y="10"/>
                    <a:pt x="12" y="1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9" name="Freeform 278"/>
            <p:cNvSpPr>
              <a:spLocks/>
            </p:cNvSpPr>
            <p:nvPr/>
          </p:nvSpPr>
          <p:spPr bwMode="auto">
            <a:xfrm>
              <a:off x="6746876" y="2798763"/>
              <a:ext cx="49213" cy="46038"/>
            </a:xfrm>
            <a:custGeom>
              <a:avLst/>
              <a:gdLst>
                <a:gd name="T0" fmla="*/ 8 w 13"/>
                <a:gd name="T1" fmla="*/ 12 h 12"/>
                <a:gd name="T2" fmla="*/ 1 w 13"/>
                <a:gd name="T3" fmla="*/ 8 h 12"/>
                <a:gd name="T4" fmla="*/ 2 w 13"/>
                <a:gd name="T5" fmla="*/ 2 h 12"/>
                <a:gd name="T6" fmla="*/ 10 w 13"/>
                <a:gd name="T7" fmla="*/ 2 h 12"/>
                <a:gd name="T8" fmla="*/ 13 w 13"/>
                <a:gd name="T9" fmla="*/ 9 h 12"/>
                <a:gd name="T10" fmla="*/ 8 w 13"/>
                <a:gd name="T11" fmla="*/ 12 h 12"/>
              </a:gdLst>
              <a:ahLst/>
              <a:cxnLst>
                <a:cxn ang="0">
                  <a:pos x="T0" y="T1"/>
                </a:cxn>
                <a:cxn ang="0">
                  <a:pos x="T2" y="T3"/>
                </a:cxn>
                <a:cxn ang="0">
                  <a:pos x="T4" y="T5"/>
                </a:cxn>
                <a:cxn ang="0">
                  <a:pos x="T6" y="T7"/>
                </a:cxn>
                <a:cxn ang="0">
                  <a:pos x="T8" y="T9"/>
                </a:cxn>
                <a:cxn ang="0">
                  <a:pos x="T10" y="T11"/>
                </a:cxn>
              </a:cxnLst>
              <a:rect l="0" t="0" r="r" b="b"/>
              <a:pathLst>
                <a:path w="13" h="12">
                  <a:moveTo>
                    <a:pt x="8" y="12"/>
                  </a:moveTo>
                  <a:cubicBezTo>
                    <a:pt x="5" y="12"/>
                    <a:pt x="3" y="10"/>
                    <a:pt x="1" y="8"/>
                  </a:cubicBezTo>
                  <a:cubicBezTo>
                    <a:pt x="0" y="6"/>
                    <a:pt x="1" y="4"/>
                    <a:pt x="2" y="2"/>
                  </a:cubicBezTo>
                  <a:cubicBezTo>
                    <a:pt x="4" y="1"/>
                    <a:pt x="8" y="0"/>
                    <a:pt x="10" y="2"/>
                  </a:cubicBezTo>
                  <a:cubicBezTo>
                    <a:pt x="11" y="4"/>
                    <a:pt x="13" y="7"/>
                    <a:pt x="13" y="9"/>
                  </a:cubicBezTo>
                  <a:cubicBezTo>
                    <a:pt x="13" y="12"/>
                    <a:pt x="11" y="12"/>
                    <a:pt x="8" y="1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0" name="Freeform 279"/>
            <p:cNvSpPr>
              <a:spLocks/>
            </p:cNvSpPr>
            <p:nvPr/>
          </p:nvSpPr>
          <p:spPr bwMode="auto">
            <a:xfrm>
              <a:off x="6777038" y="2693988"/>
              <a:ext cx="49213" cy="44450"/>
            </a:xfrm>
            <a:custGeom>
              <a:avLst/>
              <a:gdLst>
                <a:gd name="T0" fmla="*/ 11 w 13"/>
                <a:gd name="T1" fmla="*/ 1 h 12"/>
                <a:gd name="T2" fmla="*/ 11 w 13"/>
                <a:gd name="T3" fmla="*/ 8 h 12"/>
                <a:gd name="T4" fmla="*/ 2 w 13"/>
                <a:gd name="T5" fmla="*/ 10 h 12"/>
                <a:gd name="T6" fmla="*/ 0 w 13"/>
                <a:gd name="T7" fmla="*/ 7 h 12"/>
                <a:gd name="T8" fmla="*/ 9 w 13"/>
                <a:gd name="T9" fmla="*/ 0 h 12"/>
                <a:gd name="T10" fmla="*/ 11 w 13"/>
                <a:gd name="T11" fmla="*/ 1 h 12"/>
              </a:gdLst>
              <a:ahLst/>
              <a:cxnLst>
                <a:cxn ang="0">
                  <a:pos x="T0" y="T1"/>
                </a:cxn>
                <a:cxn ang="0">
                  <a:pos x="T2" y="T3"/>
                </a:cxn>
                <a:cxn ang="0">
                  <a:pos x="T4" y="T5"/>
                </a:cxn>
                <a:cxn ang="0">
                  <a:pos x="T6" y="T7"/>
                </a:cxn>
                <a:cxn ang="0">
                  <a:pos x="T8" y="T9"/>
                </a:cxn>
                <a:cxn ang="0">
                  <a:pos x="T10" y="T11"/>
                </a:cxn>
              </a:cxnLst>
              <a:rect l="0" t="0" r="r" b="b"/>
              <a:pathLst>
                <a:path w="13" h="12">
                  <a:moveTo>
                    <a:pt x="11" y="1"/>
                  </a:moveTo>
                  <a:cubicBezTo>
                    <a:pt x="13" y="3"/>
                    <a:pt x="13" y="6"/>
                    <a:pt x="11" y="8"/>
                  </a:cubicBezTo>
                  <a:cubicBezTo>
                    <a:pt x="9" y="10"/>
                    <a:pt x="4" y="12"/>
                    <a:pt x="2" y="10"/>
                  </a:cubicBezTo>
                  <a:cubicBezTo>
                    <a:pt x="1" y="10"/>
                    <a:pt x="0" y="8"/>
                    <a:pt x="0" y="7"/>
                  </a:cubicBezTo>
                  <a:cubicBezTo>
                    <a:pt x="1" y="4"/>
                    <a:pt x="6" y="0"/>
                    <a:pt x="9" y="0"/>
                  </a:cubicBezTo>
                  <a:cubicBezTo>
                    <a:pt x="10" y="0"/>
                    <a:pt x="10" y="1"/>
                    <a:pt x="11" y="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1" name="Freeform 280"/>
            <p:cNvSpPr>
              <a:spLocks/>
            </p:cNvSpPr>
            <p:nvPr/>
          </p:nvSpPr>
          <p:spPr bwMode="auto">
            <a:xfrm>
              <a:off x="6821488" y="2724150"/>
              <a:ext cx="46038" cy="38100"/>
            </a:xfrm>
            <a:custGeom>
              <a:avLst/>
              <a:gdLst>
                <a:gd name="T0" fmla="*/ 6 w 12"/>
                <a:gd name="T1" fmla="*/ 0 h 10"/>
                <a:gd name="T2" fmla="*/ 12 w 12"/>
                <a:gd name="T3" fmla="*/ 4 h 10"/>
                <a:gd name="T4" fmla="*/ 9 w 12"/>
                <a:gd name="T5" fmla="*/ 8 h 10"/>
                <a:gd name="T6" fmla="*/ 7 w 12"/>
                <a:gd name="T7" fmla="*/ 9 h 10"/>
                <a:gd name="T8" fmla="*/ 1 w 12"/>
                <a:gd name="T9" fmla="*/ 7 h 10"/>
                <a:gd name="T10" fmla="*/ 5 w 12"/>
                <a:gd name="T11" fmla="*/ 0 h 10"/>
                <a:gd name="T12" fmla="*/ 6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6" y="0"/>
                  </a:moveTo>
                  <a:cubicBezTo>
                    <a:pt x="10" y="0"/>
                    <a:pt x="12" y="2"/>
                    <a:pt x="12" y="4"/>
                  </a:cubicBezTo>
                  <a:cubicBezTo>
                    <a:pt x="12" y="7"/>
                    <a:pt x="11" y="8"/>
                    <a:pt x="9" y="8"/>
                  </a:cubicBezTo>
                  <a:cubicBezTo>
                    <a:pt x="8" y="8"/>
                    <a:pt x="8" y="9"/>
                    <a:pt x="7" y="9"/>
                  </a:cubicBezTo>
                  <a:cubicBezTo>
                    <a:pt x="4" y="10"/>
                    <a:pt x="2" y="9"/>
                    <a:pt x="1" y="7"/>
                  </a:cubicBezTo>
                  <a:cubicBezTo>
                    <a:pt x="0" y="4"/>
                    <a:pt x="1" y="1"/>
                    <a:pt x="5" y="0"/>
                  </a:cubicBezTo>
                  <a:cubicBezTo>
                    <a:pt x="5" y="0"/>
                    <a:pt x="6" y="0"/>
                    <a:pt x="6"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2" name="Freeform 281"/>
            <p:cNvSpPr>
              <a:spLocks/>
            </p:cNvSpPr>
            <p:nvPr/>
          </p:nvSpPr>
          <p:spPr bwMode="auto">
            <a:xfrm>
              <a:off x="6719888" y="2825750"/>
              <a:ext cx="34925" cy="41275"/>
            </a:xfrm>
            <a:custGeom>
              <a:avLst/>
              <a:gdLst>
                <a:gd name="T0" fmla="*/ 9 w 9"/>
                <a:gd name="T1" fmla="*/ 7 h 11"/>
                <a:gd name="T2" fmla="*/ 7 w 9"/>
                <a:gd name="T3" fmla="*/ 10 h 11"/>
                <a:gd name="T4" fmla="*/ 4 w 9"/>
                <a:gd name="T5" fmla="*/ 9 h 11"/>
                <a:gd name="T6" fmla="*/ 2 w 9"/>
                <a:gd name="T7" fmla="*/ 6 h 11"/>
                <a:gd name="T8" fmla="*/ 0 w 9"/>
                <a:gd name="T9" fmla="*/ 2 h 11"/>
                <a:gd name="T10" fmla="*/ 4 w 9"/>
                <a:gd name="T11" fmla="*/ 0 h 11"/>
                <a:gd name="T12" fmla="*/ 8 w 9"/>
                <a:gd name="T13" fmla="*/ 2 h 11"/>
                <a:gd name="T14" fmla="*/ 9 w 9"/>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9" y="7"/>
                  </a:moveTo>
                  <a:cubicBezTo>
                    <a:pt x="9" y="8"/>
                    <a:pt x="8" y="10"/>
                    <a:pt x="7" y="10"/>
                  </a:cubicBezTo>
                  <a:cubicBezTo>
                    <a:pt x="7" y="11"/>
                    <a:pt x="5" y="10"/>
                    <a:pt x="4" y="9"/>
                  </a:cubicBezTo>
                  <a:cubicBezTo>
                    <a:pt x="3" y="8"/>
                    <a:pt x="2" y="7"/>
                    <a:pt x="2" y="6"/>
                  </a:cubicBezTo>
                  <a:cubicBezTo>
                    <a:pt x="1" y="5"/>
                    <a:pt x="0" y="3"/>
                    <a:pt x="0" y="2"/>
                  </a:cubicBezTo>
                  <a:cubicBezTo>
                    <a:pt x="1" y="1"/>
                    <a:pt x="3" y="0"/>
                    <a:pt x="4" y="0"/>
                  </a:cubicBezTo>
                  <a:cubicBezTo>
                    <a:pt x="5" y="0"/>
                    <a:pt x="7" y="1"/>
                    <a:pt x="8" y="2"/>
                  </a:cubicBezTo>
                  <a:cubicBezTo>
                    <a:pt x="9" y="3"/>
                    <a:pt x="9" y="5"/>
                    <a:pt x="9" y="7"/>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3" name="Freeform 282"/>
            <p:cNvSpPr>
              <a:spLocks/>
            </p:cNvSpPr>
            <p:nvPr/>
          </p:nvSpPr>
          <p:spPr bwMode="auto">
            <a:xfrm>
              <a:off x="6689726" y="2743200"/>
              <a:ext cx="46038" cy="44450"/>
            </a:xfrm>
            <a:custGeom>
              <a:avLst/>
              <a:gdLst>
                <a:gd name="T0" fmla="*/ 9 w 12"/>
                <a:gd name="T1" fmla="*/ 0 h 12"/>
                <a:gd name="T2" fmla="*/ 12 w 12"/>
                <a:gd name="T3" fmla="*/ 0 h 12"/>
                <a:gd name="T4" fmla="*/ 2 w 12"/>
                <a:gd name="T5" fmla="*/ 12 h 12"/>
                <a:gd name="T6" fmla="*/ 2 w 12"/>
                <a:gd name="T7" fmla="*/ 4 h 12"/>
                <a:gd name="T8" fmla="*/ 8 w 12"/>
                <a:gd name="T9" fmla="*/ 1 h 12"/>
                <a:gd name="T10" fmla="*/ 9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9" y="0"/>
                  </a:moveTo>
                  <a:cubicBezTo>
                    <a:pt x="10" y="0"/>
                    <a:pt x="11" y="0"/>
                    <a:pt x="12" y="0"/>
                  </a:cubicBezTo>
                  <a:cubicBezTo>
                    <a:pt x="12" y="3"/>
                    <a:pt x="8" y="7"/>
                    <a:pt x="2" y="12"/>
                  </a:cubicBezTo>
                  <a:cubicBezTo>
                    <a:pt x="0" y="9"/>
                    <a:pt x="0" y="6"/>
                    <a:pt x="2" y="4"/>
                  </a:cubicBezTo>
                  <a:cubicBezTo>
                    <a:pt x="4" y="3"/>
                    <a:pt x="6" y="2"/>
                    <a:pt x="8" y="1"/>
                  </a:cubicBezTo>
                  <a:cubicBezTo>
                    <a:pt x="8" y="1"/>
                    <a:pt x="8" y="0"/>
                    <a:pt x="9"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4" name="Freeform 283"/>
            <p:cNvSpPr>
              <a:spLocks/>
            </p:cNvSpPr>
            <p:nvPr/>
          </p:nvSpPr>
          <p:spPr bwMode="auto">
            <a:xfrm>
              <a:off x="6818313" y="2663825"/>
              <a:ext cx="33338" cy="33338"/>
            </a:xfrm>
            <a:custGeom>
              <a:avLst/>
              <a:gdLst>
                <a:gd name="T0" fmla="*/ 0 w 9"/>
                <a:gd name="T1" fmla="*/ 9 h 9"/>
                <a:gd name="T2" fmla="*/ 0 w 9"/>
                <a:gd name="T3" fmla="*/ 9 h 9"/>
                <a:gd name="T4" fmla="*/ 0 w 9"/>
                <a:gd name="T5" fmla="*/ 5 h 9"/>
                <a:gd name="T6" fmla="*/ 7 w 9"/>
                <a:gd name="T7" fmla="*/ 1 h 9"/>
                <a:gd name="T8" fmla="*/ 9 w 9"/>
                <a:gd name="T9" fmla="*/ 5 h 9"/>
                <a:gd name="T10" fmla="*/ 0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0" y="9"/>
                  </a:moveTo>
                  <a:cubicBezTo>
                    <a:pt x="0" y="9"/>
                    <a:pt x="0" y="9"/>
                    <a:pt x="0" y="9"/>
                  </a:cubicBezTo>
                  <a:cubicBezTo>
                    <a:pt x="0" y="8"/>
                    <a:pt x="0" y="6"/>
                    <a:pt x="0" y="5"/>
                  </a:cubicBezTo>
                  <a:cubicBezTo>
                    <a:pt x="1" y="2"/>
                    <a:pt x="3" y="0"/>
                    <a:pt x="7" y="1"/>
                  </a:cubicBezTo>
                  <a:cubicBezTo>
                    <a:pt x="9" y="2"/>
                    <a:pt x="9" y="3"/>
                    <a:pt x="9" y="5"/>
                  </a:cubicBezTo>
                  <a:cubicBezTo>
                    <a:pt x="7" y="8"/>
                    <a:pt x="4" y="9"/>
                    <a:pt x="0" y="9"/>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5" name="Freeform 284"/>
            <p:cNvSpPr>
              <a:spLocks/>
            </p:cNvSpPr>
            <p:nvPr/>
          </p:nvSpPr>
          <p:spPr bwMode="auto">
            <a:xfrm>
              <a:off x="6799263" y="2814638"/>
              <a:ext cx="33338" cy="33338"/>
            </a:xfrm>
            <a:custGeom>
              <a:avLst/>
              <a:gdLst>
                <a:gd name="T0" fmla="*/ 9 w 9"/>
                <a:gd name="T1" fmla="*/ 4 h 9"/>
                <a:gd name="T2" fmla="*/ 5 w 9"/>
                <a:gd name="T3" fmla="*/ 8 h 9"/>
                <a:gd name="T4" fmla="*/ 1 w 9"/>
                <a:gd name="T5" fmla="*/ 6 h 9"/>
                <a:gd name="T6" fmla="*/ 0 w 9"/>
                <a:gd name="T7" fmla="*/ 4 h 9"/>
                <a:gd name="T8" fmla="*/ 0 w 9"/>
                <a:gd name="T9" fmla="*/ 0 h 9"/>
                <a:gd name="T10" fmla="*/ 5 w 9"/>
                <a:gd name="T11" fmla="*/ 1 h 9"/>
                <a:gd name="T12" fmla="*/ 9 w 9"/>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4"/>
                  </a:moveTo>
                  <a:cubicBezTo>
                    <a:pt x="7" y="6"/>
                    <a:pt x="6" y="7"/>
                    <a:pt x="5" y="8"/>
                  </a:cubicBezTo>
                  <a:cubicBezTo>
                    <a:pt x="3" y="9"/>
                    <a:pt x="2" y="7"/>
                    <a:pt x="1" y="6"/>
                  </a:cubicBezTo>
                  <a:cubicBezTo>
                    <a:pt x="0" y="5"/>
                    <a:pt x="0" y="5"/>
                    <a:pt x="0" y="4"/>
                  </a:cubicBezTo>
                  <a:cubicBezTo>
                    <a:pt x="0" y="3"/>
                    <a:pt x="0" y="1"/>
                    <a:pt x="0" y="0"/>
                  </a:cubicBezTo>
                  <a:cubicBezTo>
                    <a:pt x="1" y="0"/>
                    <a:pt x="3" y="0"/>
                    <a:pt x="5" y="1"/>
                  </a:cubicBezTo>
                  <a:cubicBezTo>
                    <a:pt x="6" y="1"/>
                    <a:pt x="7" y="2"/>
                    <a:pt x="9" y="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6" name="Freeform 285"/>
            <p:cNvSpPr>
              <a:spLocks/>
            </p:cNvSpPr>
            <p:nvPr/>
          </p:nvSpPr>
          <p:spPr bwMode="auto">
            <a:xfrm>
              <a:off x="6780213" y="2743200"/>
              <a:ext cx="38100" cy="30163"/>
            </a:xfrm>
            <a:custGeom>
              <a:avLst/>
              <a:gdLst>
                <a:gd name="T0" fmla="*/ 10 w 10"/>
                <a:gd name="T1" fmla="*/ 0 h 8"/>
                <a:gd name="T2" fmla="*/ 2 w 10"/>
                <a:gd name="T3" fmla="*/ 7 h 8"/>
                <a:gd name="T4" fmla="*/ 0 w 10"/>
                <a:gd name="T5" fmla="*/ 5 h 8"/>
                <a:gd name="T6" fmla="*/ 10 w 10"/>
                <a:gd name="T7" fmla="*/ 0 h 8"/>
              </a:gdLst>
              <a:ahLst/>
              <a:cxnLst>
                <a:cxn ang="0">
                  <a:pos x="T0" y="T1"/>
                </a:cxn>
                <a:cxn ang="0">
                  <a:pos x="T2" y="T3"/>
                </a:cxn>
                <a:cxn ang="0">
                  <a:pos x="T4" y="T5"/>
                </a:cxn>
                <a:cxn ang="0">
                  <a:pos x="T6" y="T7"/>
                </a:cxn>
              </a:cxnLst>
              <a:rect l="0" t="0" r="r" b="b"/>
              <a:pathLst>
                <a:path w="10" h="8">
                  <a:moveTo>
                    <a:pt x="10" y="0"/>
                  </a:moveTo>
                  <a:cubicBezTo>
                    <a:pt x="9" y="5"/>
                    <a:pt x="6" y="8"/>
                    <a:pt x="2" y="7"/>
                  </a:cubicBezTo>
                  <a:cubicBezTo>
                    <a:pt x="1" y="7"/>
                    <a:pt x="0" y="7"/>
                    <a:pt x="0" y="5"/>
                  </a:cubicBezTo>
                  <a:cubicBezTo>
                    <a:pt x="1" y="3"/>
                    <a:pt x="7" y="0"/>
                    <a:pt x="10"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7" name="Freeform 286"/>
            <p:cNvSpPr>
              <a:spLocks/>
            </p:cNvSpPr>
            <p:nvPr/>
          </p:nvSpPr>
          <p:spPr bwMode="auto">
            <a:xfrm>
              <a:off x="6697663" y="2719388"/>
              <a:ext cx="33338" cy="30163"/>
            </a:xfrm>
            <a:custGeom>
              <a:avLst/>
              <a:gdLst>
                <a:gd name="T0" fmla="*/ 7 w 9"/>
                <a:gd name="T1" fmla="*/ 6 h 8"/>
                <a:gd name="T2" fmla="*/ 6 w 9"/>
                <a:gd name="T3" fmla="*/ 7 h 8"/>
                <a:gd name="T4" fmla="*/ 4 w 9"/>
                <a:gd name="T5" fmla="*/ 7 h 8"/>
                <a:gd name="T6" fmla="*/ 1 w 9"/>
                <a:gd name="T7" fmla="*/ 5 h 8"/>
                <a:gd name="T8" fmla="*/ 4 w 9"/>
                <a:gd name="T9" fmla="*/ 0 h 8"/>
                <a:gd name="T10" fmla="*/ 9 w 9"/>
                <a:gd name="T11" fmla="*/ 3 h 8"/>
                <a:gd name="T12" fmla="*/ 7 w 9"/>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7" y="6"/>
                  </a:moveTo>
                  <a:cubicBezTo>
                    <a:pt x="6" y="6"/>
                    <a:pt x="6" y="7"/>
                    <a:pt x="6" y="7"/>
                  </a:cubicBezTo>
                  <a:cubicBezTo>
                    <a:pt x="5" y="7"/>
                    <a:pt x="5" y="7"/>
                    <a:pt x="4" y="7"/>
                  </a:cubicBezTo>
                  <a:cubicBezTo>
                    <a:pt x="3" y="7"/>
                    <a:pt x="1" y="8"/>
                    <a:pt x="1" y="5"/>
                  </a:cubicBezTo>
                  <a:cubicBezTo>
                    <a:pt x="0" y="3"/>
                    <a:pt x="2" y="1"/>
                    <a:pt x="4" y="0"/>
                  </a:cubicBezTo>
                  <a:cubicBezTo>
                    <a:pt x="6" y="0"/>
                    <a:pt x="9" y="0"/>
                    <a:pt x="9" y="3"/>
                  </a:cubicBezTo>
                  <a:cubicBezTo>
                    <a:pt x="9" y="4"/>
                    <a:pt x="8" y="5"/>
                    <a:pt x="7" y="6"/>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8" name="Freeform 287"/>
            <p:cNvSpPr>
              <a:spLocks/>
            </p:cNvSpPr>
            <p:nvPr/>
          </p:nvSpPr>
          <p:spPr bwMode="auto">
            <a:xfrm>
              <a:off x="6788151" y="2655888"/>
              <a:ext cx="30163" cy="30163"/>
            </a:xfrm>
            <a:custGeom>
              <a:avLst/>
              <a:gdLst>
                <a:gd name="T0" fmla="*/ 8 w 8"/>
                <a:gd name="T1" fmla="*/ 3 h 8"/>
                <a:gd name="T2" fmla="*/ 4 w 8"/>
                <a:gd name="T3" fmla="*/ 8 h 8"/>
                <a:gd name="T4" fmla="*/ 0 w 8"/>
                <a:gd name="T5" fmla="*/ 2 h 8"/>
                <a:gd name="T6" fmla="*/ 3 w 8"/>
                <a:gd name="T7" fmla="*/ 0 h 8"/>
                <a:gd name="T8" fmla="*/ 8 w 8"/>
                <a:gd name="T9" fmla="*/ 3 h 8"/>
              </a:gdLst>
              <a:ahLst/>
              <a:cxnLst>
                <a:cxn ang="0">
                  <a:pos x="T0" y="T1"/>
                </a:cxn>
                <a:cxn ang="0">
                  <a:pos x="T2" y="T3"/>
                </a:cxn>
                <a:cxn ang="0">
                  <a:pos x="T4" y="T5"/>
                </a:cxn>
                <a:cxn ang="0">
                  <a:pos x="T6" y="T7"/>
                </a:cxn>
                <a:cxn ang="0">
                  <a:pos x="T8" y="T9"/>
                </a:cxn>
              </a:cxnLst>
              <a:rect l="0" t="0" r="r" b="b"/>
              <a:pathLst>
                <a:path w="8" h="8">
                  <a:moveTo>
                    <a:pt x="8" y="3"/>
                  </a:moveTo>
                  <a:cubicBezTo>
                    <a:pt x="7" y="5"/>
                    <a:pt x="6" y="6"/>
                    <a:pt x="4" y="8"/>
                  </a:cubicBezTo>
                  <a:cubicBezTo>
                    <a:pt x="3" y="6"/>
                    <a:pt x="1" y="4"/>
                    <a:pt x="0" y="2"/>
                  </a:cubicBezTo>
                  <a:cubicBezTo>
                    <a:pt x="1" y="1"/>
                    <a:pt x="2" y="0"/>
                    <a:pt x="3" y="0"/>
                  </a:cubicBezTo>
                  <a:cubicBezTo>
                    <a:pt x="5" y="0"/>
                    <a:pt x="7" y="0"/>
                    <a:pt x="8"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9" name="Freeform 288"/>
            <p:cNvSpPr>
              <a:spLocks/>
            </p:cNvSpPr>
            <p:nvPr/>
          </p:nvSpPr>
          <p:spPr bwMode="auto">
            <a:xfrm>
              <a:off x="6777038" y="2840038"/>
              <a:ext cx="33338" cy="41275"/>
            </a:xfrm>
            <a:custGeom>
              <a:avLst/>
              <a:gdLst>
                <a:gd name="T0" fmla="*/ 4 w 9"/>
                <a:gd name="T1" fmla="*/ 8 h 11"/>
                <a:gd name="T2" fmla="*/ 5 w 9"/>
                <a:gd name="T3" fmla="*/ 11 h 11"/>
                <a:gd name="T4" fmla="*/ 4 w 9"/>
                <a:gd name="T5" fmla="*/ 11 h 11"/>
                <a:gd name="T6" fmla="*/ 2 w 9"/>
                <a:gd name="T7" fmla="*/ 9 h 11"/>
                <a:gd name="T8" fmla="*/ 1 w 9"/>
                <a:gd name="T9" fmla="*/ 7 h 11"/>
                <a:gd name="T10" fmla="*/ 9 w 9"/>
                <a:gd name="T11" fmla="*/ 2 h 11"/>
                <a:gd name="T12" fmla="*/ 4 w 9"/>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4" y="8"/>
                  </a:moveTo>
                  <a:cubicBezTo>
                    <a:pt x="5" y="9"/>
                    <a:pt x="5" y="10"/>
                    <a:pt x="5" y="11"/>
                  </a:cubicBezTo>
                  <a:cubicBezTo>
                    <a:pt x="5" y="11"/>
                    <a:pt x="4" y="11"/>
                    <a:pt x="4" y="11"/>
                  </a:cubicBezTo>
                  <a:cubicBezTo>
                    <a:pt x="3" y="11"/>
                    <a:pt x="2" y="10"/>
                    <a:pt x="2" y="9"/>
                  </a:cubicBezTo>
                  <a:cubicBezTo>
                    <a:pt x="2" y="8"/>
                    <a:pt x="1" y="8"/>
                    <a:pt x="1" y="7"/>
                  </a:cubicBezTo>
                  <a:cubicBezTo>
                    <a:pt x="0" y="3"/>
                    <a:pt x="4" y="0"/>
                    <a:pt x="9" y="2"/>
                  </a:cubicBezTo>
                  <a:cubicBezTo>
                    <a:pt x="7" y="4"/>
                    <a:pt x="6" y="6"/>
                    <a:pt x="4" y="8"/>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0" name="Freeform 289"/>
            <p:cNvSpPr>
              <a:spLocks/>
            </p:cNvSpPr>
            <p:nvPr/>
          </p:nvSpPr>
          <p:spPr bwMode="auto">
            <a:xfrm>
              <a:off x="6799263" y="2847975"/>
              <a:ext cx="33338" cy="38100"/>
            </a:xfrm>
            <a:custGeom>
              <a:avLst/>
              <a:gdLst>
                <a:gd name="T0" fmla="*/ 6 w 9"/>
                <a:gd name="T1" fmla="*/ 0 h 10"/>
                <a:gd name="T2" fmla="*/ 7 w 9"/>
                <a:gd name="T3" fmla="*/ 8 h 10"/>
                <a:gd name="T4" fmla="*/ 0 w 9"/>
                <a:gd name="T5" fmla="*/ 7 h 10"/>
                <a:gd name="T6" fmla="*/ 6 w 9"/>
                <a:gd name="T7" fmla="*/ 0 h 10"/>
              </a:gdLst>
              <a:ahLst/>
              <a:cxnLst>
                <a:cxn ang="0">
                  <a:pos x="T0" y="T1"/>
                </a:cxn>
                <a:cxn ang="0">
                  <a:pos x="T2" y="T3"/>
                </a:cxn>
                <a:cxn ang="0">
                  <a:pos x="T4" y="T5"/>
                </a:cxn>
                <a:cxn ang="0">
                  <a:pos x="T6" y="T7"/>
                </a:cxn>
              </a:cxnLst>
              <a:rect l="0" t="0" r="r" b="b"/>
              <a:pathLst>
                <a:path w="9" h="10">
                  <a:moveTo>
                    <a:pt x="6" y="0"/>
                  </a:moveTo>
                  <a:cubicBezTo>
                    <a:pt x="8" y="3"/>
                    <a:pt x="9" y="7"/>
                    <a:pt x="7" y="8"/>
                  </a:cubicBezTo>
                  <a:cubicBezTo>
                    <a:pt x="5" y="10"/>
                    <a:pt x="3" y="9"/>
                    <a:pt x="0" y="7"/>
                  </a:cubicBezTo>
                  <a:cubicBezTo>
                    <a:pt x="2" y="5"/>
                    <a:pt x="4" y="3"/>
                    <a:pt x="6"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1" name="Freeform 290"/>
            <p:cNvSpPr>
              <a:spLocks/>
            </p:cNvSpPr>
            <p:nvPr/>
          </p:nvSpPr>
          <p:spPr bwMode="auto">
            <a:xfrm>
              <a:off x="6829426" y="2855913"/>
              <a:ext cx="33338" cy="22225"/>
            </a:xfrm>
            <a:custGeom>
              <a:avLst/>
              <a:gdLst>
                <a:gd name="T0" fmla="*/ 3 w 9"/>
                <a:gd name="T1" fmla="*/ 6 h 6"/>
                <a:gd name="T2" fmla="*/ 1 w 9"/>
                <a:gd name="T3" fmla="*/ 4 h 6"/>
                <a:gd name="T4" fmla="*/ 6 w 9"/>
                <a:gd name="T5" fmla="*/ 0 h 6"/>
                <a:gd name="T6" fmla="*/ 9 w 9"/>
                <a:gd name="T7" fmla="*/ 2 h 6"/>
                <a:gd name="T8" fmla="*/ 3 w 9"/>
                <a:gd name="T9" fmla="*/ 6 h 6"/>
              </a:gdLst>
              <a:ahLst/>
              <a:cxnLst>
                <a:cxn ang="0">
                  <a:pos x="T0" y="T1"/>
                </a:cxn>
                <a:cxn ang="0">
                  <a:pos x="T2" y="T3"/>
                </a:cxn>
                <a:cxn ang="0">
                  <a:pos x="T4" y="T5"/>
                </a:cxn>
                <a:cxn ang="0">
                  <a:pos x="T6" y="T7"/>
                </a:cxn>
                <a:cxn ang="0">
                  <a:pos x="T8" y="T9"/>
                </a:cxn>
              </a:cxnLst>
              <a:rect l="0" t="0" r="r" b="b"/>
              <a:pathLst>
                <a:path w="9" h="6">
                  <a:moveTo>
                    <a:pt x="3" y="6"/>
                  </a:moveTo>
                  <a:cubicBezTo>
                    <a:pt x="2" y="5"/>
                    <a:pt x="1" y="5"/>
                    <a:pt x="1" y="4"/>
                  </a:cubicBezTo>
                  <a:cubicBezTo>
                    <a:pt x="0" y="2"/>
                    <a:pt x="3" y="0"/>
                    <a:pt x="6" y="0"/>
                  </a:cubicBezTo>
                  <a:cubicBezTo>
                    <a:pt x="7" y="0"/>
                    <a:pt x="8" y="1"/>
                    <a:pt x="9" y="2"/>
                  </a:cubicBezTo>
                  <a:cubicBezTo>
                    <a:pt x="9" y="3"/>
                    <a:pt x="6" y="6"/>
                    <a:pt x="3" y="6"/>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2" name="Freeform 291"/>
            <p:cNvSpPr>
              <a:spLocks/>
            </p:cNvSpPr>
            <p:nvPr/>
          </p:nvSpPr>
          <p:spPr bwMode="auto">
            <a:xfrm>
              <a:off x="6772276" y="2776538"/>
              <a:ext cx="19050" cy="22225"/>
            </a:xfrm>
            <a:custGeom>
              <a:avLst/>
              <a:gdLst>
                <a:gd name="T0" fmla="*/ 0 w 5"/>
                <a:gd name="T1" fmla="*/ 2 h 6"/>
                <a:gd name="T2" fmla="*/ 0 w 5"/>
                <a:gd name="T3" fmla="*/ 2 h 6"/>
                <a:gd name="T4" fmla="*/ 1 w 5"/>
                <a:gd name="T5" fmla="*/ 1 h 6"/>
                <a:gd name="T6" fmla="*/ 5 w 5"/>
                <a:gd name="T7" fmla="*/ 0 h 6"/>
                <a:gd name="T8" fmla="*/ 5 w 5"/>
                <a:gd name="T9" fmla="*/ 4 h 6"/>
                <a:gd name="T10" fmla="*/ 1 w 5"/>
                <a:gd name="T11" fmla="*/ 6 h 6"/>
                <a:gd name="T12" fmla="*/ 0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2"/>
                  </a:moveTo>
                  <a:cubicBezTo>
                    <a:pt x="0" y="2"/>
                    <a:pt x="0" y="2"/>
                    <a:pt x="0" y="2"/>
                  </a:cubicBezTo>
                  <a:cubicBezTo>
                    <a:pt x="0" y="2"/>
                    <a:pt x="0" y="1"/>
                    <a:pt x="1" y="1"/>
                  </a:cubicBezTo>
                  <a:cubicBezTo>
                    <a:pt x="2" y="1"/>
                    <a:pt x="3" y="1"/>
                    <a:pt x="5" y="0"/>
                  </a:cubicBezTo>
                  <a:cubicBezTo>
                    <a:pt x="5" y="2"/>
                    <a:pt x="5" y="3"/>
                    <a:pt x="5" y="4"/>
                  </a:cubicBezTo>
                  <a:cubicBezTo>
                    <a:pt x="4" y="5"/>
                    <a:pt x="2" y="5"/>
                    <a:pt x="1" y="6"/>
                  </a:cubicBezTo>
                  <a:cubicBezTo>
                    <a:pt x="0" y="5"/>
                    <a:pt x="0" y="3"/>
                    <a:pt x="0"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3" name="Freeform 292"/>
            <p:cNvSpPr>
              <a:spLocks/>
            </p:cNvSpPr>
            <p:nvPr/>
          </p:nvSpPr>
          <p:spPr bwMode="auto">
            <a:xfrm>
              <a:off x="6700838" y="2803525"/>
              <a:ext cx="19050" cy="30163"/>
            </a:xfrm>
            <a:custGeom>
              <a:avLst/>
              <a:gdLst>
                <a:gd name="T0" fmla="*/ 5 w 5"/>
                <a:gd name="T1" fmla="*/ 6 h 8"/>
                <a:gd name="T2" fmla="*/ 3 w 5"/>
                <a:gd name="T3" fmla="*/ 7 h 8"/>
                <a:gd name="T4" fmla="*/ 0 w 5"/>
                <a:gd name="T5" fmla="*/ 2 h 8"/>
                <a:gd name="T6" fmla="*/ 2 w 5"/>
                <a:gd name="T7" fmla="*/ 1 h 8"/>
                <a:gd name="T8" fmla="*/ 5 w 5"/>
                <a:gd name="T9" fmla="*/ 6 h 8"/>
              </a:gdLst>
              <a:ahLst/>
              <a:cxnLst>
                <a:cxn ang="0">
                  <a:pos x="T0" y="T1"/>
                </a:cxn>
                <a:cxn ang="0">
                  <a:pos x="T2" y="T3"/>
                </a:cxn>
                <a:cxn ang="0">
                  <a:pos x="T4" y="T5"/>
                </a:cxn>
                <a:cxn ang="0">
                  <a:pos x="T6" y="T7"/>
                </a:cxn>
                <a:cxn ang="0">
                  <a:pos x="T8" y="T9"/>
                </a:cxn>
              </a:cxnLst>
              <a:rect l="0" t="0" r="r" b="b"/>
              <a:pathLst>
                <a:path w="5" h="8">
                  <a:moveTo>
                    <a:pt x="5" y="6"/>
                  </a:moveTo>
                  <a:cubicBezTo>
                    <a:pt x="5" y="6"/>
                    <a:pt x="4" y="7"/>
                    <a:pt x="3" y="7"/>
                  </a:cubicBezTo>
                  <a:cubicBezTo>
                    <a:pt x="2" y="8"/>
                    <a:pt x="0" y="5"/>
                    <a:pt x="0" y="2"/>
                  </a:cubicBezTo>
                  <a:cubicBezTo>
                    <a:pt x="0" y="2"/>
                    <a:pt x="1" y="1"/>
                    <a:pt x="2" y="1"/>
                  </a:cubicBezTo>
                  <a:cubicBezTo>
                    <a:pt x="4" y="0"/>
                    <a:pt x="5" y="2"/>
                    <a:pt x="5" y="6"/>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4" name="Oval 293"/>
            <p:cNvSpPr>
              <a:spLocks noChangeArrowheads="1"/>
            </p:cNvSpPr>
            <p:nvPr/>
          </p:nvSpPr>
          <p:spPr bwMode="auto">
            <a:xfrm>
              <a:off x="6742113" y="2716213"/>
              <a:ext cx="23813" cy="22225"/>
            </a:xfrm>
            <a:prstGeom prst="ellipse">
              <a:avLst/>
            </a:pr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5" name="Freeform 294"/>
            <p:cNvSpPr>
              <a:spLocks/>
            </p:cNvSpPr>
            <p:nvPr/>
          </p:nvSpPr>
          <p:spPr bwMode="auto">
            <a:xfrm>
              <a:off x="6870701" y="2828925"/>
              <a:ext cx="30163" cy="26988"/>
            </a:xfrm>
            <a:custGeom>
              <a:avLst/>
              <a:gdLst>
                <a:gd name="T0" fmla="*/ 8 w 8"/>
                <a:gd name="T1" fmla="*/ 1 h 7"/>
                <a:gd name="T2" fmla="*/ 3 w 8"/>
                <a:gd name="T3" fmla="*/ 7 h 7"/>
                <a:gd name="T4" fmla="*/ 1 w 8"/>
                <a:gd name="T5" fmla="*/ 6 h 7"/>
                <a:gd name="T6" fmla="*/ 1 w 8"/>
                <a:gd name="T7" fmla="*/ 4 h 7"/>
                <a:gd name="T8" fmla="*/ 5 w 8"/>
                <a:gd name="T9" fmla="*/ 1 h 7"/>
                <a:gd name="T10" fmla="*/ 8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8" y="1"/>
                  </a:moveTo>
                  <a:cubicBezTo>
                    <a:pt x="6" y="4"/>
                    <a:pt x="4" y="5"/>
                    <a:pt x="3" y="7"/>
                  </a:cubicBezTo>
                  <a:cubicBezTo>
                    <a:pt x="3" y="7"/>
                    <a:pt x="1" y="7"/>
                    <a:pt x="1" y="6"/>
                  </a:cubicBezTo>
                  <a:cubicBezTo>
                    <a:pt x="0" y="6"/>
                    <a:pt x="0" y="5"/>
                    <a:pt x="1" y="4"/>
                  </a:cubicBezTo>
                  <a:cubicBezTo>
                    <a:pt x="2" y="3"/>
                    <a:pt x="3" y="2"/>
                    <a:pt x="5" y="1"/>
                  </a:cubicBezTo>
                  <a:cubicBezTo>
                    <a:pt x="5" y="0"/>
                    <a:pt x="6" y="1"/>
                    <a:pt x="8" y="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6" name="Freeform 295"/>
            <p:cNvSpPr>
              <a:spLocks/>
            </p:cNvSpPr>
            <p:nvPr/>
          </p:nvSpPr>
          <p:spPr bwMode="auto">
            <a:xfrm>
              <a:off x="6705601" y="2776538"/>
              <a:ext cx="22225" cy="22225"/>
            </a:xfrm>
            <a:custGeom>
              <a:avLst/>
              <a:gdLst>
                <a:gd name="T0" fmla="*/ 6 w 6"/>
                <a:gd name="T1" fmla="*/ 3 h 6"/>
                <a:gd name="T2" fmla="*/ 3 w 6"/>
                <a:gd name="T3" fmla="*/ 6 h 6"/>
                <a:gd name="T4" fmla="*/ 0 w 6"/>
                <a:gd name="T5" fmla="*/ 4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4"/>
                    <a:pt x="4" y="6"/>
                    <a:pt x="3" y="6"/>
                  </a:cubicBezTo>
                  <a:cubicBezTo>
                    <a:pt x="2" y="6"/>
                    <a:pt x="1" y="5"/>
                    <a:pt x="0" y="4"/>
                  </a:cubicBezTo>
                  <a:cubicBezTo>
                    <a:pt x="1" y="3"/>
                    <a:pt x="2" y="2"/>
                    <a:pt x="3" y="0"/>
                  </a:cubicBezTo>
                  <a:cubicBezTo>
                    <a:pt x="4" y="1"/>
                    <a:pt x="5" y="2"/>
                    <a:pt x="6"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7" name="Freeform 296"/>
            <p:cNvSpPr>
              <a:spLocks/>
            </p:cNvSpPr>
            <p:nvPr/>
          </p:nvSpPr>
          <p:spPr bwMode="auto">
            <a:xfrm>
              <a:off x="6724651" y="2803525"/>
              <a:ext cx="22225" cy="17463"/>
            </a:xfrm>
            <a:custGeom>
              <a:avLst/>
              <a:gdLst>
                <a:gd name="T0" fmla="*/ 6 w 6"/>
                <a:gd name="T1" fmla="*/ 3 h 5"/>
                <a:gd name="T2" fmla="*/ 3 w 6"/>
                <a:gd name="T3" fmla="*/ 5 h 5"/>
                <a:gd name="T4" fmla="*/ 0 w 6"/>
                <a:gd name="T5" fmla="*/ 3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2" y="5"/>
                    <a:pt x="1" y="3"/>
                    <a:pt x="0" y="3"/>
                  </a:cubicBezTo>
                  <a:cubicBezTo>
                    <a:pt x="1" y="2"/>
                    <a:pt x="2" y="1"/>
                    <a:pt x="3" y="0"/>
                  </a:cubicBezTo>
                  <a:cubicBezTo>
                    <a:pt x="4" y="1"/>
                    <a:pt x="5" y="2"/>
                    <a:pt x="6"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8" name="Freeform 297"/>
            <p:cNvSpPr>
              <a:spLocks/>
            </p:cNvSpPr>
            <p:nvPr/>
          </p:nvSpPr>
          <p:spPr bwMode="auto">
            <a:xfrm>
              <a:off x="6708776" y="2693988"/>
              <a:ext cx="15875" cy="22225"/>
            </a:xfrm>
            <a:custGeom>
              <a:avLst/>
              <a:gdLst>
                <a:gd name="T0" fmla="*/ 4 w 4"/>
                <a:gd name="T1" fmla="*/ 0 h 6"/>
                <a:gd name="T2" fmla="*/ 4 w 4"/>
                <a:gd name="T3" fmla="*/ 6 h 6"/>
                <a:gd name="T4" fmla="*/ 1 w 4"/>
                <a:gd name="T5" fmla="*/ 5 h 6"/>
                <a:gd name="T6" fmla="*/ 4 w 4"/>
                <a:gd name="T7" fmla="*/ 0 h 6"/>
              </a:gdLst>
              <a:ahLst/>
              <a:cxnLst>
                <a:cxn ang="0">
                  <a:pos x="T0" y="T1"/>
                </a:cxn>
                <a:cxn ang="0">
                  <a:pos x="T2" y="T3"/>
                </a:cxn>
                <a:cxn ang="0">
                  <a:pos x="T4" y="T5"/>
                </a:cxn>
                <a:cxn ang="0">
                  <a:pos x="T6" y="T7"/>
                </a:cxn>
              </a:cxnLst>
              <a:rect l="0" t="0" r="r" b="b"/>
              <a:pathLst>
                <a:path w="4" h="6">
                  <a:moveTo>
                    <a:pt x="4" y="0"/>
                  </a:moveTo>
                  <a:cubicBezTo>
                    <a:pt x="4" y="2"/>
                    <a:pt x="4" y="4"/>
                    <a:pt x="4" y="6"/>
                  </a:cubicBezTo>
                  <a:cubicBezTo>
                    <a:pt x="3" y="6"/>
                    <a:pt x="1" y="6"/>
                    <a:pt x="1" y="5"/>
                  </a:cubicBezTo>
                  <a:cubicBezTo>
                    <a:pt x="0" y="3"/>
                    <a:pt x="2" y="2"/>
                    <a:pt x="4"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9" name="Freeform 298"/>
            <p:cNvSpPr>
              <a:spLocks/>
            </p:cNvSpPr>
            <p:nvPr/>
          </p:nvSpPr>
          <p:spPr bwMode="auto">
            <a:xfrm>
              <a:off x="6765926" y="2732088"/>
              <a:ext cx="30163" cy="17463"/>
            </a:xfrm>
            <a:custGeom>
              <a:avLst/>
              <a:gdLst>
                <a:gd name="T0" fmla="*/ 2 w 8"/>
                <a:gd name="T1" fmla="*/ 5 h 5"/>
                <a:gd name="T2" fmla="*/ 0 w 8"/>
                <a:gd name="T3" fmla="*/ 1 h 5"/>
                <a:gd name="T4" fmla="*/ 8 w 8"/>
                <a:gd name="T5" fmla="*/ 4 h 5"/>
                <a:gd name="T6" fmla="*/ 2 w 8"/>
                <a:gd name="T7" fmla="*/ 4 h 5"/>
                <a:gd name="T8" fmla="*/ 2 w 8"/>
                <a:gd name="T9" fmla="*/ 5 h 5"/>
              </a:gdLst>
              <a:ahLst/>
              <a:cxnLst>
                <a:cxn ang="0">
                  <a:pos x="T0" y="T1"/>
                </a:cxn>
                <a:cxn ang="0">
                  <a:pos x="T2" y="T3"/>
                </a:cxn>
                <a:cxn ang="0">
                  <a:pos x="T4" y="T5"/>
                </a:cxn>
                <a:cxn ang="0">
                  <a:pos x="T6" y="T7"/>
                </a:cxn>
                <a:cxn ang="0">
                  <a:pos x="T8" y="T9"/>
                </a:cxn>
              </a:cxnLst>
              <a:rect l="0" t="0" r="r" b="b"/>
              <a:pathLst>
                <a:path w="8" h="5">
                  <a:moveTo>
                    <a:pt x="2" y="5"/>
                  </a:moveTo>
                  <a:cubicBezTo>
                    <a:pt x="2" y="4"/>
                    <a:pt x="1" y="2"/>
                    <a:pt x="0" y="1"/>
                  </a:cubicBezTo>
                  <a:cubicBezTo>
                    <a:pt x="4" y="0"/>
                    <a:pt x="5" y="2"/>
                    <a:pt x="8" y="4"/>
                  </a:cubicBezTo>
                  <a:cubicBezTo>
                    <a:pt x="5" y="4"/>
                    <a:pt x="4" y="4"/>
                    <a:pt x="2" y="4"/>
                  </a:cubicBezTo>
                  <a:cubicBezTo>
                    <a:pt x="2" y="4"/>
                    <a:pt x="2" y="5"/>
                    <a:pt x="2"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0" name="Freeform 299"/>
            <p:cNvSpPr>
              <a:spLocks/>
            </p:cNvSpPr>
            <p:nvPr/>
          </p:nvSpPr>
          <p:spPr bwMode="auto">
            <a:xfrm>
              <a:off x="6826251" y="2705100"/>
              <a:ext cx="22225" cy="14288"/>
            </a:xfrm>
            <a:custGeom>
              <a:avLst/>
              <a:gdLst>
                <a:gd name="T0" fmla="*/ 0 w 6"/>
                <a:gd name="T1" fmla="*/ 3 h 4"/>
                <a:gd name="T2" fmla="*/ 4 w 6"/>
                <a:gd name="T3" fmla="*/ 0 h 4"/>
                <a:gd name="T4" fmla="*/ 6 w 6"/>
                <a:gd name="T5" fmla="*/ 1 h 4"/>
                <a:gd name="T6" fmla="*/ 4 w 6"/>
                <a:gd name="T7" fmla="*/ 4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cubicBezTo>
                    <a:pt x="2" y="1"/>
                    <a:pt x="3" y="1"/>
                    <a:pt x="4" y="0"/>
                  </a:cubicBezTo>
                  <a:cubicBezTo>
                    <a:pt x="5" y="0"/>
                    <a:pt x="6" y="1"/>
                    <a:pt x="6" y="1"/>
                  </a:cubicBezTo>
                  <a:cubicBezTo>
                    <a:pt x="5" y="2"/>
                    <a:pt x="5" y="3"/>
                    <a:pt x="4" y="4"/>
                  </a:cubicBezTo>
                  <a:cubicBezTo>
                    <a:pt x="3" y="4"/>
                    <a:pt x="2" y="4"/>
                    <a:pt x="0"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1" name="Freeform 300"/>
            <p:cNvSpPr>
              <a:spLocks/>
            </p:cNvSpPr>
            <p:nvPr/>
          </p:nvSpPr>
          <p:spPr bwMode="auto">
            <a:xfrm>
              <a:off x="6757988" y="2844800"/>
              <a:ext cx="14288" cy="19050"/>
            </a:xfrm>
            <a:custGeom>
              <a:avLst/>
              <a:gdLst>
                <a:gd name="T0" fmla="*/ 3 w 4"/>
                <a:gd name="T1" fmla="*/ 5 h 5"/>
                <a:gd name="T2" fmla="*/ 0 w 4"/>
                <a:gd name="T3" fmla="*/ 2 h 5"/>
                <a:gd name="T4" fmla="*/ 1 w 4"/>
                <a:gd name="T5" fmla="*/ 0 h 5"/>
                <a:gd name="T6" fmla="*/ 4 w 4"/>
                <a:gd name="T7" fmla="*/ 3 h 5"/>
                <a:gd name="T8" fmla="*/ 3 w 4"/>
                <a:gd name="T9" fmla="*/ 5 h 5"/>
              </a:gdLst>
              <a:ahLst/>
              <a:cxnLst>
                <a:cxn ang="0">
                  <a:pos x="T0" y="T1"/>
                </a:cxn>
                <a:cxn ang="0">
                  <a:pos x="T2" y="T3"/>
                </a:cxn>
                <a:cxn ang="0">
                  <a:pos x="T4" y="T5"/>
                </a:cxn>
                <a:cxn ang="0">
                  <a:pos x="T6" y="T7"/>
                </a:cxn>
                <a:cxn ang="0">
                  <a:pos x="T8" y="T9"/>
                </a:cxn>
              </a:cxnLst>
              <a:rect l="0" t="0" r="r" b="b"/>
              <a:pathLst>
                <a:path w="4" h="5">
                  <a:moveTo>
                    <a:pt x="3" y="5"/>
                  </a:moveTo>
                  <a:cubicBezTo>
                    <a:pt x="2" y="4"/>
                    <a:pt x="1" y="3"/>
                    <a:pt x="0" y="2"/>
                  </a:cubicBezTo>
                  <a:cubicBezTo>
                    <a:pt x="0" y="1"/>
                    <a:pt x="1" y="0"/>
                    <a:pt x="1" y="0"/>
                  </a:cubicBezTo>
                  <a:cubicBezTo>
                    <a:pt x="2" y="1"/>
                    <a:pt x="3" y="2"/>
                    <a:pt x="4" y="3"/>
                  </a:cubicBezTo>
                  <a:cubicBezTo>
                    <a:pt x="4" y="3"/>
                    <a:pt x="3" y="4"/>
                    <a:pt x="3"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2" name="Freeform 301"/>
            <p:cNvSpPr>
              <a:spLocks/>
            </p:cNvSpPr>
            <p:nvPr/>
          </p:nvSpPr>
          <p:spPr bwMode="auto">
            <a:xfrm>
              <a:off x="6870701" y="2743200"/>
              <a:ext cx="15875" cy="11113"/>
            </a:xfrm>
            <a:custGeom>
              <a:avLst/>
              <a:gdLst>
                <a:gd name="T0" fmla="*/ 4 w 4"/>
                <a:gd name="T1" fmla="*/ 1 h 3"/>
                <a:gd name="T2" fmla="*/ 1 w 4"/>
                <a:gd name="T3" fmla="*/ 3 h 3"/>
                <a:gd name="T4" fmla="*/ 0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2" y="3"/>
                    <a:pt x="1" y="3"/>
                  </a:cubicBezTo>
                  <a:cubicBezTo>
                    <a:pt x="1" y="3"/>
                    <a:pt x="0" y="2"/>
                    <a:pt x="0" y="2"/>
                  </a:cubicBezTo>
                  <a:cubicBezTo>
                    <a:pt x="0" y="1"/>
                    <a:pt x="1" y="0"/>
                    <a:pt x="2" y="0"/>
                  </a:cubicBezTo>
                  <a:cubicBezTo>
                    <a:pt x="2" y="0"/>
                    <a:pt x="3" y="1"/>
                    <a:pt x="4" y="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3" name="Freeform 302"/>
            <p:cNvSpPr>
              <a:spLocks noEditPoints="1"/>
            </p:cNvSpPr>
            <p:nvPr/>
          </p:nvSpPr>
          <p:spPr bwMode="auto">
            <a:xfrm>
              <a:off x="6697663" y="4541838"/>
              <a:ext cx="109538" cy="109538"/>
            </a:xfrm>
            <a:custGeom>
              <a:avLst/>
              <a:gdLst>
                <a:gd name="T0" fmla="*/ 14 w 29"/>
                <a:gd name="T1" fmla="*/ 29 h 29"/>
                <a:gd name="T2" fmla="*/ 0 w 29"/>
                <a:gd name="T3" fmla="*/ 15 h 29"/>
                <a:gd name="T4" fmla="*/ 14 w 29"/>
                <a:gd name="T5" fmla="*/ 0 h 29"/>
                <a:gd name="T6" fmla="*/ 28 w 29"/>
                <a:gd name="T7" fmla="*/ 15 h 29"/>
                <a:gd name="T8" fmla="*/ 14 w 29"/>
                <a:gd name="T9" fmla="*/ 29 h 29"/>
                <a:gd name="T10" fmla="*/ 2 w 29"/>
                <a:gd name="T11" fmla="*/ 15 h 29"/>
                <a:gd name="T12" fmla="*/ 14 w 29"/>
                <a:gd name="T13" fmla="*/ 27 h 29"/>
                <a:gd name="T14" fmla="*/ 26 w 29"/>
                <a:gd name="T15" fmla="*/ 15 h 29"/>
                <a:gd name="T16" fmla="*/ 14 w 29"/>
                <a:gd name="T17" fmla="*/ 3 h 29"/>
                <a:gd name="T18" fmla="*/ 2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29"/>
                  </a:moveTo>
                  <a:cubicBezTo>
                    <a:pt x="6" y="29"/>
                    <a:pt x="0" y="23"/>
                    <a:pt x="0" y="15"/>
                  </a:cubicBezTo>
                  <a:cubicBezTo>
                    <a:pt x="0" y="7"/>
                    <a:pt x="6" y="0"/>
                    <a:pt x="14" y="0"/>
                  </a:cubicBezTo>
                  <a:cubicBezTo>
                    <a:pt x="22" y="0"/>
                    <a:pt x="29" y="7"/>
                    <a:pt x="28" y="15"/>
                  </a:cubicBezTo>
                  <a:cubicBezTo>
                    <a:pt x="28" y="23"/>
                    <a:pt x="22" y="29"/>
                    <a:pt x="14" y="29"/>
                  </a:cubicBezTo>
                  <a:close/>
                  <a:moveTo>
                    <a:pt x="2" y="15"/>
                  </a:moveTo>
                  <a:cubicBezTo>
                    <a:pt x="2" y="21"/>
                    <a:pt x="7" y="27"/>
                    <a:pt x="14" y="27"/>
                  </a:cubicBezTo>
                  <a:cubicBezTo>
                    <a:pt x="20" y="27"/>
                    <a:pt x="26" y="21"/>
                    <a:pt x="26" y="15"/>
                  </a:cubicBezTo>
                  <a:cubicBezTo>
                    <a:pt x="26" y="8"/>
                    <a:pt x="20" y="3"/>
                    <a:pt x="14" y="3"/>
                  </a:cubicBezTo>
                  <a:cubicBezTo>
                    <a:pt x="7" y="3"/>
                    <a:pt x="2" y="8"/>
                    <a:pt x="2" y="1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4" name="Freeform 303"/>
            <p:cNvSpPr>
              <a:spLocks/>
            </p:cNvSpPr>
            <p:nvPr/>
          </p:nvSpPr>
          <p:spPr bwMode="auto">
            <a:xfrm>
              <a:off x="7785101" y="4105275"/>
              <a:ext cx="15875" cy="11113"/>
            </a:xfrm>
            <a:custGeom>
              <a:avLst/>
              <a:gdLst>
                <a:gd name="T0" fmla="*/ 4 w 4"/>
                <a:gd name="T1" fmla="*/ 2 h 3"/>
                <a:gd name="T2" fmla="*/ 2 w 4"/>
                <a:gd name="T3" fmla="*/ 3 h 3"/>
                <a:gd name="T4" fmla="*/ 0 w 4"/>
                <a:gd name="T5" fmla="*/ 2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2" y="3"/>
                    <a:pt x="2" y="3"/>
                  </a:cubicBezTo>
                  <a:cubicBezTo>
                    <a:pt x="1" y="3"/>
                    <a:pt x="1" y="2"/>
                    <a:pt x="0" y="2"/>
                  </a:cubicBezTo>
                  <a:cubicBezTo>
                    <a:pt x="1" y="1"/>
                    <a:pt x="1" y="0"/>
                    <a:pt x="2" y="0"/>
                  </a:cubicBezTo>
                  <a:cubicBezTo>
                    <a:pt x="2" y="0"/>
                    <a:pt x="3" y="1"/>
                    <a:pt x="4"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5" name="Freeform 304"/>
            <p:cNvSpPr>
              <a:spLocks/>
            </p:cNvSpPr>
            <p:nvPr/>
          </p:nvSpPr>
          <p:spPr bwMode="auto">
            <a:xfrm>
              <a:off x="8405813" y="3665538"/>
              <a:ext cx="38100" cy="115888"/>
            </a:xfrm>
            <a:custGeom>
              <a:avLst/>
              <a:gdLst>
                <a:gd name="T0" fmla="*/ 3 w 10"/>
                <a:gd name="T1" fmla="*/ 31 h 31"/>
                <a:gd name="T2" fmla="*/ 1 w 10"/>
                <a:gd name="T3" fmla="*/ 15 h 31"/>
                <a:gd name="T4" fmla="*/ 7 w 10"/>
                <a:gd name="T5" fmla="*/ 1 h 31"/>
                <a:gd name="T6" fmla="*/ 10 w 10"/>
                <a:gd name="T7" fmla="*/ 0 h 31"/>
                <a:gd name="T8" fmla="*/ 2 w 10"/>
                <a:gd name="T9" fmla="*/ 22 h 31"/>
                <a:gd name="T10" fmla="*/ 3 w 10"/>
                <a:gd name="T11" fmla="*/ 31 h 31"/>
              </a:gdLst>
              <a:ahLst/>
              <a:cxnLst>
                <a:cxn ang="0">
                  <a:pos x="T0" y="T1"/>
                </a:cxn>
                <a:cxn ang="0">
                  <a:pos x="T2" y="T3"/>
                </a:cxn>
                <a:cxn ang="0">
                  <a:pos x="T4" y="T5"/>
                </a:cxn>
                <a:cxn ang="0">
                  <a:pos x="T6" y="T7"/>
                </a:cxn>
                <a:cxn ang="0">
                  <a:pos x="T8" y="T9"/>
                </a:cxn>
                <a:cxn ang="0">
                  <a:pos x="T10" y="T11"/>
                </a:cxn>
              </a:cxnLst>
              <a:rect l="0" t="0" r="r" b="b"/>
              <a:pathLst>
                <a:path w="10" h="31">
                  <a:moveTo>
                    <a:pt x="3" y="31"/>
                  </a:moveTo>
                  <a:cubicBezTo>
                    <a:pt x="0" y="26"/>
                    <a:pt x="0" y="20"/>
                    <a:pt x="1" y="15"/>
                  </a:cubicBezTo>
                  <a:cubicBezTo>
                    <a:pt x="3" y="10"/>
                    <a:pt x="5" y="6"/>
                    <a:pt x="7" y="1"/>
                  </a:cubicBezTo>
                  <a:cubicBezTo>
                    <a:pt x="8" y="1"/>
                    <a:pt x="9" y="0"/>
                    <a:pt x="10" y="0"/>
                  </a:cubicBezTo>
                  <a:cubicBezTo>
                    <a:pt x="4" y="6"/>
                    <a:pt x="1" y="13"/>
                    <a:pt x="2" y="22"/>
                  </a:cubicBezTo>
                  <a:cubicBezTo>
                    <a:pt x="2" y="25"/>
                    <a:pt x="3" y="28"/>
                    <a:pt x="3" y="31"/>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6" name="Freeform 305"/>
            <p:cNvSpPr>
              <a:spLocks/>
            </p:cNvSpPr>
            <p:nvPr/>
          </p:nvSpPr>
          <p:spPr bwMode="auto">
            <a:xfrm>
              <a:off x="8045451" y="3690938"/>
              <a:ext cx="258763" cy="260350"/>
            </a:xfrm>
            <a:custGeom>
              <a:avLst/>
              <a:gdLst>
                <a:gd name="T0" fmla="*/ 68 w 69"/>
                <a:gd name="T1" fmla="*/ 34 h 69"/>
                <a:gd name="T2" fmla="*/ 32 w 69"/>
                <a:gd name="T3" fmla="*/ 68 h 69"/>
                <a:gd name="T4" fmla="*/ 1 w 69"/>
                <a:gd name="T5" fmla="*/ 32 h 69"/>
                <a:gd name="T6" fmla="*/ 35 w 69"/>
                <a:gd name="T7" fmla="*/ 0 h 69"/>
                <a:gd name="T8" fmla="*/ 68 w 69"/>
                <a:gd name="T9" fmla="*/ 34 h 69"/>
              </a:gdLst>
              <a:ahLst/>
              <a:cxnLst>
                <a:cxn ang="0">
                  <a:pos x="T0" y="T1"/>
                </a:cxn>
                <a:cxn ang="0">
                  <a:pos x="T2" y="T3"/>
                </a:cxn>
                <a:cxn ang="0">
                  <a:pos x="T4" y="T5"/>
                </a:cxn>
                <a:cxn ang="0">
                  <a:pos x="T6" y="T7"/>
                </a:cxn>
                <a:cxn ang="0">
                  <a:pos x="T8" y="T9"/>
                </a:cxn>
              </a:cxnLst>
              <a:rect l="0" t="0" r="r" b="b"/>
              <a:pathLst>
                <a:path w="69" h="69">
                  <a:moveTo>
                    <a:pt x="68" y="34"/>
                  </a:moveTo>
                  <a:cubicBezTo>
                    <a:pt x="69" y="52"/>
                    <a:pt x="53" y="69"/>
                    <a:pt x="32" y="68"/>
                  </a:cubicBezTo>
                  <a:cubicBezTo>
                    <a:pt x="18" y="67"/>
                    <a:pt x="0" y="54"/>
                    <a:pt x="1" y="32"/>
                  </a:cubicBezTo>
                  <a:cubicBezTo>
                    <a:pt x="2" y="14"/>
                    <a:pt x="17" y="0"/>
                    <a:pt x="35" y="0"/>
                  </a:cubicBezTo>
                  <a:cubicBezTo>
                    <a:pt x="54" y="1"/>
                    <a:pt x="69" y="17"/>
                    <a:pt x="68" y="3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7" name="Freeform 306"/>
            <p:cNvSpPr>
              <a:spLocks/>
            </p:cNvSpPr>
            <p:nvPr/>
          </p:nvSpPr>
          <p:spPr bwMode="auto">
            <a:xfrm>
              <a:off x="7488238" y="3927475"/>
              <a:ext cx="44450" cy="84138"/>
            </a:xfrm>
            <a:custGeom>
              <a:avLst/>
              <a:gdLst>
                <a:gd name="T0" fmla="*/ 1 w 12"/>
                <a:gd name="T1" fmla="*/ 22 h 22"/>
                <a:gd name="T2" fmla="*/ 0 w 12"/>
                <a:gd name="T3" fmla="*/ 0 h 22"/>
                <a:gd name="T4" fmla="*/ 12 w 12"/>
                <a:gd name="T5" fmla="*/ 11 h 22"/>
                <a:gd name="T6" fmla="*/ 1 w 12"/>
                <a:gd name="T7" fmla="*/ 22 h 22"/>
              </a:gdLst>
              <a:ahLst/>
              <a:cxnLst>
                <a:cxn ang="0">
                  <a:pos x="T0" y="T1"/>
                </a:cxn>
                <a:cxn ang="0">
                  <a:pos x="T2" y="T3"/>
                </a:cxn>
                <a:cxn ang="0">
                  <a:pos x="T4" y="T5"/>
                </a:cxn>
                <a:cxn ang="0">
                  <a:pos x="T6" y="T7"/>
                </a:cxn>
              </a:cxnLst>
              <a:rect l="0" t="0" r="r" b="b"/>
              <a:pathLst>
                <a:path w="12" h="22">
                  <a:moveTo>
                    <a:pt x="1" y="22"/>
                  </a:moveTo>
                  <a:cubicBezTo>
                    <a:pt x="4" y="14"/>
                    <a:pt x="4" y="7"/>
                    <a:pt x="0" y="0"/>
                  </a:cubicBezTo>
                  <a:cubicBezTo>
                    <a:pt x="6" y="0"/>
                    <a:pt x="11" y="5"/>
                    <a:pt x="12" y="11"/>
                  </a:cubicBezTo>
                  <a:cubicBezTo>
                    <a:pt x="12" y="16"/>
                    <a:pt x="7" y="21"/>
                    <a:pt x="1" y="2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8" name="Freeform 307"/>
            <p:cNvSpPr>
              <a:spLocks/>
            </p:cNvSpPr>
            <p:nvPr/>
          </p:nvSpPr>
          <p:spPr bwMode="auto">
            <a:xfrm>
              <a:off x="7466013" y="3973513"/>
              <a:ext cx="11113" cy="19050"/>
            </a:xfrm>
            <a:custGeom>
              <a:avLst/>
              <a:gdLst>
                <a:gd name="T0" fmla="*/ 1 w 3"/>
                <a:gd name="T1" fmla="*/ 5 h 5"/>
                <a:gd name="T2" fmla="*/ 0 w 3"/>
                <a:gd name="T3" fmla="*/ 2 h 5"/>
                <a:gd name="T4" fmla="*/ 1 w 3"/>
                <a:gd name="T5" fmla="*/ 0 h 5"/>
                <a:gd name="T6" fmla="*/ 3 w 3"/>
                <a:gd name="T7" fmla="*/ 2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1" y="3"/>
                    <a:pt x="0" y="3"/>
                    <a:pt x="0" y="2"/>
                  </a:cubicBezTo>
                  <a:cubicBezTo>
                    <a:pt x="0" y="1"/>
                    <a:pt x="1" y="1"/>
                    <a:pt x="1" y="0"/>
                  </a:cubicBezTo>
                  <a:cubicBezTo>
                    <a:pt x="2" y="1"/>
                    <a:pt x="3" y="1"/>
                    <a:pt x="3" y="2"/>
                  </a:cubicBezTo>
                  <a:cubicBezTo>
                    <a:pt x="3" y="2"/>
                    <a:pt x="2" y="3"/>
                    <a:pt x="1"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19" name="Freeform 308"/>
            <p:cNvSpPr>
              <a:spLocks/>
            </p:cNvSpPr>
            <p:nvPr/>
          </p:nvSpPr>
          <p:spPr bwMode="auto">
            <a:xfrm>
              <a:off x="7145338" y="2757488"/>
              <a:ext cx="26988" cy="46038"/>
            </a:xfrm>
            <a:custGeom>
              <a:avLst/>
              <a:gdLst>
                <a:gd name="T0" fmla="*/ 0 w 7"/>
                <a:gd name="T1" fmla="*/ 12 h 12"/>
                <a:gd name="T2" fmla="*/ 3 w 7"/>
                <a:gd name="T3" fmla="*/ 0 h 12"/>
                <a:gd name="T4" fmla="*/ 7 w 7"/>
                <a:gd name="T5" fmla="*/ 12 h 12"/>
                <a:gd name="T6" fmla="*/ 0 w 7"/>
                <a:gd name="T7" fmla="*/ 12 h 12"/>
              </a:gdLst>
              <a:ahLst/>
              <a:cxnLst>
                <a:cxn ang="0">
                  <a:pos x="T0" y="T1"/>
                </a:cxn>
                <a:cxn ang="0">
                  <a:pos x="T2" y="T3"/>
                </a:cxn>
                <a:cxn ang="0">
                  <a:pos x="T4" y="T5"/>
                </a:cxn>
                <a:cxn ang="0">
                  <a:pos x="T6" y="T7"/>
                </a:cxn>
              </a:cxnLst>
              <a:rect l="0" t="0" r="r" b="b"/>
              <a:pathLst>
                <a:path w="7" h="12">
                  <a:moveTo>
                    <a:pt x="0" y="12"/>
                  </a:moveTo>
                  <a:cubicBezTo>
                    <a:pt x="1" y="8"/>
                    <a:pt x="2" y="4"/>
                    <a:pt x="3" y="0"/>
                  </a:cubicBezTo>
                  <a:cubicBezTo>
                    <a:pt x="4" y="4"/>
                    <a:pt x="5" y="8"/>
                    <a:pt x="7" y="12"/>
                  </a:cubicBezTo>
                  <a:cubicBezTo>
                    <a:pt x="4" y="12"/>
                    <a:pt x="2" y="12"/>
                    <a:pt x="0" y="1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0" name="Freeform 309"/>
            <p:cNvSpPr>
              <a:spLocks/>
            </p:cNvSpPr>
            <p:nvPr/>
          </p:nvSpPr>
          <p:spPr bwMode="auto">
            <a:xfrm>
              <a:off x="7529513" y="2836863"/>
              <a:ext cx="52388" cy="60325"/>
            </a:xfrm>
            <a:custGeom>
              <a:avLst/>
              <a:gdLst>
                <a:gd name="T0" fmla="*/ 14 w 14"/>
                <a:gd name="T1" fmla="*/ 8 h 16"/>
                <a:gd name="T2" fmla="*/ 6 w 14"/>
                <a:gd name="T3" fmla="*/ 16 h 16"/>
                <a:gd name="T4" fmla="*/ 0 w 14"/>
                <a:gd name="T5" fmla="*/ 7 h 16"/>
                <a:gd name="T6" fmla="*/ 6 w 14"/>
                <a:gd name="T7" fmla="*/ 0 h 16"/>
                <a:gd name="T8" fmla="*/ 14 w 14"/>
                <a:gd name="T9" fmla="*/ 8 h 16"/>
              </a:gdLst>
              <a:ahLst/>
              <a:cxnLst>
                <a:cxn ang="0">
                  <a:pos x="T0" y="T1"/>
                </a:cxn>
                <a:cxn ang="0">
                  <a:pos x="T2" y="T3"/>
                </a:cxn>
                <a:cxn ang="0">
                  <a:pos x="T4" y="T5"/>
                </a:cxn>
                <a:cxn ang="0">
                  <a:pos x="T6" y="T7"/>
                </a:cxn>
                <a:cxn ang="0">
                  <a:pos x="T8" y="T9"/>
                </a:cxn>
              </a:cxnLst>
              <a:rect l="0" t="0" r="r" b="b"/>
              <a:pathLst>
                <a:path w="14" h="16">
                  <a:moveTo>
                    <a:pt x="14" y="8"/>
                  </a:moveTo>
                  <a:cubicBezTo>
                    <a:pt x="14" y="12"/>
                    <a:pt x="10" y="16"/>
                    <a:pt x="6" y="16"/>
                  </a:cubicBezTo>
                  <a:cubicBezTo>
                    <a:pt x="3" y="16"/>
                    <a:pt x="0" y="12"/>
                    <a:pt x="0" y="7"/>
                  </a:cubicBezTo>
                  <a:cubicBezTo>
                    <a:pt x="0" y="4"/>
                    <a:pt x="3" y="0"/>
                    <a:pt x="6" y="0"/>
                  </a:cubicBezTo>
                  <a:cubicBezTo>
                    <a:pt x="10" y="0"/>
                    <a:pt x="14" y="4"/>
                    <a:pt x="14" y="8"/>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1" name="Freeform 310"/>
            <p:cNvSpPr>
              <a:spLocks noEditPoints="1"/>
            </p:cNvSpPr>
            <p:nvPr/>
          </p:nvSpPr>
          <p:spPr bwMode="auto">
            <a:xfrm>
              <a:off x="7785101" y="2438400"/>
              <a:ext cx="165100" cy="165100"/>
            </a:xfrm>
            <a:custGeom>
              <a:avLst/>
              <a:gdLst>
                <a:gd name="T0" fmla="*/ 22 w 44"/>
                <a:gd name="T1" fmla="*/ 0 h 44"/>
                <a:gd name="T2" fmla="*/ 44 w 44"/>
                <a:gd name="T3" fmla="*/ 22 h 44"/>
                <a:gd name="T4" fmla="*/ 21 w 44"/>
                <a:gd name="T5" fmla="*/ 44 h 44"/>
                <a:gd name="T6" fmla="*/ 0 w 44"/>
                <a:gd name="T7" fmla="*/ 22 h 44"/>
                <a:gd name="T8" fmla="*/ 22 w 44"/>
                <a:gd name="T9" fmla="*/ 0 h 44"/>
                <a:gd name="T10" fmla="*/ 21 w 44"/>
                <a:gd name="T11" fmla="*/ 42 h 44"/>
                <a:gd name="T12" fmla="*/ 42 w 44"/>
                <a:gd name="T13" fmla="*/ 23 h 44"/>
                <a:gd name="T14" fmla="*/ 22 w 44"/>
                <a:gd name="T15" fmla="*/ 2 h 44"/>
                <a:gd name="T16" fmla="*/ 2 w 44"/>
                <a:gd name="T17" fmla="*/ 22 h 44"/>
                <a:gd name="T18" fmla="*/ 21 w 44"/>
                <a:gd name="T19"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34" y="0"/>
                    <a:pt x="44" y="9"/>
                    <a:pt x="44" y="22"/>
                  </a:cubicBezTo>
                  <a:cubicBezTo>
                    <a:pt x="44" y="34"/>
                    <a:pt x="34" y="44"/>
                    <a:pt x="21" y="44"/>
                  </a:cubicBezTo>
                  <a:cubicBezTo>
                    <a:pt x="10" y="44"/>
                    <a:pt x="0" y="34"/>
                    <a:pt x="0" y="22"/>
                  </a:cubicBezTo>
                  <a:cubicBezTo>
                    <a:pt x="0" y="9"/>
                    <a:pt x="9" y="0"/>
                    <a:pt x="22" y="0"/>
                  </a:cubicBezTo>
                  <a:close/>
                  <a:moveTo>
                    <a:pt x="21" y="42"/>
                  </a:moveTo>
                  <a:cubicBezTo>
                    <a:pt x="33" y="42"/>
                    <a:pt x="42" y="33"/>
                    <a:pt x="42" y="23"/>
                  </a:cubicBezTo>
                  <a:cubicBezTo>
                    <a:pt x="42" y="11"/>
                    <a:pt x="33" y="2"/>
                    <a:pt x="22" y="2"/>
                  </a:cubicBezTo>
                  <a:cubicBezTo>
                    <a:pt x="10" y="2"/>
                    <a:pt x="2" y="11"/>
                    <a:pt x="2" y="22"/>
                  </a:cubicBezTo>
                  <a:cubicBezTo>
                    <a:pt x="2" y="33"/>
                    <a:pt x="11" y="42"/>
                    <a:pt x="21" y="4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2" name="Freeform 311"/>
            <p:cNvSpPr>
              <a:spLocks/>
            </p:cNvSpPr>
            <p:nvPr/>
          </p:nvSpPr>
          <p:spPr bwMode="auto">
            <a:xfrm>
              <a:off x="7269163" y="3879850"/>
              <a:ext cx="19050" cy="14288"/>
            </a:xfrm>
            <a:custGeom>
              <a:avLst/>
              <a:gdLst>
                <a:gd name="T0" fmla="*/ 5 w 5"/>
                <a:gd name="T1" fmla="*/ 2 h 4"/>
                <a:gd name="T2" fmla="*/ 2 w 5"/>
                <a:gd name="T3" fmla="*/ 4 h 4"/>
                <a:gd name="T4" fmla="*/ 0 w 5"/>
                <a:gd name="T5" fmla="*/ 2 h 4"/>
                <a:gd name="T6" fmla="*/ 2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0" y="2"/>
                  </a:cubicBezTo>
                  <a:cubicBezTo>
                    <a:pt x="0" y="1"/>
                    <a:pt x="1" y="0"/>
                    <a:pt x="2" y="0"/>
                  </a:cubicBezTo>
                  <a:cubicBezTo>
                    <a:pt x="3" y="0"/>
                    <a:pt x="4" y="1"/>
                    <a:pt x="5" y="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3" name="Freeform 312"/>
            <p:cNvSpPr>
              <a:spLocks/>
            </p:cNvSpPr>
            <p:nvPr/>
          </p:nvSpPr>
          <p:spPr bwMode="auto">
            <a:xfrm>
              <a:off x="7334251" y="2682875"/>
              <a:ext cx="22225" cy="19050"/>
            </a:xfrm>
            <a:custGeom>
              <a:avLst/>
              <a:gdLst>
                <a:gd name="T0" fmla="*/ 6 w 6"/>
                <a:gd name="T1" fmla="*/ 3 h 5"/>
                <a:gd name="T2" fmla="*/ 2 w 6"/>
                <a:gd name="T3" fmla="*/ 5 h 5"/>
                <a:gd name="T4" fmla="*/ 0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4" y="4"/>
                    <a:pt x="3" y="5"/>
                    <a:pt x="2" y="5"/>
                  </a:cubicBezTo>
                  <a:cubicBezTo>
                    <a:pt x="2" y="5"/>
                    <a:pt x="1" y="3"/>
                    <a:pt x="0" y="2"/>
                  </a:cubicBezTo>
                  <a:cubicBezTo>
                    <a:pt x="1" y="2"/>
                    <a:pt x="2" y="1"/>
                    <a:pt x="3" y="0"/>
                  </a:cubicBezTo>
                  <a:cubicBezTo>
                    <a:pt x="4" y="0"/>
                    <a:pt x="5" y="2"/>
                    <a:pt x="6"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4" name="Freeform 313"/>
            <p:cNvSpPr>
              <a:spLocks/>
            </p:cNvSpPr>
            <p:nvPr/>
          </p:nvSpPr>
          <p:spPr bwMode="auto">
            <a:xfrm>
              <a:off x="6848476" y="3479800"/>
              <a:ext cx="19050" cy="23813"/>
            </a:xfrm>
            <a:custGeom>
              <a:avLst/>
              <a:gdLst>
                <a:gd name="T0" fmla="*/ 2 w 5"/>
                <a:gd name="T1" fmla="*/ 0 h 6"/>
                <a:gd name="T2" fmla="*/ 5 w 5"/>
                <a:gd name="T3" fmla="*/ 3 h 6"/>
                <a:gd name="T4" fmla="*/ 3 w 5"/>
                <a:gd name="T5" fmla="*/ 6 h 6"/>
                <a:gd name="T6" fmla="*/ 0 w 5"/>
                <a:gd name="T7" fmla="*/ 4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4" y="2"/>
                    <a:pt x="5" y="3"/>
                    <a:pt x="5" y="3"/>
                  </a:cubicBezTo>
                  <a:cubicBezTo>
                    <a:pt x="5" y="4"/>
                    <a:pt x="3" y="6"/>
                    <a:pt x="3" y="6"/>
                  </a:cubicBezTo>
                  <a:cubicBezTo>
                    <a:pt x="2" y="6"/>
                    <a:pt x="0" y="5"/>
                    <a:pt x="0" y="4"/>
                  </a:cubicBezTo>
                  <a:cubicBezTo>
                    <a:pt x="0" y="3"/>
                    <a:pt x="1" y="2"/>
                    <a:pt x="2"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5" name="Freeform 314"/>
            <p:cNvSpPr>
              <a:spLocks noEditPoints="1"/>
            </p:cNvSpPr>
            <p:nvPr/>
          </p:nvSpPr>
          <p:spPr bwMode="auto">
            <a:xfrm>
              <a:off x="7186613" y="1741488"/>
              <a:ext cx="136525" cy="131763"/>
            </a:xfrm>
            <a:custGeom>
              <a:avLst/>
              <a:gdLst>
                <a:gd name="T0" fmla="*/ 36 w 36"/>
                <a:gd name="T1" fmla="*/ 17 h 35"/>
                <a:gd name="T2" fmla="*/ 18 w 36"/>
                <a:gd name="T3" fmla="*/ 35 h 35"/>
                <a:gd name="T4" fmla="*/ 0 w 36"/>
                <a:gd name="T5" fmla="*/ 17 h 35"/>
                <a:gd name="T6" fmla="*/ 18 w 36"/>
                <a:gd name="T7" fmla="*/ 0 h 35"/>
                <a:gd name="T8" fmla="*/ 36 w 36"/>
                <a:gd name="T9" fmla="*/ 17 h 35"/>
                <a:gd name="T10" fmla="*/ 18 w 36"/>
                <a:gd name="T11" fmla="*/ 32 h 35"/>
                <a:gd name="T12" fmla="*/ 33 w 36"/>
                <a:gd name="T13" fmla="*/ 17 h 35"/>
                <a:gd name="T14" fmla="*/ 18 w 36"/>
                <a:gd name="T15" fmla="*/ 2 h 35"/>
                <a:gd name="T16" fmla="*/ 3 w 36"/>
                <a:gd name="T17" fmla="*/ 17 h 35"/>
                <a:gd name="T18" fmla="*/ 18 w 36"/>
                <a:gd name="T19"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36" y="17"/>
                  </a:moveTo>
                  <a:cubicBezTo>
                    <a:pt x="36" y="28"/>
                    <a:pt x="28" y="35"/>
                    <a:pt x="18" y="35"/>
                  </a:cubicBezTo>
                  <a:cubicBezTo>
                    <a:pt x="8" y="35"/>
                    <a:pt x="0" y="27"/>
                    <a:pt x="0" y="17"/>
                  </a:cubicBezTo>
                  <a:cubicBezTo>
                    <a:pt x="0" y="8"/>
                    <a:pt x="8" y="0"/>
                    <a:pt x="18" y="0"/>
                  </a:cubicBezTo>
                  <a:cubicBezTo>
                    <a:pt x="28" y="0"/>
                    <a:pt x="36" y="7"/>
                    <a:pt x="36" y="17"/>
                  </a:cubicBezTo>
                  <a:close/>
                  <a:moveTo>
                    <a:pt x="18" y="32"/>
                  </a:moveTo>
                  <a:cubicBezTo>
                    <a:pt x="27" y="32"/>
                    <a:pt x="33" y="26"/>
                    <a:pt x="33" y="17"/>
                  </a:cubicBezTo>
                  <a:cubicBezTo>
                    <a:pt x="33" y="10"/>
                    <a:pt x="26" y="2"/>
                    <a:pt x="18" y="2"/>
                  </a:cubicBezTo>
                  <a:cubicBezTo>
                    <a:pt x="10" y="2"/>
                    <a:pt x="3" y="9"/>
                    <a:pt x="3" y="17"/>
                  </a:cubicBezTo>
                  <a:cubicBezTo>
                    <a:pt x="3" y="26"/>
                    <a:pt x="10" y="32"/>
                    <a:pt x="18" y="3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6" name="Freeform 315"/>
            <p:cNvSpPr>
              <a:spLocks/>
            </p:cNvSpPr>
            <p:nvPr/>
          </p:nvSpPr>
          <p:spPr bwMode="auto">
            <a:xfrm>
              <a:off x="8518526" y="2946400"/>
              <a:ext cx="71438" cy="71438"/>
            </a:xfrm>
            <a:custGeom>
              <a:avLst/>
              <a:gdLst>
                <a:gd name="T0" fmla="*/ 7 w 19"/>
                <a:gd name="T1" fmla="*/ 19 h 19"/>
                <a:gd name="T2" fmla="*/ 5 w 19"/>
                <a:gd name="T3" fmla="*/ 16 h 19"/>
                <a:gd name="T4" fmla="*/ 3 w 19"/>
                <a:gd name="T5" fmla="*/ 3 h 19"/>
                <a:gd name="T6" fmla="*/ 8 w 19"/>
                <a:gd name="T7" fmla="*/ 0 h 19"/>
                <a:gd name="T8" fmla="*/ 19 w 19"/>
                <a:gd name="T9" fmla="*/ 8 h 19"/>
                <a:gd name="T10" fmla="*/ 11 w 19"/>
                <a:gd name="T11" fmla="*/ 18 h 19"/>
                <a:gd name="T12" fmla="*/ 7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7" y="19"/>
                  </a:moveTo>
                  <a:cubicBezTo>
                    <a:pt x="7" y="18"/>
                    <a:pt x="6" y="17"/>
                    <a:pt x="5" y="16"/>
                  </a:cubicBezTo>
                  <a:cubicBezTo>
                    <a:pt x="1" y="13"/>
                    <a:pt x="0" y="8"/>
                    <a:pt x="3" y="3"/>
                  </a:cubicBezTo>
                  <a:cubicBezTo>
                    <a:pt x="4" y="1"/>
                    <a:pt x="5" y="0"/>
                    <a:pt x="8" y="0"/>
                  </a:cubicBezTo>
                  <a:cubicBezTo>
                    <a:pt x="14" y="0"/>
                    <a:pt x="18" y="3"/>
                    <a:pt x="19" y="8"/>
                  </a:cubicBezTo>
                  <a:cubicBezTo>
                    <a:pt x="19" y="13"/>
                    <a:pt x="16" y="17"/>
                    <a:pt x="11" y="18"/>
                  </a:cubicBezTo>
                  <a:cubicBezTo>
                    <a:pt x="10" y="18"/>
                    <a:pt x="9" y="18"/>
                    <a:pt x="7" y="19"/>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7" name="Freeform 316"/>
            <p:cNvSpPr>
              <a:spLocks/>
            </p:cNvSpPr>
            <p:nvPr/>
          </p:nvSpPr>
          <p:spPr bwMode="auto">
            <a:xfrm>
              <a:off x="6145213" y="2806700"/>
              <a:ext cx="104775" cy="104775"/>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1" y="28"/>
                    <a:pt x="14" y="28"/>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8" name="Freeform 317"/>
            <p:cNvSpPr>
              <a:spLocks/>
            </p:cNvSpPr>
            <p:nvPr/>
          </p:nvSpPr>
          <p:spPr bwMode="auto">
            <a:xfrm>
              <a:off x="6261101" y="4048125"/>
              <a:ext cx="60325" cy="60325"/>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cubicBezTo>
                    <a:pt x="13" y="0"/>
                    <a:pt x="16" y="3"/>
                    <a:pt x="16" y="8"/>
                  </a:cubicBezTo>
                  <a:cubicBezTo>
                    <a:pt x="16" y="12"/>
                    <a:pt x="12" y="16"/>
                    <a:pt x="8" y="16"/>
                  </a:cubicBezTo>
                  <a:cubicBezTo>
                    <a:pt x="3" y="16"/>
                    <a:pt x="0" y="13"/>
                    <a:pt x="0" y="8"/>
                  </a:cubicBezTo>
                  <a:cubicBezTo>
                    <a:pt x="0" y="3"/>
                    <a:pt x="3" y="0"/>
                    <a:pt x="8"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9" name="Freeform 318"/>
            <p:cNvSpPr>
              <a:spLocks noEditPoints="1"/>
            </p:cNvSpPr>
            <p:nvPr/>
          </p:nvSpPr>
          <p:spPr bwMode="auto">
            <a:xfrm>
              <a:off x="8161338" y="4545013"/>
              <a:ext cx="65088" cy="65088"/>
            </a:xfrm>
            <a:custGeom>
              <a:avLst/>
              <a:gdLst>
                <a:gd name="T0" fmla="*/ 0 w 17"/>
                <a:gd name="T1" fmla="*/ 9 h 17"/>
                <a:gd name="T2" fmla="*/ 8 w 17"/>
                <a:gd name="T3" fmla="*/ 0 h 17"/>
                <a:gd name="T4" fmla="*/ 17 w 17"/>
                <a:gd name="T5" fmla="*/ 9 h 17"/>
                <a:gd name="T6" fmla="*/ 8 w 17"/>
                <a:gd name="T7" fmla="*/ 17 h 17"/>
                <a:gd name="T8" fmla="*/ 0 w 17"/>
                <a:gd name="T9" fmla="*/ 9 h 17"/>
                <a:gd name="T10" fmla="*/ 3 w 17"/>
                <a:gd name="T11" fmla="*/ 13 h 17"/>
                <a:gd name="T12" fmla="*/ 3 w 17"/>
                <a:gd name="T13" fmla="*/ 14 h 17"/>
                <a:gd name="T14" fmla="*/ 13 w 17"/>
                <a:gd name="T15" fmla="*/ 14 h 17"/>
                <a:gd name="T16" fmla="*/ 14 w 17"/>
                <a:gd name="T17" fmla="*/ 4 h 17"/>
                <a:gd name="T18" fmla="*/ 4 w 17"/>
                <a:gd name="T19" fmla="*/ 3 h 17"/>
                <a:gd name="T20" fmla="*/ 2 w 17"/>
                <a:gd name="T21" fmla="*/ 12 h 17"/>
                <a:gd name="T22" fmla="*/ 5 w 17"/>
                <a:gd name="T23" fmla="*/ 8 h 17"/>
                <a:gd name="T24" fmla="*/ 8 w 17"/>
                <a:gd name="T25" fmla="*/ 6 h 17"/>
                <a:gd name="T26" fmla="*/ 12 w 17"/>
                <a:gd name="T27" fmla="*/ 6 h 17"/>
                <a:gd name="T28" fmla="*/ 11 w 17"/>
                <a:gd name="T29" fmla="*/ 10 h 17"/>
                <a:gd name="T30" fmla="*/ 7 w 17"/>
                <a:gd name="T31" fmla="*/ 13 h 17"/>
                <a:gd name="T32" fmla="*/ 3 w 17"/>
                <a:gd name="T3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9"/>
                  </a:moveTo>
                  <a:cubicBezTo>
                    <a:pt x="0" y="4"/>
                    <a:pt x="4" y="0"/>
                    <a:pt x="8" y="0"/>
                  </a:cubicBezTo>
                  <a:cubicBezTo>
                    <a:pt x="13" y="0"/>
                    <a:pt x="17" y="5"/>
                    <a:pt x="17" y="9"/>
                  </a:cubicBezTo>
                  <a:cubicBezTo>
                    <a:pt x="17" y="14"/>
                    <a:pt x="13" y="17"/>
                    <a:pt x="8" y="17"/>
                  </a:cubicBezTo>
                  <a:cubicBezTo>
                    <a:pt x="3" y="17"/>
                    <a:pt x="0" y="14"/>
                    <a:pt x="0" y="9"/>
                  </a:cubicBezTo>
                  <a:close/>
                  <a:moveTo>
                    <a:pt x="3" y="13"/>
                  </a:moveTo>
                  <a:cubicBezTo>
                    <a:pt x="3" y="13"/>
                    <a:pt x="3" y="14"/>
                    <a:pt x="3" y="14"/>
                  </a:cubicBezTo>
                  <a:cubicBezTo>
                    <a:pt x="6" y="17"/>
                    <a:pt x="10" y="17"/>
                    <a:pt x="13" y="14"/>
                  </a:cubicBezTo>
                  <a:cubicBezTo>
                    <a:pt x="16" y="12"/>
                    <a:pt x="16" y="7"/>
                    <a:pt x="14" y="4"/>
                  </a:cubicBezTo>
                  <a:cubicBezTo>
                    <a:pt x="11" y="1"/>
                    <a:pt x="7" y="1"/>
                    <a:pt x="4" y="3"/>
                  </a:cubicBezTo>
                  <a:cubicBezTo>
                    <a:pt x="1" y="5"/>
                    <a:pt x="0" y="9"/>
                    <a:pt x="2" y="12"/>
                  </a:cubicBezTo>
                  <a:cubicBezTo>
                    <a:pt x="3" y="11"/>
                    <a:pt x="4" y="9"/>
                    <a:pt x="5" y="8"/>
                  </a:cubicBezTo>
                  <a:cubicBezTo>
                    <a:pt x="6" y="7"/>
                    <a:pt x="7" y="6"/>
                    <a:pt x="8" y="6"/>
                  </a:cubicBezTo>
                  <a:cubicBezTo>
                    <a:pt x="9" y="6"/>
                    <a:pt x="11" y="6"/>
                    <a:pt x="12" y="6"/>
                  </a:cubicBezTo>
                  <a:cubicBezTo>
                    <a:pt x="12" y="8"/>
                    <a:pt x="12" y="9"/>
                    <a:pt x="11" y="10"/>
                  </a:cubicBezTo>
                  <a:cubicBezTo>
                    <a:pt x="11" y="12"/>
                    <a:pt x="9" y="13"/>
                    <a:pt x="7" y="13"/>
                  </a:cubicBezTo>
                  <a:cubicBezTo>
                    <a:pt x="6" y="13"/>
                    <a:pt x="4" y="13"/>
                    <a:pt x="3" y="1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0" name="Freeform 319"/>
            <p:cNvSpPr>
              <a:spLocks/>
            </p:cNvSpPr>
            <p:nvPr/>
          </p:nvSpPr>
          <p:spPr bwMode="auto">
            <a:xfrm>
              <a:off x="7370763" y="3759200"/>
              <a:ext cx="57150" cy="52388"/>
            </a:xfrm>
            <a:custGeom>
              <a:avLst/>
              <a:gdLst>
                <a:gd name="T0" fmla="*/ 8 w 15"/>
                <a:gd name="T1" fmla="*/ 0 h 14"/>
                <a:gd name="T2" fmla="*/ 8 w 15"/>
                <a:gd name="T3" fmla="*/ 6 h 14"/>
                <a:gd name="T4" fmla="*/ 14 w 15"/>
                <a:gd name="T5" fmla="*/ 6 h 14"/>
                <a:gd name="T6" fmla="*/ 8 w 15"/>
                <a:gd name="T7" fmla="*/ 14 h 14"/>
                <a:gd name="T8" fmla="*/ 0 w 15"/>
                <a:gd name="T9" fmla="*/ 7 h 14"/>
                <a:gd name="T10" fmla="*/ 8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8" y="0"/>
                  </a:moveTo>
                  <a:cubicBezTo>
                    <a:pt x="8" y="2"/>
                    <a:pt x="7" y="4"/>
                    <a:pt x="8" y="6"/>
                  </a:cubicBezTo>
                  <a:cubicBezTo>
                    <a:pt x="9" y="8"/>
                    <a:pt x="12" y="7"/>
                    <a:pt x="14" y="6"/>
                  </a:cubicBezTo>
                  <a:cubicBezTo>
                    <a:pt x="15" y="11"/>
                    <a:pt x="12" y="14"/>
                    <a:pt x="8" y="14"/>
                  </a:cubicBezTo>
                  <a:cubicBezTo>
                    <a:pt x="4" y="14"/>
                    <a:pt x="0" y="10"/>
                    <a:pt x="0" y="7"/>
                  </a:cubicBezTo>
                  <a:cubicBezTo>
                    <a:pt x="0" y="3"/>
                    <a:pt x="4" y="0"/>
                    <a:pt x="8"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1" name="Freeform 320"/>
            <p:cNvSpPr>
              <a:spLocks noEditPoints="1"/>
            </p:cNvSpPr>
            <p:nvPr/>
          </p:nvSpPr>
          <p:spPr bwMode="auto">
            <a:xfrm>
              <a:off x="7386638" y="3495675"/>
              <a:ext cx="25400" cy="25400"/>
            </a:xfrm>
            <a:custGeom>
              <a:avLst/>
              <a:gdLst>
                <a:gd name="T0" fmla="*/ 7 w 7"/>
                <a:gd name="T1" fmla="*/ 4 h 7"/>
                <a:gd name="T2" fmla="*/ 3 w 7"/>
                <a:gd name="T3" fmla="*/ 7 h 7"/>
                <a:gd name="T4" fmla="*/ 0 w 7"/>
                <a:gd name="T5" fmla="*/ 4 h 7"/>
                <a:gd name="T6" fmla="*/ 4 w 7"/>
                <a:gd name="T7" fmla="*/ 0 h 7"/>
                <a:gd name="T8" fmla="*/ 7 w 7"/>
                <a:gd name="T9" fmla="*/ 4 h 7"/>
                <a:gd name="T10" fmla="*/ 6 w 7"/>
                <a:gd name="T11" fmla="*/ 5 h 7"/>
                <a:gd name="T12" fmla="*/ 2 w 7"/>
                <a:gd name="T13" fmla="*/ 2 h 7"/>
                <a:gd name="T14" fmla="*/ 1 w 7"/>
                <a:gd name="T15" fmla="*/ 5 h 7"/>
                <a:gd name="T16" fmla="*/ 6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4"/>
                  </a:moveTo>
                  <a:cubicBezTo>
                    <a:pt x="7" y="7"/>
                    <a:pt x="5" y="7"/>
                    <a:pt x="3" y="7"/>
                  </a:cubicBezTo>
                  <a:cubicBezTo>
                    <a:pt x="1" y="7"/>
                    <a:pt x="0" y="6"/>
                    <a:pt x="0" y="4"/>
                  </a:cubicBezTo>
                  <a:cubicBezTo>
                    <a:pt x="0" y="2"/>
                    <a:pt x="2" y="0"/>
                    <a:pt x="4" y="0"/>
                  </a:cubicBezTo>
                  <a:cubicBezTo>
                    <a:pt x="6" y="0"/>
                    <a:pt x="7" y="2"/>
                    <a:pt x="7" y="4"/>
                  </a:cubicBezTo>
                  <a:close/>
                  <a:moveTo>
                    <a:pt x="6" y="5"/>
                  </a:moveTo>
                  <a:cubicBezTo>
                    <a:pt x="5" y="2"/>
                    <a:pt x="4" y="1"/>
                    <a:pt x="2" y="2"/>
                  </a:cubicBezTo>
                  <a:cubicBezTo>
                    <a:pt x="2" y="2"/>
                    <a:pt x="2" y="4"/>
                    <a:pt x="1" y="5"/>
                  </a:cubicBezTo>
                  <a:cubicBezTo>
                    <a:pt x="3" y="5"/>
                    <a:pt x="4" y="5"/>
                    <a:pt x="6" y="5"/>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2" name="Freeform 321"/>
            <p:cNvSpPr>
              <a:spLocks/>
            </p:cNvSpPr>
            <p:nvPr/>
          </p:nvSpPr>
          <p:spPr bwMode="auto">
            <a:xfrm>
              <a:off x="7142163" y="3759200"/>
              <a:ext cx="25400" cy="22225"/>
            </a:xfrm>
            <a:custGeom>
              <a:avLst/>
              <a:gdLst>
                <a:gd name="T0" fmla="*/ 7 w 7"/>
                <a:gd name="T1" fmla="*/ 3 h 6"/>
                <a:gd name="T2" fmla="*/ 3 w 7"/>
                <a:gd name="T3" fmla="*/ 5 h 6"/>
                <a:gd name="T4" fmla="*/ 0 w 7"/>
                <a:gd name="T5" fmla="*/ 3 h 6"/>
                <a:gd name="T6" fmla="*/ 2 w 7"/>
                <a:gd name="T7" fmla="*/ 0 h 6"/>
                <a:gd name="T8" fmla="*/ 7 w 7"/>
                <a:gd name="T9" fmla="*/ 3 h 6"/>
              </a:gdLst>
              <a:ahLst/>
              <a:cxnLst>
                <a:cxn ang="0">
                  <a:pos x="T0" y="T1"/>
                </a:cxn>
                <a:cxn ang="0">
                  <a:pos x="T2" y="T3"/>
                </a:cxn>
                <a:cxn ang="0">
                  <a:pos x="T4" y="T5"/>
                </a:cxn>
                <a:cxn ang="0">
                  <a:pos x="T6" y="T7"/>
                </a:cxn>
                <a:cxn ang="0">
                  <a:pos x="T8" y="T9"/>
                </a:cxn>
              </a:cxnLst>
              <a:rect l="0" t="0" r="r" b="b"/>
              <a:pathLst>
                <a:path w="7" h="6">
                  <a:moveTo>
                    <a:pt x="7" y="3"/>
                  </a:moveTo>
                  <a:cubicBezTo>
                    <a:pt x="5" y="4"/>
                    <a:pt x="4" y="6"/>
                    <a:pt x="3" y="5"/>
                  </a:cubicBezTo>
                  <a:cubicBezTo>
                    <a:pt x="2" y="5"/>
                    <a:pt x="0" y="4"/>
                    <a:pt x="0" y="3"/>
                  </a:cubicBezTo>
                  <a:cubicBezTo>
                    <a:pt x="0" y="2"/>
                    <a:pt x="2" y="0"/>
                    <a:pt x="2" y="0"/>
                  </a:cubicBezTo>
                  <a:cubicBezTo>
                    <a:pt x="4" y="0"/>
                    <a:pt x="5" y="2"/>
                    <a:pt x="7"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3" name="Freeform 322"/>
            <p:cNvSpPr>
              <a:spLocks/>
            </p:cNvSpPr>
            <p:nvPr/>
          </p:nvSpPr>
          <p:spPr bwMode="auto">
            <a:xfrm>
              <a:off x="7710488" y="3736975"/>
              <a:ext cx="25400" cy="33338"/>
            </a:xfrm>
            <a:custGeom>
              <a:avLst/>
              <a:gdLst>
                <a:gd name="T0" fmla="*/ 0 w 7"/>
                <a:gd name="T1" fmla="*/ 0 h 9"/>
                <a:gd name="T2" fmla="*/ 1 w 7"/>
                <a:gd name="T3" fmla="*/ 0 h 9"/>
                <a:gd name="T4" fmla="*/ 7 w 7"/>
                <a:gd name="T5" fmla="*/ 5 h 9"/>
                <a:gd name="T6" fmla="*/ 0 w 7"/>
                <a:gd name="T7" fmla="*/ 9 h 9"/>
                <a:gd name="T8" fmla="*/ 0 w 7"/>
                <a:gd name="T9" fmla="*/ 0 h 9"/>
              </a:gdLst>
              <a:ahLst/>
              <a:cxnLst>
                <a:cxn ang="0">
                  <a:pos x="T0" y="T1"/>
                </a:cxn>
                <a:cxn ang="0">
                  <a:pos x="T2" y="T3"/>
                </a:cxn>
                <a:cxn ang="0">
                  <a:pos x="T4" y="T5"/>
                </a:cxn>
                <a:cxn ang="0">
                  <a:pos x="T6" y="T7"/>
                </a:cxn>
                <a:cxn ang="0">
                  <a:pos x="T8" y="T9"/>
                </a:cxn>
              </a:cxnLst>
              <a:rect l="0" t="0" r="r" b="b"/>
              <a:pathLst>
                <a:path w="7" h="9">
                  <a:moveTo>
                    <a:pt x="0" y="0"/>
                  </a:moveTo>
                  <a:cubicBezTo>
                    <a:pt x="1" y="0"/>
                    <a:pt x="1" y="0"/>
                    <a:pt x="1" y="0"/>
                  </a:cubicBezTo>
                  <a:cubicBezTo>
                    <a:pt x="3" y="2"/>
                    <a:pt x="5" y="3"/>
                    <a:pt x="7" y="5"/>
                  </a:cubicBezTo>
                  <a:cubicBezTo>
                    <a:pt x="5" y="6"/>
                    <a:pt x="3" y="7"/>
                    <a:pt x="0" y="9"/>
                  </a:cubicBezTo>
                  <a:cubicBezTo>
                    <a:pt x="0" y="6"/>
                    <a:pt x="0" y="3"/>
                    <a:pt x="0" y="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4" name="Freeform 323"/>
            <p:cNvSpPr>
              <a:spLocks/>
            </p:cNvSpPr>
            <p:nvPr/>
          </p:nvSpPr>
          <p:spPr bwMode="auto">
            <a:xfrm>
              <a:off x="7115176" y="4132263"/>
              <a:ext cx="49213" cy="47625"/>
            </a:xfrm>
            <a:custGeom>
              <a:avLst/>
              <a:gdLst>
                <a:gd name="T0" fmla="*/ 10 w 13"/>
                <a:gd name="T1" fmla="*/ 6 h 13"/>
                <a:gd name="T2" fmla="*/ 13 w 13"/>
                <a:gd name="T3" fmla="*/ 8 h 13"/>
                <a:gd name="T4" fmla="*/ 10 w 13"/>
                <a:gd name="T5" fmla="*/ 8 h 13"/>
                <a:gd name="T6" fmla="*/ 5 w 13"/>
                <a:gd name="T7" fmla="*/ 13 h 13"/>
                <a:gd name="T8" fmla="*/ 3 w 13"/>
                <a:gd name="T9" fmla="*/ 13 h 13"/>
                <a:gd name="T10" fmla="*/ 1 w 13"/>
                <a:gd name="T11" fmla="*/ 5 h 13"/>
                <a:gd name="T12" fmla="*/ 3 w 13"/>
                <a:gd name="T13" fmla="*/ 1 h 13"/>
                <a:gd name="T14" fmla="*/ 6 w 13"/>
                <a:gd name="T15" fmla="*/ 1 h 13"/>
                <a:gd name="T16" fmla="*/ 10 w 13"/>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0" y="6"/>
                  </a:moveTo>
                  <a:cubicBezTo>
                    <a:pt x="11" y="7"/>
                    <a:pt x="12" y="7"/>
                    <a:pt x="13" y="8"/>
                  </a:cubicBezTo>
                  <a:cubicBezTo>
                    <a:pt x="11" y="10"/>
                    <a:pt x="11" y="10"/>
                    <a:pt x="10" y="8"/>
                  </a:cubicBezTo>
                  <a:cubicBezTo>
                    <a:pt x="8" y="10"/>
                    <a:pt x="6" y="11"/>
                    <a:pt x="5" y="13"/>
                  </a:cubicBezTo>
                  <a:cubicBezTo>
                    <a:pt x="4" y="13"/>
                    <a:pt x="3" y="13"/>
                    <a:pt x="3" y="13"/>
                  </a:cubicBezTo>
                  <a:cubicBezTo>
                    <a:pt x="2" y="10"/>
                    <a:pt x="1" y="8"/>
                    <a:pt x="1" y="5"/>
                  </a:cubicBezTo>
                  <a:cubicBezTo>
                    <a:pt x="0" y="3"/>
                    <a:pt x="1" y="1"/>
                    <a:pt x="3" y="1"/>
                  </a:cubicBezTo>
                  <a:cubicBezTo>
                    <a:pt x="4" y="1"/>
                    <a:pt x="5" y="1"/>
                    <a:pt x="6" y="1"/>
                  </a:cubicBezTo>
                  <a:cubicBezTo>
                    <a:pt x="11" y="0"/>
                    <a:pt x="12" y="2"/>
                    <a:pt x="10" y="6"/>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5" name="Freeform 324"/>
            <p:cNvSpPr>
              <a:spLocks/>
            </p:cNvSpPr>
            <p:nvPr/>
          </p:nvSpPr>
          <p:spPr bwMode="auto">
            <a:xfrm>
              <a:off x="7172326" y="4108450"/>
              <a:ext cx="44450" cy="46038"/>
            </a:xfrm>
            <a:custGeom>
              <a:avLst/>
              <a:gdLst>
                <a:gd name="T0" fmla="*/ 7 w 12"/>
                <a:gd name="T1" fmla="*/ 10 h 12"/>
                <a:gd name="T2" fmla="*/ 7 w 12"/>
                <a:gd name="T3" fmla="*/ 10 h 12"/>
                <a:gd name="T4" fmla="*/ 1 w 12"/>
                <a:gd name="T5" fmla="*/ 8 h 12"/>
                <a:gd name="T6" fmla="*/ 0 w 12"/>
                <a:gd name="T7" fmla="*/ 6 h 12"/>
                <a:gd name="T8" fmla="*/ 7 w 12"/>
                <a:gd name="T9" fmla="*/ 0 h 12"/>
                <a:gd name="T10" fmla="*/ 10 w 12"/>
                <a:gd name="T11" fmla="*/ 3 h 12"/>
                <a:gd name="T12" fmla="*/ 12 w 12"/>
                <a:gd name="T13" fmla="*/ 7 h 12"/>
                <a:gd name="T14" fmla="*/ 7 w 12"/>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7" y="10"/>
                  </a:moveTo>
                  <a:cubicBezTo>
                    <a:pt x="7" y="10"/>
                    <a:pt x="7" y="10"/>
                    <a:pt x="7" y="10"/>
                  </a:cubicBezTo>
                  <a:cubicBezTo>
                    <a:pt x="4" y="12"/>
                    <a:pt x="2" y="10"/>
                    <a:pt x="1" y="8"/>
                  </a:cubicBezTo>
                  <a:cubicBezTo>
                    <a:pt x="0" y="7"/>
                    <a:pt x="0" y="7"/>
                    <a:pt x="0" y="6"/>
                  </a:cubicBezTo>
                  <a:cubicBezTo>
                    <a:pt x="0" y="5"/>
                    <a:pt x="4" y="1"/>
                    <a:pt x="7" y="0"/>
                  </a:cubicBezTo>
                  <a:cubicBezTo>
                    <a:pt x="9" y="0"/>
                    <a:pt x="10" y="1"/>
                    <a:pt x="10" y="3"/>
                  </a:cubicBezTo>
                  <a:cubicBezTo>
                    <a:pt x="11" y="4"/>
                    <a:pt x="12" y="6"/>
                    <a:pt x="12" y="7"/>
                  </a:cubicBezTo>
                  <a:cubicBezTo>
                    <a:pt x="12" y="9"/>
                    <a:pt x="10" y="10"/>
                    <a:pt x="7" y="10"/>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6" name="Freeform 325"/>
            <p:cNvSpPr>
              <a:spLocks/>
            </p:cNvSpPr>
            <p:nvPr/>
          </p:nvSpPr>
          <p:spPr bwMode="auto">
            <a:xfrm>
              <a:off x="7164388" y="4149725"/>
              <a:ext cx="33338" cy="34925"/>
            </a:xfrm>
            <a:custGeom>
              <a:avLst/>
              <a:gdLst>
                <a:gd name="T0" fmla="*/ 0 w 9"/>
                <a:gd name="T1" fmla="*/ 9 h 9"/>
                <a:gd name="T2" fmla="*/ 1 w 9"/>
                <a:gd name="T3" fmla="*/ 0 h 9"/>
                <a:gd name="T4" fmla="*/ 9 w 9"/>
                <a:gd name="T5" fmla="*/ 6 h 9"/>
                <a:gd name="T6" fmla="*/ 0 w 9"/>
                <a:gd name="T7" fmla="*/ 9 h 9"/>
              </a:gdLst>
              <a:ahLst/>
              <a:cxnLst>
                <a:cxn ang="0">
                  <a:pos x="T0" y="T1"/>
                </a:cxn>
                <a:cxn ang="0">
                  <a:pos x="T2" y="T3"/>
                </a:cxn>
                <a:cxn ang="0">
                  <a:pos x="T4" y="T5"/>
                </a:cxn>
                <a:cxn ang="0">
                  <a:pos x="T6" y="T7"/>
                </a:cxn>
              </a:cxnLst>
              <a:rect l="0" t="0" r="r" b="b"/>
              <a:pathLst>
                <a:path w="9" h="9">
                  <a:moveTo>
                    <a:pt x="0" y="9"/>
                  </a:moveTo>
                  <a:cubicBezTo>
                    <a:pt x="1" y="6"/>
                    <a:pt x="1" y="3"/>
                    <a:pt x="1" y="0"/>
                  </a:cubicBezTo>
                  <a:cubicBezTo>
                    <a:pt x="4" y="2"/>
                    <a:pt x="6" y="4"/>
                    <a:pt x="9" y="6"/>
                  </a:cubicBezTo>
                  <a:cubicBezTo>
                    <a:pt x="6" y="7"/>
                    <a:pt x="3" y="8"/>
                    <a:pt x="0" y="9"/>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7" name="Freeform 326"/>
            <p:cNvSpPr>
              <a:spLocks/>
            </p:cNvSpPr>
            <p:nvPr/>
          </p:nvSpPr>
          <p:spPr bwMode="auto">
            <a:xfrm>
              <a:off x="7197726" y="4075113"/>
              <a:ext cx="15875" cy="30163"/>
            </a:xfrm>
            <a:custGeom>
              <a:avLst/>
              <a:gdLst>
                <a:gd name="T0" fmla="*/ 3 w 4"/>
                <a:gd name="T1" fmla="*/ 8 h 8"/>
                <a:gd name="T2" fmla="*/ 0 w 4"/>
                <a:gd name="T3" fmla="*/ 0 h 8"/>
                <a:gd name="T4" fmla="*/ 3 w 4"/>
                <a:gd name="T5" fmla="*/ 8 h 8"/>
              </a:gdLst>
              <a:ahLst/>
              <a:cxnLst>
                <a:cxn ang="0">
                  <a:pos x="T0" y="T1"/>
                </a:cxn>
                <a:cxn ang="0">
                  <a:pos x="T2" y="T3"/>
                </a:cxn>
                <a:cxn ang="0">
                  <a:pos x="T4" y="T5"/>
                </a:cxn>
              </a:cxnLst>
              <a:rect l="0" t="0" r="r" b="b"/>
              <a:pathLst>
                <a:path w="4" h="8">
                  <a:moveTo>
                    <a:pt x="3" y="8"/>
                  </a:moveTo>
                  <a:cubicBezTo>
                    <a:pt x="2" y="5"/>
                    <a:pt x="1" y="3"/>
                    <a:pt x="0" y="0"/>
                  </a:cubicBezTo>
                  <a:cubicBezTo>
                    <a:pt x="3" y="1"/>
                    <a:pt x="4" y="3"/>
                    <a:pt x="3" y="8"/>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8" name="Freeform 327"/>
            <p:cNvSpPr>
              <a:spLocks noEditPoints="1"/>
            </p:cNvSpPr>
            <p:nvPr/>
          </p:nvSpPr>
          <p:spPr bwMode="auto">
            <a:xfrm>
              <a:off x="7364413" y="4083050"/>
              <a:ext cx="36513" cy="33338"/>
            </a:xfrm>
            <a:custGeom>
              <a:avLst/>
              <a:gdLst>
                <a:gd name="T0" fmla="*/ 5 w 10"/>
                <a:gd name="T1" fmla="*/ 0 h 9"/>
                <a:gd name="T2" fmla="*/ 10 w 10"/>
                <a:gd name="T3" fmla="*/ 4 h 9"/>
                <a:gd name="T4" fmla="*/ 5 w 10"/>
                <a:gd name="T5" fmla="*/ 9 h 9"/>
                <a:gd name="T6" fmla="*/ 0 w 10"/>
                <a:gd name="T7" fmla="*/ 4 h 9"/>
                <a:gd name="T8" fmla="*/ 5 w 10"/>
                <a:gd name="T9" fmla="*/ 0 h 9"/>
                <a:gd name="T10" fmla="*/ 4 w 10"/>
                <a:gd name="T11" fmla="*/ 8 h 9"/>
                <a:gd name="T12" fmla="*/ 5 w 10"/>
                <a:gd name="T13" fmla="*/ 8 h 9"/>
                <a:gd name="T14" fmla="*/ 8 w 10"/>
                <a:gd name="T15" fmla="*/ 5 h 9"/>
                <a:gd name="T16" fmla="*/ 5 w 10"/>
                <a:gd name="T17" fmla="*/ 1 h 9"/>
                <a:gd name="T18" fmla="*/ 2 w 10"/>
                <a:gd name="T19" fmla="*/ 5 h 9"/>
                <a:gd name="T20" fmla="*/ 4 w 10"/>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5" y="0"/>
                  </a:moveTo>
                  <a:cubicBezTo>
                    <a:pt x="8" y="0"/>
                    <a:pt x="10" y="1"/>
                    <a:pt x="10" y="4"/>
                  </a:cubicBezTo>
                  <a:cubicBezTo>
                    <a:pt x="10" y="7"/>
                    <a:pt x="8" y="9"/>
                    <a:pt x="5" y="9"/>
                  </a:cubicBezTo>
                  <a:cubicBezTo>
                    <a:pt x="2" y="9"/>
                    <a:pt x="0" y="7"/>
                    <a:pt x="0" y="4"/>
                  </a:cubicBezTo>
                  <a:cubicBezTo>
                    <a:pt x="0" y="2"/>
                    <a:pt x="2" y="0"/>
                    <a:pt x="5" y="0"/>
                  </a:cubicBezTo>
                  <a:close/>
                  <a:moveTo>
                    <a:pt x="4" y="8"/>
                  </a:moveTo>
                  <a:cubicBezTo>
                    <a:pt x="5" y="8"/>
                    <a:pt x="5" y="8"/>
                    <a:pt x="5" y="8"/>
                  </a:cubicBezTo>
                  <a:cubicBezTo>
                    <a:pt x="6" y="7"/>
                    <a:pt x="8" y="6"/>
                    <a:pt x="8" y="5"/>
                  </a:cubicBezTo>
                  <a:cubicBezTo>
                    <a:pt x="8" y="2"/>
                    <a:pt x="6" y="1"/>
                    <a:pt x="5" y="1"/>
                  </a:cubicBezTo>
                  <a:cubicBezTo>
                    <a:pt x="3" y="2"/>
                    <a:pt x="2" y="3"/>
                    <a:pt x="2" y="5"/>
                  </a:cubicBezTo>
                  <a:cubicBezTo>
                    <a:pt x="2" y="6"/>
                    <a:pt x="3" y="7"/>
                    <a:pt x="4" y="8"/>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39" name="Freeform 328"/>
            <p:cNvSpPr>
              <a:spLocks/>
            </p:cNvSpPr>
            <p:nvPr/>
          </p:nvSpPr>
          <p:spPr bwMode="auto">
            <a:xfrm>
              <a:off x="6727826" y="4575175"/>
              <a:ext cx="49213" cy="46038"/>
            </a:xfrm>
            <a:custGeom>
              <a:avLst/>
              <a:gdLst>
                <a:gd name="T0" fmla="*/ 6 w 13"/>
                <a:gd name="T1" fmla="*/ 12 h 12"/>
                <a:gd name="T2" fmla="*/ 0 w 13"/>
                <a:gd name="T3" fmla="*/ 6 h 12"/>
                <a:gd name="T4" fmla="*/ 6 w 13"/>
                <a:gd name="T5" fmla="*/ 0 h 12"/>
                <a:gd name="T6" fmla="*/ 12 w 13"/>
                <a:gd name="T7" fmla="*/ 6 h 12"/>
                <a:gd name="T8" fmla="*/ 6 w 13"/>
                <a:gd name="T9" fmla="*/ 12 h 12"/>
              </a:gdLst>
              <a:ahLst/>
              <a:cxnLst>
                <a:cxn ang="0">
                  <a:pos x="T0" y="T1"/>
                </a:cxn>
                <a:cxn ang="0">
                  <a:pos x="T2" y="T3"/>
                </a:cxn>
                <a:cxn ang="0">
                  <a:pos x="T4" y="T5"/>
                </a:cxn>
                <a:cxn ang="0">
                  <a:pos x="T6" y="T7"/>
                </a:cxn>
                <a:cxn ang="0">
                  <a:pos x="T8" y="T9"/>
                </a:cxn>
              </a:cxnLst>
              <a:rect l="0" t="0" r="r" b="b"/>
              <a:pathLst>
                <a:path w="13" h="12">
                  <a:moveTo>
                    <a:pt x="6" y="12"/>
                  </a:moveTo>
                  <a:cubicBezTo>
                    <a:pt x="3" y="12"/>
                    <a:pt x="0" y="9"/>
                    <a:pt x="0" y="6"/>
                  </a:cubicBezTo>
                  <a:cubicBezTo>
                    <a:pt x="0" y="3"/>
                    <a:pt x="3" y="0"/>
                    <a:pt x="6" y="0"/>
                  </a:cubicBezTo>
                  <a:cubicBezTo>
                    <a:pt x="10" y="0"/>
                    <a:pt x="13" y="3"/>
                    <a:pt x="12" y="6"/>
                  </a:cubicBezTo>
                  <a:cubicBezTo>
                    <a:pt x="12" y="10"/>
                    <a:pt x="10" y="12"/>
                    <a:pt x="6" y="12"/>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40" name="Freeform 329"/>
            <p:cNvSpPr>
              <a:spLocks noEditPoints="1"/>
            </p:cNvSpPr>
            <p:nvPr/>
          </p:nvSpPr>
          <p:spPr bwMode="auto">
            <a:xfrm>
              <a:off x="7793038" y="2444750"/>
              <a:ext cx="146050" cy="147638"/>
            </a:xfrm>
            <a:custGeom>
              <a:avLst/>
              <a:gdLst>
                <a:gd name="T0" fmla="*/ 20 w 39"/>
                <a:gd name="T1" fmla="*/ 38 h 39"/>
                <a:gd name="T2" fmla="*/ 1 w 39"/>
                <a:gd name="T3" fmla="*/ 21 h 39"/>
                <a:gd name="T4" fmla="*/ 18 w 39"/>
                <a:gd name="T5" fmla="*/ 1 h 39"/>
                <a:gd name="T6" fmla="*/ 39 w 39"/>
                <a:gd name="T7" fmla="*/ 19 h 39"/>
                <a:gd name="T8" fmla="*/ 20 w 39"/>
                <a:gd name="T9" fmla="*/ 38 h 39"/>
                <a:gd name="T10" fmla="*/ 19 w 39"/>
                <a:gd name="T11" fmla="*/ 37 h 39"/>
                <a:gd name="T12" fmla="*/ 37 w 39"/>
                <a:gd name="T13" fmla="*/ 19 h 39"/>
                <a:gd name="T14" fmla="*/ 20 w 39"/>
                <a:gd name="T15" fmla="*/ 3 h 39"/>
                <a:gd name="T16" fmla="*/ 3 w 39"/>
                <a:gd name="T17" fmla="*/ 19 h 39"/>
                <a:gd name="T18" fmla="*/ 19 w 39"/>
                <a:gd name="T1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38"/>
                  </a:moveTo>
                  <a:cubicBezTo>
                    <a:pt x="12" y="39"/>
                    <a:pt x="1" y="32"/>
                    <a:pt x="1" y="21"/>
                  </a:cubicBezTo>
                  <a:cubicBezTo>
                    <a:pt x="0" y="10"/>
                    <a:pt x="8" y="1"/>
                    <a:pt x="18" y="1"/>
                  </a:cubicBezTo>
                  <a:cubicBezTo>
                    <a:pt x="30" y="0"/>
                    <a:pt x="38" y="8"/>
                    <a:pt x="39" y="19"/>
                  </a:cubicBezTo>
                  <a:cubicBezTo>
                    <a:pt x="39" y="29"/>
                    <a:pt x="30" y="39"/>
                    <a:pt x="20" y="38"/>
                  </a:cubicBezTo>
                  <a:close/>
                  <a:moveTo>
                    <a:pt x="19" y="37"/>
                  </a:moveTo>
                  <a:cubicBezTo>
                    <a:pt x="29" y="37"/>
                    <a:pt x="37" y="29"/>
                    <a:pt x="37" y="19"/>
                  </a:cubicBezTo>
                  <a:cubicBezTo>
                    <a:pt x="37" y="11"/>
                    <a:pt x="29" y="3"/>
                    <a:pt x="20" y="3"/>
                  </a:cubicBezTo>
                  <a:cubicBezTo>
                    <a:pt x="10" y="3"/>
                    <a:pt x="3" y="10"/>
                    <a:pt x="3" y="19"/>
                  </a:cubicBezTo>
                  <a:cubicBezTo>
                    <a:pt x="3" y="29"/>
                    <a:pt x="10" y="37"/>
                    <a:pt x="19" y="37"/>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41" name="Freeform 330"/>
            <p:cNvSpPr>
              <a:spLocks/>
            </p:cNvSpPr>
            <p:nvPr/>
          </p:nvSpPr>
          <p:spPr bwMode="auto">
            <a:xfrm>
              <a:off x="7208838" y="1760538"/>
              <a:ext cx="95250" cy="93663"/>
            </a:xfrm>
            <a:custGeom>
              <a:avLst/>
              <a:gdLst>
                <a:gd name="T0" fmla="*/ 12 w 25"/>
                <a:gd name="T1" fmla="*/ 24 h 25"/>
                <a:gd name="T2" fmla="*/ 0 w 25"/>
                <a:gd name="T3" fmla="*/ 13 h 25"/>
                <a:gd name="T4" fmla="*/ 12 w 25"/>
                <a:gd name="T5" fmla="*/ 0 h 25"/>
                <a:gd name="T6" fmla="*/ 24 w 25"/>
                <a:gd name="T7" fmla="*/ 12 h 25"/>
                <a:gd name="T8" fmla="*/ 12 w 25"/>
                <a:gd name="T9" fmla="*/ 24 h 25"/>
              </a:gdLst>
              <a:ahLst/>
              <a:cxnLst>
                <a:cxn ang="0">
                  <a:pos x="T0" y="T1"/>
                </a:cxn>
                <a:cxn ang="0">
                  <a:pos x="T2" y="T3"/>
                </a:cxn>
                <a:cxn ang="0">
                  <a:pos x="T4" y="T5"/>
                </a:cxn>
                <a:cxn ang="0">
                  <a:pos x="T6" y="T7"/>
                </a:cxn>
                <a:cxn ang="0">
                  <a:pos x="T8" y="T9"/>
                </a:cxn>
              </a:cxnLst>
              <a:rect l="0" t="0" r="r" b="b"/>
              <a:pathLst>
                <a:path w="25" h="25">
                  <a:moveTo>
                    <a:pt x="12" y="24"/>
                  </a:moveTo>
                  <a:cubicBezTo>
                    <a:pt x="5" y="24"/>
                    <a:pt x="0" y="20"/>
                    <a:pt x="0" y="13"/>
                  </a:cubicBezTo>
                  <a:cubicBezTo>
                    <a:pt x="0" y="6"/>
                    <a:pt x="5" y="0"/>
                    <a:pt x="12" y="0"/>
                  </a:cubicBezTo>
                  <a:cubicBezTo>
                    <a:pt x="19" y="0"/>
                    <a:pt x="24" y="5"/>
                    <a:pt x="24" y="12"/>
                  </a:cubicBezTo>
                  <a:cubicBezTo>
                    <a:pt x="25" y="18"/>
                    <a:pt x="20" y="25"/>
                    <a:pt x="12" y="24"/>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42" name="Freeform 331"/>
            <p:cNvSpPr>
              <a:spLocks noEditPoints="1"/>
            </p:cNvSpPr>
            <p:nvPr/>
          </p:nvSpPr>
          <p:spPr bwMode="auto">
            <a:xfrm>
              <a:off x="7826376" y="2474913"/>
              <a:ext cx="82550" cy="87313"/>
            </a:xfrm>
            <a:custGeom>
              <a:avLst/>
              <a:gdLst>
                <a:gd name="T0" fmla="*/ 0 w 22"/>
                <a:gd name="T1" fmla="*/ 11 h 23"/>
                <a:gd name="T2" fmla="*/ 11 w 22"/>
                <a:gd name="T3" fmla="*/ 0 h 23"/>
                <a:gd name="T4" fmla="*/ 22 w 22"/>
                <a:gd name="T5" fmla="*/ 12 h 23"/>
                <a:gd name="T6" fmla="*/ 11 w 22"/>
                <a:gd name="T7" fmla="*/ 23 h 23"/>
                <a:gd name="T8" fmla="*/ 0 w 22"/>
                <a:gd name="T9" fmla="*/ 11 h 23"/>
                <a:gd name="T10" fmla="*/ 11 w 22"/>
                <a:gd name="T11" fmla="*/ 3 h 23"/>
                <a:gd name="T12" fmla="*/ 2 w 22"/>
                <a:gd name="T13" fmla="*/ 11 h 23"/>
                <a:gd name="T14" fmla="*/ 11 w 22"/>
                <a:gd name="T15" fmla="*/ 21 h 23"/>
                <a:gd name="T16" fmla="*/ 20 w 22"/>
                <a:gd name="T17" fmla="*/ 11 h 23"/>
                <a:gd name="T18" fmla="*/ 11 w 22"/>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0" y="11"/>
                  </a:moveTo>
                  <a:cubicBezTo>
                    <a:pt x="0" y="5"/>
                    <a:pt x="5" y="0"/>
                    <a:pt x="11" y="0"/>
                  </a:cubicBezTo>
                  <a:cubicBezTo>
                    <a:pt x="17" y="0"/>
                    <a:pt x="22" y="6"/>
                    <a:pt x="22" y="12"/>
                  </a:cubicBezTo>
                  <a:cubicBezTo>
                    <a:pt x="22" y="18"/>
                    <a:pt x="17" y="22"/>
                    <a:pt x="11" y="23"/>
                  </a:cubicBezTo>
                  <a:cubicBezTo>
                    <a:pt x="5" y="23"/>
                    <a:pt x="0" y="18"/>
                    <a:pt x="0" y="11"/>
                  </a:cubicBezTo>
                  <a:close/>
                  <a:moveTo>
                    <a:pt x="11" y="3"/>
                  </a:moveTo>
                  <a:cubicBezTo>
                    <a:pt x="6" y="3"/>
                    <a:pt x="2" y="7"/>
                    <a:pt x="2" y="11"/>
                  </a:cubicBezTo>
                  <a:cubicBezTo>
                    <a:pt x="2" y="16"/>
                    <a:pt x="6" y="21"/>
                    <a:pt x="11" y="21"/>
                  </a:cubicBezTo>
                  <a:cubicBezTo>
                    <a:pt x="16" y="21"/>
                    <a:pt x="20" y="16"/>
                    <a:pt x="20" y="11"/>
                  </a:cubicBezTo>
                  <a:cubicBezTo>
                    <a:pt x="20" y="6"/>
                    <a:pt x="16" y="3"/>
                    <a:pt x="11" y="3"/>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43" name="Freeform 332"/>
            <p:cNvSpPr>
              <a:spLocks noEditPoints="1"/>
            </p:cNvSpPr>
            <p:nvPr/>
          </p:nvSpPr>
          <p:spPr bwMode="auto">
            <a:xfrm>
              <a:off x="7837488" y="2490788"/>
              <a:ext cx="60325" cy="55563"/>
            </a:xfrm>
            <a:custGeom>
              <a:avLst/>
              <a:gdLst>
                <a:gd name="T0" fmla="*/ 8 w 16"/>
                <a:gd name="T1" fmla="*/ 15 h 15"/>
                <a:gd name="T2" fmla="*/ 0 w 16"/>
                <a:gd name="T3" fmla="*/ 7 h 15"/>
                <a:gd name="T4" fmla="*/ 8 w 16"/>
                <a:gd name="T5" fmla="*/ 0 h 15"/>
                <a:gd name="T6" fmla="*/ 16 w 16"/>
                <a:gd name="T7" fmla="*/ 7 h 15"/>
                <a:gd name="T8" fmla="*/ 8 w 16"/>
                <a:gd name="T9" fmla="*/ 15 h 15"/>
                <a:gd name="T10" fmla="*/ 13 w 16"/>
                <a:gd name="T11" fmla="*/ 7 h 15"/>
                <a:gd name="T12" fmla="*/ 8 w 16"/>
                <a:gd name="T13" fmla="*/ 3 h 15"/>
                <a:gd name="T14" fmla="*/ 3 w 16"/>
                <a:gd name="T15" fmla="*/ 8 h 15"/>
                <a:gd name="T16" fmla="*/ 8 w 16"/>
                <a:gd name="T17" fmla="*/ 12 h 15"/>
                <a:gd name="T18" fmla="*/ 13 w 1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15"/>
                  </a:moveTo>
                  <a:cubicBezTo>
                    <a:pt x="4" y="15"/>
                    <a:pt x="0" y="12"/>
                    <a:pt x="0" y="7"/>
                  </a:cubicBezTo>
                  <a:cubicBezTo>
                    <a:pt x="0" y="3"/>
                    <a:pt x="4" y="0"/>
                    <a:pt x="8" y="0"/>
                  </a:cubicBezTo>
                  <a:cubicBezTo>
                    <a:pt x="12" y="0"/>
                    <a:pt x="16" y="3"/>
                    <a:pt x="16" y="7"/>
                  </a:cubicBezTo>
                  <a:cubicBezTo>
                    <a:pt x="16" y="12"/>
                    <a:pt x="12" y="15"/>
                    <a:pt x="8" y="15"/>
                  </a:cubicBezTo>
                  <a:close/>
                  <a:moveTo>
                    <a:pt x="13" y="7"/>
                  </a:moveTo>
                  <a:cubicBezTo>
                    <a:pt x="13" y="5"/>
                    <a:pt x="11" y="3"/>
                    <a:pt x="8" y="3"/>
                  </a:cubicBezTo>
                  <a:cubicBezTo>
                    <a:pt x="5" y="3"/>
                    <a:pt x="3" y="5"/>
                    <a:pt x="3" y="8"/>
                  </a:cubicBezTo>
                  <a:cubicBezTo>
                    <a:pt x="3" y="10"/>
                    <a:pt x="6" y="12"/>
                    <a:pt x="8" y="12"/>
                  </a:cubicBezTo>
                  <a:cubicBezTo>
                    <a:pt x="11" y="12"/>
                    <a:pt x="13" y="10"/>
                    <a:pt x="13" y="7"/>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45578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Text Placeholder 2"/>
          <p:cNvSpPr>
            <a:spLocks noGrp="1"/>
          </p:cNvSpPr>
          <p:nvPr>
            <p:ph type="body" sz="quarter" idx="4294967295"/>
          </p:nvPr>
        </p:nvSpPr>
        <p:spPr>
          <a:xfrm>
            <a:off x="0" y="241300"/>
            <a:ext cx="7864475" cy="558800"/>
          </a:xfrm>
        </p:spPr>
        <p:txBody>
          <a:bodyPr>
            <a:noAutofit/>
          </a:bodyPr>
          <a:lstStyle/>
          <a:p>
            <a:pPr marL="152400" lvl="0" indent="0">
              <a:buNone/>
            </a:pPr>
            <a:r>
              <a:rPr lang="en-US" altLang="ko-KR" sz="3600" dirty="0">
                <a:solidFill>
                  <a:srgbClr val="000000"/>
                </a:solidFill>
              </a:rPr>
              <a:t>Insert the title of your subtitle Here</a:t>
            </a:r>
          </a:p>
        </p:txBody>
      </p:sp>
      <p:sp>
        <p:nvSpPr>
          <p:cNvPr id="4" name="TextBox 3"/>
          <p:cNvSpPr txBox="1"/>
          <p:nvPr/>
        </p:nvSpPr>
        <p:spPr>
          <a:xfrm>
            <a:off x="595529" y="1354030"/>
            <a:ext cx="3635273" cy="338554"/>
          </a:xfrm>
          <a:prstGeom prst="rect">
            <a:avLst/>
          </a:prstGeom>
          <a:noFill/>
        </p:spPr>
        <p:txBody>
          <a:bodyPr wrap="square" rtlCol="0">
            <a:spAutoFit/>
          </a:bodyPr>
          <a:lstStyle/>
          <a:p>
            <a:r>
              <a:rPr lang="en-US" altLang="ko-KR" sz="1600" b="1" dirty="0">
                <a:cs typeface="Arial" pitchFamily="34" charset="0"/>
              </a:rPr>
              <a:t>Your Text Here</a:t>
            </a:r>
            <a:endParaRPr lang="ko-KR" altLang="en-US" sz="1600" b="1" dirty="0">
              <a:cs typeface="Arial" pitchFamily="34" charset="0"/>
            </a:endParaRPr>
          </a:p>
        </p:txBody>
      </p:sp>
      <p:sp>
        <p:nvSpPr>
          <p:cNvPr id="5" name="TextBox 4"/>
          <p:cNvSpPr txBox="1"/>
          <p:nvPr/>
        </p:nvSpPr>
        <p:spPr>
          <a:xfrm>
            <a:off x="595529" y="1808446"/>
            <a:ext cx="3635273"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a:t>
            </a: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You can simply impress your audience and add a unique zing and appeal to your Presentations. Easy to change colors, photos and Text. I hope and I believe that this Template will your Time, Money and Reputation. </a:t>
            </a:r>
          </a:p>
        </p:txBody>
      </p:sp>
      <p:sp>
        <p:nvSpPr>
          <p:cNvPr id="6" name="TextBox 5"/>
          <p:cNvSpPr txBox="1"/>
          <p:nvPr/>
        </p:nvSpPr>
        <p:spPr>
          <a:xfrm>
            <a:off x="4825158" y="1354030"/>
            <a:ext cx="3635273" cy="338554"/>
          </a:xfrm>
          <a:prstGeom prst="rect">
            <a:avLst/>
          </a:prstGeom>
          <a:noFill/>
        </p:spPr>
        <p:txBody>
          <a:bodyPr wrap="square" rtlCol="0">
            <a:spAutoFit/>
          </a:bodyPr>
          <a:lstStyle/>
          <a:p>
            <a:r>
              <a:rPr lang="en-US" altLang="ko-KR" sz="1600" b="1" dirty="0">
                <a:cs typeface="Arial" pitchFamily="34" charset="0"/>
              </a:rPr>
              <a:t>Your Text Here</a:t>
            </a:r>
            <a:endParaRPr lang="ko-KR" altLang="en-US" sz="1600" b="1" dirty="0">
              <a:cs typeface="Arial" pitchFamily="34" charset="0"/>
            </a:endParaRPr>
          </a:p>
        </p:txBody>
      </p:sp>
      <p:sp>
        <p:nvSpPr>
          <p:cNvPr id="7" name="TextBox 6"/>
          <p:cNvSpPr txBox="1"/>
          <p:nvPr/>
        </p:nvSpPr>
        <p:spPr>
          <a:xfrm>
            <a:off x="4771522" y="1805368"/>
            <a:ext cx="3635273"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a:t>
            </a: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You can simply impress your audience and add a unique zing and appeal to your Presentations. Easy to change colors, photos and Text. I hope and I believe that this Template will your Time, Money and Reputation. </a:t>
            </a:r>
          </a:p>
        </p:txBody>
      </p:sp>
      <p:sp>
        <p:nvSpPr>
          <p:cNvPr id="8" name="Rectangle 7"/>
          <p:cNvSpPr/>
          <p:nvPr/>
        </p:nvSpPr>
        <p:spPr>
          <a:xfrm>
            <a:off x="595530" y="1746871"/>
            <a:ext cx="3528000" cy="36000"/>
          </a:xfrm>
          <a:prstGeom prst="rect">
            <a:avLst/>
          </a:prstGeom>
          <a:solidFill>
            <a:srgbClr val="BE4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0000"/>
              </a:solidFill>
            </a:endParaRPr>
          </a:p>
        </p:txBody>
      </p:sp>
      <p:sp>
        <p:nvSpPr>
          <p:cNvPr id="9" name="Rectangle 8"/>
          <p:cNvSpPr/>
          <p:nvPr/>
        </p:nvSpPr>
        <p:spPr>
          <a:xfrm>
            <a:off x="4825159" y="1746871"/>
            <a:ext cx="3528000" cy="36000"/>
          </a:xfrm>
          <a:prstGeom prst="rect">
            <a:avLst/>
          </a:prstGeom>
          <a:solidFill>
            <a:srgbClr val="BE4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0000"/>
              </a:solidFill>
            </a:endParaRPr>
          </a:p>
        </p:txBody>
      </p:sp>
    </p:spTree>
    <p:extLst>
      <p:ext uri="{BB962C8B-B14F-4D97-AF65-F5344CB8AC3E}">
        <p14:creationId xmlns:p14="http://schemas.microsoft.com/office/powerpoint/2010/main" val="403835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28765A1A-E430-484C-9685-50871E6809BA}"/>
              </a:ext>
            </a:extLst>
          </p:cNvPr>
          <p:cNvSpPr txBox="1"/>
          <p:nvPr/>
        </p:nvSpPr>
        <p:spPr>
          <a:xfrm>
            <a:off x="4579304" y="2969777"/>
            <a:ext cx="4345810" cy="1200329"/>
          </a:xfrm>
          <a:prstGeom prst="rect">
            <a:avLst/>
          </a:prstGeom>
          <a:noFill/>
        </p:spPr>
        <p:txBody>
          <a:bodyPr wrap="square" rtlCol="0">
            <a:spAutoFit/>
          </a:bodyPr>
          <a:lstStyle/>
          <a:p>
            <a:r>
              <a:rPr lang="en-US" altLang="ko-KR" sz="1200" dirty="0">
                <a:latin typeface="Arial Rounded MT Bold" panose="020F0704030504030204"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5" name="AutoShape 3"/>
          <p:cNvSpPr>
            <a:spLocks noChangeAspect="1" noChangeArrowheads="1" noTextEdit="1"/>
          </p:cNvSpPr>
          <p:nvPr/>
        </p:nvSpPr>
        <p:spPr bwMode="auto">
          <a:xfrm>
            <a:off x="-47625" y="2709862"/>
            <a:ext cx="453271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PE" sz="1350"/>
          </a:p>
        </p:txBody>
      </p:sp>
      <p:sp>
        <p:nvSpPr>
          <p:cNvPr id="17" name="TextBox 16">
            <a:extLst>
              <a:ext uri="{FF2B5EF4-FFF2-40B4-BE49-F238E27FC236}">
                <a16:creationId xmlns:a16="http://schemas.microsoft.com/office/drawing/2014/main" xmlns="" id="{39BF6604-FAB0-4259-8E3A-A8B3F7568A24}"/>
              </a:ext>
            </a:extLst>
          </p:cNvPr>
          <p:cNvSpPr txBox="1"/>
          <p:nvPr/>
        </p:nvSpPr>
        <p:spPr>
          <a:xfrm>
            <a:off x="606461" y="419657"/>
            <a:ext cx="7364722" cy="861774"/>
          </a:xfrm>
          <a:prstGeom prst="rect">
            <a:avLst/>
          </a:prstGeom>
          <a:noFill/>
        </p:spPr>
        <p:txBody>
          <a:bodyPr wrap="square" lIns="36000" tIns="0" rIns="18000" bIns="0" rtlCol="0">
            <a:spAutoFit/>
          </a:bodyPr>
          <a:lstStyle/>
          <a:p>
            <a:r>
              <a:rPr lang="en-US" altLang="ko-KR" sz="2800" b="1" dirty="0">
                <a:latin typeface="+mj-lt"/>
                <a:cs typeface="Arial" pitchFamily="34" charset="0"/>
              </a:rPr>
              <a:t>We Create Professional Presentation Designed</a:t>
            </a:r>
            <a:endParaRPr lang="ko-KR" altLang="en-US" sz="2800" b="1" dirty="0">
              <a:latin typeface="+mj-lt"/>
              <a:cs typeface="Arial" pitchFamily="34" charset="0"/>
            </a:endParaRPr>
          </a:p>
        </p:txBody>
      </p:sp>
      <p:sp>
        <p:nvSpPr>
          <p:cNvPr id="7" name="TextBox 11">
            <a:extLst>
              <a:ext uri="{FF2B5EF4-FFF2-40B4-BE49-F238E27FC236}">
                <a16:creationId xmlns:a16="http://schemas.microsoft.com/office/drawing/2014/main" xmlns="" id="{28765A1A-E430-484C-9685-50871E6809BA}"/>
              </a:ext>
            </a:extLst>
          </p:cNvPr>
          <p:cNvSpPr txBox="1"/>
          <p:nvPr/>
        </p:nvSpPr>
        <p:spPr>
          <a:xfrm>
            <a:off x="4579304" y="1614812"/>
            <a:ext cx="4345810" cy="1200329"/>
          </a:xfrm>
          <a:prstGeom prst="rect">
            <a:avLst/>
          </a:prstGeom>
          <a:noFill/>
        </p:spPr>
        <p:txBody>
          <a:bodyPr wrap="square" rtlCol="0">
            <a:spAutoFit/>
          </a:bodyPr>
          <a:lstStyle/>
          <a:p>
            <a:r>
              <a:rPr lang="en-US" altLang="ko-KR" sz="1200" dirty="0">
                <a:latin typeface="Arial Rounded MT Bold" panose="020F0704030504030204"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grpSp>
        <p:nvGrpSpPr>
          <p:cNvPr id="8" name="Grupo 7"/>
          <p:cNvGrpSpPr/>
          <p:nvPr/>
        </p:nvGrpSpPr>
        <p:grpSpPr>
          <a:xfrm>
            <a:off x="910827" y="1245165"/>
            <a:ext cx="3062465" cy="2929393"/>
            <a:chOff x="-10233025" y="-2346325"/>
            <a:chExt cx="8110537" cy="7758113"/>
          </a:xfrm>
          <a:solidFill>
            <a:schemeClr val="bg2"/>
          </a:solidFill>
        </p:grpSpPr>
        <p:sp>
          <p:nvSpPr>
            <p:cNvPr id="9" name="Freeform 5"/>
            <p:cNvSpPr>
              <a:spLocks noEditPoints="1"/>
            </p:cNvSpPr>
            <p:nvPr/>
          </p:nvSpPr>
          <p:spPr bwMode="auto">
            <a:xfrm>
              <a:off x="-5722938" y="3778250"/>
              <a:ext cx="1579563" cy="1633538"/>
            </a:xfrm>
            <a:custGeom>
              <a:avLst/>
              <a:gdLst>
                <a:gd name="T0" fmla="*/ 208 w 421"/>
                <a:gd name="T1" fmla="*/ 0 h 435"/>
                <a:gd name="T2" fmla="*/ 327 w 421"/>
                <a:gd name="T3" fmla="*/ 45 h 435"/>
                <a:gd name="T4" fmla="*/ 228 w 421"/>
                <a:gd name="T5" fmla="*/ 132 h 435"/>
                <a:gd name="T6" fmla="*/ 92 w 421"/>
                <a:gd name="T7" fmla="*/ 206 h 435"/>
                <a:gd name="T8" fmla="*/ 10 w 421"/>
                <a:gd name="T9" fmla="*/ 242 h 435"/>
                <a:gd name="T10" fmla="*/ 208 w 421"/>
                <a:gd name="T11" fmla="*/ 216 h 435"/>
                <a:gd name="T12" fmla="*/ 292 w 421"/>
                <a:gd name="T13" fmla="*/ 140 h 435"/>
                <a:gd name="T14" fmla="*/ 350 w 421"/>
                <a:gd name="T15" fmla="*/ 68 h 435"/>
                <a:gd name="T16" fmla="*/ 241 w 421"/>
                <a:gd name="T17" fmla="*/ 197 h 435"/>
                <a:gd name="T18" fmla="*/ 89 w 421"/>
                <a:gd name="T19" fmla="*/ 265 h 435"/>
                <a:gd name="T20" fmla="*/ 98 w 421"/>
                <a:gd name="T21" fmla="*/ 303 h 435"/>
                <a:gd name="T22" fmla="*/ 234 w 421"/>
                <a:gd name="T23" fmla="*/ 254 h 435"/>
                <a:gd name="T24" fmla="*/ 350 w 421"/>
                <a:gd name="T25" fmla="*/ 68 h 435"/>
                <a:gd name="T26" fmla="*/ 179 w 421"/>
                <a:gd name="T27" fmla="*/ 341 h 435"/>
                <a:gd name="T28" fmla="*/ 253 w 421"/>
                <a:gd name="T29" fmla="*/ 307 h 435"/>
                <a:gd name="T30" fmla="*/ 366 w 421"/>
                <a:gd name="T31" fmla="*/ 214 h 435"/>
                <a:gd name="T32" fmla="*/ 356 w 421"/>
                <a:gd name="T33" fmla="*/ 168 h 435"/>
                <a:gd name="T34" fmla="*/ 211 w 421"/>
                <a:gd name="T35" fmla="*/ 286 h 435"/>
                <a:gd name="T36" fmla="*/ 72 w 421"/>
                <a:gd name="T37" fmla="*/ 316 h 435"/>
                <a:gd name="T38" fmla="*/ 406 w 421"/>
                <a:gd name="T39" fmla="*/ 162 h 435"/>
                <a:gd name="T40" fmla="*/ 299 w 421"/>
                <a:gd name="T41" fmla="*/ 286 h 435"/>
                <a:gd name="T42" fmla="*/ 206 w 421"/>
                <a:gd name="T43" fmla="*/ 337 h 435"/>
                <a:gd name="T44" fmla="*/ 106 w 421"/>
                <a:gd name="T45" fmla="*/ 355 h 435"/>
                <a:gd name="T46" fmla="*/ 126 w 421"/>
                <a:gd name="T47" fmla="*/ 383 h 435"/>
                <a:gd name="T48" fmla="*/ 264 w 421"/>
                <a:gd name="T49" fmla="*/ 368 h 435"/>
                <a:gd name="T50" fmla="*/ 385 w 421"/>
                <a:gd name="T51" fmla="*/ 277 h 435"/>
                <a:gd name="T52" fmla="*/ 13 w 421"/>
                <a:gd name="T53" fmla="*/ 166 h 435"/>
                <a:gd name="T54" fmla="*/ 173 w 421"/>
                <a:gd name="T55" fmla="*/ 136 h 435"/>
                <a:gd name="T56" fmla="*/ 256 w 421"/>
                <a:gd name="T57" fmla="*/ 34 h 435"/>
                <a:gd name="T58" fmla="*/ 207 w 421"/>
                <a:gd name="T59" fmla="*/ 62 h 435"/>
                <a:gd name="T60" fmla="*/ 13 w 421"/>
                <a:gd name="T61" fmla="*/ 166 h 435"/>
                <a:gd name="T62" fmla="*/ 86 w 421"/>
                <a:gd name="T63" fmla="*/ 203 h 435"/>
                <a:gd name="T64" fmla="*/ 226 w 421"/>
                <a:gd name="T65" fmla="*/ 125 h 435"/>
                <a:gd name="T66" fmla="*/ 305 w 421"/>
                <a:gd name="T67" fmla="*/ 56 h 435"/>
                <a:gd name="T68" fmla="*/ 184 w 421"/>
                <a:gd name="T69" fmla="*/ 134 h 435"/>
                <a:gd name="T70" fmla="*/ 9 w 421"/>
                <a:gd name="T71" fmla="*/ 172 h 435"/>
                <a:gd name="T72" fmla="*/ 110 w 421"/>
                <a:gd name="T73" fmla="*/ 118 h 435"/>
                <a:gd name="T74" fmla="*/ 216 w 421"/>
                <a:gd name="T75" fmla="*/ 5 h 435"/>
                <a:gd name="T76" fmla="*/ 60 w 421"/>
                <a:gd name="T77" fmla="*/ 97 h 435"/>
                <a:gd name="T78" fmla="*/ 394 w 421"/>
                <a:gd name="T79" fmla="*/ 270 h 435"/>
                <a:gd name="T80" fmla="*/ 284 w 421"/>
                <a:gd name="T81" fmla="*/ 362 h 435"/>
                <a:gd name="T82" fmla="*/ 139 w 421"/>
                <a:gd name="T83" fmla="*/ 388 h 435"/>
                <a:gd name="T84" fmla="*/ 47 w 421"/>
                <a:gd name="T85" fmla="*/ 86 h 435"/>
                <a:gd name="T86" fmla="*/ 143 w 421"/>
                <a:gd name="T87"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1" h="435">
                  <a:moveTo>
                    <a:pt x="208" y="412"/>
                  </a:moveTo>
                  <a:cubicBezTo>
                    <a:pt x="93" y="412"/>
                    <a:pt x="0" y="319"/>
                    <a:pt x="1" y="204"/>
                  </a:cubicBezTo>
                  <a:cubicBezTo>
                    <a:pt x="1" y="90"/>
                    <a:pt x="93" y="0"/>
                    <a:pt x="208" y="0"/>
                  </a:cubicBezTo>
                  <a:cubicBezTo>
                    <a:pt x="323" y="0"/>
                    <a:pt x="417" y="93"/>
                    <a:pt x="417" y="207"/>
                  </a:cubicBezTo>
                  <a:cubicBezTo>
                    <a:pt x="416" y="322"/>
                    <a:pt x="324" y="413"/>
                    <a:pt x="208" y="412"/>
                  </a:cubicBezTo>
                  <a:close/>
                  <a:moveTo>
                    <a:pt x="327" y="45"/>
                  </a:moveTo>
                  <a:cubicBezTo>
                    <a:pt x="310" y="59"/>
                    <a:pt x="295" y="70"/>
                    <a:pt x="282" y="81"/>
                  </a:cubicBezTo>
                  <a:cubicBezTo>
                    <a:pt x="277" y="85"/>
                    <a:pt x="272" y="90"/>
                    <a:pt x="270" y="95"/>
                  </a:cubicBezTo>
                  <a:cubicBezTo>
                    <a:pt x="265" y="118"/>
                    <a:pt x="248" y="125"/>
                    <a:pt x="228" y="132"/>
                  </a:cubicBezTo>
                  <a:cubicBezTo>
                    <a:pt x="219" y="136"/>
                    <a:pt x="208" y="140"/>
                    <a:pt x="204" y="148"/>
                  </a:cubicBezTo>
                  <a:cubicBezTo>
                    <a:pt x="190" y="179"/>
                    <a:pt x="165" y="189"/>
                    <a:pt x="133" y="189"/>
                  </a:cubicBezTo>
                  <a:cubicBezTo>
                    <a:pt x="117" y="189"/>
                    <a:pt x="104" y="195"/>
                    <a:pt x="92" y="206"/>
                  </a:cubicBezTo>
                  <a:cubicBezTo>
                    <a:pt x="84" y="214"/>
                    <a:pt x="71" y="217"/>
                    <a:pt x="59" y="219"/>
                  </a:cubicBezTo>
                  <a:cubicBezTo>
                    <a:pt x="50" y="221"/>
                    <a:pt x="41" y="217"/>
                    <a:pt x="31" y="216"/>
                  </a:cubicBezTo>
                  <a:cubicBezTo>
                    <a:pt x="15" y="216"/>
                    <a:pt x="7" y="226"/>
                    <a:pt x="10" y="242"/>
                  </a:cubicBezTo>
                  <a:cubicBezTo>
                    <a:pt x="15" y="268"/>
                    <a:pt x="42" y="281"/>
                    <a:pt x="68" y="267"/>
                  </a:cubicBezTo>
                  <a:cubicBezTo>
                    <a:pt x="87" y="257"/>
                    <a:pt x="105" y="254"/>
                    <a:pt x="126" y="256"/>
                  </a:cubicBezTo>
                  <a:cubicBezTo>
                    <a:pt x="161" y="260"/>
                    <a:pt x="188" y="245"/>
                    <a:pt x="208" y="216"/>
                  </a:cubicBezTo>
                  <a:cubicBezTo>
                    <a:pt x="217" y="203"/>
                    <a:pt x="226" y="194"/>
                    <a:pt x="242" y="189"/>
                  </a:cubicBezTo>
                  <a:cubicBezTo>
                    <a:pt x="251" y="187"/>
                    <a:pt x="259" y="176"/>
                    <a:pt x="263" y="167"/>
                  </a:cubicBezTo>
                  <a:cubicBezTo>
                    <a:pt x="269" y="153"/>
                    <a:pt x="277" y="145"/>
                    <a:pt x="292" y="140"/>
                  </a:cubicBezTo>
                  <a:cubicBezTo>
                    <a:pt x="320" y="130"/>
                    <a:pt x="334" y="108"/>
                    <a:pt x="341" y="80"/>
                  </a:cubicBezTo>
                  <a:cubicBezTo>
                    <a:pt x="345" y="61"/>
                    <a:pt x="340" y="50"/>
                    <a:pt x="327" y="45"/>
                  </a:cubicBezTo>
                  <a:close/>
                  <a:moveTo>
                    <a:pt x="350" y="68"/>
                  </a:moveTo>
                  <a:cubicBezTo>
                    <a:pt x="345" y="105"/>
                    <a:pt x="329" y="132"/>
                    <a:pt x="294" y="147"/>
                  </a:cubicBezTo>
                  <a:cubicBezTo>
                    <a:pt x="285" y="151"/>
                    <a:pt x="278" y="162"/>
                    <a:pt x="270" y="170"/>
                  </a:cubicBezTo>
                  <a:cubicBezTo>
                    <a:pt x="260" y="179"/>
                    <a:pt x="251" y="188"/>
                    <a:pt x="241" y="197"/>
                  </a:cubicBezTo>
                  <a:cubicBezTo>
                    <a:pt x="233" y="204"/>
                    <a:pt x="222" y="208"/>
                    <a:pt x="217" y="216"/>
                  </a:cubicBezTo>
                  <a:cubicBezTo>
                    <a:pt x="192" y="251"/>
                    <a:pt x="161" y="268"/>
                    <a:pt x="118" y="263"/>
                  </a:cubicBezTo>
                  <a:cubicBezTo>
                    <a:pt x="108" y="261"/>
                    <a:pt x="97" y="261"/>
                    <a:pt x="89" y="265"/>
                  </a:cubicBezTo>
                  <a:cubicBezTo>
                    <a:pt x="67" y="276"/>
                    <a:pt x="46" y="286"/>
                    <a:pt x="20" y="274"/>
                  </a:cubicBezTo>
                  <a:cubicBezTo>
                    <a:pt x="24" y="284"/>
                    <a:pt x="27" y="297"/>
                    <a:pt x="33" y="299"/>
                  </a:cubicBezTo>
                  <a:cubicBezTo>
                    <a:pt x="54" y="303"/>
                    <a:pt x="75" y="319"/>
                    <a:pt x="98" y="303"/>
                  </a:cubicBezTo>
                  <a:cubicBezTo>
                    <a:pt x="101" y="300"/>
                    <a:pt x="107" y="300"/>
                    <a:pt x="112" y="300"/>
                  </a:cubicBezTo>
                  <a:cubicBezTo>
                    <a:pt x="156" y="300"/>
                    <a:pt x="199" y="295"/>
                    <a:pt x="229" y="257"/>
                  </a:cubicBezTo>
                  <a:cubicBezTo>
                    <a:pt x="230" y="256"/>
                    <a:pt x="232" y="255"/>
                    <a:pt x="234" y="254"/>
                  </a:cubicBezTo>
                  <a:cubicBezTo>
                    <a:pt x="259" y="247"/>
                    <a:pt x="276" y="229"/>
                    <a:pt x="296" y="214"/>
                  </a:cubicBezTo>
                  <a:cubicBezTo>
                    <a:pt x="322" y="196"/>
                    <a:pt x="344" y="179"/>
                    <a:pt x="361" y="152"/>
                  </a:cubicBezTo>
                  <a:cubicBezTo>
                    <a:pt x="378" y="122"/>
                    <a:pt x="387" y="92"/>
                    <a:pt x="350" y="68"/>
                  </a:cubicBezTo>
                  <a:close/>
                  <a:moveTo>
                    <a:pt x="39" y="307"/>
                  </a:moveTo>
                  <a:cubicBezTo>
                    <a:pt x="56" y="349"/>
                    <a:pt x="88" y="365"/>
                    <a:pt x="122" y="345"/>
                  </a:cubicBezTo>
                  <a:cubicBezTo>
                    <a:pt x="142" y="334"/>
                    <a:pt x="159" y="333"/>
                    <a:pt x="179" y="341"/>
                  </a:cubicBezTo>
                  <a:cubicBezTo>
                    <a:pt x="189" y="345"/>
                    <a:pt x="193" y="341"/>
                    <a:pt x="200" y="333"/>
                  </a:cubicBezTo>
                  <a:cubicBezTo>
                    <a:pt x="206" y="327"/>
                    <a:pt x="216" y="324"/>
                    <a:pt x="225" y="320"/>
                  </a:cubicBezTo>
                  <a:cubicBezTo>
                    <a:pt x="234" y="316"/>
                    <a:pt x="250" y="314"/>
                    <a:pt x="253" y="307"/>
                  </a:cubicBezTo>
                  <a:cubicBezTo>
                    <a:pt x="265" y="280"/>
                    <a:pt x="284" y="277"/>
                    <a:pt x="310" y="280"/>
                  </a:cubicBezTo>
                  <a:cubicBezTo>
                    <a:pt x="341" y="284"/>
                    <a:pt x="353" y="270"/>
                    <a:pt x="357" y="239"/>
                  </a:cubicBezTo>
                  <a:cubicBezTo>
                    <a:pt x="358" y="230"/>
                    <a:pt x="360" y="219"/>
                    <a:pt x="366" y="214"/>
                  </a:cubicBezTo>
                  <a:cubicBezTo>
                    <a:pt x="382" y="200"/>
                    <a:pt x="387" y="182"/>
                    <a:pt x="395" y="164"/>
                  </a:cubicBezTo>
                  <a:cubicBezTo>
                    <a:pt x="404" y="143"/>
                    <a:pt x="393" y="131"/>
                    <a:pt x="388" y="117"/>
                  </a:cubicBezTo>
                  <a:cubicBezTo>
                    <a:pt x="376" y="135"/>
                    <a:pt x="361" y="150"/>
                    <a:pt x="356" y="168"/>
                  </a:cubicBezTo>
                  <a:cubicBezTo>
                    <a:pt x="349" y="192"/>
                    <a:pt x="334" y="202"/>
                    <a:pt x="313" y="210"/>
                  </a:cubicBezTo>
                  <a:cubicBezTo>
                    <a:pt x="307" y="212"/>
                    <a:pt x="301" y="215"/>
                    <a:pt x="298" y="220"/>
                  </a:cubicBezTo>
                  <a:cubicBezTo>
                    <a:pt x="280" y="256"/>
                    <a:pt x="231" y="252"/>
                    <a:pt x="211" y="286"/>
                  </a:cubicBezTo>
                  <a:cubicBezTo>
                    <a:pt x="209" y="290"/>
                    <a:pt x="199" y="290"/>
                    <a:pt x="193" y="292"/>
                  </a:cubicBezTo>
                  <a:cubicBezTo>
                    <a:pt x="186" y="294"/>
                    <a:pt x="180" y="296"/>
                    <a:pt x="174" y="298"/>
                  </a:cubicBezTo>
                  <a:cubicBezTo>
                    <a:pt x="140" y="304"/>
                    <a:pt x="106" y="310"/>
                    <a:pt x="72" y="316"/>
                  </a:cubicBezTo>
                  <a:cubicBezTo>
                    <a:pt x="66" y="317"/>
                    <a:pt x="60" y="313"/>
                    <a:pt x="54" y="312"/>
                  </a:cubicBezTo>
                  <a:cubicBezTo>
                    <a:pt x="50" y="310"/>
                    <a:pt x="45" y="309"/>
                    <a:pt x="39" y="307"/>
                  </a:cubicBezTo>
                  <a:close/>
                  <a:moveTo>
                    <a:pt x="406" y="162"/>
                  </a:moveTo>
                  <a:cubicBezTo>
                    <a:pt x="396" y="180"/>
                    <a:pt x="388" y="194"/>
                    <a:pt x="381" y="207"/>
                  </a:cubicBezTo>
                  <a:cubicBezTo>
                    <a:pt x="375" y="218"/>
                    <a:pt x="366" y="228"/>
                    <a:pt x="364" y="239"/>
                  </a:cubicBezTo>
                  <a:cubicBezTo>
                    <a:pt x="357" y="279"/>
                    <a:pt x="339" y="293"/>
                    <a:pt x="299" y="286"/>
                  </a:cubicBezTo>
                  <a:cubicBezTo>
                    <a:pt x="282" y="283"/>
                    <a:pt x="271" y="287"/>
                    <a:pt x="265" y="302"/>
                  </a:cubicBezTo>
                  <a:cubicBezTo>
                    <a:pt x="258" y="320"/>
                    <a:pt x="243" y="326"/>
                    <a:pt x="225" y="327"/>
                  </a:cubicBezTo>
                  <a:cubicBezTo>
                    <a:pt x="218" y="328"/>
                    <a:pt x="209" y="332"/>
                    <a:pt x="206" y="337"/>
                  </a:cubicBezTo>
                  <a:cubicBezTo>
                    <a:pt x="197" y="350"/>
                    <a:pt x="188" y="351"/>
                    <a:pt x="175" y="346"/>
                  </a:cubicBezTo>
                  <a:cubicBezTo>
                    <a:pt x="158" y="340"/>
                    <a:pt x="142" y="338"/>
                    <a:pt x="127" y="351"/>
                  </a:cubicBezTo>
                  <a:cubicBezTo>
                    <a:pt x="122" y="355"/>
                    <a:pt x="113" y="354"/>
                    <a:pt x="106" y="355"/>
                  </a:cubicBezTo>
                  <a:cubicBezTo>
                    <a:pt x="98" y="356"/>
                    <a:pt x="91" y="356"/>
                    <a:pt x="84" y="357"/>
                  </a:cubicBezTo>
                  <a:cubicBezTo>
                    <a:pt x="83" y="360"/>
                    <a:pt x="83" y="362"/>
                    <a:pt x="82" y="365"/>
                  </a:cubicBezTo>
                  <a:cubicBezTo>
                    <a:pt x="97" y="371"/>
                    <a:pt x="111" y="379"/>
                    <a:pt x="126" y="383"/>
                  </a:cubicBezTo>
                  <a:cubicBezTo>
                    <a:pt x="141" y="386"/>
                    <a:pt x="157" y="388"/>
                    <a:pt x="172" y="386"/>
                  </a:cubicBezTo>
                  <a:cubicBezTo>
                    <a:pt x="201" y="383"/>
                    <a:pt x="230" y="378"/>
                    <a:pt x="259" y="373"/>
                  </a:cubicBezTo>
                  <a:cubicBezTo>
                    <a:pt x="261" y="373"/>
                    <a:pt x="262" y="370"/>
                    <a:pt x="264" y="368"/>
                  </a:cubicBezTo>
                  <a:cubicBezTo>
                    <a:pt x="282" y="356"/>
                    <a:pt x="302" y="346"/>
                    <a:pt x="316" y="329"/>
                  </a:cubicBezTo>
                  <a:cubicBezTo>
                    <a:pt x="319" y="325"/>
                    <a:pt x="326" y="325"/>
                    <a:pt x="331" y="324"/>
                  </a:cubicBezTo>
                  <a:cubicBezTo>
                    <a:pt x="359" y="320"/>
                    <a:pt x="375" y="302"/>
                    <a:pt x="385" y="277"/>
                  </a:cubicBezTo>
                  <a:cubicBezTo>
                    <a:pt x="388" y="269"/>
                    <a:pt x="389" y="259"/>
                    <a:pt x="395" y="253"/>
                  </a:cubicBezTo>
                  <a:cubicBezTo>
                    <a:pt x="421" y="226"/>
                    <a:pt x="406" y="195"/>
                    <a:pt x="406" y="162"/>
                  </a:cubicBezTo>
                  <a:close/>
                  <a:moveTo>
                    <a:pt x="13" y="166"/>
                  </a:moveTo>
                  <a:cubicBezTo>
                    <a:pt x="38" y="179"/>
                    <a:pt x="63" y="180"/>
                    <a:pt x="89" y="165"/>
                  </a:cubicBezTo>
                  <a:cubicBezTo>
                    <a:pt x="99" y="159"/>
                    <a:pt x="113" y="160"/>
                    <a:pt x="125" y="156"/>
                  </a:cubicBezTo>
                  <a:cubicBezTo>
                    <a:pt x="142" y="150"/>
                    <a:pt x="159" y="145"/>
                    <a:pt x="173" y="136"/>
                  </a:cubicBezTo>
                  <a:cubicBezTo>
                    <a:pt x="188" y="127"/>
                    <a:pt x="201" y="114"/>
                    <a:pt x="212" y="100"/>
                  </a:cubicBezTo>
                  <a:cubicBezTo>
                    <a:pt x="222" y="89"/>
                    <a:pt x="230" y="76"/>
                    <a:pt x="239" y="63"/>
                  </a:cubicBezTo>
                  <a:cubicBezTo>
                    <a:pt x="245" y="54"/>
                    <a:pt x="250" y="43"/>
                    <a:pt x="256" y="34"/>
                  </a:cubicBezTo>
                  <a:cubicBezTo>
                    <a:pt x="259" y="29"/>
                    <a:pt x="264" y="24"/>
                    <a:pt x="269" y="18"/>
                  </a:cubicBezTo>
                  <a:cubicBezTo>
                    <a:pt x="232" y="1"/>
                    <a:pt x="225" y="5"/>
                    <a:pt x="217" y="39"/>
                  </a:cubicBezTo>
                  <a:cubicBezTo>
                    <a:pt x="215" y="47"/>
                    <a:pt x="213" y="58"/>
                    <a:pt x="207" y="62"/>
                  </a:cubicBezTo>
                  <a:cubicBezTo>
                    <a:pt x="172" y="85"/>
                    <a:pt x="137" y="109"/>
                    <a:pt x="99" y="127"/>
                  </a:cubicBezTo>
                  <a:cubicBezTo>
                    <a:pt x="80" y="137"/>
                    <a:pt x="56" y="138"/>
                    <a:pt x="34" y="140"/>
                  </a:cubicBezTo>
                  <a:cubicBezTo>
                    <a:pt x="17" y="142"/>
                    <a:pt x="11" y="150"/>
                    <a:pt x="13" y="166"/>
                  </a:cubicBezTo>
                  <a:close/>
                  <a:moveTo>
                    <a:pt x="9" y="212"/>
                  </a:moveTo>
                  <a:cubicBezTo>
                    <a:pt x="23" y="212"/>
                    <a:pt x="37" y="213"/>
                    <a:pt x="50" y="212"/>
                  </a:cubicBezTo>
                  <a:cubicBezTo>
                    <a:pt x="62" y="210"/>
                    <a:pt x="78" y="210"/>
                    <a:pt x="86" y="203"/>
                  </a:cubicBezTo>
                  <a:cubicBezTo>
                    <a:pt x="100" y="190"/>
                    <a:pt x="113" y="184"/>
                    <a:pt x="132" y="183"/>
                  </a:cubicBezTo>
                  <a:cubicBezTo>
                    <a:pt x="156" y="182"/>
                    <a:pt x="181" y="179"/>
                    <a:pt x="193" y="153"/>
                  </a:cubicBezTo>
                  <a:cubicBezTo>
                    <a:pt x="200" y="137"/>
                    <a:pt x="211" y="130"/>
                    <a:pt x="226" y="125"/>
                  </a:cubicBezTo>
                  <a:cubicBezTo>
                    <a:pt x="238" y="121"/>
                    <a:pt x="254" y="114"/>
                    <a:pt x="258" y="104"/>
                  </a:cubicBezTo>
                  <a:cubicBezTo>
                    <a:pt x="266" y="87"/>
                    <a:pt x="275" y="75"/>
                    <a:pt x="292" y="68"/>
                  </a:cubicBezTo>
                  <a:cubicBezTo>
                    <a:pt x="297" y="66"/>
                    <a:pt x="302" y="61"/>
                    <a:pt x="305" y="56"/>
                  </a:cubicBezTo>
                  <a:cubicBezTo>
                    <a:pt x="309" y="49"/>
                    <a:pt x="320" y="39"/>
                    <a:pt x="306" y="33"/>
                  </a:cubicBezTo>
                  <a:cubicBezTo>
                    <a:pt x="296" y="28"/>
                    <a:pt x="284" y="10"/>
                    <a:pt x="271" y="28"/>
                  </a:cubicBezTo>
                  <a:cubicBezTo>
                    <a:pt x="243" y="64"/>
                    <a:pt x="226" y="109"/>
                    <a:pt x="184" y="134"/>
                  </a:cubicBezTo>
                  <a:cubicBezTo>
                    <a:pt x="171" y="142"/>
                    <a:pt x="159" y="153"/>
                    <a:pt x="145" y="159"/>
                  </a:cubicBezTo>
                  <a:cubicBezTo>
                    <a:pt x="134" y="164"/>
                    <a:pt x="119" y="160"/>
                    <a:pt x="108" y="165"/>
                  </a:cubicBezTo>
                  <a:cubicBezTo>
                    <a:pt x="76" y="177"/>
                    <a:pt x="46" y="193"/>
                    <a:pt x="9" y="172"/>
                  </a:cubicBezTo>
                  <a:cubicBezTo>
                    <a:pt x="9" y="190"/>
                    <a:pt x="9" y="202"/>
                    <a:pt x="9" y="212"/>
                  </a:cubicBezTo>
                  <a:close/>
                  <a:moveTo>
                    <a:pt x="24" y="134"/>
                  </a:moveTo>
                  <a:cubicBezTo>
                    <a:pt x="52" y="129"/>
                    <a:pt x="81" y="124"/>
                    <a:pt x="110" y="118"/>
                  </a:cubicBezTo>
                  <a:cubicBezTo>
                    <a:pt x="117" y="117"/>
                    <a:pt x="123" y="110"/>
                    <a:pt x="130" y="106"/>
                  </a:cubicBezTo>
                  <a:cubicBezTo>
                    <a:pt x="138" y="100"/>
                    <a:pt x="146" y="92"/>
                    <a:pt x="155" y="89"/>
                  </a:cubicBezTo>
                  <a:cubicBezTo>
                    <a:pt x="193" y="76"/>
                    <a:pt x="216" y="51"/>
                    <a:pt x="216" y="5"/>
                  </a:cubicBezTo>
                  <a:cubicBezTo>
                    <a:pt x="209" y="8"/>
                    <a:pt x="200" y="10"/>
                    <a:pt x="197" y="16"/>
                  </a:cubicBezTo>
                  <a:cubicBezTo>
                    <a:pt x="182" y="41"/>
                    <a:pt x="169" y="66"/>
                    <a:pt x="136" y="73"/>
                  </a:cubicBezTo>
                  <a:cubicBezTo>
                    <a:pt x="110" y="78"/>
                    <a:pt x="86" y="92"/>
                    <a:pt x="60" y="97"/>
                  </a:cubicBezTo>
                  <a:cubicBezTo>
                    <a:pt x="34" y="103"/>
                    <a:pt x="28" y="106"/>
                    <a:pt x="24" y="134"/>
                  </a:cubicBezTo>
                  <a:close/>
                  <a:moveTo>
                    <a:pt x="398" y="261"/>
                  </a:moveTo>
                  <a:cubicBezTo>
                    <a:pt x="397" y="264"/>
                    <a:pt x="395" y="267"/>
                    <a:pt x="394" y="270"/>
                  </a:cubicBezTo>
                  <a:cubicBezTo>
                    <a:pt x="385" y="304"/>
                    <a:pt x="365" y="326"/>
                    <a:pt x="329" y="332"/>
                  </a:cubicBezTo>
                  <a:cubicBezTo>
                    <a:pt x="321" y="333"/>
                    <a:pt x="315" y="340"/>
                    <a:pt x="308" y="345"/>
                  </a:cubicBezTo>
                  <a:cubicBezTo>
                    <a:pt x="300" y="350"/>
                    <a:pt x="292" y="356"/>
                    <a:pt x="284" y="362"/>
                  </a:cubicBezTo>
                  <a:cubicBezTo>
                    <a:pt x="279" y="365"/>
                    <a:pt x="275" y="369"/>
                    <a:pt x="270" y="372"/>
                  </a:cubicBezTo>
                  <a:cubicBezTo>
                    <a:pt x="260" y="377"/>
                    <a:pt x="251" y="384"/>
                    <a:pt x="242" y="384"/>
                  </a:cubicBezTo>
                  <a:cubicBezTo>
                    <a:pt x="208" y="386"/>
                    <a:pt x="174" y="401"/>
                    <a:pt x="139" y="388"/>
                  </a:cubicBezTo>
                  <a:cubicBezTo>
                    <a:pt x="139" y="388"/>
                    <a:pt x="138" y="389"/>
                    <a:pt x="137" y="390"/>
                  </a:cubicBezTo>
                  <a:cubicBezTo>
                    <a:pt x="226" y="435"/>
                    <a:pt x="371" y="384"/>
                    <a:pt x="398" y="261"/>
                  </a:cubicBezTo>
                  <a:close/>
                  <a:moveTo>
                    <a:pt x="47" y="86"/>
                  </a:moveTo>
                  <a:cubicBezTo>
                    <a:pt x="48" y="88"/>
                    <a:pt x="49" y="90"/>
                    <a:pt x="50" y="92"/>
                  </a:cubicBezTo>
                  <a:cubicBezTo>
                    <a:pt x="57" y="91"/>
                    <a:pt x="65" y="90"/>
                    <a:pt x="72" y="87"/>
                  </a:cubicBezTo>
                  <a:cubicBezTo>
                    <a:pt x="96" y="79"/>
                    <a:pt x="119" y="69"/>
                    <a:pt x="143" y="62"/>
                  </a:cubicBezTo>
                  <a:cubicBezTo>
                    <a:pt x="168" y="54"/>
                    <a:pt x="184" y="35"/>
                    <a:pt x="188" y="7"/>
                  </a:cubicBezTo>
                  <a:cubicBezTo>
                    <a:pt x="129" y="14"/>
                    <a:pt x="82" y="40"/>
                    <a:pt x="47"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6"/>
            <p:cNvSpPr>
              <a:spLocks noEditPoints="1"/>
            </p:cNvSpPr>
            <p:nvPr/>
          </p:nvSpPr>
          <p:spPr bwMode="auto">
            <a:xfrm>
              <a:off x="-4195763" y="1690688"/>
              <a:ext cx="2073275" cy="1246188"/>
            </a:xfrm>
            <a:custGeom>
              <a:avLst/>
              <a:gdLst>
                <a:gd name="T0" fmla="*/ 171 w 552"/>
                <a:gd name="T1" fmla="*/ 274 h 332"/>
                <a:gd name="T2" fmla="*/ 41 w 552"/>
                <a:gd name="T3" fmla="*/ 230 h 332"/>
                <a:gd name="T4" fmla="*/ 110 w 552"/>
                <a:gd name="T5" fmla="*/ 122 h 332"/>
                <a:gd name="T6" fmla="*/ 276 w 552"/>
                <a:gd name="T7" fmla="*/ 2 h 332"/>
                <a:gd name="T8" fmla="*/ 446 w 552"/>
                <a:gd name="T9" fmla="*/ 101 h 332"/>
                <a:gd name="T10" fmla="*/ 525 w 552"/>
                <a:gd name="T11" fmla="*/ 190 h 332"/>
                <a:gd name="T12" fmla="*/ 407 w 552"/>
                <a:gd name="T13" fmla="*/ 256 h 332"/>
                <a:gd name="T14" fmla="*/ 125 w 552"/>
                <a:gd name="T15" fmla="*/ 128 h 332"/>
                <a:gd name="T16" fmla="*/ 58 w 552"/>
                <a:gd name="T17" fmla="*/ 150 h 332"/>
                <a:gd name="T18" fmla="*/ 64 w 552"/>
                <a:gd name="T19" fmla="*/ 234 h 332"/>
                <a:gd name="T20" fmla="*/ 469 w 552"/>
                <a:gd name="T21" fmla="*/ 215 h 332"/>
                <a:gd name="T22" fmla="*/ 529 w 552"/>
                <a:gd name="T23" fmla="*/ 143 h 332"/>
                <a:gd name="T24" fmla="*/ 461 w 552"/>
                <a:gd name="T25" fmla="*/ 122 h 332"/>
                <a:gd name="T26" fmla="*/ 426 w 552"/>
                <a:gd name="T27" fmla="*/ 204 h 332"/>
                <a:gd name="T28" fmla="*/ 89 w 552"/>
                <a:gd name="T29" fmla="*/ 214 h 332"/>
                <a:gd name="T30" fmla="*/ 125 w 552"/>
                <a:gd name="T31" fmla="*/ 128 h 332"/>
                <a:gd name="T32" fmla="*/ 153 w 552"/>
                <a:gd name="T33" fmla="*/ 80 h 332"/>
                <a:gd name="T34" fmla="*/ 198 w 552"/>
                <a:gd name="T35" fmla="*/ 162 h 332"/>
                <a:gd name="T36" fmla="*/ 408 w 552"/>
                <a:gd name="T37" fmla="*/ 75 h 332"/>
                <a:gd name="T38" fmla="*/ 155 w 552"/>
                <a:gd name="T39" fmla="*/ 193 h 332"/>
                <a:gd name="T40" fmla="*/ 421 w 552"/>
                <a:gd name="T41" fmla="*/ 153 h 332"/>
                <a:gd name="T42" fmla="*/ 311 w 552"/>
                <a:gd name="T43" fmla="*/ 169 h 332"/>
                <a:gd name="T44" fmla="*/ 400 w 552"/>
                <a:gd name="T45" fmla="*/ 68 h 332"/>
                <a:gd name="T46" fmla="*/ 175 w 552"/>
                <a:gd name="T47" fmla="*/ 51 h 332"/>
                <a:gd name="T48" fmla="*/ 400 w 552"/>
                <a:gd name="T49" fmla="*/ 68 h 332"/>
                <a:gd name="T50" fmla="*/ 166 w 552"/>
                <a:gd name="T51" fmla="*/ 227 h 332"/>
                <a:gd name="T52" fmla="*/ 432 w 552"/>
                <a:gd name="T53" fmla="*/ 158 h 332"/>
                <a:gd name="T54" fmla="*/ 134 w 552"/>
                <a:gd name="T55" fmla="*/ 190 h 332"/>
                <a:gd name="T56" fmla="*/ 184 w 552"/>
                <a:gd name="T57" fmla="*/ 275 h 332"/>
                <a:gd name="T58" fmla="*/ 180 w 552"/>
                <a:gd name="T59" fmla="*/ 40 h 332"/>
                <a:gd name="T60" fmla="*/ 347 w 552"/>
                <a:gd name="T61" fmla="*/ 37 h 332"/>
                <a:gd name="T62" fmla="*/ 180 w 552"/>
                <a:gd name="T63" fmla="*/ 40 h 332"/>
                <a:gd name="T64" fmla="*/ 351 w 552"/>
                <a:gd name="T65" fmla="*/ 28 h 332"/>
                <a:gd name="T66" fmla="*/ 119 w 552"/>
                <a:gd name="T67" fmla="*/ 137 h 332"/>
                <a:gd name="T68" fmla="*/ 75 w 552"/>
                <a:gd name="T69" fmla="*/ 195 h 332"/>
                <a:gd name="T70" fmla="*/ 119 w 552"/>
                <a:gd name="T71" fmla="*/ 137 h 332"/>
                <a:gd name="T72" fmla="*/ 381 w 552"/>
                <a:gd name="T73" fmla="*/ 251 h 332"/>
                <a:gd name="T74" fmla="*/ 439 w 552"/>
                <a:gd name="T75" fmla="*/ 190 h 332"/>
                <a:gd name="T76" fmla="*/ 439 w 552"/>
                <a:gd name="T77" fmla="*/ 12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2" h="332">
                  <a:moveTo>
                    <a:pt x="276" y="319"/>
                  </a:moveTo>
                  <a:cubicBezTo>
                    <a:pt x="238" y="318"/>
                    <a:pt x="201" y="304"/>
                    <a:pt x="171" y="274"/>
                  </a:cubicBezTo>
                  <a:cubicBezTo>
                    <a:pt x="160" y="262"/>
                    <a:pt x="147" y="259"/>
                    <a:pt x="133" y="256"/>
                  </a:cubicBezTo>
                  <a:cubicBezTo>
                    <a:pt x="102" y="249"/>
                    <a:pt x="70" y="243"/>
                    <a:pt x="41" y="230"/>
                  </a:cubicBezTo>
                  <a:cubicBezTo>
                    <a:pt x="1" y="212"/>
                    <a:pt x="0" y="180"/>
                    <a:pt x="36" y="156"/>
                  </a:cubicBezTo>
                  <a:cubicBezTo>
                    <a:pt x="59" y="141"/>
                    <a:pt x="85" y="131"/>
                    <a:pt x="110" y="122"/>
                  </a:cubicBezTo>
                  <a:cubicBezTo>
                    <a:pt x="122" y="117"/>
                    <a:pt x="129" y="111"/>
                    <a:pt x="135" y="99"/>
                  </a:cubicBezTo>
                  <a:cubicBezTo>
                    <a:pt x="162" y="38"/>
                    <a:pt x="210" y="4"/>
                    <a:pt x="276" y="2"/>
                  </a:cubicBezTo>
                  <a:cubicBezTo>
                    <a:pt x="338" y="0"/>
                    <a:pt x="387" y="27"/>
                    <a:pt x="418" y="81"/>
                  </a:cubicBezTo>
                  <a:cubicBezTo>
                    <a:pt x="425" y="93"/>
                    <a:pt x="433" y="97"/>
                    <a:pt x="446" y="101"/>
                  </a:cubicBezTo>
                  <a:cubicBezTo>
                    <a:pt x="471" y="107"/>
                    <a:pt x="497" y="115"/>
                    <a:pt x="520" y="127"/>
                  </a:cubicBezTo>
                  <a:cubicBezTo>
                    <a:pt x="549" y="143"/>
                    <a:pt x="552" y="171"/>
                    <a:pt x="525" y="190"/>
                  </a:cubicBezTo>
                  <a:cubicBezTo>
                    <a:pt x="500" y="208"/>
                    <a:pt x="471" y="219"/>
                    <a:pt x="442" y="231"/>
                  </a:cubicBezTo>
                  <a:cubicBezTo>
                    <a:pt x="428" y="237"/>
                    <a:pt x="417" y="243"/>
                    <a:pt x="407" y="256"/>
                  </a:cubicBezTo>
                  <a:cubicBezTo>
                    <a:pt x="376" y="298"/>
                    <a:pt x="333" y="318"/>
                    <a:pt x="276" y="319"/>
                  </a:cubicBezTo>
                  <a:close/>
                  <a:moveTo>
                    <a:pt x="125" y="128"/>
                  </a:moveTo>
                  <a:cubicBezTo>
                    <a:pt x="124" y="126"/>
                    <a:pt x="123" y="125"/>
                    <a:pt x="122" y="123"/>
                  </a:cubicBezTo>
                  <a:cubicBezTo>
                    <a:pt x="101" y="132"/>
                    <a:pt x="79" y="139"/>
                    <a:pt x="58" y="150"/>
                  </a:cubicBezTo>
                  <a:cubicBezTo>
                    <a:pt x="39" y="159"/>
                    <a:pt x="16" y="170"/>
                    <a:pt x="18" y="195"/>
                  </a:cubicBezTo>
                  <a:cubicBezTo>
                    <a:pt x="21" y="220"/>
                    <a:pt x="45" y="228"/>
                    <a:pt x="64" y="234"/>
                  </a:cubicBezTo>
                  <a:cubicBezTo>
                    <a:pt x="99" y="243"/>
                    <a:pt x="134" y="250"/>
                    <a:pt x="170" y="253"/>
                  </a:cubicBezTo>
                  <a:cubicBezTo>
                    <a:pt x="272" y="261"/>
                    <a:pt x="372" y="251"/>
                    <a:pt x="469" y="215"/>
                  </a:cubicBezTo>
                  <a:cubicBezTo>
                    <a:pt x="490" y="207"/>
                    <a:pt x="510" y="191"/>
                    <a:pt x="528" y="177"/>
                  </a:cubicBezTo>
                  <a:cubicBezTo>
                    <a:pt x="540" y="168"/>
                    <a:pt x="539" y="155"/>
                    <a:pt x="529" y="143"/>
                  </a:cubicBezTo>
                  <a:cubicBezTo>
                    <a:pt x="515" y="124"/>
                    <a:pt x="458" y="104"/>
                    <a:pt x="431" y="109"/>
                  </a:cubicBezTo>
                  <a:cubicBezTo>
                    <a:pt x="442" y="114"/>
                    <a:pt x="452" y="118"/>
                    <a:pt x="461" y="122"/>
                  </a:cubicBezTo>
                  <a:cubicBezTo>
                    <a:pt x="493" y="139"/>
                    <a:pt x="495" y="163"/>
                    <a:pt x="466" y="183"/>
                  </a:cubicBezTo>
                  <a:cubicBezTo>
                    <a:pt x="454" y="192"/>
                    <a:pt x="440" y="199"/>
                    <a:pt x="426" y="204"/>
                  </a:cubicBezTo>
                  <a:cubicBezTo>
                    <a:pt x="345" y="234"/>
                    <a:pt x="261" y="241"/>
                    <a:pt x="176" y="234"/>
                  </a:cubicBezTo>
                  <a:cubicBezTo>
                    <a:pt x="147" y="231"/>
                    <a:pt x="117" y="224"/>
                    <a:pt x="89" y="214"/>
                  </a:cubicBezTo>
                  <a:cubicBezTo>
                    <a:pt x="54" y="200"/>
                    <a:pt x="52" y="173"/>
                    <a:pt x="84" y="151"/>
                  </a:cubicBezTo>
                  <a:cubicBezTo>
                    <a:pt x="97" y="142"/>
                    <a:pt x="111" y="136"/>
                    <a:pt x="125" y="128"/>
                  </a:cubicBezTo>
                  <a:close/>
                  <a:moveTo>
                    <a:pt x="408" y="75"/>
                  </a:moveTo>
                  <a:cubicBezTo>
                    <a:pt x="322" y="131"/>
                    <a:pt x="238" y="140"/>
                    <a:pt x="153" y="80"/>
                  </a:cubicBezTo>
                  <a:cubicBezTo>
                    <a:pt x="130" y="113"/>
                    <a:pt x="131" y="126"/>
                    <a:pt x="164" y="147"/>
                  </a:cubicBezTo>
                  <a:cubicBezTo>
                    <a:pt x="174" y="153"/>
                    <a:pt x="186" y="159"/>
                    <a:pt x="198" y="162"/>
                  </a:cubicBezTo>
                  <a:cubicBezTo>
                    <a:pt x="281" y="183"/>
                    <a:pt x="354" y="157"/>
                    <a:pt x="427" y="116"/>
                  </a:cubicBezTo>
                  <a:cubicBezTo>
                    <a:pt x="421" y="102"/>
                    <a:pt x="415" y="89"/>
                    <a:pt x="408" y="75"/>
                  </a:cubicBezTo>
                  <a:close/>
                  <a:moveTo>
                    <a:pt x="135" y="131"/>
                  </a:moveTo>
                  <a:cubicBezTo>
                    <a:pt x="122" y="163"/>
                    <a:pt x="127" y="180"/>
                    <a:pt x="155" y="193"/>
                  </a:cubicBezTo>
                  <a:cubicBezTo>
                    <a:pt x="172" y="200"/>
                    <a:pt x="191" y="206"/>
                    <a:pt x="210" y="207"/>
                  </a:cubicBezTo>
                  <a:cubicBezTo>
                    <a:pt x="286" y="213"/>
                    <a:pt x="355" y="189"/>
                    <a:pt x="421" y="153"/>
                  </a:cubicBezTo>
                  <a:cubicBezTo>
                    <a:pt x="435" y="145"/>
                    <a:pt x="432" y="137"/>
                    <a:pt x="429" y="129"/>
                  </a:cubicBezTo>
                  <a:cubicBezTo>
                    <a:pt x="389" y="143"/>
                    <a:pt x="351" y="160"/>
                    <a:pt x="311" y="169"/>
                  </a:cubicBezTo>
                  <a:cubicBezTo>
                    <a:pt x="248" y="184"/>
                    <a:pt x="187" y="182"/>
                    <a:pt x="135" y="131"/>
                  </a:cubicBezTo>
                  <a:close/>
                  <a:moveTo>
                    <a:pt x="400" y="68"/>
                  </a:moveTo>
                  <a:cubicBezTo>
                    <a:pt x="386" y="46"/>
                    <a:pt x="386" y="47"/>
                    <a:pt x="364" y="57"/>
                  </a:cubicBezTo>
                  <a:cubicBezTo>
                    <a:pt x="301" y="85"/>
                    <a:pt x="238" y="90"/>
                    <a:pt x="175" y="51"/>
                  </a:cubicBezTo>
                  <a:cubicBezTo>
                    <a:pt x="170" y="58"/>
                    <a:pt x="164" y="64"/>
                    <a:pt x="158" y="71"/>
                  </a:cubicBezTo>
                  <a:cubicBezTo>
                    <a:pt x="220" y="131"/>
                    <a:pt x="339" y="129"/>
                    <a:pt x="400" y="68"/>
                  </a:cubicBezTo>
                  <a:close/>
                  <a:moveTo>
                    <a:pt x="134" y="190"/>
                  </a:moveTo>
                  <a:cubicBezTo>
                    <a:pt x="137" y="220"/>
                    <a:pt x="140" y="225"/>
                    <a:pt x="166" y="227"/>
                  </a:cubicBezTo>
                  <a:cubicBezTo>
                    <a:pt x="246" y="234"/>
                    <a:pt x="326" y="229"/>
                    <a:pt x="403" y="205"/>
                  </a:cubicBezTo>
                  <a:cubicBezTo>
                    <a:pt x="433" y="196"/>
                    <a:pt x="436" y="190"/>
                    <a:pt x="432" y="158"/>
                  </a:cubicBezTo>
                  <a:cubicBezTo>
                    <a:pt x="400" y="171"/>
                    <a:pt x="369" y="186"/>
                    <a:pt x="336" y="197"/>
                  </a:cubicBezTo>
                  <a:cubicBezTo>
                    <a:pt x="269" y="217"/>
                    <a:pt x="201" y="229"/>
                    <a:pt x="134" y="190"/>
                  </a:cubicBezTo>
                  <a:close/>
                  <a:moveTo>
                    <a:pt x="401" y="251"/>
                  </a:moveTo>
                  <a:cubicBezTo>
                    <a:pt x="330" y="287"/>
                    <a:pt x="261" y="298"/>
                    <a:pt x="184" y="275"/>
                  </a:cubicBezTo>
                  <a:cubicBezTo>
                    <a:pt x="248" y="332"/>
                    <a:pt x="353" y="320"/>
                    <a:pt x="401" y="251"/>
                  </a:cubicBezTo>
                  <a:close/>
                  <a:moveTo>
                    <a:pt x="180" y="40"/>
                  </a:moveTo>
                  <a:cubicBezTo>
                    <a:pt x="227" y="88"/>
                    <a:pt x="341" y="74"/>
                    <a:pt x="378" y="36"/>
                  </a:cubicBezTo>
                  <a:cubicBezTo>
                    <a:pt x="364" y="36"/>
                    <a:pt x="355" y="34"/>
                    <a:pt x="347" y="37"/>
                  </a:cubicBezTo>
                  <a:cubicBezTo>
                    <a:pt x="299" y="52"/>
                    <a:pt x="252" y="58"/>
                    <a:pt x="203" y="39"/>
                  </a:cubicBezTo>
                  <a:cubicBezTo>
                    <a:pt x="198" y="36"/>
                    <a:pt x="191" y="39"/>
                    <a:pt x="180" y="40"/>
                  </a:cubicBezTo>
                  <a:close/>
                  <a:moveTo>
                    <a:pt x="204" y="32"/>
                  </a:moveTo>
                  <a:cubicBezTo>
                    <a:pt x="255" y="52"/>
                    <a:pt x="302" y="45"/>
                    <a:pt x="351" y="28"/>
                  </a:cubicBezTo>
                  <a:cubicBezTo>
                    <a:pt x="309" y="1"/>
                    <a:pt x="244" y="2"/>
                    <a:pt x="204" y="32"/>
                  </a:cubicBezTo>
                  <a:close/>
                  <a:moveTo>
                    <a:pt x="119" y="137"/>
                  </a:moveTo>
                  <a:cubicBezTo>
                    <a:pt x="104" y="148"/>
                    <a:pt x="88" y="156"/>
                    <a:pt x="76" y="168"/>
                  </a:cubicBezTo>
                  <a:cubicBezTo>
                    <a:pt x="71" y="173"/>
                    <a:pt x="71" y="190"/>
                    <a:pt x="75" y="195"/>
                  </a:cubicBezTo>
                  <a:cubicBezTo>
                    <a:pt x="89" y="212"/>
                    <a:pt x="110" y="217"/>
                    <a:pt x="130" y="220"/>
                  </a:cubicBezTo>
                  <a:cubicBezTo>
                    <a:pt x="126" y="192"/>
                    <a:pt x="123" y="167"/>
                    <a:pt x="119" y="137"/>
                  </a:cubicBezTo>
                  <a:close/>
                  <a:moveTo>
                    <a:pt x="186" y="265"/>
                  </a:moveTo>
                  <a:cubicBezTo>
                    <a:pt x="224" y="293"/>
                    <a:pt x="344" y="281"/>
                    <a:pt x="381" y="251"/>
                  </a:cubicBezTo>
                  <a:cubicBezTo>
                    <a:pt x="318" y="256"/>
                    <a:pt x="252" y="260"/>
                    <a:pt x="186" y="265"/>
                  </a:cubicBezTo>
                  <a:close/>
                  <a:moveTo>
                    <a:pt x="439" y="190"/>
                  </a:moveTo>
                  <a:cubicBezTo>
                    <a:pt x="464" y="181"/>
                    <a:pt x="483" y="164"/>
                    <a:pt x="480" y="152"/>
                  </a:cubicBezTo>
                  <a:cubicBezTo>
                    <a:pt x="474" y="132"/>
                    <a:pt x="457" y="126"/>
                    <a:pt x="439" y="122"/>
                  </a:cubicBezTo>
                  <a:cubicBezTo>
                    <a:pt x="439" y="145"/>
                    <a:pt x="439" y="167"/>
                    <a:pt x="439" y="19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7"/>
            <p:cNvSpPr>
              <a:spLocks noEditPoints="1"/>
            </p:cNvSpPr>
            <p:nvPr/>
          </p:nvSpPr>
          <p:spPr bwMode="auto">
            <a:xfrm>
              <a:off x="-10185400" y="1976438"/>
              <a:ext cx="1427163" cy="1430338"/>
            </a:xfrm>
            <a:custGeom>
              <a:avLst/>
              <a:gdLst>
                <a:gd name="T0" fmla="*/ 1 w 380"/>
                <a:gd name="T1" fmla="*/ 195 h 381"/>
                <a:gd name="T2" fmla="*/ 6 w 380"/>
                <a:gd name="T3" fmla="*/ 208 h 381"/>
                <a:gd name="T4" fmla="*/ 64 w 380"/>
                <a:gd name="T5" fmla="*/ 209 h 381"/>
                <a:gd name="T6" fmla="*/ 88 w 380"/>
                <a:gd name="T7" fmla="*/ 144 h 381"/>
                <a:gd name="T8" fmla="*/ 185 w 380"/>
                <a:gd name="T9" fmla="*/ 49 h 381"/>
                <a:gd name="T10" fmla="*/ 184 w 380"/>
                <a:gd name="T11" fmla="*/ 99 h 381"/>
                <a:gd name="T12" fmla="*/ 239 w 380"/>
                <a:gd name="T13" fmla="*/ 179 h 381"/>
                <a:gd name="T14" fmla="*/ 198 w 380"/>
                <a:gd name="T15" fmla="*/ 146 h 381"/>
                <a:gd name="T16" fmla="*/ 213 w 380"/>
                <a:gd name="T17" fmla="*/ 218 h 381"/>
                <a:gd name="T18" fmla="*/ 108 w 380"/>
                <a:gd name="T19" fmla="*/ 251 h 381"/>
                <a:gd name="T20" fmla="*/ 71 w 380"/>
                <a:gd name="T21" fmla="*/ 329 h 381"/>
                <a:gd name="T22" fmla="*/ 148 w 380"/>
                <a:gd name="T23" fmla="*/ 349 h 381"/>
                <a:gd name="T24" fmla="*/ 151 w 380"/>
                <a:gd name="T25" fmla="*/ 292 h 381"/>
                <a:gd name="T26" fmla="*/ 228 w 380"/>
                <a:gd name="T27" fmla="*/ 288 h 381"/>
                <a:gd name="T28" fmla="*/ 271 w 380"/>
                <a:gd name="T29" fmla="*/ 240 h 381"/>
                <a:gd name="T30" fmla="*/ 287 w 380"/>
                <a:gd name="T31" fmla="*/ 342 h 381"/>
                <a:gd name="T32" fmla="*/ 294 w 380"/>
                <a:gd name="T33" fmla="*/ 174 h 381"/>
                <a:gd name="T34" fmla="*/ 347 w 380"/>
                <a:gd name="T35" fmla="*/ 154 h 381"/>
                <a:gd name="T36" fmla="*/ 351 w 380"/>
                <a:gd name="T37" fmla="*/ 101 h 381"/>
                <a:gd name="T38" fmla="*/ 294 w 380"/>
                <a:gd name="T39" fmla="*/ 105 h 381"/>
                <a:gd name="T40" fmla="*/ 215 w 380"/>
                <a:gd name="T41" fmla="*/ 62 h 381"/>
                <a:gd name="T42" fmla="*/ 176 w 380"/>
                <a:gd name="T43" fmla="*/ 8 h 381"/>
                <a:gd name="T44" fmla="*/ 99 w 380"/>
                <a:gd name="T45" fmla="*/ 82 h 381"/>
                <a:gd name="T46" fmla="*/ 37 w 380"/>
                <a:gd name="T47" fmla="*/ 167 h 381"/>
                <a:gd name="T48" fmla="*/ 241 w 380"/>
                <a:gd name="T49" fmla="*/ 171 h 381"/>
                <a:gd name="T50" fmla="*/ 158 w 380"/>
                <a:gd name="T51" fmla="*/ 73 h 381"/>
                <a:gd name="T52" fmla="*/ 84 w 380"/>
                <a:gd name="T53" fmla="*/ 149 h 381"/>
                <a:gd name="T54" fmla="*/ 67 w 380"/>
                <a:gd name="T55" fmla="*/ 214 h 381"/>
                <a:gd name="T56" fmla="*/ 63 w 380"/>
                <a:gd name="T57" fmla="*/ 324 h 381"/>
                <a:gd name="T58" fmla="*/ 71 w 380"/>
                <a:gd name="T59" fmla="*/ 257 h 381"/>
                <a:gd name="T60" fmla="*/ 176 w 380"/>
                <a:gd name="T61" fmla="*/ 235 h 381"/>
                <a:gd name="T62" fmla="*/ 178 w 380"/>
                <a:gd name="T63" fmla="*/ 186 h 381"/>
                <a:gd name="T64" fmla="*/ 263 w 380"/>
                <a:gd name="T65" fmla="*/ 242 h 381"/>
                <a:gd name="T66" fmla="*/ 225 w 380"/>
                <a:gd name="T67" fmla="*/ 329 h 381"/>
                <a:gd name="T68" fmla="*/ 134 w 380"/>
                <a:gd name="T69" fmla="*/ 292 h 381"/>
                <a:gd name="T70" fmla="*/ 194 w 380"/>
                <a:gd name="T71" fmla="*/ 373 h 381"/>
                <a:gd name="T72" fmla="*/ 273 w 380"/>
                <a:gd name="T73" fmla="*/ 323 h 381"/>
                <a:gd name="T74" fmla="*/ 334 w 380"/>
                <a:gd name="T75" fmla="*/ 295 h 381"/>
                <a:gd name="T76" fmla="*/ 344 w 380"/>
                <a:gd name="T77" fmla="*/ 142 h 381"/>
                <a:gd name="T78" fmla="*/ 297 w 380"/>
                <a:gd name="T79" fmla="*/ 179 h 381"/>
                <a:gd name="T80" fmla="*/ 213 w 380"/>
                <a:gd name="T81" fmla="*/ 58 h 381"/>
                <a:gd name="T82" fmla="*/ 307 w 380"/>
                <a:gd name="T83" fmla="*/ 48 h 381"/>
                <a:gd name="T84" fmla="*/ 213 w 380"/>
                <a:gd name="T85" fmla="*/ 58 h 381"/>
                <a:gd name="T86" fmla="*/ 26 w 380"/>
                <a:gd name="T87" fmla="*/ 117 h 381"/>
                <a:gd name="T88" fmla="*/ 36 w 380"/>
                <a:gd name="T89" fmla="*/ 141 h 381"/>
                <a:gd name="T90" fmla="*/ 115 w 380"/>
                <a:gd name="T91" fmla="*/ 4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0" h="381">
                  <a:moveTo>
                    <a:pt x="378" y="187"/>
                  </a:moveTo>
                  <a:cubicBezTo>
                    <a:pt x="378" y="292"/>
                    <a:pt x="292" y="380"/>
                    <a:pt x="188" y="380"/>
                  </a:cubicBezTo>
                  <a:cubicBezTo>
                    <a:pt x="84" y="381"/>
                    <a:pt x="1" y="299"/>
                    <a:pt x="1" y="195"/>
                  </a:cubicBezTo>
                  <a:cubicBezTo>
                    <a:pt x="0" y="88"/>
                    <a:pt x="87" y="0"/>
                    <a:pt x="194" y="0"/>
                  </a:cubicBezTo>
                  <a:cubicBezTo>
                    <a:pt x="296" y="0"/>
                    <a:pt x="377" y="82"/>
                    <a:pt x="378" y="187"/>
                  </a:cubicBezTo>
                  <a:close/>
                  <a:moveTo>
                    <a:pt x="6" y="208"/>
                  </a:moveTo>
                  <a:cubicBezTo>
                    <a:pt x="8" y="208"/>
                    <a:pt x="10" y="209"/>
                    <a:pt x="12" y="210"/>
                  </a:cubicBezTo>
                  <a:cubicBezTo>
                    <a:pt x="22" y="197"/>
                    <a:pt x="32" y="197"/>
                    <a:pt x="44" y="207"/>
                  </a:cubicBezTo>
                  <a:cubicBezTo>
                    <a:pt x="49" y="211"/>
                    <a:pt x="60" y="212"/>
                    <a:pt x="64" y="209"/>
                  </a:cubicBezTo>
                  <a:cubicBezTo>
                    <a:pt x="68" y="205"/>
                    <a:pt x="70" y="195"/>
                    <a:pt x="70" y="188"/>
                  </a:cubicBezTo>
                  <a:cubicBezTo>
                    <a:pt x="70" y="181"/>
                    <a:pt x="66" y="173"/>
                    <a:pt x="64" y="165"/>
                  </a:cubicBezTo>
                  <a:cubicBezTo>
                    <a:pt x="61" y="145"/>
                    <a:pt x="68" y="138"/>
                    <a:pt x="88" y="144"/>
                  </a:cubicBezTo>
                  <a:cubicBezTo>
                    <a:pt x="109" y="149"/>
                    <a:pt x="122" y="137"/>
                    <a:pt x="120" y="116"/>
                  </a:cubicBezTo>
                  <a:cubicBezTo>
                    <a:pt x="119" y="108"/>
                    <a:pt x="117" y="100"/>
                    <a:pt x="117" y="92"/>
                  </a:cubicBezTo>
                  <a:cubicBezTo>
                    <a:pt x="118" y="59"/>
                    <a:pt x="156" y="34"/>
                    <a:pt x="185" y="49"/>
                  </a:cubicBezTo>
                  <a:cubicBezTo>
                    <a:pt x="180" y="56"/>
                    <a:pt x="173" y="62"/>
                    <a:pt x="169" y="69"/>
                  </a:cubicBezTo>
                  <a:cubicBezTo>
                    <a:pt x="166" y="76"/>
                    <a:pt x="164" y="84"/>
                    <a:pt x="162" y="92"/>
                  </a:cubicBezTo>
                  <a:cubicBezTo>
                    <a:pt x="169" y="95"/>
                    <a:pt x="177" y="98"/>
                    <a:pt x="184" y="99"/>
                  </a:cubicBezTo>
                  <a:cubicBezTo>
                    <a:pt x="202" y="102"/>
                    <a:pt x="221" y="101"/>
                    <a:pt x="237" y="107"/>
                  </a:cubicBezTo>
                  <a:cubicBezTo>
                    <a:pt x="263" y="116"/>
                    <a:pt x="271" y="145"/>
                    <a:pt x="256" y="165"/>
                  </a:cubicBezTo>
                  <a:cubicBezTo>
                    <a:pt x="252" y="171"/>
                    <a:pt x="245" y="174"/>
                    <a:pt x="239" y="179"/>
                  </a:cubicBezTo>
                  <a:cubicBezTo>
                    <a:pt x="236" y="174"/>
                    <a:pt x="232" y="169"/>
                    <a:pt x="228" y="163"/>
                  </a:cubicBezTo>
                  <a:cubicBezTo>
                    <a:pt x="227" y="162"/>
                    <a:pt x="227" y="159"/>
                    <a:pt x="226" y="158"/>
                  </a:cubicBezTo>
                  <a:cubicBezTo>
                    <a:pt x="217" y="154"/>
                    <a:pt x="207" y="146"/>
                    <a:pt x="198" y="146"/>
                  </a:cubicBezTo>
                  <a:cubicBezTo>
                    <a:pt x="190" y="147"/>
                    <a:pt x="180" y="156"/>
                    <a:pt x="174" y="164"/>
                  </a:cubicBezTo>
                  <a:cubicBezTo>
                    <a:pt x="172" y="167"/>
                    <a:pt x="182" y="178"/>
                    <a:pt x="187" y="185"/>
                  </a:cubicBezTo>
                  <a:cubicBezTo>
                    <a:pt x="195" y="196"/>
                    <a:pt x="206" y="206"/>
                    <a:pt x="213" y="218"/>
                  </a:cubicBezTo>
                  <a:cubicBezTo>
                    <a:pt x="219" y="230"/>
                    <a:pt x="219" y="243"/>
                    <a:pt x="205" y="251"/>
                  </a:cubicBezTo>
                  <a:cubicBezTo>
                    <a:pt x="192" y="257"/>
                    <a:pt x="181" y="253"/>
                    <a:pt x="172" y="241"/>
                  </a:cubicBezTo>
                  <a:cubicBezTo>
                    <a:pt x="145" y="209"/>
                    <a:pt x="123" y="212"/>
                    <a:pt x="108" y="251"/>
                  </a:cubicBezTo>
                  <a:cubicBezTo>
                    <a:pt x="101" y="269"/>
                    <a:pt x="93" y="273"/>
                    <a:pt x="74" y="266"/>
                  </a:cubicBezTo>
                  <a:cubicBezTo>
                    <a:pt x="68" y="265"/>
                    <a:pt x="62" y="264"/>
                    <a:pt x="52" y="262"/>
                  </a:cubicBezTo>
                  <a:cubicBezTo>
                    <a:pt x="66" y="286"/>
                    <a:pt x="81" y="305"/>
                    <a:pt x="71" y="329"/>
                  </a:cubicBezTo>
                  <a:cubicBezTo>
                    <a:pt x="70" y="330"/>
                    <a:pt x="72" y="333"/>
                    <a:pt x="74" y="334"/>
                  </a:cubicBezTo>
                  <a:cubicBezTo>
                    <a:pt x="104" y="359"/>
                    <a:pt x="137" y="373"/>
                    <a:pt x="177" y="370"/>
                  </a:cubicBezTo>
                  <a:cubicBezTo>
                    <a:pt x="168" y="362"/>
                    <a:pt x="158" y="356"/>
                    <a:pt x="148" y="349"/>
                  </a:cubicBezTo>
                  <a:cubicBezTo>
                    <a:pt x="132" y="339"/>
                    <a:pt x="121" y="325"/>
                    <a:pt x="121" y="306"/>
                  </a:cubicBezTo>
                  <a:cubicBezTo>
                    <a:pt x="121" y="299"/>
                    <a:pt x="125" y="289"/>
                    <a:pt x="130" y="286"/>
                  </a:cubicBezTo>
                  <a:cubicBezTo>
                    <a:pt x="135" y="284"/>
                    <a:pt x="145" y="287"/>
                    <a:pt x="151" y="292"/>
                  </a:cubicBezTo>
                  <a:cubicBezTo>
                    <a:pt x="162" y="300"/>
                    <a:pt x="171" y="311"/>
                    <a:pt x="181" y="320"/>
                  </a:cubicBezTo>
                  <a:cubicBezTo>
                    <a:pt x="194" y="332"/>
                    <a:pt x="207" y="333"/>
                    <a:pt x="221" y="323"/>
                  </a:cubicBezTo>
                  <a:cubicBezTo>
                    <a:pt x="234" y="314"/>
                    <a:pt x="236" y="302"/>
                    <a:pt x="228" y="288"/>
                  </a:cubicBezTo>
                  <a:cubicBezTo>
                    <a:pt x="222" y="277"/>
                    <a:pt x="226" y="270"/>
                    <a:pt x="235" y="262"/>
                  </a:cubicBezTo>
                  <a:cubicBezTo>
                    <a:pt x="243" y="255"/>
                    <a:pt x="248" y="245"/>
                    <a:pt x="258" y="232"/>
                  </a:cubicBezTo>
                  <a:cubicBezTo>
                    <a:pt x="259" y="233"/>
                    <a:pt x="267" y="235"/>
                    <a:pt x="271" y="240"/>
                  </a:cubicBezTo>
                  <a:cubicBezTo>
                    <a:pt x="281" y="253"/>
                    <a:pt x="281" y="268"/>
                    <a:pt x="275" y="283"/>
                  </a:cubicBezTo>
                  <a:cubicBezTo>
                    <a:pt x="273" y="292"/>
                    <a:pt x="271" y="301"/>
                    <a:pt x="273" y="310"/>
                  </a:cubicBezTo>
                  <a:cubicBezTo>
                    <a:pt x="276" y="321"/>
                    <a:pt x="283" y="331"/>
                    <a:pt x="287" y="342"/>
                  </a:cubicBezTo>
                  <a:cubicBezTo>
                    <a:pt x="339" y="310"/>
                    <a:pt x="343" y="277"/>
                    <a:pt x="300" y="233"/>
                  </a:cubicBezTo>
                  <a:cubicBezTo>
                    <a:pt x="292" y="224"/>
                    <a:pt x="287" y="210"/>
                    <a:pt x="285" y="198"/>
                  </a:cubicBezTo>
                  <a:cubicBezTo>
                    <a:pt x="283" y="191"/>
                    <a:pt x="291" y="182"/>
                    <a:pt x="294" y="174"/>
                  </a:cubicBezTo>
                  <a:cubicBezTo>
                    <a:pt x="301" y="177"/>
                    <a:pt x="309" y="179"/>
                    <a:pt x="316" y="184"/>
                  </a:cubicBezTo>
                  <a:cubicBezTo>
                    <a:pt x="326" y="192"/>
                    <a:pt x="337" y="204"/>
                    <a:pt x="350" y="192"/>
                  </a:cubicBezTo>
                  <a:cubicBezTo>
                    <a:pt x="362" y="180"/>
                    <a:pt x="354" y="166"/>
                    <a:pt x="347" y="154"/>
                  </a:cubicBezTo>
                  <a:cubicBezTo>
                    <a:pt x="345" y="150"/>
                    <a:pt x="340" y="147"/>
                    <a:pt x="336" y="145"/>
                  </a:cubicBezTo>
                  <a:cubicBezTo>
                    <a:pt x="321" y="133"/>
                    <a:pt x="321" y="122"/>
                    <a:pt x="336" y="110"/>
                  </a:cubicBezTo>
                  <a:cubicBezTo>
                    <a:pt x="341" y="107"/>
                    <a:pt x="345" y="105"/>
                    <a:pt x="351" y="101"/>
                  </a:cubicBezTo>
                  <a:cubicBezTo>
                    <a:pt x="343" y="89"/>
                    <a:pt x="336" y="79"/>
                    <a:pt x="327" y="67"/>
                  </a:cubicBezTo>
                  <a:cubicBezTo>
                    <a:pt x="325" y="72"/>
                    <a:pt x="325" y="73"/>
                    <a:pt x="324" y="74"/>
                  </a:cubicBezTo>
                  <a:cubicBezTo>
                    <a:pt x="320" y="91"/>
                    <a:pt x="313" y="106"/>
                    <a:pt x="294" y="105"/>
                  </a:cubicBezTo>
                  <a:cubicBezTo>
                    <a:pt x="274" y="105"/>
                    <a:pt x="279" y="87"/>
                    <a:pt x="276" y="75"/>
                  </a:cubicBezTo>
                  <a:cubicBezTo>
                    <a:pt x="269" y="53"/>
                    <a:pt x="253" y="47"/>
                    <a:pt x="231" y="59"/>
                  </a:cubicBezTo>
                  <a:cubicBezTo>
                    <a:pt x="226" y="61"/>
                    <a:pt x="218" y="64"/>
                    <a:pt x="215" y="62"/>
                  </a:cubicBezTo>
                  <a:cubicBezTo>
                    <a:pt x="212" y="59"/>
                    <a:pt x="210" y="51"/>
                    <a:pt x="211" y="46"/>
                  </a:cubicBezTo>
                  <a:cubicBezTo>
                    <a:pt x="214" y="34"/>
                    <a:pt x="218" y="22"/>
                    <a:pt x="223" y="8"/>
                  </a:cubicBezTo>
                  <a:cubicBezTo>
                    <a:pt x="207" y="8"/>
                    <a:pt x="192" y="7"/>
                    <a:pt x="176" y="8"/>
                  </a:cubicBezTo>
                  <a:cubicBezTo>
                    <a:pt x="158" y="9"/>
                    <a:pt x="141" y="9"/>
                    <a:pt x="134" y="32"/>
                  </a:cubicBezTo>
                  <a:cubicBezTo>
                    <a:pt x="132" y="38"/>
                    <a:pt x="125" y="44"/>
                    <a:pt x="118" y="47"/>
                  </a:cubicBezTo>
                  <a:cubicBezTo>
                    <a:pt x="103" y="54"/>
                    <a:pt x="96" y="64"/>
                    <a:pt x="99" y="82"/>
                  </a:cubicBezTo>
                  <a:cubicBezTo>
                    <a:pt x="102" y="98"/>
                    <a:pt x="94" y="108"/>
                    <a:pt x="77" y="107"/>
                  </a:cubicBezTo>
                  <a:cubicBezTo>
                    <a:pt x="55" y="106"/>
                    <a:pt x="48" y="119"/>
                    <a:pt x="44" y="137"/>
                  </a:cubicBezTo>
                  <a:cubicBezTo>
                    <a:pt x="42" y="145"/>
                    <a:pt x="40" y="153"/>
                    <a:pt x="37" y="167"/>
                  </a:cubicBezTo>
                  <a:cubicBezTo>
                    <a:pt x="28" y="155"/>
                    <a:pt x="23" y="148"/>
                    <a:pt x="14" y="136"/>
                  </a:cubicBezTo>
                  <a:cubicBezTo>
                    <a:pt x="11" y="163"/>
                    <a:pt x="9" y="185"/>
                    <a:pt x="6" y="208"/>
                  </a:cubicBezTo>
                  <a:close/>
                  <a:moveTo>
                    <a:pt x="241" y="171"/>
                  </a:moveTo>
                  <a:cubicBezTo>
                    <a:pt x="264" y="149"/>
                    <a:pt x="262" y="123"/>
                    <a:pt x="234" y="113"/>
                  </a:cubicBezTo>
                  <a:cubicBezTo>
                    <a:pt x="218" y="107"/>
                    <a:pt x="198" y="107"/>
                    <a:pt x="180" y="107"/>
                  </a:cubicBezTo>
                  <a:cubicBezTo>
                    <a:pt x="157" y="107"/>
                    <a:pt x="148" y="93"/>
                    <a:pt x="158" y="73"/>
                  </a:cubicBezTo>
                  <a:cubicBezTo>
                    <a:pt x="162" y="65"/>
                    <a:pt x="168" y="58"/>
                    <a:pt x="174" y="50"/>
                  </a:cubicBezTo>
                  <a:cubicBezTo>
                    <a:pt x="136" y="52"/>
                    <a:pt x="120" y="72"/>
                    <a:pt x="125" y="110"/>
                  </a:cubicBezTo>
                  <a:cubicBezTo>
                    <a:pt x="130" y="142"/>
                    <a:pt x="116" y="156"/>
                    <a:pt x="84" y="149"/>
                  </a:cubicBezTo>
                  <a:cubicBezTo>
                    <a:pt x="72" y="147"/>
                    <a:pt x="69" y="152"/>
                    <a:pt x="70" y="161"/>
                  </a:cubicBezTo>
                  <a:cubicBezTo>
                    <a:pt x="72" y="171"/>
                    <a:pt x="77" y="181"/>
                    <a:pt x="77" y="190"/>
                  </a:cubicBezTo>
                  <a:cubicBezTo>
                    <a:pt x="77" y="199"/>
                    <a:pt x="73" y="210"/>
                    <a:pt x="67" y="214"/>
                  </a:cubicBezTo>
                  <a:cubicBezTo>
                    <a:pt x="62" y="218"/>
                    <a:pt x="49" y="217"/>
                    <a:pt x="42" y="214"/>
                  </a:cubicBezTo>
                  <a:cubicBezTo>
                    <a:pt x="24" y="205"/>
                    <a:pt x="10" y="211"/>
                    <a:pt x="13" y="231"/>
                  </a:cubicBezTo>
                  <a:cubicBezTo>
                    <a:pt x="17" y="268"/>
                    <a:pt x="35" y="298"/>
                    <a:pt x="63" y="324"/>
                  </a:cubicBezTo>
                  <a:cubicBezTo>
                    <a:pt x="74" y="304"/>
                    <a:pt x="60" y="293"/>
                    <a:pt x="54" y="280"/>
                  </a:cubicBezTo>
                  <a:cubicBezTo>
                    <a:pt x="51" y="274"/>
                    <a:pt x="51" y="267"/>
                    <a:pt x="50" y="260"/>
                  </a:cubicBezTo>
                  <a:cubicBezTo>
                    <a:pt x="57" y="259"/>
                    <a:pt x="65" y="256"/>
                    <a:pt x="71" y="257"/>
                  </a:cubicBezTo>
                  <a:cubicBezTo>
                    <a:pt x="96" y="264"/>
                    <a:pt x="96" y="265"/>
                    <a:pt x="105" y="239"/>
                  </a:cubicBezTo>
                  <a:cubicBezTo>
                    <a:pt x="111" y="219"/>
                    <a:pt x="126" y="209"/>
                    <a:pt x="146" y="215"/>
                  </a:cubicBezTo>
                  <a:cubicBezTo>
                    <a:pt x="157" y="218"/>
                    <a:pt x="166" y="229"/>
                    <a:pt x="176" y="235"/>
                  </a:cubicBezTo>
                  <a:cubicBezTo>
                    <a:pt x="184" y="240"/>
                    <a:pt x="193" y="242"/>
                    <a:pt x="201" y="245"/>
                  </a:cubicBezTo>
                  <a:cubicBezTo>
                    <a:pt x="202" y="236"/>
                    <a:pt x="208" y="225"/>
                    <a:pt x="204" y="217"/>
                  </a:cubicBezTo>
                  <a:cubicBezTo>
                    <a:pt x="198" y="205"/>
                    <a:pt x="187" y="196"/>
                    <a:pt x="178" y="186"/>
                  </a:cubicBezTo>
                  <a:cubicBezTo>
                    <a:pt x="161" y="169"/>
                    <a:pt x="163" y="153"/>
                    <a:pt x="185" y="142"/>
                  </a:cubicBezTo>
                  <a:cubicBezTo>
                    <a:pt x="207" y="132"/>
                    <a:pt x="224" y="141"/>
                    <a:pt x="241" y="171"/>
                  </a:cubicBezTo>
                  <a:close/>
                  <a:moveTo>
                    <a:pt x="263" y="242"/>
                  </a:moveTo>
                  <a:cubicBezTo>
                    <a:pt x="255" y="251"/>
                    <a:pt x="247" y="259"/>
                    <a:pt x="241" y="267"/>
                  </a:cubicBezTo>
                  <a:cubicBezTo>
                    <a:pt x="238" y="273"/>
                    <a:pt x="234" y="281"/>
                    <a:pt x="236" y="286"/>
                  </a:cubicBezTo>
                  <a:cubicBezTo>
                    <a:pt x="242" y="304"/>
                    <a:pt x="240" y="318"/>
                    <a:pt x="225" y="329"/>
                  </a:cubicBezTo>
                  <a:cubicBezTo>
                    <a:pt x="209" y="340"/>
                    <a:pt x="193" y="339"/>
                    <a:pt x="178" y="326"/>
                  </a:cubicBezTo>
                  <a:cubicBezTo>
                    <a:pt x="167" y="316"/>
                    <a:pt x="157" y="306"/>
                    <a:pt x="146" y="296"/>
                  </a:cubicBezTo>
                  <a:cubicBezTo>
                    <a:pt x="143" y="293"/>
                    <a:pt x="136" y="291"/>
                    <a:pt x="134" y="292"/>
                  </a:cubicBezTo>
                  <a:cubicBezTo>
                    <a:pt x="130" y="295"/>
                    <a:pt x="127" y="301"/>
                    <a:pt x="127" y="305"/>
                  </a:cubicBezTo>
                  <a:cubicBezTo>
                    <a:pt x="126" y="310"/>
                    <a:pt x="128" y="317"/>
                    <a:pt x="131" y="320"/>
                  </a:cubicBezTo>
                  <a:cubicBezTo>
                    <a:pt x="151" y="338"/>
                    <a:pt x="173" y="356"/>
                    <a:pt x="194" y="373"/>
                  </a:cubicBezTo>
                  <a:cubicBezTo>
                    <a:pt x="195" y="374"/>
                    <a:pt x="198" y="374"/>
                    <a:pt x="200" y="373"/>
                  </a:cubicBezTo>
                  <a:cubicBezTo>
                    <a:pt x="221" y="368"/>
                    <a:pt x="242" y="364"/>
                    <a:pt x="263" y="356"/>
                  </a:cubicBezTo>
                  <a:cubicBezTo>
                    <a:pt x="277" y="351"/>
                    <a:pt x="282" y="335"/>
                    <a:pt x="273" y="323"/>
                  </a:cubicBezTo>
                  <a:cubicBezTo>
                    <a:pt x="261" y="307"/>
                    <a:pt x="263" y="293"/>
                    <a:pt x="270" y="277"/>
                  </a:cubicBezTo>
                  <a:cubicBezTo>
                    <a:pt x="276" y="263"/>
                    <a:pt x="273" y="251"/>
                    <a:pt x="263" y="242"/>
                  </a:cubicBezTo>
                  <a:close/>
                  <a:moveTo>
                    <a:pt x="334" y="295"/>
                  </a:moveTo>
                  <a:cubicBezTo>
                    <a:pt x="375" y="245"/>
                    <a:pt x="380" y="169"/>
                    <a:pt x="358" y="119"/>
                  </a:cubicBezTo>
                  <a:cubicBezTo>
                    <a:pt x="357" y="116"/>
                    <a:pt x="347" y="113"/>
                    <a:pt x="343" y="115"/>
                  </a:cubicBezTo>
                  <a:cubicBezTo>
                    <a:pt x="329" y="121"/>
                    <a:pt x="329" y="130"/>
                    <a:pt x="344" y="142"/>
                  </a:cubicBezTo>
                  <a:cubicBezTo>
                    <a:pt x="362" y="155"/>
                    <a:pt x="368" y="183"/>
                    <a:pt x="356" y="196"/>
                  </a:cubicBezTo>
                  <a:cubicBezTo>
                    <a:pt x="345" y="209"/>
                    <a:pt x="330" y="206"/>
                    <a:pt x="310" y="187"/>
                  </a:cubicBezTo>
                  <a:cubicBezTo>
                    <a:pt x="306" y="184"/>
                    <a:pt x="302" y="182"/>
                    <a:pt x="297" y="179"/>
                  </a:cubicBezTo>
                  <a:cubicBezTo>
                    <a:pt x="285" y="196"/>
                    <a:pt x="289" y="212"/>
                    <a:pt x="301" y="224"/>
                  </a:cubicBezTo>
                  <a:cubicBezTo>
                    <a:pt x="321" y="242"/>
                    <a:pt x="339" y="261"/>
                    <a:pt x="334" y="295"/>
                  </a:cubicBezTo>
                  <a:close/>
                  <a:moveTo>
                    <a:pt x="213" y="58"/>
                  </a:moveTo>
                  <a:cubicBezTo>
                    <a:pt x="263" y="37"/>
                    <a:pt x="273" y="42"/>
                    <a:pt x="284" y="88"/>
                  </a:cubicBezTo>
                  <a:cubicBezTo>
                    <a:pt x="288" y="101"/>
                    <a:pt x="296" y="103"/>
                    <a:pt x="307" y="93"/>
                  </a:cubicBezTo>
                  <a:cubicBezTo>
                    <a:pt x="320" y="82"/>
                    <a:pt x="322" y="58"/>
                    <a:pt x="307" y="48"/>
                  </a:cubicBezTo>
                  <a:cubicBezTo>
                    <a:pt x="288" y="36"/>
                    <a:pt x="267" y="25"/>
                    <a:pt x="246" y="15"/>
                  </a:cubicBezTo>
                  <a:cubicBezTo>
                    <a:pt x="241" y="13"/>
                    <a:pt x="230" y="17"/>
                    <a:pt x="227" y="21"/>
                  </a:cubicBezTo>
                  <a:cubicBezTo>
                    <a:pt x="221" y="31"/>
                    <a:pt x="219" y="42"/>
                    <a:pt x="213" y="58"/>
                  </a:cubicBezTo>
                  <a:close/>
                  <a:moveTo>
                    <a:pt x="133" y="24"/>
                  </a:moveTo>
                  <a:cubicBezTo>
                    <a:pt x="132" y="23"/>
                    <a:pt x="130" y="21"/>
                    <a:pt x="129" y="19"/>
                  </a:cubicBezTo>
                  <a:cubicBezTo>
                    <a:pt x="81" y="37"/>
                    <a:pt x="46" y="70"/>
                    <a:pt x="26" y="117"/>
                  </a:cubicBezTo>
                  <a:cubicBezTo>
                    <a:pt x="22" y="125"/>
                    <a:pt x="28" y="138"/>
                    <a:pt x="29" y="149"/>
                  </a:cubicBezTo>
                  <a:cubicBezTo>
                    <a:pt x="31" y="149"/>
                    <a:pt x="33" y="149"/>
                    <a:pt x="34" y="148"/>
                  </a:cubicBezTo>
                  <a:cubicBezTo>
                    <a:pt x="35" y="146"/>
                    <a:pt x="36" y="144"/>
                    <a:pt x="36" y="141"/>
                  </a:cubicBezTo>
                  <a:cubicBezTo>
                    <a:pt x="42" y="110"/>
                    <a:pt x="48" y="104"/>
                    <a:pt x="79" y="100"/>
                  </a:cubicBezTo>
                  <a:cubicBezTo>
                    <a:pt x="91" y="99"/>
                    <a:pt x="94" y="93"/>
                    <a:pt x="92" y="83"/>
                  </a:cubicBezTo>
                  <a:cubicBezTo>
                    <a:pt x="89" y="63"/>
                    <a:pt x="97" y="50"/>
                    <a:pt x="115" y="41"/>
                  </a:cubicBezTo>
                  <a:cubicBezTo>
                    <a:pt x="122" y="37"/>
                    <a:pt x="127" y="30"/>
                    <a:pt x="133"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8"/>
            <p:cNvSpPr>
              <a:spLocks noEditPoints="1"/>
            </p:cNvSpPr>
            <p:nvPr/>
          </p:nvSpPr>
          <p:spPr bwMode="auto">
            <a:xfrm>
              <a:off x="-3917950" y="-768350"/>
              <a:ext cx="1182688" cy="1223963"/>
            </a:xfrm>
            <a:custGeom>
              <a:avLst/>
              <a:gdLst>
                <a:gd name="T0" fmla="*/ 315 w 315"/>
                <a:gd name="T1" fmla="*/ 166 h 326"/>
                <a:gd name="T2" fmla="*/ 1 w 315"/>
                <a:gd name="T3" fmla="*/ 165 h 326"/>
                <a:gd name="T4" fmla="*/ 211 w 315"/>
                <a:gd name="T5" fmla="*/ 307 h 326"/>
                <a:gd name="T6" fmla="*/ 192 w 315"/>
                <a:gd name="T7" fmla="*/ 264 h 326"/>
                <a:gd name="T8" fmla="*/ 172 w 315"/>
                <a:gd name="T9" fmla="*/ 318 h 326"/>
                <a:gd name="T10" fmla="*/ 180 w 315"/>
                <a:gd name="T11" fmla="*/ 298 h 326"/>
                <a:gd name="T12" fmla="*/ 212 w 315"/>
                <a:gd name="T13" fmla="*/ 307 h 326"/>
                <a:gd name="T14" fmla="*/ 262 w 315"/>
                <a:gd name="T15" fmla="*/ 47 h 326"/>
                <a:gd name="T16" fmla="*/ 111 w 315"/>
                <a:gd name="T17" fmla="*/ 159 h 326"/>
                <a:gd name="T18" fmla="*/ 9 w 315"/>
                <a:gd name="T19" fmla="*/ 145 h 326"/>
                <a:gd name="T20" fmla="*/ 34 w 315"/>
                <a:gd name="T21" fmla="*/ 205 h 326"/>
                <a:gd name="T22" fmla="*/ 187 w 315"/>
                <a:gd name="T23" fmla="*/ 177 h 326"/>
                <a:gd name="T24" fmla="*/ 264 w 315"/>
                <a:gd name="T25" fmla="*/ 136 h 326"/>
                <a:gd name="T26" fmla="*/ 294 w 315"/>
                <a:gd name="T27" fmla="*/ 102 h 326"/>
                <a:gd name="T28" fmla="*/ 302 w 315"/>
                <a:gd name="T29" fmla="*/ 123 h 326"/>
                <a:gd name="T30" fmla="*/ 287 w 315"/>
                <a:gd name="T31" fmla="*/ 147 h 326"/>
                <a:gd name="T32" fmla="*/ 249 w 315"/>
                <a:gd name="T33" fmla="*/ 173 h 326"/>
                <a:gd name="T34" fmla="*/ 182 w 315"/>
                <a:gd name="T35" fmla="*/ 201 h 326"/>
                <a:gd name="T36" fmla="*/ 29 w 315"/>
                <a:gd name="T37" fmla="*/ 211 h 326"/>
                <a:gd name="T38" fmla="*/ 21 w 315"/>
                <a:gd name="T39" fmla="*/ 226 h 326"/>
                <a:gd name="T40" fmla="*/ 108 w 315"/>
                <a:gd name="T41" fmla="*/ 265 h 326"/>
                <a:gd name="T42" fmla="*/ 206 w 315"/>
                <a:gd name="T43" fmla="*/ 251 h 326"/>
                <a:gd name="T44" fmla="*/ 274 w 315"/>
                <a:gd name="T45" fmla="*/ 206 h 326"/>
                <a:gd name="T46" fmla="*/ 215 w 315"/>
                <a:gd name="T47" fmla="*/ 22 h 326"/>
                <a:gd name="T48" fmla="*/ 13 w 315"/>
                <a:gd name="T49" fmla="*/ 122 h 326"/>
                <a:gd name="T50" fmla="*/ 43 w 315"/>
                <a:gd name="T51" fmla="*/ 138 h 326"/>
                <a:gd name="T52" fmla="*/ 120 w 315"/>
                <a:gd name="T53" fmla="*/ 145 h 326"/>
                <a:gd name="T54" fmla="*/ 232 w 315"/>
                <a:gd name="T55" fmla="*/ 78 h 326"/>
                <a:gd name="T56" fmla="*/ 206 w 315"/>
                <a:gd name="T57" fmla="*/ 16 h 326"/>
                <a:gd name="T58" fmla="*/ 81 w 315"/>
                <a:gd name="T59" fmla="*/ 43 h 326"/>
                <a:gd name="T60" fmla="*/ 206 w 315"/>
                <a:gd name="T61" fmla="*/ 16 h 326"/>
                <a:gd name="T62" fmla="*/ 221 w 315"/>
                <a:gd name="T63" fmla="*/ 171 h 326"/>
                <a:gd name="T64" fmla="*/ 190 w 315"/>
                <a:gd name="T65" fmla="*/ 187 h 326"/>
                <a:gd name="T66" fmla="*/ 212 w 315"/>
                <a:gd name="T67" fmla="*/ 199 h 326"/>
                <a:gd name="T68" fmla="*/ 243 w 315"/>
                <a:gd name="T69" fmla="*/ 176 h 326"/>
                <a:gd name="T70" fmla="*/ 50 w 315"/>
                <a:gd name="T71" fmla="*/ 142 h 326"/>
                <a:gd name="T72" fmla="*/ 67 w 315"/>
                <a:gd name="T73" fmla="*/ 164 h 326"/>
                <a:gd name="T74" fmla="*/ 103 w 315"/>
                <a:gd name="T75" fmla="*/ 160 h 326"/>
                <a:gd name="T76" fmla="*/ 90 w 315"/>
                <a:gd name="T77" fmla="*/ 143 h 326"/>
                <a:gd name="T78" fmla="*/ 142 w 315"/>
                <a:gd name="T79" fmla="*/ 17 h 326"/>
                <a:gd name="T80" fmla="*/ 76 w 315"/>
                <a:gd name="T81" fmla="*/ 31 h 326"/>
                <a:gd name="T82" fmla="*/ 142 w 315"/>
                <a:gd name="T83" fmla="*/ 17 h 326"/>
                <a:gd name="T84" fmla="*/ 161 w 315"/>
                <a:gd name="T85" fmla="*/ 26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326">
                  <a:moveTo>
                    <a:pt x="157" y="2"/>
                  </a:moveTo>
                  <a:cubicBezTo>
                    <a:pt x="245" y="2"/>
                    <a:pt x="315" y="75"/>
                    <a:pt x="315" y="166"/>
                  </a:cubicBezTo>
                  <a:cubicBezTo>
                    <a:pt x="314" y="252"/>
                    <a:pt x="244" y="326"/>
                    <a:pt x="163" y="325"/>
                  </a:cubicBezTo>
                  <a:cubicBezTo>
                    <a:pt x="72" y="325"/>
                    <a:pt x="1" y="255"/>
                    <a:pt x="1" y="165"/>
                  </a:cubicBezTo>
                  <a:cubicBezTo>
                    <a:pt x="0" y="74"/>
                    <a:pt x="70" y="2"/>
                    <a:pt x="157" y="2"/>
                  </a:cubicBezTo>
                  <a:close/>
                  <a:moveTo>
                    <a:pt x="211" y="307"/>
                  </a:moveTo>
                  <a:cubicBezTo>
                    <a:pt x="256" y="297"/>
                    <a:pt x="306" y="234"/>
                    <a:pt x="302" y="183"/>
                  </a:cubicBezTo>
                  <a:cubicBezTo>
                    <a:pt x="279" y="230"/>
                    <a:pt x="234" y="243"/>
                    <a:pt x="192" y="264"/>
                  </a:cubicBezTo>
                  <a:cubicBezTo>
                    <a:pt x="145" y="289"/>
                    <a:pt x="100" y="277"/>
                    <a:pt x="49" y="270"/>
                  </a:cubicBezTo>
                  <a:cubicBezTo>
                    <a:pt x="87" y="307"/>
                    <a:pt x="126" y="323"/>
                    <a:pt x="172" y="318"/>
                  </a:cubicBezTo>
                  <a:cubicBezTo>
                    <a:pt x="171" y="312"/>
                    <a:pt x="169" y="306"/>
                    <a:pt x="168" y="301"/>
                  </a:cubicBezTo>
                  <a:cubicBezTo>
                    <a:pt x="172" y="299"/>
                    <a:pt x="179" y="296"/>
                    <a:pt x="180" y="298"/>
                  </a:cubicBezTo>
                  <a:cubicBezTo>
                    <a:pt x="184" y="302"/>
                    <a:pt x="185" y="308"/>
                    <a:pt x="189" y="316"/>
                  </a:cubicBezTo>
                  <a:cubicBezTo>
                    <a:pt x="196" y="314"/>
                    <a:pt x="204" y="310"/>
                    <a:pt x="212" y="307"/>
                  </a:cubicBezTo>
                  <a:lnTo>
                    <a:pt x="211" y="307"/>
                  </a:lnTo>
                  <a:close/>
                  <a:moveTo>
                    <a:pt x="262" y="47"/>
                  </a:moveTo>
                  <a:cubicBezTo>
                    <a:pt x="227" y="105"/>
                    <a:pt x="180" y="135"/>
                    <a:pt x="124" y="151"/>
                  </a:cubicBezTo>
                  <a:cubicBezTo>
                    <a:pt x="119" y="152"/>
                    <a:pt x="115" y="156"/>
                    <a:pt x="111" y="159"/>
                  </a:cubicBezTo>
                  <a:cubicBezTo>
                    <a:pt x="101" y="173"/>
                    <a:pt x="60" y="177"/>
                    <a:pt x="46" y="166"/>
                  </a:cubicBezTo>
                  <a:cubicBezTo>
                    <a:pt x="36" y="159"/>
                    <a:pt x="24" y="154"/>
                    <a:pt x="9" y="145"/>
                  </a:cubicBezTo>
                  <a:cubicBezTo>
                    <a:pt x="9" y="161"/>
                    <a:pt x="8" y="170"/>
                    <a:pt x="9" y="180"/>
                  </a:cubicBezTo>
                  <a:cubicBezTo>
                    <a:pt x="9" y="195"/>
                    <a:pt x="15" y="206"/>
                    <a:pt x="34" y="205"/>
                  </a:cubicBezTo>
                  <a:cubicBezTo>
                    <a:pt x="75" y="202"/>
                    <a:pt x="116" y="201"/>
                    <a:pt x="157" y="198"/>
                  </a:cubicBezTo>
                  <a:cubicBezTo>
                    <a:pt x="170" y="197"/>
                    <a:pt x="182" y="193"/>
                    <a:pt x="187" y="177"/>
                  </a:cubicBezTo>
                  <a:cubicBezTo>
                    <a:pt x="189" y="171"/>
                    <a:pt x="202" y="168"/>
                    <a:pt x="210" y="166"/>
                  </a:cubicBezTo>
                  <a:cubicBezTo>
                    <a:pt x="232" y="162"/>
                    <a:pt x="256" y="165"/>
                    <a:pt x="264" y="136"/>
                  </a:cubicBezTo>
                  <a:cubicBezTo>
                    <a:pt x="265" y="131"/>
                    <a:pt x="276" y="130"/>
                    <a:pt x="280" y="126"/>
                  </a:cubicBezTo>
                  <a:cubicBezTo>
                    <a:pt x="286" y="119"/>
                    <a:pt x="296" y="107"/>
                    <a:pt x="294" y="102"/>
                  </a:cubicBezTo>
                  <a:cubicBezTo>
                    <a:pt x="286" y="84"/>
                    <a:pt x="275" y="68"/>
                    <a:pt x="262" y="47"/>
                  </a:cubicBezTo>
                  <a:close/>
                  <a:moveTo>
                    <a:pt x="302" y="123"/>
                  </a:moveTo>
                  <a:cubicBezTo>
                    <a:pt x="300" y="123"/>
                    <a:pt x="298" y="122"/>
                    <a:pt x="296" y="121"/>
                  </a:cubicBezTo>
                  <a:cubicBezTo>
                    <a:pt x="293" y="130"/>
                    <a:pt x="289" y="139"/>
                    <a:pt x="287" y="147"/>
                  </a:cubicBezTo>
                  <a:cubicBezTo>
                    <a:pt x="284" y="159"/>
                    <a:pt x="283" y="171"/>
                    <a:pt x="266" y="162"/>
                  </a:cubicBezTo>
                  <a:cubicBezTo>
                    <a:pt x="255" y="156"/>
                    <a:pt x="251" y="163"/>
                    <a:pt x="249" y="173"/>
                  </a:cubicBezTo>
                  <a:cubicBezTo>
                    <a:pt x="248" y="181"/>
                    <a:pt x="245" y="192"/>
                    <a:pt x="240" y="193"/>
                  </a:cubicBezTo>
                  <a:cubicBezTo>
                    <a:pt x="222" y="199"/>
                    <a:pt x="205" y="222"/>
                    <a:pt x="182" y="201"/>
                  </a:cubicBezTo>
                  <a:cubicBezTo>
                    <a:pt x="181" y="199"/>
                    <a:pt x="175" y="201"/>
                    <a:pt x="171" y="202"/>
                  </a:cubicBezTo>
                  <a:cubicBezTo>
                    <a:pt x="124" y="213"/>
                    <a:pt x="77" y="218"/>
                    <a:pt x="29" y="211"/>
                  </a:cubicBezTo>
                  <a:cubicBezTo>
                    <a:pt x="25" y="210"/>
                    <a:pt x="21" y="211"/>
                    <a:pt x="16" y="212"/>
                  </a:cubicBezTo>
                  <a:cubicBezTo>
                    <a:pt x="18" y="217"/>
                    <a:pt x="19" y="222"/>
                    <a:pt x="21" y="226"/>
                  </a:cubicBezTo>
                  <a:cubicBezTo>
                    <a:pt x="33" y="256"/>
                    <a:pt x="68" y="275"/>
                    <a:pt x="100" y="270"/>
                  </a:cubicBezTo>
                  <a:cubicBezTo>
                    <a:pt x="103" y="270"/>
                    <a:pt x="107" y="267"/>
                    <a:pt x="108" y="265"/>
                  </a:cubicBezTo>
                  <a:cubicBezTo>
                    <a:pt x="120" y="247"/>
                    <a:pt x="139" y="245"/>
                    <a:pt x="152" y="253"/>
                  </a:cubicBezTo>
                  <a:cubicBezTo>
                    <a:pt x="173" y="266"/>
                    <a:pt x="188" y="257"/>
                    <a:pt x="206" y="251"/>
                  </a:cubicBezTo>
                  <a:cubicBezTo>
                    <a:pt x="223" y="245"/>
                    <a:pt x="236" y="234"/>
                    <a:pt x="246" y="219"/>
                  </a:cubicBezTo>
                  <a:cubicBezTo>
                    <a:pt x="251" y="212"/>
                    <a:pt x="266" y="212"/>
                    <a:pt x="274" y="206"/>
                  </a:cubicBezTo>
                  <a:cubicBezTo>
                    <a:pt x="304" y="185"/>
                    <a:pt x="312" y="159"/>
                    <a:pt x="302" y="123"/>
                  </a:cubicBezTo>
                  <a:close/>
                  <a:moveTo>
                    <a:pt x="215" y="22"/>
                  </a:moveTo>
                  <a:cubicBezTo>
                    <a:pt x="167" y="79"/>
                    <a:pt x="109" y="105"/>
                    <a:pt x="47" y="98"/>
                  </a:cubicBezTo>
                  <a:cubicBezTo>
                    <a:pt x="20" y="95"/>
                    <a:pt x="19" y="96"/>
                    <a:pt x="13" y="122"/>
                  </a:cubicBezTo>
                  <a:cubicBezTo>
                    <a:pt x="12" y="129"/>
                    <a:pt x="16" y="137"/>
                    <a:pt x="17" y="145"/>
                  </a:cubicBezTo>
                  <a:cubicBezTo>
                    <a:pt x="26" y="143"/>
                    <a:pt x="37" y="143"/>
                    <a:pt x="43" y="138"/>
                  </a:cubicBezTo>
                  <a:cubicBezTo>
                    <a:pt x="51" y="132"/>
                    <a:pt x="56" y="131"/>
                    <a:pt x="66" y="134"/>
                  </a:cubicBezTo>
                  <a:cubicBezTo>
                    <a:pt x="83" y="140"/>
                    <a:pt x="102" y="141"/>
                    <a:pt x="120" y="145"/>
                  </a:cubicBezTo>
                  <a:cubicBezTo>
                    <a:pt x="121" y="145"/>
                    <a:pt x="123" y="144"/>
                    <a:pt x="124" y="143"/>
                  </a:cubicBezTo>
                  <a:cubicBezTo>
                    <a:pt x="166" y="132"/>
                    <a:pt x="203" y="111"/>
                    <a:pt x="232" y="78"/>
                  </a:cubicBezTo>
                  <a:cubicBezTo>
                    <a:pt x="260" y="46"/>
                    <a:pt x="257" y="38"/>
                    <a:pt x="215" y="22"/>
                  </a:cubicBezTo>
                  <a:close/>
                  <a:moveTo>
                    <a:pt x="206" y="16"/>
                  </a:moveTo>
                  <a:cubicBezTo>
                    <a:pt x="186" y="14"/>
                    <a:pt x="169" y="0"/>
                    <a:pt x="150" y="16"/>
                  </a:cubicBezTo>
                  <a:cubicBezTo>
                    <a:pt x="130" y="33"/>
                    <a:pt x="107" y="41"/>
                    <a:pt x="81" y="43"/>
                  </a:cubicBezTo>
                  <a:cubicBezTo>
                    <a:pt x="54" y="46"/>
                    <a:pt x="38" y="60"/>
                    <a:pt x="31" y="87"/>
                  </a:cubicBezTo>
                  <a:cubicBezTo>
                    <a:pt x="90" y="105"/>
                    <a:pt x="179" y="70"/>
                    <a:pt x="206" y="16"/>
                  </a:cubicBezTo>
                  <a:close/>
                  <a:moveTo>
                    <a:pt x="223" y="168"/>
                  </a:moveTo>
                  <a:cubicBezTo>
                    <a:pt x="222" y="169"/>
                    <a:pt x="222" y="170"/>
                    <a:pt x="221" y="171"/>
                  </a:cubicBezTo>
                  <a:cubicBezTo>
                    <a:pt x="215" y="171"/>
                    <a:pt x="208" y="170"/>
                    <a:pt x="204" y="172"/>
                  </a:cubicBezTo>
                  <a:cubicBezTo>
                    <a:pt x="198" y="175"/>
                    <a:pt x="193" y="181"/>
                    <a:pt x="190" y="187"/>
                  </a:cubicBezTo>
                  <a:cubicBezTo>
                    <a:pt x="188" y="190"/>
                    <a:pt x="191" y="199"/>
                    <a:pt x="194" y="200"/>
                  </a:cubicBezTo>
                  <a:cubicBezTo>
                    <a:pt x="199" y="202"/>
                    <a:pt x="206" y="200"/>
                    <a:pt x="212" y="199"/>
                  </a:cubicBezTo>
                  <a:cubicBezTo>
                    <a:pt x="217" y="198"/>
                    <a:pt x="222" y="195"/>
                    <a:pt x="226" y="192"/>
                  </a:cubicBezTo>
                  <a:cubicBezTo>
                    <a:pt x="232" y="187"/>
                    <a:pt x="237" y="181"/>
                    <a:pt x="243" y="176"/>
                  </a:cubicBezTo>
                  <a:cubicBezTo>
                    <a:pt x="236" y="173"/>
                    <a:pt x="229" y="171"/>
                    <a:pt x="223" y="168"/>
                  </a:cubicBezTo>
                  <a:close/>
                  <a:moveTo>
                    <a:pt x="50" y="142"/>
                  </a:moveTo>
                  <a:cubicBezTo>
                    <a:pt x="50" y="144"/>
                    <a:pt x="46" y="153"/>
                    <a:pt x="49" y="157"/>
                  </a:cubicBezTo>
                  <a:cubicBezTo>
                    <a:pt x="52" y="161"/>
                    <a:pt x="60" y="162"/>
                    <a:pt x="67" y="164"/>
                  </a:cubicBezTo>
                  <a:cubicBezTo>
                    <a:pt x="74" y="165"/>
                    <a:pt x="81" y="167"/>
                    <a:pt x="88" y="167"/>
                  </a:cubicBezTo>
                  <a:cubicBezTo>
                    <a:pt x="93" y="166"/>
                    <a:pt x="99" y="163"/>
                    <a:pt x="103" y="160"/>
                  </a:cubicBezTo>
                  <a:cubicBezTo>
                    <a:pt x="105" y="157"/>
                    <a:pt x="105" y="149"/>
                    <a:pt x="103" y="147"/>
                  </a:cubicBezTo>
                  <a:cubicBezTo>
                    <a:pt x="100" y="144"/>
                    <a:pt x="94" y="143"/>
                    <a:pt x="90" y="143"/>
                  </a:cubicBezTo>
                  <a:cubicBezTo>
                    <a:pt x="78" y="142"/>
                    <a:pt x="66" y="142"/>
                    <a:pt x="50" y="142"/>
                  </a:cubicBezTo>
                  <a:close/>
                  <a:moveTo>
                    <a:pt x="142" y="17"/>
                  </a:moveTo>
                  <a:cubicBezTo>
                    <a:pt x="141" y="14"/>
                    <a:pt x="140" y="11"/>
                    <a:pt x="139" y="7"/>
                  </a:cubicBezTo>
                  <a:cubicBezTo>
                    <a:pt x="118" y="15"/>
                    <a:pt x="97" y="23"/>
                    <a:pt x="76" y="31"/>
                  </a:cubicBezTo>
                  <a:cubicBezTo>
                    <a:pt x="77" y="34"/>
                    <a:pt x="78" y="37"/>
                    <a:pt x="79" y="40"/>
                  </a:cubicBezTo>
                  <a:cubicBezTo>
                    <a:pt x="100" y="32"/>
                    <a:pt x="121" y="25"/>
                    <a:pt x="142" y="17"/>
                  </a:cubicBezTo>
                  <a:close/>
                  <a:moveTo>
                    <a:pt x="114" y="265"/>
                  </a:moveTo>
                  <a:cubicBezTo>
                    <a:pt x="134" y="281"/>
                    <a:pt x="146" y="281"/>
                    <a:pt x="161" y="265"/>
                  </a:cubicBezTo>
                  <a:cubicBezTo>
                    <a:pt x="145" y="254"/>
                    <a:pt x="131" y="254"/>
                    <a:pt x="114" y="26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9"/>
            <p:cNvSpPr>
              <a:spLocks noEditPoints="1"/>
            </p:cNvSpPr>
            <p:nvPr/>
          </p:nvSpPr>
          <p:spPr bwMode="auto">
            <a:xfrm>
              <a:off x="-7570788" y="458788"/>
              <a:ext cx="2197100" cy="2339975"/>
            </a:xfrm>
            <a:custGeom>
              <a:avLst/>
              <a:gdLst>
                <a:gd name="T0" fmla="*/ 520 w 585"/>
                <a:gd name="T1" fmla="*/ 498 h 623"/>
                <a:gd name="T2" fmla="*/ 456 w 585"/>
                <a:gd name="T3" fmla="*/ 521 h 623"/>
                <a:gd name="T4" fmla="*/ 357 w 585"/>
                <a:gd name="T5" fmla="*/ 571 h 623"/>
                <a:gd name="T6" fmla="*/ 313 w 585"/>
                <a:gd name="T7" fmla="*/ 622 h 623"/>
                <a:gd name="T8" fmla="*/ 257 w 585"/>
                <a:gd name="T9" fmla="*/ 574 h 623"/>
                <a:gd name="T10" fmla="*/ 177 w 585"/>
                <a:gd name="T11" fmla="*/ 549 h 623"/>
                <a:gd name="T12" fmla="*/ 112 w 585"/>
                <a:gd name="T13" fmla="*/ 499 h 623"/>
                <a:gd name="T14" fmla="*/ 52 w 585"/>
                <a:gd name="T15" fmla="*/ 478 h 623"/>
                <a:gd name="T16" fmla="*/ 60 w 585"/>
                <a:gd name="T17" fmla="*/ 400 h 623"/>
                <a:gd name="T18" fmla="*/ 55 w 585"/>
                <a:gd name="T19" fmla="*/ 346 h 623"/>
                <a:gd name="T20" fmla="*/ 38 w 585"/>
                <a:gd name="T21" fmla="*/ 276 h 623"/>
                <a:gd name="T22" fmla="*/ 56 w 585"/>
                <a:gd name="T23" fmla="*/ 207 h 623"/>
                <a:gd name="T24" fmla="*/ 63 w 585"/>
                <a:gd name="T25" fmla="*/ 138 h 623"/>
                <a:gd name="T26" fmla="*/ 124 w 585"/>
                <a:gd name="T27" fmla="*/ 124 h 623"/>
                <a:gd name="T28" fmla="*/ 207 w 585"/>
                <a:gd name="T29" fmla="*/ 70 h 623"/>
                <a:gd name="T30" fmla="*/ 281 w 585"/>
                <a:gd name="T31" fmla="*/ 46 h 623"/>
                <a:gd name="T32" fmla="*/ 327 w 585"/>
                <a:gd name="T33" fmla="*/ 16 h 623"/>
                <a:gd name="T34" fmla="*/ 373 w 585"/>
                <a:gd name="T35" fmla="*/ 68 h 623"/>
                <a:gd name="T36" fmla="*/ 513 w 585"/>
                <a:gd name="T37" fmla="*/ 137 h 623"/>
                <a:gd name="T38" fmla="*/ 556 w 585"/>
                <a:gd name="T39" fmla="*/ 155 h 623"/>
                <a:gd name="T40" fmla="*/ 556 w 585"/>
                <a:gd name="T41" fmla="*/ 280 h 623"/>
                <a:gd name="T42" fmla="*/ 541 w 585"/>
                <a:gd name="T43" fmla="*/ 385 h 623"/>
                <a:gd name="T44" fmla="*/ 526 w 585"/>
                <a:gd name="T45" fmla="*/ 493 h 623"/>
                <a:gd name="T46" fmla="*/ 534 w 585"/>
                <a:gd name="T47" fmla="*/ 385 h 623"/>
                <a:gd name="T48" fmla="*/ 558 w 585"/>
                <a:gd name="T49" fmla="*/ 321 h 623"/>
                <a:gd name="T50" fmla="*/ 531 w 585"/>
                <a:gd name="T51" fmla="*/ 220 h 623"/>
                <a:gd name="T52" fmla="*/ 557 w 585"/>
                <a:gd name="T53" fmla="*/ 143 h 623"/>
                <a:gd name="T54" fmla="*/ 467 w 585"/>
                <a:gd name="T55" fmla="*/ 136 h 623"/>
                <a:gd name="T56" fmla="*/ 341 w 585"/>
                <a:gd name="T57" fmla="*/ 64 h 623"/>
                <a:gd name="T58" fmla="*/ 310 w 585"/>
                <a:gd name="T59" fmla="*/ 7 h 623"/>
                <a:gd name="T60" fmla="*/ 279 w 585"/>
                <a:gd name="T61" fmla="*/ 62 h 623"/>
                <a:gd name="T62" fmla="*/ 179 w 585"/>
                <a:gd name="T63" fmla="*/ 90 h 623"/>
                <a:gd name="T64" fmla="*/ 112 w 585"/>
                <a:gd name="T65" fmla="*/ 126 h 623"/>
                <a:gd name="T66" fmla="*/ 69 w 585"/>
                <a:gd name="T67" fmla="*/ 134 h 623"/>
                <a:gd name="T68" fmla="*/ 79 w 585"/>
                <a:gd name="T69" fmla="*/ 179 h 623"/>
                <a:gd name="T70" fmla="*/ 39 w 585"/>
                <a:gd name="T71" fmla="*/ 282 h 623"/>
                <a:gd name="T72" fmla="*/ 66 w 585"/>
                <a:gd name="T73" fmla="*/ 345 h 623"/>
                <a:gd name="T74" fmla="*/ 68 w 585"/>
                <a:gd name="T75" fmla="*/ 418 h 623"/>
                <a:gd name="T76" fmla="*/ 84 w 585"/>
                <a:gd name="T77" fmla="*/ 488 h 623"/>
                <a:gd name="T78" fmla="*/ 136 w 585"/>
                <a:gd name="T79" fmla="*/ 508 h 623"/>
                <a:gd name="T80" fmla="*/ 210 w 585"/>
                <a:gd name="T81" fmla="*/ 557 h 623"/>
                <a:gd name="T82" fmla="*/ 290 w 585"/>
                <a:gd name="T83" fmla="*/ 587 h 623"/>
                <a:gd name="T84" fmla="*/ 335 w 585"/>
                <a:gd name="T85" fmla="*/ 592 h 623"/>
                <a:gd name="T86" fmla="*/ 397 w 585"/>
                <a:gd name="T87" fmla="*/ 550 h 623"/>
                <a:gd name="T88" fmla="*/ 470 w 585"/>
                <a:gd name="T89" fmla="*/ 49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5" h="623">
                  <a:moveTo>
                    <a:pt x="517" y="446"/>
                  </a:moveTo>
                  <a:cubicBezTo>
                    <a:pt x="523" y="457"/>
                    <a:pt x="530" y="468"/>
                    <a:pt x="534" y="480"/>
                  </a:cubicBezTo>
                  <a:cubicBezTo>
                    <a:pt x="540" y="494"/>
                    <a:pt x="535" y="500"/>
                    <a:pt x="520" y="498"/>
                  </a:cubicBezTo>
                  <a:cubicBezTo>
                    <a:pt x="513" y="498"/>
                    <a:pt x="507" y="495"/>
                    <a:pt x="501" y="494"/>
                  </a:cubicBezTo>
                  <a:cubicBezTo>
                    <a:pt x="489" y="491"/>
                    <a:pt x="479" y="487"/>
                    <a:pt x="474" y="504"/>
                  </a:cubicBezTo>
                  <a:cubicBezTo>
                    <a:pt x="472" y="511"/>
                    <a:pt x="463" y="518"/>
                    <a:pt x="456" y="521"/>
                  </a:cubicBezTo>
                  <a:cubicBezTo>
                    <a:pt x="435" y="531"/>
                    <a:pt x="428" y="561"/>
                    <a:pt x="399" y="556"/>
                  </a:cubicBezTo>
                  <a:cubicBezTo>
                    <a:pt x="396" y="556"/>
                    <a:pt x="392" y="559"/>
                    <a:pt x="388" y="560"/>
                  </a:cubicBezTo>
                  <a:cubicBezTo>
                    <a:pt x="378" y="564"/>
                    <a:pt x="368" y="568"/>
                    <a:pt x="357" y="571"/>
                  </a:cubicBezTo>
                  <a:cubicBezTo>
                    <a:pt x="356" y="569"/>
                    <a:pt x="355" y="567"/>
                    <a:pt x="354" y="565"/>
                  </a:cubicBezTo>
                  <a:cubicBezTo>
                    <a:pt x="348" y="578"/>
                    <a:pt x="344" y="593"/>
                    <a:pt x="336" y="605"/>
                  </a:cubicBezTo>
                  <a:cubicBezTo>
                    <a:pt x="331" y="613"/>
                    <a:pt x="321" y="622"/>
                    <a:pt x="313" y="622"/>
                  </a:cubicBezTo>
                  <a:cubicBezTo>
                    <a:pt x="306" y="623"/>
                    <a:pt x="297" y="612"/>
                    <a:pt x="291" y="605"/>
                  </a:cubicBezTo>
                  <a:cubicBezTo>
                    <a:pt x="287" y="600"/>
                    <a:pt x="285" y="593"/>
                    <a:pt x="283" y="587"/>
                  </a:cubicBezTo>
                  <a:cubicBezTo>
                    <a:pt x="278" y="575"/>
                    <a:pt x="273" y="569"/>
                    <a:pt x="257" y="574"/>
                  </a:cubicBezTo>
                  <a:cubicBezTo>
                    <a:pt x="250" y="577"/>
                    <a:pt x="238" y="568"/>
                    <a:pt x="229" y="562"/>
                  </a:cubicBezTo>
                  <a:cubicBezTo>
                    <a:pt x="215" y="565"/>
                    <a:pt x="201" y="568"/>
                    <a:pt x="192" y="550"/>
                  </a:cubicBezTo>
                  <a:cubicBezTo>
                    <a:pt x="191" y="548"/>
                    <a:pt x="182" y="548"/>
                    <a:pt x="177" y="549"/>
                  </a:cubicBezTo>
                  <a:cubicBezTo>
                    <a:pt x="161" y="553"/>
                    <a:pt x="151" y="550"/>
                    <a:pt x="151" y="531"/>
                  </a:cubicBezTo>
                  <a:cubicBezTo>
                    <a:pt x="151" y="520"/>
                    <a:pt x="146" y="517"/>
                    <a:pt x="136" y="515"/>
                  </a:cubicBezTo>
                  <a:cubicBezTo>
                    <a:pt x="127" y="513"/>
                    <a:pt x="120" y="504"/>
                    <a:pt x="112" y="499"/>
                  </a:cubicBezTo>
                  <a:cubicBezTo>
                    <a:pt x="112" y="496"/>
                    <a:pt x="113" y="494"/>
                    <a:pt x="114" y="492"/>
                  </a:cubicBezTo>
                  <a:cubicBezTo>
                    <a:pt x="104" y="493"/>
                    <a:pt x="94" y="497"/>
                    <a:pt x="85" y="495"/>
                  </a:cubicBezTo>
                  <a:cubicBezTo>
                    <a:pt x="73" y="492"/>
                    <a:pt x="60" y="487"/>
                    <a:pt x="52" y="478"/>
                  </a:cubicBezTo>
                  <a:cubicBezTo>
                    <a:pt x="49" y="475"/>
                    <a:pt x="56" y="459"/>
                    <a:pt x="62" y="450"/>
                  </a:cubicBezTo>
                  <a:cubicBezTo>
                    <a:pt x="68" y="440"/>
                    <a:pt x="72" y="433"/>
                    <a:pt x="62" y="422"/>
                  </a:cubicBezTo>
                  <a:cubicBezTo>
                    <a:pt x="58" y="418"/>
                    <a:pt x="57" y="406"/>
                    <a:pt x="60" y="400"/>
                  </a:cubicBezTo>
                  <a:cubicBezTo>
                    <a:pt x="65" y="390"/>
                    <a:pt x="65" y="385"/>
                    <a:pt x="57" y="376"/>
                  </a:cubicBezTo>
                  <a:cubicBezTo>
                    <a:pt x="51" y="369"/>
                    <a:pt x="52" y="358"/>
                    <a:pt x="50" y="348"/>
                  </a:cubicBezTo>
                  <a:cubicBezTo>
                    <a:pt x="51" y="348"/>
                    <a:pt x="53" y="347"/>
                    <a:pt x="55" y="346"/>
                  </a:cubicBezTo>
                  <a:cubicBezTo>
                    <a:pt x="44" y="341"/>
                    <a:pt x="33" y="336"/>
                    <a:pt x="23" y="329"/>
                  </a:cubicBezTo>
                  <a:cubicBezTo>
                    <a:pt x="0" y="313"/>
                    <a:pt x="2" y="293"/>
                    <a:pt x="27" y="280"/>
                  </a:cubicBezTo>
                  <a:cubicBezTo>
                    <a:pt x="30" y="278"/>
                    <a:pt x="34" y="277"/>
                    <a:pt x="38" y="276"/>
                  </a:cubicBezTo>
                  <a:cubicBezTo>
                    <a:pt x="48" y="271"/>
                    <a:pt x="52" y="265"/>
                    <a:pt x="46" y="254"/>
                  </a:cubicBezTo>
                  <a:cubicBezTo>
                    <a:pt x="42" y="248"/>
                    <a:pt x="41" y="241"/>
                    <a:pt x="39" y="235"/>
                  </a:cubicBezTo>
                  <a:cubicBezTo>
                    <a:pt x="35" y="220"/>
                    <a:pt x="40" y="211"/>
                    <a:pt x="56" y="207"/>
                  </a:cubicBezTo>
                  <a:cubicBezTo>
                    <a:pt x="61" y="205"/>
                    <a:pt x="69" y="197"/>
                    <a:pt x="69" y="193"/>
                  </a:cubicBezTo>
                  <a:cubicBezTo>
                    <a:pt x="66" y="173"/>
                    <a:pt x="66" y="173"/>
                    <a:pt x="89" y="169"/>
                  </a:cubicBezTo>
                  <a:cubicBezTo>
                    <a:pt x="80" y="158"/>
                    <a:pt x="70" y="149"/>
                    <a:pt x="63" y="138"/>
                  </a:cubicBezTo>
                  <a:cubicBezTo>
                    <a:pt x="58" y="130"/>
                    <a:pt x="58" y="119"/>
                    <a:pt x="56" y="109"/>
                  </a:cubicBezTo>
                  <a:cubicBezTo>
                    <a:pt x="66" y="108"/>
                    <a:pt x="77" y="104"/>
                    <a:pt x="86" y="106"/>
                  </a:cubicBezTo>
                  <a:cubicBezTo>
                    <a:pt x="99" y="109"/>
                    <a:pt x="110" y="117"/>
                    <a:pt x="124" y="124"/>
                  </a:cubicBezTo>
                  <a:cubicBezTo>
                    <a:pt x="128" y="104"/>
                    <a:pt x="139" y="94"/>
                    <a:pt x="161" y="95"/>
                  </a:cubicBezTo>
                  <a:cubicBezTo>
                    <a:pt x="167" y="96"/>
                    <a:pt x="172" y="85"/>
                    <a:pt x="179" y="81"/>
                  </a:cubicBezTo>
                  <a:cubicBezTo>
                    <a:pt x="188" y="76"/>
                    <a:pt x="199" y="68"/>
                    <a:pt x="207" y="70"/>
                  </a:cubicBezTo>
                  <a:cubicBezTo>
                    <a:pt x="220" y="72"/>
                    <a:pt x="227" y="68"/>
                    <a:pt x="236" y="62"/>
                  </a:cubicBezTo>
                  <a:cubicBezTo>
                    <a:pt x="242" y="57"/>
                    <a:pt x="253" y="55"/>
                    <a:pt x="260" y="57"/>
                  </a:cubicBezTo>
                  <a:cubicBezTo>
                    <a:pt x="272" y="61"/>
                    <a:pt x="277" y="57"/>
                    <a:pt x="281" y="46"/>
                  </a:cubicBezTo>
                  <a:cubicBezTo>
                    <a:pt x="284" y="35"/>
                    <a:pt x="287" y="23"/>
                    <a:pt x="293" y="13"/>
                  </a:cubicBezTo>
                  <a:cubicBezTo>
                    <a:pt x="297" y="7"/>
                    <a:pt x="306" y="0"/>
                    <a:pt x="311" y="1"/>
                  </a:cubicBezTo>
                  <a:cubicBezTo>
                    <a:pt x="317" y="2"/>
                    <a:pt x="322" y="11"/>
                    <a:pt x="327" y="16"/>
                  </a:cubicBezTo>
                  <a:cubicBezTo>
                    <a:pt x="328" y="18"/>
                    <a:pt x="328" y="22"/>
                    <a:pt x="328" y="24"/>
                  </a:cubicBezTo>
                  <a:cubicBezTo>
                    <a:pt x="330" y="34"/>
                    <a:pt x="328" y="48"/>
                    <a:pt x="334" y="52"/>
                  </a:cubicBezTo>
                  <a:cubicBezTo>
                    <a:pt x="345" y="61"/>
                    <a:pt x="360" y="63"/>
                    <a:pt x="373" y="68"/>
                  </a:cubicBezTo>
                  <a:cubicBezTo>
                    <a:pt x="374" y="69"/>
                    <a:pt x="376" y="68"/>
                    <a:pt x="377" y="68"/>
                  </a:cubicBezTo>
                  <a:cubicBezTo>
                    <a:pt x="396" y="90"/>
                    <a:pt x="431" y="87"/>
                    <a:pt x="447" y="114"/>
                  </a:cubicBezTo>
                  <a:cubicBezTo>
                    <a:pt x="459" y="134"/>
                    <a:pt x="492" y="144"/>
                    <a:pt x="513" y="137"/>
                  </a:cubicBezTo>
                  <a:cubicBezTo>
                    <a:pt x="521" y="134"/>
                    <a:pt x="530" y="130"/>
                    <a:pt x="539" y="129"/>
                  </a:cubicBezTo>
                  <a:cubicBezTo>
                    <a:pt x="546" y="129"/>
                    <a:pt x="556" y="131"/>
                    <a:pt x="559" y="136"/>
                  </a:cubicBezTo>
                  <a:cubicBezTo>
                    <a:pt x="561" y="140"/>
                    <a:pt x="559" y="150"/>
                    <a:pt x="556" y="155"/>
                  </a:cubicBezTo>
                  <a:cubicBezTo>
                    <a:pt x="545" y="170"/>
                    <a:pt x="532" y="183"/>
                    <a:pt x="518" y="199"/>
                  </a:cubicBezTo>
                  <a:cubicBezTo>
                    <a:pt x="547" y="211"/>
                    <a:pt x="531" y="241"/>
                    <a:pt x="544" y="260"/>
                  </a:cubicBezTo>
                  <a:cubicBezTo>
                    <a:pt x="549" y="266"/>
                    <a:pt x="550" y="275"/>
                    <a:pt x="556" y="280"/>
                  </a:cubicBezTo>
                  <a:cubicBezTo>
                    <a:pt x="584" y="301"/>
                    <a:pt x="585" y="309"/>
                    <a:pt x="558" y="330"/>
                  </a:cubicBezTo>
                  <a:cubicBezTo>
                    <a:pt x="554" y="333"/>
                    <a:pt x="549" y="338"/>
                    <a:pt x="549" y="340"/>
                  </a:cubicBezTo>
                  <a:cubicBezTo>
                    <a:pt x="555" y="357"/>
                    <a:pt x="547" y="370"/>
                    <a:pt x="541" y="385"/>
                  </a:cubicBezTo>
                  <a:cubicBezTo>
                    <a:pt x="535" y="401"/>
                    <a:pt x="532" y="418"/>
                    <a:pt x="527" y="435"/>
                  </a:cubicBezTo>
                  <a:cubicBezTo>
                    <a:pt x="526" y="439"/>
                    <a:pt x="520" y="442"/>
                    <a:pt x="517" y="446"/>
                  </a:cubicBezTo>
                  <a:close/>
                  <a:moveTo>
                    <a:pt x="526" y="493"/>
                  </a:moveTo>
                  <a:cubicBezTo>
                    <a:pt x="528" y="491"/>
                    <a:pt x="529" y="490"/>
                    <a:pt x="531" y="489"/>
                  </a:cubicBezTo>
                  <a:cubicBezTo>
                    <a:pt x="523" y="473"/>
                    <a:pt x="516" y="458"/>
                    <a:pt x="512" y="450"/>
                  </a:cubicBezTo>
                  <a:cubicBezTo>
                    <a:pt x="521" y="424"/>
                    <a:pt x="527" y="405"/>
                    <a:pt x="534" y="385"/>
                  </a:cubicBezTo>
                  <a:cubicBezTo>
                    <a:pt x="535" y="380"/>
                    <a:pt x="538" y="375"/>
                    <a:pt x="539" y="370"/>
                  </a:cubicBezTo>
                  <a:cubicBezTo>
                    <a:pt x="541" y="365"/>
                    <a:pt x="545" y="358"/>
                    <a:pt x="544" y="354"/>
                  </a:cubicBezTo>
                  <a:cubicBezTo>
                    <a:pt x="539" y="338"/>
                    <a:pt x="546" y="329"/>
                    <a:pt x="558" y="321"/>
                  </a:cubicBezTo>
                  <a:cubicBezTo>
                    <a:pt x="575" y="309"/>
                    <a:pt x="575" y="301"/>
                    <a:pt x="558" y="289"/>
                  </a:cubicBezTo>
                  <a:cubicBezTo>
                    <a:pt x="545" y="281"/>
                    <a:pt x="535" y="274"/>
                    <a:pt x="536" y="256"/>
                  </a:cubicBezTo>
                  <a:cubicBezTo>
                    <a:pt x="536" y="245"/>
                    <a:pt x="524" y="234"/>
                    <a:pt x="531" y="220"/>
                  </a:cubicBezTo>
                  <a:cubicBezTo>
                    <a:pt x="532" y="219"/>
                    <a:pt x="528" y="214"/>
                    <a:pt x="526" y="213"/>
                  </a:cubicBezTo>
                  <a:cubicBezTo>
                    <a:pt x="505" y="202"/>
                    <a:pt x="514" y="192"/>
                    <a:pt x="525" y="180"/>
                  </a:cubicBezTo>
                  <a:cubicBezTo>
                    <a:pt x="536" y="168"/>
                    <a:pt x="546" y="155"/>
                    <a:pt x="557" y="143"/>
                  </a:cubicBezTo>
                  <a:cubicBezTo>
                    <a:pt x="555" y="140"/>
                    <a:pt x="554" y="137"/>
                    <a:pt x="552" y="135"/>
                  </a:cubicBezTo>
                  <a:cubicBezTo>
                    <a:pt x="538" y="138"/>
                    <a:pt x="524" y="141"/>
                    <a:pt x="510" y="145"/>
                  </a:cubicBezTo>
                  <a:cubicBezTo>
                    <a:pt x="494" y="150"/>
                    <a:pt x="478" y="156"/>
                    <a:pt x="467" y="136"/>
                  </a:cubicBezTo>
                  <a:cubicBezTo>
                    <a:pt x="465" y="134"/>
                    <a:pt x="460" y="134"/>
                    <a:pt x="458" y="132"/>
                  </a:cubicBezTo>
                  <a:cubicBezTo>
                    <a:pt x="440" y="115"/>
                    <a:pt x="418" y="103"/>
                    <a:pt x="398" y="90"/>
                  </a:cubicBezTo>
                  <a:cubicBezTo>
                    <a:pt x="380" y="78"/>
                    <a:pt x="359" y="75"/>
                    <a:pt x="341" y="64"/>
                  </a:cubicBezTo>
                  <a:cubicBezTo>
                    <a:pt x="332" y="59"/>
                    <a:pt x="326" y="56"/>
                    <a:pt x="324" y="46"/>
                  </a:cubicBezTo>
                  <a:cubicBezTo>
                    <a:pt x="323" y="39"/>
                    <a:pt x="323" y="31"/>
                    <a:pt x="321" y="24"/>
                  </a:cubicBezTo>
                  <a:cubicBezTo>
                    <a:pt x="319" y="18"/>
                    <a:pt x="314" y="13"/>
                    <a:pt x="310" y="7"/>
                  </a:cubicBezTo>
                  <a:cubicBezTo>
                    <a:pt x="305" y="12"/>
                    <a:pt x="299" y="17"/>
                    <a:pt x="296" y="23"/>
                  </a:cubicBezTo>
                  <a:cubicBezTo>
                    <a:pt x="292" y="31"/>
                    <a:pt x="290" y="40"/>
                    <a:pt x="287" y="49"/>
                  </a:cubicBezTo>
                  <a:cubicBezTo>
                    <a:pt x="285" y="54"/>
                    <a:pt x="281" y="62"/>
                    <a:pt x="279" y="62"/>
                  </a:cubicBezTo>
                  <a:cubicBezTo>
                    <a:pt x="255" y="57"/>
                    <a:pt x="236" y="72"/>
                    <a:pt x="215" y="78"/>
                  </a:cubicBezTo>
                  <a:cubicBezTo>
                    <a:pt x="214" y="79"/>
                    <a:pt x="213" y="78"/>
                    <a:pt x="213" y="78"/>
                  </a:cubicBezTo>
                  <a:cubicBezTo>
                    <a:pt x="198" y="71"/>
                    <a:pt x="189" y="78"/>
                    <a:pt x="179" y="90"/>
                  </a:cubicBezTo>
                  <a:cubicBezTo>
                    <a:pt x="173" y="97"/>
                    <a:pt x="161" y="99"/>
                    <a:pt x="153" y="104"/>
                  </a:cubicBezTo>
                  <a:cubicBezTo>
                    <a:pt x="146" y="108"/>
                    <a:pt x="136" y="113"/>
                    <a:pt x="134" y="119"/>
                  </a:cubicBezTo>
                  <a:cubicBezTo>
                    <a:pt x="129" y="135"/>
                    <a:pt x="122" y="133"/>
                    <a:pt x="112" y="126"/>
                  </a:cubicBezTo>
                  <a:cubicBezTo>
                    <a:pt x="103" y="121"/>
                    <a:pt x="94" y="115"/>
                    <a:pt x="84" y="112"/>
                  </a:cubicBezTo>
                  <a:cubicBezTo>
                    <a:pt x="77" y="110"/>
                    <a:pt x="69" y="112"/>
                    <a:pt x="62" y="113"/>
                  </a:cubicBezTo>
                  <a:cubicBezTo>
                    <a:pt x="64" y="120"/>
                    <a:pt x="65" y="128"/>
                    <a:pt x="69" y="134"/>
                  </a:cubicBezTo>
                  <a:cubicBezTo>
                    <a:pt x="73" y="141"/>
                    <a:pt x="80" y="146"/>
                    <a:pt x="84" y="152"/>
                  </a:cubicBezTo>
                  <a:cubicBezTo>
                    <a:pt x="89" y="158"/>
                    <a:pt x="91" y="166"/>
                    <a:pt x="94" y="173"/>
                  </a:cubicBezTo>
                  <a:cubicBezTo>
                    <a:pt x="88" y="175"/>
                    <a:pt x="81" y="178"/>
                    <a:pt x="79" y="179"/>
                  </a:cubicBezTo>
                  <a:cubicBezTo>
                    <a:pt x="75" y="192"/>
                    <a:pt x="73" y="207"/>
                    <a:pt x="66" y="211"/>
                  </a:cubicBezTo>
                  <a:cubicBezTo>
                    <a:pt x="41" y="224"/>
                    <a:pt x="39" y="225"/>
                    <a:pt x="52" y="250"/>
                  </a:cubicBezTo>
                  <a:cubicBezTo>
                    <a:pt x="61" y="267"/>
                    <a:pt x="55" y="276"/>
                    <a:pt x="39" y="282"/>
                  </a:cubicBezTo>
                  <a:cubicBezTo>
                    <a:pt x="36" y="284"/>
                    <a:pt x="33" y="285"/>
                    <a:pt x="30" y="286"/>
                  </a:cubicBezTo>
                  <a:cubicBezTo>
                    <a:pt x="9" y="297"/>
                    <a:pt x="8" y="310"/>
                    <a:pt x="27" y="323"/>
                  </a:cubicBezTo>
                  <a:cubicBezTo>
                    <a:pt x="39" y="331"/>
                    <a:pt x="52" y="337"/>
                    <a:pt x="66" y="345"/>
                  </a:cubicBezTo>
                  <a:cubicBezTo>
                    <a:pt x="54" y="358"/>
                    <a:pt x="55" y="368"/>
                    <a:pt x="68" y="379"/>
                  </a:cubicBezTo>
                  <a:cubicBezTo>
                    <a:pt x="71" y="382"/>
                    <a:pt x="67" y="393"/>
                    <a:pt x="67" y="400"/>
                  </a:cubicBezTo>
                  <a:cubicBezTo>
                    <a:pt x="66" y="406"/>
                    <a:pt x="65" y="415"/>
                    <a:pt x="68" y="418"/>
                  </a:cubicBezTo>
                  <a:cubicBezTo>
                    <a:pt x="80" y="431"/>
                    <a:pt x="76" y="442"/>
                    <a:pt x="67" y="454"/>
                  </a:cubicBezTo>
                  <a:cubicBezTo>
                    <a:pt x="63" y="460"/>
                    <a:pt x="56" y="474"/>
                    <a:pt x="59" y="477"/>
                  </a:cubicBezTo>
                  <a:cubicBezTo>
                    <a:pt x="65" y="483"/>
                    <a:pt x="75" y="486"/>
                    <a:pt x="84" y="488"/>
                  </a:cubicBezTo>
                  <a:cubicBezTo>
                    <a:pt x="90" y="489"/>
                    <a:pt x="98" y="484"/>
                    <a:pt x="104" y="486"/>
                  </a:cubicBezTo>
                  <a:cubicBezTo>
                    <a:pt x="111" y="488"/>
                    <a:pt x="117" y="493"/>
                    <a:pt x="123" y="497"/>
                  </a:cubicBezTo>
                  <a:cubicBezTo>
                    <a:pt x="128" y="500"/>
                    <a:pt x="132" y="507"/>
                    <a:pt x="136" y="508"/>
                  </a:cubicBezTo>
                  <a:cubicBezTo>
                    <a:pt x="152" y="509"/>
                    <a:pt x="158" y="516"/>
                    <a:pt x="157" y="531"/>
                  </a:cubicBezTo>
                  <a:cubicBezTo>
                    <a:pt x="157" y="535"/>
                    <a:pt x="163" y="543"/>
                    <a:pt x="164" y="543"/>
                  </a:cubicBezTo>
                  <a:cubicBezTo>
                    <a:pt x="183" y="538"/>
                    <a:pt x="198" y="541"/>
                    <a:pt x="210" y="557"/>
                  </a:cubicBezTo>
                  <a:cubicBezTo>
                    <a:pt x="211" y="557"/>
                    <a:pt x="212" y="557"/>
                    <a:pt x="212" y="557"/>
                  </a:cubicBezTo>
                  <a:cubicBezTo>
                    <a:pt x="230" y="546"/>
                    <a:pt x="240" y="559"/>
                    <a:pt x="248" y="571"/>
                  </a:cubicBezTo>
                  <a:cubicBezTo>
                    <a:pt x="276" y="560"/>
                    <a:pt x="278" y="561"/>
                    <a:pt x="290" y="587"/>
                  </a:cubicBezTo>
                  <a:cubicBezTo>
                    <a:pt x="291" y="589"/>
                    <a:pt x="291" y="592"/>
                    <a:pt x="293" y="594"/>
                  </a:cubicBezTo>
                  <a:cubicBezTo>
                    <a:pt x="300" y="601"/>
                    <a:pt x="307" y="609"/>
                    <a:pt x="313" y="616"/>
                  </a:cubicBezTo>
                  <a:cubicBezTo>
                    <a:pt x="321" y="608"/>
                    <a:pt x="329" y="601"/>
                    <a:pt x="335" y="592"/>
                  </a:cubicBezTo>
                  <a:cubicBezTo>
                    <a:pt x="342" y="581"/>
                    <a:pt x="346" y="568"/>
                    <a:pt x="353" y="554"/>
                  </a:cubicBezTo>
                  <a:cubicBezTo>
                    <a:pt x="366" y="563"/>
                    <a:pt x="377" y="568"/>
                    <a:pt x="386" y="554"/>
                  </a:cubicBezTo>
                  <a:cubicBezTo>
                    <a:pt x="388" y="551"/>
                    <a:pt x="393" y="549"/>
                    <a:pt x="397" y="550"/>
                  </a:cubicBezTo>
                  <a:cubicBezTo>
                    <a:pt x="413" y="552"/>
                    <a:pt x="424" y="547"/>
                    <a:pt x="430" y="531"/>
                  </a:cubicBezTo>
                  <a:cubicBezTo>
                    <a:pt x="431" y="528"/>
                    <a:pt x="436" y="527"/>
                    <a:pt x="439" y="525"/>
                  </a:cubicBezTo>
                  <a:cubicBezTo>
                    <a:pt x="449" y="515"/>
                    <a:pt x="459" y="505"/>
                    <a:pt x="470" y="496"/>
                  </a:cubicBezTo>
                  <a:cubicBezTo>
                    <a:pt x="476" y="491"/>
                    <a:pt x="484" y="486"/>
                    <a:pt x="492" y="486"/>
                  </a:cubicBezTo>
                  <a:cubicBezTo>
                    <a:pt x="503" y="486"/>
                    <a:pt x="515" y="490"/>
                    <a:pt x="526" y="49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10"/>
            <p:cNvSpPr>
              <a:spLocks noEditPoints="1"/>
            </p:cNvSpPr>
            <p:nvPr/>
          </p:nvSpPr>
          <p:spPr bwMode="auto">
            <a:xfrm>
              <a:off x="-9936163" y="-847725"/>
              <a:ext cx="1425575" cy="1452563"/>
            </a:xfrm>
            <a:custGeom>
              <a:avLst/>
              <a:gdLst>
                <a:gd name="T0" fmla="*/ 190 w 380"/>
                <a:gd name="T1" fmla="*/ 378 h 387"/>
                <a:gd name="T2" fmla="*/ 192 w 380"/>
                <a:gd name="T3" fmla="*/ 0 h 387"/>
                <a:gd name="T4" fmla="*/ 296 w 380"/>
                <a:gd name="T5" fmla="*/ 40 h 387"/>
                <a:gd name="T6" fmla="*/ 197 w 380"/>
                <a:gd name="T7" fmla="*/ 57 h 387"/>
                <a:gd name="T8" fmla="*/ 161 w 380"/>
                <a:gd name="T9" fmla="*/ 129 h 387"/>
                <a:gd name="T10" fmla="*/ 140 w 380"/>
                <a:gd name="T11" fmla="*/ 181 h 387"/>
                <a:gd name="T12" fmla="*/ 171 w 380"/>
                <a:gd name="T13" fmla="*/ 206 h 387"/>
                <a:gd name="T14" fmla="*/ 71 w 380"/>
                <a:gd name="T15" fmla="*/ 163 h 387"/>
                <a:gd name="T16" fmla="*/ 46 w 380"/>
                <a:gd name="T17" fmla="*/ 114 h 387"/>
                <a:gd name="T18" fmla="*/ 17 w 380"/>
                <a:gd name="T19" fmla="*/ 244 h 387"/>
                <a:gd name="T20" fmla="*/ 245 w 380"/>
                <a:gd name="T21" fmla="*/ 354 h 387"/>
                <a:gd name="T22" fmla="*/ 191 w 380"/>
                <a:gd name="T23" fmla="*/ 262 h 387"/>
                <a:gd name="T24" fmla="*/ 212 w 380"/>
                <a:gd name="T25" fmla="*/ 193 h 387"/>
                <a:gd name="T26" fmla="*/ 306 w 380"/>
                <a:gd name="T27" fmla="*/ 215 h 387"/>
                <a:gd name="T28" fmla="*/ 323 w 380"/>
                <a:gd name="T29" fmla="*/ 310 h 387"/>
                <a:gd name="T30" fmla="*/ 365 w 380"/>
                <a:gd name="T31" fmla="*/ 243 h 387"/>
                <a:gd name="T32" fmla="*/ 324 w 380"/>
                <a:gd name="T33" fmla="*/ 144 h 387"/>
                <a:gd name="T34" fmla="*/ 296 w 380"/>
                <a:gd name="T35" fmla="*/ 40 h 387"/>
                <a:gd name="T36" fmla="*/ 160 w 380"/>
                <a:gd name="T37" fmla="*/ 202 h 387"/>
                <a:gd name="T38" fmla="*/ 178 w 380"/>
                <a:gd name="T39" fmla="*/ 97 h 387"/>
                <a:gd name="T40" fmla="*/ 200 w 380"/>
                <a:gd name="T41" fmla="*/ 17 h 387"/>
                <a:gd name="T42" fmla="*/ 64 w 380"/>
                <a:gd name="T43" fmla="*/ 56 h 387"/>
                <a:gd name="T44" fmla="*/ 83 w 380"/>
                <a:gd name="T45" fmla="*/ 177 h 387"/>
                <a:gd name="T46" fmla="*/ 255 w 380"/>
                <a:gd name="T47" fmla="*/ 358 h 387"/>
                <a:gd name="T48" fmla="*/ 319 w 380"/>
                <a:gd name="T49" fmla="*/ 246 h 387"/>
                <a:gd name="T50" fmla="*/ 271 w 380"/>
                <a:gd name="T51" fmla="*/ 214 h 387"/>
                <a:gd name="T52" fmla="*/ 193 w 380"/>
                <a:gd name="T53" fmla="*/ 209 h 387"/>
                <a:gd name="T54" fmla="*/ 226 w 380"/>
                <a:gd name="T55" fmla="*/ 288 h 387"/>
                <a:gd name="T56" fmla="*/ 373 w 380"/>
                <a:gd name="T57" fmla="*/ 184 h 387"/>
                <a:gd name="T58" fmla="*/ 300 w 380"/>
                <a:gd name="T59" fmla="*/ 49 h 387"/>
                <a:gd name="T60" fmla="*/ 304 w 380"/>
                <a:gd name="T61" fmla="*/ 85 h 387"/>
                <a:gd name="T62" fmla="*/ 373 w 380"/>
                <a:gd name="T63" fmla="*/ 1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387">
                  <a:moveTo>
                    <a:pt x="380" y="189"/>
                  </a:moveTo>
                  <a:cubicBezTo>
                    <a:pt x="380" y="294"/>
                    <a:pt x="295" y="378"/>
                    <a:pt x="190" y="378"/>
                  </a:cubicBezTo>
                  <a:cubicBezTo>
                    <a:pt x="86" y="378"/>
                    <a:pt x="2" y="293"/>
                    <a:pt x="2" y="188"/>
                  </a:cubicBezTo>
                  <a:cubicBezTo>
                    <a:pt x="2" y="83"/>
                    <a:pt x="86" y="0"/>
                    <a:pt x="192" y="0"/>
                  </a:cubicBezTo>
                  <a:cubicBezTo>
                    <a:pt x="297" y="0"/>
                    <a:pt x="380" y="84"/>
                    <a:pt x="380" y="189"/>
                  </a:cubicBezTo>
                  <a:close/>
                  <a:moveTo>
                    <a:pt x="296" y="40"/>
                  </a:moveTo>
                  <a:cubicBezTo>
                    <a:pt x="268" y="20"/>
                    <a:pt x="240" y="9"/>
                    <a:pt x="205" y="7"/>
                  </a:cubicBezTo>
                  <a:cubicBezTo>
                    <a:pt x="215" y="28"/>
                    <a:pt x="208" y="42"/>
                    <a:pt x="197" y="57"/>
                  </a:cubicBezTo>
                  <a:cubicBezTo>
                    <a:pt x="192" y="65"/>
                    <a:pt x="187" y="75"/>
                    <a:pt x="187" y="84"/>
                  </a:cubicBezTo>
                  <a:cubicBezTo>
                    <a:pt x="187" y="105"/>
                    <a:pt x="179" y="119"/>
                    <a:pt x="161" y="129"/>
                  </a:cubicBezTo>
                  <a:cubicBezTo>
                    <a:pt x="154" y="133"/>
                    <a:pt x="147" y="137"/>
                    <a:pt x="141" y="142"/>
                  </a:cubicBezTo>
                  <a:cubicBezTo>
                    <a:pt x="126" y="154"/>
                    <a:pt x="126" y="169"/>
                    <a:pt x="140" y="181"/>
                  </a:cubicBezTo>
                  <a:cubicBezTo>
                    <a:pt x="146" y="186"/>
                    <a:pt x="153" y="188"/>
                    <a:pt x="158" y="193"/>
                  </a:cubicBezTo>
                  <a:cubicBezTo>
                    <a:pt x="163" y="197"/>
                    <a:pt x="167" y="202"/>
                    <a:pt x="171" y="206"/>
                  </a:cubicBezTo>
                  <a:cubicBezTo>
                    <a:pt x="165" y="210"/>
                    <a:pt x="159" y="216"/>
                    <a:pt x="153" y="217"/>
                  </a:cubicBezTo>
                  <a:cubicBezTo>
                    <a:pt x="115" y="223"/>
                    <a:pt x="82" y="201"/>
                    <a:pt x="71" y="163"/>
                  </a:cubicBezTo>
                  <a:cubicBezTo>
                    <a:pt x="69" y="157"/>
                    <a:pt x="67" y="146"/>
                    <a:pt x="63" y="146"/>
                  </a:cubicBezTo>
                  <a:cubicBezTo>
                    <a:pt x="45" y="141"/>
                    <a:pt x="47" y="127"/>
                    <a:pt x="46" y="114"/>
                  </a:cubicBezTo>
                  <a:cubicBezTo>
                    <a:pt x="45" y="105"/>
                    <a:pt x="46" y="95"/>
                    <a:pt x="46" y="86"/>
                  </a:cubicBezTo>
                  <a:cubicBezTo>
                    <a:pt x="7" y="134"/>
                    <a:pt x="0" y="188"/>
                    <a:pt x="17" y="244"/>
                  </a:cubicBezTo>
                  <a:cubicBezTo>
                    <a:pt x="45" y="334"/>
                    <a:pt x="137" y="387"/>
                    <a:pt x="228" y="367"/>
                  </a:cubicBezTo>
                  <a:cubicBezTo>
                    <a:pt x="235" y="366"/>
                    <a:pt x="246" y="356"/>
                    <a:pt x="245" y="354"/>
                  </a:cubicBezTo>
                  <a:cubicBezTo>
                    <a:pt x="234" y="328"/>
                    <a:pt x="221" y="302"/>
                    <a:pt x="207" y="276"/>
                  </a:cubicBezTo>
                  <a:cubicBezTo>
                    <a:pt x="204" y="270"/>
                    <a:pt x="196" y="267"/>
                    <a:pt x="191" y="262"/>
                  </a:cubicBezTo>
                  <a:cubicBezTo>
                    <a:pt x="171" y="245"/>
                    <a:pt x="184" y="225"/>
                    <a:pt x="186" y="206"/>
                  </a:cubicBezTo>
                  <a:cubicBezTo>
                    <a:pt x="187" y="200"/>
                    <a:pt x="203" y="192"/>
                    <a:pt x="212" y="193"/>
                  </a:cubicBezTo>
                  <a:cubicBezTo>
                    <a:pt x="230" y="194"/>
                    <a:pt x="248" y="200"/>
                    <a:pt x="266" y="204"/>
                  </a:cubicBezTo>
                  <a:cubicBezTo>
                    <a:pt x="280" y="208"/>
                    <a:pt x="292" y="213"/>
                    <a:pt x="306" y="215"/>
                  </a:cubicBezTo>
                  <a:cubicBezTo>
                    <a:pt x="318" y="216"/>
                    <a:pt x="324" y="219"/>
                    <a:pt x="323" y="233"/>
                  </a:cubicBezTo>
                  <a:cubicBezTo>
                    <a:pt x="322" y="258"/>
                    <a:pt x="323" y="284"/>
                    <a:pt x="323" y="310"/>
                  </a:cubicBezTo>
                  <a:cubicBezTo>
                    <a:pt x="325" y="311"/>
                    <a:pt x="328" y="312"/>
                    <a:pt x="330" y="313"/>
                  </a:cubicBezTo>
                  <a:cubicBezTo>
                    <a:pt x="342" y="289"/>
                    <a:pt x="356" y="267"/>
                    <a:pt x="365" y="243"/>
                  </a:cubicBezTo>
                  <a:cubicBezTo>
                    <a:pt x="380" y="204"/>
                    <a:pt x="373" y="188"/>
                    <a:pt x="340" y="163"/>
                  </a:cubicBezTo>
                  <a:cubicBezTo>
                    <a:pt x="333" y="158"/>
                    <a:pt x="328" y="151"/>
                    <a:pt x="324" y="144"/>
                  </a:cubicBezTo>
                  <a:cubicBezTo>
                    <a:pt x="315" y="126"/>
                    <a:pt x="308" y="106"/>
                    <a:pt x="298" y="89"/>
                  </a:cubicBezTo>
                  <a:cubicBezTo>
                    <a:pt x="289" y="73"/>
                    <a:pt x="282" y="58"/>
                    <a:pt x="296" y="40"/>
                  </a:cubicBezTo>
                  <a:close/>
                  <a:moveTo>
                    <a:pt x="162" y="205"/>
                  </a:moveTo>
                  <a:cubicBezTo>
                    <a:pt x="161" y="204"/>
                    <a:pt x="161" y="202"/>
                    <a:pt x="160" y="202"/>
                  </a:cubicBezTo>
                  <a:cubicBezTo>
                    <a:pt x="109" y="168"/>
                    <a:pt x="109" y="157"/>
                    <a:pt x="160" y="121"/>
                  </a:cubicBezTo>
                  <a:cubicBezTo>
                    <a:pt x="168" y="115"/>
                    <a:pt x="178" y="105"/>
                    <a:pt x="178" y="97"/>
                  </a:cubicBezTo>
                  <a:cubicBezTo>
                    <a:pt x="178" y="76"/>
                    <a:pt x="186" y="59"/>
                    <a:pt x="198" y="42"/>
                  </a:cubicBezTo>
                  <a:cubicBezTo>
                    <a:pt x="202" y="36"/>
                    <a:pt x="204" y="23"/>
                    <a:pt x="200" y="17"/>
                  </a:cubicBezTo>
                  <a:cubicBezTo>
                    <a:pt x="196" y="11"/>
                    <a:pt x="185" y="7"/>
                    <a:pt x="177" y="7"/>
                  </a:cubicBezTo>
                  <a:cubicBezTo>
                    <a:pt x="133" y="9"/>
                    <a:pt x="97" y="29"/>
                    <a:pt x="64" y="56"/>
                  </a:cubicBezTo>
                  <a:cubicBezTo>
                    <a:pt x="50" y="68"/>
                    <a:pt x="45" y="125"/>
                    <a:pt x="56" y="131"/>
                  </a:cubicBezTo>
                  <a:cubicBezTo>
                    <a:pt x="76" y="142"/>
                    <a:pt x="75" y="161"/>
                    <a:pt x="83" y="177"/>
                  </a:cubicBezTo>
                  <a:cubicBezTo>
                    <a:pt x="98" y="205"/>
                    <a:pt x="136" y="219"/>
                    <a:pt x="162" y="205"/>
                  </a:cubicBezTo>
                  <a:close/>
                  <a:moveTo>
                    <a:pt x="255" y="358"/>
                  </a:moveTo>
                  <a:cubicBezTo>
                    <a:pt x="298" y="345"/>
                    <a:pt x="317" y="324"/>
                    <a:pt x="318" y="290"/>
                  </a:cubicBezTo>
                  <a:cubicBezTo>
                    <a:pt x="319" y="276"/>
                    <a:pt x="318" y="261"/>
                    <a:pt x="319" y="246"/>
                  </a:cubicBezTo>
                  <a:cubicBezTo>
                    <a:pt x="319" y="229"/>
                    <a:pt x="316" y="217"/>
                    <a:pt x="293" y="221"/>
                  </a:cubicBezTo>
                  <a:cubicBezTo>
                    <a:pt x="287" y="222"/>
                    <a:pt x="278" y="217"/>
                    <a:pt x="271" y="214"/>
                  </a:cubicBezTo>
                  <a:cubicBezTo>
                    <a:pt x="259" y="210"/>
                    <a:pt x="248" y="201"/>
                    <a:pt x="236" y="200"/>
                  </a:cubicBezTo>
                  <a:cubicBezTo>
                    <a:pt x="222" y="199"/>
                    <a:pt x="202" y="200"/>
                    <a:pt x="193" y="209"/>
                  </a:cubicBezTo>
                  <a:cubicBezTo>
                    <a:pt x="179" y="223"/>
                    <a:pt x="186" y="249"/>
                    <a:pt x="202" y="263"/>
                  </a:cubicBezTo>
                  <a:cubicBezTo>
                    <a:pt x="211" y="271"/>
                    <a:pt x="221" y="278"/>
                    <a:pt x="226" y="288"/>
                  </a:cubicBezTo>
                  <a:cubicBezTo>
                    <a:pt x="238" y="311"/>
                    <a:pt x="246" y="335"/>
                    <a:pt x="255" y="358"/>
                  </a:cubicBezTo>
                  <a:close/>
                  <a:moveTo>
                    <a:pt x="373" y="184"/>
                  </a:moveTo>
                  <a:cubicBezTo>
                    <a:pt x="371" y="130"/>
                    <a:pt x="350" y="87"/>
                    <a:pt x="313" y="53"/>
                  </a:cubicBezTo>
                  <a:cubicBezTo>
                    <a:pt x="310" y="50"/>
                    <a:pt x="302" y="48"/>
                    <a:pt x="300" y="49"/>
                  </a:cubicBezTo>
                  <a:cubicBezTo>
                    <a:pt x="296" y="52"/>
                    <a:pt x="294" y="59"/>
                    <a:pt x="295" y="63"/>
                  </a:cubicBezTo>
                  <a:cubicBezTo>
                    <a:pt x="296" y="71"/>
                    <a:pt x="300" y="78"/>
                    <a:pt x="304" y="85"/>
                  </a:cubicBezTo>
                  <a:cubicBezTo>
                    <a:pt x="311" y="95"/>
                    <a:pt x="323" y="105"/>
                    <a:pt x="324" y="116"/>
                  </a:cubicBezTo>
                  <a:cubicBezTo>
                    <a:pt x="327" y="148"/>
                    <a:pt x="350" y="163"/>
                    <a:pt x="373" y="18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11"/>
            <p:cNvSpPr>
              <a:spLocks noEditPoints="1"/>
            </p:cNvSpPr>
            <p:nvPr/>
          </p:nvSpPr>
          <p:spPr bwMode="auto">
            <a:xfrm>
              <a:off x="-5351463" y="-1997075"/>
              <a:ext cx="941388" cy="962025"/>
            </a:xfrm>
            <a:custGeom>
              <a:avLst/>
              <a:gdLst>
                <a:gd name="T0" fmla="*/ 251 w 251"/>
                <a:gd name="T1" fmla="*/ 132 h 256"/>
                <a:gd name="T2" fmla="*/ 123 w 251"/>
                <a:gd name="T3" fmla="*/ 255 h 256"/>
                <a:gd name="T4" fmla="*/ 1 w 251"/>
                <a:gd name="T5" fmla="*/ 126 h 256"/>
                <a:gd name="T6" fmla="*/ 128 w 251"/>
                <a:gd name="T7" fmla="*/ 6 h 256"/>
                <a:gd name="T8" fmla="*/ 251 w 251"/>
                <a:gd name="T9" fmla="*/ 132 h 256"/>
                <a:gd name="T10" fmla="*/ 153 w 251"/>
                <a:gd name="T11" fmla="*/ 92 h 256"/>
                <a:gd name="T12" fmla="*/ 109 w 251"/>
                <a:gd name="T13" fmla="*/ 101 h 256"/>
                <a:gd name="T14" fmla="*/ 33 w 251"/>
                <a:gd name="T15" fmla="*/ 56 h 256"/>
                <a:gd name="T16" fmla="*/ 8 w 251"/>
                <a:gd name="T17" fmla="*/ 107 h 256"/>
                <a:gd name="T18" fmla="*/ 84 w 251"/>
                <a:gd name="T19" fmla="*/ 114 h 256"/>
                <a:gd name="T20" fmla="*/ 99 w 251"/>
                <a:gd name="T21" fmla="*/ 134 h 256"/>
                <a:gd name="T22" fmla="*/ 115 w 251"/>
                <a:gd name="T23" fmla="*/ 161 h 256"/>
                <a:gd name="T24" fmla="*/ 146 w 251"/>
                <a:gd name="T25" fmla="*/ 165 h 256"/>
                <a:gd name="T26" fmla="*/ 220 w 251"/>
                <a:gd name="T27" fmla="*/ 154 h 256"/>
                <a:gd name="T28" fmla="*/ 244 w 251"/>
                <a:gd name="T29" fmla="*/ 122 h 256"/>
                <a:gd name="T30" fmla="*/ 241 w 251"/>
                <a:gd name="T31" fmla="*/ 106 h 256"/>
                <a:gd name="T32" fmla="*/ 196 w 251"/>
                <a:gd name="T33" fmla="*/ 116 h 256"/>
                <a:gd name="T34" fmla="*/ 153 w 251"/>
                <a:gd name="T35" fmla="*/ 92 h 256"/>
                <a:gd name="T36" fmla="*/ 118 w 251"/>
                <a:gd name="T37" fmla="*/ 220 h 256"/>
                <a:gd name="T38" fmla="*/ 152 w 251"/>
                <a:gd name="T39" fmla="*/ 210 h 256"/>
                <a:gd name="T40" fmla="*/ 209 w 251"/>
                <a:gd name="T41" fmla="*/ 193 h 256"/>
                <a:gd name="T42" fmla="*/ 237 w 251"/>
                <a:gd name="T43" fmla="*/ 157 h 256"/>
                <a:gd name="T44" fmla="*/ 196 w 251"/>
                <a:gd name="T45" fmla="*/ 166 h 256"/>
                <a:gd name="T46" fmla="*/ 118 w 251"/>
                <a:gd name="T47" fmla="*/ 168 h 256"/>
                <a:gd name="T48" fmla="*/ 91 w 251"/>
                <a:gd name="T49" fmla="*/ 139 h 256"/>
                <a:gd name="T50" fmla="*/ 79 w 251"/>
                <a:gd name="T51" fmla="*/ 120 h 256"/>
                <a:gd name="T52" fmla="*/ 11 w 251"/>
                <a:gd name="T53" fmla="*/ 116 h 256"/>
                <a:gd name="T54" fmla="*/ 71 w 251"/>
                <a:gd name="T55" fmla="*/ 194 h 256"/>
                <a:gd name="T56" fmla="*/ 103 w 251"/>
                <a:gd name="T57" fmla="*/ 193 h 256"/>
                <a:gd name="T58" fmla="*/ 118 w 251"/>
                <a:gd name="T59" fmla="*/ 220 h 256"/>
                <a:gd name="T60" fmla="*/ 58 w 251"/>
                <a:gd name="T61" fmla="*/ 35 h 256"/>
                <a:gd name="T62" fmla="*/ 54 w 251"/>
                <a:gd name="T63" fmla="*/ 59 h 256"/>
                <a:gd name="T64" fmla="*/ 123 w 251"/>
                <a:gd name="T65" fmla="*/ 99 h 256"/>
                <a:gd name="T66" fmla="*/ 139 w 251"/>
                <a:gd name="T67" fmla="*/ 98 h 256"/>
                <a:gd name="T68" fmla="*/ 176 w 251"/>
                <a:gd name="T69" fmla="*/ 98 h 256"/>
                <a:gd name="T70" fmla="*/ 194 w 251"/>
                <a:gd name="T71" fmla="*/ 109 h 256"/>
                <a:gd name="T72" fmla="*/ 231 w 251"/>
                <a:gd name="T73" fmla="*/ 96 h 256"/>
                <a:gd name="T74" fmla="*/ 229 w 251"/>
                <a:gd name="T75" fmla="*/ 66 h 256"/>
                <a:gd name="T76" fmla="*/ 126 w 251"/>
                <a:gd name="T77" fmla="*/ 31 h 256"/>
                <a:gd name="T78" fmla="*/ 126 w 251"/>
                <a:gd name="T79" fmla="*/ 47 h 256"/>
                <a:gd name="T80" fmla="*/ 127 w 251"/>
                <a:gd name="T81" fmla="*/ 68 h 256"/>
                <a:gd name="T82" fmla="*/ 105 w 251"/>
                <a:gd name="T83" fmla="*/ 64 h 256"/>
                <a:gd name="T84" fmla="*/ 58 w 251"/>
                <a:gd name="T85" fmla="*/ 35 h 256"/>
                <a:gd name="T86" fmla="*/ 20 w 251"/>
                <a:gd name="T87" fmla="*/ 179 h 256"/>
                <a:gd name="T88" fmla="*/ 129 w 251"/>
                <a:gd name="T89" fmla="*/ 249 h 256"/>
                <a:gd name="T90" fmla="*/ 218 w 251"/>
                <a:gd name="T91" fmla="*/ 198 h 256"/>
                <a:gd name="T92" fmla="*/ 105 w 251"/>
                <a:gd name="T93" fmla="*/ 223 h 256"/>
                <a:gd name="T94" fmla="*/ 116 w 251"/>
                <a:gd name="T95" fmla="*/ 201 h 256"/>
                <a:gd name="T96" fmla="*/ 65 w 251"/>
                <a:gd name="T97" fmla="*/ 200 h 256"/>
                <a:gd name="T98" fmla="*/ 20 w 251"/>
                <a:gd name="T99" fmla="*/ 179 h 256"/>
                <a:gd name="T100" fmla="*/ 118 w 251"/>
                <a:gd name="T101" fmla="*/ 64 h 256"/>
                <a:gd name="T102" fmla="*/ 124 w 251"/>
                <a:gd name="T103" fmla="*/ 30 h 256"/>
                <a:gd name="T104" fmla="*/ 152 w 251"/>
                <a:gd name="T105" fmla="*/ 49 h 256"/>
                <a:gd name="T106" fmla="*/ 159 w 251"/>
                <a:gd name="T107" fmla="*/ 56 h 256"/>
                <a:gd name="T108" fmla="*/ 218 w 251"/>
                <a:gd name="T109" fmla="*/ 61 h 256"/>
                <a:gd name="T110" fmla="*/ 67 w 251"/>
                <a:gd name="T111" fmla="*/ 34 h 256"/>
                <a:gd name="T112" fmla="*/ 118 w 251"/>
                <a:gd name="T113" fmla="*/ 6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1" h="256">
                  <a:moveTo>
                    <a:pt x="251" y="132"/>
                  </a:moveTo>
                  <a:cubicBezTo>
                    <a:pt x="250" y="203"/>
                    <a:pt x="195" y="256"/>
                    <a:pt x="123" y="255"/>
                  </a:cubicBezTo>
                  <a:cubicBezTo>
                    <a:pt x="54" y="254"/>
                    <a:pt x="0" y="197"/>
                    <a:pt x="1" y="126"/>
                  </a:cubicBezTo>
                  <a:cubicBezTo>
                    <a:pt x="3" y="58"/>
                    <a:pt x="59" y="5"/>
                    <a:pt x="128" y="6"/>
                  </a:cubicBezTo>
                  <a:cubicBezTo>
                    <a:pt x="197" y="7"/>
                    <a:pt x="251" y="63"/>
                    <a:pt x="251" y="132"/>
                  </a:cubicBezTo>
                  <a:close/>
                  <a:moveTo>
                    <a:pt x="153" y="92"/>
                  </a:moveTo>
                  <a:cubicBezTo>
                    <a:pt x="142" y="115"/>
                    <a:pt x="124" y="109"/>
                    <a:pt x="109" y="101"/>
                  </a:cubicBezTo>
                  <a:cubicBezTo>
                    <a:pt x="84" y="88"/>
                    <a:pt x="60" y="72"/>
                    <a:pt x="33" y="56"/>
                  </a:cubicBezTo>
                  <a:cubicBezTo>
                    <a:pt x="25" y="71"/>
                    <a:pt x="17" y="89"/>
                    <a:pt x="8" y="107"/>
                  </a:cubicBezTo>
                  <a:cubicBezTo>
                    <a:pt x="37" y="110"/>
                    <a:pt x="60" y="111"/>
                    <a:pt x="84" y="114"/>
                  </a:cubicBezTo>
                  <a:cubicBezTo>
                    <a:pt x="93" y="116"/>
                    <a:pt x="105" y="120"/>
                    <a:pt x="99" y="134"/>
                  </a:cubicBezTo>
                  <a:cubicBezTo>
                    <a:pt x="93" y="150"/>
                    <a:pt x="103" y="157"/>
                    <a:pt x="115" y="161"/>
                  </a:cubicBezTo>
                  <a:cubicBezTo>
                    <a:pt x="125" y="164"/>
                    <a:pt x="136" y="166"/>
                    <a:pt x="146" y="165"/>
                  </a:cubicBezTo>
                  <a:cubicBezTo>
                    <a:pt x="171" y="163"/>
                    <a:pt x="196" y="157"/>
                    <a:pt x="220" y="154"/>
                  </a:cubicBezTo>
                  <a:cubicBezTo>
                    <a:pt x="244" y="150"/>
                    <a:pt x="247" y="146"/>
                    <a:pt x="244" y="122"/>
                  </a:cubicBezTo>
                  <a:cubicBezTo>
                    <a:pt x="243" y="115"/>
                    <a:pt x="242" y="109"/>
                    <a:pt x="241" y="106"/>
                  </a:cubicBezTo>
                  <a:cubicBezTo>
                    <a:pt x="225" y="110"/>
                    <a:pt x="209" y="118"/>
                    <a:pt x="196" y="116"/>
                  </a:cubicBezTo>
                  <a:cubicBezTo>
                    <a:pt x="181" y="113"/>
                    <a:pt x="168" y="101"/>
                    <a:pt x="153" y="92"/>
                  </a:cubicBezTo>
                  <a:close/>
                  <a:moveTo>
                    <a:pt x="118" y="220"/>
                  </a:moveTo>
                  <a:cubicBezTo>
                    <a:pt x="132" y="216"/>
                    <a:pt x="142" y="213"/>
                    <a:pt x="152" y="210"/>
                  </a:cubicBezTo>
                  <a:cubicBezTo>
                    <a:pt x="171" y="204"/>
                    <a:pt x="190" y="196"/>
                    <a:pt x="209" y="193"/>
                  </a:cubicBezTo>
                  <a:cubicBezTo>
                    <a:pt x="232" y="189"/>
                    <a:pt x="237" y="185"/>
                    <a:pt x="237" y="157"/>
                  </a:cubicBezTo>
                  <a:cubicBezTo>
                    <a:pt x="223" y="161"/>
                    <a:pt x="210" y="165"/>
                    <a:pt x="196" y="166"/>
                  </a:cubicBezTo>
                  <a:cubicBezTo>
                    <a:pt x="170" y="168"/>
                    <a:pt x="144" y="170"/>
                    <a:pt x="118" y="168"/>
                  </a:cubicBezTo>
                  <a:cubicBezTo>
                    <a:pt x="103" y="167"/>
                    <a:pt x="86" y="159"/>
                    <a:pt x="91" y="139"/>
                  </a:cubicBezTo>
                  <a:cubicBezTo>
                    <a:pt x="95" y="125"/>
                    <a:pt x="89" y="121"/>
                    <a:pt x="79" y="120"/>
                  </a:cubicBezTo>
                  <a:cubicBezTo>
                    <a:pt x="56" y="118"/>
                    <a:pt x="33" y="117"/>
                    <a:pt x="11" y="116"/>
                  </a:cubicBezTo>
                  <a:cubicBezTo>
                    <a:pt x="4" y="156"/>
                    <a:pt x="34" y="193"/>
                    <a:pt x="71" y="194"/>
                  </a:cubicBezTo>
                  <a:cubicBezTo>
                    <a:pt x="82" y="194"/>
                    <a:pt x="93" y="192"/>
                    <a:pt x="103" y="193"/>
                  </a:cubicBezTo>
                  <a:cubicBezTo>
                    <a:pt x="117" y="195"/>
                    <a:pt x="126" y="201"/>
                    <a:pt x="118" y="220"/>
                  </a:cubicBezTo>
                  <a:close/>
                  <a:moveTo>
                    <a:pt x="58" y="35"/>
                  </a:moveTo>
                  <a:cubicBezTo>
                    <a:pt x="45" y="40"/>
                    <a:pt x="39" y="49"/>
                    <a:pt x="54" y="59"/>
                  </a:cubicBezTo>
                  <a:cubicBezTo>
                    <a:pt x="76" y="74"/>
                    <a:pt x="100" y="86"/>
                    <a:pt x="123" y="99"/>
                  </a:cubicBezTo>
                  <a:cubicBezTo>
                    <a:pt x="127" y="101"/>
                    <a:pt x="137" y="100"/>
                    <a:pt x="139" y="98"/>
                  </a:cubicBezTo>
                  <a:cubicBezTo>
                    <a:pt x="152" y="78"/>
                    <a:pt x="163" y="90"/>
                    <a:pt x="176" y="98"/>
                  </a:cubicBezTo>
                  <a:cubicBezTo>
                    <a:pt x="182" y="102"/>
                    <a:pt x="187" y="107"/>
                    <a:pt x="194" y="109"/>
                  </a:cubicBezTo>
                  <a:cubicBezTo>
                    <a:pt x="209" y="114"/>
                    <a:pt x="224" y="110"/>
                    <a:pt x="231" y="96"/>
                  </a:cubicBezTo>
                  <a:cubicBezTo>
                    <a:pt x="234" y="90"/>
                    <a:pt x="230" y="79"/>
                    <a:pt x="229" y="66"/>
                  </a:cubicBezTo>
                  <a:cubicBezTo>
                    <a:pt x="181" y="91"/>
                    <a:pt x="154" y="65"/>
                    <a:pt x="126" y="31"/>
                  </a:cubicBezTo>
                  <a:cubicBezTo>
                    <a:pt x="126" y="41"/>
                    <a:pt x="126" y="44"/>
                    <a:pt x="126" y="47"/>
                  </a:cubicBezTo>
                  <a:cubicBezTo>
                    <a:pt x="126" y="54"/>
                    <a:pt x="127" y="61"/>
                    <a:pt x="127" y="68"/>
                  </a:cubicBezTo>
                  <a:cubicBezTo>
                    <a:pt x="120" y="67"/>
                    <a:pt x="111" y="68"/>
                    <a:pt x="105" y="64"/>
                  </a:cubicBezTo>
                  <a:cubicBezTo>
                    <a:pt x="89" y="56"/>
                    <a:pt x="74" y="45"/>
                    <a:pt x="58" y="35"/>
                  </a:cubicBezTo>
                  <a:close/>
                  <a:moveTo>
                    <a:pt x="20" y="179"/>
                  </a:moveTo>
                  <a:cubicBezTo>
                    <a:pt x="37" y="221"/>
                    <a:pt x="81" y="250"/>
                    <a:pt x="129" y="249"/>
                  </a:cubicBezTo>
                  <a:cubicBezTo>
                    <a:pt x="168" y="248"/>
                    <a:pt x="209" y="225"/>
                    <a:pt x="218" y="198"/>
                  </a:cubicBezTo>
                  <a:cubicBezTo>
                    <a:pt x="179" y="195"/>
                    <a:pt x="148" y="233"/>
                    <a:pt x="105" y="223"/>
                  </a:cubicBezTo>
                  <a:cubicBezTo>
                    <a:pt x="109" y="215"/>
                    <a:pt x="111" y="210"/>
                    <a:pt x="116" y="201"/>
                  </a:cubicBezTo>
                  <a:cubicBezTo>
                    <a:pt x="97" y="201"/>
                    <a:pt x="80" y="203"/>
                    <a:pt x="65" y="200"/>
                  </a:cubicBezTo>
                  <a:cubicBezTo>
                    <a:pt x="49" y="196"/>
                    <a:pt x="34" y="186"/>
                    <a:pt x="20" y="179"/>
                  </a:cubicBezTo>
                  <a:close/>
                  <a:moveTo>
                    <a:pt x="118" y="64"/>
                  </a:moveTo>
                  <a:cubicBezTo>
                    <a:pt x="120" y="50"/>
                    <a:pt x="122" y="40"/>
                    <a:pt x="124" y="30"/>
                  </a:cubicBezTo>
                  <a:cubicBezTo>
                    <a:pt x="133" y="36"/>
                    <a:pt x="142" y="43"/>
                    <a:pt x="152" y="49"/>
                  </a:cubicBezTo>
                  <a:cubicBezTo>
                    <a:pt x="154" y="51"/>
                    <a:pt x="156" y="54"/>
                    <a:pt x="159" y="56"/>
                  </a:cubicBezTo>
                  <a:cubicBezTo>
                    <a:pt x="176" y="73"/>
                    <a:pt x="199" y="74"/>
                    <a:pt x="218" y="61"/>
                  </a:cubicBezTo>
                  <a:cubicBezTo>
                    <a:pt x="190" y="8"/>
                    <a:pt x="95" y="0"/>
                    <a:pt x="67" y="34"/>
                  </a:cubicBezTo>
                  <a:cubicBezTo>
                    <a:pt x="85" y="44"/>
                    <a:pt x="101" y="54"/>
                    <a:pt x="11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2"/>
            <p:cNvSpPr>
              <a:spLocks/>
            </p:cNvSpPr>
            <p:nvPr/>
          </p:nvSpPr>
          <p:spPr bwMode="auto">
            <a:xfrm>
              <a:off x="-5378450" y="2689225"/>
              <a:ext cx="514350" cy="593725"/>
            </a:xfrm>
            <a:custGeom>
              <a:avLst/>
              <a:gdLst>
                <a:gd name="T0" fmla="*/ 65 w 137"/>
                <a:gd name="T1" fmla="*/ 16 h 158"/>
                <a:gd name="T2" fmla="*/ 100 w 137"/>
                <a:gd name="T3" fmla="*/ 35 h 158"/>
                <a:gd name="T4" fmla="*/ 127 w 137"/>
                <a:gd name="T5" fmla="*/ 24 h 158"/>
                <a:gd name="T6" fmla="*/ 106 w 137"/>
                <a:gd name="T7" fmla="*/ 64 h 158"/>
                <a:gd name="T8" fmla="*/ 113 w 137"/>
                <a:gd name="T9" fmla="*/ 84 h 158"/>
                <a:gd name="T10" fmla="*/ 137 w 137"/>
                <a:gd name="T11" fmla="*/ 128 h 158"/>
                <a:gd name="T12" fmla="*/ 92 w 137"/>
                <a:gd name="T13" fmla="*/ 116 h 158"/>
                <a:gd name="T14" fmla="*/ 64 w 137"/>
                <a:gd name="T15" fmla="*/ 128 h 158"/>
                <a:gd name="T16" fmla="*/ 46 w 137"/>
                <a:gd name="T17" fmla="*/ 158 h 158"/>
                <a:gd name="T18" fmla="*/ 40 w 137"/>
                <a:gd name="T19" fmla="*/ 157 h 158"/>
                <a:gd name="T20" fmla="*/ 41 w 137"/>
                <a:gd name="T21" fmla="*/ 121 h 158"/>
                <a:gd name="T22" fmla="*/ 22 w 137"/>
                <a:gd name="T23" fmla="*/ 91 h 158"/>
                <a:gd name="T24" fmla="*/ 0 w 137"/>
                <a:gd name="T25" fmla="*/ 80 h 158"/>
                <a:gd name="T26" fmla="*/ 2 w 137"/>
                <a:gd name="T27" fmla="*/ 75 h 158"/>
                <a:gd name="T28" fmla="*/ 39 w 137"/>
                <a:gd name="T29" fmla="*/ 20 h 158"/>
                <a:gd name="T30" fmla="*/ 41 w 137"/>
                <a:gd name="T31" fmla="*/ 0 h 158"/>
                <a:gd name="T32" fmla="*/ 65 w 137"/>
                <a:gd name="T33" fmla="*/ 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58">
                  <a:moveTo>
                    <a:pt x="65" y="16"/>
                  </a:moveTo>
                  <a:cubicBezTo>
                    <a:pt x="71" y="42"/>
                    <a:pt x="77" y="45"/>
                    <a:pt x="100" y="35"/>
                  </a:cubicBezTo>
                  <a:cubicBezTo>
                    <a:pt x="107" y="31"/>
                    <a:pt x="114" y="29"/>
                    <a:pt x="127" y="24"/>
                  </a:cubicBezTo>
                  <a:cubicBezTo>
                    <a:pt x="118" y="40"/>
                    <a:pt x="112" y="52"/>
                    <a:pt x="106" y="64"/>
                  </a:cubicBezTo>
                  <a:cubicBezTo>
                    <a:pt x="101" y="73"/>
                    <a:pt x="102" y="80"/>
                    <a:pt x="113" y="84"/>
                  </a:cubicBezTo>
                  <a:cubicBezTo>
                    <a:pt x="120" y="97"/>
                    <a:pt x="128" y="111"/>
                    <a:pt x="137" y="128"/>
                  </a:cubicBezTo>
                  <a:cubicBezTo>
                    <a:pt x="120" y="124"/>
                    <a:pt x="106" y="122"/>
                    <a:pt x="92" y="116"/>
                  </a:cubicBezTo>
                  <a:cubicBezTo>
                    <a:pt x="78" y="111"/>
                    <a:pt x="70" y="115"/>
                    <a:pt x="64" y="128"/>
                  </a:cubicBezTo>
                  <a:cubicBezTo>
                    <a:pt x="59" y="138"/>
                    <a:pt x="52" y="148"/>
                    <a:pt x="46" y="158"/>
                  </a:cubicBezTo>
                  <a:cubicBezTo>
                    <a:pt x="44" y="157"/>
                    <a:pt x="42" y="157"/>
                    <a:pt x="40" y="157"/>
                  </a:cubicBezTo>
                  <a:cubicBezTo>
                    <a:pt x="40" y="145"/>
                    <a:pt x="40" y="133"/>
                    <a:pt x="41" y="121"/>
                  </a:cubicBezTo>
                  <a:cubicBezTo>
                    <a:pt x="42" y="105"/>
                    <a:pt x="38" y="95"/>
                    <a:pt x="22" y="91"/>
                  </a:cubicBezTo>
                  <a:cubicBezTo>
                    <a:pt x="14" y="89"/>
                    <a:pt x="7" y="84"/>
                    <a:pt x="0" y="80"/>
                  </a:cubicBezTo>
                  <a:cubicBezTo>
                    <a:pt x="1" y="77"/>
                    <a:pt x="1" y="75"/>
                    <a:pt x="2" y="75"/>
                  </a:cubicBezTo>
                  <a:cubicBezTo>
                    <a:pt x="36" y="71"/>
                    <a:pt x="43" y="50"/>
                    <a:pt x="39" y="20"/>
                  </a:cubicBezTo>
                  <a:cubicBezTo>
                    <a:pt x="39" y="14"/>
                    <a:pt x="41" y="7"/>
                    <a:pt x="41" y="0"/>
                  </a:cubicBezTo>
                  <a:cubicBezTo>
                    <a:pt x="50" y="6"/>
                    <a:pt x="58" y="11"/>
                    <a:pt x="6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13"/>
            <p:cNvSpPr>
              <a:spLocks noEditPoints="1"/>
            </p:cNvSpPr>
            <p:nvPr/>
          </p:nvSpPr>
          <p:spPr bwMode="auto">
            <a:xfrm>
              <a:off x="-8370888" y="4165600"/>
              <a:ext cx="1069975" cy="1084263"/>
            </a:xfrm>
            <a:custGeom>
              <a:avLst/>
              <a:gdLst>
                <a:gd name="T0" fmla="*/ 141 w 285"/>
                <a:gd name="T1" fmla="*/ 289 h 289"/>
                <a:gd name="T2" fmla="*/ 77 w 285"/>
                <a:gd name="T3" fmla="*/ 268 h 289"/>
                <a:gd name="T4" fmla="*/ 2 w 285"/>
                <a:gd name="T5" fmla="*/ 188 h 289"/>
                <a:gd name="T6" fmla="*/ 19 w 285"/>
                <a:gd name="T7" fmla="*/ 86 h 289"/>
                <a:gd name="T8" fmla="*/ 86 w 285"/>
                <a:gd name="T9" fmla="*/ 26 h 289"/>
                <a:gd name="T10" fmla="*/ 147 w 285"/>
                <a:gd name="T11" fmla="*/ 9 h 289"/>
                <a:gd name="T12" fmla="*/ 234 w 285"/>
                <a:gd name="T13" fmla="*/ 55 h 289"/>
                <a:gd name="T14" fmla="*/ 273 w 285"/>
                <a:gd name="T15" fmla="*/ 123 h 289"/>
                <a:gd name="T16" fmla="*/ 284 w 285"/>
                <a:gd name="T17" fmla="*/ 161 h 289"/>
                <a:gd name="T18" fmla="*/ 279 w 285"/>
                <a:gd name="T19" fmla="*/ 193 h 289"/>
                <a:gd name="T20" fmla="*/ 156 w 285"/>
                <a:gd name="T21" fmla="*/ 284 h 289"/>
                <a:gd name="T22" fmla="*/ 142 w 285"/>
                <a:gd name="T23" fmla="*/ 285 h 289"/>
                <a:gd name="T24" fmla="*/ 141 w 285"/>
                <a:gd name="T25" fmla="*/ 289 h 289"/>
                <a:gd name="T26" fmla="*/ 136 w 285"/>
                <a:gd name="T27" fmla="*/ 278 h 289"/>
                <a:gd name="T28" fmla="*/ 248 w 285"/>
                <a:gd name="T29" fmla="*/ 224 h 289"/>
                <a:gd name="T30" fmla="*/ 253 w 285"/>
                <a:gd name="T31" fmla="*/ 210 h 289"/>
                <a:gd name="T32" fmla="*/ 264 w 285"/>
                <a:gd name="T33" fmla="*/ 142 h 289"/>
                <a:gd name="T34" fmla="*/ 268 w 285"/>
                <a:gd name="T35" fmla="*/ 127 h 289"/>
                <a:gd name="T36" fmla="*/ 184 w 285"/>
                <a:gd name="T37" fmla="*/ 31 h 289"/>
                <a:gd name="T38" fmla="*/ 169 w 285"/>
                <a:gd name="T39" fmla="*/ 31 h 289"/>
                <a:gd name="T40" fmla="*/ 143 w 285"/>
                <a:gd name="T41" fmla="*/ 41 h 289"/>
                <a:gd name="T42" fmla="*/ 102 w 285"/>
                <a:gd name="T43" fmla="*/ 37 h 289"/>
                <a:gd name="T44" fmla="*/ 88 w 285"/>
                <a:gd name="T45" fmla="*/ 32 h 289"/>
                <a:gd name="T46" fmla="*/ 10 w 285"/>
                <a:gd name="T47" fmla="*/ 152 h 289"/>
                <a:gd name="T48" fmla="*/ 15 w 285"/>
                <a:gd name="T49" fmla="*/ 167 h 289"/>
                <a:gd name="T50" fmla="*/ 51 w 285"/>
                <a:gd name="T51" fmla="*/ 215 h 289"/>
                <a:gd name="T52" fmla="*/ 67 w 285"/>
                <a:gd name="T53" fmla="*/ 255 h 289"/>
                <a:gd name="T54" fmla="*/ 114 w 285"/>
                <a:gd name="T55" fmla="*/ 275 h 289"/>
                <a:gd name="T56" fmla="*/ 136 w 285"/>
                <a:gd name="T57" fmla="*/ 278 h 289"/>
                <a:gd name="T58" fmla="*/ 43 w 285"/>
                <a:gd name="T59" fmla="*/ 235 h 289"/>
                <a:gd name="T60" fmla="*/ 6 w 285"/>
                <a:gd name="T61" fmla="*/ 180 h 289"/>
                <a:gd name="T62" fmla="*/ 43 w 285"/>
                <a:gd name="T63" fmla="*/ 235 h 289"/>
                <a:gd name="T64" fmla="*/ 160 w 285"/>
                <a:gd name="T65" fmla="*/ 28 h 289"/>
                <a:gd name="T66" fmla="*/ 104 w 285"/>
                <a:gd name="T67" fmla="*/ 33 h 289"/>
                <a:gd name="T68" fmla="*/ 160 w 285"/>
                <a:gd name="T69" fmla="*/ 28 h 289"/>
                <a:gd name="T70" fmla="*/ 271 w 285"/>
                <a:gd name="T71" fmla="*/ 154 h 289"/>
                <a:gd name="T72" fmla="*/ 263 w 285"/>
                <a:gd name="T73" fmla="*/ 204 h 289"/>
                <a:gd name="T74" fmla="*/ 271 w 285"/>
                <a:gd name="T75"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5" h="289">
                  <a:moveTo>
                    <a:pt x="141" y="289"/>
                  </a:moveTo>
                  <a:cubicBezTo>
                    <a:pt x="120" y="282"/>
                    <a:pt x="97" y="279"/>
                    <a:pt x="77" y="268"/>
                  </a:cubicBezTo>
                  <a:cubicBezTo>
                    <a:pt x="44" y="250"/>
                    <a:pt x="5" y="232"/>
                    <a:pt x="2" y="188"/>
                  </a:cubicBezTo>
                  <a:cubicBezTo>
                    <a:pt x="0" y="154"/>
                    <a:pt x="1" y="118"/>
                    <a:pt x="19" y="86"/>
                  </a:cubicBezTo>
                  <a:cubicBezTo>
                    <a:pt x="34" y="58"/>
                    <a:pt x="57" y="39"/>
                    <a:pt x="86" y="26"/>
                  </a:cubicBezTo>
                  <a:cubicBezTo>
                    <a:pt x="106" y="18"/>
                    <a:pt x="125" y="0"/>
                    <a:pt x="147" y="9"/>
                  </a:cubicBezTo>
                  <a:cubicBezTo>
                    <a:pt x="177" y="22"/>
                    <a:pt x="209" y="35"/>
                    <a:pt x="234" y="55"/>
                  </a:cubicBezTo>
                  <a:cubicBezTo>
                    <a:pt x="252" y="71"/>
                    <a:pt x="262" y="99"/>
                    <a:pt x="273" y="123"/>
                  </a:cubicBezTo>
                  <a:cubicBezTo>
                    <a:pt x="279" y="134"/>
                    <a:pt x="282" y="148"/>
                    <a:pt x="284" y="161"/>
                  </a:cubicBezTo>
                  <a:cubicBezTo>
                    <a:pt x="285" y="171"/>
                    <a:pt x="285" y="185"/>
                    <a:pt x="279" y="193"/>
                  </a:cubicBezTo>
                  <a:cubicBezTo>
                    <a:pt x="249" y="238"/>
                    <a:pt x="216" y="280"/>
                    <a:pt x="156" y="284"/>
                  </a:cubicBezTo>
                  <a:cubicBezTo>
                    <a:pt x="152" y="285"/>
                    <a:pt x="147" y="285"/>
                    <a:pt x="142" y="285"/>
                  </a:cubicBezTo>
                  <a:cubicBezTo>
                    <a:pt x="142" y="286"/>
                    <a:pt x="142" y="287"/>
                    <a:pt x="141" y="289"/>
                  </a:cubicBezTo>
                  <a:close/>
                  <a:moveTo>
                    <a:pt x="136" y="278"/>
                  </a:moveTo>
                  <a:cubicBezTo>
                    <a:pt x="185" y="278"/>
                    <a:pt x="221" y="261"/>
                    <a:pt x="248" y="224"/>
                  </a:cubicBezTo>
                  <a:cubicBezTo>
                    <a:pt x="251" y="220"/>
                    <a:pt x="255" y="213"/>
                    <a:pt x="253" y="210"/>
                  </a:cubicBezTo>
                  <a:cubicBezTo>
                    <a:pt x="240" y="185"/>
                    <a:pt x="255" y="164"/>
                    <a:pt x="264" y="142"/>
                  </a:cubicBezTo>
                  <a:cubicBezTo>
                    <a:pt x="266" y="138"/>
                    <a:pt x="269" y="132"/>
                    <a:pt x="268" y="127"/>
                  </a:cubicBezTo>
                  <a:cubicBezTo>
                    <a:pt x="257" y="80"/>
                    <a:pt x="229" y="48"/>
                    <a:pt x="184" y="31"/>
                  </a:cubicBezTo>
                  <a:cubicBezTo>
                    <a:pt x="180" y="29"/>
                    <a:pt x="174" y="30"/>
                    <a:pt x="169" y="31"/>
                  </a:cubicBezTo>
                  <a:cubicBezTo>
                    <a:pt x="160" y="34"/>
                    <a:pt x="152" y="41"/>
                    <a:pt x="143" y="41"/>
                  </a:cubicBezTo>
                  <a:cubicBezTo>
                    <a:pt x="129" y="42"/>
                    <a:pt x="114" y="42"/>
                    <a:pt x="102" y="37"/>
                  </a:cubicBezTo>
                  <a:cubicBezTo>
                    <a:pt x="97" y="34"/>
                    <a:pt x="95" y="30"/>
                    <a:pt x="88" y="32"/>
                  </a:cubicBezTo>
                  <a:cubicBezTo>
                    <a:pt x="41" y="50"/>
                    <a:pt x="7" y="102"/>
                    <a:pt x="10" y="152"/>
                  </a:cubicBezTo>
                  <a:cubicBezTo>
                    <a:pt x="10" y="157"/>
                    <a:pt x="12" y="165"/>
                    <a:pt x="15" y="167"/>
                  </a:cubicBezTo>
                  <a:cubicBezTo>
                    <a:pt x="36" y="177"/>
                    <a:pt x="41" y="197"/>
                    <a:pt x="51" y="215"/>
                  </a:cubicBezTo>
                  <a:cubicBezTo>
                    <a:pt x="58" y="228"/>
                    <a:pt x="45" y="247"/>
                    <a:pt x="67" y="255"/>
                  </a:cubicBezTo>
                  <a:cubicBezTo>
                    <a:pt x="83" y="260"/>
                    <a:pt x="98" y="269"/>
                    <a:pt x="114" y="275"/>
                  </a:cubicBezTo>
                  <a:cubicBezTo>
                    <a:pt x="122" y="278"/>
                    <a:pt x="131" y="277"/>
                    <a:pt x="136" y="278"/>
                  </a:cubicBezTo>
                  <a:close/>
                  <a:moveTo>
                    <a:pt x="43" y="235"/>
                  </a:moveTo>
                  <a:cubicBezTo>
                    <a:pt x="45" y="206"/>
                    <a:pt x="27" y="179"/>
                    <a:pt x="6" y="180"/>
                  </a:cubicBezTo>
                  <a:cubicBezTo>
                    <a:pt x="12" y="210"/>
                    <a:pt x="26" y="231"/>
                    <a:pt x="43" y="235"/>
                  </a:cubicBezTo>
                  <a:close/>
                  <a:moveTo>
                    <a:pt x="160" y="28"/>
                  </a:moveTo>
                  <a:cubicBezTo>
                    <a:pt x="141" y="10"/>
                    <a:pt x="120" y="12"/>
                    <a:pt x="104" y="33"/>
                  </a:cubicBezTo>
                  <a:cubicBezTo>
                    <a:pt x="126" y="31"/>
                    <a:pt x="143" y="29"/>
                    <a:pt x="160" y="28"/>
                  </a:cubicBezTo>
                  <a:close/>
                  <a:moveTo>
                    <a:pt x="271" y="154"/>
                  </a:moveTo>
                  <a:cubicBezTo>
                    <a:pt x="268" y="169"/>
                    <a:pt x="253" y="183"/>
                    <a:pt x="263" y="204"/>
                  </a:cubicBezTo>
                  <a:cubicBezTo>
                    <a:pt x="279" y="188"/>
                    <a:pt x="280" y="172"/>
                    <a:pt x="271" y="15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14"/>
            <p:cNvSpPr>
              <a:spLocks/>
            </p:cNvSpPr>
            <p:nvPr/>
          </p:nvSpPr>
          <p:spPr bwMode="auto">
            <a:xfrm>
              <a:off x="-6951663" y="-709613"/>
              <a:ext cx="1903413" cy="920750"/>
            </a:xfrm>
            <a:custGeom>
              <a:avLst/>
              <a:gdLst>
                <a:gd name="T0" fmla="*/ 53 w 507"/>
                <a:gd name="T1" fmla="*/ 228 h 245"/>
                <a:gd name="T2" fmla="*/ 164 w 507"/>
                <a:gd name="T3" fmla="*/ 195 h 245"/>
                <a:gd name="T4" fmla="*/ 299 w 507"/>
                <a:gd name="T5" fmla="*/ 218 h 245"/>
                <a:gd name="T6" fmla="*/ 369 w 507"/>
                <a:gd name="T7" fmla="*/ 235 h 245"/>
                <a:gd name="T8" fmla="*/ 465 w 507"/>
                <a:gd name="T9" fmla="*/ 183 h 245"/>
                <a:gd name="T10" fmla="*/ 452 w 507"/>
                <a:gd name="T11" fmla="*/ 72 h 245"/>
                <a:gd name="T12" fmla="*/ 302 w 507"/>
                <a:gd name="T13" fmla="*/ 7 h 245"/>
                <a:gd name="T14" fmla="*/ 112 w 507"/>
                <a:gd name="T15" fmla="*/ 60 h 245"/>
                <a:gd name="T16" fmla="*/ 0 w 507"/>
                <a:gd name="T17" fmla="*/ 127 h 245"/>
                <a:gd name="T18" fmla="*/ 2 w 507"/>
                <a:gd name="T19" fmla="*/ 123 h 245"/>
                <a:gd name="T20" fmla="*/ 305 w 507"/>
                <a:gd name="T21" fmla="*/ 1 h 245"/>
                <a:gd name="T22" fmla="*/ 455 w 507"/>
                <a:gd name="T23" fmla="*/ 65 h 245"/>
                <a:gd name="T24" fmla="*/ 408 w 507"/>
                <a:gd name="T25" fmla="*/ 239 h 245"/>
                <a:gd name="T26" fmla="*/ 333 w 507"/>
                <a:gd name="T27" fmla="*/ 236 h 245"/>
                <a:gd name="T28" fmla="*/ 239 w 507"/>
                <a:gd name="T29" fmla="*/ 210 h 245"/>
                <a:gd name="T30" fmla="*/ 75 w 507"/>
                <a:gd name="T31" fmla="*/ 224 h 245"/>
                <a:gd name="T32" fmla="*/ 54 w 507"/>
                <a:gd name="T33" fmla="*/ 233 h 245"/>
                <a:gd name="T34" fmla="*/ 53 w 507"/>
                <a:gd name="T35" fmla="*/ 22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7" h="245">
                  <a:moveTo>
                    <a:pt x="53" y="228"/>
                  </a:moveTo>
                  <a:cubicBezTo>
                    <a:pt x="87" y="208"/>
                    <a:pt x="124" y="197"/>
                    <a:pt x="164" y="195"/>
                  </a:cubicBezTo>
                  <a:cubicBezTo>
                    <a:pt x="211" y="192"/>
                    <a:pt x="255" y="205"/>
                    <a:pt x="299" y="218"/>
                  </a:cubicBezTo>
                  <a:cubicBezTo>
                    <a:pt x="322" y="225"/>
                    <a:pt x="345" y="232"/>
                    <a:pt x="369" y="235"/>
                  </a:cubicBezTo>
                  <a:cubicBezTo>
                    <a:pt x="412" y="241"/>
                    <a:pt x="445" y="222"/>
                    <a:pt x="465" y="183"/>
                  </a:cubicBezTo>
                  <a:cubicBezTo>
                    <a:pt x="483" y="146"/>
                    <a:pt x="479" y="103"/>
                    <a:pt x="452" y="72"/>
                  </a:cubicBezTo>
                  <a:cubicBezTo>
                    <a:pt x="412" y="27"/>
                    <a:pt x="360" y="10"/>
                    <a:pt x="302" y="7"/>
                  </a:cubicBezTo>
                  <a:cubicBezTo>
                    <a:pt x="234" y="5"/>
                    <a:pt x="171" y="28"/>
                    <a:pt x="112" y="60"/>
                  </a:cubicBezTo>
                  <a:cubicBezTo>
                    <a:pt x="74" y="80"/>
                    <a:pt x="37" y="105"/>
                    <a:pt x="0" y="127"/>
                  </a:cubicBezTo>
                  <a:cubicBezTo>
                    <a:pt x="0" y="127"/>
                    <a:pt x="1" y="124"/>
                    <a:pt x="2" y="123"/>
                  </a:cubicBezTo>
                  <a:cubicBezTo>
                    <a:pt x="91" y="53"/>
                    <a:pt x="188" y="0"/>
                    <a:pt x="305" y="1"/>
                  </a:cubicBezTo>
                  <a:cubicBezTo>
                    <a:pt x="363" y="1"/>
                    <a:pt x="415" y="21"/>
                    <a:pt x="455" y="65"/>
                  </a:cubicBezTo>
                  <a:cubicBezTo>
                    <a:pt x="507" y="122"/>
                    <a:pt x="482" y="222"/>
                    <a:pt x="408" y="239"/>
                  </a:cubicBezTo>
                  <a:cubicBezTo>
                    <a:pt x="384" y="245"/>
                    <a:pt x="358" y="240"/>
                    <a:pt x="333" y="236"/>
                  </a:cubicBezTo>
                  <a:cubicBezTo>
                    <a:pt x="301" y="229"/>
                    <a:pt x="271" y="218"/>
                    <a:pt x="239" y="210"/>
                  </a:cubicBezTo>
                  <a:cubicBezTo>
                    <a:pt x="183" y="194"/>
                    <a:pt x="128" y="200"/>
                    <a:pt x="75" y="224"/>
                  </a:cubicBezTo>
                  <a:cubicBezTo>
                    <a:pt x="68" y="227"/>
                    <a:pt x="61" y="230"/>
                    <a:pt x="54" y="233"/>
                  </a:cubicBezTo>
                  <a:cubicBezTo>
                    <a:pt x="54" y="231"/>
                    <a:pt x="53" y="230"/>
                    <a:pt x="53" y="2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15"/>
            <p:cNvSpPr>
              <a:spLocks noEditPoints="1"/>
            </p:cNvSpPr>
            <p:nvPr/>
          </p:nvSpPr>
          <p:spPr bwMode="auto">
            <a:xfrm>
              <a:off x="-4479925" y="1146175"/>
              <a:ext cx="558800" cy="611188"/>
            </a:xfrm>
            <a:custGeom>
              <a:avLst/>
              <a:gdLst>
                <a:gd name="T0" fmla="*/ 149 w 149"/>
                <a:gd name="T1" fmla="*/ 75 h 163"/>
                <a:gd name="T2" fmla="*/ 111 w 149"/>
                <a:gd name="T3" fmla="*/ 99 h 163"/>
                <a:gd name="T4" fmla="*/ 98 w 149"/>
                <a:gd name="T5" fmla="*/ 126 h 163"/>
                <a:gd name="T6" fmla="*/ 102 w 149"/>
                <a:gd name="T7" fmla="*/ 159 h 163"/>
                <a:gd name="T8" fmla="*/ 97 w 149"/>
                <a:gd name="T9" fmla="*/ 162 h 163"/>
                <a:gd name="T10" fmla="*/ 68 w 149"/>
                <a:gd name="T11" fmla="*/ 128 h 163"/>
                <a:gd name="T12" fmla="*/ 9 w 149"/>
                <a:gd name="T13" fmla="*/ 163 h 163"/>
                <a:gd name="T14" fmla="*/ 4 w 149"/>
                <a:gd name="T15" fmla="*/ 159 h 163"/>
                <a:gd name="T16" fmla="*/ 27 w 149"/>
                <a:gd name="T17" fmla="*/ 109 h 163"/>
                <a:gd name="T18" fmla="*/ 19 w 149"/>
                <a:gd name="T19" fmla="*/ 73 h 163"/>
                <a:gd name="T20" fmla="*/ 0 w 149"/>
                <a:gd name="T21" fmla="*/ 56 h 163"/>
                <a:gd name="T22" fmla="*/ 2 w 149"/>
                <a:gd name="T23" fmla="*/ 51 h 163"/>
                <a:gd name="T24" fmla="*/ 29 w 149"/>
                <a:gd name="T25" fmla="*/ 54 h 163"/>
                <a:gd name="T26" fmla="*/ 58 w 149"/>
                <a:gd name="T27" fmla="*/ 38 h 163"/>
                <a:gd name="T28" fmla="*/ 74 w 149"/>
                <a:gd name="T29" fmla="*/ 0 h 163"/>
                <a:gd name="T30" fmla="*/ 82 w 149"/>
                <a:gd name="T31" fmla="*/ 1 h 163"/>
                <a:gd name="T32" fmla="*/ 89 w 149"/>
                <a:gd name="T33" fmla="*/ 46 h 163"/>
                <a:gd name="T34" fmla="*/ 108 w 149"/>
                <a:gd name="T35" fmla="*/ 65 h 163"/>
                <a:gd name="T36" fmla="*/ 147 w 149"/>
                <a:gd name="T37" fmla="*/ 69 h 163"/>
                <a:gd name="T38" fmla="*/ 149 w 149"/>
                <a:gd name="T39" fmla="*/ 75 h 163"/>
                <a:gd name="T40" fmla="*/ 85 w 149"/>
                <a:gd name="T41" fmla="*/ 69 h 163"/>
                <a:gd name="T42" fmla="*/ 50 w 149"/>
                <a:gd name="T43" fmla="*/ 75 h 163"/>
                <a:gd name="T44" fmla="*/ 68 w 149"/>
                <a:gd name="T45" fmla="*/ 116 h 163"/>
                <a:gd name="T46" fmla="*/ 85 w 149"/>
                <a:gd name="T47" fmla="*/ 69 h 163"/>
                <a:gd name="T48" fmla="*/ 64 w 149"/>
                <a:gd name="T49" fmla="*/ 121 h 163"/>
                <a:gd name="T50" fmla="*/ 40 w 149"/>
                <a:gd name="T51" fmla="*/ 94 h 163"/>
                <a:gd name="T52" fmla="*/ 16 w 149"/>
                <a:gd name="T53" fmla="*/ 147 h 163"/>
                <a:gd name="T54" fmla="*/ 21 w 149"/>
                <a:gd name="T55" fmla="*/ 149 h 163"/>
                <a:gd name="T56" fmla="*/ 64 w 149"/>
                <a:gd name="T57" fmla="*/ 121 h 163"/>
                <a:gd name="T58" fmla="*/ 84 w 149"/>
                <a:gd name="T59" fmla="*/ 61 h 163"/>
                <a:gd name="T60" fmla="*/ 79 w 149"/>
                <a:gd name="T61" fmla="*/ 16 h 163"/>
                <a:gd name="T62" fmla="*/ 74 w 149"/>
                <a:gd name="T63" fmla="*/ 16 h 163"/>
                <a:gd name="T64" fmla="*/ 57 w 149"/>
                <a:gd name="T65" fmla="*/ 58 h 163"/>
                <a:gd name="T66" fmla="*/ 84 w 149"/>
                <a:gd name="T67" fmla="*/ 61 h 163"/>
                <a:gd name="T68" fmla="*/ 95 w 149"/>
                <a:gd name="T69" fmla="*/ 101 h 163"/>
                <a:gd name="T70" fmla="*/ 132 w 149"/>
                <a:gd name="T71" fmla="*/ 77 h 163"/>
                <a:gd name="T72" fmla="*/ 131 w 149"/>
                <a:gd name="T73" fmla="*/ 73 h 163"/>
                <a:gd name="T74" fmla="*/ 93 w 149"/>
                <a:gd name="T75" fmla="*/ 70 h 163"/>
                <a:gd name="T76" fmla="*/ 95 w 149"/>
                <a:gd name="T77" fmla="*/ 10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163">
                  <a:moveTo>
                    <a:pt x="149" y="75"/>
                  </a:moveTo>
                  <a:cubicBezTo>
                    <a:pt x="136" y="83"/>
                    <a:pt x="124" y="92"/>
                    <a:pt x="111" y="99"/>
                  </a:cubicBezTo>
                  <a:cubicBezTo>
                    <a:pt x="98" y="105"/>
                    <a:pt x="95" y="114"/>
                    <a:pt x="98" y="126"/>
                  </a:cubicBezTo>
                  <a:cubicBezTo>
                    <a:pt x="100" y="137"/>
                    <a:pt x="101" y="148"/>
                    <a:pt x="102" y="159"/>
                  </a:cubicBezTo>
                  <a:cubicBezTo>
                    <a:pt x="101" y="160"/>
                    <a:pt x="99" y="161"/>
                    <a:pt x="97" y="162"/>
                  </a:cubicBezTo>
                  <a:cubicBezTo>
                    <a:pt x="88" y="151"/>
                    <a:pt x="78" y="140"/>
                    <a:pt x="68" y="128"/>
                  </a:cubicBezTo>
                  <a:cubicBezTo>
                    <a:pt x="48" y="140"/>
                    <a:pt x="28" y="151"/>
                    <a:pt x="9" y="163"/>
                  </a:cubicBezTo>
                  <a:cubicBezTo>
                    <a:pt x="7" y="161"/>
                    <a:pt x="6" y="160"/>
                    <a:pt x="4" y="159"/>
                  </a:cubicBezTo>
                  <a:cubicBezTo>
                    <a:pt x="12" y="142"/>
                    <a:pt x="18" y="125"/>
                    <a:pt x="27" y="109"/>
                  </a:cubicBezTo>
                  <a:cubicBezTo>
                    <a:pt x="36" y="93"/>
                    <a:pt x="33" y="82"/>
                    <a:pt x="19" y="73"/>
                  </a:cubicBezTo>
                  <a:cubicBezTo>
                    <a:pt x="12" y="68"/>
                    <a:pt x="6" y="61"/>
                    <a:pt x="0" y="56"/>
                  </a:cubicBezTo>
                  <a:cubicBezTo>
                    <a:pt x="1" y="54"/>
                    <a:pt x="1" y="52"/>
                    <a:pt x="2" y="51"/>
                  </a:cubicBezTo>
                  <a:cubicBezTo>
                    <a:pt x="11" y="52"/>
                    <a:pt x="21" y="51"/>
                    <a:pt x="29" y="54"/>
                  </a:cubicBezTo>
                  <a:cubicBezTo>
                    <a:pt x="46" y="60"/>
                    <a:pt x="53" y="53"/>
                    <a:pt x="58" y="38"/>
                  </a:cubicBezTo>
                  <a:cubicBezTo>
                    <a:pt x="62" y="25"/>
                    <a:pt x="69" y="13"/>
                    <a:pt x="74" y="0"/>
                  </a:cubicBezTo>
                  <a:cubicBezTo>
                    <a:pt x="77" y="0"/>
                    <a:pt x="79" y="1"/>
                    <a:pt x="82" y="1"/>
                  </a:cubicBezTo>
                  <a:cubicBezTo>
                    <a:pt x="85" y="16"/>
                    <a:pt x="88" y="31"/>
                    <a:pt x="89" y="46"/>
                  </a:cubicBezTo>
                  <a:cubicBezTo>
                    <a:pt x="90" y="59"/>
                    <a:pt x="96" y="64"/>
                    <a:pt x="108" y="65"/>
                  </a:cubicBezTo>
                  <a:cubicBezTo>
                    <a:pt x="121" y="65"/>
                    <a:pt x="134" y="68"/>
                    <a:pt x="147" y="69"/>
                  </a:cubicBezTo>
                  <a:cubicBezTo>
                    <a:pt x="148" y="71"/>
                    <a:pt x="148" y="73"/>
                    <a:pt x="149" y="75"/>
                  </a:cubicBezTo>
                  <a:close/>
                  <a:moveTo>
                    <a:pt x="85" y="69"/>
                  </a:moveTo>
                  <a:cubicBezTo>
                    <a:pt x="72" y="70"/>
                    <a:pt x="59" y="56"/>
                    <a:pt x="50" y="75"/>
                  </a:cubicBezTo>
                  <a:cubicBezTo>
                    <a:pt x="38" y="98"/>
                    <a:pt x="64" y="102"/>
                    <a:pt x="68" y="116"/>
                  </a:cubicBezTo>
                  <a:cubicBezTo>
                    <a:pt x="99" y="108"/>
                    <a:pt x="84" y="88"/>
                    <a:pt x="85" y="69"/>
                  </a:cubicBezTo>
                  <a:close/>
                  <a:moveTo>
                    <a:pt x="64" y="121"/>
                  </a:moveTo>
                  <a:cubicBezTo>
                    <a:pt x="56" y="111"/>
                    <a:pt x="49" y="104"/>
                    <a:pt x="40" y="94"/>
                  </a:cubicBezTo>
                  <a:cubicBezTo>
                    <a:pt x="31" y="114"/>
                    <a:pt x="24" y="130"/>
                    <a:pt x="16" y="147"/>
                  </a:cubicBezTo>
                  <a:cubicBezTo>
                    <a:pt x="18" y="147"/>
                    <a:pt x="19" y="148"/>
                    <a:pt x="21" y="149"/>
                  </a:cubicBezTo>
                  <a:cubicBezTo>
                    <a:pt x="34" y="140"/>
                    <a:pt x="48" y="132"/>
                    <a:pt x="64" y="121"/>
                  </a:cubicBezTo>
                  <a:close/>
                  <a:moveTo>
                    <a:pt x="84" y="61"/>
                  </a:moveTo>
                  <a:cubicBezTo>
                    <a:pt x="82" y="44"/>
                    <a:pt x="80" y="30"/>
                    <a:pt x="79" y="16"/>
                  </a:cubicBezTo>
                  <a:cubicBezTo>
                    <a:pt x="77" y="16"/>
                    <a:pt x="76" y="16"/>
                    <a:pt x="74" y="16"/>
                  </a:cubicBezTo>
                  <a:cubicBezTo>
                    <a:pt x="69" y="29"/>
                    <a:pt x="64" y="42"/>
                    <a:pt x="57" y="58"/>
                  </a:cubicBezTo>
                  <a:cubicBezTo>
                    <a:pt x="66" y="59"/>
                    <a:pt x="74" y="60"/>
                    <a:pt x="84" y="61"/>
                  </a:cubicBezTo>
                  <a:close/>
                  <a:moveTo>
                    <a:pt x="95" y="101"/>
                  </a:moveTo>
                  <a:cubicBezTo>
                    <a:pt x="110" y="91"/>
                    <a:pt x="121" y="84"/>
                    <a:pt x="132" y="77"/>
                  </a:cubicBezTo>
                  <a:cubicBezTo>
                    <a:pt x="132" y="76"/>
                    <a:pt x="131" y="74"/>
                    <a:pt x="131" y="73"/>
                  </a:cubicBezTo>
                  <a:cubicBezTo>
                    <a:pt x="119" y="72"/>
                    <a:pt x="107" y="71"/>
                    <a:pt x="93" y="70"/>
                  </a:cubicBezTo>
                  <a:cubicBezTo>
                    <a:pt x="93" y="81"/>
                    <a:pt x="94" y="88"/>
                    <a:pt x="95"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16"/>
            <p:cNvSpPr>
              <a:spLocks noEditPoints="1"/>
            </p:cNvSpPr>
            <p:nvPr/>
          </p:nvSpPr>
          <p:spPr bwMode="auto">
            <a:xfrm>
              <a:off x="-7770813" y="-2203450"/>
              <a:ext cx="984250" cy="965200"/>
            </a:xfrm>
            <a:custGeom>
              <a:avLst/>
              <a:gdLst>
                <a:gd name="T0" fmla="*/ 262 w 262"/>
                <a:gd name="T1" fmla="*/ 131 h 257"/>
                <a:gd name="T2" fmla="*/ 141 w 262"/>
                <a:gd name="T3" fmla="*/ 256 h 257"/>
                <a:gd name="T4" fmla="*/ 10 w 262"/>
                <a:gd name="T5" fmla="*/ 127 h 257"/>
                <a:gd name="T6" fmla="*/ 133 w 262"/>
                <a:gd name="T7" fmla="*/ 9 h 257"/>
                <a:gd name="T8" fmla="*/ 262 w 262"/>
                <a:gd name="T9" fmla="*/ 131 h 257"/>
                <a:gd name="T10" fmla="*/ 163 w 262"/>
                <a:gd name="T11" fmla="*/ 26 h 257"/>
                <a:gd name="T12" fmla="*/ 152 w 262"/>
                <a:gd name="T13" fmla="*/ 17 h 257"/>
                <a:gd name="T14" fmla="*/ 20 w 262"/>
                <a:gd name="T15" fmla="*/ 153 h 257"/>
                <a:gd name="T16" fmla="*/ 61 w 262"/>
                <a:gd name="T17" fmla="*/ 219 h 257"/>
                <a:gd name="T18" fmla="*/ 134 w 262"/>
                <a:gd name="T19" fmla="*/ 248 h 257"/>
                <a:gd name="T20" fmla="*/ 208 w 262"/>
                <a:gd name="T21" fmla="*/ 226 h 257"/>
                <a:gd name="T22" fmla="*/ 254 w 262"/>
                <a:gd name="T23" fmla="*/ 146 h 257"/>
                <a:gd name="T24" fmla="*/ 249 w 262"/>
                <a:gd name="T25" fmla="*/ 132 h 257"/>
                <a:gd name="T26" fmla="*/ 253 w 262"/>
                <a:gd name="T27" fmla="*/ 101 h 257"/>
                <a:gd name="T28" fmla="*/ 231 w 262"/>
                <a:gd name="T29" fmla="*/ 101 h 257"/>
                <a:gd name="T30" fmla="*/ 231 w 262"/>
                <a:gd name="T31" fmla="*/ 99 h 257"/>
                <a:gd name="T32" fmla="*/ 247 w 262"/>
                <a:gd name="T33" fmla="*/ 93 h 257"/>
                <a:gd name="T34" fmla="*/ 187 w 262"/>
                <a:gd name="T35" fmla="*/ 29 h 257"/>
                <a:gd name="T36" fmla="*/ 163 w 262"/>
                <a:gd name="T37" fmla="*/ 2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 h="257">
                  <a:moveTo>
                    <a:pt x="262" y="131"/>
                  </a:moveTo>
                  <a:cubicBezTo>
                    <a:pt x="261" y="202"/>
                    <a:pt x="208" y="257"/>
                    <a:pt x="141" y="256"/>
                  </a:cubicBezTo>
                  <a:cubicBezTo>
                    <a:pt x="69" y="255"/>
                    <a:pt x="9" y="196"/>
                    <a:pt x="10" y="127"/>
                  </a:cubicBezTo>
                  <a:cubicBezTo>
                    <a:pt x="11" y="60"/>
                    <a:pt x="64" y="8"/>
                    <a:pt x="133" y="9"/>
                  </a:cubicBezTo>
                  <a:cubicBezTo>
                    <a:pt x="201" y="9"/>
                    <a:pt x="262" y="68"/>
                    <a:pt x="262" y="131"/>
                  </a:cubicBezTo>
                  <a:close/>
                  <a:moveTo>
                    <a:pt x="163" y="26"/>
                  </a:moveTo>
                  <a:cubicBezTo>
                    <a:pt x="158" y="23"/>
                    <a:pt x="156" y="18"/>
                    <a:pt x="152" y="17"/>
                  </a:cubicBezTo>
                  <a:cubicBezTo>
                    <a:pt x="73" y="0"/>
                    <a:pt x="0" y="75"/>
                    <a:pt x="20" y="153"/>
                  </a:cubicBezTo>
                  <a:cubicBezTo>
                    <a:pt x="26" y="180"/>
                    <a:pt x="38" y="205"/>
                    <a:pt x="61" y="219"/>
                  </a:cubicBezTo>
                  <a:cubicBezTo>
                    <a:pt x="83" y="233"/>
                    <a:pt x="109" y="241"/>
                    <a:pt x="134" y="248"/>
                  </a:cubicBezTo>
                  <a:cubicBezTo>
                    <a:pt x="162" y="256"/>
                    <a:pt x="186" y="238"/>
                    <a:pt x="208" y="226"/>
                  </a:cubicBezTo>
                  <a:cubicBezTo>
                    <a:pt x="237" y="210"/>
                    <a:pt x="252" y="180"/>
                    <a:pt x="254" y="146"/>
                  </a:cubicBezTo>
                  <a:cubicBezTo>
                    <a:pt x="254" y="141"/>
                    <a:pt x="250" y="135"/>
                    <a:pt x="249" y="132"/>
                  </a:cubicBezTo>
                  <a:cubicBezTo>
                    <a:pt x="250" y="122"/>
                    <a:pt x="251" y="112"/>
                    <a:pt x="253" y="101"/>
                  </a:cubicBezTo>
                  <a:cubicBezTo>
                    <a:pt x="243" y="101"/>
                    <a:pt x="237" y="101"/>
                    <a:pt x="231" y="101"/>
                  </a:cubicBezTo>
                  <a:cubicBezTo>
                    <a:pt x="231" y="100"/>
                    <a:pt x="231" y="99"/>
                    <a:pt x="231" y="99"/>
                  </a:cubicBezTo>
                  <a:cubicBezTo>
                    <a:pt x="236" y="97"/>
                    <a:pt x="240" y="95"/>
                    <a:pt x="247" y="93"/>
                  </a:cubicBezTo>
                  <a:cubicBezTo>
                    <a:pt x="233" y="65"/>
                    <a:pt x="212" y="45"/>
                    <a:pt x="187" y="29"/>
                  </a:cubicBezTo>
                  <a:cubicBezTo>
                    <a:pt x="180" y="25"/>
                    <a:pt x="170" y="27"/>
                    <a:pt x="163"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17"/>
            <p:cNvSpPr>
              <a:spLocks noEditPoints="1"/>
            </p:cNvSpPr>
            <p:nvPr/>
          </p:nvSpPr>
          <p:spPr bwMode="auto">
            <a:xfrm>
              <a:off x="-5829300" y="-490538"/>
              <a:ext cx="571500" cy="573088"/>
            </a:xfrm>
            <a:custGeom>
              <a:avLst/>
              <a:gdLst>
                <a:gd name="T0" fmla="*/ 75 w 152"/>
                <a:gd name="T1" fmla="*/ 0 h 153"/>
                <a:gd name="T2" fmla="*/ 152 w 152"/>
                <a:gd name="T3" fmla="*/ 76 h 153"/>
                <a:gd name="T4" fmla="*/ 77 w 152"/>
                <a:gd name="T5" fmla="*/ 152 h 153"/>
                <a:gd name="T6" fmla="*/ 1 w 152"/>
                <a:gd name="T7" fmla="*/ 76 h 153"/>
                <a:gd name="T8" fmla="*/ 75 w 152"/>
                <a:gd name="T9" fmla="*/ 0 h 153"/>
                <a:gd name="T10" fmla="*/ 61 w 152"/>
                <a:gd name="T11" fmla="*/ 9 h 153"/>
                <a:gd name="T12" fmla="*/ 12 w 152"/>
                <a:gd name="T13" fmla="*/ 95 h 153"/>
                <a:gd name="T14" fmla="*/ 99 w 152"/>
                <a:gd name="T15" fmla="*/ 140 h 153"/>
                <a:gd name="T16" fmla="*/ 140 w 152"/>
                <a:gd name="T17" fmla="*/ 59 h 153"/>
                <a:gd name="T18" fmla="*/ 126 w 152"/>
                <a:gd name="T19" fmla="*/ 63 h 153"/>
                <a:gd name="T20" fmla="*/ 136 w 152"/>
                <a:gd name="T21" fmla="*/ 48 h 153"/>
                <a:gd name="T22" fmla="*/ 134 w 152"/>
                <a:gd name="T23" fmla="*/ 46 h 153"/>
                <a:gd name="T24" fmla="*/ 99 w 152"/>
                <a:gd name="T25" fmla="*/ 75 h 153"/>
                <a:gd name="T26" fmla="*/ 96 w 152"/>
                <a:gd name="T27" fmla="*/ 72 h 153"/>
                <a:gd name="T28" fmla="*/ 106 w 152"/>
                <a:gd name="T29" fmla="*/ 59 h 153"/>
                <a:gd name="T30" fmla="*/ 93 w 152"/>
                <a:gd name="T31" fmla="*/ 59 h 153"/>
                <a:gd name="T32" fmla="*/ 122 w 152"/>
                <a:gd name="T33" fmla="*/ 28 h 153"/>
                <a:gd name="T34" fmla="*/ 118 w 152"/>
                <a:gd name="T35" fmla="*/ 25 h 153"/>
                <a:gd name="T36" fmla="*/ 74 w 152"/>
                <a:gd name="T37" fmla="*/ 64 h 153"/>
                <a:gd name="T38" fmla="*/ 69 w 152"/>
                <a:gd name="T39" fmla="*/ 59 h 153"/>
                <a:gd name="T40" fmla="*/ 111 w 152"/>
                <a:gd name="T41" fmla="*/ 22 h 153"/>
                <a:gd name="T42" fmla="*/ 107 w 152"/>
                <a:gd name="T43" fmla="*/ 18 h 153"/>
                <a:gd name="T44" fmla="*/ 68 w 152"/>
                <a:gd name="T45" fmla="*/ 50 h 153"/>
                <a:gd name="T46" fmla="*/ 61 w 152"/>
                <a:gd name="T47" fmla="*/ 43 h 153"/>
                <a:gd name="T48" fmla="*/ 96 w 152"/>
                <a:gd name="T49" fmla="*/ 15 h 153"/>
                <a:gd name="T50" fmla="*/ 93 w 152"/>
                <a:gd name="T51" fmla="*/ 13 h 153"/>
                <a:gd name="T52" fmla="*/ 64 w 152"/>
                <a:gd name="T53" fmla="*/ 37 h 153"/>
                <a:gd name="T54" fmla="*/ 58 w 152"/>
                <a:gd name="T55" fmla="*/ 30 h 153"/>
                <a:gd name="T56" fmla="*/ 83 w 152"/>
                <a:gd name="T57" fmla="*/ 12 h 153"/>
                <a:gd name="T58" fmla="*/ 80 w 152"/>
                <a:gd name="T59" fmla="*/ 8 h 153"/>
                <a:gd name="T60" fmla="*/ 54 w 152"/>
                <a:gd name="T61" fmla="*/ 26 h 153"/>
                <a:gd name="T62" fmla="*/ 61 w 152"/>
                <a:gd name="T63"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53">
                  <a:moveTo>
                    <a:pt x="75" y="0"/>
                  </a:moveTo>
                  <a:cubicBezTo>
                    <a:pt x="117" y="0"/>
                    <a:pt x="152" y="34"/>
                    <a:pt x="152" y="76"/>
                  </a:cubicBezTo>
                  <a:cubicBezTo>
                    <a:pt x="152" y="117"/>
                    <a:pt x="117" y="152"/>
                    <a:pt x="77" y="152"/>
                  </a:cubicBezTo>
                  <a:cubicBezTo>
                    <a:pt x="36" y="151"/>
                    <a:pt x="1" y="116"/>
                    <a:pt x="1" y="76"/>
                  </a:cubicBezTo>
                  <a:cubicBezTo>
                    <a:pt x="1" y="34"/>
                    <a:pt x="34" y="0"/>
                    <a:pt x="75" y="0"/>
                  </a:cubicBezTo>
                  <a:close/>
                  <a:moveTo>
                    <a:pt x="61" y="9"/>
                  </a:moveTo>
                  <a:cubicBezTo>
                    <a:pt x="20" y="22"/>
                    <a:pt x="0" y="59"/>
                    <a:pt x="12" y="95"/>
                  </a:cubicBezTo>
                  <a:cubicBezTo>
                    <a:pt x="24" y="133"/>
                    <a:pt x="63" y="153"/>
                    <a:pt x="99" y="140"/>
                  </a:cubicBezTo>
                  <a:cubicBezTo>
                    <a:pt x="133" y="128"/>
                    <a:pt x="152" y="91"/>
                    <a:pt x="140" y="59"/>
                  </a:cubicBezTo>
                  <a:cubicBezTo>
                    <a:pt x="136" y="60"/>
                    <a:pt x="133" y="61"/>
                    <a:pt x="126" y="63"/>
                  </a:cubicBezTo>
                  <a:cubicBezTo>
                    <a:pt x="131" y="56"/>
                    <a:pt x="133" y="52"/>
                    <a:pt x="136" y="48"/>
                  </a:cubicBezTo>
                  <a:cubicBezTo>
                    <a:pt x="135" y="48"/>
                    <a:pt x="134" y="47"/>
                    <a:pt x="134" y="46"/>
                  </a:cubicBezTo>
                  <a:cubicBezTo>
                    <a:pt x="122" y="56"/>
                    <a:pt x="111" y="66"/>
                    <a:pt x="99" y="75"/>
                  </a:cubicBezTo>
                  <a:cubicBezTo>
                    <a:pt x="98" y="74"/>
                    <a:pt x="97" y="73"/>
                    <a:pt x="96" y="72"/>
                  </a:cubicBezTo>
                  <a:cubicBezTo>
                    <a:pt x="99" y="68"/>
                    <a:pt x="102" y="64"/>
                    <a:pt x="106" y="59"/>
                  </a:cubicBezTo>
                  <a:cubicBezTo>
                    <a:pt x="101" y="59"/>
                    <a:pt x="98" y="59"/>
                    <a:pt x="93" y="59"/>
                  </a:cubicBezTo>
                  <a:cubicBezTo>
                    <a:pt x="104" y="48"/>
                    <a:pt x="113" y="38"/>
                    <a:pt x="122" y="28"/>
                  </a:cubicBezTo>
                  <a:cubicBezTo>
                    <a:pt x="121" y="27"/>
                    <a:pt x="120" y="26"/>
                    <a:pt x="118" y="25"/>
                  </a:cubicBezTo>
                  <a:cubicBezTo>
                    <a:pt x="103" y="38"/>
                    <a:pt x="89" y="51"/>
                    <a:pt x="74" y="64"/>
                  </a:cubicBezTo>
                  <a:cubicBezTo>
                    <a:pt x="72" y="63"/>
                    <a:pt x="71" y="61"/>
                    <a:pt x="69" y="59"/>
                  </a:cubicBezTo>
                  <a:cubicBezTo>
                    <a:pt x="83" y="47"/>
                    <a:pt x="97" y="34"/>
                    <a:pt x="111" y="22"/>
                  </a:cubicBezTo>
                  <a:cubicBezTo>
                    <a:pt x="110" y="20"/>
                    <a:pt x="108" y="19"/>
                    <a:pt x="107" y="18"/>
                  </a:cubicBezTo>
                  <a:cubicBezTo>
                    <a:pt x="94" y="29"/>
                    <a:pt x="81" y="40"/>
                    <a:pt x="68" y="50"/>
                  </a:cubicBezTo>
                  <a:cubicBezTo>
                    <a:pt x="66" y="48"/>
                    <a:pt x="63" y="46"/>
                    <a:pt x="61" y="43"/>
                  </a:cubicBezTo>
                  <a:cubicBezTo>
                    <a:pt x="73" y="34"/>
                    <a:pt x="85" y="25"/>
                    <a:pt x="96" y="15"/>
                  </a:cubicBezTo>
                  <a:cubicBezTo>
                    <a:pt x="95" y="14"/>
                    <a:pt x="94" y="13"/>
                    <a:pt x="93" y="13"/>
                  </a:cubicBezTo>
                  <a:cubicBezTo>
                    <a:pt x="83" y="21"/>
                    <a:pt x="74" y="29"/>
                    <a:pt x="64" y="37"/>
                  </a:cubicBezTo>
                  <a:cubicBezTo>
                    <a:pt x="62" y="35"/>
                    <a:pt x="60" y="32"/>
                    <a:pt x="58" y="30"/>
                  </a:cubicBezTo>
                  <a:cubicBezTo>
                    <a:pt x="67" y="24"/>
                    <a:pt x="75" y="18"/>
                    <a:pt x="83" y="12"/>
                  </a:cubicBezTo>
                  <a:cubicBezTo>
                    <a:pt x="82" y="11"/>
                    <a:pt x="81" y="10"/>
                    <a:pt x="80" y="8"/>
                  </a:cubicBezTo>
                  <a:cubicBezTo>
                    <a:pt x="73" y="13"/>
                    <a:pt x="65" y="18"/>
                    <a:pt x="54" y="26"/>
                  </a:cubicBezTo>
                  <a:cubicBezTo>
                    <a:pt x="58" y="18"/>
                    <a:pt x="59" y="14"/>
                    <a:pt x="61"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18"/>
            <p:cNvSpPr>
              <a:spLocks noEditPoints="1"/>
            </p:cNvSpPr>
            <p:nvPr/>
          </p:nvSpPr>
          <p:spPr bwMode="auto">
            <a:xfrm>
              <a:off x="-3695700" y="3657600"/>
              <a:ext cx="454025" cy="563563"/>
            </a:xfrm>
            <a:custGeom>
              <a:avLst/>
              <a:gdLst>
                <a:gd name="T0" fmla="*/ 121 w 121"/>
                <a:gd name="T1" fmla="*/ 52 h 150"/>
                <a:gd name="T2" fmla="*/ 97 w 121"/>
                <a:gd name="T3" fmla="*/ 135 h 150"/>
                <a:gd name="T4" fmla="*/ 60 w 121"/>
                <a:gd name="T5" fmla="*/ 123 h 150"/>
                <a:gd name="T6" fmla="*/ 29 w 121"/>
                <a:gd name="T7" fmla="*/ 150 h 150"/>
                <a:gd name="T8" fmla="*/ 32 w 121"/>
                <a:gd name="T9" fmla="*/ 121 h 150"/>
                <a:gd name="T10" fmla="*/ 15 w 121"/>
                <a:gd name="T11" fmla="*/ 78 h 150"/>
                <a:gd name="T12" fmla="*/ 0 w 121"/>
                <a:gd name="T13" fmla="*/ 66 h 150"/>
                <a:gd name="T14" fmla="*/ 24 w 121"/>
                <a:gd name="T15" fmla="*/ 61 h 150"/>
                <a:gd name="T16" fmla="*/ 47 w 121"/>
                <a:gd name="T17" fmla="*/ 40 h 150"/>
                <a:gd name="T18" fmla="*/ 56 w 121"/>
                <a:gd name="T19" fmla="*/ 0 h 150"/>
                <a:gd name="T20" fmla="*/ 63 w 121"/>
                <a:gd name="T21" fmla="*/ 0 h 150"/>
                <a:gd name="T22" fmla="*/ 72 w 121"/>
                <a:gd name="T23" fmla="*/ 28 h 150"/>
                <a:gd name="T24" fmla="*/ 105 w 121"/>
                <a:gd name="T25" fmla="*/ 52 h 150"/>
                <a:gd name="T26" fmla="*/ 121 w 121"/>
                <a:gd name="T27" fmla="*/ 52 h 150"/>
                <a:gd name="T28" fmla="*/ 71 w 121"/>
                <a:gd name="T29" fmla="*/ 59 h 150"/>
                <a:gd name="T30" fmla="*/ 47 w 121"/>
                <a:gd name="T31" fmla="*/ 76 h 150"/>
                <a:gd name="T32" fmla="*/ 63 w 121"/>
                <a:gd name="T33" fmla="*/ 106 h 150"/>
                <a:gd name="T34" fmla="*/ 71 w 121"/>
                <a:gd name="T35" fmla="*/ 59 h 150"/>
                <a:gd name="T36" fmla="*/ 63 w 121"/>
                <a:gd name="T37" fmla="*/ 19 h 150"/>
                <a:gd name="T38" fmla="*/ 58 w 121"/>
                <a:gd name="T39" fmla="*/ 19 h 150"/>
                <a:gd name="T40" fmla="*/ 50 w 121"/>
                <a:gd name="T41" fmla="*/ 57 h 150"/>
                <a:gd name="T42" fmla="*/ 71 w 121"/>
                <a:gd name="T43" fmla="*/ 55 h 150"/>
                <a:gd name="T44" fmla="*/ 63 w 121"/>
                <a:gd name="T45" fmla="*/ 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0">
                  <a:moveTo>
                    <a:pt x="121" y="52"/>
                  </a:moveTo>
                  <a:cubicBezTo>
                    <a:pt x="116" y="62"/>
                    <a:pt x="97" y="130"/>
                    <a:pt x="97" y="135"/>
                  </a:cubicBezTo>
                  <a:cubicBezTo>
                    <a:pt x="85" y="131"/>
                    <a:pt x="71" y="121"/>
                    <a:pt x="60" y="123"/>
                  </a:cubicBezTo>
                  <a:cubicBezTo>
                    <a:pt x="50" y="126"/>
                    <a:pt x="42" y="141"/>
                    <a:pt x="29" y="150"/>
                  </a:cubicBezTo>
                  <a:cubicBezTo>
                    <a:pt x="30" y="140"/>
                    <a:pt x="30" y="130"/>
                    <a:pt x="32" y="121"/>
                  </a:cubicBezTo>
                  <a:cubicBezTo>
                    <a:pt x="37" y="102"/>
                    <a:pt x="34" y="87"/>
                    <a:pt x="15" y="78"/>
                  </a:cubicBezTo>
                  <a:cubicBezTo>
                    <a:pt x="11" y="76"/>
                    <a:pt x="8" y="73"/>
                    <a:pt x="0" y="66"/>
                  </a:cubicBezTo>
                  <a:cubicBezTo>
                    <a:pt x="11" y="63"/>
                    <a:pt x="18" y="60"/>
                    <a:pt x="24" y="61"/>
                  </a:cubicBezTo>
                  <a:cubicBezTo>
                    <a:pt x="40" y="62"/>
                    <a:pt x="45" y="54"/>
                    <a:pt x="47" y="40"/>
                  </a:cubicBezTo>
                  <a:cubicBezTo>
                    <a:pt x="49" y="27"/>
                    <a:pt x="53" y="14"/>
                    <a:pt x="56" y="0"/>
                  </a:cubicBezTo>
                  <a:cubicBezTo>
                    <a:pt x="58" y="0"/>
                    <a:pt x="61" y="0"/>
                    <a:pt x="63" y="0"/>
                  </a:cubicBezTo>
                  <a:cubicBezTo>
                    <a:pt x="66" y="9"/>
                    <a:pt x="71" y="18"/>
                    <a:pt x="72" y="28"/>
                  </a:cubicBezTo>
                  <a:cubicBezTo>
                    <a:pt x="73" y="50"/>
                    <a:pt x="83" y="58"/>
                    <a:pt x="105" y="52"/>
                  </a:cubicBezTo>
                  <a:cubicBezTo>
                    <a:pt x="109" y="51"/>
                    <a:pt x="114" y="52"/>
                    <a:pt x="121" y="52"/>
                  </a:cubicBezTo>
                  <a:close/>
                  <a:moveTo>
                    <a:pt x="71" y="59"/>
                  </a:moveTo>
                  <a:cubicBezTo>
                    <a:pt x="62" y="65"/>
                    <a:pt x="51" y="69"/>
                    <a:pt x="47" y="76"/>
                  </a:cubicBezTo>
                  <a:cubicBezTo>
                    <a:pt x="38" y="92"/>
                    <a:pt x="51" y="99"/>
                    <a:pt x="63" y="106"/>
                  </a:cubicBezTo>
                  <a:cubicBezTo>
                    <a:pt x="82" y="97"/>
                    <a:pt x="82" y="83"/>
                    <a:pt x="71" y="59"/>
                  </a:cubicBezTo>
                  <a:close/>
                  <a:moveTo>
                    <a:pt x="63" y="19"/>
                  </a:moveTo>
                  <a:cubicBezTo>
                    <a:pt x="62" y="19"/>
                    <a:pt x="60" y="19"/>
                    <a:pt x="58" y="19"/>
                  </a:cubicBezTo>
                  <a:cubicBezTo>
                    <a:pt x="56" y="31"/>
                    <a:pt x="53" y="43"/>
                    <a:pt x="50" y="57"/>
                  </a:cubicBezTo>
                  <a:cubicBezTo>
                    <a:pt x="58" y="56"/>
                    <a:pt x="64" y="56"/>
                    <a:pt x="71" y="55"/>
                  </a:cubicBezTo>
                  <a:cubicBezTo>
                    <a:pt x="68" y="42"/>
                    <a:pt x="66" y="31"/>
                    <a:pt x="63"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19"/>
            <p:cNvSpPr>
              <a:spLocks noEditPoints="1"/>
            </p:cNvSpPr>
            <p:nvPr/>
          </p:nvSpPr>
          <p:spPr bwMode="auto">
            <a:xfrm>
              <a:off x="-7694613" y="3035300"/>
              <a:ext cx="701675" cy="731838"/>
            </a:xfrm>
            <a:custGeom>
              <a:avLst/>
              <a:gdLst>
                <a:gd name="T0" fmla="*/ 187 w 187"/>
                <a:gd name="T1" fmla="*/ 73 h 195"/>
                <a:gd name="T2" fmla="*/ 149 w 187"/>
                <a:gd name="T3" fmla="*/ 78 h 195"/>
                <a:gd name="T4" fmla="*/ 166 w 187"/>
                <a:gd name="T5" fmla="*/ 136 h 195"/>
                <a:gd name="T6" fmla="*/ 112 w 187"/>
                <a:gd name="T7" fmla="*/ 138 h 195"/>
                <a:gd name="T8" fmla="*/ 107 w 187"/>
                <a:gd name="T9" fmla="*/ 195 h 195"/>
                <a:gd name="T10" fmla="*/ 91 w 187"/>
                <a:gd name="T11" fmla="*/ 168 h 195"/>
                <a:gd name="T12" fmla="*/ 64 w 187"/>
                <a:gd name="T13" fmla="*/ 149 h 195"/>
                <a:gd name="T14" fmla="*/ 2 w 187"/>
                <a:gd name="T15" fmla="*/ 83 h 195"/>
                <a:gd name="T16" fmla="*/ 49 w 187"/>
                <a:gd name="T17" fmla="*/ 12 h 195"/>
                <a:gd name="T18" fmla="*/ 132 w 187"/>
                <a:gd name="T19" fmla="*/ 38 h 195"/>
                <a:gd name="T20" fmla="*/ 175 w 187"/>
                <a:gd name="T21" fmla="*/ 65 h 195"/>
                <a:gd name="T22" fmla="*/ 187 w 187"/>
                <a:gd name="T23" fmla="*/ 68 h 195"/>
                <a:gd name="T24" fmla="*/ 187 w 187"/>
                <a:gd name="T25" fmla="*/ 73 h 195"/>
                <a:gd name="T26" fmla="*/ 100 w 187"/>
                <a:gd name="T27" fmla="*/ 138 h 195"/>
                <a:gd name="T28" fmla="*/ 138 w 187"/>
                <a:gd name="T29" fmla="*/ 84 h 195"/>
                <a:gd name="T30" fmla="*/ 118 w 187"/>
                <a:gd name="T31" fmla="*/ 68 h 195"/>
                <a:gd name="T32" fmla="*/ 133 w 187"/>
                <a:gd name="T33" fmla="*/ 52 h 195"/>
                <a:gd name="T34" fmla="*/ 126 w 187"/>
                <a:gd name="T35" fmla="*/ 40 h 195"/>
                <a:gd name="T36" fmla="*/ 55 w 187"/>
                <a:gd name="T37" fmla="*/ 17 h 195"/>
                <a:gd name="T38" fmla="*/ 9 w 187"/>
                <a:gd name="T39" fmla="*/ 78 h 195"/>
                <a:gd name="T40" fmla="*/ 53 w 187"/>
                <a:gd name="T41" fmla="*/ 140 h 195"/>
                <a:gd name="T42" fmla="*/ 75 w 187"/>
                <a:gd name="T43" fmla="*/ 139 h 195"/>
                <a:gd name="T44" fmla="*/ 100 w 187"/>
                <a:gd name="T45" fmla="*/ 13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195">
                  <a:moveTo>
                    <a:pt x="187" y="73"/>
                  </a:moveTo>
                  <a:cubicBezTo>
                    <a:pt x="174" y="74"/>
                    <a:pt x="161" y="76"/>
                    <a:pt x="149" y="78"/>
                  </a:cubicBezTo>
                  <a:cubicBezTo>
                    <a:pt x="135" y="103"/>
                    <a:pt x="142" y="121"/>
                    <a:pt x="166" y="136"/>
                  </a:cubicBezTo>
                  <a:cubicBezTo>
                    <a:pt x="147" y="134"/>
                    <a:pt x="132" y="120"/>
                    <a:pt x="112" y="138"/>
                  </a:cubicBezTo>
                  <a:cubicBezTo>
                    <a:pt x="88" y="158"/>
                    <a:pt x="115" y="174"/>
                    <a:pt x="107" y="195"/>
                  </a:cubicBezTo>
                  <a:cubicBezTo>
                    <a:pt x="100" y="185"/>
                    <a:pt x="95" y="177"/>
                    <a:pt x="91" y="168"/>
                  </a:cubicBezTo>
                  <a:cubicBezTo>
                    <a:pt x="85" y="156"/>
                    <a:pt x="78" y="151"/>
                    <a:pt x="64" y="149"/>
                  </a:cubicBezTo>
                  <a:cubicBezTo>
                    <a:pt x="30" y="146"/>
                    <a:pt x="5" y="118"/>
                    <a:pt x="2" y="83"/>
                  </a:cubicBezTo>
                  <a:cubicBezTo>
                    <a:pt x="0" y="53"/>
                    <a:pt x="20" y="22"/>
                    <a:pt x="49" y="12"/>
                  </a:cubicBezTo>
                  <a:cubicBezTo>
                    <a:pt x="80" y="0"/>
                    <a:pt x="116" y="10"/>
                    <a:pt x="132" y="38"/>
                  </a:cubicBezTo>
                  <a:cubicBezTo>
                    <a:pt x="142" y="57"/>
                    <a:pt x="155" y="65"/>
                    <a:pt x="175" y="65"/>
                  </a:cubicBezTo>
                  <a:cubicBezTo>
                    <a:pt x="179" y="65"/>
                    <a:pt x="183" y="67"/>
                    <a:pt x="187" y="68"/>
                  </a:cubicBezTo>
                  <a:cubicBezTo>
                    <a:pt x="187" y="70"/>
                    <a:pt x="187" y="71"/>
                    <a:pt x="187" y="73"/>
                  </a:cubicBezTo>
                  <a:close/>
                  <a:moveTo>
                    <a:pt x="100" y="138"/>
                  </a:moveTo>
                  <a:cubicBezTo>
                    <a:pt x="124" y="126"/>
                    <a:pt x="138" y="108"/>
                    <a:pt x="138" y="84"/>
                  </a:cubicBezTo>
                  <a:cubicBezTo>
                    <a:pt x="129" y="77"/>
                    <a:pt x="124" y="73"/>
                    <a:pt x="118" y="68"/>
                  </a:cubicBezTo>
                  <a:cubicBezTo>
                    <a:pt x="122" y="63"/>
                    <a:pt x="127" y="58"/>
                    <a:pt x="133" y="52"/>
                  </a:cubicBezTo>
                  <a:cubicBezTo>
                    <a:pt x="131" y="49"/>
                    <a:pt x="129" y="44"/>
                    <a:pt x="126" y="40"/>
                  </a:cubicBezTo>
                  <a:cubicBezTo>
                    <a:pt x="109" y="18"/>
                    <a:pt x="81" y="8"/>
                    <a:pt x="55" y="17"/>
                  </a:cubicBezTo>
                  <a:cubicBezTo>
                    <a:pt x="28" y="26"/>
                    <a:pt x="10" y="49"/>
                    <a:pt x="9" y="78"/>
                  </a:cubicBezTo>
                  <a:cubicBezTo>
                    <a:pt x="9" y="105"/>
                    <a:pt x="27" y="132"/>
                    <a:pt x="53" y="140"/>
                  </a:cubicBezTo>
                  <a:cubicBezTo>
                    <a:pt x="60" y="142"/>
                    <a:pt x="74" y="142"/>
                    <a:pt x="75" y="139"/>
                  </a:cubicBezTo>
                  <a:cubicBezTo>
                    <a:pt x="82" y="116"/>
                    <a:pt x="91" y="128"/>
                    <a:pt x="100" y="1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6" name="Freeform 20"/>
            <p:cNvSpPr>
              <a:spLocks noEditPoints="1"/>
            </p:cNvSpPr>
            <p:nvPr/>
          </p:nvSpPr>
          <p:spPr bwMode="auto">
            <a:xfrm>
              <a:off x="-6492875" y="4875213"/>
              <a:ext cx="434975" cy="481013"/>
            </a:xfrm>
            <a:custGeom>
              <a:avLst/>
              <a:gdLst>
                <a:gd name="T0" fmla="*/ 21 w 116"/>
                <a:gd name="T1" fmla="*/ 124 h 128"/>
                <a:gd name="T2" fmla="*/ 28 w 116"/>
                <a:gd name="T3" fmla="*/ 82 h 128"/>
                <a:gd name="T4" fmla="*/ 0 w 116"/>
                <a:gd name="T5" fmla="*/ 48 h 128"/>
                <a:gd name="T6" fmla="*/ 38 w 116"/>
                <a:gd name="T7" fmla="*/ 37 h 128"/>
                <a:gd name="T8" fmla="*/ 50 w 116"/>
                <a:gd name="T9" fmla="*/ 0 h 128"/>
                <a:gd name="T10" fmla="*/ 56 w 116"/>
                <a:gd name="T11" fmla="*/ 0 h 128"/>
                <a:gd name="T12" fmla="*/ 64 w 116"/>
                <a:gd name="T13" fmla="*/ 25 h 128"/>
                <a:gd name="T14" fmla="*/ 90 w 116"/>
                <a:gd name="T15" fmla="*/ 46 h 128"/>
                <a:gd name="T16" fmla="*/ 116 w 116"/>
                <a:gd name="T17" fmla="*/ 48 h 128"/>
                <a:gd name="T18" fmla="*/ 92 w 116"/>
                <a:gd name="T19" fmla="*/ 68 h 128"/>
                <a:gd name="T20" fmla="*/ 80 w 116"/>
                <a:gd name="T21" fmla="*/ 99 h 128"/>
                <a:gd name="T22" fmla="*/ 85 w 116"/>
                <a:gd name="T23" fmla="*/ 128 h 128"/>
                <a:gd name="T24" fmla="*/ 51 w 116"/>
                <a:gd name="T25" fmla="*/ 101 h 128"/>
                <a:gd name="T26" fmla="*/ 26 w 116"/>
                <a:gd name="T27" fmla="*/ 126 h 128"/>
                <a:gd name="T28" fmla="*/ 21 w 116"/>
                <a:gd name="T29" fmla="*/ 124 h 128"/>
                <a:gd name="T30" fmla="*/ 45 w 116"/>
                <a:gd name="T31" fmla="*/ 49 h 128"/>
                <a:gd name="T32" fmla="*/ 53 w 116"/>
                <a:gd name="T33" fmla="*/ 88 h 128"/>
                <a:gd name="T34" fmla="*/ 65 w 116"/>
                <a:gd name="T35" fmla="*/ 60 h 128"/>
                <a:gd name="T36" fmla="*/ 45 w 116"/>
                <a:gd name="T37"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28">
                  <a:moveTo>
                    <a:pt x="21" y="124"/>
                  </a:moveTo>
                  <a:cubicBezTo>
                    <a:pt x="24" y="109"/>
                    <a:pt x="31" y="94"/>
                    <a:pt x="28" y="82"/>
                  </a:cubicBezTo>
                  <a:cubicBezTo>
                    <a:pt x="25" y="69"/>
                    <a:pt x="11" y="60"/>
                    <a:pt x="0" y="48"/>
                  </a:cubicBezTo>
                  <a:cubicBezTo>
                    <a:pt x="14" y="44"/>
                    <a:pt x="30" y="45"/>
                    <a:pt x="38" y="37"/>
                  </a:cubicBezTo>
                  <a:cubicBezTo>
                    <a:pt x="46" y="29"/>
                    <a:pt x="47" y="13"/>
                    <a:pt x="50" y="0"/>
                  </a:cubicBezTo>
                  <a:cubicBezTo>
                    <a:pt x="52" y="0"/>
                    <a:pt x="54" y="0"/>
                    <a:pt x="56" y="0"/>
                  </a:cubicBezTo>
                  <a:cubicBezTo>
                    <a:pt x="59" y="8"/>
                    <a:pt x="64" y="16"/>
                    <a:pt x="64" y="25"/>
                  </a:cubicBezTo>
                  <a:cubicBezTo>
                    <a:pt x="66" y="42"/>
                    <a:pt x="74" y="48"/>
                    <a:pt x="90" y="46"/>
                  </a:cubicBezTo>
                  <a:cubicBezTo>
                    <a:pt x="97" y="45"/>
                    <a:pt x="103" y="47"/>
                    <a:pt x="116" y="48"/>
                  </a:cubicBezTo>
                  <a:cubicBezTo>
                    <a:pt x="105" y="58"/>
                    <a:pt x="100" y="64"/>
                    <a:pt x="92" y="68"/>
                  </a:cubicBezTo>
                  <a:cubicBezTo>
                    <a:pt x="80" y="76"/>
                    <a:pt x="74" y="84"/>
                    <a:pt x="80" y="99"/>
                  </a:cubicBezTo>
                  <a:cubicBezTo>
                    <a:pt x="83" y="106"/>
                    <a:pt x="83" y="114"/>
                    <a:pt x="85" y="128"/>
                  </a:cubicBezTo>
                  <a:cubicBezTo>
                    <a:pt x="71" y="117"/>
                    <a:pt x="61" y="110"/>
                    <a:pt x="51" y="101"/>
                  </a:cubicBezTo>
                  <a:cubicBezTo>
                    <a:pt x="42" y="110"/>
                    <a:pt x="34" y="118"/>
                    <a:pt x="26" y="126"/>
                  </a:cubicBezTo>
                  <a:cubicBezTo>
                    <a:pt x="24" y="125"/>
                    <a:pt x="23" y="124"/>
                    <a:pt x="21" y="124"/>
                  </a:cubicBezTo>
                  <a:close/>
                  <a:moveTo>
                    <a:pt x="45" y="49"/>
                  </a:moveTo>
                  <a:cubicBezTo>
                    <a:pt x="38" y="68"/>
                    <a:pt x="34" y="81"/>
                    <a:pt x="53" y="88"/>
                  </a:cubicBezTo>
                  <a:cubicBezTo>
                    <a:pt x="70" y="83"/>
                    <a:pt x="70" y="71"/>
                    <a:pt x="65" y="60"/>
                  </a:cubicBezTo>
                  <a:cubicBezTo>
                    <a:pt x="62" y="55"/>
                    <a:pt x="52" y="53"/>
                    <a:pt x="45"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21"/>
            <p:cNvSpPr>
              <a:spLocks noEditPoints="1"/>
            </p:cNvSpPr>
            <p:nvPr/>
          </p:nvSpPr>
          <p:spPr bwMode="auto">
            <a:xfrm>
              <a:off x="-8483600" y="2366963"/>
              <a:ext cx="379413" cy="487363"/>
            </a:xfrm>
            <a:custGeom>
              <a:avLst/>
              <a:gdLst>
                <a:gd name="T0" fmla="*/ 93 w 101"/>
                <a:gd name="T1" fmla="*/ 104 h 130"/>
                <a:gd name="T2" fmla="*/ 67 w 101"/>
                <a:gd name="T3" fmla="*/ 96 h 130"/>
                <a:gd name="T4" fmla="*/ 41 w 101"/>
                <a:gd name="T5" fmla="*/ 130 h 130"/>
                <a:gd name="T6" fmla="*/ 36 w 101"/>
                <a:gd name="T7" fmla="*/ 129 h 130"/>
                <a:gd name="T8" fmla="*/ 0 w 101"/>
                <a:gd name="T9" fmla="*/ 77 h 130"/>
                <a:gd name="T10" fmla="*/ 31 w 101"/>
                <a:gd name="T11" fmla="*/ 44 h 130"/>
                <a:gd name="T12" fmla="*/ 32 w 101"/>
                <a:gd name="T13" fmla="*/ 2 h 130"/>
                <a:gd name="T14" fmla="*/ 39 w 101"/>
                <a:gd name="T15" fmla="*/ 0 h 130"/>
                <a:gd name="T16" fmla="*/ 64 w 101"/>
                <a:gd name="T17" fmla="*/ 37 h 130"/>
                <a:gd name="T18" fmla="*/ 101 w 101"/>
                <a:gd name="T19" fmla="*/ 22 h 130"/>
                <a:gd name="T20" fmla="*/ 99 w 101"/>
                <a:gd name="T21" fmla="*/ 102 h 130"/>
                <a:gd name="T22" fmla="*/ 93 w 101"/>
                <a:gd name="T23" fmla="*/ 104 h 130"/>
                <a:gd name="T24" fmla="*/ 60 w 101"/>
                <a:gd name="T25" fmla="*/ 49 h 130"/>
                <a:gd name="T26" fmla="*/ 41 w 101"/>
                <a:gd name="T27" fmla="*/ 75 h 130"/>
                <a:gd name="T28" fmla="*/ 63 w 101"/>
                <a:gd name="T29" fmla="*/ 83 h 130"/>
                <a:gd name="T30" fmla="*/ 60 w 101"/>
                <a:gd name="T31"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30">
                  <a:moveTo>
                    <a:pt x="93" y="104"/>
                  </a:moveTo>
                  <a:cubicBezTo>
                    <a:pt x="84" y="102"/>
                    <a:pt x="76" y="99"/>
                    <a:pt x="67" y="96"/>
                  </a:cubicBezTo>
                  <a:cubicBezTo>
                    <a:pt x="58" y="108"/>
                    <a:pt x="50" y="119"/>
                    <a:pt x="41" y="130"/>
                  </a:cubicBezTo>
                  <a:cubicBezTo>
                    <a:pt x="40" y="130"/>
                    <a:pt x="38" y="130"/>
                    <a:pt x="36" y="129"/>
                  </a:cubicBezTo>
                  <a:cubicBezTo>
                    <a:pt x="36" y="104"/>
                    <a:pt x="40" y="75"/>
                    <a:pt x="0" y="77"/>
                  </a:cubicBezTo>
                  <a:cubicBezTo>
                    <a:pt x="13" y="64"/>
                    <a:pt x="26" y="56"/>
                    <a:pt x="31" y="44"/>
                  </a:cubicBezTo>
                  <a:cubicBezTo>
                    <a:pt x="36" y="32"/>
                    <a:pt x="32" y="16"/>
                    <a:pt x="32" y="2"/>
                  </a:cubicBezTo>
                  <a:cubicBezTo>
                    <a:pt x="34" y="1"/>
                    <a:pt x="36" y="0"/>
                    <a:pt x="39" y="0"/>
                  </a:cubicBezTo>
                  <a:cubicBezTo>
                    <a:pt x="47" y="12"/>
                    <a:pt x="55" y="24"/>
                    <a:pt x="64" y="37"/>
                  </a:cubicBezTo>
                  <a:cubicBezTo>
                    <a:pt x="75" y="32"/>
                    <a:pt x="86" y="28"/>
                    <a:pt x="101" y="22"/>
                  </a:cubicBezTo>
                  <a:cubicBezTo>
                    <a:pt x="95" y="51"/>
                    <a:pt x="69" y="76"/>
                    <a:pt x="99" y="102"/>
                  </a:cubicBezTo>
                  <a:cubicBezTo>
                    <a:pt x="97" y="103"/>
                    <a:pt x="95" y="104"/>
                    <a:pt x="93" y="104"/>
                  </a:cubicBezTo>
                  <a:close/>
                  <a:moveTo>
                    <a:pt x="60" y="49"/>
                  </a:moveTo>
                  <a:cubicBezTo>
                    <a:pt x="43" y="52"/>
                    <a:pt x="35" y="61"/>
                    <a:pt x="41" y="75"/>
                  </a:cubicBezTo>
                  <a:cubicBezTo>
                    <a:pt x="43" y="80"/>
                    <a:pt x="59" y="86"/>
                    <a:pt x="63" y="83"/>
                  </a:cubicBezTo>
                  <a:cubicBezTo>
                    <a:pt x="80" y="72"/>
                    <a:pt x="66" y="61"/>
                    <a:pt x="60"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8" name="Freeform 22"/>
            <p:cNvSpPr>
              <a:spLocks noEditPoints="1"/>
            </p:cNvSpPr>
            <p:nvPr/>
          </p:nvSpPr>
          <p:spPr bwMode="auto">
            <a:xfrm>
              <a:off x="-8634413" y="-1460500"/>
              <a:ext cx="409575" cy="500063"/>
            </a:xfrm>
            <a:custGeom>
              <a:avLst/>
              <a:gdLst>
                <a:gd name="T0" fmla="*/ 2 w 109"/>
                <a:gd name="T1" fmla="*/ 45 h 133"/>
                <a:gd name="T2" fmla="*/ 63 w 109"/>
                <a:gd name="T3" fmla="*/ 0 h 133"/>
                <a:gd name="T4" fmla="*/ 70 w 109"/>
                <a:gd name="T5" fmla="*/ 35 h 133"/>
                <a:gd name="T6" fmla="*/ 93 w 109"/>
                <a:gd name="T7" fmla="*/ 60 h 133"/>
                <a:gd name="T8" fmla="*/ 109 w 109"/>
                <a:gd name="T9" fmla="*/ 66 h 133"/>
                <a:gd name="T10" fmla="*/ 78 w 109"/>
                <a:gd name="T11" fmla="*/ 92 h 133"/>
                <a:gd name="T12" fmla="*/ 81 w 109"/>
                <a:gd name="T13" fmla="*/ 131 h 133"/>
                <a:gd name="T14" fmla="*/ 76 w 109"/>
                <a:gd name="T15" fmla="*/ 133 h 133"/>
                <a:gd name="T16" fmla="*/ 57 w 109"/>
                <a:gd name="T17" fmla="*/ 115 h 133"/>
                <a:gd name="T18" fmla="*/ 28 w 109"/>
                <a:gd name="T19" fmla="*/ 111 h 133"/>
                <a:gd name="T20" fmla="*/ 0 w 109"/>
                <a:gd name="T21" fmla="*/ 121 h 133"/>
                <a:gd name="T22" fmla="*/ 16 w 109"/>
                <a:gd name="T23" fmla="*/ 85 h 133"/>
                <a:gd name="T24" fmla="*/ 2 w 109"/>
                <a:gd name="T25" fmla="*/ 45 h 133"/>
                <a:gd name="T26" fmla="*/ 70 w 109"/>
                <a:gd name="T27" fmla="*/ 77 h 133"/>
                <a:gd name="T28" fmla="*/ 70 w 109"/>
                <a:gd name="T29" fmla="*/ 68 h 133"/>
                <a:gd name="T30" fmla="*/ 44 w 109"/>
                <a:gd name="T31" fmla="*/ 59 h 133"/>
                <a:gd name="T32" fmla="*/ 31 w 109"/>
                <a:gd name="T33" fmla="*/ 72 h 133"/>
                <a:gd name="T34" fmla="*/ 51 w 109"/>
                <a:gd name="T35" fmla="*/ 90 h 133"/>
                <a:gd name="T36" fmla="*/ 70 w 109"/>
                <a:gd name="T37" fmla="*/ 77 h 133"/>
                <a:gd name="T38" fmla="*/ 62 w 109"/>
                <a:gd name="T39" fmla="*/ 22 h 133"/>
                <a:gd name="T40" fmla="*/ 57 w 109"/>
                <a:gd name="T41" fmla="*/ 20 h 133"/>
                <a:gd name="T42" fmla="*/ 40 w 109"/>
                <a:gd name="T43" fmla="*/ 50 h 133"/>
                <a:gd name="T44" fmla="*/ 65 w 109"/>
                <a:gd name="T45" fmla="*/ 55 h 133"/>
                <a:gd name="T46" fmla="*/ 62 w 109"/>
                <a:gd name="T4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133">
                  <a:moveTo>
                    <a:pt x="2" y="45"/>
                  </a:moveTo>
                  <a:cubicBezTo>
                    <a:pt x="43" y="62"/>
                    <a:pt x="42" y="21"/>
                    <a:pt x="63" y="0"/>
                  </a:cubicBezTo>
                  <a:cubicBezTo>
                    <a:pt x="66" y="15"/>
                    <a:pt x="70" y="25"/>
                    <a:pt x="70" y="35"/>
                  </a:cubicBezTo>
                  <a:cubicBezTo>
                    <a:pt x="70" y="52"/>
                    <a:pt x="77" y="60"/>
                    <a:pt x="93" y="60"/>
                  </a:cubicBezTo>
                  <a:cubicBezTo>
                    <a:pt x="98" y="60"/>
                    <a:pt x="103" y="63"/>
                    <a:pt x="109" y="66"/>
                  </a:cubicBezTo>
                  <a:cubicBezTo>
                    <a:pt x="97" y="75"/>
                    <a:pt x="82" y="81"/>
                    <a:pt x="78" y="92"/>
                  </a:cubicBezTo>
                  <a:cubicBezTo>
                    <a:pt x="73" y="103"/>
                    <a:pt x="79" y="118"/>
                    <a:pt x="81" y="131"/>
                  </a:cubicBezTo>
                  <a:cubicBezTo>
                    <a:pt x="79" y="132"/>
                    <a:pt x="78" y="133"/>
                    <a:pt x="76" y="133"/>
                  </a:cubicBezTo>
                  <a:cubicBezTo>
                    <a:pt x="70" y="127"/>
                    <a:pt x="62" y="122"/>
                    <a:pt x="57" y="115"/>
                  </a:cubicBezTo>
                  <a:cubicBezTo>
                    <a:pt x="48" y="102"/>
                    <a:pt x="39" y="102"/>
                    <a:pt x="28" y="111"/>
                  </a:cubicBezTo>
                  <a:cubicBezTo>
                    <a:pt x="21" y="117"/>
                    <a:pt x="12" y="120"/>
                    <a:pt x="0" y="121"/>
                  </a:cubicBezTo>
                  <a:cubicBezTo>
                    <a:pt x="5" y="109"/>
                    <a:pt x="9" y="96"/>
                    <a:pt x="16" y="85"/>
                  </a:cubicBezTo>
                  <a:cubicBezTo>
                    <a:pt x="26" y="66"/>
                    <a:pt x="1" y="63"/>
                    <a:pt x="2" y="45"/>
                  </a:cubicBezTo>
                  <a:close/>
                  <a:moveTo>
                    <a:pt x="70" y="77"/>
                  </a:moveTo>
                  <a:cubicBezTo>
                    <a:pt x="70" y="74"/>
                    <a:pt x="70" y="71"/>
                    <a:pt x="70" y="68"/>
                  </a:cubicBezTo>
                  <a:cubicBezTo>
                    <a:pt x="61" y="65"/>
                    <a:pt x="53" y="60"/>
                    <a:pt x="44" y="59"/>
                  </a:cubicBezTo>
                  <a:cubicBezTo>
                    <a:pt x="40" y="59"/>
                    <a:pt x="35" y="67"/>
                    <a:pt x="31" y="72"/>
                  </a:cubicBezTo>
                  <a:cubicBezTo>
                    <a:pt x="37" y="78"/>
                    <a:pt x="43" y="88"/>
                    <a:pt x="51" y="90"/>
                  </a:cubicBezTo>
                  <a:cubicBezTo>
                    <a:pt x="56" y="91"/>
                    <a:pt x="64" y="82"/>
                    <a:pt x="70" y="77"/>
                  </a:cubicBezTo>
                  <a:close/>
                  <a:moveTo>
                    <a:pt x="62" y="22"/>
                  </a:moveTo>
                  <a:cubicBezTo>
                    <a:pt x="61" y="21"/>
                    <a:pt x="59" y="21"/>
                    <a:pt x="57" y="20"/>
                  </a:cubicBezTo>
                  <a:cubicBezTo>
                    <a:pt x="52" y="29"/>
                    <a:pt x="47" y="39"/>
                    <a:pt x="40" y="50"/>
                  </a:cubicBezTo>
                  <a:cubicBezTo>
                    <a:pt x="49" y="52"/>
                    <a:pt x="56" y="53"/>
                    <a:pt x="65" y="55"/>
                  </a:cubicBezTo>
                  <a:cubicBezTo>
                    <a:pt x="64" y="42"/>
                    <a:pt x="63" y="32"/>
                    <a:pt x="62"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29" name="Freeform 23"/>
            <p:cNvSpPr>
              <a:spLocks/>
            </p:cNvSpPr>
            <p:nvPr/>
          </p:nvSpPr>
          <p:spPr bwMode="auto">
            <a:xfrm>
              <a:off x="-9853613" y="912813"/>
              <a:ext cx="355600" cy="495300"/>
            </a:xfrm>
            <a:custGeom>
              <a:avLst/>
              <a:gdLst>
                <a:gd name="T0" fmla="*/ 65 w 95"/>
                <a:gd name="T1" fmla="*/ 0 h 132"/>
                <a:gd name="T2" fmla="*/ 95 w 95"/>
                <a:gd name="T3" fmla="*/ 72 h 132"/>
                <a:gd name="T4" fmla="*/ 46 w 95"/>
                <a:gd name="T5" fmla="*/ 132 h 132"/>
                <a:gd name="T6" fmla="*/ 0 w 95"/>
                <a:gd name="T7" fmla="*/ 66 h 132"/>
                <a:gd name="T8" fmla="*/ 65 w 95"/>
                <a:gd name="T9" fmla="*/ 0 h 132"/>
              </a:gdLst>
              <a:ahLst/>
              <a:cxnLst>
                <a:cxn ang="0">
                  <a:pos x="T0" y="T1"/>
                </a:cxn>
                <a:cxn ang="0">
                  <a:pos x="T2" y="T3"/>
                </a:cxn>
                <a:cxn ang="0">
                  <a:pos x="T4" y="T5"/>
                </a:cxn>
                <a:cxn ang="0">
                  <a:pos x="T6" y="T7"/>
                </a:cxn>
                <a:cxn ang="0">
                  <a:pos x="T8" y="T9"/>
                </a:cxn>
              </a:cxnLst>
              <a:rect l="0" t="0" r="r" b="b"/>
              <a:pathLst>
                <a:path w="95" h="132">
                  <a:moveTo>
                    <a:pt x="65" y="0"/>
                  </a:moveTo>
                  <a:cubicBezTo>
                    <a:pt x="73" y="28"/>
                    <a:pt x="74" y="57"/>
                    <a:pt x="95" y="72"/>
                  </a:cubicBezTo>
                  <a:cubicBezTo>
                    <a:pt x="78" y="93"/>
                    <a:pt x="61" y="114"/>
                    <a:pt x="46" y="132"/>
                  </a:cubicBezTo>
                  <a:cubicBezTo>
                    <a:pt x="46" y="106"/>
                    <a:pt x="38" y="79"/>
                    <a:pt x="0" y="66"/>
                  </a:cubicBezTo>
                  <a:cubicBezTo>
                    <a:pt x="39" y="57"/>
                    <a:pt x="56" y="32"/>
                    <a:pt x="6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0" name="Freeform 24"/>
            <p:cNvSpPr>
              <a:spLocks noEditPoints="1"/>
            </p:cNvSpPr>
            <p:nvPr/>
          </p:nvSpPr>
          <p:spPr bwMode="auto">
            <a:xfrm>
              <a:off x="-8593138" y="838200"/>
              <a:ext cx="687388" cy="814388"/>
            </a:xfrm>
            <a:custGeom>
              <a:avLst/>
              <a:gdLst>
                <a:gd name="T0" fmla="*/ 115 w 183"/>
                <a:gd name="T1" fmla="*/ 8 h 217"/>
                <a:gd name="T2" fmla="*/ 183 w 183"/>
                <a:gd name="T3" fmla="*/ 174 h 217"/>
                <a:gd name="T4" fmla="*/ 69 w 183"/>
                <a:gd name="T5" fmla="*/ 198 h 217"/>
                <a:gd name="T6" fmla="*/ 16 w 183"/>
                <a:gd name="T7" fmla="*/ 75 h 217"/>
                <a:gd name="T8" fmla="*/ 115 w 183"/>
                <a:gd name="T9" fmla="*/ 8 h 217"/>
                <a:gd name="T10" fmla="*/ 98 w 183"/>
                <a:gd name="T11" fmla="*/ 16 h 217"/>
                <a:gd name="T12" fmla="*/ 21 w 183"/>
                <a:gd name="T13" fmla="*/ 81 h 217"/>
                <a:gd name="T14" fmla="*/ 66 w 183"/>
                <a:gd name="T15" fmla="*/ 188 h 217"/>
                <a:gd name="T16" fmla="*/ 165 w 183"/>
                <a:gd name="T17" fmla="*/ 180 h 217"/>
                <a:gd name="T18" fmla="*/ 98 w 183"/>
                <a:gd name="T19" fmla="*/ 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217">
                  <a:moveTo>
                    <a:pt x="115" y="8"/>
                  </a:moveTo>
                  <a:cubicBezTo>
                    <a:pt x="49" y="74"/>
                    <a:pt x="88" y="178"/>
                    <a:pt x="183" y="174"/>
                  </a:cubicBezTo>
                  <a:cubicBezTo>
                    <a:pt x="163" y="205"/>
                    <a:pt x="109" y="217"/>
                    <a:pt x="69" y="198"/>
                  </a:cubicBezTo>
                  <a:cubicBezTo>
                    <a:pt x="23" y="176"/>
                    <a:pt x="0" y="123"/>
                    <a:pt x="16" y="75"/>
                  </a:cubicBezTo>
                  <a:cubicBezTo>
                    <a:pt x="31" y="29"/>
                    <a:pt x="74" y="0"/>
                    <a:pt x="115" y="8"/>
                  </a:cubicBezTo>
                  <a:close/>
                  <a:moveTo>
                    <a:pt x="98" y="16"/>
                  </a:moveTo>
                  <a:cubicBezTo>
                    <a:pt x="65" y="15"/>
                    <a:pt x="31" y="43"/>
                    <a:pt x="21" y="81"/>
                  </a:cubicBezTo>
                  <a:cubicBezTo>
                    <a:pt x="9" y="123"/>
                    <a:pt x="28" y="167"/>
                    <a:pt x="66" y="188"/>
                  </a:cubicBezTo>
                  <a:cubicBezTo>
                    <a:pt x="101" y="207"/>
                    <a:pt x="144" y="204"/>
                    <a:pt x="165" y="180"/>
                  </a:cubicBezTo>
                  <a:cubicBezTo>
                    <a:pt x="93" y="172"/>
                    <a:pt x="45" y="97"/>
                    <a:pt x="98"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1" name="Freeform 25"/>
            <p:cNvSpPr>
              <a:spLocks/>
            </p:cNvSpPr>
            <p:nvPr/>
          </p:nvSpPr>
          <p:spPr bwMode="auto">
            <a:xfrm>
              <a:off x="-4191000" y="-1347788"/>
              <a:ext cx="296863" cy="428625"/>
            </a:xfrm>
            <a:custGeom>
              <a:avLst/>
              <a:gdLst>
                <a:gd name="T0" fmla="*/ 17 w 79"/>
                <a:gd name="T1" fmla="*/ 62 h 114"/>
                <a:gd name="T2" fmla="*/ 0 w 79"/>
                <a:gd name="T3" fmla="*/ 44 h 114"/>
                <a:gd name="T4" fmla="*/ 23 w 79"/>
                <a:gd name="T5" fmla="*/ 21 h 114"/>
                <a:gd name="T6" fmla="*/ 57 w 79"/>
                <a:gd name="T7" fmla="*/ 0 h 114"/>
                <a:gd name="T8" fmla="*/ 79 w 79"/>
                <a:gd name="T9" fmla="*/ 34 h 114"/>
                <a:gd name="T10" fmla="*/ 79 w 79"/>
                <a:gd name="T11" fmla="*/ 63 h 114"/>
                <a:gd name="T12" fmla="*/ 64 w 79"/>
                <a:gd name="T13" fmla="*/ 87 h 114"/>
                <a:gd name="T14" fmla="*/ 38 w 79"/>
                <a:gd name="T15" fmla="*/ 114 h 114"/>
                <a:gd name="T16" fmla="*/ 8 w 79"/>
                <a:gd name="T17" fmla="*/ 80 h 114"/>
                <a:gd name="T18" fmla="*/ 17 w 79"/>
                <a:gd name="T19"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4">
                  <a:moveTo>
                    <a:pt x="17" y="62"/>
                  </a:moveTo>
                  <a:cubicBezTo>
                    <a:pt x="12" y="57"/>
                    <a:pt x="8" y="53"/>
                    <a:pt x="0" y="44"/>
                  </a:cubicBezTo>
                  <a:cubicBezTo>
                    <a:pt x="23" y="48"/>
                    <a:pt x="28" y="39"/>
                    <a:pt x="23" y="21"/>
                  </a:cubicBezTo>
                  <a:cubicBezTo>
                    <a:pt x="50" y="36"/>
                    <a:pt x="46" y="7"/>
                    <a:pt x="57" y="0"/>
                  </a:cubicBezTo>
                  <a:cubicBezTo>
                    <a:pt x="68" y="10"/>
                    <a:pt x="50" y="37"/>
                    <a:pt x="79" y="34"/>
                  </a:cubicBezTo>
                  <a:cubicBezTo>
                    <a:pt x="79" y="43"/>
                    <a:pt x="79" y="52"/>
                    <a:pt x="79" y="63"/>
                  </a:cubicBezTo>
                  <a:cubicBezTo>
                    <a:pt x="76" y="68"/>
                    <a:pt x="70" y="77"/>
                    <a:pt x="64" y="87"/>
                  </a:cubicBezTo>
                  <a:cubicBezTo>
                    <a:pt x="41" y="77"/>
                    <a:pt x="48" y="106"/>
                    <a:pt x="38" y="114"/>
                  </a:cubicBezTo>
                  <a:cubicBezTo>
                    <a:pt x="29" y="102"/>
                    <a:pt x="46" y="69"/>
                    <a:pt x="8" y="80"/>
                  </a:cubicBezTo>
                  <a:cubicBezTo>
                    <a:pt x="11" y="72"/>
                    <a:pt x="14" y="68"/>
                    <a:pt x="17"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2" name="Freeform 26"/>
            <p:cNvSpPr>
              <a:spLocks noEditPoints="1"/>
            </p:cNvSpPr>
            <p:nvPr/>
          </p:nvSpPr>
          <p:spPr bwMode="auto">
            <a:xfrm>
              <a:off x="-6418263" y="-2282825"/>
              <a:ext cx="608013" cy="819150"/>
            </a:xfrm>
            <a:custGeom>
              <a:avLst/>
              <a:gdLst>
                <a:gd name="T0" fmla="*/ 87 w 162"/>
                <a:gd name="T1" fmla="*/ 218 h 218"/>
                <a:gd name="T2" fmla="*/ 67 w 162"/>
                <a:gd name="T3" fmla="*/ 162 h 218"/>
                <a:gd name="T4" fmla="*/ 26 w 162"/>
                <a:gd name="T5" fmla="*/ 126 h 218"/>
                <a:gd name="T6" fmla="*/ 3 w 162"/>
                <a:gd name="T7" fmla="*/ 126 h 218"/>
                <a:gd name="T8" fmla="*/ 0 w 162"/>
                <a:gd name="T9" fmla="*/ 119 h 218"/>
                <a:gd name="T10" fmla="*/ 23 w 162"/>
                <a:gd name="T11" fmla="*/ 107 h 218"/>
                <a:gd name="T12" fmla="*/ 58 w 162"/>
                <a:gd name="T13" fmla="*/ 65 h 218"/>
                <a:gd name="T14" fmla="*/ 74 w 162"/>
                <a:gd name="T15" fmla="*/ 0 h 218"/>
                <a:gd name="T16" fmla="*/ 95 w 162"/>
                <a:gd name="T17" fmla="*/ 88 h 218"/>
                <a:gd name="T18" fmla="*/ 162 w 162"/>
                <a:gd name="T19" fmla="*/ 98 h 218"/>
                <a:gd name="T20" fmla="*/ 162 w 162"/>
                <a:gd name="T21" fmla="*/ 108 h 218"/>
                <a:gd name="T22" fmla="*/ 119 w 162"/>
                <a:gd name="T23" fmla="*/ 118 h 218"/>
                <a:gd name="T24" fmla="*/ 96 w 162"/>
                <a:gd name="T25" fmla="*/ 144 h 218"/>
                <a:gd name="T26" fmla="*/ 93 w 162"/>
                <a:gd name="T27" fmla="*/ 217 h 218"/>
                <a:gd name="T28" fmla="*/ 87 w 162"/>
                <a:gd name="T29" fmla="*/ 218 h 218"/>
                <a:gd name="T30" fmla="*/ 81 w 162"/>
                <a:gd name="T31" fmla="*/ 12 h 218"/>
                <a:gd name="T32" fmla="*/ 74 w 162"/>
                <a:gd name="T33" fmla="*/ 12 h 218"/>
                <a:gd name="T34" fmla="*/ 66 w 162"/>
                <a:gd name="T35" fmla="*/ 57 h 218"/>
                <a:gd name="T36" fmla="*/ 21 w 162"/>
                <a:gd name="T37" fmla="*/ 115 h 218"/>
                <a:gd name="T38" fmla="*/ 18 w 162"/>
                <a:gd name="T39" fmla="*/ 119 h 218"/>
                <a:gd name="T40" fmla="*/ 29 w 162"/>
                <a:gd name="T41" fmla="*/ 121 h 218"/>
                <a:gd name="T42" fmla="*/ 73 w 162"/>
                <a:gd name="T43" fmla="*/ 163 h 218"/>
                <a:gd name="T44" fmla="*/ 83 w 162"/>
                <a:gd name="T45" fmla="*/ 205 h 218"/>
                <a:gd name="T46" fmla="*/ 90 w 162"/>
                <a:gd name="T47" fmla="*/ 204 h 218"/>
                <a:gd name="T48" fmla="*/ 89 w 162"/>
                <a:gd name="T49" fmla="*/ 141 h 218"/>
                <a:gd name="T50" fmla="*/ 114 w 162"/>
                <a:gd name="T51" fmla="*/ 113 h 218"/>
                <a:gd name="T52" fmla="*/ 148 w 162"/>
                <a:gd name="T53" fmla="*/ 106 h 218"/>
                <a:gd name="T54" fmla="*/ 110 w 162"/>
                <a:gd name="T55" fmla="*/ 98 h 218"/>
                <a:gd name="T56" fmla="*/ 85 w 162"/>
                <a:gd name="T57" fmla="*/ 74 h 218"/>
                <a:gd name="T58" fmla="*/ 81 w 162"/>
                <a:gd name="T59"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218">
                  <a:moveTo>
                    <a:pt x="87" y="218"/>
                  </a:moveTo>
                  <a:cubicBezTo>
                    <a:pt x="70" y="203"/>
                    <a:pt x="70" y="182"/>
                    <a:pt x="67" y="162"/>
                  </a:cubicBezTo>
                  <a:cubicBezTo>
                    <a:pt x="61" y="128"/>
                    <a:pt x="61" y="127"/>
                    <a:pt x="26" y="126"/>
                  </a:cubicBezTo>
                  <a:cubicBezTo>
                    <a:pt x="18" y="126"/>
                    <a:pt x="10" y="126"/>
                    <a:pt x="3" y="126"/>
                  </a:cubicBezTo>
                  <a:cubicBezTo>
                    <a:pt x="2" y="124"/>
                    <a:pt x="1" y="121"/>
                    <a:pt x="0" y="119"/>
                  </a:cubicBezTo>
                  <a:cubicBezTo>
                    <a:pt x="8" y="115"/>
                    <a:pt x="15" y="110"/>
                    <a:pt x="23" y="107"/>
                  </a:cubicBezTo>
                  <a:cubicBezTo>
                    <a:pt x="55" y="97"/>
                    <a:pt x="55" y="97"/>
                    <a:pt x="58" y="65"/>
                  </a:cubicBezTo>
                  <a:cubicBezTo>
                    <a:pt x="61" y="43"/>
                    <a:pt x="66" y="22"/>
                    <a:pt x="74" y="0"/>
                  </a:cubicBezTo>
                  <a:cubicBezTo>
                    <a:pt x="97" y="27"/>
                    <a:pt x="84" y="61"/>
                    <a:pt x="95" y="88"/>
                  </a:cubicBezTo>
                  <a:cubicBezTo>
                    <a:pt x="117" y="91"/>
                    <a:pt x="139" y="95"/>
                    <a:pt x="162" y="98"/>
                  </a:cubicBezTo>
                  <a:cubicBezTo>
                    <a:pt x="162" y="102"/>
                    <a:pt x="162" y="105"/>
                    <a:pt x="162" y="108"/>
                  </a:cubicBezTo>
                  <a:cubicBezTo>
                    <a:pt x="148" y="111"/>
                    <a:pt x="134" y="116"/>
                    <a:pt x="119" y="118"/>
                  </a:cubicBezTo>
                  <a:cubicBezTo>
                    <a:pt x="103" y="120"/>
                    <a:pt x="95" y="126"/>
                    <a:pt x="96" y="144"/>
                  </a:cubicBezTo>
                  <a:cubicBezTo>
                    <a:pt x="97" y="168"/>
                    <a:pt x="94" y="193"/>
                    <a:pt x="93" y="217"/>
                  </a:cubicBezTo>
                  <a:cubicBezTo>
                    <a:pt x="91" y="217"/>
                    <a:pt x="89" y="217"/>
                    <a:pt x="87" y="218"/>
                  </a:cubicBezTo>
                  <a:close/>
                  <a:moveTo>
                    <a:pt x="81" y="12"/>
                  </a:moveTo>
                  <a:cubicBezTo>
                    <a:pt x="78" y="12"/>
                    <a:pt x="76" y="12"/>
                    <a:pt x="74" y="12"/>
                  </a:cubicBezTo>
                  <a:cubicBezTo>
                    <a:pt x="71" y="27"/>
                    <a:pt x="66" y="42"/>
                    <a:pt x="66" y="57"/>
                  </a:cubicBezTo>
                  <a:cubicBezTo>
                    <a:pt x="66" y="89"/>
                    <a:pt x="60" y="114"/>
                    <a:pt x="21" y="115"/>
                  </a:cubicBezTo>
                  <a:cubicBezTo>
                    <a:pt x="20" y="115"/>
                    <a:pt x="20" y="116"/>
                    <a:pt x="18" y="119"/>
                  </a:cubicBezTo>
                  <a:cubicBezTo>
                    <a:pt x="22" y="120"/>
                    <a:pt x="26" y="121"/>
                    <a:pt x="29" y="121"/>
                  </a:cubicBezTo>
                  <a:cubicBezTo>
                    <a:pt x="69" y="124"/>
                    <a:pt x="68" y="124"/>
                    <a:pt x="73" y="163"/>
                  </a:cubicBezTo>
                  <a:cubicBezTo>
                    <a:pt x="75" y="177"/>
                    <a:pt x="80" y="191"/>
                    <a:pt x="83" y="205"/>
                  </a:cubicBezTo>
                  <a:cubicBezTo>
                    <a:pt x="85" y="205"/>
                    <a:pt x="87" y="205"/>
                    <a:pt x="90" y="204"/>
                  </a:cubicBezTo>
                  <a:cubicBezTo>
                    <a:pt x="90" y="183"/>
                    <a:pt x="90" y="162"/>
                    <a:pt x="89" y="141"/>
                  </a:cubicBezTo>
                  <a:cubicBezTo>
                    <a:pt x="89" y="124"/>
                    <a:pt x="95" y="114"/>
                    <a:pt x="114" y="113"/>
                  </a:cubicBezTo>
                  <a:cubicBezTo>
                    <a:pt x="125" y="112"/>
                    <a:pt x="137" y="108"/>
                    <a:pt x="148" y="106"/>
                  </a:cubicBezTo>
                  <a:cubicBezTo>
                    <a:pt x="135" y="100"/>
                    <a:pt x="122" y="96"/>
                    <a:pt x="110" y="98"/>
                  </a:cubicBezTo>
                  <a:cubicBezTo>
                    <a:pt x="90" y="100"/>
                    <a:pt x="86" y="91"/>
                    <a:pt x="85" y="74"/>
                  </a:cubicBezTo>
                  <a:cubicBezTo>
                    <a:pt x="85" y="54"/>
                    <a:pt x="82" y="33"/>
                    <a:pt x="81"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3" name="Freeform 27"/>
            <p:cNvSpPr>
              <a:spLocks noEditPoints="1"/>
            </p:cNvSpPr>
            <p:nvPr/>
          </p:nvSpPr>
          <p:spPr bwMode="auto">
            <a:xfrm>
              <a:off x="-8172450" y="-250825"/>
              <a:ext cx="508000" cy="676275"/>
            </a:xfrm>
            <a:custGeom>
              <a:avLst/>
              <a:gdLst>
                <a:gd name="T0" fmla="*/ 53 w 135"/>
                <a:gd name="T1" fmla="*/ 0 h 180"/>
                <a:gd name="T2" fmla="*/ 75 w 135"/>
                <a:gd name="T3" fmla="*/ 37 h 180"/>
                <a:gd name="T4" fmla="*/ 98 w 135"/>
                <a:gd name="T5" fmla="*/ 45 h 180"/>
                <a:gd name="T6" fmla="*/ 127 w 135"/>
                <a:gd name="T7" fmla="*/ 34 h 180"/>
                <a:gd name="T8" fmla="*/ 126 w 135"/>
                <a:gd name="T9" fmla="*/ 43 h 180"/>
                <a:gd name="T10" fmla="*/ 131 w 135"/>
                <a:gd name="T11" fmla="*/ 135 h 180"/>
                <a:gd name="T12" fmla="*/ 134 w 135"/>
                <a:gd name="T13" fmla="*/ 149 h 180"/>
                <a:gd name="T14" fmla="*/ 82 w 135"/>
                <a:gd name="T15" fmla="*/ 125 h 180"/>
                <a:gd name="T16" fmla="*/ 51 w 135"/>
                <a:gd name="T17" fmla="*/ 180 h 180"/>
                <a:gd name="T18" fmla="*/ 45 w 135"/>
                <a:gd name="T19" fmla="*/ 179 h 180"/>
                <a:gd name="T20" fmla="*/ 46 w 135"/>
                <a:gd name="T21" fmla="*/ 132 h 180"/>
                <a:gd name="T22" fmla="*/ 23 w 135"/>
                <a:gd name="T23" fmla="*/ 97 h 180"/>
                <a:gd name="T24" fmla="*/ 0 w 135"/>
                <a:gd name="T25" fmla="*/ 85 h 180"/>
                <a:gd name="T26" fmla="*/ 31 w 135"/>
                <a:gd name="T27" fmla="*/ 70 h 180"/>
                <a:gd name="T28" fmla="*/ 47 w 135"/>
                <a:gd name="T29" fmla="*/ 47 h 180"/>
                <a:gd name="T30" fmla="*/ 47 w 135"/>
                <a:gd name="T31" fmla="*/ 1 h 180"/>
                <a:gd name="T32" fmla="*/ 53 w 135"/>
                <a:gd name="T33" fmla="*/ 0 h 180"/>
                <a:gd name="T34" fmla="*/ 53 w 135"/>
                <a:gd name="T35" fmla="*/ 162 h 180"/>
                <a:gd name="T36" fmla="*/ 80 w 135"/>
                <a:gd name="T37" fmla="*/ 116 h 180"/>
                <a:gd name="T38" fmla="*/ 123 w 135"/>
                <a:gd name="T39" fmla="*/ 136 h 180"/>
                <a:gd name="T40" fmla="*/ 100 w 135"/>
                <a:gd name="T41" fmla="*/ 90 h 180"/>
                <a:gd name="T42" fmla="*/ 115 w 135"/>
                <a:gd name="T43" fmla="*/ 43 h 180"/>
                <a:gd name="T44" fmla="*/ 56 w 135"/>
                <a:gd name="T45" fmla="*/ 22 h 180"/>
                <a:gd name="T46" fmla="*/ 16 w 135"/>
                <a:gd name="T47" fmla="*/ 85 h 180"/>
                <a:gd name="T48" fmla="*/ 53 w 135"/>
                <a:gd name="T49"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80">
                  <a:moveTo>
                    <a:pt x="53" y="0"/>
                  </a:moveTo>
                  <a:cubicBezTo>
                    <a:pt x="60" y="12"/>
                    <a:pt x="69" y="24"/>
                    <a:pt x="75" y="37"/>
                  </a:cubicBezTo>
                  <a:cubicBezTo>
                    <a:pt x="80" y="49"/>
                    <a:pt x="87" y="50"/>
                    <a:pt x="98" y="45"/>
                  </a:cubicBezTo>
                  <a:cubicBezTo>
                    <a:pt x="107" y="41"/>
                    <a:pt x="116" y="38"/>
                    <a:pt x="127" y="34"/>
                  </a:cubicBezTo>
                  <a:cubicBezTo>
                    <a:pt x="126" y="39"/>
                    <a:pt x="127" y="42"/>
                    <a:pt x="126" y="43"/>
                  </a:cubicBezTo>
                  <a:cubicBezTo>
                    <a:pt x="98" y="75"/>
                    <a:pt x="108" y="105"/>
                    <a:pt x="131" y="135"/>
                  </a:cubicBezTo>
                  <a:cubicBezTo>
                    <a:pt x="134" y="138"/>
                    <a:pt x="135" y="141"/>
                    <a:pt x="134" y="149"/>
                  </a:cubicBezTo>
                  <a:cubicBezTo>
                    <a:pt x="117" y="141"/>
                    <a:pt x="101" y="134"/>
                    <a:pt x="82" y="125"/>
                  </a:cubicBezTo>
                  <a:cubicBezTo>
                    <a:pt x="72" y="144"/>
                    <a:pt x="61" y="162"/>
                    <a:pt x="51" y="180"/>
                  </a:cubicBezTo>
                  <a:cubicBezTo>
                    <a:pt x="49" y="179"/>
                    <a:pt x="47" y="179"/>
                    <a:pt x="45" y="179"/>
                  </a:cubicBezTo>
                  <a:cubicBezTo>
                    <a:pt x="45" y="163"/>
                    <a:pt x="44" y="147"/>
                    <a:pt x="46" y="132"/>
                  </a:cubicBezTo>
                  <a:cubicBezTo>
                    <a:pt x="48" y="113"/>
                    <a:pt x="41" y="102"/>
                    <a:pt x="23" y="97"/>
                  </a:cubicBezTo>
                  <a:cubicBezTo>
                    <a:pt x="17" y="94"/>
                    <a:pt x="11" y="90"/>
                    <a:pt x="0" y="85"/>
                  </a:cubicBezTo>
                  <a:cubicBezTo>
                    <a:pt x="13" y="79"/>
                    <a:pt x="22" y="73"/>
                    <a:pt x="31" y="70"/>
                  </a:cubicBezTo>
                  <a:cubicBezTo>
                    <a:pt x="44" y="67"/>
                    <a:pt x="48" y="59"/>
                    <a:pt x="47" y="47"/>
                  </a:cubicBezTo>
                  <a:cubicBezTo>
                    <a:pt x="47" y="32"/>
                    <a:pt x="47" y="17"/>
                    <a:pt x="47" y="1"/>
                  </a:cubicBezTo>
                  <a:cubicBezTo>
                    <a:pt x="49" y="1"/>
                    <a:pt x="51" y="0"/>
                    <a:pt x="53" y="0"/>
                  </a:cubicBezTo>
                  <a:close/>
                  <a:moveTo>
                    <a:pt x="53" y="162"/>
                  </a:moveTo>
                  <a:cubicBezTo>
                    <a:pt x="64" y="143"/>
                    <a:pt x="72" y="130"/>
                    <a:pt x="80" y="116"/>
                  </a:cubicBezTo>
                  <a:cubicBezTo>
                    <a:pt x="93" y="123"/>
                    <a:pt x="106" y="128"/>
                    <a:pt x="123" y="136"/>
                  </a:cubicBezTo>
                  <a:cubicBezTo>
                    <a:pt x="113" y="118"/>
                    <a:pt x="101" y="104"/>
                    <a:pt x="100" y="90"/>
                  </a:cubicBezTo>
                  <a:cubicBezTo>
                    <a:pt x="99" y="77"/>
                    <a:pt x="108" y="62"/>
                    <a:pt x="115" y="43"/>
                  </a:cubicBezTo>
                  <a:cubicBezTo>
                    <a:pt x="81" y="70"/>
                    <a:pt x="70" y="46"/>
                    <a:pt x="56" y="22"/>
                  </a:cubicBezTo>
                  <a:cubicBezTo>
                    <a:pt x="57" y="53"/>
                    <a:pt x="55" y="79"/>
                    <a:pt x="16" y="85"/>
                  </a:cubicBezTo>
                  <a:cubicBezTo>
                    <a:pt x="64" y="93"/>
                    <a:pt x="51" y="128"/>
                    <a:pt x="5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4" name="Freeform 28"/>
            <p:cNvSpPr>
              <a:spLocks noEditPoints="1"/>
            </p:cNvSpPr>
            <p:nvPr/>
          </p:nvSpPr>
          <p:spPr bwMode="auto">
            <a:xfrm>
              <a:off x="-3937000" y="3035300"/>
              <a:ext cx="327025" cy="368300"/>
            </a:xfrm>
            <a:custGeom>
              <a:avLst/>
              <a:gdLst>
                <a:gd name="T0" fmla="*/ 12 w 87"/>
                <a:gd name="T1" fmla="*/ 98 h 98"/>
                <a:gd name="T2" fmla="*/ 0 w 87"/>
                <a:gd name="T3" fmla="*/ 32 h 98"/>
                <a:gd name="T4" fmla="*/ 49 w 87"/>
                <a:gd name="T5" fmla="*/ 0 h 98"/>
                <a:gd name="T6" fmla="*/ 87 w 87"/>
                <a:gd name="T7" fmla="*/ 35 h 98"/>
                <a:gd name="T8" fmla="*/ 66 w 87"/>
                <a:gd name="T9" fmla="*/ 97 h 98"/>
                <a:gd name="T10" fmla="*/ 60 w 87"/>
                <a:gd name="T11" fmla="*/ 98 h 98"/>
                <a:gd name="T12" fmla="*/ 42 w 87"/>
                <a:gd name="T13" fmla="*/ 78 h 98"/>
                <a:gd name="T14" fmla="*/ 12 w 87"/>
                <a:gd name="T15" fmla="*/ 98 h 98"/>
                <a:gd name="T16" fmla="*/ 38 w 87"/>
                <a:gd name="T17" fmla="*/ 65 h 98"/>
                <a:gd name="T18" fmla="*/ 51 w 87"/>
                <a:gd name="T19" fmla="*/ 64 h 98"/>
                <a:gd name="T20" fmla="*/ 49 w 87"/>
                <a:gd name="T21" fmla="*/ 40 h 98"/>
                <a:gd name="T22" fmla="*/ 36 w 87"/>
                <a:gd name="T23" fmla="*/ 43 h 98"/>
                <a:gd name="T24" fmla="*/ 38 w 87"/>
                <a:gd name="T25"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8">
                  <a:moveTo>
                    <a:pt x="12" y="98"/>
                  </a:moveTo>
                  <a:cubicBezTo>
                    <a:pt x="14" y="74"/>
                    <a:pt x="36" y="50"/>
                    <a:pt x="0" y="32"/>
                  </a:cubicBezTo>
                  <a:cubicBezTo>
                    <a:pt x="31" y="38"/>
                    <a:pt x="40" y="20"/>
                    <a:pt x="49" y="0"/>
                  </a:cubicBezTo>
                  <a:cubicBezTo>
                    <a:pt x="56" y="18"/>
                    <a:pt x="54" y="43"/>
                    <a:pt x="87" y="35"/>
                  </a:cubicBezTo>
                  <a:cubicBezTo>
                    <a:pt x="71" y="54"/>
                    <a:pt x="51" y="69"/>
                    <a:pt x="66" y="97"/>
                  </a:cubicBezTo>
                  <a:cubicBezTo>
                    <a:pt x="64" y="97"/>
                    <a:pt x="62" y="97"/>
                    <a:pt x="60" y="98"/>
                  </a:cubicBezTo>
                  <a:cubicBezTo>
                    <a:pt x="54" y="91"/>
                    <a:pt x="48" y="85"/>
                    <a:pt x="42" y="78"/>
                  </a:cubicBezTo>
                  <a:cubicBezTo>
                    <a:pt x="33" y="84"/>
                    <a:pt x="24" y="90"/>
                    <a:pt x="12" y="98"/>
                  </a:cubicBezTo>
                  <a:close/>
                  <a:moveTo>
                    <a:pt x="38" y="65"/>
                  </a:moveTo>
                  <a:cubicBezTo>
                    <a:pt x="42" y="65"/>
                    <a:pt x="47" y="64"/>
                    <a:pt x="51" y="64"/>
                  </a:cubicBezTo>
                  <a:cubicBezTo>
                    <a:pt x="50" y="56"/>
                    <a:pt x="50" y="48"/>
                    <a:pt x="49" y="40"/>
                  </a:cubicBezTo>
                  <a:cubicBezTo>
                    <a:pt x="45" y="41"/>
                    <a:pt x="37" y="42"/>
                    <a:pt x="36" y="43"/>
                  </a:cubicBezTo>
                  <a:cubicBezTo>
                    <a:pt x="36" y="50"/>
                    <a:pt x="37" y="58"/>
                    <a:pt x="38"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29"/>
            <p:cNvSpPr>
              <a:spLocks noEditPoints="1"/>
            </p:cNvSpPr>
            <p:nvPr/>
          </p:nvSpPr>
          <p:spPr bwMode="auto">
            <a:xfrm>
              <a:off x="-5006975" y="260350"/>
              <a:ext cx="398463" cy="528638"/>
            </a:xfrm>
            <a:custGeom>
              <a:avLst/>
              <a:gdLst>
                <a:gd name="T0" fmla="*/ 0 w 106"/>
                <a:gd name="T1" fmla="*/ 79 h 141"/>
                <a:gd name="T2" fmla="*/ 36 w 106"/>
                <a:gd name="T3" fmla="*/ 63 h 141"/>
                <a:gd name="T4" fmla="*/ 50 w 106"/>
                <a:gd name="T5" fmla="*/ 0 h 141"/>
                <a:gd name="T6" fmla="*/ 63 w 106"/>
                <a:gd name="T7" fmla="*/ 60 h 141"/>
                <a:gd name="T8" fmla="*/ 93 w 106"/>
                <a:gd name="T9" fmla="*/ 61 h 141"/>
                <a:gd name="T10" fmla="*/ 106 w 106"/>
                <a:gd name="T11" fmla="*/ 70 h 141"/>
                <a:gd name="T12" fmla="*/ 96 w 106"/>
                <a:gd name="T13" fmla="*/ 82 h 141"/>
                <a:gd name="T14" fmla="*/ 67 w 106"/>
                <a:gd name="T15" fmla="*/ 89 h 141"/>
                <a:gd name="T16" fmla="*/ 64 w 106"/>
                <a:gd name="T17" fmla="*/ 140 h 141"/>
                <a:gd name="T18" fmla="*/ 56 w 106"/>
                <a:gd name="T19" fmla="*/ 141 h 141"/>
                <a:gd name="T20" fmla="*/ 46 w 106"/>
                <a:gd name="T21" fmla="*/ 119 h 141"/>
                <a:gd name="T22" fmla="*/ 16 w 106"/>
                <a:gd name="T23" fmla="*/ 90 h 141"/>
                <a:gd name="T24" fmla="*/ 2 w 106"/>
                <a:gd name="T25" fmla="*/ 86 h 141"/>
                <a:gd name="T26" fmla="*/ 0 w 106"/>
                <a:gd name="T27" fmla="*/ 79 h 141"/>
                <a:gd name="T28" fmla="*/ 51 w 106"/>
                <a:gd name="T29" fmla="*/ 15 h 141"/>
                <a:gd name="T30" fmla="*/ 44 w 106"/>
                <a:gd name="T31" fmla="*/ 15 h 141"/>
                <a:gd name="T32" fmla="*/ 44 w 106"/>
                <a:gd name="T33" fmla="*/ 57 h 141"/>
                <a:gd name="T34" fmla="*/ 12 w 106"/>
                <a:gd name="T35" fmla="*/ 85 h 141"/>
                <a:gd name="T36" fmla="*/ 57 w 106"/>
                <a:gd name="T37" fmla="*/ 124 h 141"/>
                <a:gd name="T38" fmla="*/ 58 w 106"/>
                <a:gd name="T39" fmla="*/ 103 h 141"/>
                <a:gd name="T40" fmla="*/ 78 w 106"/>
                <a:gd name="T41" fmla="*/ 80 h 141"/>
                <a:gd name="T42" fmla="*/ 100 w 106"/>
                <a:gd name="T43" fmla="*/ 73 h 141"/>
                <a:gd name="T44" fmla="*/ 99 w 106"/>
                <a:gd name="T45" fmla="*/ 68 h 141"/>
                <a:gd name="T46" fmla="*/ 56 w 106"/>
                <a:gd name="T47" fmla="*/ 68 h 141"/>
                <a:gd name="T48" fmla="*/ 51 w 106"/>
                <a:gd name="T49" fmla="*/ 1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41">
                  <a:moveTo>
                    <a:pt x="0" y="79"/>
                  </a:moveTo>
                  <a:cubicBezTo>
                    <a:pt x="12" y="74"/>
                    <a:pt x="24" y="68"/>
                    <a:pt x="36" y="63"/>
                  </a:cubicBezTo>
                  <a:cubicBezTo>
                    <a:pt x="42" y="43"/>
                    <a:pt x="30" y="19"/>
                    <a:pt x="50" y="0"/>
                  </a:cubicBezTo>
                  <a:cubicBezTo>
                    <a:pt x="64" y="18"/>
                    <a:pt x="58" y="39"/>
                    <a:pt x="63" y="60"/>
                  </a:cubicBezTo>
                  <a:cubicBezTo>
                    <a:pt x="73" y="60"/>
                    <a:pt x="83" y="59"/>
                    <a:pt x="93" y="61"/>
                  </a:cubicBezTo>
                  <a:cubicBezTo>
                    <a:pt x="98" y="61"/>
                    <a:pt x="102" y="67"/>
                    <a:pt x="106" y="70"/>
                  </a:cubicBezTo>
                  <a:cubicBezTo>
                    <a:pt x="103" y="74"/>
                    <a:pt x="100" y="81"/>
                    <a:pt x="96" y="82"/>
                  </a:cubicBezTo>
                  <a:cubicBezTo>
                    <a:pt x="87" y="86"/>
                    <a:pt x="77" y="87"/>
                    <a:pt x="67" y="89"/>
                  </a:cubicBezTo>
                  <a:cubicBezTo>
                    <a:pt x="66" y="106"/>
                    <a:pt x="65" y="123"/>
                    <a:pt x="64" y="140"/>
                  </a:cubicBezTo>
                  <a:cubicBezTo>
                    <a:pt x="61" y="140"/>
                    <a:pt x="58" y="141"/>
                    <a:pt x="56" y="141"/>
                  </a:cubicBezTo>
                  <a:cubicBezTo>
                    <a:pt x="52" y="134"/>
                    <a:pt x="47" y="126"/>
                    <a:pt x="46" y="119"/>
                  </a:cubicBezTo>
                  <a:cubicBezTo>
                    <a:pt x="45" y="99"/>
                    <a:pt x="37" y="88"/>
                    <a:pt x="16" y="90"/>
                  </a:cubicBezTo>
                  <a:cubicBezTo>
                    <a:pt x="11" y="90"/>
                    <a:pt x="6" y="87"/>
                    <a:pt x="2" y="86"/>
                  </a:cubicBezTo>
                  <a:cubicBezTo>
                    <a:pt x="1" y="84"/>
                    <a:pt x="0" y="81"/>
                    <a:pt x="0" y="79"/>
                  </a:cubicBezTo>
                  <a:close/>
                  <a:moveTo>
                    <a:pt x="51" y="15"/>
                  </a:moveTo>
                  <a:cubicBezTo>
                    <a:pt x="49" y="15"/>
                    <a:pt x="46" y="15"/>
                    <a:pt x="44" y="15"/>
                  </a:cubicBezTo>
                  <a:cubicBezTo>
                    <a:pt x="44" y="29"/>
                    <a:pt x="43" y="43"/>
                    <a:pt x="44" y="57"/>
                  </a:cubicBezTo>
                  <a:cubicBezTo>
                    <a:pt x="47" y="80"/>
                    <a:pt x="22" y="70"/>
                    <a:pt x="12" y="85"/>
                  </a:cubicBezTo>
                  <a:cubicBezTo>
                    <a:pt x="51" y="74"/>
                    <a:pt x="50" y="102"/>
                    <a:pt x="57" y="124"/>
                  </a:cubicBezTo>
                  <a:cubicBezTo>
                    <a:pt x="58" y="116"/>
                    <a:pt x="59" y="110"/>
                    <a:pt x="58" y="103"/>
                  </a:cubicBezTo>
                  <a:cubicBezTo>
                    <a:pt x="57" y="88"/>
                    <a:pt x="61" y="79"/>
                    <a:pt x="78" y="80"/>
                  </a:cubicBezTo>
                  <a:cubicBezTo>
                    <a:pt x="85" y="80"/>
                    <a:pt x="93" y="76"/>
                    <a:pt x="100" y="73"/>
                  </a:cubicBezTo>
                  <a:cubicBezTo>
                    <a:pt x="100" y="72"/>
                    <a:pt x="99" y="70"/>
                    <a:pt x="99" y="68"/>
                  </a:cubicBezTo>
                  <a:cubicBezTo>
                    <a:pt x="85" y="68"/>
                    <a:pt x="71" y="68"/>
                    <a:pt x="56" y="68"/>
                  </a:cubicBezTo>
                  <a:cubicBezTo>
                    <a:pt x="54" y="50"/>
                    <a:pt x="53" y="32"/>
                    <a:pt x="5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6" name="Freeform 30"/>
            <p:cNvSpPr>
              <a:spLocks noEditPoints="1"/>
            </p:cNvSpPr>
            <p:nvPr/>
          </p:nvSpPr>
          <p:spPr bwMode="auto">
            <a:xfrm>
              <a:off x="-9118600" y="3684588"/>
              <a:ext cx="406400" cy="522288"/>
            </a:xfrm>
            <a:custGeom>
              <a:avLst/>
              <a:gdLst>
                <a:gd name="T0" fmla="*/ 68 w 108"/>
                <a:gd name="T1" fmla="*/ 88 h 139"/>
                <a:gd name="T2" fmla="*/ 64 w 108"/>
                <a:gd name="T3" fmla="*/ 138 h 139"/>
                <a:gd name="T4" fmla="*/ 56 w 108"/>
                <a:gd name="T5" fmla="*/ 139 h 139"/>
                <a:gd name="T6" fmla="*/ 47 w 108"/>
                <a:gd name="T7" fmla="*/ 114 h 139"/>
                <a:gd name="T8" fmla="*/ 19 w 108"/>
                <a:gd name="T9" fmla="*/ 89 h 139"/>
                <a:gd name="T10" fmla="*/ 2 w 108"/>
                <a:gd name="T11" fmla="*/ 85 h 139"/>
                <a:gd name="T12" fmla="*/ 0 w 108"/>
                <a:gd name="T13" fmla="*/ 79 h 139"/>
                <a:gd name="T14" fmla="*/ 22 w 108"/>
                <a:gd name="T15" fmla="*/ 68 h 139"/>
                <a:gd name="T16" fmla="*/ 39 w 108"/>
                <a:gd name="T17" fmla="*/ 45 h 139"/>
                <a:gd name="T18" fmla="*/ 44 w 108"/>
                <a:gd name="T19" fmla="*/ 1 h 139"/>
                <a:gd name="T20" fmla="*/ 55 w 108"/>
                <a:gd name="T21" fmla="*/ 0 h 139"/>
                <a:gd name="T22" fmla="*/ 64 w 108"/>
                <a:gd name="T23" fmla="*/ 59 h 139"/>
                <a:gd name="T24" fmla="*/ 97 w 108"/>
                <a:gd name="T25" fmla="*/ 59 h 139"/>
                <a:gd name="T26" fmla="*/ 107 w 108"/>
                <a:gd name="T27" fmla="*/ 69 h 139"/>
                <a:gd name="T28" fmla="*/ 99 w 108"/>
                <a:gd name="T29" fmla="*/ 80 h 139"/>
                <a:gd name="T30" fmla="*/ 68 w 108"/>
                <a:gd name="T31" fmla="*/ 88 h 139"/>
                <a:gd name="T32" fmla="*/ 60 w 108"/>
                <a:gd name="T33" fmla="*/ 82 h 139"/>
                <a:gd name="T34" fmla="*/ 100 w 108"/>
                <a:gd name="T35" fmla="*/ 74 h 139"/>
                <a:gd name="T36" fmla="*/ 99 w 108"/>
                <a:gd name="T37" fmla="*/ 66 h 139"/>
                <a:gd name="T38" fmla="*/ 57 w 108"/>
                <a:gd name="T39" fmla="*/ 66 h 139"/>
                <a:gd name="T40" fmla="*/ 52 w 108"/>
                <a:gd name="T41" fmla="*/ 13 h 139"/>
                <a:gd name="T42" fmla="*/ 45 w 108"/>
                <a:gd name="T43" fmla="*/ 35 h 139"/>
                <a:gd name="T44" fmla="*/ 16 w 108"/>
                <a:gd name="T45" fmla="*/ 78 h 139"/>
                <a:gd name="T46" fmla="*/ 16 w 108"/>
                <a:gd name="T47" fmla="*/ 81 h 139"/>
                <a:gd name="T48" fmla="*/ 54 w 108"/>
                <a:gd name="T49" fmla="*/ 117 h 139"/>
                <a:gd name="T50" fmla="*/ 60 w 108"/>
                <a:gd name="T51" fmla="*/ 127 h 139"/>
                <a:gd name="T52" fmla="*/ 60 w 108"/>
                <a:gd name="T53" fmla="*/ 103 h 139"/>
                <a:gd name="T54" fmla="*/ 60 w 108"/>
                <a:gd name="T55" fmla="*/ 8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139">
                  <a:moveTo>
                    <a:pt x="68" y="88"/>
                  </a:moveTo>
                  <a:cubicBezTo>
                    <a:pt x="67" y="104"/>
                    <a:pt x="65" y="121"/>
                    <a:pt x="64" y="138"/>
                  </a:cubicBezTo>
                  <a:cubicBezTo>
                    <a:pt x="62" y="138"/>
                    <a:pt x="59" y="139"/>
                    <a:pt x="56" y="139"/>
                  </a:cubicBezTo>
                  <a:cubicBezTo>
                    <a:pt x="53" y="131"/>
                    <a:pt x="48" y="123"/>
                    <a:pt x="47" y="114"/>
                  </a:cubicBezTo>
                  <a:cubicBezTo>
                    <a:pt x="45" y="96"/>
                    <a:pt x="39" y="86"/>
                    <a:pt x="19" y="89"/>
                  </a:cubicBezTo>
                  <a:cubicBezTo>
                    <a:pt x="13" y="89"/>
                    <a:pt x="7" y="86"/>
                    <a:pt x="2" y="85"/>
                  </a:cubicBezTo>
                  <a:cubicBezTo>
                    <a:pt x="1" y="83"/>
                    <a:pt x="1" y="81"/>
                    <a:pt x="0" y="79"/>
                  </a:cubicBezTo>
                  <a:cubicBezTo>
                    <a:pt x="7" y="76"/>
                    <a:pt x="15" y="70"/>
                    <a:pt x="22" y="68"/>
                  </a:cubicBezTo>
                  <a:cubicBezTo>
                    <a:pt x="36" y="65"/>
                    <a:pt x="40" y="59"/>
                    <a:pt x="39" y="45"/>
                  </a:cubicBezTo>
                  <a:cubicBezTo>
                    <a:pt x="39" y="30"/>
                    <a:pt x="42" y="15"/>
                    <a:pt x="44" y="1"/>
                  </a:cubicBezTo>
                  <a:cubicBezTo>
                    <a:pt x="48" y="0"/>
                    <a:pt x="52" y="0"/>
                    <a:pt x="55" y="0"/>
                  </a:cubicBezTo>
                  <a:cubicBezTo>
                    <a:pt x="58" y="19"/>
                    <a:pt x="61" y="38"/>
                    <a:pt x="64" y="59"/>
                  </a:cubicBezTo>
                  <a:cubicBezTo>
                    <a:pt x="75" y="59"/>
                    <a:pt x="86" y="58"/>
                    <a:pt x="97" y="59"/>
                  </a:cubicBezTo>
                  <a:cubicBezTo>
                    <a:pt x="101" y="60"/>
                    <a:pt x="107" y="65"/>
                    <a:pt x="107" y="69"/>
                  </a:cubicBezTo>
                  <a:cubicBezTo>
                    <a:pt x="108" y="73"/>
                    <a:pt x="103" y="79"/>
                    <a:pt x="99" y="80"/>
                  </a:cubicBezTo>
                  <a:cubicBezTo>
                    <a:pt x="89" y="84"/>
                    <a:pt x="78" y="85"/>
                    <a:pt x="68" y="88"/>
                  </a:cubicBezTo>
                  <a:close/>
                  <a:moveTo>
                    <a:pt x="60" y="82"/>
                  </a:moveTo>
                  <a:cubicBezTo>
                    <a:pt x="75" y="79"/>
                    <a:pt x="88" y="76"/>
                    <a:pt x="100" y="74"/>
                  </a:cubicBezTo>
                  <a:cubicBezTo>
                    <a:pt x="100" y="71"/>
                    <a:pt x="100" y="69"/>
                    <a:pt x="99" y="66"/>
                  </a:cubicBezTo>
                  <a:cubicBezTo>
                    <a:pt x="85" y="66"/>
                    <a:pt x="72" y="66"/>
                    <a:pt x="57" y="66"/>
                  </a:cubicBezTo>
                  <a:cubicBezTo>
                    <a:pt x="55" y="47"/>
                    <a:pt x="54" y="30"/>
                    <a:pt x="52" y="13"/>
                  </a:cubicBezTo>
                  <a:cubicBezTo>
                    <a:pt x="47" y="20"/>
                    <a:pt x="44" y="28"/>
                    <a:pt x="45" y="35"/>
                  </a:cubicBezTo>
                  <a:cubicBezTo>
                    <a:pt x="48" y="58"/>
                    <a:pt x="43" y="75"/>
                    <a:pt x="16" y="78"/>
                  </a:cubicBezTo>
                  <a:cubicBezTo>
                    <a:pt x="16" y="78"/>
                    <a:pt x="16" y="80"/>
                    <a:pt x="16" y="81"/>
                  </a:cubicBezTo>
                  <a:cubicBezTo>
                    <a:pt x="46" y="86"/>
                    <a:pt x="45" y="86"/>
                    <a:pt x="54" y="117"/>
                  </a:cubicBezTo>
                  <a:cubicBezTo>
                    <a:pt x="55" y="119"/>
                    <a:pt x="57" y="121"/>
                    <a:pt x="60" y="127"/>
                  </a:cubicBezTo>
                  <a:cubicBezTo>
                    <a:pt x="60" y="116"/>
                    <a:pt x="60" y="110"/>
                    <a:pt x="60" y="103"/>
                  </a:cubicBezTo>
                  <a:cubicBezTo>
                    <a:pt x="60" y="97"/>
                    <a:pt x="60" y="90"/>
                    <a:pt x="60"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7" name="Freeform 31"/>
            <p:cNvSpPr>
              <a:spLocks/>
            </p:cNvSpPr>
            <p:nvPr/>
          </p:nvSpPr>
          <p:spPr bwMode="auto">
            <a:xfrm>
              <a:off x="-6932613" y="3324225"/>
              <a:ext cx="1216025" cy="338138"/>
            </a:xfrm>
            <a:custGeom>
              <a:avLst/>
              <a:gdLst>
                <a:gd name="T0" fmla="*/ 0 w 324"/>
                <a:gd name="T1" fmla="*/ 26 h 90"/>
                <a:gd name="T2" fmla="*/ 324 w 324"/>
                <a:gd name="T3" fmla="*/ 0 h 90"/>
                <a:gd name="T4" fmla="*/ 0 w 324"/>
                <a:gd name="T5" fmla="*/ 26 h 90"/>
              </a:gdLst>
              <a:ahLst/>
              <a:cxnLst>
                <a:cxn ang="0">
                  <a:pos x="T0" y="T1"/>
                </a:cxn>
                <a:cxn ang="0">
                  <a:pos x="T2" y="T3"/>
                </a:cxn>
                <a:cxn ang="0">
                  <a:pos x="T4" y="T5"/>
                </a:cxn>
              </a:cxnLst>
              <a:rect l="0" t="0" r="r" b="b"/>
              <a:pathLst>
                <a:path w="324" h="90">
                  <a:moveTo>
                    <a:pt x="0" y="26"/>
                  </a:moveTo>
                  <a:cubicBezTo>
                    <a:pt x="111" y="76"/>
                    <a:pt x="218" y="81"/>
                    <a:pt x="324" y="0"/>
                  </a:cubicBezTo>
                  <a:cubicBezTo>
                    <a:pt x="276" y="77"/>
                    <a:pt x="82" y="90"/>
                    <a:pt x="0"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8" name="Freeform 32"/>
            <p:cNvSpPr>
              <a:spLocks/>
            </p:cNvSpPr>
            <p:nvPr/>
          </p:nvSpPr>
          <p:spPr bwMode="auto">
            <a:xfrm>
              <a:off x="-7067550" y="3835400"/>
              <a:ext cx="1182688" cy="300038"/>
            </a:xfrm>
            <a:custGeom>
              <a:avLst/>
              <a:gdLst>
                <a:gd name="T0" fmla="*/ 0 w 315"/>
                <a:gd name="T1" fmla="*/ 0 h 80"/>
                <a:gd name="T2" fmla="*/ 315 w 315"/>
                <a:gd name="T3" fmla="*/ 9 h 80"/>
                <a:gd name="T4" fmla="*/ 0 w 315"/>
                <a:gd name="T5" fmla="*/ 0 h 80"/>
              </a:gdLst>
              <a:ahLst/>
              <a:cxnLst>
                <a:cxn ang="0">
                  <a:pos x="T0" y="T1"/>
                </a:cxn>
                <a:cxn ang="0">
                  <a:pos x="T2" y="T3"/>
                </a:cxn>
                <a:cxn ang="0">
                  <a:pos x="T4" y="T5"/>
                </a:cxn>
              </a:cxnLst>
              <a:rect l="0" t="0" r="r" b="b"/>
              <a:pathLst>
                <a:path w="315" h="80">
                  <a:moveTo>
                    <a:pt x="0" y="0"/>
                  </a:moveTo>
                  <a:cubicBezTo>
                    <a:pt x="102" y="72"/>
                    <a:pt x="206" y="71"/>
                    <a:pt x="315" y="9"/>
                  </a:cubicBezTo>
                  <a:cubicBezTo>
                    <a:pt x="245" y="78"/>
                    <a:pt x="69" y="8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33"/>
            <p:cNvSpPr>
              <a:spLocks/>
            </p:cNvSpPr>
            <p:nvPr/>
          </p:nvSpPr>
          <p:spPr bwMode="auto">
            <a:xfrm>
              <a:off x="-3313113" y="1085850"/>
              <a:ext cx="169863" cy="222250"/>
            </a:xfrm>
            <a:custGeom>
              <a:avLst/>
              <a:gdLst>
                <a:gd name="T0" fmla="*/ 19 w 45"/>
                <a:gd name="T1" fmla="*/ 59 h 59"/>
                <a:gd name="T2" fmla="*/ 0 w 45"/>
                <a:gd name="T3" fmla="*/ 46 h 59"/>
                <a:gd name="T4" fmla="*/ 0 w 45"/>
                <a:gd name="T5" fmla="*/ 13 h 59"/>
                <a:gd name="T6" fmla="*/ 28 w 45"/>
                <a:gd name="T7" fmla="*/ 0 h 59"/>
                <a:gd name="T8" fmla="*/ 45 w 45"/>
                <a:gd name="T9" fmla="*/ 25 h 59"/>
                <a:gd name="T10" fmla="*/ 19 w 45"/>
                <a:gd name="T11" fmla="*/ 59 h 59"/>
              </a:gdLst>
              <a:ahLst/>
              <a:cxnLst>
                <a:cxn ang="0">
                  <a:pos x="T0" y="T1"/>
                </a:cxn>
                <a:cxn ang="0">
                  <a:pos x="T2" y="T3"/>
                </a:cxn>
                <a:cxn ang="0">
                  <a:pos x="T4" y="T5"/>
                </a:cxn>
                <a:cxn ang="0">
                  <a:pos x="T6" y="T7"/>
                </a:cxn>
                <a:cxn ang="0">
                  <a:pos x="T8" y="T9"/>
                </a:cxn>
                <a:cxn ang="0">
                  <a:pos x="T10" y="T11"/>
                </a:cxn>
              </a:cxnLst>
              <a:rect l="0" t="0" r="r" b="b"/>
              <a:pathLst>
                <a:path w="45" h="59">
                  <a:moveTo>
                    <a:pt x="19" y="59"/>
                  </a:moveTo>
                  <a:cubicBezTo>
                    <a:pt x="13" y="55"/>
                    <a:pt x="7" y="50"/>
                    <a:pt x="0" y="46"/>
                  </a:cubicBezTo>
                  <a:cubicBezTo>
                    <a:pt x="0" y="35"/>
                    <a:pt x="0" y="23"/>
                    <a:pt x="0" y="13"/>
                  </a:cubicBezTo>
                  <a:cubicBezTo>
                    <a:pt x="9" y="9"/>
                    <a:pt x="18" y="5"/>
                    <a:pt x="28" y="0"/>
                  </a:cubicBezTo>
                  <a:cubicBezTo>
                    <a:pt x="32" y="7"/>
                    <a:pt x="39" y="16"/>
                    <a:pt x="45" y="25"/>
                  </a:cubicBezTo>
                  <a:cubicBezTo>
                    <a:pt x="37" y="35"/>
                    <a:pt x="28" y="47"/>
                    <a:pt x="19"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34"/>
            <p:cNvSpPr>
              <a:spLocks/>
            </p:cNvSpPr>
            <p:nvPr/>
          </p:nvSpPr>
          <p:spPr bwMode="auto">
            <a:xfrm>
              <a:off x="-7000875" y="3621088"/>
              <a:ext cx="887413" cy="266700"/>
            </a:xfrm>
            <a:custGeom>
              <a:avLst/>
              <a:gdLst>
                <a:gd name="T0" fmla="*/ 0 w 236"/>
                <a:gd name="T1" fmla="*/ 0 h 71"/>
                <a:gd name="T2" fmla="*/ 236 w 236"/>
                <a:gd name="T3" fmla="*/ 31 h 71"/>
                <a:gd name="T4" fmla="*/ 0 w 236"/>
                <a:gd name="T5" fmla="*/ 0 h 71"/>
              </a:gdLst>
              <a:ahLst/>
              <a:cxnLst>
                <a:cxn ang="0">
                  <a:pos x="T0" y="T1"/>
                </a:cxn>
                <a:cxn ang="0">
                  <a:pos x="T2" y="T3"/>
                </a:cxn>
                <a:cxn ang="0">
                  <a:pos x="T4" y="T5"/>
                </a:cxn>
              </a:cxnLst>
              <a:rect l="0" t="0" r="r" b="b"/>
              <a:pathLst>
                <a:path w="236" h="71">
                  <a:moveTo>
                    <a:pt x="0" y="0"/>
                  </a:moveTo>
                  <a:cubicBezTo>
                    <a:pt x="74" y="47"/>
                    <a:pt x="151" y="68"/>
                    <a:pt x="236" y="31"/>
                  </a:cubicBezTo>
                  <a:cubicBezTo>
                    <a:pt x="207" y="71"/>
                    <a:pt x="59" y="65"/>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35"/>
            <p:cNvSpPr>
              <a:spLocks/>
            </p:cNvSpPr>
            <p:nvPr/>
          </p:nvSpPr>
          <p:spPr bwMode="auto">
            <a:xfrm>
              <a:off x="-3005138" y="871538"/>
              <a:ext cx="157163" cy="192088"/>
            </a:xfrm>
            <a:custGeom>
              <a:avLst/>
              <a:gdLst>
                <a:gd name="T0" fmla="*/ 30 w 42"/>
                <a:gd name="T1" fmla="*/ 51 h 51"/>
                <a:gd name="T2" fmla="*/ 0 w 42"/>
                <a:gd name="T3" fmla="*/ 51 h 51"/>
                <a:gd name="T4" fmla="*/ 0 w 42"/>
                <a:gd name="T5" fmla="*/ 27 h 51"/>
                <a:gd name="T6" fmla="*/ 29 w 42"/>
                <a:gd name="T7" fmla="*/ 0 h 51"/>
                <a:gd name="T8" fmla="*/ 42 w 42"/>
                <a:gd name="T9" fmla="*/ 22 h 51"/>
                <a:gd name="T10" fmla="*/ 30 w 42"/>
                <a:gd name="T11" fmla="*/ 51 h 51"/>
              </a:gdLst>
              <a:ahLst/>
              <a:cxnLst>
                <a:cxn ang="0">
                  <a:pos x="T0" y="T1"/>
                </a:cxn>
                <a:cxn ang="0">
                  <a:pos x="T2" y="T3"/>
                </a:cxn>
                <a:cxn ang="0">
                  <a:pos x="T4" y="T5"/>
                </a:cxn>
                <a:cxn ang="0">
                  <a:pos x="T6" y="T7"/>
                </a:cxn>
                <a:cxn ang="0">
                  <a:pos x="T8" y="T9"/>
                </a:cxn>
                <a:cxn ang="0">
                  <a:pos x="T10" y="T11"/>
                </a:cxn>
              </a:cxnLst>
              <a:rect l="0" t="0" r="r" b="b"/>
              <a:pathLst>
                <a:path w="42" h="51">
                  <a:moveTo>
                    <a:pt x="30" y="51"/>
                  </a:moveTo>
                  <a:cubicBezTo>
                    <a:pt x="19" y="51"/>
                    <a:pt x="9" y="51"/>
                    <a:pt x="0" y="51"/>
                  </a:cubicBezTo>
                  <a:cubicBezTo>
                    <a:pt x="0" y="44"/>
                    <a:pt x="0" y="34"/>
                    <a:pt x="0" y="27"/>
                  </a:cubicBezTo>
                  <a:cubicBezTo>
                    <a:pt x="10" y="18"/>
                    <a:pt x="20" y="9"/>
                    <a:pt x="29" y="0"/>
                  </a:cubicBezTo>
                  <a:cubicBezTo>
                    <a:pt x="34" y="8"/>
                    <a:pt x="38" y="15"/>
                    <a:pt x="42" y="22"/>
                  </a:cubicBezTo>
                  <a:cubicBezTo>
                    <a:pt x="38" y="31"/>
                    <a:pt x="34" y="42"/>
                    <a:pt x="30"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2" name="Freeform 36"/>
            <p:cNvSpPr>
              <a:spLocks/>
            </p:cNvSpPr>
            <p:nvPr/>
          </p:nvSpPr>
          <p:spPr bwMode="auto">
            <a:xfrm>
              <a:off x="-4537075" y="3219450"/>
              <a:ext cx="192088" cy="292100"/>
            </a:xfrm>
            <a:custGeom>
              <a:avLst/>
              <a:gdLst>
                <a:gd name="T0" fmla="*/ 41 w 51"/>
                <a:gd name="T1" fmla="*/ 0 h 78"/>
                <a:gd name="T2" fmla="*/ 36 w 51"/>
                <a:gd name="T3" fmla="*/ 26 h 78"/>
                <a:gd name="T4" fmla="*/ 51 w 51"/>
                <a:gd name="T5" fmla="*/ 29 h 78"/>
                <a:gd name="T6" fmla="*/ 37 w 51"/>
                <a:gd name="T7" fmla="*/ 38 h 78"/>
                <a:gd name="T8" fmla="*/ 51 w 51"/>
                <a:gd name="T9" fmla="*/ 46 h 78"/>
                <a:gd name="T10" fmla="*/ 32 w 51"/>
                <a:gd name="T11" fmla="*/ 58 h 78"/>
                <a:gd name="T12" fmla="*/ 13 w 51"/>
                <a:gd name="T13" fmla="*/ 78 h 78"/>
                <a:gd name="T14" fmla="*/ 18 w 51"/>
                <a:gd name="T15" fmla="*/ 52 h 78"/>
                <a:gd name="T16" fmla="*/ 4 w 51"/>
                <a:gd name="T17" fmla="*/ 52 h 78"/>
                <a:gd name="T18" fmla="*/ 13 w 51"/>
                <a:gd name="T19" fmla="*/ 42 h 78"/>
                <a:gd name="T20" fmla="*/ 0 w 51"/>
                <a:gd name="T21" fmla="*/ 33 h 78"/>
                <a:gd name="T22" fmla="*/ 41 w 51"/>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78">
                  <a:moveTo>
                    <a:pt x="41" y="0"/>
                  </a:moveTo>
                  <a:cubicBezTo>
                    <a:pt x="39" y="12"/>
                    <a:pt x="38" y="19"/>
                    <a:pt x="36" y="26"/>
                  </a:cubicBezTo>
                  <a:cubicBezTo>
                    <a:pt x="40" y="27"/>
                    <a:pt x="44" y="28"/>
                    <a:pt x="51" y="29"/>
                  </a:cubicBezTo>
                  <a:cubicBezTo>
                    <a:pt x="45" y="33"/>
                    <a:pt x="42" y="35"/>
                    <a:pt x="37" y="38"/>
                  </a:cubicBezTo>
                  <a:cubicBezTo>
                    <a:pt x="43" y="42"/>
                    <a:pt x="48" y="44"/>
                    <a:pt x="51" y="46"/>
                  </a:cubicBezTo>
                  <a:cubicBezTo>
                    <a:pt x="44" y="50"/>
                    <a:pt x="38" y="53"/>
                    <a:pt x="32" y="58"/>
                  </a:cubicBezTo>
                  <a:cubicBezTo>
                    <a:pt x="26" y="63"/>
                    <a:pt x="21" y="69"/>
                    <a:pt x="13" y="78"/>
                  </a:cubicBezTo>
                  <a:cubicBezTo>
                    <a:pt x="15" y="68"/>
                    <a:pt x="17" y="60"/>
                    <a:pt x="18" y="52"/>
                  </a:cubicBezTo>
                  <a:cubicBezTo>
                    <a:pt x="14" y="52"/>
                    <a:pt x="10" y="52"/>
                    <a:pt x="4" y="52"/>
                  </a:cubicBezTo>
                  <a:cubicBezTo>
                    <a:pt x="8" y="48"/>
                    <a:pt x="10" y="46"/>
                    <a:pt x="13" y="42"/>
                  </a:cubicBezTo>
                  <a:cubicBezTo>
                    <a:pt x="9" y="39"/>
                    <a:pt x="4" y="36"/>
                    <a:pt x="0" y="33"/>
                  </a:cubicBezTo>
                  <a:cubicBezTo>
                    <a:pt x="23" y="38"/>
                    <a:pt x="29" y="18"/>
                    <a:pt x="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3" name="Freeform 37"/>
            <p:cNvSpPr>
              <a:spLocks noEditPoints="1"/>
            </p:cNvSpPr>
            <p:nvPr/>
          </p:nvSpPr>
          <p:spPr bwMode="auto">
            <a:xfrm>
              <a:off x="-6921500" y="2887663"/>
              <a:ext cx="239713" cy="293688"/>
            </a:xfrm>
            <a:custGeom>
              <a:avLst/>
              <a:gdLst>
                <a:gd name="T0" fmla="*/ 37 w 64"/>
                <a:gd name="T1" fmla="*/ 0 h 78"/>
                <a:gd name="T2" fmla="*/ 63 w 64"/>
                <a:gd name="T3" fmla="*/ 33 h 78"/>
                <a:gd name="T4" fmla="*/ 29 w 64"/>
                <a:gd name="T5" fmla="*/ 77 h 78"/>
                <a:gd name="T6" fmla="*/ 1 w 64"/>
                <a:gd name="T7" fmla="*/ 43 h 78"/>
                <a:gd name="T8" fmla="*/ 37 w 64"/>
                <a:gd name="T9" fmla="*/ 0 h 78"/>
                <a:gd name="T10" fmla="*/ 56 w 64"/>
                <a:gd name="T11" fmla="*/ 27 h 78"/>
                <a:gd name="T12" fmla="*/ 36 w 64"/>
                <a:gd name="T13" fmla="*/ 7 h 78"/>
                <a:gd name="T14" fmla="*/ 8 w 64"/>
                <a:gd name="T15" fmla="*/ 44 h 78"/>
                <a:gd name="T16" fmla="*/ 28 w 64"/>
                <a:gd name="T17" fmla="*/ 70 h 78"/>
                <a:gd name="T18" fmla="*/ 56 w 64"/>
                <a:gd name="T19" fmla="*/ 2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78">
                  <a:moveTo>
                    <a:pt x="37" y="0"/>
                  </a:moveTo>
                  <a:cubicBezTo>
                    <a:pt x="53" y="0"/>
                    <a:pt x="64" y="14"/>
                    <a:pt x="63" y="33"/>
                  </a:cubicBezTo>
                  <a:cubicBezTo>
                    <a:pt x="63" y="56"/>
                    <a:pt x="47" y="77"/>
                    <a:pt x="29" y="77"/>
                  </a:cubicBezTo>
                  <a:cubicBezTo>
                    <a:pt x="12" y="78"/>
                    <a:pt x="0" y="64"/>
                    <a:pt x="1" y="43"/>
                  </a:cubicBezTo>
                  <a:cubicBezTo>
                    <a:pt x="1" y="21"/>
                    <a:pt x="18" y="1"/>
                    <a:pt x="37" y="0"/>
                  </a:cubicBezTo>
                  <a:close/>
                  <a:moveTo>
                    <a:pt x="56" y="27"/>
                  </a:moveTo>
                  <a:cubicBezTo>
                    <a:pt x="56" y="19"/>
                    <a:pt x="52" y="8"/>
                    <a:pt x="36" y="7"/>
                  </a:cubicBezTo>
                  <a:cubicBezTo>
                    <a:pt x="22" y="6"/>
                    <a:pt x="7" y="26"/>
                    <a:pt x="8" y="44"/>
                  </a:cubicBezTo>
                  <a:cubicBezTo>
                    <a:pt x="8" y="57"/>
                    <a:pt x="12" y="69"/>
                    <a:pt x="28" y="70"/>
                  </a:cubicBezTo>
                  <a:cubicBezTo>
                    <a:pt x="43" y="71"/>
                    <a:pt x="56" y="53"/>
                    <a:pt x="5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4" name="Freeform 38"/>
            <p:cNvSpPr>
              <a:spLocks/>
            </p:cNvSpPr>
            <p:nvPr/>
          </p:nvSpPr>
          <p:spPr bwMode="auto">
            <a:xfrm>
              <a:off x="-7113588" y="338138"/>
              <a:ext cx="150813" cy="241300"/>
            </a:xfrm>
            <a:custGeom>
              <a:avLst/>
              <a:gdLst>
                <a:gd name="T0" fmla="*/ 21 w 40"/>
                <a:gd name="T1" fmla="*/ 45 h 64"/>
                <a:gd name="T2" fmla="*/ 12 w 40"/>
                <a:gd name="T3" fmla="*/ 56 h 64"/>
                <a:gd name="T4" fmla="*/ 10 w 40"/>
                <a:gd name="T5" fmla="*/ 41 h 64"/>
                <a:gd name="T6" fmla="*/ 0 w 40"/>
                <a:gd name="T7" fmla="*/ 43 h 64"/>
                <a:gd name="T8" fmla="*/ 11 w 40"/>
                <a:gd name="T9" fmla="*/ 0 h 64"/>
                <a:gd name="T10" fmla="*/ 19 w 40"/>
                <a:gd name="T11" fmla="*/ 16 h 64"/>
                <a:gd name="T12" fmla="*/ 30 w 40"/>
                <a:gd name="T13" fmla="*/ 8 h 64"/>
                <a:gd name="T14" fmla="*/ 29 w 40"/>
                <a:gd name="T15" fmla="*/ 23 h 64"/>
                <a:gd name="T16" fmla="*/ 40 w 40"/>
                <a:gd name="T17" fmla="*/ 22 h 64"/>
                <a:gd name="T18" fmla="*/ 31 w 40"/>
                <a:gd name="T19" fmla="*/ 64 h 64"/>
                <a:gd name="T20" fmla="*/ 21 w 40"/>
                <a:gd name="T21"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64">
                  <a:moveTo>
                    <a:pt x="21" y="45"/>
                  </a:moveTo>
                  <a:cubicBezTo>
                    <a:pt x="18" y="49"/>
                    <a:pt x="16" y="51"/>
                    <a:pt x="12" y="56"/>
                  </a:cubicBezTo>
                  <a:cubicBezTo>
                    <a:pt x="11" y="50"/>
                    <a:pt x="11" y="46"/>
                    <a:pt x="10" y="41"/>
                  </a:cubicBezTo>
                  <a:cubicBezTo>
                    <a:pt x="5" y="42"/>
                    <a:pt x="0" y="43"/>
                    <a:pt x="0" y="43"/>
                  </a:cubicBezTo>
                  <a:cubicBezTo>
                    <a:pt x="4" y="29"/>
                    <a:pt x="7" y="14"/>
                    <a:pt x="11" y="0"/>
                  </a:cubicBezTo>
                  <a:cubicBezTo>
                    <a:pt x="12" y="3"/>
                    <a:pt x="16" y="9"/>
                    <a:pt x="19" y="16"/>
                  </a:cubicBezTo>
                  <a:cubicBezTo>
                    <a:pt x="22" y="14"/>
                    <a:pt x="25" y="12"/>
                    <a:pt x="30" y="8"/>
                  </a:cubicBezTo>
                  <a:cubicBezTo>
                    <a:pt x="29" y="14"/>
                    <a:pt x="29" y="18"/>
                    <a:pt x="29" y="23"/>
                  </a:cubicBezTo>
                  <a:cubicBezTo>
                    <a:pt x="34" y="22"/>
                    <a:pt x="40" y="22"/>
                    <a:pt x="40" y="22"/>
                  </a:cubicBezTo>
                  <a:cubicBezTo>
                    <a:pt x="37" y="36"/>
                    <a:pt x="34" y="50"/>
                    <a:pt x="31" y="64"/>
                  </a:cubicBezTo>
                  <a:cubicBezTo>
                    <a:pt x="28" y="60"/>
                    <a:pt x="25" y="54"/>
                    <a:pt x="21"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5" name="Freeform 39"/>
            <p:cNvSpPr>
              <a:spLocks/>
            </p:cNvSpPr>
            <p:nvPr/>
          </p:nvSpPr>
          <p:spPr bwMode="auto">
            <a:xfrm>
              <a:off x="-2997200" y="1236663"/>
              <a:ext cx="146050" cy="187325"/>
            </a:xfrm>
            <a:custGeom>
              <a:avLst/>
              <a:gdLst>
                <a:gd name="T0" fmla="*/ 0 w 39"/>
                <a:gd name="T1" fmla="*/ 43 h 50"/>
                <a:gd name="T2" fmla="*/ 6 w 39"/>
                <a:gd name="T3" fmla="*/ 15 h 50"/>
                <a:gd name="T4" fmla="*/ 28 w 39"/>
                <a:gd name="T5" fmla="*/ 0 h 50"/>
                <a:gd name="T6" fmla="*/ 39 w 39"/>
                <a:gd name="T7" fmla="*/ 30 h 50"/>
                <a:gd name="T8" fmla="*/ 24 w 39"/>
                <a:gd name="T9" fmla="*/ 50 h 50"/>
                <a:gd name="T10" fmla="*/ 0 w 39"/>
                <a:gd name="T11" fmla="*/ 43 h 50"/>
              </a:gdLst>
              <a:ahLst/>
              <a:cxnLst>
                <a:cxn ang="0">
                  <a:pos x="T0" y="T1"/>
                </a:cxn>
                <a:cxn ang="0">
                  <a:pos x="T2" y="T3"/>
                </a:cxn>
                <a:cxn ang="0">
                  <a:pos x="T4" y="T5"/>
                </a:cxn>
                <a:cxn ang="0">
                  <a:pos x="T6" y="T7"/>
                </a:cxn>
                <a:cxn ang="0">
                  <a:pos x="T8" y="T9"/>
                </a:cxn>
                <a:cxn ang="0">
                  <a:pos x="T10" y="T11"/>
                </a:cxn>
              </a:cxnLst>
              <a:rect l="0" t="0" r="r" b="b"/>
              <a:pathLst>
                <a:path w="39" h="50">
                  <a:moveTo>
                    <a:pt x="0" y="43"/>
                  </a:moveTo>
                  <a:cubicBezTo>
                    <a:pt x="2" y="34"/>
                    <a:pt x="4" y="24"/>
                    <a:pt x="6" y="15"/>
                  </a:cubicBezTo>
                  <a:cubicBezTo>
                    <a:pt x="13" y="10"/>
                    <a:pt x="20" y="5"/>
                    <a:pt x="28" y="0"/>
                  </a:cubicBezTo>
                  <a:cubicBezTo>
                    <a:pt x="31" y="9"/>
                    <a:pt x="35" y="19"/>
                    <a:pt x="39" y="30"/>
                  </a:cubicBezTo>
                  <a:cubicBezTo>
                    <a:pt x="36" y="35"/>
                    <a:pt x="30" y="42"/>
                    <a:pt x="24" y="50"/>
                  </a:cubicBezTo>
                  <a:cubicBezTo>
                    <a:pt x="17" y="48"/>
                    <a:pt x="9" y="46"/>
                    <a:pt x="0"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6" name="Freeform 40"/>
            <p:cNvSpPr>
              <a:spLocks/>
            </p:cNvSpPr>
            <p:nvPr/>
          </p:nvSpPr>
          <p:spPr bwMode="auto">
            <a:xfrm>
              <a:off x="-7108825" y="-187325"/>
              <a:ext cx="446088" cy="315913"/>
            </a:xfrm>
            <a:custGeom>
              <a:avLst/>
              <a:gdLst>
                <a:gd name="T0" fmla="*/ 0 w 119"/>
                <a:gd name="T1" fmla="*/ 84 h 84"/>
                <a:gd name="T2" fmla="*/ 119 w 119"/>
                <a:gd name="T3" fmla="*/ 0 h 84"/>
                <a:gd name="T4" fmla="*/ 0 w 119"/>
                <a:gd name="T5" fmla="*/ 84 h 84"/>
              </a:gdLst>
              <a:ahLst/>
              <a:cxnLst>
                <a:cxn ang="0">
                  <a:pos x="T0" y="T1"/>
                </a:cxn>
                <a:cxn ang="0">
                  <a:pos x="T2" y="T3"/>
                </a:cxn>
                <a:cxn ang="0">
                  <a:pos x="T4" y="T5"/>
                </a:cxn>
              </a:cxnLst>
              <a:rect l="0" t="0" r="r" b="b"/>
              <a:pathLst>
                <a:path w="119" h="84">
                  <a:moveTo>
                    <a:pt x="0" y="84"/>
                  </a:moveTo>
                  <a:cubicBezTo>
                    <a:pt x="20" y="52"/>
                    <a:pt x="88" y="5"/>
                    <a:pt x="119" y="0"/>
                  </a:cubicBezTo>
                  <a:cubicBezTo>
                    <a:pt x="81" y="27"/>
                    <a:pt x="40" y="56"/>
                    <a:pt x="0"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7" name="Freeform 41"/>
            <p:cNvSpPr>
              <a:spLocks/>
            </p:cNvSpPr>
            <p:nvPr/>
          </p:nvSpPr>
          <p:spPr bwMode="auto">
            <a:xfrm>
              <a:off x="-6723063" y="-2346325"/>
              <a:ext cx="153988" cy="176213"/>
            </a:xfrm>
            <a:custGeom>
              <a:avLst/>
              <a:gdLst>
                <a:gd name="T0" fmla="*/ 28 w 41"/>
                <a:gd name="T1" fmla="*/ 47 h 47"/>
                <a:gd name="T2" fmla="*/ 0 w 41"/>
                <a:gd name="T3" fmla="*/ 30 h 47"/>
                <a:gd name="T4" fmla="*/ 16 w 41"/>
                <a:gd name="T5" fmla="*/ 0 h 47"/>
                <a:gd name="T6" fmla="*/ 41 w 41"/>
                <a:gd name="T7" fmla="*/ 19 h 47"/>
                <a:gd name="T8" fmla="*/ 28 w 41"/>
                <a:gd name="T9" fmla="*/ 47 h 47"/>
              </a:gdLst>
              <a:ahLst/>
              <a:cxnLst>
                <a:cxn ang="0">
                  <a:pos x="T0" y="T1"/>
                </a:cxn>
                <a:cxn ang="0">
                  <a:pos x="T2" y="T3"/>
                </a:cxn>
                <a:cxn ang="0">
                  <a:pos x="T4" y="T5"/>
                </a:cxn>
                <a:cxn ang="0">
                  <a:pos x="T6" y="T7"/>
                </a:cxn>
                <a:cxn ang="0">
                  <a:pos x="T8" y="T9"/>
                </a:cxn>
              </a:cxnLst>
              <a:rect l="0" t="0" r="r" b="b"/>
              <a:pathLst>
                <a:path w="41" h="47">
                  <a:moveTo>
                    <a:pt x="28" y="47"/>
                  </a:moveTo>
                  <a:cubicBezTo>
                    <a:pt x="19" y="41"/>
                    <a:pt x="9" y="35"/>
                    <a:pt x="0" y="30"/>
                  </a:cubicBezTo>
                  <a:cubicBezTo>
                    <a:pt x="5" y="21"/>
                    <a:pt x="10" y="11"/>
                    <a:pt x="16" y="0"/>
                  </a:cubicBezTo>
                  <a:cubicBezTo>
                    <a:pt x="23" y="6"/>
                    <a:pt x="32" y="12"/>
                    <a:pt x="41" y="19"/>
                  </a:cubicBezTo>
                  <a:cubicBezTo>
                    <a:pt x="37" y="28"/>
                    <a:pt x="32" y="38"/>
                    <a:pt x="28"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8" name="Freeform 42"/>
            <p:cNvSpPr>
              <a:spLocks noEditPoints="1"/>
            </p:cNvSpPr>
            <p:nvPr/>
          </p:nvSpPr>
          <p:spPr bwMode="auto">
            <a:xfrm>
              <a:off x="-7045325" y="4237038"/>
              <a:ext cx="228600" cy="206375"/>
            </a:xfrm>
            <a:custGeom>
              <a:avLst/>
              <a:gdLst>
                <a:gd name="T0" fmla="*/ 27 w 61"/>
                <a:gd name="T1" fmla="*/ 0 h 55"/>
                <a:gd name="T2" fmla="*/ 60 w 61"/>
                <a:gd name="T3" fmla="*/ 30 h 55"/>
                <a:gd name="T4" fmla="*/ 33 w 61"/>
                <a:gd name="T5" fmla="*/ 55 h 55"/>
                <a:gd name="T6" fmla="*/ 0 w 61"/>
                <a:gd name="T7" fmla="*/ 25 h 55"/>
                <a:gd name="T8" fmla="*/ 27 w 61"/>
                <a:gd name="T9" fmla="*/ 0 h 55"/>
                <a:gd name="T10" fmla="*/ 37 w 61"/>
                <a:gd name="T11" fmla="*/ 49 h 55"/>
                <a:gd name="T12" fmla="*/ 52 w 61"/>
                <a:gd name="T13" fmla="*/ 32 h 55"/>
                <a:gd name="T14" fmla="*/ 30 w 61"/>
                <a:gd name="T15" fmla="*/ 8 h 55"/>
                <a:gd name="T16" fmla="*/ 7 w 61"/>
                <a:gd name="T17" fmla="*/ 23 h 55"/>
                <a:gd name="T18" fmla="*/ 37 w 61"/>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5">
                  <a:moveTo>
                    <a:pt x="27" y="0"/>
                  </a:moveTo>
                  <a:cubicBezTo>
                    <a:pt x="44" y="0"/>
                    <a:pt x="60" y="14"/>
                    <a:pt x="60" y="30"/>
                  </a:cubicBezTo>
                  <a:cubicBezTo>
                    <a:pt x="61" y="45"/>
                    <a:pt x="50" y="55"/>
                    <a:pt x="33" y="55"/>
                  </a:cubicBezTo>
                  <a:cubicBezTo>
                    <a:pt x="14" y="55"/>
                    <a:pt x="0" y="42"/>
                    <a:pt x="0" y="25"/>
                  </a:cubicBezTo>
                  <a:cubicBezTo>
                    <a:pt x="0" y="9"/>
                    <a:pt x="10" y="0"/>
                    <a:pt x="27" y="0"/>
                  </a:cubicBezTo>
                  <a:close/>
                  <a:moveTo>
                    <a:pt x="37" y="49"/>
                  </a:moveTo>
                  <a:cubicBezTo>
                    <a:pt x="41" y="45"/>
                    <a:pt x="51" y="39"/>
                    <a:pt x="52" y="32"/>
                  </a:cubicBezTo>
                  <a:cubicBezTo>
                    <a:pt x="55" y="17"/>
                    <a:pt x="42" y="8"/>
                    <a:pt x="30" y="8"/>
                  </a:cubicBezTo>
                  <a:cubicBezTo>
                    <a:pt x="22" y="7"/>
                    <a:pt x="10" y="16"/>
                    <a:pt x="7" y="23"/>
                  </a:cubicBezTo>
                  <a:cubicBezTo>
                    <a:pt x="2" y="33"/>
                    <a:pt x="17" y="47"/>
                    <a:pt x="37"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9" name="Freeform 43"/>
            <p:cNvSpPr>
              <a:spLocks/>
            </p:cNvSpPr>
            <p:nvPr/>
          </p:nvSpPr>
          <p:spPr bwMode="auto">
            <a:xfrm>
              <a:off x="-8772525" y="3087688"/>
              <a:ext cx="131763" cy="165100"/>
            </a:xfrm>
            <a:custGeom>
              <a:avLst/>
              <a:gdLst>
                <a:gd name="T0" fmla="*/ 17 w 35"/>
                <a:gd name="T1" fmla="*/ 44 h 44"/>
                <a:gd name="T2" fmla="*/ 0 w 35"/>
                <a:gd name="T3" fmla="*/ 19 h 44"/>
                <a:gd name="T4" fmla="*/ 16 w 35"/>
                <a:gd name="T5" fmla="*/ 0 h 44"/>
                <a:gd name="T6" fmla="*/ 34 w 35"/>
                <a:gd name="T7" fmla="*/ 19 h 44"/>
                <a:gd name="T8" fmla="*/ 17 w 35"/>
                <a:gd name="T9" fmla="*/ 44 h 44"/>
              </a:gdLst>
              <a:ahLst/>
              <a:cxnLst>
                <a:cxn ang="0">
                  <a:pos x="T0" y="T1"/>
                </a:cxn>
                <a:cxn ang="0">
                  <a:pos x="T2" y="T3"/>
                </a:cxn>
                <a:cxn ang="0">
                  <a:pos x="T4" y="T5"/>
                </a:cxn>
                <a:cxn ang="0">
                  <a:pos x="T6" y="T7"/>
                </a:cxn>
                <a:cxn ang="0">
                  <a:pos x="T8" y="T9"/>
                </a:cxn>
              </a:cxnLst>
              <a:rect l="0" t="0" r="r" b="b"/>
              <a:pathLst>
                <a:path w="35" h="44">
                  <a:moveTo>
                    <a:pt x="17" y="44"/>
                  </a:moveTo>
                  <a:cubicBezTo>
                    <a:pt x="9" y="32"/>
                    <a:pt x="0" y="25"/>
                    <a:pt x="0" y="19"/>
                  </a:cubicBezTo>
                  <a:cubicBezTo>
                    <a:pt x="1" y="12"/>
                    <a:pt x="10" y="6"/>
                    <a:pt x="16" y="0"/>
                  </a:cubicBezTo>
                  <a:cubicBezTo>
                    <a:pt x="22" y="6"/>
                    <a:pt x="32" y="11"/>
                    <a:pt x="34" y="19"/>
                  </a:cubicBezTo>
                  <a:cubicBezTo>
                    <a:pt x="35" y="24"/>
                    <a:pt x="25" y="32"/>
                    <a:pt x="17"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0" name="Freeform 44"/>
            <p:cNvSpPr>
              <a:spLocks/>
            </p:cNvSpPr>
            <p:nvPr/>
          </p:nvSpPr>
          <p:spPr bwMode="auto">
            <a:xfrm>
              <a:off x="-4127500" y="3654425"/>
              <a:ext cx="134938" cy="161925"/>
            </a:xfrm>
            <a:custGeom>
              <a:avLst/>
              <a:gdLst>
                <a:gd name="T0" fmla="*/ 18 w 36"/>
                <a:gd name="T1" fmla="*/ 0 h 43"/>
                <a:gd name="T2" fmla="*/ 36 w 36"/>
                <a:gd name="T3" fmla="*/ 24 h 43"/>
                <a:gd name="T4" fmla="*/ 20 w 36"/>
                <a:gd name="T5" fmla="*/ 43 h 43"/>
                <a:gd name="T6" fmla="*/ 2 w 36"/>
                <a:gd name="T7" fmla="*/ 25 h 43"/>
                <a:gd name="T8" fmla="*/ 18 w 36"/>
                <a:gd name="T9" fmla="*/ 0 h 43"/>
              </a:gdLst>
              <a:ahLst/>
              <a:cxnLst>
                <a:cxn ang="0">
                  <a:pos x="T0" y="T1"/>
                </a:cxn>
                <a:cxn ang="0">
                  <a:pos x="T2" y="T3"/>
                </a:cxn>
                <a:cxn ang="0">
                  <a:pos x="T4" y="T5"/>
                </a:cxn>
                <a:cxn ang="0">
                  <a:pos x="T6" y="T7"/>
                </a:cxn>
                <a:cxn ang="0">
                  <a:pos x="T8" y="T9"/>
                </a:cxn>
              </a:cxnLst>
              <a:rect l="0" t="0" r="r" b="b"/>
              <a:pathLst>
                <a:path w="36" h="43">
                  <a:moveTo>
                    <a:pt x="18" y="0"/>
                  </a:moveTo>
                  <a:cubicBezTo>
                    <a:pt x="27" y="11"/>
                    <a:pt x="36" y="18"/>
                    <a:pt x="36" y="24"/>
                  </a:cubicBezTo>
                  <a:cubicBezTo>
                    <a:pt x="35" y="31"/>
                    <a:pt x="26" y="37"/>
                    <a:pt x="20" y="43"/>
                  </a:cubicBezTo>
                  <a:cubicBezTo>
                    <a:pt x="14" y="37"/>
                    <a:pt x="4" y="32"/>
                    <a:pt x="2" y="25"/>
                  </a:cubicBezTo>
                  <a:cubicBezTo>
                    <a:pt x="0" y="20"/>
                    <a:pt x="10" y="12"/>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1" name="Freeform 45"/>
            <p:cNvSpPr>
              <a:spLocks/>
            </p:cNvSpPr>
            <p:nvPr/>
          </p:nvSpPr>
          <p:spPr bwMode="auto">
            <a:xfrm>
              <a:off x="-8329613" y="3662363"/>
              <a:ext cx="153988" cy="173038"/>
            </a:xfrm>
            <a:custGeom>
              <a:avLst/>
              <a:gdLst>
                <a:gd name="T0" fmla="*/ 0 w 41"/>
                <a:gd name="T1" fmla="*/ 30 h 46"/>
                <a:gd name="T2" fmla="*/ 15 w 41"/>
                <a:gd name="T3" fmla="*/ 0 h 46"/>
                <a:gd name="T4" fmla="*/ 41 w 41"/>
                <a:gd name="T5" fmla="*/ 19 h 46"/>
                <a:gd name="T6" fmla="*/ 28 w 41"/>
                <a:gd name="T7" fmla="*/ 46 h 46"/>
                <a:gd name="T8" fmla="*/ 0 w 41"/>
                <a:gd name="T9" fmla="*/ 30 h 46"/>
              </a:gdLst>
              <a:ahLst/>
              <a:cxnLst>
                <a:cxn ang="0">
                  <a:pos x="T0" y="T1"/>
                </a:cxn>
                <a:cxn ang="0">
                  <a:pos x="T2" y="T3"/>
                </a:cxn>
                <a:cxn ang="0">
                  <a:pos x="T4" y="T5"/>
                </a:cxn>
                <a:cxn ang="0">
                  <a:pos x="T6" y="T7"/>
                </a:cxn>
                <a:cxn ang="0">
                  <a:pos x="T8" y="T9"/>
                </a:cxn>
              </a:cxnLst>
              <a:rect l="0" t="0" r="r" b="b"/>
              <a:pathLst>
                <a:path w="41" h="46">
                  <a:moveTo>
                    <a:pt x="0" y="30"/>
                  </a:moveTo>
                  <a:cubicBezTo>
                    <a:pt x="5" y="21"/>
                    <a:pt x="9" y="11"/>
                    <a:pt x="15" y="0"/>
                  </a:cubicBezTo>
                  <a:cubicBezTo>
                    <a:pt x="22" y="6"/>
                    <a:pt x="31" y="12"/>
                    <a:pt x="41" y="19"/>
                  </a:cubicBezTo>
                  <a:cubicBezTo>
                    <a:pt x="37" y="27"/>
                    <a:pt x="32" y="37"/>
                    <a:pt x="28" y="46"/>
                  </a:cubicBezTo>
                  <a:cubicBezTo>
                    <a:pt x="19" y="41"/>
                    <a:pt x="9" y="35"/>
                    <a:pt x="0"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2" name="Freeform 46"/>
            <p:cNvSpPr>
              <a:spLocks/>
            </p:cNvSpPr>
            <p:nvPr/>
          </p:nvSpPr>
          <p:spPr bwMode="auto">
            <a:xfrm>
              <a:off x="-5659438" y="428625"/>
              <a:ext cx="142875" cy="165100"/>
            </a:xfrm>
            <a:custGeom>
              <a:avLst/>
              <a:gdLst>
                <a:gd name="T0" fmla="*/ 17 w 38"/>
                <a:gd name="T1" fmla="*/ 0 h 44"/>
                <a:gd name="T2" fmla="*/ 35 w 38"/>
                <a:gd name="T3" fmla="*/ 24 h 44"/>
                <a:gd name="T4" fmla="*/ 18 w 38"/>
                <a:gd name="T5" fmla="*/ 42 h 44"/>
                <a:gd name="T6" fmla="*/ 1 w 38"/>
                <a:gd name="T7" fmla="*/ 25 h 44"/>
                <a:gd name="T8" fmla="*/ 17 w 38"/>
                <a:gd name="T9" fmla="*/ 0 h 44"/>
              </a:gdLst>
              <a:ahLst/>
              <a:cxnLst>
                <a:cxn ang="0">
                  <a:pos x="T0" y="T1"/>
                </a:cxn>
                <a:cxn ang="0">
                  <a:pos x="T2" y="T3"/>
                </a:cxn>
                <a:cxn ang="0">
                  <a:pos x="T4" y="T5"/>
                </a:cxn>
                <a:cxn ang="0">
                  <a:pos x="T6" y="T7"/>
                </a:cxn>
                <a:cxn ang="0">
                  <a:pos x="T8" y="T9"/>
                </a:cxn>
              </a:cxnLst>
              <a:rect l="0" t="0" r="r" b="b"/>
              <a:pathLst>
                <a:path w="38" h="44">
                  <a:moveTo>
                    <a:pt x="17" y="0"/>
                  </a:moveTo>
                  <a:cubicBezTo>
                    <a:pt x="26" y="11"/>
                    <a:pt x="34" y="17"/>
                    <a:pt x="35" y="24"/>
                  </a:cubicBezTo>
                  <a:cubicBezTo>
                    <a:pt x="38" y="36"/>
                    <a:pt x="29" y="44"/>
                    <a:pt x="18" y="42"/>
                  </a:cubicBezTo>
                  <a:cubicBezTo>
                    <a:pt x="11" y="41"/>
                    <a:pt x="2" y="32"/>
                    <a:pt x="1" y="25"/>
                  </a:cubicBezTo>
                  <a:cubicBezTo>
                    <a:pt x="0" y="19"/>
                    <a:pt x="9" y="12"/>
                    <a:pt x="1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3" name="Freeform 47"/>
            <p:cNvSpPr>
              <a:spLocks/>
            </p:cNvSpPr>
            <p:nvPr/>
          </p:nvSpPr>
          <p:spPr bwMode="auto">
            <a:xfrm>
              <a:off x="-3714750" y="1450975"/>
              <a:ext cx="157163" cy="176213"/>
            </a:xfrm>
            <a:custGeom>
              <a:avLst/>
              <a:gdLst>
                <a:gd name="T0" fmla="*/ 25 w 42"/>
                <a:gd name="T1" fmla="*/ 47 h 47"/>
                <a:gd name="T2" fmla="*/ 0 w 42"/>
                <a:gd name="T3" fmla="*/ 25 h 47"/>
                <a:gd name="T4" fmla="*/ 23 w 42"/>
                <a:gd name="T5" fmla="*/ 0 h 47"/>
                <a:gd name="T6" fmla="*/ 42 w 42"/>
                <a:gd name="T7" fmla="*/ 30 h 47"/>
                <a:gd name="T8" fmla="*/ 38 w 42"/>
                <a:gd name="T9" fmla="*/ 23 h 47"/>
                <a:gd name="T10" fmla="*/ 18 w 42"/>
                <a:gd name="T11" fmla="*/ 44 h 47"/>
                <a:gd name="T12" fmla="*/ 25 w 4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42" h="47">
                  <a:moveTo>
                    <a:pt x="25" y="47"/>
                  </a:moveTo>
                  <a:cubicBezTo>
                    <a:pt x="16" y="39"/>
                    <a:pt x="7" y="31"/>
                    <a:pt x="0" y="25"/>
                  </a:cubicBezTo>
                  <a:cubicBezTo>
                    <a:pt x="6" y="18"/>
                    <a:pt x="15" y="9"/>
                    <a:pt x="23" y="0"/>
                  </a:cubicBezTo>
                  <a:cubicBezTo>
                    <a:pt x="28" y="8"/>
                    <a:pt x="35" y="19"/>
                    <a:pt x="42" y="30"/>
                  </a:cubicBezTo>
                  <a:cubicBezTo>
                    <a:pt x="41" y="27"/>
                    <a:pt x="39" y="25"/>
                    <a:pt x="38" y="23"/>
                  </a:cubicBezTo>
                  <a:cubicBezTo>
                    <a:pt x="31" y="30"/>
                    <a:pt x="25" y="37"/>
                    <a:pt x="18" y="44"/>
                  </a:cubicBezTo>
                  <a:cubicBezTo>
                    <a:pt x="21" y="45"/>
                    <a:pt x="23" y="46"/>
                    <a:pt x="25"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4" name="Freeform 48"/>
            <p:cNvSpPr>
              <a:spLocks/>
            </p:cNvSpPr>
            <p:nvPr/>
          </p:nvSpPr>
          <p:spPr bwMode="auto">
            <a:xfrm>
              <a:off x="-8378825" y="522288"/>
              <a:ext cx="128588" cy="123825"/>
            </a:xfrm>
            <a:custGeom>
              <a:avLst/>
              <a:gdLst>
                <a:gd name="T0" fmla="*/ 34 w 34"/>
                <a:gd name="T1" fmla="*/ 0 h 33"/>
                <a:gd name="T2" fmla="*/ 30 w 34"/>
                <a:gd name="T3" fmla="*/ 31 h 33"/>
                <a:gd name="T4" fmla="*/ 0 w 34"/>
                <a:gd name="T5" fmla="*/ 33 h 33"/>
                <a:gd name="T6" fmla="*/ 2 w 34"/>
                <a:gd name="T7" fmla="*/ 0 h 33"/>
                <a:gd name="T8" fmla="*/ 34 w 34"/>
                <a:gd name="T9" fmla="*/ 0 h 33"/>
              </a:gdLst>
              <a:ahLst/>
              <a:cxnLst>
                <a:cxn ang="0">
                  <a:pos x="T0" y="T1"/>
                </a:cxn>
                <a:cxn ang="0">
                  <a:pos x="T2" y="T3"/>
                </a:cxn>
                <a:cxn ang="0">
                  <a:pos x="T4" y="T5"/>
                </a:cxn>
                <a:cxn ang="0">
                  <a:pos x="T6" y="T7"/>
                </a:cxn>
                <a:cxn ang="0">
                  <a:pos x="T8" y="T9"/>
                </a:cxn>
              </a:cxnLst>
              <a:rect l="0" t="0" r="r" b="b"/>
              <a:pathLst>
                <a:path w="34" h="33">
                  <a:moveTo>
                    <a:pt x="34" y="0"/>
                  </a:moveTo>
                  <a:cubicBezTo>
                    <a:pt x="33" y="10"/>
                    <a:pt x="32" y="21"/>
                    <a:pt x="30" y="31"/>
                  </a:cubicBezTo>
                  <a:cubicBezTo>
                    <a:pt x="20" y="32"/>
                    <a:pt x="9" y="33"/>
                    <a:pt x="0" y="33"/>
                  </a:cubicBezTo>
                  <a:cubicBezTo>
                    <a:pt x="0" y="23"/>
                    <a:pt x="1" y="12"/>
                    <a:pt x="2" y="0"/>
                  </a:cubicBezTo>
                  <a:cubicBezTo>
                    <a:pt x="10" y="0"/>
                    <a:pt x="22" y="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5" name="Freeform 49"/>
            <p:cNvSpPr>
              <a:spLocks/>
            </p:cNvSpPr>
            <p:nvPr/>
          </p:nvSpPr>
          <p:spPr bwMode="auto">
            <a:xfrm>
              <a:off x="-3282950" y="3181350"/>
              <a:ext cx="153988" cy="180975"/>
            </a:xfrm>
            <a:custGeom>
              <a:avLst/>
              <a:gdLst>
                <a:gd name="T0" fmla="*/ 23 w 41"/>
                <a:gd name="T1" fmla="*/ 0 h 48"/>
                <a:gd name="T2" fmla="*/ 41 w 41"/>
                <a:gd name="T3" fmla="*/ 31 h 48"/>
                <a:gd name="T4" fmla="*/ 38 w 41"/>
                <a:gd name="T5" fmla="*/ 25 h 48"/>
                <a:gd name="T6" fmla="*/ 15 w 41"/>
                <a:gd name="T7" fmla="*/ 42 h 48"/>
                <a:gd name="T8" fmla="*/ 25 w 41"/>
                <a:gd name="T9" fmla="*/ 48 h 48"/>
                <a:gd name="T10" fmla="*/ 0 w 41"/>
                <a:gd name="T11" fmla="*/ 28 h 48"/>
                <a:gd name="T12" fmla="*/ 23 w 4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1" h="48">
                  <a:moveTo>
                    <a:pt x="23" y="0"/>
                  </a:moveTo>
                  <a:cubicBezTo>
                    <a:pt x="28" y="9"/>
                    <a:pt x="35" y="20"/>
                    <a:pt x="41" y="31"/>
                  </a:cubicBezTo>
                  <a:cubicBezTo>
                    <a:pt x="40" y="29"/>
                    <a:pt x="39" y="27"/>
                    <a:pt x="38" y="25"/>
                  </a:cubicBezTo>
                  <a:cubicBezTo>
                    <a:pt x="31" y="31"/>
                    <a:pt x="23" y="36"/>
                    <a:pt x="15" y="42"/>
                  </a:cubicBezTo>
                  <a:cubicBezTo>
                    <a:pt x="18" y="44"/>
                    <a:pt x="21" y="46"/>
                    <a:pt x="25" y="48"/>
                  </a:cubicBezTo>
                  <a:cubicBezTo>
                    <a:pt x="15" y="40"/>
                    <a:pt x="6" y="33"/>
                    <a:pt x="0" y="28"/>
                  </a:cubicBezTo>
                  <a:cubicBezTo>
                    <a:pt x="7" y="19"/>
                    <a:pt x="16"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6" name="Freeform 50"/>
            <p:cNvSpPr>
              <a:spLocks/>
            </p:cNvSpPr>
            <p:nvPr/>
          </p:nvSpPr>
          <p:spPr bwMode="auto">
            <a:xfrm>
              <a:off x="-5062538" y="1096963"/>
              <a:ext cx="115888" cy="180975"/>
            </a:xfrm>
            <a:custGeom>
              <a:avLst/>
              <a:gdLst>
                <a:gd name="T0" fmla="*/ 29 w 31"/>
                <a:gd name="T1" fmla="*/ 19 h 48"/>
                <a:gd name="T2" fmla="*/ 31 w 31"/>
                <a:gd name="T3" fmla="*/ 48 h 48"/>
                <a:gd name="T4" fmla="*/ 0 w 31"/>
                <a:gd name="T5" fmla="*/ 35 h 48"/>
                <a:gd name="T6" fmla="*/ 0 w 31"/>
                <a:gd name="T7" fmla="*/ 0 h 48"/>
                <a:gd name="T8" fmla="*/ 29 w 31"/>
                <a:gd name="T9" fmla="*/ 19 h 48"/>
              </a:gdLst>
              <a:ahLst/>
              <a:cxnLst>
                <a:cxn ang="0">
                  <a:pos x="T0" y="T1"/>
                </a:cxn>
                <a:cxn ang="0">
                  <a:pos x="T2" y="T3"/>
                </a:cxn>
                <a:cxn ang="0">
                  <a:pos x="T4" y="T5"/>
                </a:cxn>
                <a:cxn ang="0">
                  <a:pos x="T6" y="T7"/>
                </a:cxn>
                <a:cxn ang="0">
                  <a:pos x="T8" y="T9"/>
                </a:cxn>
              </a:cxnLst>
              <a:rect l="0" t="0" r="r" b="b"/>
              <a:pathLst>
                <a:path w="31" h="48">
                  <a:moveTo>
                    <a:pt x="29" y="19"/>
                  </a:moveTo>
                  <a:cubicBezTo>
                    <a:pt x="29" y="28"/>
                    <a:pt x="30" y="39"/>
                    <a:pt x="31" y="48"/>
                  </a:cubicBezTo>
                  <a:cubicBezTo>
                    <a:pt x="21" y="44"/>
                    <a:pt x="11" y="39"/>
                    <a:pt x="0" y="35"/>
                  </a:cubicBezTo>
                  <a:cubicBezTo>
                    <a:pt x="0" y="25"/>
                    <a:pt x="0" y="13"/>
                    <a:pt x="0" y="0"/>
                  </a:cubicBezTo>
                  <a:cubicBezTo>
                    <a:pt x="8" y="5"/>
                    <a:pt x="19" y="12"/>
                    <a:pt x="29"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7" name="Freeform 51"/>
            <p:cNvSpPr>
              <a:spLocks/>
            </p:cNvSpPr>
            <p:nvPr/>
          </p:nvSpPr>
          <p:spPr bwMode="auto">
            <a:xfrm>
              <a:off x="-4694238" y="-938213"/>
              <a:ext cx="142875" cy="150813"/>
            </a:xfrm>
            <a:custGeom>
              <a:avLst/>
              <a:gdLst>
                <a:gd name="T0" fmla="*/ 31 w 38"/>
                <a:gd name="T1" fmla="*/ 40 h 40"/>
                <a:gd name="T2" fmla="*/ 0 w 38"/>
                <a:gd name="T3" fmla="*/ 34 h 40"/>
                <a:gd name="T4" fmla="*/ 7 w 38"/>
                <a:gd name="T5" fmla="*/ 0 h 40"/>
                <a:gd name="T6" fmla="*/ 38 w 38"/>
                <a:gd name="T7" fmla="*/ 17 h 40"/>
                <a:gd name="T8" fmla="*/ 31 w 38"/>
                <a:gd name="T9" fmla="*/ 40 h 40"/>
              </a:gdLst>
              <a:ahLst/>
              <a:cxnLst>
                <a:cxn ang="0">
                  <a:pos x="T0" y="T1"/>
                </a:cxn>
                <a:cxn ang="0">
                  <a:pos x="T2" y="T3"/>
                </a:cxn>
                <a:cxn ang="0">
                  <a:pos x="T4" y="T5"/>
                </a:cxn>
                <a:cxn ang="0">
                  <a:pos x="T6" y="T7"/>
                </a:cxn>
                <a:cxn ang="0">
                  <a:pos x="T8" y="T9"/>
                </a:cxn>
              </a:cxnLst>
              <a:rect l="0" t="0" r="r" b="b"/>
              <a:pathLst>
                <a:path w="38" h="40">
                  <a:moveTo>
                    <a:pt x="31" y="40"/>
                  </a:moveTo>
                  <a:cubicBezTo>
                    <a:pt x="19" y="38"/>
                    <a:pt x="7" y="35"/>
                    <a:pt x="0" y="34"/>
                  </a:cubicBezTo>
                  <a:cubicBezTo>
                    <a:pt x="2" y="23"/>
                    <a:pt x="5" y="11"/>
                    <a:pt x="7" y="0"/>
                  </a:cubicBezTo>
                  <a:cubicBezTo>
                    <a:pt x="15" y="4"/>
                    <a:pt x="26" y="11"/>
                    <a:pt x="38" y="17"/>
                  </a:cubicBezTo>
                  <a:cubicBezTo>
                    <a:pt x="36" y="24"/>
                    <a:pt x="33" y="33"/>
                    <a:pt x="31"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8" name="Freeform 52"/>
            <p:cNvSpPr>
              <a:spLocks/>
            </p:cNvSpPr>
            <p:nvPr/>
          </p:nvSpPr>
          <p:spPr bwMode="auto">
            <a:xfrm>
              <a:off x="-7788275" y="-1223963"/>
              <a:ext cx="160338" cy="131763"/>
            </a:xfrm>
            <a:custGeom>
              <a:avLst/>
              <a:gdLst>
                <a:gd name="T0" fmla="*/ 43 w 43"/>
                <a:gd name="T1" fmla="*/ 15 h 35"/>
                <a:gd name="T2" fmla="*/ 16 w 43"/>
                <a:gd name="T3" fmla="*/ 34 h 35"/>
                <a:gd name="T4" fmla="*/ 0 w 43"/>
                <a:gd name="T5" fmla="*/ 19 h 35"/>
                <a:gd name="T6" fmla="*/ 20 w 43"/>
                <a:gd name="T7" fmla="*/ 2 h 35"/>
                <a:gd name="T8" fmla="*/ 43 w 43"/>
                <a:gd name="T9" fmla="*/ 15 h 35"/>
              </a:gdLst>
              <a:ahLst/>
              <a:cxnLst>
                <a:cxn ang="0">
                  <a:pos x="T0" y="T1"/>
                </a:cxn>
                <a:cxn ang="0">
                  <a:pos x="T2" y="T3"/>
                </a:cxn>
                <a:cxn ang="0">
                  <a:pos x="T4" y="T5"/>
                </a:cxn>
                <a:cxn ang="0">
                  <a:pos x="T6" y="T7"/>
                </a:cxn>
                <a:cxn ang="0">
                  <a:pos x="T8" y="T9"/>
                </a:cxn>
              </a:cxnLst>
              <a:rect l="0" t="0" r="r" b="b"/>
              <a:pathLst>
                <a:path w="43" h="35">
                  <a:moveTo>
                    <a:pt x="43" y="15"/>
                  </a:moveTo>
                  <a:cubicBezTo>
                    <a:pt x="31" y="24"/>
                    <a:pt x="24" y="32"/>
                    <a:pt x="16" y="34"/>
                  </a:cubicBezTo>
                  <a:cubicBezTo>
                    <a:pt x="12" y="35"/>
                    <a:pt x="5" y="25"/>
                    <a:pt x="0" y="19"/>
                  </a:cubicBezTo>
                  <a:cubicBezTo>
                    <a:pt x="6" y="13"/>
                    <a:pt x="12" y="5"/>
                    <a:pt x="20" y="2"/>
                  </a:cubicBezTo>
                  <a:cubicBezTo>
                    <a:pt x="24" y="0"/>
                    <a:pt x="31" y="8"/>
                    <a:pt x="43"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59" name="Freeform 53"/>
            <p:cNvSpPr>
              <a:spLocks/>
            </p:cNvSpPr>
            <p:nvPr/>
          </p:nvSpPr>
          <p:spPr bwMode="auto">
            <a:xfrm>
              <a:off x="-10233025" y="1630363"/>
              <a:ext cx="157163" cy="173038"/>
            </a:xfrm>
            <a:custGeom>
              <a:avLst/>
              <a:gdLst>
                <a:gd name="T0" fmla="*/ 28 w 42"/>
                <a:gd name="T1" fmla="*/ 46 h 46"/>
                <a:gd name="T2" fmla="*/ 0 w 42"/>
                <a:gd name="T3" fmla="*/ 30 h 46"/>
                <a:gd name="T4" fmla="*/ 16 w 42"/>
                <a:gd name="T5" fmla="*/ 0 h 46"/>
                <a:gd name="T6" fmla="*/ 42 w 42"/>
                <a:gd name="T7" fmla="*/ 19 h 46"/>
                <a:gd name="T8" fmla="*/ 28 w 42"/>
                <a:gd name="T9" fmla="*/ 46 h 46"/>
              </a:gdLst>
              <a:ahLst/>
              <a:cxnLst>
                <a:cxn ang="0">
                  <a:pos x="T0" y="T1"/>
                </a:cxn>
                <a:cxn ang="0">
                  <a:pos x="T2" y="T3"/>
                </a:cxn>
                <a:cxn ang="0">
                  <a:pos x="T4" y="T5"/>
                </a:cxn>
                <a:cxn ang="0">
                  <a:pos x="T6" y="T7"/>
                </a:cxn>
                <a:cxn ang="0">
                  <a:pos x="T8" y="T9"/>
                </a:cxn>
              </a:cxnLst>
              <a:rect l="0" t="0" r="r" b="b"/>
              <a:pathLst>
                <a:path w="42" h="46">
                  <a:moveTo>
                    <a:pt x="28" y="46"/>
                  </a:moveTo>
                  <a:cubicBezTo>
                    <a:pt x="19" y="40"/>
                    <a:pt x="9" y="35"/>
                    <a:pt x="0" y="30"/>
                  </a:cubicBezTo>
                  <a:cubicBezTo>
                    <a:pt x="5" y="21"/>
                    <a:pt x="11" y="11"/>
                    <a:pt x="16" y="0"/>
                  </a:cubicBezTo>
                  <a:cubicBezTo>
                    <a:pt x="24" y="6"/>
                    <a:pt x="33" y="13"/>
                    <a:pt x="42" y="19"/>
                  </a:cubicBezTo>
                  <a:cubicBezTo>
                    <a:pt x="37" y="28"/>
                    <a:pt x="32" y="38"/>
                    <a:pt x="28"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0" name="Freeform 54"/>
            <p:cNvSpPr>
              <a:spLocks/>
            </p:cNvSpPr>
            <p:nvPr/>
          </p:nvSpPr>
          <p:spPr bwMode="auto">
            <a:xfrm>
              <a:off x="-6137275" y="2941638"/>
              <a:ext cx="123825" cy="209550"/>
            </a:xfrm>
            <a:custGeom>
              <a:avLst/>
              <a:gdLst>
                <a:gd name="T0" fmla="*/ 0 w 33"/>
                <a:gd name="T1" fmla="*/ 27 h 56"/>
                <a:gd name="T2" fmla="*/ 17 w 33"/>
                <a:gd name="T3" fmla="*/ 0 h 56"/>
                <a:gd name="T4" fmla="*/ 33 w 33"/>
                <a:gd name="T5" fmla="*/ 24 h 56"/>
                <a:gd name="T6" fmla="*/ 19 w 33"/>
                <a:gd name="T7" fmla="*/ 56 h 56"/>
                <a:gd name="T8" fmla="*/ 0 w 33"/>
                <a:gd name="T9" fmla="*/ 27 h 56"/>
              </a:gdLst>
              <a:ahLst/>
              <a:cxnLst>
                <a:cxn ang="0">
                  <a:pos x="T0" y="T1"/>
                </a:cxn>
                <a:cxn ang="0">
                  <a:pos x="T2" y="T3"/>
                </a:cxn>
                <a:cxn ang="0">
                  <a:pos x="T4" y="T5"/>
                </a:cxn>
                <a:cxn ang="0">
                  <a:pos x="T6" y="T7"/>
                </a:cxn>
                <a:cxn ang="0">
                  <a:pos x="T8" y="T9"/>
                </a:cxn>
              </a:cxnLst>
              <a:rect l="0" t="0" r="r" b="b"/>
              <a:pathLst>
                <a:path w="33" h="56">
                  <a:moveTo>
                    <a:pt x="0" y="27"/>
                  </a:moveTo>
                  <a:cubicBezTo>
                    <a:pt x="5" y="18"/>
                    <a:pt x="11" y="9"/>
                    <a:pt x="17" y="0"/>
                  </a:cubicBezTo>
                  <a:cubicBezTo>
                    <a:pt x="22" y="8"/>
                    <a:pt x="28" y="16"/>
                    <a:pt x="33" y="24"/>
                  </a:cubicBezTo>
                  <a:cubicBezTo>
                    <a:pt x="29" y="35"/>
                    <a:pt x="24" y="45"/>
                    <a:pt x="19" y="56"/>
                  </a:cubicBezTo>
                  <a:cubicBezTo>
                    <a:pt x="14" y="47"/>
                    <a:pt x="7" y="37"/>
                    <a:pt x="0"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1" name="Freeform 55"/>
            <p:cNvSpPr>
              <a:spLocks/>
            </p:cNvSpPr>
            <p:nvPr/>
          </p:nvSpPr>
          <p:spPr bwMode="auto">
            <a:xfrm>
              <a:off x="-3711575" y="-1062038"/>
              <a:ext cx="120650" cy="184150"/>
            </a:xfrm>
            <a:custGeom>
              <a:avLst/>
              <a:gdLst>
                <a:gd name="T0" fmla="*/ 32 w 32"/>
                <a:gd name="T1" fmla="*/ 0 h 49"/>
                <a:gd name="T2" fmla="*/ 27 w 32"/>
                <a:gd name="T3" fmla="*/ 35 h 49"/>
                <a:gd name="T4" fmla="*/ 3 w 32"/>
                <a:gd name="T5" fmla="*/ 49 h 49"/>
                <a:gd name="T6" fmla="*/ 0 w 32"/>
                <a:gd name="T7" fmla="*/ 16 h 49"/>
                <a:gd name="T8" fmla="*/ 32 w 32"/>
                <a:gd name="T9" fmla="*/ 0 h 49"/>
              </a:gdLst>
              <a:ahLst/>
              <a:cxnLst>
                <a:cxn ang="0">
                  <a:pos x="T0" y="T1"/>
                </a:cxn>
                <a:cxn ang="0">
                  <a:pos x="T2" y="T3"/>
                </a:cxn>
                <a:cxn ang="0">
                  <a:pos x="T4" y="T5"/>
                </a:cxn>
                <a:cxn ang="0">
                  <a:pos x="T6" y="T7"/>
                </a:cxn>
                <a:cxn ang="0">
                  <a:pos x="T8" y="T9"/>
                </a:cxn>
              </a:cxnLst>
              <a:rect l="0" t="0" r="r" b="b"/>
              <a:pathLst>
                <a:path w="32" h="49">
                  <a:moveTo>
                    <a:pt x="32" y="0"/>
                  </a:moveTo>
                  <a:cubicBezTo>
                    <a:pt x="30" y="11"/>
                    <a:pt x="29" y="22"/>
                    <a:pt x="27" y="35"/>
                  </a:cubicBezTo>
                  <a:cubicBezTo>
                    <a:pt x="20" y="39"/>
                    <a:pt x="11" y="44"/>
                    <a:pt x="3" y="49"/>
                  </a:cubicBezTo>
                  <a:cubicBezTo>
                    <a:pt x="2" y="39"/>
                    <a:pt x="1" y="27"/>
                    <a:pt x="0" y="16"/>
                  </a:cubicBezTo>
                  <a:cubicBezTo>
                    <a:pt x="10" y="11"/>
                    <a:pt x="21" y="5"/>
                    <a:pt x="3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2" name="Freeform 56"/>
            <p:cNvSpPr>
              <a:spLocks/>
            </p:cNvSpPr>
            <p:nvPr/>
          </p:nvSpPr>
          <p:spPr bwMode="auto">
            <a:xfrm>
              <a:off x="-5480050" y="-1100138"/>
              <a:ext cx="112713" cy="184150"/>
            </a:xfrm>
            <a:custGeom>
              <a:avLst/>
              <a:gdLst>
                <a:gd name="T0" fmla="*/ 28 w 30"/>
                <a:gd name="T1" fmla="*/ 21 h 49"/>
                <a:gd name="T2" fmla="*/ 30 w 30"/>
                <a:gd name="T3" fmla="*/ 49 h 49"/>
                <a:gd name="T4" fmla="*/ 0 w 30"/>
                <a:gd name="T5" fmla="*/ 36 h 49"/>
                <a:gd name="T6" fmla="*/ 0 w 30"/>
                <a:gd name="T7" fmla="*/ 0 h 49"/>
                <a:gd name="T8" fmla="*/ 28 w 30"/>
                <a:gd name="T9" fmla="*/ 21 h 49"/>
              </a:gdLst>
              <a:ahLst/>
              <a:cxnLst>
                <a:cxn ang="0">
                  <a:pos x="T0" y="T1"/>
                </a:cxn>
                <a:cxn ang="0">
                  <a:pos x="T2" y="T3"/>
                </a:cxn>
                <a:cxn ang="0">
                  <a:pos x="T4" y="T5"/>
                </a:cxn>
                <a:cxn ang="0">
                  <a:pos x="T6" y="T7"/>
                </a:cxn>
                <a:cxn ang="0">
                  <a:pos x="T8" y="T9"/>
                </a:cxn>
              </a:cxnLst>
              <a:rect l="0" t="0" r="r" b="b"/>
              <a:pathLst>
                <a:path w="30" h="49">
                  <a:moveTo>
                    <a:pt x="28" y="21"/>
                  </a:moveTo>
                  <a:cubicBezTo>
                    <a:pt x="29" y="30"/>
                    <a:pt x="29" y="41"/>
                    <a:pt x="30" y="49"/>
                  </a:cubicBezTo>
                  <a:cubicBezTo>
                    <a:pt x="20" y="45"/>
                    <a:pt x="9" y="40"/>
                    <a:pt x="0" y="36"/>
                  </a:cubicBezTo>
                  <a:cubicBezTo>
                    <a:pt x="0" y="25"/>
                    <a:pt x="0" y="12"/>
                    <a:pt x="0" y="0"/>
                  </a:cubicBezTo>
                  <a:cubicBezTo>
                    <a:pt x="8" y="6"/>
                    <a:pt x="17" y="13"/>
                    <a:pt x="28"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3" name="Freeform 57"/>
            <p:cNvSpPr>
              <a:spLocks/>
            </p:cNvSpPr>
            <p:nvPr/>
          </p:nvSpPr>
          <p:spPr bwMode="auto">
            <a:xfrm>
              <a:off x="-5735638" y="2543175"/>
              <a:ext cx="158750" cy="161925"/>
            </a:xfrm>
            <a:custGeom>
              <a:avLst/>
              <a:gdLst>
                <a:gd name="T0" fmla="*/ 35 w 42"/>
                <a:gd name="T1" fmla="*/ 43 h 43"/>
                <a:gd name="T2" fmla="*/ 0 w 42"/>
                <a:gd name="T3" fmla="*/ 35 h 43"/>
                <a:gd name="T4" fmla="*/ 9 w 42"/>
                <a:gd name="T5" fmla="*/ 0 h 43"/>
                <a:gd name="T6" fmla="*/ 42 w 42"/>
                <a:gd name="T7" fmla="*/ 20 h 43"/>
                <a:gd name="T8" fmla="*/ 35 w 42"/>
                <a:gd name="T9" fmla="*/ 43 h 43"/>
              </a:gdLst>
              <a:ahLst/>
              <a:cxnLst>
                <a:cxn ang="0">
                  <a:pos x="T0" y="T1"/>
                </a:cxn>
                <a:cxn ang="0">
                  <a:pos x="T2" y="T3"/>
                </a:cxn>
                <a:cxn ang="0">
                  <a:pos x="T4" y="T5"/>
                </a:cxn>
                <a:cxn ang="0">
                  <a:pos x="T6" y="T7"/>
                </a:cxn>
                <a:cxn ang="0">
                  <a:pos x="T8" y="T9"/>
                </a:cxn>
              </a:cxnLst>
              <a:rect l="0" t="0" r="r" b="b"/>
              <a:pathLst>
                <a:path w="42" h="43">
                  <a:moveTo>
                    <a:pt x="35" y="43"/>
                  </a:moveTo>
                  <a:cubicBezTo>
                    <a:pt x="24" y="40"/>
                    <a:pt x="12" y="38"/>
                    <a:pt x="0" y="35"/>
                  </a:cubicBezTo>
                  <a:cubicBezTo>
                    <a:pt x="12" y="27"/>
                    <a:pt x="16" y="15"/>
                    <a:pt x="9" y="0"/>
                  </a:cubicBezTo>
                  <a:cubicBezTo>
                    <a:pt x="19" y="7"/>
                    <a:pt x="30" y="13"/>
                    <a:pt x="42" y="20"/>
                  </a:cubicBezTo>
                  <a:cubicBezTo>
                    <a:pt x="40" y="27"/>
                    <a:pt x="37" y="36"/>
                    <a:pt x="3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4" name="Freeform 58"/>
            <p:cNvSpPr>
              <a:spLocks/>
            </p:cNvSpPr>
            <p:nvPr/>
          </p:nvSpPr>
          <p:spPr bwMode="auto">
            <a:xfrm>
              <a:off x="-7559675" y="-746125"/>
              <a:ext cx="161925" cy="165100"/>
            </a:xfrm>
            <a:custGeom>
              <a:avLst/>
              <a:gdLst>
                <a:gd name="T0" fmla="*/ 0 w 43"/>
                <a:gd name="T1" fmla="*/ 37 h 44"/>
                <a:gd name="T2" fmla="*/ 5 w 43"/>
                <a:gd name="T3" fmla="*/ 0 h 44"/>
                <a:gd name="T4" fmla="*/ 43 w 43"/>
                <a:gd name="T5" fmla="*/ 21 h 44"/>
                <a:gd name="T6" fmla="*/ 36 w 43"/>
                <a:gd name="T7" fmla="*/ 44 h 44"/>
                <a:gd name="T8" fmla="*/ 0 w 43"/>
                <a:gd name="T9" fmla="*/ 37 h 44"/>
              </a:gdLst>
              <a:ahLst/>
              <a:cxnLst>
                <a:cxn ang="0">
                  <a:pos x="T0" y="T1"/>
                </a:cxn>
                <a:cxn ang="0">
                  <a:pos x="T2" y="T3"/>
                </a:cxn>
                <a:cxn ang="0">
                  <a:pos x="T4" y="T5"/>
                </a:cxn>
                <a:cxn ang="0">
                  <a:pos x="T6" y="T7"/>
                </a:cxn>
                <a:cxn ang="0">
                  <a:pos x="T8" y="T9"/>
                </a:cxn>
              </a:cxnLst>
              <a:rect l="0" t="0" r="r" b="b"/>
              <a:pathLst>
                <a:path w="43" h="44">
                  <a:moveTo>
                    <a:pt x="0" y="37"/>
                  </a:moveTo>
                  <a:cubicBezTo>
                    <a:pt x="13" y="29"/>
                    <a:pt x="17" y="17"/>
                    <a:pt x="5" y="0"/>
                  </a:cubicBezTo>
                  <a:cubicBezTo>
                    <a:pt x="21" y="8"/>
                    <a:pt x="32" y="14"/>
                    <a:pt x="43" y="21"/>
                  </a:cubicBezTo>
                  <a:cubicBezTo>
                    <a:pt x="41" y="27"/>
                    <a:pt x="38" y="36"/>
                    <a:pt x="36" y="44"/>
                  </a:cubicBezTo>
                  <a:cubicBezTo>
                    <a:pt x="25" y="42"/>
                    <a:pt x="12" y="39"/>
                    <a:pt x="0"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5" name="Freeform 59"/>
            <p:cNvSpPr>
              <a:spLocks/>
            </p:cNvSpPr>
            <p:nvPr/>
          </p:nvSpPr>
          <p:spPr bwMode="auto">
            <a:xfrm>
              <a:off x="-6542088" y="-1103313"/>
              <a:ext cx="165100" cy="153988"/>
            </a:xfrm>
            <a:custGeom>
              <a:avLst/>
              <a:gdLst>
                <a:gd name="T0" fmla="*/ 11 w 44"/>
                <a:gd name="T1" fmla="*/ 41 h 41"/>
                <a:gd name="T2" fmla="*/ 0 w 44"/>
                <a:gd name="T3" fmla="*/ 15 h 41"/>
                <a:gd name="T4" fmla="*/ 26 w 44"/>
                <a:gd name="T5" fmla="*/ 0 h 41"/>
                <a:gd name="T6" fmla="*/ 11 w 44"/>
                <a:gd name="T7" fmla="*/ 41 h 41"/>
              </a:gdLst>
              <a:ahLst/>
              <a:cxnLst>
                <a:cxn ang="0">
                  <a:pos x="T0" y="T1"/>
                </a:cxn>
                <a:cxn ang="0">
                  <a:pos x="T2" y="T3"/>
                </a:cxn>
                <a:cxn ang="0">
                  <a:pos x="T4" y="T5"/>
                </a:cxn>
                <a:cxn ang="0">
                  <a:pos x="T6" y="T7"/>
                </a:cxn>
              </a:cxnLst>
              <a:rect l="0" t="0" r="r" b="b"/>
              <a:pathLst>
                <a:path w="44" h="41">
                  <a:moveTo>
                    <a:pt x="11" y="41"/>
                  </a:moveTo>
                  <a:cubicBezTo>
                    <a:pt x="7" y="33"/>
                    <a:pt x="4" y="24"/>
                    <a:pt x="0" y="15"/>
                  </a:cubicBezTo>
                  <a:cubicBezTo>
                    <a:pt x="9" y="10"/>
                    <a:pt x="18" y="5"/>
                    <a:pt x="26" y="0"/>
                  </a:cubicBezTo>
                  <a:cubicBezTo>
                    <a:pt x="44" y="21"/>
                    <a:pt x="32" y="33"/>
                    <a:pt x="11"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6" name="Freeform 60"/>
            <p:cNvSpPr>
              <a:spLocks noEditPoints="1"/>
            </p:cNvSpPr>
            <p:nvPr/>
          </p:nvSpPr>
          <p:spPr bwMode="auto">
            <a:xfrm>
              <a:off x="-6948488" y="4510088"/>
              <a:ext cx="214313" cy="158750"/>
            </a:xfrm>
            <a:custGeom>
              <a:avLst/>
              <a:gdLst>
                <a:gd name="T0" fmla="*/ 20 w 57"/>
                <a:gd name="T1" fmla="*/ 0 h 42"/>
                <a:gd name="T2" fmla="*/ 56 w 57"/>
                <a:gd name="T3" fmla="*/ 24 h 42"/>
                <a:gd name="T4" fmla="*/ 31 w 57"/>
                <a:gd name="T5" fmla="*/ 41 h 42"/>
                <a:gd name="T6" fmla="*/ 4 w 57"/>
                <a:gd name="T7" fmla="*/ 17 h 42"/>
                <a:gd name="T8" fmla="*/ 20 w 57"/>
                <a:gd name="T9" fmla="*/ 0 h 42"/>
                <a:gd name="T10" fmla="*/ 32 w 57"/>
                <a:gd name="T11" fmla="*/ 41 h 42"/>
                <a:gd name="T12" fmla="*/ 49 w 57"/>
                <a:gd name="T13" fmla="*/ 22 h 42"/>
                <a:gd name="T14" fmla="*/ 27 w 57"/>
                <a:gd name="T15" fmla="*/ 7 h 42"/>
                <a:gd name="T16" fmla="*/ 10 w 57"/>
                <a:gd name="T17" fmla="*/ 19 h 42"/>
                <a:gd name="T18" fmla="*/ 32 w 57"/>
                <a:gd name="T19"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2">
                  <a:moveTo>
                    <a:pt x="20" y="0"/>
                  </a:moveTo>
                  <a:cubicBezTo>
                    <a:pt x="43" y="0"/>
                    <a:pt x="57" y="11"/>
                    <a:pt x="56" y="24"/>
                  </a:cubicBezTo>
                  <a:cubicBezTo>
                    <a:pt x="54" y="38"/>
                    <a:pt x="44" y="42"/>
                    <a:pt x="31" y="41"/>
                  </a:cubicBezTo>
                  <a:cubicBezTo>
                    <a:pt x="16" y="41"/>
                    <a:pt x="0" y="29"/>
                    <a:pt x="4" y="17"/>
                  </a:cubicBezTo>
                  <a:cubicBezTo>
                    <a:pt x="7" y="9"/>
                    <a:pt x="17" y="3"/>
                    <a:pt x="20" y="0"/>
                  </a:cubicBezTo>
                  <a:close/>
                  <a:moveTo>
                    <a:pt x="32" y="41"/>
                  </a:moveTo>
                  <a:cubicBezTo>
                    <a:pt x="40" y="32"/>
                    <a:pt x="45" y="27"/>
                    <a:pt x="49" y="22"/>
                  </a:cubicBezTo>
                  <a:cubicBezTo>
                    <a:pt x="42" y="17"/>
                    <a:pt x="35" y="9"/>
                    <a:pt x="27" y="7"/>
                  </a:cubicBezTo>
                  <a:cubicBezTo>
                    <a:pt x="23" y="6"/>
                    <a:pt x="16" y="14"/>
                    <a:pt x="10" y="19"/>
                  </a:cubicBezTo>
                  <a:cubicBezTo>
                    <a:pt x="16" y="25"/>
                    <a:pt x="23" y="32"/>
                    <a:pt x="32"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7" name="Freeform 61"/>
            <p:cNvSpPr>
              <a:spLocks/>
            </p:cNvSpPr>
            <p:nvPr/>
          </p:nvSpPr>
          <p:spPr bwMode="auto">
            <a:xfrm>
              <a:off x="-7770813" y="1082675"/>
              <a:ext cx="128588" cy="209550"/>
            </a:xfrm>
            <a:custGeom>
              <a:avLst/>
              <a:gdLst>
                <a:gd name="T0" fmla="*/ 15 w 34"/>
                <a:gd name="T1" fmla="*/ 56 h 56"/>
                <a:gd name="T2" fmla="*/ 0 w 34"/>
                <a:gd name="T3" fmla="*/ 34 h 56"/>
                <a:gd name="T4" fmla="*/ 18 w 34"/>
                <a:gd name="T5" fmla="*/ 0 h 56"/>
                <a:gd name="T6" fmla="*/ 15 w 34"/>
                <a:gd name="T7" fmla="*/ 56 h 56"/>
              </a:gdLst>
              <a:ahLst/>
              <a:cxnLst>
                <a:cxn ang="0">
                  <a:pos x="T0" y="T1"/>
                </a:cxn>
                <a:cxn ang="0">
                  <a:pos x="T2" y="T3"/>
                </a:cxn>
                <a:cxn ang="0">
                  <a:pos x="T4" y="T5"/>
                </a:cxn>
                <a:cxn ang="0">
                  <a:pos x="T6" y="T7"/>
                </a:cxn>
              </a:cxnLst>
              <a:rect l="0" t="0" r="r" b="b"/>
              <a:pathLst>
                <a:path w="34" h="56">
                  <a:moveTo>
                    <a:pt x="15" y="56"/>
                  </a:moveTo>
                  <a:cubicBezTo>
                    <a:pt x="10" y="48"/>
                    <a:pt x="4" y="41"/>
                    <a:pt x="0" y="34"/>
                  </a:cubicBezTo>
                  <a:cubicBezTo>
                    <a:pt x="6" y="23"/>
                    <a:pt x="11" y="12"/>
                    <a:pt x="18" y="0"/>
                  </a:cubicBezTo>
                  <a:cubicBezTo>
                    <a:pt x="21" y="20"/>
                    <a:pt x="34" y="38"/>
                    <a:pt x="15"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8" name="Freeform 62"/>
            <p:cNvSpPr>
              <a:spLocks/>
            </p:cNvSpPr>
            <p:nvPr/>
          </p:nvSpPr>
          <p:spPr bwMode="auto">
            <a:xfrm>
              <a:off x="-7859713" y="1957388"/>
              <a:ext cx="127000" cy="184150"/>
            </a:xfrm>
            <a:custGeom>
              <a:avLst/>
              <a:gdLst>
                <a:gd name="T0" fmla="*/ 24 w 34"/>
                <a:gd name="T1" fmla="*/ 49 h 49"/>
                <a:gd name="T2" fmla="*/ 0 w 34"/>
                <a:gd name="T3" fmla="*/ 38 h 49"/>
                <a:gd name="T4" fmla="*/ 0 w 34"/>
                <a:gd name="T5" fmla="*/ 0 h 49"/>
                <a:gd name="T6" fmla="*/ 24 w 34"/>
                <a:gd name="T7" fmla="*/ 49 h 49"/>
              </a:gdLst>
              <a:ahLst/>
              <a:cxnLst>
                <a:cxn ang="0">
                  <a:pos x="T0" y="T1"/>
                </a:cxn>
                <a:cxn ang="0">
                  <a:pos x="T2" y="T3"/>
                </a:cxn>
                <a:cxn ang="0">
                  <a:pos x="T4" y="T5"/>
                </a:cxn>
                <a:cxn ang="0">
                  <a:pos x="T6" y="T7"/>
                </a:cxn>
              </a:cxnLst>
              <a:rect l="0" t="0" r="r" b="b"/>
              <a:pathLst>
                <a:path w="34" h="49">
                  <a:moveTo>
                    <a:pt x="24" y="49"/>
                  </a:moveTo>
                  <a:cubicBezTo>
                    <a:pt x="16" y="45"/>
                    <a:pt x="8" y="42"/>
                    <a:pt x="0" y="38"/>
                  </a:cubicBezTo>
                  <a:cubicBezTo>
                    <a:pt x="0" y="27"/>
                    <a:pt x="0" y="14"/>
                    <a:pt x="0" y="0"/>
                  </a:cubicBezTo>
                  <a:cubicBezTo>
                    <a:pt x="10" y="16"/>
                    <a:pt x="34" y="22"/>
                    <a:pt x="24"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9" name="Freeform 63"/>
            <p:cNvSpPr>
              <a:spLocks/>
            </p:cNvSpPr>
            <p:nvPr/>
          </p:nvSpPr>
          <p:spPr bwMode="auto">
            <a:xfrm>
              <a:off x="-3695700" y="511175"/>
              <a:ext cx="149225" cy="165100"/>
            </a:xfrm>
            <a:custGeom>
              <a:avLst/>
              <a:gdLst>
                <a:gd name="T0" fmla="*/ 0 w 40"/>
                <a:gd name="T1" fmla="*/ 0 h 44"/>
                <a:gd name="T2" fmla="*/ 33 w 40"/>
                <a:gd name="T3" fmla="*/ 44 h 44"/>
                <a:gd name="T4" fmla="*/ 8 w 40"/>
                <a:gd name="T5" fmla="*/ 37 h 44"/>
                <a:gd name="T6" fmla="*/ 0 w 40"/>
                <a:gd name="T7" fmla="*/ 0 h 44"/>
              </a:gdLst>
              <a:ahLst/>
              <a:cxnLst>
                <a:cxn ang="0">
                  <a:pos x="T0" y="T1"/>
                </a:cxn>
                <a:cxn ang="0">
                  <a:pos x="T2" y="T3"/>
                </a:cxn>
                <a:cxn ang="0">
                  <a:pos x="T4" y="T5"/>
                </a:cxn>
                <a:cxn ang="0">
                  <a:pos x="T6" y="T7"/>
                </a:cxn>
              </a:cxnLst>
              <a:rect l="0" t="0" r="r" b="b"/>
              <a:pathLst>
                <a:path w="40" h="44">
                  <a:moveTo>
                    <a:pt x="0" y="0"/>
                  </a:moveTo>
                  <a:cubicBezTo>
                    <a:pt x="13" y="15"/>
                    <a:pt x="40" y="18"/>
                    <a:pt x="33" y="44"/>
                  </a:cubicBezTo>
                  <a:cubicBezTo>
                    <a:pt x="25" y="41"/>
                    <a:pt x="16" y="39"/>
                    <a:pt x="8" y="37"/>
                  </a:cubicBezTo>
                  <a:cubicBezTo>
                    <a:pt x="5" y="25"/>
                    <a:pt x="3" y="1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0" name="Freeform 64"/>
            <p:cNvSpPr>
              <a:spLocks/>
            </p:cNvSpPr>
            <p:nvPr/>
          </p:nvSpPr>
          <p:spPr bwMode="auto">
            <a:xfrm>
              <a:off x="-6734175" y="4322763"/>
              <a:ext cx="134938" cy="109538"/>
            </a:xfrm>
            <a:custGeom>
              <a:avLst/>
              <a:gdLst>
                <a:gd name="T0" fmla="*/ 36 w 36"/>
                <a:gd name="T1" fmla="*/ 18 h 29"/>
                <a:gd name="T2" fmla="*/ 18 w 36"/>
                <a:gd name="T3" fmla="*/ 27 h 29"/>
                <a:gd name="T4" fmla="*/ 0 w 36"/>
                <a:gd name="T5" fmla="*/ 12 h 29"/>
                <a:gd name="T6" fmla="*/ 17 w 36"/>
                <a:gd name="T7" fmla="*/ 0 h 29"/>
                <a:gd name="T8" fmla="*/ 36 w 36"/>
                <a:gd name="T9" fmla="*/ 10 h 29"/>
                <a:gd name="T10" fmla="*/ 36 w 36"/>
                <a:gd name="T11" fmla="*/ 18 h 29"/>
              </a:gdLst>
              <a:ahLst/>
              <a:cxnLst>
                <a:cxn ang="0">
                  <a:pos x="T0" y="T1"/>
                </a:cxn>
                <a:cxn ang="0">
                  <a:pos x="T2" y="T3"/>
                </a:cxn>
                <a:cxn ang="0">
                  <a:pos x="T4" y="T5"/>
                </a:cxn>
                <a:cxn ang="0">
                  <a:pos x="T6" y="T7"/>
                </a:cxn>
                <a:cxn ang="0">
                  <a:pos x="T8" y="T9"/>
                </a:cxn>
                <a:cxn ang="0">
                  <a:pos x="T10" y="T11"/>
                </a:cxn>
              </a:cxnLst>
              <a:rect l="0" t="0" r="r" b="b"/>
              <a:pathLst>
                <a:path w="36" h="29">
                  <a:moveTo>
                    <a:pt x="36" y="18"/>
                  </a:moveTo>
                  <a:cubicBezTo>
                    <a:pt x="30" y="21"/>
                    <a:pt x="23" y="29"/>
                    <a:pt x="18" y="27"/>
                  </a:cubicBezTo>
                  <a:cubicBezTo>
                    <a:pt x="11" y="25"/>
                    <a:pt x="6" y="17"/>
                    <a:pt x="0" y="12"/>
                  </a:cubicBezTo>
                  <a:cubicBezTo>
                    <a:pt x="5" y="7"/>
                    <a:pt x="11" y="0"/>
                    <a:pt x="17" y="0"/>
                  </a:cubicBezTo>
                  <a:cubicBezTo>
                    <a:pt x="23" y="0"/>
                    <a:pt x="30" y="7"/>
                    <a:pt x="36" y="10"/>
                  </a:cubicBezTo>
                  <a:cubicBezTo>
                    <a:pt x="36" y="13"/>
                    <a:pt x="36" y="16"/>
                    <a:pt x="36"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1" name="Freeform 65"/>
            <p:cNvSpPr>
              <a:spLocks/>
            </p:cNvSpPr>
            <p:nvPr/>
          </p:nvSpPr>
          <p:spPr bwMode="auto">
            <a:xfrm>
              <a:off x="-6877050" y="-85725"/>
              <a:ext cx="365125" cy="176213"/>
            </a:xfrm>
            <a:custGeom>
              <a:avLst/>
              <a:gdLst>
                <a:gd name="T0" fmla="*/ 0 w 97"/>
                <a:gd name="T1" fmla="*/ 47 h 47"/>
                <a:gd name="T2" fmla="*/ 97 w 97"/>
                <a:gd name="T3" fmla="*/ 0 h 47"/>
                <a:gd name="T4" fmla="*/ 0 w 97"/>
                <a:gd name="T5" fmla="*/ 47 h 47"/>
              </a:gdLst>
              <a:ahLst/>
              <a:cxnLst>
                <a:cxn ang="0">
                  <a:pos x="T0" y="T1"/>
                </a:cxn>
                <a:cxn ang="0">
                  <a:pos x="T2" y="T3"/>
                </a:cxn>
                <a:cxn ang="0">
                  <a:pos x="T4" y="T5"/>
                </a:cxn>
              </a:cxnLst>
              <a:rect l="0" t="0" r="r" b="b"/>
              <a:pathLst>
                <a:path w="97" h="47">
                  <a:moveTo>
                    <a:pt x="0" y="47"/>
                  </a:moveTo>
                  <a:cubicBezTo>
                    <a:pt x="28" y="23"/>
                    <a:pt x="60" y="5"/>
                    <a:pt x="97" y="0"/>
                  </a:cubicBezTo>
                  <a:cubicBezTo>
                    <a:pt x="65" y="16"/>
                    <a:pt x="32" y="31"/>
                    <a:pt x="0"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2" name="Freeform 66"/>
            <p:cNvSpPr>
              <a:spLocks/>
            </p:cNvSpPr>
            <p:nvPr/>
          </p:nvSpPr>
          <p:spPr bwMode="auto">
            <a:xfrm>
              <a:off x="-8885238" y="661988"/>
              <a:ext cx="107950" cy="214313"/>
            </a:xfrm>
            <a:custGeom>
              <a:avLst/>
              <a:gdLst>
                <a:gd name="T0" fmla="*/ 0 w 29"/>
                <a:gd name="T1" fmla="*/ 29 h 57"/>
                <a:gd name="T2" fmla="*/ 13 w 29"/>
                <a:gd name="T3" fmla="*/ 0 h 57"/>
                <a:gd name="T4" fmla="*/ 16 w 29"/>
                <a:gd name="T5" fmla="*/ 57 h 57"/>
                <a:gd name="T6" fmla="*/ 0 w 29"/>
                <a:gd name="T7" fmla="*/ 29 h 57"/>
              </a:gdLst>
              <a:ahLst/>
              <a:cxnLst>
                <a:cxn ang="0">
                  <a:pos x="T0" y="T1"/>
                </a:cxn>
                <a:cxn ang="0">
                  <a:pos x="T2" y="T3"/>
                </a:cxn>
                <a:cxn ang="0">
                  <a:pos x="T4" y="T5"/>
                </a:cxn>
                <a:cxn ang="0">
                  <a:pos x="T6" y="T7"/>
                </a:cxn>
              </a:cxnLst>
              <a:rect l="0" t="0" r="r" b="b"/>
              <a:pathLst>
                <a:path w="29" h="57">
                  <a:moveTo>
                    <a:pt x="0" y="29"/>
                  </a:moveTo>
                  <a:cubicBezTo>
                    <a:pt x="4" y="19"/>
                    <a:pt x="9" y="9"/>
                    <a:pt x="13" y="0"/>
                  </a:cubicBezTo>
                  <a:cubicBezTo>
                    <a:pt x="26" y="17"/>
                    <a:pt x="29" y="36"/>
                    <a:pt x="16" y="57"/>
                  </a:cubicBezTo>
                  <a:cubicBezTo>
                    <a:pt x="11" y="48"/>
                    <a:pt x="5" y="38"/>
                    <a:pt x="0"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3" name="Freeform 67"/>
            <p:cNvSpPr>
              <a:spLocks/>
            </p:cNvSpPr>
            <p:nvPr/>
          </p:nvSpPr>
          <p:spPr bwMode="auto">
            <a:xfrm>
              <a:off x="-5024438" y="3395663"/>
              <a:ext cx="104775" cy="206375"/>
            </a:xfrm>
            <a:custGeom>
              <a:avLst/>
              <a:gdLst>
                <a:gd name="T0" fmla="*/ 28 w 28"/>
                <a:gd name="T1" fmla="*/ 35 h 55"/>
                <a:gd name="T2" fmla="*/ 16 w 28"/>
                <a:gd name="T3" fmla="*/ 55 h 55"/>
                <a:gd name="T4" fmla="*/ 0 w 28"/>
                <a:gd name="T5" fmla="*/ 34 h 55"/>
                <a:gd name="T6" fmla="*/ 18 w 28"/>
                <a:gd name="T7" fmla="*/ 0 h 55"/>
                <a:gd name="T8" fmla="*/ 28 w 28"/>
                <a:gd name="T9" fmla="*/ 35 h 55"/>
              </a:gdLst>
              <a:ahLst/>
              <a:cxnLst>
                <a:cxn ang="0">
                  <a:pos x="T0" y="T1"/>
                </a:cxn>
                <a:cxn ang="0">
                  <a:pos x="T2" y="T3"/>
                </a:cxn>
                <a:cxn ang="0">
                  <a:pos x="T4" y="T5"/>
                </a:cxn>
                <a:cxn ang="0">
                  <a:pos x="T6" y="T7"/>
                </a:cxn>
                <a:cxn ang="0">
                  <a:pos x="T8" y="T9"/>
                </a:cxn>
              </a:cxnLst>
              <a:rect l="0" t="0" r="r" b="b"/>
              <a:pathLst>
                <a:path w="28" h="55">
                  <a:moveTo>
                    <a:pt x="28" y="35"/>
                  </a:moveTo>
                  <a:cubicBezTo>
                    <a:pt x="25" y="40"/>
                    <a:pt x="21" y="47"/>
                    <a:pt x="16" y="55"/>
                  </a:cubicBezTo>
                  <a:cubicBezTo>
                    <a:pt x="11" y="48"/>
                    <a:pt x="5" y="40"/>
                    <a:pt x="0" y="34"/>
                  </a:cubicBezTo>
                  <a:cubicBezTo>
                    <a:pt x="6" y="23"/>
                    <a:pt x="12" y="11"/>
                    <a:pt x="18" y="0"/>
                  </a:cubicBezTo>
                  <a:cubicBezTo>
                    <a:pt x="21" y="11"/>
                    <a:pt x="24" y="22"/>
                    <a:pt x="28"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4" name="Freeform 68"/>
            <p:cNvSpPr>
              <a:spLocks/>
            </p:cNvSpPr>
            <p:nvPr/>
          </p:nvSpPr>
          <p:spPr bwMode="auto">
            <a:xfrm>
              <a:off x="-4476750" y="1941513"/>
              <a:ext cx="115888" cy="188913"/>
            </a:xfrm>
            <a:custGeom>
              <a:avLst/>
              <a:gdLst>
                <a:gd name="T0" fmla="*/ 24 w 31"/>
                <a:gd name="T1" fmla="*/ 37 h 50"/>
                <a:gd name="T2" fmla="*/ 5 w 31"/>
                <a:gd name="T3" fmla="*/ 50 h 50"/>
                <a:gd name="T4" fmla="*/ 0 w 31"/>
                <a:gd name="T5" fmla="*/ 23 h 50"/>
                <a:gd name="T6" fmla="*/ 16 w 31"/>
                <a:gd name="T7" fmla="*/ 14 h 50"/>
                <a:gd name="T8" fmla="*/ 31 w 31"/>
                <a:gd name="T9" fmla="*/ 0 h 50"/>
                <a:gd name="T10" fmla="*/ 24 w 31"/>
                <a:gd name="T11" fmla="*/ 37 h 50"/>
              </a:gdLst>
              <a:ahLst/>
              <a:cxnLst>
                <a:cxn ang="0">
                  <a:pos x="T0" y="T1"/>
                </a:cxn>
                <a:cxn ang="0">
                  <a:pos x="T2" y="T3"/>
                </a:cxn>
                <a:cxn ang="0">
                  <a:pos x="T4" y="T5"/>
                </a:cxn>
                <a:cxn ang="0">
                  <a:pos x="T6" y="T7"/>
                </a:cxn>
                <a:cxn ang="0">
                  <a:pos x="T8" y="T9"/>
                </a:cxn>
                <a:cxn ang="0">
                  <a:pos x="T10" y="T11"/>
                </a:cxn>
              </a:cxnLst>
              <a:rect l="0" t="0" r="r" b="b"/>
              <a:pathLst>
                <a:path w="31" h="50">
                  <a:moveTo>
                    <a:pt x="24" y="37"/>
                  </a:moveTo>
                  <a:cubicBezTo>
                    <a:pt x="19" y="41"/>
                    <a:pt x="12" y="46"/>
                    <a:pt x="5" y="50"/>
                  </a:cubicBezTo>
                  <a:cubicBezTo>
                    <a:pt x="3" y="41"/>
                    <a:pt x="1" y="32"/>
                    <a:pt x="0" y="23"/>
                  </a:cubicBezTo>
                  <a:cubicBezTo>
                    <a:pt x="5" y="20"/>
                    <a:pt x="11" y="18"/>
                    <a:pt x="16" y="14"/>
                  </a:cubicBezTo>
                  <a:cubicBezTo>
                    <a:pt x="21" y="10"/>
                    <a:pt x="26" y="6"/>
                    <a:pt x="31" y="0"/>
                  </a:cubicBezTo>
                  <a:cubicBezTo>
                    <a:pt x="29" y="13"/>
                    <a:pt x="27" y="24"/>
                    <a:pt x="24"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5" name="Freeform 69"/>
            <p:cNvSpPr>
              <a:spLocks/>
            </p:cNvSpPr>
            <p:nvPr/>
          </p:nvSpPr>
          <p:spPr bwMode="auto">
            <a:xfrm>
              <a:off x="-6154738" y="285750"/>
              <a:ext cx="100013" cy="195263"/>
            </a:xfrm>
            <a:custGeom>
              <a:avLst/>
              <a:gdLst>
                <a:gd name="T0" fmla="*/ 10 w 27"/>
                <a:gd name="T1" fmla="*/ 52 h 52"/>
                <a:gd name="T2" fmla="*/ 0 w 27"/>
                <a:gd name="T3" fmla="*/ 27 h 52"/>
                <a:gd name="T4" fmla="*/ 24 w 27"/>
                <a:gd name="T5" fmla="*/ 0 h 52"/>
                <a:gd name="T6" fmla="*/ 10 w 27"/>
                <a:gd name="T7" fmla="*/ 52 h 52"/>
              </a:gdLst>
              <a:ahLst/>
              <a:cxnLst>
                <a:cxn ang="0">
                  <a:pos x="T0" y="T1"/>
                </a:cxn>
                <a:cxn ang="0">
                  <a:pos x="T2" y="T3"/>
                </a:cxn>
                <a:cxn ang="0">
                  <a:pos x="T4" y="T5"/>
                </a:cxn>
                <a:cxn ang="0">
                  <a:pos x="T6" y="T7"/>
                </a:cxn>
              </a:cxnLst>
              <a:rect l="0" t="0" r="r" b="b"/>
              <a:pathLst>
                <a:path w="27" h="52">
                  <a:moveTo>
                    <a:pt x="10" y="52"/>
                  </a:moveTo>
                  <a:cubicBezTo>
                    <a:pt x="6" y="43"/>
                    <a:pt x="3" y="34"/>
                    <a:pt x="0" y="27"/>
                  </a:cubicBezTo>
                  <a:cubicBezTo>
                    <a:pt x="8" y="18"/>
                    <a:pt x="16" y="8"/>
                    <a:pt x="24" y="0"/>
                  </a:cubicBezTo>
                  <a:cubicBezTo>
                    <a:pt x="27" y="34"/>
                    <a:pt x="27" y="34"/>
                    <a:pt x="10"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6" name="Freeform 70"/>
            <p:cNvSpPr>
              <a:spLocks/>
            </p:cNvSpPr>
            <p:nvPr/>
          </p:nvSpPr>
          <p:spPr bwMode="auto">
            <a:xfrm>
              <a:off x="-8021638" y="3384550"/>
              <a:ext cx="142875" cy="214313"/>
            </a:xfrm>
            <a:custGeom>
              <a:avLst/>
              <a:gdLst>
                <a:gd name="T0" fmla="*/ 15 w 38"/>
                <a:gd name="T1" fmla="*/ 57 h 57"/>
                <a:gd name="T2" fmla="*/ 0 w 38"/>
                <a:gd name="T3" fmla="*/ 36 h 57"/>
                <a:gd name="T4" fmla="*/ 20 w 38"/>
                <a:gd name="T5" fmla="*/ 0 h 57"/>
                <a:gd name="T6" fmla="*/ 15 w 38"/>
                <a:gd name="T7" fmla="*/ 57 h 57"/>
              </a:gdLst>
              <a:ahLst/>
              <a:cxnLst>
                <a:cxn ang="0">
                  <a:pos x="T0" y="T1"/>
                </a:cxn>
                <a:cxn ang="0">
                  <a:pos x="T2" y="T3"/>
                </a:cxn>
                <a:cxn ang="0">
                  <a:pos x="T4" y="T5"/>
                </a:cxn>
                <a:cxn ang="0">
                  <a:pos x="T6" y="T7"/>
                </a:cxn>
              </a:cxnLst>
              <a:rect l="0" t="0" r="r" b="b"/>
              <a:pathLst>
                <a:path w="38" h="57">
                  <a:moveTo>
                    <a:pt x="15" y="57"/>
                  </a:moveTo>
                  <a:cubicBezTo>
                    <a:pt x="10" y="50"/>
                    <a:pt x="5" y="43"/>
                    <a:pt x="0" y="36"/>
                  </a:cubicBezTo>
                  <a:cubicBezTo>
                    <a:pt x="6" y="26"/>
                    <a:pt x="12" y="15"/>
                    <a:pt x="20" y="0"/>
                  </a:cubicBezTo>
                  <a:cubicBezTo>
                    <a:pt x="18" y="22"/>
                    <a:pt x="38" y="40"/>
                    <a:pt x="15"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7" name="Freeform 71"/>
            <p:cNvSpPr>
              <a:spLocks/>
            </p:cNvSpPr>
            <p:nvPr/>
          </p:nvSpPr>
          <p:spPr bwMode="auto">
            <a:xfrm>
              <a:off x="-3951288" y="4171950"/>
              <a:ext cx="146050" cy="173038"/>
            </a:xfrm>
            <a:custGeom>
              <a:avLst/>
              <a:gdLst>
                <a:gd name="T0" fmla="*/ 33 w 39"/>
                <a:gd name="T1" fmla="*/ 46 h 46"/>
                <a:gd name="T2" fmla="*/ 7 w 39"/>
                <a:gd name="T3" fmla="*/ 40 h 46"/>
                <a:gd name="T4" fmla="*/ 0 w 39"/>
                <a:gd name="T5" fmla="*/ 0 h 46"/>
                <a:gd name="T6" fmla="*/ 33 w 39"/>
                <a:gd name="T7" fmla="*/ 46 h 46"/>
              </a:gdLst>
              <a:ahLst/>
              <a:cxnLst>
                <a:cxn ang="0">
                  <a:pos x="T0" y="T1"/>
                </a:cxn>
                <a:cxn ang="0">
                  <a:pos x="T2" y="T3"/>
                </a:cxn>
                <a:cxn ang="0">
                  <a:pos x="T4" y="T5"/>
                </a:cxn>
                <a:cxn ang="0">
                  <a:pos x="T6" y="T7"/>
                </a:cxn>
              </a:cxnLst>
              <a:rect l="0" t="0" r="r" b="b"/>
              <a:pathLst>
                <a:path w="39" h="46">
                  <a:moveTo>
                    <a:pt x="33" y="46"/>
                  </a:moveTo>
                  <a:cubicBezTo>
                    <a:pt x="25" y="44"/>
                    <a:pt x="16" y="42"/>
                    <a:pt x="7" y="40"/>
                  </a:cubicBezTo>
                  <a:cubicBezTo>
                    <a:pt x="5" y="29"/>
                    <a:pt x="3" y="16"/>
                    <a:pt x="0" y="0"/>
                  </a:cubicBezTo>
                  <a:cubicBezTo>
                    <a:pt x="12" y="18"/>
                    <a:pt x="39" y="19"/>
                    <a:pt x="33"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8" name="Freeform 72"/>
            <p:cNvSpPr>
              <a:spLocks/>
            </p:cNvSpPr>
            <p:nvPr/>
          </p:nvSpPr>
          <p:spPr bwMode="auto">
            <a:xfrm>
              <a:off x="-7019925" y="-349250"/>
              <a:ext cx="368300" cy="236538"/>
            </a:xfrm>
            <a:custGeom>
              <a:avLst/>
              <a:gdLst>
                <a:gd name="T0" fmla="*/ 0 w 98"/>
                <a:gd name="T1" fmla="*/ 57 h 63"/>
                <a:gd name="T2" fmla="*/ 94 w 98"/>
                <a:gd name="T3" fmla="*/ 0 h 63"/>
                <a:gd name="T4" fmla="*/ 98 w 98"/>
                <a:gd name="T5" fmla="*/ 6 h 63"/>
                <a:gd name="T6" fmla="*/ 4 w 98"/>
                <a:gd name="T7" fmla="*/ 63 h 63"/>
                <a:gd name="T8" fmla="*/ 0 w 98"/>
                <a:gd name="T9" fmla="*/ 57 h 63"/>
              </a:gdLst>
              <a:ahLst/>
              <a:cxnLst>
                <a:cxn ang="0">
                  <a:pos x="T0" y="T1"/>
                </a:cxn>
                <a:cxn ang="0">
                  <a:pos x="T2" y="T3"/>
                </a:cxn>
                <a:cxn ang="0">
                  <a:pos x="T4" y="T5"/>
                </a:cxn>
                <a:cxn ang="0">
                  <a:pos x="T6" y="T7"/>
                </a:cxn>
                <a:cxn ang="0">
                  <a:pos x="T8" y="T9"/>
                </a:cxn>
              </a:cxnLst>
              <a:rect l="0" t="0" r="r" b="b"/>
              <a:pathLst>
                <a:path w="98" h="63">
                  <a:moveTo>
                    <a:pt x="0" y="57"/>
                  </a:moveTo>
                  <a:cubicBezTo>
                    <a:pt x="31" y="38"/>
                    <a:pt x="63" y="19"/>
                    <a:pt x="94" y="0"/>
                  </a:cubicBezTo>
                  <a:cubicBezTo>
                    <a:pt x="96" y="2"/>
                    <a:pt x="97" y="4"/>
                    <a:pt x="98" y="6"/>
                  </a:cubicBezTo>
                  <a:cubicBezTo>
                    <a:pt x="66" y="25"/>
                    <a:pt x="35" y="44"/>
                    <a:pt x="4" y="63"/>
                  </a:cubicBezTo>
                  <a:cubicBezTo>
                    <a:pt x="3" y="61"/>
                    <a:pt x="1" y="59"/>
                    <a:pt x="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9" name="Freeform 73"/>
            <p:cNvSpPr>
              <a:spLocks/>
            </p:cNvSpPr>
            <p:nvPr/>
          </p:nvSpPr>
          <p:spPr bwMode="auto">
            <a:xfrm>
              <a:off x="-7297738" y="-269875"/>
              <a:ext cx="106363" cy="198438"/>
            </a:xfrm>
            <a:custGeom>
              <a:avLst/>
              <a:gdLst>
                <a:gd name="T0" fmla="*/ 28 w 28"/>
                <a:gd name="T1" fmla="*/ 33 h 53"/>
                <a:gd name="T2" fmla="*/ 17 w 28"/>
                <a:gd name="T3" fmla="*/ 53 h 53"/>
                <a:gd name="T4" fmla="*/ 0 w 28"/>
                <a:gd name="T5" fmla="*/ 32 h 53"/>
                <a:gd name="T6" fmla="*/ 18 w 28"/>
                <a:gd name="T7" fmla="*/ 0 h 53"/>
                <a:gd name="T8" fmla="*/ 28 w 28"/>
                <a:gd name="T9" fmla="*/ 33 h 53"/>
              </a:gdLst>
              <a:ahLst/>
              <a:cxnLst>
                <a:cxn ang="0">
                  <a:pos x="T0" y="T1"/>
                </a:cxn>
                <a:cxn ang="0">
                  <a:pos x="T2" y="T3"/>
                </a:cxn>
                <a:cxn ang="0">
                  <a:pos x="T4" y="T5"/>
                </a:cxn>
                <a:cxn ang="0">
                  <a:pos x="T6" y="T7"/>
                </a:cxn>
                <a:cxn ang="0">
                  <a:pos x="T8" y="T9"/>
                </a:cxn>
              </a:cxnLst>
              <a:rect l="0" t="0" r="r" b="b"/>
              <a:pathLst>
                <a:path w="28" h="53">
                  <a:moveTo>
                    <a:pt x="28" y="33"/>
                  </a:moveTo>
                  <a:cubicBezTo>
                    <a:pt x="25" y="38"/>
                    <a:pt x="21" y="46"/>
                    <a:pt x="17" y="53"/>
                  </a:cubicBezTo>
                  <a:cubicBezTo>
                    <a:pt x="11" y="46"/>
                    <a:pt x="5" y="38"/>
                    <a:pt x="0" y="32"/>
                  </a:cubicBezTo>
                  <a:cubicBezTo>
                    <a:pt x="6" y="21"/>
                    <a:pt x="12" y="11"/>
                    <a:pt x="18" y="0"/>
                  </a:cubicBezTo>
                  <a:cubicBezTo>
                    <a:pt x="21" y="10"/>
                    <a:pt x="24" y="2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0" name="Freeform 74"/>
            <p:cNvSpPr>
              <a:spLocks/>
            </p:cNvSpPr>
            <p:nvPr/>
          </p:nvSpPr>
          <p:spPr bwMode="auto">
            <a:xfrm>
              <a:off x="-4338638" y="-100013"/>
              <a:ext cx="136525" cy="212725"/>
            </a:xfrm>
            <a:custGeom>
              <a:avLst/>
              <a:gdLst>
                <a:gd name="T0" fmla="*/ 15 w 36"/>
                <a:gd name="T1" fmla="*/ 57 h 57"/>
                <a:gd name="T2" fmla="*/ 0 w 36"/>
                <a:gd name="T3" fmla="*/ 36 h 57"/>
                <a:gd name="T4" fmla="*/ 19 w 36"/>
                <a:gd name="T5" fmla="*/ 0 h 57"/>
                <a:gd name="T6" fmla="*/ 15 w 36"/>
                <a:gd name="T7" fmla="*/ 57 h 57"/>
              </a:gdLst>
              <a:ahLst/>
              <a:cxnLst>
                <a:cxn ang="0">
                  <a:pos x="T0" y="T1"/>
                </a:cxn>
                <a:cxn ang="0">
                  <a:pos x="T2" y="T3"/>
                </a:cxn>
                <a:cxn ang="0">
                  <a:pos x="T4" y="T5"/>
                </a:cxn>
                <a:cxn ang="0">
                  <a:pos x="T6" y="T7"/>
                </a:cxn>
              </a:cxnLst>
              <a:rect l="0" t="0" r="r" b="b"/>
              <a:pathLst>
                <a:path w="36" h="57">
                  <a:moveTo>
                    <a:pt x="15" y="57"/>
                  </a:moveTo>
                  <a:cubicBezTo>
                    <a:pt x="10" y="49"/>
                    <a:pt x="5" y="42"/>
                    <a:pt x="0" y="36"/>
                  </a:cubicBezTo>
                  <a:cubicBezTo>
                    <a:pt x="5" y="25"/>
                    <a:pt x="11" y="15"/>
                    <a:pt x="19" y="0"/>
                  </a:cubicBezTo>
                  <a:cubicBezTo>
                    <a:pt x="19" y="21"/>
                    <a:pt x="36" y="38"/>
                    <a:pt x="15"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1" name="Freeform 75"/>
            <p:cNvSpPr>
              <a:spLocks/>
            </p:cNvSpPr>
            <p:nvPr/>
          </p:nvSpPr>
          <p:spPr bwMode="auto">
            <a:xfrm>
              <a:off x="-6662738" y="-1658938"/>
              <a:ext cx="128588" cy="192088"/>
            </a:xfrm>
            <a:custGeom>
              <a:avLst/>
              <a:gdLst>
                <a:gd name="T0" fmla="*/ 24 w 34"/>
                <a:gd name="T1" fmla="*/ 51 h 51"/>
                <a:gd name="T2" fmla="*/ 0 w 34"/>
                <a:gd name="T3" fmla="*/ 41 h 51"/>
                <a:gd name="T4" fmla="*/ 0 w 34"/>
                <a:gd name="T5" fmla="*/ 0 h 51"/>
                <a:gd name="T6" fmla="*/ 24 w 34"/>
                <a:gd name="T7" fmla="*/ 51 h 51"/>
              </a:gdLst>
              <a:ahLst/>
              <a:cxnLst>
                <a:cxn ang="0">
                  <a:pos x="T0" y="T1"/>
                </a:cxn>
                <a:cxn ang="0">
                  <a:pos x="T2" y="T3"/>
                </a:cxn>
                <a:cxn ang="0">
                  <a:pos x="T4" y="T5"/>
                </a:cxn>
                <a:cxn ang="0">
                  <a:pos x="T6" y="T7"/>
                </a:cxn>
              </a:cxnLst>
              <a:rect l="0" t="0" r="r" b="b"/>
              <a:pathLst>
                <a:path w="34" h="51">
                  <a:moveTo>
                    <a:pt x="24" y="51"/>
                  </a:moveTo>
                  <a:cubicBezTo>
                    <a:pt x="15" y="47"/>
                    <a:pt x="7" y="44"/>
                    <a:pt x="0" y="41"/>
                  </a:cubicBezTo>
                  <a:cubicBezTo>
                    <a:pt x="0" y="28"/>
                    <a:pt x="0" y="16"/>
                    <a:pt x="0" y="0"/>
                  </a:cubicBezTo>
                  <a:cubicBezTo>
                    <a:pt x="8" y="19"/>
                    <a:pt x="34" y="25"/>
                    <a:pt x="24"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2" name="Freeform 76"/>
            <p:cNvSpPr>
              <a:spLocks/>
            </p:cNvSpPr>
            <p:nvPr/>
          </p:nvSpPr>
          <p:spPr bwMode="auto">
            <a:xfrm>
              <a:off x="-6643688" y="4476750"/>
              <a:ext cx="115888" cy="131763"/>
            </a:xfrm>
            <a:custGeom>
              <a:avLst/>
              <a:gdLst>
                <a:gd name="T0" fmla="*/ 16 w 31"/>
                <a:gd name="T1" fmla="*/ 0 h 35"/>
                <a:gd name="T2" fmla="*/ 31 w 31"/>
                <a:gd name="T3" fmla="*/ 23 h 35"/>
                <a:gd name="T4" fmla="*/ 16 w 31"/>
                <a:gd name="T5" fmla="*/ 33 h 35"/>
                <a:gd name="T6" fmla="*/ 1 w 31"/>
                <a:gd name="T7" fmla="*/ 18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cubicBezTo>
                    <a:pt x="23" y="10"/>
                    <a:pt x="29" y="16"/>
                    <a:pt x="31" y="23"/>
                  </a:cubicBezTo>
                  <a:cubicBezTo>
                    <a:pt x="31" y="25"/>
                    <a:pt x="20" y="35"/>
                    <a:pt x="16" y="33"/>
                  </a:cubicBezTo>
                  <a:cubicBezTo>
                    <a:pt x="10" y="31"/>
                    <a:pt x="4" y="24"/>
                    <a:pt x="1" y="18"/>
                  </a:cubicBezTo>
                  <a:cubicBezTo>
                    <a:pt x="0" y="15"/>
                    <a:pt x="8" y="8"/>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3" name="Freeform 77"/>
            <p:cNvSpPr>
              <a:spLocks/>
            </p:cNvSpPr>
            <p:nvPr/>
          </p:nvSpPr>
          <p:spPr bwMode="auto">
            <a:xfrm>
              <a:off x="-4803775" y="-423863"/>
              <a:ext cx="123825" cy="101600"/>
            </a:xfrm>
            <a:custGeom>
              <a:avLst/>
              <a:gdLst>
                <a:gd name="T0" fmla="*/ 33 w 33"/>
                <a:gd name="T1" fmla="*/ 15 h 27"/>
                <a:gd name="T2" fmla="*/ 10 w 33"/>
                <a:gd name="T3" fmla="*/ 27 h 27"/>
                <a:gd name="T4" fmla="*/ 0 w 33"/>
                <a:gd name="T5" fmla="*/ 12 h 27"/>
                <a:gd name="T6" fmla="*/ 14 w 33"/>
                <a:gd name="T7" fmla="*/ 0 h 27"/>
                <a:gd name="T8" fmla="*/ 33 w 33"/>
                <a:gd name="T9" fmla="*/ 15 h 27"/>
              </a:gdLst>
              <a:ahLst/>
              <a:cxnLst>
                <a:cxn ang="0">
                  <a:pos x="T0" y="T1"/>
                </a:cxn>
                <a:cxn ang="0">
                  <a:pos x="T2" y="T3"/>
                </a:cxn>
                <a:cxn ang="0">
                  <a:pos x="T4" y="T5"/>
                </a:cxn>
                <a:cxn ang="0">
                  <a:pos x="T6" y="T7"/>
                </a:cxn>
                <a:cxn ang="0">
                  <a:pos x="T8" y="T9"/>
                </a:cxn>
              </a:cxnLst>
              <a:rect l="0" t="0" r="r" b="b"/>
              <a:pathLst>
                <a:path w="33" h="27">
                  <a:moveTo>
                    <a:pt x="33" y="15"/>
                  </a:moveTo>
                  <a:cubicBezTo>
                    <a:pt x="22" y="21"/>
                    <a:pt x="16" y="27"/>
                    <a:pt x="10" y="27"/>
                  </a:cubicBezTo>
                  <a:cubicBezTo>
                    <a:pt x="6" y="26"/>
                    <a:pt x="0" y="17"/>
                    <a:pt x="0" y="12"/>
                  </a:cubicBezTo>
                  <a:cubicBezTo>
                    <a:pt x="1" y="7"/>
                    <a:pt x="9" y="0"/>
                    <a:pt x="14" y="0"/>
                  </a:cubicBezTo>
                  <a:cubicBezTo>
                    <a:pt x="19" y="0"/>
                    <a:pt x="24" y="7"/>
                    <a:pt x="33"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4" name="Freeform 78"/>
            <p:cNvSpPr>
              <a:spLocks/>
            </p:cNvSpPr>
            <p:nvPr/>
          </p:nvSpPr>
          <p:spPr bwMode="auto">
            <a:xfrm>
              <a:off x="-8483600" y="4206875"/>
              <a:ext cx="112713" cy="112713"/>
            </a:xfrm>
            <a:custGeom>
              <a:avLst/>
              <a:gdLst>
                <a:gd name="T0" fmla="*/ 30 w 30"/>
                <a:gd name="T1" fmla="*/ 14 h 30"/>
                <a:gd name="T2" fmla="*/ 13 w 30"/>
                <a:gd name="T3" fmla="*/ 30 h 30"/>
                <a:gd name="T4" fmla="*/ 1 w 30"/>
                <a:gd name="T5" fmla="*/ 15 h 30"/>
                <a:gd name="T6" fmla="*/ 13 w 30"/>
                <a:gd name="T7" fmla="*/ 1 h 30"/>
                <a:gd name="T8" fmla="*/ 30 w 30"/>
                <a:gd name="T9" fmla="*/ 14 h 30"/>
              </a:gdLst>
              <a:ahLst/>
              <a:cxnLst>
                <a:cxn ang="0">
                  <a:pos x="T0" y="T1"/>
                </a:cxn>
                <a:cxn ang="0">
                  <a:pos x="T2" y="T3"/>
                </a:cxn>
                <a:cxn ang="0">
                  <a:pos x="T4" y="T5"/>
                </a:cxn>
                <a:cxn ang="0">
                  <a:pos x="T6" y="T7"/>
                </a:cxn>
                <a:cxn ang="0">
                  <a:pos x="T8" y="T9"/>
                </a:cxn>
              </a:cxnLst>
              <a:rect l="0" t="0" r="r" b="b"/>
              <a:pathLst>
                <a:path w="30" h="30">
                  <a:moveTo>
                    <a:pt x="30" y="14"/>
                  </a:moveTo>
                  <a:cubicBezTo>
                    <a:pt x="22" y="21"/>
                    <a:pt x="17" y="25"/>
                    <a:pt x="13" y="30"/>
                  </a:cubicBezTo>
                  <a:cubicBezTo>
                    <a:pt x="8" y="25"/>
                    <a:pt x="0" y="20"/>
                    <a:pt x="1" y="15"/>
                  </a:cubicBezTo>
                  <a:cubicBezTo>
                    <a:pt x="1" y="10"/>
                    <a:pt x="8" y="4"/>
                    <a:pt x="13" y="1"/>
                  </a:cubicBezTo>
                  <a:cubicBezTo>
                    <a:pt x="16" y="0"/>
                    <a:pt x="22" y="8"/>
                    <a:pt x="30"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5" name="Freeform 79"/>
            <p:cNvSpPr>
              <a:spLocks/>
            </p:cNvSpPr>
            <p:nvPr/>
          </p:nvSpPr>
          <p:spPr bwMode="auto">
            <a:xfrm>
              <a:off x="-4702175" y="2497138"/>
              <a:ext cx="288925" cy="150813"/>
            </a:xfrm>
            <a:custGeom>
              <a:avLst/>
              <a:gdLst>
                <a:gd name="T0" fmla="*/ 61 w 77"/>
                <a:gd name="T1" fmla="*/ 14 h 40"/>
                <a:gd name="T2" fmla="*/ 11 w 77"/>
                <a:gd name="T3" fmla="*/ 30 h 40"/>
                <a:gd name="T4" fmla="*/ 1 w 77"/>
                <a:gd name="T5" fmla="*/ 26 h 40"/>
                <a:gd name="T6" fmla="*/ 75 w 77"/>
                <a:gd name="T7" fmla="*/ 0 h 40"/>
                <a:gd name="T8" fmla="*/ 77 w 77"/>
                <a:gd name="T9" fmla="*/ 7 h 40"/>
                <a:gd name="T10" fmla="*/ 61 w 77"/>
                <a:gd name="T11" fmla="*/ 14 h 40"/>
              </a:gdLst>
              <a:ahLst/>
              <a:cxnLst>
                <a:cxn ang="0">
                  <a:pos x="T0" y="T1"/>
                </a:cxn>
                <a:cxn ang="0">
                  <a:pos x="T2" y="T3"/>
                </a:cxn>
                <a:cxn ang="0">
                  <a:pos x="T4" y="T5"/>
                </a:cxn>
                <a:cxn ang="0">
                  <a:pos x="T6" y="T7"/>
                </a:cxn>
                <a:cxn ang="0">
                  <a:pos x="T8" y="T9"/>
                </a:cxn>
                <a:cxn ang="0">
                  <a:pos x="T10" y="T11"/>
                </a:cxn>
              </a:cxnLst>
              <a:rect l="0" t="0" r="r" b="b"/>
              <a:pathLst>
                <a:path w="77" h="40">
                  <a:moveTo>
                    <a:pt x="61" y="14"/>
                  </a:moveTo>
                  <a:cubicBezTo>
                    <a:pt x="44" y="19"/>
                    <a:pt x="28" y="25"/>
                    <a:pt x="11" y="30"/>
                  </a:cubicBezTo>
                  <a:cubicBezTo>
                    <a:pt x="7" y="31"/>
                    <a:pt x="0" y="40"/>
                    <a:pt x="1" y="26"/>
                  </a:cubicBezTo>
                  <a:cubicBezTo>
                    <a:pt x="26" y="18"/>
                    <a:pt x="50" y="9"/>
                    <a:pt x="75" y="0"/>
                  </a:cubicBezTo>
                  <a:cubicBezTo>
                    <a:pt x="76" y="2"/>
                    <a:pt x="77" y="4"/>
                    <a:pt x="77" y="7"/>
                  </a:cubicBezTo>
                  <a:cubicBezTo>
                    <a:pt x="72" y="9"/>
                    <a:pt x="66" y="11"/>
                    <a:pt x="61"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6" name="Freeform 80"/>
            <p:cNvSpPr>
              <a:spLocks/>
            </p:cNvSpPr>
            <p:nvPr/>
          </p:nvSpPr>
          <p:spPr bwMode="auto">
            <a:xfrm>
              <a:off x="-6099175" y="-581025"/>
              <a:ext cx="222250" cy="44450"/>
            </a:xfrm>
            <a:custGeom>
              <a:avLst/>
              <a:gdLst>
                <a:gd name="T0" fmla="*/ 59 w 59"/>
                <a:gd name="T1" fmla="*/ 6 h 12"/>
                <a:gd name="T2" fmla="*/ 1 w 59"/>
                <a:gd name="T3" fmla="*/ 12 h 12"/>
                <a:gd name="T4" fmla="*/ 0 w 59"/>
                <a:gd name="T5" fmla="*/ 5 h 12"/>
                <a:gd name="T6" fmla="*/ 58 w 59"/>
                <a:gd name="T7" fmla="*/ 0 h 12"/>
                <a:gd name="T8" fmla="*/ 59 w 59"/>
                <a:gd name="T9" fmla="*/ 6 h 12"/>
              </a:gdLst>
              <a:ahLst/>
              <a:cxnLst>
                <a:cxn ang="0">
                  <a:pos x="T0" y="T1"/>
                </a:cxn>
                <a:cxn ang="0">
                  <a:pos x="T2" y="T3"/>
                </a:cxn>
                <a:cxn ang="0">
                  <a:pos x="T4" y="T5"/>
                </a:cxn>
                <a:cxn ang="0">
                  <a:pos x="T6" y="T7"/>
                </a:cxn>
                <a:cxn ang="0">
                  <a:pos x="T8" y="T9"/>
                </a:cxn>
              </a:cxnLst>
              <a:rect l="0" t="0" r="r" b="b"/>
              <a:pathLst>
                <a:path w="59" h="12">
                  <a:moveTo>
                    <a:pt x="59" y="6"/>
                  </a:moveTo>
                  <a:cubicBezTo>
                    <a:pt x="40" y="8"/>
                    <a:pt x="20" y="10"/>
                    <a:pt x="1" y="12"/>
                  </a:cubicBezTo>
                  <a:cubicBezTo>
                    <a:pt x="0" y="10"/>
                    <a:pt x="0" y="8"/>
                    <a:pt x="0" y="5"/>
                  </a:cubicBezTo>
                  <a:cubicBezTo>
                    <a:pt x="19" y="4"/>
                    <a:pt x="39" y="2"/>
                    <a:pt x="58" y="0"/>
                  </a:cubicBezTo>
                  <a:cubicBezTo>
                    <a:pt x="59" y="2"/>
                    <a:pt x="59" y="4"/>
                    <a:pt x="5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7" name="Freeform 81"/>
            <p:cNvSpPr>
              <a:spLocks/>
            </p:cNvSpPr>
            <p:nvPr/>
          </p:nvSpPr>
          <p:spPr bwMode="auto">
            <a:xfrm>
              <a:off x="-6770688" y="5103813"/>
              <a:ext cx="96838" cy="82550"/>
            </a:xfrm>
            <a:custGeom>
              <a:avLst/>
              <a:gdLst>
                <a:gd name="T0" fmla="*/ 0 w 26"/>
                <a:gd name="T1" fmla="*/ 10 h 22"/>
                <a:gd name="T2" fmla="*/ 16 w 26"/>
                <a:gd name="T3" fmla="*/ 0 h 22"/>
                <a:gd name="T4" fmla="*/ 26 w 26"/>
                <a:gd name="T5" fmla="*/ 12 h 22"/>
                <a:gd name="T6" fmla="*/ 15 w 26"/>
                <a:gd name="T7" fmla="*/ 22 h 22"/>
                <a:gd name="T8" fmla="*/ 0 w 26"/>
                <a:gd name="T9" fmla="*/ 10 h 22"/>
              </a:gdLst>
              <a:ahLst/>
              <a:cxnLst>
                <a:cxn ang="0">
                  <a:pos x="T0" y="T1"/>
                </a:cxn>
                <a:cxn ang="0">
                  <a:pos x="T2" y="T3"/>
                </a:cxn>
                <a:cxn ang="0">
                  <a:pos x="T4" y="T5"/>
                </a:cxn>
                <a:cxn ang="0">
                  <a:pos x="T6" y="T7"/>
                </a:cxn>
                <a:cxn ang="0">
                  <a:pos x="T8" y="T9"/>
                </a:cxn>
              </a:cxnLst>
              <a:rect l="0" t="0" r="r" b="b"/>
              <a:pathLst>
                <a:path w="26" h="22">
                  <a:moveTo>
                    <a:pt x="0" y="10"/>
                  </a:moveTo>
                  <a:cubicBezTo>
                    <a:pt x="7" y="5"/>
                    <a:pt x="12" y="0"/>
                    <a:pt x="16" y="0"/>
                  </a:cubicBezTo>
                  <a:cubicBezTo>
                    <a:pt x="20" y="1"/>
                    <a:pt x="26" y="8"/>
                    <a:pt x="26" y="12"/>
                  </a:cubicBezTo>
                  <a:cubicBezTo>
                    <a:pt x="26" y="15"/>
                    <a:pt x="19" y="22"/>
                    <a:pt x="15" y="22"/>
                  </a:cubicBezTo>
                  <a:cubicBezTo>
                    <a:pt x="11" y="22"/>
                    <a:pt x="7" y="16"/>
                    <a:pt x="0"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8" name="Freeform 82"/>
            <p:cNvSpPr>
              <a:spLocks/>
            </p:cNvSpPr>
            <p:nvPr/>
          </p:nvSpPr>
          <p:spPr bwMode="auto">
            <a:xfrm>
              <a:off x="-5584825" y="-1644650"/>
              <a:ext cx="85725" cy="106363"/>
            </a:xfrm>
            <a:custGeom>
              <a:avLst/>
              <a:gdLst>
                <a:gd name="T0" fmla="*/ 12 w 23"/>
                <a:gd name="T1" fmla="*/ 28 h 28"/>
                <a:gd name="T2" fmla="*/ 1 w 23"/>
                <a:gd name="T3" fmla="*/ 12 h 28"/>
                <a:gd name="T4" fmla="*/ 11 w 23"/>
                <a:gd name="T5" fmla="*/ 0 h 28"/>
                <a:gd name="T6" fmla="*/ 22 w 23"/>
                <a:gd name="T7" fmla="*/ 11 h 28"/>
                <a:gd name="T8" fmla="*/ 12 w 23"/>
                <a:gd name="T9" fmla="*/ 28 h 28"/>
              </a:gdLst>
              <a:ahLst/>
              <a:cxnLst>
                <a:cxn ang="0">
                  <a:pos x="T0" y="T1"/>
                </a:cxn>
                <a:cxn ang="0">
                  <a:pos x="T2" y="T3"/>
                </a:cxn>
                <a:cxn ang="0">
                  <a:pos x="T4" y="T5"/>
                </a:cxn>
                <a:cxn ang="0">
                  <a:pos x="T6" y="T7"/>
                </a:cxn>
                <a:cxn ang="0">
                  <a:pos x="T8" y="T9"/>
                </a:cxn>
              </a:cxnLst>
              <a:rect l="0" t="0" r="r" b="b"/>
              <a:pathLst>
                <a:path w="23" h="28">
                  <a:moveTo>
                    <a:pt x="12" y="28"/>
                  </a:moveTo>
                  <a:cubicBezTo>
                    <a:pt x="6" y="20"/>
                    <a:pt x="0" y="16"/>
                    <a:pt x="1" y="12"/>
                  </a:cubicBezTo>
                  <a:cubicBezTo>
                    <a:pt x="1" y="8"/>
                    <a:pt x="7" y="4"/>
                    <a:pt x="11" y="0"/>
                  </a:cubicBezTo>
                  <a:cubicBezTo>
                    <a:pt x="15" y="4"/>
                    <a:pt x="22" y="7"/>
                    <a:pt x="22" y="11"/>
                  </a:cubicBezTo>
                  <a:cubicBezTo>
                    <a:pt x="23" y="15"/>
                    <a:pt x="17" y="20"/>
                    <a:pt x="12"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9" name="Freeform 83"/>
            <p:cNvSpPr>
              <a:spLocks/>
            </p:cNvSpPr>
            <p:nvPr/>
          </p:nvSpPr>
          <p:spPr bwMode="auto">
            <a:xfrm>
              <a:off x="-4987925" y="2460625"/>
              <a:ext cx="93663" cy="165100"/>
            </a:xfrm>
            <a:custGeom>
              <a:avLst/>
              <a:gdLst>
                <a:gd name="T0" fmla="*/ 25 w 25"/>
                <a:gd name="T1" fmla="*/ 17 h 44"/>
                <a:gd name="T2" fmla="*/ 3 w 25"/>
                <a:gd name="T3" fmla="*/ 44 h 44"/>
                <a:gd name="T4" fmla="*/ 0 w 25"/>
                <a:gd name="T5" fmla="*/ 21 h 44"/>
                <a:gd name="T6" fmla="*/ 12 w 25"/>
                <a:gd name="T7" fmla="*/ 0 h 44"/>
                <a:gd name="T8" fmla="*/ 17 w 25"/>
                <a:gd name="T9" fmla="*/ 2 h 44"/>
                <a:gd name="T10" fmla="*/ 12 w 25"/>
                <a:gd name="T11" fmla="*/ 24 h 44"/>
                <a:gd name="T12" fmla="*/ 25 w 25"/>
                <a:gd name="T13" fmla="*/ 17 h 44"/>
              </a:gdLst>
              <a:ahLst/>
              <a:cxnLst>
                <a:cxn ang="0">
                  <a:pos x="T0" y="T1"/>
                </a:cxn>
                <a:cxn ang="0">
                  <a:pos x="T2" y="T3"/>
                </a:cxn>
                <a:cxn ang="0">
                  <a:pos x="T4" y="T5"/>
                </a:cxn>
                <a:cxn ang="0">
                  <a:pos x="T6" y="T7"/>
                </a:cxn>
                <a:cxn ang="0">
                  <a:pos x="T8" y="T9"/>
                </a:cxn>
                <a:cxn ang="0">
                  <a:pos x="T10" y="T11"/>
                </a:cxn>
                <a:cxn ang="0">
                  <a:pos x="T12" y="T13"/>
                </a:cxn>
              </a:cxnLst>
              <a:rect l="0" t="0" r="r" b="b"/>
              <a:pathLst>
                <a:path w="25" h="44">
                  <a:moveTo>
                    <a:pt x="25" y="17"/>
                  </a:moveTo>
                  <a:cubicBezTo>
                    <a:pt x="18" y="25"/>
                    <a:pt x="12" y="33"/>
                    <a:pt x="3" y="44"/>
                  </a:cubicBezTo>
                  <a:cubicBezTo>
                    <a:pt x="2" y="33"/>
                    <a:pt x="1" y="27"/>
                    <a:pt x="0" y="21"/>
                  </a:cubicBezTo>
                  <a:cubicBezTo>
                    <a:pt x="4" y="14"/>
                    <a:pt x="8" y="7"/>
                    <a:pt x="12" y="0"/>
                  </a:cubicBezTo>
                  <a:cubicBezTo>
                    <a:pt x="14" y="1"/>
                    <a:pt x="15" y="1"/>
                    <a:pt x="17" y="2"/>
                  </a:cubicBezTo>
                  <a:cubicBezTo>
                    <a:pt x="15" y="8"/>
                    <a:pt x="14" y="15"/>
                    <a:pt x="12" y="24"/>
                  </a:cubicBezTo>
                  <a:cubicBezTo>
                    <a:pt x="18" y="21"/>
                    <a:pt x="21" y="19"/>
                    <a:pt x="25"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0" name="Freeform 84"/>
            <p:cNvSpPr>
              <a:spLocks/>
            </p:cNvSpPr>
            <p:nvPr/>
          </p:nvSpPr>
          <p:spPr bwMode="auto">
            <a:xfrm>
              <a:off x="-4776788" y="2622550"/>
              <a:ext cx="217488" cy="187325"/>
            </a:xfrm>
            <a:custGeom>
              <a:avLst/>
              <a:gdLst>
                <a:gd name="T0" fmla="*/ 22 w 58"/>
                <a:gd name="T1" fmla="*/ 36 h 50"/>
                <a:gd name="T2" fmla="*/ 6 w 58"/>
                <a:gd name="T3" fmla="*/ 50 h 50"/>
                <a:gd name="T4" fmla="*/ 0 w 58"/>
                <a:gd name="T5" fmla="*/ 43 h 50"/>
                <a:gd name="T6" fmla="*/ 58 w 58"/>
                <a:gd name="T7" fmla="*/ 0 h 50"/>
                <a:gd name="T8" fmla="*/ 22 w 58"/>
                <a:gd name="T9" fmla="*/ 36 h 50"/>
              </a:gdLst>
              <a:ahLst/>
              <a:cxnLst>
                <a:cxn ang="0">
                  <a:pos x="T0" y="T1"/>
                </a:cxn>
                <a:cxn ang="0">
                  <a:pos x="T2" y="T3"/>
                </a:cxn>
                <a:cxn ang="0">
                  <a:pos x="T4" y="T5"/>
                </a:cxn>
                <a:cxn ang="0">
                  <a:pos x="T6" y="T7"/>
                </a:cxn>
                <a:cxn ang="0">
                  <a:pos x="T8" y="T9"/>
                </a:cxn>
              </a:cxnLst>
              <a:rect l="0" t="0" r="r" b="b"/>
              <a:pathLst>
                <a:path w="58" h="50">
                  <a:moveTo>
                    <a:pt x="22" y="36"/>
                  </a:moveTo>
                  <a:cubicBezTo>
                    <a:pt x="16" y="41"/>
                    <a:pt x="11" y="46"/>
                    <a:pt x="6" y="50"/>
                  </a:cubicBezTo>
                  <a:cubicBezTo>
                    <a:pt x="4" y="48"/>
                    <a:pt x="2" y="45"/>
                    <a:pt x="0" y="43"/>
                  </a:cubicBezTo>
                  <a:cubicBezTo>
                    <a:pt x="19" y="28"/>
                    <a:pt x="39" y="14"/>
                    <a:pt x="58" y="0"/>
                  </a:cubicBezTo>
                  <a:cubicBezTo>
                    <a:pt x="46" y="12"/>
                    <a:pt x="34" y="24"/>
                    <a:pt x="2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1" name="Freeform 85"/>
            <p:cNvSpPr>
              <a:spLocks/>
            </p:cNvSpPr>
            <p:nvPr/>
          </p:nvSpPr>
          <p:spPr bwMode="auto">
            <a:xfrm>
              <a:off x="-5178425" y="338138"/>
              <a:ext cx="100013" cy="82550"/>
            </a:xfrm>
            <a:custGeom>
              <a:avLst/>
              <a:gdLst>
                <a:gd name="T0" fmla="*/ 27 w 27"/>
                <a:gd name="T1" fmla="*/ 12 h 22"/>
                <a:gd name="T2" fmla="*/ 10 w 27"/>
                <a:gd name="T3" fmla="*/ 22 h 22"/>
                <a:gd name="T4" fmla="*/ 0 w 27"/>
                <a:gd name="T5" fmla="*/ 11 h 22"/>
                <a:gd name="T6" fmla="*/ 11 w 27"/>
                <a:gd name="T7" fmla="*/ 1 h 22"/>
                <a:gd name="T8" fmla="*/ 27 w 27"/>
                <a:gd name="T9" fmla="*/ 12 h 22"/>
              </a:gdLst>
              <a:ahLst/>
              <a:cxnLst>
                <a:cxn ang="0">
                  <a:pos x="T0" y="T1"/>
                </a:cxn>
                <a:cxn ang="0">
                  <a:pos x="T2" y="T3"/>
                </a:cxn>
                <a:cxn ang="0">
                  <a:pos x="T4" y="T5"/>
                </a:cxn>
                <a:cxn ang="0">
                  <a:pos x="T6" y="T7"/>
                </a:cxn>
                <a:cxn ang="0">
                  <a:pos x="T8" y="T9"/>
                </a:cxn>
              </a:cxnLst>
              <a:rect l="0" t="0" r="r" b="b"/>
              <a:pathLst>
                <a:path w="27" h="22">
                  <a:moveTo>
                    <a:pt x="27" y="12"/>
                  </a:moveTo>
                  <a:cubicBezTo>
                    <a:pt x="19" y="17"/>
                    <a:pt x="14" y="22"/>
                    <a:pt x="10" y="22"/>
                  </a:cubicBezTo>
                  <a:cubicBezTo>
                    <a:pt x="6" y="21"/>
                    <a:pt x="0" y="14"/>
                    <a:pt x="0" y="11"/>
                  </a:cubicBezTo>
                  <a:cubicBezTo>
                    <a:pt x="1" y="7"/>
                    <a:pt x="7" y="1"/>
                    <a:pt x="11" y="1"/>
                  </a:cubicBezTo>
                  <a:cubicBezTo>
                    <a:pt x="15" y="0"/>
                    <a:pt x="20" y="6"/>
                    <a:pt x="27"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2" name="Freeform 86"/>
            <p:cNvSpPr>
              <a:spLocks/>
            </p:cNvSpPr>
            <p:nvPr/>
          </p:nvSpPr>
          <p:spPr bwMode="auto">
            <a:xfrm>
              <a:off x="-8986838" y="1198563"/>
              <a:ext cx="96838" cy="82550"/>
            </a:xfrm>
            <a:custGeom>
              <a:avLst/>
              <a:gdLst>
                <a:gd name="T0" fmla="*/ 26 w 26"/>
                <a:gd name="T1" fmla="*/ 11 h 22"/>
                <a:gd name="T2" fmla="*/ 11 w 26"/>
                <a:gd name="T3" fmla="*/ 22 h 22"/>
                <a:gd name="T4" fmla="*/ 0 w 26"/>
                <a:gd name="T5" fmla="*/ 12 h 22"/>
                <a:gd name="T6" fmla="*/ 10 w 26"/>
                <a:gd name="T7" fmla="*/ 1 h 22"/>
                <a:gd name="T8" fmla="*/ 26 w 26"/>
                <a:gd name="T9" fmla="*/ 11 h 22"/>
              </a:gdLst>
              <a:ahLst/>
              <a:cxnLst>
                <a:cxn ang="0">
                  <a:pos x="T0" y="T1"/>
                </a:cxn>
                <a:cxn ang="0">
                  <a:pos x="T2" y="T3"/>
                </a:cxn>
                <a:cxn ang="0">
                  <a:pos x="T4" y="T5"/>
                </a:cxn>
                <a:cxn ang="0">
                  <a:pos x="T6" y="T7"/>
                </a:cxn>
                <a:cxn ang="0">
                  <a:pos x="T8" y="T9"/>
                </a:cxn>
              </a:cxnLst>
              <a:rect l="0" t="0" r="r" b="b"/>
              <a:pathLst>
                <a:path w="26" h="22">
                  <a:moveTo>
                    <a:pt x="26" y="11"/>
                  </a:moveTo>
                  <a:cubicBezTo>
                    <a:pt x="19" y="16"/>
                    <a:pt x="15" y="22"/>
                    <a:pt x="11" y="22"/>
                  </a:cubicBezTo>
                  <a:cubicBezTo>
                    <a:pt x="7" y="22"/>
                    <a:pt x="0" y="16"/>
                    <a:pt x="0" y="12"/>
                  </a:cubicBezTo>
                  <a:cubicBezTo>
                    <a:pt x="0" y="8"/>
                    <a:pt x="6" y="2"/>
                    <a:pt x="10" y="1"/>
                  </a:cubicBezTo>
                  <a:cubicBezTo>
                    <a:pt x="14" y="0"/>
                    <a:pt x="19" y="6"/>
                    <a:pt x="2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3" name="Freeform 87"/>
            <p:cNvSpPr>
              <a:spLocks/>
            </p:cNvSpPr>
            <p:nvPr/>
          </p:nvSpPr>
          <p:spPr bwMode="auto">
            <a:xfrm>
              <a:off x="-7856538" y="2444750"/>
              <a:ext cx="82550" cy="106363"/>
            </a:xfrm>
            <a:custGeom>
              <a:avLst/>
              <a:gdLst>
                <a:gd name="T0" fmla="*/ 11 w 22"/>
                <a:gd name="T1" fmla="*/ 28 h 28"/>
                <a:gd name="T2" fmla="*/ 1 w 22"/>
                <a:gd name="T3" fmla="*/ 11 h 28"/>
                <a:gd name="T4" fmla="*/ 12 w 22"/>
                <a:gd name="T5" fmla="*/ 0 h 28"/>
                <a:gd name="T6" fmla="*/ 22 w 22"/>
                <a:gd name="T7" fmla="*/ 12 h 28"/>
                <a:gd name="T8" fmla="*/ 11 w 22"/>
                <a:gd name="T9" fmla="*/ 28 h 28"/>
              </a:gdLst>
              <a:ahLst/>
              <a:cxnLst>
                <a:cxn ang="0">
                  <a:pos x="T0" y="T1"/>
                </a:cxn>
                <a:cxn ang="0">
                  <a:pos x="T2" y="T3"/>
                </a:cxn>
                <a:cxn ang="0">
                  <a:pos x="T4" y="T5"/>
                </a:cxn>
                <a:cxn ang="0">
                  <a:pos x="T6" y="T7"/>
                </a:cxn>
                <a:cxn ang="0">
                  <a:pos x="T8" y="T9"/>
                </a:cxn>
              </a:cxnLst>
              <a:rect l="0" t="0" r="r" b="b"/>
              <a:pathLst>
                <a:path w="22" h="28">
                  <a:moveTo>
                    <a:pt x="11" y="28"/>
                  </a:moveTo>
                  <a:cubicBezTo>
                    <a:pt x="6" y="20"/>
                    <a:pt x="0" y="15"/>
                    <a:pt x="1" y="11"/>
                  </a:cubicBezTo>
                  <a:cubicBezTo>
                    <a:pt x="2" y="7"/>
                    <a:pt x="8" y="4"/>
                    <a:pt x="12" y="0"/>
                  </a:cubicBezTo>
                  <a:cubicBezTo>
                    <a:pt x="15" y="4"/>
                    <a:pt x="21" y="7"/>
                    <a:pt x="22" y="12"/>
                  </a:cubicBezTo>
                  <a:cubicBezTo>
                    <a:pt x="22" y="16"/>
                    <a:pt x="16" y="20"/>
                    <a:pt x="11"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4" name="Freeform 88"/>
            <p:cNvSpPr>
              <a:spLocks/>
            </p:cNvSpPr>
            <p:nvPr/>
          </p:nvSpPr>
          <p:spPr bwMode="auto">
            <a:xfrm>
              <a:off x="-7807325" y="623888"/>
              <a:ext cx="82550" cy="101600"/>
            </a:xfrm>
            <a:custGeom>
              <a:avLst/>
              <a:gdLst>
                <a:gd name="T0" fmla="*/ 11 w 22"/>
                <a:gd name="T1" fmla="*/ 27 h 27"/>
                <a:gd name="T2" fmla="*/ 1 w 22"/>
                <a:gd name="T3" fmla="*/ 11 h 27"/>
                <a:gd name="T4" fmla="*/ 12 w 22"/>
                <a:gd name="T5" fmla="*/ 1 h 27"/>
                <a:gd name="T6" fmla="*/ 22 w 22"/>
                <a:gd name="T7" fmla="*/ 12 h 27"/>
                <a:gd name="T8" fmla="*/ 11 w 22"/>
                <a:gd name="T9" fmla="*/ 27 h 27"/>
              </a:gdLst>
              <a:ahLst/>
              <a:cxnLst>
                <a:cxn ang="0">
                  <a:pos x="T0" y="T1"/>
                </a:cxn>
                <a:cxn ang="0">
                  <a:pos x="T2" y="T3"/>
                </a:cxn>
                <a:cxn ang="0">
                  <a:pos x="T4" y="T5"/>
                </a:cxn>
                <a:cxn ang="0">
                  <a:pos x="T6" y="T7"/>
                </a:cxn>
                <a:cxn ang="0">
                  <a:pos x="T8" y="T9"/>
                </a:cxn>
              </a:cxnLst>
              <a:rect l="0" t="0" r="r" b="b"/>
              <a:pathLst>
                <a:path w="22" h="27">
                  <a:moveTo>
                    <a:pt x="11" y="27"/>
                  </a:moveTo>
                  <a:cubicBezTo>
                    <a:pt x="6" y="19"/>
                    <a:pt x="0" y="15"/>
                    <a:pt x="1" y="11"/>
                  </a:cubicBezTo>
                  <a:cubicBezTo>
                    <a:pt x="1" y="7"/>
                    <a:pt x="8" y="0"/>
                    <a:pt x="12" y="1"/>
                  </a:cubicBezTo>
                  <a:cubicBezTo>
                    <a:pt x="16" y="1"/>
                    <a:pt x="22" y="7"/>
                    <a:pt x="22" y="12"/>
                  </a:cubicBezTo>
                  <a:cubicBezTo>
                    <a:pt x="22" y="16"/>
                    <a:pt x="16" y="20"/>
                    <a:pt x="11"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5" name="Freeform 89"/>
            <p:cNvSpPr>
              <a:spLocks/>
            </p:cNvSpPr>
            <p:nvPr/>
          </p:nvSpPr>
          <p:spPr bwMode="auto">
            <a:xfrm>
              <a:off x="-3767138" y="923925"/>
              <a:ext cx="96838" cy="82550"/>
            </a:xfrm>
            <a:custGeom>
              <a:avLst/>
              <a:gdLst>
                <a:gd name="T0" fmla="*/ 26 w 26"/>
                <a:gd name="T1" fmla="*/ 10 h 22"/>
                <a:gd name="T2" fmla="*/ 11 w 26"/>
                <a:gd name="T3" fmla="*/ 22 h 22"/>
                <a:gd name="T4" fmla="*/ 0 w 26"/>
                <a:gd name="T5" fmla="*/ 12 h 22"/>
                <a:gd name="T6" fmla="*/ 10 w 26"/>
                <a:gd name="T7" fmla="*/ 0 h 22"/>
                <a:gd name="T8" fmla="*/ 26 w 26"/>
                <a:gd name="T9" fmla="*/ 10 h 22"/>
              </a:gdLst>
              <a:ahLst/>
              <a:cxnLst>
                <a:cxn ang="0">
                  <a:pos x="T0" y="T1"/>
                </a:cxn>
                <a:cxn ang="0">
                  <a:pos x="T2" y="T3"/>
                </a:cxn>
                <a:cxn ang="0">
                  <a:pos x="T4" y="T5"/>
                </a:cxn>
                <a:cxn ang="0">
                  <a:pos x="T6" y="T7"/>
                </a:cxn>
                <a:cxn ang="0">
                  <a:pos x="T8" y="T9"/>
                </a:cxn>
              </a:cxnLst>
              <a:rect l="0" t="0" r="r" b="b"/>
              <a:pathLst>
                <a:path w="26" h="22">
                  <a:moveTo>
                    <a:pt x="26" y="10"/>
                  </a:moveTo>
                  <a:cubicBezTo>
                    <a:pt x="19" y="16"/>
                    <a:pt x="15" y="22"/>
                    <a:pt x="11" y="22"/>
                  </a:cubicBezTo>
                  <a:cubicBezTo>
                    <a:pt x="7" y="21"/>
                    <a:pt x="1" y="15"/>
                    <a:pt x="0" y="12"/>
                  </a:cubicBezTo>
                  <a:cubicBezTo>
                    <a:pt x="0" y="8"/>
                    <a:pt x="6" y="1"/>
                    <a:pt x="10" y="0"/>
                  </a:cubicBezTo>
                  <a:cubicBezTo>
                    <a:pt x="14" y="0"/>
                    <a:pt x="19" y="5"/>
                    <a:pt x="26"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6" name="Freeform 90"/>
            <p:cNvSpPr>
              <a:spLocks/>
            </p:cNvSpPr>
            <p:nvPr/>
          </p:nvSpPr>
          <p:spPr bwMode="auto">
            <a:xfrm>
              <a:off x="-8315325" y="-311150"/>
              <a:ext cx="82550" cy="104775"/>
            </a:xfrm>
            <a:custGeom>
              <a:avLst/>
              <a:gdLst>
                <a:gd name="T0" fmla="*/ 11 w 22"/>
                <a:gd name="T1" fmla="*/ 0 h 28"/>
                <a:gd name="T2" fmla="*/ 22 w 22"/>
                <a:gd name="T3" fmla="*/ 16 h 28"/>
                <a:gd name="T4" fmla="*/ 11 w 22"/>
                <a:gd name="T5" fmla="*/ 28 h 28"/>
                <a:gd name="T6" fmla="*/ 0 w 22"/>
                <a:gd name="T7" fmla="*/ 17 h 28"/>
                <a:gd name="T8" fmla="*/ 11 w 22"/>
                <a:gd name="T9" fmla="*/ 0 h 28"/>
              </a:gdLst>
              <a:ahLst/>
              <a:cxnLst>
                <a:cxn ang="0">
                  <a:pos x="T0" y="T1"/>
                </a:cxn>
                <a:cxn ang="0">
                  <a:pos x="T2" y="T3"/>
                </a:cxn>
                <a:cxn ang="0">
                  <a:pos x="T4" y="T5"/>
                </a:cxn>
                <a:cxn ang="0">
                  <a:pos x="T6" y="T7"/>
                </a:cxn>
                <a:cxn ang="0">
                  <a:pos x="T8" y="T9"/>
                </a:cxn>
              </a:cxnLst>
              <a:rect l="0" t="0" r="r" b="b"/>
              <a:pathLst>
                <a:path w="22" h="28">
                  <a:moveTo>
                    <a:pt x="11" y="0"/>
                  </a:moveTo>
                  <a:cubicBezTo>
                    <a:pt x="16" y="8"/>
                    <a:pt x="22" y="12"/>
                    <a:pt x="22" y="16"/>
                  </a:cubicBezTo>
                  <a:cubicBezTo>
                    <a:pt x="21" y="20"/>
                    <a:pt x="15" y="24"/>
                    <a:pt x="11" y="28"/>
                  </a:cubicBezTo>
                  <a:cubicBezTo>
                    <a:pt x="8" y="24"/>
                    <a:pt x="1" y="21"/>
                    <a:pt x="0" y="17"/>
                  </a:cubicBezTo>
                  <a:cubicBezTo>
                    <a:pt x="0" y="13"/>
                    <a:pt x="6" y="8"/>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7" name="Freeform 91"/>
            <p:cNvSpPr>
              <a:spLocks/>
            </p:cNvSpPr>
            <p:nvPr/>
          </p:nvSpPr>
          <p:spPr bwMode="auto">
            <a:xfrm>
              <a:off x="-5689600" y="3662363"/>
              <a:ext cx="82550" cy="96838"/>
            </a:xfrm>
            <a:custGeom>
              <a:avLst/>
              <a:gdLst>
                <a:gd name="T0" fmla="*/ 11 w 22"/>
                <a:gd name="T1" fmla="*/ 0 h 26"/>
                <a:gd name="T2" fmla="*/ 22 w 22"/>
                <a:gd name="T3" fmla="*/ 16 h 26"/>
                <a:gd name="T4" fmla="*/ 12 w 22"/>
                <a:gd name="T5" fmla="*/ 26 h 26"/>
                <a:gd name="T6" fmla="*/ 1 w 22"/>
                <a:gd name="T7" fmla="*/ 16 h 26"/>
                <a:gd name="T8" fmla="*/ 11 w 22"/>
                <a:gd name="T9" fmla="*/ 0 h 26"/>
              </a:gdLst>
              <a:ahLst/>
              <a:cxnLst>
                <a:cxn ang="0">
                  <a:pos x="T0" y="T1"/>
                </a:cxn>
                <a:cxn ang="0">
                  <a:pos x="T2" y="T3"/>
                </a:cxn>
                <a:cxn ang="0">
                  <a:pos x="T4" y="T5"/>
                </a:cxn>
                <a:cxn ang="0">
                  <a:pos x="T6" y="T7"/>
                </a:cxn>
                <a:cxn ang="0">
                  <a:pos x="T8" y="T9"/>
                </a:cxn>
              </a:cxnLst>
              <a:rect l="0" t="0" r="r" b="b"/>
              <a:pathLst>
                <a:path w="22" h="26">
                  <a:moveTo>
                    <a:pt x="11" y="0"/>
                  </a:moveTo>
                  <a:cubicBezTo>
                    <a:pt x="16" y="7"/>
                    <a:pt x="22" y="12"/>
                    <a:pt x="22" y="16"/>
                  </a:cubicBezTo>
                  <a:cubicBezTo>
                    <a:pt x="22" y="20"/>
                    <a:pt x="15" y="26"/>
                    <a:pt x="12" y="26"/>
                  </a:cubicBezTo>
                  <a:cubicBezTo>
                    <a:pt x="8" y="26"/>
                    <a:pt x="1" y="20"/>
                    <a:pt x="1" y="16"/>
                  </a:cubicBezTo>
                  <a:cubicBezTo>
                    <a:pt x="0" y="12"/>
                    <a:pt x="6" y="7"/>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8" name="Freeform 92"/>
            <p:cNvSpPr>
              <a:spLocks/>
            </p:cNvSpPr>
            <p:nvPr/>
          </p:nvSpPr>
          <p:spPr bwMode="auto">
            <a:xfrm>
              <a:off x="-9918700" y="615950"/>
              <a:ext cx="98425" cy="82550"/>
            </a:xfrm>
            <a:custGeom>
              <a:avLst/>
              <a:gdLst>
                <a:gd name="T0" fmla="*/ 26 w 26"/>
                <a:gd name="T1" fmla="*/ 13 h 22"/>
                <a:gd name="T2" fmla="*/ 10 w 26"/>
                <a:gd name="T3" fmla="*/ 21 h 22"/>
                <a:gd name="T4" fmla="*/ 0 w 26"/>
                <a:gd name="T5" fmla="*/ 10 h 22"/>
                <a:gd name="T6" fmla="*/ 12 w 26"/>
                <a:gd name="T7" fmla="*/ 0 h 22"/>
                <a:gd name="T8" fmla="*/ 26 w 26"/>
                <a:gd name="T9" fmla="*/ 13 h 22"/>
              </a:gdLst>
              <a:ahLst/>
              <a:cxnLst>
                <a:cxn ang="0">
                  <a:pos x="T0" y="T1"/>
                </a:cxn>
                <a:cxn ang="0">
                  <a:pos x="T2" y="T3"/>
                </a:cxn>
                <a:cxn ang="0">
                  <a:pos x="T4" y="T5"/>
                </a:cxn>
                <a:cxn ang="0">
                  <a:pos x="T6" y="T7"/>
                </a:cxn>
                <a:cxn ang="0">
                  <a:pos x="T8" y="T9"/>
                </a:cxn>
              </a:cxnLst>
              <a:rect l="0" t="0" r="r" b="b"/>
              <a:pathLst>
                <a:path w="26" h="22">
                  <a:moveTo>
                    <a:pt x="26" y="13"/>
                  </a:moveTo>
                  <a:cubicBezTo>
                    <a:pt x="18" y="17"/>
                    <a:pt x="13" y="22"/>
                    <a:pt x="10" y="21"/>
                  </a:cubicBezTo>
                  <a:cubicBezTo>
                    <a:pt x="6" y="20"/>
                    <a:pt x="0" y="13"/>
                    <a:pt x="0" y="10"/>
                  </a:cubicBezTo>
                  <a:cubicBezTo>
                    <a:pt x="1" y="6"/>
                    <a:pt x="8" y="0"/>
                    <a:pt x="12" y="0"/>
                  </a:cubicBezTo>
                  <a:cubicBezTo>
                    <a:pt x="15" y="0"/>
                    <a:pt x="19" y="7"/>
                    <a:pt x="26"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99" name="Freeform 93"/>
            <p:cNvSpPr>
              <a:spLocks/>
            </p:cNvSpPr>
            <p:nvPr/>
          </p:nvSpPr>
          <p:spPr bwMode="auto">
            <a:xfrm>
              <a:off x="-7394575" y="4113213"/>
              <a:ext cx="101600" cy="85725"/>
            </a:xfrm>
            <a:custGeom>
              <a:avLst/>
              <a:gdLst>
                <a:gd name="T0" fmla="*/ 27 w 27"/>
                <a:gd name="T1" fmla="*/ 11 h 23"/>
                <a:gd name="T2" fmla="*/ 12 w 27"/>
                <a:gd name="T3" fmla="*/ 22 h 23"/>
                <a:gd name="T4" fmla="*/ 0 w 27"/>
                <a:gd name="T5" fmla="*/ 12 h 23"/>
                <a:gd name="T6" fmla="*/ 10 w 27"/>
                <a:gd name="T7" fmla="*/ 1 h 23"/>
                <a:gd name="T8" fmla="*/ 27 w 27"/>
                <a:gd name="T9" fmla="*/ 11 h 23"/>
              </a:gdLst>
              <a:ahLst/>
              <a:cxnLst>
                <a:cxn ang="0">
                  <a:pos x="T0" y="T1"/>
                </a:cxn>
                <a:cxn ang="0">
                  <a:pos x="T2" y="T3"/>
                </a:cxn>
                <a:cxn ang="0">
                  <a:pos x="T4" y="T5"/>
                </a:cxn>
                <a:cxn ang="0">
                  <a:pos x="T6" y="T7"/>
                </a:cxn>
                <a:cxn ang="0">
                  <a:pos x="T8" y="T9"/>
                </a:cxn>
              </a:cxnLst>
              <a:rect l="0" t="0" r="r" b="b"/>
              <a:pathLst>
                <a:path w="27" h="23">
                  <a:moveTo>
                    <a:pt x="27" y="11"/>
                  </a:moveTo>
                  <a:cubicBezTo>
                    <a:pt x="19" y="17"/>
                    <a:pt x="15" y="23"/>
                    <a:pt x="12" y="22"/>
                  </a:cubicBezTo>
                  <a:cubicBezTo>
                    <a:pt x="7" y="22"/>
                    <a:pt x="0" y="16"/>
                    <a:pt x="0" y="12"/>
                  </a:cubicBezTo>
                  <a:cubicBezTo>
                    <a:pt x="0" y="8"/>
                    <a:pt x="6" y="2"/>
                    <a:pt x="10" y="1"/>
                  </a:cubicBezTo>
                  <a:cubicBezTo>
                    <a:pt x="14" y="0"/>
                    <a:pt x="19" y="6"/>
                    <a:pt x="2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0" name="Freeform 94"/>
            <p:cNvSpPr>
              <a:spLocks/>
            </p:cNvSpPr>
            <p:nvPr/>
          </p:nvSpPr>
          <p:spPr bwMode="auto">
            <a:xfrm>
              <a:off x="-9605963" y="3651250"/>
              <a:ext cx="82550" cy="96838"/>
            </a:xfrm>
            <a:custGeom>
              <a:avLst/>
              <a:gdLst>
                <a:gd name="T0" fmla="*/ 12 w 22"/>
                <a:gd name="T1" fmla="*/ 0 h 26"/>
                <a:gd name="T2" fmla="*/ 21 w 22"/>
                <a:gd name="T3" fmla="*/ 16 h 26"/>
                <a:gd name="T4" fmla="*/ 10 w 22"/>
                <a:gd name="T5" fmla="*/ 26 h 26"/>
                <a:gd name="T6" fmla="*/ 0 w 22"/>
                <a:gd name="T7" fmla="*/ 15 h 26"/>
                <a:gd name="T8" fmla="*/ 12 w 22"/>
                <a:gd name="T9" fmla="*/ 0 h 26"/>
              </a:gdLst>
              <a:ahLst/>
              <a:cxnLst>
                <a:cxn ang="0">
                  <a:pos x="T0" y="T1"/>
                </a:cxn>
                <a:cxn ang="0">
                  <a:pos x="T2" y="T3"/>
                </a:cxn>
                <a:cxn ang="0">
                  <a:pos x="T4" y="T5"/>
                </a:cxn>
                <a:cxn ang="0">
                  <a:pos x="T6" y="T7"/>
                </a:cxn>
                <a:cxn ang="0">
                  <a:pos x="T8" y="T9"/>
                </a:cxn>
              </a:cxnLst>
              <a:rect l="0" t="0" r="r" b="b"/>
              <a:pathLst>
                <a:path w="22" h="26">
                  <a:moveTo>
                    <a:pt x="12" y="0"/>
                  </a:moveTo>
                  <a:cubicBezTo>
                    <a:pt x="17" y="8"/>
                    <a:pt x="22" y="13"/>
                    <a:pt x="21" y="16"/>
                  </a:cubicBezTo>
                  <a:cubicBezTo>
                    <a:pt x="21" y="20"/>
                    <a:pt x="14" y="26"/>
                    <a:pt x="10" y="26"/>
                  </a:cubicBezTo>
                  <a:cubicBezTo>
                    <a:pt x="6" y="25"/>
                    <a:pt x="0" y="19"/>
                    <a:pt x="0" y="15"/>
                  </a:cubicBezTo>
                  <a:cubicBezTo>
                    <a:pt x="0" y="11"/>
                    <a:pt x="6" y="7"/>
                    <a:pt x="1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1" name="Freeform 95"/>
            <p:cNvSpPr>
              <a:spLocks/>
            </p:cNvSpPr>
            <p:nvPr/>
          </p:nvSpPr>
          <p:spPr bwMode="auto">
            <a:xfrm>
              <a:off x="-6951663" y="-1160463"/>
              <a:ext cx="93663" cy="87313"/>
            </a:xfrm>
            <a:custGeom>
              <a:avLst/>
              <a:gdLst>
                <a:gd name="T0" fmla="*/ 25 w 25"/>
                <a:gd name="T1" fmla="*/ 13 h 23"/>
                <a:gd name="T2" fmla="*/ 9 w 25"/>
                <a:gd name="T3" fmla="*/ 22 h 23"/>
                <a:gd name="T4" fmla="*/ 0 w 25"/>
                <a:gd name="T5" fmla="*/ 10 h 23"/>
                <a:gd name="T6" fmla="*/ 11 w 25"/>
                <a:gd name="T7" fmla="*/ 0 h 23"/>
                <a:gd name="T8" fmla="*/ 25 w 25"/>
                <a:gd name="T9" fmla="*/ 13 h 23"/>
              </a:gdLst>
              <a:ahLst/>
              <a:cxnLst>
                <a:cxn ang="0">
                  <a:pos x="T0" y="T1"/>
                </a:cxn>
                <a:cxn ang="0">
                  <a:pos x="T2" y="T3"/>
                </a:cxn>
                <a:cxn ang="0">
                  <a:pos x="T4" y="T5"/>
                </a:cxn>
                <a:cxn ang="0">
                  <a:pos x="T6" y="T7"/>
                </a:cxn>
                <a:cxn ang="0">
                  <a:pos x="T8" y="T9"/>
                </a:cxn>
              </a:cxnLst>
              <a:rect l="0" t="0" r="r" b="b"/>
              <a:pathLst>
                <a:path w="25" h="23">
                  <a:moveTo>
                    <a:pt x="25" y="13"/>
                  </a:moveTo>
                  <a:cubicBezTo>
                    <a:pt x="18" y="17"/>
                    <a:pt x="13" y="23"/>
                    <a:pt x="9" y="22"/>
                  </a:cubicBezTo>
                  <a:cubicBezTo>
                    <a:pt x="5" y="21"/>
                    <a:pt x="0" y="14"/>
                    <a:pt x="0" y="10"/>
                  </a:cubicBezTo>
                  <a:cubicBezTo>
                    <a:pt x="0" y="6"/>
                    <a:pt x="7" y="0"/>
                    <a:pt x="11" y="0"/>
                  </a:cubicBezTo>
                  <a:cubicBezTo>
                    <a:pt x="15" y="0"/>
                    <a:pt x="19" y="7"/>
                    <a:pt x="25"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2" name="Freeform 96"/>
            <p:cNvSpPr>
              <a:spLocks/>
            </p:cNvSpPr>
            <p:nvPr/>
          </p:nvSpPr>
          <p:spPr bwMode="auto">
            <a:xfrm>
              <a:off x="-8983663" y="-1103313"/>
              <a:ext cx="79375" cy="101600"/>
            </a:xfrm>
            <a:custGeom>
              <a:avLst/>
              <a:gdLst>
                <a:gd name="T0" fmla="*/ 10 w 21"/>
                <a:gd name="T1" fmla="*/ 27 h 27"/>
                <a:gd name="T2" fmla="*/ 1 w 21"/>
                <a:gd name="T3" fmla="*/ 11 h 27"/>
                <a:gd name="T4" fmla="*/ 11 w 21"/>
                <a:gd name="T5" fmla="*/ 0 h 27"/>
                <a:gd name="T6" fmla="*/ 21 w 21"/>
                <a:gd name="T7" fmla="*/ 11 h 27"/>
                <a:gd name="T8" fmla="*/ 10 w 21"/>
                <a:gd name="T9" fmla="*/ 27 h 27"/>
              </a:gdLst>
              <a:ahLst/>
              <a:cxnLst>
                <a:cxn ang="0">
                  <a:pos x="T0" y="T1"/>
                </a:cxn>
                <a:cxn ang="0">
                  <a:pos x="T2" y="T3"/>
                </a:cxn>
                <a:cxn ang="0">
                  <a:pos x="T4" y="T5"/>
                </a:cxn>
                <a:cxn ang="0">
                  <a:pos x="T6" y="T7"/>
                </a:cxn>
                <a:cxn ang="0">
                  <a:pos x="T8" y="T9"/>
                </a:cxn>
              </a:cxnLst>
              <a:rect l="0" t="0" r="r" b="b"/>
              <a:pathLst>
                <a:path w="21" h="27">
                  <a:moveTo>
                    <a:pt x="10" y="27"/>
                  </a:moveTo>
                  <a:cubicBezTo>
                    <a:pt x="5" y="19"/>
                    <a:pt x="0" y="15"/>
                    <a:pt x="1" y="11"/>
                  </a:cubicBezTo>
                  <a:cubicBezTo>
                    <a:pt x="1" y="7"/>
                    <a:pt x="7" y="3"/>
                    <a:pt x="11" y="0"/>
                  </a:cubicBezTo>
                  <a:cubicBezTo>
                    <a:pt x="14" y="4"/>
                    <a:pt x="20" y="7"/>
                    <a:pt x="21" y="11"/>
                  </a:cubicBezTo>
                  <a:cubicBezTo>
                    <a:pt x="21" y="15"/>
                    <a:pt x="16" y="20"/>
                    <a:pt x="10"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3" name="Freeform 97"/>
            <p:cNvSpPr>
              <a:spLocks/>
            </p:cNvSpPr>
            <p:nvPr/>
          </p:nvSpPr>
          <p:spPr bwMode="auto">
            <a:xfrm>
              <a:off x="-3759200" y="3605213"/>
              <a:ext cx="82550" cy="101600"/>
            </a:xfrm>
            <a:custGeom>
              <a:avLst/>
              <a:gdLst>
                <a:gd name="T0" fmla="*/ 10 w 22"/>
                <a:gd name="T1" fmla="*/ 27 h 27"/>
                <a:gd name="T2" fmla="*/ 1 w 22"/>
                <a:gd name="T3" fmla="*/ 11 h 27"/>
                <a:gd name="T4" fmla="*/ 12 w 22"/>
                <a:gd name="T5" fmla="*/ 0 h 27"/>
                <a:gd name="T6" fmla="*/ 21 w 22"/>
                <a:gd name="T7" fmla="*/ 12 h 27"/>
                <a:gd name="T8" fmla="*/ 10 w 22"/>
                <a:gd name="T9" fmla="*/ 27 h 27"/>
              </a:gdLst>
              <a:ahLst/>
              <a:cxnLst>
                <a:cxn ang="0">
                  <a:pos x="T0" y="T1"/>
                </a:cxn>
                <a:cxn ang="0">
                  <a:pos x="T2" y="T3"/>
                </a:cxn>
                <a:cxn ang="0">
                  <a:pos x="T4" y="T5"/>
                </a:cxn>
                <a:cxn ang="0">
                  <a:pos x="T6" y="T7"/>
                </a:cxn>
                <a:cxn ang="0">
                  <a:pos x="T8" y="T9"/>
                </a:cxn>
              </a:cxnLst>
              <a:rect l="0" t="0" r="r" b="b"/>
              <a:pathLst>
                <a:path w="22" h="27">
                  <a:moveTo>
                    <a:pt x="10" y="27"/>
                  </a:moveTo>
                  <a:cubicBezTo>
                    <a:pt x="5" y="19"/>
                    <a:pt x="0" y="14"/>
                    <a:pt x="1" y="11"/>
                  </a:cubicBezTo>
                  <a:cubicBezTo>
                    <a:pt x="2" y="7"/>
                    <a:pt x="8" y="3"/>
                    <a:pt x="12" y="0"/>
                  </a:cubicBezTo>
                  <a:cubicBezTo>
                    <a:pt x="15" y="4"/>
                    <a:pt x="21" y="8"/>
                    <a:pt x="21" y="12"/>
                  </a:cubicBezTo>
                  <a:cubicBezTo>
                    <a:pt x="22" y="16"/>
                    <a:pt x="16" y="20"/>
                    <a:pt x="10"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4" name="Freeform 98"/>
            <p:cNvSpPr>
              <a:spLocks/>
            </p:cNvSpPr>
            <p:nvPr/>
          </p:nvSpPr>
          <p:spPr bwMode="auto">
            <a:xfrm>
              <a:off x="-9550400" y="1720850"/>
              <a:ext cx="79375" cy="104775"/>
            </a:xfrm>
            <a:custGeom>
              <a:avLst/>
              <a:gdLst>
                <a:gd name="T0" fmla="*/ 10 w 21"/>
                <a:gd name="T1" fmla="*/ 0 h 28"/>
                <a:gd name="T2" fmla="*/ 20 w 21"/>
                <a:gd name="T3" fmla="*/ 16 h 28"/>
                <a:gd name="T4" fmla="*/ 10 w 21"/>
                <a:gd name="T5" fmla="*/ 28 h 28"/>
                <a:gd name="T6" fmla="*/ 0 w 21"/>
                <a:gd name="T7" fmla="*/ 16 h 28"/>
                <a:gd name="T8" fmla="*/ 10 w 21"/>
                <a:gd name="T9" fmla="*/ 0 h 28"/>
              </a:gdLst>
              <a:ahLst/>
              <a:cxnLst>
                <a:cxn ang="0">
                  <a:pos x="T0" y="T1"/>
                </a:cxn>
                <a:cxn ang="0">
                  <a:pos x="T2" y="T3"/>
                </a:cxn>
                <a:cxn ang="0">
                  <a:pos x="T4" y="T5"/>
                </a:cxn>
                <a:cxn ang="0">
                  <a:pos x="T6" y="T7"/>
                </a:cxn>
                <a:cxn ang="0">
                  <a:pos x="T8" y="T9"/>
                </a:cxn>
              </a:cxnLst>
              <a:rect l="0" t="0" r="r" b="b"/>
              <a:pathLst>
                <a:path w="21" h="28">
                  <a:moveTo>
                    <a:pt x="10" y="0"/>
                  </a:moveTo>
                  <a:cubicBezTo>
                    <a:pt x="15" y="8"/>
                    <a:pt x="21" y="12"/>
                    <a:pt x="20" y="16"/>
                  </a:cubicBezTo>
                  <a:cubicBezTo>
                    <a:pt x="20" y="21"/>
                    <a:pt x="13" y="24"/>
                    <a:pt x="10" y="28"/>
                  </a:cubicBezTo>
                  <a:cubicBezTo>
                    <a:pt x="6" y="24"/>
                    <a:pt x="0" y="20"/>
                    <a:pt x="0" y="16"/>
                  </a:cubicBezTo>
                  <a:cubicBezTo>
                    <a:pt x="0" y="12"/>
                    <a:pt x="5" y="7"/>
                    <a:pt x="1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5" name="Freeform 99"/>
            <p:cNvSpPr>
              <a:spLocks/>
            </p:cNvSpPr>
            <p:nvPr/>
          </p:nvSpPr>
          <p:spPr bwMode="auto">
            <a:xfrm>
              <a:off x="-4522788" y="981075"/>
              <a:ext cx="101600" cy="77788"/>
            </a:xfrm>
            <a:custGeom>
              <a:avLst/>
              <a:gdLst>
                <a:gd name="T0" fmla="*/ 27 w 27"/>
                <a:gd name="T1" fmla="*/ 11 h 21"/>
                <a:gd name="T2" fmla="*/ 11 w 27"/>
                <a:gd name="T3" fmla="*/ 21 h 21"/>
                <a:gd name="T4" fmla="*/ 0 w 27"/>
                <a:gd name="T5" fmla="*/ 10 h 21"/>
                <a:gd name="T6" fmla="*/ 11 w 27"/>
                <a:gd name="T7" fmla="*/ 1 h 21"/>
                <a:gd name="T8" fmla="*/ 27 w 27"/>
                <a:gd name="T9" fmla="*/ 11 h 21"/>
              </a:gdLst>
              <a:ahLst/>
              <a:cxnLst>
                <a:cxn ang="0">
                  <a:pos x="T0" y="T1"/>
                </a:cxn>
                <a:cxn ang="0">
                  <a:pos x="T2" y="T3"/>
                </a:cxn>
                <a:cxn ang="0">
                  <a:pos x="T4" y="T5"/>
                </a:cxn>
                <a:cxn ang="0">
                  <a:pos x="T6" y="T7"/>
                </a:cxn>
                <a:cxn ang="0">
                  <a:pos x="T8" y="T9"/>
                </a:cxn>
              </a:cxnLst>
              <a:rect l="0" t="0" r="r" b="b"/>
              <a:pathLst>
                <a:path w="27" h="21">
                  <a:moveTo>
                    <a:pt x="27" y="11"/>
                  </a:moveTo>
                  <a:cubicBezTo>
                    <a:pt x="19" y="16"/>
                    <a:pt x="14" y="21"/>
                    <a:pt x="11" y="21"/>
                  </a:cubicBezTo>
                  <a:cubicBezTo>
                    <a:pt x="7" y="20"/>
                    <a:pt x="3" y="14"/>
                    <a:pt x="0" y="10"/>
                  </a:cubicBezTo>
                  <a:cubicBezTo>
                    <a:pt x="4" y="7"/>
                    <a:pt x="7" y="1"/>
                    <a:pt x="11" y="1"/>
                  </a:cubicBezTo>
                  <a:cubicBezTo>
                    <a:pt x="15" y="0"/>
                    <a:pt x="19" y="6"/>
                    <a:pt x="2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6" name="Freeform 100"/>
            <p:cNvSpPr>
              <a:spLocks/>
            </p:cNvSpPr>
            <p:nvPr/>
          </p:nvSpPr>
          <p:spPr bwMode="auto">
            <a:xfrm>
              <a:off x="-6110288" y="4405313"/>
              <a:ext cx="79375" cy="104775"/>
            </a:xfrm>
            <a:custGeom>
              <a:avLst/>
              <a:gdLst>
                <a:gd name="T0" fmla="*/ 9 w 21"/>
                <a:gd name="T1" fmla="*/ 0 h 28"/>
                <a:gd name="T2" fmla="*/ 20 w 21"/>
                <a:gd name="T3" fmla="*/ 16 h 28"/>
                <a:gd name="T4" fmla="*/ 10 w 21"/>
                <a:gd name="T5" fmla="*/ 28 h 28"/>
                <a:gd name="T6" fmla="*/ 0 w 21"/>
                <a:gd name="T7" fmla="*/ 17 h 28"/>
                <a:gd name="T8" fmla="*/ 9 w 21"/>
                <a:gd name="T9" fmla="*/ 0 h 28"/>
              </a:gdLst>
              <a:ahLst/>
              <a:cxnLst>
                <a:cxn ang="0">
                  <a:pos x="T0" y="T1"/>
                </a:cxn>
                <a:cxn ang="0">
                  <a:pos x="T2" y="T3"/>
                </a:cxn>
                <a:cxn ang="0">
                  <a:pos x="T4" y="T5"/>
                </a:cxn>
                <a:cxn ang="0">
                  <a:pos x="T6" y="T7"/>
                </a:cxn>
                <a:cxn ang="0">
                  <a:pos x="T8" y="T9"/>
                </a:cxn>
              </a:cxnLst>
              <a:rect l="0" t="0" r="r" b="b"/>
              <a:pathLst>
                <a:path w="21" h="28">
                  <a:moveTo>
                    <a:pt x="9" y="0"/>
                  </a:moveTo>
                  <a:cubicBezTo>
                    <a:pt x="15" y="8"/>
                    <a:pt x="21" y="12"/>
                    <a:pt x="20" y="16"/>
                  </a:cubicBezTo>
                  <a:cubicBezTo>
                    <a:pt x="20" y="20"/>
                    <a:pt x="13" y="24"/>
                    <a:pt x="10" y="28"/>
                  </a:cubicBezTo>
                  <a:cubicBezTo>
                    <a:pt x="6" y="24"/>
                    <a:pt x="0" y="21"/>
                    <a:pt x="0" y="17"/>
                  </a:cubicBezTo>
                  <a:cubicBezTo>
                    <a:pt x="0" y="13"/>
                    <a:pt x="4" y="8"/>
                    <a:pt x="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7" name="Freeform 101"/>
            <p:cNvSpPr>
              <a:spLocks/>
            </p:cNvSpPr>
            <p:nvPr/>
          </p:nvSpPr>
          <p:spPr bwMode="auto">
            <a:xfrm>
              <a:off x="-5362575" y="1960563"/>
              <a:ext cx="96838" cy="82550"/>
            </a:xfrm>
            <a:custGeom>
              <a:avLst/>
              <a:gdLst>
                <a:gd name="T0" fmla="*/ 26 w 26"/>
                <a:gd name="T1" fmla="*/ 10 h 22"/>
                <a:gd name="T2" fmla="*/ 11 w 26"/>
                <a:gd name="T3" fmla="*/ 22 h 22"/>
                <a:gd name="T4" fmla="*/ 1 w 26"/>
                <a:gd name="T5" fmla="*/ 11 h 22"/>
                <a:gd name="T6" fmla="*/ 10 w 26"/>
                <a:gd name="T7" fmla="*/ 0 h 22"/>
                <a:gd name="T8" fmla="*/ 26 w 26"/>
                <a:gd name="T9" fmla="*/ 10 h 22"/>
              </a:gdLst>
              <a:ahLst/>
              <a:cxnLst>
                <a:cxn ang="0">
                  <a:pos x="T0" y="T1"/>
                </a:cxn>
                <a:cxn ang="0">
                  <a:pos x="T2" y="T3"/>
                </a:cxn>
                <a:cxn ang="0">
                  <a:pos x="T4" y="T5"/>
                </a:cxn>
                <a:cxn ang="0">
                  <a:pos x="T6" y="T7"/>
                </a:cxn>
                <a:cxn ang="0">
                  <a:pos x="T8" y="T9"/>
                </a:cxn>
              </a:cxnLst>
              <a:rect l="0" t="0" r="r" b="b"/>
              <a:pathLst>
                <a:path w="26" h="22">
                  <a:moveTo>
                    <a:pt x="26" y="10"/>
                  </a:moveTo>
                  <a:cubicBezTo>
                    <a:pt x="19" y="16"/>
                    <a:pt x="15" y="22"/>
                    <a:pt x="11" y="22"/>
                  </a:cubicBezTo>
                  <a:cubicBezTo>
                    <a:pt x="7" y="22"/>
                    <a:pt x="1" y="15"/>
                    <a:pt x="1" y="11"/>
                  </a:cubicBezTo>
                  <a:cubicBezTo>
                    <a:pt x="0" y="8"/>
                    <a:pt x="6" y="1"/>
                    <a:pt x="10" y="0"/>
                  </a:cubicBezTo>
                  <a:cubicBezTo>
                    <a:pt x="14" y="0"/>
                    <a:pt x="19" y="5"/>
                    <a:pt x="26"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8" name="Freeform 102"/>
            <p:cNvSpPr>
              <a:spLocks/>
            </p:cNvSpPr>
            <p:nvPr/>
          </p:nvSpPr>
          <p:spPr bwMode="auto">
            <a:xfrm>
              <a:off x="-6486525" y="-314325"/>
              <a:ext cx="200025" cy="82550"/>
            </a:xfrm>
            <a:custGeom>
              <a:avLst/>
              <a:gdLst>
                <a:gd name="T0" fmla="*/ 0 w 53"/>
                <a:gd name="T1" fmla="*/ 15 h 22"/>
                <a:gd name="T2" fmla="*/ 51 w 53"/>
                <a:gd name="T3" fmla="*/ 0 h 22"/>
                <a:gd name="T4" fmla="*/ 53 w 53"/>
                <a:gd name="T5" fmla="*/ 5 h 22"/>
                <a:gd name="T6" fmla="*/ 1 w 53"/>
                <a:gd name="T7" fmla="*/ 22 h 22"/>
                <a:gd name="T8" fmla="*/ 0 w 53"/>
                <a:gd name="T9" fmla="*/ 15 h 22"/>
              </a:gdLst>
              <a:ahLst/>
              <a:cxnLst>
                <a:cxn ang="0">
                  <a:pos x="T0" y="T1"/>
                </a:cxn>
                <a:cxn ang="0">
                  <a:pos x="T2" y="T3"/>
                </a:cxn>
                <a:cxn ang="0">
                  <a:pos x="T4" y="T5"/>
                </a:cxn>
                <a:cxn ang="0">
                  <a:pos x="T6" y="T7"/>
                </a:cxn>
                <a:cxn ang="0">
                  <a:pos x="T8" y="T9"/>
                </a:cxn>
              </a:cxnLst>
              <a:rect l="0" t="0" r="r" b="b"/>
              <a:pathLst>
                <a:path w="53" h="22">
                  <a:moveTo>
                    <a:pt x="0" y="15"/>
                  </a:moveTo>
                  <a:cubicBezTo>
                    <a:pt x="17" y="10"/>
                    <a:pt x="34" y="5"/>
                    <a:pt x="51" y="0"/>
                  </a:cubicBezTo>
                  <a:cubicBezTo>
                    <a:pt x="51" y="2"/>
                    <a:pt x="52" y="3"/>
                    <a:pt x="53" y="5"/>
                  </a:cubicBezTo>
                  <a:cubicBezTo>
                    <a:pt x="35" y="11"/>
                    <a:pt x="18" y="16"/>
                    <a:pt x="1" y="22"/>
                  </a:cubicBezTo>
                  <a:cubicBezTo>
                    <a:pt x="1" y="20"/>
                    <a:pt x="0" y="17"/>
                    <a:pt x="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09" name="Freeform 103"/>
            <p:cNvSpPr>
              <a:spLocks/>
            </p:cNvSpPr>
            <p:nvPr/>
          </p:nvSpPr>
          <p:spPr bwMode="auto">
            <a:xfrm>
              <a:off x="-3167063" y="282575"/>
              <a:ext cx="112713" cy="101600"/>
            </a:xfrm>
            <a:custGeom>
              <a:avLst/>
              <a:gdLst>
                <a:gd name="T0" fmla="*/ 12 w 30"/>
                <a:gd name="T1" fmla="*/ 27 h 27"/>
                <a:gd name="T2" fmla="*/ 0 w 30"/>
                <a:gd name="T3" fmla="*/ 17 h 27"/>
                <a:gd name="T4" fmla="*/ 11 w 30"/>
                <a:gd name="T5" fmla="*/ 4 h 27"/>
                <a:gd name="T6" fmla="*/ 29 w 30"/>
                <a:gd name="T7" fmla="*/ 0 h 27"/>
                <a:gd name="T8" fmla="*/ 28 w 30"/>
                <a:gd name="T9" fmla="*/ 14 h 27"/>
                <a:gd name="T10" fmla="*/ 11 w 30"/>
                <a:gd name="T11" fmla="*/ 27 h 27"/>
                <a:gd name="T12" fmla="*/ 12 w 3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12" y="27"/>
                  </a:moveTo>
                  <a:cubicBezTo>
                    <a:pt x="8" y="23"/>
                    <a:pt x="4" y="20"/>
                    <a:pt x="0" y="17"/>
                  </a:cubicBezTo>
                  <a:cubicBezTo>
                    <a:pt x="3" y="12"/>
                    <a:pt x="6" y="7"/>
                    <a:pt x="11" y="4"/>
                  </a:cubicBezTo>
                  <a:cubicBezTo>
                    <a:pt x="16" y="1"/>
                    <a:pt x="23" y="2"/>
                    <a:pt x="29" y="0"/>
                  </a:cubicBezTo>
                  <a:cubicBezTo>
                    <a:pt x="29" y="5"/>
                    <a:pt x="30" y="11"/>
                    <a:pt x="28" y="14"/>
                  </a:cubicBezTo>
                  <a:cubicBezTo>
                    <a:pt x="23" y="19"/>
                    <a:pt x="17" y="23"/>
                    <a:pt x="11" y="27"/>
                  </a:cubicBezTo>
                  <a:cubicBezTo>
                    <a:pt x="11" y="27"/>
                    <a:pt x="12" y="27"/>
                    <a:pt x="12"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0" name="Freeform 104"/>
            <p:cNvSpPr>
              <a:spLocks noEditPoints="1"/>
            </p:cNvSpPr>
            <p:nvPr/>
          </p:nvSpPr>
          <p:spPr bwMode="auto">
            <a:xfrm>
              <a:off x="-3433763" y="-693738"/>
              <a:ext cx="184150" cy="146050"/>
            </a:xfrm>
            <a:custGeom>
              <a:avLst/>
              <a:gdLst>
                <a:gd name="T0" fmla="*/ 9 w 49"/>
                <a:gd name="T1" fmla="*/ 39 h 39"/>
                <a:gd name="T2" fmla="*/ 0 w 49"/>
                <a:gd name="T3" fmla="*/ 30 h 39"/>
                <a:gd name="T4" fmla="*/ 38 w 49"/>
                <a:gd name="T5" fmla="*/ 1 h 39"/>
                <a:gd name="T6" fmla="*/ 48 w 49"/>
                <a:gd name="T7" fmla="*/ 12 h 39"/>
                <a:gd name="T8" fmla="*/ 9 w 49"/>
                <a:gd name="T9" fmla="*/ 39 h 39"/>
                <a:gd name="T10" fmla="*/ 7 w 49"/>
                <a:gd name="T11" fmla="*/ 27 h 39"/>
                <a:gd name="T12" fmla="*/ 10 w 49"/>
                <a:gd name="T13" fmla="*/ 33 h 39"/>
                <a:gd name="T14" fmla="*/ 42 w 49"/>
                <a:gd name="T15" fmla="*/ 12 h 39"/>
                <a:gd name="T16" fmla="*/ 39 w 49"/>
                <a:gd name="T17" fmla="*/ 7 h 39"/>
                <a:gd name="T18" fmla="*/ 7 w 49"/>
                <a:gd name="T19"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9">
                  <a:moveTo>
                    <a:pt x="9" y="39"/>
                  </a:moveTo>
                  <a:cubicBezTo>
                    <a:pt x="8" y="37"/>
                    <a:pt x="4" y="34"/>
                    <a:pt x="0" y="30"/>
                  </a:cubicBezTo>
                  <a:cubicBezTo>
                    <a:pt x="12" y="20"/>
                    <a:pt x="25" y="10"/>
                    <a:pt x="38" y="1"/>
                  </a:cubicBezTo>
                  <a:cubicBezTo>
                    <a:pt x="39" y="0"/>
                    <a:pt x="48" y="8"/>
                    <a:pt x="48" y="12"/>
                  </a:cubicBezTo>
                  <a:cubicBezTo>
                    <a:pt x="49" y="24"/>
                    <a:pt x="29" y="39"/>
                    <a:pt x="9" y="39"/>
                  </a:cubicBezTo>
                  <a:close/>
                  <a:moveTo>
                    <a:pt x="7" y="27"/>
                  </a:moveTo>
                  <a:cubicBezTo>
                    <a:pt x="8" y="29"/>
                    <a:pt x="9" y="31"/>
                    <a:pt x="10" y="33"/>
                  </a:cubicBezTo>
                  <a:cubicBezTo>
                    <a:pt x="25" y="31"/>
                    <a:pt x="37" y="26"/>
                    <a:pt x="42" y="12"/>
                  </a:cubicBezTo>
                  <a:cubicBezTo>
                    <a:pt x="41" y="10"/>
                    <a:pt x="40" y="9"/>
                    <a:pt x="39" y="7"/>
                  </a:cubicBezTo>
                  <a:cubicBezTo>
                    <a:pt x="28" y="14"/>
                    <a:pt x="18" y="21"/>
                    <a:pt x="7"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1" name="Freeform 105"/>
            <p:cNvSpPr>
              <a:spLocks/>
            </p:cNvSpPr>
            <p:nvPr/>
          </p:nvSpPr>
          <p:spPr bwMode="auto">
            <a:xfrm>
              <a:off x="-3579813" y="-596900"/>
              <a:ext cx="112713" cy="93663"/>
            </a:xfrm>
            <a:custGeom>
              <a:avLst/>
              <a:gdLst>
                <a:gd name="T0" fmla="*/ 17 w 30"/>
                <a:gd name="T1" fmla="*/ 0 h 25"/>
                <a:gd name="T2" fmla="*/ 30 w 30"/>
                <a:gd name="T3" fmla="*/ 12 h 25"/>
                <a:gd name="T4" fmla="*/ 13 w 30"/>
                <a:gd name="T5" fmla="*/ 24 h 25"/>
                <a:gd name="T6" fmla="*/ 0 w 30"/>
                <a:gd name="T7" fmla="*/ 16 h 25"/>
                <a:gd name="T8" fmla="*/ 17 w 30"/>
                <a:gd name="T9" fmla="*/ 0 h 25"/>
              </a:gdLst>
              <a:ahLst/>
              <a:cxnLst>
                <a:cxn ang="0">
                  <a:pos x="T0" y="T1"/>
                </a:cxn>
                <a:cxn ang="0">
                  <a:pos x="T2" y="T3"/>
                </a:cxn>
                <a:cxn ang="0">
                  <a:pos x="T4" y="T5"/>
                </a:cxn>
                <a:cxn ang="0">
                  <a:pos x="T6" y="T7"/>
                </a:cxn>
                <a:cxn ang="0">
                  <a:pos x="T8" y="T9"/>
                </a:cxn>
              </a:cxnLst>
              <a:rect l="0" t="0" r="r" b="b"/>
              <a:pathLst>
                <a:path w="30" h="25">
                  <a:moveTo>
                    <a:pt x="17" y="0"/>
                  </a:moveTo>
                  <a:cubicBezTo>
                    <a:pt x="23" y="6"/>
                    <a:pt x="27" y="9"/>
                    <a:pt x="30" y="12"/>
                  </a:cubicBezTo>
                  <a:cubicBezTo>
                    <a:pt x="25" y="16"/>
                    <a:pt x="19" y="22"/>
                    <a:pt x="13" y="24"/>
                  </a:cubicBezTo>
                  <a:cubicBezTo>
                    <a:pt x="9" y="25"/>
                    <a:pt x="4" y="19"/>
                    <a:pt x="0" y="16"/>
                  </a:cubicBezTo>
                  <a:cubicBezTo>
                    <a:pt x="5" y="11"/>
                    <a:pt x="10" y="6"/>
                    <a:pt x="1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2" name="Freeform 106"/>
            <p:cNvSpPr>
              <a:spLocks noEditPoints="1"/>
            </p:cNvSpPr>
            <p:nvPr/>
          </p:nvSpPr>
          <p:spPr bwMode="auto">
            <a:xfrm>
              <a:off x="-7369175" y="752475"/>
              <a:ext cx="1817688" cy="1744663"/>
            </a:xfrm>
            <a:custGeom>
              <a:avLst/>
              <a:gdLst>
                <a:gd name="T0" fmla="*/ 471 w 484"/>
                <a:gd name="T1" fmla="*/ 242 h 465"/>
                <a:gd name="T2" fmla="*/ 253 w 484"/>
                <a:gd name="T3" fmla="*/ 465 h 465"/>
                <a:gd name="T4" fmla="*/ 27 w 484"/>
                <a:gd name="T5" fmla="*/ 228 h 465"/>
                <a:gd name="T6" fmla="*/ 245 w 484"/>
                <a:gd name="T7" fmla="*/ 6 h 465"/>
                <a:gd name="T8" fmla="*/ 471 w 484"/>
                <a:gd name="T9" fmla="*/ 242 h 465"/>
                <a:gd name="T10" fmla="*/ 169 w 484"/>
                <a:gd name="T11" fmla="*/ 439 h 465"/>
                <a:gd name="T12" fmla="*/ 306 w 484"/>
                <a:gd name="T13" fmla="*/ 452 h 465"/>
                <a:gd name="T14" fmla="*/ 458 w 484"/>
                <a:gd name="T15" fmla="*/ 190 h 465"/>
                <a:gd name="T16" fmla="*/ 309 w 484"/>
                <a:gd name="T17" fmla="*/ 24 h 465"/>
                <a:gd name="T18" fmla="*/ 107 w 484"/>
                <a:gd name="T19" fmla="*/ 66 h 465"/>
                <a:gd name="T20" fmla="*/ 131 w 484"/>
                <a:gd name="T21" fmla="*/ 419 h 465"/>
                <a:gd name="T22" fmla="*/ 171 w 484"/>
                <a:gd name="T23" fmla="*/ 431 h 465"/>
                <a:gd name="T24" fmla="*/ 203 w 484"/>
                <a:gd name="T25" fmla="*/ 430 h 465"/>
                <a:gd name="T26" fmla="*/ 203 w 484"/>
                <a:gd name="T27" fmla="*/ 434 h 465"/>
                <a:gd name="T28" fmla="*/ 169 w 484"/>
                <a:gd name="T29" fmla="*/ 43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 h="465">
                  <a:moveTo>
                    <a:pt x="471" y="242"/>
                  </a:moveTo>
                  <a:cubicBezTo>
                    <a:pt x="471" y="366"/>
                    <a:pt x="374" y="465"/>
                    <a:pt x="253" y="465"/>
                  </a:cubicBezTo>
                  <a:cubicBezTo>
                    <a:pt x="129" y="465"/>
                    <a:pt x="27" y="358"/>
                    <a:pt x="27" y="228"/>
                  </a:cubicBezTo>
                  <a:cubicBezTo>
                    <a:pt x="27" y="106"/>
                    <a:pt x="125" y="7"/>
                    <a:pt x="245" y="6"/>
                  </a:cubicBezTo>
                  <a:cubicBezTo>
                    <a:pt x="368" y="6"/>
                    <a:pt x="470" y="113"/>
                    <a:pt x="471" y="242"/>
                  </a:cubicBezTo>
                  <a:close/>
                  <a:moveTo>
                    <a:pt x="169" y="439"/>
                  </a:moveTo>
                  <a:cubicBezTo>
                    <a:pt x="217" y="460"/>
                    <a:pt x="261" y="464"/>
                    <a:pt x="306" y="452"/>
                  </a:cubicBezTo>
                  <a:cubicBezTo>
                    <a:pt x="419" y="422"/>
                    <a:pt x="484" y="311"/>
                    <a:pt x="458" y="190"/>
                  </a:cubicBezTo>
                  <a:cubicBezTo>
                    <a:pt x="440" y="108"/>
                    <a:pt x="389" y="51"/>
                    <a:pt x="309" y="24"/>
                  </a:cubicBezTo>
                  <a:cubicBezTo>
                    <a:pt x="236" y="0"/>
                    <a:pt x="165" y="13"/>
                    <a:pt x="107" y="66"/>
                  </a:cubicBezTo>
                  <a:cubicBezTo>
                    <a:pt x="0" y="163"/>
                    <a:pt x="13" y="336"/>
                    <a:pt x="131" y="419"/>
                  </a:cubicBezTo>
                  <a:cubicBezTo>
                    <a:pt x="143" y="427"/>
                    <a:pt x="154" y="435"/>
                    <a:pt x="171" y="431"/>
                  </a:cubicBezTo>
                  <a:cubicBezTo>
                    <a:pt x="181" y="428"/>
                    <a:pt x="192" y="430"/>
                    <a:pt x="203" y="430"/>
                  </a:cubicBezTo>
                  <a:cubicBezTo>
                    <a:pt x="203" y="431"/>
                    <a:pt x="203" y="433"/>
                    <a:pt x="203" y="434"/>
                  </a:cubicBezTo>
                  <a:cubicBezTo>
                    <a:pt x="193" y="435"/>
                    <a:pt x="184" y="437"/>
                    <a:pt x="169" y="43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3" name="Freeform 107"/>
            <p:cNvSpPr>
              <a:spLocks/>
            </p:cNvSpPr>
            <p:nvPr/>
          </p:nvSpPr>
          <p:spPr bwMode="auto">
            <a:xfrm>
              <a:off x="-9782175" y="117475"/>
              <a:ext cx="390525" cy="352425"/>
            </a:xfrm>
            <a:custGeom>
              <a:avLst/>
              <a:gdLst>
                <a:gd name="T0" fmla="*/ 0 w 104"/>
                <a:gd name="T1" fmla="*/ 0 h 94"/>
                <a:gd name="T2" fmla="*/ 104 w 104"/>
                <a:gd name="T3" fmla="*/ 91 h 94"/>
                <a:gd name="T4" fmla="*/ 0 w 104"/>
                <a:gd name="T5" fmla="*/ 0 h 94"/>
              </a:gdLst>
              <a:ahLst/>
              <a:cxnLst>
                <a:cxn ang="0">
                  <a:pos x="T0" y="T1"/>
                </a:cxn>
                <a:cxn ang="0">
                  <a:pos x="T2" y="T3"/>
                </a:cxn>
                <a:cxn ang="0">
                  <a:pos x="T4" y="T5"/>
                </a:cxn>
              </a:cxnLst>
              <a:rect l="0" t="0" r="r" b="b"/>
              <a:pathLst>
                <a:path w="104" h="94">
                  <a:moveTo>
                    <a:pt x="0" y="0"/>
                  </a:moveTo>
                  <a:cubicBezTo>
                    <a:pt x="22" y="44"/>
                    <a:pt x="56" y="73"/>
                    <a:pt x="104" y="91"/>
                  </a:cubicBezTo>
                  <a:cubicBezTo>
                    <a:pt x="67" y="94"/>
                    <a:pt x="6" y="4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4" name="Freeform 108"/>
            <p:cNvSpPr>
              <a:spLocks noEditPoints="1"/>
            </p:cNvSpPr>
            <p:nvPr/>
          </p:nvSpPr>
          <p:spPr bwMode="auto">
            <a:xfrm>
              <a:off x="-7969250" y="4894263"/>
              <a:ext cx="363538" cy="239713"/>
            </a:xfrm>
            <a:custGeom>
              <a:avLst/>
              <a:gdLst>
                <a:gd name="T0" fmla="*/ 97 w 97"/>
                <a:gd name="T1" fmla="*/ 26 h 64"/>
                <a:gd name="T2" fmla="*/ 82 w 97"/>
                <a:gd name="T3" fmla="*/ 47 h 64"/>
                <a:gd name="T4" fmla="*/ 19 w 97"/>
                <a:gd name="T5" fmla="*/ 52 h 64"/>
                <a:gd name="T6" fmla="*/ 5 w 97"/>
                <a:gd name="T7" fmla="*/ 23 h 64"/>
                <a:gd name="T8" fmla="*/ 29 w 97"/>
                <a:gd name="T9" fmla="*/ 2 h 64"/>
                <a:gd name="T10" fmla="*/ 78 w 97"/>
                <a:gd name="T11" fmla="*/ 9 h 64"/>
                <a:gd name="T12" fmla="*/ 97 w 97"/>
                <a:gd name="T13" fmla="*/ 26 h 64"/>
                <a:gd name="T14" fmla="*/ 47 w 97"/>
                <a:gd name="T15" fmla="*/ 48 h 64"/>
                <a:gd name="T16" fmla="*/ 55 w 97"/>
                <a:gd name="T17" fmla="*/ 48 h 64"/>
                <a:gd name="T18" fmla="*/ 80 w 97"/>
                <a:gd name="T19" fmla="*/ 29 h 64"/>
                <a:gd name="T20" fmla="*/ 57 w 97"/>
                <a:gd name="T21" fmla="*/ 15 h 64"/>
                <a:gd name="T22" fmla="*/ 48 w 97"/>
                <a:gd name="T23" fmla="*/ 14 h 64"/>
                <a:gd name="T24" fmla="*/ 14 w 97"/>
                <a:gd name="T25" fmla="*/ 27 h 64"/>
                <a:gd name="T26" fmla="*/ 45 w 97"/>
                <a:gd name="T27" fmla="*/ 48 h 64"/>
                <a:gd name="T28" fmla="*/ 47 w 97"/>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64">
                  <a:moveTo>
                    <a:pt x="97" y="26"/>
                  </a:moveTo>
                  <a:cubicBezTo>
                    <a:pt x="84" y="27"/>
                    <a:pt x="93" y="41"/>
                    <a:pt x="82" y="47"/>
                  </a:cubicBezTo>
                  <a:cubicBezTo>
                    <a:pt x="64" y="58"/>
                    <a:pt x="37" y="64"/>
                    <a:pt x="19" y="52"/>
                  </a:cubicBezTo>
                  <a:cubicBezTo>
                    <a:pt x="5" y="43"/>
                    <a:pt x="0" y="36"/>
                    <a:pt x="5" y="23"/>
                  </a:cubicBezTo>
                  <a:cubicBezTo>
                    <a:pt x="8" y="14"/>
                    <a:pt x="20" y="2"/>
                    <a:pt x="29" y="2"/>
                  </a:cubicBezTo>
                  <a:cubicBezTo>
                    <a:pt x="45" y="0"/>
                    <a:pt x="62" y="5"/>
                    <a:pt x="78" y="9"/>
                  </a:cubicBezTo>
                  <a:cubicBezTo>
                    <a:pt x="85" y="11"/>
                    <a:pt x="90" y="19"/>
                    <a:pt x="97" y="26"/>
                  </a:cubicBezTo>
                  <a:close/>
                  <a:moveTo>
                    <a:pt x="47" y="48"/>
                  </a:moveTo>
                  <a:cubicBezTo>
                    <a:pt x="51" y="48"/>
                    <a:pt x="53" y="48"/>
                    <a:pt x="55" y="48"/>
                  </a:cubicBezTo>
                  <a:cubicBezTo>
                    <a:pt x="68" y="48"/>
                    <a:pt x="80" y="44"/>
                    <a:pt x="80" y="29"/>
                  </a:cubicBezTo>
                  <a:cubicBezTo>
                    <a:pt x="81" y="13"/>
                    <a:pt x="67" y="16"/>
                    <a:pt x="57" y="15"/>
                  </a:cubicBezTo>
                  <a:cubicBezTo>
                    <a:pt x="54" y="15"/>
                    <a:pt x="51" y="14"/>
                    <a:pt x="48" y="14"/>
                  </a:cubicBezTo>
                  <a:cubicBezTo>
                    <a:pt x="34" y="13"/>
                    <a:pt x="15" y="9"/>
                    <a:pt x="14" y="27"/>
                  </a:cubicBezTo>
                  <a:cubicBezTo>
                    <a:pt x="13" y="43"/>
                    <a:pt x="31" y="46"/>
                    <a:pt x="45" y="48"/>
                  </a:cubicBezTo>
                  <a:cubicBezTo>
                    <a:pt x="46" y="48"/>
                    <a:pt x="48" y="48"/>
                    <a:pt x="47"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5" name="Freeform 109"/>
            <p:cNvSpPr>
              <a:spLocks noEditPoints="1"/>
            </p:cNvSpPr>
            <p:nvPr/>
          </p:nvSpPr>
          <p:spPr bwMode="auto">
            <a:xfrm>
              <a:off x="-7788275" y="4410075"/>
              <a:ext cx="288925" cy="306388"/>
            </a:xfrm>
            <a:custGeom>
              <a:avLst/>
              <a:gdLst>
                <a:gd name="T0" fmla="*/ 42 w 77"/>
                <a:gd name="T1" fmla="*/ 0 h 82"/>
                <a:gd name="T2" fmla="*/ 63 w 77"/>
                <a:gd name="T3" fmla="*/ 10 h 82"/>
                <a:gd name="T4" fmla="*/ 76 w 77"/>
                <a:gd name="T5" fmla="*/ 39 h 82"/>
                <a:gd name="T6" fmla="*/ 33 w 77"/>
                <a:gd name="T7" fmla="*/ 76 h 82"/>
                <a:gd name="T8" fmla="*/ 6 w 77"/>
                <a:gd name="T9" fmla="*/ 41 h 82"/>
                <a:gd name="T10" fmla="*/ 30 w 77"/>
                <a:gd name="T11" fmla="*/ 8 h 82"/>
                <a:gd name="T12" fmla="*/ 42 w 77"/>
                <a:gd name="T13" fmla="*/ 0 h 82"/>
                <a:gd name="T14" fmla="*/ 67 w 77"/>
                <a:gd name="T15" fmla="*/ 41 h 82"/>
                <a:gd name="T16" fmla="*/ 44 w 77"/>
                <a:gd name="T17" fmla="*/ 14 h 82"/>
                <a:gd name="T18" fmla="*/ 15 w 77"/>
                <a:gd name="T19" fmla="*/ 49 h 82"/>
                <a:gd name="T20" fmla="*/ 39 w 77"/>
                <a:gd name="T21" fmla="*/ 68 h 82"/>
                <a:gd name="T22" fmla="*/ 67 w 77"/>
                <a:gd name="T2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82">
                  <a:moveTo>
                    <a:pt x="42" y="0"/>
                  </a:moveTo>
                  <a:cubicBezTo>
                    <a:pt x="48" y="3"/>
                    <a:pt x="55" y="6"/>
                    <a:pt x="63" y="10"/>
                  </a:cubicBezTo>
                  <a:cubicBezTo>
                    <a:pt x="57" y="20"/>
                    <a:pt x="77" y="23"/>
                    <a:pt x="76" y="39"/>
                  </a:cubicBezTo>
                  <a:cubicBezTo>
                    <a:pt x="73" y="65"/>
                    <a:pt x="58" y="82"/>
                    <a:pt x="33" y="76"/>
                  </a:cubicBezTo>
                  <a:cubicBezTo>
                    <a:pt x="9" y="70"/>
                    <a:pt x="0" y="62"/>
                    <a:pt x="6" y="41"/>
                  </a:cubicBezTo>
                  <a:cubicBezTo>
                    <a:pt x="9" y="29"/>
                    <a:pt x="21" y="19"/>
                    <a:pt x="30" y="8"/>
                  </a:cubicBezTo>
                  <a:cubicBezTo>
                    <a:pt x="33" y="4"/>
                    <a:pt x="39" y="2"/>
                    <a:pt x="42" y="0"/>
                  </a:cubicBezTo>
                  <a:close/>
                  <a:moveTo>
                    <a:pt x="67" y="41"/>
                  </a:moveTo>
                  <a:cubicBezTo>
                    <a:pt x="67" y="26"/>
                    <a:pt x="53" y="8"/>
                    <a:pt x="44" y="14"/>
                  </a:cubicBezTo>
                  <a:cubicBezTo>
                    <a:pt x="32" y="22"/>
                    <a:pt x="19" y="35"/>
                    <a:pt x="15" y="49"/>
                  </a:cubicBezTo>
                  <a:cubicBezTo>
                    <a:pt x="11" y="61"/>
                    <a:pt x="26" y="68"/>
                    <a:pt x="39" y="68"/>
                  </a:cubicBezTo>
                  <a:cubicBezTo>
                    <a:pt x="56" y="68"/>
                    <a:pt x="66" y="57"/>
                    <a:pt x="67"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6" name="Freeform 110"/>
            <p:cNvSpPr>
              <a:spLocks noEditPoints="1"/>
            </p:cNvSpPr>
            <p:nvPr/>
          </p:nvSpPr>
          <p:spPr bwMode="auto">
            <a:xfrm>
              <a:off x="-8224838" y="4446588"/>
              <a:ext cx="244475" cy="327025"/>
            </a:xfrm>
            <a:custGeom>
              <a:avLst/>
              <a:gdLst>
                <a:gd name="T0" fmla="*/ 65 w 65"/>
                <a:gd name="T1" fmla="*/ 11 h 87"/>
                <a:gd name="T2" fmla="*/ 57 w 65"/>
                <a:gd name="T3" fmla="*/ 71 h 87"/>
                <a:gd name="T4" fmla="*/ 27 w 65"/>
                <a:gd name="T5" fmla="*/ 83 h 87"/>
                <a:gd name="T6" fmla="*/ 13 w 65"/>
                <a:gd name="T7" fmla="*/ 23 h 87"/>
                <a:gd name="T8" fmla="*/ 65 w 65"/>
                <a:gd name="T9" fmla="*/ 11 h 87"/>
                <a:gd name="T10" fmla="*/ 10 w 65"/>
                <a:gd name="T11" fmla="*/ 52 h 87"/>
                <a:gd name="T12" fmla="*/ 33 w 65"/>
                <a:gd name="T13" fmla="*/ 71 h 87"/>
                <a:gd name="T14" fmla="*/ 51 w 65"/>
                <a:gd name="T15" fmla="*/ 52 h 87"/>
                <a:gd name="T16" fmla="*/ 55 w 65"/>
                <a:gd name="T17" fmla="*/ 37 h 87"/>
                <a:gd name="T18" fmla="*/ 47 w 65"/>
                <a:gd name="T19" fmla="*/ 15 h 87"/>
                <a:gd name="T20" fmla="*/ 23 w 65"/>
                <a:gd name="T21" fmla="*/ 22 h 87"/>
                <a:gd name="T22" fmla="*/ 10 w 65"/>
                <a:gd name="T23"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7">
                  <a:moveTo>
                    <a:pt x="65" y="11"/>
                  </a:moveTo>
                  <a:cubicBezTo>
                    <a:pt x="63" y="30"/>
                    <a:pt x="62" y="52"/>
                    <a:pt x="57" y="71"/>
                  </a:cubicBezTo>
                  <a:cubicBezTo>
                    <a:pt x="54" y="81"/>
                    <a:pt x="39" y="87"/>
                    <a:pt x="27" y="83"/>
                  </a:cubicBezTo>
                  <a:cubicBezTo>
                    <a:pt x="5" y="76"/>
                    <a:pt x="0" y="44"/>
                    <a:pt x="13" y="23"/>
                  </a:cubicBezTo>
                  <a:cubicBezTo>
                    <a:pt x="25" y="0"/>
                    <a:pt x="41" y="1"/>
                    <a:pt x="65" y="11"/>
                  </a:cubicBezTo>
                  <a:close/>
                  <a:moveTo>
                    <a:pt x="10" y="52"/>
                  </a:moveTo>
                  <a:cubicBezTo>
                    <a:pt x="18" y="59"/>
                    <a:pt x="24" y="68"/>
                    <a:pt x="33" y="71"/>
                  </a:cubicBezTo>
                  <a:cubicBezTo>
                    <a:pt x="47" y="75"/>
                    <a:pt x="50" y="64"/>
                    <a:pt x="51" y="52"/>
                  </a:cubicBezTo>
                  <a:cubicBezTo>
                    <a:pt x="52" y="47"/>
                    <a:pt x="56" y="41"/>
                    <a:pt x="55" y="37"/>
                  </a:cubicBezTo>
                  <a:cubicBezTo>
                    <a:pt x="54" y="29"/>
                    <a:pt x="51" y="16"/>
                    <a:pt x="47" y="15"/>
                  </a:cubicBezTo>
                  <a:cubicBezTo>
                    <a:pt x="40" y="14"/>
                    <a:pt x="29" y="17"/>
                    <a:pt x="23" y="22"/>
                  </a:cubicBezTo>
                  <a:cubicBezTo>
                    <a:pt x="17" y="28"/>
                    <a:pt x="16" y="39"/>
                    <a:pt x="10"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7" name="Freeform 111"/>
            <p:cNvSpPr>
              <a:spLocks/>
            </p:cNvSpPr>
            <p:nvPr/>
          </p:nvSpPr>
          <p:spPr bwMode="auto">
            <a:xfrm>
              <a:off x="-7661275" y="3255963"/>
              <a:ext cx="120650" cy="230188"/>
            </a:xfrm>
            <a:custGeom>
              <a:avLst/>
              <a:gdLst>
                <a:gd name="T0" fmla="*/ 32 w 32"/>
                <a:gd name="T1" fmla="*/ 61 h 61"/>
                <a:gd name="T2" fmla="*/ 15 w 32"/>
                <a:gd name="T3" fmla="*/ 0 h 61"/>
                <a:gd name="T4" fmla="*/ 32 w 32"/>
                <a:gd name="T5" fmla="*/ 61 h 61"/>
              </a:gdLst>
              <a:ahLst/>
              <a:cxnLst>
                <a:cxn ang="0">
                  <a:pos x="T0" y="T1"/>
                </a:cxn>
                <a:cxn ang="0">
                  <a:pos x="T2" y="T3"/>
                </a:cxn>
                <a:cxn ang="0">
                  <a:pos x="T4" y="T5"/>
                </a:cxn>
              </a:cxnLst>
              <a:rect l="0" t="0" r="r" b="b"/>
              <a:pathLst>
                <a:path w="32" h="61">
                  <a:moveTo>
                    <a:pt x="32" y="61"/>
                  </a:moveTo>
                  <a:cubicBezTo>
                    <a:pt x="6" y="46"/>
                    <a:pt x="0" y="23"/>
                    <a:pt x="15" y="0"/>
                  </a:cubicBezTo>
                  <a:cubicBezTo>
                    <a:pt x="8" y="24"/>
                    <a:pt x="15" y="44"/>
                    <a:pt x="32"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8" name="Freeform 112"/>
            <p:cNvSpPr>
              <a:spLocks noEditPoints="1"/>
            </p:cNvSpPr>
            <p:nvPr/>
          </p:nvSpPr>
          <p:spPr bwMode="auto">
            <a:xfrm>
              <a:off x="-6965950" y="962025"/>
              <a:ext cx="225425" cy="233363"/>
            </a:xfrm>
            <a:custGeom>
              <a:avLst/>
              <a:gdLst>
                <a:gd name="T0" fmla="*/ 8 w 60"/>
                <a:gd name="T1" fmla="*/ 62 h 62"/>
                <a:gd name="T2" fmla="*/ 2 w 60"/>
                <a:gd name="T3" fmla="*/ 43 h 62"/>
                <a:gd name="T4" fmla="*/ 41 w 60"/>
                <a:gd name="T5" fmla="*/ 3 h 62"/>
                <a:gd name="T6" fmla="*/ 60 w 60"/>
                <a:gd name="T7" fmla="*/ 15 h 62"/>
                <a:gd name="T8" fmla="*/ 8 w 60"/>
                <a:gd name="T9" fmla="*/ 62 h 62"/>
                <a:gd name="T10" fmla="*/ 52 w 60"/>
                <a:gd name="T11" fmla="*/ 11 h 62"/>
                <a:gd name="T12" fmla="*/ 9 w 60"/>
                <a:gd name="T13" fmla="*/ 52 h 62"/>
                <a:gd name="T14" fmla="*/ 52 w 60"/>
                <a:gd name="T15" fmla="*/ 1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2">
                  <a:moveTo>
                    <a:pt x="8" y="62"/>
                  </a:moveTo>
                  <a:cubicBezTo>
                    <a:pt x="6" y="57"/>
                    <a:pt x="0" y="49"/>
                    <a:pt x="2" y="43"/>
                  </a:cubicBezTo>
                  <a:cubicBezTo>
                    <a:pt x="7" y="23"/>
                    <a:pt x="22" y="10"/>
                    <a:pt x="41" y="3"/>
                  </a:cubicBezTo>
                  <a:cubicBezTo>
                    <a:pt x="51" y="0"/>
                    <a:pt x="59" y="2"/>
                    <a:pt x="60" y="15"/>
                  </a:cubicBezTo>
                  <a:cubicBezTo>
                    <a:pt x="60" y="33"/>
                    <a:pt x="32" y="62"/>
                    <a:pt x="8" y="62"/>
                  </a:cubicBezTo>
                  <a:close/>
                  <a:moveTo>
                    <a:pt x="52" y="11"/>
                  </a:moveTo>
                  <a:cubicBezTo>
                    <a:pt x="28" y="11"/>
                    <a:pt x="10" y="29"/>
                    <a:pt x="9" y="52"/>
                  </a:cubicBezTo>
                  <a:cubicBezTo>
                    <a:pt x="31" y="54"/>
                    <a:pt x="49" y="37"/>
                    <a:pt x="5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19" name="Freeform 113"/>
            <p:cNvSpPr>
              <a:spLocks noEditPoints="1"/>
            </p:cNvSpPr>
            <p:nvPr/>
          </p:nvSpPr>
          <p:spPr bwMode="auto">
            <a:xfrm>
              <a:off x="-7135813" y="1217613"/>
              <a:ext cx="222250" cy="220663"/>
            </a:xfrm>
            <a:custGeom>
              <a:avLst/>
              <a:gdLst>
                <a:gd name="T0" fmla="*/ 0 w 59"/>
                <a:gd name="T1" fmla="*/ 46 h 59"/>
                <a:gd name="T2" fmla="*/ 38 w 59"/>
                <a:gd name="T3" fmla="*/ 1 h 59"/>
                <a:gd name="T4" fmla="*/ 51 w 59"/>
                <a:gd name="T5" fmla="*/ 26 h 59"/>
                <a:gd name="T6" fmla="*/ 33 w 59"/>
                <a:gd name="T7" fmla="*/ 52 h 59"/>
                <a:gd name="T8" fmla="*/ 12 w 59"/>
                <a:gd name="T9" fmla="*/ 58 h 59"/>
                <a:gd name="T10" fmla="*/ 0 w 59"/>
                <a:gd name="T11" fmla="*/ 46 h 59"/>
                <a:gd name="T12" fmla="*/ 4 w 59"/>
                <a:gd name="T13" fmla="*/ 36 h 59"/>
                <a:gd name="T14" fmla="*/ 15 w 59"/>
                <a:gd name="T15" fmla="*/ 52 h 59"/>
                <a:gd name="T16" fmla="*/ 29 w 59"/>
                <a:gd name="T17" fmla="*/ 45 h 59"/>
                <a:gd name="T18" fmla="*/ 40 w 59"/>
                <a:gd name="T19" fmla="*/ 29 h 59"/>
                <a:gd name="T20" fmla="*/ 46 w 59"/>
                <a:gd name="T21" fmla="*/ 12 h 59"/>
                <a:gd name="T22" fmla="*/ 24 w 59"/>
                <a:gd name="T23" fmla="*/ 12 h 59"/>
                <a:gd name="T24" fmla="*/ 4 w 59"/>
                <a:gd name="T25"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59">
                  <a:moveTo>
                    <a:pt x="0" y="46"/>
                  </a:moveTo>
                  <a:cubicBezTo>
                    <a:pt x="0" y="20"/>
                    <a:pt x="19" y="0"/>
                    <a:pt x="38" y="1"/>
                  </a:cubicBezTo>
                  <a:cubicBezTo>
                    <a:pt x="52" y="2"/>
                    <a:pt x="59" y="14"/>
                    <a:pt x="51" y="26"/>
                  </a:cubicBezTo>
                  <a:cubicBezTo>
                    <a:pt x="46" y="35"/>
                    <a:pt x="40" y="45"/>
                    <a:pt x="33" y="52"/>
                  </a:cubicBezTo>
                  <a:cubicBezTo>
                    <a:pt x="28" y="56"/>
                    <a:pt x="19" y="59"/>
                    <a:pt x="12" y="58"/>
                  </a:cubicBezTo>
                  <a:cubicBezTo>
                    <a:pt x="7" y="56"/>
                    <a:pt x="2" y="48"/>
                    <a:pt x="0" y="46"/>
                  </a:cubicBezTo>
                  <a:close/>
                  <a:moveTo>
                    <a:pt x="4" y="36"/>
                  </a:moveTo>
                  <a:cubicBezTo>
                    <a:pt x="9" y="43"/>
                    <a:pt x="11" y="51"/>
                    <a:pt x="15" y="52"/>
                  </a:cubicBezTo>
                  <a:cubicBezTo>
                    <a:pt x="19" y="53"/>
                    <a:pt x="25" y="49"/>
                    <a:pt x="29" y="45"/>
                  </a:cubicBezTo>
                  <a:cubicBezTo>
                    <a:pt x="34" y="41"/>
                    <a:pt x="37" y="34"/>
                    <a:pt x="40" y="29"/>
                  </a:cubicBezTo>
                  <a:cubicBezTo>
                    <a:pt x="42" y="23"/>
                    <a:pt x="44" y="17"/>
                    <a:pt x="46" y="12"/>
                  </a:cubicBezTo>
                  <a:cubicBezTo>
                    <a:pt x="39" y="12"/>
                    <a:pt x="29" y="9"/>
                    <a:pt x="24" y="12"/>
                  </a:cubicBezTo>
                  <a:cubicBezTo>
                    <a:pt x="16" y="18"/>
                    <a:pt x="11" y="27"/>
                    <a:pt x="4"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0" name="Freeform 114"/>
            <p:cNvSpPr>
              <a:spLocks noEditPoints="1"/>
            </p:cNvSpPr>
            <p:nvPr/>
          </p:nvSpPr>
          <p:spPr bwMode="auto">
            <a:xfrm>
              <a:off x="-6865938" y="1160463"/>
              <a:ext cx="153988" cy="177800"/>
            </a:xfrm>
            <a:custGeom>
              <a:avLst/>
              <a:gdLst>
                <a:gd name="T0" fmla="*/ 41 w 41"/>
                <a:gd name="T1" fmla="*/ 11 h 47"/>
                <a:gd name="T2" fmla="*/ 16 w 41"/>
                <a:gd name="T3" fmla="*/ 46 h 47"/>
                <a:gd name="T4" fmla="*/ 2 w 41"/>
                <a:gd name="T5" fmla="*/ 30 h 47"/>
                <a:gd name="T6" fmla="*/ 30 w 41"/>
                <a:gd name="T7" fmla="*/ 2 h 47"/>
                <a:gd name="T8" fmla="*/ 41 w 41"/>
                <a:gd name="T9" fmla="*/ 11 h 47"/>
                <a:gd name="T10" fmla="*/ 36 w 41"/>
                <a:gd name="T11" fmla="*/ 14 h 47"/>
                <a:gd name="T12" fmla="*/ 30 w 41"/>
                <a:gd name="T13" fmla="*/ 9 h 47"/>
                <a:gd name="T14" fmla="*/ 9 w 41"/>
                <a:gd name="T15" fmla="*/ 33 h 47"/>
                <a:gd name="T16" fmla="*/ 18 w 41"/>
                <a:gd name="T17" fmla="*/ 40 h 47"/>
                <a:gd name="T18" fmla="*/ 36 w 41"/>
                <a:gd name="T19"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41" y="11"/>
                  </a:moveTo>
                  <a:cubicBezTo>
                    <a:pt x="37" y="29"/>
                    <a:pt x="36" y="47"/>
                    <a:pt x="16" y="46"/>
                  </a:cubicBezTo>
                  <a:cubicBezTo>
                    <a:pt x="11" y="46"/>
                    <a:pt x="3" y="36"/>
                    <a:pt x="2" y="30"/>
                  </a:cubicBezTo>
                  <a:cubicBezTo>
                    <a:pt x="0" y="17"/>
                    <a:pt x="19" y="0"/>
                    <a:pt x="30" y="2"/>
                  </a:cubicBezTo>
                  <a:cubicBezTo>
                    <a:pt x="35" y="3"/>
                    <a:pt x="39" y="9"/>
                    <a:pt x="41" y="11"/>
                  </a:cubicBezTo>
                  <a:close/>
                  <a:moveTo>
                    <a:pt x="36" y="14"/>
                  </a:moveTo>
                  <a:cubicBezTo>
                    <a:pt x="34" y="12"/>
                    <a:pt x="32" y="11"/>
                    <a:pt x="30" y="9"/>
                  </a:cubicBezTo>
                  <a:cubicBezTo>
                    <a:pt x="17" y="12"/>
                    <a:pt x="7" y="18"/>
                    <a:pt x="9" y="33"/>
                  </a:cubicBezTo>
                  <a:cubicBezTo>
                    <a:pt x="9" y="35"/>
                    <a:pt x="15" y="38"/>
                    <a:pt x="18" y="40"/>
                  </a:cubicBezTo>
                  <a:cubicBezTo>
                    <a:pt x="24" y="31"/>
                    <a:pt x="30" y="23"/>
                    <a:pt x="36"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1" name="Freeform 115"/>
            <p:cNvSpPr>
              <a:spLocks noEditPoints="1"/>
            </p:cNvSpPr>
            <p:nvPr/>
          </p:nvSpPr>
          <p:spPr bwMode="auto">
            <a:xfrm>
              <a:off x="-6692900" y="981075"/>
              <a:ext cx="150813" cy="173038"/>
            </a:xfrm>
            <a:custGeom>
              <a:avLst/>
              <a:gdLst>
                <a:gd name="T0" fmla="*/ 40 w 40"/>
                <a:gd name="T1" fmla="*/ 12 h 46"/>
                <a:gd name="T2" fmla="*/ 16 w 40"/>
                <a:gd name="T3" fmla="*/ 46 h 46"/>
                <a:gd name="T4" fmla="*/ 0 w 40"/>
                <a:gd name="T5" fmla="*/ 30 h 46"/>
                <a:gd name="T6" fmla="*/ 22 w 40"/>
                <a:gd name="T7" fmla="*/ 1 h 46"/>
                <a:gd name="T8" fmla="*/ 40 w 40"/>
                <a:gd name="T9" fmla="*/ 12 h 46"/>
                <a:gd name="T10" fmla="*/ 2 w 40"/>
                <a:gd name="T11" fmla="*/ 25 h 46"/>
                <a:gd name="T12" fmla="*/ 14 w 40"/>
                <a:gd name="T13" fmla="*/ 40 h 46"/>
                <a:gd name="T14" fmla="*/ 32 w 40"/>
                <a:gd name="T15" fmla="*/ 19 h 46"/>
                <a:gd name="T16" fmla="*/ 22 w 40"/>
                <a:gd name="T17" fmla="*/ 6 h 46"/>
                <a:gd name="T18" fmla="*/ 2 w 4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40" y="12"/>
                  </a:moveTo>
                  <a:cubicBezTo>
                    <a:pt x="39" y="34"/>
                    <a:pt x="31" y="45"/>
                    <a:pt x="16" y="46"/>
                  </a:cubicBezTo>
                  <a:cubicBezTo>
                    <a:pt x="11" y="46"/>
                    <a:pt x="0" y="35"/>
                    <a:pt x="0" y="30"/>
                  </a:cubicBezTo>
                  <a:cubicBezTo>
                    <a:pt x="0" y="16"/>
                    <a:pt x="3" y="0"/>
                    <a:pt x="22" y="1"/>
                  </a:cubicBezTo>
                  <a:cubicBezTo>
                    <a:pt x="29" y="1"/>
                    <a:pt x="36" y="9"/>
                    <a:pt x="40" y="12"/>
                  </a:cubicBezTo>
                  <a:close/>
                  <a:moveTo>
                    <a:pt x="2" y="25"/>
                  </a:moveTo>
                  <a:cubicBezTo>
                    <a:pt x="8" y="32"/>
                    <a:pt x="11" y="36"/>
                    <a:pt x="14" y="40"/>
                  </a:cubicBezTo>
                  <a:cubicBezTo>
                    <a:pt x="21" y="33"/>
                    <a:pt x="28" y="27"/>
                    <a:pt x="32" y="19"/>
                  </a:cubicBezTo>
                  <a:cubicBezTo>
                    <a:pt x="33" y="17"/>
                    <a:pt x="26" y="10"/>
                    <a:pt x="22" y="6"/>
                  </a:cubicBezTo>
                  <a:cubicBezTo>
                    <a:pt x="16" y="12"/>
                    <a:pt x="10" y="18"/>
                    <a:pt x="2"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122" name="Freeform 116"/>
            <p:cNvSpPr>
              <a:spLocks/>
            </p:cNvSpPr>
            <p:nvPr/>
          </p:nvSpPr>
          <p:spPr bwMode="auto">
            <a:xfrm>
              <a:off x="-6951663" y="1338263"/>
              <a:ext cx="98425" cy="107950"/>
            </a:xfrm>
            <a:custGeom>
              <a:avLst/>
              <a:gdLst>
                <a:gd name="T0" fmla="*/ 14 w 26"/>
                <a:gd name="T1" fmla="*/ 0 h 29"/>
                <a:gd name="T2" fmla="*/ 25 w 26"/>
                <a:gd name="T3" fmla="*/ 13 h 29"/>
                <a:gd name="T4" fmla="*/ 11 w 26"/>
                <a:gd name="T5" fmla="*/ 29 h 29"/>
                <a:gd name="T6" fmla="*/ 1 w 26"/>
                <a:gd name="T7" fmla="*/ 20 h 29"/>
                <a:gd name="T8" fmla="*/ 14 w 26"/>
                <a:gd name="T9" fmla="*/ 0 h 29"/>
              </a:gdLst>
              <a:ahLst/>
              <a:cxnLst>
                <a:cxn ang="0">
                  <a:pos x="T0" y="T1"/>
                </a:cxn>
                <a:cxn ang="0">
                  <a:pos x="T2" y="T3"/>
                </a:cxn>
                <a:cxn ang="0">
                  <a:pos x="T4" y="T5"/>
                </a:cxn>
                <a:cxn ang="0">
                  <a:pos x="T6" y="T7"/>
                </a:cxn>
                <a:cxn ang="0">
                  <a:pos x="T8" y="T9"/>
                </a:cxn>
              </a:cxnLst>
              <a:rect l="0" t="0" r="r" b="b"/>
              <a:pathLst>
                <a:path w="26" h="29">
                  <a:moveTo>
                    <a:pt x="14" y="0"/>
                  </a:moveTo>
                  <a:cubicBezTo>
                    <a:pt x="20" y="6"/>
                    <a:pt x="26" y="12"/>
                    <a:pt x="25" y="13"/>
                  </a:cubicBezTo>
                  <a:cubicBezTo>
                    <a:pt x="21" y="19"/>
                    <a:pt x="16" y="24"/>
                    <a:pt x="11" y="29"/>
                  </a:cubicBezTo>
                  <a:cubicBezTo>
                    <a:pt x="7" y="26"/>
                    <a:pt x="0" y="21"/>
                    <a:pt x="1" y="20"/>
                  </a:cubicBezTo>
                  <a:cubicBezTo>
                    <a:pt x="3" y="14"/>
                    <a:pt x="8" y="8"/>
                    <a:pt x="1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21540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2"/>
        <p:cNvGrpSpPr/>
        <p:nvPr/>
      </p:nvGrpSpPr>
      <p:grpSpPr>
        <a:xfrm>
          <a:off x="0" y="0"/>
          <a:ext cx="0" cy="0"/>
          <a:chOff x="0" y="0"/>
          <a:chExt cx="0" cy="0"/>
        </a:xfrm>
      </p:grpSpPr>
      <p:sp>
        <p:nvSpPr>
          <p:cNvPr id="3333" name="Google Shape;3333;p51"/>
          <p:cNvSpPr/>
          <p:nvPr/>
        </p:nvSpPr>
        <p:spPr>
          <a:xfrm>
            <a:off x="-157757" y="-358240"/>
            <a:ext cx="5992254" cy="5992254"/>
          </a:xfrm>
          <a:prstGeom prst="ellipse">
            <a:avLst/>
          </a:prstGeom>
          <a:gradFill>
            <a:gsLst>
              <a:gs pos="0">
                <a:srgbClr val="BC80DC"/>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txBox="1">
            <a:spLocks noGrp="1"/>
          </p:cNvSpPr>
          <p:nvPr>
            <p:ph type="ctrTitle"/>
          </p:nvPr>
        </p:nvSpPr>
        <p:spPr>
          <a:xfrm>
            <a:off x="5028362" y="1387033"/>
            <a:ext cx="4205700" cy="14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lumMod val="60000"/>
                    <a:lumOff val="40000"/>
                  </a:schemeClr>
                </a:solidFill>
                <a:effectLst>
                  <a:outerShdw blurRad="38100" dist="38100" dir="2700000" algn="tl">
                    <a:srgbClr val="000000">
                      <a:alpha val="43137"/>
                    </a:srgbClr>
                  </a:outerShdw>
                </a:effectLst>
              </a:rPr>
              <a:t>THANKS!</a:t>
            </a:r>
            <a:endParaRPr dirty="0">
              <a:solidFill>
                <a:schemeClr val="accent3">
                  <a:lumMod val="60000"/>
                  <a:lumOff val="40000"/>
                </a:schemeClr>
              </a:solidFill>
              <a:effectLst>
                <a:outerShdw blurRad="38100" dist="38100" dir="2700000" algn="tl">
                  <a:srgbClr val="000000">
                    <a:alpha val="43137"/>
                  </a:srgbClr>
                </a:outerShdw>
              </a:effectLst>
            </a:endParaRPr>
          </a:p>
        </p:txBody>
      </p:sp>
      <p:sp>
        <p:nvSpPr>
          <p:cNvPr id="3335" name="Google Shape;3335;p51"/>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solidFill>
                  <a:srgbClr val="000000"/>
                </a:solidFill>
              </a:rPr>
              <a:t>youremail@freepik.com </a:t>
            </a:r>
            <a:endParaRPr dirty="0">
              <a:solidFill>
                <a:srgbClr val="000000"/>
              </a:solidFill>
            </a:endParaRPr>
          </a:p>
          <a:p>
            <a:pPr marL="0" lvl="0" indent="0" algn="ctr" rtl="0">
              <a:spcBef>
                <a:spcPts val="0"/>
              </a:spcBef>
              <a:spcAft>
                <a:spcPts val="0"/>
              </a:spcAft>
              <a:buClr>
                <a:schemeClr val="lt1"/>
              </a:buClr>
              <a:buSzPts val="1100"/>
              <a:buFont typeface="Arial"/>
              <a:buNone/>
            </a:pPr>
            <a:r>
              <a:rPr lang="en" dirty="0">
                <a:solidFill>
                  <a:srgbClr val="000000"/>
                </a:solidFill>
              </a:rPr>
              <a:t>+91  620 421 838 </a:t>
            </a:r>
            <a:endParaRPr dirty="0">
              <a:solidFill>
                <a:srgbClr val="000000"/>
              </a:solidFill>
            </a:endParaRPr>
          </a:p>
          <a:p>
            <a:pPr marL="0" lvl="0" indent="0" algn="ctr" rtl="0">
              <a:spcBef>
                <a:spcPts val="0"/>
              </a:spcBef>
              <a:spcAft>
                <a:spcPts val="0"/>
              </a:spcAft>
              <a:buNone/>
            </a:pPr>
            <a:r>
              <a:rPr lang="en" dirty="0">
                <a:solidFill>
                  <a:srgbClr val="000000"/>
                </a:solidFill>
              </a:rPr>
              <a:t>yourcompany.com</a:t>
            </a:r>
            <a:endParaRPr dirty="0">
              <a:solidFill>
                <a:srgbClr val="000000"/>
              </a:solidFill>
            </a:endParaRPr>
          </a:p>
        </p:txBody>
      </p:sp>
      <p:sp>
        <p:nvSpPr>
          <p:cNvPr id="3337" name="Google Shape;3337;p51"/>
          <p:cNvSpPr txBox="1">
            <a:spLocks noGrp="1"/>
          </p:cNvSpPr>
          <p:nvPr>
            <p:ph type="subTitle" idx="4294967295"/>
          </p:nvPr>
        </p:nvSpPr>
        <p:spPr>
          <a:xfrm>
            <a:off x="5710238" y="2740025"/>
            <a:ext cx="3433762" cy="4079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Do you have any questions?</a:t>
            </a:r>
            <a:endParaRPr dirty="0">
              <a:solidFill>
                <a:srgbClr val="000000"/>
              </a:solidFill>
            </a:endParaRPr>
          </a:p>
        </p:txBody>
      </p:sp>
      <p:grpSp>
        <p:nvGrpSpPr>
          <p:cNvPr id="3415" name="Google Shape;3415;p51"/>
          <p:cNvGrpSpPr/>
          <p:nvPr/>
        </p:nvGrpSpPr>
        <p:grpSpPr>
          <a:xfrm rot="7742513">
            <a:off x="327518" y="2581281"/>
            <a:ext cx="1217672" cy="745214"/>
            <a:chOff x="7327450" y="2859325"/>
            <a:chExt cx="1217650" cy="745200"/>
          </a:xfrm>
        </p:grpSpPr>
        <p:sp>
          <p:nvSpPr>
            <p:cNvPr id="3416" name="Google Shape;3416;p51"/>
            <p:cNvSpPr/>
            <p:nvPr/>
          </p:nvSpPr>
          <p:spPr>
            <a:xfrm>
              <a:off x="7384125" y="30637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1"/>
            <p:cNvSpPr/>
            <p:nvPr/>
          </p:nvSpPr>
          <p:spPr>
            <a:xfrm>
              <a:off x="7478625" y="3260575"/>
              <a:ext cx="121200" cy="1212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1"/>
            <p:cNvSpPr/>
            <p:nvPr/>
          </p:nvSpPr>
          <p:spPr>
            <a:xfrm>
              <a:off x="7327450" y="35100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1"/>
            <p:cNvSpPr/>
            <p:nvPr/>
          </p:nvSpPr>
          <p:spPr>
            <a:xfrm>
              <a:off x="7556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1"/>
            <p:cNvSpPr/>
            <p:nvPr/>
          </p:nvSpPr>
          <p:spPr>
            <a:xfrm>
              <a:off x="7440825" y="2971725"/>
              <a:ext cx="37800" cy="378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1"/>
            <p:cNvSpPr/>
            <p:nvPr/>
          </p:nvSpPr>
          <p:spPr>
            <a:xfrm>
              <a:off x="7947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1"/>
            <p:cNvSpPr/>
            <p:nvPr/>
          </p:nvSpPr>
          <p:spPr>
            <a:xfrm>
              <a:off x="7975275" y="33242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1"/>
            <p:cNvSpPr/>
            <p:nvPr/>
          </p:nvSpPr>
          <p:spPr>
            <a:xfrm>
              <a:off x="8516900" y="321457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1"/>
            <p:cNvSpPr/>
            <p:nvPr/>
          </p:nvSpPr>
          <p:spPr>
            <a:xfrm>
              <a:off x="8276075" y="285932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7" name="Grupo 3546"/>
          <p:cNvGrpSpPr/>
          <p:nvPr/>
        </p:nvGrpSpPr>
        <p:grpSpPr>
          <a:xfrm>
            <a:off x="778310" y="902736"/>
            <a:ext cx="4382534" cy="3470301"/>
            <a:chOff x="-7297738" y="-911226"/>
            <a:chExt cx="5102226" cy="4040188"/>
          </a:xfrm>
          <a:solidFill>
            <a:schemeClr val="tx1"/>
          </a:solidFill>
        </p:grpSpPr>
        <p:sp>
          <p:nvSpPr>
            <p:cNvPr id="3522" name="Freeform 120"/>
            <p:cNvSpPr>
              <a:spLocks/>
            </p:cNvSpPr>
            <p:nvPr/>
          </p:nvSpPr>
          <p:spPr bwMode="auto">
            <a:xfrm>
              <a:off x="-6505575" y="-911226"/>
              <a:ext cx="2894013" cy="663575"/>
            </a:xfrm>
            <a:custGeom>
              <a:avLst/>
              <a:gdLst>
                <a:gd name="T0" fmla="*/ 697 w 1337"/>
                <a:gd name="T1" fmla="*/ 0 h 307"/>
                <a:gd name="T2" fmla="*/ 1320 w 1337"/>
                <a:gd name="T3" fmla="*/ 226 h 307"/>
                <a:gd name="T4" fmla="*/ 1332 w 1337"/>
                <a:gd name="T5" fmla="*/ 239 h 307"/>
                <a:gd name="T6" fmla="*/ 1332 w 1337"/>
                <a:gd name="T7" fmla="*/ 269 h 307"/>
                <a:gd name="T8" fmla="*/ 1304 w 1337"/>
                <a:gd name="T9" fmla="*/ 276 h 307"/>
                <a:gd name="T10" fmla="*/ 1291 w 1337"/>
                <a:gd name="T11" fmla="*/ 267 h 307"/>
                <a:gd name="T12" fmla="*/ 635 w 1337"/>
                <a:gd name="T13" fmla="*/ 53 h 307"/>
                <a:gd name="T14" fmla="*/ 198 w 1337"/>
                <a:gd name="T15" fmla="*/ 194 h 307"/>
                <a:gd name="T16" fmla="*/ 51 w 1337"/>
                <a:gd name="T17" fmla="*/ 294 h 307"/>
                <a:gd name="T18" fmla="*/ 10 w 1337"/>
                <a:gd name="T19" fmla="*/ 295 h 307"/>
                <a:gd name="T20" fmla="*/ 19 w 1337"/>
                <a:gd name="T21" fmla="*/ 255 h 307"/>
                <a:gd name="T22" fmla="*/ 624 w 1337"/>
                <a:gd name="T23" fmla="*/ 4 h 307"/>
                <a:gd name="T24" fmla="*/ 697 w 1337"/>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307">
                  <a:moveTo>
                    <a:pt x="697" y="0"/>
                  </a:moveTo>
                  <a:cubicBezTo>
                    <a:pt x="934" y="4"/>
                    <a:pt x="1140" y="78"/>
                    <a:pt x="1320" y="226"/>
                  </a:cubicBezTo>
                  <a:cubicBezTo>
                    <a:pt x="1324" y="230"/>
                    <a:pt x="1332" y="234"/>
                    <a:pt x="1332" y="239"/>
                  </a:cubicBezTo>
                  <a:cubicBezTo>
                    <a:pt x="1334" y="249"/>
                    <a:pt x="1337" y="262"/>
                    <a:pt x="1332" y="269"/>
                  </a:cubicBezTo>
                  <a:cubicBezTo>
                    <a:pt x="1327" y="275"/>
                    <a:pt x="1313" y="276"/>
                    <a:pt x="1304" y="276"/>
                  </a:cubicBezTo>
                  <a:cubicBezTo>
                    <a:pt x="1300" y="276"/>
                    <a:pt x="1295" y="271"/>
                    <a:pt x="1291" y="267"/>
                  </a:cubicBezTo>
                  <a:cubicBezTo>
                    <a:pt x="1100" y="110"/>
                    <a:pt x="882" y="38"/>
                    <a:pt x="635" y="53"/>
                  </a:cubicBezTo>
                  <a:cubicBezTo>
                    <a:pt x="478" y="63"/>
                    <a:pt x="333" y="116"/>
                    <a:pt x="198" y="194"/>
                  </a:cubicBezTo>
                  <a:cubicBezTo>
                    <a:pt x="147" y="224"/>
                    <a:pt x="100" y="260"/>
                    <a:pt x="51" y="294"/>
                  </a:cubicBezTo>
                  <a:cubicBezTo>
                    <a:pt x="34" y="306"/>
                    <a:pt x="21" y="307"/>
                    <a:pt x="10" y="295"/>
                  </a:cubicBezTo>
                  <a:cubicBezTo>
                    <a:pt x="0" y="283"/>
                    <a:pt x="3" y="268"/>
                    <a:pt x="19" y="255"/>
                  </a:cubicBezTo>
                  <a:cubicBezTo>
                    <a:pt x="197" y="115"/>
                    <a:pt x="396" y="24"/>
                    <a:pt x="624" y="4"/>
                  </a:cubicBezTo>
                  <a:cubicBezTo>
                    <a:pt x="650" y="2"/>
                    <a:pt x="676" y="1"/>
                    <a:pt x="6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23" name="Freeform 121"/>
            <p:cNvSpPr>
              <a:spLocks/>
            </p:cNvSpPr>
            <p:nvPr/>
          </p:nvSpPr>
          <p:spPr bwMode="auto">
            <a:xfrm>
              <a:off x="-5602288" y="1652587"/>
              <a:ext cx="2538413" cy="1049338"/>
            </a:xfrm>
            <a:custGeom>
              <a:avLst/>
              <a:gdLst>
                <a:gd name="T0" fmla="*/ 507 w 1173"/>
                <a:gd name="T1" fmla="*/ 484 h 485"/>
                <a:gd name="T2" fmla="*/ 17 w 1173"/>
                <a:gd name="T3" fmla="*/ 245 h 485"/>
                <a:gd name="T4" fmla="*/ 24 w 1173"/>
                <a:gd name="T5" fmla="*/ 199 h 485"/>
                <a:gd name="T6" fmla="*/ 57 w 1173"/>
                <a:gd name="T7" fmla="*/ 214 h 485"/>
                <a:gd name="T8" fmla="*/ 150 w 1173"/>
                <a:gd name="T9" fmla="*/ 308 h 485"/>
                <a:gd name="T10" fmla="*/ 771 w 1173"/>
                <a:gd name="T11" fmla="*/ 374 h 485"/>
                <a:gd name="T12" fmla="*/ 1115 w 1173"/>
                <a:gd name="T13" fmla="*/ 31 h 485"/>
                <a:gd name="T14" fmla="*/ 1121 w 1173"/>
                <a:gd name="T15" fmla="*/ 20 h 485"/>
                <a:gd name="T16" fmla="*/ 1156 w 1173"/>
                <a:gd name="T17" fmla="*/ 8 h 485"/>
                <a:gd name="T18" fmla="*/ 1165 w 1173"/>
                <a:gd name="T19" fmla="*/ 42 h 485"/>
                <a:gd name="T20" fmla="*/ 1091 w 1173"/>
                <a:gd name="T21" fmla="*/ 170 h 485"/>
                <a:gd name="T22" fmla="*/ 629 w 1173"/>
                <a:gd name="T23" fmla="*/ 474 h 485"/>
                <a:gd name="T24" fmla="*/ 565 w 1173"/>
                <a:gd name="T25" fmla="*/ 484 h 485"/>
                <a:gd name="T26" fmla="*/ 507 w 1173"/>
                <a:gd name="T27" fmla="*/ 48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3" h="485">
                  <a:moveTo>
                    <a:pt x="507" y="484"/>
                  </a:moveTo>
                  <a:cubicBezTo>
                    <a:pt x="307" y="480"/>
                    <a:pt x="143" y="401"/>
                    <a:pt x="17" y="245"/>
                  </a:cubicBezTo>
                  <a:cubicBezTo>
                    <a:pt x="0" y="225"/>
                    <a:pt x="3" y="205"/>
                    <a:pt x="24" y="199"/>
                  </a:cubicBezTo>
                  <a:cubicBezTo>
                    <a:pt x="40" y="193"/>
                    <a:pt x="48" y="205"/>
                    <a:pt x="57" y="214"/>
                  </a:cubicBezTo>
                  <a:cubicBezTo>
                    <a:pt x="88" y="246"/>
                    <a:pt x="115" y="281"/>
                    <a:pt x="150" y="308"/>
                  </a:cubicBezTo>
                  <a:cubicBezTo>
                    <a:pt x="343" y="455"/>
                    <a:pt x="552" y="476"/>
                    <a:pt x="771" y="374"/>
                  </a:cubicBezTo>
                  <a:cubicBezTo>
                    <a:pt x="927" y="301"/>
                    <a:pt x="1041" y="185"/>
                    <a:pt x="1115" y="31"/>
                  </a:cubicBezTo>
                  <a:cubicBezTo>
                    <a:pt x="1117" y="27"/>
                    <a:pt x="1119" y="24"/>
                    <a:pt x="1121" y="20"/>
                  </a:cubicBezTo>
                  <a:cubicBezTo>
                    <a:pt x="1129" y="6"/>
                    <a:pt x="1141" y="0"/>
                    <a:pt x="1156" y="8"/>
                  </a:cubicBezTo>
                  <a:cubicBezTo>
                    <a:pt x="1169" y="15"/>
                    <a:pt x="1173" y="28"/>
                    <a:pt x="1165" y="42"/>
                  </a:cubicBezTo>
                  <a:cubicBezTo>
                    <a:pt x="1141" y="85"/>
                    <a:pt x="1120" y="130"/>
                    <a:pt x="1091" y="170"/>
                  </a:cubicBezTo>
                  <a:cubicBezTo>
                    <a:pt x="976" y="329"/>
                    <a:pt x="822" y="432"/>
                    <a:pt x="629" y="474"/>
                  </a:cubicBezTo>
                  <a:cubicBezTo>
                    <a:pt x="608" y="479"/>
                    <a:pt x="587" y="482"/>
                    <a:pt x="565" y="484"/>
                  </a:cubicBezTo>
                  <a:cubicBezTo>
                    <a:pt x="546" y="485"/>
                    <a:pt x="527" y="484"/>
                    <a:pt x="507" y="4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24" name="Freeform 122"/>
            <p:cNvSpPr>
              <a:spLocks/>
            </p:cNvSpPr>
            <p:nvPr/>
          </p:nvSpPr>
          <p:spPr bwMode="auto">
            <a:xfrm>
              <a:off x="-5868988" y="331787"/>
              <a:ext cx="1530350" cy="1381125"/>
            </a:xfrm>
            <a:custGeom>
              <a:avLst/>
              <a:gdLst>
                <a:gd name="T0" fmla="*/ 62 w 707"/>
                <a:gd name="T1" fmla="*/ 511 h 638"/>
                <a:gd name="T2" fmla="*/ 73 w 707"/>
                <a:gd name="T3" fmla="*/ 598 h 638"/>
                <a:gd name="T4" fmla="*/ 55 w 707"/>
                <a:gd name="T5" fmla="*/ 635 h 638"/>
                <a:gd name="T6" fmla="*/ 24 w 707"/>
                <a:gd name="T7" fmla="*/ 607 h 638"/>
                <a:gd name="T8" fmla="*/ 82 w 707"/>
                <a:gd name="T9" fmla="*/ 258 h 638"/>
                <a:gd name="T10" fmla="*/ 437 w 707"/>
                <a:gd name="T11" fmla="*/ 13 h 638"/>
                <a:gd name="T12" fmla="*/ 684 w 707"/>
                <a:gd name="T13" fmla="*/ 60 h 638"/>
                <a:gd name="T14" fmla="*/ 699 w 707"/>
                <a:gd name="T15" fmla="*/ 96 h 638"/>
                <a:gd name="T16" fmla="*/ 663 w 707"/>
                <a:gd name="T17" fmla="*/ 105 h 638"/>
                <a:gd name="T18" fmla="*/ 201 w 707"/>
                <a:gd name="T19" fmla="*/ 185 h 638"/>
                <a:gd name="T20" fmla="*/ 62 w 707"/>
                <a:gd name="T21" fmla="*/ 5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7" h="638">
                  <a:moveTo>
                    <a:pt x="62" y="511"/>
                  </a:moveTo>
                  <a:cubicBezTo>
                    <a:pt x="66" y="540"/>
                    <a:pt x="69" y="569"/>
                    <a:pt x="73" y="598"/>
                  </a:cubicBezTo>
                  <a:cubicBezTo>
                    <a:pt x="76" y="620"/>
                    <a:pt x="71" y="631"/>
                    <a:pt x="55" y="635"/>
                  </a:cubicBezTo>
                  <a:cubicBezTo>
                    <a:pt x="39" y="638"/>
                    <a:pt x="28" y="629"/>
                    <a:pt x="24" y="607"/>
                  </a:cubicBezTo>
                  <a:cubicBezTo>
                    <a:pt x="0" y="484"/>
                    <a:pt x="18" y="366"/>
                    <a:pt x="82" y="258"/>
                  </a:cubicBezTo>
                  <a:cubicBezTo>
                    <a:pt x="162" y="122"/>
                    <a:pt x="280" y="37"/>
                    <a:pt x="437" y="13"/>
                  </a:cubicBezTo>
                  <a:cubicBezTo>
                    <a:pt x="524" y="0"/>
                    <a:pt x="607" y="18"/>
                    <a:pt x="684" y="60"/>
                  </a:cubicBezTo>
                  <a:cubicBezTo>
                    <a:pt x="699" y="68"/>
                    <a:pt x="707" y="80"/>
                    <a:pt x="699" y="96"/>
                  </a:cubicBezTo>
                  <a:cubicBezTo>
                    <a:pt x="691" y="111"/>
                    <a:pt x="678" y="113"/>
                    <a:pt x="663" y="105"/>
                  </a:cubicBezTo>
                  <a:cubicBezTo>
                    <a:pt x="496" y="13"/>
                    <a:pt x="318" y="71"/>
                    <a:pt x="201" y="185"/>
                  </a:cubicBezTo>
                  <a:cubicBezTo>
                    <a:pt x="114" y="270"/>
                    <a:pt x="64" y="389"/>
                    <a:pt x="62" y="5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25" name="Freeform 123"/>
            <p:cNvSpPr>
              <a:spLocks/>
            </p:cNvSpPr>
            <p:nvPr/>
          </p:nvSpPr>
          <p:spPr bwMode="auto">
            <a:xfrm>
              <a:off x="-7297738" y="487362"/>
              <a:ext cx="277813" cy="1909763"/>
            </a:xfrm>
            <a:custGeom>
              <a:avLst/>
              <a:gdLst>
                <a:gd name="T0" fmla="*/ 0 w 128"/>
                <a:gd name="T1" fmla="*/ 445 h 882"/>
                <a:gd name="T2" fmla="*/ 77 w 128"/>
                <a:gd name="T3" fmla="*/ 26 h 882"/>
                <a:gd name="T4" fmla="*/ 92 w 128"/>
                <a:gd name="T5" fmla="*/ 4 h 882"/>
                <a:gd name="T6" fmla="*/ 119 w 128"/>
                <a:gd name="T7" fmla="*/ 5 h 882"/>
                <a:gd name="T8" fmla="*/ 125 w 128"/>
                <a:gd name="T9" fmla="*/ 37 h 882"/>
                <a:gd name="T10" fmla="*/ 89 w 128"/>
                <a:gd name="T11" fmla="*/ 147 h 882"/>
                <a:gd name="T12" fmla="*/ 95 w 128"/>
                <a:gd name="T13" fmla="*/ 752 h 882"/>
                <a:gd name="T14" fmla="*/ 121 w 128"/>
                <a:gd name="T15" fmla="*/ 838 h 882"/>
                <a:gd name="T16" fmla="*/ 108 w 128"/>
                <a:gd name="T17" fmla="*/ 876 h 882"/>
                <a:gd name="T18" fmla="*/ 74 w 128"/>
                <a:gd name="T19" fmla="*/ 854 h 882"/>
                <a:gd name="T20" fmla="*/ 0 w 128"/>
                <a:gd name="T21" fmla="*/ 445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882">
                  <a:moveTo>
                    <a:pt x="0" y="445"/>
                  </a:moveTo>
                  <a:cubicBezTo>
                    <a:pt x="0" y="291"/>
                    <a:pt x="25" y="156"/>
                    <a:pt x="77" y="26"/>
                  </a:cubicBezTo>
                  <a:cubicBezTo>
                    <a:pt x="80" y="17"/>
                    <a:pt x="85" y="7"/>
                    <a:pt x="92" y="4"/>
                  </a:cubicBezTo>
                  <a:cubicBezTo>
                    <a:pt x="100" y="0"/>
                    <a:pt x="115" y="0"/>
                    <a:pt x="119" y="5"/>
                  </a:cubicBezTo>
                  <a:cubicBezTo>
                    <a:pt x="125" y="13"/>
                    <a:pt x="128" y="27"/>
                    <a:pt x="125" y="37"/>
                  </a:cubicBezTo>
                  <a:cubicBezTo>
                    <a:pt x="115" y="74"/>
                    <a:pt x="99" y="110"/>
                    <a:pt x="89" y="147"/>
                  </a:cubicBezTo>
                  <a:cubicBezTo>
                    <a:pt x="32" y="349"/>
                    <a:pt x="40" y="551"/>
                    <a:pt x="95" y="752"/>
                  </a:cubicBezTo>
                  <a:cubicBezTo>
                    <a:pt x="103" y="781"/>
                    <a:pt x="112" y="810"/>
                    <a:pt x="121" y="838"/>
                  </a:cubicBezTo>
                  <a:cubicBezTo>
                    <a:pt x="127" y="858"/>
                    <a:pt x="123" y="871"/>
                    <a:pt x="108" y="876"/>
                  </a:cubicBezTo>
                  <a:cubicBezTo>
                    <a:pt x="93" y="882"/>
                    <a:pt x="80" y="874"/>
                    <a:pt x="74" y="854"/>
                  </a:cubicBezTo>
                  <a:cubicBezTo>
                    <a:pt x="27" y="717"/>
                    <a:pt x="0" y="577"/>
                    <a:pt x="0" y="4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26" name="Freeform 124"/>
            <p:cNvSpPr>
              <a:spLocks/>
            </p:cNvSpPr>
            <p:nvPr/>
          </p:nvSpPr>
          <p:spPr bwMode="auto">
            <a:xfrm>
              <a:off x="-5207000" y="1047750"/>
              <a:ext cx="1125538" cy="849313"/>
            </a:xfrm>
            <a:custGeom>
              <a:avLst/>
              <a:gdLst>
                <a:gd name="T0" fmla="*/ 293 w 520"/>
                <a:gd name="T1" fmla="*/ 392 h 392"/>
                <a:gd name="T2" fmla="*/ 9 w 520"/>
                <a:gd name="T3" fmla="*/ 168 h 392"/>
                <a:gd name="T4" fmla="*/ 41 w 520"/>
                <a:gd name="T5" fmla="*/ 19 h 392"/>
                <a:gd name="T6" fmla="*/ 76 w 520"/>
                <a:gd name="T7" fmla="*/ 9 h 392"/>
                <a:gd name="T8" fmla="*/ 83 w 520"/>
                <a:gd name="T9" fmla="*/ 45 h 392"/>
                <a:gd name="T10" fmla="*/ 146 w 520"/>
                <a:gd name="T11" fmla="*/ 300 h 392"/>
                <a:gd name="T12" fmla="*/ 441 w 520"/>
                <a:gd name="T13" fmla="*/ 275 h 392"/>
                <a:gd name="T14" fmla="*/ 470 w 520"/>
                <a:gd name="T15" fmla="*/ 245 h 392"/>
                <a:gd name="T16" fmla="*/ 507 w 520"/>
                <a:gd name="T17" fmla="*/ 241 h 392"/>
                <a:gd name="T18" fmla="*/ 508 w 520"/>
                <a:gd name="T19" fmla="*/ 278 h 392"/>
                <a:gd name="T20" fmla="*/ 293 w 520"/>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392">
                  <a:moveTo>
                    <a:pt x="293" y="392"/>
                  </a:moveTo>
                  <a:cubicBezTo>
                    <a:pt x="143" y="392"/>
                    <a:pt x="30" y="297"/>
                    <a:pt x="9" y="168"/>
                  </a:cubicBezTo>
                  <a:cubicBezTo>
                    <a:pt x="0" y="115"/>
                    <a:pt x="12" y="65"/>
                    <a:pt x="41" y="19"/>
                  </a:cubicBezTo>
                  <a:cubicBezTo>
                    <a:pt x="49" y="5"/>
                    <a:pt x="61" y="0"/>
                    <a:pt x="76" y="9"/>
                  </a:cubicBezTo>
                  <a:cubicBezTo>
                    <a:pt x="91" y="18"/>
                    <a:pt x="92" y="31"/>
                    <a:pt x="83" y="45"/>
                  </a:cubicBezTo>
                  <a:cubicBezTo>
                    <a:pt x="23" y="142"/>
                    <a:pt x="74" y="249"/>
                    <a:pt x="146" y="300"/>
                  </a:cubicBezTo>
                  <a:cubicBezTo>
                    <a:pt x="239" y="367"/>
                    <a:pt x="353" y="350"/>
                    <a:pt x="441" y="275"/>
                  </a:cubicBezTo>
                  <a:cubicBezTo>
                    <a:pt x="452" y="266"/>
                    <a:pt x="461" y="255"/>
                    <a:pt x="470" y="245"/>
                  </a:cubicBezTo>
                  <a:cubicBezTo>
                    <a:pt x="482" y="233"/>
                    <a:pt x="495" y="230"/>
                    <a:pt x="507" y="241"/>
                  </a:cubicBezTo>
                  <a:cubicBezTo>
                    <a:pt x="520" y="253"/>
                    <a:pt x="519" y="266"/>
                    <a:pt x="508" y="278"/>
                  </a:cubicBezTo>
                  <a:cubicBezTo>
                    <a:pt x="446" y="349"/>
                    <a:pt x="369" y="389"/>
                    <a:pt x="293"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27" name="Freeform 125"/>
            <p:cNvSpPr>
              <a:spLocks/>
            </p:cNvSpPr>
            <p:nvPr/>
          </p:nvSpPr>
          <p:spPr bwMode="auto">
            <a:xfrm>
              <a:off x="-3546475" y="-249238"/>
              <a:ext cx="623888" cy="1536700"/>
            </a:xfrm>
            <a:custGeom>
              <a:avLst/>
              <a:gdLst>
                <a:gd name="T0" fmla="*/ 288 w 288"/>
                <a:gd name="T1" fmla="*/ 586 h 710"/>
                <a:gd name="T2" fmla="*/ 282 w 288"/>
                <a:gd name="T3" fmla="*/ 676 h 710"/>
                <a:gd name="T4" fmla="*/ 262 w 288"/>
                <a:gd name="T5" fmla="*/ 707 h 710"/>
                <a:gd name="T6" fmla="*/ 232 w 288"/>
                <a:gd name="T7" fmla="*/ 677 h 710"/>
                <a:gd name="T8" fmla="*/ 236 w 288"/>
                <a:gd name="T9" fmla="*/ 577 h 710"/>
                <a:gd name="T10" fmla="*/ 99 w 288"/>
                <a:gd name="T11" fmla="*/ 161 h 710"/>
                <a:gd name="T12" fmla="*/ 15 w 288"/>
                <a:gd name="T13" fmla="*/ 50 h 710"/>
                <a:gd name="T14" fmla="*/ 13 w 288"/>
                <a:gd name="T15" fmla="*/ 11 h 710"/>
                <a:gd name="T16" fmla="*/ 51 w 288"/>
                <a:gd name="T17" fmla="*/ 16 h 710"/>
                <a:gd name="T18" fmla="*/ 288 w 288"/>
                <a:gd name="T19" fmla="*/ 586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710">
                  <a:moveTo>
                    <a:pt x="288" y="586"/>
                  </a:moveTo>
                  <a:cubicBezTo>
                    <a:pt x="286" y="611"/>
                    <a:pt x="285" y="644"/>
                    <a:pt x="282" y="676"/>
                  </a:cubicBezTo>
                  <a:cubicBezTo>
                    <a:pt x="281" y="690"/>
                    <a:pt x="278" y="703"/>
                    <a:pt x="262" y="707"/>
                  </a:cubicBezTo>
                  <a:cubicBezTo>
                    <a:pt x="244" y="710"/>
                    <a:pt x="231" y="697"/>
                    <a:pt x="232" y="677"/>
                  </a:cubicBezTo>
                  <a:cubicBezTo>
                    <a:pt x="233" y="643"/>
                    <a:pt x="236" y="610"/>
                    <a:pt x="236" y="577"/>
                  </a:cubicBezTo>
                  <a:cubicBezTo>
                    <a:pt x="232" y="425"/>
                    <a:pt x="181" y="288"/>
                    <a:pt x="99" y="161"/>
                  </a:cubicBezTo>
                  <a:cubicBezTo>
                    <a:pt x="74" y="122"/>
                    <a:pt x="43" y="87"/>
                    <a:pt x="15" y="50"/>
                  </a:cubicBezTo>
                  <a:cubicBezTo>
                    <a:pt x="4" y="37"/>
                    <a:pt x="0" y="25"/>
                    <a:pt x="13" y="11"/>
                  </a:cubicBezTo>
                  <a:cubicBezTo>
                    <a:pt x="24" y="0"/>
                    <a:pt x="39" y="1"/>
                    <a:pt x="51" y="16"/>
                  </a:cubicBezTo>
                  <a:cubicBezTo>
                    <a:pt x="192" y="177"/>
                    <a:pt x="278" y="362"/>
                    <a:pt x="288" y="5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28" name="Freeform 126"/>
            <p:cNvSpPr>
              <a:spLocks noEditPoints="1"/>
            </p:cNvSpPr>
            <p:nvPr/>
          </p:nvSpPr>
          <p:spPr bwMode="auto">
            <a:xfrm>
              <a:off x="-6667500" y="1868487"/>
              <a:ext cx="523875" cy="522288"/>
            </a:xfrm>
            <a:custGeom>
              <a:avLst/>
              <a:gdLst>
                <a:gd name="T0" fmla="*/ 240 w 242"/>
                <a:gd name="T1" fmla="*/ 121 h 241"/>
                <a:gd name="T2" fmla="*/ 119 w 242"/>
                <a:gd name="T3" fmla="*/ 239 h 241"/>
                <a:gd name="T4" fmla="*/ 3 w 242"/>
                <a:gd name="T5" fmla="*/ 116 h 241"/>
                <a:gd name="T6" fmla="*/ 123 w 242"/>
                <a:gd name="T7" fmla="*/ 2 h 241"/>
                <a:gd name="T8" fmla="*/ 240 w 242"/>
                <a:gd name="T9" fmla="*/ 121 h 241"/>
                <a:gd name="T10" fmla="*/ 190 w 242"/>
                <a:gd name="T11" fmla="*/ 121 h 241"/>
                <a:gd name="T12" fmla="*/ 121 w 242"/>
                <a:gd name="T13" fmla="*/ 52 h 241"/>
                <a:gd name="T14" fmla="*/ 53 w 242"/>
                <a:gd name="T15" fmla="*/ 121 h 241"/>
                <a:gd name="T16" fmla="*/ 120 w 242"/>
                <a:gd name="T17" fmla="*/ 189 h 241"/>
                <a:gd name="T18" fmla="*/ 190 w 242"/>
                <a:gd name="T19" fmla="*/ 12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1">
                  <a:moveTo>
                    <a:pt x="240" y="121"/>
                  </a:moveTo>
                  <a:cubicBezTo>
                    <a:pt x="238" y="188"/>
                    <a:pt x="183" y="241"/>
                    <a:pt x="119" y="239"/>
                  </a:cubicBezTo>
                  <a:cubicBezTo>
                    <a:pt x="52" y="237"/>
                    <a:pt x="0" y="182"/>
                    <a:pt x="3" y="116"/>
                  </a:cubicBezTo>
                  <a:cubicBezTo>
                    <a:pt x="5" y="53"/>
                    <a:pt x="59" y="0"/>
                    <a:pt x="123" y="2"/>
                  </a:cubicBezTo>
                  <a:cubicBezTo>
                    <a:pt x="188" y="3"/>
                    <a:pt x="242" y="58"/>
                    <a:pt x="240" y="121"/>
                  </a:cubicBezTo>
                  <a:close/>
                  <a:moveTo>
                    <a:pt x="190" y="121"/>
                  </a:moveTo>
                  <a:cubicBezTo>
                    <a:pt x="190" y="83"/>
                    <a:pt x="159" y="52"/>
                    <a:pt x="121" y="52"/>
                  </a:cubicBezTo>
                  <a:cubicBezTo>
                    <a:pt x="83" y="52"/>
                    <a:pt x="53" y="83"/>
                    <a:pt x="53" y="121"/>
                  </a:cubicBezTo>
                  <a:cubicBezTo>
                    <a:pt x="53" y="158"/>
                    <a:pt x="83" y="188"/>
                    <a:pt x="120" y="189"/>
                  </a:cubicBezTo>
                  <a:cubicBezTo>
                    <a:pt x="158" y="189"/>
                    <a:pt x="189" y="158"/>
                    <a:pt x="19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29" name="Freeform 127"/>
            <p:cNvSpPr>
              <a:spLocks noEditPoints="1"/>
            </p:cNvSpPr>
            <p:nvPr/>
          </p:nvSpPr>
          <p:spPr bwMode="auto">
            <a:xfrm>
              <a:off x="-6207125" y="2665412"/>
              <a:ext cx="463550" cy="463550"/>
            </a:xfrm>
            <a:custGeom>
              <a:avLst/>
              <a:gdLst>
                <a:gd name="T0" fmla="*/ 108 w 214"/>
                <a:gd name="T1" fmla="*/ 213 h 214"/>
                <a:gd name="T2" fmla="*/ 0 w 214"/>
                <a:gd name="T3" fmla="*/ 108 h 214"/>
                <a:gd name="T4" fmla="*/ 106 w 214"/>
                <a:gd name="T5" fmla="*/ 1 h 214"/>
                <a:gd name="T6" fmla="*/ 213 w 214"/>
                <a:gd name="T7" fmla="*/ 106 h 214"/>
                <a:gd name="T8" fmla="*/ 108 w 214"/>
                <a:gd name="T9" fmla="*/ 213 h 214"/>
                <a:gd name="T10" fmla="*/ 107 w 214"/>
                <a:gd name="T11" fmla="*/ 50 h 214"/>
                <a:gd name="T12" fmla="*/ 49 w 214"/>
                <a:gd name="T13" fmla="*/ 112 h 214"/>
                <a:gd name="T14" fmla="*/ 108 w 214"/>
                <a:gd name="T15" fmla="*/ 164 h 214"/>
                <a:gd name="T16" fmla="*/ 164 w 214"/>
                <a:gd name="T17" fmla="*/ 108 h 214"/>
                <a:gd name="T18" fmla="*/ 107 w 214"/>
                <a:gd name="T19" fmla="*/ 5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8" y="213"/>
                  </a:moveTo>
                  <a:cubicBezTo>
                    <a:pt x="48" y="214"/>
                    <a:pt x="1" y="167"/>
                    <a:pt x="0" y="108"/>
                  </a:cubicBezTo>
                  <a:cubicBezTo>
                    <a:pt x="0" y="48"/>
                    <a:pt x="47" y="1"/>
                    <a:pt x="106" y="1"/>
                  </a:cubicBezTo>
                  <a:cubicBezTo>
                    <a:pt x="166" y="0"/>
                    <a:pt x="213" y="46"/>
                    <a:pt x="213" y="106"/>
                  </a:cubicBezTo>
                  <a:cubicBezTo>
                    <a:pt x="214" y="166"/>
                    <a:pt x="167" y="213"/>
                    <a:pt x="108" y="213"/>
                  </a:cubicBezTo>
                  <a:close/>
                  <a:moveTo>
                    <a:pt x="107" y="50"/>
                  </a:moveTo>
                  <a:cubicBezTo>
                    <a:pt x="74" y="51"/>
                    <a:pt x="48" y="78"/>
                    <a:pt x="49" y="112"/>
                  </a:cubicBezTo>
                  <a:cubicBezTo>
                    <a:pt x="50" y="139"/>
                    <a:pt x="78" y="164"/>
                    <a:pt x="108" y="164"/>
                  </a:cubicBezTo>
                  <a:cubicBezTo>
                    <a:pt x="137" y="164"/>
                    <a:pt x="164" y="137"/>
                    <a:pt x="164" y="108"/>
                  </a:cubicBezTo>
                  <a:cubicBezTo>
                    <a:pt x="164" y="77"/>
                    <a:pt x="137" y="50"/>
                    <a:pt x="10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0" name="Freeform 128"/>
            <p:cNvSpPr>
              <a:spLocks noEditPoints="1"/>
            </p:cNvSpPr>
            <p:nvPr/>
          </p:nvSpPr>
          <p:spPr bwMode="auto">
            <a:xfrm>
              <a:off x="-2663825" y="-614363"/>
              <a:ext cx="468313" cy="465138"/>
            </a:xfrm>
            <a:custGeom>
              <a:avLst/>
              <a:gdLst>
                <a:gd name="T0" fmla="*/ 211 w 216"/>
                <a:gd name="T1" fmla="*/ 104 h 215"/>
                <a:gd name="T2" fmla="*/ 117 w 216"/>
                <a:gd name="T3" fmla="*/ 211 h 215"/>
                <a:gd name="T4" fmla="*/ 5 w 216"/>
                <a:gd name="T5" fmla="*/ 114 h 215"/>
                <a:gd name="T6" fmla="*/ 99 w 216"/>
                <a:gd name="T7" fmla="*/ 5 h 215"/>
                <a:gd name="T8" fmla="*/ 211 w 216"/>
                <a:gd name="T9" fmla="*/ 104 h 215"/>
                <a:gd name="T10" fmla="*/ 162 w 216"/>
                <a:gd name="T11" fmla="*/ 108 h 215"/>
                <a:gd name="T12" fmla="*/ 109 w 216"/>
                <a:gd name="T13" fmla="*/ 55 h 215"/>
                <a:gd name="T14" fmla="*/ 55 w 216"/>
                <a:gd name="T15" fmla="*/ 107 h 215"/>
                <a:gd name="T16" fmla="*/ 107 w 216"/>
                <a:gd name="T17" fmla="*/ 161 h 215"/>
                <a:gd name="T18" fmla="*/ 162 w 216"/>
                <a:gd name="T19" fmla="*/ 1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5">
                  <a:moveTo>
                    <a:pt x="211" y="104"/>
                  </a:moveTo>
                  <a:cubicBezTo>
                    <a:pt x="216" y="155"/>
                    <a:pt x="170" y="208"/>
                    <a:pt x="117" y="211"/>
                  </a:cubicBezTo>
                  <a:cubicBezTo>
                    <a:pt x="58" y="215"/>
                    <a:pt x="10" y="173"/>
                    <a:pt x="5" y="114"/>
                  </a:cubicBezTo>
                  <a:cubicBezTo>
                    <a:pt x="0" y="60"/>
                    <a:pt x="44" y="9"/>
                    <a:pt x="99" y="5"/>
                  </a:cubicBezTo>
                  <a:cubicBezTo>
                    <a:pt x="158" y="0"/>
                    <a:pt x="206" y="42"/>
                    <a:pt x="211" y="104"/>
                  </a:cubicBezTo>
                  <a:close/>
                  <a:moveTo>
                    <a:pt x="162" y="108"/>
                  </a:moveTo>
                  <a:cubicBezTo>
                    <a:pt x="162" y="79"/>
                    <a:pt x="139" y="55"/>
                    <a:pt x="109" y="55"/>
                  </a:cubicBezTo>
                  <a:cubicBezTo>
                    <a:pt x="80" y="54"/>
                    <a:pt x="56" y="77"/>
                    <a:pt x="55" y="107"/>
                  </a:cubicBezTo>
                  <a:cubicBezTo>
                    <a:pt x="54" y="136"/>
                    <a:pt x="77" y="160"/>
                    <a:pt x="107" y="161"/>
                  </a:cubicBezTo>
                  <a:cubicBezTo>
                    <a:pt x="138" y="162"/>
                    <a:pt x="162" y="139"/>
                    <a:pt x="16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1" name="Freeform 129"/>
            <p:cNvSpPr>
              <a:spLocks noEditPoints="1"/>
            </p:cNvSpPr>
            <p:nvPr/>
          </p:nvSpPr>
          <p:spPr bwMode="auto">
            <a:xfrm>
              <a:off x="-3159125" y="-755650"/>
              <a:ext cx="379413" cy="379413"/>
            </a:xfrm>
            <a:custGeom>
              <a:avLst/>
              <a:gdLst>
                <a:gd name="T0" fmla="*/ 88 w 175"/>
                <a:gd name="T1" fmla="*/ 0 h 175"/>
                <a:gd name="T2" fmla="*/ 175 w 175"/>
                <a:gd name="T3" fmla="*/ 89 h 175"/>
                <a:gd name="T4" fmla="*/ 87 w 175"/>
                <a:gd name="T5" fmla="*/ 175 h 175"/>
                <a:gd name="T6" fmla="*/ 0 w 175"/>
                <a:gd name="T7" fmla="*/ 87 h 175"/>
                <a:gd name="T8" fmla="*/ 88 w 175"/>
                <a:gd name="T9" fmla="*/ 0 h 175"/>
                <a:gd name="T10" fmla="*/ 86 w 175"/>
                <a:gd name="T11" fmla="*/ 125 h 175"/>
                <a:gd name="T12" fmla="*/ 124 w 175"/>
                <a:gd name="T13" fmla="*/ 89 h 175"/>
                <a:gd name="T14" fmla="*/ 87 w 175"/>
                <a:gd name="T15" fmla="*/ 50 h 175"/>
                <a:gd name="T16" fmla="*/ 50 w 175"/>
                <a:gd name="T17" fmla="*/ 87 h 175"/>
                <a:gd name="T18" fmla="*/ 86 w 175"/>
                <a:gd name="T19" fmla="*/ 1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5">
                  <a:moveTo>
                    <a:pt x="88" y="0"/>
                  </a:moveTo>
                  <a:cubicBezTo>
                    <a:pt x="136" y="1"/>
                    <a:pt x="175" y="40"/>
                    <a:pt x="175" y="89"/>
                  </a:cubicBezTo>
                  <a:cubicBezTo>
                    <a:pt x="174" y="136"/>
                    <a:pt x="135" y="174"/>
                    <a:pt x="87" y="175"/>
                  </a:cubicBezTo>
                  <a:cubicBezTo>
                    <a:pt x="38" y="175"/>
                    <a:pt x="0" y="136"/>
                    <a:pt x="0" y="87"/>
                  </a:cubicBezTo>
                  <a:cubicBezTo>
                    <a:pt x="0" y="38"/>
                    <a:pt x="39" y="0"/>
                    <a:pt x="88" y="0"/>
                  </a:cubicBezTo>
                  <a:close/>
                  <a:moveTo>
                    <a:pt x="86" y="125"/>
                  </a:moveTo>
                  <a:cubicBezTo>
                    <a:pt x="106" y="125"/>
                    <a:pt x="124" y="108"/>
                    <a:pt x="124" y="89"/>
                  </a:cubicBezTo>
                  <a:cubicBezTo>
                    <a:pt x="125" y="68"/>
                    <a:pt x="108" y="50"/>
                    <a:pt x="87" y="50"/>
                  </a:cubicBezTo>
                  <a:cubicBezTo>
                    <a:pt x="68" y="50"/>
                    <a:pt x="50" y="67"/>
                    <a:pt x="50" y="87"/>
                  </a:cubicBezTo>
                  <a:cubicBezTo>
                    <a:pt x="49" y="106"/>
                    <a:pt x="66" y="124"/>
                    <a:pt x="8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2" name="Freeform 130"/>
            <p:cNvSpPr>
              <a:spLocks/>
            </p:cNvSpPr>
            <p:nvPr/>
          </p:nvSpPr>
          <p:spPr bwMode="auto">
            <a:xfrm>
              <a:off x="-4238625" y="636587"/>
              <a:ext cx="306388" cy="793750"/>
            </a:xfrm>
            <a:custGeom>
              <a:avLst/>
              <a:gdLst>
                <a:gd name="T0" fmla="*/ 142 w 142"/>
                <a:gd name="T1" fmla="*/ 252 h 367"/>
                <a:gd name="T2" fmla="*/ 130 w 142"/>
                <a:gd name="T3" fmla="*/ 333 h 367"/>
                <a:gd name="T4" fmla="*/ 95 w 142"/>
                <a:gd name="T5" fmla="*/ 362 h 367"/>
                <a:gd name="T6" fmla="*/ 81 w 142"/>
                <a:gd name="T7" fmla="*/ 322 h 367"/>
                <a:gd name="T8" fmla="*/ 76 w 142"/>
                <a:gd name="T9" fmla="*/ 167 h 367"/>
                <a:gd name="T10" fmla="*/ 14 w 142"/>
                <a:gd name="T11" fmla="*/ 51 h 367"/>
                <a:gd name="T12" fmla="*/ 13 w 142"/>
                <a:gd name="T13" fmla="*/ 10 h 367"/>
                <a:gd name="T14" fmla="*/ 54 w 142"/>
                <a:gd name="T15" fmla="*/ 21 h 367"/>
                <a:gd name="T16" fmla="*/ 142 w 142"/>
                <a:gd name="T17" fmla="*/ 25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367">
                  <a:moveTo>
                    <a:pt x="142" y="252"/>
                  </a:moveTo>
                  <a:cubicBezTo>
                    <a:pt x="138" y="279"/>
                    <a:pt x="135" y="306"/>
                    <a:pt x="130" y="333"/>
                  </a:cubicBezTo>
                  <a:cubicBezTo>
                    <a:pt x="125" y="357"/>
                    <a:pt x="112" y="367"/>
                    <a:pt x="95" y="362"/>
                  </a:cubicBezTo>
                  <a:cubicBezTo>
                    <a:pt x="80" y="357"/>
                    <a:pt x="75" y="344"/>
                    <a:pt x="81" y="322"/>
                  </a:cubicBezTo>
                  <a:cubicBezTo>
                    <a:pt x="96" y="269"/>
                    <a:pt x="92" y="218"/>
                    <a:pt x="76" y="167"/>
                  </a:cubicBezTo>
                  <a:cubicBezTo>
                    <a:pt x="63" y="124"/>
                    <a:pt x="42" y="86"/>
                    <a:pt x="14" y="51"/>
                  </a:cubicBezTo>
                  <a:cubicBezTo>
                    <a:pt x="0" y="34"/>
                    <a:pt x="0" y="20"/>
                    <a:pt x="13" y="10"/>
                  </a:cubicBezTo>
                  <a:cubicBezTo>
                    <a:pt x="25" y="0"/>
                    <a:pt x="40" y="4"/>
                    <a:pt x="54" y="21"/>
                  </a:cubicBezTo>
                  <a:cubicBezTo>
                    <a:pt x="107" y="89"/>
                    <a:pt x="140" y="164"/>
                    <a:pt x="142"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3" name="Freeform 131"/>
            <p:cNvSpPr>
              <a:spLocks noEditPoints="1"/>
            </p:cNvSpPr>
            <p:nvPr/>
          </p:nvSpPr>
          <p:spPr bwMode="auto">
            <a:xfrm>
              <a:off x="-6742113" y="2624137"/>
              <a:ext cx="361950" cy="361950"/>
            </a:xfrm>
            <a:custGeom>
              <a:avLst/>
              <a:gdLst>
                <a:gd name="T0" fmla="*/ 167 w 167"/>
                <a:gd name="T1" fmla="*/ 84 h 167"/>
                <a:gd name="T2" fmla="*/ 84 w 167"/>
                <a:gd name="T3" fmla="*/ 167 h 167"/>
                <a:gd name="T4" fmla="*/ 0 w 167"/>
                <a:gd name="T5" fmla="*/ 85 h 167"/>
                <a:gd name="T6" fmla="*/ 84 w 167"/>
                <a:gd name="T7" fmla="*/ 1 h 167"/>
                <a:gd name="T8" fmla="*/ 167 w 167"/>
                <a:gd name="T9" fmla="*/ 84 h 167"/>
                <a:gd name="T10" fmla="*/ 83 w 167"/>
                <a:gd name="T11" fmla="*/ 51 h 167"/>
                <a:gd name="T12" fmla="*/ 51 w 167"/>
                <a:gd name="T13" fmla="*/ 85 h 167"/>
                <a:gd name="T14" fmla="*/ 85 w 167"/>
                <a:gd name="T15" fmla="*/ 116 h 167"/>
                <a:gd name="T16" fmla="*/ 116 w 167"/>
                <a:gd name="T17" fmla="*/ 84 h 167"/>
                <a:gd name="T18" fmla="*/ 83 w 167"/>
                <a:gd name="T19" fmla="*/ 5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167" y="84"/>
                  </a:moveTo>
                  <a:cubicBezTo>
                    <a:pt x="167" y="128"/>
                    <a:pt x="129" y="167"/>
                    <a:pt x="84" y="167"/>
                  </a:cubicBezTo>
                  <a:cubicBezTo>
                    <a:pt x="39" y="167"/>
                    <a:pt x="1" y="130"/>
                    <a:pt x="0" y="85"/>
                  </a:cubicBezTo>
                  <a:cubicBezTo>
                    <a:pt x="0" y="39"/>
                    <a:pt x="38" y="0"/>
                    <a:pt x="84" y="1"/>
                  </a:cubicBezTo>
                  <a:cubicBezTo>
                    <a:pt x="129" y="1"/>
                    <a:pt x="166" y="38"/>
                    <a:pt x="167" y="84"/>
                  </a:cubicBezTo>
                  <a:close/>
                  <a:moveTo>
                    <a:pt x="83" y="51"/>
                  </a:moveTo>
                  <a:cubicBezTo>
                    <a:pt x="64" y="52"/>
                    <a:pt x="51" y="66"/>
                    <a:pt x="51" y="85"/>
                  </a:cubicBezTo>
                  <a:cubicBezTo>
                    <a:pt x="52" y="103"/>
                    <a:pt x="67" y="117"/>
                    <a:pt x="85" y="116"/>
                  </a:cubicBezTo>
                  <a:cubicBezTo>
                    <a:pt x="103" y="115"/>
                    <a:pt x="116" y="101"/>
                    <a:pt x="116" y="84"/>
                  </a:cubicBezTo>
                  <a:cubicBezTo>
                    <a:pt x="116" y="65"/>
                    <a:pt x="101" y="51"/>
                    <a:pt x="8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4" name="Freeform 132"/>
            <p:cNvSpPr>
              <a:spLocks noEditPoints="1"/>
            </p:cNvSpPr>
            <p:nvPr/>
          </p:nvSpPr>
          <p:spPr bwMode="auto">
            <a:xfrm>
              <a:off x="-2944813" y="-173038"/>
              <a:ext cx="325438" cy="322263"/>
            </a:xfrm>
            <a:custGeom>
              <a:avLst/>
              <a:gdLst>
                <a:gd name="T0" fmla="*/ 74 w 150"/>
                <a:gd name="T1" fmla="*/ 0 h 149"/>
                <a:gd name="T2" fmla="*/ 150 w 150"/>
                <a:gd name="T3" fmla="*/ 72 h 149"/>
                <a:gd name="T4" fmla="*/ 75 w 150"/>
                <a:gd name="T5" fmla="*/ 149 h 149"/>
                <a:gd name="T6" fmla="*/ 0 w 150"/>
                <a:gd name="T7" fmla="*/ 75 h 149"/>
                <a:gd name="T8" fmla="*/ 74 w 150"/>
                <a:gd name="T9" fmla="*/ 0 h 149"/>
                <a:gd name="T10" fmla="*/ 99 w 150"/>
                <a:gd name="T11" fmla="*/ 78 h 149"/>
                <a:gd name="T12" fmla="*/ 74 w 150"/>
                <a:gd name="T13" fmla="*/ 50 h 149"/>
                <a:gd name="T14" fmla="*/ 50 w 150"/>
                <a:gd name="T15" fmla="*/ 74 h 149"/>
                <a:gd name="T16" fmla="*/ 75 w 150"/>
                <a:gd name="T17" fmla="*/ 99 h 149"/>
                <a:gd name="T18" fmla="*/ 99 w 150"/>
                <a:gd name="T19" fmla="*/ 7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49">
                  <a:moveTo>
                    <a:pt x="74" y="0"/>
                  </a:moveTo>
                  <a:cubicBezTo>
                    <a:pt x="115" y="0"/>
                    <a:pt x="149" y="32"/>
                    <a:pt x="150" y="72"/>
                  </a:cubicBezTo>
                  <a:cubicBezTo>
                    <a:pt x="150" y="115"/>
                    <a:pt x="118" y="149"/>
                    <a:pt x="75" y="149"/>
                  </a:cubicBezTo>
                  <a:cubicBezTo>
                    <a:pt x="33" y="149"/>
                    <a:pt x="0" y="117"/>
                    <a:pt x="0" y="75"/>
                  </a:cubicBezTo>
                  <a:cubicBezTo>
                    <a:pt x="0" y="33"/>
                    <a:pt x="32" y="0"/>
                    <a:pt x="74" y="0"/>
                  </a:cubicBezTo>
                  <a:close/>
                  <a:moveTo>
                    <a:pt x="99" y="78"/>
                  </a:moveTo>
                  <a:cubicBezTo>
                    <a:pt x="99" y="60"/>
                    <a:pt x="89" y="50"/>
                    <a:pt x="74" y="50"/>
                  </a:cubicBezTo>
                  <a:cubicBezTo>
                    <a:pt x="59" y="51"/>
                    <a:pt x="51" y="60"/>
                    <a:pt x="50" y="74"/>
                  </a:cubicBezTo>
                  <a:cubicBezTo>
                    <a:pt x="49" y="87"/>
                    <a:pt x="63" y="100"/>
                    <a:pt x="75" y="99"/>
                  </a:cubicBezTo>
                  <a:cubicBezTo>
                    <a:pt x="89" y="98"/>
                    <a:pt x="98" y="90"/>
                    <a:pt x="9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5" name="Freeform 133"/>
            <p:cNvSpPr>
              <a:spLocks/>
            </p:cNvSpPr>
            <p:nvPr/>
          </p:nvSpPr>
          <p:spPr bwMode="auto">
            <a:xfrm>
              <a:off x="-5797550" y="25400"/>
              <a:ext cx="296863" cy="296863"/>
            </a:xfrm>
            <a:custGeom>
              <a:avLst/>
              <a:gdLst>
                <a:gd name="T0" fmla="*/ 69 w 137"/>
                <a:gd name="T1" fmla="*/ 0 h 137"/>
                <a:gd name="T2" fmla="*/ 136 w 137"/>
                <a:gd name="T3" fmla="*/ 69 h 137"/>
                <a:gd name="T4" fmla="*/ 67 w 137"/>
                <a:gd name="T5" fmla="*/ 136 h 137"/>
                <a:gd name="T6" fmla="*/ 0 w 137"/>
                <a:gd name="T7" fmla="*/ 68 h 137"/>
                <a:gd name="T8" fmla="*/ 69 w 137"/>
                <a:gd name="T9" fmla="*/ 0 h 137"/>
              </a:gdLst>
              <a:ahLst/>
              <a:cxnLst>
                <a:cxn ang="0">
                  <a:pos x="T0" y="T1"/>
                </a:cxn>
                <a:cxn ang="0">
                  <a:pos x="T2" y="T3"/>
                </a:cxn>
                <a:cxn ang="0">
                  <a:pos x="T4" y="T5"/>
                </a:cxn>
                <a:cxn ang="0">
                  <a:pos x="T6" y="T7"/>
                </a:cxn>
                <a:cxn ang="0">
                  <a:pos x="T8" y="T9"/>
                </a:cxn>
              </a:cxnLst>
              <a:rect l="0" t="0" r="r" b="b"/>
              <a:pathLst>
                <a:path w="137" h="137">
                  <a:moveTo>
                    <a:pt x="69" y="0"/>
                  </a:moveTo>
                  <a:cubicBezTo>
                    <a:pt x="107" y="0"/>
                    <a:pt x="137" y="31"/>
                    <a:pt x="136" y="69"/>
                  </a:cubicBezTo>
                  <a:cubicBezTo>
                    <a:pt x="136" y="108"/>
                    <a:pt x="106" y="137"/>
                    <a:pt x="67" y="136"/>
                  </a:cubicBezTo>
                  <a:cubicBezTo>
                    <a:pt x="30" y="136"/>
                    <a:pt x="0" y="106"/>
                    <a:pt x="0" y="68"/>
                  </a:cubicBezTo>
                  <a:cubicBezTo>
                    <a:pt x="0" y="31"/>
                    <a:pt x="31" y="0"/>
                    <a:pt x="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6" name="Freeform 134"/>
            <p:cNvSpPr>
              <a:spLocks/>
            </p:cNvSpPr>
            <p:nvPr/>
          </p:nvSpPr>
          <p:spPr bwMode="auto">
            <a:xfrm>
              <a:off x="-4914900" y="814387"/>
              <a:ext cx="557213" cy="400050"/>
            </a:xfrm>
            <a:custGeom>
              <a:avLst/>
              <a:gdLst>
                <a:gd name="T0" fmla="*/ 75 w 257"/>
                <a:gd name="T1" fmla="*/ 75 h 185"/>
                <a:gd name="T2" fmla="*/ 38 w 257"/>
                <a:gd name="T3" fmla="*/ 83 h 185"/>
                <a:gd name="T4" fmla="*/ 5 w 257"/>
                <a:gd name="T5" fmla="*/ 68 h 185"/>
                <a:gd name="T6" fmla="*/ 23 w 257"/>
                <a:gd name="T7" fmla="*/ 35 h 185"/>
                <a:gd name="T8" fmla="*/ 252 w 257"/>
                <a:gd name="T9" fmla="*/ 145 h 185"/>
                <a:gd name="T10" fmla="*/ 239 w 257"/>
                <a:gd name="T11" fmla="*/ 178 h 185"/>
                <a:gd name="T12" fmla="*/ 204 w 257"/>
                <a:gd name="T13" fmla="*/ 161 h 185"/>
                <a:gd name="T14" fmla="*/ 103 w 257"/>
                <a:gd name="T15" fmla="*/ 77 h 185"/>
                <a:gd name="T16" fmla="*/ 75 w 257"/>
                <a:gd name="T17" fmla="*/ 7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85">
                  <a:moveTo>
                    <a:pt x="75" y="75"/>
                  </a:moveTo>
                  <a:cubicBezTo>
                    <a:pt x="65" y="77"/>
                    <a:pt x="51" y="79"/>
                    <a:pt x="38" y="83"/>
                  </a:cubicBezTo>
                  <a:cubicBezTo>
                    <a:pt x="23" y="86"/>
                    <a:pt x="10" y="83"/>
                    <a:pt x="5" y="68"/>
                  </a:cubicBezTo>
                  <a:cubicBezTo>
                    <a:pt x="0" y="52"/>
                    <a:pt x="7" y="41"/>
                    <a:pt x="23" y="35"/>
                  </a:cubicBezTo>
                  <a:cubicBezTo>
                    <a:pt x="108" y="0"/>
                    <a:pt x="223" y="56"/>
                    <a:pt x="252" y="145"/>
                  </a:cubicBezTo>
                  <a:cubicBezTo>
                    <a:pt x="257" y="160"/>
                    <a:pt x="253" y="172"/>
                    <a:pt x="239" y="178"/>
                  </a:cubicBezTo>
                  <a:cubicBezTo>
                    <a:pt x="225" y="185"/>
                    <a:pt x="211" y="178"/>
                    <a:pt x="204" y="161"/>
                  </a:cubicBezTo>
                  <a:cubicBezTo>
                    <a:pt x="185" y="115"/>
                    <a:pt x="151" y="87"/>
                    <a:pt x="103" y="77"/>
                  </a:cubicBezTo>
                  <a:cubicBezTo>
                    <a:pt x="95" y="76"/>
                    <a:pt x="87" y="76"/>
                    <a:pt x="7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7" name="Freeform 135"/>
            <p:cNvSpPr>
              <a:spLocks/>
            </p:cNvSpPr>
            <p:nvPr/>
          </p:nvSpPr>
          <p:spPr bwMode="auto">
            <a:xfrm>
              <a:off x="-6524625" y="1017587"/>
              <a:ext cx="336550" cy="338138"/>
            </a:xfrm>
            <a:custGeom>
              <a:avLst/>
              <a:gdLst>
                <a:gd name="T0" fmla="*/ 51 w 156"/>
                <a:gd name="T1" fmla="*/ 52 h 156"/>
                <a:gd name="T2" fmla="*/ 79 w 156"/>
                <a:gd name="T3" fmla="*/ 0 h 156"/>
                <a:gd name="T4" fmla="*/ 105 w 156"/>
                <a:gd name="T5" fmla="*/ 51 h 156"/>
                <a:gd name="T6" fmla="*/ 156 w 156"/>
                <a:gd name="T7" fmla="*/ 78 h 156"/>
                <a:gd name="T8" fmla="*/ 105 w 156"/>
                <a:gd name="T9" fmla="*/ 105 h 156"/>
                <a:gd name="T10" fmla="*/ 79 w 156"/>
                <a:gd name="T11" fmla="*/ 156 h 156"/>
                <a:gd name="T12" fmla="*/ 52 w 156"/>
                <a:gd name="T13" fmla="*/ 105 h 156"/>
                <a:gd name="T14" fmla="*/ 1 w 156"/>
                <a:gd name="T15" fmla="*/ 78 h 156"/>
                <a:gd name="T16" fmla="*/ 51 w 156"/>
                <a:gd name="T17" fmla="*/ 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6">
                  <a:moveTo>
                    <a:pt x="51" y="52"/>
                  </a:moveTo>
                  <a:cubicBezTo>
                    <a:pt x="56" y="31"/>
                    <a:pt x="45" y="0"/>
                    <a:pt x="79" y="0"/>
                  </a:cubicBezTo>
                  <a:cubicBezTo>
                    <a:pt x="112" y="1"/>
                    <a:pt x="101" y="31"/>
                    <a:pt x="105" y="51"/>
                  </a:cubicBezTo>
                  <a:cubicBezTo>
                    <a:pt x="122" y="58"/>
                    <a:pt x="156" y="42"/>
                    <a:pt x="156" y="78"/>
                  </a:cubicBezTo>
                  <a:cubicBezTo>
                    <a:pt x="156" y="113"/>
                    <a:pt x="124" y="98"/>
                    <a:pt x="105" y="105"/>
                  </a:cubicBezTo>
                  <a:cubicBezTo>
                    <a:pt x="100" y="124"/>
                    <a:pt x="112" y="156"/>
                    <a:pt x="79" y="156"/>
                  </a:cubicBezTo>
                  <a:cubicBezTo>
                    <a:pt x="46" y="156"/>
                    <a:pt x="56" y="125"/>
                    <a:pt x="52" y="105"/>
                  </a:cubicBezTo>
                  <a:cubicBezTo>
                    <a:pt x="32" y="99"/>
                    <a:pt x="0" y="111"/>
                    <a:pt x="1" y="78"/>
                  </a:cubicBezTo>
                  <a:cubicBezTo>
                    <a:pt x="1" y="45"/>
                    <a:pt x="31" y="56"/>
                    <a:pt x="51"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8" name="Freeform 136"/>
            <p:cNvSpPr>
              <a:spLocks/>
            </p:cNvSpPr>
            <p:nvPr/>
          </p:nvSpPr>
          <p:spPr bwMode="auto">
            <a:xfrm>
              <a:off x="-4856163" y="1173162"/>
              <a:ext cx="334963" cy="344488"/>
            </a:xfrm>
            <a:custGeom>
              <a:avLst/>
              <a:gdLst>
                <a:gd name="T0" fmla="*/ 51 w 155"/>
                <a:gd name="T1" fmla="*/ 54 h 159"/>
                <a:gd name="T2" fmla="*/ 77 w 155"/>
                <a:gd name="T3" fmla="*/ 4 h 159"/>
                <a:gd name="T4" fmla="*/ 101 w 155"/>
                <a:gd name="T5" fmla="*/ 23 h 159"/>
                <a:gd name="T6" fmla="*/ 104 w 155"/>
                <a:gd name="T7" fmla="*/ 55 h 159"/>
                <a:gd name="T8" fmla="*/ 155 w 155"/>
                <a:gd name="T9" fmla="*/ 81 h 159"/>
                <a:gd name="T10" fmla="*/ 105 w 155"/>
                <a:gd name="T11" fmla="*/ 108 h 159"/>
                <a:gd name="T12" fmla="*/ 77 w 155"/>
                <a:gd name="T13" fmla="*/ 159 h 159"/>
                <a:gd name="T14" fmla="*/ 51 w 155"/>
                <a:gd name="T15" fmla="*/ 108 h 159"/>
                <a:gd name="T16" fmla="*/ 0 w 155"/>
                <a:gd name="T17" fmla="*/ 81 h 159"/>
                <a:gd name="T18" fmla="*/ 51 w 155"/>
                <a:gd name="T19" fmla="*/ 5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9">
                  <a:moveTo>
                    <a:pt x="51" y="54"/>
                  </a:moveTo>
                  <a:cubicBezTo>
                    <a:pt x="55" y="13"/>
                    <a:pt x="61" y="0"/>
                    <a:pt x="77" y="4"/>
                  </a:cubicBezTo>
                  <a:cubicBezTo>
                    <a:pt x="86" y="5"/>
                    <a:pt x="96" y="14"/>
                    <a:pt x="101" y="23"/>
                  </a:cubicBezTo>
                  <a:cubicBezTo>
                    <a:pt x="105" y="31"/>
                    <a:pt x="103" y="43"/>
                    <a:pt x="104" y="55"/>
                  </a:cubicBezTo>
                  <a:cubicBezTo>
                    <a:pt x="123" y="60"/>
                    <a:pt x="155" y="47"/>
                    <a:pt x="155" y="81"/>
                  </a:cubicBezTo>
                  <a:cubicBezTo>
                    <a:pt x="155" y="115"/>
                    <a:pt x="124" y="102"/>
                    <a:pt x="105" y="108"/>
                  </a:cubicBezTo>
                  <a:cubicBezTo>
                    <a:pt x="99" y="128"/>
                    <a:pt x="111" y="159"/>
                    <a:pt x="77" y="159"/>
                  </a:cubicBezTo>
                  <a:cubicBezTo>
                    <a:pt x="44" y="159"/>
                    <a:pt x="56" y="127"/>
                    <a:pt x="51" y="108"/>
                  </a:cubicBezTo>
                  <a:cubicBezTo>
                    <a:pt x="31" y="103"/>
                    <a:pt x="0" y="115"/>
                    <a:pt x="0" y="81"/>
                  </a:cubicBezTo>
                  <a:cubicBezTo>
                    <a:pt x="0" y="47"/>
                    <a:pt x="31" y="60"/>
                    <a:pt x="5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39" name="Freeform 137"/>
            <p:cNvSpPr>
              <a:spLocks/>
            </p:cNvSpPr>
            <p:nvPr/>
          </p:nvSpPr>
          <p:spPr bwMode="auto">
            <a:xfrm>
              <a:off x="-3908425" y="-73025"/>
              <a:ext cx="338138" cy="341313"/>
            </a:xfrm>
            <a:custGeom>
              <a:avLst/>
              <a:gdLst>
                <a:gd name="T0" fmla="*/ 104 w 156"/>
                <a:gd name="T1" fmla="*/ 52 h 158"/>
                <a:gd name="T2" fmla="*/ 155 w 156"/>
                <a:gd name="T3" fmla="*/ 79 h 158"/>
                <a:gd name="T4" fmla="*/ 104 w 156"/>
                <a:gd name="T5" fmla="*/ 105 h 158"/>
                <a:gd name="T6" fmla="*/ 75 w 156"/>
                <a:gd name="T7" fmla="*/ 156 h 158"/>
                <a:gd name="T8" fmla="*/ 52 w 156"/>
                <a:gd name="T9" fmla="*/ 105 h 158"/>
                <a:gd name="T10" fmla="*/ 0 w 156"/>
                <a:gd name="T11" fmla="*/ 79 h 158"/>
                <a:gd name="T12" fmla="*/ 51 w 156"/>
                <a:gd name="T13" fmla="*/ 52 h 158"/>
                <a:gd name="T14" fmla="*/ 79 w 156"/>
                <a:gd name="T15" fmla="*/ 1 h 158"/>
                <a:gd name="T16" fmla="*/ 104 w 156"/>
                <a:gd name="T17"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8">
                  <a:moveTo>
                    <a:pt x="104" y="52"/>
                  </a:moveTo>
                  <a:cubicBezTo>
                    <a:pt x="125" y="57"/>
                    <a:pt x="156" y="45"/>
                    <a:pt x="155" y="79"/>
                  </a:cubicBezTo>
                  <a:cubicBezTo>
                    <a:pt x="154" y="111"/>
                    <a:pt x="125" y="101"/>
                    <a:pt x="104" y="105"/>
                  </a:cubicBezTo>
                  <a:cubicBezTo>
                    <a:pt x="99" y="124"/>
                    <a:pt x="112" y="158"/>
                    <a:pt x="75" y="156"/>
                  </a:cubicBezTo>
                  <a:cubicBezTo>
                    <a:pt x="44" y="154"/>
                    <a:pt x="55" y="125"/>
                    <a:pt x="52" y="105"/>
                  </a:cubicBezTo>
                  <a:cubicBezTo>
                    <a:pt x="32" y="100"/>
                    <a:pt x="0" y="112"/>
                    <a:pt x="0" y="79"/>
                  </a:cubicBezTo>
                  <a:cubicBezTo>
                    <a:pt x="0" y="45"/>
                    <a:pt x="31" y="57"/>
                    <a:pt x="51" y="52"/>
                  </a:cubicBezTo>
                  <a:cubicBezTo>
                    <a:pt x="56" y="32"/>
                    <a:pt x="44" y="0"/>
                    <a:pt x="79" y="1"/>
                  </a:cubicBezTo>
                  <a:cubicBezTo>
                    <a:pt x="111" y="2"/>
                    <a:pt x="99" y="32"/>
                    <a:pt x="10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40" name="Freeform 138"/>
            <p:cNvSpPr>
              <a:spLocks/>
            </p:cNvSpPr>
            <p:nvPr/>
          </p:nvSpPr>
          <p:spPr bwMode="auto">
            <a:xfrm>
              <a:off x="-6924675" y="1439862"/>
              <a:ext cx="339725" cy="344488"/>
            </a:xfrm>
            <a:custGeom>
              <a:avLst/>
              <a:gdLst>
                <a:gd name="T0" fmla="*/ 105 w 157"/>
                <a:gd name="T1" fmla="*/ 103 h 159"/>
                <a:gd name="T2" fmla="*/ 77 w 157"/>
                <a:gd name="T3" fmla="*/ 157 h 159"/>
                <a:gd name="T4" fmla="*/ 52 w 157"/>
                <a:gd name="T5" fmla="*/ 106 h 159"/>
                <a:gd name="T6" fmla="*/ 0 w 157"/>
                <a:gd name="T7" fmla="*/ 78 h 159"/>
                <a:gd name="T8" fmla="*/ 53 w 157"/>
                <a:gd name="T9" fmla="*/ 52 h 159"/>
                <a:gd name="T10" fmla="*/ 53 w 157"/>
                <a:gd name="T11" fmla="*/ 25 h 159"/>
                <a:gd name="T12" fmla="*/ 79 w 157"/>
                <a:gd name="T13" fmla="*/ 0 h 159"/>
                <a:gd name="T14" fmla="*/ 103 w 157"/>
                <a:gd name="T15" fmla="*/ 25 h 159"/>
                <a:gd name="T16" fmla="*/ 104 w 157"/>
                <a:gd name="T17" fmla="*/ 40 h 159"/>
                <a:gd name="T18" fmla="*/ 116 w 157"/>
                <a:gd name="T19" fmla="*/ 53 h 159"/>
                <a:gd name="T20" fmla="*/ 130 w 157"/>
                <a:gd name="T21" fmla="*/ 54 h 159"/>
                <a:gd name="T22" fmla="*/ 156 w 157"/>
                <a:gd name="T23" fmla="*/ 80 h 159"/>
                <a:gd name="T24" fmla="*/ 130 w 157"/>
                <a:gd name="T25" fmla="*/ 103 h 159"/>
                <a:gd name="T26" fmla="*/ 105 w 157"/>
                <a:gd name="T27"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9">
                  <a:moveTo>
                    <a:pt x="105" y="103"/>
                  </a:moveTo>
                  <a:cubicBezTo>
                    <a:pt x="100" y="148"/>
                    <a:pt x="95" y="159"/>
                    <a:pt x="77" y="157"/>
                  </a:cubicBezTo>
                  <a:cubicBezTo>
                    <a:pt x="45" y="153"/>
                    <a:pt x="55" y="126"/>
                    <a:pt x="52" y="106"/>
                  </a:cubicBezTo>
                  <a:cubicBezTo>
                    <a:pt x="34" y="98"/>
                    <a:pt x="0" y="114"/>
                    <a:pt x="0" y="78"/>
                  </a:cubicBezTo>
                  <a:cubicBezTo>
                    <a:pt x="1" y="45"/>
                    <a:pt x="31" y="57"/>
                    <a:pt x="53" y="52"/>
                  </a:cubicBezTo>
                  <a:cubicBezTo>
                    <a:pt x="53" y="43"/>
                    <a:pt x="52" y="34"/>
                    <a:pt x="53" y="25"/>
                  </a:cubicBezTo>
                  <a:cubicBezTo>
                    <a:pt x="54" y="9"/>
                    <a:pt x="63" y="0"/>
                    <a:pt x="79" y="0"/>
                  </a:cubicBezTo>
                  <a:cubicBezTo>
                    <a:pt x="93" y="1"/>
                    <a:pt x="102" y="10"/>
                    <a:pt x="103" y="25"/>
                  </a:cubicBezTo>
                  <a:cubicBezTo>
                    <a:pt x="103" y="30"/>
                    <a:pt x="102" y="36"/>
                    <a:pt x="104" y="40"/>
                  </a:cubicBezTo>
                  <a:cubicBezTo>
                    <a:pt x="106" y="46"/>
                    <a:pt x="111" y="50"/>
                    <a:pt x="116" y="53"/>
                  </a:cubicBezTo>
                  <a:cubicBezTo>
                    <a:pt x="120" y="55"/>
                    <a:pt x="125" y="54"/>
                    <a:pt x="130" y="54"/>
                  </a:cubicBezTo>
                  <a:cubicBezTo>
                    <a:pt x="146" y="55"/>
                    <a:pt x="157" y="62"/>
                    <a:pt x="156" y="80"/>
                  </a:cubicBezTo>
                  <a:cubicBezTo>
                    <a:pt x="155" y="96"/>
                    <a:pt x="145" y="103"/>
                    <a:pt x="130" y="103"/>
                  </a:cubicBezTo>
                  <a:cubicBezTo>
                    <a:pt x="122" y="103"/>
                    <a:pt x="114" y="103"/>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41" name="Freeform 139"/>
            <p:cNvSpPr>
              <a:spLocks/>
            </p:cNvSpPr>
            <p:nvPr/>
          </p:nvSpPr>
          <p:spPr bwMode="auto">
            <a:xfrm>
              <a:off x="-3490913" y="1362075"/>
              <a:ext cx="265113" cy="266700"/>
            </a:xfrm>
            <a:custGeom>
              <a:avLst/>
              <a:gdLst>
                <a:gd name="T0" fmla="*/ 121 w 122"/>
                <a:gd name="T1" fmla="*/ 62 h 123"/>
                <a:gd name="T2" fmla="*/ 60 w 122"/>
                <a:gd name="T3" fmla="*/ 122 h 123"/>
                <a:gd name="T4" fmla="*/ 1 w 122"/>
                <a:gd name="T5" fmla="*/ 59 h 123"/>
                <a:gd name="T6" fmla="*/ 61 w 122"/>
                <a:gd name="T7" fmla="*/ 0 h 123"/>
                <a:gd name="T8" fmla="*/ 121 w 122"/>
                <a:gd name="T9" fmla="*/ 62 h 123"/>
              </a:gdLst>
              <a:ahLst/>
              <a:cxnLst>
                <a:cxn ang="0">
                  <a:pos x="T0" y="T1"/>
                </a:cxn>
                <a:cxn ang="0">
                  <a:pos x="T2" y="T3"/>
                </a:cxn>
                <a:cxn ang="0">
                  <a:pos x="T4" y="T5"/>
                </a:cxn>
                <a:cxn ang="0">
                  <a:pos x="T6" y="T7"/>
                </a:cxn>
                <a:cxn ang="0">
                  <a:pos x="T8" y="T9"/>
                </a:cxn>
              </a:cxnLst>
              <a:rect l="0" t="0" r="r" b="b"/>
              <a:pathLst>
                <a:path w="122" h="123">
                  <a:moveTo>
                    <a:pt x="121" y="62"/>
                  </a:moveTo>
                  <a:cubicBezTo>
                    <a:pt x="121" y="95"/>
                    <a:pt x="93" y="123"/>
                    <a:pt x="60" y="122"/>
                  </a:cubicBezTo>
                  <a:cubicBezTo>
                    <a:pt x="26" y="121"/>
                    <a:pt x="0" y="93"/>
                    <a:pt x="1" y="59"/>
                  </a:cubicBezTo>
                  <a:cubicBezTo>
                    <a:pt x="1" y="26"/>
                    <a:pt x="29" y="0"/>
                    <a:pt x="61" y="0"/>
                  </a:cubicBezTo>
                  <a:cubicBezTo>
                    <a:pt x="95" y="1"/>
                    <a:pt x="122" y="28"/>
                    <a:pt x="12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42" name="Freeform 140"/>
            <p:cNvSpPr>
              <a:spLocks/>
            </p:cNvSpPr>
            <p:nvPr/>
          </p:nvSpPr>
          <p:spPr bwMode="auto">
            <a:xfrm>
              <a:off x="-6932613" y="-192088"/>
              <a:ext cx="365125" cy="434975"/>
            </a:xfrm>
            <a:custGeom>
              <a:avLst/>
              <a:gdLst>
                <a:gd name="T0" fmla="*/ 24 w 168"/>
                <a:gd name="T1" fmla="*/ 201 h 201"/>
                <a:gd name="T2" fmla="*/ 3 w 168"/>
                <a:gd name="T3" fmla="*/ 186 h 201"/>
                <a:gd name="T4" fmla="*/ 5 w 168"/>
                <a:gd name="T5" fmla="*/ 156 h 201"/>
                <a:gd name="T6" fmla="*/ 79 w 168"/>
                <a:gd name="T7" fmla="*/ 58 h 201"/>
                <a:gd name="T8" fmla="*/ 117 w 168"/>
                <a:gd name="T9" fmla="*/ 15 h 201"/>
                <a:gd name="T10" fmla="*/ 156 w 168"/>
                <a:gd name="T11" fmla="*/ 11 h 201"/>
                <a:gd name="T12" fmla="*/ 155 w 168"/>
                <a:gd name="T13" fmla="*/ 48 h 201"/>
                <a:gd name="T14" fmla="*/ 46 w 168"/>
                <a:gd name="T15" fmla="*/ 183 h 201"/>
                <a:gd name="T16" fmla="*/ 24 w 168"/>
                <a:gd name="T1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01">
                  <a:moveTo>
                    <a:pt x="24" y="201"/>
                  </a:moveTo>
                  <a:cubicBezTo>
                    <a:pt x="15" y="195"/>
                    <a:pt x="5" y="192"/>
                    <a:pt x="3" y="186"/>
                  </a:cubicBezTo>
                  <a:cubicBezTo>
                    <a:pt x="0" y="177"/>
                    <a:pt x="0" y="163"/>
                    <a:pt x="5" y="156"/>
                  </a:cubicBezTo>
                  <a:cubicBezTo>
                    <a:pt x="28" y="123"/>
                    <a:pt x="54" y="90"/>
                    <a:pt x="79" y="58"/>
                  </a:cubicBezTo>
                  <a:cubicBezTo>
                    <a:pt x="91" y="42"/>
                    <a:pt x="104" y="28"/>
                    <a:pt x="117" y="15"/>
                  </a:cubicBezTo>
                  <a:cubicBezTo>
                    <a:pt x="130" y="1"/>
                    <a:pt x="146" y="0"/>
                    <a:pt x="156" y="11"/>
                  </a:cubicBezTo>
                  <a:cubicBezTo>
                    <a:pt x="168" y="23"/>
                    <a:pt x="165" y="35"/>
                    <a:pt x="155" y="48"/>
                  </a:cubicBezTo>
                  <a:cubicBezTo>
                    <a:pt x="118" y="93"/>
                    <a:pt x="83" y="138"/>
                    <a:pt x="46" y="183"/>
                  </a:cubicBezTo>
                  <a:cubicBezTo>
                    <a:pt x="41" y="190"/>
                    <a:pt x="33" y="194"/>
                    <a:pt x="2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43" name="Freeform 141"/>
            <p:cNvSpPr>
              <a:spLocks/>
            </p:cNvSpPr>
            <p:nvPr/>
          </p:nvSpPr>
          <p:spPr bwMode="auto">
            <a:xfrm>
              <a:off x="-6354763" y="96837"/>
              <a:ext cx="225425" cy="223838"/>
            </a:xfrm>
            <a:custGeom>
              <a:avLst/>
              <a:gdLst>
                <a:gd name="T0" fmla="*/ 51 w 104"/>
                <a:gd name="T1" fmla="*/ 103 h 103"/>
                <a:gd name="T2" fmla="*/ 0 w 104"/>
                <a:gd name="T3" fmla="*/ 51 h 103"/>
                <a:gd name="T4" fmla="*/ 52 w 104"/>
                <a:gd name="T5" fmla="*/ 0 h 103"/>
                <a:gd name="T6" fmla="*/ 104 w 104"/>
                <a:gd name="T7" fmla="*/ 52 h 103"/>
                <a:gd name="T8" fmla="*/ 51 w 104"/>
                <a:gd name="T9" fmla="*/ 103 h 103"/>
              </a:gdLst>
              <a:ahLst/>
              <a:cxnLst>
                <a:cxn ang="0">
                  <a:pos x="T0" y="T1"/>
                </a:cxn>
                <a:cxn ang="0">
                  <a:pos x="T2" y="T3"/>
                </a:cxn>
                <a:cxn ang="0">
                  <a:pos x="T4" y="T5"/>
                </a:cxn>
                <a:cxn ang="0">
                  <a:pos x="T6" y="T7"/>
                </a:cxn>
                <a:cxn ang="0">
                  <a:pos x="T8" y="T9"/>
                </a:cxn>
              </a:cxnLst>
              <a:rect l="0" t="0" r="r" b="b"/>
              <a:pathLst>
                <a:path w="104" h="103">
                  <a:moveTo>
                    <a:pt x="51" y="103"/>
                  </a:moveTo>
                  <a:cubicBezTo>
                    <a:pt x="22" y="103"/>
                    <a:pt x="0" y="80"/>
                    <a:pt x="0" y="51"/>
                  </a:cubicBezTo>
                  <a:cubicBezTo>
                    <a:pt x="1" y="23"/>
                    <a:pt x="24" y="0"/>
                    <a:pt x="52" y="0"/>
                  </a:cubicBezTo>
                  <a:cubicBezTo>
                    <a:pt x="80" y="0"/>
                    <a:pt x="104" y="24"/>
                    <a:pt x="104" y="52"/>
                  </a:cubicBezTo>
                  <a:cubicBezTo>
                    <a:pt x="104" y="80"/>
                    <a:pt x="80" y="103"/>
                    <a:pt x="51"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44" name="Freeform 142"/>
            <p:cNvSpPr>
              <a:spLocks/>
            </p:cNvSpPr>
            <p:nvPr/>
          </p:nvSpPr>
          <p:spPr bwMode="auto">
            <a:xfrm>
              <a:off x="-3741738" y="1230312"/>
              <a:ext cx="123825" cy="119063"/>
            </a:xfrm>
            <a:custGeom>
              <a:avLst/>
              <a:gdLst>
                <a:gd name="T0" fmla="*/ 29 w 57"/>
                <a:gd name="T1" fmla="*/ 0 h 55"/>
                <a:gd name="T2" fmla="*/ 56 w 57"/>
                <a:gd name="T3" fmla="*/ 29 h 55"/>
                <a:gd name="T4" fmla="*/ 28 w 57"/>
                <a:gd name="T5" fmla="*/ 55 h 55"/>
                <a:gd name="T6" fmla="*/ 1 w 57"/>
                <a:gd name="T7" fmla="*/ 26 h 55"/>
                <a:gd name="T8" fmla="*/ 29 w 57"/>
                <a:gd name="T9" fmla="*/ 0 h 55"/>
              </a:gdLst>
              <a:ahLst/>
              <a:cxnLst>
                <a:cxn ang="0">
                  <a:pos x="T0" y="T1"/>
                </a:cxn>
                <a:cxn ang="0">
                  <a:pos x="T2" y="T3"/>
                </a:cxn>
                <a:cxn ang="0">
                  <a:pos x="T4" y="T5"/>
                </a:cxn>
                <a:cxn ang="0">
                  <a:pos x="T6" y="T7"/>
                </a:cxn>
                <a:cxn ang="0">
                  <a:pos x="T8" y="T9"/>
                </a:cxn>
              </a:cxnLst>
              <a:rect l="0" t="0" r="r" b="b"/>
              <a:pathLst>
                <a:path w="57" h="55">
                  <a:moveTo>
                    <a:pt x="29" y="0"/>
                  </a:moveTo>
                  <a:cubicBezTo>
                    <a:pt x="44" y="1"/>
                    <a:pt x="57" y="14"/>
                    <a:pt x="56" y="29"/>
                  </a:cubicBezTo>
                  <a:cubicBezTo>
                    <a:pt x="55" y="43"/>
                    <a:pt x="41" y="55"/>
                    <a:pt x="28" y="55"/>
                  </a:cubicBezTo>
                  <a:cubicBezTo>
                    <a:pt x="13" y="54"/>
                    <a:pt x="0" y="41"/>
                    <a:pt x="1" y="26"/>
                  </a:cubicBezTo>
                  <a:cubicBezTo>
                    <a:pt x="2" y="11"/>
                    <a:pt x="15"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45" name="Freeform 143"/>
            <p:cNvSpPr>
              <a:spLocks/>
            </p:cNvSpPr>
            <p:nvPr/>
          </p:nvSpPr>
          <p:spPr bwMode="auto">
            <a:xfrm>
              <a:off x="-3856038" y="1816100"/>
              <a:ext cx="117475" cy="112713"/>
            </a:xfrm>
            <a:custGeom>
              <a:avLst/>
              <a:gdLst>
                <a:gd name="T0" fmla="*/ 27 w 54"/>
                <a:gd name="T1" fmla="*/ 52 h 52"/>
                <a:gd name="T2" fmla="*/ 0 w 54"/>
                <a:gd name="T3" fmla="*/ 26 h 52"/>
                <a:gd name="T4" fmla="*/ 27 w 54"/>
                <a:gd name="T5" fmla="*/ 0 h 52"/>
                <a:gd name="T6" fmla="*/ 53 w 54"/>
                <a:gd name="T7" fmla="*/ 25 h 52"/>
                <a:gd name="T8" fmla="*/ 27 w 54"/>
                <a:gd name="T9" fmla="*/ 52 h 52"/>
              </a:gdLst>
              <a:ahLst/>
              <a:cxnLst>
                <a:cxn ang="0">
                  <a:pos x="T0" y="T1"/>
                </a:cxn>
                <a:cxn ang="0">
                  <a:pos x="T2" y="T3"/>
                </a:cxn>
                <a:cxn ang="0">
                  <a:pos x="T4" y="T5"/>
                </a:cxn>
                <a:cxn ang="0">
                  <a:pos x="T6" y="T7"/>
                </a:cxn>
                <a:cxn ang="0">
                  <a:pos x="T8" y="T9"/>
                </a:cxn>
              </a:cxnLst>
              <a:rect l="0" t="0" r="r" b="b"/>
              <a:pathLst>
                <a:path w="54" h="52">
                  <a:moveTo>
                    <a:pt x="27" y="52"/>
                  </a:moveTo>
                  <a:cubicBezTo>
                    <a:pt x="13" y="52"/>
                    <a:pt x="0" y="40"/>
                    <a:pt x="0" y="26"/>
                  </a:cubicBezTo>
                  <a:cubicBezTo>
                    <a:pt x="0" y="11"/>
                    <a:pt x="12" y="0"/>
                    <a:pt x="27" y="0"/>
                  </a:cubicBezTo>
                  <a:cubicBezTo>
                    <a:pt x="43" y="1"/>
                    <a:pt x="51" y="10"/>
                    <a:pt x="53" y="25"/>
                  </a:cubicBezTo>
                  <a:cubicBezTo>
                    <a:pt x="54" y="39"/>
                    <a:pt x="41" y="52"/>
                    <a:pt x="27"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46" name="Freeform 144"/>
            <p:cNvSpPr>
              <a:spLocks/>
            </p:cNvSpPr>
            <p:nvPr/>
          </p:nvSpPr>
          <p:spPr bwMode="auto">
            <a:xfrm>
              <a:off x="-6027738" y="-182563"/>
              <a:ext cx="100013" cy="100013"/>
            </a:xfrm>
            <a:custGeom>
              <a:avLst/>
              <a:gdLst>
                <a:gd name="T0" fmla="*/ 46 w 46"/>
                <a:gd name="T1" fmla="*/ 22 h 46"/>
                <a:gd name="T2" fmla="*/ 23 w 46"/>
                <a:gd name="T3" fmla="*/ 43 h 46"/>
                <a:gd name="T4" fmla="*/ 2 w 46"/>
                <a:gd name="T5" fmla="*/ 22 h 46"/>
                <a:gd name="T6" fmla="*/ 24 w 46"/>
                <a:gd name="T7" fmla="*/ 0 h 46"/>
                <a:gd name="T8" fmla="*/ 46 w 46"/>
                <a:gd name="T9" fmla="*/ 22 h 46"/>
              </a:gdLst>
              <a:ahLst/>
              <a:cxnLst>
                <a:cxn ang="0">
                  <a:pos x="T0" y="T1"/>
                </a:cxn>
                <a:cxn ang="0">
                  <a:pos x="T2" y="T3"/>
                </a:cxn>
                <a:cxn ang="0">
                  <a:pos x="T4" y="T5"/>
                </a:cxn>
                <a:cxn ang="0">
                  <a:pos x="T6" y="T7"/>
                </a:cxn>
                <a:cxn ang="0">
                  <a:pos x="T8" y="T9"/>
                </a:cxn>
              </a:cxnLst>
              <a:rect l="0" t="0" r="r" b="b"/>
              <a:pathLst>
                <a:path w="46" h="46">
                  <a:moveTo>
                    <a:pt x="46" y="22"/>
                  </a:moveTo>
                  <a:cubicBezTo>
                    <a:pt x="45" y="36"/>
                    <a:pt x="36" y="46"/>
                    <a:pt x="23" y="43"/>
                  </a:cubicBezTo>
                  <a:cubicBezTo>
                    <a:pt x="15" y="41"/>
                    <a:pt x="4" y="31"/>
                    <a:pt x="2" y="22"/>
                  </a:cubicBezTo>
                  <a:cubicBezTo>
                    <a:pt x="0" y="9"/>
                    <a:pt x="9" y="0"/>
                    <a:pt x="24" y="0"/>
                  </a:cubicBezTo>
                  <a:cubicBezTo>
                    <a:pt x="38" y="0"/>
                    <a:pt x="45" y="8"/>
                    <a:pt x="4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7"/>
        <p:cNvGrpSpPr/>
        <p:nvPr/>
      </p:nvGrpSpPr>
      <p:grpSpPr>
        <a:xfrm>
          <a:off x="0" y="0"/>
          <a:ext cx="0" cy="0"/>
          <a:chOff x="0" y="0"/>
          <a:chExt cx="0" cy="0"/>
        </a:xfrm>
      </p:grpSpPr>
      <p:sp>
        <p:nvSpPr>
          <p:cNvPr id="3688" name="Google Shape;3688;p53"/>
          <p:cNvSpPr txBox="1">
            <a:spLocks noGrp="1"/>
          </p:cNvSpPr>
          <p:nvPr>
            <p:ph type="title"/>
          </p:nvPr>
        </p:nvSpPr>
        <p:spPr>
          <a:xfrm>
            <a:off x="830434" y="2568686"/>
            <a:ext cx="7704000" cy="572700"/>
          </a:xfrm>
          <a:prstGeom prst="rect">
            <a:avLst/>
          </a:prstGeom>
        </p:spPr>
        <p:txBody>
          <a:bodyPr spcFirstLastPara="1" wrap="square" lIns="91425" tIns="91425" rIns="91425" bIns="91425" anchor="ctr" anchorCtr="0">
            <a:noAutofit/>
          </a:bodyPr>
          <a:lstStyle/>
          <a:p>
            <a:pPr lvl="0"/>
            <a:r>
              <a:rPr lang="es-PE" dirty="0" smtClean="0">
                <a:solidFill>
                  <a:schemeClr val="bg2"/>
                </a:solidFill>
              </a:rPr>
              <a:t>www.plantillaspower-point.com</a:t>
            </a:r>
            <a:endParaRPr dirty="0">
              <a:solidFill>
                <a:schemeClr val="bg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7"/>
        <p:cNvGrpSpPr/>
        <p:nvPr/>
      </p:nvGrpSpPr>
      <p:grpSpPr>
        <a:xfrm>
          <a:off x="0" y="0"/>
          <a:ext cx="0" cy="0"/>
          <a:chOff x="0" y="0"/>
          <a:chExt cx="0" cy="0"/>
        </a:xfrm>
      </p:grpSpPr>
      <p:sp>
        <p:nvSpPr>
          <p:cNvPr id="3688" name="Google Shape;3688;p53"/>
          <p:cNvSpPr txBox="1">
            <a:spLocks noGrp="1"/>
          </p:cNvSpPr>
          <p:nvPr>
            <p:ph type="title"/>
          </p:nvPr>
        </p:nvSpPr>
        <p:spPr>
          <a:xfrm>
            <a:off x="726902" y="14620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solidFill>
              </a:rPr>
              <a:t>RESOURCES</a:t>
            </a:r>
            <a:endParaRPr dirty="0">
              <a:solidFill>
                <a:schemeClr val="bg2"/>
              </a:solidFill>
            </a:endParaRPr>
          </a:p>
        </p:txBody>
      </p:sp>
      <p:pic>
        <p:nvPicPr>
          <p:cNvPr id="4" name="Imagen 3"/>
          <p:cNvPicPr>
            <a:picLocks noChangeAspect="1"/>
          </p:cNvPicPr>
          <p:nvPr/>
        </p:nvPicPr>
        <p:blipFill>
          <a:blip r:embed="rId3"/>
          <a:stretch>
            <a:fillRect/>
          </a:stretch>
        </p:blipFill>
        <p:spPr>
          <a:xfrm>
            <a:off x="165728" y="863296"/>
            <a:ext cx="1676250" cy="1687500"/>
          </a:xfrm>
          <a:prstGeom prst="rect">
            <a:avLst/>
          </a:prstGeom>
        </p:spPr>
      </p:pic>
      <p:pic>
        <p:nvPicPr>
          <p:cNvPr id="5" name="Imagen 4"/>
          <p:cNvPicPr>
            <a:picLocks noChangeAspect="1"/>
          </p:cNvPicPr>
          <p:nvPr/>
        </p:nvPicPr>
        <p:blipFill>
          <a:blip r:embed="rId4"/>
          <a:stretch>
            <a:fillRect/>
          </a:stretch>
        </p:blipFill>
        <p:spPr>
          <a:xfrm>
            <a:off x="2518067" y="1240650"/>
            <a:ext cx="5912835" cy="1404746"/>
          </a:xfrm>
          <a:prstGeom prst="rect">
            <a:avLst/>
          </a:prstGeom>
        </p:spPr>
      </p:pic>
      <p:pic>
        <p:nvPicPr>
          <p:cNvPr id="6" name="Imagen 5"/>
          <p:cNvPicPr>
            <a:picLocks noChangeAspect="1"/>
          </p:cNvPicPr>
          <p:nvPr/>
        </p:nvPicPr>
        <p:blipFill>
          <a:blip r:embed="rId5"/>
          <a:stretch>
            <a:fillRect/>
          </a:stretch>
        </p:blipFill>
        <p:spPr>
          <a:xfrm>
            <a:off x="403152" y="2914523"/>
            <a:ext cx="4083750" cy="1878750"/>
          </a:xfrm>
          <a:prstGeom prst="rect">
            <a:avLst/>
          </a:prstGeom>
        </p:spPr>
      </p:pic>
      <p:pic>
        <p:nvPicPr>
          <p:cNvPr id="7" name="Imagen 6"/>
          <p:cNvPicPr>
            <a:picLocks noChangeAspect="1"/>
          </p:cNvPicPr>
          <p:nvPr/>
        </p:nvPicPr>
        <p:blipFill>
          <a:blip r:embed="rId6"/>
          <a:stretch>
            <a:fillRect/>
          </a:stretch>
        </p:blipFill>
        <p:spPr>
          <a:xfrm>
            <a:off x="4766430" y="2819445"/>
            <a:ext cx="4083750" cy="1890000"/>
          </a:xfrm>
          <a:prstGeom prst="rect">
            <a:avLst/>
          </a:prstGeom>
        </p:spPr>
      </p:pic>
    </p:spTree>
    <p:extLst>
      <p:ext uri="{BB962C8B-B14F-4D97-AF65-F5344CB8AC3E}">
        <p14:creationId xmlns:p14="http://schemas.microsoft.com/office/powerpoint/2010/main" val="1766725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7"/>
        <p:cNvGrpSpPr/>
        <p:nvPr/>
      </p:nvGrpSpPr>
      <p:grpSpPr>
        <a:xfrm>
          <a:off x="0" y="0"/>
          <a:ext cx="0" cy="0"/>
          <a:chOff x="0" y="0"/>
          <a:chExt cx="0" cy="0"/>
        </a:xfrm>
      </p:grpSpPr>
      <p:sp>
        <p:nvSpPr>
          <p:cNvPr id="3688" name="Google Shape;3688;p53"/>
          <p:cNvSpPr txBox="1">
            <a:spLocks noGrp="1"/>
          </p:cNvSpPr>
          <p:nvPr>
            <p:ph type="title"/>
          </p:nvPr>
        </p:nvSpPr>
        <p:spPr>
          <a:xfrm>
            <a:off x="726902" y="14620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solidFill>
              </a:rPr>
              <a:t>RESOURCES</a:t>
            </a:r>
            <a:endParaRPr dirty="0">
              <a:solidFill>
                <a:schemeClr val="bg2"/>
              </a:solidFill>
            </a:endParaRPr>
          </a:p>
        </p:txBody>
      </p:sp>
      <p:pic>
        <p:nvPicPr>
          <p:cNvPr id="2" name="Imagen 1"/>
          <p:cNvPicPr>
            <a:picLocks noChangeAspect="1"/>
          </p:cNvPicPr>
          <p:nvPr/>
        </p:nvPicPr>
        <p:blipFill>
          <a:blip r:embed="rId3"/>
          <a:stretch>
            <a:fillRect/>
          </a:stretch>
        </p:blipFill>
        <p:spPr>
          <a:xfrm>
            <a:off x="710603" y="3438280"/>
            <a:ext cx="3862866" cy="1700501"/>
          </a:xfrm>
          <a:prstGeom prst="rect">
            <a:avLst/>
          </a:prstGeom>
        </p:spPr>
      </p:pic>
      <p:pic>
        <p:nvPicPr>
          <p:cNvPr id="3" name="Imagen 2"/>
          <p:cNvPicPr>
            <a:picLocks noChangeAspect="1"/>
          </p:cNvPicPr>
          <p:nvPr/>
        </p:nvPicPr>
        <p:blipFill>
          <a:blip r:embed="rId4"/>
          <a:stretch>
            <a:fillRect/>
          </a:stretch>
        </p:blipFill>
        <p:spPr>
          <a:xfrm>
            <a:off x="6575025" y="1206924"/>
            <a:ext cx="2364841" cy="2256151"/>
          </a:xfrm>
          <a:prstGeom prst="rect">
            <a:avLst/>
          </a:prstGeom>
        </p:spPr>
      </p:pic>
      <p:pic>
        <p:nvPicPr>
          <p:cNvPr id="8" name="Imagen 7"/>
          <p:cNvPicPr>
            <a:picLocks noChangeAspect="1"/>
          </p:cNvPicPr>
          <p:nvPr/>
        </p:nvPicPr>
        <p:blipFill>
          <a:blip r:embed="rId5"/>
          <a:stretch>
            <a:fillRect/>
          </a:stretch>
        </p:blipFill>
        <p:spPr>
          <a:xfrm>
            <a:off x="435635" y="296206"/>
            <a:ext cx="3150000" cy="3611250"/>
          </a:xfrm>
          <a:prstGeom prst="rect">
            <a:avLst/>
          </a:prstGeom>
        </p:spPr>
      </p:pic>
      <p:pic>
        <p:nvPicPr>
          <p:cNvPr id="9" name="Imagen 8"/>
          <p:cNvPicPr>
            <a:picLocks noChangeAspect="1"/>
          </p:cNvPicPr>
          <p:nvPr/>
        </p:nvPicPr>
        <p:blipFill>
          <a:blip r:embed="rId6"/>
          <a:stretch>
            <a:fillRect/>
          </a:stretch>
        </p:blipFill>
        <p:spPr>
          <a:xfrm>
            <a:off x="3425025" y="1990671"/>
            <a:ext cx="2296888" cy="925027"/>
          </a:xfrm>
          <a:prstGeom prst="rect">
            <a:avLst/>
          </a:prstGeom>
        </p:spPr>
      </p:pic>
      <p:pic>
        <p:nvPicPr>
          <p:cNvPr id="10" name="Imagen 9"/>
          <p:cNvPicPr>
            <a:picLocks noChangeAspect="1"/>
          </p:cNvPicPr>
          <p:nvPr/>
        </p:nvPicPr>
        <p:blipFill>
          <a:blip r:embed="rId7"/>
          <a:stretch>
            <a:fillRect/>
          </a:stretch>
        </p:blipFill>
        <p:spPr>
          <a:xfrm>
            <a:off x="4848437" y="3132975"/>
            <a:ext cx="2537399" cy="2010525"/>
          </a:xfrm>
          <a:prstGeom prst="rect">
            <a:avLst/>
          </a:prstGeom>
        </p:spPr>
      </p:pic>
    </p:spTree>
    <p:extLst>
      <p:ext uri="{BB962C8B-B14F-4D97-AF65-F5344CB8AC3E}">
        <p14:creationId xmlns:p14="http://schemas.microsoft.com/office/powerpoint/2010/main" val="18036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2289" name="Google Shape;2289;p30"/>
          <p:cNvSpPr txBox="1">
            <a:spLocks noGrp="1"/>
          </p:cNvSpPr>
          <p:nvPr>
            <p:ph type="title"/>
          </p:nvPr>
        </p:nvSpPr>
        <p:spPr>
          <a:xfrm>
            <a:off x="712975" y="2512742"/>
            <a:ext cx="1841100" cy="4989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solidFill>
                  <a:schemeClr val="bg2">
                    <a:lumMod val="60000"/>
                    <a:lumOff val="40000"/>
                  </a:schemeClr>
                </a:solidFill>
              </a:rPr>
              <a:t>OUR COMPANY</a:t>
            </a:r>
            <a:endParaRPr dirty="0">
              <a:solidFill>
                <a:schemeClr val="bg2">
                  <a:lumMod val="60000"/>
                  <a:lumOff val="40000"/>
                </a:schemeClr>
              </a:solidFill>
            </a:endParaRPr>
          </a:p>
        </p:txBody>
      </p:sp>
      <p:sp>
        <p:nvSpPr>
          <p:cNvPr id="2290" name="Google Shape;2290;p30"/>
          <p:cNvSpPr txBox="1">
            <a:spLocks noGrp="1"/>
          </p:cNvSpPr>
          <p:nvPr>
            <p:ph type="title" idx="6"/>
          </p:nvPr>
        </p:nvSpPr>
        <p:spPr>
          <a:xfrm>
            <a:off x="4630927" y="2512742"/>
            <a:ext cx="1841100" cy="4989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solidFill>
                  <a:schemeClr val="bg2">
                    <a:lumMod val="60000"/>
                    <a:lumOff val="40000"/>
                  </a:schemeClr>
                </a:solidFill>
              </a:rPr>
              <a:t>OUR CLIENTS</a:t>
            </a:r>
            <a:endParaRPr dirty="0">
              <a:solidFill>
                <a:schemeClr val="bg2">
                  <a:lumMod val="60000"/>
                  <a:lumOff val="40000"/>
                </a:schemeClr>
              </a:solidFill>
            </a:endParaRPr>
          </a:p>
        </p:txBody>
      </p:sp>
      <p:sp>
        <p:nvSpPr>
          <p:cNvPr id="2291" name="Google Shape;2291;p30"/>
          <p:cNvSpPr txBox="1">
            <a:spLocks noGrp="1"/>
          </p:cNvSpPr>
          <p:nvPr>
            <p:ph type="subTitle" idx="8"/>
          </p:nvPr>
        </p:nvSpPr>
        <p:spPr>
          <a:xfrm>
            <a:off x="4630923" y="3011914"/>
            <a:ext cx="1841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Describe the topic of the section here</a:t>
            </a:r>
            <a:endParaRPr>
              <a:solidFill>
                <a:srgbClr val="000000"/>
              </a:solidFill>
            </a:endParaRPr>
          </a:p>
        </p:txBody>
      </p:sp>
      <p:sp>
        <p:nvSpPr>
          <p:cNvPr id="2292" name="Google Shape;2292;p30"/>
          <p:cNvSpPr txBox="1">
            <a:spLocks noGrp="1"/>
          </p:cNvSpPr>
          <p:nvPr>
            <p:ph type="title" idx="9"/>
          </p:nvPr>
        </p:nvSpPr>
        <p:spPr>
          <a:xfrm>
            <a:off x="6582900" y="3568897"/>
            <a:ext cx="1841100" cy="4989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solidFill>
                  <a:schemeClr val="bg2">
                    <a:lumMod val="60000"/>
                    <a:lumOff val="40000"/>
                  </a:schemeClr>
                </a:solidFill>
              </a:rPr>
              <a:t>PROJECTION</a:t>
            </a:r>
            <a:endParaRPr dirty="0">
              <a:solidFill>
                <a:schemeClr val="bg2">
                  <a:lumMod val="60000"/>
                  <a:lumOff val="40000"/>
                </a:schemeClr>
              </a:solidFill>
            </a:endParaRPr>
          </a:p>
        </p:txBody>
      </p:sp>
      <p:sp>
        <p:nvSpPr>
          <p:cNvPr id="2293" name="Google Shape;2293;p30"/>
          <p:cNvSpPr txBox="1">
            <a:spLocks noGrp="1"/>
          </p:cNvSpPr>
          <p:nvPr>
            <p:ph type="subTitle" idx="14"/>
          </p:nvPr>
        </p:nvSpPr>
        <p:spPr>
          <a:xfrm>
            <a:off x="6582887" y="4068069"/>
            <a:ext cx="1841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Describe the topic of the section here</a:t>
            </a:r>
            <a:endParaRPr>
              <a:solidFill>
                <a:srgbClr val="000000"/>
              </a:solidFill>
            </a:endParaRPr>
          </a:p>
        </p:txBody>
      </p:sp>
      <p:sp>
        <p:nvSpPr>
          <p:cNvPr id="2294" name="Google Shape;2294;p30"/>
          <p:cNvSpPr txBox="1">
            <a:spLocks noGrp="1"/>
          </p:cNvSpPr>
          <p:nvPr>
            <p:ph type="title" idx="2"/>
          </p:nvPr>
        </p:nvSpPr>
        <p:spPr>
          <a:xfrm>
            <a:off x="1130914" y="1836888"/>
            <a:ext cx="1004100" cy="67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01</a:t>
            </a:r>
            <a:endParaRPr>
              <a:solidFill>
                <a:srgbClr val="000000"/>
              </a:solidFill>
            </a:endParaRPr>
          </a:p>
        </p:txBody>
      </p:sp>
      <p:sp>
        <p:nvSpPr>
          <p:cNvPr id="2295" name="Google Shape;2295;p30"/>
          <p:cNvSpPr txBox="1">
            <a:spLocks noGrp="1"/>
          </p:cNvSpPr>
          <p:nvPr>
            <p:ph type="subTitle" idx="1"/>
          </p:nvPr>
        </p:nvSpPr>
        <p:spPr>
          <a:xfrm>
            <a:off x="712988" y="3011887"/>
            <a:ext cx="1841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Describe the topic of the section here</a:t>
            </a:r>
            <a:endParaRPr>
              <a:solidFill>
                <a:srgbClr val="000000"/>
              </a:solidFill>
            </a:endParaRPr>
          </a:p>
        </p:txBody>
      </p:sp>
      <p:sp>
        <p:nvSpPr>
          <p:cNvPr id="2296" name="Google Shape;2296;p30"/>
          <p:cNvSpPr txBox="1">
            <a:spLocks noGrp="1"/>
          </p:cNvSpPr>
          <p:nvPr>
            <p:ph type="title" idx="3"/>
          </p:nvPr>
        </p:nvSpPr>
        <p:spPr>
          <a:xfrm>
            <a:off x="2671940" y="3584587"/>
            <a:ext cx="1841100" cy="4989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solidFill>
                  <a:schemeClr val="bg2">
                    <a:lumMod val="60000"/>
                    <a:lumOff val="40000"/>
                  </a:schemeClr>
                </a:solidFill>
              </a:rPr>
              <a:t>OUR SERVICES</a:t>
            </a:r>
            <a:endParaRPr dirty="0">
              <a:solidFill>
                <a:schemeClr val="bg2">
                  <a:lumMod val="60000"/>
                  <a:lumOff val="40000"/>
                </a:schemeClr>
              </a:solidFill>
            </a:endParaRPr>
          </a:p>
        </p:txBody>
      </p:sp>
      <p:sp>
        <p:nvSpPr>
          <p:cNvPr id="2297" name="Google Shape;2297;p30"/>
          <p:cNvSpPr txBox="1">
            <a:spLocks noGrp="1"/>
          </p:cNvSpPr>
          <p:nvPr>
            <p:ph type="subTitle" idx="5"/>
          </p:nvPr>
        </p:nvSpPr>
        <p:spPr>
          <a:xfrm>
            <a:off x="2671944" y="4083732"/>
            <a:ext cx="1841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Describe the topic of the section here</a:t>
            </a:r>
            <a:endParaRPr>
              <a:solidFill>
                <a:srgbClr val="000000"/>
              </a:solidFill>
            </a:endParaRPr>
          </a:p>
        </p:txBody>
      </p:sp>
      <p:sp>
        <p:nvSpPr>
          <p:cNvPr id="2298" name="Google Shape;2298;p30"/>
          <p:cNvSpPr txBox="1">
            <a:spLocks noGrp="1"/>
          </p:cNvSpPr>
          <p:nvPr>
            <p:ph type="title" idx="4"/>
          </p:nvPr>
        </p:nvSpPr>
        <p:spPr>
          <a:xfrm>
            <a:off x="3089871" y="2908733"/>
            <a:ext cx="1004100" cy="67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02</a:t>
            </a:r>
            <a:endParaRPr>
              <a:solidFill>
                <a:srgbClr val="000000"/>
              </a:solidFill>
            </a:endParaRPr>
          </a:p>
        </p:txBody>
      </p:sp>
      <p:sp>
        <p:nvSpPr>
          <p:cNvPr id="2299" name="Google Shape;2299;p30"/>
          <p:cNvSpPr txBox="1">
            <a:spLocks noGrp="1"/>
          </p:cNvSpPr>
          <p:nvPr>
            <p:ph type="title" idx="7"/>
          </p:nvPr>
        </p:nvSpPr>
        <p:spPr>
          <a:xfrm>
            <a:off x="5048849" y="1836888"/>
            <a:ext cx="1004100" cy="67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03</a:t>
            </a:r>
            <a:endParaRPr>
              <a:solidFill>
                <a:srgbClr val="000000"/>
              </a:solidFill>
            </a:endParaRPr>
          </a:p>
        </p:txBody>
      </p:sp>
      <p:sp>
        <p:nvSpPr>
          <p:cNvPr id="2300" name="Google Shape;2300;p30"/>
          <p:cNvSpPr txBox="1">
            <a:spLocks noGrp="1"/>
          </p:cNvSpPr>
          <p:nvPr>
            <p:ph type="title" idx="13"/>
          </p:nvPr>
        </p:nvSpPr>
        <p:spPr>
          <a:xfrm>
            <a:off x="7000815" y="2893043"/>
            <a:ext cx="1004100" cy="67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04</a:t>
            </a:r>
            <a:endParaRPr>
              <a:solidFill>
                <a:srgbClr val="000000"/>
              </a:solidFill>
            </a:endParaRPr>
          </a:p>
        </p:txBody>
      </p:sp>
      <p:sp>
        <p:nvSpPr>
          <p:cNvPr id="2301" name="Google Shape;2301;p30"/>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TABLE OF CONTENTS</a:t>
            </a:r>
            <a:endParaRPr>
              <a:solidFill>
                <a:srgbClr val="000000"/>
              </a:solidFill>
            </a:endParaRPr>
          </a:p>
        </p:txBody>
      </p:sp>
      <p:pic>
        <p:nvPicPr>
          <p:cNvPr id="2" name="Imagen 1"/>
          <p:cNvPicPr>
            <a:picLocks noChangeAspect="1"/>
          </p:cNvPicPr>
          <p:nvPr/>
        </p:nvPicPr>
        <p:blipFill>
          <a:blip r:embed="rId3"/>
          <a:stretch>
            <a:fillRect/>
          </a:stretch>
        </p:blipFill>
        <p:spPr>
          <a:xfrm>
            <a:off x="5130449" y="1017725"/>
            <a:ext cx="922500" cy="911250"/>
          </a:xfrm>
          <a:prstGeom prst="rect">
            <a:avLst/>
          </a:prstGeom>
        </p:spPr>
      </p:pic>
      <p:pic>
        <p:nvPicPr>
          <p:cNvPr id="16" name="Imagen 15"/>
          <p:cNvPicPr>
            <a:picLocks noChangeAspect="1"/>
          </p:cNvPicPr>
          <p:nvPr/>
        </p:nvPicPr>
        <p:blipFill>
          <a:blip r:embed="rId3"/>
          <a:stretch>
            <a:fillRect/>
          </a:stretch>
        </p:blipFill>
        <p:spPr>
          <a:xfrm>
            <a:off x="3171471" y="2038868"/>
            <a:ext cx="922500" cy="911250"/>
          </a:xfrm>
          <a:prstGeom prst="rect">
            <a:avLst/>
          </a:prstGeom>
        </p:spPr>
      </p:pic>
      <p:pic>
        <p:nvPicPr>
          <p:cNvPr id="17" name="Imagen 16"/>
          <p:cNvPicPr>
            <a:picLocks noChangeAspect="1"/>
          </p:cNvPicPr>
          <p:nvPr/>
        </p:nvPicPr>
        <p:blipFill>
          <a:blip r:embed="rId3"/>
          <a:stretch>
            <a:fillRect/>
          </a:stretch>
        </p:blipFill>
        <p:spPr>
          <a:xfrm>
            <a:off x="1212514" y="1044134"/>
            <a:ext cx="922500" cy="911250"/>
          </a:xfrm>
          <a:prstGeom prst="rect">
            <a:avLst/>
          </a:prstGeom>
        </p:spPr>
      </p:pic>
      <p:pic>
        <p:nvPicPr>
          <p:cNvPr id="18" name="Imagen 17"/>
          <p:cNvPicPr>
            <a:picLocks noChangeAspect="1"/>
          </p:cNvPicPr>
          <p:nvPr/>
        </p:nvPicPr>
        <p:blipFill>
          <a:blip r:embed="rId3"/>
          <a:stretch>
            <a:fillRect/>
          </a:stretch>
        </p:blipFill>
        <p:spPr>
          <a:xfrm>
            <a:off x="7082415" y="1997483"/>
            <a:ext cx="922500" cy="9112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77"/>
        <p:cNvGrpSpPr/>
        <p:nvPr/>
      </p:nvGrpSpPr>
      <p:grpSpPr>
        <a:xfrm>
          <a:off x="0" y="0"/>
          <a:ext cx="0" cy="0"/>
          <a:chOff x="0" y="0"/>
          <a:chExt cx="0" cy="0"/>
        </a:xfrm>
      </p:grpSpPr>
      <p:sp>
        <p:nvSpPr>
          <p:cNvPr id="3688" name="Google Shape;3688;p53"/>
          <p:cNvSpPr txBox="1">
            <a:spLocks noGrp="1"/>
          </p:cNvSpPr>
          <p:nvPr>
            <p:ph type="title" idx="4294967295"/>
          </p:nvPr>
        </p:nvSpPr>
        <p:spPr>
          <a:xfrm>
            <a:off x="604976" y="0"/>
            <a:ext cx="7704137" cy="573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solidFill>
              </a:rPr>
              <a:t>RESOURCES</a:t>
            </a:r>
            <a:endParaRPr dirty="0">
              <a:solidFill>
                <a:schemeClr val="bg2"/>
              </a:solidFill>
            </a:endParaRPr>
          </a:p>
        </p:txBody>
      </p:sp>
      <p:pic>
        <p:nvPicPr>
          <p:cNvPr id="2" name="Imagen 1"/>
          <p:cNvPicPr>
            <a:picLocks noChangeAspect="1"/>
          </p:cNvPicPr>
          <p:nvPr/>
        </p:nvPicPr>
        <p:blipFill>
          <a:blip r:embed="rId3"/>
          <a:stretch>
            <a:fillRect/>
          </a:stretch>
        </p:blipFill>
        <p:spPr>
          <a:xfrm>
            <a:off x="491674" y="2839158"/>
            <a:ext cx="4185000" cy="2148750"/>
          </a:xfrm>
          <a:prstGeom prst="rect">
            <a:avLst/>
          </a:prstGeom>
        </p:spPr>
      </p:pic>
      <p:pic>
        <p:nvPicPr>
          <p:cNvPr id="3" name="Imagen 2"/>
          <p:cNvPicPr>
            <a:picLocks noChangeAspect="1"/>
          </p:cNvPicPr>
          <p:nvPr/>
        </p:nvPicPr>
        <p:blipFill>
          <a:blip r:embed="rId4"/>
          <a:stretch>
            <a:fillRect/>
          </a:stretch>
        </p:blipFill>
        <p:spPr>
          <a:xfrm>
            <a:off x="4676674" y="2839158"/>
            <a:ext cx="4162500" cy="2250000"/>
          </a:xfrm>
          <a:prstGeom prst="rect">
            <a:avLst/>
          </a:prstGeom>
        </p:spPr>
      </p:pic>
      <p:pic>
        <p:nvPicPr>
          <p:cNvPr id="4" name="Imagen 3"/>
          <p:cNvPicPr>
            <a:picLocks noChangeAspect="1"/>
          </p:cNvPicPr>
          <p:nvPr/>
        </p:nvPicPr>
        <p:blipFill>
          <a:blip r:embed="rId5"/>
          <a:stretch>
            <a:fillRect/>
          </a:stretch>
        </p:blipFill>
        <p:spPr>
          <a:xfrm>
            <a:off x="491674" y="818184"/>
            <a:ext cx="1899685" cy="1919724"/>
          </a:xfrm>
          <a:prstGeom prst="rect">
            <a:avLst/>
          </a:prstGeom>
        </p:spPr>
      </p:pic>
      <p:pic>
        <p:nvPicPr>
          <p:cNvPr id="5" name="Imagen 4"/>
          <p:cNvPicPr>
            <a:picLocks noChangeAspect="1"/>
          </p:cNvPicPr>
          <p:nvPr/>
        </p:nvPicPr>
        <p:blipFill>
          <a:blip r:embed="rId6"/>
          <a:stretch>
            <a:fillRect/>
          </a:stretch>
        </p:blipFill>
        <p:spPr>
          <a:xfrm>
            <a:off x="7126355" y="875442"/>
            <a:ext cx="1712819" cy="1661361"/>
          </a:xfrm>
          <a:prstGeom prst="rect">
            <a:avLst/>
          </a:prstGeom>
        </p:spPr>
      </p:pic>
      <p:pic>
        <p:nvPicPr>
          <p:cNvPr id="6" name="Imagen 5"/>
          <p:cNvPicPr>
            <a:picLocks noChangeAspect="1"/>
          </p:cNvPicPr>
          <p:nvPr/>
        </p:nvPicPr>
        <p:blipFill>
          <a:blip r:embed="rId7"/>
          <a:stretch>
            <a:fillRect/>
          </a:stretch>
        </p:blipFill>
        <p:spPr>
          <a:xfrm>
            <a:off x="3652503" y="851123"/>
            <a:ext cx="1878750" cy="1710000"/>
          </a:xfrm>
          <a:prstGeom prst="rect">
            <a:avLst/>
          </a:prstGeom>
        </p:spPr>
      </p:pic>
    </p:spTree>
    <p:extLst>
      <p:ext uri="{BB962C8B-B14F-4D97-AF65-F5344CB8AC3E}">
        <p14:creationId xmlns:p14="http://schemas.microsoft.com/office/powerpoint/2010/main" val="2913172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3442" name="Google Shape;3442;p52"/>
          <p:cNvSpPr txBox="1">
            <a:spLocks noGrp="1"/>
          </p:cNvSpPr>
          <p:nvPr>
            <p:ph type="body" idx="4294967295"/>
          </p:nvPr>
        </p:nvSpPr>
        <p:spPr>
          <a:xfrm>
            <a:off x="720000" y="1315575"/>
            <a:ext cx="4078800" cy="6165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400"/>
              <a:t>Here’s an assortment of alternative resources whose style fits that of this template</a:t>
            </a:r>
            <a:endParaRPr sz="1400">
              <a:solidFill>
                <a:schemeClr val="accent1"/>
              </a:solidFill>
            </a:endParaRPr>
          </a:p>
        </p:txBody>
      </p:sp>
      <p:sp>
        <p:nvSpPr>
          <p:cNvPr id="3443" name="Google Shape;3443;p5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ALTERNATIVE RESOURCES</a:t>
            </a:r>
            <a:endParaRPr/>
          </a:p>
        </p:txBody>
      </p:sp>
      <p:grpSp>
        <p:nvGrpSpPr>
          <p:cNvPr id="3444" name="Google Shape;3444;p52"/>
          <p:cNvGrpSpPr/>
          <p:nvPr/>
        </p:nvGrpSpPr>
        <p:grpSpPr>
          <a:xfrm>
            <a:off x="6639451" y="2379050"/>
            <a:ext cx="1762979" cy="1738286"/>
            <a:chOff x="5057875" y="2273975"/>
            <a:chExt cx="1822955" cy="1797421"/>
          </a:xfrm>
        </p:grpSpPr>
        <p:sp>
          <p:nvSpPr>
            <p:cNvPr id="3445" name="Google Shape;3445;p52"/>
            <p:cNvSpPr/>
            <p:nvPr/>
          </p:nvSpPr>
          <p:spPr>
            <a:xfrm>
              <a:off x="5057875" y="2356153"/>
              <a:ext cx="1822955" cy="1715242"/>
            </a:xfrm>
            <a:custGeom>
              <a:avLst/>
              <a:gdLst/>
              <a:ahLst/>
              <a:cxnLst/>
              <a:rect l="l" t="t" r="r" b="b"/>
              <a:pathLst>
                <a:path w="44054" h="41451" extrusionOk="0">
                  <a:moveTo>
                    <a:pt x="6232" y="8126"/>
                  </a:moveTo>
                  <a:cubicBezTo>
                    <a:pt x="1" y="16845"/>
                    <a:pt x="2032" y="28988"/>
                    <a:pt x="10751" y="35220"/>
                  </a:cubicBezTo>
                  <a:lnTo>
                    <a:pt x="10751" y="35220"/>
                  </a:lnTo>
                  <a:cubicBezTo>
                    <a:pt x="19471" y="41451"/>
                    <a:pt x="31591" y="39442"/>
                    <a:pt x="37822" y="30700"/>
                  </a:cubicBezTo>
                  <a:lnTo>
                    <a:pt x="37822" y="30700"/>
                  </a:lnTo>
                  <a:cubicBezTo>
                    <a:pt x="44054" y="21981"/>
                    <a:pt x="42045" y="9861"/>
                    <a:pt x="33326" y="3629"/>
                  </a:cubicBezTo>
                  <a:lnTo>
                    <a:pt x="33326" y="3629"/>
                  </a:lnTo>
                  <a:cubicBezTo>
                    <a:pt x="29902" y="1187"/>
                    <a:pt x="25953" y="0"/>
                    <a:pt x="22050" y="0"/>
                  </a:cubicBezTo>
                  <a:lnTo>
                    <a:pt x="22050" y="0"/>
                  </a:lnTo>
                  <a:cubicBezTo>
                    <a:pt x="16001" y="0"/>
                    <a:pt x="10021" y="2831"/>
                    <a:pt x="6232" y="8126"/>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2"/>
            <p:cNvSpPr/>
            <p:nvPr/>
          </p:nvSpPr>
          <p:spPr>
            <a:xfrm>
              <a:off x="5185404" y="3062615"/>
              <a:ext cx="1593420" cy="983272"/>
            </a:xfrm>
            <a:custGeom>
              <a:avLst/>
              <a:gdLst/>
              <a:ahLst/>
              <a:cxnLst/>
              <a:rect l="l" t="t" r="r" b="b"/>
              <a:pathLst>
                <a:path w="38507" h="23762" extrusionOk="0">
                  <a:moveTo>
                    <a:pt x="22917" y="8492"/>
                  </a:moveTo>
                  <a:cubicBezTo>
                    <a:pt x="18534" y="9542"/>
                    <a:pt x="14038" y="9770"/>
                    <a:pt x="9587" y="9131"/>
                  </a:cubicBezTo>
                  <a:cubicBezTo>
                    <a:pt x="6346" y="8674"/>
                    <a:pt x="2990" y="7989"/>
                    <a:pt x="0" y="6574"/>
                  </a:cubicBezTo>
                  <a:cubicBezTo>
                    <a:pt x="1575" y="13536"/>
                    <a:pt x="6916" y="19379"/>
                    <a:pt x="14334" y="21205"/>
                  </a:cubicBezTo>
                  <a:cubicBezTo>
                    <a:pt x="24743" y="23762"/>
                    <a:pt x="35265" y="17371"/>
                    <a:pt x="37799" y="6962"/>
                  </a:cubicBezTo>
                  <a:cubicBezTo>
                    <a:pt x="38392" y="4611"/>
                    <a:pt x="38506" y="2260"/>
                    <a:pt x="38233" y="1"/>
                  </a:cubicBezTo>
                  <a:cubicBezTo>
                    <a:pt x="33987" y="4109"/>
                    <a:pt x="28714" y="7099"/>
                    <a:pt x="22917" y="8492"/>
                  </a:cubicBezTo>
                  <a:close/>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2"/>
            <p:cNvSpPr/>
            <p:nvPr/>
          </p:nvSpPr>
          <p:spPr>
            <a:xfrm>
              <a:off x="5496117" y="3077719"/>
              <a:ext cx="1281745" cy="968168"/>
            </a:xfrm>
            <a:custGeom>
              <a:avLst/>
              <a:gdLst/>
              <a:ahLst/>
              <a:cxnLst/>
              <a:rect l="l" t="t" r="r" b="b"/>
              <a:pathLst>
                <a:path w="30975" h="23397" extrusionOk="0">
                  <a:moveTo>
                    <a:pt x="5935" y="17097"/>
                  </a:moveTo>
                  <a:cubicBezTo>
                    <a:pt x="3995" y="17394"/>
                    <a:pt x="1986" y="17622"/>
                    <a:pt x="1" y="17667"/>
                  </a:cubicBezTo>
                  <a:cubicBezTo>
                    <a:pt x="1986" y="19128"/>
                    <a:pt x="4292" y="20224"/>
                    <a:pt x="6825" y="20840"/>
                  </a:cubicBezTo>
                  <a:cubicBezTo>
                    <a:pt x="17234" y="23397"/>
                    <a:pt x="27756" y="17006"/>
                    <a:pt x="30290" y="6597"/>
                  </a:cubicBezTo>
                  <a:cubicBezTo>
                    <a:pt x="30815" y="4452"/>
                    <a:pt x="30975" y="2329"/>
                    <a:pt x="30769" y="229"/>
                  </a:cubicBezTo>
                  <a:cubicBezTo>
                    <a:pt x="30746" y="161"/>
                    <a:pt x="30724" y="69"/>
                    <a:pt x="30678" y="1"/>
                  </a:cubicBezTo>
                  <a:cubicBezTo>
                    <a:pt x="27825" y="5159"/>
                    <a:pt x="23648" y="9565"/>
                    <a:pt x="18512" y="12600"/>
                  </a:cubicBezTo>
                  <a:cubicBezTo>
                    <a:pt x="14609" y="14883"/>
                    <a:pt x="10409" y="16412"/>
                    <a:pt x="5935" y="17097"/>
                  </a:cubicBezTo>
                </a:path>
              </a:pathLst>
            </a:custGeom>
            <a:solidFill>
              <a:srgbClr val="950E6F">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2"/>
            <p:cNvSpPr/>
            <p:nvPr/>
          </p:nvSpPr>
          <p:spPr>
            <a:xfrm>
              <a:off x="5166494" y="2273975"/>
              <a:ext cx="1628386" cy="1134391"/>
            </a:xfrm>
            <a:custGeom>
              <a:avLst/>
              <a:gdLst/>
              <a:ahLst/>
              <a:cxnLst/>
              <a:rect l="l" t="t" r="r" b="b"/>
              <a:pathLst>
                <a:path w="39352" h="27414" extrusionOk="0">
                  <a:moveTo>
                    <a:pt x="38781" y="22575"/>
                  </a:moveTo>
                  <a:cubicBezTo>
                    <a:pt x="39351" y="13376"/>
                    <a:pt x="33303" y="4817"/>
                    <a:pt x="24036" y="2557"/>
                  </a:cubicBezTo>
                  <a:cubicBezTo>
                    <a:pt x="13605" y="0"/>
                    <a:pt x="3105" y="6369"/>
                    <a:pt x="548" y="16800"/>
                  </a:cubicBezTo>
                  <a:cubicBezTo>
                    <a:pt x="183" y="18306"/>
                    <a:pt x="1" y="19836"/>
                    <a:pt x="1" y="21342"/>
                  </a:cubicBezTo>
                  <a:cubicBezTo>
                    <a:pt x="2808" y="19288"/>
                    <a:pt x="7944" y="16982"/>
                    <a:pt x="15704" y="18900"/>
                  </a:cubicBezTo>
                  <a:cubicBezTo>
                    <a:pt x="26775" y="21593"/>
                    <a:pt x="33965" y="27414"/>
                    <a:pt x="38781" y="22575"/>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2"/>
            <p:cNvSpPr/>
            <p:nvPr/>
          </p:nvSpPr>
          <p:spPr>
            <a:xfrm>
              <a:off x="5535800" y="2324995"/>
              <a:ext cx="1234490" cy="885987"/>
            </a:xfrm>
            <a:custGeom>
              <a:avLst/>
              <a:gdLst/>
              <a:ahLst/>
              <a:cxnLst/>
              <a:rect l="l" t="t" r="r" b="b"/>
              <a:pathLst>
                <a:path w="29833" h="21411" extrusionOk="0">
                  <a:moveTo>
                    <a:pt x="0" y="3857"/>
                  </a:moveTo>
                  <a:cubicBezTo>
                    <a:pt x="2762" y="4109"/>
                    <a:pt x="5981" y="5067"/>
                    <a:pt x="9518" y="7395"/>
                  </a:cubicBezTo>
                  <a:cubicBezTo>
                    <a:pt x="18945" y="13604"/>
                    <a:pt x="23784" y="21410"/>
                    <a:pt x="29833" y="18717"/>
                  </a:cubicBezTo>
                  <a:cubicBezTo>
                    <a:pt x="29240" y="10568"/>
                    <a:pt x="23488" y="3378"/>
                    <a:pt x="15111" y="1324"/>
                  </a:cubicBezTo>
                  <a:cubicBezTo>
                    <a:pt x="9724" y="0"/>
                    <a:pt x="4314" y="1073"/>
                    <a:pt x="0" y="3857"/>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2"/>
            <p:cNvSpPr/>
            <p:nvPr/>
          </p:nvSpPr>
          <p:spPr>
            <a:xfrm>
              <a:off x="5299651" y="2355202"/>
              <a:ext cx="1168406" cy="1168406"/>
            </a:xfrm>
            <a:custGeom>
              <a:avLst/>
              <a:gdLst/>
              <a:ahLst/>
              <a:cxnLst/>
              <a:rect l="l" t="t" r="r" b="b"/>
              <a:pathLst>
                <a:path w="28236" h="28236" extrusionOk="0">
                  <a:moveTo>
                    <a:pt x="26547" y="17165"/>
                  </a:moveTo>
                  <a:cubicBezTo>
                    <a:pt x="24858" y="24013"/>
                    <a:pt x="17942" y="28235"/>
                    <a:pt x="11071" y="26546"/>
                  </a:cubicBezTo>
                  <a:cubicBezTo>
                    <a:pt x="4201" y="24857"/>
                    <a:pt x="1" y="17941"/>
                    <a:pt x="1667" y="11071"/>
                  </a:cubicBezTo>
                  <a:cubicBezTo>
                    <a:pt x="3356" y="4200"/>
                    <a:pt x="10295" y="0"/>
                    <a:pt x="17166" y="1667"/>
                  </a:cubicBezTo>
                  <a:cubicBezTo>
                    <a:pt x="24036" y="3356"/>
                    <a:pt x="28236" y="10295"/>
                    <a:pt x="26547" y="17165"/>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2"/>
            <p:cNvSpPr/>
            <p:nvPr/>
          </p:nvSpPr>
          <p:spPr>
            <a:xfrm>
              <a:off x="5417581" y="2577324"/>
              <a:ext cx="485677" cy="279729"/>
            </a:xfrm>
            <a:custGeom>
              <a:avLst/>
              <a:gdLst/>
              <a:ahLst/>
              <a:cxnLst/>
              <a:rect l="l" t="t" r="r" b="b"/>
              <a:pathLst>
                <a:path w="11737" h="6760" extrusionOk="0">
                  <a:moveTo>
                    <a:pt x="8000" y="1"/>
                  </a:moveTo>
                  <a:cubicBezTo>
                    <a:pt x="5038" y="1"/>
                    <a:pt x="0" y="3614"/>
                    <a:pt x="3268" y="6182"/>
                  </a:cubicBezTo>
                  <a:cubicBezTo>
                    <a:pt x="3774" y="6585"/>
                    <a:pt x="4370" y="6759"/>
                    <a:pt x="4999" y="6759"/>
                  </a:cubicBezTo>
                  <a:cubicBezTo>
                    <a:pt x="6043" y="6759"/>
                    <a:pt x="7175" y="6278"/>
                    <a:pt x="8130" y="5566"/>
                  </a:cubicBezTo>
                  <a:cubicBezTo>
                    <a:pt x="9682" y="4424"/>
                    <a:pt x="11736" y="750"/>
                    <a:pt x="8632" y="65"/>
                  </a:cubicBezTo>
                  <a:cubicBezTo>
                    <a:pt x="8436" y="22"/>
                    <a:pt x="8224" y="1"/>
                    <a:pt x="8000"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2"/>
            <p:cNvSpPr/>
            <p:nvPr/>
          </p:nvSpPr>
          <p:spPr>
            <a:xfrm>
              <a:off x="5868237" y="2537476"/>
              <a:ext cx="251301" cy="141726"/>
            </a:xfrm>
            <a:custGeom>
              <a:avLst/>
              <a:gdLst/>
              <a:ahLst/>
              <a:cxnLst/>
              <a:rect l="l" t="t" r="r" b="b"/>
              <a:pathLst>
                <a:path w="6073" h="3425" extrusionOk="0">
                  <a:moveTo>
                    <a:pt x="2991" y="46"/>
                  </a:moveTo>
                  <a:cubicBezTo>
                    <a:pt x="4018" y="1"/>
                    <a:pt x="5045" y="320"/>
                    <a:pt x="5342" y="1188"/>
                  </a:cubicBezTo>
                  <a:cubicBezTo>
                    <a:pt x="6072" y="3424"/>
                    <a:pt x="2238" y="3424"/>
                    <a:pt x="1165" y="2329"/>
                  </a:cubicBezTo>
                  <a:cubicBezTo>
                    <a:pt x="1" y="1119"/>
                    <a:pt x="1987" y="115"/>
                    <a:pt x="2991" y="46"/>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2"/>
            <p:cNvSpPr/>
            <p:nvPr/>
          </p:nvSpPr>
          <p:spPr>
            <a:xfrm>
              <a:off x="5178784" y="2910548"/>
              <a:ext cx="1600992" cy="614907"/>
            </a:xfrm>
            <a:custGeom>
              <a:avLst/>
              <a:gdLst/>
              <a:ahLst/>
              <a:cxnLst/>
              <a:rect l="l" t="t" r="r" b="b"/>
              <a:pathLst>
                <a:path w="38690" h="14860" extrusionOk="0">
                  <a:moveTo>
                    <a:pt x="4657" y="9245"/>
                  </a:moveTo>
                  <a:cubicBezTo>
                    <a:pt x="4657" y="9245"/>
                    <a:pt x="4657" y="9245"/>
                    <a:pt x="4657" y="9245"/>
                  </a:cubicBezTo>
                  <a:cubicBezTo>
                    <a:pt x="4657" y="9245"/>
                    <a:pt x="4657" y="9245"/>
                    <a:pt x="4657" y="9245"/>
                  </a:cubicBezTo>
                  <a:cubicBezTo>
                    <a:pt x="4657" y="9245"/>
                    <a:pt x="4657" y="9245"/>
                    <a:pt x="4657" y="9245"/>
                  </a:cubicBezTo>
                  <a:cubicBezTo>
                    <a:pt x="4657" y="9245"/>
                    <a:pt x="4657" y="9245"/>
                    <a:pt x="4657" y="9245"/>
                  </a:cubicBezTo>
                  <a:close/>
                  <a:moveTo>
                    <a:pt x="4657" y="9199"/>
                  </a:moveTo>
                  <a:cubicBezTo>
                    <a:pt x="4657" y="9199"/>
                    <a:pt x="4657" y="9176"/>
                    <a:pt x="4657" y="9176"/>
                  </a:cubicBezTo>
                  <a:cubicBezTo>
                    <a:pt x="4657" y="9176"/>
                    <a:pt x="4657" y="9199"/>
                    <a:pt x="4657" y="9199"/>
                  </a:cubicBezTo>
                  <a:lnTo>
                    <a:pt x="4657" y="9199"/>
                  </a:lnTo>
                  <a:moveTo>
                    <a:pt x="2694" y="14015"/>
                  </a:moveTo>
                  <a:cubicBezTo>
                    <a:pt x="3561" y="14130"/>
                    <a:pt x="4428" y="14175"/>
                    <a:pt x="5296" y="14038"/>
                  </a:cubicBezTo>
                  <a:cubicBezTo>
                    <a:pt x="6528" y="13878"/>
                    <a:pt x="7738" y="13125"/>
                    <a:pt x="8742" y="12463"/>
                  </a:cubicBezTo>
                  <a:cubicBezTo>
                    <a:pt x="9496" y="11961"/>
                    <a:pt x="10295" y="11368"/>
                    <a:pt x="11185" y="11162"/>
                  </a:cubicBezTo>
                  <a:cubicBezTo>
                    <a:pt x="12303" y="10911"/>
                    <a:pt x="13513" y="11596"/>
                    <a:pt x="14403" y="12212"/>
                  </a:cubicBezTo>
                  <a:cubicBezTo>
                    <a:pt x="15910" y="13262"/>
                    <a:pt x="17553" y="14152"/>
                    <a:pt x="19379" y="14495"/>
                  </a:cubicBezTo>
                  <a:cubicBezTo>
                    <a:pt x="21365" y="14860"/>
                    <a:pt x="23373" y="14381"/>
                    <a:pt x="25268" y="13787"/>
                  </a:cubicBezTo>
                  <a:cubicBezTo>
                    <a:pt x="26820" y="13285"/>
                    <a:pt x="28304" y="12714"/>
                    <a:pt x="29879" y="12281"/>
                  </a:cubicBezTo>
                  <a:cubicBezTo>
                    <a:pt x="31385" y="11870"/>
                    <a:pt x="32641" y="11254"/>
                    <a:pt x="33942" y="10409"/>
                  </a:cubicBezTo>
                  <a:cubicBezTo>
                    <a:pt x="35882" y="9176"/>
                    <a:pt x="37868" y="7465"/>
                    <a:pt x="38689" y="5250"/>
                  </a:cubicBezTo>
                  <a:cubicBezTo>
                    <a:pt x="38621" y="3653"/>
                    <a:pt x="38370" y="2078"/>
                    <a:pt x="37936" y="548"/>
                  </a:cubicBezTo>
                  <a:cubicBezTo>
                    <a:pt x="37776" y="571"/>
                    <a:pt x="37639" y="685"/>
                    <a:pt x="37457" y="800"/>
                  </a:cubicBezTo>
                  <a:cubicBezTo>
                    <a:pt x="37571" y="731"/>
                    <a:pt x="37685" y="685"/>
                    <a:pt x="37776" y="617"/>
                  </a:cubicBezTo>
                  <a:cubicBezTo>
                    <a:pt x="37525" y="777"/>
                    <a:pt x="37365" y="982"/>
                    <a:pt x="37206" y="1210"/>
                  </a:cubicBezTo>
                  <a:cubicBezTo>
                    <a:pt x="36977" y="1507"/>
                    <a:pt x="36955" y="1964"/>
                    <a:pt x="36886" y="2306"/>
                  </a:cubicBezTo>
                  <a:cubicBezTo>
                    <a:pt x="36749" y="2854"/>
                    <a:pt x="36544" y="3356"/>
                    <a:pt x="36361" y="3881"/>
                  </a:cubicBezTo>
                  <a:cubicBezTo>
                    <a:pt x="35768" y="5456"/>
                    <a:pt x="34535" y="6825"/>
                    <a:pt x="32983" y="7533"/>
                  </a:cubicBezTo>
                  <a:cubicBezTo>
                    <a:pt x="31705" y="8104"/>
                    <a:pt x="30130" y="7738"/>
                    <a:pt x="28760" y="7807"/>
                  </a:cubicBezTo>
                  <a:cubicBezTo>
                    <a:pt x="26934" y="7898"/>
                    <a:pt x="25314" y="8378"/>
                    <a:pt x="23602" y="8994"/>
                  </a:cubicBezTo>
                  <a:cubicBezTo>
                    <a:pt x="21913" y="9610"/>
                    <a:pt x="20361" y="9519"/>
                    <a:pt x="18626" y="9473"/>
                  </a:cubicBezTo>
                  <a:cubicBezTo>
                    <a:pt x="16823" y="9450"/>
                    <a:pt x="15225" y="8332"/>
                    <a:pt x="13559" y="7784"/>
                  </a:cubicBezTo>
                  <a:cubicBezTo>
                    <a:pt x="12737" y="7510"/>
                    <a:pt x="11870" y="7487"/>
                    <a:pt x="10979" y="7465"/>
                  </a:cubicBezTo>
                  <a:cubicBezTo>
                    <a:pt x="9975" y="7419"/>
                    <a:pt x="9541" y="6688"/>
                    <a:pt x="8811" y="6049"/>
                  </a:cubicBezTo>
                  <a:cubicBezTo>
                    <a:pt x="7396" y="4748"/>
                    <a:pt x="5456" y="4292"/>
                    <a:pt x="3949" y="3128"/>
                  </a:cubicBezTo>
                  <a:cubicBezTo>
                    <a:pt x="2739" y="2192"/>
                    <a:pt x="1324" y="1644"/>
                    <a:pt x="936" y="23"/>
                  </a:cubicBezTo>
                  <a:cubicBezTo>
                    <a:pt x="891" y="23"/>
                    <a:pt x="845" y="1"/>
                    <a:pt x="822" y="1"/>
                  </a:cubicBezTo>
                  <a:cubicBezTo>
                    <a:pt x="411" y="1256"/>
                    <a:pt x="137" y="2534"/>
                    <a:pt x="0" y="3835"/>
                  </a:cubicBezTo>
                  <a:cubicBezTo>
                    <a:pt x="594" y="4771"/>
                    <a:pt x="1575" y="5547"/>
                    <a:pt x="2420" y="6141"/>
                  </a:cubicBezTo>
                  <a:cubicBezTo>
                    <a:pt x="3219" y="6711"/>
                    <a:pt x="4383" y="7373"/>
                    <a:pt x="4588" y="8446"/>
                  </a:cubicBezTo>
                  <a:cubicBezTo>
                    <a:pt x="4931" y="10226"/>
                    <a:pt x="3470" y="10204"/>
                    <a:pt x="2214" y="9930"/>
                  </a:cubicBezTo>
                  <a:cubicBezTo>
                    <a:pt x="1735" y="9816"/>
                    <a:pt x="1096" y="9816"/>
                    <a:pt x="639" y="9542"/>
                  </a:cubicBezTo>
                  <a:cubicBezTo>
                    <a:pt x="434" y="9405"/>
                    <a:pt x="297" y="9176"/>
                    <a:pt x="114" y="9017"/>
                  </a:cubicBezTo>
                  <a:cubicBezTo>
                    <a:pt x="388" y="10683"/>
                    <a:pt x="868" y="12326"/>
                    <a:pt x="1575" y="13878"/>
                  </a:cubicBezTo>
                  <a:cubicBezTo>
                    <a:pt x="1918" y="13970"/>
                    <a:pt x="2374" y="13993"/>
                    <a:pt x="2694" y="14015"/>
                  </a:cubicBezTo>
                  <a:close/>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2"/>
            <p:cNvSpPr/>
            <p:nvPr/>
          </p:nvSpPr>
          <p:spPr>
            <a:xfrm>
              <a:off x="5918305" y="3415867"/>
              <a:ext cx="818000" cy="512905"/>
            </a:xfrm>
            <a:custGeom>
              <a:avLst/>
              <a:gdLst/>
              <a:ahLst/>
              <a:cxnLst/>
              <a:rect l="l" t="t" r="r" b="b"/>
              <a:pathLst>
                <a:path w="19768" h="12395" extrusionOk="0">
                  <a:moveTo>
                    <a:pt x="17325" y="708"/>
                  </a:moveTo>
                  <a:cubicBezTo>
                    <a:pt x="15659" y="1666"/>
                    <a:pt x="14472" y="3082"/>
                    <a:pt x="13102" y="4405"/>
                  </a:cubicBezTo>
                  <a:cubicBezTo>
                    <a:pt x="11527" y="5912"/>
                    <a:pt x="9382" y="6254"/>
                    <a:pt x="7305" y="6551"/>
                  </a:cubicBezTo>
                  <a:cubicBezTo>
                    <a:pt x="5433" y="6825"/>
                    <a:pt x="526" y="6711"/>
                    <a:pt x="297" y="9290"/>
                  </a:cubicBezTo>
                  <a:cubicBezTo>
                    <a:pt x="1" y="12394"/>
                    <a:pt x="4406" y="10956"/>
                    <a:pt x="6049" y="10728"/>
                  </a:cubicBezTo>
                  <a:cubicBezTo>
                    <a:pt x="8423" y="10386"/>
                    <a:pt x="10843" y="10112"/>
                    <a:pt x="13034" y="9062"/>
                  </a:cubicBezTo>
                  <a:cubicBezTo>
                    <a:pt x="13467" y="8856"/>
                    <a:pt x="13856" y="8605"/>
                    <a:pt x="14198" y="8354"/>
                  </a:cubicBezTo>
                  <a:cubicBezTo>
                    <a:pt x="15316" y="7373"/>
                    <a:pt x="16321" y="6277"/>
                    <a:pt x="17211" y="5022"/>
                  </a:cubicBezTo>
                  <a:cubicBezTo>
                    <a:pt x="18329" y="3470"/>
                    <a:pt x="19174" y="1826"/>
                    <a:pt x="19767" y="114"/>
                  </a:cubicBezTo>
                  <a:cubicBezTo>
                    <a:pt x="18946" y="0"/>
                    <a:pt x="17987" y="343"/>
                    <a:pt x="17325" y="708"/>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2"/>
            <p:cNvSpPr/>
            <p:nvPr/>
          </p:nvSpPr>
          <p:spPr>
            <a:xfrm>
              <a:off x="5615123" y="2649861"/>
              <a:ext cx="381648" cy="421290"/>
            </a:xfrm>
            <a:custGeom>
              <a:avLst/>
              <a:gdLst/>
              <a:ahLst/>
              <a:cxnLst/>
              <a:rect l="l" t="t" r="r" b="b"/>
              <a:pathLst>
                <a:path w="9223" h="10181" extrusionOk="0">
                  <a:moveTo>
                    <a:pt x="7350" y="6689"/>
                  </a:moveTo>
                  <a:cubicBezTo>
                    <a:pt x="6483" y="6278"/>
                    <a:pt x="5502" y="6095"/>
                    <a:pt x="4611" y="5776"/>
                  </a:cubicBezTo>
                  <a:cubicBezTo>
                    <a:pt x="3721" y="5456"/>
                    <a:pt x="2374" y="5502"/>
                    <a:pt x="1918" y="4543"/>
                  </a:cubicBezTo>
                  <a:cubicBezTo>
                    <a:pt x="1576" y="3836"/>
                    <a:pt x="1530" y="2945"/>
                    <a:pt x="1393" y="2169"/>
                  </a:cubicBezTo>
                  <a:cubicBezTo>
                    <a:pt x="1279" y="1439"/>
                    <a:pt x="914" y="777"/>
                    <a:pt x="503" y="184"/>
                  </a:cubicBezTo>
                  <a:cubicBezTo>
                    <a:pt x="366" y="1"/>
                    <a:pt x="1" y="138"/>
                    <a:pt x="69" y="366"/>
                  </a:cubicBezTo>
                  <a:cubicBezTo>
                    <a:pt x="320" y="1325"/>
                    <a:pt x="297" y="2352"/>
                    <a:pt x="412" y="3333"/>
                  </a:cubicBezTo>
                  <a:cubicBezTo>
                    <a:pt x="503" y="4315"/>
                    <a:pt x="845" y="5068"/>
                    <a:pt x="1165" y="5958"/>
                  </a:cubicBezTo>
                  <a:cubicBezTo>
                    <a:pt x="1964" y="8127"/>
                    <a:pt x="4132" y="10181"/>
                    <a:pt x="6552" y="10158"/>
                  </a:cubicBezTo>
                  <a:cubicBezTo>
                    <a:pt x="8606" y="10135"/>
                    <a:pt x="9222" y="7579"/>
                    <a:pt x="7350" y="6689"/>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2"/>
            <p:cNvSpPr/>
            <p:nvPr/>
          </p:nvSpPr>
          <p:spPr>
            <a:xfrm>
              <a:off x="5343099" y="3651023"/>
              <a:ext cx="319288" cy="177603"/>
            </a:xfrm>
            <a:custGeom>
              <a:avLst/>
              <a:gdLst/>
              <a:ahLst/>
              <a:cxnLst/>
              <a:rect l="l" t="t" r="r" b="b"/>
              <a:pathLst>
                <a:path w="7716" h="4292" extrusionOk="0">
                  <a:moveTo>
                    <a:pt x="4543" y="3927"/>
                  </a:moveTo>
                  <a:cubicBezTo>
                    <a:pt x="5479" y="4132"/>
                    <a:pt x="6666" y="4292"/>
                    <a:pt x="7465" y="3584"/>
                  </a:cubicBezTo>
                  <a:cubicBezTo>
                    <a:pt x="7693" y="3379"/>
                    <a:pt x="7716" y="3059"/>
                    <a:pt x="7533" y="2831"/>
                  </a:cubicBezTo>
                  <a:cubicBezTo>
                    <a:pt x="6712" y="1644"/>
                    <a:pt x="4703" y="1735"/>
                    <a:pt x="3425" y="1416"/>
                  </a:cubicBezTo>
                  <a:cubicBezTo>
                    <a:pt x="2557" y="1188"/>
                    <a:pt x="1690" y="891"/>
                    <a:pt x="868" y="526"/>
                  </a:cubicBezTo>
                  <a:cubicBezTo>
                    <a:pt x="731" y="457"/>
                    <a:pt x="389" y="206"/>
                    <a:pt x="1" y="1"/>
                  </a:cubicBezTo>
                  <a:cubicBezTo>
                    <a:pt x="1097" y="1393"/>
                    <a:pt x="2398" y="2671"/>
                    <a:pt x="3927" y="3767"/>
                  </a:cubicBezTo>
                  <a:cubicBezTo>
                    <a:pt x="4132" y="3812"/>
                    <a:pt x="4338" y="3881"/>
                    <a:pt x="4543" y="3927"/>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2"/>
            <p:cNvSpPr/>
            <p:nvPr/>
          </p:nvSpPr>
          <p:spPr>
            <a:xfrm>
              <a:off x="5705784" y="2396746"/>
              <a:ext cx="944581" cy="513857"/>
            </a:xfrm>
            <a:custGeom>
              <a:avLst/>
              <a:gdLst/>
              <a:ahLst/>
              <a:cxnLst/>
              <a:rect l="l" t="t" r="r" b="b"/>
              <a:pathLst>
                <a:path w="22827" h="12418" extrusionOk="0">
                  <a:moveTo>
                    <a:pt x="526" y="1210"/>
                  </a:moveTo>
                  <a:cubicBezTo>
                    <a:pt x="731" y="1553"/>
                    <a:pt x="1188" y="1850"/>
                    <a:pt x="1485" y="2123"/>
                  </a:cubicBezTo>
                  <a:cubicBezTo>
                    <a:pt x="1964" y="2534"/>
                    <a:pt x="2420" y="2991"/>
                    <a:pt x="2740" y="3516"/>
                  </a:cubicBezTo>
                  <a:cubicBezTo>
                    <a:pt x="3379" y="4589"/>
                    <a:pt x="2968" y="6186"/>
                    <a:pt x="3402" y="7373"/>
                  </a:cubicBezTo>
                  <a:cubicBezTo>
                    <a:pt x="4520" y="10592"/>
                    <a:pt x="7533" y="11756"/>
                    <a:pt x="10660" y="12189"/>
                  </a:cubicBezTo>
                  <a:cubicBezTo>
                    <a:pt x="12304" y="12418"/>
                    <a:pt x="13924" y="12007"/>
                    <a:pt x="15545" y="11710"/>
                  </a:cubicBezTo>
                  <a:cubicBezTo>
                    <a:pt x="17120" y="11413"/>
                    <a:pt x="18763" y="11687"/>
                    <a:pt x="20315" y="11254"/>
                  </a:cubicBezTo>
                  <a:cubicBezTo>
                    <a:pt x="21639" y="10888"/>
                    <a:pt x="22347" y="9998"/>
                    <a:pt x="22689" y="8720"/>
                  </a:cubicBezTo>
                  <a:cubicBezTo>
                    <a:pt x="22781" y="8378"/>
                    <a:pt x="22826" y="8058"/>
                    <a:pt x="22826" y="7784"/>
                  </a:cubicBezTo>
                  <a:cubicBezTo>
                    <a:pt x="22073" y="6597"/>
                    <a:pt x="21160" y="5502"/>
                    <a:pt x="20133" y="4497"/>
                  </a:cubicBezTo>
                  <a:cubicBezTo>
                    <a:pt x="19722" y="4292"/>
                    <a:pt x="19288" y="4246"/>
                    <a:pt x="19014" y="4680"/>
                  </a:cubicBezTo>
                  <a:cubicBezTo>
                    <a:pt x="18832" y="4977"/>
                    <a:pt x="18672" y="5296"/>
                    <a:pt x="18467" y="5570"/>
                  </a:cubicBezTo>
                  <a:cubicBezTo>
                    <a:pt x="18261" y="5890"/>
                    <a:pt x="18352" y="6186"/>
                    <a:pt x="18238" y="6529"/>
                  </a:cubicBezTo>
                  <a:cubicBezTo>
                    <a:pt x="17896" y="7442"/>
                    <a:pt x="16846" y="7099"/>
                    <a:pt x="16070" y="7168"/>
                  </a:cubicBezTo>
                  <a:cubicBezTo>
                    <a:pt x="15043" y="7282"/>
                    <a:pt x="14061" y="7487"/>
                    <a:pt x="13057" y="7716"/>
                  </a:cubicBezTo>
                  <a:cubicBezTo>
                    <a:pt x="11802" y="7990"/>
                    <a:pt x="10501" y="7898"/>
                    <a:pt x="9222" y="7853"/>
                  </a:cubicBezTo>
                  <a:cubicBezTo>
                    <a:pt x="7944" y="7784"/>
                    <a:pt x="6826" y="7579"/>
                    <a:pt x="6027" y="6506"/>
                  </a:cubicBezTo>
                  <a:cubicBezTo>
                    <a:pt x="5479" y="5776"/>
                    <a:pt x="5205" y="4566"/>
                    <a:pt x="4931" y="3698"/>
                  </a:cubicBezTo>
                  <a:cubicBezTo>
                    <a:pt x="4497" y="2260"/>
                    <a:pt x="3219" y="891"/>
                    <a:pt x="1850" y="275"/>
                  </a:cubicBezTo>
                  <a:cubicBezTo>
                    <a:pt x="1211" y="1"/>
                    <a:pt x="1" y="343"/>
                    <a:pt x="526" y="1210"/>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2"/>
            <p:cNvSpPr/>
            <p:nvPr/>
          </p:nvSpPr>
          <p:spPr>
            <a:xfrm>
              <a:off x="5336520" y="2639475"/>
              <a:ext cx="167217" cy="201231"/>
            </a:xfrm>
            <a:custGeom>
              <a:avLst/>
              <a:gdLst/>
              <a:ahLst/>
              <a:cxnLst/>
              <a:rect l="l" t="t" r="r" b="b"/>
              <a:pathLst>
                <a:path w="4041" h="4863" extrusionOk="0">
                  <a:moveTo>
                    <a:pt x="799" y="2603"/>
                  </a:moveTo>
                  <a:cubicBezTo>
                    <a:pt x="1370" y="3516"/>
                    <a:pt x="2146" y="4863"/>
                    <a:pt x="3356" y="4840"/>
                  </a:cubicBezTo>
                  <a:cubicBezTo>
                    <a:pt x="3675" y="4840"/>
                    <a:pt x="4040" y="4566"/>
                    <a:pt x="3949" y="4201"/>
                  </a:cubicBezTo>
                  <a:cubicBezTo>
                    <a:pt x="3721" y="3242"/>
                    <a:pt x="2853" y="2717"/>
                    <a:pt x="2260" y="1964"/>
                  </a:cubicBezTo>
                  <a:cubicBezTo>
                    <a:pt x="1918" y="1530"/>
                    <a:pt x="1644" y="1074"/>
                    <a:pt x="1370" y="594"/>
                  </a:cubicBezTo>
                  <a:cubicBezTo>
                    <a:pt x="1164" y="298"/>
                    <a:pt x="913" y="1"/>
                    <a:pt x="548" y="115"/>
                  </a:cubicBezTo>
                  <a:cubicBezTo>
                    <a:pt x="365" y="320"/>
                    <a:pt x="206" y="526"/>
                    <a:pt x="46" y="754"/>
                  </a:cubicBezTo>
                  <a:cubicBezTo>
                    <a:pt x="0" y="1393"/>
                    <a:pt x="571" y="2238"/>
                    <a:pt x="799" y="2603"/>
                  </a:cubicBezTo>
                  <a:close/>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2"/>
            <p:cNvSpPr/>
            <p:nvPr/>
          </p:nvSpPr>
          <p:spPr>
            <a:xfrm>
              <a:off x="5114564" y="2371257"/>
              <a:ext cx="1671835" cy="1524481"/>
            </a:xfrm>
            <a:custGeom>
              <a:avLst/>
              <a:gdLst/>
              <a:ahLst/>
              <a:cxnLst/>
              <a:rect l="l" t="t" r="r" b="b"/>
              <a:pathLst>
                <a:path w="40402" h="36841" extrusionOk="0">
                  <a:moveTo>
                    <a:pt x="14608" y="1028"/>
                  </a:moveTo>
                  <a:cubicBezTo>
                    <a:pt x="14814" y="1370"/>
                    <a:pt x="15293" y="1667"/>
                    <a:pt x="15567" y="1918"/>
                  </a:cubicBezTo>
                  <a:lnTo>
                    <a:pt x="15567" y="1918"/>
                  </a:lnTo>
                  <a:cubicBezTo>
                    <a:pt x="16046" y="2351"/>
                    <a:pt x="16503" y="2785"/>
                    <a:pt x="16822" y="3333"/>
                  </a:cubicBezTo>
                  <a:lnTo>
                    <a:pt x="16822" y="3333"/>
                  </a:lnTo>
                  <a:cubicBezTo>
                    <a:pt x="17462" y="4406"/>
                    <a:pt x="17074" y="5981"/>
                    <a:pt x="17484" y="7190"/>
                  </a:cubicBezTo>
                  <a:lnTo>
                    <a:pt x="17484" y="7190"/>
                  </a:lnTo>
                  <a:cubicBezTo>
                    <a:pt x="18603" y="10409"/>
                    <a:pt x="21616" y="11573"/>
                    <a:pt x="24743" y="12007"/>
                  </a:cubicBezTo>
                  <a:lnTo>
                    <a:pt x="24743" y="12007"/>
                  </a:lnTo>
                  <a:cubicBezTo>
                    <a:pt x="26386" y="12212"/>
                    <a:pt x="28030" y="11824"/>
                    <a:pt x="29627" y="11527"/>
                  </a:cubicBezTo>
                  <a:lnTo>
                    <a:pt x="29627" y="11527"/>
                  </a:lnTo>
                  <a:cubicBezTo>
                    <a:pt x="31202" y="11230"/>
                    <a:pt x="32869" y="11504"/>
                    <a:pt x="34421" y="11071"/>
                  </a:cubicBezTo>
                  <a:lnTo>
                    <a:pt x="34421" y="11071"/>
                  </a:lnTo>
                  <a:cubicBezTo>
                    <a:pt x="35722" y="10683"/>
                    <a:pt x="36452" y="9815"/>
                    <a:pt x="36772" y="8537"/>
                  </a:cubicBezTo>
                  <a:lnTo>
                    <a:pt x="36772" y="8537"/>
                  </a:lnTo>
                  <a:cubicBezTo>
                    <a:pt x="37091" y="7396"/>
                    <a:pt x="36886" y="6780"/>
                    <a:pt x="36156" y="5844"/>
                  </a:cubicBezTo>
                  <a:lnTo>
                    <a:pt x="36156" y="5844"/>
                  </a:lnTo>
                  <a:cubicBezTo>
                    <a:pt x="35813" y="5410"/>
                    <a:pt x="35448" y="5090"/>
                    <a:pt x="35014" y="4794"/>
                  </a:cubicBezTo>
                  <a:lnTo>
                    <a:pt x="35014" y="4794"/>
                  </a:lnTo>
                  <a:cubicBezTo>
                    <a:pt x="34489" y="4429"/>
                    <a:pt x="33553" y="3744"/>
                    <a:pt x="33097" y="4497"/>
                  </a:cubicBezTo>
                  <a:lnTo>
                    <a:pt x="33097" y="4497"/>
                  </a:lnTo>
                  <a:cubicBezTo>
                    <a:pt x="32914" y="4794"/>
                    <a:pt x="32755" y="5090"/>
                    <a:pt x="32549" y="5387"/>
                  </a:cubicBezTo>
                  <a:lnTo>
                    <a:pt x="32549" y="5387"/>
                  </a:lnTo>
                  <a:cubicBezTo>
                    <a:pt x="32344" y="5707"/>
                    <a:pt x="32435" y="6003"/>
                    <a:pt x="32321" y="6346"/>
                  </a:cubicBezTo>
                  <a:lnTo>
                    <a:pt x="32321" y="6346"/>
                  </a:lnTo>
                  <a:cubicBezTo>
                    <a:pt x="32070" y="7031"/>
                    <a:pt x="31431" y="7008"/>
                    <a:pt x="30792" y="6985"/>
                  </a:cubicBezTo>
                  <a:lnTo>
                    <a:pt x="30792" y="6985"/>
                  </a:lnTo>
                  <a:cubicBezTo>
                    <a:pt x="30563" y="6962"/>
                    <a:pt x="30358" y="6962"/>
                    <a:pt x="30152" y="6985"/>
                  </a:cubicBezTo>
                  <a:lnTo>
                    <a:pt x="30152" y="6985"/>
                  </a:lnTo>
                  <a:cubicBezTo>
                    <a:pt x="29148" y="7099"/>
                    <a:pt x="28144" y="7305"/>
                    <a:pt x="27140" y="7533"/>
                  </a:cubicBezTo>
                  <a:lnTo>
                    <a:pt x="27140" y="7533"/>
                  </a:lnTo>
                  <a:cubicBezTo>
                    <a:pt x="25884" y="7784"/>
                    <a:pt x="24606" y="7715"/>
                    <a:pt x="23328" y="7647"/>
                  </a:cubicBezTo>
                  <a:lnTo>
                    <a:pt x="23328" y="7647"/>
                  </a:lnTo>
                  <a:cubicBezTo>
                    <a:pt x="22027" y="7601"/>
                    <a:pt x="20908" y="7396"/>
                    <a:pt x="20109" y="6323"/>
                  </a:cubicBezTo>
                  <a:lnTo>
                    <a:pt x="20109" y="6323"/>
                  </a:lnTo>
                  <a:cubicBezTo>
                    <a:pt x="19584" y="5593"/>
                    <a:pt x="19288" y="4383"/>
                    <a:pt x="19014" y="3516"/>
                  </a:cubicBezTo>
                  <a:lnTo>
                    <a:pt x="19014" y="3516"/>
                  </a:lnTo>
                  <a:cubicBezTo>
                    <a:pt x="18580" y="2078"/>
                    <a:pt x="17302" y="708"/>
                    <a:pt x="15932" y="92"/>
                  </a:cubicBezTo>
                  <a:lnTo>
                    <a:pt x="15932" y="92"/>
                  </a:lnTo>
                  <a:cubicBezTo>
                    <a:pt x="15795" y="23"/>
                    <a:pt x="15613" y="0"/>
                    <a:pt x="15430" y="0"/>
                  </a:cubicBezTo>
                  <a:lnTo>
                    <a:pt x="15430" y="0"/>
                  </a:lnTo>
                  <a:cubicBezTo>
                    <a:pt x="14837" y="0"/>
                    <a:pt x="14220" y="343"/>
                    <a:pt x="14608" y="1028"/>
                  </a:cubicBezTo>
                  <a:moveTo>
                    <a:pt x="5615" y="5821"/>
                  </a:moveTo>
                  <a:cubicBezTo>
                    <a:pt x="4634" y="6300"/>
                    <a:pt x="5638" y="7761"/>
                    <a:pt x="5980" y="8286"/>
                  </a:cubicBezTo>
                  <a:lnTo>
                    <a:pt x="5980" y="8286"/>
                  </a:lnTo>
                  <a:cubicBezTo>
                    <a:pt x="6551" y="9199"/>
                    <a:pt x="7304" y="10546"/>
                    <a:pt x="8514" y="10523"/>
                  </a:cubicBezTo>
                  <a:lnTo>
                    <a:pt x="8514" y="10523"/>
                  </a:lnTo>
                  <a:cubicBezTo>
                    <a:pt x="8856" y="10500"/>
                    <a:pt x="9199" y="10249"/>
                    <a:pt x="9108" y="9861"/>
                  </a:cubicBezTo>
                  <a:lnTo>
                    <a:pt x="9108" y="9861"/>
                  </a:lnTo>
                  <a:cubicBezTo>
                    <a:pt x="8902" y="8925"/>
                    <a:pt x="8012" y="8400"/>
                    <a:pt x="7441" y="7647"/>
                  </a:cubicBezTo>
                  <a:lnTo>
                    <a:pt x="7441" y="7647"/>
                  </a:lnTo>
                  <a:cubicBezTo>
                    <a:pt x="7099" y="7213"/>
                    <a:pt x="6802" y="6757"/>
                    <a:pt x="6528" y="6277"/>
                  </a:cubicBezTo>
                  <a:lnTo>
                    <a:pt x="6528" y="6277"/>
                  </a:lnTo>
                  <a:cubicBezTo>
                    <a:pt x="6368" y="6003"/>
                    <a:pt x="6163" y="5752"/>
                    <a:pt x="5866" y="5752"/>
                  </a:cubicBezTo>
                  <a:lnTo>
                    <a:pt x="5866" y="5752"/>
                  </a:lnTo>
                  <a:cubicBezTo>
                    <a:pt x="5798" y="5752"/>
                    <a:pt x="5707" y="5775"/>
                    <a:pt x="5615" y="5821"/>
                  </a:cubicBezTo>
                  <a:moveTo>
                    <a:pt x="11961" y="6300"/>
                  </a:moveTo>
                  <a:cubicBezTo>
                    <a:pt x="12212" y="7259"/>
                    <a:pt x="12212" y="8286"/>
                    <a:pt x="12303" y="9268"/>
                  </a:cubicBezTo>
                  <a:lnTo>
                    <a:pt x="12303" y="9268"/>
                  </a:lnTo>
                  <a:cubicBezTo>
                    <a:pt x="12417" y="10226"/>
                    <a:pt x="12737" y="11002"/>
                    <a:pt x="13079" y="11892"/>
                  </a:cubicBezTo>
                  <a:lnTo>
                    <a:pt x="13079" y="11892"/>
                  </a:lnTo>
                  <a:cubicBezTo>
                    <a:pt x="13855" y="14061"/>
                    <a:pt x="16024" y="16115"/>
                    <a:pt x="18466" y="16092"/>
                  </a:cubicBezTo>
                  <a:lnTo>
                    <a:pt x="18466" y="16092"/>
                  </a:lnTo>
                  <a:cubicBezTo>
                    <a:pt x="20497" y="16069"/>
                    <a:pt x="21136" y="13490"/>
                    <a:pt x="19242" y="12623"/>
                  </a:cubicBezTo>
                  <a:lnTo>
                    <a:pt x="19242" y="12623"/>
                  </a:lnTo>
                  <a:cubicBezTo>
                    <a:pt x="18375" y="12212"/>
                    <a:pt x="17393" y="12007"/>
                    <a:pt x="16503" y="11710"/>
                  </a:cubicBezTo>
                  <a:lnTo>
                    <a:pt x="16503" y="11710"/>
                  </a:lnTo>
                  <a:cubicBezTo>
                    <a:pt x="15613" y="11390"/>
                    <a:pt x="14266" y="11413"/>
                    <a:pt x="13810" y="10477"/>
                  </a:cubicBezTo>
                  <a:lnTo>
                    <a:pt x="13810" y="10477"/>
                  </a:lnTo>
                  <a:cubicBezTo>
                    <a:pt x="13467" y="9770"/>
                    <a:pt x="13422" y="8879"/>
                    <a:pt x="13285" y="8103"/>
                  </a:cubicBezTo>
                  <a:lnTo>
                    <a:pt x="13285" y="8103"/>
                  </a:lnTo>
                  <a:cubicBezTo>
                    <a:pt x="13170" y="7373"/>
                    <a:pt x="12805" y="6711"/>
                    <a:pt x="12394" y="6118"/>
                  </a:cubicBezTo>
                  <a:lnTo>
                    <a:pt x="12394" y="6118"/>
                  </a:lnTo>
                  <a:cubicBezTo>
                    <a:pt x="12349" y="6049"/>
                    <a:pt x="12280" y="6026"/>
                    <a:pt x="12212" y="6026"/>
                  </a:cubicBezTo>
                  <a:lnTo>
                    <a:pt x="12212" y="6026"/>
                  </a:lnTo>
                  <a:cubicBezTo>
                    <a:pt x="12075" y="6026"/>
                    <a:pt x="11938" y="6140"/>
                    <a:pt x="11961" y="6300"/>
                  </a:cubicBezTo>
                  <a:moveTo>
                    <a:pt x="890" y="13673"/>
                  </a:moveTo>
                  <a:cubicBezTo>
                    <a:pt x="365" y="15704"/>
                    <a:pt x="2306" y="17325"/>
                    <a:pt x="3766" y="18375"/>
                  </a:cubicBezTo>
                  <a:lnTo>
                    <a:pt x="3766" y="18375"/>
                  </a:lnTo>
                  <a:cubicBezTo>
                    <a:pt x="4588" y="18945"/>
                    <a:pt x="5729" y="19607"/>
                    <a:pt x="5935" y="20680"/>
                  </a:cubicBezTo>
                  <a:lnTo>
                    <a:pt x="5935" y="20680"/>
                  </a:lnTo>
                  <a:cubicBezTo>
                    <a:pt x="6300" y="22461"/>
                    <a:pt x="4839" y="22415"/>
                    <a:pt x="3584" y="22164"/>
                  </a:cubicBezTo>
                  <a:lnTo>
                    <a:pt x="3584" y="22164"/>
                  </a:lnTo>
                  <a:cubicBezTo>
                    <a:pt x="3082" y="22050"/>
                    <a:pt x="2443" y="22027"/>
                    <a:pt x="2009" y="21776"/>
                  </a:cubicBezTo>
                  <a:lnTo>
                    <a:pt x="2009" y="21776"/>
                  </a:lnTo>
                  <a:cubicBezTo>
                    <a:pt x="1598" y="21525"/>
                    <a:pt x="1461" y="20908"/>
                    <a:pt x="890" y="21091"/>
                  </a:cubicBezTo>
                  <a:lnTo>
                    <a:pt x="890" y="21091"/>
                  </a:lnTo>
                  <a:cubicBezTo>
                    <a:pt x="388" y="21251"/>
                    <a:pt x="137" y="21958"/>
                    <a:pt x="69" y="22438"/>
                  </a:cubicBezTo>
                  <a:lnTo>
                    <a:pt x="69" y="22438"/>
                  </a:lnTo>
                  <a:cubicBezTo>
                    <a:pt x="0" y="23031"/>
                    <a:pt x="411" y="23739"/>
                    <a:pt x="731" y="24241"/>
                  </a:cubicBezTo>
                  <a:lnTo>
                    <a:pt x="731" y="24241"/>
                  </a:lnTo>
                  <a:cubicBezTo>
                    <a:pt x="982" y="24652"/>
                    <a:pt x="1324" y="25040"/>
                    <a:pt x="1712" y="25314"/>
                  </a:cubicBezTo>
                  <a:lnTo>
                    <a:pt x="1712" y="25314"/>
                  </a:lnTo>
                  <a:cubicBezTo>
                    <a:pt x="2009" y="25542"/>
                    <a:pt x="2465" y="25907"/>
                    <a:pt x="2785" y="26044"/>
                  </a:cubicBezTo>
                  <a:lnTo>
                    <a:pt x="2785" y="26044"/>
                  </a:lnTo>
                  <a:cubicBezTo>
                    <a:pt x="3127" y="26204"/>
                    <a:pt x="3675" y="26204"/>
                    <a:pt x="4063" y="26250"/>
                  </a:cubicBezTo>
                  <a:lnTo>
                    <a:pt x="4063" y="26250"/>
                  </a:lnTo>
                  <a:cubicBezTo>
                    <a:pt x="4908" y="26364"/>
                    <a:pt x="5798" y="26386"/>
                    <a:pt x="6642" y="26272"/>
                  </a:cubicBezTo>
                  <a:lnTo>
                    <a:pt x="6642" y="26272"/>
                  </a:lnTo>
                  <a:cubicBezTo>
                    <a:pt x="7875" y="26113"/>
                    <a:pt x="9085" y="25359"/>
                    <a:pt x="10089" y="24675"/>
                  </a:cubicBezTo>
                  <a:lnTo>
                    <a:pt x="10089" y="24675"/>
                  </a:lnTo>
                  <a:cubicBezTo>
                    <a:pt x="10842" y="24172"/>
                    <a:pt x="11641" y="23579"/>
                    <a:pt x="12554" y="23374"/>
                  </a:cubicBezTo>
                  <a:lnTo>
                    <a:pt x="12554" y="23374"/>
                  </a:lnTo>
                  <a:cubicBezTo>
                    <a:pt x="13650" y="23145"/>
                    <a:pt x="14860" y="23830"/>
                    <a:pt x="15750" y="24423"/>
                  </a:cubicBezTo>
                  <a:lnTo>
                    <a:pt x="15750" y="24423"/>
                  </a:lnTo>
                  <a:cubicBezTo>
                    <a:pt x="17279" y="25473"/>
                    <a:pt x="18900" y="26386"/>
                    <a:pt x="20726" y="26729"/>
                  </a:cubicBezTo>
                  <a:lnTo>
                    <a:pt x="20726" y="26729"/>
                  </a:lnTo>
                  <a:cubicBezTo>
                    <a:pt x="22711" y="27094"/>
                    <a:pt x="24720" y="26615"/>
                    <a:pt x="26615" y="25998"/>
                  </a:cubicBezTo>
                  <a:lnTo>
                    <a:pt x="26615" y="25998"/>
                  </a:lnTo>
                  <a:cubicBezTo>
                    <a:pt x="28167" y="25496"/>
                    <a:pt x="29650" y="24948"/>
                    <a:pt x="31225" y="24515"/>
                  </a:cubicBezTo>
                  <a:lnTo>
                    <a:pt x="31225" y="24515"/>
                  </a:lnTo>
                  <a:cubicBezTo>
                    <a:pt x="32732" y="24104"/>
                    <a:pt x="33987" y="23488"/>
                    <a:pt x="35288" y="22643"/>
                  </a:cubicBezTo>
                  <a:lnTo>
                    <a:pt x="35288" y="22643"/>
                  </a:lnTo>
                  <a:cubicBezTo>
                    <a:pt x="37548" y="21205"/>
                    <a:pt x="39876" y="19128"/>
                    <a:pt x="40333" y="16389"/>
                  </a:cubicBezTo>
                  <a:lnTo>
                    <a:pt x="40333" y="16389"/>
                  </a:lnTo>
                  <a:cubicBezTo>
                    <a:pt x="40401" y="16069"/>
                    <a:pt x="40401" y="15704"/>
                    <a:pt x="40378" y="15385"/>
                  </a:cubicBezTo>
                  <a:lnTo>
                    <a:pt x="40378" y="15385"/>
                  </a:lnTo>
                  <a:cubicBezTo>
                    <a:pt x="40333" y="14951"/>
                    <a:pt x="40241" y="14449"/>
                    <a:pt x="40127" y="14038"/>
                  </a:cubicBezTo>
                  <a:lnTo>
                    <a:pt x="40127" y="14038"/>
                  </a:lnTo>
                  <a:cubicBezTo>
                    <a:pt x="40013" y="13696"/>
                    <a:pt x="39853" y="13079"/>
                    <a:pt x="39534" y="12874"/>
                  </a:cubicBezTo>
                  <a:lnTo>
                    <a:pt x="39534" y="12874"/>
                  </a:lnTo>
                  <a:cubicBezTo>
                    <a:pt x="39260" y="12668"/>
                    <a:pt x="39077" y="12851"/>
                    <a:pt x="38826" y="13011"/>
                  </a:cubicBezTo>
                  <a:lnTo>
                    <a:pt x="38826" y="13011"/>
                  </a:lnTo>
                  <a:cubicBezTo>
                    <a:pt x="38917" y="12965"/>
                    <a:pt x="39032" y="12920"/>
                    <a:pt x="39123" y="12851"/>
                  </a:cubicBezTo>
                  <a:lnTo>
                    <a:pt x="39123" y="12851"/>
                  </a:lnTo>
                  <a:cubicBezTo>
                    <a:pt x="38895" y="12988"/>
                    <a:pt x="38712" y="13216"/>
                    <a:pt x="38552" y="13445"/>
                  </a:cubicBezTo>
                  <a:lnTo>
                    <a:pt x="38552" y="13445"/>
                  </a:lnTo>
                  <a:cubicBezTo>
                    <a:pt x="38324" y="13741"/>
                    <a:pt x="38324" y="14175"/>
                    <a:pt x="38233" y="14540"/>
                  </a:cubicBezTo>
                  <a:lnTo>
                    <a:pt x="38233" y="14540"/>
                  </a:lnTo>
                  <a:cubicBezTo>
                    <a:pt x="38096" y="15088"/>
                    <a:pt x="37890" y="15590"/>
                    <a:pt x="37708" y="16092"/>
                  </a:cubicBezTo>
                  <a:lnTo>
                    <a:pt x="37708" y="16092"/>
                  </a:lnTo>
                  <a:cubicBezTo>
                    <a:pt x="37114" y="17690"/>
                    <a:pt x="35882" y="19060"/>
                    <a:pt x="34352" y="19767"/>
                  </a:cubicBezTo>
                  <a:lnTo>
                    <a:pt x="34352" y="19767"/>
                  </a:lnTo>
                  <a:cubicBezTo>
                    <a:pt x="33485" y="20155"/>
                    <a:pt x="32481" y="20110"/>
                    <a:pt x="31476" y="20064"/>
                  </a:cubicBezTo>
                  <a:lnTo>
                    <a:pt x="31476" y="20064"/>
                  </a:lnTo>
                  <a:cubicBezTo>
                    <a:pt x="31020" y="20041"/>
                    <a:pt x="30563" y="20018"/>
                    <a:pt x="30107" y="20041"/>
                  </a:cubicBezTo>
                  <a:lnTo>
                    <a:pt x="30107" y="20041"/>
                  </a:lnTo>
                  <a:cubicBezTo>
                    <a:pt x="28281" y="20132"/>
                    <a:pt x="26660" y="20612"/>
                    <a:pt x="24948" y="21228"/>
                  </a:cubicBezTo>
                  <a:lnTo>
                    <a:pt x="24948" y="21228"/>
                  </a:lnTo>
                  <a:cubicBezTo>
                    <a:pt x="23259" y="21821"/>
                    <a:pt x="21707" y="21753"/>
                    <a:pt x="19972" y="21707"/>
                  </a:cubicBezTo>
                  <a:lnTo>
                    <a:pt x="19972" y="21707"/>
                  </a:lnTo>
                  <a:cubicBezTo>
                    <a:pt x="18169" y="21684"/>
                    <a:pt x="16571" y="20566"/>
                    <a:pt x="14928" y="20018"/>
                  </a:cubicBezTo>
                  <a:lnTo>
                    <a:pt x="14928" y="20018"/>
                  </a:lnTo>
                  <a:cubicBezTo>
                    <a:pt x="14083" y="19744"/>
                    <a:pt x="13216" y="19699"/>
                    <a:pt x="12349" y="19676"/>
                  </a:cubicBezTo>
                  <a:lnTo>
                    <a:pt x="12349" y="19676"/>
                  </a:lnTo>
                  <a:cubicBezTo>
                    <a:pt x="11322" y="19653"/>
                    <a:pt x="10888" y="18923"/>
                    <a:pt x="10157" y="18283"/>
                  </a:cubicBezTo>
                  <a:lnTo>
                    <a:pt x="10157" y="18283"/>
                  </a:lnTo>
                  <a:cubicBezTo>
                    <a:pt x="8742" y="16982"/>
                    <a:pt x="6802" y="16526"/>
                    <a:pt x="5296" y="15362"/>
                  </a:cubicBezTo>
                  <a:lnTo>
                    <a:pt x="5296" y="15362"/>
                  </a:lnTo>
                  <a:cubicBezTo>
                    <a:pt x="4086" y="14426"/>
                    <a:pt x="2671" y="13855"/>
                    <a:pt x="2283" y="12258"/>
                  </a:cubicBezTo>
                  <a:lnTo>
                    <a:pt x="2283" y="12258"/>
                  </a:lnTo>
                  <a:cubicBezTo>
                    <a:pt x="2191" y="12212"/>
                    <a:pt x="2077" y="12189"/>
                    <a:pt x="1986" y="12189"/>
                  </a:cubicBezTo>
                  <a:lnTo>
                    <a:pt x="1986" y="12189"/>
                  </a:lnTo>
                  <a:cubicBezTo>
                    <a:pt x="1370" y="12189"/>
                    <a:pt x="1027" y="13148"/>
                    <a:pt x="890" y="13673"/>
                  </a:cubicBezTo>
                  <a:moveTo>
                    <a:pt x="6026" y="21411"/>
                  </a:moveTo>
                  <a:cubicBezTo>
                    <a:pt x="6026" y="21411"/>
                    <a:pt x="6026" y="21411"/>
                    <a:pt x="6026" y="21411"/>
                  </a:cubicBezTo>
                  <a:lnTo>
                    <a:pt x="6026" y="21411"/>
                  </a:lnTo>
                  <a:lnTo>
                    <a:pt x="6026" y="21411"/>
                  </a:lnTo>
                  <a:lnTo>
                    <a:pt x="6026" y="21411"/>
                  </a:lnTo>
                  <a:cubicBezTo>
                    <a:pt x="6026" y="21411"/>
                    <a:pt x="6026" y="21411"/>
                    <a:pt x="6026" y="21411"/>
                  </a:cubicBezTo>
                  <a:moveTo>
                    <a:pt x="6003" y="21479"/>
                  </a:moveTo>
                  <a:cubicBezTo>
                    <a:pt x="6003" y="21479"/>
                    <a:pt x="6003" y="21456"/>
                    <a:pt x="6003" y="21456"/>
                  </a:cubicBezTo>
                  <a:lnTo>
                    <a:pt x="6003" y="21456"/>
                  </a:lnTo>
                  <a:cubicBezTo>
                    <a:pt x="6003" y="21456"/>
                    <a:pt x="6003" y="21456"/>
                    <a:pt x="6003" y="21456"/>
                  </a:cubicBezTo>
                  <a:lnTo>
                    <a:pt x="6003" y="21456"/>
                  </a:lnTo>
                  <a:cubicBezTo>
                    <a:pt x="6003" y="21479"/>
                    <a:pt x="6003" y="21479"/>
                    <a:pt x="6003" y="21479"/>
                  </a:cubicBezTo>
                  <a:lnTo>
                    <a:pt x="6003" y="21479"/>
                  </a:lnTo>
                  <a:cubicBezTo>
                    <a:pt x="6003" y="21479"/>
                    <a:pt x="6003" y="21479"/>
                    <a:pt x="6003" y="21479"/>
                  </a:cubicBezTo>
                  <a:close/>
                  <a:moveTo>
                    <a:pt x="36544" y="25154"/>
                  </a:moveTo>
                  <a:cubicBezTo>
                    <a:pt x="34900" y="26113"/>
                    <a:pt x="33690" y="27528"/>
                    <a:pt x="32321" y="28829"/>
                  </a:cubicBezTo>
                  <a:lnTo>
                    <a:pt x="32321" y="28829"/>
                  </a:lnTo>
                  <a:cubicBezTo>
                    <a:pt x="30746" y="30358"/>
                    <a:pt x="28623" y="30700"/>
                    <a:pt x="26523" y="30997"/>
                  </a:cubicBezTo>
                  <a:lnTo>
                    <a:pt x="26523" y="30997"/>
                  </a:lnTo>
                  <a:cubicBezTo>
                    <a:pt x="24652" y="31271"/>
                    <a:pt x="19767" y="31134"/>
                    <a:pt x="19516" y="33736"/>
                  </a:cubicBezTo>
                  <a:lnTo>
                    <a:pt x="19516" y="33736"/>
                  </a:lnTo>
                  <a:cubicBezTo>
                    <a:pt x="19219" y="36840"/>
                    <a:pt x="23647" y="35402"/>
                    <a:pt x="25268" y="35174"/>
                  </a:cubicBezTo>
                  <a:lnTo>
                    <a:pt x="25268" y="35174"/>
                  </a:lnTo>
                  <a:cubicBezTo>
                    <a:pt x="27665" y="34832"/>
                    <a:pt x="30061" y="34558"/>
                    <a:pt x="32275" y="33485"/>
                  </a:cubicBezTo>
                  <a:lnTo>
                    <a:pt x="32275" y="33485"/>
                  </a:lnTo>
                  <a:cubicBezTo>
                    <a:pt x="34147" y="32595"/>
                    <a:pt x="35357" y="30952"/>
                    <a:pt x="36658" y="29422"/>
                  </a:cubicBezTo>
                  <a:lnTo>
                    <a:pt x="36658" y="29422"/>
                  </a:lnTo>
                  <a:cubicBezTo>
                    <a:pt x="37114" y="28897"/>
                    <a:pt x="37457" y="28441"/>
                    <a:pt x="38073" y="28144"/>
                  </a:cubicBezTo>
                  <a:lnTo>
                    <a:pt x="38073" y="28144"/>
                  </a:lnTo>
                  <a:cubicBezTo>
                    <a:pt x="38712" y="27802"/>
                    <a:pt x="39214" y="27140"/>
                    <a:pt x="39511" y="26501"/>
                  </a:cubicBezTo>
                  <a:lnTo>
                    <a:pt x="39511" y="26501"/>
                  </a:lnTo>
                  <a:cubicBezTo>
                    <a:pt x="39762" y="25976"/>
                    <a:pt x="39990" y="24971"/>
                    <a:pt x="39397" y="24652"/>
                  </a:cubicBezTo>
                  <a:lnTo>
                    <a:pt x="39397" y="24652"/>
                  </a:lnTo>
                  <a:cubicBezTo>
                    <a:pt x="39351" y="24629"/>
                    <a:pt x="39305" y="24606"/>
                    <a:pt x="39260" y="24583"/>
                  </a:cubicBezTo>
                  <a:lnTo>
                    <a:pt x="39260" y="24583"/>
                  </a:lnTo>
                  <a:cubicBezTo>
                    <a:pt x="39077" y="24538"/>
                    <a:pt x="38872" y="24515"/>
                    <a:pt x="38689" y="24515"/>
                  </a:cubicBezTo>
                  <a:lnTo>
                    <a:pt x="38689" y="24515"/>
                  </a:lnTo>
                  <a:cubicBezTo>
                    <a:pt x="37936" y="24515"/>
                    <a:pt x="37114" y="24834"/>
                    <a:pt x="36544" y="25154"/>
                  </a:cubicBezTo>
                  <a:moveTo>
                    <a:pt x="4246" y="29765"/>
                  </a:moveTo>
                  <a:cubicBezTo>
                    <a:pt x="4040" y="29970"/>
                    <a:pt x="4588" y="30563"/>
                    <a:pt x="4725" y="30723"/>
                  </a:cubicBezTo>
                  <a:lnTo>
                    <a:pt x="4725" y="30723"/>
                  </a:lnTo>
                  <a:cubicBezTo>
                    <a:pt x="5113" y="31248"/>
                    <a:pt x="5364" y="31591"/>
                    <a:pt x="5889" y="31933"/>
                  </a:cubicBezTo>
                  <a:lnTo>
                    <a:pt x="5889" y="31933"/>
                  </a:lnTo>
                  <a:cubicBezTo>
                    <a:pt x="6277" y="32184"/>
                    <a:pt x="6574" y="32481"/>
                    <a:pt x="6893" y="32778"/>
                  </a:cubicBezTo>
                  <a:lnTo>
                    <a:pt x="6893" y="32778"/>
                  </a:lnTo>
                  <a:cubicBezTo>
                    <a:pt x="7396" y="33211"/>
                    <a:pt x="7647" y="33576"/>
                    <a:pt x="8309" y="33668"/>
                  </a:cubicBezTo>
                  <a:lnTo>
                    <a:pt x="8309" y="33668"/>
                  </a:lnTo>
                  <a:cubicBezTo>
                    <a:pt x="8834" y="33759"/>
                    <a:pt x="9336" y="33942"/>
                    <a:pt x="9861" y="34056"/>
                  </a:cubicBezTo>
                  <a:lnTo>
                    <a:pt x="9861" y="34056"/>
                  </a:lnTo>
                  <a:cubicBezTo>
                    <a:pt x="10797" y="34261"/>
                    <a:pt x="12006" y="34398"/>
                    <a:pt x="12782" y="33713"/>
                  </a:cubicBezTo>
                  <a:lnTo>
                    <a:pt x="12782" y="33713"/>
                  </a:lnTo>
                  <a:cubicBezTo>
                    <a:pt x="13033" y="33508"/>
                    <a:pt x="13056" y="33188"/>
                    <a:pt x="12874" y="32937"/>
                  </a:cubicBezTo>
                  <a:lnTo>
                    <a:pt x="12874" y="32937"/>
                  </a:lnTo>
                  <a:cubicBezTo>
                    <a:pt x="12029" y="31750"/>
                    <a:pt x="10021" y="31865"/>
                    <a:pt x="8742" y="31545"/>
                  </a:cubicBezTo>
                  <a:lnTo>
                    <a:pt x="8742" y="31545"/>
                  </a:lnTo>
                  <a:cubicBezTo>
                    <a:pt x="7875" y="31317"/>
                    <a:pt x="7008" y="31020"/>
                    <a:pt x="6186" y="30632"/>
                  </a:cubicBezTo>
                  <a:lnTo>
                    <a:pt x="6186" y="30632"/>
                  </a:lnTo>
                  <a:cubicBezTo>
                    <a:pt x="5935" y="30518"/>
                    <a:pt x="4839" y="29719"/>
                    <a:pt x="4383" y="29719"/>
                  </a:cubicBezTo>
                  <a:lnTo>
                    <a:pt x="4383" y="29719"/>
                  </a:lnTo>
                  <a:cubicBezTo>
                    <a:pt x="4337" y="29719"/>
                    <a:pt x="4269" y="29742"/>
                    <a:pt x="4246" y="29765"/>
                  </a:cubicBezTo>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2"/>
            <p:cNvSpPr/>
            <p:nvPr/>
          </p:nvSpPr>
          <p:spPr>
            <a:xfrm>
              <a:off x="6637054" y="2657433"/>
              <a:ext cx="2897" cy="11379"/>
            </a:xfrm>
            <a:custGeom>
              <a:avLst/>
              <a:gdLst/>
              <a:ahLst/>
              <a:cxnLst/>
              <a:rect l="l" t="t" r="r" b="b"/>
              <a:pathLst>
                <a:path w="70" h="275" extrusionOk="0">
                  <a:moveTo>
                    <a:pt x="1" y="1"/>
                  </a:moveTo>
                  <a:cubicBezTo>
                    <a:pt x="23" y="92"/>
                    <a:pt x="69" y="183"/>
                    <a:pt x="69" y="274"/>
                  </a:cubicBezTo>
                  <a:cubicBezTo>
                    <a:pt x="69" y="183"/>
                    <a:pt x="23" y="92"/>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2"/>
            <p:cNvSpPr/>
            <p:nvPr/>
          </p:nvSpPr>
          <p:spPr>
            <a:xfrm>
              <a:off x="6610613" y="2613034"/>
              <a:ext cx="8524" cy="10428"/>
            </a:xfrm>
            <a:custGeom>
              <a:avLst/>
              <a:gdLst/>
              <a:ahLst/>
              <a:cxnLst/>
              <a:rect l="l" t="t" r="r" b="b"/>
              <a:pathLst>
                <a:path w="206" h="252" extrusionOk="0">
                  <a:moveTo>
                    <a:pt x="1" y="1"/>
                  </a:moveTo>
                  <a:cubicBezTo>
                    <a:pt x="69" y="92"/>
                    <a:pt x="137" y="183"/>
                    <a:pt x="206" y="252"/>
                  </a:cubicBezTo>
                  <a:cubicBezTo>
                    <a:pt x="137" y="183"/>
                    <a:pt x="69" y="92"/>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2"/>
            <p:cNvSpPr/>
            <p:nvPr/>
          </p:nvSpPr>
          <p:spPr>
            <a:xfrm>
              <a:off x="6639909" y="2668771"/>
              <a:ext cx="2855" cy="35918"/>
            </a:xfrm>
            <a:custGeom>
              <a:avLst/>
              <a:gdLst/>
              <a:ahLst/>
              <a:cxnLst/>
              <a:rect l="l" t="t" r="r" b="b"/>
              <a:pathLst>
                <a:path w="69" h="868" extrusionOk="0">
                  <a:moveTo>
                    <a:pt x="23" y="868"/>
                  </a:moveTo>
                  <a:cubicBezTo>
                    <a:pt x="69" y="548"/>
                    <a:pt x="69" y="274"/>
                    <a:pt x="0" y="0"/>
                  </a:cubicBezTo>
                  <a:cubicBezTo>
                    <a:pt x="69" y="274"/>
                    <a:pt x="69" y="548"/>
                    <a:pt x="23" y="868"/>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2"/>
            <p:cNvSpPr/>
            <p:nvPr/>
          </p:nvSpPr>
          <p:spPr>
            <a:xfrm>
              <a:off x="5949463" y="2929458"/>
              <a:ext cx="3848" cy="9476"/>
            </a:xfrm>
            <a:custGeom>
              <a:avLst/>
              <a:gdLst/>
              <a:ahLst/>
              <a:cxnLst/>
              <a:rect l="l" t="t" r="r" b="b"/>
              <a:pathLst>
                <a:path w="93" h="229" extrusionOk="0">
                  <a:moveTo>
                    <a:pt x="92" y="228"/>
                  </a:moveTo>
                  <a:cubicBezTo>
                    <a:pt x="69" y="160"/>
                    <a:pt x="46" y="69"/>
                    <a:pt x="1" y="0"/>
                  </a:cubicBezTo>
                  <a:cubicBezTo>
                    <a:pt x="46" y="69"/>
                    <a:pt x="69" y="160"/>
                    <a:pt x="92" y="228"/>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2"/>
            <p:cNvSpPr/>
            <p:nvPr/>
          </p:nvSpPr>
          <p:spPr>
            <a:xfrm>
              <a:off x="5939077" y="2913403"/>
              <a:ext cx="5710" cy="7573"/>
            </a:xfrm>
            <a:custGeom>
              <a:avLst/>
              <a:gdLst/>
              <a:ahLst/>
              <a:cxnLst/>
              <a:rect l="l" t="t" r="r" b="b"/>
              <a:pathLst>
                <a:path w="138" h="183" extrusionOk="0">
                  <a:moveTo>
                    <a:pt x="1" y="0"/>
                  </a:moveTo>
                  <a:cubicBezTo>
                    <a:pt x="46" y="69"/>
                    <a:pt x="92" y="114"/>
                    <a:pt x="138" y="183"/>
                  </a:cubicBezTo>
                  <a:cubicBezTo>
                    <a:pt x="92" y="114"/>
                    <a:pt x="46" y="69"/>
                    <a:pt x="1"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2"/>
            <p:cNvSpPr/>
            <p:nvPr/>
          </p:nvSpPr>
          <p:spPr>
            <a:xfrm>
              <a:off x="6627620" y="2636661"/>
              <a:ext cx="9476" cy="20814"/>
            </a:xfrm>
            <a:custGeom>
              <a:avLst/>
              <a:gdLst/>
              <a:ahLst/>
              <a:cxnLst/>
              <a:rect l="l" t="t" r="r" b="b"/>
              <a:pathLst>
                <a:path w="229" h="503" extrusionOk="0">
                  <a:moveTo>
                    <a:pt x="0" y="0"/>
                  </a:moveTo>
                  <a:cubicBezTo>
                    <a:pt x="92" y="183"/>
                    <a:pt x="183" y="343"/>
                    <a:pt x="229" y="503"/>
                  </a:cubicBezTo>
                  <a:cubicBezTo>
                    <a:pt x="183" y="343"/>
                    <a:pt x="92" y="183"/>
                    <a:pt x="0"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2"/>
            <p:cNvSpPr/>
            <p:nvPr/>
          </p:nvSpPr>
          <p:spPr>
            <a:xfrm>
              <a:off x="5944746" y="2921886"/>
              <a:ext cx="4759" cy="7614"/>
            </a:xfrm>
            <a:custGeom>
              <a:avLst/>
              <a:gdLst/>
              <a:ahLst/>
              <a:cxnLst/>
              <a:rect l="l" t="t" r="r" b="b"/>
              <a:pathLst>
                <a:path w="115" h="184" extrusionOk="0">
                  <a:moveTo>
                    <a:pt x="1" y="1"/>
                  </a:moveTo>
                  <a:cubicBezTo>
                    <a:pt x="46" y="46"/>
                    <a:pt x="92" y="115"/>
                    <a:pt x="115" y="183"/>
                  </a:cubicBezTo>
                  <a:cubicBezTo>
                    <a:pt x="92" y="115"/>
                    <a:pt x="46" y="46"/>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2"/>
            <p:cNvSpPr/>
            <p:nvPr/>
          </p:nvSpPr>
          <p:spPr>
            <a:xfrm>
              <a:off x="5930594" y="2905831"/>
              <a:ext cx="6662" cy="6662"/>
            </a:xfrm>
            <a:custGeom>
              <a:avLst/>
              <a:gdLst/>
              <a:ahLst/>
              <a:cxnLst/>
              <a:rect l="l" t="t" r="r" b="b"/>
              <a:pathLst>
                <a:path w="161" h="161" extrusionOk="0">
                  <a:moveTo>
                    <a:pt x="160" y="160"/>
                  </a:moveTo>
                  <a:cubicBezTo>
                    <a:pt x="114" y="115"/>
                    <a:pt x="69" y="69"/>
                    <a:pt x="0" y="1"/>
                  </a:cubicBezTo>
                  <a:cubicBezTo>
                    <a:pt x="69" y="69"/>
                    <a:pt x="114" y="115"/>
                    <a:pt x="160" y="16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2"/>
            <p:cNvSpPr/>
            <p:nvPr/>
          </p:nvSpPr>
          <p:spPr>
            <a:xfrm>
              <a:off x="5705784" y="2373160"/>
              <a:ext cx="935105" cy="503429"/>
            </a:xfrm>
            <a:custGeom>
              <a:avLst/>
              <a:gdLst/>
              <a:ahLst/>
              <a:cxnLst/>
              <a:rect l="l" t="t" r="r" b="b"/>
              <a:pathLst>
                <a:path w="22598" h="12166" extrusionOk="0">
                  <a:moveTo>
                    <a:pt x="320" y="982"/>
                  </a:moveTo>
                  <a:cubicBezTo>
                    <a:pt x="526" y="1324"/>
                    <a:pt x="1005" y="1621"/>
                    <a:pt x="1279" y="1872"/>
                  </a:cubicBezTo>
                  <a:cubicBezTo>
                    <a:pt x="1758" y="2305"/>
                    <a:pt x="2215" y="2739"/>
                    <a:pt x="2534" y="3287"/>
                  </a:cubicBezTo>
                  <a:cubicBezTo>
                    <a:pt x="3174" y="4360"/>
                    <a:pt x="2786" y="5935"/>
                    <a:pt x="3196" y="7144"/>
                  </a:cubicBezTo>
                  <a:cubicBezTo>
                    <a:pt x="4315" y="10363"/>
                    <a:pt x="7328" y="11527"/>
                    <a:pt x="10455" y="11961"/>
                  </a:cubicBezTo>
                  <a:cubicBezTo>
                    <a:pt x="12098" y="12166"/>
                    <a:pt x="13742" y="11778"/>
                    <a:pt x="15339" y="11481"/>
                  </a:cubicBezTo>
                  <a:cubicBezTo>
                    <a:pt x="16914" y="11184"/>
                    <a:pt x="18581" y="11458"/>
                    <a:pt x="20133" y="11025"/>
                  </a:cubicBezTo>
                  <a:cubicBezTo>
                    <a:pt x="21434" y="10637"/>
                    <a:pt x="22164" y="9769"/>
                    <a:pt x="22484" y="8491"/>
                  </a:cubicBezTo>
                  <a:cubicBezTo>
                    <a:pt x="22529" y="8308"/>
                    <a:pt x="22575" y="8172"/>
                    <a:pt x="22598" y="8012"/>
                  </a:cubicBezTo>
                  <a:cubicBezTo>
                    <a:pt x="22210" y="8925"/>
                    <a:pt x="21525" y="9541"/>
                    <a:pt x="20452" y="9861"/>
                  </a:cubicBezTo>
                  <a:cubicBezTo>
                    <a:pt x="18900" y="10294"/>
                    <a:pt x="17257" y="10020"/>
                    <a:pt x="15682" y="10317"/>
                  </a:cubicBezTo>
                  <a:cubicBezTo>
                    <a:pt x="14084" y="10614"/>
                    <a:pt x="12441" y="11002"/>
                    <a:pt x="10797" y="10796"/>
                  </a:cubicBezTo>
                  <a:cubicBezTo>
                    <a:pt x="7670" y="10363"/>
                    <a:pt x="4657" y="9199"/>
                    <a:pt x="3539" y="5980"/>
                  </a:cubicBezTo>
                  <a:cubicBezTo>
                    <a:pt x="3105" y="4771"/>
                    <a:pt x="3516" y="3196"/>
                    <a:pt x="2877" y="2123"/>
                  </a:cubicBezTo>
                  <a:cubicBezTo>
                    <a:pt x="2557" y="1575"/>
                    <a:pt x="2101" y="1141"/>
                    <a:pt x="1621" y="708"/>
                  </a:cubicBezTo>
                  <a:cubicBezTo>
                    <a:pt x="1393" y="502"/>
                    <a:pt x="1028" y="251"/>
                    <a:pt x="800" y="0"/>
                  </a:cubicBezTo>
                  <a:cubicBezTo>
                    <a:pt x="343" y="114"/>
                    <a:pt x="1" y="434"/>
                    <a:pt x="320" y="982"/>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2"/>
            <p:cNvSpPr/>
            <p:nvPr/>
          </p:nvSpPr>
          <p:spPr>
            <a:xfrm>
              <a:off x="5738845" y="2371257"/>
              <a:ext cx="8566" cy="1945"/>
            </a:xfrm>
            <a:custGeom>
              <a:avLst/>
              <a:gdLst/>
              <a:ahLst/>
              <a:cxnLst/>
              <a:rect l="l" t="t" r="r" b="b"/>
              <a:pathLst>
                <a:path w="207" h="47" extrusionOk="0">
                  <a:moveTo>
                    <a:pt x="206" y="0"/>
                  </a:moveTo>
                  <a:cubicBezTo>
                    <a:pt x="138" y="0"/>
                    <a:pt x="69" y="23"/>
                    <a:pt x="1" y="46"/>
                  </a:cubicBezTo>
                  <a:cubicBezTo>
                    <a:pt x="69" y="23"/>
                    <a:pt x="138" y="0"/>
                    <a:pt x="206"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2"/>
            <p:cNvSpPr/>
            <p:nvPr/>
          </p:nvSpPr>
          <p:spPr>
            <a:xfrm>
              <a:off x="5443235" y="2711267"/>
              <a:ext cx="39725" cy="46304"/>
            </a:xfrm>
            <a:custGeom>
              <a:avLst/>
              <a:gdLst/>
              <a:ahLst/>
              <a:cxnLst/>
              <a:rect l="l" t="t" r="r" b="b"/>
              <a:pathLst>
                <a:path w="960" h="1119" extrusionOk="0">
                  <a:moveTo>
                    <a:pt x="959" y="1119"/>
                  </a:moveTo>
                  <a:cubicBezTo>
                    <a:pt x="731" y="708"/>
                    <a:pt x="366" y="343"/>
                    <a:pt x="0" y="1"/>
                  </a:cubicBezTo>
                  <a:cubicBezTo>
                    <a:pt x="366" y="343"/>
                    <a:pt x="731" y="708"/>
                    <a:pt x="959" y="1119"/>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2"/>
            <p:cNvSpPr/>
            <p:nvPr/>
          </p:nvSpPr>
          <p:spPr>
            <a:xfrm>
              <a:off x="5766238" y="2372208"/>
              <a:ext cx="7614" cy="2855"/>
            </a:xfrm>
            <a:custGeom>
              <a:avLst/>
              <a:gdLst/>
              <a:ahLst/>
              <a:cxnLst/>
              <a:rect l="l" t="t" r="r" b="b"/>
              <a:pathLst>
                <a:path w="184" h="69" extrusionOk="0">
                  <a:moveTo>
                    <a:pt x="1" y="0"/>
                  </a:moveTo>
                  <a:cubicBezTo>
                    <a:pt x="69" y="23"/>
                    <a:pt x="138" y="46"/>
                    <a:pt x="183" y="69"/>
                  </a:cubicBezTo>
                  <a:cubicBezTo>
                    <a:pt x="138" y="46"/>
                    <a:pt x="69" y="23"/>
                    <a:pt x="1"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2"/>
            <p:cNvSpPr/>
            <p:nvPr/>
          </p:nvSpPr>
          <p:spPr>
            <a:xfrm>
              <a:off x="6620047" y="2625323"/>
              <a:ext cx="6662" cy="10428"/>
            </a:xfrm>
            <a:custGeom>
              <a:avLst/>
              <a:gdLst/>
              <a:ahLst/>
              <a:cxnLst/>
              <a:rect l="l" t="t" r="r" b="b"/>
              <a:pathLst>
                <a:path w="161" h="252" extrusionOk="0">
                  <a:moveTo>
                    <a:pt x="1" y="0"/>
                  </a:moveTo>
                  <a:cubicBezTo>
                    <a:pt x="46" y="92"/>
                    <a:pt x="115" y="160"/>
                    <a:pt x="161" y="252"/>
                  </a:cubicBezTo>
                  <a:cubicBezTo>
                    <a:pt x="115" y="160"/>
                    <a:pt x="46" y="92"/>
                    <a:pt x="1"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2"/>
            <p:cNvSpPr/>
            <p:nvPr/>
          </p:nvSpPr>
          <p:spPr>
            <a:xfrm>
              <a:off x="5756804" y="2371257"/>
              <a:ext cx="8524" cy="993"/>
            </a:xfrm>
            <a:custGeom>
              <a:avLst/>
              <a:gdLst/>
              <a:ahLst/>
              <a:cxnLst/>
              <a:rect l="l" t="t" r="r" b="b"/>
              <a:pathLst>
                <a:path w="206" h="24" extrusionOk="0">
                  <a:moveTo>
                    <a:pt x="0" y="0"/>
                  </a:moveTo>
                  <a:cubicBezTo>
                    <a:pt x="69" y="0"/>
                    <a:pt x="137" y="0"/>
                    <a:pt x="206" y="23"/>
                  </a:cubicBezTo>
                  <a:cubicBezTo>
                    <a:pt x="137" y="0"/>
                    <a:pt x="69" y="0"/>
                    <a:pt x="0"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2"/>
            <p:cNvSpPr/>
            <p:nvPr/>
          </p:nvSpPr>
          <p:spPr>
            <a:xfrm>
              <a:off x="5748321" y="2371257"/>
              <a:ext cx="8524" cy="41"/>
            </a:xfrm>
            <a:custGeom>
              <a:avLst/>
              <a:gdLst/>
              <a:ahLst/>
              <a:cxnLst/>
              <a:rect l="l" t="t" r="r" b="b"/>
              <a:pathLst>
                <a:path w="206" h="1" extrusionOk="0">
                  <a:moveTo>
                    <a:pt x="0" y="0"/>
                  </a:moveTo>
                  <a:cubicBezTo>
                    <a:pt x="68" y="0"/>
                    <a:pt x="137" y="0"/>
                    <a:pt x="205" y="0"/>
                  </a:cubicBezTo>
                  <a:cubicBezTo>
                    <a:pt x="137" y="0"/>
                    <a:pt x="68" y="0"/>
                    <a:pt x="0"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2"/>
            <p:cNvSpPr/>
            <p:nvPr/>
          </p:nvSpPr>
          <p:spPr>
            <a:xfrm>
              <a:off x="5922070" y="2900162"/>
              <a:ext cx="8566" cy="5710"/>
            </a:xfrm>
            <a:custGeom>
              <a:avLst/>
              <a:gdLst/>
              <a:ahLst/>
              <a:cxnLst/>
              <a:rect l="l" t="t" r="r" b="b"/>
              <a:pathLst>
                <a:path w="207" h="138" extrusionOk="0">
                  <a:moveTo>
                    <a:pt x="1" y="1"/>
                  </a:moveTo>
                  <a:cubicBezTo>
                    <a:pt x="69" y="46"/>
                    <a:pt x="138" y="92"/>
                    <a:pt x="206" y="138"/>
                  </a:cubicBezTo>
                  <a:cubicBezTo>
                    <a:pt x="138" y="92"/>
                    <a:pt x="69" y="46"/>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2"/>
            <p:cNvSpPr/>
            <p:nvPr/>
          </p:nvSpPr>
          <p:spPr>
            <a:xfrm>
              <a:off x="6744722" y="3391288"/>
              <a:ext cx="4759" cy="2897"/>
            </a:xfrm>
            <a:custGeom>
              <a:avLst/>
              <a:gdLst/>
              <a:ahLst/>
              <a:cxnLst/>
              <a:rect l="l" t="t" r="r" b="b"/>
              <a:pathLst>
                <a:path w="115" h="70" extrusionOk="0">
                  <a:moveTo>
                    <a:pt x="1" y="1"/>
                  </a:moveTo>
                  <a:cubicBezTo>
                    <a:pt x="46" y="24"/>
                    <a:pt x="69" y="46"/>
                    <a:pt x="115" y="69"/>
                  </a:cubicBezTo>
                  <a:cubicBezTo>
                    <a:pt x="69" y="46"/>
                    <a:pt x="46" y="24"/>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2"/>
            <p:cNvSpPr/>
            <p:nvPr/>
          </p:nvSpPr>
          <p:spPr>
            <a:xfrm>
              <a:off x="6750391" y="3395095"/>
              <a:ext cx="1945" cy="2855"/>
            </a:xfrm>
            <a:custGeom>
              <a:avLst/>
              <a:gdLst/>
              <a:ahLst/>
              <a:cxnLst/>
              <a:rect l="l" t="t" r="r" b="b"/>
              <a:pathLst>
                <a:path w="47" h="69" extrusionOk="0">
                  <a:moveTo>
                    <a:pt x="1" y="0"/>
                  </a:moveTo>
                  <a:cubicBezTo>
                    <a:pt x="23" y="23"/>
                    <a:pt x="46" y="46"/>
                    <a:pt x="46" y="69"/>
                  </a:cubicBezTo>
                  <a:cubicBezTo>
                    <a:pt x="46" y="46"/>
                    <a:pt x="23" y="23"/>
                    <a:pt x="1"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2"/>
            <p:cNvSpPr/>
            <p:nvPr/>
          </p:nvSpPr>
          <p:spPr>
            <a:xfrm>
              <a:off x="6698460" y="2927555"/>
              <a:ext cx="11379" cy="35918"/>
            </a:xfrm>
            <a:custGeom>
              <a:avLst/>
              <a:gdLst/>
              <a:ahLst/>
              <a:cxnLst/>
              <a:rect l="l" t="t" r="r" b="b"/>
              <a:pathLst>
                <a:path w="275" h="868" extrusionOk="0">
                  <a:moveTo>
                    <a:pt x="0" y="845"/>
                  </a:moveTo>
                  <a:cubicBezTo>
                    <a:pt x="114" y="571"/>
                    <a:pt x="206" y="297"/>
                    <a:pt x="274" y="1"/>
                  </a:cubicBezTo>
                  <a:cubicBezTo>
                    <a:pt x="274" y="1"/>
                    <a:pt x="274" y="1"/>
                    <a:pt x="274" y="1"/>
                  </a:cubicBezTo>
                  <a:cubicBezTo>
                    <a:pt x="92" y="229"/>
                    <a:pt x="46" y="548"/>
                    <a:pt x="0" y="868"/>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2"/>
            <p:cNvSpPr/>
            <p:nvPr/>
          </p:nvSpPr>
          <p:spPr>
            <a:xfrm>
              <a:off x="6754156" y="3398860"/>
              <a:ext cx="993" cy="2855"/>
            </a:xfrm>
            <a:custGeom>
              <a:avLst/>
              <a:gdLst/>
              <a:ahLst/>
              <a:cxnLst/>
              <a:rect l="l" t="t" r="r" b="b"/>
              <a:pathLst>
                <a:path w="24" h="69" extrusionOk="0">
                  <a:moveTo>
                    <a:pt x="1" y="0"/>
                  </a:moveTo>
                  <a:cubicBezTo>
                    <a:pt x="1" y="23"/>
                    <a:pt x="24" y="46"/>
                    <a:pt x="24" y="69"/>
                  </a:cubicBezTo>
                  <a:cubicBezTo>
                    <a:pt x="24" y="46"/>
                    <a:pt x="1" y="23"/>
                    <a:pt x="1"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2"/>
            <p:cNvSpPr/>
            <p:nvPr/>
          </p:nvSpPr>
          <p:spPr>
            <a:xfrm>
              <a:off x="5437567" y="2704647"/>
              <a:ext cx="2855" cy="2897"/>
            </a:xfrm>
            <a:custGeom>
              <a:avLst/>
              <a:gdLst/>
              <a:ahLst/>
              <a:cxnLst/>
              <a:rect l="l" t="t" r="r" b="b"/>
              <a:pathLst>
                <a:path w="69" h="70" extrusionOk="0">
                  <a:moveTo>
                    <a:pt x="0" y="1"/>
                  </a:moveTo>
                  <a:cubicBezTo>
                    <a:pt x="23" y="24"/>
                    <a:pt x="46" y="46"/>
                    <a:pt x="69" y="69"/>
                  </a:cubicBezTo>
                  <a:cubicBezTo>
                    <a:pt x="46" y="46"/>
                    <a:pt x="23" y="24"/>
                    <a:pt x="0"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2"/>
            <p:cNvSpPr/>
            <p:nvPr/>
          </p:nvSpPr>
          <p:spPr>
            <a:xfrm>
              <a:off x="5377112" y="3210917"/>
              <a:ext cx="41" cy="952"/>
            </a:xfrm>
            <a:custGeom>
              <a:avLst/>
              <a:gdLst/>
              <a:ahLst/>
              <a:cxnLst/>
              <a:rect l="l" t="t" r="r" b="b"/>
              <a:pathLst>
                <a:path w="1" h="23" extrusionOk="0">
                  <a:moveTo>
                    <a:pt x="1" y="23"/>
                  </a:moveTo>
                  <a:cubicBezTo>
                    <a:pt x="1" y="23"/>
                    <a:pt x="1" y="0"/>
                    <a:pt x="1" y="0"/>
                  </a:cubicBezTo>
                  <a:cubicBezTo>
                    <a:pt x="1" y="0"/>
                    <a:pt x="1" y="0"/>
                    <a:pt x="1" y="0"/>
                  </a:cubicBezTo>
                  <a:cubicBezTo>
                    <a:pt x="1" y="0"/>
                    <a:pt x="1" y="0"/>
                    <a:pt x="1" y="0"/>
                  </a:cubicBezTo>
                  <a:cubicBezTo>
                    <a:pt x="1" y="23"/>
                    <a:pt x="1" y="23"/>
                    <a:pt x="1" y="23"/>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2"/>
            <p:cNvSpPr/>
            <p:nvPr/>
          </p:nvSpPr>
          <p:spPr>
            <a:xfrm>
              <a:off x="6757963" y="3407343"/>
              <a:ext cx="993" cy="2897"/>
            </a:xfrm>
            <a:custGeom>
              <a:avLst/>
              <a:gdLst/>
              <a:ahLst/>
              <a:cxnLst/>
              <a:rect l="l" t="t" r="r" b="b"/>
              <a:pathLst>
                <a:path w="24" h="70" extrusionOk="0">
                  <a:moveTo>
                    <a:pt x="0" y="1"/>
                  </a:moveTo>
                  <a:cubicBezTo>
                    <a:pt x="0" y="24"/>
                    <a:pt x="23" y="46"/>
                    <a:pt x="23" y="69"/>
                  </a:cubicBezTo>
                  <a:cubicBezTo>
                    <a:pt x="23" y="46"/>
                    <a:pt x="0" y="24"/>
                    <a:pt x="0"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2"/>
            <p:cNvSpPr/>
            <p:nvPr/>
          </p:nvSpPr>
          <p:spPr>
            <a:xfrm>
              <a:off x="6756059" y="3402626"/>
              <a:ext cx="993" cy="2897"/>
            </a:xfrm>
            <a:custGeom>
              <a:avLst/>
              <a:gdLst/>
              <a:ahLst/>
              <a:cxnLst/>
              <a:rect l="l" t="t" r="r" b="b"/>
              <a:pathLst>
                <a:path w="24" h="70" extrusionOk="0">
                  <a:moveTo>
                    <a:pt x="1" y="1"/>
                  </a:moveTo>
                  <a:cubicBezTo>
                    <a:pt x="1" y="23"/>
                    <a:pt x="23" y="46"/>
                    <a:pt x="23" y="69"/>
                  </a:cubicBezTo>
                  <a:cubicBezTo>
                    <a:pt x="23" y="46"/>
                    <a:pt x="1" y="23"/>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2"/>
            <p:cNvSpPr/>
            <p:nvPr/>
          </p:nvSpPr>
          <p:spPr>
            <a:xfrm>
              <a:off x="6758915" y="3411150"/>
              <a:ext cx="952" cy="4759"/>
            </a:xfrm>
            <a:custGeom>
              <a:avLst/>
              <a:gdLst/>
              <a:ahLst/>
              <a:cxnLst/>
              <a:rect l="l" t="t" r="r" b="b"/>
              <a:pathLst>
                <a:path w="23" h="115" extrusionOk="0">
                  <a:moveTo>
                    <a:pt x="23" y="114"/>
                  </a:moveTo>
                  <a:cubicBezTo>
                    <a:pt x="23" y="69"/>
                    <a:pt x="0" y="46"/>
                    <a:pt x="0" y="0"/>
                  </a:cubicBezTo>
                  <a:cubicBezTo>
                    <a:pt x="0" y="46"/>
                    <a:pt x="23" y="69"/>
                    <a:pt x="23" y="114"/>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2"/>
            <p:cNvSpPr/>
            <p:nvPr/>
          </p:nvSpPr>
          <p:spPr>
            <a:xfrm>
              <a:off x="5660474" y="2687640"/>
              <a:ext cx="3807" cy="18952"/>
            </a:xfrm>
            <a:custGeom>
              <a:avLst/>
              <a:gdLst/>
              <a:ahLst/>
              <a:cxnLst/>
              <a:rect l="l" t="t" r="r" b="b"/>
              <a:pathLst>
                <a:path w="92" h="458" extrusionOk="0">
                  <a:moveTo>
                    <a:pt x="0" y="1"/>
                  </a:moveTo>
                  <a:cubicBezTo>
                    <a:pt x="46" y="138"/>
                    <a:pt x="69" y="298"/>
                    <a:pt x="92" y="457"/>
                  </a:cubicBezTo>
                  <a:cubicBezTo>
                    <a:pt x="69" y="298"/>
                    <a:pt x="46" y="138"/>
                    <a:pt x="0"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2"/>
            <p:cNvSpPr/>
            <p:nvPr/>
          </p:nvSpPr>
          <p:spPr>
            <a:xfrm>
              <a:off x="5652902" y="2667819"/>
              <a:ext cx="6662" cy="18000"/>
            </a:xfrm>
            <a:custGeom>
              <a:avLst/>
              <a:gdLst/>
              <a:ahLst/>
              <a:cxnLst/>
              <a:rect l="l" t="t" r="r" b="b"/>
              <a:pathLst>
                <a:path w="161" h="435" extrusionOk="0">
                  <a:moveTo>
                    <a:pt x="1" y="1"/>
                  </a:moveTo>
                  <a:cubicBezTo>
                    <a:pt x="46" y="160"/>
                    <a:pt x="115" y="297"/>
                    <a:pt x="160" y="434"/>
                  </a:cubicBezTo>
                  <a:cubicBezTo>
                    <a:pt x="115" y="297"/>
                    <a:pt x="46" y="160"/>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2"/>
            <p:cNvSpPr/>
            <p:nvPr/>
          </p:nvSpPr>
          <p:spPr>
            <a:xfrm>
              <a:off x="5377112" y="3209014"/>
              <a:ext cx="993" cy="41"/>
            </a:xfrm>
            <a:custGeom>
              <a:avLst/>
              <a:gdLst/>
              <a:ahLst/>
              <a:cxnLst/>
              <a:rect l="l" t="t" r="r" b="b"/>
              <a:pathLst>
                <a:path w="24" h="1" extrusionOk="0">
                  <a:moveTo>
                    <a:pt x="1" y="0"/>
                  </a:moveTo>
                  <a:cubicBezTo>
                    <a:pt x="1" y="0"/>
                    <a:pt x="1" y="0"/>
                    <a:pt x="23" y="0"/>
                  </a:cubicBezTo>
                  <a:cubicBezTo>
                    <a:pt x="1" y="0"/>
                    <a:pt x="1" y="0"/>
                    <a:pt x="1" y="0"/>
                  </a:cubicBezTo>
                  <a:cubicBezTo>
                    <a:pt x="1" y="0"/>
                    <a:pt x="1" y="0"/>
                    <a:pt x="1"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2"/>
            <p:cNvSpPr/>
            <p:nvPr/>
          </p:nvSpPr>
          <p:spPr>
            <a:xfrm>
              <a:off x="5910733" y="2893541"/>
              <a:ext cx="9517" cy="4759"/>
            </a:xfrm>
            <a:custGeom>
              <a:avLst/>
              <a:gdLst/>
              <a:ahLst/>
              <a:cxnLst/>
              <a:rect l="l" t="t" r="r" b="b"/>
              <a:pathLst>
                <a:path w="230" h="115" extrusionOk="0">
                  <a:moveTo>
                    <a:pt x="229" y="115"/>
                  </a:moveTo>
                  <a:cubicBezTo>
                    <a:pt x="161" y="69"/>
                    <a:pt x="92" y="24"/>
                    <a:pt x="1" y="1"/>
                  </a:cubicBezTo>
                  <a:cubicBezTo>
                    <a:pt x="92" y="24"/>
                    <a:pt x="161" y="69"/>
                    <a:pt x="229" y="115"/>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2"/>
            <p:cNvSpPr/>
            <p:nvPr/>
          </p:nvSpPr>
          <p:spPr>
            <a:xfrm>
              <a:off x="5643467" y="2648951"/>
              <a:ext cx="8524" cy="17007"/>
            </a:xfrm>
            <a:custGeom>
              <a:avLst/>
              <a:gdLst/>
              <a:ahLst/>
              <a:cxnLst/>
              <a:rect l="l" t="t" r="r" b="b"/>
              <a:pathLst>
                <a:path w="206" h="411" extrusionOk="0">
                  <a:moveTo>
                    <a:pt x="206" y="411"/>
                  </a:moveTo>
                  <a:cubicBezTo>
                    <a:pt x="137" y="274"/>
                    <a:pt x="69" y="137"/>
                    <a:pt x="0" y="0"/>
                  </a:cubicBezTo>
                  <a:cubicBezTo>
                    <a:pt x="69" y="137"/>
                    <a:pt x="137" y="274"/>
                    <a:pt x="206" y="41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2"/>
            <p:cNvSpPr/>
            <p:nvPr/>
          </p:nvSpPr>
          <p:spPr>
            <a:xfrm>
              <a:off x="5607592" y="2615889"/>
              <a:ext cx="360834" cy="422242"/>
            </a:xfrm>
            <a:custGeom>
              <a:avLst/>
              <a:gdLst/>
              <a:ahLst/>
              <a:cxnLst/>
              <a:rect l="l" t="t" r="r" b="b"/>
              <a:pathLst>
                <a:path w="8720" h="10204" extrusionOk="0">
                  <a:moveTo>
                    <a:pt x="46" y="388"/>
                  </a:moveTo>
                  <a:cubicBezTo>
                    <a:pt x="297" y="1347"/>
                    <a:pt x="297" y="2374"/>
                    <a:pt x="388" y="3356"/>
                  </a:cubicBezTo>
                  <a:cubicBezTo>
                    <a:pt x="502" y="4314"/>
                    <a:pt x="822" y="5090"/>
                    <a:pt x="1164" y="5980"/>
                  </a:cubicBezTo>
                  <a:cubicBezTo>
                    <a:pt x="1940" y="8149"/>
                    <a:pt x="4109" y="10203"/>
                    <a:pt x="6551" y="10180"/>
                  </a:cubicBezTo>
                  <a:cubicBezTo>
                    <a:pt x="7989" y="10157"/>
                    <a:pt x="8719" y="8879"/>
                    <a:pt x="8354" y="7806"/>
                  </a:cubicBezTo>
                  <a:cubicBezTo>
                    <a:pt x="8423" y="7943"/>
                    <a:pt x="8445" y="8103"/>
                    <a:pt x="8445" y="8240"/>
                  </a:cubicBezTo>
                  <a:cubicBezTo>
                    <a:pt x="8126" y="8697"/>
                    <a:pt x="7601" y="8993"/>
                    <a:pt x="6870" y="9016"/>
                  </a:cubicBezTo>
                  <a:cubicBezTo>
                    <a:pt x="4451" y="9016"/>
                    <a:pt x="2283" y="6962"/>
                    <a:pt x="1484" y="4816"/>
                  </a:cubicBezTo>
                  <a:cubicBezTo>
                    <a:pt x="1164" y="3903"/>
                    <a:pt x="822" y="3150"/>
                    <a:pt x="730" y="2191"/>
                  </a:cubicBezTo>
                  <a:cubicBezTo>
                    <a:pt x="662" y="1575"/>
                    <a:pt x="639" y="982"/>
                    <a:pt x="594" y="365"/>
                  </a:cubicBezTo>
                  <a:cubicBezTo>
                    <a:pt x="548" y="320"/>
                    <a:pt x="525" y="251"/>
                    <a:pt x="479" y="206"/>
                  </a:cubicBezTo>
                  <a:cubicBezTo>
                    <a:pt x="342" y="0"/>
                    <a:pt x="0" y="160"/>
                    <a:pt x="46" y="388"/>
                  </a:cubicBezTo>
                  <a:close/>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2"/>
            <p:cNvSpPr/>
            <p:nvPr/>
          </p:nvSpPr>
          <p:spPr>
            <a:xfrm>
              <a:off x="5632129" y="2630992"/>
              <a:ext cx="10428" cy="17049"/>
            </a:xfrm>
            <a:custGeom>
              <a:avLst/>
              <a:gdLst/>
              <a:ahLst/>
              <a:cxnLst/>
              <a:rect l="l" t="t" r="r" b="b"/>
              <a:pathLst>
                <a:path w="252" h="412" extrusionOk="0">
                  <a:moveTo>
                    <a:pt x="252" y="411"/>
                  </a:moveTo>
                  <a:cubicBezTo>
                    <a:pt x="160" y="274"/>
                    <a:pt x="92" y="137"/>
                    <a:pt x="1" y="0"/>
                  </a:cubicBezTo>
                  <a:cubicBezTo>
                    <a:pt x="92" y="137"/>
                    <a:pt x="160" y="274"/>
                    <a:pt x="252" y="41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2"/>
            <p:cNvSpPr/>
            <p:nvPr/>
          </p:nvSpPr>
          <p:spPr>
            <a:xfrm>
              <a:off x="5202370" y="2876534"/>
              <a:ext cx="6662" cy="1945"/>
            </a:xfrm>
            <a:custGeom>
              <a:avLst/>
              <a:gdLst/>
              <a:ahLst/>
              <a:cxnLst/>
              <a:rect l="l" t="t" r="r" b="b"/>
              <a:pathLst>
                <a:path w="161" h="47" extrusionOk="0">
                  <a:moveTo>
                    <a:pt x="1" y="1"/>
                  </a:moveTo>
                  <a:cubicBezTo>
                    <a:pt x="47" y="1"/>
                    <a:pt x="92" y="24"/>
                    <a:pt x="161" y="47"/>
                  </a:cubicBezTo>
                  <a:cubicBezTo>
                    <a:pt x="92" y="24"/>
                    <a:pt x="47" y="1"/>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2"/>
            <p:cNvSpPr/>
            <p:nvPr/>
          </p:nvSpPr>
          <p:spPr>
            <a:xfrm>
              <a:off x="6196950" y="3654789"/>
              <a:ext cx="5669" cy="993"/>
            </a:xfrm>
            <a:custGeom>
              <a:avLst/>
              <a:gdLst/>
              <a:ahLst/>
              <a:cxnLst/>
              <a:rect l="l" t="t" r="r" b="b"/>
              <a:pathLst>
                <a:path w="137" h="24" extrusionOk="0">
                  <a:moveTo>
                    <a:pt x="0" y="24"/>
                  </a:moveTo>
                  <a:cubicBezTo>
                    <a:pt x="46" y="24"/>
                    <a:pt x="91" y="1"/>
                    <a:pt x="137" y="1"/>
                  </a:cubicBezTo>
                  <a:cubicBezTo>
                    <a:pt x="91" y="1"/>
                    <a:pt x="46" y="24"/>
                    <a:pt x="0" y="24"/>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2"/>
            <p:cNvSpPr/>
            <p:nvPr/>
          </p:nvSpPr>
          <p:spPr>
            <a:xfrm>
              <a:off x="5114564" y="3052229"/>
              <a:ext cx="1668980" cy="440200"/>
            </a:xfrm>
            <a:custGeom>
              <a:avLst/>
              <a:gdLst/>
              <a:ahLst/>
              <a:cxnLst/>
              <a:rect l="l" t="t" r="r" b="b"/>
              <a:pathLst>
                <a:path w="40333" h="10638" extrusionOk="0">
                  <a:moveTo>
                    <a:pt x="31225" y="8058"/>
                  </a:moveTo>
                  <a:cubicBezTo>
                    <a:pt x="32732" y="7647"/>
                    <a:pt x="33987" y="7031"/>
                    <a:pt x="35288" y="6186"/>
                  </a:cubicBezTo>
                  <a:cubicBezTo>
                    <a:pt x="37525" y="4748"/>
                    <a:pt x="39830" y="2694"/>
                    <a:pt x="40333" y="0"/>
                  </a:cubicBezTo>
                  <a:cubicBezTo>
                    <a:pt x="39488" y="2123"/>
                    <a:pt x="37525" y="3812"/>
                    <a:pt x="35631" y="5022"/>
                  </a:cubicBezTo>
                  <a:cubicBezTo>
                    <a:pt x="34329" y="5867"/>
                    <a:pt x="33074" y="6483"/>
                    <a:pt x="31568" y="6894"/>
                  </a:cubicBezTo>
                  <a:cubicBezTo>
                    <a:pt x="29993" y="7305"/>
                    <a:pt x="28509" y="7875"/>
                    <a:pt x="26957" y="8377"/>
                  </a:cubicBezTo>
                  <a:cubicBezTo>
                    <a:pt x="25062" y="8994"/>
                    <a:pt x="23054" y="9473"/>
                    <a:pt x="21068" y="9108"/>
                  </a:cubicBezTo>
                  <a:cubicBezTo>
                    <a:pt x="19242" y="8765"/>
                    <a:pt x="17621" y="7852"/>
                    <a:pt x="16092" y="6802"/>
                  </a:cubicBezTo>
                  <a:cubicBezTo>
                    <a:pt x="15202" y="6209"/>
                    <a:pt x="13992" y="5524"/>
                    <a:pt x="12874" y="5752"/>
                  </a:cubicBezTo>
                  <a:cubicBezTo>
                    <a:pt x="11984" y="5958"/>
                    <a:pt x="11185" y="6551"/>
                    <a:pt x="10431" y="7053"/>
                  </a:cubicBezTo>
                  <a:cubicBezTo>
                    <a:pt x="9427" y="7738"/>
                    <a:pt x="8217" y="8469"/>
                    <a:pt x="6985" y="8651"/>
                  </a:cubicBezTo>
                  <a:cubicBezTo>
                    <a:pt x="6117" y="8765"/>
                    <a:pt x="5250" y="8743"/>
                    <a:pt x="4406" y="8628"/>
                  </a:cubicBezTo>
                  <a:cubicBezTo>
                    <a:pt x="4017" y="8583"/>
                    <a:pt x="3470" y="8583"/>
                    <a:pt x="3127" y="8423"/>
                  </a:cubicBezTo>
                  <a:cubicBezTo>
                    <a:pt x="2808" y="8263"/>
                    <a:pt x="2351" y="7921"/>
                    <a:pt x="2032" y="7693"/>
                  </a:cubicBezTo>
                  <a:cubicBezTo>
                    <a:pt x="1666" y="7419"/>
                    <a:pt x="1301" y="7008"/>
                    <a:pt x="1073" y="6620"/>
                  </a:cubicBezTo>
                  <a:cubicBezTo>
                    <a:pt x="799" y="6163"/>
                    <a:pt x="434" y="5593"/>
                    <a:pt x="388" y="5045"/>
                  </a:cubicBezTo>
                  <a:cubicBezTo>
                    <a:pt x="206" y="5342"/>
                    <a:pt x="114" y="5707"/>
                    <a:pt x="69" y="5981"/>
                  </a:cubicBezTo>
                  <a:cubicBezTo>
                    <a:pt x="0" y="6574"/>
                    <a:pt x="411" y="7282"/>
                    <a:pt x="731" y="7784"/>
                  </a:cubicBezTo>
                  <a:cubicBezTo>
                    <a:pt x="982" y="8195"/>
                    <a:pt x="1324" y="8583"/>
                    <a:pt x="1712" y="8857"/>
                  </a:cubicBezTo>
                  <a:cubicBezTo>
                    <a:pt x="2009" y="9085"/>
                    <a:pt x="2465" y="9450"/>
                    <a:pt x="2785" y="9587"/>
                  </a:cubicBezTo>
                  <a:cubicBezTo>
                    <a:pt x="3127" y="9747"/>
                    <a:pt x="3675" y="9747"/>
                    <a:pt x="4063" y="9793"/>
                  </a:cubicBezTo>
                  <a:cubicBezTo>
                    <a:pt x="4908" y="9907"/>
                    <a:pt x="5798" y="9929"/>
                    <a:pt x="6642" y="9815"/>
                  </a:cubicBezTo>
                  <a:cubicBezTo>
                    <a:pt x="7875" y="9656"/>
                    <a:pt x="9085" y="8902"/>
                    <a:pt x="10089" y="8218"/>
                  </a:cubicBezTo>
                  <a:cubicBezTo>
                    <a:pt x="10842" y="7715"/>
                    <a:pt x="11641" y="7122"/>
                    <a:pt x="12554" y="6917"/>
                  </a:cubicBezTo>
                  <a:cubicBezTo>
                    <a:pt x="13650" y="6688"/>
                    <a:pt x="14860" y="7373"/>
                    <a:pt x="15750" y="7966"/>
                  </a:cubicBezTo>
                  <a:cubicBezTo>
                    <a:pt x="17279" y="9016"/>
                    <a:pt x="18900" y="9929"/>
                    <a:pt x="20726" y="10272"/>
                  </a:cubicBezTo>
                  <a:cubicBezTo>
                    <a:pt x="22711" y="10637"/>
                    <a:pt x="24720" y="10158"/>
                    <a:pt x="26615" y="9541"/>
                  </a:cubicBezTo>
                  <a:cubicBezTo>
                    <a:pt x="28167" y="9039"/>
                    <a:pt x="29650" y="8491"/>
                    <a:pt x="31225" y="8058"/>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2"/>
            <p:cNvSpPr/>
            <p:nvPr/>
          </p:nvSpPr>
          <p:spPr>
            <a:xfrm>
              <a:off x="6204481" y="3653878"/>
              <a:ext cx="7614" cy="952"/>
            </a:xfrm>
            <a:custGeom>
              <a:avLst/>
              <a:gdLst/>
              <a:ahLst/>
              <a:cxnLst/>
              <a:rect l="l" t="t" r="r" b="b"/>
              <a:pathLst>
                <a:path w="184" h="23" extrusionOk="0">
                  <a:moveTo>
                    <a:pt x="1" y="23"/>
                  </a:moveTo>
                  <a:cubicBezTo>
                    <a:pt x="69" y="23"/>
                    <a:pt x="115" y="0"/>
                    <a:pt x="183" y="0"/>
                  </a:cubicBezTo>
                  <a:cubicBezTo>
                    <a:pt x="115" y="0"/>
                    <a:pt x="69" y="23"/>
                    <a:pt x="1" y="23"/>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2"/>
            <p:cNvSpPr/>
            <p:nvPr/>
          </p:nvSpPr>
          <p:spPr>
            <a:xfrm>
              <a:off x="6188426" y="3655740"/>
              <a:ext cx="5710" cy="993"/>
            </a:xfrm>
            <a:custGeom>
              <a:avLst/>
              <a:gdLst/>
              <a:ahLst/>
              <a:cxnLst/>
              <a:rect l="l" t="t" r="r" b="b"/>
              <a:pathLst>
                <a:path w="138" h="24" extrusionOk="0">
                  <a:moveTo>
                    <a:pt x="1" y="24"/>
                  </a:moveTo>
                  <a:cubicBezTo>
                    <a:pt x="46" y="24"/>
                    <a:pt x="92" y="1"/>
                    <a:pt x="138" y="1"/>
                  </a:cubicBezTo>
                  <a:cubicBezTo>
                    <a:pt x="92" y="1"/>
                    <a:pt x="46" y="24"/>
                    <a:pt x="1" y="24"/>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2"/>
            <p:cNvSpPr/>
            <p:nvPr/>
          </p:nvSpPr>
          <p:spPr>
            <a:xfrm>
              <a:off x="6178039" y="3656692"/>
              <a:ext cx="7614" cy="993"/>
            </a:xfrm>
            <a:custGeom>
              <a:avLst/>
              <a:gdLst/>
              <a:ahLst/>
              <a:cxnLst/>
              <a:rect l="l" t="t" r="r" b="b"/>
              <a:pathLst>
                <a:path w="184" h="24" extrusionOk="0">
                  <a:moveTo>
                    <a:pt x="1" y="23"/>
                  </a:moveTo>
                  <a:cubicBezTo>
                    <a:pt x="69" y="1"/>
                    <a:pt x="115" y="1"/>
                    <a:pt x="183" y="1"/>
                  </a:cubicBezTo>
                  <a:cubicBezTo>
                    <a:pt x="115" y="1"/>
                    <a:pt x="69" y="1"/>
                    <a:pt x="1" y="23"/>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2"/>
            <p:cNvSpPr/>
            <p:nvPr/>
          </p:nvSpPr>
          <p:spPr>
            <a:xfrm>
              <a:off x="5488587" y="3679368"/>
              <a:ext cx="8524" cy="993"/>
            </a:xfrm>
            <a:custGeom>
              <a:avLst/>
              <a:gdLst/>
              <a:ahLst/>
              <a:cxnLst/>
              <a:rect l="l" t="t" r="r" b="b"/>
              <a:pathLst>
                <a:path w="206" h="24" extrusionOk="0">
                  <a:moveTo>
                    <a:pt x="205" y="23"/>
                  </a:moveTo>
                  <a:cubicBezTo>
                    <a:pt x="137" y="23"/>
                    <a:pt x="69" y="0"/>
                    <a:pt x="0" y="0"/>
                  </a:cubicBezTo>
                  <a:cubicBezTo>
                    <a:pt x="69" y="0"/>
                    <a:pt x="137" y="23"/>
                    <a:pt x="205" y="23"/>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5365774" y="3636872"/>
              <a:ext cx="1945" cy="993"/>
            </a:xfrm>
            <a:custGeom>
              <a:avLst/>
              <a:gdLst/>
              <a:ahLst/>
              <a:cxnLst/>
              <a:rect l="l" t="t" r="r" b="b"/>
              <a:pathLst>
                <a:path w="47" h="24" extrusionOk="0">
                  <a:moveTo>
                    <a:pt x="46" y="23"/>
                  </a:moveTo>
                  <a:cubicBezTo>
                    <a:pt x="24" y="0"/>
                    <a:pt x="24" y="0"/>
                    <a:pt x="1" y="0"/>
                  </a:cubicBezTo>
                  <a:cubicBezTo>
                    <a:pt x="24" y="0"/>
                    <a:pt x="24" y="0"/>
                    <a:pt x="46" y="23"/>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5476297" y="3676513"/>
              <a:ext cx="10428" cy="1945"/>
            </a:xfrm>
            <a:custGeom>
              <a:avLst/>
              <a:gdLst/>
              <a:ahLst/>
              <a:cxnLst/>
              <a:rect l="l" t="t" r="r" b="b"/>
              <a:pathLst>
                <a:path w="252" h="47" extrusionOk="0">
                  <a:moveTo>
                    <a:pt x="251" y="47"/>
                  </a:moveTo>
                  <a:cubicBezTo>
                    <a:pt x="160" y="24"/>
                    <a:pt x="92" y="24"/>
                    <a:pt x="0" y="1"/>
                  </a:cubicBezTo>
                  <a:cubicBezTo>
                    <a:pt x="92" y="24"/>
                    <a:pt x="160" y="24"/>
                    <a:pt x="251" y="47"/>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p:nvPr/>
          </p:nvSpPr>
          <p:spPr>
            <a:xfrm>
              <a:off x="5909822" y="3420584"/>
              <a:ext cx="851021" cy="475125"/>
            </a:xfrm>
            <a:custGeom>
              <a:avLst/>
              <a:gdLst/>
              <a:ahLst/>
              <a:cxnLst/>
              <a:rect l="l" t="t" r="r" b="b"/>
              <a:pathLst>
                <a:path w="20566" h="11482" extrusionOk="0">
                  <a:moveTo>
                    <a:pt x="20292" y="1142"/>
                  </a:moveTo>
                  <a:cubicBezTo>
                    <a:pt x="20429" y="845"/>
                    <a:pt x="20566" y="411"/>
                    <a:pt x="20543" y="0"/>
                  </a:cubicBezTo>
                  <a:cubicBezTo>
                    <a:pt x="20543" y="46"/>
                    <a:pt x="20543" y="92"/>
                    <a:pt x="20543" y="137"/>
                  </a:cubicBezTo>
                  <a:cubicBezTo>
                    <a:pt x="20246" y="731"/>
                    <a:pt x="19767" y="1301"/>
                    <a:pt x="19173" y="1598"/>
                  </a:cubicBezTo>
                  <a:cubicBezTo>
                    <a:pt x="18580" y="1918"/>
                    <a:pt x="18238" y="2351"/>
                    <a:pt x="17781" y="2876"/>
                  </a:cubicBezTo>
                  <a:cubicBezTo>
                    <a:pt x="16457" y="4428"/>
                    <a:pt x="15270" y="6072"/>
                    <a:pt x="13399" y="6962"/>
                  </a:cubicBezTo>
                  <a:cubicBezTo>
                    <a:pt x="11185" y="8035"/>
                    <a:pt x="8788" y="8309"/>
                    <a:pt x="6391" y="8628"/>
                  </a:cubicBezTo>
                  <a:cubicBezTo>
                    <a:pt x="4816" y="8857"/>
                    <a:pt x="616" y="10226"/>
                    <a:pt x="616" y="7487"/>
                  </a:cubicBezTo>
                  <a:cubicBezTo>
                    <a:pt x="434" y="7738"/>
                    <a:pt x="320" y="8035"/>
                    <a:pt x="297" y="8377"/>
                  </a:cubicBezTo>
                  <a:cubicBezTo>
                    <a:pt x="0" y="11481"/>
                    <a:pt x="4428" y="10043"/>
                    <a:pt x="6049" y="9815"/>
                  </a:cubicBezTo>
                  <a:cubicBezTo>
                    <a:pt x="8446" y="9473"/>
                    <a:pt x="10842" y="9199"/>
                    <a:pt x="13056" y="8126"/>
                  </a:cubicBezTo>
                  <a:cubicBezTo>
                    <a:pt x="14928" y="7236"/>
                    <a:pt x="16138" y="5593"/>
                    <a:pt x="17439" y="4063"/>
                  </a:cubicBezTo>
                  <a:cubicBezTo>
                    <a:pt x="17895" y="3538"/>
                    <a:pt x="18238" y="3082"/>
                    <a:pt x="18854" y="2785"/>
                  </a:cubicBezTo>
                  <a:cubicBezTo>
                    <a:pt x="19493" y="2443"/>
                    <a:pt x="19995" y="1781"/>
                    <a:pt x="20292" y="1142"/>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2"/>
            <p:cNvSpPr/>
            <p:nvPr/>
          </p:nvSpPr>
          <p:spPr>
            <a:xfrm>
              <a:off x="5935312" y="3707712"/>
              <a:ext cx="22718" cy="22676"/>
            </a:xfrm>
            <a:custGeom>
              <a:avLst/>
              <a:gdLst/>
              <a:ahLst/>
              <a:cxnLst/>
              <a:rect l="l" t="t" r="r" b="b"/>
              <a:pathLst>
                <a:path w="549" h="548" extrusionOk="0">
                  <a:moveTo>
                    <a:pt x="0" y="548"/>
                  </a:moveTo>
                  <a:cubicBezTo>
                    <a:pt x="160" y="343"/>
                    <a:pt x="343" y="160"/>
                    <a:pt x="548" y="0"/>
                  </a:cubicBezTo>
                  <a:cubicBezTo>
                    <a:pt x="343" y="160"/>
                    <a:pt x="160" y="343"/>
                    <a:pt x="0" y="548"/>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2"/>
            <p:cNvSpPr/>
            <p:nvPr/>
          </p:nvSpPr>
          <p:spPr>
            <a:xfrm>
              <a:off x="5361057" y="3633065"/>
              <a:ext cx="1945" cy="1945"/>
            </a:xfrm>
            <a:custGeom>
              <a:avLst/>
              <a:gdLst/>
              <a:ahLst/>
              <a:cxnLst/>
              <a:rect l="l" t="t" r="r" b="b"/>
              <a:pathLst>
                <a:path w="47" h="47" extrusionOk="0">
                  <a:moveTo>
                    <a:pt x="46" y="47"/>
                  </a:moveTo>
                  <a:cubicBezTo>
                    <a:pt x="23" y="24"/>
                    <a:pt x="23" y="24"/>
                    <a:pt x="1" y="1"/>
                  </a:cubicBezTo>
                  <a:cubicBezTo>
                    <a:pt x="23" y="24"/>
                    <a:pt x="23" y="24"/>
                    <a:pt x="46" y="47"/>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2"/>
            <p:cNvSpPr/>
            <p:nvPr/>
          </p:nvSpPr>
          <p:spPr>
            <a:xfrm>
              <a:off x="6759825" y="3415867"/>
              <a:ext cx="41" cy="4759"/>
            </a:xfrm>
            <a:custGeom>
              <a:avLst/>
              <a:gdLst/>
              <a:ahLst/>
              <a:cxnLst/>
              <a:rect l="l" t="t" r="r" b="b"/>
              <a:pathLst>
                <a:path w="1" h="115" extrusionOk="0">
                  <a:moveTo>
                    <a:pt x="1" y="114"/>
                  </a:moveTo>
                  <a:cubicBezTo>
                    <a:pt x="1" y="91"/>
                    <a:pt x="1" y="46"/>
                    <a:pt x="1" y="0"/>
                  </a:cubicBezTo>
                  <a:cubicBezTo>
                    <a:pt x="1" y="46"/>
                    <a:pt x="1" y="91"/>
                    <a:pt x="1" y="114"/>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2"/>
            <p:cNvSpPr/>
            <p:nvPr/>
          </p:nvSpPr>
          <p:spPr>
            <a:xfrm>
              <a:off x="6036359" y="3657644"/>
              <a:ext cx="140775" cy="18000"/>
            </a:xfrm>
            <a:custGeom>
              <a:avLst/>
              <a:gdLst/>
              <a:ahLst/>
              <a:cxnLst/>
              <a:rect l="l" t="t" r="r" b="b"/>
              <a:pathLst>
                <a:path w="3402" h="435" extrusionOk="0">
                  <a:moveTo>
                    <a:pt x="3402" y="0"/>
                  </a:moveTo>
                  <a:cubicBezTo>
                    <a:pt x="2443" y="92"/>
                    <a:pt x="1142" y="160"/>
                    <a:pt x="1" y="434"/>
                  </a:cubicBezTo>
                  <a:cubicBezTo>
                    <a:pt x="1142" y="160"/>
                    <a:pt x="2443" y="92"/>
                    <a:pt x="3402"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2"/>
            <p:cNvSpPr/>
            <p:nvPr/>
          </p:nvSpPr>
          <p:spPr>
            <a:xfrm>
              <a:off x="5429084" y="2696164"/>
              <a:ext cx="1903" cy="993"/>
            </a:xfrm>
            <a:custGeom>
              <a:avLst/>
              <a:gdLst/>
              <a:ahLst/>
              <a:cxnLst/>
              <a:rect l="l" t="t" r="r" b="b"/>
              <a:pathLst>
                <a:path w="46" h="24" extrusionOk="0">
                  <a:moveTo>
                    <a:pt x="0" y="0"/>
                  </a:moveTo>
                  <a:cubicBezTo>
                    <a:pt x="23" y="0"/>
                    <a:pt x="23" y="23"/>
                    <a:pt x="46" y="23"/>
                  </a:cubicBezTo>
                  <a:cubicBezTo>
                    <a:pt x="23" y="23"/>
                    <a:pt x="23" y="0"/>
                    <a:pt x="0"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2"/>
            <p:cNvSpPr/>
            <p:nvPr/>
          </p:nvSpPr>
          <p:spPr>
            <a:xfrm>
              <a:off x="5957987" y="3702995"/>
              <a:ext cx="6621" cy="4759"/>
            </a:xfrm>
            <a:custGeom>
              <a:avLst/>
              <a:gdLst/>
              <a:ahLst/>
              <a:cxnLst/>
              <a:rect l="l" t="t" r="r" b="b"/>
              <a:pathLst>
                <a:path w="160" h="115" extrusionOk="0">
                  <a:moveTo>
                    <a:pt x="0" y="114"/>
                  </a:moveTo>
                  <a:cubicBezTo>
                    <a:pt x="69" y="69"/>
                    <a:pt x="114" y="46"/>
                    <a:pt x="160" y="0"/>
                  </a:cubicBezTo>
                  <a:cubicBezTo>
                    <a:pt x="114" y="46"/>
                    <a:pt x="69" y="69"/>
                    <a:pt x="0" y="114"/>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2"/>
            <p:cNvSpPr/>
            <p:nvPr/>
          </p:nvSpPr>
          <p:spPr>
            <a:xfrm>
              <a:off x="5965518" y="3698237"/>
              <a:ext cx="7614" cy="4800"/>
            </a:xfrm>
            <a:custGeom>
              <a:avLst/>
              <a:gdLst/>
              <a:ahLst/>
              <a:cxnLst/>
              <a:rect l="l" t="t" r="r" b="b"/>
              <a:pathLst>
                <a:path w="184" h="116" extrusionOk="0">
                  <a:moveTo>
                    <a:pt x="1" y="115"/>
                  </a:moveTo>
                  <a:cubicBezTo>
                    <a:pt x="69" y="69"/>
                    <a:pt x="115" y="47"/>
                    <a:pt x="183" y="1"/>
                  </a:cubicBezTo>
                  <a:cubicBezTo>
                    <a:pt x="115" y="47"/>
                    <a:pt x="69" y="69"/>
                    <a:pt x="1" y="115"/>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2"/>
            <p:cNvSpPr/>
            <p:nvPr/>
          </p:nvSpPr>
          <p:spPr>
            <a:xfrm>
              <a:off x="5973090" y="3675602"/>
              <a:ext cx="63311" cy="22676"/>
            </a:xfrm>
            <a:custGeom>
              <a:avLst/>
              <a:gdLst/>
              <a:ahLst/>
              <a:cxnLst/>
              <a:rect l="l" t="t" r="r" b="b"/>
              <a:pathLst>
                <a:path w="1530" h="548" extrusionOk="0">
                  <a:moveTo>
                    <a:pt x="0" y="548"/>
                  </a:moveTo>
                  <a:cubicBezTo>
                    <a:pt x="457" y="297"/>
                    <a:pt x="959" y="137"/>
                    <a:pt x="1530" y="0"/>
                  </a:cubicBezTo>
                  <a:cubicBezTo>
                    <a:pt x="959" y="137"/>
                    <a:pt x="457" y="297"/>
                    <a:pt x="0" y="548"/>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2"/>
            <p:cNvSpPr/>
            <p:nvPr/>
          </p:nvSpPr>
          <p:spPr>
            <a:xfrm>
              <a:off x="5181598" y="2877486"/>
              <a:ext cx="5710" cy="3848"/>
            </a:xfrm>
            <a:custGeom>
              <a:avLst/>
              <a:gdLst/>
              <a:ahLst/>
              <a:cxnLst/>
              <a:rect l="l" t="t" r="r" b="b"/>
              <a:pathLst>
                <a:path w="138" h="93" extrusionOk="0">
                  <a:moveTo>
                    <a:pt x="1" y="92"/>
                  </a:moveTo>
                  <a:cubicBezTo>
                    <a:pt x="46" y="46"/>
                    <a:pt x="92" y="24"/>
                    <a:pt x="138" y="1"/>
                  </a:cubicBezTo>
                  <a:cubicBezTo>
                    <a:pt x="92" y="24"/>
                    <a:pt x="46" y="46"/>
                    <a:pt x="1" y="92"/>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2"/>
            <p:cNvSpPr/>
            <p:nvPr/>
          </p:nvSpPr>
          <p:spPr>
            <a:xfrm>
              <a:off x="5281734" y="3593424"/>
              <a:ext cx="373123" cy="201231"/>
            </a:xfrm>
            <a:custGeom>
              <a:avLst/>
              <a:gdLst/>
              <a:ahLst/>
              <a:cxnLst/>
              <a:rect l="l" t="t" r="r" b="b"/>
              <a:pathLst>
                <a:path w="9017" h="4863" extrusionOk="0">
                  <a:moveTo>
                    <a:pt x="8834" y="3401"/>
                  </a:moveTo>
                  <a:cubicBezTo>
                    <a:pt x="8103" y="2374"/>
                    <a:pt x="6483" y="2329"/>
                    <a:pt x="5250" y="2123"/>
                  </a:cubicBezTo>
                  <a:cubicBezTo>
                    <a:pt x="6437" y="2306"/>
                    <a:pt x="7944" y="2374"/>
                    <a:pt x="8697" y="3264"/>
                  </a:cubicBezTo>
                  <a:cubicBezTo>
                    <a:pt x="7944" y="3652"/>
                    <a:pt x="6962" y="3538"/>
                    <a:pt x="6163" y="3356"/>
                  </a:cubicBezTo>
                  <a:cubicBezTo>
                    <a:pt x="5638" y="3219"/>
                    <a:pt x="5136" y="3036"/>
                    <a:pt x="4611" y="2968"/>
                  </a:cubicBezTo>
                  <a:cubicBezTo>
                    <a:pt x="3949" y="2876"/>
                    <a:pt x="3698" y="2511"/>
                    <a:pt x="3196" y="2077"/>
                  </a:cubicBezTo>
                  <a:cubicBezTo>
                    <a:pt x="2876" y="1781"/>
                    <a:pt x="2580" y="1484"/>
                    <a:pt x="2192" y="1233"/>
                  </a:cubicBezTo>
                  <a:cubicBezTo>
                    <a:pt x="1986" y="1096"/>
                    <a:pt x="1804" y="959"/>
                    <a:pt x="1667" y="799"/>
                  </a:cubicBezTo>
                  <a:cubicBezTo>
                    <a:pt x="1712" y="845"/>
                    <a:pt x="1781" y="891"/>
                    <a:pt x="1849" y="913"/>
                  </a:cubicBezTo>
                  <a:cubicBezTo>
                    <a:pt x="1324" y="594"/>
                    <a:pt x="434" y="0"/>
                    <a:pt x="206" y="229"/>
                  </a:cubicBezTo>
                  <a:cubicBezTo>
                    <a:pt x="0" y="434"/>
                    <a:pt x="548" y="1027"/>
                    <a:pt x="685" y="1187"/>
                  </a:cubicBezTo>
                  <a:cubicBezTo>
                    <a:pt x="1073" y="1712"/>
                    <a:pt x="1324" y="2055"/>
                    <a:pt x="1849" y="2397"/>
                  </a:cubicBezTo>
                  <a:cubicBezTo>
                    <a:pt x="2237" y="2648"/>
                    <a:pt x="2534" y="2945"/>
                    <a:pt x="2853" y="3242"/>
                  </a:cubicBezTo>
                  <a:cubicBezTo>
                    <a:pt x="3356" y="3675"/>
                    <a:pt x="3607" y="4040"/>
                    <a:pt x="4269" y="4132"/>
                  </a:cubicBezTo>
                  <a:cubicBezTo>
                    <a:pt x="4794" y="4223"/>
                    <a:pt x="5296" y="4406"/>
                    <a:pt x="5821" y="4520"/>
                  </a:cubicBezTo>
                  <a:cubicBezTo>
                    <a:pt x="6757" y="4725"/>
                    <a:pt x="7966" y="4862"/>
                    <a:pt x="8742" y="4177"/>
                  </a:cubicBezTo>
                  <a:cubicBezTo>
                    <a:pt x="8993" y="3972"/>
                    <a:pt x="9016" y="3652"/>
                    <a:pt x="8834" y="3401"/>
                  </a:cubicBezTo>
                  <a:close/>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2"/>
            <p:cNvSpPr/>
            <p:nvPr/>
          </p:nvSpPr>
          <p:spPr>
            <a:xfrm>
              <a:off x="5175929" y="2882203"/>
              <a:ext cx="4759" cy="3848"/>
            </a:xfrm>
            <a:custGeom>
              <a:avLst/>
              <a:gdLst/>
              <a:ahLst/>
              <a:cxnLst/>
              <a:rect l="l" t="t" r="r" b="b"/>
              <a:pathLst>
                <a:path w="115" h="93" extrusionOk="0">
                  <a:moveTo>
                    <a:pt x="1" y="92"/>
                  </a:moveTo>
                  <a:cubicBezTo>
                    <a:pt x="47" y="47"/>
                    <a:pt x="69" y="24"/>
                    <a:pt x="115" y="1"/>
                  </a:cubicBezTo>
                  <a:cubicBezTo>
                    <a:pt x="69" y="24"/>
                    <a:pt x="47" y="47"/>
                    <a:pt x="1" y="92"/>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5309127" y="3294006"/>
              <a:ext cx="41" cy="41"/>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5188218" y="2876534"/>
              <a:ext cx="4759" cy="993"/>
            </a:xfrm>
            <a:custGeom>
              <a:avLst/>
              <a:gdLst/>
              <a:ahLst/>
              <a:cxnLst/>
              <a:rect l="l" t="t" r="r" b="b"/>
              <a:pathLst>
                <a:path w="115" h="24" extrusionOk="0">
                  <a:moveTo>
                    <a:pt x="115" y="1"/>
                  </a:moveTo>
                  <a:cubicBezTo>
                    <a:pt x="69" y="1"/>
                    <a:pt x="23" y="1"/>
                    <a:pt x="1" y="24"/>
                  </a:cubicBezTo>
                  <a:cubicBezTo>
                    <a:pt x="23" y="1"/>
                    <a:pt x="69" y="1"/>
                    <a:pt x="115"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2"/>
            <p:cNvSpPr/>
            <p:nvPr/>
          </p:nvSpPr>
          <p:spPr>
            <a:xfrm>
              <a:off x="5306272" y="2604551"/>
              <a:ext cx="188941" cy="203093"/>
            </a:xfrm>
            <a:custGeom>
              <a:avLst/>
              <a:gdLst/>
              <a:ahLst/>
              <a:cxnLst/>
              <a:rect l="l" t="t" r="r" b="b"/>
              <a:pathLst>
                <a:path w="4566" h="4908" extrusionOk="0">
                  <a:moveTo>
                    <a:pt x="3881" y="4885"/>
                  </a:moveTo>
                  <a:cubicBezTo>
                    <a:pt x="4223" y="4862"/>
                    <a:pt x="4566" y="4611"/>
                    <a:pt x="4475" y="4223"/>
                  </a:cubicBezTo>
                  <a:cubicBezTo>
                    <a:pt x="4429" y="4040"/>
                    <a:pt x="4360" y="3858"/>
                    <a:pt x="4269" y="3698"/>
                  </a:cubicBezTo>
                  <a:cubicBezTo>
                    <a:pt x="4246" y="3698"/>
                    <a:pt x="4246" y="3721"/>
                    <a:pt x="4223" y="3721"/>
                  </a:cubicBezTo>
                  <a:cubicBezTo>
                    <a:pt x="3014" y="3744"/>
                    <a:pt x="2260" y="2397"/>
                    <a:pt x="1667" y="1484"/>
                  </a:cubicBezTo>
                  <a:cubicBezTo>
                    <a:pt x="1507" y="1210"/>
                    <a:pt x="1142" y="685"/>
                    <a:pt x="982" y="183"/>
                  </a:cubicBezTo>
                  <a:cubicBezTo>
                    <a:pt x="1347" y="0"/>
                    <a:pt x="1621" y="229"/>
                    <a:pt x="1804" y="525"/>
                  </a:cubicBezTo>
                  <a:cubicBezTo>
                    <a:pt x="1621" y="229"/>
                    <a:pt x="1347" y="0"/>
                    <a:pt x="982" y="183"/>
                  </a:cubicBezTo>
                  <a:cubicBezTo>
                    <a:pt x="1" y="662"/>
                    <a:pt x="1005" y="2123"/>
                    <a:pt x="1347" y="2648"/>
                  </a:cubicBezTo>
                  <a:cubicBezTo>
                    <a:pt x="1918" y="3561"/>
                    <a:pt x="2671" y="4908"/>
                    <a:pt x="3881" y="4885"/>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2"/>
            <p:cNvSpPr/>
            <p:nvPr/>
          </p:nvSpPr>
          <p:spPr>
            <a:xfrm>
              <a:off x="5194839" y="2875624"/>
              <a:ext cx="4759" cy="41"/>
            </a:xfrm>
            <a:custGeom>
              <a:avLst/>
              <a:gdLst/>
              <a:ahLst/>
              <a:cxnLst/>
              <a:rect l="l" t="t" r="r" b="b"/>
              <a:pathLst>
                <a:path w="115" h="1" extrusionOk="0">
                  <a:moveTo>
                    <a:pt x="0" y="0"/>
                  </a:moveTo>
                  <a:cubicBezTo>
                    <a:pt x="46" y="0"/>
                    <a:pt x="92" y="0"/>
                    <a:pt x="115" y="0"/>
                  </a:cubicBezTo>
                  <a:cubicBezTo>
                    <a:pt x="92" y="0"/>
                    <a:pt x="46" y="0"/>
                    <a:pt x="0"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5129667" y="2886962"/>
              <a:ext cx="250349" cy="347592"/>
            </a:xfrm>
            <a:custGeom>
              <a:avLst/>
              <a:gdLst/>
              <a:ahLst/>
              <a:cxnLst/>
              <a:rect l="l" t="t" r="r" b="b"/>
              <a:pathLst>
                <a:path w="6050" h="8400" extrusionOk="0">
                  <a:moveTo>
                    <a:pt x="5570" y="8217"/>
                  </a:moveTo>
                  <a:cubicBezTo>
                    <a:pt x="5593" y="8286"/>
                    <a:pt x="5593" y="8331"/>
                    <a:pt x="5593" y="8400"/>
                  </a:cubicBezTo>
                  <a:cubicBezTo>
                    <a:pt x="5912" y="8171"/>
                    <a:pt x="6049" y="7738"/>
                    <a:pt x="5912" y="7053"/>
                  </a:cubicBezTo>
                  <a:cubicBezTo>
                    <a:pt x="5707" y="5980"/>
                    <a:pt x="4566" y="5318"/>
                    <a:pt x="3744" y="4725"/>
                  </a:cubicBezTo>
                  <a:cubicBezTo>
                    <a:pt x="2374" y="3766"/>
                    <a:pt x="617" y="2305"/>
                    <a:pt x="776" y="479"/>
                  </a:cubicBezTo>
                  <a:cubicBezTo>
                    <a:pt x="868" y="297"/>
                    <a:pt x="982" y="137"/>
                    <a:pt x="1096" y="0"/>
                  </a:cubicBezTo>
                  <a:cubicBezTo>
                    <a:pt x="799" y="320"/>
                    <a:pt x="617" y="867"/>
                    <a:pt x="525" y="1210"/>
                  </a:cubicBezTo>
                  <a:cubicBezTo>
                    <a:pt x="0" y="3241"/>
                    <a:pt x="1941" y="4862"/>
                    <a:pt x="3401" y="5912"/>
                  </a:cubicBezTo>
                  <a:cubicBezTo>
                    <a:pt x="4223" y="6482"/>
                    <a:pt x="5364" y="7144"/>
                    <a:pt x="5570" y="8217"/>
                  </a:cubicBezTo>
                </a:path>
              </a:pathLst>
            </a:custGeom>
            <a:solidFill>
              <a:srgbClr val="950E6F">
                <a:alpha val="59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5299651" y="3293054"/>
              <a:ext cx="993" cy="41"/>
            </a:xfrm>
            <a:custGeom>
              <a:avLst/>
              <a:gdLst/>
              <a:ahLst/>
              <a:cxnLst/>
              <a:rect l="l" t="t" r="r" b="b"/>
              <a:pathLst>
                <a:path w="24" h="1" extrusionOk="0">
                  <a:moveTo>
                    <a:pt x="1" y="1"/>
                  </a:moveTo>
                  <a:cubicBezTo>
                    <a:pt x="1" y="1"/>
                    <a:pt x="1" y="1"/>
                    <a:pt x="24" y="1"/>
                  </a:cubicBezTo>
                  <a:cubicBezTo>
                    <a:pt x="1" y="1"/>
                    <a:pt x="1" y="1"/>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5136288" y="3251510"/>
              <a:ext cx="2855" cy="2897"/>
            </a:xfrm>
            <a:custGeom>
              <a:avLst/>
              <a:gdLst/>
              <a:ahLst/>
              <a:cxnLst/>
              <a:rect l="l" t="t" r="r" b="b"/>
              <a:pathLst>
                <a:path w="69" h="70" extrusionOk="0">
                  <a:moveTo>
                    <a:pt x="0" y="69"/>
                  </a:moveTo>
                  <a:cubicBezTo>
                    <a:pt x="23" y="46"/>
                    <a:pt x="46" y="23"/>
                    <a:pt x="69" y="1"/>
                  </a:cubicBezTo>
                  <a:cubicBezTo>
                    <a:pt x="46" y="23"/>
                    <a:pt x="23" y="46"/>
                    <a:pt x="0" y="69"/>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5131571" y="3256227"/>
              <a:ext cx="2855" cy="4759"/>
            </a:xfrm>
            <a:custGeom>
              <a:avLst/>
              <a:gdLst/>
              <a:ahLst/>
              <a:cxnLst/>
              <a:rect l="l" t="t" r="r" b="b"/>
              <a:pathLst>
                <a:path w="69" h="115" extrusionOk="0">
                  <a:moveTo>
                    <a:pt x="69" y="1"/>
                  </a:moveTo>
                  <a:cubicBezTo>
                    <a:pt x="46" y="46"/>
                    <a:pt x="23" y="69"/>
                    <a:pt x="0" y="115"/>
                  </a:cubicBezTo>
                  <a:cubicBezTo>
                    <a:pt x="23" y="69"/>
                    <a:pt x="46" y="46"/>
                    <a:pt x="69"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5141957" y="3246793"/>
              <a:ext cx="2855" cy="1945"/>
            </a:xfrm>
            <a:custGeom>
              <a:avLst/>
              <a:gdLst/>
              <a:ahLst/>
              <a:cxnLst/>
              <a:rect l="l" t="t" r="r" b="b"/>
              <a:pathLst>
                <a:path w="69" h="47" extrusionOk="0">
                  <a:moveTo>
                    <a:pt x="0" y="46"/>
                  </a:moveTo>
                  <a:cubicBezTo>
                    <a:pt x="23" y="46"/>
                    <a:pt x="46" y="23"/>
                    <a:pt x="69" y="0"/>
                  </a:cubicBezTo>
                  <a:cubicBezTo>
                    <a:pt x="46" y="23"/>
                    <a:pt x="23" y="46"/>
                    <a:pt x="0" y="46"/>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5289265" y="3292144"/>
              <a:ext cx="1945" cy="952"/>
            </a:xfrm>
            <a:custGeom>
              <a:avLst/>
              <a:gdLst/>
              <a:ahLst/>
              <a:cxnLst/>
              <a:rect l="l" t="t" r="r" b="b"/>
              <a:pathLst>
                <a:path w="47" h="23" extrusionOk="0">
                  <a:moveTo>
                    <a:pt x="1" y="0"/>
                  </a:moveTo>
                  <a:cubicBezTo>
                    <a:pt x="24" y="0"/>
                    <a:pt x="24" y="0"/>
                    <a:pt x="47" y="23"/>
                  </a:cubicBezTo>
                  <a:cubicBezTo>
                    <a:pt x="24" y="0"/>
                    <a:pt x="24" y="0"/>
                    <a:pt x="1"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5262824" y="3288337"/>
              <a:ext cx="9517" cy="1945"/>
            </a:xfrm>
            <a:custGeom>
              <a:avLst/>
              <a:gdLst/>
              <a:ahLst/>
              <a:cxnLst/>
              <a:rect l="l" t="t" r="r" b="b"/>
              <a:pathLst>
                <a:path w="230" h="47" extrusionOk="0">
                  <a:moveTo>
                    <a:pt x="1" y="1"/>
                  </a:moveTo>
                  <a:cubicBezTo>
                    <a:pt x="69" y="1"/>
                    <a:pt x="138" y="24"/>
                    <a:pt x="229" y="46"/>
                  </a:cubicBezTo>
                  <a:cubicBezTo>
                    <a:pt x="138" y="24"/>
                    <a:pt x="69" y="1"/>
                    <a:pt x="1"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5277969" y="3291192"/>
              <a:ext cx="3807" cy="41"/>
            </a:xfrm>
            <a:custGeom>
              <a:avLst/>
              <a:gdLst/>
              <a:ahLst/>
              <a:cxnLst/>
              <a:rect l="l" t="t" r="r" b="b"/>
              <a:pathLst>
                <a:path w="92" h="1" extrusionOk="0">
                  <a:moveTo>
                    <a:pt x="0" y="0"/>
                  </a:moveTo>
                  <a:cubicBezTo>
                    <a:pt x="23" y="0"/>
                    <a:pt x="68" y="0"/>
                    <a:pt x="91" y="0"/>
                  </a:cubicBezTo>
                  <a:cubicBezTo>
                    <a:pt x="68" y="0"/>
                    <a:pt x="23" y="0"/>
                    <a:pt x="0"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5" name="Google Shape;3525;p52"/>
          <p:cNvGrpSpPr/>
          <p:nvPr/>
        </p:nvGrpSpPr>
        <p:grpSpPr>
          <a:xfrm>
            <a:off x="4425392" y="2379085"/>
            <a:ext cx="2146163" cy="1738236"/>
            <a:chOff x="3997050" y="2507300"/>
            <a:chExt cx="1689626" cy="1368582"/>
          </a:xfrm>
        </p:grpSpPr>
        <p:sp>
          <p:nvSpPr>
            <p:cNvPr id="3526" name="Google Shape;3526;p52"/>
            <p:cNvSpPr/>
            <p:nvPr/>
          </p:nvSpPr>
          <p:spPr>
            <a:xfrm>
              <a:off x="4180023" y="2592519"/>
              <a:ext cx="1346115" cy="1271699"/>
            </a:xfrm>
            <a:custGeom>
              <a:avLst/>
              <a:gdLst/>
              <a:ahLst/>
              <a:cxnLst/>
              <a:rect l="l" t="t" r="r" b="b"/>
              <a:pathLst>
                <a:path w="34261" h="32367" extrusionOk="0">
                  <a:moveTo>
                    <a:pt x="7418" y="3493"/>
                  </a:moveTo>
                  <a:cubicBezTo>
                    <a:pt x="913" y="8857"/>
                    <a:pt x="0" y="18466"/>
                    <a:pt x="5364" y="24971"/>
                  </a:cubicBezTo>
                  <a:lnTo>
                    <a:pt x="5364" y="24971"/>
                  </a:lnTo>
                  <a:cubicBezTo>
                    <a:pt x="10751" y="31454"/>
                    <a:pt x="20360" y="32367"/>
                    <a:pt x="26843" y="27003"/>
                  </a:cubicBezTo>
                  <a:lnTo>
                    <a:pt x="26843" y="27003"/>
                  </a:lnTo>
                  <a:cubicBezTo>
                    <a:pt x="33348" y="21639"/>
                    <a:pt x="34261" y="12029"/>
                    <a:pt x="28897" y="5524"/>
                  </a:cubicBezTo>
                  <a:lnTo>
                    <a:pt x="28897" y="5524"/>
                  </a:lnTo>
                  <a:cubicBezTo>
                    <a:pt x="25884" y="1872"/>
                    <a:pt x="21524" y="0"/>
                    <a:pt x="17119" y="0"/>
                  </a:cubicBezTo>
                  <a:lnTo>
                    <a:pt x="17119" y="0"/>
                  </a:lnTo>
                  <a:cubicBezTo>
                    <a:pt x="13695" y="0"/>
                    <a:pt x="10271" y="1142"/>
                    <a:pt x="7418" y="3493"/>
                  </a:cubicBezTo>
                </a:path>
              </a:pathLst>
            </a:cu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4245480" y="3167365"/>
              <a:ext cx="1201763" cy="708517"/>
            </a:xfrm>
            <a:custGeom>
              <a:avLst/>
              <a:gdLst/>
              <a:ahLst/>
              <a:cxnLst/>
              <a:rect l="l" t="t" r="r" b="b"/>
              <a:pathLst>
                <a:path w="30587" h="18033" extrusionOk="0">
                  <a:moveTo>
                    <a:pt x="17233" y="6072"/>
                  </a:moveTo>
                  <a:cubicBezTo>
                    <a:pt x="13695" y="6003"/>
                    <a:pt x="10249" y="5273"/>
                    <a:pt x="6985" y="3881"/>
                  </a:cubicBezTo>
                  <a:cubicBezTo>
                    <a:pt x="4611" y="2876"/>
                    <a:pt x="2214" y="1667"/>
                    <a:pt x="229" y="0"/>
                  </a:cubicBezTo>
                  <a:cubicBezTo>
                    <a:pt x="0" y="5615"/>
                    <a:pt x="2899" y="11139"/>
                    <a:pt x="8149" y="14015"/>
                  </a:cubicBezTo>
                  <a:cubicBezTo>
                    <a:pt x="15544" y="18032"/>
                    <a:pt x="24811" y="15316"/>
                    <a:pt x="28851" y="7921"/>
                  </a:cubicBezTo>
                  <a:cubicBezTo>
                    <a:pt x="29764" y="6254"/>
                    <a:pt x="30335" y="4497"/>
                    <a:pt x="30586" y="2717"/>
                  </a:cubicBezTo>
                  <a:cubicBezTo>
                    <a:pt x="26523" y="4976"/>
                    <a:pt x="21913" y="6186"/>
                    <a:pt x="17233" y="6072"/>
                  </a:cubicBezTo>
                  <a:close/>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4387160" y="3284841"/>
              <a:ext cx="1056469" cy="591039"/>
            </a:xfrm>
            <a:custGeom>
              <a:avLst/>
              <a:gdLst/>
              <a:ahLst/>
              <a:cxnLst/>
              <a:rect l="l" t="t" r="r" b="b"/>
              <a:pathLst>
                <a:path w="26889" h="15043" extrusionOk="0">
                  <a:moveTo>
                    <a:pt x="4634" y="7989"/>
                  </a:moveTo>
                  <a:cubicBezTo>
                    <a:pt x="3105" y="7829"/>
                    <a:pt x="1530" y="7601"/>
                    <a:pt x="1" y="7236"/>
                  </a:cubicBezTo>
                  <a:cubicBezTo>
                    <a:pt x="1210" y="8742"/>
                    <a:pt x="2740" y="10021"/>
                    <a:pt x="4543" y="11025"/>
                  </a:cubicBezTo>
                  <a:cubicBezTo>
                    <a:pt x="11938" y="15042"/>
                    <a:pt x="21205" y="12326"/>
                    <a:pt x="25245" y="4931"/>
                  </a:cubicBezTo>
                  <a:cubicBezTo>
                    <a:pt x="26067" y="3424"/>
                    <a:pt x="26615" y="1826"/>
                    <a:pt x="26889" y="206"/>
                  </a:cubicBezTo>
                  <a:cubicBezTo>
                    <a:pt x="26889" y="137"/>
                    <a:pt x="26866" y="69"/>
                    <a:pt x="26866" y="0"/>
                  </a:cubicBezTo>
                  <a:cubicBezTo>
                    <a:pt x="23648" y="3333"/>
                    <a:pt x="19585" y="5844"/>
                    <a:pt x="15088" y="7099"/>
                  </a:cubicBezTo>
                  <a:cubicBezTo>
                    <a:pt x="11664" y="8058"/>
                    <a:pt x="8149" y="8377"/>
                    <a:pt x="4634" y="7989"/>
                  </a:cubicBezTo>
                  <a:close/>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4274162" y="2507300"/>
              <a:ext cx="1237635" cy="979382"/>
            </a:xfrm>
            <a:custGeom>
              <a:avLst/>
              <a:gdLst/>
              <a:ahLst/>
              <a:cxnLst/>
              <a:rect l="l" t="t" r="r" b="b"/>
              <a:pathLst>
                <a:path w="31500" h="24927" extrusionOk="0">
                  <a:moveTo>
                    <a:pt x="29217" y="22210"/>
                  </a:moveTo>
                  <a:cubicBezTo>
                    <a:pt x="31500" y="15339"/>
                    <a:pt x="28624" y="7625"/>
                    <a:pt x="22050" y="4018"/>
                  </a:cubicBezTo>
                  <a:cubicBezTo>
                    <a:pt x="14655" y="1"/>
                    <a:pt x="5387" y="2717"/>
                    <a:pt x="1347" y="10112"/>
                  </a:cubicBezTo>
                  <a:cubicBezTo>
                    <a:pt x="754" y="11185"/>
                    <a:pt x="320" y="12304"/>
                    <a:pt x="1" y="13445"/>
                  </a:cubicBezTo>
                  <a:cubicBezTo>
                    <a:pt x="2557" y="12441"/>
                    <a:pt x="6917" y="11756"/>
                    <a:pt x="12418" y="14746"/>
                  </a:cubicBezTo>
                  <a:cubicBezTo>
                    <a:pt x="20292" y="19037"/>
                    <a:pt x="24584" y="24926"/>
                    <a:pt x="29217" y="2221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4669655" y="2572796"/>
              <a:ext cx="818843" cy="760497"/>
            </a:xfrm>
            <a:custGeom>
              <a:avLst/>
              <a:gdLst/>
              <a:ahLst/>
              <a:cxnLst/>
              <a:rect l="l" t="t" r="r" b="b"/>
              <a:pathLst>
                <a:path w="20841" h="19356" extrusionOk="0">
                  <a:moveTo>
                    <a:pt x="1" y="1233"/>
                  </a:moveTo>
                  <a:cubicBezTo>
                    <a:pt x="2032" y="1986"/>
                    <a:pt x="4292" y="3378"/>
                    <a:pt x="6506" y="5866"/>
                  </a:cubicBezTo>
                  <a:cubicBezTo>
                    <a:pt x="12418" y="12463"/>
                    <a:pt x="14518" y="19356"/>
                    <a:pt x="19653" y="18557"/>
                  </a:cubicBezTo>
                  <a:cubicBezTo>
                    <a:pt x="20840" y="12234"/>
                    <a:pt x="17918" y="5615"/>
                    <a:pt x="11984" y="2351"/>
                  </a:cubicBezTo>
                  <a:cubicBezTo>
                    <a:pt x="8149" y="274"/>
                    <a:pt x="3835" y="0"/>
                    <a:pt x="1" y="123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4381777" y="2564702"/>
              <a:ext cx="903120" cy="903120"/>
            </a:xfrm>
            <a:custGeom>
              <a:avLst/>
              <a:gdLst/>
              <a:ahLst/>
              <a:cxnLst/>
              <a:rect l="l" t="t" r="r" b="b"/>
              <a:pathLst>
                <a:path w="22986" h="22986" extrusionOk="0">
                  <a:moveTo>
                    <a:pt x="20315" y="16298"/>
                  </a:moveTo>
                  <a:cubicBezTo>
                    <a:pt x="17667" y="21183"/>
                    <a:pt x="11550" y="22986"/>
                    <a:pt x="6666" y="20315"/>
                  </a:cubicBezTo>
                  <a:cubicBezTo>
                    <a:pt x="1804" y="17645"/>
                    <a:pt x="1" y="11527"/>
                    <a:pt x="2671" y="6666"/>
                  </a:cubicBezTo>
                  <a:cubicBezTo>
                    <a:pt x="5319" y="1781"/>
                    <a:pt x="11436" y="1"/>
                    <a:pt x="16321" y="2648"/>
                  </a:cubicBezTo>
                  <a:cubicBezTo>
                    <a:pt x="21183" y="5319"/>
                    <a:pt x="22986" y="11436"/>
                    <a:pt x="20315" y="16298"/>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4547817" y="2724454"/>
              <a:ext cx="363118" cy="186667"/>
            </a:xfrm>
            <a:custGeom>
              <a:avLst/>
              <a:gdLst/>
              <a:ahLst/>
              <a:cxnLst/>
              <a:rect l="l" t="t" r="r" b="b"/>
              <a:pathLst>
                <a:path w="9242" h="4751" extrusionOk="0">
                  <a:moveTo>
                    <a:pt x="5545" y="1"/>
                  </a:moveTo>
                  <a:cubicBezTo>
                    <a:pt x="3189" y="1"/>
                    <a:pt x="0" y="1599"/>
                    <a:pt x="1709" y="3878"/>
                  </a:cubicBezTo>
                  <a:cubicBezTo>
                    <a:pt x="2169" y="4496"/>
                    <a:pt x="2902" y="4750"/>
                    <a:pt x="3707" y="4750"/>
                  </a:cubicBezTo>
                  <a:cubicBezTo>
                    <a:pt x="4299" y="4750"/>
                    <a:pt x="4931" y="4612"/>
                    <a:pt x="5521" y="4380"/>
                  </a:cubicBezTo>
                  <a:cubicBezTo>
                    <a:pt x="6936" y="3809"/>
                    <a:pt x="9242" y="1458"/>
                    <a:pt x="7028" y="294"/>
                  </a:cubicBezTo>
                  <a:cubicBezTo>
                    <a:pt x="6636" y="94"/>
                    <a:pt x="6115" y="1"/>
                    <a:pt x="5545"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4890268" y="2742291"/>
              <a:ext cx="163250" cy="131857"/>
            </a:xfrm>
            <a:custGeom>
              <a:avLst/>
              <a:gdLst/>
              <a:ahLst/>
              <a:cxnLst/>
              <a:rect l="l" t="t" r="r" b="b"/>
              <a:pathLst>
                <a:path w="4155" h="3356" extrusionOk="0">
                  <a:moveTo>
                    <a:pt x="2489" y="160"/>
                  </a:moveTo>
                  <a:cubicBezTo>
                    <a:pt x="3265" y="320"/>
                    <a:pt x="3995" y="776"/>
                    <a:pt x="4041" y="1507"/>
                  </a:cubicBezTo>
                  <a:cubicBezTo>
                    <a:pt x="4155" y="3355"/>
                    <a:pt x="1233" y="2579"/>
                    <a:pt x="640" y="1529"/>
                  </a:cubicBezTo>
                  <a:cubicBezTo>
                    <a:pt x="1" y="365"/>
                    <a:pt x="1713" y="0"/>
                    <a:pt x="2489" y="16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3997050" y="2867821"/>
              <a:ext cx="1018829" cy="438594"/>
            </a:xfrm>
            <a:custGeom>
              <a:avLst/>
              <a:gdLst/>
              <a:ahLst/>
              <a:cxnLst/>
              <a:rect l="l" t="t" r="r" b="b"/>
              <a:pathLst>
                <a:path w="25931" h="11163" extrusionOk="0">
                  <a:moveTo>
                    <a:pt x="1165" y="2557"/>
                  </a:moveTo>
                  <a:cubicBezTo>
                    <a:pt x="1" y="6209"/>
                    <a:pt x="3698" y="7967"/>
                    <a:pt x="6141" y="6483"/>
                  </a:cubicBezTo>
                  <a:lnTo>
                    <a:pt x="6141" y="6483"/>
                  </a:lnTo>
                  <a:cubicBezTo>
                    <a:pt x="6141" y="6483"/>
                    <a:pt x="8720" y="10637"/>
                    <a:pt x="13399" y="7510"/>
                  </a:cubicBezTo>
                  <a:lnTo>
                    <a:pt x="13399" y="7510"/>
                  </a:lnTo>
                  <a:cubicBezTo>
                    <a:pt x="13399" y="7510"/>
                    <a:pt x="13764" y="9907"/>
                    <a:pt x="15294" y="9542"/>
                  </a:cubicBezTo>
                  <a:lnTo>
                    <a:pt x="15294" y="9542"/>
                  </a:lnTo>
                  <a:cubicBezTo>
                    <a:pt x="16823" y="9176"/>
                    <a:pt x="17211" y="8378"/>
                    <a:pt x="17211" y="8378"/>
                  </a:cubicBezTo>
                  <a:lnTo>
                    <a:pt x="17211" y="8378"/>
                  </a:lnTo>
                  <a:cubicBezTo>
                    <a:pt x="17211" y="8378"/>
                    <a:pt x="19174" y="11139"/>
                    <a:pt x="20452" y="10409"/>
                  </a:cubicBezTo>
                  <a:lnTo>
                    <a:pt x="20452" y="10409"/>
                  </a:lnTo>
                  <a:cubicBezTo>
                    <a:pt x="21753" y="9701"/>
                    <a:pt x="21799" y="8651"/>
                    <a:pt x="21799" y="8651"/>
                  </a:cubicBezTo>
                  <a:lnTo>
                    <a:pt x="21799" y="8651"/>
                  </a:lnTo>
                  <a:cubicBezTo>
                    <a:pt x="21799" y="8651"/>
                    <a:pt x="23899" y="11162"/>
                    <a:pt x="24903" y="9998"/>
                  </a:cubicBezTo>
                  <a:lnTo>
                    <a:pt x="24903" y="9998"/>
                  </a:lnTo>
                  <a:cubicBezTo>
                    <a:pt x="25930" y="8834"/>
                    <a:pt x="22324" y="6118"/>
                    <a:pt x="21525" y="5935"/>
                  </a:cubicBezTo>
                  <a:lnTo>
                    <a:pt x="21525" y="5935"/>
                  </a:lnTo>
                  <a:cubicBezTo>
                    <a:pt x="20749" y="5753"/>
                    <a:pt x="20726" y="7168"/>
                    <a:pt x="20726" y="7168"/>
                  </a:cubicBezTo>
                  <a:lnTo>
                    <a:pt x="20726" y="7168"/>
                  </a:lnTo>
                  <a:cubicBezTo>
                    <a:pt x="20726" y="7168"/>
                    <a:pt x="18991" y="4840"/>
                    <a:pt x="17485" y="4862"/>
                  </a:cubicBezTo>
                  <a:lnTo>
                    <a:pt x="17485" y="4862"/>
                  </a:lnTo>
                  <a:cubicBezTo>
                    <a:pt x="16001" y="4885"/>
                    <a:pt x="14723" y="5958"/>
                    <a:pt x="14723" y="5958"/>
                  </a:cubicBezTo>
                  <a:lnTo>
                    <a:pt x="14723" y="5958"/>
                  </a:lnTo>
                  <a:cubicBezTo>
                    <a:pt x="14723" y="5958"/>
                    <a:pt x="13970" y="3744"/>
                    <a:pt x="11915" y="3516"/>
                  </a:cubicBezTo>
                  <a:lnTo>
                    <a:pt x="11915" y="3516"/>
                  </a:lnTo>
                  <a:cubicBezTo>
                    <a:pt x="9861" y="3287"/>
                    <a:pt x="7419" y="4269"/>
                    <a:pt x="7419" y="4269"/>
                  </a:cubicBezTo>
                  <a:lnTo>
                    <a:pt x="7419" y="4269"/>
                  </a:lnTo>
                  <a:cubicBezTo>
                    <a:pt x="7419" y="4269"/>
                    <a:pt x="7031" y="2603"/>
                    <a:pt x="6369" y="2329"/>
                  </a:cubicBezTo>
                  <a:lnTo>
                    <a:pt x="6369" y="2329"/>
                  </a:lnTo>
                  <a:cubicBezTo>
                    <a:pt x="7122" y="2078"/>
                    <a:pt x="8263" y="1644"/>
                    <a:pt x="8263" y="1644"/>
                  </a:cubicBezTo>
                  <a:lnTo>
                    <a:pt x="8263" y="1644"/>
                  </a:lnTo>
                  <a:lnTo>
                    <a:pt x="9199" y="229"/>
                  </a:lnTo>
                  <a:cubicBezTo>
                    <a:pt x="9199" y="229"/>
                    <a:pt x="7967" y="1"/>
                    <a:pt x="6483" y="1"/>
                  </a:cubicBezTo>
                  <a:lnTo>
                    <a:pt x="6483" y="1"/>
                  </a:lnTo>
                  <a:cubicBezTo>
                    <a:pt x="4429" y="1"/>
                    <a:pt x="1849" y="434"/>
                    <a:pt x="1165" y="2557"/>
                  </a:cubicBezTo>
                </a:path>
              </a:pathLst>
            </a:custGeom>
            <a:gradFill>
              <a:gsLst>
                <a:gs pos="0">
                  <a:schemeClr val="dk1"/>
                </a:gs>
                <a:gs pos="100000">
                  <a:srgbClr val="BC5C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3997050" y="2952137"/>
              <a:ext cx="991012" cy="354278"/>
            </a:xfrm>
            <a:custGeom>
              <a:avLst/>
              <a:gdLst/>
              <a:ahLst/>
              <a:cxnLst/>
              <a:rect l="l" t="t" r="r" b="b"/>
              <a:pathLst>
                <a:path w="25223" h="9017" extrusionOk="0">
                  <a:moveTo>
                    <a:pt x="24789" y="6505"/>
                  </a:moveTo>
                  <a:cubicBezTo>
                    <a:pt x="24766" y="6505"/>
                    <a:pt x="24766" y="6528"/>
                    <a:pt x="24766" y="6528"/>
                  </a:cubicBezTo>
                  <a:cubicBezTo>
                    <a:pt x="24036" y="7145"/>
                    <a:pt x="23054" y="7053"/>
                    <a:pt x="22392" y="6391"/>
                  </a:cubicBezTo>
                  <a:cubicBezTo>
                    <a:pt x="22027" y="6026"/>
                    <a:pt x="21685" y="5524"/>
                    <a:pt x="21616" y="4976"/>
                  </a:cubicBezTo>
                  <a:cubicBezTo>
                    <a:pt x="21571" y="4588"/>
                    <a:pt x="21593" y="4223"/>
                    <a:pt x="21685" y="3903"/>
                  </a:cubicBezTo>
                  <a:cubicBezTo>
                    <a:pt x="21685" y="3881"/>
                    <a:pt x="21685" y="3858"/>
                    <a:pt x="21685" y="3858"/>
                  </a:cubicBezTo>
                  <a:cubicBezTo>
                    <a:pt x="21639" y="3835"/>
                    <a:pt x="21571" y="3812"/>
                    <a:pt x="21525" y="3789"/>
                  </a:cubicBezTo>
                  <a:cubicBezTo>
                    <a:pt x="20749" y="3607"/>
                    <a:pt x="20726" y="5022"/>
                    <a:pt x="20726" y="5022"/>
                  </a:cubicBezTo>
                  <a:cubicBezTo>
                    <a:pt x="20726" y="5022"/>
                    <a:pt x="20315" y="4497"/>
                    <a:pt x="19745" y="3949"/>
                  </a:cubicBezTo>
                  <a:cubicBezTo>
                    <a:pt x="19630" y="4223"/>
                    <a:pt x="19402" y="4497"/>
                    <a:pt x="19197" y="4679"/>
                  </a:cubicBezTo>
                  <a:cubicBezTo>
                    <a:pt x="18900" y="4953"/>
                    <a:pt x="18603" y="5090"/>
                    <a:pt x="18215" y="5204"/>
                  </a:cubicBezTo>
                  <a:cubicBezTo>
                    <a:pt x="17873" y="5319"/>
                    <a:pt x="17416" y="5296"/>
                    <a:pt x="17074" y="5182"/>
                  </a:cubicBezTo>
                  <a:cubicBezTo>
                    <a:pt x="16617" y="5045"/>
                    <a:pt x="16115" y="4679"/>
                    <a:pt x="15933" y="4223"/>
                  </a:cubicBezTo>
                  <a:cubicBezTo>
                    <a:pt x="15796" y="3858"/>
                    <a:pt x="15727" y="3652"/>
                    <a:pt x="15727" y="3241"/>
                  </a:cubicBezTo>
                  <a:cubicBezTo>
                    <a:pt x="15727" y="3219"/>
                    <a:pt x="15727" y="3196"/>
                    <a:pt x="15727" y="3173"/>
                  </a:cubicBezTo>
                  <a:cubicBezTo>
                    <a:pt x="15134" y="3492"/>
                    <a:pt x="14723" y="3812"/>
                    <a:pt x="14723" y="3812"/>
                  </a:cubicBezTo>
                  <a:cubicBezTo>
                    <a:pt x="14723" y="3812"/>
                    <a:pt x="14449" y="3013"/>
                    <a:pt x="13787" y="2328"/>
                  </a:cubicBezTo>
                  <a:cubicBezTo>
                    <a:pt x="13787" y="2602"/>
                    <a:pt x="13719" y="2899"/>
                    <a:pt x="13605" y="3196"/>
                  </a:cubicBezTo>
                  <a:cubicBezTo>
                    <a:pt x="13171" y="4154"/>
                    <a:pt x="12395" y="4702"/>
                    <a:pt x="11413" y="5045"/>
                  </a:cubicBezTo>
                  <a:cubicBezTo>
                    <a:pt x="11048" y="5159"/>
                    <a:pt x="10683" y="5182"/>
                    <a:pt x="10318" y="5113"/>
                  </a:cubicBezTo>
                  <a:cubicBezTo>
                    <a:pt x="9816" y="5113"/>
                    <a:pt x="9313" y="5045"/>
                    <a:pt x="8880" y="4725"/>
                  </a:cubicBezTo>
                  <a:cubicBezTo>
                    <a:pt x="8400" y="4383"/>
                    <a:pt x="8012" y="3858"/>
                    <a:pt x="7944" y="3264"/>
                  </a:cubicBezTo>
                  <a:cubicBezTo>
                    <a:pt x="7898" y="2785"/>
                    <a:pt x="7967" y="2306"/>
                    <a:pt x="8126" y="1872"/>
                  </a:cubicBezTo>
                  <a:cubicBezTo>
                    <a:pt x="7693" y="2009"/>
                    <a:pt x="7419" y="2123"/>
                    <a:pt x="7419" y="2123"/>
                  </a:cubicBezTo>
                  <a:cubicBezTo>
                    <a:pt x="7419" y="2123"/>
                    <a:pt x="7054" y="502"/>
                    <a:pt x="6392" y="206"/>
                  </a:cubicBezTo>
                  <a:cubicBezTo>
                    <a:pt x="6369" y="365"/>
                    <a:pt x="6346" y="548"/>
                    <a:pt x="6300" y="708"/>
                  </a:cubicBezTo>
                  <a:cubicBezTo>
                    <a:pt x="6278" y="845"/>
                    <a:pt x="6278" y="982"/>
                    <a:pt x="6232" y="1096"/>
                  </a:cubicBezTo>
                  <a:cubicBezTo>
                    <a:pt x="5890" y="2397"/>
                    <a:pt x="4360" y="3287"/>
                    <a:pt x="3082" y="2808"/>
                  </a:cubicBezTo>
                  <a:cubicBezTo>
                    <a:pt x="1895" y="2397"/>
                    <a:pt x="1416" y="1233"/>
                    <a:pt x="1347" y="92"/>
                  </a:cubicBezTo>
                  <a:cubicBezTo>
                    <a:pt x="1347" y="46"/>
                    <a:pt x="1347" y="23"/>
                    <a:pt x="1347" y="0"/>
                  </a:cubicBezTo>
                  <a:cubicBezTo>
                    <a:pt x="1279" y="137"/>
                    <a:pt x="1210" y="274"/>
                    <a:pt x="1165" y="411"/>
                  </a:cubicBezTo>
                  <a:cubicBezTo>
                    <a:pt x="1" y="4063"/>
                    <a:pt x="3698" y="5821"/>
                    <a:pt x="6141" y="4337"/>
                  </a:cubicBezTo>
                  <a:cubicBezTo>
                    <a:pt x="6141" y="4337"/>
                    <a:pt x="8720" y="8491"/>
                    <a:pt x="13399" y="5364"/>
                  </a:cubicBezTo>
                  <a:cubicBezTo>
                    <a:pt x="13399" y="5364"/>
                    <a:pt x="13764" y="7761"/>
                    <a:pt x="15294" y="7396"/>
                  </a:cubicBezTo>
                  <a:cubicBezTo>
                    <a:pt x="16823" y="7030"/>
                    <a:pt x="17211" y="6232"/>
                    <a:pt x="17211" y="6232"/>
                  </a:cubicBezTo>
                  <a:cubicBezTo>
                    <a:pt x="17211" y="6232"/>
                    <a:pt x="19174" y="8993"/>
                    <a:pt x="20452" y="8263"/>
                  </a:cubicBezTo>
                  <a:cubicBezTo>
                    <a:pt x="21753" y="7555"/>
                    <a:pt x="21799" y="6505"/>
                    <a:pt x="21799" y="6505"/>
                  </a:cubicBezTo>
                  <a:cubicBezTo>
                    <a:pt x="21799" y="6505"/>
                    <a:pt x="23899" y="9016"/>
                    <a:pt x="24903" y="7852"/>
                  </a:cubicBezTo>
                  <a:cubicBezTo>
                    <a:pt x="25223" y="7510"/>
                    <a:pt x="25108" y="7008"/>
                    <a:pt x="24789" y="6505"/>
                  </a:cubicBezTo>
                </a:path>
              </a:pathLst>
            </a:custGeom>
            <a:solidFill>
              <a:srgbClr val="950E6F">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4683995" y="3323384"/>
              <a:ext cx="1002681" cy="384767"/>
            </a:xfrm>
            <a:custGeom>
              <a:avLst/>
              <a:gdLst/>
              <a:ahLst/>
              <a:cxnLst/>
              <a:rect l="l" t="t" r="r" b="b"/>
              <a:pathLst>
                <a:path w="25520" h="9793" extrusionOk="0">
                  <a:moveTo>
                    <a:pt x="19243" y="343"/>
                  </a:moveTo>
                  <a:cubicBezTo>
                    <a:pt x="19220" y="686"/>
                    <a:pt x="19151" y="1028"/>
                    <a:pt x="19014" y="1348"/>
                  </a:cubicBezTo>
                  <a:lnTo>
                    <a:pt x="19014" y="1348"/>
                  </a:lnTo>
                  <a:lnTo>
                    <a:pt x="19060" y="1507"/>
                  </a:lnTo>
                  <a:cubicBezTo>
                    <a:pt x="19060" y="1507"/>
                    <a:pt x="19973" y="2306"/>
                    <a:pt x="20612" y="2786"/>
                  </a:cubicBezTo>
                  <a:lnTo>
                    <a:pt x="20612" y="2786"/>
                  </a:lnTo>
                  <a:cubicBezTo>
                    <a:pt x="19882" y="2831"/>
                    <a:pt x="18946" y="4269"/>
                    <a:pt x="18946" y="4269"/>
                  </a:cubicBezTo>
                  <a:lnTo>
                    <a:pt x="18946" y="4269"/>
                  </a:lnTo>
                  <a:cubicBezTo>
                    <a:pt x="18946" y="4269"/>
                    <a:pt x="17006" y="2512"/>
                    <a:pt x="14997" y="2032"/>
                  </a:cubicBezTo>
                  <a:lnTo>
                    <a:pt x="14997" y="2032"/>
                  </a:lnTo>
                  <a:cubicBezTo>
                    <a:pt x="12988" y="1553"/>
                    <a:pt x="11505" y="3379"/>
                    <a:pt x="11505" y="3379"/>
                  </a:cubicBezTo>
                  <a:lnTo>
                    <a:pt x="11505" y="3379"/>
                  </a:lnTo>
                  <a:cubicBezTo>
                    <a:pt x="11505" y="3379"/>
                    <a:pt x="10683" y="1941"/>
                    <a:pt x="9268" y="1416"/>
                  </a:cubicBezTo>
                  <a:lnTo>
                    <a:pt x="9268" y="1416"/>
                  </a:lnTo>
                  <a:cubicBezTo>
                    <a:pt x="7876" y="891"/>
                    <a:pt x="5456" y="2489"/>
                    <a:pt x="5456" y="2489"/>
                  </a:cubicBezTo>
                  <a:lnTo>
                    <a:pt x="5456" y="2489"/>
                  </a:lnTo>
                  <a:cubicBezTo>
                    <a:pt x="5456" y="2489"/>
                    <a:pt x="5913" y="1142"/>
                    <a:pt x="5114" y="1051"/>
                  </a:cubicBezTo>
                  <a:lnTo>
                    <a:pt x="5114" y="1051"/>
                  </a:lnTo>
                  <a:cubicBezTo>
                    <a:pt x="4315" y="960"/>
                    <a:pt x="1" y="2283"/>
                    <a:pt x="571" y="3721"/>
                  </a:cubicBezTo>
                  <a:lnTo>
                    <a:pt x="571" y="3721"/>
                  </a:lnTo>
                  <a:cubicBezTo>
                    <a:pt x="1119" y="5159"/>
                    <a:pt x="3927" y="3516"/>
                    <a:pt x="3927" y="3516"/>
                  </a:cubicBezTo>
                  <a:lnTo>
                    <a:pt x="3927" y="3516"/>
                  </a:lnTo>
                  <a:cubicBezTo>
                    <a:pt x="3927" y="3516"/>
                    <a:pt x="3630" y="4497"/>
                    <a:pt x="4612" y="5616"/>
                  </a:cubicBezTo>
                  <a:lnTo>
                    <a:pt x="4612" y="5616"/>
                  </a:lnTo>
                  <a:cubicBezTo>
                    <a:pt x="5570" y="6734"/>
                    <a:pt x="8355" y="4817"/>
                    <a:pt x="8355" y="4817"/>
                  </a:cubicBezTo>
                  <a:lnTo>
                    <a:pt x="8355" y="4817"/>
                  </a:lnTo>
                  <a:cubicBezTo>
                    <a:pt x="8355" y="4817"/>
                    <a:pt x="8446" y="5707"/>
                    <a:pt x="9770" y="6552"/>
                  </a:cubicBezTo>
                  <a:lnTo>
                    <a:pt x="9770" y="6552"/>
                  </a:lnTo>
                  <a:cubicBezTo>
                    <a:pt x="11094" y="7419"/>
                    <a:pt x="12235" y="5296"/>
                    <a:pt x="12235" y="5296"/>
                  </a:cubicBezTo>
                  <a:lnTo>
                    <a:pt x="12235" y="5296"/>
                  </a:lnTo>
                  <a:cubicBezTo>
                    <a:pt x="15591" y="9793"/>
                    <a:pt x="19402" y="6780"/>
                    <a:pt x="19402" y="6780"/>
                  </a:cubicBezTo>
                  <a:lnTo>
                    <a:pt x="19402" y="6780"/>
                  </a:lnTo>
                  <a:cubicBezTo>
                    <a:pt x="21206" y="8994"/>
                    <a:pt x="25268" y="8606"/>
                    <a:pt x="25405" y="4771"/>
                  </a:cubicBezTo>
                  <a:lnTo>
                    <a:pt x="25405" y="4771"/>
                  </a:lnTo>
                  <a:cubicBezTo>
                    <a:pt x="25520" y="1690"/>
                    <a:pt x="21114" y="389"/>
                    <a:pt x="19357" y="1"/>
                  </a:cubicBezTo>
                  <a:lnTo>
                    <a:pt x="19357" y="1"/>
                  </a:lnTo>
                  <a:cubicBezTo>
                    <a:pt x="19334" y="115"/>
                    <a:pt x="19288" y="229"/>
                    <a:pt x="19243" y="343"/>
                  </a:cubicBezTo>
                </a:path>
              </a:pathLst>
            </a:custGeom>
            <a:gradFill>
              <a:gsLst>
                <a:gs pos="0">
                  <a:schemeClr val="dk1"/>
                </a:gs>
                <a:gs pos="100000">
                  <a:srgbClr val="BC5C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4699240" y="3364639"/>
              <a:ext cx="983861" cy="343512"/>
            </a:xfrm>
            <a:custGeom>
              <a:avLst/>
              <a:gdLst/>
              <a:ahLst/>
              <a:cxnLst/>
              <a:rect l="l" t="t" r="r" b="b"/>
              <a:pathLst>
                <a:path w="25041" h="8743" extrusionOk="0">
                  <a:moveTo>
                    <a:pt x="754" y="1462"/>
                  </a:moveTo>
                  <a:cubicBezTo>
                    <a:pt x="754" y="1462"/>
                    <a:pt x="754" y="1462"/>
                    <a:pt x="754" y="1484"/>
                  </a:cubicBezTo>
                  <a:cubicBezTo>
                    <a:pt x="1233" y="2306"/>
                    <a:pt x="2192" y="2557"/>
                    <a:pt x="3037" y="2169"/>
                  </a:cubicBezTo>
                  <a:cubicBezTo>
                    <a:pt x="3493" y="1941"/>
                    <a:pt x="3995" y="1576"/>
                    <a:pt x="4246" y="1096"/>
                  </a:cubicBezTo>
                  <a:cubicBezTo>
                    <a:pt x="4429" y="731"/>
                    <a:pt x="4520" y="389"/>
                    <a:pt x="4543" y="47"/>
                  </a:cubicBezTo>
                  <a:cubicBezTo>
                    <a:pt x="4543" y="24"/>
                    <a:pt x="4543" y="24"/>
                    <a:pt x="4566" y="1"/>
                  </a:cubicBezTo>
                  <a:cubicBezTo>
                    <a:pt x="4612" y="1"/>
                    <a:pt x="4680" y="1"/>
                    <a:pt x="4726" y="1"/>
                  </a:cubicBezTo>
                  <a:cubicBezTo>
                    <a:pt x="5525" y="92"/>
                    <a:pt x="5068" y="1439"/>
                    <a:pt x="5068" y="1439"/>
                  </a:cubicBezTo>
                  <a:cubicBezTo>
                    <a:pt x="5068" y="1439"/>
                    <a:pt x="5616" y="1074"/>
                    <a:pt x="6346" y="754"/>
                  </a:cubicBezTo>
                  <a:cubicBezTo>
                    <a:pt x="6369" y="1051"/>
                    <a:pt x="6483" y="1393"/>
                    <a:pt x="6620" y="1621"/>
                  </a:cubicBezTo>
                  <a:cubicBezTo>
                    <a:pt x="6803" y="1987"/>
                    <a:pt x="7054" y="2215"/>
                    <a:pt x="7373" y="2466"/>
                  </a:cubicBezTo>
                  <a:cubicBezTo>
                    <a:pt x="7670" y="2671"/>
                    <a:pt x="8081" y="2808"/>
                    <a:pt x="8446" y="2831"/>
                  </a:cubicBezTo>
                  <a:cubicBezTo>
                    <a:pt x="8926" y="2831"/>
                    <a:pt x="9519" y="2671"/>
                    <a:pt x="9839" y="2306"/>
                  </a:cubicBezTo>
                  <a:cubicBezTo>
                    <a:pt x="10112" y="2009"/>
                    <a:pt x="10249" y="1850"/>
                    <a:pt x="10364" y="1462"/>
                  </a:cubicBezTo>
                  <a:cubicBezTo>
                    <a:pt x="10386" y="1439"/>
                    <a:pt x="10386" y="1416"/>
                    <a:pt x="10386" y="1393"/>
                  </a:cubicBezTo>
                  <a:cubicBezTo>
                    <a:pt x="10866" y="1873"/>
                    <a:pt x="11117" y="2329"/>
                    <a:pt x="11117" y="2329"/>
                  </a:cubicBezTo>
                  <a:cubicBezTo>
                    <a:pt x="11117" y="2329"/>
                    <a:pt x="11642" y="1667"/>
                    <a:pt x="12509" y="1233"/>
                  </a:cubicBezTo>
                  <a:cubicBezTo>
                    <a:pt x="12418" y="1507"/>
                    <a:pt x="12372" y="1804"/>
                    <a:pt x="12395" y="2124"/>
                  </a:cubicBezTo>
                  <a:cubicBezTo>
                    <a:pt x="12463" y="3174"/>
                    <a:pt x="13011" y="3950"/>
                    <a:pt x="13833" y="4589"/>
                  </a:cubicBezTo>
                  <a:cubicBezTo>
                    <a:pt x="14130" y="4840"/>
                    <a:pt x="14472" y="4977"/>
                    <a:pt x="14837" y="5045"/>
                  </a:cubicBezTo>
                  <a:cubicBezTo>
                    <a:pt x="15317" y="5228"/>
                    <a:pt x="15796" y="5296"/>
                    <a:pt x="16321" y="5159"/>
                  </a:cubicBezTo>
                  <a:cubicBezTo>
                    <a:pt x="16869" y="5000"/>
                    <a:pt x="17417" y="4634"/>
                    <a:pt x="17690" y="4109"/>
                  </a:cubicBezTo>
                  <a:cubicBezTo>
                    <a:pt x="17896" y="3676"/>
                    <a:pt x="18010" y="3196"/>
                    <a:pt x="17987" y="2740"/>
                  </a:cubicBezTo>
                  <a:cubicBezTo>
                    <a:pt x="18352" y="3014"/>
                    <a:pt x="18558" y="3219"/>
                    <a:pt x="18558" y="3219"/>
                  </a:cubicBezTo>
                  <a:cubicBezTo>
                    <a:pt x="18558" y="3219"/>
                    <a:pt x="19471" y="1827"/>
                    <a:pt x="20178" y="1758"/>
                  </a:cubicBezTo>
                  <a:cubicBezTo>
                    <a:pt x="20133" y="1918"/>
                    <a:pt x="20110" y="2101"/>
                    <a:pt x="20087" y="2261"/>
                  </a:cubicBezTo>
                  <a:cubicBezTo>
                    <a:pt x="20064" y="2398"/>
                    <a:pt x="20041" y="2512"/>
                    <a:pt x="20041" y="2649"/>
                  </a:cubicBezTo>
                  <a:cubicBezTo>
                    <a:pt x="19905" y="3995"/>
                    <a:pt x="21046" y="5319"/>
                    <a:pt x="22415" y="5342"/>
                  </a:cubicBezTo>
                  <a:cubicBezTo>
                    <a:pt x="23671" y="5342"/>
                    <a:pt x="24515" y="4406"/>
                    <a:pt x="24972" y="3333"/>
                  </a:cubicBezTo>
                  <a:cubicBezTo>
                    <a:pt x="24995" y="3311"/>
                    <a:pt x="24995" y="3288"/>
                    <a:pt x="24995" y="3265"/>
                  </a:cubicBezTo>
                  <a:cubicBezTo>
                    <a:pt x="25017" y="3402"/>
                    <a:pt x="25040" y="3562"/>
                    <a:pt x="25017" y="3721"/>
                  </a:cubicBezTo>
                  <a:cubicBezTo>
                    <a:pt x="24880" y="7556"/>
                    <a:pt x="20818" y="7944"/>
                    <a:pt x="19014" y="5730"/>
                  </a:cubicBezTo>
                  <a:cubicBezTo>
                    <a:pt x="19014" y="5730"/>
                    <a:pt x="15203" y="8743"/>
                    <a:pt x="11847" y="4246"/>
                  </a:cubicBezTo>
                  <a:cubicBezTo>
                    <a:pt x="11847" y="4246"/>
                    <a:pt x="10706" y="6369"/>
                    <a:pt x="9382" y="5502"/>
                  </a:cubicBezTo>
                  <a:cubicBezTo>
                    <a:pt x="8058" y="4657"/>
                    <a:pt x="7967" y="3767"/>
                    <a:pt x="7967" y="3767"/>
                  </a:cubicBezTo>
                  <a:cubicBezTo>
                    <a:pt x="7967" y="3767"/>
                    <a:pt x="5182" y="5684"/>
                    <a:pt x="4224" y="4566"/>
                  </a:cubicBezTo>
                  <a:cubicBezTo>
                    <a:pt x="3242" y="3447"/>
                    <a:pt x="3539" y="2466"/>
                    <a:pt x="3539" y="2466"/>
                  </a:cubicBezTo>
                  <a:cubicBezTo>
                    <a:pt x="3539" y="2466"/>
                    <a:pt x="731" y="4109"/>
                    <a:pt x="183" y="2671"/>
                  </a:cubicBezTo>
                  <a:cubicBezTo>
                    <a:pt x="1" y="2238"/>
                    <a:pt x="275" y="1827"/>
                    <a:pt x="754" y="1462"/>
                  </a:cubicBezTo>
                </a:path>
              </a:pathLst>
            </a:custGeom>
            <a:solidFill>
              <a:srgbClr val="950E6F">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4426607" y="2720760"/>
              <a:ext cx="749771" cy="1006256"/>
            </a:xfrm>
            <a:custGeom>
              <a:avLst/>
              <a:gdLst/>
              <a:ahLst/>
              <a:cxnLst/>
              <a:rect l="l" t="t" r="r" b="b"/>
              <a:pathLst>
                <a:path w="19083" h="25611" extrusionOk="0">
                  <a:moveTo>
                    <a:pt x="1781" y="1073"/>
                  </a:moveTo>
                  <a:cubicBezTo>
                    <a:pt x="1622" y="1393"/>
                    <a:pt x="1873" y="1895"/>
                    <a:pt x="2238" y="1963"/>
                  </a:cubicBezTo>
                  <a:lnTo>
                    <a:pt x="2238" y="1963"/>
                  </a:lnTo>
                  <a:cubicBezTo>
                    <a:pt x="2557" y="2032"/>
                    <a:pt x="2923" y="2055"/>
                    <a:pt x="3311" y="2032"/>
                  </a:cubicBezTo>
                  <a:lnTo>
                    <a:pt x="3311" y="2032"/>
                  </a:lnTo>
                  <a:cubicBezTo>
                    <a:pt x="3858" y="2192"/>
                    <a:pt x="4452" y="2169"/>
                    <a:pt x="5000" y="1872"/>
                  </a:cubicBezTo>
                  <a:lnTo>
                    <a:pt x="5000" y="1872"/>
                  </a:lnTo>
                  <a:cubicBezTo>
                    <a:pt x="5525" y="1575"/>
                    <a:pt x="5479" y="936"/>
                    <a:pt x="5068" y="594"/>
                  </a:cubicBezTo>
                  <a:lnTo>
                    <a:pt x="5068" y="594"/>
                  </a:lnTo>
                  <a:cubicBezTo>
                    <a:pt x="4612" y="229"/>
                    <a:pt x="4018" y="0"/>
                    <a:pt x="3448" y="0"/>
                  </a:cubicBezTo>
                  <a:lnTo>
                    <a:pt x="3448" y="0"/>
                  </a:lnTo>
                  <a:cubicBezTo>
                    <a:pt x="2740" y="0"/>
                    <a:pt x="2101" y="320"/>
                    <a:pt x="1781" y="1073"/>
                  </a:cubicBezTo>
                  <a:moveTo>
                    <a:pt x="6095" y="525"/>
                  </a:moveTo>
                  <a:cubicBezTo>
                    <a:pt x="5799" y="571"/>
                    <a:pt x="5639" y="868"/>
                    <a:pt x="5684" y="1164"/>
                  </a:cubicBezTo>
                  <a:lnTo>
                    <a:pt x="5684" y="1164"/>
                  </a:lnTo>
                  <a:cubicBezTo>
                    <a:pt x="5707" y="1301"/>
                    <a:pt x="5821" y="1461"/>
                    <a:pt x="5936" y="1530"/>
                  </a:cubicBezTo>
                  <a:lnTo>
                    <a:pt x="5936" y="1530"/>
                  </a:lnTo>
                  <a:cubicBezTo>
                    <a:pt x="6073" y="1575"/>
                    <a:pt x="6187" y="1621"/>
                    <a:pt x="6346" y="1598"/>
                  </a:cubicBezTo>
                  <a:lnTo>
                    <a:pt x="6346" y="1598"/>
                  </a:lnTo>
                  <a:cubicBezTo>
                    <a:pt x="6483" y="1552"/>
                    <a:pt x="6597" y="1484"/>
                    <a:pt x="6666" y="1370"/>
                  </a:cubicBezTo>
                  <a:lnTo>
                    <a:pt x="6666" y="1370"/>
                  </a:lnTo>
                  <a:cubicBezTo>
                    <a:pt x="6757" y="1256"/>
                    <a:pt x="6780" y="1073"/>
                    <a:pt x="6757" y="913"/>
                  </a:cubicBezTo>
                  <a:lnTo>
                    <a:pt x="6757" y="913"/>
                  </a:lnTo>
                  <a:cubicBezTo>
                    <a:pt x="6666" y="685"/>
                    <a:pt x="6461" y="502"/>
                    <a:pt x="6232" y="502"/>
                  </a:cubicBezTo>
                  <a:lnTo>
                    <a:pt x="6232" y="502"/>
                  </a:lnTo>
                  <a:cubicBezTo>
                    <a:pt x="6187" y="502"/>
                    <a:pt x="6141" y="502"/>
                    <a:pt x="6095" y="525"/>
                  </a:cubicBezTo>
                  <a:close/>
                  <a:moveTo>
                    <a:pt x="14678" y="9381"/>
                  </a:moveTo>
                  <a:cubicBezTo>
                    <a:pt x="14267" y="9381"/>
                    <a:pt x="13879" y="9770"/>
                    <a:pt x="13993" y="10203"/>
                  </a:cubicBezTo>
                  <a:lnTo>
                    <a:pt x="13993" y="10203"/>
                  </a:lnTo>
                  <a:cubicBezTo>
                    <a:pt x="14153" y="10774"/>
                    <a:pt x="14564" y="11162"/>
                    <a:pt x="15088" y="11390"/>
                  </a:cubicBezTo>
                  <a:lnTo>
                    <a:pt x="15088" y="11390"/>
                  </a:lnTo>
                  <a:cubicBezTo>
                    <a:pt x="15522" y="11573"/>
                    <a:pt x="16138" y="11664"/>
                    <a:pt x="16504" y="11322"/>
                  </a:cubicBezTo>
                  <a:lnTo>
                    <a:pt x="16504" y="11322"/>
                  </a:lnTo>
                  <a:cubicBezTo>
                    <a:pt x="16983" y="10888"/>
                    <a:pt x="16846" y="10112"/>
                    <a:pt x="16298" y="9815"/>
                  </a:cubicBezTo>
                  <a:lnTo>
                    <a:pt x="16298" y="9815"/>
                  </a:lnTo>
                  <a:cubicBezTo>
                    <a:pt x="15956" y="9610"/>
                    <a:pt x="15522" y="9541"/>
                    <a:pt x="15134" y="9381"/>
                  </a:cubicBezTo>
                  <a:lnTo>
                    <a:pt x="15134" y="9381"/>
                  </a:lnTo>
                  <a:cubicBezTo>
                    <a:pt x="15066" y="9359"/>
                    <a:pt x="14997" y="9336"/>
                    <a:pt x="14929" y="9336"/>
                  </a:cubicBezTo>
                  <a:lnTo>
                    <a:pt x="14929" y="9336"/>
                  </a:lnTo>
                  <a:cubicBezTo>
                    <a:pt x="14837" y="9336"/>
                    <a:pt x="14769" y="9359"/>
                    <a:pt x="14678" y="9381"/>
                  </a:cubicBezTo>
                  <a:close/>
                  <a:moveTo>
                    <a:pt x="18170" y="11344"/>
                  </a:moveTo>
                  <a:cubicBezTo>
                    <a:pt x="18170" y="11344"/>
                    <a:pt x="18147" y="11344"/>
                    <a:pt x="18124" y="11367"/>
                  </a:cubicBezTo>
                  <a:lnTo>
                    <a:pt x="18124" y="11367"/>
                  </a:lnTo>
                  <a:cubicBezTo>
                    <a:pt x="18101" y="11390"/>
                    <a:pt x="18056" y="11390"/>
                    <a:pt x="18033" y="11390"/>
                  </a:cubicBezTo>
                  <a:lnTo>
                    <a:pt x="18033" y="11390"/>
                  </a:lnTo>
                  <a:cubicBezTo>
                    <a:pt x="17850" y="11413"/>
                    <a:pt x="17713" y="11596"/>
                    <a:pt x="17713" y="11778"/>
                  </a:cubicBezTo>
                  <a:lnTo>
                    <a:pt x="17713" y="11778"/>
                  </a:lnTo>
                  <a:cubicBezTo>
                    <a:pt x="17691" y="12006"/>
                    <a:pt x="17873" y="12235"/>
                    <a:pt x="18124" y="12235"/>
                  </a:cubicBezTo>
                  <a:lnTo>
                    <a:pt x="18124" y="12235"/>
                  </a:lnTo>
                  <a:cubicBezTo>
                    <a:pt x="18124" y="12235"/>
                    <a:pt x="18124" y="12235"/>
                    <a:pt x="18124" y="12235"/>
                  </a:cubicBezTo>
                  <a:lnTo>
                    <a:pt x="18124" y="12235"/>
                  </a:lnTo>
                  <a:cubicBezTo>
                    <a:pt x="18124" y="12235"/>
                    <a:pt x="18124" y="12235"/>
                    <a:pt x="18147" y="12235"/>
                  </a:cubicBezTo>
                  <a:lnTo>
                    <a:pt x="18147" y="12235"/>
                  </a:lnTo>
                  <a:cubicBezTo>
                    <a:pt x="18170" y="12235"/>
                    <a:pt x="18193" y="12257"/>
                    <a:pt x="18238" y="12280"/>
                  </a:cubicBezTo>
                  <a:lnTo>
                    <a:pt x="18238" y="12280"/>
                  </a:lnTo>
                  <a:cubicBezTo>
                    <a:pt x="18353" y="12326"/>
                    <a:pt x="18512" y="12349"/>
                    <a:pt x="18649" y="12303"/>
                  </a:cubicBezTo>
                  <a:lnTo>
                    <a:pt x="18649" y="12303"/>
                  </a:lnTo>
                  <a:cubicBezTo>
                    <a:pt x="18923" y="12235"/>
                    <a:pt x="19083" y="11915"/>
                    <a:pt x="18946" y="11641"/>
                  </a:cubicBezTo>
                  <a:lnTo>
                    <a:pt x="18946" y="11641"/>
                  </a:lnTo>
                  <a:cubicBezTo>
                    <a:pt x="18855" y="11481"/>
                    <a:pt x="18718" y="11344"/>
                    <a:pt x="18535" y="11299"/>
                  </a:cubicBezTo>
                  <a:lnTo>
                    <a:pt x="18535" y="11299"/>
                  </a:lnTo>
                  <a:cubicBezTo>
                    <a:pt x="18489" y="11299"/>
                    <a:pt x="18421" y="11276"/>
                    <a:pt x="18375" y="11276"/>
                  </a:cubicBezTo>
                  <a:lnTo>
                    <a:pt x="18375" y="11276"/>
                  </a:lnTo>
                  <a:cubicBezTo>
                    <a:pt x="18307" y="11276"/>
                    <a:pt x="18238" y="11299"/>
                    <a:pt x="18170" y="11344"/>
                  </a:cubicBezTo>
                  <a:moveTo>
                    <a:pt x="18193" y="12075"/>
                  </a:moveTo>
                  <a:cubicBezTo>
                    <a:pt x="18193" y="12075"/>
                    <a:pt x="18193" y="12075"/>
                    <a:pt x="18193" y="12052"/>
                  </a:cubicBezTo>
                  <a:lnTo>
                    <a:pt x="18193" y="12052"/>
                  </a:lnTo>
                  <a:cubicBezTo>
                    <a:pt x="18238" y="12075"/>
                    <a:pt x="18261" y="12098"/>
                    <a:pt x="18261" y="12098"/>
                  </a:cubicBezTo>
                  <a:lnTo>
                    <a:pt x="18261" y="12098"/>
                  </a:lnTo>
                  <a:cubicBezTo>
                    <a:pt x="18261" y="12098"/>
                    <a:pt x="18238" y="12098"/>
                    <a:pt x="18193" y="12075"/>
                  </a:cubicBezTo>
                  <a:close/>
                  <a:moveTo>
                    <a:pt x="412" y="15658"/>
                  </a:moveTo>
                  <a:cubicBezTo>
                    <a:pt x="366" y="15704"/>
                    <a:pt x="321" y="15727"/>
                    <a:pt x="275" y="15773"/>
                  </a:cubicBezTo>
                  <a:lnTo>
                    <a:pt x="275" y="15773"/>
                  </a:lnTo>
                  <a:cubicBezTo>
                    <a:pt x="252" y="15795"/>
                    <a:pt x="229" y="15795"/>
                    <a:pt x="206" y="15818"/>
                  </a:cubicBezTo>
                  <a:lnTo>
                    <a:pt x="206" y="15818"/>
                  </a:lnTo>
                  <a:cubicBezTo>
                    <a:pt x="206" y="15818"/>
                    <a:pt x="206" y="15818"/>
                    <a:pt x="206" y="15818"/>
                  </a:cubicBezTo>
                  <a:lnTo>
                    <a:pt x="206" y="15818"/>
                  </a:lnTo>
                  <a:cubicBezTo>
                    <a:pt x="206" y="15818"/>
                    <a:pt x="206" y="15818"/>
                    <a:pt x="206" y="15818"/>
                  </a:cubicBezTo>
                  <a:lnTo>
                    <a:pt x="206" y="15818"/>
                  </a:lnTo>
                  <a:cubicBezTo>
                    <a:pt x="47" y="15887"/>
                    <a:pt x="1" y="16115"/>
                    <a:pt x="69" y="16252"/>
                  </a:cubicBezTo>
                  <a:lnTo>
                    <a:pt x="69" y="16252"/>
                  </a:lnTo>
                  <a:cubicBezTo>
                    <a:pt x="161" y="16412"/>
                    <a:pt x="343" y="16457"/>
                    <a:pt x="480" y="16389"/>
                  </a:cubicBezTo>
                  <a:lnTo>
                    <a:pt x="480" y="16389"/>
                  </a:lnTo>
                  <a:cubicBezTo>
                    <a:pt x="594" y="16343"/>
                    <a:pt x="709" y="16275"/>
                    <a:pt x="823" y="16206"/>
                  </a:cubicBezTo>
                  <a:lnTo>
                    <a:pt x="823" y="16206"/>
                  </a:lnTo>
                  <a:cubicBezTo>
                    <a:pt x="868" y="16206"/>
                    <a:pt x="914" y="16183"/>
                    <a:pt x="960" y="16138"/>
                  </a:cubicBezTo>
                  <a:lnTo>
                    <a:pt x="960" y="16138"/>
                  </a:lnTo>
                  <a:cubicBezTo>
                    <a:pt x="1074" y="16046"/>
                    <a:pt x="1165" y="15910"/>
                    <a:pt x="1119" y="15750"/>
                  </a:cubicBezTo>
                  <a:lnTo>
                    <a:pt x="1119" y="15750"/>
                  </a:lnTo>
                  <a:cubicBezTo>
                    <a:pt x="1097" y="15658"/>
                    <a:pt x="1005" y="15521"/>
                    <a:pt x="891" y="15499"/>
                  </a:cubicBezTo>
                  <a:lnTo>
                    <a:pt x="891" y="15499"/>
                  </a:lnTo>
                  <a:cubicBezTo>
                    <a:pt x="846" y="15499"/>
                    <a:pt x="823" y="15499"/>
                    <a:pt x="800" y="15499"/>
                  </a:cubicBezTo>
                  <a:lnTo>
                    <a:pt x="800" y="15499"/>
                  </a:lnTo>
                  <a:cubicBezTo>
                    <a:pt x="640" y="15499"/>
                    <a:pt x="549" y="15567"/>
                    <a:pt x="412" y="15658"/>
                  </a:cubicBezTo>
                  <a:moveTo>
                    <a:pt x="457" y="15681"/>
                  </a:moveTo>
                  <a:cubicBezTo>
                    <a:pt x="480" y="15636"/>
                    <a:pt x="480" y="15658"/>
                    <a:pt x="457" y="15681"/>
                  </a:cubicBezTo>
                  <a:close/>
                  <a:moveTo>
                    <a:pt x="3836" y="16914"/>
                  </a:moveTo>
                  <a:cubicBezTo>
                    <a:pt x="3516" y="17325"/>
                    <a:pt x="3927" y="17804"/>
                    <a:pt x="4338" y="17872"/>
                  </a:cubicBezTo>
                  <a:lnTo>
                    <a:pt x="4338" y="17872"/>
                  </a:lnTo>
                  <a:cubicBezTo>
                    <a:pt x="4657" y="17918"/>
                    <a:pt x="4977" y="17872"/>
                    <a:pt x="5251" y="17781"/>
                  </a:cubicBezTo>
                  <a:lnTo>
                    <a:pt x="5251" y="17781"/>
                  </a:lnTo>
                  <a:cubicBezTo>
                    <a:pt x="5411" y="17713"/>
                    <a:pt x="5548" y="17667"/>
                    <a:pt x="5707" y="17576"/>
                  </a:cubicBezTo>
                  <a:lnTo>
                    <a:pt x="5707" y="17576"/>
                  </a:lnTo>
                  <a:cubicBezTo>
                    <a:pt x="5776" y="17553"/>
                    <a:pt x="5844" y="17507"/>
                    <a:pt x="5913" y="17462"/>
                  </a:cubicBezTo>
                  <a:lnTo>
                    <a:pt x="5913" y="17462"/>
                  </a:lnTo>
                  <a:cubicBezTo>
                    <a:pt x="5890" y="17484"/>
                    <a:pt x="5936" y="17462"/>
                    <a:pt x="5981" y="17439"/>
                  </a:cubicBezTo>
                  <a:lnTo>
                    <a:pt x="5981" y="17439"/>
                  </a:lnTo>
                  <a:cubicBezTo>
                    <a:pt x="6027" y="17416"/>
                    <a:pt x="6073" y="17370"/>
                    <a:pt x="6027" y="17393"/>
                  </a:cubicBezTo>
                  <a:lnTo>
                    <a:pt x="6027" y="17393"/>
                  </a:lnTo>
                  <a:cubicBezTo>
                    <a:pt x="6483" y="17279"/>
                    <a:pt x="6712" y="16640"/>
                    <a:pt x="6392" y="16298"/>
                  </a:cubicBezTo>
                  <a:lnTo>
                    <a:pt x="6392" y="16298"/>
                  </a:lnTo>
                  <a:cubicBezTo>
                    <a:pt x="6324" y="16206"/>
                    <a:pt x="6209" y="16115"/>
                    <a:pt x="6095" y="16069"/>
                  </a:cubicBezTo>
                  <a:lnTo>
                    <a:pt x="6095" y="16069"/>
                  </a:lnTo>
                  <a:cubicBezTo>
                    <a:pt x="5913" y="16001"/>
                    <a:pt x="5707" y="15955"/>
                    <a:pt x="5525" y="15955"/>
                  </a:cubicBezTo>
                  <a:lnTo>
                    <a:pt x="5525" y="15955"/>
                  </a:lnTo>
                  <a:cubicBezTo>
                    <a:pt x="4863" y="15955"/>
                    <a:pt x="4246" y="16389"/>
                    <a:pt x="3836" y="16914"/>
                  </a:cubicBezTo>
                  <a:moveTo>
                    <a:pt x="14678" y="23556"/>
                  </a:moveTo>
                  <a:cubicBezTo>
                    <a:pt x="14655" y="23556"/>
                    <a:pt x="14655" y="23556"/>
                    <a:pt x="14632" y="23579"/>
                  </a:cubicBezTo>
                  <a:lnTo>
                    <a:pt x="14632" y="23579"/>
                  </a:lnTo>
                  <a:cubicBezTo>
                    <a:pt x="14472" y="23602"/>
                    <a:pt x="14312" y="23647"/>
                    <a:pt x="14153" y="23739"/>
                  </a:cubicBezTo>
                  <a:lnTo>
                    <a:pt x="14153" y="23739"/>
                  </a:lnTo>
                  <a:cubicBezTo>
                    <a:pt x="13879" y="23898"/>
                    <a:pt x="13719" y="24264"/>
                    <a:pt x="13902" y="24560"/>
                  </a:cubicBezTo>
                  <a:lnTo>
                    <a:pt x="13902" y="24560"/>
                  </a:lnTo>
                  <a:cubicBezTo>
                    <a:pt x="14130" y="24948"/>
                    <a:pt x="14449" y="25222"/>
                    <a:pt x="14837" y="25382"/>
                  </a:cubicBezTo>
                  <a:lnTo>
                    <a:pt x="14837" y="25382"/>
                  </a:lnTo>
                  <a:cubicBezTo>
                    <a:pt x="14997" y="25473"/>
                    <a:pt x="15180" y="25519"/>
                    <a:pt x="15362" y="25565"/>
                  </a:cubicBezTo>
                  <a:lnTo>
                    <a:pt x="15362" y="25565"/>
                  </a:lnTo>
                  <a:cubicBezTo>
                    <a:pt x="15659" y="25610"/>
                    <a:pt x="15933" y="25587"/>
                    <a:pt x="16138" y="25428"/>
                  </a:cubicBezTo>
                  <a:lnTo>
                    <a:pt x="16138" y="25428"/>
                  </a:lnTo>
                  <a:cubicBezTo>
                    <a:pt x="16367" y="25359"/>
                    <a:pt x="16618" y="25245"/>
                    <a:pt x="16800" y="25062"/>
                  </a:cubicBezTo>
                  <a:lnTo>
                    <a:pt x="16800" y="25062"/>
                  </a:lnTo>
                  <a:cubicBezTo>
                    <a:pt x="17120" y="24789"/>
                    <a:pt x="17143" y="24149"/>
                    <a:pt x="16732" y="23944"/>
                  </a:cubicBezTo>
                  <a:lnTo>
                    <a:pt x="16732" y="23944"/>
                  </a:lnTo>
                  <a:cubicBezTo>
                    <a:pt x="16207" y="23670"/>
                    <a:pt x="15682" y="23533"/>
                    <a:pt x="15111" y="23533"/>
                  </a:cubicBezTo>
                  <a:lnTo>
                    <a:pt x="15111" y="23533"/>
                  </a:lnTo>
                  <a:cubicBezTo>
                    <a:pt x="14974" y="23533"/>
                    <a:pt x="14815" y="23533"/>
                    <a:pt x="14678" y="23556"/>
                  </a:cubicBezTo>
                  <a:close/>
                  <a:moveTo>
                    <a:pt x="17964" y="23807"/>
                  </a:moveTo>
                  <a:cubicBezTo>
                    <a:pt x="17873" y="23853"/>
                    <a:pt x="17805" y="23944"/>
                    <a:pt x="17736" y="24058"/>
                  </a:cubicBezTo>
                  <a:lnTo>
                    <a:pt x="17736" y="24058"/>
                  </a:lnTo>
                  <a:cubicBezTo>
                    <a:pt x="17691" y="24104"/>
                    <a:pt x="17645" y="24195"/>
                    <a:pt x="17645" y="24286"/>
                  </a:cubicBezTo>
                  <a:lnTo>
                    <a:pt x="17645" y="24286"/>
                  </a:lnTo>
                  <a:cubicBezTo>
                    <a:pt x="17645" y="24401"/>
                    <a:pt x="17691" y="24492"/>
                    <a:pt x="17782" y="24583"/>
                  </a:cubicBezTo>
                  <a:lnTo>
                    <a:pt x="17782" y="24583"/>
                  </a:lnTo>
                  <a:cubicBezTo>
                    <a:pt x="17805" y="24629"/>
                    <a:pt x="17873" y="24697"/>
                    <a:pt x="17919" y="24720"/>
                  </a:cubicBezTo>
                  <a:lnTo>
                    <a:pt x="17919" y="24720"/>
                  </a:lnTo>
                  <a:cubicBezTo>
                    <a:pt x="18056" y="24789"/>
                    <a:pt x="18170" y="24834"/>
                    <a:pt x="18307" y="24857"/>
                  </a:cubicBezTo>
                  <a:lnTo>
                    <a:pt x="18307" y="24857"/>
                  </a:lnTo>
                  <a:cubicBezTo>
                    <a:pt x="18353" y="24880"/>
                    <a:pt x="18375" y="24857"/>
                    <a:pt x="18421" y="24857"/>
                  </a:cubicBezTo>
                  <a:lnTo>
                    <a:pt x="18421" y="24857"/>
                  </a:lnTo>
                  <a:cubicBezTo>
                    <a:pt x="18581" y="24880"/>
                    <a:pt x="18741" y="24834"/>
                    <a:pt x="18832" y="24720"/>
                  </a:cubicBezTo>
                  <a:lnTo>
                    <a:pt x="18832" y="24720"/>
                  </a:lnTo>
                  <a:cubicBezTo>
                    <a:pt x="18855" y="24720"/>
                    <a:pt x="18855" y="24720"/>
                    <a:pt x="18855" y="24720"/>
                  </a:cubicBezTo>
                  <a:lnTo>
                    <a:pt x="18855" y="24720"/>
                  </a:lnTo>
                  <a:cubicBezTo>
                    <a:pt x="18992" y="24560"/>
                    <a:pt x="19060" y="24378"/>
                    <a:pt x="19014" y="24172"/>
                  </a:cubicBezTo>
                  <a:lnTo>
                    <a:pt x="19014" y="24172"/>
                  </a:lnTo>
                  <a:cubicBezTo>
                    <a:pt x="18969" y="23967"/>
                    <a:pt x="18832" y="23830"/>
                    <a:pt x="18649" y="23739"/>
                  </a:cubicBezTo>
                  <a:lnTo>
                    <a:pt x="18649" y="23739"/>
                  </a:lnTo>
                  <a:cubicBezTo>
                    <a:pt x="18558" y="23716"/>
                    <a:pt x="18467" y="23693"/>
                    <a:pt x="18375" y="23693"/>
                  </a:cubicBezTo>
                  <a:lnTo>
                    <a:pt x="18375" y="23693"/>
                  </a:lnTo>
                  <a:cubicBezTo>
                    <a:pt x="18238" y="23693"/>
                    <a:pt x="18101" y="23739"/>
                    <a:pt x="17964" y="2380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4426607" y="3330574"/>
              <a:ext cx="45812" cy="36815"/>
            </a:xfrm>
            <a:custGeom>
              <a:avLst/>
              <a:gdLst/>
              <a:ahLst/>
              <a:cxnLst/>
              <a:rect l="l" t="t" r="r" b="b"/>
              <a:pathLst>
                <a:path w="1166" h="937" extrusionOk="0">
                  <a:moveTo>
                    <a:pt x="914" y="0"/>
                  </a:moveTo>
                  <a:cubicBezTo>
                    <a:pt x="846" y="46"/>
                    <a:pt x="754" y="92"/>
                    <a:pt x="663" y="115"/>
                  </a:cubicBezTo>
                  <a:cubicBezTo>
                    <a:pt x="594" y="160"/>
                    <a:pt x="526" y="160"/>
                    <a:pt x="457" y="160"/>
                  </a:cubicBezTo>
                  <a:cubicBezTo>
                    <a:pt x="457" y="160"/>
                    <a:pt x="457" y="160"/>
                    <a:pt x="457" y="160"/>
                  </a:cubicBezTo>
                  <a:cubicBezTo>
                    <a:pt x="457" y="160"/>
                    <a:pt x="457" y="160"/>
                    <a:pt x="457" y="160"/>
                  </a:cubicBezTo>
                  <a:cubicBezTo>
                    <a:pt x="457" y="137"/>
                    <a:pt x="435" y="137"/>
                    <a:pt x="435" y="137"/>
                  </a:cubicBezTo>
                  <a:cubicBezTo>
                    <a:pt x="412" y="137"/>
                    <a:pt x="412" y="137"/>
                    <a:pt x="412" y="137"/>
                  </a:cubicBezTo>
                  <a:cubicBezTo>
                    <a:pt x="366" y="183"/>
                    <a:pt x="321" y="206"/>
                    <a:pt x="275" y="252"/>
                  </a:cubicBezTo>
                  <a:lnTo>
                    <a:pt x="206" y="297"/>
                  </a:lnTo>
                  <a:cubicBezTo>
                    <a:pt x="206" y="297"/>
                    <a:pt x="206" y="297"/>
                    <a:pt x="206" y="297"/>
                  </a:cubicBezTo>
                  <a:cubicBezTo>
                    <a:pt x="206" y="297"/>
                    <a:pt x="206" y="297"/>
                    <a:pt x="206" y="297"/>
                  </a:cubicBezTo>
                  <a:cubicBezTo>
                    <a:pt x="47" y="366"/>
                    <a:pt x="1" y="594"/>
                    <a:pt x="69" y="731"/>
                  </a:cubicBezTo>
                  <a:cubicBezTo>
                    <a:pt x="138" y="891"/>
                    <a:pt x="343" y="936"/>
                    <a:pt x="480" y="868"/>
                  </a:cubicBezTo>
                  <a:cubicBezTo>
                    <a:pt x="594" y="822"/>
                    <a:pt x="709" y="754"/>
                    <a:pt x="823" y="685"/>
                  </a:cubicBezTo>
                  <a:cubicBezTo>
                    <a:pt x="868" y="685"/>
                    <a:pt x="914" y="662"/>
                    <a:pt x="960" y="617"/>
                  </a:cubicBezTo>
                  <a:cubicBezTo>
                    <a:pt x="1074" y="525"/>
                    <a:pt x="1165" y="389"/>
                    <a:pt x="1119" y="229"/>
                  </a:cubicBezTo>
                  <a:cubicBezTo>
                    <a:pt x="1097" y="137"/>
                    <a:pt x="1028" y="23"/>
                    <a:pt x="914" y="0"/>
                  </a:cubicBezTo>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4490296" y="2750346"/>
              <a:ext cx="150716" cy="56538"/>
            </a:xfrm>
            <a:custGeom>
              <a:avLst/>
              <a:gdLst/>
              <a:ahLst/>
              <a:cxnLst/>
              <a:rect l="l" t="t" r="r" b="b"/>
              <a:pathLst>
                <a:path w="3836" h="1439" extrusionOk="0">
                  <a:moveTo>
                    <a:pt x="3721" y="252"/>
                  </a:moveTo>
                  <a:cubicBezTo>
                    <a:pt x="3675" y="297"/>
                    <a:pt x="3630" y="343"/>
                    <a:pt x="3561" y="366"/>
                  </a:cubicBezTo>
                  <a:cubicBezTo>
                    <a:pt x="3014" y="662"/>
                    <a:pt x="2420" y="685"/>
                    <a:pt x="1872" y="548"/>
                  </a:cubicBezTo>
                  <a:cubicBezTo>
                    <a:pt x="1484" y="571"/>
                    <a:pt x="1119" y="548"/>
                    <a:pt x="799" y="480"/>
                  </a:cubicBezTo>
                  <a:cubicBezTo>
                    <a:pt x="571" y="434"/>
                    <a:pt x="389" y="229"/>
                    <a:pt x="320" y="1"/>
                  </a:cubicBezTo>
                  <a:cubicBezTo>
                    <a:pt x="252" y="92"/>
                    <a:pt x="206" y="206"/>
                    <a:pt x="160" y="320"/>
                  </a:cubicBezTo>
                  <a:cubicBezTo>
                    <a:pt x="1" y="640"/>
                    <a:pt x="252" y="1142"/>
                    <a:pt x="617" y="1210"/>
                  </a:cubicBezTo>
                  <a:cubicBezTo>
                    <a:pt x="936" y="1279"/>
                    <a:pt x="1302" y="1302"/>
                    <a:pt x="1690" y="1279"/>
                  </a:cubicBezTo>
                  <a:cubicBezTo>
                    <a:pt x="2237" y="1439"/>
                    <a:pt x="2831" y="1416"/>
                    <a:pt x="3379" y="1119"/>
                  </a:cubicBezTo>
                  <a:cubicBezTo>
                    <a:pt x="3744" y="914"/>
                    <a:pt x="3835" y="571"/>
                    <a:pt x="3721" y="252"/>
                  </a:cubicBezTo>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4649027" y="2744059"/>
              <a:ext cx="44005" cy="40390"/>
            </a:xfrm>
            <a:custGeom>
              <a:avLst/>
              <a:gdLst/>
              <a:ahLst/>
              <a:cxnLst/>
              <a:rect l="l" t="t" r="r" b="b"/>
              <a:pathLst>
                <a:path w="1120" h="1028" extrusionOk="0">
                  <a:moveTo>
                    <a:pt x="1028" y="206"/>
                  </a:moveTo>
                  <a:cubicBezTo>
                    <a:pt x="982" y="229"/>
                    <a:pt x="914" y="252"/>
                    <a:pt x="868" y="252"/>
                  </a:cubicBezTo>
                  <a:cubicBezTo>
                    <a:pt x="708" y="298"/>
                    <a:pt x="594" y="252"/>
                    <a:pt x="457" y="183"/>
                  </a:cubicBezTo>
                  <a:cubicBezTo>
                    <a:pt x="389" y="161"/>
                    <a:pt x="320" y="69"/>
                    <a:pt x="275" y="1"/>
                  </a:cubicBezTo>
                  <a:cubicBezTo>
                    <a:pt x="92" y="115"/>
                    <a:pt x="1" y="343"/>
                    <a:pt x="23" y="571"/>
                  </a:cubicBezTo>
                  <a:cubicBezTo>
                    <a:pt x="46" y="708"/>
                    <a:pt x="160" y="868"/>
                    <a:pt x="275" y="937"/>
                  </a:cubicBezTo>
                  <a:cubicBezTo>
                    <a:pt x="412" y="982"/>
                    <a:pt x="526" y="1028"/>
                    <a:pt x="685" y="1005"/>
                  </a:cubicBezTo>
                  <a:cubicBezTo>
                    <a:pt x="822" y="959"/>
                    <a:pt x="936" y="891"/>
                    <a:pt x="1005" y="777"/>
                  </a:cubicBezTo>
                  <a:cubicBezTo>
                    <a:pt x="1096" y="663"/>
                    <a:pt x="1119" y="480"/>
                    <a:pt x="1096" y="320"/>
                  </a:cubicBezTo>
                  <a:cubicBezTo>
                    <a:pt x="1073" y="275"/>
                    <a:pt x="1051" y="229"/>
                    <a:pt x="1028" y="206"/>
                  </a:cubicBezTo>
                  <a:close/>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5148560" y="3165558"/>
              <a:ext cx="3615" cy="1847"/>
            </a:xfrm>
            <a:custGeom>
              <a:avLst/>
              <a:gdLst/>
              <a:ahLst/>
              <a:cxnLst/>
              <a:rect l="l" t="t" r="r" b="b"/>
              <a:pathLst>
                <a:path w="92" h="47" extrusionOk="0">
                  <a:moveTo>
                    <a:pt x="0" y="1"/>
                  </a:moveTo>
                  <a:cubicBezTo>
                    <a:pt x="0" y="1"/>
                    <a:pt x="0" y="1"/>
                    <a:pt x="0" y="1"/>
                  </a:cubicBezTo>
                  <a:cubicBezTo>
                    <a:pt x="92" y="46"/>
                    <a:pt x="92" y="46"/>
                    <a:pt x="0"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5119839" y="3656993"/>
              <a:ext cx="55674" cy="41294"/>
            </a:xfrm>
            <a:custGeom>
              <a:avLst/>
              <a:gdLst/>
              <a:ahLst/>
              <a:cxnLst/>
              <a:rect l="l" t="t" r="r" b="b"/>
              <a:pathLst>
                <a:path w="1417" h="1051" extrusionOk="0">
                  <a:moveTo>
                    <a:pt x="1370" y="343"/>
                  </a:moveTo>
                  <a:cubicBezTo>
                    <a:pt x="1370" y="298"/>
                    <a:pt x="1348" y="252"/>
                    <a:pt x="1325" y="206"/>
                  </a:cubicBezTo>
                  <a:cubicBezTo>
                    <a:pt x="1233" y="275"/>
                    <a:pt x="1097" y="298"/>
                    <a:pt x="960" y="298"/>
                  </a:cubicBezTo>
                  <a:cubicBezTo>
                    <a:pt x="914" y="298"/>
                    <a:pt x="891" y="298"/>
                    <a:pt x="845" y="298"/>
                  </a:cubicBezTo>
                  <a:cubicBezTo>
                    <a:pt x="709" y="275"/>
                    <a:pt x="594" y="229"/>
                    <a:pt x="457" y="161"/>
                  </a:cubicBezTo>
                  <a:cubicBezTo>
                    <a:pt x="389" y="115"/>
                    <a:pt x="343" y="69"/>
                    <a:pt x="298" y="1"/>
                  </a:cubicBezTo>
                  <a:cubicBezTo>
                    <a:pt x="298" y="1"/>
                    <a:pt x="298" y="1"/>
                    <a:pt x="298" y="1"/>
                  </a:cubicBezTo>
                  <a:cubicBezTo>
                    <a:pt x="206" y="47"/>
                    <a:pt x="138" y="138"/>
                    <a:pt x="92" y="229"/>
                  </a:cubicBezTo>
                  <a:cubicBezTo>
                    <a:pt x="47" y="275"/>
                    <a:pt x="1" y="366"/>
                    <a:pt x="1" y="457"/>
                  </a:cubicBezTo>
                  <a:cubicBezTo>
                    <a:pt x="1" y="572"/>
                    <a:pt x="47" y="663"/>
                    <a:pt x="138" y="754"/>
                  </a:cubicBezTo>
                  <a:cubicBezTo>
                    <a:pt x="161" y="800"/>
                    <a:pt x="229" y="868"/>
                    <a:pt x="275" y="891"/>
                  </a:cubicBezTo>
                  <a:cubicBezTo>
                    <a:pt x="412" y="960"/>
                    <a:pt x="526" y="1005"/>
                    <a:pt x="663" y="1028"/>
                  </a:cubicBezTo>
                  <a:cubicBezTo>
                    <a:pt x="709" y="1051"/>
                    <a:pt x="731" y="1028"/>
                    <a:pt x="777" y="1028"/>
                  </a:cubicBezTo>
                  <a:cubicBezTo>
                    <a:pt x="937" y="1051"/>
                    <a:pt x="1097" y="1005"/>
                    <a:pt x="1188" y="891"/>
                  </a:cubicBezTo>
                  <a:cubicBezTo>
                    <a:pt x="1211" y="891"/>
                    <a:pt x="1211" y="891"/>
                    <a:pt x="1211" y="891"/>
                  </a:cubicBezTo>
                  <a:cubicBezTo>
                    <a:pt x="1348" y="731"/>
                    <a:pt x="1416" y="549"/>
                    <a:pt x="1370" y="343"/>
                  </a:cubicBezTo>
                  <a:close/>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5121646" y="3168269"/>
              <a:ext cx="54731" cy="37679"/>
            </a:xfrm>
            <a:custGeom>
              <a:avLst/>
              <a:gdLst/>
              <a:ahLst/>
              <a:cxnLst/>
              <a:rect l="l" t="t" r="r" b="b"/>
              <a:pathLst>
                <a:path w="1393" h="959" extrusionOk="0">
                  <a:moveTo>
                    <a:pt x="503" y="685"/>
                  </a:moveTo>
                  <a:cubicBezTo>
                    <a:pt x="503" y="685"/>
                    <a:pt x="503" y="685"/>
                    <a:pt x="503" y="662"/>
                  </a:cubicBezTo>
                  <a:cubicBezTo>
                    <a:pt x="594" y="708"/>
                    <a:pt x="594" y="708"/>
                    <a:pt x="503" y="685"/>
                  </a:cubicBezTo>
                  <a:close/>
                  <a:moveTo>
                    <a:pt x="434" y="845"/>
                  </a:moveTo>
                  <a:cubicBezTo>
                    <a:pt x="434" y="845"/>
                    <a:pt x="434" y="845"/>
                    <a:pt x="434" y="845"/>
                  </a:cubicBezTo>
                  <a:cubicBezTo>
                    <a:pt x="434" y="845"/>
                    <a:pt x="434" y="845"/>
                    <a:pt x="457" y="845"/>
                  </a:cubicBezTo>
                  <a:cubicBezTo>
                    <a:pt x="480" y="845"/>
                    <a:pt x="503" y="867"/>
                    <a:pt x="548" y="890"/>
                  </a:cubicBezTo>
                  <a:cubicBezTo>
                    <a:pt x="663" y="936"/>
                    <a:pt x="822" y="959"/>
                    <a:pt x="959" y="913"/>
                  </a:cubicBezTo>
                  <a:cubicBezTo>
                    <a:pt x="1233" y="845"/>
                    <a:pt x="1393" y="525"/>
                    <a:pt x="1256" y="251"/>
                  </a:cubicBezTo>
                  <a:cubicBezTo>
                    <a:pt x="1233" y="228"/>
                    <a:pt x="1210" y="183"/>
                    <a:pt x="1187" y="160"/>
                  </a:cubicBezTo>
                  <a:cubicBezTo>
                    <a:pt x="1165" y="160"/>
                    <a:pt x="1142" y="183"/>
                    <a:pt x="1142" y="183"/>
                  </a:cubicBezTo>
                  <a:cubicBezTo>
                    <a:pt x="1005" y="206"/>
                    <a:pt x="845" y="206"/>
                    <a:pt x="731" y="137"/>
                  </a:cubicBezTo>
                  <a:cubicBezTo>
                    <a:pt x="685" y="137"/>
                    <a:pt x="663" y="114"/>
                    <a:pt x="640" y="114"/>
                  </a:cubicBezTo>
                  <a:cubicBezTo>
                    <a:pt x="617" y="114"/>
                    <a:pt x="617" y="114"/>
                    <a:pt x="617" y="91"/>
                  </a:cubicBezTo>
                  <a:cubicBezTo>
                    <a:pt x="617" y="91"/>
                    <a:pt x="617" y="91"/>
                    <a:pt x="617" y="91"/>
                  </a:cubicBezTo>
                  <a:cubicBezTo>
                    <a:pt x="503" y="91"/>
                    <a:pt x="411" y="69"/>
                    <a:pt x="343" y="0"/>
                  </a:cubicBezTo>
                  <a:cubicBezTo>
                    <a:pt x="160" y="23"/>
                    <a:pt x="23" y="206"/>
                    <a:pt x="23" y="388"/>
                  </a:cubicBezTo>
                  <a:cubicBezTo>
                    <a:pt x="1" y="616"/>
                    <a:pt x="183" y="845"/>
                    <a:pt x="434" y="845"/>
                  </a:cubicBezTo>
                  <a:close/>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4564750" y="3368253"/>
              <a:ext cx="121995" cy="56538"/>
            </a:xfrm>
            <a:custGeom>
              <a:avLst/>
              <a:gdLst/>
              <a:ahLst/>
              <a:cxnLst/>
              <a:rect l="l" t="t" r="r" b="b"/>
              <a:pathLst>
                <a:path w="3105" h="1439" extrusionOk="0">
                  <a:moveTo>
                    <a:pt x="2693" y="183"/>
                  </a:moveTo>
                  <a:cubicBezTo>
                    <a:pt x="2762" y="160"/>
                    <a:pt x="2557" y="251"/>
                    <a:pt x="2579" y="251"/>
                  </a:cubicBezTo>
                  <a:cubicBezTo>
                    <a:pt x="2511" y="297"/>
                    <a:pt x="2442" y="343"/>
                    <a:pt x="2374" y="365"/>
                  </a:cubicBezTo>
                  <a:cubicBezTo>
                    <a:pt x="2214" y="434"/>
                    <a:pt x="2077" y="502"/>
                    <a:pt x="1917" y="548"/>
                  </a:cubicBezTo>
                  <a:cubicBezTo>
                    <a:pt x="1643" y="662"/>
                    <a:pt x="1324" y="708"/>
                    <a:pt x="1004" y="662"/>
                  </a:cubicBezTo>
                  <a:cubicBezTo>
                    <a:pt x="776" y="616"/>
                    <a:pt x="571" y="457"/>
                    <a:pt x="457" y="274"/>
                  </a:cubicBezTo>
                  <a:cubicBezTo>
                    <a:pt x="411" y="320"/>
                    <a:pt x="365" y="365"/>
                    <a:pt x="320" y="434"/>
                  </a:cubicBezTo>
                  <a:cubicBezTo>
                    <a:pt x="0" y="845"/>
                    <a:pt x="411" y="1324"/>
                    <a:pt x="822" y="1392"/>
                  </a:cubicBezTo>
                  <a:cubicBezTo>
                    <a:pt x="1141" y="1438"/>
                    <a:pt x="1461" y="1392"/>
                    <a:pt x="1735" y="1301"/>
                  </a:cubicBezTo>
                  <a:cubicBezTo>
                    <a:pt x="1895" y="1233"/>
                    <a:pt x="2032" y="1187"/>
                    <a:pt x="2191" y="1096"/>
                  </a:cubicBezTo>
                  <a:cubicBezTo>
                    <a:pt x="2260" y="1073"/>
                    <a:pt x="2328" y="1027"/>
                    <a:pt x="2397" y="982"/>
                  </a:cubicBezTo>
                  <a:cubicBezTo>
                    <a:pt x="2374" y="1004"/>
                    <a:pt x="2579" y="890"/>
                    <a:pt x="2511" y="913"/>
                  </a:cubicBezTo>
                  <a:cubicBezTo>
                    <a:pt x="2899" y="822"/>
                    <a:pt x="3104" y="343"/>
                    <a:pt x="2990" y="0"/>
                  </a:cubicBezTo>
                  <a:cubicBezTo>
                    <a:pt x="2899" y="91"/>
                    <a:pt x="2808" y="137"/>
                    <a:pt x="2693" y="183"/>
                  </a:cubicBezTo>
                  <a:close/>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4966490" y="3656128"/>
              <a:ext cx="131897" cy="70879"/>
            </a:xfrm>
            <a:custGeom>
              <a:avLst/>
              <a:gdLst/>
              <a:ahLst/>
              <a:cxnLst/>
              <a:rect l="l" t="t" r="r" b="b"/>
              <a:pathLst>
                <a:path w="3357" h="1804" extrusionOk="0">
                  <a:moveTo>
                    <a:pt x="3242" y="502"/>
                  </a:moveTo>
                  <a:cubicBezTo>
                    <a:pt x="3059" y="685"/>
                    <a:pt x="2808" y="822"/>
                    <a:pt x="2580" y="890"/>
                  </a:cubicBezTo>
                  <a:cubicBezTo>
                    <a:pt x="2375" y="1050"/>
                    <a:pt x="2101" y="1073"/>
                    <a:pt x="1804" y="1027"/>
                  </a:cubicBezTo>
                  <a:cubicBezTo>
                    <a:pt x="1621" y="982"/>
                    <a:pt x="1439" y="913"/>
                    <a:pt x="1279" y="822"/>
                  </a:cubicBezTo>
                  <a:cubicBezTo>
                    <a:pt x="891" y="662"/>
                    <a:pt x="571" y="388"/>
                    <a:pt x="343" y="23"/>
                  </a:cubicBezTo>
                  <a:cubicBezTo>
                    <a:pt x="343" y="0"/>
                    <a:pt x="343" y="0"/>
                    <a:pt x="320" y="0"/>
                  </a:cubicBezTo>
                  <a:cubicBezTo>
                    <a:pt x="115" y="183"/>
                    <a:pt x="1" y="479"/>
                    <a:pt x="161" y="753"/>
                  </a:cubicBezTo>
                  <a:cubicBezTo>
                    <a:pt x="389" y="1141"/>
                    <a:pt x="708" y="1415"/>
                    <a:pt x="1096" y="1575"/>
                  </a:cubicBezTo>
                  <a:cubicBezTo>
                    <a:pt x="1256" y="1666"/>
                    <a:pt x="1439" y="1712"/>
                    <a:pt x="1621" y="1758"/>
                  </a:cubicBezTo>
                  <a:cubicBezTo>
                    <a:pt x="1918" y="1803"/>
                    <a:pt x="2192" y="1780"/>
                    <a:pt x="2397" y="1621"/>
                  </a:cubicBezTo>
                  <a:cubicBezTo>
                    <a:pt x="2626" y="1552"/>
                    <a:pt x="2877" y="1438"/>
                    <a:pt x="3059" y="1255"/>
                  </a:cubicBezTo>
                  <a:cubicBezTo>
                    <a:pt x="3265" y="1073"/>
                    <a:pt x="3356" y="753"/>
                    <a:pt x="3265" y="502"/>
                  </a:cubicBezTo>
                  <a:cubicBezTo>
                    <a:pt x="3265" y="502"/>
                    <a:pt x="3265" y="502"/>
                    <a:pt x="3242" y="502"/>
                  </a:cubicBezTo>
                  <a:close/>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4973680" y="3096526"/>
              <a:ext cx="114845" cy="82548"/>
            </a:xfrm>
            <a:custGeom>
              <a:avLst/>
              <a:gdLst/>
              <a:ahLst/>
              <a:cxnLst/>
              <a:rect l="l" t="t" r="r" b="b"/>
              <a:pathLst>
                <a:path w="2923" h="2101" extrusionOk="0">
                  <a:moveTo>
                    <a:pt x="2762" y="1004"/>
                  </a:moveTo>
                  <a:cubicBezTo>
                    <a:pt x="2397" y="1347"/>
                    <a:pt x="1781" y="1278"/>
                    <a:pt x="1347" y="1096"/>
                  </a:cubicBezTo>
                  <a:cubicBezTo>
                    <a:pt x="868" y="867"/>
                    <a:pt x="457" y="502"/>
                    <a:pt x="297" y="0"/>
                  </a:cubicBezTo>
                  <a:cubicBezTo>
                    <a:pt x="115" y="160"/>
                    <a:pt x="0" y="388"/>
                    <a:pt x="69" y="639"/>
                  </a:cubicBezTo>
                  <a:cubicBezTo>
                    <a:pt x="229" y="1210"/>
                    <a:pt x="640" y="1598"/>
                    <a:pt x="1164" y="1826"/>
                  </a:cubicBezTo>
                  <a:cubicBezTo>
                    <a:pt x="1598" y="2009"/>
                    <a:pt x="2214" y="2100"/>
                    <a:pt x="2580" y="1758"/>
                  </a:cubicBezTo>
                  <a:cubicBezTo>
                    <a:pt x="2831" y="1529"/>
                    <a:pt x="2922" y="1210"/>
                    <a:pt x="2854" y="913"/>
                  </a:cubicBezTo>
                  <a:cubicBezTo>
                    <a:pt x="2831" y="959"/>
                    <a:pt x="2808" y="982"/>
                    <a:pt x="2762" y="1004"/>
                  </a:cubicBezTo>
                </a:path>
              </a:pathLst>
            </a:custGeom>
            <a:solidFill>
              <a:srgbClr val="227386">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8" name="Google Shape;3548;p52"/>
          <p:cNvGrpSpPr/>
          <p:nvPr/>
        </p:nvGrpSpPr>
        <p:grpSpPr>
          <a:xfrm>
            <a:off x="2608384" y="2404678"/>
            <a:ext cx="1620264" cy="1687127"/>
            <a:chOff x="1910750" y="2611400"/>
            <a:chExt cx="1581054" cy="1646299"/>
          </a:xfrm>
        </p:grpSpPr>
        <p:sp>
          <p:nvSpPr>
            <p:cNvPr id="3549" name="Google Shape;3549;p52"/>
            <p:cNvSpPr/>
            <p:nvPr/>
          </p:nvSpPr>
          <p:spPr>
            <a:xfrm>
              <a:off x="1987039" y="2801566"/>
              <a:ext cx="1455014" cy="1368795"/>
            </a:xfrm>
            <a:custGeom>
              <a:avLst/>
              <a:gdLst/>
              <a:ahLst/>
              <a:cxnLst/>
              <a:rect l="l" t="t" r="r" b="b"/>
              <a:pathLst>
                <a:path w="30039" h="28259" extrusionOk="0">
                  <a:moveTo>
                    <a:pt x="4223" y="5593"/>
                  </a:moveTo>
                  <a:cubicBezTo>
                    <a:pt x="1" y="11550"/>
                    <a:pt x="1416" y="19813"/>
                    <a:pt x="7373" y="24035"/>
                  </a:cubicBezTo>
                  <a:lnTo>
                    <a:pt x="7373" y="24035"/>
                  </a:lnTo>
                  <a:cubicBezTo>
                    <a:pt x="13331" y="28258"/>
                    <a:pt x="21593" y="26866"/>
                    <a:pt x="25816" y="20886"/>
                  </a:cubicBezTo>
                  <a:lnTo>
                    <a:pt x="25816" y="20886"/>
                  </a:lnTo>
                  <a:cubicBezTo>
                    <a:pt x="30039" y="14928"/>
                    <a:pt x="28646" y="6665"/>
                    <a:pt x="22689" y="2443"/>
                  </a:cubicBezTo>
                  <a:lnTo>
                    <a:pt x="22689" y="2443"/>
                  </a:lnTo>
                  <a:cubicBezTo>
                    <a:pt x="20361" y="799"/>
                    <a:pt x="17690" y="0"/>
                    <a:pt x="15042" y="0"/>
                  </a:cubicBezTo>
                  <a:lnTo>
                    <a:pt x="15042" y="0"/>
                  </a:lnTo>
                  <a:cubicBezTo>
                    <a:pt x="10888" y="0"/>
                    <a:pt x="6802" y="1941"/>
                    <a:pt x="4223" y="5593"/>
                  </a:cubicBezTo>
                  <a:close/>
                </a:path>
              </a:pathLst>
            </a:custGeom>
            <a:gradFill>
              <a:gsLst>
                <a:gs pos="0">
                  <a:schemeClr val="lt1"/>
                </a:gs>
                <a:gs pos="50000">
                  <a:schemeClr val="lt1"/>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044535" y="3342228"/>
              <a:ext cx="1290278" cy="828136"/>
            </a:xfrm>
            <a:custGeom>
              <a:avLst/>
              <a:gdLst/>
              <a:ahLst/>
              <a:cxnLst/>
              <a:rect l="l" t="t" r="r" b="b"/>
              <a:pathLst>
                <a:path w="26638" h="17097" extrusionOk="0">
                  <a:moveTo>
                    <a:pt x="14814" y="6962"/>
                  </a:moveTo>
                  <a:cubicBezTo>
                    <a:pt x="11755" y="6528"/>
                    <a:pt x="8857" y="5547"/>
                    <a:pt x="6186" y="4017"/>
                  </a:cubicBezTo>
                  <a:cubicBezTo>
                    <a:pt x="4269" y="2922"/>
                    <a:pt x="2306" y="1643"/>
                    <a:pt x="777" y="0"/>
                  </a:cubicBezTo>
                  <a:cubicBezTo>
                    <a:pt x="0" y="4816"/>
                    <a:pt x="1941" y="9861"/>
                    <a:pt x="6186" y="12873"/>
                  </a:cubicBezTo>
                  <a:cubicBezTo>
                    <a:pt x="12144" y="17096"/>
                    <a:pt x="20406" y="15704"/>
                    <a:pt x="24629" y="9724"/>
                  </a:cubicBezTo>
                  <a:cubicBezTo>
                    <a:pt x="25588" y="8377"/>
                    <a:pt x="26250" y="6916"/>
                    <a:pt x="26638" y="5410"/>
                  </a:cubicBezTo>
                  <a:cubicBezTo>
                    <a:pt x="22940" y="6962"/>
                    <a:pt x="18831" y="7532"/>
                    <a:pt x="14814" y="6962"/>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2172798" y="3615271"/>
              <a:ext cx="1156494" cy="555094"/>
            </a:xfrm>
            <a:custGeom>
              <a:avLst/>
              <a:gdLst/>
              <a:ahLst/>
              <a:cxnLst/>
              <a:rect l="l" t="t" r="r" b="b"/>
              <a:pathLst>
                <a:path w="23876" h="11460" extrusionOk="0">
                  <a:moveTo>
                    <a:pt x="3903" y="4634"/>
                  </a:moveTo>
                  <a:cubicBezTo>
                    <a:pt x="2602" y="4338"/>
                    <a:pt x="1278" y="3995"/>
                    <a:pt x="0" y="3516"/>
                  </a:cubicBezTo>
                  <a:cubicBezTo>
                    <a:pt x="890" y="4931"/>
                    <a:pt x="2077" y="6209"/>
                    <a:pt x="3538" y="7236"/>
                  </a:cubicBezTo>
                  <a:cubicBezTo>
                    <a:pt x="9496" y="11459"/>
                    <a:pt x="17758" y="10067"/>
                    <a:pt x="21981" y="4087"/>
                  </a:cubicBezTo>
                  <a:cubicBezTo>
                    <a:pt x="22848" y="2877"/>
                    <a:pt x="23487" y="1553"/>
                    <a:pt x="23875" y="183"/>
                  </a:cubicBezTo>
                  <a:cubicBezTo>
                    <a:pt x="23875" y="115"/>
                    <a:pt x="23875" y="69"/>
                    <a:pt x="23875" y="1"/>
                  </a:cubicBezTo>
                  <a:cubicBezTo>
                    <a:pt x="20771" y="2557"/>
                    <a:pt x="17028" y="4315"/>
                    <a:pt x="13011" y="4931"/>
                  </a:cubicBezTo>
                  <a:cubicBezTo>
                    <a:pt x="9975" y="5410"/>
                    <a:pt x="6916" y="5319"/>
                    <a:pt x="3903" y="4634"/>
                  </a:cubicBezTo>
                </a:path>
              </a:pathLst>
            </a:custGeom>
            <a:solidFill>
              <a:srgbClr val="4D007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2119710" y="2715347"/>
              <a:ext cx="1304664" cy="1089020"/>
            </a:xfrm>
            <a:custGeom>
              <a:avLst/>
              <a:gdLst/>
              <a:ahLst/>
              <a:cxnLst/>
              <a:rect l="l" t="t" r="r" b="b"/>
              <a:pathLst>
                <a:path w="26935" h="22483" extrusionOk="0">
                  <a:moveTo>
                    <a:pt x="24264" y="20611"/>
                  </a:moveTo>
                  <a:cubicBezTo>
                    <a:pt x="26934" y="14928"/>
                    <a:pt x="25245" y="7989"/>
                    <a:pt x="19950" y="4223"/>
                  </a:cubicBezTo>
                  <a:cubicBezTo>
                    <a:pt x="13970" y="0"/>
                    <a:pt x="5730" y="1392"/>
                    <a:pt x="1484" y="7373"/>
                  </a:cubicBezTo>
                  <a:cubicBezTo>
                    <a:pt x="868" y="8240"/>
                    <a:pt x="389" y="9153"/>
                    <a:pt x="1" y="10112"/>
                  </a:cubicBezTo>
                  <a:cubicBezTo>
                    <a:pt x="2306" y="9518"/>
                    <a:pt x="6118" y="9336"/>
                    <a:pt x="10569" y="12486"/>
                  </a:cubicBezTo>
                  <a:cubicBezTo>
                    <a:pt x="16891" y="16982"/>
                    <a:pt x="20018" y="22483"/>
                    <a:pt x="24264" y="20611"/>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2590718" y="2781658"/>
              <a:ext cx="815978" cy="860202"/>
            </a:xfrm>
            <a:custGeom>
              <a:avLst/>
              <a:gdLst/>
              <a:ahLst/>
              <a:cxnLst/>
              <a:rect l="l" t="t" r="r" b="b"/>
              <a:pathLst>
                <a:path w="16846" h="17759" extrusionOk="0">
                  <a:moveTo>
                    <a:pt x="0" y="663"/>
                  </a:moveTo>
                  <a:cubicBezTo>
                    <a:pt x="1689" y="1530"/>
                    <a:pt x="3492" y="2945"/>
                    <a:pt x="5159" y="5319"/>
                  </a:cubicBezTo>
                  <a:cubicBezTo>
                    <a:pt x="9564" y="11619"/>
                    <a:pt x="10682" y="17759"/>
                    <a:pt x="15202" y="17576"/>
                  </a:cubicBezTo>
                  <a:cubicBezTo>
                    <a:pt x="16845" y="12258"/>
                    <a:pt x="15019" y="6255"/>
                    <a:pt x="10226" y="2854"/>
                  </a:cubicBezTo>
                  <a:cubicBezTo>
                    <a:pt x="7144" y="663"/>
                    <a:pt x="3447" y="1"/>
                    <a:pt x="0" y="66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2"/>
            <p:cNvSpPr/>
            <p:nvPr/>
          </p:nvSpPr>
          <p:spPr>
            <a:xfrm>
              <a:off x="2235815" y="2773908"/>
              <a:ext cx="959692" cy="959741"/>
            </a:xfrm>
            <a:custGeom>
              <a:avLst/>
              <a:gdLst/>
              <a:ahLst/>
              <a:cxnLst/>
              <a:rect l="l" t="t" r="r" b="b"/>
              <a:pathLst>
                <a:path w="19813" h="19814" extrusionOk="0">
                  <a:moveTo>
                    <a:pt x="17028" y="14951"/>
                  </a:moveTo>
                  <a:cubicBezTo>
                    <a:pt x="14243" y="18877"/>
                    <a:pt x="8788" y="19813"/>
                    <a:pt x="4862" y="17028"/>
                  </a:cubicBezTo>
                  <a:cubicBezTo>
                    <a:pt x="936" y="14244"/>
                    <a:pt x="0" y="8789"/>
                    <a:pt x="2785" y="4863"/>
                  </a:cubicBezTo>
                  <a:cubicBezTo>
                    <a:pt x="5570" y="914"/>
                    <a:pt x="11025" y="1"/>
                    <a:pt x="14951" y="2786"/>
                  </a:cubicBezTo>
                  <a:cubicBezTo>
                    <a:pt x="18900" y="5570"/>
                    <a:pt x="19813" y="11025"/>
                    <a:pt x="17028" y="1495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2"/>
            <p:cNvSpPr/>
            <p:nvPr/>
          </p:nvSpPr>
          <p:spPr>
            <a:xfrm>
              <a:off x="2447004" y="2934043"/>
              <a:ext cx="380331" cy="191909"/>
            </a:xfrm>
            <a:custGeom>
              <a:avLst/>
              <a:gdLst/>
              <a:ahLst/>
              <a:cxnLst/>
              <a:rect l="l" t="t" r="r" b="b"/>
              <a:pathLst>
                <a:path w="7852" h="3962" extrusionOk="0">
                  <a:moveTo>
                    <a:pt x="4237" y="1"/>
                  </a:moveTo>
                  <a:cubicBezTo>
                    <a:pt x="2297" y="1"/>
                    <a:pt x="1" y="1053"/>
                    <a:pt x="1118" y="2972"/>
                  </a:cubicBezTo>
                  <a:cubicBezTo>
                    <a:pt x="1525" y="3676"/>
                    <a:pt x="2307" y="3962"/>
                    <a:pt x="3163" y="3962"/>
                  </a:cubicBezTo>
                  <a:cubicBezTo>
                    <a:pt x="3556" y="3962"/>
                    <a:pt x="3964" y="3901"/>
                    <a:pt x="4360" y="3794"/>
                  </a:cubicBezTo>
                  <a:cubicBezTo>
                    <a:pt x="5638" y="3474"/>
                    <a:pt x="7852" y="1648"/>
                    <a:pt x="6049" y="438"/>
                  </a:cubicBezTo>
                  <a:cubicBezTo>
                    <a:pt x="5619" y="143"/>
                    <a:pt x="4952" y="1"/>
                    <a:pt x="4237"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2808494" y="2978461"/>
              <a:ext cx="164784" cy="152627"/>
            </a:xfrm>
            <a:custGeom>
              <a:avLst/>
              <a:gdLst/>
              <a:ahLst/>
              <a:cxnLst/>
              <a:rect l="l" t="t" r="r" b="b"/>
              <a:pathLst>
                <a:path w="3402" h="3151" extrusionOk="0">
                  <a:moveTo>
                    <a:pt x="2169" y="229"/>
                  </a:moveTo>
                  <a:cubicBezTo>
                    <a:pt x="2831" y="434"/>
                    <a:pt x="3402" y="914"/>
                    <a:pt x="3356" y="1530"/>
                  </a:cubicBezTo>
                  <a:cubicBezTo>
                    <a:pt x="3265" y="3150"/>
                    <a:pt x="845" y="2169"/>
                    <a:pt x="434" y="1210"/>
                  </a:cubicBezTo>
                  <a:cubicBezTo>
                    <a:pt x="1" y="160"/>
                    <a:pt x="1507" y="1"/>
                    <a:pt x="2169" y="229"/>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2465749" y="2624672"/>
              <a:ext cx="588225" cy="344972"/>
            </a:xfrm>
            <a:custGeom>
              <a:avLst/>
              <a:gdLst/>
              <a:ahLst/>
              <a:cxnLst/>
              <a:rect l="l" t="t" r="r" b="b"/>
              <a:pathLst>
                <a:path w="12144" h="7122" extrusionOk="0">
                  <a:moveTo>
                    <a:pt x="1621" y="2237"/>
                  </a:moveTo>
                  <a:cubicBezTo>
                    <a:pt x="572" y="3584"/>
                    <a:pt x="1" y="5045"/>
                    <a:pt x="1987" y="5684"/>
                  </a:cubicBezTo>
                  <a:lnTo>
                    <a:pt x="1987" y="5684"/>
                  </a:lnTo>
                  <a:cubicBezTo>
                    <a:pt x="4041" y="6346"/>
                    <a:pt x="6529" y="7122"/>
                    <a:pt x="8697" y="6962"/>
                  </a:cubicBezTo>
                  <a:lnTo>
                    <a:pt x="8697" y="6962"/>
                  </a:lnTo>
                  <a:cubicBezTo>
                    <a:pt x="9451" y="6894"/>
                    <a:pt x="10889" y="7031"/>
                    <a:pt x="11573" y="6437"/>
                  </a:cubicBezTo>
                  <a:lnTo>
                    <a:pt x="11573" y="6437"/>
                  </a:lnTo>
                  <a:cubicBezTo>
                    <a:pt x="11710" y="6300"/>
                    <a:pt x="11824" y="6163"/>
                    <a:pt x="11893" y="5958"/>
                  </a:cubicBezTo>
                  <a:lnTo>
                    <a:pt x="11893" y="5958"/>
                  </a:lnTo>
                  <a:cubicBezTo>
                    <a:pt x="12144" y="5319"/>
                    <a:pt x="11756" y="4314"/>
                    <a:pt x="11528" y="3721"/>
                  </a:cubicBezTo>
                  <a:lnTo>
                    <a:pt x="11528" y="3721"/>
                  </a:lnTo>
                  <a:cubicBezTo>
                    <a:pt x="10820" y="1826"/>
                    <a:pt x="9108" y="411"/>
                    <a:pt x="7122" y="69"/>
                  </a:cubicBezTo>
                  <a:lnTo>
                    <a:pt x="7122" y="69"/>
                  </a:lnTo>
                  <a:cubicBezTo>
                    <a:pt x="6803" y="23"/>
                    <a:pt x="6483" y="0"/>
                    <a:pt x="6187" y="0"/>
                  </a:cubicBezTo>
                  <a:lnTo>
                    <a:pt x="6187" y="0"/>
                  </a:lnTo>
                  <a:cubicBezTo>
                    <a:pt x="4406" y="0"/>
                    <a:pt x="2694" y="822"/>
                    <a:pt x="1621" y="2237"/>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2566402" y="2642352"/>
              <a:ext cx="392489" cy="231144"/>
            </a:xfrm>
            <a:custGeom>
              <a:avLst/>
              <a:gdLst/>
              <a:ahLst/>
              <a:cxnLst/>
              <a:rect l="l" t="t" r="r" b="b"/>
              <a:pathLst>
                <a:path w="8103" h="4772" extrusionOk="0">
                  <a:moveTo>
                    <a:pt x="46" y="2648"/>
                  </a:moveTo>
                  <a:cubicBezTo>
                    <a:pt x="183" y="800"/>
                    <a:pt x="2716" y="92"/>
                    <a:pt x="4246" y="46"/>
                  </a:cubicBezTo>
                  <a:cubicBezTo>
                    <a:pt x="6117" y="1"/>
                    <a:pt x="8103" y="1735"/>
                    <a:pt x="5935" y="3196"/>
                  </a:cubicBezTo>
                  <a:cubicBezTo>
                    <a:pt x="4519" y="4132"/>
                    <a:pt x="2762" y="4771"/>
                    <a:pt x="1141" y="3972"/>
                  </a:cubicBezTo>
                  <a:cubicBezTo>
                    <a:pt x="571" y="3698"/>
                    <a:pt x="0" y="3310"/>
                    <a:pt x="46" y="2648"/>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2472385" y="2611400"/>
              <a:ext cx="463305" cy="276433"/>
            </a:xfrm>
            <a:custGeom>
              <a:avLst/>
              <a:gdLst/>
              <a:ahLst/>
              <a:cxnLst/>
              <a:rect l="l" t="t" r="r" b="b"/>
              <a:pathLst>
                <a:path w="9565" h="5707" extrusionOk="0">
                  <a:moveTo>
                    <a:pt x="1804" y="2762"/>
                  </a:moveTo>
                  <a:cubicBezTo>
                    <a:pt x="3082" y="1096"/>
                    <a:pt x="5228" y="252"/>
                    <a:pt x="7305" y="594"/>
                  </a:cubicBezTo>
                  <a:cubicBezTo>
                    <a:pt x="8127" y="731"/>
                    <a:pt x="8880" y="1050"/>
                    <a:pt x="9565" y="1507"/>
                  </a:cubicBezTo>
                  <a:cubicBezTo>
                    <a:pt x="8811" y="914"/>
                    <a:pt x="7921" y="503"/>
                    <a:pt x="6985" y="343"/>
                  </a:cubicBezTo>
                  <a:cubicBezTo>
                    <a:pt x="4908" y="1"/>
                    <a:pt x="2763" y="845"/>
                    <a:pt x="1484" y="2511"/>
                  </a:cubicBezTo>
                  <a:cubicBezTo>
                    <a:pt x="549" y="3698"/>
                    <a:pt x="1" y="4976"/>
                    <a:pt x="1256" y="5707"/>
                  </a:cubicBezTo>
                  <a:cubicBezTo>
                    <a:pt x="457" y="4954"/>
                    <a:pt x="982" y="3835"/>
                    <a:pt x="1804" y="276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2487885" y="2770615"/>
              <a:ext cx="566089" cy="199030"/>
            </a:xfrm>
            <a:custGeom>
              <a:avLst/>
              <a:gdLst/>
              <a:ahLst/>
              <a:cxnLst/>
              <a:rect l="l" t="t" r="r" b="b"/>
              <a:pathLst>
                <a:path w="11687" h="4109" extrusionOk="0">
                  <a:moveTo>
                    <a:pt x="11071" y="708"/>
                  </a:moveTo>
                  <a:cubicBezTo>
                    <a:pt x="10979" y="457"/>
                    <a:pt x="10865" y="229"/>
                    <a:pt x="10751" y="0"/>
                  </a:cubicBezTo>
                  <a:cubicBezTo>
                    <a:pt x="9519" y="1073"/>
                    <a:pt x="7989" y="1781"/>
                    <a:pt x="6346" y="1918"/>
                  </a:cubicBezTo>
                  <a:cubicBezTo>
                    <a:pt x="4543" y="2077"/>
                    <a:pt x="2078" y="1895"/>
                    <a:pt x="799" y="434"/>
                  </a:cubicBezTo>
                  <a:cubicBezTo>
                    <a:pt x="754" y="366"/>
                    <a:pt x="708" y="320"/>
                    <a:pt x="662" y="251"/>
                  </a:cubicBezTo>
                  <a:cubicBezTo>
                    <a:pt x="617" y="229"/>
                    <a:pt x="571" y="183"/>
                    <a:pt x="548" y="160"/>
                  </a:cubicBezTo>
                  <a:cubicBezTo>
                    <a:pt x="0" y="1187"/>
                    <a:pt x="0" y="2169"/>
                    <a:pt x="1530" y="2671"/>
                  </a:cubicBezTo>
                  <a:cubicBezTo>
                    <a:pt x="3584" y="3333"/>
                    <a:pt x="6072" y="4109"/>
                    <a:pt x="8240" y="3949"/>
                  </a:cubicBezTo>
                  <a:cubicBezTo>
                    <a:pt x="8994" y="3881"/>
                    <a:pt x="10432" y="4018"/>
                    <a:pt x="11116" y="3424"/>
                  </a:cubicBezTo>
                  <a:cubicBezTo>
                    <a:pt x="11253" y="3287"/>
                    <a:pt x="11367" y="3150"/>
                    <a:pt x="11436" y="2945"/>
                  </a:cubicBezTo>
                  <a:cubicBezTo>
                    <a:pt x="11687" y="2306"/>
                    <a:pt x="11299" y="1301"/>
                    <a:pt x="11071" y="708"/>
                  </a:cubicBezTo>
                  <a:close/>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2526587" y="2673303"/>
              <a:ext cx="231095" cy="154855"/>
            </a:xfrm>
            <a:custGeom>
              <a:avLst/>
              <a:gdLst/>
              <a:ahLst/>
              <a:cxnLst/>
              <a:rect l="l" t="t" r="r" b="b"/>
              <a:pathLst>
                <a:path w="4771" h="3197" extrusionOk="0">
                  <a:moveTo>
                    <a:pt x="3447" y="2420"/>
                  </a:moveTo>
                  <a:cubicBezTo>
                    <a:pt x="2876" y="2922"/>
                    <a:pt x="2077" y="3196"/>
                    <a:pt x="1507" y="2808"/>
                  </a:cubicBezTo>
                  <a:cubicBezTo>
                    <a:pt x="0" y="1804"/>
                    <a:pt x="2351" y="1"/>
                    <a:pt x="3493" y="161"/>
                  </a:cubicBezTo>
                  <a:cubicBezTo>
                    <a:pt x="4771" y="343"/>
                    <a:pt x="4063" y="1895"/>
                    <a:pt x="3447" y="242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2741069" y="2652330"/>
              <a:ext cx="122741" cy="69702"/>
            </a:xfrm>
            <a:custGeom>
              <a:avLst/>
              <a:gdLst/>
              <a:ahLst/>
              <a:cxnLst/>
              <a:rect l="l" t="t" r="r" b="b"/>
              <a:pathLst>
                <a:path w="2534" h="1439" extrusionOk="0">
                  <a:moveTo>
                    <a:pt x="1164" y="46"/>
                  </a:moveTo>
                  <a:cubicBezTo>
                    <a:pt x="1575" y="0"/>
                    <a:pt x="2009" y="91"/>
                    <a:pt x="2146" y="434"/>
                  </a:cubicBezTo>
                  <a:cubicBezTo>
                    <a:pt x="2534" y="1324"/>
                    <a:pt x="959" y="1438"/>
                    <a:pt x="503" y="1027"/>
                  </a:cubicBezTo>
                  <a:cubicBezTo>
                    <a:pt x="0" y="571"/>
                    <a:pt x="754" y="91"/>
                    <a:pt x="1164" y="46"/>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2594109" y="2707597"/>
              <a:ext cx="96342" cy="48970"/>
            </a:xfrm>
            <a:custGeom>
              <a:avLst/>
              <a:gdLst/>
              <a:ahLst/>
              <a:cxnLst/>
              <a:rect l="l" t="t" r="r" b="b"/>
              <a:pathLst>
                <a:path w="1989" h="1011" extrusionOk="0">
                  <a:moveTo>
                    <a:pt x="1619" y="0"/>
                  </a:moveTo>
                  <a:cubicBezTo>
                    <a:pt x="1505" y="23"/>
                    <a:pt x="1277" y="160"/>
                    <a:pt x="1437" y="297"/>
                  </a:cubicBezTo>
                  <a:cubicBezTo>
                    <a:pt x="1486" y="338"/>
                    <a:pt x="1578" y="362"/>
                    <a:pt x="1669" y="362"/>
                  </a:cubicBezTo>
                  <a:cubicBezTo>
                    <a:pt x="1829" y="362"/>
                    <a:pt x="1989" y="289"/>
                    <a:pt x="1916" y="114"/>
                  </a:cubicBezTo>
                  <a:cubicBezTo>
                    <a:pt x="1870" y="23"/>
                    <a:pt x="1756" y="0"/>
                    <a:pt x="1619" y="0"/>
                  </a:cubicBezTo>
                  <a:close/>
                  <a:moveTo>
                    <a:pt x="940" y="177"/>
                  </a:moveTo>
                  <a:cubicBezTo>
                    <a:pt x="585" y="177"/>
                    <a:pt x="1" y="679"/>
                    <a:pt x="409" y="959"/>
                  </a:cubicBezTo>
                  <a:cubicBezTo>
                    <a:pt x="467" y="995"/>
                    <a:pt x="530" y="1011"/>
                    <a:pt x="594" y="1011"/>
                  </a:cubicBezTo>
                  <a:cubicBezTo>
                    <a:pt x="732" y="1011"/>
                    <a:pt x="878" y="938"/>
                    <a:pt x="1003" y="845"/>
                  </a:cubicBezTo>
                  <a:cubicBezTo>
                    <a:pt x="1163" y="685"/>
                    <a:pt x="1391" y="229"/>
                    <a:pt x="1003" y="183"/>
                  </a:cubicBezTo>
                  <a:cubicBezTo>
                    <a:pt x="983" y="179"/>
                    <a:pt x="962" y="177"/>
                    <a:pt x="940" y="17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1910750" y="2990619"/>
              <a:ext cx="364880" cy="578295"/>
            </a:xfrm>
            <a:custGeom>
              <a:avLst/>
              <a:gdLst/>
              <a:ahLst/>
              <a:cxnLst/>
              <a:rect l="l" t="t" r="r" b="b"/>
              <a:pathLst>
                <a:path w="7533" h="11939" extrusionOk="0">
                  <a:moveTo>
                    <a:pt x="4269" y="366"/>
                  </a:moveTo>
                  <a:cubicBezTo>
                    <a:pt x="2352" y="1005"/>
                    <a:pt x="868" y="2648"/>
                    <a:pt x="457" y="4634"/>
                  </a:cubicBezTo>
                  <a:lnTo>
                    <a:pt x="457" y="4634"/>
                  </a:lnTo>
                  <a:cubicBezTo>
                    <a:pt x="1" y="6688"/>
                    <a:pt x="754" y="8857"/>
                    <a:pt x="2374" y="10226"/>
                  </a:cubicBezTo>
                  <a:lnTo>
                    <a:pt x="2374" y="10226"/>
                  </a:lnTo>
                  <a:cubicBezTo>
                    <a:pt x="3675" y="11322"/>
                    <a:pt x="5091" y="11938"/>
                    <a:pt x="5821" y="9998"/>
                  </a:cubicBezTo>
                  <a:lnTo>
                    <a:pt x="5821" y="9998"/>
                  </a:lnTo>
                  <a:cubicBezTo>
                    <a:pt x="6574" y="7967"/>
                    <a:pt x="7464" y="5524"/>
                    <a:pt x="7396" y="3333"/>
                  </a:cubicBezTo>
                  <a:lnTo>
                    <a:pt x="7396" y="3333"/>
                  </a:lnTo>
                  <a:cubicBezTo>
                    <a:pt x="7373" y="2580"/>
                    <a:pt x="7533" y="1165"/>
                    <a:pt x="6985" y="434"/>
                  </a:cubicBezTo>
                  <a:lnTo>
                    <a:pt x="6985" y="434"/>
                  </a:lnTo>
                  <a:cubicBezTo>
                    <a:pt x="6871" y="297"/>
                    <a:pt x="6711" y="183"/>
                    <a:pt x="6529" y="92"/>
                  </a:cubicBezTo>
                  <a:lnTo>
                    <a:pt x="6529" y="92"/>
                  </a:lnTo>
                  <a:cubicBezTo>
                    <a:pt x="6369" y="23"/>
                    <a:pt x="6163" y="1"/>
                    <a:pt x="5958" y="1"/>
                  </a:cubicBezTo>
                  <a:lnTo>
                    <a:pt x="5958" y="1"/>
                  </a:lnTo>
                  <a:cubicBezTo>
                    <a:pt x="5387" y="1"/>
                    <a:pt x="4725" y="229"/>
                    <a:pt x="4269" y="366"/>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1945044" y="3070250"/>
              <a:ext cx="227802" cy="395831"/>
            </a:xfrm>
            <a:custGeom>
              <a:avLst/>
              <a:gdLst/>
              <a:ahLst/>
              <a:cxnLst/>
              <a:rect l="l" t="t" r="r" b="b"/>
              <a:pathLst>
                <a:path w="4703" h="8172" extrusionOk="0">
                  <a:moveTo>
                    <a:pt x="2465" y="8103"/>
                  </a:moveTo>
                  <a:cubicBezTo>
                    <a:pt x="616" y="7875"/>
                    <a:pt x="0" y="5318"/>
                    <a:pt x="46" y="3789"/>
                  </a:cubicBezTo>
                  <a:cubicBezTo>
                    <a:pt x="69" y="1917"/>
                    <a:pt x="1895" y="0"/>
                    <a:pt x="3241" y="2237"/>
                  </a:cubicBezTo>
                  <a:cubicBezTo>
                    <a:pt x="4132" y="3698"/>
                    <a:pt x="4702" y="5478"/>
                    <a:pt x="3835" y="7076"/>
                  </a:cubicBezTo>
                  <a:cubicBezTo>
                    <a:pt x="3538" y="7601"/>
                    <a:pt x="3127" y="8171"/>
                    <a:pt x="2465" y="8103"/>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1910750" y="3092338"/>
              <a:ext cx="268731" cy="468827"/>
            </a:xfrm>
            <a:custGeom>
              <a:avLst/>
              <a:gdLst/>
              <a:ahLst/>
              <a:cxnLst/>
              <a:rect l="l" t="t" r="r" b="b"/>
              <a:pathLst>
                <a:path w="5548" h="9679" extrusionOk="0">
                  <a:moveTo>
                    <a:pt x="2626" y="7784"/>
                  </a:moveTo>
                  <a:cubicBezTo>
                    <a:pt x="1028" y="6437"/>
                    <a:pt x="274" y="4269"/>
                    <a:pt x="708" y="2215"/>
                  </a:cubicBezTo>
                  <a:cubicBezTo>
                    <a:pt x="868" y="1393"/>
                    <a:pt x="1233" y="640"/>
                    <a:pt x="1712" y="1"/>
                  </a:cubicBezTo>
                  <a:cubicBezTo>
                    <a:pt x="1096" y="708"/>
                    <a:pt x="640" y="1575"/>
                    <a:pt x="457" y="2534"/>
                  </a:cubicBezTo>
                  <a:cubicBezTo>
                    <a:pt x="1" y="4588"/>
                    <a:pt x="754" y="6757"/>
                    <a:pt x="2374" y="8126"/>
                  </a:cubicBezTo>
                  <a:cubicBezTo>
                    <a:pt x="3516" y="9085"/>
                    <a:pt x="4771" y="9678"/>
                    <a:pt x="5547" y="8469"/>
                  </a:cubicBezTo>
                  <a:cubicBezTo>
                    <a:pt x="4771" y="9222"/>
                    <a:pt x="3653" y="8651"/>
                    <a:pt x="2626" y="7784"/>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2068851" y="2982869"/>
              <a:ext cx="206780" cy="565023"/>
            </a:xfrm>
            <a:custGeom>
              <a:avLst/>
              <a:gdLst/>
              <a:ahLst/>
              <a:cxnLst/>
              <a:rect l="l" t="t" r="r" b="b"/>
              <a:pathLst>
                <a:path w="4269" h="11665" extrusionOk="0">
                  <a:moveTo>
                    <a:pt x="1005" y="526"/>
                  </a:moveTo>
                  <a:cubicBezTo>
                    <a:pt x="754" y="617"/>
                    <a:pt x="526" y="708"/>
                    <a:pt x="297" y="823"/>
                  </a:cubicBezTo>
                  <a:cubicBezTo>
                    <a:pt x="1302" y="2101"/>
                    <a:pt x="1941" y="3653"/>
                    <a:pt x="2009" y="5296"/>
                  </a:cubicBezTo>
                  <a:cubicBezTo>
                    <a:pt x="2101" y="7122"/>
                    <a:pt x="1804" y="9587"/>
                    <a:pt x="297" y="10797"/>
                  </a:cubicBezTo>
                  <a:cubicBezTo>
                    <a:pt x="229" y="10843"/>
                    <a:pt x="183" y="10888"/>
                    <a:pt x="115" y="10911"/>
                  </a:cubicBezTo>
                  <a:cubicBezTo>
                    <a:pt x="92" y="10957"/>
                    <a:pt x="46" y="11003"/>
                    <a:pt x="1" y="11025"/>
                  </a:cubicBezTo>
                  <a:cubicBezTo>
                    <a:pt x="1028" y="11619"/>
                    <a:pt x="2009" y="11665"/>
                    <a:pt x="2557" y="10158"/>
                  </a:cubicBezTo>
                  <a:cubicBezTo>
                    <a:pt x="3310" y="8127"/>
                    <a:pt x="4200" y="5684"/>
                    <a:pt x="4132" y="3493"/>
                  </a:cubicBezTo>
                  <a:cubicBezTo>
                    <a:pt x="4109" y="2740"/>
                    <a:pt x="4269" y="1325"/>
                    <a:pt x="3721" y="594"/>
                  </a:cubicBezTo>
                  <a:cubicBezTo>
                    <a:pt x="3607" y="457"/>
                    <a:pt x="3447" y="343"/>
                    <a:pt x="3265" y="252"/>
                  </a:cubicBezTo>
                  <a:cubicBezTo>
                    <a:pt x="2626" y="1"/>
                    <a:pt x="1621" y="320"/>
                    <a:pt x="1005" y="526"/>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1969360" y="3269232"/>
              <a:ext cx="154806" cy="235552"/>
            </a:xfrm>
            <a:custGeom>
              <a:avLst/>
              <a:gdLst/>
              <a:ahLst/>
              <a:cxnLst/>
              <a:rect l="l" t="t" r="r" b="b"/>
              <a:pathLst>
                <a:path w="3196" h="4863" extrusionOk="0">
                  <a:moveTo>
                    <a:pt x="2465" y="1416"/>
                  </a:moveTo>
                  <a:cubicBezTo>
                    <a:pt x="2945" y="2032"/>
                    <a:pt x="3196" y="2831"/>
                    <a:pt x="2785" y="3379"/>
                  </a:cubicBezTo>
                  <a:cubicBezTo>
                    <a:pt x="1712" y="4862"/>
                    <a:pt x="0" y="2420"/>
                    <a:pt x="229" y="1279"/>
                  </a:cubicBezTo>
                  <a:cubicBezTo>
                    <a:pt x="480" y="1"/>
                    <a:pt x="1986" y="799"/>
                    <a:pt x="2465" y="1416"/>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1956088" y="3165285"/>
              <a:ext cx="68588" cy="121675"/>
            </a:xfrm>
            <a:custGeom>
              <a:avLst/>
              <a:gdLst/>
              <a:ahLst/>
              <a:cxnLst/>
              <a:rect l="l" t="t" r="r" b="b"/>
              <a:pathLst>
                <a:path w="1416" h="2512" extrusionOk="0">
                  <a:moveTo>
                    <a:pt x="46" y="1302"/>
                  </a:moveTo>
                  <a:cubicBezTo>
                    <a:pt x="0" y="891"/>
                    <a:pt x="115" y="457"/>
                    <a:pt x="480" y="343"/>
                  </a:cubicBezTo>
                  <a:cubicBezTo>
                    <a:pt x="1370" y="1"/>
                    <a:pt x="1416" y="1576"/>
                    <a:pt x="982" y="2010"/>
                  </a:cubicBezTo>
                  <a:cubicBezTo>
                    <a:pt x="503" y="2512"/>
                    <a:pt x="69" y="1713"/>
                    <a:pt x="46" y="130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2005833" y="3340532"/>
              <a:ext cx="49794" cy="82295"/>
            </a:xfrm>
            <a:custGeom>
              <a:avLst/>
              <a:gdLst/>
              <a:ahLst/>
              <a:cxnLst/>
              <a:rect l="l" t="t" r="r" b="b"/>
              <a:pathLst>
                <a:path w="1028" h="1699" extrusionOk="0">
                  <a:moveTo>
                    <a:pt x="200" y="0"/>
                  </a:moveTo>
                  <a:cubicBezTo>
                    <a:pt x="181" y="0"/>
                    <a:pt x="160" y="4"/>
                    <a:pt x="138" y="12"/>
                  </a:cubicBezTo>
                  <a:cubicBezTo>
                    <a:pt x="23" y="58"/>
                    <a:pt x="1" y="195"/>
                    <a:pt x="1" y="309"/>
                  </a:cubicBezTo>
                  <a:cubicBezTo>
                    <a:pt x="18" y="398"/>
                    <a:pt x="92" y="557"/>
                    <a:pt x="189" y="557"/>
                  </a:cubicBezTo>
                  <a:cubicBezTo>
                    <a:pt x="216" y="557"/>
                    <a:pt x="244" y="544"/>
                    <a:pt x="274" y="514"/>
                  </a:cubicBezTo>
                  <a:cubicBezTo>
                    <a:pt x="399" y="390"/>
                    <a:pt x="391" y="0"/>
                    <a:pt x="200" y="0"/>
                  </a:cubicBezTo>
                  <a:close/>
                  <a:moveTo>
                    <a:pt x="352" y="731"/>
                  </a:moveTo>
                  <a:cubicBezTo>
                    <a:pt x="250" y="731"/>
                    <a:pt x="164" y="783"/>
                    <a:pt x="138" y="925"/>
                  </a:cubicBezTo>
                  <a:cubicBezTo>
                    <a:pt x="84" y="1193"/>
                    <a:pt x="379" y="1698"/>
                    <a:pt x="664" y="1698"/>
                  </a:cubicBezTo>
                  <a:cubicBezTo>
                    <a:pt x="743" y="1698"/>
                    <a:pt x="821" y="1659"/>
                    <a:pt x="891" y="1564"/>
                  </a:cubicBezTo>
                  <a:cubicBezTo>
                    <a:pt x="1028" y="1382"/>
                    <a:pt x="936" y="1153"/>
                    <a:pt x="799" y="971"/>
                  </a:cubicBezTo>
                  <a:cubicBezTo>
                    <a:pt x="716" y="859"/>
                    <a:pt x="513" y="731"/>
                    <a:pt x="352" y="73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3234164" y="3213965"/>
              <a:ext cx="257639" cy="416853"/>
            </a:xfrm>
            <a:custGeom>
              <a:avLst/>
              <a:gdLst/>
              <a:ahLst/>
              <a:cxnLst/>
              <a:rect l="l" t="t" r="r" b="b"/>
              <a:pathLst>
                <a:path w="5319" h="8606" extrusionOk="0">
                  <a:moveTo>
                    <a:pt x="617" y="1142"/>
                  </a:moveTo>
                  <a:cubicBezTo>
                    <a:pt x="320" y="2717"/>
                    <a:pt x="0" y="4634"/>
                    <a:pt x="343" y="6232"/>
                  </a:cubicBezTo>
                  <a:lnTo>
                    <a:pt x="343" y="6232"/>
                  </a:lnTo>
                  <a:cubicBezTo>
                    <a:pt x="457" y="6779"/>
                    <a:pt x="525" y="7852"/>
                    <a:pt x="1028" y="8309"/>
                  </a:cubicBezTo>
                  <a:lnTo>
                    <a:pt x="1028" y="8309"/>
                  </a:lnTo>
                  <a:cubicBezTo>
                    <a:pt x="1142" y="8400"/>
                    <a:pt x="1256" y="8468"/>
                    <a:pt x="1393" y="8491"/>
                  </a:cubicBezTo>
                  <a:lnTo>
                    <a:pt x="1393" y="8491"/>
                  </a:lnTo>
                  <a:cubicBezTo>
                    <a:pt x="1918" y="8605"/>
                    <a:pt x="2603" y="8217"/>
                    <a:pt x="3036" y="7989"/>
                  </a:cubicBezTo>
                  <a:lnTo>
                    <a:pt x="3036" y="7989"/>
                  </a:lnTo>
                  <a:cubicBezTo>
                    <a:pt x="4360" y="7282"/>
                    <a:pt x="5227" y="5866"/>
                    <a:pt x="5273" y="4360"/>
                  </a:cubicBezTo>
                  <a:lnTo>
                    <a:pt x="5273" y="4360"/>
                  </a:lnTo>
                  <a:cubicBezTo>
                    <a:pt x="5319" y="2785"/>
                    <a:pt x="4497" y="1301"/>
                    <a:pt x="3128" y="502"/>
                  </a:cubicBezTo>
                  <a:lnTo>
                    <a:pt x="3128" y="502"/>
                  </a:lnTo>
                  <a:cubicBezTo>
                    <a:pt x="2625" y="229"/>
                    <a:pt x="2100" y="0"/>
                    <a:pt x="1667" y="0"/>
                  </a:cubicBezTo>
                  <a:lnTo>
                    <a:pt x="1667" y="0"/>
                  </a:lnTo>
                  <a:cubicBezTo>
                    <a:pt x="1165" y="0"/>
                    <a:pt x="777" y="297"/>
                    <a:pt x="617" y="1142"/>
                  </a:cubicBezTo>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3297182" y="3255960"/>
              <a:ext cx="187986" cy="288639"/>
            </a:xfrm>
            <a:custGeom>
              <a:avLst/>
              <a:gdLst/>
              <a:ahLst/>
              <a:cxnLst/>
              <a:rect l="l" t="t" r="r" b="b"/>
              <a:pathLst>
                <a:path w="3881" h="5959" extrusionOk="0">
                  <a:moveTo>
                    <a:pt x="1302" y="92"/>
                  </a:moveTo>
                  <a:cubicBezTo>
                    <a:pt x="2694" y="1"/>
                    <a:pt x="3470" y="1827"/>
                    <a:pt x="3653" y="2945"/>
                  </a:cubicBezTo>
                  <a:cubicBezTo>
                    <a:pt x="3881" y="4337"/>
                    <a:pt x="2785" y="5958"/>
                    <a:pt x="1507" y="4497"/>
                  </a:cubicBezTo>
                  <a:cubicBezTo>
                    <a:pt x="662" y="3561"/>
                    <a:pt x="1" y="2329"/>
                    <a:pt x="434" y="1028"/>
                  </a:cubicBezTo>
                  <a:cubicBezTo>
                    <a:pt x="571" y="594"/>
                    <a:pt x="799" y="138"/>
                    <a:pt x="1302" y="9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3270638" y="3198465"/>
              <a:ext cx="221166" cy="325112"/>
            </a:xfrm>
            <a:custGeom>
              <a:avLst/>
              <a:gdLst/>
              <a:ahLst/>
              <a:cxnLst/>
              <a:rect l="l" t="t" r="r" b="b"/>
              <a:pathLst>
                <a:path w="4566" h="6712" extrusionOk="0">
                  <a:moveTo>
                    <a:pt x="2238" y="1096"/>
                  </a:moveTo>
                  <a:cubicBezTo>
                    <a:pt x="3584" y="1895"/>
                    <a:pt x="4429" y="3379"/>
                    <a:pt x="4383" y="4954"/>
                  </a:cubicBezTo>
                  <a:cubicBezTo>
                    <a:pt x="4360" y="5570"/>
                    <a:pt x="4201" y="6164"/>
                    <a:pt x="3927" y="6711"/>
                  </a:cubicBezTo>
                  <a:cubicBezTo>
                    <a:pt x="4292" y="6095"/>
                    <a:pt x="4497" y="5410"/>
                    <a:pt x="4520" y="4680"/>
                  </a:cubicBezTo>
                  <a:cubicBezTo>
                    <a:pt x="4566" y="3105"/>
                    <a:pt x="3744" y="1621"/>
                    <a:pt x="2375" y="822"/>
                  </a:cubicBezTo>
                  <a:cubicBezTo>
                    <a:pt x="1393" y="275"/>
                    <a:pt x="412" y="1"/>
                    <a:pt x="1" y="982"/>
                  </a:cubicBezTo>
                  <a:cubicBezTo>
                    <a:pt x="457" y="320"/>
                    <a:pt x="1347" y="594"/>
                    <a:pt x="2238" y="1096"/>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3234164" y="3206215"/>
              <a:ext cx="170306" cy="424603"/>
            </a:xfrm>
            <a:custGeom>
              <a:avLst/>
              <a:gdLst/>
              <a:ahLst/>
              <a:cxnLst/>
              <a:rect l="l" t="t" r="r" b="b"/>
              <a:pathLst>
                <a:path w="3516" h="8766" extrusionOk="0">
                  <a:moveTo>
                    <a:pt x="3036" y="8149"/>
                  </a:moveTo>
                  <a:cubicBezTo>
                    <a:pt x="3196" y="8058"/>
                    <a:pt x="3356" y="7967"/>
                    <a:pt x="3516" y="7852"/>
                  </a:cubicBezTo>
                  <a:cubicBezTo>
                    <a:pt x="2603" y="7031"/>
                    <a:pt x="1918" y="5981"/>
                    <a:pt x="1667" y="4771"/>
                  </a:cubicBezTo>
                  <a:cubicBezTo>
                    <a:pt x="1370" y="3470"/>
                    <a:pt x="1256" y="1621"/>
                    <a:pt x="2192" y="526"/>
                  </a:cubicBezTo>
                  <a:cubicBezTo>
                    <a:pt x="2237" y="480"/>
                    <a:pt x="2283" y="434"/>
                    <a:pt x="2306" y="411"/>
                  </a:cubicBezTo>
                  <a:cubicBezTo>
                    <a:pt x="2329" y="366"/>
                    <a:pt x="2351" y="343"/>
                    <a:pt x="2374" y="320"/>
                  </a:cubicBezTo>
                  <a:cubicBezTo>
                    <a:pt x="1553" y="1"/>
                    <a:pt x="822" y="115"/>
                    <a:pt x="617" y="1302"/>
                  </a:cubicBezTo>
                  <a:cubicBezTo>
                    <a:pt x="320" y="2877"/>
                    <a:pt x="0" y="4794"/>
                    <a:pt x="343" y="6392"/>
                  </a:cubicBezTo>
                  <a:cubicBezTo>
                    <a:pt x="457" y="6939"/>
                    <a:pt x="525" y="8012"/>
                    <a:pt x="1028" y="8469"/>
                  </a:cubicBezTo>
                  <a:cubicBezTo>
                    <a:pt x="1142" y="8560"/>
                    <a:pt x="1256" y="8628"/>
                    <a:pt x="1393" y="8651"/>
                  </a:cubicBezTo>
                  <a:cubicBezTo>
                    <a:pt x="1918" y="8765"/>
                    <a:pt x="2603" y="8377"/>
                    <a:pt x="3036" y="8149"/>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3323726" y="3228351"/>
              <a:ext cx="116105" cy="164736"/>
            </a:xfrm>
            <a:custGeom>
              <a:avLst/>
              <a:gdLst/>
              <a:ahLst/>
              <a:cxnLst/>
              <a:rect l="l" t="t" r="r" b="b"/>
              <a:pathLst>
                <a:path w="2397" h="3401" extrusionOk="0">
                  <a:moveTo>
                    <a:pt x="708" y="2625"/>
                  </a:moveTo>
                  <a:cubicBezTo>
                    <a:pt x="274" y="2237"/>
                    <a:pt x="0" y="1689"/>
                    <a:pt x="229" y="1210"/>
                  </a:cubicBezTo>
                  <a:cubicBezTo>
                    <a:pt x="822" y="0"/>
                    <a:pt x="2397" y="1552"/>
                    <a:pt x="2374" y="2420"/>
                  </a:cubicBezTo>
                  <a:cubicBezTo>
                    <a:pt x="2374" y="3401"/>
                    <a:pt x="1164" y="3013"/>
                    <a:pt x="708" y="2625"/>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3418809" y="3378701"/>
              <a:ext cx="54202" cy="95131"/>
            </a:xfrm>
            <a:custGeom>
              <a:avLst/>
              <a:gdLst/>
              <a:ahLst/>
              <a:cxnLst/>
              <a:rect l="l" t="t" r="r" b="b"/>
              <a:pathLst>
                <a:path w="1119" h="1964" extrusionOk="0">
                  <a:moveTo>
                    <a:pt x="1050" y="822"/>
                  </a:moveTo>
                  <a:cubicBezTo>
                    <a:pt x="1119" y="1119"/>
                    <a:pt x="1096" y="1461"/>
                    <a:pt x="845" y="1598"/>
                  </a:cubicBezTo>
                  <a:cubicBezTo>
                    <a:pt x="229" y="1963"/>
                    <a:pt x="0" y="799"/>
                    <a:pt x="251" y="434"/>
                  </a:cubicBezTo>
                  <a:cubicBezTo>
                    <a:pt x="525" y="0"/>
                    <a:pt x="959" y="525"/>
                    <a:pt x="1050" y="82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3374585" y="3286524"/>
              <a:ext cx="44272" cy="56817"/>
            </a:xfrm>
            <a:custGeom>
              <a:avLst/>
              <a:gdLst/>
              <a:ahLst/>
              <a:cxnLst/>
              <a:rect l="l" t="t" r="r" b="b"/>
              <a:pathLst>
                <a:path w="914" h="1173" extrusionOk="0">
                  <a:moveTo>
                    <a:pt x="240" y="0"/>
                  </a:moveTo>
                  <a:cubicBezTo>
                    <a:pt x="171" y="0"/>
                    <a:pt x="110" y="36"/>
                    <a:pt x="69" y="123"/>
                  </a:cubicBezTo>
                  <a:cubicBezTo>
                    <a:pt x="0" y="260"/>
                    <a:pt x="69" y="442"/>
                    <a:pt x="206" y="557"/>
                  </a:cubicBezTo>
                  <a:cubicBezTo>
                    <a:pt x="278" y="617"/>
                    <a:pt x="407" y="677"/>
                    <a:pt x="513" y="677"/>
                  </a:cubicBezTo>
                  <a:cubicBezTo>
                    <a:pt x="608" y="677"/>
                    <a:pt x="685" y="628"/>
                    <a:pt x="685" y="488"/>
                  </a:cubicBezTo>
                  <a:cubicBezTo>
                    <a:pt x="702" y="301"/>
                    <a:pt x="441" y="0"/>
                    <a:pt x="240" y="0"/>
                  </a:cubicBezTo>
                  <a:close/>
                  <a:moveTo>
                    <a:pt x="710" y="768"/>
                  </a:moveTo>
                  <a:cubicBezTo>
                    <a:pt x="686" y="768"/>
                    <a:pt x="662" y="779"/>
                    <a:pt x="639" y="808"/>
                  </a:cubicBezTo>
                  <a:cubicBezTo>
                    <a:pt x="580" y="906"/>
                    <a:pt x="623" y="1173"/>
                    <a:pt x="752" y="1173"/>
                  </a:cubicBezTo>
                  <a:cubicBezTo>
                    <a:pt x="773" y="1173"/>
                    <a:pt x="797" y="1166"/>
                    <a:pt x="822" y="1150"/>
                  </a:cubicBezTo>
                  <a:cubicBezTo>
                    <a:pt x="890" y="1127"/>
                    <a:pt x="913" y="1013"/>
                    <a:pt x="868" y="922"/>
                  </a:cubicBezTo>
                  <a:cubicBezTo>
                    <a:pt x="851" y="870"/>
                    <a:pt x="782" y="768"/>
                    <a:pt x="710" y="768"/>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2367372" y="3918200"/>
              <a:ext cx="581589" cy="339498"/>
            </a:xfrm>
            <a:custGeom>
              <a:avLst/>
              <a:gdLst/>
              <a:ahLst/>
              <a:cxnLst/>
              <a:rect l="l" t="t" r="r" b="b"/>
              <a:pathLst>
                <a:path w="12007" h="7009" extrusionOk="0">
                  <a:moveTo>
                    <a:pt x="3310" y="69"/>
                  </a:moveTo>
                  <a:cubicBezTo>
                    <a:pt x="2557" y="161"/>
                    <a:pt x="1142" y="115"/>
                    <a:pt x="503" y="754"/>
                  </a:cubicBezTo>
                  <a:lnTo>
                    <a:pt x="503" y="754"/>
                  </a:lnTo>
                  <a:cubicBezTo>
                    <a:pt x="366" y="868"/>
                    <a:pt x="252" y="1028"/>
                    <a:pt x="206" y="1211"/>
                  </a:cubicBezTo>
                  <a:lnTo>
                    <a:pt x="206" y="1211"/>
                  </a:lnTo>
                  <a:cubicBezTo>
                    <a:pt x="0" y="1873"/>
                    <a:pt x="434" y="2831"/>
                    <a:pt x="685" y="3425"/>
                  </a:cubicBezTo>
                  <a:lnTo>
                    <a:pt x="685" y="3425"/>
                  </a:lnTo>
                  <a:cubicBezTo>
                    <a:pt x="1507" y="5251"/>
                    <a:pt x="3264" y="6552"/>
                    <a:pt x="5250" y="6780"/>
                  </a:cubicBezTo>
                  <a:lnTo>
                    <a:pt x="5250" y="6780"/>
                  </a:lnTo>
                  <a:cubicBezTo>
                    <a:pt x="7327" y="7008"/>
                    <a:pt x="9382" y="6073"/>
                    <a:pt x="10569" y="4361"/>
                  </a:cubicBezTo>
                  <a:lnTo>
                    <a:pt x="10569" y="4361"/>
                  </a:lnTo>
                  <a:cubicBezTo>
                    <a:pt x="11527" y="2968"/>
                    <a:pt x="12007" y="1507"/>
                    <a:pt x="10021" y="960"/>
                  </a:cubicBezTo>
                  <a:lnTo>
                    <a:pt x="10021" y="960"/>
                  </a:lnTo>
                  <a:cubicBezTo>
                    <a:pt x="8309" y="503"/>
                    <a:pt x="6277" y="1"/>
                    <a:pt x="4429" y="1"/>
                  </a:cubicBezTo>
                  <a:lnTo>
                    <a:pt x="4429" y="1"/>
                  </a:lnTo>
                  <a:cubicBezTo>
                    <a:pt x="4041" y="1"/>
                    <a:pt x="3675" y="24"/>
                    <a:pt x="3310" y="69"/>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2469091" y="3998946"/>
              <a:ext cx="383673" cy="236617"/>
            </a:xfrm>
            <a:custGeom>
              <a:avLst/>
              <a:gdLst/>
              <a:ahLst/>
              <a:cxnLst/>
              <a:rect l="l" t="t" r="r" b="b"/>
              <a:pathLst>
                <a:path w="7921" h="4885" extrusionOk="0">
                  <a:moveTo>
                    <a:pt x="7921" y="1940"/>
                  </a:moveTo>
                  <a:cubicBezTo>
                    <a:pt x="7898" y="3789"/>
                    <a:pt x="5410" y="4634"/>
                    <a:pt x="3926" y="4748"/>
                  </a:cubicBezTo>
                  <a:cubicBezTo>
                    <a:pt x="2055" y="4885"/>
                    <a:pt x="0" y="3287"/>
                    <a:pt x="2077" y="1735"/>
                  </a:cubicBezTo>
                  <a:cubicBezTo>
                    <a:pt x="3424" y="731"/>
                    <a:pt x="5113" y="0"/>
                    <a:pt x="6779" y="708"/>
                  </a:cubicBezTo>
                  <a:cubicBezTo>
                    <a:pt x="7350" y="936"/>
                    <a:pt x="7921" y="1278"/>
                    <a:pt x="7921" y="1940"/>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2494521" y="3975696"/>
              <a:ext cx="448919" cy="282003"/>
            </a:xfrm>
            <a:custGeom>
              <a:avLst/>
              <a:gdLst/>
              <a:ahLst/>
              <a:cxnLst/>
              <a:rect l="l" t="t" r="r" b="b"/>
              <a:pathLst>
                <a:path w="9268" h="5822" extrusionOk="0">
                  <a:moveTo>
                    <a:pt x="7601" y="2945"/>
                  </a:moveTo>
                  <a:cubicBezTo>
                    <a:pt x="6414" y="4657"/>
                    <a:pt x="4337" y="5616"/>
                    <a:pt x="2283" y="5365"/>
                  </a:cubicBezTo>
                  <a:cubicBezTo>
                    <a:pt x="1461" y="5274"/>
                    <a:pt x="685" y="5000"/>
                    <a:pt x="0" y="4589"/>
                  </a:cubicBezTo>
                  <a:cubicBezTo>
                    <a:pt x="776" y="5137"/>
                    <a:pt x="1667" y="5479"/>
                    <a:pt x="2625" y="5593"/>
                  </a:cubicBezTo>
                  <a:cubicBezTo>
                    <a:pt x="4702" y="5821"/>
                    <a:pt x="6757" y="4886"/>
                    <a:pt x="7944" y="3174"/>
                  </a:cubicBezTo>
                  <a:cubicBezTo>
                    <a:pt x="8788" y="1941"/>
                    <a:pt x="9267" y="663"/>
                    <a:pt x="7989" y="1"/>
                  </a:cubicBezTo>
                  <a:cubicBezTo>
                    <a:pt x="8811" y="686"/>
                    <a:pt x="8354" y="1850"/>
                    <a:pt x="7601" y="2945"/>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2367372" y="3908271"/>
              <a:ext cx="562795" cy="207894"/>
            </a:xfrm>
            <a:custGeom>
              <a:avLst/>
              <a:gdLst/>
              <a:ahLst/>
              <a:cxnLst/>
              <a:rect l="l" t="t" r="r" b="b"/>
              <a:pathLst>
                <a:path w="11619" h="4292" extrusionOk="0">
                  <a:moveTo>
                    <a:pt x="685" y="3630"/>
                  </a:moveTo>
                  <a:cubicBezTo>
                    <a:pt x="799" y="3858"/>
                    <a:pt x="913" y="4086"/>
                    <a:pt x="1050" y="4292"/>
                  </a:cubicBezTo>
                  <a:cubicBezTo>
                    <a:pt x="2215" y="3173"/>
                    <a:pt x="3675" y="2397"/>
                    <a:pt x="5296" y="2169"/>
                  </a:cubicBezTo>
                  <a:cubicBezTo>
                    <a:pt x="7076" y="1918"/>
                    <a:pt x="9519" y="1986"/>
                    <a:pt x="10865" y="3356"/>
                  </a:cubicBezTo>
                  <a:cubicBezTo>
                    <a:pt x="10911" y="3402"/>
                    <a:pt x="10957" y="3447"/>
                    <a:pt x="11002" y="3516"/>
                  </a:cubicBezTo>
                  <a:cubicBezTo>
                    <a:pt x="11048" y="3538"/>
                    <a:pt x="11094" y="3561"/>
                    <a:pt x="11116" y="3607"/>
                  </a:cubicBezTo>
                  <a:cubicBezTo>
                    <a:pt x="11619" y="2557"/>
                    <a:pt x="11550" y="1576"/>
                    <a:pt x="10021" y="1165"/>
                  </a:cubicBezTo>
                  <a:cubicBezTo>
                    <a:pt x="7944" y="617"/>
                    <a:pt x="5456" y="1"/>
                    <a:pt x="3310" y="274"/>
                  </a:cubicBezTo>
                  <a:cubicBezTo>
                    <a:pt x="2557" y="366"/>
                    <a:pt x="1142" y="320"/>
                    <a:pt x="503" y="959"/>
                  </a:cubicBezTo>
                  <a:cubicBezTo>
                    <a:pt x="366" y="1073"/>
                    <a:pt x="252" y="1233"/>
                    <a:pt x="206" y="1416"/>
                  </a:cubicBezTo>
                  <a:cubicBezTo>
                    <a:pt x="0" y="2078"/>
                    <a:pt x="434" y="3036"/>
                    <a:pt x="685" y="3630"/>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2670301" y="4038713"/>
              <a:ext cx="224508" cy="154855"/>
            </a:xfrm>
            <a:custGeom>
              <a:avLst/>
              <a:gdLst/>
              <a:ahLst/>
              <a:cxnLst/>
              <a:rect l="l" t="t" r="r" b="b"/>
              <a:pathLst>
                <a:path w="4635" h="3197" extrusionOk="0">
                  <a:moveTo>
                    <a:pt x="1187" y="868"/>
                  </a:moveTo>
                  <a:cubicBezTo>
                    <a:pt x="1735" y="343"/>
                    <a:pt x="2511" y="1"/>
                    <a:pt x="3105" y="366"/>
                  </a:cubicBezTo>
                  <a:cubicBezTo>
                    <a:pt x="4634" y="1302"/>
                    <a:pt x="2420" y="3196"/>
                    <a:pt x="1279" y="3082"/>
                  </a:cubicBezTo>
                  <a:cubicBezTo>
                    <a:pt x="1" y="2968"/>
                    <a:pt x="617" y="1393"/>
                    <a:pt x="1187" y="868"/>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2"/>
            <p:cNvSpPr/>
            <p:nvPr/>
          </p:nvSpPr>
          <p:spPr>
            <a:xfrm>
              <a:off x="2564174" y="4152590"/>
              <a:ext cx="123855" cy="70816"/>
            </a:xfrm>
            <a:custGeom>
              <a:avLst/>
              <a:gdLst/>
              <a:ahLst/>
              <a:cxnLst/>
              <a:rect l="l" t="t" r="r" b="b"/>
              <a:pathLst>
                <a:path w="2557" h="1462" extrusionOk="0">
                  <a:moveTo>
                    <a:pt x="1416" y="1393"/>
                  </a:moveTo>
                  <a:cubicBezTo>
                    <a:pt x="1005" y="1462"/>
                    <a:pt x="571" y="1393"/>
                    <a:pt x="411" y="1051"/>
                  </a:cubicBezTo>
                  <a:cubicBezTo>
                    <a:pt x="0" y="206"/>
                    <a:pt x="1552" y="1"/>
                    <a:pt x="2009" y="389"/>
                  </a:cubicBezTo>
                  <a:cubicBezTo>
                    <a:pt x="2557" y="823"/>
                    <a:pt x="1804" y="1325"/>
                    <a:pt x="1416" y="139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2"/>
            <p:cNvSpPr/>
            <p:nvPr/>
          </p:nvSpPr>
          <p:spPr>
            <a:xfrm>
              <a:off x="2735063" y="4110353"/>
              <a:ext cx="95131" cy="50423"/>
            </a:xfrm>
            <a:custGeom>
              <a:avLst/>
              <a:gdLst/>
              <a:ahLst/>
              <a:cxnLst/>
              <a:rect l="l" t="t" r="r" b="b"/>
              <a:pathLst>
                <a:path w="1964" h="1041" extrusionOk="0">
                  <a:moveTo>
                    <a:pt x="1337" y="0"/>
                  </a:moveTo>
                  <a:cubicBezTo>
                    <a:pt x="1199" y="0"/>
                    <a:pt x="1056" y="78"/>
                    <a:pt x="946" y="188"/>
                  </a:cubicBezTo>
                  <a:cubicBezTo>
                    <a:pt x="786" y="348"/>
                    <a:pt x="604" y="804"/>
                    <a:pt x="969" y="850"/>
                  </a:cubicBezTo>
                  <a:cubicBezTo>
                    <a:pt x="976" y="851"/>
                    <a:pt x="983" y="851"/>
                    <a:pt x="990" y="851"/>
                  </a:cubicBezTo>
                  <a:cubicBezTo>
                    <a:pt x="1338" y="851"/>
                    <a:pt x="1964" y="320"/>
                    <a:pt x="1517" y="51"/>
                  </a:cubicBezTo>
                  <a:cubicBezTo>
                    <a:pt x="1460" y="16"/>
                    <a:pt x="1399" y="0"/>
                    <a:pt x="1337" y="0"/>
                  </a:cubicBezTo>
                  <a:close/>
                  <a:moveTo>
                    <a:pt x="353" y="682"/>
                  </a:moveTo>
                  <a:cubicBezTo>
                    <a:pt x="181" y="682"/>
                    <a:pt x="0" y="769"/>
                    <a:pt x="79" y="941"/>
                  </a:cubicBezTo>
                  <a:cubicBezTo>
                    <a:pt x="114" y="1011"/>
                    <a:pt x="202" y="1041"/>
                    <a:pt x="292" y="1041"/>
                  </a:cubicBezTo>
                  <a:cubicBezTo>
                    <a:pt x="320" y="1041"/>
                    <a:pt x="349" y="1038"/>
                    <a:pt x="375" y="1033"/>
                  </a:cubicBezTo>
                  <a:cubicBezTo>
                    <a:pt x="490" y="1010"/>
                    <a:pt x="718" y="873"/>
                    <a:pt x="558" y="736"/>
                  </a:cubicBezTo>
                  <a:cubicBezTo>
                    <a:pt x="508" y="700"/>
                    <a:pt x="431" y="682"/>
                    <a:pt x="353" y="68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3055042" y="3655087"/>
              <a:ext cx="255459" cy="268731"/>
            </a:xfrm>
            <a:custGeom>
              <a:avLst/>
              <a:gdLst/>
              <a:ahLst/>
              <a:cxnLst/>
              <a:rect l="l" t="t" r="r" b="b"/>
              <a:pathLst>
                <a:path w="5274" h="5548" extrusionOk="0">
                  <a:moveTo>
                    <a:pt x="3128" y="320"/>
                  </a:moveTo>
                  <a:cubicBezTo>
                    <a:pt x="2238" y="1096"/>
                    <a:pt x="1188" y="2055"/>
                    <a:pt x="663" y="3105"/>
                  </a:cubicBezTo>
                  <a:lnTo>
                    <a:pt x="663" y="3105"/>
                  </a:lnTo>
                  <a:cubicBezTo>
                    <a:pt x="457" y="3493"/>
                    <a:pt x="1" y="4132"/>
                    <a:pt x="92" y="4611"/>
                  </a:cubicBezTo>
                  <a:lnTo>
                    <a:pt x="92" y="4611"/>
                  </a:lnTo>
                  <a:cubicBezTo>
                    <a:pt x="115" y="4725"/>
                    <a:pt x="161" y="4817"/>
                    <a:pt x="229" y="4908"/>
                  </a:cubicBezTo>
                  <a:lnTo>
                    <a:pt x="229" y="4908"/>
                  </a:lnTo>
                  <a:cubicBezTo>
                    <a:pt x="457" y="5205"/>
                    <a:pt x="1028" y="5296"/>
                    <a:pt x="1393" y="5365"/>
                  </a:cubicBezTo>
                  <a:lnTo>
                    <a:pt x="1393" y="5365"/>
                  </a:lnTo>
                  <a:cubicBezTo>
                    <a:pt x="2466" y="5547"/>
                    <a:pt x="3607" y="5136"/>
                    <a:pt x="4338" y="4292"/>
                  </a:cubicBezTo>
                  <a:lnTo>
                    <a:pt x="4338" y="4292"/>
                  </a:lnTo>
                  <a:cubicBezTo>
                    <a:pt x="5068" y="3424"/>
                    <a:pt x="5273" y="2169"/>
                    <a:pt x="4863" y="1119"/>
                  </a:cubicBezTo>
                  <a:lnTo>
                    <a:pt x="4863" y="1119"/>
                  </a:lnTo>
                  <a:cubicBezTo>
                    <a:pt x="4611" y="503"/>
                    <a:pt x="4292" y="1"/>
                    <a:pt x="3835" y="1"/>
                  </a:cubicBezTo>
                  <a:lnTo>
                    <a:pt x="3835" y="1"/>
                  </a:lnTo>
                  <a:cubicBezTo>
                    <a:pt x="3630" y="1"/>
                    <a:pt x="3402" y="92"/>
                    <a:pt x="3128" y="320"/>
                  </a:cubicBezTo>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3171147" y="3699310"/>
              <a:ext cx="134947" cy="206780"/>
            </a:xfrm>
            <a:custGeom>
              <a:avLst/>
              <a:gdLst/>
              <a:ahLst/>
              <a:cxnLst/>
              <a:rect l="l" t="t" r="r" b="b"/>
              <a:pathLst>
                <a:path w="2786" h="4269" extrusionOk="0">
                  <a:moveTo>
                    <a:pt x="1963" y="229"/>
                  </a:moveTo>
                  <a:cubicBezTo>
                    <a:pt x="2785" y="799"/>
                    <a:pt x="2420" y="2192"/>
                    <a:pt x="2009" y="2922"/>
                  </a:cubicBezTo>
                  <a:cubicBezTo>
                    <a:pt x="1507" y="3812"/>
                    <a:pt x="115" y="4269"/>
                    <a:pt x="46" y="2831"/>
                  </a:cubicBezTo>
                  <a:cubicBezTo>
                    <a:pt x="0" y="1895"/>
                    <a:pt x="206" y="891"/>
                    <a:pt x="1028" y="366"/>
                  </a:cubicBezTo>
                  <a:cubicBezTo>
                    <a:pt x="1324" y="183"/>
                    <a:pt x="1667" y="1"/>
                    <a:pt x="1963" y="229"/>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3203213" y="3641815"/>
              <a:ext cx="107289" cy="264275"/>
            </a:xfrm>
            <a:custGeom>
              <a:avLst/>
              <a:gdLst/>
              <a:ahLst/>
              <a:cxnLst/>
              <a:rect l="l" t="t" r="r" b="b"/>
              <a:pathLst>
                <a:path w="2215" h="5456" extrusionOk="0">
                  <a:moveTo>
                    <a:pt x="1598" y="1484"/>
                  </a:moveTo>
                  <a:cubicBezTo>
                    <a:pt x="2009" y="2534"/>
                    <a:pt x="1804" y="3790"/>
                    <a:pt x="1073" y="4657"/>
                  </a:cubicBezTo>
                  <a:cubicBezTo>
                    <a:pt x="776" y="4999"/>
                    <a:pt x="411" y="5273"/>
                    <a:pt x="0" y="5456"/>
                  </a:cubicBezTo>
                  <a:cubicBezTo>
                    <a:pt x="503" y="5273"/>
                    <a:pt x="936" y="4977"/>
                    <a:pt x="1279" y="4566"/>
                  </a:cubicBezTo>
                  <a:cubicBezTo>
                    <a:pt x="2009" y="3698"/>
                    <a:pt x="2214" y="2443"/>
                    <a:pt x="1804" y="1393"/>
                  </a:cubicBezTo>
                  <a:cubicBezTo>
                    <a:pt x="1507" y="617"/>
                    <a:pt x="1050" y="1"/>
                    <a:pt x="366" y="389"/>
                  </a:cubicBezTo>
                  <a:cubicBezTo>
                    <a:pt x="936" y="229"/>
                    <a:pt x="1324" y="777"/>
                    <a:pt x="1598" y="1484"/>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055042" y="3642929"/>
              <a:ext cx="222280" cy="273139"/>
            </a:xfrm>
            <a:custGeom>
              <a:avLst/>
              <a:gdLst/>
              <a:ahLst/>
              <a:cxnLst/>
              <a:rect l="l" t="t" r="r" b="b"/>
              <a:pathLst>
                <a:path w="4589" h="5639" extrusionOk="0">
                  <a:moveTo>
                    <a:pt x="1393" y="5616"/>
                  </a:moveTo>
                  <a:cubicBezTo>
                    <a:pt x="1530" y="5638"/>
                    <a:pt x="1667" y="5638"/>
                    <a:pt x="1804" y="5638"/>
                  </a:cubicBezTo>
                  <a:cubicBezTo>
                    <a:pt x="1644" y="4771"/>
                    <a:pt x="1736" y="3858"/>
                    <a:pt x="2146" y="3036"/>
                  </a:cubicBezTo>
                  <a:cubicBezTo>
                    <a:pt x="2580" y="2146"/>
                    <a:pt x="3356" y="1050"/>
                    <a:pt x="4406" y="845"/>
                  </a:cubicBezTo>
                  <a:cubicBezTo>
                    <a:pt x="4429" y="845"/>
                    <a:pt x="4475" y="845"/>
                    <a:pt x="4520" y="845"/>
                  </a:cubicBezTo>
                  <a:cubicBezTo>
                    <a:pt x="4543" y="822"/>
                    <a:pt x="4566" y="822"/>
                    <a:pt x="4589" y="822"/>
                  </a:cubicBezTo>
                  <a:cubicBezTo>
                    <a:pt x="4269" y="252"/>
                    <a:pt x="3790" y="0"/>
                    <a:pt x="3128" y="571"/>
                  </a:cubicBezTo>
                  <a:cubicBezTo>
                    <a:pt x="2238" y="1347"/>
                    <a:pt x="1188" y="2306"/>
                    <a:pt x="663" y="3356"/>
                  </a:cubicBezTo>
                  <a:cubicBezTo>
                    <a:pt x="457" y="3744"/>
                    <a:pt x="1" y="4383"/>
                    <a:pt x="92" y="4862"/>
                  </a:cubicBezTo>
                  <a:cubicBezTo>
                    <a:pt x="115" y="4976"/>
                    <a:pt x="161" y="5068"/>
                    <a:pt x="229" y="5159"/>
                  </a:cubicBezTo>
                  <a:cubicBezTo>
                    <a:pt x="457" y="5456"/>
                    <a:pt x="1028" y="5547"/>
                    <a:pt x="1393" y="5616"/>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3217599" y="3692674"/>
              <a:ext cx="74109" cy="128311"/>
            </a:xfrm>
            <a:custGeom>
              <a:avLst/>
              <a:gdLst/>
              <a:ahLst/>
              <a:cxnLst/>
              <a:rect l="l" t="t" r="r" b="b"/>
              <a:pathLst>
                <a:path w="1530" h="2649" extrusionOk="0">
                  <a:moveTo>
                    <a:pt x="91" y="1461"/>
                  </a:moveTo>
                  <a:cubicBezTo>
                    <a:pt x="0" y="1051"/>
                    <a:pt x="91" y="594"/>
                    <a:pt x="434" y="434"/>
                  </a:cubicBezTo>
                  <a:cubicBezTo>
                    <a:pt x="1347" y="1"/>
                    <a:pt x="1529" y="1621"/>
                    <a:pt x="1119" y="2101"/>
                  </a:cubicBezTo>
                  <a:cubicBezTo>
                    <a:pt x="685" y="2648"/>
                    <a:pt x="160" y="1895"/>
                    <a:pt x="91" y="146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3208735" y="3816530"/>
              <a:ext cx="52022" cy="51973"/>
            </a:xfrm>
            <a:custGeom>
              <a:avLst/>
              <a:gdLst/>
              <a:ahLst/>
              <a:cxnLst/>
              <a:rect l="l" t="t" r="r" b="b"/>
              <a:pathLst>
                <a:path w="1074" h="1073" extrusionOk="0">
                  <a:moveTo>
                    <a:pt x="982" y="708"/>
                  </a:moveTo>
                  <a:cubicBezTo>
                    <a:pt x="891" y="913"/>
                    <a:pt x="731" y="1073"/>
                    <a:pt x="525" y="1050"/>
                  </a:cubicBezTo>
                  <a:cubicBezTo>
                    <a:pt x="1" y="982"/>
                    <a:pt x="389" y="205"/>
                    <a:pt x="708" y="114"/>
                  </a:cubicBezTo>
                  <a:cubicBezTo>
                    <a:pt x="1073" y="0"/>
                    <a:pt x="1073" y="479"/>
                    <a:pt x="982" y="708"/>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3251844" y="3734961"/>
              <a:ext cx="23783" cy="46500"/>
            </a:xfrm>
            <a:custGeom>
              <a:avLst/>
              <a:gdLst/>
              <a:ahLst/>
              <a:cxnLst/>
              <a:rect l="l" t="t" r="r" b="b"/>
              <a:pathLst>
                <a:path w="491" h="960" extrusionOk="0">
                  <a:moveTo>
                    <a:pt x="262" y="0"/>
                  </a:moveTo>
                  <a:cubicBezTo>
                    <a:pt x="238" y="0"/>
                    <a:pt x="212" y="6"/>
                    <a:pt x="183" y="18"/>
                  </a:cubicBezTo>
                  <a:cubicBezTo>
                    <a:pt x="92" y="63"/>
                    <a:pt x="69" y="200"/>
                    <a:pt x="92" y="337"/>
                  </a:cubicBezTo>
                  <a:cubicBezTo>
                    <a:pt x="109" y="424"/>
                    <a:pt x="192" y="575"/>
                    <a:pt x="290" y="575"/>
                  </a:cubicBezTo>
                  <a:cubicBezTo>
                    <a:pt x="322" y="575"/>
                    <a:pt x="355" y="559"/>
                    <a:pt x="389" y="520"/>
                  </a:cubicBezTo>
                  <a:cubicBezTo>
                    <a:pt x="491" y="397"/>
                    <a:pt x="465" y="0"/>
                    <a:pt x="262" y="0"/>
                  </a:cubicBezTo>
                  <a:close/>
                  <a:moveTo>
                    <a:pt x="230" y="677"/>
                  </a:moveTo>
                  <a:cubicBezTo>
                    <a:pt x="223" y="677"/>
                    <a:pt x="215" y="678"/>
                    <a:pt x="206" y="680"/>
                  </a:cubicBezTo>
                  <a:cubicBezTo>
                    <a:pt x="115" y="725"/>
                    <a:pt x="1" y="931"/>
                    <a:pt x="160" y="954"/>
                  </a:cubicBezTo>
                  <a:cubicBezTo>
                    <a:pt x="169" y="958"/>
                    <a:pt x="177" y="960"/>
                    <a:pt x="186" y="960"/>
                  </a:cubicBezTo>
                  <a:cubicBezTo>
                    <a:pt x="229" y="960"/>
                    <a:pt x="279" y="919"/>
                    <a:pt x="297" y="862"/>
                  </a:cubicBezTo>
                  <a:cubicBezTo>
                    <a:pt x="319" y="799"/>
                    <a:pt x="320" y="677"/>
                    <a:pt x="230" y="67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2921257" y="3257074"/>
              <a:ext cx="237780" cy="281955"/>
            </a:xfrm>
            <a:custGeom>
              <a:avLst/>
              <a:gdLst/>
              <a:ahLst/>
              <a:cxnLst/>
              <a:rect l="l" t="t" r="r" b="b"/>
              <a:pathLst>
                <a:path w="4909" h="5821" extrusionOk="0">
                  <a:moveTo>
                    <a:pt x="298" y="1256"/>
                  </a:moveTo>
                  <a:cubicBezTo>
                    <a:pt x="663" y="2397"/>
                    <a:pt x="1097" y="3744"/>
                    <a:pt x="1850" y="4657"/>
                  </a:cubicBezTo>
                  <a:lnTo>
                    <a:pt x="1850" y="4657"/>
                  </a:lnTo>
                  <a:cubicBezTo>
                    <a:pt x="2124" y="4999"/>
                    <a:pt x="2512" y="5661"/>
                    <a:pt x="2991" y="5775"/>
                  </a:cubicBezTo>
                  <a:lnTo>
                    <a:pt x="2991" y="5775"/>
                  </a:lnTo>
                  <a:cubicBezTo>
                    <a:pt x="3105" y="5821"/>
                    <a:pt x="3196" y="5821"/>
                    <a:pt x="3311" y="5775"/>
                  </a:cubicBezTo>
                  <a:lnTo>
                    <a:pt x="3311" y="5775"/>
                  </a:lnTo>
                  <a:cubicBezTo>
                    <a:pt x="3676" y="5684"/>
                    <a:pt x="3995" y="5205"/>
                    <a:pt x="4201" y="4908"/>
                  </a:cubicBezTo>
                  <a:lnTo>
                    <a:pt x="4201" y="4908"/>
                  </a:lnTo>
                  <a:cubicBezTo>
                    <a:pt x="4817" y="3995"/>
                    <a:pt x="4908" y="2785"/>
                    <a:pt x="4429" y="1781"/>
                  </a:cubicBezTo>
                  <a:lnTo>
                    <a:pt x="4429" y="1781"/>
                  </a:lnTo>
                  <a:cubicBezTo>
                    <a:pt x="3927" y="754"/>
                    <a:pt x="2877" y="46"/>
                    <a:pt x="1736" y="0"/>
                  </a:cubicBezTo>
                  <a:lnTo>
                    <a:pt x="1736" y="0"/>
                  </a:lnTo>
                  <a:cubicBezTo>
                    <a:pt x="1667" y="0"/>
                    <a:pt x="1599" y="0"/>
                    <a:pt x="1530" y="0"/>
                  </a:cubicBezTo>
                  <a:lnTo>
                    <a:pt x="1530" y="0"/>
                  </a:lnTo>
                  <a:cubicBezTo>
                    <a:pt x="686" y="0"/>
                    <a:pt x="1" y="252"/>
                    <a:pt x="298" y="1256"/>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2"/>
            <p:cNvSpPr/>
            <p:nvPr/>
          </p:nvSpPr>
          <p:spPr>
            <a:xfrm>
              <a:off x="2980981" y="3254846"/>
              <a:ext cx="165898" cy="185806"/>
            </a:xfrm>
            <a:custGeom>
              <a:avLst/>
              <a:gdLst/>
              <a:ahLst/>
              <a:cxnLst/>
              <a:rect l="l" t="t" r="r" b="b"/>
              <a:pathLst>
                <a:path w="3425" h="3836" extrusionOk="0">
                  <a:moveTo>
                    <a:pt x="320" y="526"/>
                  </a:moveTo>
                  <a:cubicBezTo>
                    <a:pt x="1187" y="1"/>
                    <a:pt x="2306" y="914"/>
                    <a:pt x="2785" y="1576"/>
                  </a:cubicBezTo>
                  <a:cubicBezTo>
                    <a:pt x="3424" y="2397"/>
                    <a:pt x="3265" y="3835"/>
                    <a:pt x="1918" y="3333"/>
                  </a:cubicBezTo>
                  <a:cubicBezTo>
                    <a:pt x="1050" y="2991"/>
                    <a:pt x="229" y="2420"/>
                    <a:pt x="69" y="1439"/>
                  </a:cubicBezTo>
                  <a:cubicBezTo>
                    <a:pt x="0" y="1096"/>
                    <a:pt x="0" y="708"/>
                    <a:pt x="320" y="526"/>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2"/>
            <p:cNvSpPr/>
            <p:nvPr/>
          </p:nvSpPr>
          <p:spPr>
            <a:xfrm>
              <a:off x="2929007" y="3255960"/>
              <a:ext cx="222280" cy="161491"/>
            </a:xfrm>
            <a:custGeom>
              <a:avLst/>
              <a:gdLst/>
              <a:ahLst/>
              <a:cxnLst/>
              <a:rect l="l" t="t" r="r" b="b"/>
              <a:pathLst>
                <a:path w="4589" h="3334" extrusionOk="0">
                  <a:moveTo>
                    <a:pt x="1553" y="252"/>
                  </a:moveTo>
                  <a:cubicBezTo>
                    <a:pt x="2717" y="297"/>
                    <a:pt x="3767" y="1005"/>
                    <a:pt x="4269" y="2032"/>
                  </a:cubicBezTo>
                  <a:cubicBezTo>
                    <a:pt x="4452" y="2443"/>
                    <a:pt x="4566" y="2877"/>
                    <a:pt x="4566" y="3333"/>
                  </a:cubicBezTo>
                  <a:cubicBezTo>
                    <a:pt x="4589" y="2808"/>
                    <a:pt x="4497" y="2283"/>
                    <a:pt x="4269" y="1804"/>
                  </a:cubicBezTo>
                  <a:cubicBezTo>
                    <a:pt x="3767" y="777"/>
                    <a:pt x="2717" y="69"/>
                    <a:pt x="1576" y="23"/>
                  </a:cubicBezTo>
                  <a:cubicBezTo>
                    <a:pt x="754" y="1"/>
                    <a:pt x="1" y="160"/>
                    <a:pt x="69" y="936"/>
                  </a:cubicBezTo>
                  <a:cubicBezTo>
                    <a:pt x="160" y="343"/>
                    <a:pt x="822" y="229"/>
                    <a:pt x="1553" y="25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2"/>
            <p:cNvSpPr/>
            <p:nvPr/>
          </p:nvSpPr>
          <p:spPr>
            <a:xfrm>
              <a:off x="2923485" y="3258188"/>
              <a:ext cx="211236" cy="280841"/>
            </a:xfrm>
            <a:custGeom>
              <a:avLst/>
              <a:gdLst/>
              <a:ahLst/>
              <a:cxnLst/>
              <a:rect l="l" t="t" r="r" b="b"/>
              <a:pathLst>
                <a:path w="4361" h="5798" extrusionOk="0">
                  <a:moveTo>
                    <a:pt x="4155" y="4885"/>
                  </a:moveTo>
                  <a:cubicBezTo>
                    <a:pt x="4223" y="4771"/>
                    <a:pt x="4292" y="4657"/>
                    <a:pt x="4360" y="4520"/>
                  </a:cubicBezTo>
                  <a:cubicBezTo>
                    <a:pt x="3493" y="4314"/>
                    <a:pt x="2694" y="3858"/>
                    <a:pt x="2123" y="3150"/>
                  </a:cubicBezTo>
                  <a:cubicBezTo>
                    <a:pt x="1484" y="2397"/>
                    <a:pt x="777" y="1233"/>
                    <a:pt x="1028" y="206"/>
                  </a:cubicBezTo>
                  <a:cubicBezTo>
                    <a:pt x="1028" y="160"/>
                    <a:pt x="1051" y="137"/>
                    <a:pt x="1051" y="92"/>
                  </a:cubicBezTo>
                  <a:cubicBezTo>
                    <a:pt x="1073" y="69"/>
                    <a:pt x="1073" y="23"/>
                    <a:pt x="1073" y="0"/>
                  </a:cubicBezTo>
                  <a:cubicBezTo>
                    <a:pt x="434" y="92"/>
                    <a:pt x="1" y="411"/>
                    <a:pt x="252" y="1233"/>
                  </a:cubicBezTo>
                  <a:cubicBezTo>
                    <a:pt x="617" y="2374"/>
                    <a:pt x="1051" y="3721"/>
                    <a:pt x="1804" y="4634"/>
                  </a:cubicBezTo>
                  <a:cubicBezTo>
                    <a:pt x="2078" y="4976"/>
                    <a:pt x="2466" y="5638"/>
                    <a:pt x="2945" y="5752"/>
                  </a:cubicBezTo>
                  <a:cubicBezTo>
                    <a:pt x="3059" y="5798"/>
                    <a:pt x="3150" y="5798"/>
                    <a:pt x="3265" y="5752"/>
                  </a:cubicBezTo>
                  <a:cubicBezTo>
                    <a:pt x="3630" y="5661"/>
                    <a:pt x="3949" y="5182"/>
                    <a:pt x="4155" y="4885"/>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2"/>
            <p:cNvSpPr/>
            <p:nvPr/>
          </p:nvSpPr>
          <p:spPr>
            <a:xfrm>
              <a:off x="2987617" y="3258188"/>
              <a:ext cx="103995" cy="89609"/>
            </a:xfrm>
            <a:custGeom>
              <a:avLst/>
              <a:gdLst/>
              <a:ahLst/>
              <a:cxnLst/>
              <a:rect l="l" t="t" r="r" b="b"/>
              <a:pathLst>
                <a:path w="2147" h="1850" extrusionOk="0">
                  <a:moveTo>
                    <a:pt x="799" y="1735"/>
                  </a:moveTo>
                  <a:cubicBezTo>
                    <a:pt x="388" y="1644"/>
                    <a:pt x="23" y="1370"/>
                    <a:pt x="23" y="1005"/>
                  </a:cubicBezTo>
                  <a:cubicBezTo>
                    <a:pt x="0" y="0"/>
                    <a:pt x="1530" y="480"/>
                    <a:pt x="1826" y="1050"/>
                  </a:cubicBezTo>
                  <a:cubicBezTo>
                    <a:pt x="2146" y="1689"/>
                    <a:pt x="1233" y="1849"/>
                    <a:pt x="799" y="1735"/>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2"/>
            <p:cNvSpPr/>
            <p:nvPr/>
          </p:nvSpPr>
          <p:spPr>
            <a:xfrm>
              <a:off x="3087108" y="3328956"/>
              <a:ext cx="45386" cy="66359"/>
            </a:xfrm>
            <a:custGeom>
              <a:avLst/>
              <a:gdLst/>
              <a:ahLst/>
              <a:cxnLst/>
              <a:rect l="l" t="t" r="r" b="b"/>
              <a:pathLst>
                <a:path w="937" h="1370" extrusionOk="0">
                  <a:moveTo>
                    <a:pt x="685" y="365"/>
                  </a:moveTo>
                  <a:cubicBezTo>
                    <a:pt x="845" y="525"/>
                    <a:pt x="937" y="753"/>
                    <a:pt x="822" y="913"/>
                  </a:cubicBezTo>
                  <a:cubicBezTo>
                    <a:pt x="549" y="1370"/>
                    <a:pt x="1" y="708"/>
                    <a:pt x="24" y="365"/>
                  </a:cubicBezTo>
                  <a:cubicBezTo>
                    <a:pt x="69" y="0"/>
                    <a:pt x="526" y="183"/>
                    <a:pt x="685" y="365"/>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2"/>
            <p:cNvSpPr/>
            <p:nvPr/>
          </p:nvSpPr>
          <p:spPr>
            <a:xfrm>
              <a:off x="3017454" y="3287299"/>
              <a:ext cx="43158" cy="30177"/>
            </a:xfrm>
            <a:custGeom>
              <a:avLst/>
              <a:gdLst/>
              <a:ahLst/>
              <a:cxnLst/>
              <a:rect l="l" t="t" r="r" b="b"/>
              <a:pathLst>
                <a:path w="891" h="623" extrusionOk="0">
                  <a:moveTo>
                    <a:pt x="188" y="0"/>
                  </a:moveTo>
                  <a:cubicBezTo>
                    <a:pt x="85" y="0"/>
                    <a:pt x="1" y="48"/>
                    <a:pt x="1" y="175"/>
                  </a:cubicBezTo>
                  <a:cubicBezTo>
                    <a:pt x="24" y="289"/>
                    <a:pt x="115" y="358"/>
                    <a:pt x="252" y="381"/>
                  </a:cubicBezTo>
                  <a:cubicBezTo>
                    <a:pt x="278" y="391"/>
                    <a:pt x="313" y="397"/>
                    <a:pt x="350" y="397"/>
                  </a:cubicBezTo>
                  <a:cubicBezTo>
                    <a:pt x="473" y="397"/>
                    <a:pt x="619" y="334"/>
                    <a:pt x="549" y="175"/>
                  </a:cubicBezTo>
                  <a:cubicBezTo>
                    <a:pt x="496" y="84"/>
                    <a:pt x="325" y="0"/>
                    <a:pt x="188" y="0"/>
                  </a:cubicBezTo>
                  <a:close/>
                  <a:moveTo>
                    <a:pt x="702" y="355"/>
                  </a:moveTo>
                  <a:cubicBezTo>
                    <a:pt x="663" y="355"/>
                    <a:pt x="628" y="373"/>
                    <a:pt x="617" y="426"/>
                  </a:cubicBezTo>
                  <a:cubicBezTo>
                    <a:pt x="617" y="497"/>
                    <a:pt x="713" y="623"/>
                    <a:pt x="788" y="623"/>
                  </a:cubicBezTo>
                  <a:cubicBezTo>
                    <a:pt x="810" y="623"/>
                    <a:pt x="830" y="612"/>
                    <a:pt x="845" y="586"/>
                  </a:cubicBezTo>
                  <a:cubicBezTo>
                    <a:pt x="891" y="518"/>
                    <a:pt x="868" y="472"/>
                    <a:pt x="822" y="404"/>
                  </a:cubicBezTo>
                  <a:cubicBezTo>
                    <a:pt x="798" y="379"/>
                    <a:pt x="748" y="355"/>
                    <a:pt x="702" y="355"/>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2"/>
            <p:cNvSpPr/>
            <p:nvPr/>
          </p:nvSpPr>
          <p:spPr>
            <a:xfrm>
              <a:off x="2120824" y="3603113"/>
              <a:ext cx="212302" cy="231144"/>
            </a:xfrm>
            <a:custGeom>
              <a:avLst/>
              <a:gdLst/>
              <a:ahLst/>
              <a:cxnLst/>
              <a:rect l="l" t="t" r="r" b="b"/>
              <a:pathLst>
                <a:path w="4383" h="4772" extrusionOk="0">
                  <a:moveTo>
                    <a:pt x="1096" y="46"/>
                  </a:moveTo>
                  <a:cubicBezTo>
                    <a:pt x="776" y="161"/>
                    <a:pt x="571" y="594"/>
                    <a:pt x="434" y="845"/>
                  </a:cubicBezTo>
                  <a:lnTo>
                    <a:pt x="434" y="845"/>
                  </a:lnTo>
                  <a:cubicBezTo>
                    <a:pt x="0" y="1667"/>
                    <a:pt x="23" y="2671"/>
                    <a:pt x="525" y="3470"/>
                  </a:cubicBezTo>
                  <a:lnTo>
                    <a:pt x="525" y="3470"/>
                  </a:lnTo>
                  <a:cubicBezTo>
                    <a:pt x="1028" y="4292"/>
                    <a:pt x="1963" y="4771"/>
                    <a:pt x="2922" y="4703"/>
                  </a:cubicBezTo>
                  <a:lnTo>
                    <a:pt x="2922" y="4703"/>
                  </a:lnTo>
                  <a:cubicBezTo>
                    <a:pt x="3698" y="4634"/>
                    <a:pt x="4383" y="4406"/>
                    <a:pt x="3995" y="3516"/>
                  </a:cubicBezTo>
                  <a:lnTo>
                    <a:pt x="3995" y="3516"/>
                  </a:lnTo>
                  <a:cubicBezTo>
                    <a:pt x="3607" y="2626"/>
                    <a:pt x="3105" y="1530"/>
                    <a:pt x="2397" y="845"/>
                  </a:cubicBezTo>
                  <a:lnTo>
                    <a:pt x="2397" y="845"/>
                  </a:lnTo>
                  <a:cubicBezTo>
                    <a:pt x="2146" y="594"/>
                    <a:pt x="1758" y="69"/>
                    <a:pt x="1347" y="1"/>
                  </a:cubicBezTo>
                  <a:lnTo>
                    <a:pt x="1347" y="1"/>
                  </a:lnTo>
                  <a:cubicBezTo>
                    <a:pt x="1324" y="1"/>
                    <a:pt x="1301" y="1"/>
                    <a:pt x="1256" y="1"/>
                  </a:cubicBezTo>
                  <a:lnTo>
                    <a:pt x="1256" y="1"/>
                  </a:lnTo>
                  <a:cubicBezTo>
                    <a:pt x="1210" y="1"/>
                    <a:pt x="1142" y="24"/>
                    <a:pt x="1096" y="46"/>
                  </a:cubicBezTo>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2"/>
            <p:cNvSpPr/>
            <p:nvPr/>
          </p:nvSpPr>
          <p:spPr>
            <a:xfrm>
              <a:off x="2134096" y="3690446"/>
              <a:ext cx="145991" cy="144925"/>
            </a:xfrm>
            <a:custGeom>
              <a:avLst/>
              <a:gdLst/>
              <a:ahLst/>
              <a:cxnLst/>
              <a:rect l="l" t="t" r="r" b="b"/>
              <a:pathLst>
                <a:path w="3014" h="2992" extrusionOk="0">
                  <a:moveTo>
                    <a:pt x="2762" y="2489"/>
                  </a:moveTo>
                  <a:cubicBezTo>
                    <a:pt x="2077" y="2991"/>
                    <a:pt x="1073" y="2352"/>
                    <a:pt x="594" y="1827"/>
                  </a:cubicBezTo>
                  <a:cubicBezTo>
                    <a:pt x="0" y="1211"/>
                    <a:pt x="0" y="1"/>
                    <a:pt x="1164" y="298"/>
                  </a:cubicBezTo>
                  <a:cubicBezTo>
                    <a:pt x="1918" y="503"/>
                    <a:pt x="2671" y="914"/>
                    <a:pt x="2876" y="1713"/>
                  </a:cubicBezTo>
                  <a:cubicBezTo>
                    <a:pt x="2968" y="1987"/>
                    <a:pt x="3013" y="2306"/>
                    <a:pt x="2762" y="2489"/>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2"/>
            <p:cNvSpPr/>
            <p:nvPr/>
          </p:nvSpPr>
          <p:spPr>
            <a:xfrm>
              <a:off x="2127460" y="3711468"/>
              <a:ext cx="197964" cy="122789"/>
            </a:xfrm>
            <a:custGeom>
              <a:avLst/>
              <a:gdLst/>
              <a:ahLst/>
              <a:cxnLst/>
              <a:rect l="l" t="t" r="r" b="b"/>
              <a:pathLst>
                <a:path w="4087" h="2535" extrusionOk="0">
                  <a:moveTo>
                    <a:pt x="2762" y="2260"/>
                  </a:moveTo>
                  <a:cubicBezTo>
                    <a:pt x="1804" y="2329"/>
                    <a:pt x="868" y="1850"/>
                    <a:pt x="366" y="1051"/>
                  </a:cubicBezTo>
                  <a:cubicBezTo>
                    <a:pt x="160" y="708"/>
                    <a:pt x="46" y="366"/>
                    <a:pt x="0" y="1"/>
                  </a:cubicBezTo>
                  <a:cubicBezTo>
                    <a:pt x="23" y="434"/>
                    <a:pt x="137" y="845"/>
                    <a:pt x="388" y="1233"/>
                  </a:cubicBezTo>
                  <a:cubicBezTo>
                    <a:pt x="891" y="2055"/>
                    <a:pt x="1826" y="2534"/>
                    <a:pt x="2785" y="2466"/>
                  </a:cubicBezTo>
                  <a:cubicBezTo>
                    <a:pt x="3470" y="2420"/>
                    <a:pt x="4086" y="2215"/>
                    <a:pt x="3949" y="1576"/>
                  </a:cubicBezTo>
                  <a:cubicBezTo>
                    <a:pt x="3926" y="2055"/>
                    <a:pt x="3378" y="2238"/>
                    <a:pt x="2762" y="226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2"/>
            <p:cNvSpPr/>
            <p:nvPr/>
          </p:nvSpPr>
          <p:spPr>
            <a:xfrm>
              <a:off x="2134096" y="3603113"/>
              <a:ext cx="194622" cy="224508"/>
            </a:xfrm>
            <a:custGeom>
              <a:avLst/>
              <a:gdLst/>
              <a:ahLst/>
              <a:cxnLst/>
              <a:rect l="l" t="t" r="r" b="b"/>
              <a:pathLst>
                <a:path w="4018" h="4635" extrusionOk="0">
                  <a:moveTo>
                    <a:pt x="160" y="845"/>
                  </a:moveTo>
                  <a:cubicBezTo>
                    <a:pt x="92" y="959"/>
                    <a:pt x="46" y="1051"/>
                    <a:pt x="0" y="1165"/>
                  </a:cubicBezTo>
                  <a:cubicBezTo>
                    <a:pt x="754" y="1279"/>
                    <a:pt x="1461" y="1576"/>
                    <a:pt x="2009" y="2101"/>
                  </a:cubicBezTo>
                  <a:cubicBezTo>
                    <a:pt x="2602" y="2671"/>
                    <a:pt x="3287" y="3584"/>
                    <a:pt x="3173" y="4452"/>
                  </a:cubicBezTo>
                  <a:cubicBezTo>
                    <a:pt x="3173" y="4497"/>
                    <a:pt x="3173" y="4520"/>
                    <a:pt x="3150" y="4543"/>
                  </a:cubicBezTo>
                  <a:cubicBezTo>
                    <a:pt x="3150" y="4566"/>
                    <a:pt x="3150" y="4611"/>
                    <a:pt x="3150" y="4634"/>
                  </a:cubicBezTo>
                  <a:cubicBezTo>
                    <a:pt x="3675" y="4497"/>
                    <a:pt x="4018" y="4201"/>
                    <a:pt x="3721" y="3516"/>
                  </a:cubicBezTo>
                  <a:cubicBezTo>
                    <a:pt x="3333" y="2626"/>
                    <a:pt x="2831" y="1530"/>
                    <a:pt x="2123" y="845"/>
                  </a:cubicBezTo>
                  <a:cubicBezTo>
                    <a:pt x="1872" y="594"/>
                    <a:pt x="1484" y="69"/>
                    <a:pt x="1073" y="1"/>
                  </a:cubicBezTo>
                  <a:cubicBezTo>
                    <a:pt x="982" y="1"/>
                    <a:pt x="890" y="1"/>
                    <a:pt x="822" y="46"/>
                  </a:cubicBezTo>
                  <a:cubicBezTo>
                    <a:pt x="502" y="161"/>
                    <a:pt x="297" y="594"/>
                    <a:pt x="160" y="845"/>
                  </a:cubicBezTo>
                  <a:close/>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2"/>
            <p:cNvSpPr/>
            <p:nvPr/>
          </p:nvSpPr>
          <p:spPr>
            <a:xfrm>
              <a:off x="2182728" y="3759034"/>
              <a:ext cx="94017" cy="69702"/>
            </a:xfrm>
            <a:custGeom>
              <a:avLst/>
              <a:gdLst/>
              <a:ahLst/>
              <a:cxnLst/>
              <a:rect l="l" t="t" r="r" b="b"/>
              <a:pathLst>
                <a:path w="1941" h="1439" extrusionOk="0">
                  <a:moveTo>
                    <a:pt x="1119" y="46"/>
                  </a:moveTo>
                  <a:cubicBezTo>
                    <a:pt x="1461" y="114"/>
                    <a:pt x="1804" y="297"/>
                    <a:pt x="1849" y="616"/>
                  </a:cubicBezTo>
                  <a:cubicBezTo>
                    <a:pt x="1941" y="1438"/>
                    <a:pt x="617" y="1164"/>
                    <a:pt x="320" y="731"/>
                  </a:cubicBezTo>
                  <a:cubicBezTo>
                    <a:pt x="1" y="228"/>
                    <a:pt x="754" y="0"/>
                    <a:pt x="1119" y="46"/>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2"/>
            <p:cNvSpPr/>
            <p:nvPr/>
          </p:nvSpPr>
          <p:spPr>
            <a:xfrm>
              <a:off x="2147368" y="3725854"/>
              <a:ext cx="37636" cy="53136"/>
            </a:xfrm>
            <a:custGeom>
              <a:avLst/>
              <a:gdLst/>
              <a:ahLst/>
              <a:cxnLst/>
              <a:rect l="l" t="t" r="r" b="b"/>
              <a:pathLst>
                <a:path w="777" h="1097" extrusionOk="0">
                  <a:moveTo>
                    <a:pt x="228" y="845"/>
                  </a:moveTo>
                  <a:cubicBezTo>
                    <a:pt x="92" y="731"/>
                    <a:pt x="0" y="548"/>
                    <a:pt x="69" y="411"/>
                  </a:cubicBezTo>
                  <a:cubicBezTo>
                    <a:pt x="251" y="0"/>
                    <a:pt x="776" y="503"/>
                    <a:pt x="776" y="799"/>
                  </a:cubicBezTo>
                  <a:cubicBezTo>
                    <a:pt x="776" y="1096"/>
                    <a:pt x="365" y="982"/>
                    <a:pt x="228" y="845"/>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2"/>
            <p:cNvSpPr/>
            <p:nvPr/>
          </p:nvSpPr>
          <p:spPr>
            <a:xfrm>
              <a:off x="2211500" y="3785675"/>
              <a:ext cx="37539" cy="22039"/>
            </a:xfrm>
            <a:custGeom>
              <a:avLst/>
              <a:gdLst/>
              <a:ahLst/>
              <a:cxnLst/>
              <a:rect l="l" t="t" r="r" b="b"/>
              <a:pathLst>
                <a:path w="775" h="455" extrusionOk="0">
                  <a:moveTo>
                    <a:pt x="80" y="0"/>
                  </a:moveTo>
                  <a:cubicBezTo>
                    <a:pt x="56" y="0"/>
                    <a:pt x="35" y="13"/>
                    <a:pt x="23" y="44"/>
                  </a:cubicBezTo>
                  <a:cubicBezTo>
                    <a:pt x="0" y="89"/>
                    <a:pt x="23" y="135"/>
                    <a:pt x="69" y="181"/>
                  </a:cubicBezTo>
                  <a:cubicBezTo>
                    <a:pt x="94" y="193"/>
                    <a:pt x="139" y="212"/>
                    <a:pt x="175" y="212"/>
                  </a:cubicBezTo>
                  <a:cubicBezTo>
                    <a:pt x="205" y="212"/>
                    <a:pt x="228" y="199"/>
                    <a:pt x="228" y="158"/>
                  </a:cubicBezTo>
                  <a:cubicBezTo>
                    <a:pt x="228" y="91"/>
                    <a:pt x="143" y="0"/>
                    <a:pt x="80" y="0"/>
                  </a:cubicBezTo>
                  <a:close/>
                  <a:moveTo>
                    <a:pt x="501" y="131"/>
                  </a:moveTo>
                  <a:cubicBezTo>
                    <a:pt x="382" y="131"/>
                    <a:pt x="220" y="201"/>
                    <a:pt x="320" y="340"/>
                  </a:cubicBezTo>
                  <a:cubicBezTo>
                    <a:pt x="356" y="401"/>
                    <a:pt x="489" y="455"/>
                    <a:pt x="598" y="455"/>
                  </a:cubicBezTo>
                  <a:cubicBezTo>
                    <a:pt x="696" y="455"/>
                    <a:pt x="775" y="413"/>
                    <a:pt x="753" y="295"/>
                  </a:cubicBezTo>
                  <a:cubicBezTo>
                    <a:pt x="753" y="203"/>
                    <a:pt x="639" y="158"/>
                    <a:pt x="548" y="135"/>
                  </a:cubicBezTo>
                  <a:cubicBezTo>
                    <a:pt x="534" y="132"/>
                    <a:pt x="518" y="131"/>
                    <a:pt x="501" y="13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2"/>
            <p:cNvSpPr/>
            <p:nvPr/>
          </p:nvSpPr>
          <p:spPr>
            <a:xfrm>
              <a:off x="2926827" y="3003891"/>
              <a:ext cx="206780" cy="173648"/>
            </a:xfrm>
            <a:custGeom>
              <a:avLst/>
              <a:gdLst/>
              <a:ahLst/>
              <a:cxnLst/>
              <a:rect l="l" t="t" r="r" b="b"/>
              <a:pathLst>
                <a:path w="4269" h="3585" extrusionOk="0">
                  <a:moveTo>
                    <a:pt x="1096" y="160"/>
                  </a:moveTo>
                  <a:cubicBezTo>
                    <a:pt x="479" y="411"/>
                    <a:pt x="0" y="799"/>
                    <a:pt x="548" y="1393"/>
                  </a:cubicBezTo>
                  <a:lnTo>
                    <a:pt x="548" y="1393"/>
                  </a:lnTo>
                  <a:cubicBezTo>
                    <a:pt x="1118" y="2032"/>
                    <a:pt x="1803" y="2762"/>
                    <a:pt x="2556" y="3128"/>
                  </a:cubicBezTo>
                  <a:lnTo>
                    <a:pt x="2556" y="3128"/>
                  </a:lnTo>
                  <a:cubicBezTo>
                    <a:pt x="2830" y="3265"/>
                    <a:pt x="3287" y="3584"/>
                    <a:pt x="3652" y="3516"/>
                  </a:cubicBezTo>
                  <a:lnTo>
                    <a:pt x="3652" y="3516"/>
                  </a:lnTo>
                  <a:cubicBezTo>
                    <a:pt x="3721" y="3493"/>
                    <a:pt x="3789" y="3470"/>
                    <a:pt x="3835" y="3424"/>
                  </a:cubicBezTo>
                  <a:lnTo>
                    <a:pt x="3835" y="3424"/>
                  </a:lnTo>
                  <a:cubicBezTo>
                    <a:pt x="4040" y="3242"/>
                    <a:pt x="4109" y="2831"/>
                    <a:pt x="4154" y="2580"/>
                  </a:cubicBezTo>
                  <a:lnTo>
                    <a:pt x="4154" y="2580"/>
                  </a:lnTo>
                  <a:cubicBezTo>
                    <a:pt x="4268" y="1804"/>
                    <a:pt x="3972" y="1005"/>
                    <a:pt x="3378" y="503"/>
                  </a:cubicBezTo>
                  <a:lnTo>
                    <a:pt x="3378" y="503"/>
                  </a:lnTo>
                  <a:cubicBezTo>
                    <a:pt x="2967" y="160"/>
                    <a:pt x="2465" y="0"/>
                    <a:pt x="1940" y="0"/>
                  </a:cubicBezTo>
                  <a:lnTo>
                    <a:pt x="1940" y="0"/>
                  </a:lnTo>
                  <a:cubicBezTo>
                    <a:pt x="1666" y="0"/>
                    <a:pt x="1370" y="46"/>
                    <a:pt x="1096" y="160"/>
                  </a:cubicBezTo>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2"/>
            <p:cNvSpPr/>
            <p:nvPr/>
          </p:nvSpPr>
          <p:spPr>
            <a:xfrm>
              <a:off x="2974345" y="3000597"/>
              <a:ext cx="147105" cy="95083"/>
            </a:xfrm>
            <a:custGeom>
              <a:avLst/>
              <a:gdLst/>
              <a:ahLst/>
              <a:cxnLst/>
              <a:rect l="l" t="t" r="r" b="b"/>
              <a:pathLst>
                <a:path w="3037" h="1963" extrusionOk="0">
                  <a:moveTo>
                    <a:pt x="137" y="593"/>
                  </a:moveTo>
                  <a:cubicBezTo>
                    <a:pt x="548" y="0"/>
                    <a:pt x="1530" y="251"/>
                    <a:pt x="2055" y="525"/>
                  </a:cubicBezTo>
                  <a:cubicBezTo>
                    <a:pt x="2694" y="890"/>
                    <a:pt x="3036" y="1849"/>
                    <a:pt x="2009" y="1917"/>
                  </a:cubicBezTo>
                  <a:cubicBezTo>
                    <a:pt x="1347" y="1963"/>
                    <a:pt x="640" y="1849"/>
                    <a:pt x="252" y="1255"/>
                  </a:cubicBezTo>
                  <a:cubicBezTo>
                    <a:pt x="115" y="1050"/>
                    <a:pt x="1" y="799"/>
                    <a:pt x="137" y="593"/>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2"/>
            <p:cNvSpPr/>
            <p:nvPr/>
          </p:nvSpPr>
          <p:spPr>
            <a:xfrm>
              <a:off x="2932349" y="2996141"/>
              <a:ext cx="189100" cy="75223"/>
            </a:xfrm>
            <a:custGeom>
              <a:avLst/>
              <a:gdLst/>
              <a:ahLst/>
              <a:cxnLst/>
              <a:rect l="l" t="t" r="r" b="b"/>
              <a:pathLst>
                <a:path w="3904" h="1553" extrusionOk="0">
                  <a:moveTo>
                    <a:pt x="1050" y="480"/>
                  </a:moveTo>
                  <a:cubicBezTo>
                    <a:pt x="1803" y="160"/>
                    <a:pt x="2694" y="297"/>
                    <a:pt x="3310" y="822"/>
                  </a:cubicBezTo>
                  <a:cubicBezTo>
                    <a:pt x="3561" y="1028"/>
                    <a:pt x="3766" y="1279"/>
                    <a:pt x="3903" y="1553"/>
                  </a:cubicBezTo>
                  <a:cubicBezTo>
                    <a:pt x="3766" y="1210"/>
                    <a:pt x="3538" y="914"/>
                    <a:pt x="3264" y="663"/>
                  </a:cubicBezTo>
                  <a:cubicBezTo>
                    <a:pt x="2625" y="138"/>
                    <a:pt x="1735" y="1"/>
                    <a:pt x="982" y="320"/>
                  </a:cubicBezTo>
                  <a:cubicBezTo>
                    <a:pt x="434" y="549"/>
                    <a:pt x="0" y="868"/>
                    <a:pt x="297" y="1347"/>
                  </a:cubicBezTo>
                  <a:cubicBezTo>
                    <a:pt x="160" y="959"/>
                    <a:pt x="571" y="663"/>
                    <a:pt x="1050" y="480"/>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2"/>
            <p:cNvSpPr/>
            <p:nvPr/>
          </p:nvSpPr>
          <p:spPr>
            <a:xfrm>
              <a:off x="2933463" y="3021570"/>
              <a:ext cx="195736" cy="155969"/>
            </a:xfrm>
            <a:custGeom>
              <a:avLst/>
              <a:gdLst/>
              <a:ahLst/>
              <a:cxnLst/>
              <a:rect l="l" t="t" r="r" b="b"/>
              <a:pathLst>
                <a:path w="4041" h="3220" extrusionOk="0">
                  <a:moveTo>
                    <a:pt x="4017" y="2215"/>
                  </a:moveTo>
                  <a:cubicBezTo>
                    <a:pt x="4040" y="2123"/>
                    <a:pt x="4040" y="2032"/>
                    <a:pt x="4040" y="1918"/>
                  </a:cubicBezTo>
                  <a:cubicBezTo>
                    <a:pt x="3424" y="2055"/>
                    <a:pt x="2762" y="1987"/>
                    <a:pt x="2191" y="1713"/>
                  </a:cubicBezTo>
                  <a:cubicBezTo>
                    <a:pt x="1552" y="1416"/>
                    <a:pt x="753" y="868"/>
                    <a:pt x="593" y="138"/>
                  </a:cubicBezTo>
                  <a:cubicBezTo>
                    <a:pt x="593" y="115"/>
                    <a:pt x="593" y="69"/>
                    <a:pt x="593" y="46"/>
                  </a:cubicBezTo>
                  <a:cubicBezTo>
                    <a:pt x="571" y="24"/>
                    <a:pt x="571" y="24"/>
                    <a:pt x="571" y="1"/>
                  </a:cubicBezTo>
                  <a:cubicBezTo>
                    <a:pt x="183" y="229"/>
                    <a:pt x="0" y="571"/>
                    <a:pt x="411" y="1028"/>
                  </a:cubicBezTo>
                  <a:cubicBezTo>
                    <a:pt x="981" y="1667"/>
                    <a:pt x="1666" y="2397"/>
                    <a:pt x="2419" y="2763"/>
                  </a:cubicBezTo>
                  <a:cubicBezTo>
                    <a:pt x="2693" y="2900"/>
                    <a:pt x="3150" y="3219"/>
                    <a:pt x="3515" y="3151"/>
                  </a:cubicBezTo>
                  <a:cubicBezTo>
                    <a:pt x="3584" y="3128"/>
                    <a:pt x="3652" y="3105"/>
                    <a:pt x="3698" y="3059"/>
                  </a:cubicBezTo>
                  <a:cubicBezTo>
                    <a:pt x="3903" y="2877"/>
                    <a:pt x="3972" y="2466"/>
                    <a:pt x="4017" y="2215"/>
                  </a:cubicBezTo>
                  <a:close/>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2"/>
            <p:cNvSpPr/>
            <p:nvPr/>
          </p:nvSpPr>
          <p:spPr>
            <a:xfrm>
              <a:off x="2968823" y="3010527"/>
              <a:ext cx="91789" cy="52022"/>
            </a:xfrm>
            <a:custGeom>
              <a:avLst/>
              <a:gdLst/>
              <a:ahLst/>
              <a:cxnLst/>
              <a:rect l="l" t="t" r="r" b="b"/>
              <a:pathLst>
                <a:path w="1895" h="1074" extrusionOk="0">
                  <a:moveTo>
                    <a:pt x="1050" y="1028"/>
                  </a:moveTo>
                  <a:cubicBezTo>
                    <a:pt x="754" y="1073"/>
                    <a:pt x="434" y="1028"/>
                    <a:pt x="297" y="777"/>
                  </a:cubicBezTo>
                  <a:cubicBezTo>
                    <a:pt x="0" y="137"/>
                    <a:pt x="1142" y="0"/>
                    <a:pt x="1484" y="274"/>
                  </a:cubicBezTo>
                  <a:cubicBezTo>
                    <a:pt x="1895" y="594"/>
                    <a:pt x="1347" y="982"/>
                    <a:pt x="1050" y="1028"/>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2"/>
            <p:cNvSpPr/>
            <p:nvPr/>
          </p:nvSpPr>
          <p:spPr>
            <a:xfrm>
              <a:off x="3056156" y="3031548"/>
              <a:ext cx="37636" cy="36522"/>
            </a:xfrm>
            <a:custGeom>
              <a:avLst/>
              <a:gdLst/>
              <a:ahLst/>
              <a:cxnLst/>
              <a:rect l="l" t="t" r="r" b="b"/>
              <a:pathLst>
                <a:path w="777" h="754" extrusionOk="0">
                  <a:moveTo>
                    <a:pt x="503" y="69"/>
                  </a:moveTo>
                  <a:cubicBezTo>
                    <a:pt x="663" y="137"/>
                    <a:pt x="777" y="251"/>
                    <a:pt x="754" y="388"/>
                  </a:cubicBezTo>
                  <a:cubicBezTo>
                    <a:pt x="708" y="753"/>
                    <a:pt x="160" y="502"/>
                    <a:pt x="92" y="274"/>
                  </a:cubicBezTo>
                  <a:cubicBezTo>
                    <a:pt x="1" y="23"/>
                    <a:pt x="366" y="0"/>
                    <a:pt x="503" y="69"/>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2"/>
            <p:cNvSpPr/>
            <p:nvPr/>
          </p:nvSpPr>
          <p:spPr>
            <a:xfrm>
              <a:off x="2996626" y="3023411"/>
              <a:ext cx="35263" cy="12981"/>
            </a:xfrm>
            <a:custGeom>
              <a:avLst/>
              <a:gdLst/>
              <a:ahLst/>
              <a:cxnLst/>
              <a:rect l="l" t="t" r="r" b="b"/>
              <a:pathLst>
                <a:path w="728" h="268" extrusionOk="0">
                  <a:moveTo>
                    <a:pt x="615" y="91"/>
                  </a:moveTo>
                  <a:cubicBezTo>
                    <a:pt x="565" y="91"/>
                    <a:pt x="505" y="117"/>
                    <a:pt x="522" y="168"/>
                  </a:cubicBezTo>
                  <a:cubicBezTo>
                    <a:pt x="536" y="210"/>
                    <a:pt x="601" y="252"/>
                    <a:pt x="655" y="252"/>
                  </a:cubicBezTo>
                  <a:cubicBezTo>
                    <a:pt x="689" y="252"/>
                    <a:pt x="719" y="235"/>
                    <a:pt x="727" y="191"/>
                  </a:cubicBezTo>
                  <a:cubicBezTo>
                    <a:pt x="727" y="168"/>
                    <a:pt x="705" y="122"/>
                    <a:pt x="659" y="100"/>
                  </a:cubicBezTo>
                  <a:cubicBezTo>
                    <a:pt x="648" y="94"/>
                    <a:pt x="632" y="91"/>
                    <a:pt x="615" y="91"/>
                  </a:cubicBezTo>
                  <a:close/>
                  <a:moveTo>
                    <a:pt x="281" y="1"/>
                  </a:moveTo>
                  <a:cubicBezTo>
                    <a:pt x="154" y="1"/>
                    <a:pt x="1" y="62"/>
                    <a:pt x="66" y="191"/>
                  </a:cubicBezTo>
                  <a:cubicBezTo>
                    <a:pt x="83" y="242"/>
                    <a:pt x="151" y="268"/>
                    <a:pt x="213" y="268"/>
                  </a:cubicBezTo>
                  <a:cubicBezTo>
                    <a:pt x="234" y="268"/>
                    <a:pt x="254" y="265"/>
                    <a:pt x="271" y="259"/>
                  </a:cubicBezTo>
                  <a:cubicBezTo>
                    <a:pt x="362" y="237"/>
                    <a:pt x="522" y="122"/>
                    <a:pt x="408" y="31"/>
                  </a:cubicBezTo>
                  <a:cubicBezTo>
                    <a:pt x="381" y="11"/>
                    <a:pt x="333" y="1"/>
                    <a:pt x="281"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2868218" y="3822051"/>
              <a:ext cx="154806" cy="107289"/>
            </a:xfrm>
            <a:custGeom>
              <a:avLst/>
              <a:gdLst/>
              <a:ahLst/>
              <a:cxnLst/>
              <a:rect l="l" t="t" r="r" b="b"/>
              <a:pathLst>
                <a:path w="3196" h="2215" extrusionOk="0">
                  <a:moveTo>
                    <a:pt x="2580" y="0"/>
                  </a:moveTo>
                  <a:cubicBezTo>
                    <a:pt x="1963" y="69"/>
                    <a:pt x="1233" y="183"/>
                    <a:pt x="708" y="480"/>
                  </a:cubicBezTo>
                  <a:lnTo>
                    <a:pt x="708" y="480"/>
                  </a:lnTo>
                  <a:cubicBezTo>
                    <a:pt x="502" y="594"/>
                    <a:pt x="137" y="731"/>
                    <a:pt x="23" y="959"/>
                  </a:cubicBezTo>
                  <a:lnTo>
                    <a:pt x="23" y="959"/>
                  </a:lnTo>
                  <a:cubicBezTo>
                    <a:pt x="0" y="1005"/>
                    <a:pt x="0" y="1073"/>
                    <a:pt x="0" y="1119"/>
                  </a:cubicBezTo>
                  <a:lnTo>
                    <a:pt x="0" y="1119"/>
                  </a:lnTo>
                  <a:cubicBezTo>
                    <a:pt x="23" y="1324"/>
                    <a:pt x="229" y="1529"/>
                    <a:pt x="366" y="1666"/>
                  </a:cubicBezTo>
                  <a:lnTo>
                    <a:pt x="366" y="1666"/>
                  </a:lnTo>
                  <a:cubicBezTo>
                    <a:pt x="776" y="2054"/>
                    <a:pt x="1393" y="2214"/>
                    <a:pt x="1940" y="2054"/>
                  </a:cubicBezTo>
                  <a:lnTo>
                    <a:pt x="1940" y="2054"/>
                  </a:lnTo>
                  <a:cubicBezTo>
                    <a:pt x="2511" y="1895"/>
                    <a:pt x="2968" y="1438"/>
                    <a:pt x="3082" y="845"/>
                  </a:cubicBezTo>
                  <a:lnTo>
                    <a:pt x="3082" y="845"/>
                  </a:lnTo>
                  <a:cubicBezTo>
                    <a:pt x="3196" y="411"/>
                    <a:pt x="3173" y="0"/>
                    <a:pt x="2694" y="0"/>
                  </a:cubicBezTo>
                  <a:lnTo>
                    <a:pt x="2694" y="0"/>
                  </a:lnTo>
                  <a:cubicBezTo>
                    <a:pt x="2671" y="0"/>
                    <a:pt x="2625" y="0"/>
                    <a:pt x="2580" y="0"/>
                  </a:cubicBezTo>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2912441" y="3845253"/>
              <a:ext cx="103947" cy="79631"/>
            </a:xfrm>
            <a:custGeom>
              <a:avLst/>
              <a:gdLst/>
              <a:ahLst/>
              <a:cxnLst/>
              <a:rect l="l" t="t" r="r" b="b"/>
              <a:pathLst>
                <a:path w="2146" h="1644" extrusionOk="0">
                  <a:moveTo>
                    <a:pt x="1940" y="229"/>
                  </a:moveTo>
                  <a:cubicBezTo>
                    <a:pt x="2146" y="731"/>
                    <a:pt x="1575" y="1210"/>
                    <a:pt x="1187" y="1393"/>
                  </a:cubicBezTo>
                  <a:cubicBezTo>
                    <a:pt x="708" y="1644"/>
                    <a:pt x="0" y="1439"/>
                    <a:pt x="366" y="799"/>
                  </a:cubicBezTo>
                  <a:cubicBezTo>
                    <a:pt x="617" y="389"/>
                    <a:pt x="1005" y="1"/>
                    <a:pt x="1507" y="23"/>
                  </a:cubicBezTo>
                  <a:cubicBezTo>
                    <a:pt x="1689" y="23"/>
                    <a:pt x="1872" y="46"/>
                    <a:pt x="1940" y="229"/>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2"/>
            <p:cNvSpPr/>
            <p:nvPr/>
          </p:nvSpPr>
          <p:spPr>
            <a:xfrm>
              <a:off x="2923485" y="3822051"/>
              <a:ext cx="98473" cy="103947"/>
            </a:xfrm>
            <a:custGeom>
              <a:avLst/>
              <a:gdLst/>
              <a:ahLst/>
              <a:cxnLst/>
              <a:rect l="l" t="t" r="r" b="b"/>
              <a:pathLst>
                <a:path w="2033" h="2146" extrusionOk="0">
                  <a:moveTo>
                    <a:pt x="1827" y="822"/>
                  </a:moveTo>
                  <a:cubicBezTo>
                    <a:pt x="1712" y="1415"/>
                    <a:pt x="1256" y="1872"/>
                    <a:pt x="685" y="2032"/>
                  </a:cubicBezTo>
                  <a:cubicBezTo>
                    <a:pt x="457" y="2100"/>
                    <a:pt x="229" y="2100"/>
                    <a:pt x="1" y="2077"/>
                  </a:cubicBezTo>
                  <a:cubicBezTo>
                    <a:pt x="252" y="2146"/>
                    <a:pt x="526" y="2123"/>
                    <a:pt x="799" y="2054"/>
                  </a:cubicBezTo>
                  <a:cubicBezTo>
                    <a:pt x="1370" y="1895"/>
                    <a:pt x="1827" y="1438"/>
                    <a:pt x="1941" y="845"/>
                  </a:cubicBezTo>
                  <a:cubicBezTo>
                    <a:pt x="2032" y="434"/>
                    <a:pt x="2032" y="46"/>
                    <a:pt x="1621" y="0"/>
                  </a:cubicBezTo>
                  <a:cubicBezTo>
                    <a:pt x="1918" y="91"/>
                    <a:pt x="1918" y="457"/>
                    <a:pt x="1827" y="822"/>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2"/>
            <p:cNvSpPr/>
            <p:nvPr/>
          </p:nvSpPr>
          <p:spPr>
            <a:xfrm>
              <a:off x="2868218" y="3819823"/>
              <a:ext cx="152627" cy="89609"/>
            </a:xfrm>
            <a:custGeom>
              <a:avLst/>
              <a:gdLst/>
              <a:ahLst/>
              <a:cxnLst/>
              <a:rect l="l" t="t" r="r" b="b"/>
              <a:pathLst>
                <a:path w="3151" h="1850" extrusionOk="0">
                  <a:moveTo>
                    <a:pt x="366" y="1712"/>
                  </a:moveTo>
                  <a:cubicBezTo>
                    <a:pt x="411" y="1758"/>
                    <a:pt x="480" y="1804"/>
                    <a:pt x="525" y="1849"/>
                  </a:cubicBezTo>
                  <a:cubicBezTo>
                    <a:pt x="708" y="1416"/>
                    <a:pt x="1027" y="1051"/>
                    <a:pt x="1438" y="822"/>
                  </a:cubicBezTo>
                  <a:cubicBezTo>
                    <a:pt x="1872" y="571"/>
                    <a:pt x="2534" y="320"/>
                    <a:pt x="3036" y="548"/>
                  </a:cubicBezTo>
                  <a:cubicBezTo>
                    <a:pt x="3059" y="548"/>
                    <a:pt x="3082" y="548"/>
                    <a:pt x="3082" y="571"/>
                  </a:cubicBezTo>
                  <a:cubicBezTo>
                    <a:pt x="3105" y="571"/>
                    <a:pt x="3127" y="571"/>
                    <a:pt x="3127" y="571"/>
                  </a:cubicBezTo>
                  <a:cubicBezTo>
                    <a:pt x="3150" y="252"/>
                    <a:pt x="3036" y="1"/>
                    <a:pt x="2580" y="46"/>
                  </a:cubicBezTo>
                  <a:cubicBezTo>
                    <a:pt x="1963" y="115"/>
                    <a:pt x="1233" y="229"/>
                    <a:pt x="708" y="526"/>
                  </a:cubicBezTo>
                  <a:cubicBezTo>
                    <a:pt x="502" y="640"/>
                    <a:pt x="137" y="777"/>
                    <a:pt x="23" y="1005"/>
                  </a:cubicBezTo>
                  <a:cubicBezTo>
                    <a:pt x="0" y="1051"/>
                    <a:pt x="0" y="1119"/>
                    <a:pt x="0" y="1165"/>
                  </a:cubicBezTo>
                  <a:cubicBezTo>
                    <a:pt x="23" y="1370"/>
                    <a:pt x="229" y="1575"/>
                    <a:pt x="366" y="1712"/>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2967709" y="3848547"/>
              <a:ext cx="50908" cy="50908"/>
            </a:xfrm>
            <a:custGeom>
              <a:avLst/>
              <a:gdLst/>
              <a:ahLst/>
              <a:cxnLst/>
              <a:rect l="l" t="t" r="r" b="b"/>
              <a:pathLst>
                <a:path w="1051" h="1051" extrusionOk="0">
                  <a:moveTo>
                    <a:pt x="92" y="366"/>
                  </a:moveTo>
                  <a:cubicBezTo>
                    <a:pt x="183" y="161"/>
                    <a:pt x="366" y="1"/>
                    <a:pt x="548" y="24"/>
                  </a:cubicBezTo>
                  <a:cubicBezTo>
                    <a:pt x="1051" y="115"/>
                    <a:pt x="663" y="846"/>
                    <a:pt x="366" y="960"/>
                  </a:cubicBezTo>
                  <a:cubicBezTo>
                    <a:pt x="1" y="1051"/>
                    <a:pt x="1" y="572"/>
                    <a:pt x="92" y="366"/>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2937871" y="3894999"/>
              <a:ext cx="35408" cy="23250"/>
            </a:xfrm>
            <a:custGeom>
              <a:avLst/>
              <a:gdLst/>
              <a:ahLst/>
              <a:cxnLst/>
              <a:rect l="l" t="t" r="r" b="b"/>
              <a:pathLst>
                <a:path w="731" h="480" extrusionOk="0">
                  <a:moveTo>
                    <a:pt x="502" y="389"/>
                  </a:moveTo>
                  <a:cubicBezTo>
                    <a:pt x="388" y="457"/>
                    <a:pt x="274" y="480"/>
                    <a:pt x="206" y="412"/>
                  </a:cubicBezTo>
                  <a:cubicBezTo>
                    <a:pt x="0" y="229"/>
                    <a:pt x="388" y="1"/>
                    <a:pt x="548" y="46"/>
                  </a:cubicBezTo>
                  <a:cubicBezTo>
                    <a:pt x="731" y="115"/>
                    <a:pt x="594" y="320"/>
                    <a:pt x="502" y="389"/>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2"/>
            <p:cNvSpPr/>
            <p:nvPr/>
          </p:nvSpPr>
          <p:spPr>
            <a:xfrm>
              <a:off x="2981271" y="3866033"/>
              <a:ext cx="22959" cy="19908"/>
            </a:xfrm>
            <a:custGeom>
              <a:avLst/>
              <a:gdLst/>
              <a:ahLst/>
              <a:cxnLst/>
              <a:rect l="l" t="t" r="r" b="b"/>
              <a:pathLst>
                <a:path w="474" h="411" extrusionOk="0">
                  <a:moveTo>
                    <a:pt x="310" y="1"/>
                  </a:moveTo>
                  <a:cubicBezTo>
                    <a:pt x="256" y="1"/>
                    <a:pt x="220" y="57"/>
                    <a:pt x="200" y="97"/>
                  </a:cubicBezTo>
                  <a:cubicBezTo>
                    <a:pt x="179" y="160"/>
                    <a:pt x="177" y="282"/>
                    <a:pt x="249" y="282"/>
                  </a:cubicBezTo>
                  <a:cubicBezTo>
                    <a:pt x="255" y="282"/>
                    <a:pt x="262" y="281"/>
                    <a:pt x="268" y="279"/>
                  </a:cubicBezTo>
                  <a:cubicBezTo>
                    <a:pt x="360" y="256"/>
                    <a:pt x="474" y="28"/>
                    <a:pt x="337" y="5"/>
                  </a:cubicBezTo>
                  <a:cubicBezTo>
                    <a:pt x="328" y="2"/>
                    <a:pt x="319" y="1"/>
                    <a:pt x="310" y="1"/>
                  </a:cubicBezTo>
                  <a:close/>
                  <a:moveTo>
                    <a:pt x="132" y="297"/>
                  </a:moveTo>
                  <a:cubicBezTo>
                    <a:pt x="80" y="297"/>
                    <a:pt x="1" y="354"/>
                    <a:pt x="40" y="393"/>
                  </a:cubicBezTo>
                  <a:cubicBezTo>
                    <a:pt x="52" y="405"/>
                    <a:pt x="69" y="410"/>
                    <a:pt x="86" y="410"/>
                  </a:cubicBezTo>
                  <a:cubicBezTo>
                    <a:pt x="103" y="410"/>
                    <a:pt x="120" y="405"/>
                    <a:pt x="131" y="393"/>
                  </a:cubicBezTo>
                  <a:cubicBezTo>
                    <a:pt x="154" y="370"/>
                    <a:pt x="200" y="302"/>
                    <a:pt x="154" y="302"/>
                  </a:cubicBezTo>
                  <a:cubicBezTo>
                    <a:pt x="148" y="299"/>
                    <a:pt x="141" y="297"/>
                    <a:pt x="132" y="29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2"/>
            <p:cNvSpPr/>
            <p:nvPr/>
          </p:nvSpPr>
          <p:spPr>
            <a:xfrm>
              <a:off x="2361850" y="3030434"/>
              <a:ext cx="144877" cy="122741"/>
            </a:xfrm>
            <a:custGeom>
              <a:avLst/>
              <a:gdLst/>
              <a:ahLst/>
              <a:cxnLst/>
              <a:rect l="l" t="t" r="r" b="b"/>
              <a:pathLst>
                <a:path w="2991" h="2534" extrusionOk="0">
                  <a:moveTo>
                    <a:pt x="868" y="206"/>
                  </a:moveTo>
                  <a:cubicBezTo>
                    <a:pt x="343" y="480"/>
                    <a:pt x="0" y="1027"/>
                    <a:pt x="0" y="1621"/>
                  </a:cubicBezTo>
                  <a:lnTo>
                    <a:pt x="0" y="1621"/>
                  </a:lnTo>
                  <a:cubicBezTo>
                    <a:pt x="0" y="2123"/>
                    <a:pt x="114" y="2534"/>
                    <a:pt x="685" y="2351"/>
                  </a:cubicBezTo>
                  <a:lnTo>
                    <a:pt x="685" y="2351"/>
                  </a:lnTo>
                  <a:cubicBezTo>
                    <a:pt x="1256" y="2146"/>
                    <a:pt x="1963" y="1895"/>
                    <a:pt x="2420" y="1484"/>
                  </a:cubicBezTo>
                  <a:lnTo>
                    <a:pt x="2420" y="1484"/>
                  </a:lnTo>
                  <a:cubicBezTo>
                    <a:pt x="2580" y="1324"/>
                    <a:pt x="2922" y="1119"/>
                    <a:pt x="2968" y="868"/>
                  </a:cubicBezTo>
                  <a:lnTo>
                    <a:pt x="2968" y="868"/>
                  </a:lnTo>
                  <a:cubicBezTo>
                    <a:pt x="2990" y="799"/>
                    <a:pt x="2990" y="754"/>
                    <a:pt x="2968" y="708"/>
                  </a:cubicBezTo>
                  <a:lnTo>
                    <a:pt x="2968" y="708"/>
                  </a:lnTo>
                  <a:cubicBezTo>
                    <a:pt x="2899" y="502"/>
                    <a:pt x="2648" y="343"/>
                    <a:pt x="2488" y="251"/>
                  </a:cubicBezTo>
                  <a:lnTo>
                    <a:pt x="2488" y="251"/>
                  </a:lnTo>
                  <a:cubicBezTo>
                    <a:pt x="2237" y="92"/>
                    <a:pt x="1940" y="0"/>
                    <a:pt x="1621" y="0"/>
                  </a:cubicBezTo>
                  <a:lnTo>
                    <a:pt x="1621" y="0"/>
                  </a:lnTo>
                  <a:cubicBezTo>
                    <a:pt x="1370" y="0"/>
                    <a:pt x="1096" y="69"/>
                    <a:pt x="868" y="206"/>
                  </a:cubicBezTo>
                </a:path>
              </a:pathLst>
            </a:custGeom>
            <a:solidFill>
              <a:srgbClr val="7FF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2"/>
            <p:cNvSpPr/>
            <p:nvPr/>
          </p:nvSpPr>
          <p:spPr>
            <a:xfrm>
              <a:off x="2359622" y="3033728"/>
              <a:ext cx="95131" cy="87381"/>
            </a:xfrm>
            <a:custGeom>
              <a:avLst/>
              <a:gdLst/>
              <a:ahLst/>
              <a:cxnLst/>
              <a:rect l="l" t="t" r="r" b="b"/>
              <a:pathLst>
                <a:path w="1964" h="1804" extrusionOk="0">
                  <a:moveTo>
                    <a:pt x="297" y="1644"/>
                  </a:moveTo>
                  <a:cubicBezTo>
                    <a:pt x="1" y="1211"/>
                    <a:pt x="457" y="617"/>
                    <a:pt x="800" y="343"/>
                  </a:cubicBezTo>
                  <a:cubicBezTo>
                    <a:pt x="1210" y="1"/>
                    <a:pt x="1964" y="46"/>
                    <a:pt x="1713" y="754"/>
                  </a:cubicBezTo>
                  <a:cubicBezTo>
                    <a:pt x="1553" y="1211"/>
                    <a:pt x="1279" y="1667"/>
                    <a:pt x="777" y="1758"/>
                  </a:cubicBezTo>
                  <a:cubicBezTo>
                    <a:pt x="594" y="1804"/>
                    <a:pt x="412" y="1804"/>
                    <a:pt x="297" y="1644"/>
                  </a:cubicBezTo>
                  <a:close/>
                </a:path>
              </a:pathLst>
            </a:custGeom>
            <a:solidFill>
              <a:srgbClr val="7FF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2"/>
            <p:cNvSpPr/>
            <p:nvPr/>
          </p:nvSpPr>
          <p:spPr>
            <a:xfrm>
              <a:off x="2361850" y="3030434"/>
              <a:ext cx="79631" cy="118333"/>
            </a:xfrm>
            <a:custGeom>
              <a:avLst/>
              <a:gdLst/>
              <a:ahLst/>
              <a:cxnLst/>
              <a:rect l="l" t="t" r="r" b="b"/>
              <a:pathLst>
                <a:path w="1644" h="2443" extrusionOk="0">
                  <a:moveTo>
                    <a:pt x="114" y="1621"/>
                  </a:moveTo>
                  <a:cubicBezTo>
                    <a:pt x="114" y="1027"/>
                    <a:pt x="457" y="480"/>
                    <a:pt x="982" y="206"/>
                  </a:cubicBezTo>
                  <a:cubicBezTo>
                    <a:pt x="1187" y="92"/>
                    <a:pt x="1415" y="23"/>
                    <a:pt x="1644" y="0"/>
                  </a:cubicBezTo>
                  <a:cubicBezTo>
                    <a:pt x="1393" y="0"/>
                    <a:pt x="1119" y="69"/>
                    <a:pt x="868" y="206"/>
                  </a:cubicBezTo>
                  <a:cubicBezTo>
                    <a:pt x="343" y="480"/>
                    <a:pt x="0" y="1027"/>
                    <a:pt x="0" y="1621"/>
                  </a:cubicBezTo>
                  <a:cubicBezTo>
                    <a:pt x="0" y="2055"/>
                    <a:pt x="92" y="2443"/>
                    <a:pt x="502" y="2397"/>
                  </a:cubicBezTo>
                  <a:cubicBezTo>
                    <a:pt x="206" y="2351"/>
                    <a:pt x="114" y="2009"/>
                    <a:pt x="114" y="1621"/>
                  </a:cubicBezTo>
                </a:path>
              </a:pathLst>
            </a:custGeom>
            <a:solidFill>
              <a:srgbClr val="7FF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2"/>
            <p:cNvSpPr/>
            <p:nvPr/>
          </p:nvSpPr>
          <p:spPr>
            <a:xfrm>
              <a:off x="2362964" y="3038184"/>
              <a:ext cx="143763" cy="112811"/>
            </a:xfrm>
            <a:custGeom>
              <a:avLst/>
              <a:gdLst/>
              <a:ahLst/>
              <a:cxnLst/>
              <a:rect l="l" t="t" r="r" b="b"/>
              <a:pathLst>
                <a:path w="2968" h="2329" extrusionOk="0">
                  <a:moveTo>
                    <a:pt x="2465" y="91"/>
                  </a:moveTo>
                  <a:cubicBezTo>
                    <a:pt x="2397" y="46"/>
                    <a:pt x="2351" y="23"/>
                    <a:pt x="2283" y="0"/>
                  </a:cubicBezTo>
                  <a:cubicBezTo>
                    <a:pt x="2191" y="457"/>
                    <a:pt x="1963" y="867"/>
                    <a:pt x="1621" y="1187"/>
                  </a:cubicBezTo>
                  <a:cubicBezTo>
                    <a:pt x="1233" y="1529"/>
                    <a:pt x="639" y="1917"/>
                    <a:pt x="114" y="1803"/>
                  </a:cubicBezTo>
                  <a:cubicBezTo>
                    <a:pt x="91" y="1803"/>
                    <a:pt x="69" y="1803"/>
                    <a:pt x="46" y="1780"/>
                  </a:cubicBezTo>
                  <a:cubicBezTo>
                    <a:pt x="23" y="1780"/>
                    <a:pt x="23" y="1780"/>
                    <a:pt x="0" y="1780"/>
                  </a:cubicBezTo>
                  <a:cubicBezTo>
                    <a:pt x="69" y="2123"/>
                    <a:pt x="228" y="2328"/>
                    <a:pt x="662" y="2191"/>
                  </a:cubicBezTo>
                  <a:cubicBezTo>
                    <a:pt x="1233" y="1986"/>
                    <a:pt x="1940" y="1735"/>
                    <a:pt x="2397" y="1324"/>
                  </a:cubicBezTo>
                  <a:cubicBezTo>
                    <a:pt x="2557" y="1164"/>
                    <a:pt x="2899" y="959"/>
                    <a:pt x="2945" y="708"/>
                  </a:cubicBezTo>
                  <a:cubicBezTo>
                    <a:pt x="2967" y="639"/>
                    <a:pt x="2967" y="594"/>
                    <a:pt x="2945" y="548"/>
                  </a:cubicBezTo>
                  <a:cubicBezTo>
                    <a:pt x="2876" y="342"/>
                    <a:pt x="2625" y="183"/>
                    <a:pt x="2465" y="91"/>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2"/>
            <p:cNvSpPr/>
            <p:nvPr/>
          </p:nvSpPr>
          <p:spPr>
            <a:xfrm>
              <a:off x="2362964" y="3062500"/>
              <a:ext cx="45338" cy="56430"/>
            </a:xfrm>
            <a:custGeom>
              <a:avLst/>
              <a:gdLst/>
              <a:ahLst/>
              <a:cxnLst/>
              <a:rect l="l" t="t" r="r" b="b"/>
              <a:pathLst>
                <a:path w="936" h="1165" extrusionOk="0">
                  <a:moveTo>
                    <a:pt x="890" y="708"/>
                  </a:moveTo>
                  <a:cubicBezTo>
                    <a:pt x="845" y="913"/>
                    <a:pt x="708" y="1119"/>
                    <a:pt x="502" y="1119"/>
                  </a:cubicBezTo>
                  <a:cubicBezTo>
                    <a:pt x="0" y="1164"/>
                    <a:pt x="206" y="343"/>
                    <a:pt x="502" y="183"/>
                  </a:cubicBezTo>
                  <a:cubicBezTo>
                    <a:pt x="822" y="0"/>
                    <a:pt x="936" y="480"/>
                    <a:pt x="890" y="708"/>
                  </a:cubicBezTo>
                  <a:close/>
                </a:path>
              </a:pathLst>
            </a:custGeom>
            <a:solidFill>
              <a:srgbClr val="7FF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2"/>
            <p:cNvSpPr/>
            <p:nvPr/>
          </p:nvSpPr>
          <p:spPr>
            <a:xfrm>
              <a:off x="2397210" y="3041478"/>
              <a:ext cx="34342" cy="23250"/>
            </a:xfrm>
            <a:custGeom>
              <a:avLst/>
              <a:gdLst/>
              <a:ahLst/>
              <a:cxnLst/>
              <a:rect l="l" t="t" r="r" b="b"/>
              <a:pathLst>
                <a:path w="709" h="480" extrusionOk="0">
                  <a:moveTo>
                    <a:pt x="183" y="138"/>
                  </a:moveTo>
                  <a:cubicBezTo>
                    <a:pt x="252" y="46"/>
                    <a:pt x="366" y="1"/>
                    <a:pt x="457" y="46"/>
                  </a:cubicBezTo>
                  <a:cubicBezTo>
                    <a:pt x="708" y="183"/>
                    <a:pt x="366" y="480"/>
                    <a:pt x="183" y="480"/>
                  </a:cubicBezTo>
                  <a:cubicBezTo>
                    <a:pt x="1" y="457"/>
                    <a:pt x="92" y="206"/>
                    <a:pt x="183" y="138"/>
                  </a:cubicBezTo>
                  <a:close/>
                </a:path>
              </a:pathLst>
            </a:custGeom>
            <a:solidFill>
              <a:srgbClr val="7FF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2"/>
            <p:cNvSpPr/>
            <p:nvPr/>
          </p:nvSpPr>
          <p:spPr>
            <a:xfrm>
              <a:off x="2374008" y="3079696"/>
              <a:ext cx="19956" cy="22620"/>
            </a:xfrm>
            <a:custGeom>
              <a:avLst/>
              <a:gdLst/>
              <a:ahLst/>
              <a:cxnLst/>
              <a:rect l="l" t="t" r="r" b="b"/>
              <a:pathLst>
                <a:path w="412" h="467" extrusionOk="0">
                  <a:moveTo>
                    <a:pt x="323" y="1"/>
                  </a:moveTo>
                  <a:cubicBezTo>
                    <a:pt x="307" y="1"/>
                    <a:pt x="290" y="17"/>
                    <a:pt x="274" y="33"/>
                  </a:cubicBezTo>
                  <a:cubicBezTo>
                    <a:pt x="229" y="56"/>
                    <a:pt x="206" y="125"/>
                    <a:pt x="274" y="147"/>
                  </a:cubicBezTo>
                  <a:cubicBezTo>
                    <a:pt x="320" y="147"/>
                    <a:pt x="411" y="56"/>
                    <a:pt x="343" y="10"/>
                  </a:cubicBezTo>
                  <a:cubicBezTo>
                    <a:pt x="336" y="4"/>
                    <a:pt x="329" y="1"/>
                    <a:pt x="323" y="1"/>
                  </a:cubicBezTo>
                  <a:close/>
                  <a:moveTo>
                    <a:pt x="205" y="174"/>
                  </a:moveTo>
                  <a:cubicBezTo>
                    <a:pt x="193" y="174"/>
                    <a:pt x="178" y="180"/>
                    <a:pt x="160" y="193"/>
                  </a:cubicBezTo>
                  <a:cubicBezTo>
                    <a:pt x="69" y="239"/>
                    <a:pt x="0" y="467"/>
                    <a:pt x="160" y="467"/>
                  </a:cubicBezTo>
                  <a:cubicBezTo>
                    <a:pt x="206" y="467"/>
                    <a:pt x="251" y="398"/>
                    <a:pt x="274" y="330"/>
                  </a:cubicBezTo>
                  <a:cubicBezTo>
                    <a:pt x="274" y="275"/>
                    <a:pt x="259" y="174"/>
                    <a:pt x="205" y="1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2"/>
            <p:cNvSpPr/>
            <p:nvPr/>
          </p:nvSpPr>
          <p:spPr>
            <a:xfrm>
              <a:off x="2375122" y="3345522"/>
              <a:ext cx="205666" cy="342792"/>
            </a:xfrm>
            <a:custGeom>
              <a:avLst/>
              <a:gdLst/>
              <a:ahLst/>
              <a:cxnLst/>
              <a:rect l="l" t="t" r="r" b="b"/>
              <a:pathLst>
                <a:path w="4246" h="7077" extrusionOk="0">
                  <a:moveTo>
                    <a:pt x="1621" y="503"/>
                  </a:moveTo>
                  <a:cubicBezTo>
                    <a:pt x="594" y="1165"/>
                    <a:pt x="0" y="2329"/>
                    <a:pt x="46" y="3538"/>
                  </a:cubicBezTo>
                  <a:lnTo>
                    <a:pt x="46" y="3538"/>
                  </a:lnTo>
                  <a:cubicBezTo>
                    <a:pt x="114" y="4794"/>
                    <a:pt x="868" y="5935"/>
                    <a:pt x="2009" y="6483"/>
                  </a:cubicBezTo>
                  <a:lnTo>
                    <a:pt x="2009" y="6483"/>
                  </a:lnTo>
                  <a:cubicBezTo>
                    <a:pt x="2922" y="6917"/>
                    <a:pt x="3835" y="7076"/>
                    <a:pt x="3972" y="5821"/>
                  </a:cubicBezTo>
                  <a:lnTo>
                    <a:pt x="3972" y="5821"/>
                  </a:lnTo>
                  <a:cubicBezTo>
                    <a:pt x="4109" y="4543"/>
                    <a:pt x="4246" y="2991"/>
                    <a:pt x="3858" y="1758"/>
                  </a:cubicBezTo>
                  <a:lnTo>
                    <a:pt x="3858" y="1758"/>
                  </a:lnTo>
                  <a:cubicBezTo>
                    <a:pt x="3744" y="1324"/>
                    <a:pt x="3629" y="457"/>
                    <a:pt x="3196" y="137"/>
                  </a:cubicBezTo>
                  <a:lnTo>
                    <a:pt x="3196" y="137"/>
                  </a:lnTo>
                  <a:cubicBezTo>
                    <a:pt x="3104" y="69"/>
                    <a:pt x="3013" y="23"/>
                    <a:pt x="2876" y="1"/>
                  </a:cubicBezTo>
                  <a:lnTo>
                    <a:pt x="2876" y="1"/>
                  </a:lnTo>
                  <a:cubicBezTo>
                    <a:pt x="2853" y="1"/>
                    <a:pt x="2831" y="1"/>
                    <a:pt x="2785" y="1"/>
                  </a:cubicBezTo>
                  <a:lnTo>
                    <a:pt x="2785" y="1"/>
                  </a:lnTo>
                  <a:cubicBezTo>
                    <a:pt x="2397" y="1"/>
                    <a:pt x="1918" y="320"/>
                    <a:pt x="1621" y="503"/>
                  </a:cubicBezTo>
                  <a:close/>
                </a:path>
              </a:pathLst>
            </a:custGeom>
            <a:gradFill>
              <a:gsLst>
                <a:gs pos="0">
                  <a:schemeClr val="accent4"/>
                </a:gs>
                <a:gs pos="44000">
                  <a:schemeClr val="accent4"/>
                </a:gs>
                <a:gs pos="68000">
                  <a:srgbClr val="4A812B"/>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2"/>
            <p:cNvSpPr/>
            <p:nvPr/>
          </p:nvSpPr>
          <p:spPr>
            <a:xfrm>
              <a:off x="2378416" y="3417403"/>
              <a:ext cx="155969" cy="231095"/>
            </a:xfrm>
            <a:custGeom>
              <a:avLst/>
              <a:gdLst/>
              <a:ahLst/>
              <a:cxnLst/>
              <a:rect l="l" t="t" r="r" b="b"/>
              <a:pathLst>
                <a:path w="3220" h="4771" extrusionOk="0">
                  <a:moveTo>
                    <a:pt x="2329" y="4611"/>
                  </a:moveTo>
                  <a:cubicBezTo>
                    <a:pt x="1210" y="4771"/>
                    <a:pt x="480" y="3355"/>
                    <a:pt x="275" y="2488"/>
                  </a:cubicBezTo>
                  <a:cubicBezTo>
                    <a:pt x="1" y="1392"/>
                    <a:pt x="777" y="0"/>
                    <a:pt x="1895" y="1096"/>
                  </a:cubicBezTo>
                  <a:cubicBezTo>
                    <a:pt x="2626" y="1803"/>
                    <a:pt x="3219" y="2739"/>
                    <a:pt x="2968" y="3812"/>
                  </a:cubicBezTo>
                  <a:cubicBezTo>
                    <a:pt x="2877" y="4154"/>
                    <a:pt x="2717" y="4542"/>
                    <a:pt x="2329" y="4611"/>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2"/>
            <p:cNvSpPr/>
            <p:nvPr/>
          </p:nvSpPr>
          <p:spPr>
            <a:xfrm>
              <a:off x="2376236" y="3437311"/>
              <a:ext cx="187986" cy="248775"/>
            </a:xfrm>
            <a:custGeom>
              <a:avLst/>
              <a:gdLst/>
              <a:ahLst/>
              <a:cxnLst/>
              <a:rect l="l" t="t" r="r" b="b"/>
              <a:pathLst>
                <a:path w="3881" h="5136" extrusionOk="0">
                  <a:moveTo>
                    <a:pt x="2077" y="4360"/>
                  </a:moveTo>
                  <a:cubicBezTo>
                    <a:pt x="936" y="3812"/>
                    <a:pt x="183" y="2671"/>
                    <a:pt x="114" y="1415"/>
                  </a:cubicBezTo>
                  <a:cubicBezTo>
                    <a:pt x="91" y="936"/>
                    <a:pt x="183" y="434"/>
                    <a:pt x="365" y="0"/>
                  </a:cubicBezTo>
                  <a:cubicBezTo>
                    <a:pt x="114" y="502"/>
                    <a:pt x="0" y="1073"/>
                    <a:pt x="23" y="1643"/>
                  </a:cubicBezTo>
                  <a:cubicBezTo>
                    <a:pt x="91" y="2899"/>
                    <a:pt x="845" y="4040"/>
                    <a:pt x="1986" y="4588"/>
                  </a:cubicBezTo>
                  <a:cubicBezTo>
                    <a:pt x="2785" y="4976"/>
                    <a:pt x="3606" y="5136"/>
                    <a:pt x="3880" y="4314"/>
                  </a:cubicBezTo>
                  <a:cubicBezTo>
                    <a:pt x="3538" y="4862"/>
                    <a:pt x="2808" y="4702"/>
                    <a:pt x="2077" y="4360"/>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2"/>
            <p:cNvSpPr/>
            <p:nvPr/>
          </p:nvSpPr>
          <p:spPr>
            <a:xfrm>
              <a:off x="2435911" y="3343293"/>
              <a:ext cx="144877" cy="337270"/>
            </a:xfrm>
            <a:custGeom>
              <a:avLst/>
              <a:gdLst/>
              <a:ahLst/>
              <a:cxnLst/>
              <a:rect l="l" t="t" r="r" b="b"/>
              <a:pathLst>
                <a:path w="2991" h="6963" extrusionOk="0">
                  <a:moveTo>
                    <a:pt x="366" y="549"/>
                  </a:moveTo>
                  <a:cubicBezTo>
                    <a:pt x="229" y="640"/>
                    <a:pt x="115" y="731"/>
                    <a:pt x="1" y="823"/>
                  </a:cubicBezTo>
                  <a:cubicBezTo>
                    <a:pt x="777" y="1416"/>
                    <a:pt x="1370" y="2215"/>
                    <a:pt x="1667" y="3151"/>
                  </a:cubicBezTo>
                  <a:cubicBezTo>
                    <a:pt x="1986" y="4201"/>
                    <a:pt x="2192" y="5662"/>
                    <a:pt x="1484" y="6597"/>
                  </a:cubicBezTo>
                  <a:cubicBezTo>
                    <a:pt x="1461" y="6620"/>
                    <a:pt x="1439" y="6666"/>
                    <a:pt x="1416" y="6689"/>
                  </a:cubicBezTo>
                  <a:cubicBezTo>
                    <a:pt x="1393" y="6711"/>
                    <a:pt x="1393" y="6734"/>
                    <a:pt x="1370" y="6780"/>
                  </a:cubicBezTo>
                  <a:cubicBezTo>
                    <a:pt x="2055" y="6963"/>
                    <a:pt x="2626" y="6826"/>
                    <a:pt x="2717" y="5867"/>
                  </a:cubicBezTo>
                  <a:cubicBezTo>
                    <a:pt x="2854" y="4589"/>
                    <a:pt x="2991" y="3037"/>
                    <a:pt x="2603" y="1804"/>
                  </a:cubicBezTo>
                  <a:cubicBezTo>
                    <a:pt x="2489" y="1370"/>
                    <a:pt x="2374" y="503"/>
                    <a:pt x="1941" y="183"/>
                  </a:cubicBezTo>
                  <a:cubicBezTo>
                    <a:pt x="1849" y="115"/>
                    <a:pt x="1758" y="69"/>
                    <a:pt x="1621" y="47"/>
                  </a:cubicBezTo>
                  <a:cubicBezTo>
                    <a:pt x="1210" y="1"/>
                    <a:pt x="685" y="343"/>
                    <a:pt x="366" y="549"/>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2"/>
            <p:cNvSpPr/>
            <p:nvPr/>
          </p:nvSpPr>
          <p:spPr>
            <a:xfrm>
              <a:off x="2420460" y="3540096"/>
              <a:ext cx="97311" cy="126083"/>
            </a:xfrm>
            <a:custGeom>
              <a:avLst/>
              <a:gdLst/>
              <a:ahLst/>
              <a:cxnLst/>
              <a:rect l="l" t="t" r="r" b="b"/>
              <a:pathLst>
                <a:path w="2009" h="2603" extrusionOk="0">
                  <a:moveTo>
                    <a:pt x="1370" y="503"/>
                  </a:moveTo>
                  <a:cubicBezTo>
                    <a:pt x="1735" y="777"/>
                    <a:pt x="2009" y="1210"/>
                    <a:pt x="1849" y="1599"/>
                  </a:cubicBezTo>
                  <a:cubicBezTo>
                    <a:pt x="1438" y="2603"/>
                    <a:pt x="91" y="1462"/>
                    <a:pt x="46" y="777"/>
                  </a:cubicBezTo>
                  <a:cubicBezTo>
                    <a:pt x="0" y="1"/>
                    <a:pt x="982" y="229"/>
                    <a:pt x="1370" y="503"/>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2"/>
            <p:cNvSpPr/>
            <p:nvPr/>
          </p:nvSpPr>
          <p:spPr>
            <a:xfrm>
              <a:off x="2390574" y="3474899"/>
              <a:ext cx="44272" cy="76289"/>
            </a:xfrm>
            <a:custGeom>
              <a:avLst/>
              <a:gdLst/>
              <a:ahLst/>
              <a:cxnLst/>
              <a:rect l="l" t="t" r="r" b="b"/>
              <a:pathLst>
                <a:path w="914" h="1575" extrusionOk="0">
                  <a:moveTo>
                    <a:pt x="69" y="959"/>
                  </a:moveTo>
                  <a:cubicBezTo>
                    <a:pt x="1" y="730"/>
                    <a:pt x="1" y="457"/>
                    <a:pt x="183" y="320"/>
                  </a:cubicBezTo>
                  <a:cubicBezTo>
                    <a:pt x="663" y="0"/>
                    <a:pt x="914" y="890"/>
                    <a:pt x="731" y="1233"/>
                  </a:cubicBezTo>
                  <a:cubicBezTo>
                    <a:pt x="526" y="1575"/>
                    <a:pt x="161" y="1187"/>
                    <a:pt x="69" y="959"/>
                  </a:cubicBezTo>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2"/>
            <p:cNvSpPr/>
            <p:nvPr/>
          </p:nvSpPr>
          <p:spPr>
            <a:xfrm>
              <a:off x="2440319" y="3577490"/>
              <a:ext cx="37636" cy="43691"/>
            </a:xfrm>
            <a:custGeom>
              <a:avLst/>
              <a:gdLst/>
              <a:ahLst/>
              <a:cxnLst/>
              <a:rect l="l" t="t" r="r" b="b"/>
              <a:pathLst>
                <a:path w="777" h="902" extrusionOk="0">
                  <a:moveTo>
                    <a:pt x="111" y="0"/>
                  </a:moveTo>
                  <a:cubicBezTo>
                    <a:pt x="91" y="0"/>
                    <a:pt x="70" y="8"/>
                    <a:pt x="47" y="28"/>
                  </a:cubicBezTo>
                  <a:cubicBezTo>
                    <a:pt x="1" y="50"/>
                    <a:pt x="1" y="142"/>
                    <a:pt x="24" y="210"/>
                  </a:cubicBezTo>
                  <a:cubicBezTo>
                    <a:pt x="40" y="258"/>
                    <a:pt x="99" y="327"/>
                    <a:pt x="150" y="327"/>
                  </a:cubicBezTo>
                  <a:cubicBezTo>
                    <a:pt x="172" y="327"/>
                    <a:pt x="192" y="314"/>
                    <a:pt x="206" y="279"/>
                  </a:cubicBezTo>
                  <a:cubicBezTo>
                    <a:pt x="263" y="203"/>
                    <a:pt x="210" y="0"/>
                    <a:pt x="111" y="0"/>
                  </a:cubicBezTo>
                  <a:close/>
                  <a:moveTo>
                    <a:pt x="353" y="396"/>
                  </a:moveTo>
                  <a:cubicBezTo>
                    <a:pt x="264" y="396"/>
                    <a:pt x="184" y="434"/>
                    <a:pt x="184" y="553"/>
                  </a:cubicBezTo>
                  <a:cubicBezTo>
                    <a:pt x="200" y="698"/>
                    <a:pt x="400" y="901"/>
                    <a:pt x="563" y="901"/>
                  </a:cubicBezTo>
                  <a:cubicBezTo>
                    <a:pt x="630" y="901"/>
                    <a:pt x="691" y="867"/>
                    <a:pt x="731" y="781"/>
                  </a:cubicBezTo>
                  <a:cubicBezTo>
                    <a:pt x="777" y="667"/>
                    <a:pt x="686" y="553"/>
                    <a:pt x="572" y="461"/>
                  </a:cubicBezTo>
                  <a:cubicBezTo>
                    <a:pt x="528" y="428"/>
                    <a:pt x="436" y="396"/>
                    <a:pt x="353" y="396"/>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4" name="Google Shape;3634;p52"/>
          <p:cNvGrpSpPr/>
          <p:nvPr/>
        </p:nvGrpSpPr>
        <p:grpSpPr>
          <a:xfrm>
            <a:off x="741573" y="2453229"/>
            <a:ext cx="1670057" cy="1589605"/>
            <a:chOff x="1849000" y="788100"/>
            <a:chExt cx="1305650" cy="1242850"/>
          </a:xfrm>
        </p:grpSpPr>
        <p:sp>
          <p:nvSpPr>
            <p:cNvPr id="3635" name="Google Shape;3635;p52"/>
            <p:cNvSpPr/>
            <p:nvPr/>
          </p:nvSpPr>
          <p:spPr>
            <a:xfrm>
              <a:off x="1849000" y="805200"/>
              <a:ext cx="1305650" cy="1225750"/>
            </a:xfrm>
            <a:custGeom>
              <a:avLst/>
              <a:gdLst/>
              <a:ahLst/>
              <a:cxnLst/>
              <a:rect l="l" t="t" r="r" b="b"/>
              <a:pathLst>
                <a:path w="52226" h="49030" extrusionOk="0">
                  <a:moveTo>
                    <a:pt x="5365" y="13217"/>
                  </a:moveTo>
                  <a:cubicBezTo>
                    <a:pt x="1" y="24675"/>
                    <a:pt x="4954" y="38302"/>
                    <a:pt x="16412" y="43666"/>
                  </a:cubicBezTo>
                  <a:lnTo>
                    <a:pt x="16412" y="43666"/>
                  </a:lnTo>
                  <a:cubicBezTo>
                    <a:pt x="27871" y="49030"/>
                    <a:pt x="41520" y="44077"/>
                    <a:pt x="46861" y="32618"/>
                  </a:cubicBezTo>
                  <a:lnTo>
                    <a:pt x="46861" y="32618"/>
                  </a:lnTo>
                  <a:cubicBezTo>
                    <a:pt x="52225" y="21160"/>
                    <a:pt x="47295" y="7533"/>
                    <a:pt x="35837" y="2169"/>
                  </a:cubicBezTo>
                  <a:lnTo>
                    <a:pt x="35837" y="2169"/>
                  </a:lnTo>
                  <a:cubicBezTo>
                    <a:pt x="32687" y="709"/>
                    <a:pt x="29377" y="1"/>
                    <a:pt x="26136" y="1"/>
                  </a:cubicBezTo>
                  <a:lnTo>
                    <a:pt x="26136" y="1"/>
                  </a:lnTo>
                  <a:cubicBezTo>
                    <a:pt x="17508" y="1"/>
                    <a:pt x="9268" y="4886"/>
                    <a:pt x="5365" y="13217"/>
                  </a:cubicBezTo>
                </a:path>
              </a:pathLst>
            </a:custGeom>
            <a:gradFill>
              <a:gsLst>
                <a:gs pos="0">
                  <a:schemeClr val="accent4"/>
                </a:gs>
                <a:gs pos="50000">
                  <a:schemeClr val="accent4"/>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2"/>
            <p:cNvSpPr/>
            <p:nvPr/>
          </p:nvSpPr>
          <p:spPr>
            <a:xfrm>
              <a:off x="1975125" y="1206375"/>
              <a:ext cx="1102475" cy="761800"/>
            </a:xfrm>
            <a:custGeom>
              <a:avLst/>
              <a:gdLst/>
              <a:ahLst/>
              <a:cxnLst/>
              <a:rect l="l" t="t" r="r" b="b"/>
              <a:pathLst>
                <a:path w="44099" h="30472" extrusionOk="0">
                  <a:moveTo>
                    <a:pt x="26980" y="13147"/>
                  </a:moveTo>
                  <a:cubicBezTo>
                    <a:pt x="22118" y="15316"/>
                    <a:pt x="16982" y="16548"/>
                    <a:pt x="11664" y="16754"/>
                  </a:cubicBezTo>
                  <a:cubicBezTo>
                    <a:pt x="7806" y="16914"/>
                    <a:pt x="3766" y="16845"/>
                    <a:pt x="0" y="15841"/>
                  </a:cubicBezTo>
                  <a:cubicBezTo>
                    <a:pt x="3310" y="23601"/>
                    <a:pt x="10774" y="29216"/>
                    <a:pt x="19767" y="29741"/>
                  </a:cubicBezTo>
                  <a:cubicBezTo>
                    <a:pt x="32389" y="30472"/>
                    <a:pt x="43231" y="20817"/>
                    <a:pt x="43939" y="8172"/>
                  </a:cubicBezTo>
                  <a:cubicBezTo>
                    <a:pt x="44099" y="5318"/>
                    <a:pt x="43734" y="2579"/>
                    <a:pt x="42935" y="0"/>
                  </a:cubicBezTo>
                  <a:cubicBezTo>
                    <a:pt x="38895" y="5684"/>
                    <a:pt x="33416" y="10294"/>
                    <a:pt x="26980" y="13147"/>
                  </a:cubicBezTo>
                  <a:close/>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2"/>
            <p:cNvSpPr/>
            <p:nvPr/>
          </p:nvSpPr>
          <p:spPr>
            <a:xfrm>
              <a:off x="2254150" y="1217200"/>
              <a:ext cx="823450" cy="750975"/>
            </a:xfrm>
            <a:custGeom>
              <a:avLst/>
              <a:gdLst/>
              <a:ahLst/>
              <a:cxnLst/>
              <a:rect l="l" t="t" r="r" b="b"/>
              <a:pathLst>
                <a:path w="32938" h="30039" extrusionOk="0">
                  <a:moveTo>
                    <a:pt x="6780" y="25154"/>
                  </a:moveTo>
                  <a:cubicBezTo>
                    <a:pt x="4589" y="25930"/>
                    <a:pt x="2306" y="26615"/>
                    <a:pt x="1" y="27094"/>
                  </a:cubicBezTo>
                  <a:cubicBezTo>
                    <a:pt x="2626" y="28350"/>
                    <a:pt x="5525" y="29126"/>
                    <a:pt x="8606" y="29308"/>
                  </a:cubicBezTo>
                  <a:cubicBezTo>
                    <a:pt x="21228" y="30039"/>
                    <a:pt x="32070" y="20384"/>
                    <a:pt x="32778" y="7739"/>
                  </a:cubicBezTo>
                  <a:cubicBezTo>
                    <a:pt x="32938" y="5159"/>
                    <a:pt x="32641" y="2626"/>
                    <a:pt x="31979" y="252"/>
                  </a:cubicBezTo>
                  <a:cubicBezTo>
                    <a:pt x="31911" y="183"/>
                    <a:pt x="31865" y="92"/>
                    <a:pt x="31796" y="1"/>
                  </a:cubicBezTo>
                  <a:cubicBezTo>
                    <a:pt x="29605" y="6620"/>
                    <a:pt x="25702" y="12623"/>
                    <a:pt x="20384" y="17234"/>
                  </a:cubicBezTo>
                  <a:cubicBezTo>
                    <a:pt x="16367" y="20726"/>
                    <a:pt x="11801" y="23397"/>
                    <a:pt x="6780" y="25154"/>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2"/>
            <p:cNvSpPr/>
            <p:nvPr/>
          </p:nvSpPr>
          <p:spPr>
            <a:xfrm>
              <a:off x="1927750" y="788100"/>
              <a:ext cx="1142425" cy="692200"/>
            </a:xfrm>
            <a:custGeom>
              <a:avLst/>
              <a:gdLst/>
              <a:ahLst/>
              <a:cxnLst/>
              <a:rect l="l" t="t" r="r" b="b"/>
              <a:pathLst>
                <a:path w="45697" h="27688" extrusionOk="0">
                  <a:moveTo>
                    <a:pt x="45697" y="20794"/>
                  </a:moveTo>
                  <a:cubicBezTo>
                    <a:pt x="44396" y="10020"/>
                    <a:pt x="35517" y="1370"/>
                    <a:pt x="24287" y="731"/>
                  </a:cubicBezTo>
                  <a:cubicBezTo>
                    <a:pt x="11642" y="0"/>
                    <a:pt x="822" y="9655"/>
                    <a:pt x="92" y="22300"/>
                  </a:cubicBezTo>
                  <a:cubicBezTo>
                    <a:pt x="1" y="24126"/>
                    <a:pt x="115" y="25953"/>
                    <a:pt x="434" y="27687"/>
                  </a:cubicBezTo>
                  <a:cubicBezTo>
                    <a:pt x="3242" y="24697"/>
                    <a:pt x="8720" y="20931"/>
                    <a:pt x="18124" y="21479"/>
                  </a:cubicBezTo>
                  <a:cubicBezTo>
                    <a:pt x="31545" y="22255"/>
                    <a:pt x="41155" y="27459"/>
                    <a:pt x="45697" y="20794"/>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2"/>
            <p:cNvSpPr/>
            <p:nvPr/>
          </p:nvSpPr>
          <p:spPr>
            <a:xfrm>
              <a:off x="2109800" y="797225"/>
              <a:ext cx="946125" cy="545550"/>
            </a:xfrm>
            <a:custGeom>
              <a:avLst/>
              <a:gdLst/>
              <a:ahLst/>
              <a:cxnLst/>
              <a:rect l="l" t="t" r="r" b="b"/>
              <a:pathLst>
                <a:path w="37845" h="21822" extrusionOk="0">
                  <a:moveTo>
                    <a:pt x="0" y="6551"/>
                  </a:moveTo>
                  <a:cubicBezTo>
                    <a:pt x="3264" y="6255"/>
                    <a:pt x="7236" y="6688"/>
                    <a:pt x="11824" y="8628"/>
                  </a:cubicBezTo>
                  <a:cubicBezTo>
                    <a:pt x="24081" y="13810"/>
                    <a:pt x="31362" y="21821"/>
                    <a:pt x="37844" y="17393"/>
                  </a:cubicBezTo>
                  <a:cubicBezTo>
                    <a:pt x="35379" y="8058"/>
                    <a:pt x="27162" y="936"/>
                    <a:pt x="17005" y="366"/>
                  </a:cubicBezTo>
                  <a:cubicBezTo>
                    <a:pt x="10477" y="0"/>
                    <a:pt x="4428" y="2397"/>
                    <a:pt x="0" y="655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2"/>
            <p:cNvSpPr/>
            <p:nvPr/>
          </p:nvSpPr>
          <p:spPr>
            <a:xfrm>
              <a:off x="2024200" y="845725"/>
              <a:ext cx="777800" cy="777800"/>
            </a:xfrm>
            <a:custGeom>
              <a:avLst/>
              <a:gdLst/>
              <a:ahLst/>
              <a:cxnLst/>
              <a:rect l="l" t="t" r="r" b="b"/>
              <a:pathLst>
                <a:path w="31112" h="31112" extrusionOk="0">
                  <a:moveTo>
                    <a:pt x="30632" y="16412"/>
                  </a:moveTo>
                  <a:cubicBezTo>
                    <a:pt x="30152" y="24743"/>
                    <a:pt x="23008" y="31111"/>
                    <a:pt x="14677" y="30632"/>
                  </a:cubicBezTo>
                  <a:cubicBezTo>
                    <a:pt x="6368" y="30153"/>
                    <a:pt x="0" y="23008"/>
                    <a:pt x="480" y="14677"/>
                  </a:cubicBezTo>
                  <a:cubicBezTo>
                    <a:pt x="936" y="6346"/>
                    <a:pt x="8080" y="1"/>
                    <a:pt x="16412" y="457"/>
                  </a:cubicBezTo>
                  <a:cubicBezTo>
                    <a:pt x="24743" y="936"/>
                    <a:pt x="31111" y="8081"/>
                    <a:pt x="30632" y="16412"/>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2"/>
            <p:cNvSpPr/>
            <p:nvPr/>
          </p:nvSpPr>
          <p:spPr>
            <a:xfrm>
              <a:off x="2032150" y="972925"/>
              <a:ext cx="332175" cy="215675"/>
            </a:xfrm>
            <a:custGeom>
              <a:avLst/>
              <a:gdLst/>
              <a:ahLst/>
              <a:cxnLst/>
              <a:rect l="l" t="t" r="r" b="b"/>
              <a:pathLst>
                <a:path w="13287" h="8627" extrusionOk="0">
                  <a:moveTo>
                    <a:pt x="9446" y="1"/>
                  </a:moveTo>
                  <a:cubicBezTo>
                    <a:pt x="6048" y="1"/>
                    <a:pt x="0" y="5846"/>
                    <a:pt x="4612" y="8265"/>
                  </a:cubicBezTo>
                  <a:cubicBezTo>
                    <a:pt x="5082" y="8515"/>
                    <a:pt x="5578" y="8627"/>
                    <a:pt x="6081" y="8627"/>
                  </a:cubicBezTo>
                  <a:cubicBezTo>
                    <a:pt x="7512" y="8627"/>
                    <a:pt x="9005" y="7723"/>
                    <a:pt x="10136" y="6508"/>
                  </a:cubicBezTo>
                  <a:cubicBezTo>
                    <a:pt x="11688" y="4842"/>
                    <a:pt x="13286" y="140"/>
                    <a:pt x="9543" y="3"/>
                  </a:cubicBezTo>
                  <a:cubicBezTo>
                    <a:pt x="9511" y="1"/>
                    <a:pt x="9478" y="1"/>
                    <a:pt x="9446" y="1"/>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2"/>
            <p:cNvSpPr/>
            <p:nvPr/>
          </p:nvSpPr>
          <p:spPr>
            <a:xfrm>
              <a:off x="2288975" y="891950"/>
              <a:ext cx="188900" cy="109025"/>
            </a:xfrm>
            <a:custGeom>
              <a:avLst/>
              <a:gdLst/>
              <a:ahLst/>
              <a:cxnLst/>
              <a:rect l="l" t="t" r="r" b="b"/>
              <a:pathLst>
                <a:path w="7556" h="4361" extrusionOk="0">
                  <a:moveTo>
                    <a:pt x="3241" y="297"/>
                  </a:moveTo>
                  <a:cubicBezTo>
                    <a:pt x="4405" y="0"/>
                    <a:pt x="5684" y="160"/>
                    <a:pt x="6209" y="1119"/>
                  </a:cubicBezTo>
                  <a:cubicBezTo>
                    <a:pt x="7555" y="3561"/>
                    <a:pt x="3082" y="4360"/>
                    <a:pt x="1621" y="3333"/>
                  </a:cubicBezTo>
                  <a:cubicBezTo>
                    <a:pt x="0" y="2192"/>
                    <a:pt x="2077" y="571"/>
                    <a:pt x="3241" y="297"/>
                  </a:cubicBezTo>
                  <a:close/>
                </a:path>
              </a:pathLst>
            </a:custGeom>
            <a:solidFill>
              <a:srgbClr val="FFFFFF">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2"/>
            <p:cNvSpPr/>
            <p:nvPr/>
          </p:nvSpPr>
          <p:spPr>
            <a:xfrm>
              <a:off x="1966550" y="1564150"/>
              <a:ext cx="574650" cy="379500"/>
            </a:xfrm>
            <a:custGeom>
              <a:avLst/>
              <a:gdLst/>
              <a:ahLst/>
              <a:cxnLst/>
              <a:rect l="l" t="t" r="r" b="b"/>
              <a:pathLst>
                <a:path w="22986" h="15180" extrusionOk="0">
                  <a:moveTo>
                    <a:pt x="22461" y="11139"/>
                  </a:moveTo>
                  <a:cubicBezTo>
                    <a:pt x="22689" y="10865"/>
                    <a:pt x="22895" y="10500"/>
                    <a:pt x="22940" y="10089"/>
                  </a:cubicBezTo>
                  <a:cubicBezTo>
                    <a:pt x="22963" y="9975"/>
                    <a:pt x="22986" y="9861"/>
                    <a:pt x="22963" y="9747"/>
                  </a:cubicBezTo>
                  <a:cubicBezTo>
                    <a:pt x="22963" y="9747"/>
                    <a:pt x="22963" y="9747"/>
                    <a:pt x="22963" y="9724"/>
                  </a:cubicBezTo>
                  <a:cubicBezTo>
                    <a:pt x="22963" y="9450"/>
                    <a:pt x="22917" y="9176"/>
                    <a:pt x="22826" y="8948"/>
                  </a:cubicBezTo>
                  <a:cubicBezTo>
                    <a:pt x="22689" y="8606"/>
                    <a:pt x="22507" y="8309"/>
                    <a:pt x="22324" y="8058"/>
                  </a:cubicBezTo>
                  <a:cubicBezTo>
                    <a:pt x="22210" y="7921"/>
                    <a:pt x="22119" y="7830"/>
                    <a:pt x="22027" y="7715"/>
                  </a:cubicBezTo>
                  <a:cubicBezTo>
                    <a:pt x="21913" y="7601"/>
                    <a:pt x="21776" y="7464"/>
                    <a:pt x="21662" y="7373"/>
                  </a:cubicBezTo>
                  <a:cubicBezTo>
                    <a:pt x="21160" y="6962"/>
                    <a:pt x="20658" y="6711"/>
                    <a:pt x="20178" y="6506"/>
                  </a:cubicBezTo>
                  <a:cubicBezTo>
                    <a:pt x="19699" y="6300"/>
                    <a:pt x="19265" y="6141"/>
                    <a:pt x="18877" y="5981"/>
                  </a:cubicBezTo>
                  <a:cubicBezTo>
                    <a:pt x="18740" y="5935"/>
                    <a:pt x="18603" y="5889"/>
                    <a:pt x="18467" y="5821"/>
                  </a:cubicBezTo>
                  <a:cubicBezTo>
                    <a:pt x="18238" y="5753"/>
                    <a:pt x="18033" y="5661"/>
                    <a:pt x="17850" y="5570"/>
                  </a:cubicBezTo>
                  <a:cubicBezTo>
                    <a:pt x="17782" y="5547"/>
                    <a:pt x="17713" y="5524"/>
                    <a:pt x="17645" y="5479"/>
                  </a:cubicBezTo>
                  <a:cubicBezTo>
                    <a:pt x="17599" y="5456"/>
                    <a:pt x="17531" y="5433"/>
                    <a:pt x="17485" y="5410"/>
                  </a:cubicBezTo>
                  <a:cubicBezTo>
                    <a:pt x="17439" y="5364"/>
                    <a:pt x="17417" y="5364"/>
                    <a:pt x="17348" y="5319"/>
                  </a:cubicBezTo>
                  <a:cubicBezTo>
                    <a:pt x="17302" y="5273"/>
                    <a:pt x="17257" y="5250"/>
                    <a:pt x="17211" y="5228"/>
                  </a:cubicBezTo>
                  <a:cubicBezTo>
                    <a:pt x="17029" y="5091"/>
                    <a:pt x="16892" y="4976"/>
                    <a:pt x="16800" y="4908"/>
                  </a:cubicBezTo>
                  <a:cubicBezTo>
                    <a:pt x="16709" y="4817"/>
                    <a:pt x="16641" y="4771"/>
                    <a:pt x="16641" y="4771"/>
                  </a:cubicBezTo>
                  <a:cubicBezTo>
                    <a:pt x="16641" y="4771"/>
                    <a:pt x="16595" y="4748"/>
                    <a:pt x="16526" y="4680"/>
                  </a:cubicBezTo>
                  <a:cubicBezTo>
                    <a:pt x="16481" y="4657"/>
                    <a:pt x="16458" y="4634"/>
                    <a:pt x="16412" y="4611"/>
                  </a:cubicBezTo>
                  <a:cubicBezTo>
                    <a:pt x="16344" y="4566"/>
                    <a:pt x="16275" y="4497"/>
                    <a:pt x="16184" y="4429"/>
                  </a:cubicBezTo>
                  <a:cubicBezTo>
                    <a:pt x="16138" y="4406"/>
                    <a:pt x="16070" y="4360"/>
                    <a:pt x="16001" y="4292"/>
                  </a:cubicBezTo>
                  <a:lnTo>
                    <a:pt x="16001" y="4292"/>
                  </a:lnTo>
                  <a:cubicBezTo>
                    <a:pt x="15864" y="4223"/>
                    <a:pt x="15727" y="4109"/>
                    <a:pt x="15591" y="4018"/>
                  </a:cubicBezTo>
                  <a:cubicBezTo>
                    <a:pt x="15454" y="3949"/>
                    <a:pt x="15317" y="3858"/>
                    <a:pt x="15157" y="3767"/>
                  </a:cubicBezTo>
                  <a:cubicBezTo>
                    <a:pt x="14997" y="3698"/>
                    <a:pt x="14837" y="3607"/>
                    <a:pt x="14655" y="3538"/>
                  </a:cubicBezTo>
                  <a:cubicBezTo>
                    <a:pt x="14472" y="3470"/>
                    <a:pt x="14267" y="3402"/>
                    <a:pt x="14084" y="3333"/>
                  </a:cubicBezTo>
                  <a:cubicBezTo>
                    <a:pt x="13879" y="3310"/>
                    <a:pt x="13673" y="3265"/>
                    <a:pt x="13468" y="3219"/>
                  </a:cubicBezTo>
                  <a:cubicBezTo>
                    <a:pt x="13468" y="3196"/>
                    <a:pt x="13468" y="3196"/>
                    <a:pt x="13445" y="3196"/>
                  </a:cubicBezTo>
                  <a:lnTo>
                    <a:pt x="13445" y="3196"/>
                  </a:lnTo>
                  <a:cubicBezTo>
                    <a:pt x="12395" y="2968"/>
                    <a:pt x="11368" y="3447"/>
                    <a:pt x="10364" y="3538"/>
                  </a:cubicBezTo>
                  <a:cubicBezTo>
                    <a:pt x="10364" y="3538"/>
                    <a:pt x="10364" y="3538"/>
                    <a:pt x="10364" y="3538"/>
                  </a:cubicBezTo>
                  <a:cubicBezTo>
                    <a:pt x="10295" y="3538"/>
                    <a:pt x="10227" y="3538"/>
                    <a:pt x="10181" y="3561"/>
                  </a:cubicBezTo>
                  <a:cubicBezTo>
                    <a:pt x="10158" y="3561"/>
                    <a:pt x="10135" y="3561"/>
                    <a:pt x="10135" y="3561"/>
                  </a:cubicBezTo>
                  <a:cubicBezTo>
                    <a:pt x="10067" y="3561"/>
                    <a:pt x="10021" y="3561"/>
                    <a:pt x="9953" y="3561"/>
                  </a:cubicBezTo>
                  <a:cubicBezTo>
                    <a:pt x="9930" y="3561"/>
                    <a:pt x="9907" y="3561"/>
                    <a:pt x="9884" y="3561"/>
                  </a:cubicBezTo>
                  <a:cubicBezTo>
                    <a:pt x="9816" y="3538"/>
                    <a:pt x="9747" y="3538"/>
                    <a:pt x="9656" y="3538"/>
                  </a:cubicBezTo>
                  <a:cubicBezTo>
                    <a:pt x="9565" y="3516"/>
                    <a:pt x="9496" y="3493"/>
                    <a:pt x="9428" y="3470"/>
                  </a:cubicBezTo>
                  <a:cubicBezTo>
                    <a:pt x="9405" y="3447"/>
                    <a:pt x="9382" y="3447"/>
                    <a:pt x="9359" y="3447"/>
                  </a:cubicBezTo>
                  <a:cubicBezTo>
                    <a:pt x="9314" y="3424"/>
                    <a:pt x="9268" y="3402"/>
                    <a:pt x="9222" y="3356"/>
                  </a:cubicBezTo>
                  <a:cubicBezTo>
                    <a:pt x="9199" y="3356"/>
                    <a:pt x="9177" y="3333"/>
                    <a:pt x="9154" y="3310"/>
                  </a:cubicBezTo>
                  <a:cubicBezTo>
                    <a:pt x="9108" y="3287"/>
                    <a:pt x="9085" y="3265"/>
                    <a:pt x="9040" y="3219"/>
                  </a:cubicBezTo>
                  <a:cubicBezTo>
                    <a:pt x="9040" y="3219"/>
                    <a:pt x="9017" y="3196"/>
                    <a:pt x="8994" y="3173"/>
                  </a:cubicBezTo>
                  <a:cubicBezTo>
                    <a:pt x="8948" y="3128"/>
                    <a:pt x="8926" y="3082"/>
                    <a:pt x="8903" y="3036"/>
                  </a:cubicBezTo>
                  <a:cubicBezTo>
                    <a:pt x="8880" y="3036"/>
                    <a:pt x="8880" y="3013"/>
                    <a:pt x="8857" y="3013"/>
                  </a:cubicBezTo>
                  <a:cubicBezTo>
                    <a:pt x="8834" y="2945"/>
                    <a:pt x="8789" y="2877"/>
                    <a:pt x="8766" y="2808"/>
                  </a:cubicBezTo>
                  <a:cubicBezTo>
                    <a:pt x="8743" y="2785"/>
                    <a:pt x="8743" y="2762"/>
                    <a:pt x="8720" y="2740"/>
                  </a:cubicBezTo>
                  <a:cubicBezTo>
                    <a:pt x="8720" y="2694"/>
                    <a:pt x="8697" y="2648"/>
                    <a:pt x="8674" y="2603"/>
                  </a:cubicBezTo>
                  <a:cubicBezTo>
                    <a:pt x="8652" y="2580"/>
                    <a:pt x="8652" y="2534"/>
                    <a:pt x="8629" y="2489"/>
                  </a:cubicBezTo>
                  <a:cubicBezTo>
                    <a:pt x="8629" y="2466"/>
                    <a:pt x="8606" y="2443"/>
                    <a:pt x="8606" y="2397"/>
                  </a:cubicBezTo>
                  <a:cubicBezTo>
                    <a:pt x="8423" y="1918"/>
                    <a:pt x="8241" y="1370"/>
                    <a:pt x="7739" y="1119"/>
                  </a:cubicBezTo>
                  <a:cubicBezTo>
                    <a:pt x="7168" y="799"/>
                    <a:pt x="6506" y="799"/>
                    <a:pt x="5844" y="777"/>
                  </a:cubicBezTo>
                  <a:cubicBezTo>
                    <a:pt x="5798" y="777"/>
                    <a:pt x="5776" y="777"/>
                    <a:pt x="5753" y="777"/>
                  </a:cubicBezTo>
                  <a:cubicBezTo>
                    <a:pt x="5662" y="777"/>
                    <a:pt x="5570" y="777"/>
                    <a:pt x="5456" y="754"/>
                  </a:cubicBezTo>
                  <a:cubicBezTo>
                    <a:pt x="5433" y="754"/>
                    <a:pt x="5388" y="754"/>
                    <a:pt x="5342" y="754"/>
                  </a:cubicBezTo>
                  <a:cubicBezTo>
                    <a:pt x="5251" y="754"/>
                    <a:pt x="5182" y="731"/>
                    <a:pt x="5091" y="731"/>
                  </a:cubicBezTo>
                  <a:cubicBezTo>
                    <a:pt x="5045" y="708"/>
                    <a:pt x="5022" y="708"/>
                    <a:pt x="4977" y="708"/>
                  </a:cubicBezTo>
                  <a:cubicBezTo>
                    <a:pt x="4863" y="685"/>
                    <a:pt x="4749" y="662"/>
                    <a:pt x="4634" y="617"/>
                  </a:cubicBezTo>
                  <a:cubicBezTo>
                    <a:pt x="3607" y="297"/>
                    <a:pt x="2717" y="1"/>
                    <a:pt x="1576" y="183"/>
                  </a:cubicBezTo>
                  <a:cubicBezTo>
                    <a:pt x="1142" y="252"/>
                    <a:pt x="754" y="343"/>
                    <a:pt x="457" y="457"/>
                  </a:cubicBezTo>
                  <a:cubicBezTo>
                    <a:pt x="275" y="548"/>
                    <a:pt x="138" y="617"/>
                    <a:pt x="1" y="685"/>
                  </a:cubicBezTo>
                  <a:cubicBezTo>
                    <a:pt x="24" y="777"/>
                    <a:pt x="69" y="845"/>
                    <a:pt x="92" y="936"/>
                  </a:cubicBezTo>
                  <a:cubicBezTo>
                    <a:pt x="229" y="914"/>
                    <a:pt x="389" y="868"/>
                    <a:pt x="571" y="845"/>
                  </a:cubicBezTo>
                  <a:cubicBezTo>
                    <a:pt x="868" y="777"/>
                    <a:pt x="1211" y="754"/>
                    <a:pt x="1621" y="731"/>
                  </a:cubicBezTo>
                  <a:cubicBezTo>
                    <a:pt x="2032" y="731"/>
                    <a:pt x="2489" y="777"/>
                    <a:pt x="2968" y="891"/>
                  </a:cubicBezTo>
                  <a:cubicBezTo>
                    <a:pt x="3447" y="982"/>
                    <a:pt x="3950" y="1165"/>
                    <a:pt x="4452" y="1370"/>
                  </a:cubicBezTo>
                  <a:cubicBezTo>
                    <a:pt x="4931" y="1598"/>
                    <a:pt x="5479" y="1872"/>
                    <a:pt x="5913" y="2192"/>
                  </a:cubicBezTo>
                  <a:cubicBezTo>
                    <a:pt x="6392" y="2534"/>
                    <a:pt x="6848" y="2945"/>
                    <a:pt x="7351" y="3356"/>
                  </a:cubicBezTo>
                  <a:cubicBezTo>
                    <a:pt x="7853" y="3767"/>
                    <a:pt x="8401" y="4178"/>
                    <a:pt x="9131" y="4406"/>
                  </a:cubicBezTo>
                  <a:cubicBezTo>
                    <a:pt x="9405" y="4520"/>
                    <a:pt x="9679" y="4611"/>
                    <a:pt x="9953" y="4634"/>
                  </a:cubicBezTo>
                  <a:cubicBezTo>
                    <a:pt x="10227" y="4680"/>
                    <a:pt x="10500" y="4680"/>
                    <a:pt x="10774" y="4680"/>
                  </a:cubicBezTo>
                  <a:cubicBezTo>
                    <a:pt x="11277" y="4657"/>
                    <a:pt x="11733" y="4611"/>
                    <a:pt x="12121" y="4611"/>
                  </a:cubicBezTo>
                  <a:cubicBezTo>
                    <a:pt x="13011" y="4588"/>
                    <a:pt x="14221" y="4840"/>
                    <a:pt x="14609" y="5775"/>
                  </a:cubicBezTo>
                  <a:cubicBezTo>
                    <a:pt x="14814" y="6277"/>
                    <a:pt x="14609" y="6666"/>
                    <a:pt x="15043" y="7076"/>
                  </a:cubicBezTo>
                  <a:cubicBezTo>
                    <a:pt x="15842" y="7784"/>
                    <a:pt x="16914" y="7373"/>
                    <a:pt x="17827" y="7419"/>
                  </a:cubicBezTo>
                  <a:cubicBezTo>
                    <a:pt x="18740" y="7442"/>
                    <a:pt x="20064" y="7875"/>
                    <a:pt x="20795" y="8469"/>
                  </a:cubicBezTo>
                  <a:cubicBezTo>
                    <a:pt x="20863" y="8537"/>
                    <a:pt x="20932" y="8583"/>
                    <a:pt x="21023" y="8674"/>
                  </a:cubicBezTo>
                  <a:cubicBezTo>
                    <a:pt x="21114" y="8743"/>
                    <a:pt x="21183" y="8834"/>
                    <a:pt x="21251" y="8902"/>
                  </a:cubicBezTo>
                  <a:cubicBezTo>
                    <a:pt x="21411" y="9085"/>
                    <a:pt x="21525" y="9268"/>
                    <a:pt x="21616" y="9427"/>
                  </a:cubicBezTo>
                  <a:cubicBezTo>
                    <a:pt x="21753" y="9770"/>
                    <a:pt x="21753" y="10044"/>
                    <a:pt x="21525" y="10386"/>
                  </a:cubicBezTo>
                  <a:cubicBezTo>
                    <a:pt x="21274" y="10728"/>
                    <a:pt x="20863" y="11025"/>
                    <a:pt x="20407" y="11253"/>
                  </a:cubicBezTo>
                  <a:cubicBezTo>
                    <a:pt x="19950" y="11504"/>
                    <a:pt x="19448" y="11710"/>
                    <a:pt x="18946" y="11961"/>
                  </a:cubicBezTo>
                  <a:cubicBezTo>
                    <a:pt x="18467" y="12235"/>
                    <a:pt x="17964" y="12577"/>
                    <a:pt x="17622" y="13034"/>
                  </a:cubicBezTo>
                  <a:cubicBezTo>
                    <a:pt x="17280" y="13490"/>
                    <a:pt x="17143" y="14038"/>
                    <a:pt x="17143" y="14517"/>
                  </a:cubicBezTo>
                  <a:cubicBezTo>
                    <a:pt x="17120" y="14723"/>
                    <a:pt x="17165" y="14905"/>
                    <a:pt x="17211" y="15088"/>
                  </a:cubicBezTo>
                  <a:cubicBezTo>
                    <a:pt x="17417" y="15134"/>
                    <a:pt x="17645" y="15157"/>
                    <a:pt x="17850" y="15179"/>
                  </a:cubicBezTo>
                  <a:cubicBezTo>
                    <a:pt x="17782" y="14997"/>
                    <a:pt x="17759" y="14791"/>
                    <a:pt x="17805" y="14563"/>
                  </a:cubicBezTo>
                  <a:cubicBezTo>
                    <a:pt x="17850" y="14198"/>
                    <a:pt x="17987" y="13833"/>
                    <a:pt x="18261" y="13536"/>
                  </a:cubicBezTo>
                  <a:cubicBezTo>
                    <a:pt x="18512" y="13239"/>
                    <a:pt x="18900" y="13011"/>
                    <a:pt x="19357" y="12828"/>
                  </a:cubicBezTo>
                  <a:cubicBezTo>
                    <a:pt x="19813" y="12623"/>
                    <a:pt x="20338" y="12463"/>
                    <a:pt x="20863" y="12235"/>
                  </a:cubicBezTo>
                  <a:cubicBezTo>
                    <a:pt x="21411" y="11984"/>
                    <a:pt x="21982" y="11687"/>
                    <a:pt x="22461" y="11139"/>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2"/>
            <p:cNvSpPr/>
            <p:nvPr/>
          </p:nvSpPr>
          <p:spPr>
            <a:xfrm>
              <a:off x="2059575" y="1739325"/>
              <a:ext cx="261950" cy="152975"/>
            </a:xfrm>
            <a:custGeom>
              <a:avLst/>
              <a:gdLst/>
              <a:ahLst/>
              <a:cxnLst/>
              <a:rect l="l" t="t" r="r" b="b"/>
              <a:pathLst>
                <a:path w="10478" h="6119" extrusionOk="0">
                  <a:moveTo>
                    <a:pt x="9131" y="4383"/>
                  </a:moveTo>
                  <a:cubicBezTo>
                    <a:pt x="9108" y="4406"/>
                    <a:pt x="9108" y="4429"/>
                    <a:pt x="9062" y="4475"/>
                  </a:cubicBezTo>
                  <a:cubicBezTo>
                    <a:pt x="8994" y="4520"/>
                    <a:pt x="8902" y="4589"/>
                    <a:pt x="8811" y="4657"/>
                  </a:cubicBezTo>
                  <a:cubicBezTo>
                    <a:pt x="8628" y="4771"/>
                    <a:pt x="8423" y="4886"/>
                    <a:pt x="8195" y="4977"/>
                  </a:cubicBezTo>
                  <a:cubicBezTo>
                    <a:pt x="7761" y="5182"/>
                    <a:pt x="7350" y="5388"/>
                    <a:pt x="7008" y="5593"/>
                  </a:cubicBezTo>
                  <a:cubicBezTo>
                    <a:pt x="6916" y="5616"/>
                    <a:pt x="6871" y="5662"/>
                    <a:pt x="6802" y="5707"/>
                  </a:cubicBezTo>
                  <a:cubicBezTo>
                    <a:pt x="7053" y="5844"/>
                    <a:pt x="7327" y="5981"/>
                    <a:pt x="7601" y="6118"/>
                  </a:cubicBezTo>
                  <a:cubicBezTo>
                    <a:pt x="7875" y="6027"/>
                    <a:pt x="8195" y="5958"/>
                    <a:pt x="8537" y="5867"/>
                  </a:cubicBezTo>
                  <a:cubicBezTo>
                    <a:pt x="8765" y="5799"/>
                    <a:pt x="9039" y="5707"/>
                    <a:pt x="9313" y="5593"/>
                  </a:cubicBezTo>
                  <a:cubicBezTo>
                    <a:pt x="9450" y="5547"/>
                    <a:pt x="9587" y="5479"/>
                    <a:pt x="9724" y="5388"/>
                  </a:cubicBezTo>
                  <a:cubicBezTo>
                    <a:pt x="9792" y="5342"/>
                    <a:pt x="9861" y="5296"/>
                    <a:pt x="9952" y="5205"/>
                  </a:cubicBezTo>
                  <a:cubicBezTo>
                    <a:pt x="10044" y="5159"/>
                    <a:pt x="10112" y="5068"/>
                    <a:pt x="10180" y="4977"/>
                  </a:cubicBezTo>
                  <a:cubicBezTo>
                    <a:pt x="10317" y="4817"/>
                    <a:pt x="10409" y="4612"/>
                    <a:pt x="10454" y="4383"/>
                  </a:cubicBezTo>
                  <a:cubicBezTo>
                    <a:pt x="10477" y="4178"/>
                    <a:pt x="10454" y="3950"/>
                    <a:pt x="10386" y="3744"/>
                  </a:cubicBezTo>
                  <a:cubicBezTo>
                    <a:pt x="10340" y="3630"/>
                    <a:pt x="10295" y="3516"/>
                    <a:pt x="10249" y="3425"/>
                  </a:cubicBezTo>
                  <a:lnTo>
                    <a:pt x="10158" y="3311"/>
                  </a:lnTo>
                  <a:lnTo>
                    <a:pt x="10158" y="3288"/>
                  </a:lnTo>
                  <a:lnTo>
                    <a:pt x="10066" y="3174"/>
                  </a:lnTo>
                  <a:cubicBezTo>
                    <a:pt x="9724" y="2717"/>
                    <a:pt x="9245" y="2443"/>
                    <a:pt x="8834" y="2055"/>
                  </a:cubicBezTo>
                  <a:cubicBezTo>
                    <a:pt x="8788" y="1987"/>
                    <a:pt x="8720" y="1941"/>
                    <a:pt x="8674" y="1895"/>
                  </a:cubicBezTo>
                  <a:cubicBezTo>
                    <a:pt x="8628" y="1827"/>
                    <a:pt x="8560" y="1758"/>
                    <a:pt x="8514" y="1690"/>
                  </a:cubicBezTo>
                  <a:cubicBezTo>
                    <a:pt x="8446" y="1599"/>
                    <a:pt x="8377" y="1507"/>
                    <a:pt x="8309" y="1416"/>
                  </a:cubicBezTo>
                  <a:cubicBezTo>
                    <a:pt x="7966" y="960"/>
                    <a:pt x="7693" y="526"/>
                    <a:pt x="7053" y="343"/>
                  </a:cubicBezTo>
                  <a:cubicBezTo>
                    <a:pt x="6391" y="138"/>
                    <a:pt x="5752" y="184"/>
                    <a:pt x="5090" y="275"/>
                  </a:cubicBezTo>
                  <a:cubicBezTo>
                    <a:pt x="5090" y="275"/>
                    <a:pt x="5090" y="275"/>
                    <a:pt x="5090" y="275"/>
                  </a:cubicBezTo>
                  <a:cubicBezTo>
                    <a:pt x="5068" y="275"/>
                    <a:pt x="5045" y="275"/>
                    <a:pt x="5022" y="275"/>
                  </a:cubicBezTo>
                  <a:cubicBezTo>
                    <a:pt x="4931" y="275"/>
                    <a:pt x="4862" y="298"/>
                    <a:pt x="4771" y="298"/>
                  </a:cubicBezTo>
                  <a:cubicBezTo>
                    <a:pt x="4748" y="298"/>
                    <a:pt x="4702" y="298"/>
                    <a:pt x="4680" y="320"/>
                  </a:cubicBezTo>
                  <a:cubicBezTo>
                    <a:pt x="4565" y="320"/>
                    <a:pt x="4451" y="343"/>
                    <a:pt x="4337" y="343"/>
                  </a:cubicBezTo>
                  <a:cubicBezTo>
                    <a:pt x="4314" y="343"/>
                    <a:pt x="4292" y="343"/>
                    <a:pt x="4269" y="343"/>
                  </a:cubicBezTo>
                  <a:cubicBezTo>
                    <a:pt x="4155" y="343"/>
                    <a:pt x="4018" y="366"/>
                    <a:pt x="3904" y="366"/>
                  </a:cubicBezTo>
                  <a:cubicBezTo>
                    <a:pt x="3881" y="366"/>
                    <a:pt x="3881" y="366"/>
                    <a:pt x="3858" y="366"/>
                  </a:cubicBezTo>
                  <a:cubicBezTo>
                    <a:pt x="3744" y="366"/>
                    <a:pt x="3607" y="343"/>
                    <a:pt x="3493" y="343"/>
                  </a:cubicBezTo>
                  <a:cubicBezTo>
                    <a:pt x="2374" y="206"/>
                    <a:pt x="1393" y="1"/>
                    <a:pt x="229" y="69"/>
                  </a:cubicBezTo>
                  <a:cubicBezTo>
                    <a:pt x="160" y="92"/>
                    <a:pt x="69" y="92"/>
                    <a:pt x="0" y="115"/>
                  </a:cubicBezTo>
                  <a:cubicBezTo>
                    <a:pt x="183" y="343"/>
                    <a:pt x="388" y="572"/>
                    <a:pt x="571" y="777"/>
                  </a:cubicBezTo>
                  <a:cubicBezTo>
                    <a:pt x="1279" y="891"/>
                    <a:pt x="2100" y="1097"/>
                    <a:pt x="2922" y="1370"/>
                  </a:cubicBezTo>
                  <a:cubicBezTo>
                    <a:pt x="3881" y="1667"/>
                    <a:pt x="4817" y="2055"/>
                    <a:pt x="5524" y="2352"/>
                  </a:cubicBezTo>
                  <a:cubicBezTo>
                    <a:pt x="5889" y="2489"/>
                    <a:pt x="6186" y="2626"/>
                    <a:pt x="6369" y="2717"/>
                  </a:cubicBezTo>
                  <a:cubicBezTo>
                    <a:pt x="6574" y="2808"/>
                    <a:pt x="6688" y="2854"/>
                    <a:pt x="6688" y="2854"/>
                  </a:cubicBezTo>
                  <a:cubicBezTo>
                    <a:pt x="6688" y="2854"/>
                    <a:pt x="7168" y="3014"/>
                    <a:pt x="7829" y="3288"/>
                  </a:cubicBezTo>
                  <a:cubicBezTo>
                    <a:pt x="8149" y="3448"/>
                    <a:pt x="8491" y="3630"/>
                    <a:pt x="8834" y="3881"/>
                  </a:cubicBezTo>
                  <a:cubicBezTo>
                    <a:pt x="8902" y="3950"/>
                    <a:pt x="8994" y="3995"/>
                    <a:pt x="9039" y="4064"/>
                  </a:cubicBezTo>
                  <a:lnTo>
                    <a:pt x="9085" y="4087"/>
                  </a:lnTo>
                  <a:lnTo>
                    <a:pt x="9108" y="4109"/>
                  </a:lnTo>
                  <a:cubicBezTo>
                    <a:pt x="9108" y="4109"/>
                    <a:pt x="9131" y="4132"/>
                    <a:pt x="9131" y="4132"/>
                  </a:cubicBezTo>
                  <a:cubicBezTo>
                    <a:pt x="9176" y="4201"/>
                    <a:pt x="9199" y="4269"/>
                    <a:pt x="9153" y="4338"/>
                  </a:cubicBezTo>
                  <a:cubicBezTo>
                    <a:pt x="9153" y="4361"/>
                    <a:pt x="9131" y="4383"/>
                    <a:pt x="9131" y="4383"/>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2"/>
            <p:cNvSpPr/>
            <p:nvPr/>
          </p:nvSpPr>
          <p:spPr>
            <a:xfrm>
              <a:off x="2193100" y="1673725"/>
              <a:ext cx="1725" cy="1150"/>
            </a:xfrm>
            <a:custGeom>
              <a:avLst/>
              <a:gdLst/>
              <a:ahLst/>
              <a:cxnLst/>
              <a:rect l="l" t="t" r="r" b="b"/>
              <a:pathLst>
                <a:path w="69" h="46" extrusionOk="0">
                  <a:moveTo>
                    <a:pt x="69" y="46"/>
                  </a:moveTo>
                  <a:cubicBezTo>
                    <a:pt x="69" y="23"/>
                    <a:pt x="69" y="23"/>
                    <a:pt x="69" y="23"/>
                  </a:cubicBezTo>
                  <a:cubicBezTo>
                    <a:pt x="46" y="23"/>
                    <a:pt x="23" y="23"/>
                    <a:pt x="1" y="0"/>
                  </a:cubicBezTo>
                  <a:cubicBezTo>
                    <a:pt x="23" y="23"/>
                    <a:pt x="46" y="23"/>
                    <a:pt x="69" y="46"/>
                  </a:cubicBezTo>
                  <a:close/>
                </a:path>
              </a:pathLst>
            </a:custGeom>
            <a:solidFill>
              <a:srgbClr val="1B0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2"/>
            <p:cNvSpPr/>
            <p:nvPr/>
          </p:nvSpPr>
          <p:spPr>
            <a:xfrm>
              <a:off x="2497825" y="1201800"/>
              <a:ext cx="576350" cy="703050"/>
            </a:xfrm>
            <a:custGeom>
              <a:avLst/>
              <a:gdLst/>
              <a:ahLst/>
              <a:cxnLst/>
              <a:rect l="l" t="t" r="r" b="b"/>
              <a:pathLst>
                <a:path w="23054" h="28122" extrusionOk="0">
                  <a:moveTo>
                    <a:pt x="7076" y="14495"/>
                  </a:moveTo>
                  <a:cubicBezTo>
                    <a:pt x="9975" y="17028"/>
                    <a:pt x="4086" y="16435"/>
                    <a:pt x="2716" y="16024"/>
                  </a:cubicBezTo>
                  <a:cubicBezTo>
                    <a:pt x="2443" y="15933"/>
                    <a:pt x="2214" y="15864"/>
                    <a:pt x="2009" y="15750"/>
                  </a:cubicBezTo>
                  <a:cubicBezTo>
                    <a:pt x="1895" y="15704"/>
                    <a:pt x="1826" y="15659"/>
                    <a:pt x="1735" y="15613"/>
                  </a:cubicBezTo>
                  <a:cubicBezTo>
                    <a:pt x="1689" y="15590"/>
                    <a:pt x="1689" y="15567"/>
                    <a:pt x="1666" y="15545"/>
                  </a:cubicBezTo>
                  <a:cubicBezTo>
                    <a:pt x="1644" y="15522"/>
                    <a:pt x="1598" y="15499"/>
                    <a:pt x="1598" y="15476"/>
                  </a:cubicBezTo>
                  <a:cubicBezTo>
                    <a:pt x="1598" y="15476"/>
                    <a:pt x="1575" y="15453"/>
                    <a:pt x="1552" y="15430"/>
                  </a:cubicBezTo>
                  <a:cubicBezTo>
                    <a:pt x="1552" y="15430"/>
                    <a:pt x="1575" y="15430"/>
                    <a:pt x="1575" y="15430"/>
                  </a:cubicBezTo>
                  <a:lnTo>
                    <a:pt x="1575" y="15408"/>
                  </a:lnTo>
                  <a:cubicBezTo>
                    <a:pt x="1575" y="15385"/>
                    <a:pt x="1598" y="15385"/>
                    <a:pt x="1598" y="15362"/>
                  </a:cubicBezTo>
                  <a:cubicBezTo>
                    <a:pt x="1598" y="15339"/>
                    <a:pt x="1644" y="15271"/>
                    <a:pt x="1666" y="15248"/>
                  </a:cubicBezTo>
                  <a:cubicBezTo>
                    <a:pt x="1781" y="15065"/>
                    <a:pt x="1940" y="14883"/>
                    <a:pt x="2077" y="14768"/>
                  </a:cubicBezTo>
                  <a:cubicBezTo>
                    <a:pt x="2191" y="14654"/>
                    <a:pt x="2260" y="14609"/>
                    <a:pt x="2260" y="14609"/>
                  </a:cubicBezTo>
                  <a:cubicBezTo>
                    <a:pt x="2260" y="14609"/>
                    <a:pt x="2534" y="14358"/>
                    <a:pt x="3104" y="13970"/>
                  </a:cubicBezTo>
                  <a:cubicBezTo>
                    <a:pt x="4542" y="12965"/>
                    <a:pt x="5980" y="13148"/>
                    <a:pt x="7076" y="14495"/>
                  </a:cubicBezTo>
                  <a:moveTo>
                    <a:pt x="22962" y="8081"/>
                  </a:moveTo>
                  <a:cubicBezTo>
                    <a:pt x="22803" y="8126"/>
                    <a:pt x="22666" y="8149"/>
                    <a:pt x="22529" y="8195"/>
                  </a:cubicBezTo>
                  <a:cubicBezTo>
                    <a:pt x="22506" y="8195"/>
                    <a:pt x="22483" y="8195"/>
                    <a:pt x="22460" y="8218"/>
                  </a:cubicBezTo>
                  <a:cubicBezTo>
                    <a:pt x="22323" y="8240"/>
                    <a:pt x="22186" y="8286"/>
                    <a:pt x="22049" y="8286"/>
                  </a:cubicBezTo>
                  <a:cubicBezTo>
                    <a:pt x="21981" y="8309"/>
                    <a:pt x="21890" y="8309"/>
                    <a:pt x="21821" y="8309"/>
                  </a:cubicBezTo>
                  <a:cubicBezTo>
                    <a:pt x="21388" y="8309"/>
                    <a:pt x="20954" y="8332"/>
                    <a:pt x="20589" y="8309"/>
                  </a:cubicBezTo>
                  <a:cubicBezTo>
                    <a:pt x="20520" y="8309"/>
                    <a:pt x="20429" y="8309"/>
                    <a:pt x="20338" y="8286"/>
                  </a:cubicBezTo>
                  <a:cubicBezTo>
                    <a:pt x="20269" y="8286"/>
                    <a:pt x="20201" y="8263"/>
                    <a:pt x="20155" y="8240"/>
                  </a:cubicBezTo>
                  <a:cubicBezTo>
                    <a:pt x="20086" y="8240"/>
                    <a:pt x="20041" y="8218"/>
                    <a:pt x="19995" y="8195"/>
                  </a:cubicBezTo>
                  <a:cubicBezTo>
                    <a:pt x="19950" y="8195"/>
                    <a:pt x="19927" y="8172"/>
                    <a:pt x="19881" y="8149"/>
                  </a:cubicBezTo>
                  <a:cubicBezTo>
                    <a:pt x="19858" y="8149"/>
                    <a:pt x="19835" y="8126"/>
                    <a:pt x="19813" y="8126"/>
                  </a:cubicBezTo>
                  <a:cubicBezTo>
                    <a:pt x="19698" y="8058"/>
                    <a:pt x="19584" y="7989"/>
                    <a:pt x="19493" y="7944"/>
                  </a:cubicBezTo>
                  <a:cubicBezTo>
                    <a:pt x="19402" y="7898"/>
                    <a:pt x="19310" y="7807"/>
                    <a:pt x="19242" y="7761"/>
                  </a:cubicBezTo>
                  <a:cubicBezTo>
                    <a:pt x="19105" y="7670"/>
                    <a:pt x="19037" y="7624"/>
                    <a:pt x="19037" y="7624"/>
                  </a:cubicBezTo>
                  <a:cubicBezTo>
                    <a:pt x="19037" y="7624"/>
                    <a:pt x="18945" y="7556"/>
                    <a:pt x="18785" y="7464"/>
                  </a:cubicBezTo>
                  <a:cubicBezTo>
                    <a:pt x="18648" y="7373"/>
                    <a:pt x="18420" y="7259"/>
                    <a:pt x="18169" y="7076"/>
                  </a:cubicBezTo>
                  <a:cubicBezTo>
                    <a:pt x="17781" y="6802"/>
                    <a:pt x="17279" y="6392"/>
                    <a:pt x="16686" y="6004"/>
                  </a:cubicBezTo>
                  <a:cubicBezTo>
                    <a:pt x="16663" y="6004"/>
                    <a:pt x="16640" y="5981"/>
                    <a:pt x="16640" y="5981"/>
                  </a:cubicBezTo>
                  <a:cubicBezTo>
                    <a:pt x="16480" y="5867"/>
                    <a:pt x="16297" y="5775"/>
                    <a:pt x="16138" y="5684"/>
                  </a:cubicBezTo>
                  <a:cubicBezTo>
                    <a:pt x="15864" y="5524"/>
                    <a:pt x="15567" y="5410"/>
                    <a:pt x="15270" y="5319"/>
                  </a:cubicBezTo>
                  <a:cubicBezTo>
                    <a:pt x="15818" y="5159"/>
                    <a:pt x="16366" y="4976"/>
                    <a:pt x="16891" y="4771"/>
                  </a:cubicBezTo>
                  <a:cubicBezTo>
                    <a:pt x="17074" y="4703"/>
                    <a:pt x="17279" y="4634"/>
                    <a:pt x="17462" y="4543"/>
                  </a:cubicBezTo>
                  <a:cubicBezTo>
                    <a:pt x="17644" y="4474"/>
                    <a:pt x="17827" y="4383"/>
                    <a:pt x="18009" y="4269"/>
                  </a:cubicBezTo>
                  <a:lnTo>
                    <a:pt x="18260" y="4132"/>
                  </a:lnTo>
                  <a:lnTo>
                    <a:pt x="18512" y="3972"/>
                  </a:lnTo>
                  <a:cubicBezTo>
                    <a:pt x="18671" y="3858"/>
                    <a:pt x="18831" y="3744"/>
                    <a:pt x="18991" y="3607"/>
                  </a:cubicBezTo>
                  <a:cubicBezTo>
                    <a:pt x="19562" y="3128"/>
                    <a:pt x="20041" y="2603"/>
                    <a:pt x="20452" y="2146"/>
                  </a:cubicBezTo>
                  <a:cubicBezTo>
                    <a:pt x="20863" y="1667"/>
                    <a:pt x="21228" y="1233"/>
                    <a:pt x="21570" y="868"/>
                  </a:cubicBezTo>
                  <a:cubicBezTo>
                    <a:pt x="21730" y="708"/>
                    <a:pt x="21890" y="548"/>
                    <a:pt x="22049" y="434"/>
                  </a:cubicBezTo>
                  <a:cubicBezTo>
                    <a:pt x="22004" y="274"/>
                    <a:pt x="21958" y="137"/>
                    <a:pt x="21890" y="1"/>
                  </a:cubicBezTo>
                  <a:cubicBezTo>
                    <a:pt x="21684" y="137"/>
                    <a:pt x="21456" y="297"/>
                    <a:pt x="21228" y="503"/>
                  </a:cubicBezTo>
                  <a:cubicBezTo>
                    <a:pt x="20840" y="845"/>
                    <a:pt x="20406" y="1256"/>
                    <a:pt x="19972" y="1690"/>
                  </a:cubicBezTo>
                  <a:cubicBezTo>
                    <a:pt x="19516" y="2123"/>
                    <a:pt x="19037" y="2580"/>
                    <a:pt x="18489" y="2968"/>
                  </a:cubicBezTo>
                  <a:cubicBezTo>
                    <a:pt x="18375" y="3059"/>
                    <a:pt x="18238" y="3150"/>
                    <a:pt x="18101" y="3242"/>
                  </a:cubicBezTo>
                  <a:cubicBezTo>
                    <a:pt x="18009" y="3287"/>
                    <a:pt x="17918" y="3333"/>
                    <a:pt x="17827" y="3379"/>
                  </a:cubicBezTo>
                  <a:cubicBezTo>
                    <a:pt x="17781" y="3401"/>
                    <a:pt x="17735" y="3424"/>
                    <a:pt x="17690" y="3447"/>
                  </a:cubicBezTo>
                  <a:cubicBezTo>
                    <a:pt x="17553" y="3516"/>
                    <a:pt x="17439" y="3561"/>
                    <a:pt x="17302" y="3630"/>
                  </a:cubicBezTo>
                  <a:cubicBezTo>
                    <a:pt x="17302" y="3630"/>
                    <a:pt x="17279" y="3630"/>
                    <a:pt x="17256" y="3630"/>
                  </a:cubicBezTo>
                  <a:cubicBezTo>
                    <a:pt x="17119" y="3698"/>
                    <a:pt x="16982" y="3744"/>
                    <a:pt x="16822" y="3812"/>
                  </a:cubicBezTo>
                  <a:cubicBezTo>
                    <a:pt x="16731" y="3835"/>
                    <a:pt x="16663" y="3858"/>
                    <a:pt x="16571" y="3881"/>
                  </a:cubicBezTo>
                  <a:cubicBezTo>
                    <a:pt x="15864" y="4132"/>
                    <a:pt x="15088" y="4292"/>
                    <a:pt x="14266" y="4497"/>
                  </a:cubicBezTo>
                  <a:cubicBezTo>
                    <a:pt x="13604" y="4680"/>
                    <a:pt x="12897" y="4885"/>
                    <a:pt x="12235" y="5273"/>
                  </a:cubicBezTo>
                  <a:cubicBezTo>
                    <a:pt x="12212" y="5296"/>
                    <a:pt x="12189" y="5296"/>
                    <a:pt x="12166" y="5319"/>
                  </a:cubicBezTo>
                  <a:cubicBezTo>
                    <a:pt x="12029" y="5387"/>
                    <a:pt x="11915" y="5479"/>
                    <a:pt x="11778" y="5570"/>
                  </a:cubicBezTo>
                  <a:cubicBezTo>
                    <a:pt x="11390" y="5844"/>
                    <a:pt x="11093" y="6186"/>
                    <a:pt x="10797" y="6529"/>
                  </a:cubicBezTo>
                  <a:cubicBezTo>
                    <a:pt x="10500" y="6871"/>
                    <a:pt x="10249" y="7236"/>
                    <a:pt x="10021" y="7578"/>
                  </a:cubicBezTo>
                  <a:cubicBezTo>
                    <a:pt x="9769" y="7944"/>
                    <a:pt x="9564" y="8263"/>
                    <a:pt x="9336" y="8560"/>
                  </a:cubicBezTo>
                  <a:cubicBezTo>
                    <a:pt x="8971" y="9039"/>
                    <a:pt x="8240" y="9815"/>
                    <a:pt x="7647" y="10044"/>
                  </a:cubicBezTo>
                  <a:cubicBezTo>
                    <a:pt x="7578" y="10089"/>
                    <a:pt x="7510" y="10112"/>
                    <a:pt x="7418" y="10135"/>
                  </a:cubicBezTo>
                  <a:cubicBezTo>
                    <a:pt x="7396" y="10135"/>
                    <a:pt x="7373" y="10135"/>
                    <a:pt x="7373" y="10135"/>
                  </a:cubicBezTo>
                  <a:cubicBezTo>
                    <a:pt x="7281" y="10158"/>
                    <a:pt x="7213" y="10181"/>
                    <a:pt x="7145" y="10181"/>
                  </a:cubicBezTo>
                  <a:cubicBezTo>
                    <a:pt x="7145" y="10181"/>
                    <a:pt x="7145" y="10181"/>
                    <a:pt x="7122" y="10181"/>
                  </a:cubicBezTo>
                  <a:cubicBezTo>
                    <a:pt x="7053" y="10203"/>
                    <a:pt x="6985" y="10203"/>
                    <a:pt x="6893" y="10203"/>
                  </a:cubicBezTo>
                  <a:cubicBezTo>
                    <a:pt x="6871" y="10203"/>
                    <a:pt x="6848" y="10203"/>
                    <a:pt x="6825" y="10203"/>
                  </a:cubicBezTo>
                  <a:cubicBezTo>
                    <a:pt x="6757" y="10203"/>
                    <a:pt x="6688" y="10203"/>
                    <a:pt x="6620" y="10203"/>
                  </a:cubicBezTo>
                  <a:cubicBezTo>
                    <a:pt x="6597" y="10203"/>
                    <a:pt x="6597" y="10203"/>
                    <a:pt x="6574" y="10203"/>
                  </a:cubicBezTo>
                  <a:cubicBezTo>
                    <a:pt x="6505" y="10203"/>
                    <a:pt x="6414" y="10203"/>
                    <a:pt x="6346" y="10181"/>
                  </a:cubicBezTo>
                  <a:cubicBezTo>
                    <a:pt x="6300" y="10181"/>
                    <a:pt x="6277" y="10181"/>
                    <a:pt x="6232" y="10181"/>
                  </a:cubicBezTo>
                  <a:cubicBezTo>
                    <a:pt x="6209" y="10181"/>
                    <a:pt x="6163" y="10181"/>
                    <a:pt x="6117" y="10158"/>
                  </a:cubicBezTo>
                  <a:cubicBezTo>
                    <a:pt x="6003" y="10158"/>
                    <a:pt x="5889" y="10135"/>
                    <a:pt x="5752" y="10135"/>
                  </a:cubicBezTo>
                  <a:cubicBezTo>
                    <a:pt x="5752" y="10135"/>
                    <a:pt x="5752" y="10135"/>
                    <a:pt x="5752" y="10135"/>
                  </a:cubicBezTo>
                  <a:cubicBezTo>
                    <a:pt x="5410" y="10089"/>
                    <a:pt x="5045" y="10089"/>
                    <a:pt x="4725" y="10135"/>
                  </a:cubicBezTo>
                  <a:cubicBezTo>
                    <a:pt x="3835" y="10295"/>
                    <a:pt x="2831" y="10820"/>
                    <a:pt x="2397" y="11664"/>
                  </a:cubicBezTo>
                  <a:cubicBezTo>
                    <a:pt x="2260" y="11938"/>
                    <a:pt x="2237" y="12212"/>
                    <a:pt x="2123" y="12463"/>
                  </a:cubicBezTo>
                  <a:cubicBezTo>
                    <a:pt x="2123" y="12463"/>
                    <a:pt x="2123" y="12463"/>
                    <a:pt x="2123" y="12463"/>
                  </a:cubicBezTo>
                  <a:cubicBezTo>
                    <a:pt x="2100" y="12509"/>
                    <a:pt x="2100" y="12532"/>
                    <a:pt x="2077" y="12554"/>
                  </a:cubicBezTo>
                  <a:cubicBezTo>
                    <a:pt x="2077" y="12577"/>
                    <a:pt x="2077" y="12577"/>
                    <a:pt x="2054" y="12600"/>
                  </a:cubicBezTo>
                  <a:cubicBezTo>
                    <a:pt x="2032" y="12623"/>
                    <a:pt x="2009" y="12669"/>
                    <a:pt x="1986" y="12714"/>
                  </a:cubicBezTo>
                  <a:cubicBezTo>
                    <a:pt x="1940" y="12760"/>
                    <a:pt x="1895" y="12805"/>
                    <a:pt x="1849" y="12851"/>
                  </a:cubicBezTo>
                  <a:cubicBezTo>
                    <a:pt x="1826" y="12851"/>
                    <a:pt x="1826" y="12874"/>
                    <a:pt x="1826" y="12874"/>
                  </a:cubicBezTo>
                  <a:cubicBezTo>
                    <a:pt x="1758" y="12920"/>
                    <a:pt x="1712" y="12942"/>
                    <a:pt x="1666" y="12988"/>
                  </a:cubicBezTo>
                  <a:cubicBezTo>
                    <a:pt x="1644" y="13011"/>
                    <a:pt x="1621" y="13011"/>
                    <a:pt x="1598" y="13034"/>
                  </a:cubicBezTo>
                  <a:cubicBezTo>
                    <a:pt x="1598" y="13034"/>
                    <a:pt x="1598" y="13034"/>
                    <a:pt x="1575" y="13034"/>
                  </a:cubicBezTo>
                  <a:cubicBezTo>
                    <a:pt x="1438" y="13148"/>
                    <a:pt x="1278" y="13239"/>
                    <a:pt x="1164" y="13330"/>
                  </a:cubicBezTo>
                  <a:cubicBezTo>
                    <a:pt x="1164" y="13330"/>
                    <a:pt x="1073" y="13399"/>
                    <a:pt x="913" y="13559"/>
                  </a:cubicBezTo>
                  <a:cubicBezTo>
                    <a:pt x="822" y="13627"/>
                    <a:pt x="731" y="13741"/>
                    <a:pt x="616" y="13878"/>
                  </a:cubicBezTo>
                  <a:cubicBezTo>
                    <a:pt x="343" y="14198"/>
                    <a:pt x="183" y="14495"/>
                    <a:pt x="92" y="14791"/>
                  </a:cubicBezTo>
                  <a:cubicBezTo>
                    <a:pt x="46" y="14860"/>
                    <a:pt x="46" y="14951"/>
                    <a:pt x="23" y="15020"/>
                  </a:cubicBezTo>
                  <a:cubicBezTo>
                    <a:pt x="23" y="15042"/>
                    <a:pt x="23" y="15042"/>
                    <a:pt x="23" y="15065"/>
                  </a:cubicBezTo>
                  <a:cubicBezTo>
                    <a:pt x="0" y="15134"/>
                    <a:pt x="0" y="15202"/>
                    <a:pt x="0" y="15271"/>
                  </a:cubicBezTo>
                  <a:cubicBezTo>
                    <a:pt x="0" y="15293"/>
                    <a:pt x="0" y="15316"/>
                    <a:pt x="0" y="15316"/>
                  </a:cubicBezTo>
                  <a:cubicBezTo>
                    <a:pt x="0" y="15385"/>
                    <a:pt x="0" y="15453"/>
                    <a:pt x="0" y="15522"/>
                  </a:cubicBezTo>
                  <a:cubicBezTo>
                    <a:pt x="0" y="15545"/>
                    <a:pt x="0" y="15545"/>
                    <a:pt x="0" y="15545"/>
                  </a:cubicBezTo>
                  <a:cubicBezTo>
                    <a:pt x="23" y="15773"/>
                    <a:pt x="114" y="15978"/>
                    <a:pt x="228" y="16161"/>
                  </a:cubicBezTo>
                  <a:cubicBezTo>
                    <a:pt x="228" y="16184"/>
                    <a:pt x="228" y="16184"/>
                    <a:pt x="251" y="16206"/>
                  </a:cubicBezTo>
                  <a:cubicBezTo>
                    <a:pt x="274" y="16252"/>
                    <a:pt x="320" y="16298"/>
                    <a:pt x="343" y="16343"/>
                  </a:cubicBezTo>
                  <a:cubicBezTo>
                    <a:pt x="365" y="16366"/>
                    <a:pt x="388" y="16389"/>
                    <a:pt x="411" y="16412"/>
                  </a:cubicBezTo>
                  <a:cubicBezTo>
                    <a:pt x="434" y="16458"/>
                    <a:pt x="480" y="16503"/>
                    <a:pt x="525" y="16549"/>
                  </a:cubicBezTo>
                  <a:cubicBezTo>
                    <a:pt x="548" y="16572"/>
                    <a:pt x="571" y="16594"/>
                    <a:pt x="594" y="16617"/>
                  </a:cubicBezTo>
                  <a:cubicBezTo>
                    <a:pt x="639" y="16663"/>
                    <a:pt x="662" y="16686"/>
                    <a:pt x="708" y="16731"/>
                  </a:cubicBezTo>
                  <a:cubicBezTo>
                    <a:pt x="753" y="16754"/>
                    <a:pt x="776" y="16777"/>
                    <a:pt x="822" y="16800"/>
                  </a:cubicBezTo>
                  <a:cubicBezTo>
                    <a:pt x="868" y="16846"/>
                    <a:pt x="936" y="16914"/>
                    <a:pt x="1027" y="16960"/>
                  </a:cubicBezTo>
                  <a:cubicBezTo>
                    <a:pt x="1073" y="16983"/>
                    <a:pt x="1119" y="17028"/>
                    <a:pt x="1187" y="17051"/>
                  </a:cubicBezTo>
                  <a:cubicBezTo>
                    <a:pt x="1210" y="17074"/>
                    <a:pt x="1256" y="17097"/>
                    <a:pt x="1301" y="17119"/>
                  </a:cubicBezTo>
                  <a:cubicBezTo>
                    <a:pt x="1347" y="17142"/>
                    <a:pt x="1415" y="17188"/>
                    <a:pt x="1461" y="17211"/>
                  </a:cubicBezTo>
                  <a:cubicBezTo>
                    <a:pt x="1507" y="17234"/>
                    <a:pt x="1552" y="17234"/>
                    <a:pt x="1598" y="17256"/>
                  </a:cubicBezTo>
                  <a:cubicBezTo>
                    <a:pt x="1644" y="17279"/>
                    <a:pt x="1712" y="17325"/>
                    <a:pt x="1758" y="17348"/>
                  </a:cubicBezTo>
                  <a:cubicBezTo>
                    <a:pt x="1803" y="17348"/>
                    <a:pt x="1849" y="17371"/>
                    <a:pt x="1895" y="17393"/>
                  </a:cubicBezTo>
                  <a:cubicBezTo>
                    <a:pt x="1963" y="17416"/>
                    <a:pt x="2032" y="17439"/>
                    <a:pt x="2100" y="17462"/>
                  </a:cubicBezTo>
                  <a:cubicBezTo>
                    <a:pt x="2123" y="17462"/>
                    <a:pt x="2169" y="17485"/>
                    <a:pt x="2214" y="17485"/>
                  </a:cubicBezTo>
                  <a:cubicBezTo>
                    <a:pt x="2306" y="17530"/>
                    <a:pt x="2420" y="17553"/>
                    <a:pt x="2534" y="17576"/>
                  </a:cubicBezTo>
                  <a:cubicBezTo>
                    <a:pt x="3995" y="17918"/>
                    <a:pt x="5387" y="17599"/>
                    <a:pt x="6848" y="17667"/>
                  </a:cubicBezTo>
                  <a:cubicBezTo>
                    <a:pt x="8217" y="17736"/>
                    <a:pt x="9496" y="18649"/>
                    <a:pt x="9998" y="19973"/>
                  </a:cubicBezTo>
                  <a:cubicBezTo>
                    <a:pt x="10021" y="20087"/>
                    <a:pt x="10043" y="20178"/>
                    <a:pt x="10066" y="20269"/>
                  </a:cubicBezTo>
                  <a:cubicBezTo>
                    <a:pt x="10066" y="20315"/>
                    <a:pt x="10066" y="20338"/>
                    <a:pt x="10089" y="20361"/>
                  </a:cubicBezTo>
                  <a:cubicBezTo>
                    <a:pt x="10089" y="20429"/>
                    <a:pt x="10089" y="20520"/>
                    <a:pt x="10089" y="20589"/>
                  </a:cubicBezTo>
                  <a:cubicBezTo>
                    <a:pt x="10089" y="20612"/>
                    <a:pt x="10089" y="20635"/>
                    <a:pt x="10089" y="20657"/>
                  </a:cubicBezTo>
                  <a:cubicBezTo>
                    <a:pt x="10089" y="20749"/>
                    <a:pt x="10089" y="20840"/>
                    <a:pt x="10066" y="20931"/>
                  </a:cubicBezTo>
                  <a:cubicBezTo>
                    <a:pt x="10066" y="20954"/>
                    <a:pt x="10066" y="20954"/>
                    <a:pt x="10066" y="20977"/>
                  </a:cubicBezTo>
                  <a:cubicBezTo>
                    <a:pt x="10043" y="21045"/>
                    <a:pt x="10021" y="21114"/>
                    <a:pt x="9998" y="21205"/>
                  </a:cubicBezTo>
                  <a:cubicBezTo>
                    <a:pt x="9975" y="21228"/>
                    <a:pt x="9975" y="21251"/>
                    <a:pt x="9952" y="21274"/>
                  </a:cubicBezTo>
                  <a:cubicBezTo>
                    <a:pt x="9929" y="21342"/>
                    <a:pt x="9906" y="21411"/>
                    <a:pt x="9861" y="21479"/>
                  </a:cubicBezTo>
                  <a:cubicBezTo>
                    <a:pt x="9861" y="21502"/>
                    <a:pt x="9838" y="21525"/>
                    <a:pt x="9838" y="21525"/>
                  </a:cubicBezTo>
                  <a:cubicBezTo>
                    <a:pt x="9792" y="21616"/>
                    <a:pt x="9747" y="21707"/>
                    <a:pt x="9701" y="21776"/>
                  </a:cubicBezTo>
                  <a:cubicBezTo>
                    <a:pt x="9678" y="21799"/>
                    <a:pt x="9678" y="21799"/>
                    <a:pt x="9678" y="21821"/>
                  </a:cubicBezTo>
                  <a:cubicBezTo>
                    <a:pt x="9610" y="21890"/>
                    <a:pt x="9564" y="21958"/>
                    <a:pt x="9518" y="22027"/>
                  </a:cubicBezTo>
                  <a:cubicBezTo>
                    <a:pt x="9496" y="22050"/>
                    <a:pt x="9496" y="22073"/>
                    <a:pt x="9473" y="22073"/>
                  </a:cubicBezTo>
                  <a:cubicBezTo>
                    <a:pt x="9404" y="22164"/>
                    <a:pt x="9359" y="22232"/>
                    <a:pt x="9290" y="22301"/>
                  </a:cubicBezTo>
                  <a:cubicBezTo>
                    <a:pt x="9016" y="22620"/>
                    <a:pt x="8719" y="22917"/>
                    <a:pt x="8446" y="23191"/>
                  </a:cubicBezTo>
                  <a:cubicBezTo>
                    <a:pt x="7898" y="23807"/>
                    <a:pt x="7190" y="24332"/>
                    <a:pt x="6757" y="25040"/>
                  </a:cubicBezTo>
                  <a:cubicBezTo>
                    <a:pt x="6368" y="25656"/>
                    <a:pt x="6323" y="25998"/>
                    <a:pt x="6528" y="26318"/>
                  </a:cubicBezTo>
                  <a:lnTo>
                    <a:pt x="6528" y="26318"/>
                  </a:lnTo>
                  <a:cubicBezTo>
                    <a:pt x="6528" y="26318"/>
                    <a:pt x="6528" y="26318"/>
                    <a:pt x="6528" y="26318"/>
                  </a:cubicBezTo>
                  <a:cubicBezTo>
                    <a:pt x="6574" y="26387"/>
                    <a:pt x="6620" y="26432"/>
                    <a:pt x="6688" y="26501"/>
                  </a:cubicBezTo>
                  <a:cubicBezTo>
                    <a:pt x="6688" y="26501"/>
                    <a:pt x="6688" y="26501"/>
                    <a:pt x="6688" y="26501"/>
                  </a:cubicBezTo>
                  <a:cubicBezTo>
                    <a:pt x="6757" y="26546"/>
                    <a:pt x="6825" y="26615"/>
                    <a:pt x="6893" y="26660"/>
                  </a:cubicBezTo>
                  <a:cubicBezTo>
                    <a:pt x="6893" y="26683"/>
                    <a:pt x="6893" y="26683"/>
                    <a:pt x="6916" y="26683"/>
                  </a:cubicBezTo>
                  <a:cubicBezTo>
                    <a:pt x="6985" y="26729"/>
                    <a:pt x="7076" y="26797"/>
                    <a:pt x="7167" y="26866"/>
                  </a:cubicBezTo>
                  <a:cubicBezTo>
                    <a:pt x="7167" y="26866"/>
                    <a:pt x="7167" y="26866"/>
                    <a:pt x="7167" y="26866"/>
                  </a:cubicBezTo>
                  <a:cubicBezTo>
                    <a:pt x="7259" y="26934"/>
                    <a:pt x="7350" y="26980"/>
                    <a:pt x="7464" y="27048"/>
                  </a:cubicBezTo>
                  <a:cubicBezTo>
                    <a:pt x="8103" y="27482"/>
                    <a:pt x="8537" y="27916"/>
                    <a:pt x="9153" y="28121"/>
                  </a:cubicBezTo>
                  <a:cubicBezTo>
                    <a:pt x="9975" y="27779"/>
                    <a:pt x="10774" y="27368"/>
                    <a:pt x="11550" y="26934"/>
                  </a:cubicBezTo>
                  <a:cubicBezTo>
                    <a:pt x="10819" y="26820"/>
                    <a:pt x="9998" y="26615"/>
                    <a:pt x="9769" y="26478"/>
                  </a:cubicBezTo>
                  <a:cubicBezTo>
                    <a:pt x="8354" y="25793"/>
                    <a:pt x="8948" y="24697"/>
                    <a:pt x="9929" y="23899"/>
                  </a:cubicBezTo>
                  <a:cubicBezTo>
                    <a:pt x="10089" y="23784"/>
                    <a:pt x="10226" y="23647"/>
                    <a:pt x="10363" y="23533"/>
                  </a:cubicBezTo>
                  <a:cubicBezTo>
                    <a:pt x="10386" y="23511"/>
                    <a:pt x="10409" y="23465"/>
                    <a:pt x="10454" y="23442"/>
                  </a:cubicBezTo>
                  <a:cubicBezTo>
                    <a:pt x="10477" y="23396"/>
                    <a:pt x="10523" y="23351"/>
                    <a:pt x="10546" y="23328"/>
                  </a:cubicBezTo>
                  <a:cubicBezTo>
                    <a:pt x="10591" y="23282"/>
                    <a:pt x="10637" y="23237"/>
                    <a:pt x="10660" y="23191"/>
                  </a:cubicBezTo>
                  <a:cubicBezTo>
                    <a:pt x="10682" y="23145"/>
                    <a:pt x="10705" y="23100"/>
                    <a:pt x="10728" y="23077"/>
                  </a:cubicBezTo>
                  <a:cubicBezTo>
                    <a:pt x="10819" y="22917"/>
                    <a:pt x="10888" y="22803"/>
                    <a:pt x="10888" y="22803"/>
                  </a:cubicBezTo>
                  <a:cubicBezTo>
                    <a:pt x="10888" y="22803"/>
                    <a:pt x="10956" y="22712"/>
                    <a:pt x="11048" y="22529"/>
                  </a:cubicBezTo>
                  <a:cubicBezTo>
                    <a:pt x="11139" y="22324"/>
                    <a:pt x="11276" y="22073"/>
                    <a:pt x="11436" y="21662"/>
                  </a:cubicBezTo>
                  <a:cubicBezTo>
                    <a:pt x="11527" y="21456"/>
                    <a:pt x="11618" y="21182"/>
                    <a:pt x="11641" y="20863"/>
                  </a:cubicBezTo>
                  <a:cubicBezTo>
                    <a:pt x="11687" y="20543"/>
                    <a:pt x="11595" y="20178"/>
                    <a:pt x="11481" y="19904"/>
                  </a:cubicBezTo>
                  <a:cubicBezTo>
                    <a:pt x="11207" y="19356"/>
                    <a:pt x="10865" y="18968"/>
                    <a:pt x="10523" y="18603"/>
                  </a:cubicBezTo>
                  <a:lnTo>
                    <a:pt x="10409" y="18466"/>
                  </a:lnTo>
                  <a:cubicBezTo>
                    <a:pt x="10409" y="18466"/>
                    <a:pt x="10363" y="18398"/>
                    <a:pt x="10317" y="18352"/>
                  </a:cubicBezTo>
                  <a:cubicBezTo>
                    <a:pt x="10226" y="18261"/>
                    <a:pt x="10157" y="18147"/>
                    <a:pt x="10066" y="18055"/>
                  </a:cubicBezTo>
                  <a:cubicBezTo>
                    <a:pt x="9884" y="17873"/>
                    <a:pt x="9701" y="17690"/>
                    <a:pt x="9518" y="17530"/>
                  </a:cubicBezTo>
                  <a:cubicBezTo>
                    <a:pt x="9427" y="17439"/>
                    <a:pt x="9313" y="17371"/>
                    <a:pt x="9222" y="17302"/>
                  </a:cubicBezTo>
                  <a:cubicBezTo>
                    <a:pt x="9176" y="17279"/>
                    <a:pt x="9130" y="17256"/>
                    <a:pt x="9085" y="17211"/>
                  </a:cubicBezTo>
                  <a:cubicBezTo>
                    <a:pt x="9952" y="17005"/>
                    <a:pt x="10819" y="16800"/>
                    <a:pt x="11664" y="16686"/>
                  </a:cubicBezTo>
                  <a:cubicBezTo>
                    <a:pt x="12463" y="16572"/>
                    <a:pt x="13262" y="16549"/>
                    <a:pt x="14015" y="16640"/>
                  </a:cubicBezTo>
                  <a:lnTo>
                    <a:pt x="14312" y="16686"/>
                  </a:lnTo>
                  <a:lnTo>
                    <a:pt x="14449" y="16709"/>
                  </a:lnTo>
                  <a:cubicBezTo>
                    <a:pt x="14494" y="16709"/>
                    <a:pt x="14494" y="16709"/>
                    <a:pt x="14540" y="16709"/>
                  </a:cubicBezTo>
                  <a:cubicBezTo>
                    <a:pt x="15339" y="16983"/>
                    <a:pt x="15978" y="17005"/>
                    <a:pt x="16549" y="17667"/>
                  </a:cubicBezTo>
                  <a:cubicBezTo>
                    <a:pt x="16937" y="18124"/>
                    <a:pt x="17142" y="18854"/>
                    <a:pt x="17713" y="19128"/>
                  </a:cubicBezTo>
                  <a:cubicBezTo>
                    <a:pt x="18489" y="19470"/>
                    <a:pt x="19333" y="18945"/>
                    <a:pt x="19995" y="18512"/>
                  </a:cubicBezTo>
                  <a:cubicBezTo>
                    <a:pt x="20269" y="18032"/>
                    <a:pt x="20543" y="17530"/>
                    <a:pt x="20794" y="17028"/>
                  </a:cubicBezTo>
                  <a:cubicBezTo>
                    <a:pt x="20680" y="17074"/>
                    <a:pt x="20566" y="17119"/>
                    <a:pt x="20429" y="17165"/>
                  </a:cubicBezTo>
                  <a:cubicBezTo>
                    <a:pt x="20315" y="17188"/>
                    <a:pt x="20201" y="17234"/>
                    <a:pt x="20064" y="17256"/>
                  </a:cubicBezTo>
                  <a:cubicBezTo>
                    <a:pt x="19950" y="17256"/>
                    <a:pt x="19813" y="17279"/>
                    <a:pt x="19698" y="17279"/>
                  </a:cubicBezTo>
                  <a:cubicBezTo>
                    <a:pt x="19653" y="17279"/>
                    <a:pt x="19630" y="17279"/>
                    <a:pt x="19584" y="17279"/>
                  </a:cubicBezTo>
                  <a:cubicBezTo>
                    <a:pt x="19288" y="17256"/>
                    <a:pt x="18968" y="17211"/>
                    <a:pt x="18626" y="17142"/>
                  </a:cubicBezTo>
                  <a:cubicBezTo>
                    <a:pt x="18215" y="17028"/>
                    <a:pt x="17758" y="16891"/>
                    <a:pt x="17325" y="16709"/>
                  </a:cubicBezTo>
                  <a:cubicBezTo>
                    <a:pt x="17074" y="16617"/>
                    <a:pt x="16822" y="16526"/>
                    <a:pt x="16549" y="16412"/>
                  </a:cubicBezTo>
                  <a:cubicBezTo>
                    <a:pt x="16183" y="16275"/>
                    <a:pt x="15818" y="16115"/>
                    <a:pt x="15453" y="15955"/>
                  </a:cubicBezTo>
                  <a:cubicBezTo>
                    <a:pt x="15270" y="15887"/>
                    <a:pt x="15065" y="15796"/>
                    <a:pt x="14859" y="15727"/>
                  </a:cubicBezTo>
                  <a:lnTo>
                    <a:pt x="14768" y="15681"/>
                  </a:lnTo>
                  <a:cubicBezTo>
                    <a:pt x="14723" y="15681"/>
                    <a:pt x="14700" y="15681"/>
                    <a:pt x="14654" y="15681"/>
                  </a:cubicBezTo>
                  <a:lnTo>
                    <a:pt x="14494" y="15636"/>
                  </a:lnTo>
                  <a:lnTo>
                    <a:pt x="14175" y="15567"/>
                  </a:lnTo>
                  <a:cubicBezTo>
                    <a:pt x="13307" y="15430"/>
                    <a:pt x="12417" y="15430"/>
                    <a:pt x="11527" y="15499"/>
                  </a:cubicBezTo>
                  <a:cubicBezTo>
                    <a:pt x="11185" y="15545"/>
                    <a:pt x="10865" y="15590"/>
                    <a:pt x="10523" y="15636"/>
                  </a:cubicBezTo>
                  <a:cubicBezTo>
                    <a:pt x="10272" y="15476"/>
                    <a:pt x="9998" y="15271"/>
                    <a:pt x="9747" y="15042"/>
                  </a:cubicBezTo>
                  <a:cubicBezTo>
                    <a:pt x="9359" y="14677"/>
                    <a:pt x="9016" y="14243"/>
                    <a:pt x="8742" y="13901"/>
                  </a:cubicBezTo>
                  <a:cubicBezTo>
                    <a:pt x="8468" y="13559"/>
                    <a:pt x="8286" y="13330"/>
                    <a:pt x="8286" y="13330"/>
                  </a:cubicBezTo>
                  <a:cubicBezTo>
                    <a:pt x="8286" y="13330"/>
                    <a:pt x="8080" y="13125"/>
                    <a:pt x="7715" y="12828"/>
                  </a:cubicBezTo>
                  <a:cubicBezTo>
                    <a:pt x="7418" y="12600"/>
                    <a:pt x="7008" y="12280"/>
                    <a:pt x="6528" y="12007"/>
                  </a:cubicBezTo>
                  <a:cubicBezTo>
                    <a:pt x="6825" y="11870"/>
                    <a:pt x="7099" y="11733"/>
                    <a:pt x="7396" y="11573"/>
                  </a:cubicBezTo>
                  <a:cubicBezTo>
                    <a:pt x="7738" y="11413"/>
                    <a:pt x="8080" y="11253"/>
                    <a:pt x="8423" y="11094"/>
                  </a:cubicBezTo>
                  <a:cubicBezTo>
                    <a:pt x="8811" y="10888"/>
                    <a:pt x="9176" y="10683"/>
                    <a:pt x="9518" y="10363"/>
                  </a:cubicBezTo>
                  <a:cubicBezTo>
                    <a:pt x="9861" y="10066"/>
                    <a:pt x="10180" y="9724"/>
                    <a:pt x="10431" y="9359"/>
                  </a:cubicBezTo>
                  <a:cubicBezTo>
                    <a:pt x="10682" y="8994"/>
                    <a:pt x="10911" y="8628"/>
                    <a:pt x="11116" y="8286"/>
                  </a:cubicBezTo>
                  <a:cubicBezTo>
                    <a:pt x="11322" y="7944"/>
                    <a:pt x="11527" y="7601"/>
                    <a:pt x="11755" y="7305"/>
                  </a:cubicBezTo>
                  <a:cubicBezTo>
                    <a:pt x="12006" y="7008"/>
                    <a:pt x="12257" y="6711"/>
                    <a:pt x="12531" y="6506"/>
                  </a:cubicBezTo>
                  <a:cubicBezTo>
                    <a:pt x="12714" y="6346"/>
                    <a:pt x="12942" y="6209"/>
                    <a:pt x="13193" y="6072"/>
                  </a:cubicBezTo>
                  <a:cubicBezTo>
                    <a:pt x="13307" y="6049"/>
                    <a:pt x="13467" y="6026"/>
                    <a:pt x="13604" y="6026"/>
                  </a:cubicBezTo>
                  <a:cubicBezTo>
                    <a:pt x="16526" y="5775"/>
                    <a:pt x="15932" y="9724"/>
                    <a:pt x="18169" y="10021"/>
                  </a:cubicBezTo>
                  <a:cubicBezTo>
                    <a:pt x="18489" y="10044"/>
                    <a:pt x="18831" y="9975"/>
                    <a:pt x="19128" y="10044"/>
                  </a:cubicBezTo>
                  <a:cubicBezTo>
                    <a:pt x="19425" y="10135"/>
                    <a:pt x="19653" y="10477"/>
                    <a:pt x="19972" y="10500"/>
                  </a:cubicBezTo>
                  <a:cubicBezTo>
                    <a:pt x="20748" y="10546"/>
                    <a:pt x="22141" y="9610"/>
                    <a:pt x="22985" y="9131"/>
                  </a:cubicBezTo>
                  <a:cubicBezTo>
                    <a:pt x="23008" y="8765"/>
                    <a:pt x="23031" y="8423"/>
                    <a:pt x="23054" y="8058"/>
                  </a:cubicBezTo>
                  <a:cubicBezTo>
                    <a:pt x="23031" y="8058"/>
                    <a:pt x="22985" y="8081"/>
                    <a:pt x="22962" y="8081"/>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2"/>
            <p:cNvSpPr/>
            <p:nvPr/>
          </p:nvSpPr>
          <p:spPr>
            <a:xfrm>
              <a:off x="2880150" y="1689125"/>
              <a:ext cx="64500" cy="31400"/>
            </a:xfrm>
            <a:custGeom>
              <a:avLst/>
              <a:gdLst/>
              <a:ahLst/>
              <a:cxnLst/>
              <a:rect l="l" t="t" r="r" b="b"/>
              <a:pathLst>
                <a:path w="2580" h="1256" extrusionOk="0">
                  <a:moveTo>
                    <a:pt x="2191" y="959"/>
                  </a:moveTo>
                  <a:cubicBezTo>
                    <a:pt x="2579" y="617"/>
                    <a:pt x="1963" y="251"/>
                    <a:pt x="1712" y="160"/>
                  </a:cubicBezTo>
                  <a:cubicBezTo>
                    <a:pt x="1278" y="23"/>
                    <a:pt x="0" y="0"/>
                    <a:pt x="776" y="594"/>
                  </a:cubicBezTo>
                  <a:cubicBezTo>
                    <a:pt x="1027" y="799"/>
                    <a:pt x="1872" y="1256"/>
                    <a:pt x="2191" y="959"/>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2"/>
            <p:cNvSpPr/>
            <p:nvPr/>
          </p:nvSpPr>
          <p:spPr>
            <a:xfrm>
              <a:off x="2021900" y="1621225"/>
              <a:ext cx="70225" cy="33675"/>
            </a:xfrm>
            <a:custGeom>
              <a:avLst/>
              <a:gdLst/>
              <a:ahLst/>
              <a:cxnLst/>
              <a:rect l="l" t="t" r="r" b="b"/>
              <a:pathLst>
                <a:path w="2809" h="1347" extrusionOk="0">
                  <a:moveTo>
                    <a:pt x="1987" y="708"/>
                  </a:moveTo>
                  <a:cubicBezTo>
                    <a:pt x="1690" y="479"/>
                    <a:pt x="777" y="0"/>
                    <a:pt x="435" y="320"/>
                  </a:cubicBezTo>
                  <a:cubicBezTo>
                    <a:pt x="1" y="685"/>
                    <a:pt x="686" y="1073"/>
                    <a:pt x="982" y="1164"/>
                  </a:cubicBezTo>
                  <a:cubicBezTo>
                    <a:pt x="1439" y="1347"/>
                    <a:pt x="2808" y="1347"/>
                    <a:pt x="1987" y="708"/>
                  </a:cubicBezTo>
                  <a:close/>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2"/>
            <p:cNvSpPr/>
            <p:nvPr/>
          </p:nvSpPr>
          <p:spPr>
            <a:xfrm>
              <a:off x="2815100" y="1692550"/>
              <a:ext cx="106725" cy="51375"/>
            </a:xfrm>
            <a:custGeom>
              <a:avLst/>
              <a:gdLst/>
              <a:ahLst/>
              <a:cxnLst/>
              <a:rect l="l" t="t" r="r" b="b"/>
              <a:pathLst>
                <a:path w="4269" h="2055" extrusionOk="0">
                  <a:moveTo>
                    <a:pt x="2990" y="1096"/>
                  </a:moveTo>
                  <a:cubicBezTo>
                    <a:pt x="2557" y="753"/>
                    <a:pt x="1164" y="0"/>
                    <a:pt x="639" y="480"/>
                  </a:cubicBezTo>
                  <a:cubicBezTo>
                    <a:pt x="0" y="1050"/>
                    <a:pt x="1027" y="1644"/>
                    <a:pt x="1461" y="1803"/>
                  </a:cubicBezTo>
                  <a:cubicBezTo>
                    <a:pt x="2146" y="2055"/>
                    <a:pt x="4268" y="2055"/>
                    <a:pt x="2990" y="1096"/>
                  </a:cubicBezTo>
                  <a:close/>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2"/>
            <p:cNvSpPr/>
            <p:nvPr/>
          </p:nvSpPr>
          <p:spPr>
            <a:xfrm>
              <a:off x="2637625" y="1306225"/>
              <a:ext cx="113000" cy="106725"/>
            </a:xfrm>
            <a:custGeom>
              <a:avLst/>
              <a:gdLst/>
              <a:ahLst/>
              <a:cxnLst/>
              <a:rect l="l" t="t" r="r" b="b"/>
              <a:pathLst>
                <a:path w="4520" h="4269" extrusionOk="0">
                  <a:moveTo>
                    <a:pt x="2968" y="434"/>
                  </a:moveTo>
                  <a:cubicBezTo>
                    <a:pt x="2968" y="457"/>
                    <a:pt x="2968" y="457"/>
                    <a:pt x="2968" y="457"/>
                  </a:cubicBezTo>
                  <a:cubicBezTo>
                    <a:pt x="2968" y="457"/>
                    <a:pt x="2945" y="457"/>
                    <a:pt x="2922" y="457"/>
                  </a:cubicBezTo>
                  <a:cubicBezTo>
                    <a:pt x="2237" y="662"/>
                    <a:pt x="548" y="1484"/>
                    <a:pt x="115" y="2397"/>
                  </a:cubicBezTo>
                  <a:cubicBezTo>
                    <a:pt x="115" y="2397"/>
                    <a:pt x="115" y="2397"/>
                    <a:pt x="115" y="2397"/>
                  </a:cubicBezTo>
                  <a:cubicBezTo>
                    <a:pt x="69" y="2466"/>
                    <a:pt x="46" y="2534"/>
                    <a:pt x="23" y="2603"/>
                  </a:cubicBezTo>
                  <a:cubicBezTo>
                    <a:pt x="23" y="2625"/>
                    <a:pt x="23" y="2648"/>
                    <a:pt x="23" y="2694"/>
                  </a:cubicBezTo>
                  <a:cubicBezTo>
                    <a:pt x="0" y="2717"/>
                    <a:pt x="0" y="2740"/>
                    <a:pt x="0" y="2762"/>
                  </a:cubicBezTo>
                  <a:cubicBezTo>
                    <a:pt x="0" y="2808"/>
                    <a:pt x="0" y="2877"/>
                    <a:pt x="0" y="2945"/>
                  </a:cubicBezTo>
                  <a:cubicBezTo>
                    <a:pt x="137" y="4269"/>
                    <a:pt x="1849" y="3493"/>
                    <a:pt x="2443" y="3082"/>
                  </a:cubicBezTo>
                  <a:cubicBezTo>
                    <a:pt x="2466" y="3059"/>
                    <a:pt x="2488" y="3036"/>
                    <a:pt x="2534" y="3013"/>
                  </a:cubicBezTo>
                  <a:cubicBezTo>
                    <a:pt x="2534" y="3013"/>
                    <a:pt x="2534" y="3013"/>
                    <a:pt x="2534" y="2991"/>
                  </a:cubicBezTo>
                  <a:cubicBezTo>
                    <a:pt x="2580" y="2991"/>
                    <a:pt x="2602" y="2968"/>
                    <a:pt x="2625" y="2945"/>
                  </a:cubicBezTo>
                  <a:cubicBezTo>
                    <a:pt x="2625" y="2922"/>
                    <a:pt x="2625" y="2922"/>
                    <a:pt x="2625" y="2922"/>
                  </a:cubicBezTo>
                  <a:cubicBezTo>
                    <a:pt x="2671" y="2899"/>
                    <a:pt x="2694" y="2877"/>
                    <a:pt x="2717" y="2854"/>
                  </a:cubicBezTo>
                  <a:cubicBezTo>
                    <a:pt x="2739" y="2831"/>
                    <a:pt x="2739" y="2831"/>
                    <a:pt x="2739" y="2831"/>
                  </a:cubicBezTo>
                  <a:cubicBezTo>
                    <a:pt x="2785" y="2808"/>
                    <a:pt x="2808" y="2785"/>
                    <a:pt x="2831" y="2740"/>
                  </a:cubicBezTo>
                  <a:cubicBezTo>
                    <a:pt x="2831" y="2740"/>
                    <a:pt x="2854" y="2740"/>
                    <a:pt x="2854" y="2740"/>
                  </a:cubicBezTo>
                  <a:cubicBezTo>
                    <a:pt x="2876" y="2694"/>
                    <a:pt x="2899" y="2671"/>
                    <a:pt x="2945" y="2648"/>
                  </a:cubicBezTo>
                  <a:cubicBezTo>
                    <a:pt x="2945" y="2625"/>
                    <a:pt x="2945" y="2625"/>
                    <a:pt x="2968" y="2625"/>
                  </a:cubicBezTo>
                  <a:cubicBezTo>
                    <a:pt x="2991" y="2580"/>
                    <a:pt x="3013" y="2557"/>
                    <a:pt x="3036" y="2534"/>
                  </a:cubicBezTo>
                  <a:cubicBezTo>
                    <a:pt x="3059" y="2511"/>
                    <a:pt x="3082" y="2488"/>
                    <a:pt x="3082" y="2488"/>
                  </a:cubicBezTo>
                  <a:cubicBezTo>
                    <a:pt x="3105" y="2466"/>
                    <a:pt x="3127" y="2443"/>
                    <a:pt x="3150" y="2420"/>
                  </a:cubicBezTo>
                  <a:cubicBezTo>
                    <a:pt x="3173" y="2397"/>
                    <a:pt x="3173" y="2374"/>
                    <a:pt x="3196" y="2352"/>
                  </a:cubicBezTo>
                  <a:cubicBezTo>
                    <a:pt x="3219" y="2329"/>
                    <a:pt x="3242" y="2306"/>
                    <a:pt x="3264" y="2306"/>
                  </a:cubicBezTo>
                  <a:cubicBezTo>
                    <a:pt x="3264" y="2260"/>
                    <a:pt x="3287" y="2237"/>
                    <a:pt x="3310" y="2215"/>
                  </a:cubicBezTo>
                  <a:cubicBezTo>
                    <a:pt x="3333" y="2192"/>
                    <a:pt x="3333" y="2192"/>
                    <a:pt x="3356" y="2169"/>
                  </a:cubicBezTo>
                  <a:cubicBezTo>
                    <a:pt x="3379" y="2146"/>
                    <a:pt x="3401" y="2100"/>
                    <a:pt x="3424" y="2078"/>
                  </a:cubicBezTo>
                  <a:cubicBezTo>
                    <a:pt x="3447" y="2055"/>
                    <a:pt x="3447" y="2055"/>
                    <a:pt x="3447" y="2032"/>
                  </a:cubicBezTo>
                  <a:cubicBezTo>
                    <a:pt x="3493" y="2009"/>
                    <a:pt x="3516" y="1964"/>
                    <a:pt x="3538" y="1918"/>
                  </a:cubicBezTo>
                  <a:cubicBezTo>
                    <a:pt x="3538" y="1918"/>
                    <a:pt x="3538" y="1918"/>
                    <a:pt x="3561" y="1918"/>
                  </a:cubicBezTo>
                  <a:cubicBezTo>
                    <a:pt x="4200" y="982"/>
                    <a:pt x="4520" y="1"/>
                    <a:pt x="2968" y="434"/>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2"/>
            <p:cNvSpPr/>
            <p:nvPr/>
          </p:nvSpPr>
          <p:spPr>
            <a:xfrm>
              <a:off x="1934025" y="885675"/>
              <a:ext cx="1004350" cy="574075"/>
            </a:xfrm>
            <a:custGeom>
              <a:avLst/>
              <a:gdLst/>
              <a:ahLst/>
              <a:cxnLst/>
              <a:rect l="l" t="t" r="r" b="b"/>
              <a:pathLst>
                <a:path w="40174" h="22963" extrusionOk="0">
                  <a:moveTo>
                    <a:pt x="1370" y="22369"/>
                  </a:moveTo>
                  <a:cubicBezTo>
                    <a:pt x="1599" y="22392"/>
                    <a:pt x="1850" y="22415"/>
                    <a:pt x="2101" y="22415"/>
                  </a:cubicBezTo>
                  <a:cubicBezTo>
                    <a:pt x="2238" y="22415"/>
                    <a:pt x="2352" y="22415"/>
                    <a:pt x="2489" y="22415"/>
                  </a:cubicBezTo>
                  <a:cubicBezTo>
                    <a:pt x="2626" y="22392"/>
                    <a:pt x="2785" y="22369"/>
                    <a:pt x="2922" y="22323"/>
                  </a:cubicBezTo>
                  <a:cubicBezTo>
                    <a:pt x="4132" y="22027"/>
                    <a:pt x="4931" y="21205"/>
                    <a:pt x="6186" y="21525"/>
                  </a:cubicBezTo>
                  <a:cubicBezTo>
                    <a:pt x="7259" y="21798"/>
                    <a:pt x="8355" y="22963"/>
                    <a:pt x="9496" y="22757"/>
                  </a:cubicBezTo>
                  <a:cubicBezTo>
                    <a:pt x="11162" y="22438"/>
                    <a:pt x="12555" y="20726"/>
                    <a:pt x="13856" y="19721"/>
                  </a:cubicBezTo>
                  <a:cubicBezTo>
                    <a:pt x="14153" y="19493"/>
                    <a:pt x="14472" y="19242"/>
                    <a:pt x="14769" y="18991"/>
                  </a:cubicBezTo>
                  <a:cubicBezTo>
                    <a:pt x="15385" y="18489"/>
                    <a:pt x="16001" y="17987"/>
                    <a:pt x="16686" y="17667"/>
                  </a:cubicBezTo>
                  <a:cubicBezTo>
                    <a:pt x="16869" y="17576"/>
                    <a:pt x="17028" y="17530"/>
                    <a:pt x="17211" y="17462"/>
                  </a:cubicBezTo>
                  <a:cubicBezTo>
                    <a:pt x="17371" y="17416"/>
                    <a:pt x="17553" y="17370"/>
                    <a:pt x="17759" y="17325"/>
                  </a:cubicBezTo>
                  <a:cubicBezTo>
                    <a:pt x="18147" y="17256"/>
                    <a:pt x="18558" y="17211"/>
                    <a:pt x="18991" y="17096"/>
                  </a:cubicBezTo>
                  <a:cubicBezTo>
                    <a:pt x="19722" y="16914"/>
                    <a:pt x="20361" y="16480"/>
                    <a:pt x="21091" y="16229"/>
                  </a:cubicBezTo>
                  <a:cubicBezTo>
                    <a:pt x="21982" y="15932"/>
                    <a:pt x="22872" y="15727"/>
                    <a:pt x="23602" y="15111"/>
                  </a:cubicBezTo>
                  <a:cubicBezTo>
                    <a:pt x="26113" y="13011"/>
                    <a:pt x="29582" y="12965"/>
                    <a:pt x="32595" y="12189"/>
                  </a:cubicBezTo>
                  <a:cubicBezTo>
                    <a:pt x="33874" y="11847"/>
                    <a:pt x="35152" y="11436"/>
                    <a:pt x="36247" y="10797"/>
                  </a:cubicBezTo>
                  <a:cubicBezTo>
                    <a:pt x="38621" y="9496"/>
                    <a:pt x="40173" y="7601"/>
                    <a:pt x="39740" y="4862"/>
                  </a:cubicBezTo>
                  <a:cubicBezTo>
                    <a:pt x="39420" y="4520"/>
                    <a:pt x="39101" y="4200"/>
                    <a:pt x="38758" y="3881"/>
                  </a:cubicBezTo>
                  <a:cubicBezTo>
                    <a:pt x="38439" y="4657"/>
                    <a:pt x="39169" y="5570"/>
                    <a:pt x="38827" y="6369"/>
                  </a:cubicBezTo>
                  <a:cubicBezTo>
                    <a:pt x="38804" y="6437"/>
                    <a:pt x="38758" y="6483"/>
                    <a:pt x="38713" y="6551"/>
                  </a:cubicBezTo>
                  <a:cubicBezTo>
                    <a:pt x="38324" y="7145"/>
                    <a:pt x="37503" y="7259"/>
                    <a:pt x="37160" y="7921"/>
                  </a:cubicBezTo>
                  <a:cubicBezTo>
                    <a:pt x="37160" y="7944"/>
                    <a:pt x="37160" y="7944"/>
                    <a:pt x="37138" y="7966"/>
                  </a:cubicBezTo>
                  <a:cubicBezTo>
                    <a:pt x="37138" y="7966"/>
                    <a:pt x="37138" y="7966"/>
                    <a:pt x="37138" y="7966"/>
                  </a:cubicBezTo>
                  <a:cubicBezTo>
                    <a:pt x="37023" y="8240"/>
                    <a:pt x="37001" y="8446"/>
                    <a:pt x="36978" y="8605"/>
                  </a:cubicBezTo>
                  <a:cubicBezTo>
                    <a:pt x="36978" y="8605"/>
                    <a:pt x="36978" y="8605"/>
                    <a:pt x="36978" y="8605"/>
                  </a:cubicBezTo>
                  <a:cubicBezTo>
                    <a:pt x="36978" y="8628"/>
                    <a:pt x="36978" y="8651"/>
                    <a:pt x="36978" y="8651"/>
                  </a:cubicBezTo>
                  <a:cubicBezTo>
                    <a:pt x="36955" y="8674"/>
                    <a:pt x="36955" y="8697"/>
                    <a:pt x="36955" y="8697"/>
                  </a:cubicBezTo>
                  <a:cubicBezTo>
                    <a:pt x="36955" y="8720"/>
                    <a:pt x="36955" y="8720"/>
                    <a:pt x="36955" y="8720"/>
                  </a:cubicBezTo>
                  <a:cubicBezTo>
                    <a:pt x="36955" y="8742"/>
                    <a:pt x="36932" y="8742"/>
                    <a:pt x="36932" y="8765"/>
                  </a:cubicBezTo>
                  <a:cubicBezTo>
                    <a:pt x="36932" y="8765"/>
                    <a:pt x="36932" y="8765"/>
                    <a:pt x="36932" y="8765"/>
                  </a:cubicBezTo>
                  <a:cubicBezTo>
                    <a:pt x="36932" y="8788"/>
                    <a:pt x="36909" y="8788"/>
                    <a:pt x="36909" y="8811"/>
                  </a:cubicBezTo>
                  <a:cubicBezTo>
                    <a:pt x="36909" y="8811"/>
                    <a:pt x="36909" y="8811"/>
                    <a:pt x="36887" y="8811"/>
                  </a:cubicBezTo>
                  <a:cubicBezTo>
                    <a:pt x="36887" y="8834"/>
                    <a:pt x="36864" y="8834"/>
                    <a:pt x="36864" y="8834"/>
                  </a:cubicBezTo>
                  <a:cubicBezTo>
                    <a:pt x="36864" y="8857"/>
                    <a:pt x="36864" y="8857"/>
                    <a:pt x="36841" y="8857"/>
                  </a:cubicBezTo>
                  <a:cubicBezTo>
                    <a:pt x="36841" y="8857"/>
                    <a:pt x="36818" y="8879"/>
                    <a:pt x="36795" y="8879"/>
                  </a:cubicBezTo>
                  <a:cubicBezTo>
                    <a:pt x="36795" y="8879"/>
                    <a:pt x="36795" y="8879"/>
                    <a:pt x="36795" y="8879"/>
                  </a:cubicBezTo>
                  <a:cubicBezTo>
                    <a:pt x="36772" y="8879"/>
                    <a:pt x="36750" y="8902"/>
                    <a:pt x="36727" y="8902"/>
                  </a:cubicBezTo>
                  <a:cubicBezTo>
                    <a:pt x="36704" y="8902"/>
                    <a:pt x="36704" y="8902"/>
                    <a:pt x="36704" y="8902"/>
                  </a:cubicBezTo>
                  <a:cubicBezTo>
                    <a:pt x="36681" y="8902"/>
                    <a:pt x="36635" y="8925"/>
                    <a:pt x="36613" y="8925"/>
                  </a:cubicBezTo>
                  <a:cubicBezTo>
                    <a:pt x="36613" y="8925"/>
                    <a:pt x="36590" y="8925"/>
                    <a:pt x="36590" y="8925"/>
                  </a:cubicBezTo>
                  <a:cubicBezTo>
                    <a:pt x="36544" y="8925"/>
                    <a:pt x="36521" y="8925"/>
                    <a:pt x="36476" y="8925"/>
                  </a:cubicBezTo>
                  <a:cubicBezTo>
                    <a:pt x="36476" y="8925"/>
                    <a:pt x="36453" y="8925"/>
                    <a:pt x="36453" y="8925"/>
                  </a:cubicBezTo>
                  <a:cubicBezTo>
                    <a:pt x="36407" y="8948"/>
                    <a:pt x="36362" y="8948"/>
                    <a:pt x="36316" y="8948"/>
                  </a:cubicBezTo>
                  <a:cubicBezTo>
                    <a:pt x="36270" y="8948"/>
                    <a:pt x="36202" y="8948"/>
                    <a:pt x="36156" y="8948"/>
                  </a:cubicBezTo>
                  <a:cubicBezTo>
                    <a:pt x="35403" y="8948"/>
                    <a:pt x="34787" y="8651"/>
                    <a:pt x="34193" y="9313"/>
                  </a:cubicBezTo>
                  <a:cubicBezTo>
                    <a:pt x="33942" y="9610"/>
                    <a:pt x="33782" y="9861"/>
                    <a:pt x="33622" y="10089"/>
                  </a:cubicBezTo>
                  <a:cubicBezTo>
                    <a:pt x="33600" y="10135"/>
                    <a:pt x="33554" y="10180"/>
                    <a:pt x="33531" y="10226"/>
                  </a:cubicBezTo>
                  <a:cubicBezTo>
                    <a:pt x="33531" y="10249"/>
                    <a:pt x="33508" y="10249"/>
                    <a:pt x="33508" y="10249"/>
                  </a:cubicBezTo>
                  <a:cubicBezTo>
                    <a:pt x="33486" y="10295"/>
                    <a:pt x="33440" y="10340"/>
                    <a:pt x="33394" y="10386"/>
                  </a:cubicBezTo>
                  <a:cubicBezTo>
                    <a:pt x="33394" y="10409"/>
                    <a:pt x="33394" y="10409"/>
                    <a:pt x="33394" y="10409"/>
                  </a:cubicBezTo>
                  <a:cubicBezTo>
                    <a:pt x="33349" y="10454"/>
                    <a:pt x="33326" y="10477"/>
                    <a:pt x="33303" y="10523"/>
                  </a:cubicBezTo>
                  <a:cubicBezTo>
                    <a:pt x="33280" y="10523"/>
                    <a:pt x="33280" y="10546"/>
                    <a:pt x="33257" y="10546"/>
                  </a:cubicBezTo>
                  <a:cubicBezTo>
                    <a:pt x="33234" y="10591"/>
                    <a:pt x="33189" y="10614"/>
                    <a:pt x="33166" y="10637"/>
                  </a:cubicBezTo>
                  <a:cubicBezTo>
                    <a:pt x="33143" y="10660"/>
                    <a:pt x="33143" y="10660"/>
                    <a:pt x="33120" y="10660"/>
                  </a:cubicBezTo>
                  <a:cubicBezTo>
                    <a:pt x="33075" y="10705"/>
                    <a:pt x="33029" y="10751"/>
                    <a:pt x="32983" y="10774"/>
                  </a:cubicBezTo>
                  <a:cubicBezTo>
                    <a:pt x="32983" y="10774"/>
                    <a:pt x="32961" y="10774"/>
                    <a:pt x="32961" y="10774"/>
                  </a:cubicBezTo>
                  <a:cubicBezTo>
                    <a:pt x="32915" y="10819"/>
                    <a:pt x="32869" y="10842"/>
                    <a:pt x="32801" y="10865"/>
                  </a:cubicBezTo>
                  <a:cubicBezTo>
                    <a:pt x="32801" y="10888"/>
                    <a:pt x="32778" y="10888"/>
                    <a:pt x="32755" y="10888"/>
                  </a:cubicBezTo>
                  <a:cubicBezTo>
                    <a:pt x="32709" y="10911"/>
                    <a:pt x="32664" y="10934"/>
                    <a:pt x="32595" y="10956"/>
                  </a:cubicBezTo>
                  <a:cubicBezTo>
                    <a:pt x="32573" y="10956"/>
                    <a:pt x="32573" y="10979"/>
                    <a:pt x="32550" y="10979"/>
                  </a:cubicBezTo>
                  <a:cubicBezTo>
                    <a:pt x="32458" y="11002"/>
                    <a:pt x="32390" y="11025"/>
                    <a:pt x="32299" y="11048"/>
                  </a:cubicBezTo>
                  <a:cubicBezTo>
                    <a:pt x="31888" y="11162"/>
                    <a:pt x="28715" y="11322"/>
                    <a:pt x="28624" y="11573"/>
                  </a:cubicBezTo>
                  <a:cubicBezTo>
                    <a:pt x="28647" y="11550"/>
                    <a:pt x="28647" y="11527"/>
                    <a:pt x="28647" y="11504"/>
                  </a:cubicBezTo>
                  <a:cubicBezTo>
                    <a:pt x="28761" y="11208"/>
                    <a:pt x="28943" y="10888"/>
                    <a:pt x="29194" y="10614"/>
                  </a:cubicBezTo>
                  <a:cubicBezTo>
                    <a:pt x="29263" y="10546"/>
                    <a:pt x="29331" y="10477"/>
                    <a:pt x="29400" y="10409"/>
                  </a:cubicBezTo>
                  <a:cubicBezTo>
                    <a:pt x="29491" y="10363"/>
                    <a:pt x="29560" y="10295"/>
                    <a:pt x="29651" y="10226"/>
                  </a:cubicBezTo>
                  <a:cubicBezTo>
                    <a:pt x="29833" y="10089"/>
                    <a:pt x="30016" y="9952"/>
                    <a:pt x="30199" y="9815"/>
                  </a:cubicBezTo>
                  <a:lnTo>
                    <a:pt x="30495" y="9610"/>
                  </a:lnTo>
                  <a:cubicBezTo>
                    <a:pt x="30587" y="9541"/>
                    <a:pt x="30701" y="9473"/>
                    <a:pt x="30792" y="9381"/>
                  </a:cubicBezTo>
                  <a:cubicBezTo>
                    <a:pt x="30906" y="9313"/>
                    <a:pt x="30998" y="9199"/>
                    <a:pt x="31112" y="9108"/>
                  </a:cubicBezTo>
                  <a:cubicBezTo>
                    <a:pt x="31203" y="9016"/>
                    <a:pt x="31294" y="8902"/>
                    <a:pt x="31386" y="8788"/>
                  </a:cubicBezTo>
                  <a:cubicBezTo>
                    <a:pt x="31728" y="8332"/>
                    <a:pt x="31911" y="7829"/>
                    <a:pt x="32025" y="7464"/>
                  </a:cubicBezTo>
                  <a:cubicBezTo>
                    <a:pt x="32139" y="7076"/>
                    <a:pt x="32207" y="6779"/>
                    <a:pt x="32253" y="6574"/>
                  </a:cubicBezTo>
                  <a:cubicBezTo>
                    <a:pt x="32299" y="6369"/>
                    <a:pt x="32321" y="6254"/>
                    <a:pt x="32321" y="6254"/>
                  </a:cubicBezTo>
                  <a:cubicBezTo>
                    <a:pt x="32321" y="6254"/>
                    <a:pt x="32390" y="5775"/>
                    <a:pt x="32458" y="5068"/>
                  </a:cubicBezTo>
                  <a:cubicBezTo>
                    <a:pt x="32527" y="4360"/>
                    <a:pt x="32618" y="3447"/>
                    <a:pt x="32824" y="2580"/>
                  </a:cubicBezTo>
                  <a:cubicBezTo>
                    <a:pt x="33029" y="1712"/>
                    <a:pt x="33417" y="936"/>
                    <a:pt x="33828" y="411"/>
                  </a:cubicBezTo>
                  <a:cubicBezTo>
                    <a:pt x="33851" y="388"/>
                    <a:pt x="33874" y="343"/>
                    <a:pt x="33919" y="320"/>
                  </a:cubicBezTo>
                  <a:cubicBezTo>
                    <a:pt x="33714" y="206"/>
                    <a:pt x="33508" y="92"/>
                    <a:pt x="33303" y="0"/>
                  </a:cubicBezTo>
                  <a:cubicBezTo>
                    <a:pt x="33189" y="69"/>
                    <a:pt x="33075" y="160"/>
                    <a:pt x="32961" y="251"/>
                  </a:cubicBezTo>
                  <a:cubicBezTo>
                    <a:pt x="32938" y="297"/>
                    <a:pt x="32892" y="320"/>
                    <a:pt x="32869" y="366"/>
                  </a:cubicBezTo>
                  <a:cubicBezTo>
                    <a:pt x="32801" y="434"/>
                    <a:pt x="32732" y="480"/>
                    <a:pt x="32687" y="548"/>
                  </a:cubicBezTo>
                  <a:cubicBezTo>
                    <a:pt x="32641" y="594"/>
                    <a:pt x="32595" y="639"/>
                    <a:pt x="32573" y="685"/>
                  </a:cubicBezTo>
                  <a:cubicBezTo>
                    <a:pt x="32504" y="754"/>
                    <a:pt x="32458" y="799"/>
                    <a:pt x="32413" y="868"/>
                  </a:cubicBezTo>
                  <a:cubicBezTo>
                    <a:pt x="32390" y="913"/>
                    <a:pt x="32344" y="959"/>
                    <a:pt x="32299" y="1027"/>
                  </a:cubicBezTo>
                  <a:cubicBezTo>
                    <a:pt x="32276" y="1073"/>
                    <a:pt x="32230" y="1119"/>
                    <a:pt x="32207" y="1187"/>
                  </a:cubicBezTo>
                  <a:cubicBezTo>
                    <a:pt x="32048" y="1438"/>
                    <a:pt x="31911" y="1689"/>
                    <a:pt x="31774" y="1986"/>
                  </a:cubicBezTo>
                  <a:cubicBezTo>
                    <a:pt x="31774" y="1986"/>
                    <a:pt x="31774" y="2009"/>
                    <a:pt x="31751" y="2009"/>
                  </a:cubicBezTo>
                  <a:cubicBezTo>
                    <a:pt x="31135" y="3447"/>
                    <a:pt x="30906" y="5136"/>
                    <a:pt x="30336" y="6528"/>
                  </a:cubicBezTo>
                  <a:cubicBezTo>
                    <a:pt x="30290" y="6620"/>
                    <a:pt x="30244" y="6711"/>
                    <a:pt x="30222" y="6802"/>
                  </a:cubicBezTo>
                  <a:cubicBezTo>
                    <a:pt x="30222" y="6802"/>
                    <a:pt x="30222" y="6802"/>
                    <a:pt x="30222" y="6802"/>
                  </a:cubicBezTo>
                  <a:cubicBezTo>
                    <a:pt x="30130" y="7030"/>
                    <a:pt x="30039" y="7259"/>
                    <a:pt x="29948" y="7487"/>
                  </a:cubicBezTo>
                  <a:cubicBezTo>
                    <a:pt x="29948" y="7533"/>
                    <a:pt x="29925" y="7555"/>
                    <a:pt x="29902" y="7601"/>
                  </a:cubicBezTo>
                  <a:cubicBezTo>
                    <a:pt x="29879" y="7670"/>
                    <a:pt x="29833" y="7761"/>
                    <a:pt x="29811" y="7852"/>
                  </a:cubicBezTo>
                  <a:cubicBezTo>
                    <a:pt x="29788" y="7875"/>
                    <a:pt x="29765" y="7921"/>
                    <a:pt x="29765" y="7966"/>
                  </a:cubicBezTo>
                  <a:cubicBezTo>
                    <a:pt x="29719" y="8035"/>
                    <a:pt x="29697" y="8103"/>
                    <a:pt x="29651" y="8195"/>
                  </a:cubicBezTo>
                  <a:cubicBezTo>
                    <a:pt x="29628" y="8217"/>
                    <a:pt x="29605" y="8263"/>
                    <a:pt x="29582" y="8309"/>
                  </a:cubicBezTo>
                  <a:cubicBezTo>
                    <a:pt x="29560" y="8377"/>
                    <a:pt x="29514" y="8446"/>
                    <a:pt x="29491" y="8514"/>
                  </a:cubicBezTo>
                  <a:cubicBezTo>
                    <a:pt x="29468" y="8560"/>
                    <a:pt x="29445" y="8583"/>
                    <a:pt x="29423" y="8628"/>
                  </a:cubicBezTo>
                  <a:cubicBezTo>
                    <a:pt x="29377" y="8697"/>
                    <a:pt x="29331" y="8765"/>
                    <a:pt x="29286" y="8811"/>
                  </a:cubicBezTo>
                  <a:cubicBezTo>
                    <a:pt x="29263" y="8857"/>
                    <a:pt x="29240" y="8879"/>
                    <a:pt x="29217" y="8902"/>
                  </a:cubicBezTo>
                  <a:cubicBezTo>
                    <a:pt x="29172" y="8993"/>
                    <a:pt x="29103" y="9062"/>
                    <a:pt x="29012" y="9130"/>
                  </a:cubicBezTo>
                  <a:cubicBezTo>
                    <a:pt x="28304" y="9792"/>
                    <a:pt x="27505" y="9655"/>
                    <a:pt x="27026" y="10614"/>
                  </a:cubicBezTo>
                  <a:cubicBezTo>
                    <a:pt x="26957" y="10728"/>
                    <a:pt x="26889" y="10842"/>
                    <a:pt x="26821" y="10934"/>
                  </a:cubicBezTo>
                  <a:cubicBezTo>
                    <a:pt x="26821" y="10956"/>
                    <a:pt x="26821" y="10956"/>
                    <a:pt x="26821" y="10956"/>
                  </a:cubicBezTo>
                  <a:cubicBezTo>
                    <a:pt x="26752" y="11048"/>
                    <a:pt x="26684" y="11139"/>
                    <a:pt x="26615" y="11230"/>
                  </a:cubicBezTo>
                  <a:cubicBezTo>
                    <a:pt x="25725" y="12257"/>
                    <a:pt x="24401" y="12029"/>
                    <a:pt x="22940" y="12326"/>
                  </a:cubicBezTo>
                  <a:cubicBezTo>
                    <a:pt x="22347" y="12440"/>
                    <a:pt x="22027" y="12531"/>
                    <a:pt x="22027" y="12531"/>
                  </a:cubicBezTo>
                  <a:cubicBezTo>
                    <a:pt x="22027" y="12531"/>
                    <a:pt x="21936" y="12554"/>
                    <a:pt x="21776" y="12600"/>
                  </a:cubicBezTo>
                  <a:cubicBezTo>
                    <a:pt x="21639" y="12668"/>
                    <a:pt x="21388" y="12737"/>
                    <a:pt x="21114" y="12851"/>
                  </a:cubicBezTo>
                  <a:cubicBezTo>
                    <a:pt x="20840" y="12942"/>
                    <a:pt x="20498" y="13102"/>
                    <a:pt x="20133" y="13262"/>
                  </a:cubicBezTo>
                  <a:cubicBezTo>
                    <a:pt x="20041" y="13307"/>
                    <a:pt x="19950" y="13353"/>
                    <a:pt x="19836" y="13399"/>
                  </a:cubicBezTo>
                  <a:cubicBezTo>
                    <a:pt x="19836" y="13422"/>
                    <a:pt x="19836" y="13422"/>
                    <a:pt x="19813" y="13422"/>
                  </a:cubicBezTo>
                  <a:cubicBezTo>
                    <a:pt x="19745" y="13444"/>
                    <a:pt x="19676" y="13490"/>
                    <a:pt x="19608" y="13513"/>
                  </a:cubicBezTo>
                  <a:cubicBezTo>
                    <a:pt x="19585" y="13536"/>
                    <a:pt x="19562" y="13536"/>
                    <a:pt x="19539" y="13559"/>
                  </a:cubicBezTo>
                  <a:cubicBezTo>
                    <a:pt x="19471" y="13581"/>
                    <a:pt x="19402" y="13604"/>
                    <a:pt x="19357" y="13627"/>
                  </a:cubicBezTo>
                  <a:cubicBezTo>
                    <a:pt x="19334" y="13650"/>
                    <a:pt x="19311" y="13650"/>
                    <a:pt x="19288" y="13673"/>
                  </a:cubicBezTo>
                  <a:cubicBezTo>
                    <a:pt x="19197" y="13695"/>
                    <a:pt x="19128" y="13718"/>
                    <a:pt x="19060" y="13741"/>
                  </a:cubicBezTo>
                  <a:cubicBezTo>
                    <a:pt x="18535" y="13947"/>
                    <a:pt x="17462" y="13559"/>
                    <a:pt x="16367" y="13079"/>
                  </a:cubicBezTo>
                  <a:cubicBezTo>
                    <a:pt x="15248" y="12577"/>
                    <a:pt x="13856" y="12303"/>
                    <a:pt x="12806" y="11755"/>
                  </a:cubicBezTo>
                  <a:cubicBezTo>
                    <a:pt x="12715" y="11687"/>
                    <a:pt x="12600" y="11618"/>
                    <a:pt x="12509" y="11550"/>
                  </a:cubicBezTo>
                  <a:cubicBezTo>
                    <a:pt x="12486" y="11527"/>
                    <a:pt x="12463" y="11504"/>
                    <a:pt x="12418" y="11481"/>
                  </a:cubicBezTo>
                  <a:cubicBezTo>
                    <a:pt x="12372" y="11436"/>
                    <a:pt x="12304" y="11367"/>
                    <a:pt x="12258" y="11322"/>
                  </a:cubicBezTo>
                  <a:cubicBezTo>
                    <a:pt x="12167" y="11230"/>
                    <a:pt x="12075" y="11139"/>
                    <a:pt x="12007" y="11025"/>
                  </a:cubicBezTo>
                  <a:cubicBezTo>
                    <a:pt x="11550" y="10477"/>
                    <a:pt x="11162" y="9838"/>
                    <a:pt x="10432" y="9541"/>
                  </a:cubicBezTo>
                  <a:cubicBezTo>
                    <a:pt x="9679" y="9267"/>
                    <a:pt x="8857" y="9199"/>
                    <a:pt x="8035" y="9199"/>
                  </a:cubicBezTo>
                  <a:lnTo>
                    <a:pt x="8012" y="9199"/>
                  </a:lnTo>
                  <a:cubicBezTo>
                    <a:pt x="7784" y="9199"/>
                    <a:pt x="7556" y="9176"/>
                    <a:pt x="7328" y="9176"/>
                  </a:cubicBezTo>
                  <a:cubicBezTo>
                    <a:pt x="7145" y="9176"/>
                    <a:pt x="6963" y="9176"/>
                    <a:pt x="6757" y="9176"/>
                  </a:cubicBezTo>
                  <a:cubicBezTo>
                    <a:pt x="6734" y="9176"/>
                    <a:pt x="6711" y="9176"/>
                    <a:pt x="6689" y="9176"/>
                  </a:cubicBezTo>
                  <a:cubicBezTo>
                    <a:pt x="6483" y="9176"/>
                    <a:pt x="6278" y="9153"/>
                    <a:pt x="6072" y="9130"/>
                  </a:cubicBezTo>
                  <a:cubicBezTo>
                    <a:pt x="6072" y="9130"/>
                    <a:pt x="6072" y="9130"/>
                    <a:pt x="6050" y="9130"/>
                  </a:cubicBezTo>
                  <a:cubicBezTo>
                    <a:pt x="5844" y="9130"/>
                    <a:pt x="5639" y="9085"/>
                    <a:pt x="5433" y="9062"/>
                  </a:cubicBezTo>
                  <a:cubicBezTo>
                    <a:pt x="5182" y="9016"/>
                    <a:pt x="4977" y="8993"/>
                    <a:pt x="4771" y="8993"/>
                  </a:cubicBezTo>
                  <a:cubicBezTo>
                    <a:pt x="4360" y="8971"/>
                    <a:pt x="4018" y="8993"/>
                    <a:pt x="3767" y="8971"/>
                  </a:cubicBezTo>
                  <a:cubicBezTo>
                    <a:pt x="3630" y="8948"/>
                    <a:pt x="3516" y="8925"/>
                    <a:pt x="3493" y="8902"/>
                  </a:cubicBezTo>
                  <a:cubicBezTo>
                    <a:pt x="3447" y="8879"/>
                    <a:pt x="3447" y="8834"/>
                    <a:pt x="3447" y="8765"/>
                  </a:cubicBezTo>
                  <a:cubicBezTo>
                    <a:pt x="3493" y="8628"/>
                    <a:pt x="3516" y="8560"/>
                    <a:pt x="3493" y="8537"/>
                  </a:cubicBezTo>
                  <a:cubicBezTo>
                    <a:pt x="3470" y="8514"/>
                    <a:pt x="3402" y="8560"/>
                    <a:pt x="3288" y="8697"/>
                  </a:cubicBezTo>
                  <a:cubicBezTo>
                    <a:pt x="3265" y="8720"/>
                    <a:pt x="3242" y="8765"/>
                    <a:pt x="3242" y="8834"/>
                  </a:cubicBezTo>
                  <a:cubicBezTo>
                    <a:pt x="3219" y="8902"/>
                    <a:pt x="3242" y="8993"/>
                    <a:pt x="3288" y="9085"/>
                  </a:cubicBezTo>
                  <a:cubicBezTo>
                    <a:pt x="3402" y="9199"/>
                    <a:pt x="3539" y="9245"/>
                    <a:pt x="3699" y="9313"/>
                  </a:cubicBezTo>
                  <a:cubicBezTo>
                    <a:pt x="3995" y="9381"/>
                    <a:pt x="4338" y="9427"/>
                    <a:pt x="4726" y="9496"/>
                  </a:cubicBezTo>
                  <a:cubicBezTo>
                    <a:pt x="4908" y="9518"/>
                    <a:pt x="5114" y="9564"/>
                    <a:pt x="5296" y="9633"/>
                  </a:cubicBezTo>
                  <a:cubicBezTo>
                    <a:pt x="5479" y="9678"/>
                    <a:pt x="5707" y="9770"/>
                    <a:pt x="5913" y="9861"/>
                  </a:cubicBezTo>
                  <a:cubicBezTo>
                    <a:pt x="6826" y="10203"/>
                    <a:pt x="7830" y="10683"/>
                    <a:pt x="8971" y="11139"/>
                  </a:cubicBezTo>
                  <a:cubicBezTo>
                    <a:pt x="9108" y="11208"/>
                    <a:pt x="9245" y="11276"/>
                    <a:pt x="9382" y="11322"/>
                  </a:cubicBezTo>
                  <a:cubicBezTo>
                    <a:pt x="9542" y="11367"/>
                    <a:pt x="9702" y="11436"/>
                    <a:pt x="9839" y="11481"/>
                  </a:cubicBezTo>
                  <a:cubicBezTo>
                    <a:pt x="10135" y="11596"/>
                    <a:pt x="10455" y="11710"/>
                    <a:pt x="10752" y="11801"/>
                  </a:cubicBezTo>
                  <a:cubicBezTo>
                    <a:pt x="11299" y="12075"/>
                    <a:pt x="11847" y="12372"/>
                    <a:pt x="12395" y="12646"/>
                  </a:cubicBezTo>
                  <a:cubicBezTo>
                    <a:pt x="13559" y="13216"/>
                    <a:pt x="14723" y="13810"/>
                    <a:pt x="15796" y="14357"/>
                  </a:cubicBezTo>
                  <a:cubicBezTo>
                    <a:pt x="15933" y="14426"/>
                    <a:pt x="16070" y="14494"/>
                    <a:pt x="16207" y="14563"/>
                  </a:cubicBezTo>
                  <a:cubicBezTo>
                    <a:pt x="16344" y="14608"/>
                    <a:pt x="16481" y="14677"/>
                    <a:pt x="16618" y="14745"/>
                  </a:cubicBezTo>
                  <a:cubicBezTo>
                    <a:pt x="16914" y="14860"/>
                    <a:pt x="17188" y="14974"/>
                    <a:pt x="17485" y="15088"/>
                  </a:cubicBezTo>
                  <a:cubicBezTo>
                    <a:pt x="17759" y="15179"/>
                    <a:pt x="18078" y="15270"/>
                    <a:pt x="18421" y="15316"/>
                  </a:cubicBezTo>
                  <a:cubicBezTo>
                    <a:pt x="18740" y="15362"/>
                    <a:pt x="19128" y="15339"/>
                    <a:pt x="19425" y="15248"/>
                  </a:cubicBezTo>
                  <a:cubicBezTo>
                    <a:pt x="19836" y="15156"/>
                    <a:pt x="20133" y="15019"/>
                    <a:pt x="20384" y="14905"/>
                  </a:cubicBezTo>
                  <a:cubicBezTo>
                    <a:pt x="20361" y="15042"/>
                    <a:pt x="20315" y="15179"/>
                    <a:pt x="20247" y="15316"/>
                  </a:cubicBezTo>
                  <a:cubicBezTo>
                    <a:pt x="20133" y="15567"/>
                    <a:pt x="19973" y="15773"/>
                    <a:pt x="19722" y="15910"/>
                  </a:cubicBezTo>
                  <a:cubicBezTo>
                    <a:pt x="19494" y="16046"/>
                    <a:pt x="19174" y="16138"/>
                    <a:pt x="18809" y="16183"/>
                  </a:cubicBezTo>
                  <a:cubicBezTo>
                    <a:pt x="18444" y="16229"/>
                    <a:pt x="18056" y="16229"/>
                    <a:pt x="17622" y="16252"/>
                  </a:cubicBezTo>
                  <a:cubicBezTo>
                    <a:pt x="17394" y="16275"/>
                    <a:pt x="17165" y="16320"/>
                    <a:pt x="16914" y="16366"/>
                  </a:cubicBezTo>
                  <a:cubicBezTo>
                    <a:pt x="16686" y="16435"/>
                    <a:pt x="16458" y="16480"/>
                    <a:pt x="16230" y="16571"/>
                  </a:cubicBezTo>
                  <a:cubicBezTo>
                    <a:pt x="15339" y="16891"/>
                    <a:pt x="14586" y="17416"/>
                    <a:pt x="13924" y="17872"/>
                  </a:cubicBezTo>
                  <a:cubicBezTo>
                    <a:pt x="13605" y="18101"/>
                    <a:pt x="13308" y="18306"/>
                    <a:pt x="13011" y="18512"/>
                  </a:cubicBezTo>
                  <a:cubicBezTo>
                    <a:pt x="12715" y="18671"/>
                    <a:pt x="12441" y="18877"/>
                    <a:pt x="12167" y="19014"/>
                  </a:cubicBezTo>
                  <a:cubicBezTo>
                    <a:pt x="11916" y="19128"/>
                    <a:pt x="11665" y="19265"/>
                    <a:pt x="11459" y="19356"/>
                  </a:cubicBezTo>
                  <a:cubicBezTo>
                    <a:pt x="11231" y="19447"/>
                    <a:pt x="11071" y="19539"/>
                    <a:pt x="10888" y="19562"/>
                  </a:cubicBezTo>
                  <a:cubicBezTo>
                    <a:pt x="10592" y="19653"/>
                    <a:pt x="10409" y="19721"/>
                    <a:pt x="10409" y="19721"/>
                  </a:cubicBezTo>
                  <a:cubicBezTo>
                    <a:pt x="10409" y="19721"/>
                    <a:pt x="10364" y="19721"/>
                    <a:pt x="10318" y="19744"/>
                  </a:cubicBezTo>
                  <a:cubicBezTo>
                    <a:pt x="10249" y="19767"/>
                    <a:pt x="10158" y="19790"/>
                    <a:pt x="10044" y="19813"/>
                  </a:cubicBezTo>
                  <a:cubicBezTo>
                    <a:pt x="9930" y="19835"/>
                    <a:pt x="9793" y="19881"/>
                    <a:pt x="9610" y="19927"/>
                  </a:cubicBezTo>
                  <a:cubicBezTo>
                    <a:pt x="9450" y="19950"/>
                    <a:pt x="9245" y="19972"/>
                    <a:pt x="9040" y="20018"/>
                  </a:cubicBezTo>
                  <a:cubicBezTo>
                    <a:pt x="8834" y="20041"/>
                    <a:pt x="8583" y="20041"/>
                    <a:pt x="8309" y="20064"/>
                  </a:cubicBezTo>
                  <a:cubicBezTo>
                    <a:pt x="8241" y="20087"/>
                    <a:pt x="8172" y="20087"/>
                    <a:pt x="8104" y="20087"/>
                  </a:cubicBezTo>
                  <a:cubicBezTo>
                    <a:pt x="8035" y="20087"/>
                    <a:pt x="7990" y="20087"/>
                    <a:pt x="7921" y="20087"/>
                  </a:cubicBezTo>
                  <a:cubicBezTo>
                    <a:pt x="7898" y="20087"/>
                    <a:pt x="7876" y="20087"/>
                    <a:pt x="7830" y="20087"/>
                  </a:cubicBezTo>
                  <a:cubicBezTo>
                    <a:pt x="7761" y="20087"/>
                    <a:pt x="7670" y="20087"/>
                    <a:pt x="7579" y="20064"/>
                  </a:cubicBezTo>
                  <a:cubicBezTo>
                    <a:pt x="7305" y="20041"/>
                    <a:pt x="7031" y="19950"/>
                    <a:pt x="6597" y="19904"/>
                  </a:cubicBezTo>
                  <a:cubicBezTo>
                    <a:pt x="6186" y="19835"/>
                    <a:pt x="5661" y="19881"/>
                    <a:pt x="5251" y="20041"/>
                  </a:cubicBezTo>
                  <a:lnTo>
                    <a:pt x="5228" y="20041"/>
                  </a:lnTo>
                  <a:cubicBezTo>
                    <a:pt x="5228" y="20041"/>
                    <a:pt x="5182" y="20041"/>
                    <a:pt x="5228" y="20041"/>
                  </a:cubicBezTo>
                  <a:cubicBezTo>
                    <a:pt x="5273" y="20041"/>
                    <a:pt x="5251" y="20041"/>
                    <a:pt x="5251" y="20041"/>
                  </a:cubicBezTo>
                  <a:cubicBezTo>
                    <a:pt x="4885" y="20109"/>
                    <a:pt x="4543" y="20269"/>
                    <a:pt x="4246" y="20429"/>
                  </a:cubicBezTo>
                  <a:cubicBezTo>
                    <a:pt x="4246" y="20429"/>
                    <a:pt x="4246" y="20429"/>
                    <a:pt x="4246" y="20429"/>
                  </a:cubicBezTo>
                  <a:cubicBezTo>
                    <a:pt x="4087" y="20520"/>
                    <a:pt x="3927" y="20589"/>
                    <a:pt x="3790" y="20680"/>
                  </a:cubicBezTo>
                  <a:cubicBezTo>
                    <a:pt x="3356" y="20931"/>
                    <a:pt x="2991" y="21182"/>
                    <a:pt x="2626" y="21296"/>
                  </a:cubicBezTo>
                  <a:cubicBezTo>
                    <a:pt x="2534" y="21342"/>
                    <a:pt x="2466" y="21365"/>
                    <a:pt x="2375" y="21388"/>
                  </a:cubicBezTo>
                  <a:cubicBezTo>
                    <a:pt x="2261" y="21410"/>
                    <a:pt x="2169" y="21410"/>
                    <a:pt x="2055" y="21433"/>
                  </a:cubicBezTo>
                  <a:cubicBezTo>
                    <a:pt x="1850" y="21456"/>
                    <a:pt x="1644" y="21456"/>
                    <a:pt x="1439" y="21456"/>
                  </a:cubicBezTo>
                  <a:cubicBezTo>
                    <a:pt x="1028" y="21456"/>
                    <a:pt x="617" y="21410"/>
                    <a:pt x="275" y="21319"/>
                  </a:cubicBezTo>
                  <a:cubicBezTo>
                    <a:pt x="183" y="21296"/>
                    <a:pt x="92" y="21273"/>
                    <a:pt x="1" y="21251"/>
                  </a:cubicBezTo>
                  <a:cubicBezTo>
                    <a:pt x="1" y="21525"/>
                    <a:pt x="24" y="21776"/>
                    <a:pt x="46" y="22050"/>
                  </a:cubicBezTo>
                  <a:cubicBezTo>
                    <a:pt x="434" y="22209"/>
                    <a:pt x="891" y="22301"/>
                    <a:pt x="1370" y="22369"/>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2"/>
            <p:cNvSpPr/>
            <p:nvPr/>
          </p:nvSpPr>
          <p:spPr>
            <a:xfrm>
              <a:off x="2263850" y="1548175"/>
              <a:ext cx="70225" cy="33700"/>
            </a:xfrm>
            <a:custGeom>
              <a:avLst/>
              <a:gdLst/>
              <a:ahLst/>
              <a:cxnLst/>
              <a:rect l="l" t="t" r="r" b="b"/>
              <a:pathLst>
                <a:path w="2809" h="1348" extrusionOk="0">
                  <a:moveTo>
                    <a:pt x="2397" y="1028"/>
                  </a:moveTo>
                  <a:cubicBezTo>
                    <a:pt x="2808" y="662"/>
                    <a:pt x="2124" y="274"/>
                    <a:pt x="1850" y="160"/>
                  </a:cubicBezTo>
                  <a:cubicBezTo>
                    <a:pt x="1393" y="0"/>
                    <a:pt x="1" y="0"/>
                    <a:pt x="845" y="640"/>
                  </a:cubicBezTo>
                  <a:cubicBezTo>
                    <a:pt x="1119" y="868"/>
                    <a:pt x="2032" y="1347"/>
                    <a:pt x="2397" y="1028"/>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2"/>
            <p:cNvSpPr/>
            <p:nvPr/>
          </p:nvSpPr>
          <p:spPr>
            <a:xfrm>
              <a:off x="2195375" y="1554450"/>
              <a:ext cx="113600" cy="53100"/>
            </a:xfrm>
            <a:custGeom>
              <a:avLst/>
              <a:gdLst/>
              <a:ahLst/>
              <a:cxnLst/>
              <a:rect l="l" t="t" r="r" b="b"/>
              <a:pathLst>
                <a:path w="4544" h="2124" extrusionOk="0">
                  <a:moveTo>
                    <a:pt x="3174" y="1073"/>
                  </a:moveTo>
                  <a:cubicBezTo>
                    <a:pt x="3128" y="1028"/>
                    <a:pt x="3082" y="1005"/>
                    <a:pt x="3014" y="959"/>
                  </a:cubicBezTo>
                  <a:cubicBezTo>
                    <a:pt x="3014" y="959"/>
                    <a:pt x="2991" y="959"/>
                    <a:pt x="2991" y="936"/>
                  </a:cubicBezTo>
                  <a:cubicBezTo>
                    <a:pt x="2945" y="914"/>
                    <a:pt x="2877" y="868"/>
                    <a:pt x="2808" y="845"/>
                  </a:cubicBezTo>
                  <a:cubicBezTo>
                    <a:pt x="2808" y="845"/>
                    <a:pt x="2808" y="845"/>
                    <a:pt x="2808" y="822"/>
                  </a:cubicBezTo>
                  <a:cubicBezTo>
                    <a:pt x="2169" y="457"/>
                    <a:pt x="1074" y="1"/>
                    <a:pt x="594" y="411"/>
                  </a:cubicBezTo>
                  <a:cubicBezTo>
                    <a:pt x="1" y="959"/>
                    <a:pt x="777" y="1507"/>
                    <a:pt x="1302" y="1758"/>
                  </a:cubicBezTo>
                  <a:cubicBezTo>
                    <a:pt x="1302" y="1758"/>
                    <a:pt x="1302" y="1758"/>
                    <a:pt x="1325" y="1758"/>
                  </a:cubicBezTo>
                  <a:cubicBezTo>
                    <a:pt x="1347" y="1781"/>
                    <a:pt x="1370" y="1804"/>
                    <a:pt x="1416" y="1804"/>
                  </a:cubicBezTo>
                  <a:cubicBezTo>
                    <a:pt x="1439" y="1827"/>
                    <a:pt x="1462" y="1827"/>
                    <a:pt x="1507" y="1849"/>
                  </a:cubicBezTo>
                  <a:cubicBezTo>
                    <a:pt x="2238" y="2123"/>
                    <a:pt x="4543" y="2123"/>
                    <a:pt x="3174" y="1073"/>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2"/>
            <p:cNvSpPr/>
            <p:nvPr/>
          </p:nvSpPr>
          <p:spPr>
            <a:xfrm>
              <a:off x="2821925" y="1018625"/>
              <a:ext cx="40550" cy="61075"/>
            </a:xfrm>
            <a:custGeom>
              <a:avLst/>
              <a:gdLst/>
              <a:ahLst/>
              <a:cxnLst/>
              <a:rect l="l" t="t" r="r" b="b"/>
              <a:pathLst>
                <a:path w="1622" h="2443" extrusionOk="0">
                  <a:moveTo>
                    <a:pt x="982" y="411"/>
                  </a:moveTo>
                  <a:cubicBezTo>
                    <a:pt x="731" y="594"/>
                    <a:pt x="161" y="1096"/>
                    <a:pt x="24" y="1530"/>
                  </a:cubicBezTo>
                  <a:lnTo>
                    <a:pt x="24" y="1530"/>
                  </a:lnTo>
                  <a:cubicBezTo>
                    <a:pt x="24" y="1598"/>
                    <a:pt x="1" y="1644"/>
                    <a:pt x="1" y="1712"/>
                  </a:cubicBezTo>
                  <a:lnTo>
                    <a:pt x="1" y="1712"/>
                  </a:lnTo>
                  <a:cubicBezTo>
                    <a:pt x="1" y="1781"/>
                    <a:pt x="1" y="1827"/>
                    <a:pt x="24" y="1872"/>
                  </a:cubicBezTo>
                  <a:cubicBezTo>
                    <a:pt x="275" y="2443"/>
                    <a:pt x="914" y="1872"/>
                    <a:pt x="1119" y="1621"/>
                  </a:cubicBezTo>
                  <a:cubicBezTo>
                    <a:pt x="1142" y="1598"/>
                    <a:pt x="1165" y="1553"/>
                    <a:pt x="1188" y="1507"/>
                  </a:cubicBezTo>
                  <a:cubicBezTo>
                    <a:pt x="1188" y="1507"/>
                    <a:pt x="1211" y="1484"/>
                    <a:pt x="1211" y="1484"/>
                  </a:cubicBezTo>
                  <a:cubicBezTo>
                    <a:pt x="1234" y="1439"/>
                    <a:pt x="1256" y="1416"/>
                    <a:pt x="1279" y="1370"/>
                  </a:cubicBezTo>
                  <a:cubicBezTo>
                    <a:pt x="1279" y="1347"/>
                    <a:pt x="1279" y="1347"/>
                    <a:pt x="1279" y="1347"/>
                  </a:cubicBezTo>
                  <a:cubicBezTo>
                    <a:pt x="1348" y="1233"/>
                    <a:pt x="1393" y="1119"/>
                    <a:pt x="1439" y="982"/>
                  </a:cubicBezTo>
                  <a:cubicBezTo>
                    <a:pt x="1439" y="982"/>
                    <a:pt x="1439" y="982"/>
                    <a:pt x="1439" y="982"/>
                  </a:cubicBezTo>
                  <a:lnTo>
                    <a:pt x="1439" y="982"/>
                  </a:lnTo>
                  <a:cubicBezTo>
                    <a:pt x="1622" y="503"/>
                    <a:pt x="1622" y="1"/>
                    <a:pt x="982" y="411"/>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2"/>
            <p:cNvSpPr/>
            <p:nvPr/>
          </p:nvSpPr>
          <p:spPr>
            <a:xfrm>
              <a:off x="2088675" y="1314225"/>
              <a:ext cx="95900" cy="43950"/>
            </a:xfrm>
            <a:custGeom>
              <a:avLst/>
              <a:gdLst/>
              <a:ahLst/>
              <a:cxnLst/>
              <a:rect l="l" t="t" r="r" b="b"/>
              <a:pathLst>
                <a:path w="3836" h="1758" extrusionOk="0">
                  <a:moveTo>
                    <a:pt x="1461" y="1666"/>
                  </a:moveTo>
                  <a:cubicBezTo>
                    <a:pt x="1484" y="1666"/>
                    <a:pt x="1484" y="1666"/>
                    <a:pt x="1484" y="1666"/>
                  </a:cubicBezTo>
                  <a:cubicBezTo>
                    <a:pt x="1530" y="1666"/>
                    <a:pt x="1553" y="1644"/>
                    <a:pt x="1575" y="1644"/>
                  </a:cubicBezTo>
                  <a:cubicBezTo>
                    <a:pt x="1621" y="1644"/>
                    <a:pt x="1644" y="1644"/>
                    <a:pt x="1667" y="1621"/>
                  </a:cubicBezTo>
                  <a:cubicBezTo>
                    <a:pt x="1712" y="1621"/>
                    <a:pt x="1758" y="1598"/>
                    <a:pt x="1804" y="1575"/>
                  </a:cubicBezTo>
                  <a:cubicBezTo>
                    <a:pt x="1804" y="1575"/>
                    <a:pt x="1826" y="1575"/>
                    <a:pt x="1826" y="1575"/>
                  </a:cubicBezTo>
                  <a:cubicBezTo>
                    <a:pt x="1872" y="1552"/>
                    <a:pt x="1918" y="1529"/>
                    <a:pt x="1963" y="1529"/>
                  </a:cubicBezTo>
                  <a:cubicBezTo>
                    <a:pt x="1963" y="1507"/>
                    <a:pt x="1986" y="1507"/>
                    <a:pt x="1986" y="1507"/>
                  </a:cubicBezTo>
                  <a:cubicBezTo>
                    <a:pt x="2032" y="1484"/>
                    <a:pt x="2078" y="1461"/>
                    <a:pt x="2146" y="1438"/>
                  </a:cubicBezTo>
                  <a:cubicBezTo>
                    <a:pt x="2146" y="1438"/>
                    <a:pt x="2146" y="1438"/>
                    <a:pt x="2169" y="1438"/>
                  </a:cubicBezTo>
                  <a:cubicBezTo>
                    <a:pt x="2215" y="1392"/>
                    <a:pt x="2260" y="1370"/>
                    <a:pt x="2329" y="1347"/>
                  </a:cubicBezTo>
                  <a:cubicBezTo>
                    <a:pt x="2329" y="1347"/>
                    <a:pt x="2329" y="1324"/>
                    <a:pt x="2351" y="1324"/>
                  </a:cubicBezTo>
                  <a:cubicBezTo>
                    <a:pt x="2397" y="1301"/>
                    <a:pt x="2443" y="1255"/>
                    <a:pt x="2511" y="1233"/>
                  </a:cubicBezTo>
                  <a:cubicBezTo>
                    <a:pt x="2511" y="1233"/>
                    <a:pt x="2511" y="1233"/>
                    <a:pt x="2511" y="1233"/>
                  </a:cubicBezTo>
                  <a:cubicBezTo>
                    <a:pt x="3242" y="776"/>
                    <a:pt x="3835" y="91"/>
                    <a:pt x="2603" y="46"/>
                  </a:cubicBezTo>
                  <a:cubicBezTo>
                    <a:pt x="2009" y="0"/>
                    <a:pt x="297" y="206"/>
                    <a:pt x="115" y="959"/>
                  </a:cubicBezTo>
                  <a:cubicBezTo>
                    <a:pt x="115" y="982"/>
                    <a:pt x="115" y="1004"/>
                    <a:pt x="115" y="1027"/>
                  </a:cubicBezTo>
                  <a:lnTo>
                    <a:pt x="115" y="1027"/>
                  </a:lnTo>
                  <a:cubicBezTo>
                    <a:pt x="0" y="1758"/>
                    <a:pt x="913" y="1758"/>
                    <a:pt x="1461" y="1666"/>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2"/>
            <p:cNvSpPr/>
            <p:nvPr/>
          </p:nvSpPr>
          <p:spPr>
            <a:xfrm>
              <a:off x="2302650" y="1160725"/>
              <a:ext cx="48550" cy="33100"/>
            </a:xfrm>
            <a:custGeom>
              <a:avLst/>
              <a:gdLst/>
              <a:ahLst/>
              <a:cxnLst/>
              <a:rect l="l" t="t" r="r" b="b"/>
              <a:pathLst>
                <a:path w="1942" h="1324" extrusionOk="0">
                  <a:moveTo>
                    <a:pt x="1279" y="137"/>
                  </a:moveTo>
                  <a:cubicBezTo>
                    <a:pt x="1051" y="46"/>
                    <a:pt x="617" y="0"/>
                    <a:pt x="321" y="46"/>
                  </a:cubicBezTo>
                  <a:cubicBezTo>
                    <a:pt x="275" y="46"/>
                    <a:pt x="229" y="46"/>
                    <a:pt x="206" y="46"/>
                  </a:cubicBezTo>
                  <a:cubicBezTo>
                    <a:pt x="206" y="46"/>
                    <a:pt x="206" y="46"/>
                    <a:pt x="206" y="46"/>
                  </a:cubicBezTo>
                  <a:cubicBezTo>
                    <a:pt x="161" y="69"/>
                    <a:pt x="138" y="69"/>
                    <a:pt x="115" y="91"/>
                  </a:cubicBezTo>
                  <a:cubicBezTo>
                    <a:pt x="115" y="91"/>
                    <a:pt x="115" y="91"/>
                    <a:pt x="115" y="91"/>
                  </a:cubicBezTo>
                  <a:cubicBezTo>
                    <a:pt x="92" y="91"/>
                    <a:pt x="69" y="114"/>
                    <a:pt x="47" y="137"/>
                  </a:cubicBezTo>
                  <a:cubicBezTo>
                    <a:pt x="47" y="137"/>
                    <a:pt x="47" y="137"/>
                    <a:pt x="47" y="137"/>
                  </a:cubicBezTo>
                  <a:cubicBezTo>
                    <a:pt x="24" y="137"/>
                    <a:pt x="24" y="160"/>
                    <a:pt x="24" y="183"/>
                  </a:cubicBezTo>
                  <a:cubicBezTo>
                    <a:pt x="1" y="183"/>
                    <a:pt x="1" y="183"/>
                    <a:pt x="1" y="183"/>
                  </a:cubicBezTo>
                  <a:cubicBezTo>
                    <a:pt x="1" y="206"/>
                    <a:pt x="1" y="228"/>
                    <a:pt x="1" y="251"/>
                  </a:cubicBezTo>
                  <a:cubicBezTo>
                    <a:pt x="1" y="251"/>
                    <a:pt x="1" y="251"/>
                    <a:pt x="1" y="274"/>
                  </a:cubicBezTo>
                  <a:cubicBezTo>
                    <a:pt x="1" y="274"/>
                    <a:pt x="24" y="297"/>
                    <a:pt x="24" y="320"/>
                  </a:cubicBezTo>
                  <a:cubicBezTo>
                    <a:pt x="24" y="342"/>
                    <a:pt x="24" y="342"/>
                    <a:pt x="47" y="342"/>
                  </a:cubicBezTo>
                  <a:cubicBezTo>
                    <a:pt x="47" y="365"/>
                    <a:pt x="69" y="388"/>
                    <a:pt x="92" y="411"/>
                  </a:cubicBezTo>
                  <a:cubicBezTo>
                    <a:pt x="92" y="434"/>
                    <a:pt x="115" y="434"/>
                    <a:pt x="115" y="457"/>
                  </a:cubicBezTo>
                  <a:cubicBezTo>
                    <a:pt x="161" y="502"/>
                    <a:pt x="206" y="525"/>
                    <a:pt x="252" y="571"/>
                  </a:cubicBezTo>
                  <a:cubicBezTo>
                    <a:pt x="526" y="799"/>
                    <a:pt x="1416" y="1324"/>
                    <a:pt x="1781" y="1027"/>
                  </a:cubicBezTo>
                  <a:cubicBezTo>
                    <a:pt x="1827" y="982"/>
                    <a:pt x="1850" y="959"/>
                    <a:pt x="1873" y="936"/>
                  </a:cubicBezTo>
                  <a:cubicBezTo>
                    <a:pt x="1873" y="936"/>
                    <a:pt x="1873" y="913"/>
                    <a:pt x="1873" y="913"/>
                  </a:cubicBezTo>
                  <a:cubicBezTo>
                    <a:pt x="1895" y="890"/>
                    <a:pt x="1895" y="867"/>
                    <a:pt x="1918" y="845"/>
                  </a:cubicBezTo>
                  <a:cubicBezTo>
                    <a:pt x="1918" y="845"/>
                    <a:pt x="1918" y="845"/>
                    <a:pt x="1918" y="822"/>
                  </a:cubicBezTo>
                  <a:cubicBezTo>
                    <a:pt x="1941" y="776"/>
                    <a:pt x="1918" y="708"/>
                    <a:pt x="1918" y="662"/>
                  </a:cubicBezTo>
                  <a:cubicBezTo>
                    <a:pt x="1918" y="662"/>
                    <a:pt x="1918" y="662"/>
                    <a:pt x="1918" y="662"/>
                  </a:cubicBezTo>
                  <a:cubicBezTo>
                    <a:pt x="1804" y="411"/>
                    <a:pt x="1462" y="206"/>
                    <a:pt x="1279" y="137"/>
                  </a:cubicBezTo>
                  <a:close/>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2"/>
            <p:cNvSpPr/>
            <p:nvPr/>
          </p:nvSpPr>
          <p:spPr>
            <a:xfrm>
              <a:off x="2204525" y="823475"/>
              <a:ext cx="429700" cy="261375"/>
            </a:xfrm>
            <a:custGeom>
              <a:avLst/>
              <a:gdLst/>
              <a:ahLst/>
              <a:cxnLst/>
              <a:rect l="l" t="t" r="r" b="b"/>
              <a:pathLst>
                <a:path w="17188" h="10455" extrusionOk="0">
                  <a:moveTo>
                    <a:pt x="11572" y="2283"/>
                  </a:moveTo>
                  <a:cubicBezTo>
                    <a:pt x="11572" y="2260"/>
                    <a:pt x="11572" y="2214"/>
                    <a:pt x="11550" y="2192"/>
                  </a:cubicBezTo>
                  <a:cubicBezTo>
                    <a:pt x="11550" y="2123"/>
                    <a:pt x="11550" y="2077"/>
                    <a:pt x="11550" y="2032"/>
                  </a:cubicBezTo>
                  <a:cubicBezTo>
                    <a:pt x="11527" y="1986"/>
                    <a:pt x="11527" y="1918"/>
                    <a:pt x="11527" y="1872"/>
                  </a:cubicBezTo>
                  <a:cubicBezTo>
                    <a:pt x="11527" y="1826"/>
                    <a:pt x="11527" y="1804"/>
                    <a:pt x="11527" y="1758"/>
                  </a:cubicBezTo>
                  <a:cubicBezTo>
                    <a:pt x="11527" y="1667"/>
                    <a:pt x="11527" y="1552"/>
                    <a:pt x="11527" y="1461"/>
                  </a:cubicBezTo>
                  <a:lnTo>
                    <a:pt x="11527" y="1438"/>
                  </a:lnTo>
                  <a:cubicBezTo>
                    <a:pt x="11527" y="1096"/>
                    <a:pt x="11504" y="776"/>
                    <a:pt x="11390" y="480"/>
                  </a:cubicBezTo>
                  <a:cubicBezTo>
                    <a:pt x="11299" y="297"/>
                    <a:pt x="11207" y="137"/>
                    <a:pt x="11093" y="0"/>
                  </a:cubicBezTo>
                  <a:cubicBezTo>
                    <a:pt x="10500" y="23"/>
                    <a:pt x="9883" y="69"/>
                    <a:pt x="9290" y="137"/>
                  </a:cubicBezTo>
                  <a:cubicBezTo>
                    <a:pt x="9244" y="160"/>
                    <a:pt x="9199" y="160"/>
                    <a:pt x="9153" y="160"/>
                  </a:cubicBezTo>
                  <a:cubicBezTo>
                    <a:pt x="8856" y="206"/>
                    <a:pt x="8559" y="251"/>
                    <a:pt x="8263" y="297"/>
                  </a:cubicBezTo>
                  <a:lnTo>
                    <a:pt x="8788" y="708"/>
                  </a:lnTo>
                  <a:cubicBezTo>
                    <a:pt x="9153" y="1050"/>
                    <a:pt x="9518" y="1416"/>
                    <a:pt x="9883" y="1804"/>
                  </a:cubicBezTo>
                  <a:cubicBezTo>
                    <a:pt x="10933" y="2876"/>
                    <a:pt x="11299" y="3607"/>
                    <a:pt x="12851" y="3858"/>
                  </a:cubicBezTo>
                  <a:cubicBezTo>
                    <a:pt x="13878" y="4040"/>
                    <a:pt x="15156" y="4223"/>
                    <a:pt x="14973" y="5501"/>
                  </a:cubicBezTo>
                  <a:cubicBezTo>
                    <a:pt x="14859" y="6209"/>
                    <a:pt x="14220" y="7715"/>
                    <a:pt x="13467" y="7944"/>
                  </a:cubicBezTo>
                  <a:cubicBezTo>
                    <a:pt x="13239" y="8035"/>
                    <a:pt x="12988" y="8035"/>
                    <a:pt x="12759" y="8035"/>
                  </a:cubicBezTo>
                  <a:cubicBezTo>
                    <a:pt x="12303" y="8035"/>
                    <a:pt x="12029" y="8035"/>
                    <a:pt x="12029" y="8035"/>
                  </a:cubicBezTo>
                  <a:cubicBezTo>
                    <a:pt x="12029" y="8035"/>
                    <a:pt x="11960" y="8035"/>
                    <a:pt x="11824" y="8058"/>
                  </a:cubicBezTo>
                  <a:cubicBezTo>
                    <a:pt x="11687" y="8058"/>
                    <a:pt x="11481" y="8058"/>
                    <a:pt x="11207" y="8149"/>
                  </a:cubicBezTo>
                  <a:cubicBezTo>
                    <a:pt x="10933" y="8217"/>
                    <a:pt x="10614" y="8354"/>
                    <a:pt x="10317" y="8537"/>
                  </a:cubicBezTo>
                  <a:cubicBezTo>
                    <a:pt x="9997" y="8697"/>
                    <a:pt x="9701" y="8925"/>
                    <a:pt x="9381" y="9130"/>
                  </a:cubicBezTo>
                  <a:cubicBezTo>
                    <a:pt x="9039" y="9336"/>
                    <a:pt x="8719" y="9541"/>
                    <a:pt x="8331" y="9610"/>
                  </a:cubicBezTo>
                  <a:cubicBezTo>
                    <a:pt x="8149" y="9655"/>
                    <a:pt x="7966" y="9655"/>
                    <a:pt x="7761" y="9633"/>
                  </a:cubicBezTo>
                  <a:cubicBezTo>
                    <a:pt x="7646" y="9610"/>
                    <a:pt x="7555" y="9587"/>
                    <a:pt x="7441" y="9564"/>
                  </a:cubicBezTo>
                  <a:cubicBezTo>
                    <a:pt x="7350" y="9518"/>
                    <a:pt x="7236" y="9496"/>
                    <a:pt x="7144" y="9450"/>
                  </a:cubicBezTo>
                  <a:cubicBezTo>
                    <a:pt x="6300" y="9108"/>
                    <a:pt x="5547" y="8354"/>
                    <a:pt x="4885" y="7533"/>
                  </a:cubicBezTo>
                  <a:cubicBezTo>
                    <a:pt x="4565" y="7122"/>
                    <a:pt x="4223" y="6688"/>
                    <a:pt x="3857" y="6300"/>
                  </a:cubicBezTo>
                  <a:cubicBezTo>
                    <a:pt x="3675" y="6095"/>
                    <a:pt x="3515" y="5889"/>
                    <a:pt x="3333" y="5684"/>
                  </a:cubicBezTo>
                  <a:cubicBezTo>
                    <a:pt x="3150" y="5501"/>
                    <a:pt x="2990" y="5296"/>
                    <a:pt x="2808" y="5136"/>
                  </a:cubicBezTo>
                  <a:cubicBezTo>
                    <a:pt x="2419" y="4771"/>
                    <a:pt x="2054" y="4451"/>
                    <a:pt x="1712" y="4132"/>
                  </a:cubicBezTo>
                  <a:cubicBezTo>
                    <a:pt x="1370" y="3812"/>
                    <a:pt x="981" y="3584"/>
                    <a:pt x="662" y="3333"/>
                  </a:cubicBezTo>
                  <a:cubicBezTo>
                    <a:pt x="593" y="3264"/>
                    <a:pt x="502" y="3219"/>
                    <a:pt x="434" y="3150"/>
                  </a:cubicBezTo>
                  <a:cubicBezTo>
                    <a:pt x="274" y="3242"/>
                    <a:pt x="137" y="3333"/>
                    <a:pt x="0" y="3424"/>
                  </a:cubicBezTo>
                  <a:cubicBezTo>
                    <a:pt x="981" y="4223"/>
                    <a:pt x="2054" y="5113"/>
                    <a:pt x="2191" y="5227"/>
                  </a:cubicBezTo>
                  <a:cubicBezTo>
                    <a:pt x="2191" y="5319"/>
                    <a:pt x="2191" y="5433"/>
                    <a:pt x="2191" y="5524"/>
                  </a:cubicBezTo>
                  <a:lnTo>
                    <a:pt x="2191" y="5570"/>
                  </a:lnTo>
                  <a:cubicBezTo>
                    <a:pt x="2214" y="6346"/>
                    <a:pt x="2123" y="7396"/>
                    <a:pt x="2625" y="7989"/>
                  </a:cubicBezTo>
                  <a:cubicBezTo>
                    <a:pt x="3036" y="8446"/>
                    <a:pt x="3606" y="8377"/>
                    <a:pt x="4131" y="8605"/>
                  </a:cubicBezTo>
                  <a:cubicBezTo>
                    <a:pt x="4177" y="8628"/>
                    <a:pt x="4223" y="8651"/>
                    <a:pt x="4268" y="8674"/>
                  </a:cubicBezTo>
                  <a:cubicBezTo>
                    <a:pt x="5022" y="9016"/>
                    <a:pt x="5684" y="9541"/>
                    <a:pt x="6437" y="9952"/>
                  </a:cubicBezTo>
                  <a:cubicBezTo>
                    <a:pt x="6460" y="9952"/>
                    <a:pt x="6460" y="9975"/>
                    <a:pt x="6482" y="9975"/>
                  </a:cubicBezTo>
                  <a:cubicBezTo>
                    <a:pt x="6597" y="10043"/>
                    <a:pt x="6711" y="10089"/>
                    <a:pt x="6825" y="10158"/>
                  </a:cubicBezTo>
                  <a:cubicBezTo>
                    <a:pt x="6962" y="10203"/>
                    <a:pt x="7099" y="10249"/>
                    <a:pt x="7236" y="10295"/>
                  </a:cubicBezTo>
                  <a:cubicBezTo>
                    <a:pt x="7373" y="10340"/>
                    <a:pt x="7510" y="10386"/>
                    <a:pt x="7646" y="10409"/>
                  </a:cubicBezTo>
                  <a:cubicBezTo>
                    <a:pt x="7920" y="10454"/>
                    <a:pt x="8217" y="10454"/>
                    <a:pt x="8468" y="10386"/>
                  </a:cubicBezTo>
                  <a:cubicBezTo>
                    <a:pt x="9016" y="10317"/>
                    <a:pt x="9450" y="10066"/>
                    <a:pt x="9815" y="9861"/>
                  </a:cubicBezTo>
                  <a:cubicBezTo>
                    <a:pt x="10180" y="9633"/>
                    <a:pt x="10477" y="9427"/>
                    <a:pt x="10751" y="9290"/>
                  </a:cubicBezTo>
                  <a:cubicBezTo>
                    <a:pt x="11002" y="9153"/>
                    <a:pt x="11230" y="9062"/>
                    <a:pt x="11413" y="9016"/>
                  </a:cubicBezTo>
                  <a:cubicBezTo>
                    <a:pt x="11435" y="9016"/>
                    <a:pt x="11435" y="9016"/>
                    <a:pt x="11435" y="9016"/>
                  </a:cubicBezTo>
                  <a:cubicBezTo>
                    <a:pt x="11504" y="8994"/>
                    <a:pt x="11572" y="8971"/>
                    <a:pt x="11664" y="8971"/>
                  </a:cubicBezTo>
                  <a:cubicBezTo>
                    <a:pt x="11687" y="8948"/>
                    <a:pt x="11709" y="8948"/>
                    <a:pt x="11709" y="8948"/>
                  </a:cubicBezTo>
                  <a:cubicBezTo>
                    <a:pt x="11778" y="8948"/>
                    <a:pt x="11846" y="8925"/>
                    <a:pt x="11915" y="8925"/>
                  </a:cubicBezTo>
                  <a:cubicBezTo>
                    <a:pt x="11938" y="8925"/>
                    <a:pt x="11938" y="8925"/>
                    <a:pt x="11938" y="8925"/>
                  </a:cubicBezTo>
                  <a:cubicBezTo>
                    <a:pt x="12029" y="8925"/>
                    <a:pt x="12097" y="8925"/>
                    <a:pt x="12166" y="8925"/>
                  </a:cubicBezTo>
                  <a:cubicBezTo>
                    <a:pt x="12189" y="8925"/>
                    <a:pt x="12212" y="8925"/>
                    <a:pt x="12234" y="8925"/>
                  </a:cubicBezTo>
                  <a:cubicBezTo>
                    <a:pt x="12303" y="8925"/>
                    <a:pt x="12348" y="8925"/>
                    <a:pt x="12417" y="8948"/>
                  </a:cubicBezTo>
                  <a:cubicBezTo>
                    <a:pt x="12440" y="8948"/>
                    <a:pt x="12463" y="8948"/>
                    <a:pt x="12485" y="8948"/>
                  </a:cubicBezTo>
                  <a:cubicBezTo>
                    <a:pt x="12554" y="8948"/>
                    <a:pt x="12622" y="8971"/>
                    <a:pt x="12691" y="8971"/>
                  </a:cubicBezTo>
                  <a:cubicBezTo>
                    <a:pt x="12714" y="8971"/>
                    <a:pt x="12759" y="8971"/>
                    <a:pt x="12782" y="8994"/>
                  </a:cubicBezTo>
                  <a:cubicBezTo>
                    <a:pt x="12828" y="8994"/>
                    <a:pt x="12873" y="8994"/>
                    <a:pt x="12896" y="9016"/>
                  </a:cubicBezTo>
                  <a:cubicBezTo>
                    <a:pt x="14311" y="9267"/>
                    <a:pt x="15681" y="9907"/>
                    <a:pt x="16503" y="8195"/>
                  </a:cubicBezTo>
                  <a:cubicBezTo>
                    <a:pt x="16845" y="7510"/>
                    <a:pt x="17187" y="6391"/>
                    <a:pt x="16777" y="5661"/>
                  </a:cubicBezTo>
                  <a:cubicBezTo>
                    <a:pt x="16685" y="5524"/>
                    <a:pt x="16571" y="5410"/>
                    <a:pt x="16457" y="5341"/>
                  </a:cubicBezTo>
                  <a:lnTo>
                    <a:pt x="16457" y="5341"/>
                  </a:lnTo>
                  <a:cubicBezTo>
                    <a:pt x="16297" y="5227"/>
                    <a:pt x="16115" y="5159"/>
                    <a:pt x="15932" y="5090"/>
                  </a:cubicBezTo>
                  <a:cubicBezTo>
                    <a:pt x="15886" y="5068"/>
                    <a:pt x="15864" y="5045"/>
                    <a:pt x="15818" y="5022"/>
                  </a:cubicBezTo>
                  <a:cubicBezTo>
                    <a:pt x="15795" y="5022"/>
                    <a:pt x="15772" y="4999"/>
                    <a:pt x="15749" y="4976"/>
                  </a:cubicBezTo>
                  <a:cubicBezTo>
                    <a:pt x="15681" y="4953"/>
                    <a:pt x="15613" y="4908"/>
                    <a:pt x="15544" y="4839"/>
                  </a:cubicBezTo>
                  <a:cubicBezTo>
                    <a:pt x="15133" y="4451"/>
                    <a:pt x="15202" y="3812"/>
                    <a:pt x="14814" y="3470"/>
                  </a:cubicBezTo>
                  <a:cubicBezTo>
                    <a:pt x="14243" y="2922"/>
                    <a:pt x="12782" y="3173"/>
                    <a:pt x="12006" y="2854"/>
                  </a:cubicBezTo>
                  <a:cubicBezTo>
                    <a:pt x="11915" y="2808"/>
                    <a:pt x="11824" y="2762"/>
                    <a:pt x="11755" y="2717"/>
                  </a:cubicBezTo>
                  <a:cubicBezTo>
                    <a:pt x="11709" y="2648"/>
                    <a:pt x="11687" y="2602"/>
                    <a:pt x="11664" y="2534"/>
                  </a:cubicBezTo>
                  <a:cubicBezTo>
                    <a:pt x="11618" y="2465"/>
                    <a:pt x="11595" y="2374"/>
                    <a:pt x="11572" y="2283"/>
                  </a:cubicBezTo>
                </a:path>
              </a:pathLst>
            </a:custGeom>
            <a:solidFill>
              <a:srgbClr val="227386">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2"/>
            <p:cNvSpPr/>
            <p:nvPr/>
          </p:nvSpPr>
          <p:spPr>
            <a:xfrm>
              <a:off x="1929475" y="805775"/>
              <a:ext cx="1145275" cy="1139575"/>
            </a:xfrm>
            <a:custGeom>
              <a:avLst/>
              <a:gdLst/>
              <a:ahLst/>
              <a:cxnLst/>
              <a:rect l="l" t="t" r="r" b="b"/>
              <a:pathLst>
                <a:path w="45811" h="45583" extrusionOk="0">
                  <a:moveTo>
                    <a:pt x="19082" y="298"/>
                  </a:moveTo>
                  <a:lnTo>
                    <a:pt x="19630" y="731"/>
                  </a:lnTo>
                  <a:cubicBezTo>
                    <a:pt x="19972" y="1051"/>
                    <a:pt x="20338" y="1416"/>
                    <a:pt x="20703" y="1804"/>
                  </a:cubicBezTo>
                  <a:lnTo>
                    <a:pt x="20703" y="1804"/>
                  </a:lnTo>
                  <a:cubicBezTo>
                    <a:pt x="21776" y="2900"/>
                    <a:pt x="22141" y="3607"/>
                    <a:pt x="23670" y="3881"/>
                  </a:cubicBezTo>
                  <a:lnTo>
                    <a:pt x="23670" y="3881"/>
                  </a:lnTo>
                  <a:cubicBezTo>
                    <a:pt x="24720" y="4064"/>
                    <a:pt x="25998" y="4223"/>
                    <a:pt x="25793" y="5524"/>
                  </a:cubicBezTo>
                  <a:lnTo>
                    <a:pt x="25793" y="5524"/>
                  </a:lnTo>
                  <a:cubicBezTo>
                    <a:pt x="25702" y="6232"/>
                    <a:pt x="25040" y="7739"/>
                    <a:pt x="24286" y="7967"/>
                  </a:cubicBezTo>
                  <a:lnTo>
                    <a:pt x="24286" y="7967"/>
                  </a:lnTo>
                  <a:cubicBezTo>
                    <a:pt x="24058" y="8035"/>
                    <a:pt x="23807" y="8058"/>
                    <a:pt x="23602" y="8058"/>
                  </a:cubicBezTo>
                  <a:lnTo>
                    <a:pt x="23602" y="8058"/>
                  </a:lnTo>
                  <a:cubicBezTo>
                    <a:pt x="23122" y="8058"/>
                    <a:pt x="22871" y="8058"/>
                    <a:pt x="22871" y="8058"/>
                  </a:cubicBezTo>
                  <a:lnTo>
                    <a:pt x="22871" y="8058"/>
                  </a:lnTo>
                  <a:cubicBezTo>
                    <a:pt x="22871" y="8058"/>
                    <a:pt x="22780" y="8058"/>
                    <a:pt x="22643" y="8058"/>
                  </a:cubicBezTo>
                  <a:lnTo>
                    <a:pt x="22643" y="8058"/>
                  </a:lnTo>
                  <a:cubicBezTo>
                    <a:pt x="22529" y="8081"/>
                    <a:pt x="22301" y="8081"/>
                    <a:pt x="22027" y="8149"/>
                  </a:cubicBezTo>
                  <a:lnTo>
                    <a:pt x="22027" y="8149"/>
                  </a:lnTo>
                  <a:cubicBezTo>
                    <a:pt x="21753" y="8241"/>
                    <a:pt x="21456" y="8355"/>
                    <a:pt x="21136" y="8537"/>
                  </a:cubicBezTo>
                  <a:lnTo>
                    <a:pt x="21136" y="8537"/>
                  </a:lnTo>
                  <a:cubicBezTo>
                    <a:pt x="20840" y="8720"/>
                    <a:pt x="20520" y="8948"/>
                    <a:pt x="20201" y="9154"/>
                  </a:cubicBezTo>
                  <a:lnTo>
                    <a:pt x="20201" y="9154"/>
                  </a:lnTo>
                  <a:cubicBezTo>
                    <a:pt x="19881" y="9359"/>
                    <a:pt x="19539" y="9542"/>
                    <a:pt x="19151" y="9610"/>
                  </a:cubicBezTo>
                  <a:lnTo>
                    <a:pt x="19151" y="9610"/>
                  </a:lnTo>
                  <a:cubicBezTo>
                    <a:pt x="18968" y="9679"/>
                    <a:pt x="18785" y="9656"/>
                    <a:pt x="18580" y="9633"/>
                  </a:cubicBezTo>
                  <a:lnTo>
                    <a:pt x="18580" y="9633"/>
                  </a:lnTo>
                  <a:cubicBezTo>
                    <a:pt x="18489" y="9633"/>
                    <a:pt x="18375" y="9587"/>
                    <a:pt x="18283" y="9587"/>
                  </a:cubicBezTo>
                  <a:lnTo>
                    <a:pt x="18283" y="9587"/>
                  </a:lnTo>
                  <a:cubicBezTo>
                    <a:pt x="18169" y="9542"/>
                    <a:pt x="18055" y="9519"/>
                    <a:pt x="17964" y="9473"/>
                  </a:cubicBezTo>
                  <a:lnTo>
                    <a:pt x="17964" y="9473"/>
                  </a:lnTo>
                  <a:cubicBezTo>
                    <a:pt x="17119" y="9131"/>
                    <a:pt x="16389" y="8355"/>
                    <a:pt x="15727" y="7556"/>
                  </a:cubicBezTo>
                  <a:lnTo>
                    <a:pt x="15727" y="7556"/>
                  </a:lnTo>
                  <a:cubicBezTo>
                    <a:pt x="15384" y="7145"/>
                    <a:pt x="15065" y="6711"/>
                    <a:pt x="14700" y="6301"/>
                  </a:cubicBezTo>
                  <a:lnTo>
                    <a:pt x="14700" y="6301"/>
                  </a:lnTo>
                  <a:cubicBezTo>
                    <a:pt x="14517" y="6095"/>
                    <a:pt x="14335" y="5913"/>
                    <a:pt x="14152" y="5707"/>
                  </a:cubicBezTo>
                  <a:lnTo>
                    <a:pt x="14152" y="5707"/>
                  </a:lnTo>
                  <a:cubicBezTo>
                    <a:pt x="13992" y="5502"/>
                    <a:pt x="13832" y="5319"/>
                    <a:pt x="13627" y="5136"/>
                  </a:cubicBezTo>
                  <a:lnTo>
                    <a:pt x="13627" y="5136"/>
                  </a:lnTo>
                  <a:cubicBezTo>
                    <a:pt x="13262" y="4794"/>
                    <a:pt x="12897" y="4452"/>
                    <a:pt x="12554" y="4132"/>
                  </a:cubicBezTo>
                  <a:lnTo>
                    <a:pt x="12554" y="4132"/>
                  </a:lnTo>
                  <a:cubicBezTo>
                    <a:pt x="12189" y="3835"/>
                    <a:pt x="11824" y="3584"/>
                    <a:pt x="11481" y="3356"/>
                  </a:cubicBezTo>
                  <a:lnTo>
                    <a:pt x="11481" y="3356"/>
                  </a:lnTo>
                  <a:cubicBezTo>
                    <a:pt x="11413" y="3288"/>
                    <a:pt x="11344" y="3219"/>
                    <a:pt x="11253" y="3173"/>
                  </a:cubicBezTo>
                  <a:lnTo>
                    <a:pt x="11253" y="3173"/>
                  </a:lnTo>
                  <a:cubicBezTo>
                    <a:pt x="11116" y="3242"/>
                    <a:pt x="10979" y="3333"/>
                    <a:pt x="10819" y="3425"/>
                  </a:cubicBezTo>
                  <a:lnTo>
                    <a:pt x="10819" y="3425"/>
                  </a:lnTo>
                  <a:cubicBezTo>
                    <a:pt x="11801" y="4246"/>
                    <a:pt x="12874" y="5114"/>
                    <a:pt x="13011" y="5228"/>
                  </a:cubicBezTo>
                  <a:lnTo>
                    <a:pt x="13011" y="5228"/>
                  </a:lnTo>
                  <a:cubicBezTo>
                    <a:pt x="13079" y="6004"/>
                    <a:pt x="12851" y="7328"/>
                    <a:pt x="13467" y="7990"/>
                  </a:cubicBezTo>
                  <a:lnTo>
                    <a:pt x="13467" y="7990"/>
                  </a:lnTo>
                  <a:cubicBezTo>
                    <a:pt x="13878" y="8469"/>
                    <a:pt x="14426" y="8400"/>
                    <a:pt x="14951" y="8629"/>
                  </a:cubicBezTo>
                  <a:lnTo>
                    <a:pt x="14951" y="8629"/>
                  </a:lnTo>
                  <a:cubicBezTo>
                    <a:pt x="15887" y="9017"/>
                    <a:pt x="16731" y="9724"/>
                    <a:pt x="17667" y="10158"/>
                  </a:cubicBezTo>
                  <a:lnTo>
                    <a:pt x="17667" y="10158"/>
                  </a:lnTo>
                  <a:cubicBezTo>
                    <a:pt x="17781" y="10226"/>
                    <a:pt x="17918" y="10272"/>
                    <a:pt x="18055" y="10318"/>
                  </a:cubicBezTo>
                  <a:lnTo>
                    <a:pt x="18055" y="10318"/>
                  </a:lnTo>
                  <a:cubicBezTo>
                    <a:pt x="18192" y="10341"/>
                    <a:pt x="18329" y="10386"/>
                    <a:pt x="18466" y="10409"/>
                  </a:cubicBezTo>
                  <a:lnTo>
                    <a:pt x="18466" y="10409"/>
                  </a:lnTo>
                  <a:cubicBezTo>
                    <a:pt x="18740" y="10455"/>
                    <a:pt x="19037" y="10455"/>
                    <a:pt x="19310" y="10409"/>
                  </a:cubicBezTo>
                  <a:lnTo>
                    <a:pt x="19310" y="10409"/>
                  </a:lnTo>
                  <a:cubicBezTo>
                    <a:pt x="19835" y="10318"/>
                    <a:pt x="20292" y="10090"/>
                    <a:pt x="20657" y="9861"/>
                  </a:cubicBezTo>
                  <a:lnTo>
                    <a:pt x="20657" y="9861"/>
                  </a:lnTo>
                  <a:cubicBezTo>
                    <a:pt x="20999" y="9656"/>
                    <a:pt x="21296" y="9450"/>
                    <a:pt x="21570" y="9291"/>
                  </a:cubicBezTo>
                  <a:lnTo>
                    <a:pt x="21570" y="9291"/>
                  </a:lnTo>
                  <a:cubicBezTo>
                    <a:pt x="21844" y="9154"/>
                    <a:pt x="22072" y="9062"/>
                    <a:pt x="22255" y="9017"/>
                  </a:cubicBezTo>
                  <a:lnTo>
                    <a:pt x="22255" y="9017"/>
                  </a:lnTo>
                  <a:cubicBezTo>
                    <a:pt x="22255" y="9017"/>
                    <a:pt x="22255" y="9017"/>
                    <a:pt x="22255" y="9017"/>
                  </a:cubicBezTo>
                  <a:lnTo>
                    <a:pt x="22255" y="9017"/>
                  </a:lnTo>
                  <a:cubicBezTo>
                    <a:pt x="22917" y="8834"/>
                    <a:pt x="23647" y="8994"/>
                    <a:pt x="24332" y="9154"/>
                  </a:cubicBezTo>
                  <a:lnTo>
                    <a:pt x="24332" y="9154"/>
                  </a:lnTo>
                  <a:cubicBezTo>
                    <a:pt x="25519" y="9405"/>
                    <a:pt x="26637" y="9679"/>
                    <a:pt x="27345" y="8218"/>
                  </a:cubicBezTo>
                  <a:lnTo>
                    <a:pt x="27345" y="8218"/>
                  </a:lnTo>
                  <a:cubicBezTo>
                    <a:pt x="27664" y="7533"/>
                    <a:pt x="28030" y="6392"/>
                    <a:pt x="27596" y="5684"/>
                  </a:cubicBezTo>
                  <a:lnTo>
                    <a:pt x="27596" y="5684"/>
                  </a:lnTo>
                  <a:cubicBezTo>
                    <a:pt x="27299" y="5182"/>
                    <a:pt x="26751" y="5205"/>
                    <a:pt x="26386" y="4863"/>
                  </a:cubicBezTo>
                  <a:lnTo>
                    <a:pt x="26386" y="4863"/>
                  </a:lnTo>
                  <a:cubicBezTo>
                    <a:pt x="25953" y="4452"/>
                    <a:pt x="26044" y="3813"/>
                    <a:pt x="25656" y="3470"/>
                  </a:cubicBezTo>
                  <a:lnTo>
                    <a:pt x="25656" y="3470"/>
                  </a:lnTo>
                  <a:cubicBezTo>
                    <a:pt x="25062" y="2945"/>
                    <a:pt x="23602" y="3196"/>
                    <a:pt x="22826" y="2854"/>
                  </a:cubicBezTo>
                  <a:lnTo>
                    <a:pt x="22826" y="2854"/>
                  </a:lnTo>
                  <a:cubicBezTo>
                    <a:pt x="22734" y="2831"/>
                    <a:pt x="22666" y="2785"/>
                    <a:pt x="22574" y="2717"/>
                  </a:cubicBezTo>
                  <a:lnTo>
                    <a:pt x="22574" y="2717"/>
                  </a:lnTo>
                  <a:cubicBezTo>
                    <a:pt x="22529" y="2671"/>
                    <a:pt x="22506" y="2603"/>
                    <a:pt x="22483" y="2557"/>
                  </a:cubicBezTo>
                  <a:lnTo>
                    <a:pt x="22483" y="2557"/>
                  </a:lnTo>
                  <a:cubicBezTo>
                    <a:pt x="22232" y="1941"/>
                    <a:pt x="22483" y="1165"/>
                    <a:pt x="22209" y="503"/>
                  </a:cubicBezTo>
                  <a:lnTo>
                    <a:pt x="22209" y="503"/>
                  </a:lnTo>
                  <a:cubicBezTo>
                    <a:pt x="22141" y="320"/>
                    <a:pt x="22027" y="161"/>
                    <a:pt x="21935" y="1"/>
                  </a:cubicBezTo>
                  <a:lnTo>
                    <a:pt x="21935" y="1"/>
                  </a:lnTo>
                  <a:cubicBezTo>
                    <a:pt x="20977" y="46"/>
                    <a:pt x="20018" y="138"/>
                    <a:pt x="19082" y="298"/>
                  </a:cubicBezTo>
                  <a:moveTo>
                    <a:pt x="30335" y="9017"/>
                  </a:moveTo>
                  <a:cubicBezTo>
                    <a:pt x="30015" y="9793"/>
                    <a:pt x="29627" y="11094"/>
                    <a:pt x="29034" y="11642"/>
                  </a:cubicBezTo>
                  <a:lnTo>
                    <a:pt x="29034" y="11642"/>
                  </a:lnTo>
                  <a:cubicBezTo>
                    <a:pt x="28304" y="12304"/>
                    <a:pt x="27505" y="12144"/>
                    <a:pt x="27025" y="13125"/>
                  </a:cubicBezTo>
                  <a:lnTo>
                    <a:pt x="27025" y="13125"/>
                  </a:lnTo>
                  <a:cubicBezTo>
                    <a:pt x="26158" y="14860"/>
                    <a:pt x="24652" y="14472"/>
                    <a:pt x="22940" y="14814"/>
                  </a:cubicBezTo>
                  <a:lnTo>
                    <a:pt x="22940" y="14814"/>
                  </a:lnTo>
                  <a:cubicBezTo>
                    <a:pt x="22369" y="14928"/>
                    <a:pt x="22027" y="15043"/>
                    <a:pt x="22027" y="15043"/>
                  </a:cubicBezTo>
                  <a:lnTo>
                    <a:pt x="22027" y="15043"/>
                  </a:lnTo>
                  <a:cubicBezTo>
                    <a:pt x="22027" y="15043"/>
                    <a:pt x="21935" y="15065"/>
                    <a:pt x="21798" y="15111"/>
                  </a:cubicBezTo>
                  <a:lnTo>
                    <a:pt x="21798" y="15111"/>
                  </a:lnTo>
                  <a:cubicBezTo>
                    <a:pt x="21639" y="15157"/>
                    <a:pt x="21410" y="15225"/>
                    <a:pt x="21136" y="15339"/>
                  </a:cubicBezTo>
                  <a:lnTo>
                    <a:pt x="21136" y="15339"/>
                  </a:lnTo>
                  <a:cubicBezTo>
                    <a:pt x="20863" y="15453"/>
                    <a:pt x="20520" y="15590"/>
                    <a:pt x="20132" y="15773"/>
                  </a:cubicBezTo>
                  <a:lnTo>
                    <a:pt x="20132" y="15773"/>
                  </a:lnTo>
                  <a:cubicBezTo>
                    <a:pt x="19767" y="15933"/>
                    <a:pt x="19379" y="16161"/>
                    <a:pt x="19059" y="16252"/>
                  </a:cubicBezTo>
                  <a:lnTo>
                    <a:pt x="19059" y="16252"/>
                  </a:lnTo>
                  <a:cubicBezTo>
                    <a:pt x="18534" y="16458"/>
                    <a:pt x="17462" y="16047"/>
                    <a:pt x="16389" y="15568"/>
                  </a:cubicBezTo>
                  <a:lnTo>
                    <a:pt x="16389" y="15568"/>
                  </a:lnTo>
                  <a:cubicBezTo>
                    <a:pt x="15270" y="15088"/>
                    <a:pt x="13878" y="14814"/>
                    <a:pt x="12828" y="14244"/>
                  </a:cubicBezTo>
                  <a:lnTo>
                    <a:pt x="12828" y="14244"/>
                  </a:lnTo>
                  <a:cubicBezTo>
                    <a:pt x="11847" y="13742"/>
                    <a:pt x="11550" y="12486"/>
                    <a:pt x="10454" y="12053"/>
                  </a:cubicBezTo>
                  <a:lnTo>
                    <a:pt x="10454" y="12053"/>
                  </a:lnTo>
                  <a:cubicBezTo>
                    <a:pt x="8879" y="11459"/>
                    <a:pt x="7053" y="11847"/>
                    <a:pt x="5433" y="11550"/>
                  </a:cubicBezTo>
                  <a:lnTo>
                    <a:pt x="5433" y="11550"/>
                  </a:lnTo>
                  <a:cubicBezTo>
                    <a:pt x="5204" y="11505"/>
                    <a:pt x="4976" y="11505"/>
                    <a:pt x="4771" y="11505"/>
                  </a:cubicBezTo>
                  <a:lnTo>
                    <a:pt x="4771" y="11505"/>
                  </a:lnTo>
                  <a:cubicBezTo>
                    <a:pt x="4383" y="11482"/>
                    <a:pt x="4040" y="11482"/>
                    <a:pt x="3766" y="11459"/>
                  </a:cubicBezTo>
                  <a:lnTo>
                    <a:pt x="3766" y="11459"/>
                  </a:lnTo>
                  <a:cubicBezTo>
                    <a:pt x="3652" y="11459"/>
                    <a:pt x="3538" y="11436"/>
                    <a:pt x="3492" y="11413"/>
                  </a:cubicBezTo>
                  <a:lnTo>
                    <a:pt x="3492" y="11413"/>
                  </a:lnTo>
                  <a:cubicBezTo>
                    <a:pt x="3447" y="11391"/>
                    <a:pt x="3447" y="11322"/>
                    <a:pt x="3470" y="11254"/>
                  </a:cubicBezTo>
                  <a:lnTo>
                    <a:pt x="3470" y="11254"/>
                  </a:lnTo>
                  <a:cubicBezTo>
                    <a:pt x="3492" y="11140"/>
                    <a:pt x="3538" y="11048"/>
                    <a:pt x="3515" y="11025"/>
                  </a:cubicBezTo>
                  <a:lnTo>
                    <a:pt x="3515" y="11025"/>
                  </a:lnTo>
                  <a:cubicBezTo>
                    <a:pt x="3492" y="11025"/>
                    <a:pt x="3401" y="11048"/>
                    <a:pt x="3310" y="11185"/>
                  </a:cubicBezTo>
                  <a:lnTo>
                    <a:pt x="3310" y="11185"/>
                  </a:lnTo>
                  <a:cubicBezTo>
                    <a:pt x="3287" y="11231"/>
                    <a:pt x="3241" y="11276"/>
                    <a:pt x="3241" y="11345"/>
                  </a:cubicBezTo>
                  <a:lnTo>
                    <a:pt x="3241" y="11345"/>
                  </a:lnTo>
                  <a:cubicBezTo>
                    <a:pt x="3219" y="11413"/>
                    <a:pt x="3241" y="11505"/>
                    <a:pt x="3310" y="11573"/>
                  </a:cubicBezTo>
                  <a:lnTo>
                    <a:pt x="3310" y="11573"/>
                  </a:lnTo>
                  <a:cubicBezTo>
                    <a:pt x="3401" y="11710"/>
                    <a:pt x="3561" y="11756"/>
                    <a:pt x="3698" y="11801"/>
                  </a:cubicBezTo>
                  <a:lnTo>
                    <a:pt x="3698" y="11801"/>
                  </a:lnTo>
                  <a:cubicBezTo>
                    <a:pt x="3995" y="11893"/>
                    <a:pt x="4337" y="11938"/>
                    <a:pt x="4725" y="11984"/>
                  </a:cubicBezTo>
                  <a:lnTo>
                    <a:pt x="4725" y="11984"/>
                  </a:lnTo>
                  <a:cubicBezTo>
                    <a:pt x="4908" y="12030"/>
                    <a:pt x="5113" y="12075"/>
                    <a:pt x="5296" y="12121"/>
                  </a:cubicBezTo>
                  <a:lnTo>
                    <a:pt x="5296" y="12121"/>
                  </a:lnTo>
                  <a:cubicBezTo>
                    <a:pt x="5478" y="12189"/>
                    <a:pt x="5707" y="12281"/>
                    <a:pt x="5935" y="12372"/>
                  </a:cubicBezTo>
                  <a:lnTo>
                    <a:pt x="5935" y="12372"/>
                  </a:lnTo>
                  <a:cubicBezTo>
                    <a:pt x="6825" y="12692"/>
                    <a:pt x="7829" y="13194"/>
                    <a:pt x="8971" y="13650"/>
                  </a:cubicBezTo>
                  <a:lnTo>
                    <a:pt x="8971" y="13650"/>
                  </a:lnTo>
                  <a:cubicBezTo>
                    <a:pt x="9108" y="13719"/>
                    <a:pt x="9267" y="13764"/>
                    <a:pt x="9404" y="13833"/>
                  </a:cubicBezTo>
                  <a:lnTo>
                    <a:pt x="9404" y="13833"/>
                  </a:lnTo>
                  <a:cubicBezTo>
                    <a:pt x="9541" y="13879"/>
                    <a:pt x="9701" y="13924"/>
                    <a:pt x="9861" y="13993"/>
                  </a:cubicBezTo>
                  <a:lnTo>
                    <a:pt x="9861" y="13993"/>
                  </a:lnTo>
                  <a:cubicBezTo>
                    <a:pt x="10157" y="14084"/>
                    <a:pt x="10454" y="14198"/>
                    <a:pt x="10774" y="14312"/>
                  </a:cubicBezTo>
                  <a:lnTo>
                    <a:pt x="10774" y="14312"/>
                  </a:lnTo>
                  <a:cubicBezTo>
                    <a:pt x="11299" y="14586"/>
                    <a:pt x="11869" y="14860"/>
                    <a:pt x="12417" y="15157"/>
                  </a:cubicBezTo>
                  <a:lnTo>
                    <a:pt x="12417" y="15157"/>
                  </a:lnTo>
                  <a:cubicBezTo>
                    <a:pt x="13558" y="15727"/>
                    <a:pt x="14723" y="16321"/>
                    <a:pt x="15818" y="16846"/>
                  </a:cubicBezTo>
                  <a:lnTo>
                    <a:pt x="15818" y="16846"/>
                  </a:lnTo>
                  <a:cubicBezTo>
                    <a:pt x="15955" y="16914"/>
                    <a:pt x="16069" y="16983"/>
                    <a:pt x="16206" y="17051"/>
                  </a:cubicBezTo>
                  <a:lnTo>
                    <a:pt x="16206" y="17051"/>
                  </a:lnTo>
                  <a:cubicBezTo>
                    <a:pt x="16366" y="17120"/>
                    <a:pt x="16503" y="17188"/>
                    <a:pt x="16640" y="17257"/>
                  </a:cubicBezTo>
                  <a:lnTo>
                    <a:pt x="16640" y="17257"/>
                  </a:lnTo>
                  <a:cubicBezTo>
                    <a:pt x="16914" y="17371"/>
                    <a:pt x="17188" y="17485"/>
                    <a:pt x="17484" y="17576"/>
                  </a:cubicBezTo>
                  <a:lnTo>
                    <a:pt x="17484" y="17576"/>
                  </a:lnTo>
                  <a:cubicBezTo>
                    <a:pt x="17781" y="17690"/>
                    <a:pt x="18078" y="17759"/>
                    <a:pt x="18420" y="17804"/>
                  </a:cubicBezTo>
                  <a:lnTo>
                    <a:pt x="18420" y="17804"/>
                  </a:lnTo>
                  <a:cubicBezTo>
                    <a:pt x="18763" y="17850"/>
                    <a:pt x="19128" y="17827"/>
                    <a:pt x="19447" y="17759"/>
                  </a:cubicBezTo>
                  <a:lnTo>
                    <a:pt x="19447" y="17759"/>
                  </a:lnTo>
                  <a:cubicBezTo>
                    <a:pt x="19835" y="17645"/>
                    <a:pt x="20132" y="17531"/>
                    <a:pt x="20406" y="17416"/>
                  </a:cubicBezTo>
                  <a:lnTo>
                    <a:pt x="20406" y="17416"/>
                  </a:lnTo>
                  <a:cubicBezTo>
                    <a:pt x="20360" y="17553"/>
                    <a:pt x="20315" y="17690"/>
                    <a:pt x="20246" y="17827"/>
                  </a:cubicBezTo>
                  <a:lnTo>
                    <a:pt x="20246" y="17827"/>
                  </a:lnTo>
                  <a:cubicBezTo>
                    <a:pt x="20132" y="18078"/>
                    <a:pt x="19972" y="18261"/>
                    <a:pt x="19744" y="18421"/>
                  </a:cubicBezTo>
                  <a:lnTo>
                    <a:pt x="19744" y="18421"/>
                  </a:lnTo>
                  <a:cubicBezTo>
                    <a:pt x="19516" y="18558"/>
                    <a:pt x="19173" y="18626"/>
                    <a:pt x="18831" y="18672"/>
                  </a:cubicBezTo>
                  <a:lnTo>
                    <a:pt x="18831" y="18672"/>
                  </a:lnTo>
                  <a:cubicBezTo>
                    <a:pt x="18466" y="18717"/>
                    <a:pt x="18055" y="18740"/>
                    <a:pt x="17621" y="18763"/>
                  </a:cubicBezTo>
                  <a:lnTo>
                    <a:pt x="17621" y="18763"/>
                  </a:lnTo>
                  <a:cubicBezTo>
                    <a:pt x="17416" y="18786"/>
                    <a:pt x="17165" y="18809"/>
                    <a:pt x="16914" y="18854"/>
                  </a:cubicBezTo>
                  <a:lnTo>
                    <a:pt x="16914" y="18854"/>
                  </a:lnTo>
                  <a:cubicBezTo>
                    <a:pt x="16686" y="18923"/>
                    <a:pt x="16457" y="18991"/>
                    <a:pt x="16252" y="19083"/>
                  </a:cubicBezTo>
                  <a:lnTo>
                    <a:pt x="16252" y="19083"/>
                  </a:lnTo>
                  <a:cubicBezTo>
                    <a:pt x="15362" y="19402"/>
                    <a:pt x="14608" y="19904"/>
                    <a:pt x="13946" y="20384"/>
                  </a:cubicBezTo>
                  <a:lnTo>
                    <a:pt x="13946" y="20384"/>
                  </a:lnTo>
                  <a:cubicBezTo>
                    <a:pt x="13604" y="20612"/>
                    <a:pt x="13307" y="20817"/>
                    <a:pt x="13011" y="21000"/>
                  </a:cubicBezTo>
                  <a:lnTo>
                    <a:pt x="13011" y="21000"/>
                  </a:lnTo>
                  <a:cubicBezTo>
                    <a:pt x="12714" y="21183"/>
                    <a:pt x="12440" y="21388"/>
                    <a:pt x="12189" y="21502"/>
                  </a:cubicBezTo>
                  <a:lnTo>
                    <a:pt x="12189" y="21502"/>
                  </a:lnTo>
                  <a:cubicBezTo>
                    <a:pt x="11915" y="21639"/>
                    <a:pt x="11687" y="21776"/>
                    <a:pt x="11459" y="21845"/>
                  </a:cubicBezTo>
                  <a:lnTo>
                    <a:pt x="11459" y="21845"/>
                  </a:lnTo>
                  <a:cubicBezTo>
                    <a:pt x="11253" y="21936"/>
                    <a:pt x="11070" y="22027"/>
                    <a:pt x="10911" y="22073"/>
                  </a:cubicBezTo>
                  <a:lnTo>
                    <a:pt x="10911" y="22073"/>
                  </a:lnTo>
                  <a:lnTo>
                    <a:pt x="10409" y="22210"/>
                  </a:lnTo>
                  <a:lnTo>
                    <a:pt x="10409" y="22210"/>
                  </a:lnTo>
                  <a:cubicBezTo>
                    <a:pt x="10409" y="22210"/>
                    <a:pt x="10386" y="22233"/>
                    <a:pt x="10317" y="22255"/>
                  </a:cubicBezTo>
                  <a:lnTo>
                    <a:pt x="10317" y="22255"/>
                  </a:lnTo>
                  <a:cubicBezTo>
                    <a:pt x="10249" y="22255"/>
                    <a:pt x="10180" y="22278"/>
                    <a:pt x="10043" y="22324"/>
                  </a:cubicBezTo>
                  <a:lnTo>
                    <a:pt x="10043" y="22324"/>
                  </a:lnTo>
                  <a:cubicBezTo>
                    <a:pt x="9929" y="22347"/>
                    <a:pt x="9792" y="22392"/>
                    <a:pt x="9632" y="22415"/>
                  </a:cubicBezTo>
                  <a:lnTo>
                    <a:pt x="9632" y="22415"/>
                  </a:lnTo>
                  <a:cubicBezTo>
                    <a:pt x="9450" y="22438"/>
                    <a:pt x="9267" y="22484"/>
                    <a:pt x="9039" y="22506"/>
                  </a:cubicBezTo>
                  <a:lnTo>
                    <a:pt x="9039" y="22506"/>
                  </a:lnTo>
                  <a:cubicBezTo>
                    <a:pt x="8834" y="22552"/>
                    <a:pt x="8583" y="22552"/>
                    <a:pt x="8331" y="22575"/>
                  </a:cubicBezTo>
                  <a:lnTo>
                    <a:pt x="8331" y="22575"/>
                  </a:lnTo>
                  <a:cubicBezTo>
                    <a:pt x="8263" y="22575"/>
                    <a:pt x="8194" y="22575"/>
                    <a:pt x="8126" y="22598"/>
                  </a:cubicBezTo>
                  <a:lnTo>
                    <a:pt x="8126" y="22598"/>
                  </a:lnTo>
                  <a:cubicBezTo>
                    <a:pt x="8058" y="22598"/>
                    <a:pt x="7989" y="22598"/>
                    <a:pt x="7943" y="22598"/>
                  </a:cubicBezTo>
                  <a:lnTo>
                    <a:pt x="7943" y="22598"/>
                  </a:lnTo>
                  <a:cubicBezTo>
                    <a:pt x="7829" y="22598"/>
                    <a:pt x="7715" y="22598"/>
                    <a:pt x="7578" y="22575"/>
                  </a:cubicBezTo>
                  <a:lnTo>
                    <a:pt x="7578" y="22575"/>
                  </a:lnTo>
                  <a:cubicBezTo>
                    <a:pt x="7327" y="22552"/>
                    <a:pt x="7030" y="22461"/>
                    <a:pt x="6597" y="22392"/>
                  </a:cubicBezTo>
                  <a:lnTo>
                    <a:pt x="6597" y="22392"/>
                  </a:lnTo>
                  <a:cubicBezTo>
                    <a:pt x="6186" y="22347"/>
                    <a:pt x="5661" y="22392"/>
                    <a:pt x="5273" y="22529"/>
                  </a:cubicBezTo>
                  <a:lnTo>
                    <a:pt x="5273" y="22529"/>
                  </a:lnTo>
                  <a:lnTo>
                    <a:pt x="5250" y="22552"/>
                  </a:lnTo>
                  <a:cubicBezTo>
                    <a:pt x="5250" y="22552"/>
                    <a:pt x="5204" y="22552"/>
                    <a:pt x="5227" y="22552"/>
                  </a:cubicBezTo>
                  <a:lnTo>
                    <a:pt x="5227" y="22552"/>
                  </a:lnTo>
                  <a:cubicBezTo>
                    <a:pt x="5273" y="22529"/>
                    <a:pt x="5250" y="22529"/>
                    <a:pt x="5250" y="22529"/>
                  </a:cubicBezTo>
                  <a:lnTo>
                    <a:pt x="5250" y="22529"/>
                  </a:lnTo>
                  <a:cubicBezTo>
                    <a:pt x="4702" y="22666"/>
                    <a:pt x="4200" y="22940"/>
                    <a:pt x="3789" y="23191"/>
                  </a:cubicBezTo>
                  <a:lnTo>
                    <a:pt x="3789" y="23191"/>
                  </a:lnTo>
                  <a:cubicBezTo>
                    <a:pt x="3378" y="23442"/>
                    <a:pt x="2990" y="23671"/>
                    <a:pt x="2625" y="23808"/>
                  </a:cubicBezTo>
                  <a:lnTo>
                    <a:pt x="2625" y="23808"/>
                  </a:lnTo>
                  <a:cubicBezTo>
                    <a:pt x="2557" y="23830"/>
                    <a:pt x="2465" y="23876"/>
                    <a:pt x="2374" y="23899"/>
                  </a:cubicBezTo>
                  <a:lnTo>
                    <a:pt x="2374" y="23899"/>
                  </a:lnTo>
                  <a:cubicBezTo>
                    <a:pt x="2283" y="23899"/>
                    <a:pt x="2169" y="23922"/>
                    <a:pt x="2077" y="23922"/>
                  </a:cubicBezTo>
                  <a:lnTo>
                    <a:pt x="2077" y="23922"/>
                  </a:lnTo>
                  <a:cubicBezTo>
                    <a:pt x="1849" y="23944"/>
                    <a:pt x="1644" y="23967"/>
                    <a:pt x="1438" y="23967"/>
                  </a:cubicBezTo>
                  <a:lnTo>
                    <a:pt x="1438" y="23967"/>
                  </a:lnTo>
                  <a:cubicBezTo>
                    <a:pt x="1027" y="23967"/>
                    <a:pt x="639" y="23899"/>
                    <a:pt x="274" y="23830"/>
                  </a:cubicBezTo>
                  <a:lnTo>
                    <a:pt x="274" y="23830"/>
                  </a:lnTo>
                  <a:cubicBezTo>
                    <a:pt x="183" y="23808"/>
                    <a:pt x="92" y="23785"/>
                    <a:pt x="0" y="23762"/>
                  </a:cubicBezTo>
                  <a:lnTo>
                    <a:pt x="0" y="23762"/>
                  </a:lnTo>
                  <a:cubicBezTo>
                    <a:pt x="23" y="24013"/>
                    <a:pt x="23" y="24287"/>
                    <a:pt x="46" y="24538"/>
                  </a:cubicBezTo>
                  <a:lnTo>
                    <a:pt x="46" y="24538"/>
                  </a:lnTo>
                  <a:cubicBezTo>
                    <a:pt x="457" y="24698"/>
                    <a:pt x="913" y="24812"/>
                    <a:pt x="1370" y="24880"/>
                  </a:cubicBezTo>
                  <a:lnTo>
                    <a:pt x="1370" y="24880"/>
                  </a:lnTo>
                  <a:cubicBezTo>
                    <a:pt x="1621" y="24903"/>
                    <a:pt x="1872" y="24926"/>
                    <a:pt x="2100" y="24926"/>
                  </a:cubicBezTo>
                  <a:lnTo>
                    <a:pt x="2100" y="24926"/>
                  </a:lnTo>
                  <a:cubicBezTo>
                    <a:pt x="2237" y="24926"/>
                    <a:pt x="2374" y="24926"/>
                    <a:pt x="2511" y="24903"/>
                  </a:cubicBezTo>
                  <a:lnTo>
                    <a:pt x="2511" y="24903"/>
                  </a:lnTo>
                  <a:cubicBezTo>
                    <a:pt x="2648" y="24903"/>
                    <a:pt x="2785" y="24857"/>
                    <a:pt x="2922" y="24835"/>
                  </a:cubicBezTo>
                  <a:lnTo>
                    <a:pt x="2922" y="24835"/>
                  </a:lnTo>
                  <a:cubicBezTo>
                    <a:pt x="4132" y="24515"/>
                    <a:pt x="4930" y="23693"/>
                    <a:pt x="6209" y="24013"/>
                  </a:cubicBezTo>
                  <a:lnTo>
                    <a:pt x="6209" y="24013"/>
                  </a:lnTo>
                  <a:cubicBezTo>
                    <a:pt x="7259" y="24287"/>
                    <a:pt x="8354" y="25474"/>
                    <a:pt x="9496" y="25246"/>
                  </a:cubicBezTo>
                  <a:lnTo>
                    <a:pt x="9496" y="25246"/>
                  </a:lnTo>
                  <a:cubicBezTo>
                    <a:pt x="11162" y="24926"/>
                    <a:pt x="12554" y="23214"/>
                    <a:pt x="13878" y="22233"/>
                  </a:cubicBezTo>
                  <a:lnTo>
                    <a:pt x="13878" y="22233"/>
                  </a:lnTo>
                  <a:cubicBezTo>
                    <a:pt x="14175" y="22004"/>
                    <a:pt x="14471" y="21730"/>
                    <a:pt x="14791" y="21502"/>
                  </a:cubicBezTo>
                  <a:lnTo>
                    <a:pt x="14791" y="21502"/>
                  </a:lnTo>
                  <a:cubicBezTo>
                    <a:pt x="15384" y="21000"/>
                    <a:pt x="16024" y="20498"/>
                    <a:pt x="16708" y="20178"/>
                  </a:cubicBezTo>
                  <a:lnTo>
                    <a:pt x="16708" y="20178"/>
                  </a:lnTo>
                  <a:cubicBezTo>
                    <a:pt x="16868" y="20087"/>
                    <a:pt x="17051" y="20019"/>
                    <a:pt x="17233" y="19973"/>
                  </a:cubicBezTo>
                  <a:lnTo>
                    <a:pt x="17233" y="19973"/>
                  </a:lnTo>
                  <a:cubicBezTo>
                    <a:pt x="17393" y="19904"/>
                    <a:pt x="17576" y="19859"/>
                    <a:pt x="17758" y="19836"/>
                  </a:cubicBezTo>
                  <a:lnTo>
                    <a:pt x="17758" y="19836"/>
                  </a:lnTo>
                  <a:cubicBezTo>
                    <a:pt x="18146" y="19767"/>
                    <a:pt x="18580" y="19699"/>
                    <a:pt x="18991" y="19608"/>
                  </a:cubicBezTo>
                  <a:lnTo>
                    <a:pt x="18991" y="19608"/>
                  </a:lnTo>
                  <a:cubicBezTo>
                    <a:pt x="19744" y="19425"/>
                    <a:pt x="20360" y="18969"/>
                    <a:pt x="21114" y="18740"/>
                  </a:cubicBezTo>
                  <a:lnTo>
                    <a:pt x="21114" y="18740"/>
                  </a:lnTo>
                  <a:cubicBezTo>
                    <a:pt x="22004" y="18444"/>
                    <a:pt x="22871" y="18215"/>
                    <a:pt x="23624" y="17599"/>
                  </a:cubicBezTo>
                  <a:lnTo>
                    <a:pt x="23624" y="17599"/>
                  </a:lnTo>
                  <a:cubicBezTo>
                    <a:pt x="26112" y="15522"/>
                    <a:pt x="29582" y="15453"/>
                    <a:pt x="32595" y="14700"/>
                  </a:cubicBezTo>
                  <a:lnTo>
                    <a:pt x="32595" y="14700"/>
                  </a:lnTo>
                  <a:cubicBezTo>
                    <a:pt x="33873" y="14358"/>
                    <a:pt x="35151" y="13924"/>
                    <a:pt x="36270" y="13285"/>
                  </a:cubicBezTo>
                  <a:lnTo>
                    <a:pt x="36270" y="13285"/>
                  </a:lnTo>
                  <a:cubicBezTo>
                    <a:pt x="38621" y="11984"/>
                    <a:pt x="40173" y="10090"/>
                    <a:pt x="39739" y="7373"/>
                  </a:cubicBezTo>
                  <a:lnTo>
                    <a:pt x="39739" y="7373"/>
                  </a:lnTo>
                  <a:cubicBezTo>
                    <a:pt x="39442" y="7031"/>
                    <a:pt x="39100" y="6711"/>
                    <a:pt x="38780" y="6369"/>
                  </a:cubicBezTo>
                  <a:lnTo>
                    <a:pt x="38780" y="6369"/>
                  </a:lnTo>
                  <a:cubicBezTo>
                    <a:pt x="38461" y="7168"/>
                    <a:pt x="39168" y="8058"/>
                    <a:pt x="38826" y="8857"/>
                  </a:cubicBezTo>
                  <a:lnTo>
                    <a:pt x="38826" y="8857"/>
                  </a:lnTo>
                  <a:cubicBezTo>
                    <a:pt x="38506" y="9633"/>
                    <a:pt x="37548" y="9679"/>
                    <a:pt x="37183" y="10432"/>
                  </a:cubicBezTo>
                  <a:lnTo>
                    <a:pt x="37183" y="10432"/>
                  </a:lnTo>
                  <a:cubicBezTo>
                    <a:pt x="36772" y="11231"/>
                    <a:pt x="37342" y="11436"/>
                    <a:pt x="36155" y="11459"/>
                  </a:cubicBezTo>
                  <a:lnTo>
                    <a:pt x="36155" y="11459"/>
                  </a:lnTo>
                  <a:cubicBezTo>
                    <a:pt x="35973" y="11459"/>
                    <a:pt x="35790" y="11436"/>
                    <a:pt x="35631" y="11413"/>
                  </a:cubicBezTo>
                  <a:lnTo>
                    <a:pt x="35631" y="11413"/>
                  </a:lnTo>
                  <a:cubicBezTo>
                    <a:pt x="35106" y="11368"/>
                    <a:pt x="34649" y="11322"/>
                    <a:pt x="34215" y="11824"/>
                  </a:cubicBezTo>
                  <a:lnTo>
                    <a:pt x="34215" y="11824"/>
                  </a:lnTo>
                  <a:cubicBezTo>
                    <a:pt x="33485" y="12646"/>
                    <a:pt x="33485" y="13262"/>
                    <a:pt x="32298" y="13559"/>
                  </a:cubicBezTo>
                  <a:lnTo>
                    <a:pt x="32298" y="13559"/>
                  </a:lnTo>
                  <a:cubicBezTo>
                    <a:pt x="31910" y="13650"/>
                    <a:pt x="28714" y="13833"/>
                    <a:pt x="28646" y="14061"/>
                  </a:cubicBezTo>
                  <a:lnTo>
                    <a:pt x="28646" y="14061"/>
                  </a:lnTo>
                  <a:cubicBezTo>
                    <a:pt x="28646" y="14038"/>
                    <a:pt x="28646" y="14015"/>
                    <a:pt x="28669" y="13993"/>
                  </a:cubicBezTo>
                  <a:lnTo>
                    <a:pt x="28669" y="13993"/>
                  </a:lnTo>
                  <a:cubicBezTo>
                    <a:pt x="28760" y="13719"/>
                    <a:pt x="28943" y="13399"/>
                    <a:pt x="29217" y="13125"/>
                  </a:cubicBezTo>
                  <a:lnTo>
                    <a:pt x="29217" y="13125"/>
                  </a:lnTo>
                  <a:cubicBezTo>
                    <a:pt x="29285" y="13057"/>
                    <a:pt x="29331" y="12988"/>
                    <a:pt x="29422" y="12920"/>
                  </a:cubicBezTo>
                  <a:lnTo>
                    <a:pt x="29422" y="12920"/>
                  </a:lnTo>
                  <a:cubicBezTo>
                    <a:pt x="29491" y="12851"/>
                    <a:pt x="29582" y="12783"/>
                    <a:pt x="29650" y="12737"/>
                  </a:cubicBezTo>
                  <a:lnTo>
                    <a:pt x="29650" y="12737"/>
                  </a:lnTo>
                  <a:cubicBezTo>
                    <a:pt x="29833" y="12600"/>
                    <a:pt x="30015" y="12463"/>
                    <a:pt x="30198" y="12326"/>
                  </a:cubicBezTo>
                  <a:lnTo>
                    <a:pt x="30198" y="12326"/>
                  </a:lnTo>
                  <a:lnTo>
                    <a:pt x="30495" y="12121"/>
                  </a:lnTo>
                  <a:cubicBezTo>
                    <a:pt x="30609" y="12030"/>
                    <a:pt x="30700" y="11961"/>
                    <a:pt x="30792" y="11893"/>
                  </a:cubicBezTo>
                  <a:lnTo>
                    <a:pt x="30792" y="11893"/>
                  </a:lnTo>
                  <a:cubicBezTo>
                    <a:pt x="30906" y="11801"/>
                    <a:pt x="31020" y="11710"/>
                    <a:pt x="31111" y="11619"/>
                  </a:cubicBezTo>
                  <a:lnTo>
                    <a:pt x="31111" y="11619"/>
                  </a:lnTo>
                  <a:cubicBezTo>
                    <a:pt x="31202" y="11528"/>
                    <a:pt x="31317" y="11391"/>
                    <a:pt x="31408" y="11299"/>
                  </a:cubicBezTo>
                  <a:lnTo>
                    <a:pt x="31408" y="11299"/>
                  </a:lnTo>
                  <a:cubicBezTo>
                    <a:pt x="31750" y="10820"/>
                    <a:pt x="31933" y="10341"/>
                    <a:pt x="32024" y="9953"/>
                  </a:cubicBezTo>
                  <a:lnTo>
                    <a:pt x="32024" y="9953"/>
                  </a:lnTo>
                  <a:cubicBezTo>
                    <a:pt x="32138" y="9587"/>
                    <a:pt x="32207" y="9291"/>
                    <a:pt x="32275" y="9085"/>
                  </a:cubicBezTo>
                  <a:lnTo>
                    <a:pt x="32275" y="9085"/>
                  </a:lnTo>
                  <a:cubicBezTo>
                    <a:pt x="32321" y="8857"/>
                    <a:pt x="32344" y="8743"/>
                    <a:pt x="32344" y="8743"/>
                  </a:cubicBezTo>
                  <a:lnTo>
                    <a:pt x="32344" y="8743"/>
                  </a:lnTo>
                  <a:cubicBezTo>
                    <a:pt x="32344" y="8743"/>
                    <a:pt x="32389" y="8264"/>
                    <a:pt x="32458" y="7556"/>
                  </a:cubicBezTo>
                  <a:lnTo>
                    <a:pt x="32458" y="7556"/>
                  </a:lnTo>
                  <a:cubicBezTo>
                    <a:pt x="32526" y="6848"/>
                    <a:pt x="32618" y="5935"/>
                    <a:pt x="32846" y="5091"/>
                  </a:cubicBezTo>
                  <a:lnTo>
                    <a:pt x="32846" y="5091"/>
                  </a:lnTo>
                  <a:cubicBezTo>
                    <a:pt x="33028" y="4223"/>
                    <a:pt x="33416" y="3447"/>
                    <a:pt x="33827" y="2922"/>
                  </a:cubicBezTo>
                  <a:lnTo>
                    <a:pt x="33827" y="2922"/>
                  </a:lnTo>
                  <a:cubicBezTo>
                    <a:pt x="33850" y="2877"/>
                    <a:pt x="33896" y="2854"/>
                    <a:pt x="33919" y="2808"/>
                  </a:cubicBezTo>
                  <a:lnTo>
                    <a:pt x="33919" y="2808"/>
                  </a:lnTo>
                  <a:cubicBezTo>
                    <a:pt x="33713" y="2694"/>
                    <a:pt x="33508" y="2603"/>
                    <a:pt x="33302" y="2489"/>
                  </a:cubicBezTo>
                  <a:lnTo>
                    <a:pt x="33302" y="2489"/>
                  </a:lnTo>
                  <a:cubicBezTo>
                    <a:pt x="31248" y="3972"/>
                    <a:pt x="31248" y="6871"/>
                    <a:pt x="30335" y="9017"/>
                  </a:cubicBezTo>
                  <a:moveTo>
                    <a:pt x="36521" y="8241"/>
                  </a:moveTo>
                  <a:cubicBezTo>
                    <a:pt x="36178" y="8446"/>
                    <a:pt x="35357" y="9222"/>
                    <a:pt x="35562" y="9702"/>
                  </a:cubicBezTo>
                  <a:lnTo>
                    <a:pt x="35562" y="9702"/>
                  </a:lnTo>
                  <a:cubicBezTo>
                    <a:pt x="35790" y="10272"/>
                    <a:pt x="36429" y="9702"/>
                    <a:pt x="36635" y="9450"/>
                  </a:cubicBezTo>
                  <a:lnTo>
                    <a:pt x="36635" y="9450"/>
                  </a:lnTo>
                  <a:cubicBezTo>
                    <a:pt x="36909" y="9108"/>
                    <a:pt x="37297" y="8081"/>
                    <a:pt x="36886" y="8081"/>
                  </a:cubicBezTo>
                  <a:lnTo>
                    <a:pt x="36886" y="8081"/>
                  </a:lnTo>
                  <a:cubicBezTo>
                    <a:pt x="36795" y="8081"/>
                    <a:pt x="36680" y="8127"/>
                    <a:pt x="36521" y="8241"/>
                  </a:cubicBezTo>
                  <a:close/>
                  <a:moveTo>
                    <a:pt x="14996" y="14084"/>
                  </a:moveTo>
                  <a:cubicBezTo>
                    <a:pt x="15293" y="14312"/>
                    <a:pt x="16183" y="14837"/>
                    <a:pt x="16549" y="14518"/>
                  </a:cubicBezTo>
                  <a:lnTo>
                    <a:pt x="16549" y="14518"/>
                  </a:lnTo>
                  <a:cubicBezTo>
                    <a:pt x="16982" y="14152"/>
                    <a:pt x="16297" y="13764"/>
                    <a:pt x="16024" y="13650"/>
                  </a:cubicBezTo>
                  <a:lnTo>
                    <a:pt x="16024" y="13650"/>
                  </a:lnTo>
                  <a:cubicBezTo>
                    <a:pt x="15864" y="13582"/>
                    <a:pt x="15544" y="13513"/>
                    <a:pt x="15293" y="13513"/>
                  </a:cubicBezTo>
                  <a:lnTo>
                    <a:pt x="15293" y="13513"/>
                  </a:lnTo>
                  <a:cubicBezTo>
                    <a:pt x="14837" y="13513"/>
                    <a:pt x="14494" y="13650"/>
                    <a:pt x="14996" y="14084"/>
                  </a:cubicBezTo>
                  <a:close/>
                  <a:moveTo>
                    <a:pt x="43802" y="15636"/>
                  </a:moveTo>
                  <a:cubicBezTo>
                    <a:pt x="43391" y="15978"/>
                    <a:pt x="42980" y="16389"/>
                    <a:pt x="42524" y="16823"/>
                  </a:cubicBezTo>
                  <a:lnTo>
                    <a:pt x="42524" y="16823"/>
                  </a:lnTo>
                  <a:cubicBezTo>
                    <a:pt x="42090" y="17280"/>
                    <a:pt x="41611" y="17736"/>
                    <a:pt x="41063" y="18124"/>
                  </a:cubicBezTo>
                  <a:lnTo>
                    <a:pt x="41063" y="18124"/>
                  </a:lnTo>
                  <a:cubicBezTo>
                    <a:pt x="40492" y="18512"/>
                    <a:pt x="39876" y="18809"/>
                    <a:pt x="39146" y="19037"/>
                  </a:cubicBezTo>
                  <a:lnTo>
                    <a:pt x="39146" y="19037"/>
                  </a:lnTo>
                  <a:cubicBezTo>
                    <a:pt x="38415" y="19265"/>
                    <a:pt x="37639" y="19448"/>
                    <a:pt x="36840" y="19653"/>
                  </a:cubicBezTo>
                  <a:lnTo>
                    <a:pt x="36840" y="19653"/>
                  </a:lnTo>
                  <a:cubicBezTo>
                    <a:pt x="36019" y="19882"/>
                    <a:pt x="35151" y="20110"/>
                    <a:pt x="34352" y="20703"/>
                  </a:cubicBezTo>
                  <a:lnTo>
                    <a:pt x="34352" y="20703"/>
                  </a:lnTo>
                  <a:cubicBezTo>
                    <a:pt x="33941" y="21000"/>
                    <a:pt x="33645" y="21320"/>
                    <a:pt x="33348" y="21662"/>
                  </a:cubicBezTo>
                  <a:lnTo>
                    <a:pt x="33348" y="21662"/>
                  </a:lnTo>
                  <a:cubicBezTo>
                    <a:pt x="33051" y="22004"/>
                    <a:pt x="32800" y="22370"/>
                    <a:pt x="32572" y="22735"/>
                  </a:cubicBezTo>
                  <a:lnTo>
                    <a:pt x="32572" y="22735"/>
                  </a:lnTo>
                  <a:cubicBezTo>
                    <a:pt x="32344" y="23077"/>
                    <a:pt x="32115" y="23419"/>
                    <a:pt x="31910" y="23693"/>
                  </a:cubicBezTo>
                  <a:lnTo>
                    <a:pt x="31910" y="23693"/>
                  </a:lnTo>
                  <a:cubicBezTo>
                    <a:pt x="31522" y="24196"/>
                    <a:pt x="30792" y="24949"/>
                    <a:pt x="30221" y="25200"/>
                  </a:cubicBezTo>
                  <a:lnTo>
                    <a:pt x="30221" y="25200"/>
                  </a:lnTo>
                  <a:cubicBezTo>
                    <a:pt x="29696" y="25428"/>
                    <a:pt x="29125" y="25360"/>
                    <a:pt x="28555" y="25291"/>
                  </a:cubicBezTo>
                  <a:lnTo>
                    <a:pt x="28555" y="25291"/>
                  </a:lnTo>
                  <a:cubicBezTo>
                    <a:pt x="28121" y="25246"/>
                    <a:pt x="27687" y="25200"/>
                    <a:pt x="27276" y="25291"/>
                  </a:cubicBezTo>
                  <a:lnTo>
                    <a:pt x="27276" y="25291"/>
                  </a:lnTo>
                  <a:cubicBezTo>
                    <a:pt x="26409" y="25451"/>
                    <a:pt x="25382" y="25976"/>
                    <a:pt x="24971" y="26798"/>
                  </a:cubicBezTo>
                  <a:lnTo>
                    <a:pt x="24971" y="26798"/>
                  </a:lnTo>
                  <a:cubicBezTo>
                    <a:pt x="24766" y="27186"/>
                    <a:pt x="24788" y="27551"/>
                    <a:pt x="24537" y="27848"/>
                  </a:cubicBezTo>
                  <a:lnTo>
                    <a:pt x="24537" y="27848"/>
                  </a:lnTo>
                  <a:cubicBezTo>
                    <a:pt x="24355" y="28099"/>
                    <a:pt x="23967" y="28281"/>
                    <a:pt x="23716" y="28464"/>
                  </a:cubicBezTo>
                  <a:lnTo>
                    <a:pt x="23716" y="28464"/>
                  </a:lnTo>
                  <a:cubicBezTo>
                    <a:pt x="23716" y="28464"/>
                    <a:pt x="23624" y="28532"/>
                    <a:pt x="23465" y="28715"/>
                  </a:cubicBezTo>
                  <a:lnTo>
                    <a:pt x="23465" y="28715"/>
                  </a:lnTo>
                  <a:cubicBezTo>
                    <a:pt x="23396" y="28783"/>
                    <a:pt x="23282" y="28875"/>
                    <a:pt x="23168" y="29012"/>
                  </a:cubicBezTo>
                  <a:lnTo>
                    <a:pt x="23168" y="29012"/>
                  </a:lnTo>
                  <a:cubicBezTo>
                    <a:pt x="21639" y="30861"/>
                    <a:pt x="23168" y="32276"/>
                    <a:pt x="25085" y="32732"/>
                  </a:cubicBezTo>
                  <a:lnTo>
                    <a:pt x="25085" y="32732"/>
                  </a:lnTo>
                  <a:cubicBezTo>
                    <a:pt x="26021" y="32938"/>
                    <a:pt x="26911" y="32892"/>
                    <a:pt x="27801" y="32846"/>
                  </a:cubicBezTo>
                  <a:lnTo>
                    <a:pt x="27801" y="32846"/>
                  </a:lnTo>
                  <a:cubicBezTo>
                    <a:pt x="28326" y="32824"/>
                    <a:pt x="28851" y="32778"/>
                    <a:pt x="29399" y="32801"/>
                  </a:cubicBezTo>
                  <a:lnTo>
                    <a:pt x="29399" y="32801"/>
                  </a:lnTo>
                  <a:cubicBezTo>
                    <a:pt x="30769" y="32869"/>
                    <a:pt x="32070" y="33805"/>
                    <a:pt x="32549" y="35129"/>
                  </a:cubicBezTo>
                  <a:lnTo>
                    <a:pt x="32549" y="35129"/>
                  </a:lnTo>
                  <a:cubicBezTo>
                    <a:pt x="33028" y="36453"/>
                    <a:pt x="31819" y="37480"/>
                    <a:pt x="31020" y="38347"/>
                  </a:cubicBezTo>
                  <a:lnTo>
                    <a:pt x="31020" y="38347"/>
                  </a:lnTo>
                  <a:cubicBezTo>
                    <a:pt x="30449" y="38941"/>
                    <a:pt x="29764" y="39466"/>
                    <a:pt x="29308" y="40173"/>
                  </a:cubicBezTo>
                  <a:lnTo>
                    <a:pt x="29308" y="40173"/>
                  </a:lnTo>
                  <a:cubicBezTo>
                    <a:pt x="28600" y="41292"/>
                    <a:pt x="29057" y="41588"/>
                    <a:pt x="30015" y="42205"/>
                  </a:cubicBezTo>
                  <a:lnTo>
                    <a:pt x="30015" y="42205"/>
                  </a:lnTo>
                  <a:cubicBezTo>
                    <a:pt x="30928" y="42775"/>
                    <a:pt x="31385" y="43414"/>
                    <a:pt x="32572" y="43414"/>
                  </a:cubicBezTo>
                  <a:lnTo>
                    <a:pt x="32572" y="43414"/>
                  </a:lnTo>
                  <a:cubicBezTo>
                    <a:pt x="32800" y="43414"/>
                    <a:pt x="33028" y="43369"/>
                    <a:pt x="33257" y="43323"/>
                  </a:cubicBezTo>
                  <a:lnTo>
                    <a:pt x="33257" y="43323"/>
                  </a:lnTo>
                  <a:cubicBezTo>
                    <a:pt x="33896" y="43004"/>
                    <a:pt x="34558" y="42638"/>
                    <a:pt x="35174" y="42228"/>
                  </a:cubicBezTo>
                  <a:lnTo>
                    <a:pt x="35174" y="42228"/>
                  </a:lnTo>
                  <a:cubicBezTo>
                    <a:pt x="35265" y="42136"/>
                    <a:pt x="35357" y="42045"/>
                    <a:pt x="35425" y="41954"/>
                  </a:cubicBezTo>
                  <a:lnTo>
                    <a:pt x="35425" y="41954"/>
                  </a:lnTo>
                  <a:cubicBezTo>
                    <a:pt x="35060" y="42410"/>
                    <a:pt x="32755" y="41839"/>
                    <a:pt x="32321" y="41634"/>
                  </a:cubicBezTo>
                  <a:lnTo>
                    <a:pt x="32321" y="41634"/>
                  </a:lnTo>
                  <a:cubicBezTo>
                    <a:pt x="30928" y="40926"/>
                    <a:pt x="31522" y="39831"/>
                    <a:pt x="32503" y="39055"/>
                  </a:cubicBezTo>
                  <a:lnTo>
                    <a:pt x="32503" y="39055"/>
                  </a:lnTo>
                  <a:cubicBezTo>
                    <a:pt x="32640" y="38918"/>
                    <a:pt x="32777" y="38804"/>
                    <a:pt x="32914" y="38690"/>
                  </a:cubicBezTo>
                  <a:lnTo>
                    <a:pt x="32914" y="38690"/>
                  </a:lnTo>
                  <a:cubicBezTo>
                    <a:pt x="32937" y="38644"/>
                    <a:pt x="32983" y="38621"/>
                    <a:pt x="33006" y="38575"/>
                  </a:cubicBezTo>
                  <a:lnTo>
                    <a:pt x="33006" y="38575"/>
                  </a:lnTo>
                  <a:cubicBezTo>
                    <a:pt x="33051" y="38553"/>
                    <a:pt x="33074" y="38507"/>
                    <a:pt x="33120" y="38461"/>
                  </a:cubicBezTo>
                  <a:lnTo>
                    <a:pt x="33120" y="38461"/>
                  </a:lnTo>
                  <a:cubicBezTo>
                    <a:pt x="33165" y="38439"/>
                    <a:pt x="33188" y="38370"/>
                    <a:pt x="33211" y="38324"/>
                  </a:cubicBezTo>
                  <a:lnTo>
                    <a:pt x="33211" y="38324"/>
                  </a:lnTo>
                  <a:cubicBezTo>
                    <a:pt x="33234" y="38302"/>
                    <a:pt x="33257" y="38256"/>
                    <a:pt x="33280" y="38233"/>
                  </a:cubicBezTo>
                  <a:lnTo>
                    <a:pt x="33280" y="38233"/>
                  </a:lnTo>
                  <a:cubicBezTo>
                    <a:pt x="33394" y="38050"/>
                    <a:pt x="33462" y="37959"/>
                    <a:pt x="33462" y="37959"/>
                  </a:cubicBezTo>
                  <a:lnTo>
                    <a:pt x="33462" y="37959"/>
                  </a:lnTo>
                  <a:cubicBezTo>
                    <a:pt x="33462" y="37959"/>
                    <a:pt x="33508" y="37845"/>
                    <a:pt x="33599" y="37662"/>
                  </a:cubicBezTo>
                  <a:lnTo>
                    <a:pt x="33599" y="37662"/>
                  </a:lnTo>
                  <a:cubicBezTo>
                    <a:pt x="33690" y="37480"/>
                    <a:pt x="33850" y="37206"/>
                    <a:pt x="34010" y="36818"/>
                  </a:cubicBezTo>
                  <a:lnTo>
                    <a:pt x="34010" y="36818"/>
                  </a:lnTo>
                  <a:cubicBezTo>
                    <a:pt x="34078" y="36612"/>
                    <a:pt x="34170" y="36339"/>
                    <a:pt x="34215" y="36019"/>
                  </a:cubicBezTo>
                  <a:lnTo>
                    <a:pt x="34215" y="36019"/>
                  </a:lnTo>
                  <a:cubicBezTo>
                    <a:pt x="34238" y="35677"/>
                    <a:pt x="34170" y="35334"/>
                    <a:pt x="34033" y="35060"/>
                  </a:cubicBezTo>
                  <a:lnTo>
                    <a:pt x="34033" y="35060"/>
                  </a:lnTo>
                  <a:cubicBezTo>
                    <a:pt x="33782" y="34490"/>
                    <a:pt x="33439" y="34125"/>
                    <a:pt x="33097" y="33737"/>
                  </a:cubicBezTo>
                  <a:lnTo>
                    <a:pt x="33097" y="33737"/>
                  </a:lnTo>
                  <a:lnTo>
                    <a:pt x="32960" y="33600"/>
                  </a:lnTo>
                  <a:cubicBezTo>
                    <a:pt x="32960" y="33622"/>
                    <a:pt x="32914" y="33554"/>
                    <a:pt x="32869" y="33508"/>
                  </a:cubicBezTo>
                  <a:lnTo>
                    <a:pt x="32869" y="33508"/>
                  </a:lnTo>
                  <a:cubicBezTo>
                    <a:pt x="32800" y="33394"/>
                    <a:pt x="32709" y="33303"/>
                    <a:pt x="32618" y="33212"/>
                  </a:cubicBezTo>
                  <a:lnTo>
                    <a:pt x="32618" y="33212"/>
                  </a:lnTo>
                  <a:cubicBezTo>
                    <a:pt x="32458" y="33029"/>
                    <a:pt x="32275" y="32846"/>
                    <a:pt x="32070" y="32687"/>
                  </a:cubicBezTo>
                  <a:lnTo>
                    <a:pt x="32070" y="32687"/>
                  </a:lnTo>
                  <a:cubicBezTo>
                    <a:pt x="31978" y="32595"/>
                    <a:pt x="31887" y="32527"/>
                    <a:pt x="31773" y="32458"/>
                  </a:cubicBezTo>
                  <a:lnTo>
                    <a:pt x="31773" y="32458"/>
                  </a:lnTo>
                  <a:cubicBezTo>
                    <a:pt x="31727" y="32435"/>
                    <a:pt x="31682" y="32390"/>
                    <a:pt x="31636" y="32367"/>
                  </a:cubicBezTo>
                  <a:lnTo>
                    <a:pt x="31636" y="32367"/>
                  </a:lnTo>
                  <a:cubicBezTo>
                    <a:pt x="32503" y="32162"/>
                    <a:pt x="33371" y="31956"/>
                    <a:pt x="34238" y="31842"/>
                  </a:cubicBezTo>
                  <a:lnTo>
                    <a:pt x="34238" y="31842"/>
                  </a:lnTo>
                  <a:cubicBezTo>
                    <a:pt x="35037" y="31728"/>
                    <a:pt x="35813" y="31705"/>
                    <a:pt x="36589" y="31796"/>
                  </a:cubicBezTo>
                  <a:lnTo>
                    <a:pt x="36589" y="31796"/>
                  </a:lnTo>
                  <a:lnTo>
                    <a:pt x="36863" y="31819"/>
                  </a:lnTo>
                  <a:lnTo>
                    <a:pt x="37000" y="31842"/>
                  </a:lnTo>
                  <a:cubicBezTo>
                    <a:pt x="37046" y="31842"/>
                    <a:pt x="37046" y="31842"/>
                    <a:pt x="37091" y="31865"/>
                  </a:cubicBezTo>
                  <a:lnTo>
                    <a:pt x="37091" y="31865"/>
                  </a:lnTo>
                  <a:cubicBezTo>
                    <a:pt x="37913" y="32116"/>
                    <a:pt x="38529" y="32139"/>
                    <a:pt x="39123" y="32824"/>
                  </a:cubicBezTo>
                  <a:lnTo>
                    <a:pt x="39123" y="32824"/>
                  </a:lnTo>
                  <a:cubicBezTo>
                    <a:pt x="39511" y="33280"/>
                    <a:pt x="39693" y="34010"/>
                    <a:pt x="40287" y="34261"/>
                  </a:cubicBezTo>
                  <a:lnTo>
                    <a:pt x="40287" y="34261"/>
                  </a:lnTo>
                  <a:cubicBezTo>
                    <a:pt x="41109" y="34650"/>
                    <a:pt x="42067" y="33988"/>
                    <a:pt x="42729" y="33554"/>
                  </a:cubicBezTo>
                  <a:lnTo>
                    <a:pt x="42729" y="33554"/>
                  </a:lnTo>
                  <a:cubicBezTo>
                    <a:pt x="43003" y="33371"/>
                    <a:pt x="43254" y="33166"/>
                    <a:pt x="43482" y="32938"/>
                  </a:cubicBezTo>
                  <a:lnTo>
                    <a:pt x="43482" y="32938"/>
                  </a:lnTo>
                  <a:cubicBezTo>
                    <a:pt x="43528" y="32824"/>
                    <a:pt x="43597" y="32709"/>
                    <a:pt x="43642" y="32595"/>
                  </a:cubicBezTo>
                  <a:lnTo>
                    <a:pt x="43642" y="32595"/>
                  </a:lnTo>
                  <a:cubicBezTo>
                    <a:pt x="43779" y="32299"/>
                    <a:pt x="43916" y="32002"/>
                    <a:pt x="44030" y="31705"/>
                  </a:cubicBezTo>
                  <a:lnTo>
                    <a:pt x="44030" y="31705"/>
                  </a:lnTo>
                  <a:cubicBezTo>
                    <a:pt x="43733" y="31956"/>
                    <a:pt x="43391" y="32184"/>
                    <a:pt x="43003" y="32321"/>
                  </a:cubicBezTo>
                  <a:lnTo>
                    <a:pt x="43003" y="32321"/>
                  </a:lnTo>
                  <a:cubicBezTo>
                    <a:pt x="42729" y="32390"/>
                    <a:pt x="42455" y="32435"/>
                    <a:pt x="42159" y="32413"/>
                  </a:cubicBezTo>
                  <a:lnTo>
                    <a:pt x="42159" y="32413"/>
                  </a:lnTo>
                  <a:cubicBezTo>
                    <a:pt x="41839" y="32413"/>
                    <a:pt x="41519" y="32367"/>
                    <a:pt x="41200" y="32276"/>
                  </a:cubicBezTo>
                  <a:lnTo>
                    <a:pt x="41200" y="32276"/>
                  </a:lnTo>
                  <a:cubicBezTo>
                    <a:pt x="40538" y="32116"/>
                    <a:pt x="39830" y="31865"/>
                    <a:pt x="39123" y="31568"/>
                  </a:cubicBezTo>
                  <a:lnTo>
                    <a:pt x="39123" y="31568"/>
                  </a:lnTo>
                  <a:cubicBezTo>
                    <a:pt x="38758" y="31408"/>
                    <a:pt x="38392" y="31249"/>
                    <a:pt x="38004" y="31112"/>
                  </a:cubicBezTo>
                  <a:lnTo>
                    <a:pt x="38004" y="31112"/>
                  </a:lnTo>
                  <a:cubicBezTo>
                    <a:pt x="37822" y="31020"/>
                    <a:pt x="37639" y="30952"/>
                    <a:pt x="37434" y="30883"/>
                  </a:cubicBezTo>
                  <a:lnTo>
                    <a:pt x="37434" y="30883"/>
                  </a:lnTo>
                  <a:lnTo>
                    <a:pt x="37320" y="30838"/>
                  </a:lnTo>
                  <a:cubicBezTo>
                    <a:pt x="37297" y="30838"/>
                    <a:pt x="37251" y="30815"/>
                    <a:pt x="37228" y="30815"/>
                  </a:cubicBezTo>
                  <a:lnTo>
                    <a:pt x="37228" y="30815"/>
                  </a:lnTo>
                  <a:lnTo>
                    <a:pt x="37069" y="30792"/>
                  </a:lnTo>
                  <a:lnTo>
                    <a:pt x="36726" y="30724"/>
                  </a:lnTo>
                  <a:cubicBezTo>
                    <a:pt x="35859" y="30587"/>
                    <a:pt x="34969" y="30564"/>
                    <a:pt x="34101" y="30655"/>
                  </a:cubicBezTo>
                  <a:lnTo>
                    <a:pt x="34101" y="30655"/>
                  </a:lnTo>
                  <a:cubicBezTo>
                    <a:pt x="33759" y="30678"/>
                    <a:pt x="33416" y="30724"/>
                    <a:pt x="33074" y="30769"/>
                  </a:cubicBezTo>
                  <a:lnTo>
                    <a:pt x="33074" y="30769"/>
                  </a:lnTo>
                  <a:cubicBezTo>
                    <a:pt x="32823" y="30632"/>
                    <a:pt x="32549" y="30427"/>
                    <a:pt x="32321" y="30176"/>
                  </a:cubicBezTo>
                  <a:lnTo>
                    <a:pt x="32321" y="30176"/>
                  </a:lnTo>
                  <a:cubicBezTo>
                    <a:pt x="31933" y="29811"/>
                    <a:pt x="31568" y="29377"/>
                    <a:pt x="31317" y="29035"/>
                  </a:cubicBezTo>
                  <a:lnTo>
                    <a:pt x="31317" y="29035"/>
                  </a:lnTo>
                  <a:cubicBezTo>
                    <a:pt x="31043" y="28692"/>
                    <a:pt x="30860" y="28464"/>
                    <a:pt x="30860" y="28464"/>
                  </a:cubicBezTo>
                  <a:lnTo>
                    <a:pt x="30860" y="28464"/>
                  </a:lnTo>
                  <a:cubicBezTo>
                    <a:pt x="30860" y="28464"/>
                    <a:pt x="30632" y="28281"/>
                    <a:pt x="30267" y="27985"/>
                  </a:cubicBezTo>
                  <a:lnTo>
                    <a:pt x="30267" y="27985"/>
                  </a:lnTo>
                  <a:cubicBezTo>
                    <a:pt x="29970" y="27733"/>
                    <a:pt x="29582" y="27414"/>
                    <a:pt x="29102" y="27140"/>
                  </a:cubicBezTo>
                  <a:lnTo>
                    <a:pt x="29102" y="27140"/>
                  </a:lnTo>
                  <a:cubicBezTo>
                    <a:pt x="29376" y="27003"/>
                    <a:pt x="29673" y="26866"/>
                    <a:pt x="29970" y="26729"/>
                  </a:cubicBezTo>
                  <a:lnTo>
                    <a:pt x="29970" y="26729"/>
                  </a:lnTo>
                  <a:cubicBezTo>
                    <a:pt x="30289" y="26569"/>
                    <a:pt x="30632" y="26410"/>
                    <a:pt x="30997" y="26250"/>
                  </a:cubicBezTo>
                  <a:lnTo>
                    <a:pt x="30997" y="26250"/>
                  </a:lnTo>
                  <a:cubicBezTo>
                    <a:pt x="31362" y="26044"/>
                    <a:pt x="31750" y="25816"/>
                    <a:pt x="32093" y="25519"/>
                  </a:cubicBezTo>
                  <a:lnTo>
                    <a:pt x="32093" y="25519"/>
                  </a:lnTo>
                  <a:cubicBezTo>
                    <a:pt x="32435" y="25223"/>
                    <a:pt x="32732" y="24857"/>
                    <a:pt x="33006" y="24492"/>
                  </a:cubicBezTo>
                  <a:lnTo>
                    <a:pt x="33006" y="24492"/>
                  </a:lnTo>
                  <a:cubicBezTo>
                    <a:pt x="33257" y="24150"/>
                    <a:pt x="33462" y="23785"/>
                    <a:pt x="33668" y="23419"/>
                  </a:cubicBezTo>
                  <a:lnTo>
                    <a:pt x="33668" y="23419"/>
                  </a:lnTo>
                  <a:cubicBezTo>
                    <a:pt x="33873" y="23077"/>
                    <a:pt x="34078" y="22758"/>
                    <a:pt x="34329" y="22461"/>
                  </a:cubicBezTo>
                  <a:lnTo>
                    <a:pt x="34329" y="22461"/>
                  </a:lnTo>
                  <a:cubicBezTo>
                    <a:pt x="34558" y="22164"/>
                    <a:pt x="34809" y="21845"/>
                    <a:pt x="35083" y="21639"/>
                  </a:cubicBezTo>
                  <a:lnTo>
                    <a:pt x="35083" y="21639"/>
                  </a:lnTo>
                  <a:cubicBezTo>
                    <a:pt x="35288" y="21479"/>
                    <a:pt x="35516" y="21342"/>
                    <a:pt x="35745" y="21228"/>
                  </a:cubicBezTo>
                  <a:lnTo>
                    <a:pt x="35745" y="21228"/>
                  </a:lnTo>
                  <a:cubicBezTo>
                    <a:pt x="35882" y="21205"/>
                    <a:pt x="36019" y="21183"/>
                    <a:pt x="36178" y="21160"/>
                  </a:cubicBezTo>
                  <a:lnTo>
                    <a:pt x="36178" y="21160"/>
                  </a:lnTo>
                  <a:cubicBezTo>
                    <a:pt x="39100" y="20932"/>
                    <a:pt x="38484" y="24880"/>
                    <a:pt x="40743" y="25154"/>
                  </a:cubicBezTo>
                  <a:lnTo>
                    <a:pt x="40743" y="25154"/>
                  </a:lnTo>
                  <a:cubicBezTo>
                    <a:pt x="40880" y="25177"/>
                    <a:pt x="41017" y="25177"/>
                    <a:pt x="41154" y="25177"/>
                  </a:cubicBezTo>
                  <a:lnTo>
                    <a:pt x="41154" y="25177"/>
                  </a:lnTo>
                  <a:cubicBezTo>
                    <a:pt x="41337" y="25154"/>
                    <a:pt x="41519" y="25154"/>
                    <a:pt x="41702" y="25200"/>
                  </a:cubicBezTo>
                  <a:lnTo>
                    <a:pt x="41702" y="25200"/>
                  </a:lnTo>
                  <a:cubicBezTo>
                    <a:pt x="41999" y="25268"/>
                    <a:pt x="42204" y="25611"/>
                    <a:pt x="42547" y="25634"/>
                  </a:cubicBezTo>
                  <a:lnTo>
                    <a:pt x="42547" y="25634"/>
                  </a:lnTo>
                  <a:cubicBezTo>
                    <a:pt x="43368" y="25702"/>
                    <a:pt x="44989" y="24561"/>
                    <a:pt x="45765" y="24150"/>
                  </a:cubicBezTo>
                  <a:lnTo>
                    <a:pt x="45765" y="24150"/>
                  </a:lnTo>
                  <a:cubicBezTo>
                    <a:pt x="45788" y="23830"/>
                    <a:pt x="45811" y="23488"/>
                    <a:pt x="45811" y="23168"/>
                  </a:cubicBezTo>
                  <a:lnTo>
                    <a:pt x="45811" y="23168"/>
                  </a:lnTo>
                  <a:cubicBezTo>
                    <a:pt x="45719" y="23191"/>
                    <a:pt x="45605" y="23214"/>
                    <a:pt x="45514" y="23214"/>
                  </a:cubicBezTo>
                  <a:lnTo>
                    <a:pt x="45514" y="23214"/>
                  </a:lnTo>
                  <a:cubicBezTo>
                    <a:pt x="45080" y="23351"/>
                    <a:pt x="44715" y="23465"/>
                    <a:pt x="44395" y="23465"/>
                  </a:cubicBezTo>
                  <a:lnTo>
                    <a:pt x="44395" y="23465"/>
                  </a:lnTo>
                  <a:cubicBezTo>
                    <a:pt x="43962" y="23465"/>
                    <a:pt x="43505" y="23488"/>
                    <a:pt x="43163" y="23465"/>
                  </a:cubicBezTo>
                  <a:lnTo>
                    <a:pt x="43163" y="23465"/>
                  </a:lnTo>
                  <a:cubicBezTo>
                    <a:pt x="43072" y="23465"/>
                    <a:pt x="42980" y="23442"/>
                    <a:pt x="42912" y="23442"/>
                  </a:cubicBezTo>
                  <a:lnTo>
                    <a:pt x="42912" y="23442"/>
                  </a:lnTo>
                  <a:cubicBezTo>
                    <a:pt x="42843" y="23419"/>
                    <a:pt x="42775" y="23419"/>
                    <a:pt x="42706" y="23397"/>
                  </a:cubicBezTo>
                  <a:lnTo>
                    <a:pt x="42706" y="23397"/>
                  </a:lnTo>
                  <a:cubicBezTo>
                    <a:pt x="42569" y="23374"/>
                    <a:pt x="42478" y="23305"/>
                    <a:pt x="42364" y="23283"/>
                  </a:cubicBezTo>
                  <a:lnTo>
                    <a:pt x="42364" y="23283"/>
                  </a:lnTo>
                  <a:cubicBezTo>
                    <a:pt x="42250" y="23214"/>
                    <a:pt x="42159" y="23146"/>
                    <a:pt x="42067" y="23100"/>
                  </a:cubicBezTo>
                  <a:lnTo>
                    <a:pt x="42067" y="23100"/>
                  </a:lnTo>
                  <a:cubicBezTo>
                    <a:pt x="41976" y="23031"/>
                    <a:pt x="41885" y="22963"/>
                    <a:pt x="41816" y="22917"/>
                  </a:cubicBezTo>
                  <a:lnTo>
                    <a:pt x="41816" y="22917"/>
                  </a:lnTo>
                  <a:cubicBezTo>
                    <a:pt x="41679" y="22826"/>
                    <a:pt x="41588" y="22758"/>
                    <a:pt x="41588" y="22758"/>
                  </a:cubicBezTo>
                  <a:lnTo>
                    <a:pt x="41588" y="22758"/>
                  </a:lnTo>
                  <a:cubicBezTo>
                    <a:pt x="41588" y="22758"/>
                    <a:pt x="41497" y="22712"/>
                    <a:pt x="41360" y="22621"/>
                  </a:cubicBezTo>
                  <a:lnTo>
                    <a:pt x="41360" y="22621"/>
                  </a:lnTo>
                  <a:cubicBezTo>
                    <a:pt x="41200" y="22529"/>
                    <a:pt x="40972" y="22392"/>
                    <a:pt x="40743" y="22210"/>
                  </a:cubicBezTo>
                  <a:lnTo>
                    <a:pt x="40743" y="22210"/>
                  </a:lnTo>
                  <a:cubicBezTo>
                    <a:pt x="40218" y="21867"/>
                    <a:pt x="39534" y="21297"/>
                    <a:pt x="38689" y="20817"/>
                  </a:cubicBezTo>
                  <a:lnTo>
                    <a:pt x="38689" y="20817"/>
                  </a:lnTo>
                  <a:cubicBezTo>
                    <a:pt x="38415" y="20680"/>
                    <a:pt x="38118" y="20566"/>
                    <a:pt x="37822" y="20475"/>
                  </a:cubicBezTo>
                  <a:lnTo>
                    <a:pt x="37822" y="20475"/>
                  </a:lnTo>
                  <a:cubicBezTo>
                    <a:pt x="38370" y="20315"/>
                    <a:pt x="38940" y="20133"/>
                    <a:pt x="39465" y="19927"/>
                  </a:cubicBezTo>
                  <a:lnTo>
                    <a:pt x="39465" y="19927"/>
                  </a:lnTo>
                  <a:cubicBezTo>
                    <a:pt x="39648" y="19859"/>
                    <a:pt x="39830" y="19767"/>
                    <a:pt x="40013" y="19699"/>
                  </a:cubicBezTo>
                  <a:lnTo>
                    <a:pt x="40013" y="19699"/>
                  </a:lnTo>
                  <a:cubicBezTo>
                    <a:pt x="40196" y="19608"/>
                    <a:pt x="40378" y="19539"/>
                    <a:pt x="40561" y="19425"/>
                  </a:cubicBezTo>
                  <a:lnTo>
                    <a:pt x="40561" y="19425"/>
                  </a:lnTo>
                  <a:lnTo>
                    <a:pt x="40835" y="19265"/>
                  </a:lnTo>
                  <a:lnTo>
                    <a:pt x="41086" y="19106"/>
                  </a:lnTo>
                  <a:cubicBezTo>
                    <a:pt x="41246" y="19014"/>
                    <a:pt x="41405" y="18877"/>
                    <a:pt x="41542" y="18763"/>
                  </a:cubicBezTo>
                  <a:lnTo>
                    <a:pt x="41542" y="18763"/>
                  </a:lnTo>
                  <a:cubicBezTo>
                    <a:pt x="42136" y="18284"/>
                    <a:pt x="42592" y="17759"/>
                    <a:pt x="43003" y="17280"/>
                  </a:cubicBezTo>
                  <a:lnTo>
                    <a:pt x="43003" y="17280"/>
                  </a:lnTo>
                  <a:cubicBezTo>
                    <a:pt x="43414" y="16800"/>
                    <a:pt x="43779" y="16366"/>
                    <a:pt x="44144" y="16024"/>
                  </a:cubicBezTo>
                  <a:lnTo>
                    <a:pt x="44144" y="16024"/>
                  </a:lnTo>
                  <a:cubicBezTo>
                    <a:pt x="44304" y="15842"/>
                    <a:pt x="44441" y="15705"/>
                    <a:pt x="44601" y="15568"/>
                  </a:cubicBezTo>
                  <a:lnTo>
                    <a:pt x="44601" y="15568"/>
                  </a:lnTo>
                  <a:cubicBezTo>
                    <a:pt x="44555" y="15431"/>
                    <a:pt x="44510" y="15294"/>
                    <a:pt x="44464" y="15157"/>
                  </a:cubicBezTo>
                  <a:lnTo>
                    <a:pt x="44464" y="15157"/>
                  </a:lnTo>
                  <a:cubicBezTo>
                    <a:pt x="44258" y="15294"/>
                    <a:pt x="44030" y="15453"/>
                    <a:pt x="43802" y="15636"/>
                  </a:cubicBezTo>
                  <a:moveTo>
                    <a:pt x="25291" y="31180"/>
                  </a:moveTo>
                  <a:cubicBezTo>
                    <a:pt x="25017" y="31089"/>
                    <a:pt x="24766" y="30997"/>
                    <a:pt x="24560" y="30906"/>
                  </a:cubicBezTo>
                  <a:lnTo>
                    <a:pt x="24560" y="30906"/>
                  </a:lnTo>
                  <a:cubicBezTo>
                    <a:pt x="24446" y="30861"/>
                    <a:pt x="24400" y="30792"/>
                    <a:pt x="24309" y="30746"/>
                  </a:cubicBezTo>
                  <a:lnTo>
                    <a:pt x="24309" y="30746"/>
                  </a:lnTo>
                  <a:cubicBezTo>
                    <a:pt x="24264" y="30724"/>
                    <a:pt x="24241" y="30701"/>
                    <a:pt x="24218" y="30678"/>
                  </a:cubicBezTo>
                  <a:lnTo>
                    <a:pt x="24218" y="30678"/>
                  </a:lnTo>
                  <a:cubicBezTo>
                    <a:pt x="24195" y="30655"/>
                    <a:pt x="24149" y="30632"/>
                    <a:pt x="24149" y="30632"/>
                  </a:cubicBezTo>
                  <a:lnTo>
                    <a:pt x="24149" y="30632"/>
                  </a:lnTo>
                  <a:cubicBezTo>
                    <a:pt x="24149" y="30609"/>
                    <a:pt x="24149" y="30609"/>
                    <a:pt x="24127" y="30587"/>
                  </a:cubicBezTo>
                  <a:lnTo>
                    <a:pt x="24127" y="30587"/>
                  </a:lnTo>
                  <a:cubicBezTo>
                    <a:pt x="24127" y="30587"/>
                    <a:pt x="24127" y="30564"/>
                    <a:pt x="24127" y="30564"/>
                  </a:cubicBezTo>
                  <a:lnTo>
                    <a:pt x="24127" y="30564"/>
                  </a:lnTo>
                  <a:lnTo>
                    <a:pt x="24127" y="30564"/>
                  </a:lnTo>
                  <a:cubicBezTo>
                    <a:pt x="24149" y="30541"/>
                    <a:pt x="24149" y="30518"/>
                    <a:pt x="24149" y="30518"/>
                  </a:cubicBezTo>
                  <a:lnTo>
                    <a:pt x="24149" y="30518"/>
                  </a:lnTo>
                  <a:cubicBezTo>
                    <a:pt x="24149" y="30473"/>
                    <a:pt x="24195" y="30427"/>
                    <a:pt x="24218" y="30381"/>
                  </a:cubicBezTo>
                  <a:lnTo>
                    <a:pt x="24218" y="30381"/>
                  </a:lnTo>
                  <a:cubicBezTo>
                    <a:pt x="24355" y="30199"/>
                    <a:pt x="24515" y="30039"/>
                    <a:pt x="24629" y="29925"/>
                  </a:cubicBezTo>
                  <a:lnTo>
                    <a:pt x="24629" y="29925"/>
                  </a:lnTo>
                  <a:cubicBezTo>
                    <a:pt x="24743" y="29811"/>
                    <a:pt x="24834" y="29742"/>
                    <a:pt x="24834" y="29742"/>
                  </a:cubicBezTo>
                  <a:lnTo>
                    <a:pt x="24834" y="29742"/>
                  </a:lnTo>
                  <a:cubicBezTo>
                    <a:pt x="24834" y="29742"/>
                    <a:pt x="25085" y="29491"/>
                    <a:pt x="25656" y="29103"/>
                  </a:cubicBezTo>
                  <a:lnTo>
                    <a:pt x="25656" y="29103"/>
                  </a:lnTo>
                  <a:cubicBezTo>
                    <a:pt x="27094" y="28099"/>
                    <a:pt x="28532" y="28281"/>
                    <a:pt x="29627" y="29651"/>
                  </a:cubicBezTo>
                  <a:lnTo>
                    <a:pt x="29627" y="29651"/>
                  </a:lnTo>
                  <a:cubicBezTo>
                    <a:pt x="31339" y="31134"/>
                    <a:pt x="30015" y="31545"/>
                    <a:pt x="28349" y="31545"/>
                  </a:cubicBezTo>
                  <a:lnTo>
                    <a:pt x="28349" y="31545"/>
                  </a:lnTo>
                  <a:cubicBezTo>
                    <a:pt x="27185" y="31545"/>
                    <a:pt x="25838" y="31340"/>
                    <a:pt x="25291" y="31180"/>
                  </a:cubicBezTo>
                  <a:close/>
                  <a:moveTo>
                    <a:pt x="31088" y="19790"/>
                  </a:moveTo>
                  <a:cubicBezTo>
                    <a:pt x="30244" y="20041"/>
                    <a:pt x="28030" y="21137"/>
                    <a:pt x="28144" y="22255"/>
                  </a:cubicBezTo>
                  <a:lnTo>
                    <a:pt x="28144" y="22255"/>
                  </a:lnTo>
                  <a:cubicBezTo>
                    <a:pt x="28304" y="23602"/>
                    <a:pt x="29993" y="22803"/>
                    <a:pt x="30586" y="22392"/>
                  </a:cubicBezTo>
                  <a:lnTo>
                    <a:pt x="30586" y="22392"/>
                  </a:lnTo>
                  <a:cubicBezTo>
                    <a:pt x="31431" y="21822"/>
                    <a:pt x="33051" y="19653"/>
                    <a:pt x="31750" y="19653"/>
                  </a:cubicBezTo>
                  <a:lnTo>
                    <a:pt x="31750" y="19653"/>
                  </a:lnTo>
                  <a:cubicBezTo>
                    <a:pt x="31590" y="19653"/>
                    <a:pt x="31362" y="19699"/>
                    <a:pt x="31088" y="19790"/>
                  </a:cubicBezTo>
                  <a:close/>
                  <a:moveTo>
                    <a:pt x="6323" y="20612"/>
                  </a:moveTo>
                  <a:cubicBezTo>
                    <a:pt x="6095" y="21502"/>
                    <a:pt x="7396" y="21388"/>
                    <a:pt x="7875" y="21274"/>
                  </a:cubicBezTo>
                  <a:lnTo>
                    <a:pt x="7875" y="21274"/>
                  </a:lnTo>
                  <a:cubicBezTo>
                    <a:pt x="8651" y="21068"/>
                    <a:pt x="10523" y="19767"/>
                    <a:pt x="8788" y="19676"/>
                  </a:cubicBezTo>
                  <a:lnTo>
                    <a:pt x="8788" y="19676"/>
                  </a:lnTo>
                  <a:cubicBezTo>
                    <a:pt x="8765" y="19676"/>
                    <a:pt x="8719" y="19676"/>
                    <a:pt x="8674" y="19676"/>
                  </a:cubicBezTo>
                  <a:lnTo>
                    <a:pt x="8674" y="19676"/>
                  </a:lnTo>
                  <a:cubicBezTo>
                    <a:pt x="7989" y="19676"/>
                    <a:pt x="6483" y="19904"/>
                    <a:pt x="6323" y="20612"/>
                  </a:cubicBezTo>
                  <a:moveTo>
                    <a:pt x="14038" y="29651"/>
                  </a:moveTo>
                  <a:cubicBezTo>
                    <a:pt x="14335" y="29856"/>
                    <a:pt x="15248" y="30358"/>
                    <a:pt x="15590" y="30039"/>
                  </a:cubicBezTo>
                  <a:lnTo>
                    <a:pt x="15590" y="30039"/>
                  </a:lnTo>
                  <a:cubicBezTo>
                    <a:pt x="16001" y="29651"/>
                    <a:pt x="15339" y="29286"/>
                    <a:pt x="15042" y="29171"/>
                  </a:cubicBezTo>
                  <a:lnTo>
                    <a:pt x="15042" y="29171"/>
                  </a:lnTo>
                  <a:cubicBezTo>
                    <a:pt x="14882" y="29126"/>
                    <a:pt x="14631" y="29080"/>
                    <a:pt x="14380" y="29080"/>
                  </a:cubicBezTo>
                  <a:lnTo>
                    <a:pt x="14380" y="29080"/>
                  </a:lnTo>
                  <a:cubicBezTo>
                    <a:pt x="13901" y="29080"/>
                    <a:pt x="13490" y="29217"/>
                    <a:pt x="14038" y="29651"/>
                  </a:cubicBezTo>
                  <a:close/>
                  <a:moveTo>
                    <a:pt x="11070" y="29674"/>
                  </a:moveTo>
                  <a:cubicBezTo>
                    <a:pt x="10363" y="30290"/>
                    <a:pt x="11504" y="30929"/>
                    <a:pt x="11961" y="31089"/>
                  </a:cubicBezTo>
                  <a:lnTo>
                    <a:pt x="11961" y="31089"/>
                  </a:lnTo>
                  <a:cubicBezTo>
                    <a:pt x="12714" y="31363"/>
                    <a:pt x="14996" y="31386"/>
                    <a:pt x="13627" y="30313"/>
                  </a:cubicBezTo>
                  <a:lnTo>
                    <a:pt x="13627" y="30313"/>
                  </a:lnTo>
                  <a:cubicBezTo>
                    <a:pt x="13262" y="30039"/>
                    <a:pt x="12280" y="29491"/>
                    <a:pt x="11595" y="29491"/>
                  </a:cubicBezTo>
                  <a:lnTo>
                    <a:pt x="11595" y="29491"/>
                  </a:lnTo>
                  <a:cubicBezTo>
                    <a:pt x="11390" y="29491"/>
                    <a:pt x="11207" y="29559"/>
                    <a:pt x="11070" y="29674"/>
                  </a:cubicBezTo>
                  <a:close/>
                  <a:moveTo>
                    <a:pt x="2899" y="29811"/>
                  </a:moveTo>
                  <a:cubicBezTo>
                    <a:pt x="2443" y="29879"/>
                    <a:pt x="2077" y="29993"/>
                    <a:pt x="1758" y="30107"/>
                  </a:cubicBezTo>
                  <a:lnTo>
                    <a:pt x="1758" y="30107"/>
                  </a:lnTo>
                  <a:cubicBezTo>
                    <a:pt x="1552" y="30199"/>
                    <a:pt x="1393" y="30290"/>
                    <a:pt x="1256" y="30358"/>
                  </a:cubicBezTo>
                  <a:lnTo>
                    <a:pt x="1256" y="30358"/>
                  </a:lnTo>
                  <a:cubicBezTo>
                    <a:pt x="1278" y="30427"/>
                    <a:pt x="1301" y="30518"/>
                    <a:pt x="1324" y="30587"/>
                  </a:cubicBezTo>
                  <a:lnTo>
                    <a:pt x="1324" y="30587"/>
                  </a:lnTo>
                  <a:cubicBezTo>
                    <a:pt x="1484" y="30564"/>
                    <a:pt x="1666" y="30518"/>
                    <a:pt x="1872" y="30473"/>
                  </a:cubicBezTo>
                  <a:lnTo>
                    <a:pt x="1872" y="30473"/>
                  </a:lnTo>
                  <a:cubicBezTo>
                    <a:pt x="2169" y="30427"/>
                    <a:pt x="2534" y="30381"/>
                    <a:pt x="2945" y="30381"/>
                  </a:cubicBezTo>
                  <a:lnTo>
                    <a:pt x="2945" y="30381"/>
                  </a:lnTo>
                  <a:cubicBezTo>
                    <a:pt x="3333" y="30381"/>
                    <a:pt x="3789" y="30427"/>
                    <a:pt x="4269" y="30518"/>
                  </a:cubicBezTo>
                  <a:lnTo>
                    <a:pt x="4269" y="30518"/>
                  </a:lnTo>
                  <a:cubicBezTo>
                    <a:pt x="4748" y="30632"/>
                    <a:pt x="5250" y="30792"/>
                    <a:pt x="5752" y="31020"/>
                  </a:cubicBezTo>
                  <a:lnTo>
                    <a:pt x="5752" y="31020"/>
                  </a:lnTo>
                  <a:cubicBezTo>
                    <a:pt x="6254" y="31249"/>
                    <a:pt x="6779" y="31500"/>
                    <a:pt x="7236" y="31842"/>
                  </a:cubicBezTo>
                  <a:lnTo>
                    <a:pt x="7236" y="31842"/>
                  </a:lnTo>
                  <a:cubicBezTo>
                    <a:pt x="7692" y="32184"/>
                    <a:pt x="8149" y="32595"/>
                    <a:pt x="8651" y="33006"/>
                  </a:cubicBezTo>
                  <a:lnTo>
                    <a:pt x="8651" y="33006"/>
                  </a:lnTo>
                  <a:cubicBezTo>
                    <a:pt x="9153" y="33394"/>
                    <a:pt x="9701" y="33805"/>
                    <a:pt x="10431" y="34056"/>
                  </a:cubicBezTo>
                  <a:lnTo>
                    <a:pt x="10431" y="34056"/>
                  </a:lnTo>
                  <a:lnTo>
                    <a:pt x="10431" y="34056"/>
                  </a:lnTo>
                  <a:lnTo>
                    <a:pt x="10431" y="34056"/>
                  </a:lnTo>
                  <a:cubicBezTo>
                    <a:pt x="10431" y="34056"/>
                    <a:pt x="10431" y="34056"/>
                    <a:pt x="10431" y="34056"/>
                  </a:cubicBezTo>
                  <a:lnTo>
                    <a:pt x="10431" y="34056"/>
                  </a:lnTo>
                  <a:cubicBezTo>
                    <a:pt x="10705" y="34170"/>
                    <a:pt x="10979" y="34239"/>
                    <a:pt x="11253" y="34284"/>
                  </a:cubicBezTo>
                  <a:lnTo>
                    <a:pt x="11253" y="34284"/>
                  </a:lnTo>
                  <a:cubicBezTo>
                    <a:pt x="11550" y="34307"/>
                    <a:pt x="11824" y="34330"/>
                    <a:pt x="12075" y="34307"/>
                  </a:cubicBezTo>
                  <a:lnTo>
                    <a:pt x="12075" y="34307"/>
                  </a:lnTo>
                  <a:cubicBezTo>
                    <a:pt x="12577" y="34307"/>
                    <a:pt x="13033" y="34239"/>
                    <a:pt x="13421" y="34239"/>
                  </a:cubicBezTo>
                  <a:lnTo>
                    <a:pt x="13421" y="34239"/>
                  </a:lnTo>
                  <a:cubicBezTo>
                    <a:pt x="14335" y="34239"/>
                    <a:pt x="15544" y="34490"/>
                    <a:pt x="15909" y="35426"/>
                  </a:cubicBezTo>
                  <a:lnTo>
                    <a:pt x="15909" y="35426"/>
                  </a:lnTo>
                  <a:cubicBezTo>
                    <a:pt x="16115" y="35928"/>
                    <a:pt x="15909" y="36316"/>
                    <a:pt x="16343" y="36704"/>
                  </a:cubicBezTo>
                  <a:lnTo>
                    <a:pt x="16343" y="36704"/>
                  </a:lnTo>
                  <a:cubicBezTo>
                    <a:pt x="16914" y="37229"/>
                    <a:pt x="17644" y="37160"/>
                    <a:pt x="18329" y="37092"/>
                  </a:cubicBezTo>
                  <a:lnTo>
                    <a:pt x="18329" y="37092"/>
                  </a:lnTo>
                  <a:cubicBezTo>
                    <a:pt x="18603" y="37069"/>
                    <a:pt x="18877" y="37046"/>
                    <a:pt x="19151" y="37046"/>
                  </a:cubicBezTo>
                  <a:lnTo>
                    <a:pt x="19151" y="37046"/>
                  </a:lnTo>
                  <a:cubicBezTo>
                    <a:pt x="20064" y="37092"/>
                    <a:pt x="21365" y="37503"/>
                    <a:pt x="22095" y="38096"/>
                  </a:cubicBezTo>
                  <a:lnTo>
                    <a:pt x="22095" y="38096"/>
                  </a:lnTo>
                  <a:cubicBezTo>
                    <a:pt x="22186" y="38165"/>
                    <a:pt x="22255" y="38210"/>
                    <a:pt x="22323" y="38302"/>
                  </a:cubicBezTo>
                  <a:lnTo>
                    <a:pt x="22323" y="38302"/>
                  </a:lnTo>
                  <a:cubicBezTo>
                    <a:pt x="22415" y="38393"/>
                    <a:pt x="22506" y="38461"/>
                    <a:pt x="22574" y="38553"/>
                  </a:cubicBezTo>
                  <a:lnTo>
                    <a:pt x="22574" y="38553"/>
                  </a:lnTo>
                  <a:cubicBezTo>
                    <a:pt x="22711" y="38712"/>
                    <a:pt x="22848" y="38895"/>
                    <a:pt x="22917" y="39078"/>
                  </a:cubicBezTo>
                  <a:lnTo>
                    <a:pt x="22917" y="39078"/>
                  </a:lnTo>
                  <a:cubicBezTo>
                    <a:pt x="23077" y="39420"/>
                    <a:pt x="23077" y="39694"/>
                    <a:pt x="22826" y="40036"/>
                  </a:cubicBezTo>
                  <a:lnTo>
                    <a:pt x="22826" y="40036"/>
                  </a:lnTo>
                  <a:cubicBezTo>
                    <a:pt x="22574" y="40356"/>
                    <a:pt x="22164" y="40653"/>
                    <a:pt x="21707" y="40904"/>
                  </a:cubicBezTo>
                  <a:lnTo>
                    <a:pt x="21707" y="40904"/>
                  </a:lnTo>
                  <a:cubicBezTo>
                    <a:pt x="21273" y="41132"/>
                    <a:pt x="20748" y="41337"/>
                    <a:pt x="20269" y="41611"/>
                  </a:cubicBezTo>
                  <a:lnTo>
                    <a:pt x="20269" y="41611"/>
                  </a:lnTo>
                  <a:cubicBezTo>
                    <a:pt x="19767" y="41862"/>
                    <a:pt x="19288" y="42205"/>
                    <a:pt x="18922" y="42661"/>
                  </a:cubicBezTo>
                  <a:lnTo>
                    <a:pt x="18922" y="42661"/>
                  </a:lnTo>
                  <a:cubicBezTo>
                    <a:pt x="18580" y="43141"/>
                    <a:pt x="18443" y="43688"/>
                    <a:pt x="18443" y="44168"/>
                  </a:cubicBezTo>
                  <a:lnTo>
                    <a:pt x="18443" y="44168"/>
                  </a:lnTo>
                  <a:cubicBezTo>
                    <a:pt x="18420" y="44647"/>
                    <a:pt x="18648" y="45103"/>
                    <a:pt x="18900" y="45400"/>
                  </a:cubicBezTo>
                  <a:lnTo>
                    <a:pt x="18900" y="45400"/>
                  </a:lnTo>
                  <a:cubicBezTo>
                    <a:pt x="18922" y="45423"/>
                    <a:pt x="18922" y="45446"/>
                    <a:pt x="18945" y="45469"/>
                  </a:cubicBezTo>
                  <a:lnTo>
                    <a:pt x="18945" y="45469"/>
                  </a:lnTo>
                  <a:cubicBezTo>
                    <a:pt x="19219" y="45514"/>
                    <a:pt x="19470" y="45560"/>
                    <a:pt x="19721" y="45583"/>
                  </a:cubicBezTo>
                  <a:lnTo>
                    <a:pt x="19721" y="45583"/>
                  </a:lnTo>
                  <a:cubicBezTo>
                    <a:pt x="19379" y="45286"/>
                    <a:pt x="18991" y="44830"/>
                    <a:pt x="19105" y="44190"/>
                  </a:cubicBezTo>
                  <a:lnTo>
                    <a:pt x="19105" y="44190"/>
                  </a:lnTo>
                  <a:cubicBezTo>
                    <a:pt x="19151" y="43825"/>
                    <a:pt x="19288" y="43460"/>
                    <a:pt x="19561" y="43186"/>
                  </a:cubicBezTo>
                  <a:lnTo>
                    <a:pt x="19561" y="43186"/>
                  </a:lnTo>
                  <a:cubicBezTo>
                    <a:pt x="19835" y="42889"/>
                    <a:pt x="20223" y="42661"/>
                    <a:pt x="20680" y="42456"/>
                  </a:cubicBezTo>
                  <a:lnTo>
                    <a:pt x="20680" y="42456"/>
                  </a:lnTo>
                  <a:cubicBezTo>
                    <a:pt x="21136" y="42273"/>
                    <a:pt x="21639" y="42091"/>
                    <a:pt x="22186" y="41862"/>
                  </a:cubicBezTo>
                  <a:lnTo>
                    <a:pt x="22186" y="41862"/>
                  </a:lnTo>
                  <a:cubicBezTo>
                    <a:pt x="22734" y="41634"/>
                    <a:pt x="23282" y="41315"/>
                    <a:pt x="23761" y="40767"/>
                  </a:cubicBezTo>
                  <a:lnTo>
                    <a:pt x="23761" y="40767"/>
                  </a:lnTo>
                  <a:cubicBezTo>
                    <a:pt x="23990" y="40493"/>
                    <a:pt x="24195" y="40128"/>
                    <a:pt x="24264" y="39740"/>
                  </a:cubicBezTo>
                  <a:lnTo>
                    <a:pt x="24264" y="39740"/>
                  </a:lnTo>
                  <a:cubicBezTo>
                    <a:pt x="24332" y="39329"/>
                    <a:pt x="24264" y="38918"/>
                    <a:pt x="24127" y="38575"/>
                  </a:cubicBezTo>
                  <a:lnTo>
                    <a:pt x="24127" y="38575"/>
                  </a:lnTo>
                  <a:cubicBezTo>
                    <a:pt x="23990" y="38233"/>
                    <a:pt x="23830" y="37959"/>
                    <a:pt x="23624" y="37708"/>
                  </a:cubicBezTo>
                  <a:lnTo>
                    <a:pt x="23624" y="37708"/>
                  </a:lnTo>
                  <a:cubicBezTo>
                    <a:pt x="23533" y="37571"/>
                    <a:pt x="23419" y="37457"/>
                    <a:pt x="23328" y="37343"/>
                  </a:cubicBezTo>
                  <a:lnTo>
                    <a:pt x="23328" y="37343"/>
                  </a:lnTo>
                  <a:cubicBezTo>
                    <a:pt x="23236" y="37229"/>
                    <a:pt x="23099" y="37115"/>
                    <a:pt x="22962" y="37001"/>
                  </a:cubicBezTo>
                  <a:lnTo>
                    <a:pt x="22962" y="37001"/>
                  </a:lnTo>
                  <a:cubicBezTo>
                    <a:pt x="22460" y="36612"/>
                    <a:pt x="21958" y="36361"/>
                    <a:pt x="21479" y="36133"/>
                  </a:cubicBezTo>
                  <a:lnTo>
                    <a:pt x="21479" y="36133"/>
                  </a:lnTo>
                  <a:cubicBezTo>
                    <a:pt x="21022" y="35928"/>
                    <a:pt x="20566" y="35768"/>
                    <a:pt x="20178" y="35631"/>
                  </a:cubicBezTo>
                  <a:lnTo>
                    <a:pt x="20178" y="35631"/>
                  </a:lnTo>
                  <a:cubicBezTo>
                    <a:pt x="19790" y="35471"/>
                    <a:pt x="19447" y="35357"/>
                    <a:pt x="19173" y="35220"/>
                  </a:cubicBezTo>
                  <a:lnTo>
                    <a:pt x="19173" y="35220"/>
                  </a:lnTo>
                  <a:cubicBezTo>
                    <a:pt x="19082" y="35197"/>
                    <a:pt x="19037" y="35152"/>
                    <a:pt x="18968" y="35129"/>
                  </a:cubicBezTo>
                  <a:lnTo>
                    <a:pt x="18968" y="35129"/>
                  </a:lnTo>
                  <a:cubicBezTo>
                    <a:pt x="18900" y="35106"/>
                    <a:pt x="18831" y="35060"/>
                    <a:pt x="18808" y="35038"/>
                  </a:cubicBezTo>
                  <a:lnTo>
                    <a:pt x="18808" y="35038"/>
                  </a:lnTo>
                  <a:cubicBezTo>
                    <a:pt x="18763" y="35015"/>
                    <a:pt x="18717" y="34992"/>
                    <a:pt x="18671" y="34969"/>
                  </a:cubicBezTo>
                  <a:lnTo>
                    <a:pt x="18671" y="34969"/>
                  </a:lnTo>
                  <a:cubicBezTo>
                    <a:pt x="18626" y="34923"/>
                    <a:pt x="18580" y="34901"/>
                    <a:pt x="18534" y="34855"/>
                  </a:cubicBezTo>
                  <a:lnTo>
                    <a:pt x="18534" y="34855"/>
                  </a:lnTo>
                  <a:cubicBezTo>
                    <a:pt x="18352" y="34718"/>
                    <a:pt x="18215" y="34627"/>
                    <a:pt x="18101" y="34535"/>
                  </a:cubicBezTo>
                  <a:lnTo>
                    <a:pt x="18101" y="34535"/>
                  </a:lnTo>
                  <a:cubicBezTo>
                    <a:pt x="18009" y="34467"/>
                    <a:pt x="17964" y="34421"/>
                    <a:pt x="17964" y="34421"/>
                  </a:cubicBezTo>
                  <a:lnTo>
                    <a:pt x="17964" y="34421"/>
                  </a:lnTo>
                  <a:cubicBezTo>
                    <a:pt x="17964" y="34421"/>
                    <a:pt x="17781" y="34307"/>
                    <a:pt x="17484" y="34079"/>
                  </a:cubicBezTo>
                  <a:lnTo>
                    <a:pt x="17484" y="34079"/>
                  </a:lnTo>
                  <a:cubicBezTo>
                    <a:pt x="17347" y="33965"/>
                    <a:pt x="17142" y="33828"/>
                    <a:pt x="16891" y="33668"/>
                  </a:cubicBezTo>
                  <a:lnTo>
                    <a:pt x="16891" y="33668"/>
                  </a:lnTo>
                  <a:cubicBezTo>
                    <a:pt x="16754" y="33577"/>
                    <a:pt x="16617" y="33485"/>
                    <a:pt x="16480" y="33417"/>
                  </a:cubicBezTo>
                  <a:lnTo>
                    <a:pt x="16480" y="33417"/>
                  </a:lnTo>
                  <a:cubicBezTo>
                    <a:pt x="16297" y="33326"/>
                    <a:pt x="16138" y="33234"/>
                    <a:pt x="15955" y="33166"/>
                  </a:cubicBezTo>
                  <a:lnTo>
                    <a:pt x="15955" y="33166"/>
                  </a:lnTo>
                  <a:cubicBezTo>
                    <a:pt x="15772" y="33120"/>
                    <a:pt x="15590" y="33029"/>
                    <a:pt x="15384" y="32983"/>
                  </a:cubicBezTo>
                  <a:lnTo>
                    <a:pt x="15384" y="32983"/>
                  </a:lnTo>
                  <a:cubicBezTo>
                    <a:pt x="15202" y="32938"/>
                    <a:pt x="14996" y="32892"/>
                    <a:pt x="14791" y="32846"/>
                  </a:cubicBezTo>
                  <a:lnTo>
                    <a:pt x="14791" y="32846"/>
                  </a:lnTo>
                  <a:cubicBezTo>
                    <a:pt x="14083" y="32687"/>
                    <a:pt x="13399" y="32846"/>
                    <a:pt x="12737" y="32983"/>
                  </a:cubicBezTo>
                  <a:lnTo>
                    <a:pt x="12737" y="32983"/>
                  </a:lnTo>
                  <a:cubicBezTo>
                    <a:pt x="12143" y="33120"/>
                    <a:pt x="11550" y="33257"/>
                    <a:pt x="10979" y="33166"/>
                  </a:cubicBezTo>
                  <a:lnTo>
                    <a:pt x="10979" y="33166"/>
                  </a:lnTo>
                  <a:cubicBezTo>
                    <a:pt x="9701" y="32983"/>
                    <a:pt x="10089" y="31294"/>
                    <a:pt x="9062" y="30746"/>
                  </a:cubicBezTo>
                  <a:lnTo>
                    <a:pt x="9062" y="30746"/>
                  </a:lnTo>
                  <a:cubicBezTo>
                    <a:pt x="8103" y="30267"/>
                    <a:pt x="6939" y="30564"/>
                    <a:pt x="5935" y="30267"/>
                  </a:cubicBezTo>
                  <a:lnTo>
                    <a:pt x="5935" y="30267"/>
                  </a:lnTo>
                  <a:cubicBezTo>
                    <a:pt x="5113" y="29993"/>
                    <a:pt x="4405" y="29765"/>
                    <a:pt x="3561" y="29765"/>
                  </a:cubicBezTo>
                  <a:lnTo>
                    <a:pt x="3561" y="29765"/>
                  </a:lnTo>
                  <a:cubicBezTo>
                    <a:pt x="3356" y="29765"/>
                    <a:pt x="3127" y="29765"/>
                    <a:pt x="2899" y="29811"/>
                  </a:cubicBezTo>
                  <a:moveTo>
                    <a:pt x="10363" y="34033"/>
                  </a:moveTo>
                  <a:cubicBezTo>
                    <a:pt x="10386" y="34033"/>
                    <a:pt x="10386" y="34033"/>
                    <a:pt x="10409" y="34056"/>
                  </a:cubicBezTo>
                  <a:lnTo>
                    <a:pt x="10409" y="34056"/>
                  </a:lnTo>
                  <a:cubicBezTo>
                    <a:pt x="10386" y="34033"/>
                    <a:pt x="10386" y="34033"/>
                    <a:pt x="10363" y="34033"/>
                  </a:cubicBezTo>
                  <a:close/>
                  <a:moveTo>
                    <a:pt x="3949" y="32230"/>
                  </a:moveTo>
                  <a:cubicBezTo>
                    <a:pt x="3538" y="32618"/>
                    <a:pt x="4223" y="32983"/>
                    <a:pt x="4497" y="33097"/>
                  </a:cubicBezTo>
                  <a:lnTo>
                    <a:pt x="4497" y="33097"/>
                  </a:lnTo>
                  <a:cubicBezTo>
                    <a:pt x="4953" y="33257"/>
                    <a:pt x="6346" y="33257"/>
                    <a:pt x="5501" y="32618"/>
                  </a:cubicBezTo>
                  <a:lnTo>
                    <a:pt x="5501" y="32618"/>
                  </a:lnTo>
                  <a:cubicBezTo>
                    <a:pt x="5296" y="32458"/>
                    <a:pt x="4702" y="32139"/>
                    <a:pt x="4269" y="32139"/>
                  </a:cubicBezTo>
                  <a:lnTo>
                    <a:pt x="4269" y="32139"/>
                  </a:lnTo>
                  <a:cubicBezTo>
                    <a:pt x="4154" y="32139"/>
                    <a:pt x="4040" y="32162"/>
                    <a:pt x="3949" y="32230"/>
                  </a:cubicBezTo>
                  <a:close/>
                  <a:moveTo>
                    <a:pt x="10431" y="34056"/>
                  </a:moveTo>
                  <a:cubicBezTo>
                    <a:pt x="10431" y="34056"/>
                    <a:pt x="10431" y="34056"/>
                    <a:pt x="10431" y="34056"/>
                  </a:cubicBezTo>
                  <a:lnTo>
                    <a:pt x="10431" y="34056"/>
                  </a:lnTo>
                  <a:cubicBezTo>
                    <a:pt x="10431" y="34056"/>
                    <a:pt x="10431" y="34056"/>
                    <a:pt x="10431" y="34056"/>
                  </a:cubicBezTo>
                  <a:close/>
                  <a:moveTo>
                    <a:pt x="38621" y="35243"/>
                  </a:moveTo>
                  <a:cubicBezTo>
                    <a:pt x="38895" y="35448"/>
                    <a:pt x="39739" y="35882"/>
                    <a:pt x="40059" y="35608"/>
                  </a:cubicBezTo>
                  <a:lnTo>
                    <a:pt x="40059" y="35608"/>
                  </a:lnTo>
                  <a:cubicBezTo>
                    <a:pt x="40447" y="35266"/>
                    <a:pt x="39808" y="34901"/>
                    <a:pt x="39556" y="34809"/>
                  </a:cubicBezTo>
                  <a:lnTo>
                    <a:pt x="39556" y="34809"/>
                  </a:lnTo>
                  <a:cubicBezTo>
                    <a:pt x="39420" y="34764"/>
                    <a:pt x="39168" y="34718"/>
                    <a:pt x="38940" y="34718"/>
                  </a:cubicBezTo>
                  <a:lnTo>
                    <a:pt x="38940" y="34718"/>
                  </a:lnTo>
                  <a:cubicBezTo>
                    <a:pt x="38506" y="34718"/>
                    <a:pt x="38118" y="34855"/>
                    <a:pt x="38621" y="35243"/>
                  </a:cubicBezTo>
                  <a:moveTo>
                    <a:pt x="35882" y="35266"/>
                  </a:moveTo>
                  <a:cubicBezTo>
                    <a:pt x="35242" y="35836"/>
                    <a:pt x="36292" y="36430"/>
                    <a:pt x="36703" y="36567"/>
                  </a:cubicBezTo>
                  <a:lnTo>
                    <a:pt x="36703" y="36567"/>
                  </a:lnTo>
                  <a:cubicBezTo>
                    <a:pt x="37411" y="36818"/>
                    <a:pt x="39511" y="36841"/>
                    <a:pt x="38255" y="35859"/>
                  </a:cubicBezTo>
                  <a:lnTo>
                    <a:pt x="38255" y="35859"/>
                  </a:lnTo>
                  <a:cubicBezTo>
                    <a:pt x="37913" y="35608"/>
                    <a:pt x="37023" y="35106"/>
                    <a:pt x="36384" y="35106"/>
                  </a:cubicBezTo>
                  <a:lnTo>
                    <a:pt x="36384" y="35106"/>
                  </a:lnTo>
                  <a:cubicBezTo>
                    <a:pt x="36178" y="35106"/>
                    <a:pt x="36019" y="35152"/>
                    <a:pt x="35882" y="35266"/>
                  </a:cubicBezTo>
                  <a:close/>
                  <a:moveTo>
                    <a:pt x="5273" y="36727"/>
                  </a:moveTo>
                  <a:cubicBezTo>
                    <a:pt x="5067" y="36749"/>
                    <a:pt x="4862" y="36772"/>
                    <a:pt x="4702" y="36818"/>
                  </a:cubicBezTo>
                  <a:lnTo>
                    <a:pt x="4702" y="36818"/>
                  </a:lnTo>
                  <a:cubicBezTo>
                    <a:pt x="4839" y="37001"/>
                    <a:pt x="4999" y="37183"/>
                    <a:pt x="5136" y="37366"/>
                  </a:cubicBezTo>
                  <a:lnTo>
                    <a:pt x="5136" y="37366"/>
                  </a:lnTo>
                  <a:cubicBezTo>
                    <a:pt x="5182" y="37366"/>
                    <a:pt x="5227" y="37389"/>
                    <a:pt x="5273" y="37389"/>
                  </a:cubicBezTo>
                  <a:lnTo>
                    <a:pt x="5273" y="37389"/>
                  </a:lnTo>
                  <a:cubicBezTo>
                    <a:pt x="6003" y="37457"/>
                    <a:pt x="6985" y="37708"/>
                    <a:pt x="7943" y="38005"/>
                  </a:cubicBezTo>
                  <a:lnTo>
                    <a:pt x="7943" y="38005"/>
                  </a:lnTo>
                  <a:cubicBezTo>
                    <a:pt x="8925" y="38302"/>
                    <a:pt x="9861" y="38690"/>
                    <a:pt x="10568" y="38986"/>
                  </a:cubicBezTo>
                  <a:lnTo>
                    <a:pt x="10568" y="38986"/>
                  </a:lnTo>
                  <a:cubicBezTo>
                    <a:pt x="10911" y="39146"/>
                    <a:pt x="11207" y="39260"/>
                    <a:pt x="11413" y="39352"/>
                  </a:cubicBezTo>
                  <a:lnTo>
                    <a:pt x="11413" y="39352"/>
                  </a:lnTo>
                  <a:cubicBezTo>
                    <a:pt x="11618" y="39443"/>
                    <a:pt x="11732" y="39511"/>
                    <a:pt x="11732" y="39511"/>
                  </a:cubicBezTo>
                  <a:lnTo>
                    <a:pt x="11732" y="39511"/>
                  </a:lnTo>
                  <a:cubicBezTo>
                    <a:pt x="11732" y="39511"/>
                    <a:pt x="12212" y="39648"/>
                    <a:pt x="12851" y="39945"/>
                  </a:cubicBezTo>
                  <a:lnTo>
                    <a:pt x="12851" y="39945"/>
                  </a:lnTo>
                  <a:cubicBezTo>
                    <a:pt x="13170" y="40105"/>
                    <a:pt x="13536" y="40287"/>
                    <a:pt x="13855" y="40538"/>
                  </a:cubicBezTo>
                  <a:lnTo>
                    <a:pt x="13855" y="40538"/>
                  </a:lnTo>
                  <a:cubicBezTo>
                    <a:pt x="13924" y="40584"/>
                    <a:pt x="14015" y="40653"/>
                    <a:pt x="14061" y="40698"/>
                  </a:cubicBezTo>
                  <a:lnTo>
                    <a:pt x="14061" y="40698"/>
                  </a:lnTo>
                  <a:lnTo>
                    <a:pt x="14106" y="40744"/>
                  </a:lnTo>
                  <a:lnTo>
                    <a:pt x="14129" y="40767"/>
                  </a:lnTo>
                  <a:cubicBezTo>
                    <a:pt x="14129" y="40767"/>
                    <a:pt x="14152" y="40790"/>
                    <a:pt x="14152" y="40790"/>
                  </a:cubicBezTo>
                  <a:lnTo>
                    <a:pt x="14152" y="40790"/>
                  </a:lnTo>
                  <a:cubicBezTo>
                    <a:pt x="14198" y="40835"/>
                    <a:pt x="14220" y="40926"/>
                    <a:pt x="14198" y="40995"/>
                  </a:cubicBezTo>
                  <a:lnTo>
                    <a:pt x="14198" y="40995"/>
                  </a:lnTo>
                  <a:cubicBezTo>
                    <a:pt x="14175" y="40995"/>
                    <a:pt x="14175" y="41018"/>
                    <a:pt x="14152" y="41041"/>
                  </a:cubicBezTo>
                  <a:lnTo>
                    <a:pt x="14152" y="41041"/>
                  </a:lnTo>
                  <a:cubicBezTo>
                    <a:pt x="14152" y="41063"/>
                    <a:pt x="14129" y="41086"/>
                    <a:pt x="14083" y="41109"/>
                  </a:cubicBezTo>
                  <a:lnTo>
                    <a:pt x="14083" y="41109"/>
                  </a:lnTo>
                  <a:cubicBezTo>
                    <a:pt x="14015" y="41178"/>
                    <a:pt x="13924" y="41246"/>
                    <a:pt x="13832" y="41292"/>
                  </a:cubicBezTo>
                  <a:lnTo>
                    <a:pt x="13832" y="41292"/>
                  </a:lnTo>
                  <a:cubicBezTo>
                    <a:pt x="13650" y="41429"/>
                    <a:pt x="13444" y="41520"/>
                    <a:pt x="13239" y="41634"/>
                  </a:cubicBezTo>
                  <a:lnTo>
                    <a:pt x="13239" y="41634"/>
                  </a:lnTo>
                  <a:cubicBezTo>
                    <a:pt x="12805" y="41839"/>
                    <a:pt x="12372" y="42045"/>
                    <a:pt x="12029" y="42228"/>
                  </a:cubicBezTo>
                  <a:lnTo>
                    <a:pt x="12029" y="42228"/>
                  </a:lnTo>
                  <a:cubicBezTo>
                    <a:pt x="11847" y="42342"/>
                    <a:pt x="11687" y="42433"/>
                    <a:pt x="11550" y="42524"/>
                  </a:cubicBezTo>
                  <a:lnTo>
                    <a:pt x="11550" y="42524"/>
                  </a:lnTo>
                  <a:cubicBezTo>
                    <a:pt x="11481" y="42570"/>
                    <a:pt x="11413" y="42616"/>
                    <a:pt x="11344" y="42661"/>
                  </a:cubicBezTo>
                  <a:lnTo>
                    <a:pt x="11344" y="42661"/>
                  </a:lnTo>
                  <a:cubicBezTo>
                    <a:pt x="11504" y="42775"/>
                    <a:pt x="11664" y="42867"/>
                    <a:pt x="11847" y="42958"/>
                  </a:cubicBezTo>
                  <a:lnTo>
                    <a:pt x="11847" y="42958"/>
                  </a:lnTo>
                  <a:cubicBezTo>
                    <a:pt x="11983" y="42912"/>
                    <a:pt x="12120" y="42889"/>
                    <a:pt x="12280" y="42844"/>
                  </a:cubicBezTo>
                  <a:lnTo>
                    <a:pt x="12280" y="42844"/>
                  </a:lnTo>
                  <a:cubicBezTo>
                    <a:pt x="12645" y="42752"/>
                    <a:pt x="13079" y="42638"/>
                    <a:pt x="13558" y="42501"/>
                  </a:cubicBezTo>
                  <a:lnTo>
                    <a:pt x="13558" y="42501"/>
                  </a:lnTo>
                  <a:cubicBezTo>
                    <a:pt x="13810" y="42456"/>
                    <a:pt x="14061" y="42364"/>
                    <a:pt x="14335" y="42250"/>
                  </a:cubicBezTo>
                  <a:lnTo>
                    <a:pt x="14335" y="42250"/>
                  </a:lnTo>
                  <a:cubicBezTo>
                    <a:pt x="14471" y="42182"/>
                    <a:pt x="14608" y="42136"/>
                    <a:pt x="14745" y="42045"/>
                  </a:cubicBezTo>
                  <a:lnTo>
                    <a:pt x="14745" y="42045"/>
                  </a:lnTo>
                  <a:cubicBezTo>
                    <a:pt x="14814" y="41999"/>
                    <a:pt x="14905" y="41931"/>
                    <a:pt x="14974" y="41862"/>
                  </a:cubicBezTo>
                  <a:lnTo>
                    <a:pt x="14974" y="41862"/>
                  </a:lnTo>
                  <a:cubicBezTo>
                    <a:pt x="15065" y="41794"/>
                    <a:pt x="15133" y="41703"/>
                    <a:pt x="15202" y="41634"/>
                  </a:cubicBezTo>
                  <a:lnTo>
                    <a:pt x="15202" y="41634"/>
                  </a:lnTo>
                  <a:cubicBezTo>
                    <a:pt x="15339" y="41451"/>
                    <a:pt x="15453" y="41246"/>
                    <a:pt x="15476" y="41041"/>
                  </a:cubicBezTo>
                  <a:lnTo>
                    <a:pt x="15476" y="41041"/>
                  </a:lnTo>
                  <a:cubicBezTo>
                    <a:pt x="15521" y="40812"/>
                    <a:pt x="15499" y="40584"/>
                    <a:pt x="15407" y="40379"/>
                  </a:cubicBezTo>
                  <a:lnTo>
                    <a:pt x="15407" y="40379"/>
                  </a:lnTo>
                  <a:cubicBezTo>
                    <a:pt x="15384" y="40265"/>
                    <a:pt x="15339" y="40173"/>
                    <a:pt x="15270" y="40082"/>
                  </a:cubicBezTo>
                  <a:lnTo>
                    <a:pt x="15270" y="40082"/>
                  </a:lnTo>
                  <a:lnTo>
                    <a:pt x="15179" y="39945"/>
                  </a:lnTo>
                  <a:lnTo>
                    <a:pt x="15111" y="39831"/>
                  </a:lnTo>
                  <a:cubicBezTo>
                    <a:pt x="14677" y="39237"/>
                    <a:pt x="14015" y="38941"/>
                    <a:pt x="13536" y="38347"/>
                  </a:cubicBezTo>
                  <a:lnTo>
                    <a:pt x="13536" y="38347"/>
                  </a:lnTo>
                  <a:cubicBezTo>
                    <a:pt x="13102" y="37777"/>
                    <a:pt x="12851" y="37229"/>
                    <a:pt x="12098" y="36978"/>
                  </a:cubicBezTo>
                  <a:lnTo>
                    <a:pt x="12098" y="36978"/>
                  </a:lnTo>
                  <a:cubicBezTo>
                    <a:pt x="11390" y="36772"/>
                    <a:pt x="10705" y="36841"/>
                    <a:pt x="10021" y="36932"/>
                  </a:cubicBezTo>
                  <a:lnTo>
                    <a:pt x="10021" y="36932"/>
                  </a:lnTo>
                  <a:cubicBezTo>
                    <a:pt x="9518" y="36978"/>
                    <a:pt x="9016" y="37046"/>
                    <a:pt x="8514" y="36978"/>
                  </a:cubicBezTo>
                  <a:lnTo>
                    <a:pt x="8514" y="36978"/>
                  </a:lnTo>
                  <a:cubicBezTo>
                    <a:pt x="7578" y="36886"/>
                    <a:pt x="6711" y="36704"/>
                    <a:pt x="5775" y="36704"/>
                  </a:cubicBezTo>
                  <a:lnTo>
                    <a:pt x="5775" y="36704"/>
                  </a:lnTo>
                  <a:cubicBezTo>
                    <a:pt x="5615" y="36704"/>
                    <a:pt x="5433" y="36704"/>
                    <a:pt x="5273" y="36727"/>
                  </a:cubicBezTo>
                </a:path>
              </a:pathLst>
            </a:custGeom>
            <a:gradFill>
              <a:gsLst>
                <a:gs pos="0">
                  <a:schemeClr val="lt1">
                    <a:alpha val="19640"/>
                  </a:schemeClr>
                </a:gs>
                <a:gs pos="50000">
                  <a:schemeClr val="lt1">
                    <a:alpha val="19640"/>
                  </a:schemeClr>
                </a:gs>
                <a:gs pos="100000">
                  <a:schemeClr val="lt2">
                    <a:alpha val="19640"/>
                  </a:scheme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2"/>
            <p:cNvSpPr/>
            <p:nvPr/>
          </p:nvSpPr>
          <p:spPr>
            <a:xfrm>
              <a:off x="2817375" y="1026050"/>
              <a:ext cx="35975" cy="36550"/>
            </a:xfrm>
            <a:custGeom>
              <a:avLst/>
              <a:gdLst/>
              <a:ahLst/>
              <a:cxnLst/>
              <a:rect l="l" t="t" r="r" b="b"/>
              <a:pathLst>
                <a:path w="1439" h="1462" extrusionOk="0">
                  <a:moveTo>
                    <a:pt x="1370" y="46"/>
                  </a:moveTo>
                  <a:cubicBezTo>
                    <a:pt x="1347" y="69"/>
                    <a:pt x="1324" y="92"/>
                    <a:pt x="1301" y="92"/>
                  </a:cubicBezTo>
                  <a:cubicBezTo>
                    <a:pt x="1301" y="114"/>
                    <a:pt x="1279" y="114"/>
                    <a:pt x="1279" y="137"/>
                  </a:cubicBezTo>
                  <a:cubicBezTo>
                    <a:pt x="1256" y="137"/>
                    <a:pt x="1256" y="160"/>
                    <a:pt x="1233" y="183"/>
                  </a:cubicBezTo>
                  <a:cubicBezTo>
                    <a:pt x="959" y="594"/>
                    <a:pt x="480" y="754"/>
                    <a:pt x="46" y="548"/>
                  </a:cubicBezTo>
                  <a:cubicBezTo>
                    <a:pt x="0" y="662"/>
                    <a:pt x="0" y="776"/>
                    <a:pt x="46" y="891"/>
                  </a:cubicBezTo>
                  <a:cubicBezTo>
                    <a:pt x="274" y="1461"/>
                    <a:pt x="913" y="891"/>
                    <a:pt x="1119" y="639"/>
                  </a:cubicBezTo>
                  <a:cubicBezTo>
                    <a:pt x="1233" y="502"/>
                    <a:pt x="1370" y="251"/>
                    <a:pt x="1438" y="0"/>
                  </a:cubicBezTo>
                  <a:cubicBezTo>
                    <a:pt x="1416" y="23"/>
                    <a:pt x="1393" y="46"/>
                    <a:pt x="1370" y="46"/>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2083550" y="1298800"/>
              <a:ext cx="102725" cy="44550"/>
            </a:xfrm>
            <a:custGeom>
              <a:avLst/>
              <a:gdLst/>
              <a:ahLst/>
              <a:cxnLst/>
              <a:rect l="l" t="t" r="r" b="b"/>
              <a:pathLst>
                <a:path w="4109" h="1782" extrusionOk="0">
                  <a:moveTo>
                    <a:pt x="2945" y="1"/>
                  </a:moveTo>
                  <a:cubicBezTo>
                    <a:pt x="2808" y="275"/>
                    <a:pt x="2602" y="526"/>
                    <a:pt x="2305" y="686"/>
                  </a:cubicBezTo>
                  <a:cubicBezTo>
                    <a:pt x="2100" y="937"/>
                    <a:pt x="1849" y="1142"/>
                    <a:pt x="1507" y="1233"/>
                  </a:cubicBezTo>
                  <a:cubicBezTo>
                    <a:pt x="1118" y="1347"/>
                    <a:pt x="685" y="1302"/>
                    <a:pt x="320" y="1074"/>
                  </a:cubicBezTo>
                  <a:cubicBezTo>
                    <a:pt x="274" y="1051"/>
                    <a:pt x="205" y="1005"/>
                    <a:pt x="137" y="959"/>
                  </a:cubicBezTo>
                  <a:cubicBezTo>
                    <a:pt x="0" y="1781"/>
                    <a:pt x="1233" y="1667"/>
                    <a:pt x="1712" y="1553"/>
                  </a:cubicBezTo>
                  <a:cubicBezTo>
                    <a:pt x="2420" y="1370"/>
                    <a:pt x="4109" y="229"/>
                    <a:pt x="2945" y="1"/>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2632475" y="1282825"/>
              <a:ext cx="133575" cy="113025"/>
            </a:xfrm>
            <a:custGeom>
              <a:avLst/>
              <a:gdLst/>
              <a:ahLst/>
              <a:cxnLst/>
              <a:rect l="l" t="t" r="r" b="b"/>
              <a:pathLst>
                <a:path w="5343" h="4521" extrusionOk="0">
                  <a:moveTo>
                    <a:pt x="3014" y="685"/>
                  </a:moveTo>
                  <a:cubicBezTo>
                    <a:pt x="3333" y="1484"/>
                    <a:pt x="2877" y="2443"/>
                    <a:pt x="2101" y="2808"/>
                  </a:cubicBezTo>
                  <a:cubicBezTo>
                    <a:pt x="1827" y="2922"/>
                    <a:pt x="1530" y="2991"/>
                    <a:pt x="1234" y="2991"/>
                  </a:cubicBezTo>
                  <a:cubicBezTo>
                    <a:pt x="982" y="3082"/>
                    <a:pt x="709" y="3082"/>
                    <a:pt x="503" y="2922"/>
                  </a:cubicBezTo>
                  <a:cubicBezTo>
                    <a:pt x="366" y="2831"/>
                    <a:pt x="252" y="2740"/>
                    <a:pt x="138" y="2648"/>
                  </a:cubicBezTo>
                  <a:cubicBezTo>
                    <a:pt x="47" y="2808"/>
                    <a:pt x="1" y="2991"/>
                    <a:pt x="24" y="3173"/>
                  </a:cubicBezTo>
                  <a:cubicBezTo>
                    <a:pt x="184" y="4520"/>
                    <a:pt x="1873" y="3721"/>
                    <a:pt x="2466" y="3310"/>
                  </a:cubicBezTo>
                  <a:cubicBezTo>
                    <a:pt x="3425" y="2671"/>
                    <a:pt x="5342" y="1"/>
                    <a:pt x="3014" y="685"/>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1929475" y="867975"/>
              <a:ext cx="1004325" cy="574650"/>
            </a:xfrm>
            <a:custGeom>
              <a:avLst/>
              <a:gdLst/>
              <a:ahLst/>
              <a:cxnLst/>
              <a:rect l="l" t="t" r="r" b="b"/>
              <a:pathLst>
                <a:path w="40173" h="22986" extrusionOk="0">
                  <a:moveTo>
                    <a:pt x="39739" y="4885"/>
                  </a:moveTo>
                  <a:cubicBezTo>
                    <a:pt x="39442" y="4543"/>
                    <a:pt x="39100" y="4223"/>
                    <a:pt x="38780" y="3881"/>
                  </a:cubicBezTo>
                  <a:cubicBezTo>
                    <a:pt x="38461" y="4680"/>
                    <a:pt x="39168" y="5570"/>
                    <a:pt x="38826" y="6369"/>
                  </a:cubicBezTo>
                  <a:cubicBezTo>
                    <a:pt x="38803" y="6437"/>
                    <a:pt x="38758" y="6506"/>
                    <a:pt x="38735" y="6552"/>
                  </a:cubicBezTo>
                  <a:cubicBezTo>
                    <a:pt x="38986" y="6780"/>
                    <a:pt x="39123" y="7145"/>
                    <a:pt x="39031" y="7510"/>
                  </a:cubicBezTo>
                  <a:cubicBezTo>
                    <a:pt x="39054" y="7465"/>
                    <a:pt x="39054" y="7442"/>
                    <a:pt x="39054" y="7419"/>
                  </a:cubicBezTo>
                  <a:cubicBezTo>
                    <a:pt x="39054" y="7373"/>
                    <a:pt x="39077" y="7328"/>
                    <a:pt x="39054" y="7419"/>
                  </a:cubicBezTo>
                  <a:cubicBezTo>
                    <a:pt x="39054" y="7442"/>
                    <a:pt x="39054" y="7465"/>
                    <a:pt x="39054" y="7487"/>
                  </a:cubicBezTo>
                  <a:cubicBezTo>
                    <a:pt x="39054" y="7579"/>
                    <a:pt x="39054" y="7716"/>
                    <a:pt x="39009" y="7807"/>
                  </a:cubicBezTo>
                  <a:cubicBezTo>
                    <a:pt x="38940" y="8104"/>
                    <a:pt x="38758" y="8286"/>
                    <a:pt x="38506" y="8469"/>
                  </a:cubicBezTo>
                  <a:cubicBezTo>
                    <a:pt x="38324" y="8606"/>
                    <a:pt x="38027" y="8606"/>
                    <a:pt x="37799" y="8560"/>
                  </a:cubicBezTo>
                  <a:cubicBezTo>
                    <a:pt x="37662" y="8515"/>
                    <a:pt x="37525" y="8423"/>
                    <a:pt x="37411" y="8309"/>
                  </a:cubicBezTo>
                  <a:cubicBezTo>
                    <a:pt x="37297" y="8218"/>
                    <a:pt x="37205" y="8104"/>
                    <a:pt x="37160" y="7990"/>
                  </a:cubicBezTo>
                  <a:cubicBezTo>
                    <a:pt x="36817" y="8720"/>
                    <a:pt x="37251" y="8925"/>
                    <a:pt x="36338" y="8948"/>
                  </a:cubicBezTo>
                  <a:cubicBezTo>
                    <a:pt x="36338" y="8994"/>
                    <a:pt x="36338" y="9040"/>
                    <a:pt x="36338" y="9062"/>
                  </a:cubicBezTo>
                  <a:cubicBezTo>
                    <a:pt x="36338" y="9907"/>
                    <a:pt x="35653" y="10592"/>
                    <a:pt x="34809" y="10592"/>
                  </a:cubicBezTo>
                  <a:lnTo>
                    <a:pt x="34740" y="10592"/>
                  </a:lnTo>
                  <a:cubicBezTo>
                    <a:pt x="34307" y="10592"/>
                    <a:pt x="33919" y="10409"/>
                    <a:pt x="33645" y="10112"/>
                  </a:cubicBezTo>
                  <a:cubicBezTo>
                    <a:pt x="33348" y="10546"/>
                    <a:pt x="33074" y="10866"/>
                    <a:pt x="32298" y="11071"/>
                  </a:cubicBezTo>
                  <a:cubicBezTo>
                    <a:pt x="31910" y="11162"/>
                    <a:pt x="28714" y="11345"/>
                    <a:pt x="28646" y="11573"/>
                  </a:cubicBezTo>
                  <a:cubicBezTo>
                    <a:pt x="28646" y="11550"/>
                    <a:pt x="28646" y="11527"/>
                    <a:pt x="28669" y="11505"/>
                  </a:cubicBezTo>
                  <a:cubicBezTo>
                    <a:pt x="28760" y="11231"/>
                    <a:pt x="28943" y="10911"/>
                    <a:pt x="29217" y="10637"/>
                  </a:cubicBezTo>
                  <a:cubicBezTo>
                    <a:pt x="29285" y="10569"/>
                    <a:pt x="29331" y="10500"/>
                    <a:pt x="29422" y="10432"/>
                  </a:cubicBezTo>
                  <a:cubicBezTo>
                    <a:pt x="29491" y="10363"/>
                    <a:pt x="29582" y="10295"/>
                    <a:pt x="29650" y="10249"/>
                  </a:cubicBezTo>
                  <a:cubicBezTo>
                    <a:pt x="29833" y="10112"/>
                    <a:pt x="30015" y="9975"/>
                    <a:pt x="30198" y="9838"/>
                  </a:cubicBezTo>
                  <a:lnTo>
                    <a:pt x="30495" y="9633"/>
                  </a:lnTo>
                  <a:cubicBezTo>
                    <a:pt x="30609" y="9542"/>
                    <a:pt x="30700" y="9473"/>
                    <a:pt x="30792" y="9405"/>
                  </a:cubicBezTo>
                  <a:cubicBezTo>
                    <a:pt x="30906" y="9313"/>
                    <a:pt x="31020" y="9222"/>
                    <a:pt x="31111" y="9131"/>
                  </a:cubicBezTo>
                  <a:cubicBezTo>
                    <a:pt x="31225" y="9040"/>
                    <a:pt x="31317" y="8903"/>
                    <a:pt x="31408" y="8811"/>
                  </a:cubicBezTo>
                  <a:cubicBezTo>
                    <a:pt x="31750" y="8332"/>
                    <a:pt x="31933" y="7853"/>
                    <a:pt x="32024" y="7465"/>
                  </a:cubicBezTo>
                  <a:cubicBezTo>
                    <a:pt x="32138" y="7099"/>
                    <a:pt x="32207" y="6803"/>
                    <a:pt x="32275" y="6597"/>
                  </a:cubicBezTo>
                  <a:cubicBezTo>
                    <a:pt x="32321" y="6369"/>
                    <a:pt x="32344" y="6255"/>
                    <a:pt x="32344" y="6255"/>
                  </a:cubicBezTo>
                  <a:cubicBezTo>
                    <a:pt x="32344" y="6255"/>
                    <a:pt x="32389" y="5776"/>
                    <a:pt x="32458" y="5068"/>
                  </a:cubicBezTo>
                  <a:cubicBezTo>
                    <a:pt x="32526" y="4360"/>
                    <a:pt x="32618" y="3447"/>
                    <a:pt x="32846" y="2603"/>
                  </a:cubicBezTo>
                  <a:cubicBezTo>
                    <a:pt x="33028" y="1735"/>
                    <a:pt x="33416" y="959"/>
                    <a:pt x="33827" y="434"/>
                  </a:cubicBezTo>
                  <a:cubicBezTo>
                    <a:pt x="33850" y="389"/>
                    <a:pt x="33896" y="366"/>
                    <a:pt x="33919" y="320"/>
                  </a:cubicBezTo>
                  <a:cubicBezTo>
                    <a:pt x="33713" y="206"/>
                    <a:pt x="33508" y="115"/>
                    <a:pt x="33302" y="1"/>
                  </a:cubicBezTo>
                  <a:cubicBezTo>
                    <a:pt x="32481" y="594"/>
                    <a:pt x="31978" y="1439"/>
                    <a:pt x="31636" y="2352"/>
                  </a:cubicBezTo>
                  <a:cubicBezTo>
                    <a:pt x="31727" y="2443"/>
                    <a:pt x="31842" y="2557"/>
                    <a:pt x="31910" y="2671"/>
                  </a:cubicBezTo>
                  <a:cubicBezTo>
                    <a:pt x="32230" y="3219"/>
                    <a:pt x="32458" y="4041"/>
                    <a:pt x="32366" y="4657"/>
                  </a:cubicBezTo>
                  <a:cubicBezTo>
                    <a:pt x="32298" y="5228"/>
                    <a:pt x="32184" y="5776"/>
                    <a:pt x="31773" y="6186"/>
                  </a:cubicBezTo>
                  <a:cubicBezTo>
                    <a:pt x="31385" y="6574"/>
                    <a:pt x="30906" y="6780"/>
                    <a:pt x="30358" y="6825"/>
                  </a:cubicBezTo>
                  <a:cubicBezTo>
                    <a:pt x="30312" y="6825"/>
                    <a:pt x="30267" y="6825"/>
                    <a:pt x="30221" y="6825"/>
                  </a:cubicBezTo>
                  <a:cubicBezTo>
                    <a:pt x="29924" y="7602"/>
                    <a:pt x="29559" y="8652"/>
                    <a:pt x="29034" y="9154"/>
                  </a:cubicBezTo>
                  <a:cubicBezTo>
                    <a:pt x="28304" y="9793"/>
                    <a:pt x="27505" y="9656"/>
                    <a:pt x="27025" y="10637"/>
                  </a:cubicBezTo>
                  <a:cubicBezTo>
                    <a:pt x="26911" y="10866"/>
                    <a:pt x="26774" y="11071"/>
                    <a:pt x="26637" y="11231"/>
                  </a:cubicBezTo>
                  <a:cubicBezTo>
                    <a:pt x="26637" y="11299"/>
                    <a:pt x="26637" y="11368"/>
                    <a:pt x="26637" y="11436"/>
                  </a:cubicBezTo>
                  <a:cubicBezTo>
                    <a:pt x="26637" y="13034"/>
                    <a:pt x="25336" y="14312"/>
                    <a:pt x="23761" y="14312"/>
                  </a:cubicBezTo>
                  <a:cubicBezTo>
                    <a:pt x="23647" y="14335"/>
                    <a:pt x="23533" y="14335"/>
                    <a:pt x="23419" y="14335"/>
                  </a:cubicBezTo>
                  <a:cubicBezTo>
                    <a:pt x="23259" y="14381"/>
                    <a:pt x="23077" y="14403"/>
                    <a:pt x="22894" y="14449"/>
                  </a:cubicBezTo>
                  <a:cubicBezTo>
                    <a:pt x="21753" y="14746"/>
                    <a:pt x="20543" y="14312"/>
                    <a:pt x="19858" y="13422"/>
                  </a:cubicBezTo>
                  <a:cubicBezTo>
                    <a:pt x="19561" y="13559"/>
                    <a:pt x="19288" y="13696"/>
                    <a:pt x="19059" y="13764"/>
                  </a:cubicBezTo>
                  <a:cubicBezTo>
                    <a:pt x="18534" y="13970"/>
                    <a:pt x="17462" y="13559"/>
                    <a:pt x="16389" y="13080"/>
                  </a:cubicBezTo>
                  <a:cubicBezTo>
                    <a:pt x="15270" y="12600"/>
                    <a:pt x="13878" y="12326"/>
                    <a:pt x="12828" y="11756"/>
                  </a:cubicBezTo>
                  <a:cubicBezTo>
                    <a:pt x="12486" y="11596"/>
                    <a:pt x="12235" y="11322"/>
                    <a:pt x="12006" y="11048"/>
                  </a:cubicBezTo>
                  <a:cubicBezTo>
                    <a:pt x="11710" y="11162"/>
                    <a:pt x="11367" y="11185"/>
                    <a:pt x="11025" y="11117"/>
                  </a:cubicBezTo>
                  <a:cubicBezTo>
                    <a:pt x="10043" y="10911"/>
                    <a:pt x="8788" y="10592"/>
                    <a:pt x="8240" y="9679"/>
                  </a:cubicBezTo>
                  <a:cubicBezTo>
                    <a:pt x="8149" y="9519"/>
                    <a:pt x="8080" y="9359"/>
                    <a:pt x="8035" y="9199"/>
                  </a:cubicBezTo>
                  <a:cubicBezTo>
                    <a:pt x="7167" y="9199"/>
                    <a:pt x="6277" y="9222"/>
                    <a:pt x="5433" y="9062"/>
                  </a:cubicBezTo>
                  <a:cubicBezTo>
                    <a:pt x="5204" y="9017"/>
                    <a:pt x="4976" y="9017"/>
                    <a:pt x="4771" y="9017"/>
                  </a:cubicBezTo>
                  <a:cubicBezTo>
                    <a:pt x="4383" y="8994"/>
                    <a:pt x="4040" y="8994"/>
                    <a:pt x="3766" y="8971"/>
                  </a:cubicBezTo>
                  <a:cubicBezTo>
                    <a:pt x="3652" y="8971"/>
                    <a:pt x="3538" y="8948"/>
                    <a:pt x="3492" y="8925"/>
                  </a:cubicBezTo>
                  <a:cubicBezTo>
                    <a:pt x="3447" y="8903"/>
                    <a:pt x="3447" y="8834"/>
                    <a:pt x="3470" y="8766"/>
                  </a:cubicBezTo>
                  <a:cubicBezTo>
                    <a:pt x="3492" y="8652"/>
                    <a:pt x="3538" y="8560"/>
                    <a:pt x="3515" y="8537"/>
                  </a:cubicBezTo>
                  <a:cubicBezTo>
                    <a:pt x="3492" y="8537"/>
                    <a:pt x="3401" y="8560"/>
                    <a:pt x="3310" y="8697"/>
                  </a:cubicBezTo>
                  <a:cubicBezTo>
                    <a:pt x="3287" y="8743"/>
                    <a:pt x="3241" y="8788"/>
                    <a:pt x="3241" y="8857"/>
                  </a:cubicBezTo>
                  <a:cubicBezTo>
                    <a:pt x="3219" y="8925"/>
                    <a:pt x="3241" y="9017"/>
                    <a:pt x="3310" y="9085"/>
                  </a:cubicBezTo>
                  <a:cubicBezTo>
                    <a:pt x="3401" y="9222"/>
                    <a:pt x="3561" y="9268"/>
                    <a:pt x="3698" y="9313"/>
                  </a:cubicBezTo>
                  <a:cubicBezTo>
                    <a:pt x="3995" y="9405"/>
                    <a:pt x="4337" y="9450"/>
                    <a:pt x="4725" y="9496"/>
                  </a:cubicBezTo>
                  <a:cubicBezTo>
                    <a:pt x="4908" y="9542"/>
                    <a:pt x="5113" y="9587"/>
                    <a:pt x="5296" y="9633"/>
                  </a:cubicBezTo>
                  <a:cubicBezTo>
                    <a:pt x="5478" y="9701"/>
                    <a:pt x="5707" y="9793"/>
                    <a:pt x="5935" y="9884"/>
                  </a:cubicBezTo>
                  <a:cubicBezTo>
                    <a:pt x="6825" y="10204"/>
                    <a:pt x="7829" y="10706"/>
                    <a:pt x="8971" y="11162"/>
                  </a:cubicBezTo>
                  <a:cubicBezTo>
                    <a:pt x="9108" y="11231"/>
                    <a:pt x="9267" y="11276"/>
                    <a:pt x="9404" y="11345"/>
                  </a:cubicBezTo>
                  <a:cubicBezTo>
                    <a:pt x="9541" y="11391"/>
                    <a:pt x="9701" y="11436"/>
                    <a:pt x="9861" y="11505"/>
                  </a:cubicBezTo>
                  <a:cubicBezTo>
                    <a:pt x="10157" y="11596"/>
                    <a:pt x="10454" y="11710"/>
                    <a:pt x="10774" y="11824"/>
                  </a:cubicBezTo>
                  <a:cubicBezTo>
                    <a:pt x="11299" y="12098"/>
                    <a:pt x="11869" y="12372"/>
                    <a:pt x="12417" y="12669"/>
                  </a:cubicBezTo>
                  <a:cubicBezTo>
                    <a:pt x="13558" y="13239"/>
                    <a:pt x="14723" y="13833"/>
                    <a:pt x="15818" y="14358"/>
                  </a:cubicBezTo>
                  <a:cubicBezTo>
                    <a:pt x="15955" y="14426"/>
                    <a:pt x="16069" y="14495"/>
                    <a:pt x="16206" y="14563"/>
                  </a:cubicBezTo>
                  <a:cubicBezTo>
                    <a:pt x="16366" y="14632"/>
                    <a:pt x="16503" y="14700"/>
                    <a:pt x="16640" y="14769"/>
                  </a:cubicBezTo>
                  <a:cubicBezTo>
                    <a:pt x="16914" y="14883"/>
                    <a:pt x="17188" y="14997"/>
                    <a:pt x="17484" y="15088"/>
                  </a:cubicBezTo>
                  <a:cubicBezTo>
                    <a:pt x="17781" y="15202"/>
                    <a:pt x="18078" y="15271"/>
                    <a:pt x="18420" y="15316"/>
                  </a:cubicBezTo>
                  <a:cubicBezTo>
                    <a:pt x="18763" y="15362"/>
                    <a:pt x="19128" y="15339"/>
                    <a:pt x="19447" y="15271"/>
                  </a:cubicBezTo>
                  <a:cubicBezTo>
                    <a:pt x="19835" y="15157"/>
                    <a:pt x="20132" y="15043"/>
                    <a:pt x="20406" y="14928"/>
                  </a:cubicBezTo>
                  <a:cubicBezTo>
                    <a:pt x="20360" y="15065"/>
                    <a:pt x="20315" y="15202"/>
                    <a:pt x="20246" y="15339"/>
                  </a:cubicBezTo>
                  <a:cubicBezTo>
                    <a:pt x="20132" y="15590"/>
                    <a:pt x="19972" y="15773"/>
                    <a:pt x="19744" y="15933"/>
                  </a:cubicBezTo>
                  <a:cubicBezTo>
                    <a:pt x="19516" y="16070"/>
                    <a:pt x="19173" y="16138"/>
                    <a:pt x="18831" y="16184"/>
                  </a:cubicBezTo>
                  <a:cubicBezTo>
                    <a:pt x="18466" y="16229"/>
                    <a:pt x="18055" y="16252"/>
                    <a:pt x="17621" y="16275"/>
                  </a:cubicBezTo>
                  <a:cubicBezTo>
                    <a:pt x="17416" y="16298"/>
                    <a:pt x="17165" y="16321"/>
                    <a:pt x="16914" y="16366"/>
                  </a:cubicBezTo>
                  <a:cubicBezTo>
                    <a:pt x="16914" y="16389"/>
                    <a:pt x="16891" y="16389"/>
                    <a:pt x="16891" y="16389"/>
                  </a:cubicBezTo>
                  <a:cubicBezTo>
                    <a:pt x="16891" y="16526"/>
                    <a:pt x="16891" y="16686"/>
                    <a:pt x="16845" y="16823"/>
                  </a:cubicBezTo>
                  <a:cubicBezTo>
                    <a:pt x="16822" y="17120"/>
                    <a:pt x="16686" y="17416"/>
                    <a:pt x="16412" y="17553"/>
                  </a:cubicBezTo>
                  <a:cubicBezTo>
                    <a:pt x="16138" y="17667"/>
                    <a:pt x="15887" y="17759"/>
                    <a:pt x="15590" y="17782"/>
                  </a:cubicBezTo>
                  <a:cubicBezTo>
                    <a:pt x="15316" y="17804"/>
                    <a:pt x="15065" y="17713"/>
                    <a:pt x="14791" y="17599"/>
                  </a:cubicBezTo>
                  <a:cubicBezTo>
                    <a:pt x="14723" y="17576"/>
                    <a:pt x="14654" y="17508"/>
                    <a:pt x="14586" y="17439"/>
                  </a:cubicBezTo>
                  <a:cubicBezTo>
                    <a:pt x="14357" y="17599"/>
                    <a:pt x="14152" y="17736"/>
                    <a:pt x="13946" y="17896"/>
                  </a:cubicBezTo>
                  <a:cubicBezTo>
                    <a:pt x="13604" y="18124"/>
                    <a:pt x="13307" y="18329"/>
                    <a:pt x="13011" y="18512"/>
                  </a:cubicBezTo>
                  <a:cubicBezTo>
                    <a:pt x="12714" y="18695"/>
                    <a:pt x="12440" y="18900"/>
                    <a:pt x="12189" y="19014"/>
                  </a:cubicBezTo>
                  <a:cubicBezTo>
                    <a:pt x="11915" y="19151"/>
                    <a:pt x="11687" y="19288"/>
                    <a:pt x="11459" y="19357"/>
                  </a:cubicBezTo>
                  <a:cubicBezTo>
                    <a:pt x="11436" y="19379"/>
                    <a:pt x="11413" y="19379"/>
                    <a:pt x="11390" y="19402"/>
                  </a:cubicBezTo>
                  <a:cubicBezTo>
                    <a:pt x="11413" y="19471"/>
                    <a:pt x="11436" y="19516"/>
                    <a:pt x="11459" y="19585"/>
                  </a:cubicBezTo>
                  <a:cubicBezTo>
                    <a:pt x="11687" y="20361"/>
                    <a:pt x="11207" y="21297"/>
                    <a:pt x="10386" y="21479"/>
                  </a:cubicBezTo>
                  <a:cubicBezTo>
                    <a:pt x="10386" y="21479"/>
                    <a:pt x="10363" y="21479"/>
                    <a:pt x="10363" y="21479"/>
                  </a:cubicBezTo>
                  <a:cubicBezTo>
                    <a:pt x="9769" y="22004"/>
                    <a:pt x="8834" y="22004"/>
                    <a:pt x="8263" y="21434"/>
                  </a:cubicBezTo>
                  <a:cubicBezTo>
                    <a:pt x="7921" y="21068"/>
                    <a:pt x="7784" y="20566"/>
                    <a:pt x="7852" y="20110"/>
                  </a:cubicBezTo>
                  <a:cubicBezTo>
                    <a:pt x="7761" y="20110"/>
                    <a:pt x="7670" y="20110"/>
                    <a:pt x="7578" y="20087"/>
                  </a:cubicBezTo>
                  <a:cubicBezTo>
                    <a:pt x="7327" y="20064"/>
                    <a:pt x="7030" y="19973"/>
                    <a:pt x="6597" y="19904"/>
                  </a:cubicBezTo>
                  <a:cubicBezTo>
                    <a:pt x="6597" y="19904"/>
                    <a:pt x="6574" y="19904"/>
                    <a:pt x="6551" y="19904"/>
                  </a:cubicBezTo>
                  <a:cubicBezTo>
                    <a:pt x="6574" y="20110"/>
                    <a:pt x="6528" y="20338"/>
                    <a:pt x="6437" y="20543"/>
                  </a:cubicBezTo>
                  <a:cubicBezTo>
                    <a:pt x="6323" y="20795"/>
                    <a:pt x="6049" y="20954"/>
                    <a:pt x="5798" y="21046"/>
                  </a:cubicBezTo>
                  <a:cubicBezTo>
                    <a:pt x="5752" y="21068"/>
                    <a:pt x="5707" y="21068"/>
                    <a:pt x="5684" y="21091"/>
                  </a:cubicBezTo>
                  <a:cubicBezTo>
                    <a:pt x="5615" y="21114"/>
                    <a:pt x="5547" y="21137"/>
                    <a:pt x="5478" y="21160"/>
                  </a:cubicBezTo>
                  <a:cubicBezTo>
                    <a:pt x="5090" y="21274"/>
                    <a:pt x="4611" y="21068"/>
                    <a:pt x="4428" y="20703"/>
                  </a:cubicBezTo>
                  <a:cubicBezTo>
                    <a:pt x="4360" y="20612"/>
                    <a:pt x="4291" y="20521"/>
                    <a:pt x="4269" y="20429"/>
                  </a:cubicBezTo>
                  <a:cubicBezTo>
                    <a:pt x="4086" y="20521"/>
                    <a:pt x="3949" y="20612"/>
                    <a:pt x="3789" y="20703"/>
                  </a:cubicBezTo>
                  <a:cubicBezTo>
                    <a:pt x="3378" y="20954"/>
                    <a:pt x="2990" y="21183"/>
                    <a:pt x="2625" y="21320"/>
                  </a:cubicBezTo>
                  <a:cubicBezTo>
                    <a:pt x="2557" y="21342"/>
                    <a:pt x="2465" y="21388"/>
                    <a:pt x="2374" y="21411"/>
                  </a:cubicBezTo>
                  <a:cubicBezTo>
                    <a:pt x="2283" y="21411"/>
                    <a:pt x="2169" y="21434"/>
                    <a:pt x="2077" y="21434"/>
                  </a:cubicBezTo>
                  <a:cubicBezTo>
                    <a:pt x="1849" y="21456"/>
                    <a:pt x="1644" y="21479"/>
                    <a:pt x="1438" y="21479"/>
                  </a:cubicBezTo>
                  <a:cubicBezTo>
                    <a:pt x="1027" y="21479"/>
                    <a:pt x="639" y="21434"/>
                    <a:pt x="274" y="21342"/>
                  </a:cubicBezTo>
                  <a:cubicBezTo>
                    <a:pt x="183" y="21320"/>
                    <a:pt x="92" y="21297"/>
                    <a:pt x="0" y="21274"/>
                  </a:cubicBezTo>
                  <a:cubicBezTo>
                    <a:pt x="23" y="21525"/>
                    <a:pt x="23" y="21799"/>
                    <a:pt x="46" y="22050"/>
                  </a:cubicBezTo>
                  <a:cubicBezTo>
                    <a:pt x="457" y="22210"/>
                    <a:pt x="913" y="22324"/>
                    <a:pt x="1370" y="22392"/>
                  </a:cubicBezTo>
                  <a:cubicBezTo>
                    <a:pt x="1621" y="22415"/>
                    <a:pt x="1872" y="22438"/>
                    <a:pt x="2100" y="22438"/>
                  </a:cubicBezTo>
                  <a:cubicBezTo>
                    <a:pt x="2237" y="22438"/>
                    <a:pt x="2374" y="22438"/>
                    <a:pt x="2511" y="22415"/>
                  </a:cubicBezTo>
                  <a:cubicBezTo>
                    <a:pt x="2648" y="22415"/>
                    <a:pt x="2785" y="22369"/>
                    <a:pt x="2922" y="22347"/>
                  </a:cubicBezTo>
                  <a:cubicBezTo>
                    <a:pt x="4132" y="22027"/>
                    <a:pt x="4930" y="21205"/>
                    <a:pt x="6209" y="21525"/>
                  </a:cubicBezTo>
                  <a:cubicBezTo>
                    <a:pt x="7259" y="21799"/>
                    <a:pt x="8354" y="22986"/>
                    <a:pt x="9496" y="22758"/>
                  </a:cubicBezTo>
                  <a:cubicBezTo>
                    <a:pt x="11162" y="22438"/>
                    <a:pt x="12554" y="20726"/>
                    <a:pt x="13878" y="19745"/>
                  </a:cubicBezTo>
                  <a:cubicBezTo>
                    <a:pt x="14175" y="19516"/>
                    <a:pt x="14471" y="19242"/>
                    <a:pt x="14791" y="19014"/>
                  </a:cubicBezTo>
                  <a:cubicBezTo>
                    <a:pt x="15384" y="18512"/>
                    <a:pt x="16024" y="18010"/>
                    <a:pt x="16708" y="17690"/>
                  </a:cubicBezTo>
                  <a:cubicBezTo>
                    <a:pt x="16868" y="17599"/>
                    <a:pt x="17051" y="17531"/>
                    <a:pt x="17233" y="17485"/>
                  </a:cubicBezTo>
                  <a:cubicBezTo>
                    <a:pt x="17393" y="17416"/>
                    <a:pt x="17576" y="17371"/>
                    <a:pt x="17758" y="17348"/>
                  </a:cubicBezTo>
                  <a:cubicBezTo>
                    <a:pt x="18146" y="17279"/>
                    <a:pt x="18580" y="17211"/>
                    <a:pt x="18991" y="17120"/>
                  </a:cubicBezTo>
                  <a:cubicBezTo>
                    <a:pt x="19744" y="16937"/>
                    <a:pt x="20360" y="16481"/>
                    <a:pt x="21114" y="16252"/>
                  </a:cubicBezTo>
                  <a:cubicBezTo>
                    <a:pt x="22004" y="15956"/>
                    <a:pt x="22871" y="15727"/>
                    <a:pt x="23624" y="15111"/>
                  </a:cubicBezTo>
                  <a:cubicBezTo>
                    <a:pt x="26112" y="13034"/>
                    <a:pt x="29582" y="12965"/>
                    <a:pt x="32595" y="12212"/>
                  </a:cubicBezTo>
                  <a:cubicBezTo>
                    <a:pt x="33873" y="11870"/>
                    <a:pt x="35151" y="11436"/>
                    <a:pt x="36270" y="10797"/>
                  </a:cubicBezTo>
                  <a:cubicBezTo>
                    <a:pt x="38621" y="9496"/>
                    <a:pt x="40173" y="7602"/>
                    <a:pt x="39739" y="4885"/>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2199950" y="807500"/>
              <a:ext cx="411450" cy="259650"/>
            </a:xfrm>
            <a:custGeom>
              <a:avLst/>
              <a:gdLst/>
              <a:ahLst/>
              <a:cxnLst/>
              <a:rect l="l" t="t" r="r" b="b"/>
              <a:pathLst>
                <a:path w="16458" h="10386" extrusionOk="0">
                  <a:moveTo>
                    <a:pt x="14814" y="8331"/>
                  </a:moveTo>
                  <a:cubicBezTo>
                    <a:pt x="14517" y="7533"/>
                    <a:pt x="14791" y="6757"/>
                    <a:pt x="15134" y="6026"/>
                  </a:cubicBezTo>
                  <a:cubicBezTo>
                    <a:pt x="15385" y="5524"/>
                    <a:pt x="15932" y="5273"/>
                    <a:pt x="16457" y="5273"/>
                  </a:cubicBezTo>
                  <a:cubicBezTo>
                    <a:pt x="16184" y="5090"/>
                    <a:pt x="15818" y="5045"/>
                    <a:pt x="15567" y="4794"/>
                  </a:cubicBezTo>
                  <a:cubicBezTo>
                    <a:pt x="15134" y="4383"/>
                    <a:pt x="15225" y="3744"/>
                    <a:pt x="14837" y="3401"/>
                  </a:cubicBezTo>
                  <a:cubicBezTo>
                    <a:pt x="14243" y="2876"/>
                    <a:pt x="12783" y="3127"/>
                    <a:pt x="12007" y="2785"/>
                  </a:cubicBezTo>
                  <a:cubicBezTo>
                    <a:pt x="11915" y="2762"/>
                    <a:pt x="11847" y="2716"/>
                    <a:pt x="11755" y="2648"/>
                  </a:cubicBezTo>
                  <a:cubicBezTo>
                    <a:pt x="11710" y="2602"/>
                    <a:pt x="11687" y="2534"/>
                    <a:pt x="11664" y="2488"/>
                  </a:cubicBezTo>
                  <a:cubicBezTo>
                    <a:pt x="11527" y="2146"/>
                    <a:pt x="11527" y="1758"/>
                    <a:pt x="11527" y="1370"/>
                  </a:cubicBezTo>
                  <a:cubicBezTo>
                    <a:pt x="10820" y="1301"/>
                    <a:pt x="10249" y="708"/>
                    <a:pt x="10180" y="0"/>
                  </a:cubicBezTo>
                  <a:cubicBezTo>
                    <a:pt x="9541" y="46"/>
                    <a:pt x="8902" y="137"/>
                    <a:pt x="8263" y="229"/>
                  </a:cubicBezTo>
                  <a:lnTo>
                    <a:pt x="8811" y="662"/>
                  </a:lnTo>
                  <a:cubicBezTo>
                    <a:pt x="9153" y="982"/>
                    <a:pt x="9519" y="1347"/>
                    <a:pt x="9884" y="1735"/>
                  </a:cubicBezTo>
                  <a:cubicBezTo>
                    <a:pt x="10957" y="2831"/>
                    <a:pt x="11322" y="3538"/>
                    <a:pt x="12851" y="3812"/>
                  </a:cubicBezTo>
                  <a:cubicBezTo>
                    <a:pt x="13901" y="3995"/>
                    <a:pt x="15179" y="4154"/>
                    <a:pt x="14974" y="5455"/>
                  </a:cubicBezTo>
                  <a:cubicBezTo>
                    <a:pt x="14883" y="6163"/>
                    <a:pt x="14221" y="7670"/>
                    <a:pt x="13467" y="7898"/>
                  </a:cubicBezTo>
                  <a:cubicBezTo>
                    <a:pt x="13239" y="7966"/>
                    <a:pt x="12988" y="7989"/>
                    <a:pt x="12783" y="7989"/>
                  </a:cubicBezTo>
                  <a:cubicBezTo>
                    <a:pt x="12303" y="7989"/>
                    <a:pt x="12052" y="7989"/>
                    <a:pt x="12052" y="7989"/>
                  </a:cubicBezTo>
                  <a:cubicBezTo>
                    <a:pt x="12052" y="7989"/>
                    <a:pt x="11961" y="7989"/>
                    <a:pt x="11824" y="7989"/>
                  </a:cubicBezTo>
                  <a:cubicBezTo>
                    <a:pt x="11710" y="8012"/>
                    <a:pt x="11482" y="8012"/>
                    <a:pt x="11208" y="8080"/>
                  </a:cubicBezTo>
                  <a:cubicBezTo>
                    <a:pt x="10934" y="8172"/>
                    <a:pt x="10637" y="8286"/>
                    <a:pt x="10317" y="8468"/>
                  </a:cubicBezTo>
                  <a:cubicBezTo>
                    <a:pt x="10021" y="8651"/>
                    <a:pt x="9701" y="8879"/>
                    <a:pt x="9382" y="9085"/>
                  </a:cubicBezTo>
                  <a:cubicBezTo>
                    <a:pt x="9062" y="9290"/>
                    <a:pt x="8720" y="9473"/>
                    <a:pt x="8332" y="9541"/>
                  </a:cubicBezTo>
                  <a:cubicBezTo>
                    <a:pt x="8149" y="9610"/>
                    <a:pt x="7966" y="9587"/>
                    <a:pt x="7761" y="9564"/>
                  </a:cubicBezTo>
                  <a:cubicBezTo>
                    <a:pt x="7670" y="9564"/>
                    <a:pt x="7556" y="9518"/>
                    <a:pt x="7464" y="9518"/>
                  </a:cubicBezTo>
                  <a:cubicBezTo>
                    <a:pt x="7350" y="9473"/>
                    <a:pt x="7236" y="9450"/>
                    <a:pt x="7145" y="9404"/>
                  </a:cubicBezTo>
                  <a:cubicBezTo>
                    <a:pt x="6300" y="9062"/>
                    <a:pt x="5570" y="8286"/>
                    <a:pt x="4908" y="7487"/>
                  </a:cubicBezTo>
                  <a:cubicBezTo>
                    <a:pt x="4565" y="7076"/>
                    <a:pt x="4246" y="6642"/>
                    <a:pt x="3881" y="6232"/>
                  </a:cubicBezTo>
                  <a:cubicBezTo>
                    <a:pt x="3698" y="6026"/>
                    <a:pt x="3516" y="5844"/>
                    <a:pt x="3333" y="5638"/>
                  </a:cubicBezTo>
                  <a:cubicBezTo>
                    <a:pt x="3173" y="5433"/>
                    <a:pt x="3013" y="5250"/>
                    <a:pt x="2808" y="5067"/>
                  </a:cubicBezTo>
                  <a:cubicBezTo>
                    <a:pt x="2443" y="4725"/>
                    <a:pt x="2078" y="4383"/>
                    <a:pt x="1735" y="4063"/>
                  </a:cubicBezTo>
                  <a:cubicBezTo>
                    <a:pt x="1370" y="3766"/>
                    <a:pt x="1005" y="3515"/>
                    <a:pt x="662" y="3287"/>
                  </a:cubicBezTo>
                  <a:cubicBezTo>
                    <a:pt x="594" y="3219"/>
                    <a:pt x="525" y="3150"/>
                    <a:pt x="434" y="3104"/>
                  </a:cubicBezTo>
                  <a:cubicBezTo>
                    <a:pt x="297" y="3173"/>
                    <a:pt x="160" y="3264"/>
                    <a:pt x="0" y="3356"/>
                  </a:cubicBezTo>
                  <a:cubicBezTo>
                    <a:pt x="982" y="4177"/>
                    <a:pt x="2055" y="5045"/>
                    <a:pt x="2192" y="5159"/>
                  </a:cubicBezTo>
                  <a:cubicBezTo>
                    <a:pt x="2214" y="5501"/>
                    <a:pt x="2192" y="5912"/>
                    <a:pt x="2214" y="6323"/>
                  </a:cubicBezTo>
                  <a:cubicBezTo>
                    <a:pt x="2260" y="6346"/>
                    <a:pt x="2329" y="6346"/>
                    <a:pt x="2374" y="6369"/>
                  </a:cubicBezTo>
                  <a:cubicBezTo>
                    <a:pt x="3447" y="6711"/>
                    <a:pt x="4063" y="7578"/>
                    <a:pt x="4269" y="8628"/>
                  </a:cubicBezTo>
                  <a:cubicBezTo>
                    <a:pt x="5159" y="9016"/>
                    <a:pt x="5958" y="9678"/>
                    <a:pt x="6848" y="10089"/>
                  </a:cubicBezTo>
                  <a:cubicBezTo>
                    <a:pt x="6962" y="10157"/>
                    <a:pt x="7099" y="10203"/>
                    <a:pt x="7236" y="10249"/>
                  </a:cubicBezTo>
                  <a:cubicBezTo>
                    <a:pt x="7373" y="10272"/>
                    <a:pt x="7510" y="10317"/>
                    <a:pt x="7647" y="10340"/>
                  </a:cubicBezTo>
                  <a:cubicBezTo>
                    <a:pt x="7921" y="10386"/>
                    <a:pt x="8218" y="10386"/>
                    <a:pt x="8491" y="10340"/>
                  </a:cubicBezTo>
                  <a:cubicBezTo>
                    <a:pt x="9016" y="10249"/>
                    <a:pt x="9473" y="10021"/>
                    <a:pt x="9838" y="9792"/>
                  </a:cubicBezTo>
                  <a:cubicBezTo>
                    <a:pt x="10180" y="9587"/>
                    <a:pt x="10477" y="9381"/>
                    <a:pt x="10751" y="9222"/>
                  </a:cubicBezTo>
                  <a:cubicBezTo>
                    <a:pt x="11025" y="9085"/>
                    <a:pt x="11253" y="8993"/>
                    <a:pt x="11436" y="8948"/>
                  </a:cubicBezTo>
                  <a:cubicBezTo>
                    <a:pt x="11436" y="8948"/>
                    <a:pt x="11436" y="8948"/>
                    <a:pt x="11436" y="8948"/>
                  </a:cubicBezTo>
                  <a:cubicBezTo>
                    <a:pt x="12783" y="8583"/>
                    <a:pt x="14289" y="9564"/>
                    <a:pt x="15453" y="9199"/>
                  </a:cubicBezTo>
                  <a:cubicBezTo>
                    <a:pt x="15134" y="8993"/>
                    <a:pt x="14951" y="8697"/>
                    <a:pt x="14814" y="8331"/>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2259300" y="1531050"/>
              <a:ext cx="70200" cy="33700"/>
            </a:xfrm>
            <a:custGeom>
              <a:avLst/>
              <a:gdLst/>
              <a:ahLst/>
              <a:cxnLst/>
              <a:rect l="l" t="t" r="r" b="b"/>
              <a:pathLst>
                <a:path w="2808" h="1348" extrusionOk="0">
                  <a:moveTo>
                    <a:pt x="2397" y="1028"/>
                  </a:moveTo>
                  <a:cubicBezTo>
                    <a:pt x="2808" y="640"/>
                    <a:pt x="2146" y="275"/>
                    <a:pt x="1849" y="160"/>
                  </a:cubicBezTo>
                  <a:cubicBezTo>
                    <a:pt x="1393" y="1"/>
                    <a:pt x="0" y="1"/>
                    <a:pt x="845" y="640"/>
                  </a:cubicBezTo>
                  <a:cubicBezTo>
                    <a:pt x="1142" y="845"/>
                    <a:pt x="2055" y="1347"/>
                    <a:pt x="2397" y="1028"/>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2294100" y="1144175"/>
              <a:ext cx="53100" cy="32550"/>
            </a:xfrm>
            <a:custGeom>
              <a:avLst/>
              <a:gdLst/>
              <a:ahLst/>
              <a:cxnLst/>
              <a:rect l="l" t="t" r="r" b="b"/>
              <a:pathLst>
                <a:path w="2124" h="1302" extrusionOk="0">
                  <a:moveTo>
                    <a:pt x="1598" y="685"/>
                  </a:moveTo>
                  <a:cubicBezTo>
                    <a:pt x="1096" y="639"/>
                    <a:pt x="777" y="388"/>
                    <a:pt x="480" y="0"/>
                  </a:cubicBezTo>
                  <a:cubicBezTo>
                    <a:pt x="160" y="46"/>
                    <a:pt x="1" y="206"/>
                    <a:pt x="411" y="548"/>
                  </a:cubicBezTo>
                  <a:cubicBezTo>
                    <a:pt x="708" y="776"/>
                    <a:pt x="1598" y="1301"/>
                    <a:pt x="1964" y="982"/>
                  </a:cubicBezTo>
                  <a:cubicBezTo>
                    <a:pt x="2101" y="868"/>
                    <a:pt x="2123" y="731"/>
                    <a:pt x="2078" y="616"/>
                  </a:cubicBezTo>
                  <a:cubicBezTo>
                    <a:pt x="1918" y="685"/>
                    <a:pt x="1758" y="708"/>
                    <a:pt x="1598" y="685"/>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2876150" y="1672000"/>
              <a:ext cx="64500" cy="30850"/>
            </a:xfrm>
            <a:custGeom>
              <a:avLst/>
              <a:gdLst/>
              <a:ahLst/>
              <a:cxnLst/>
              <a:rect l="l" t="t" r="r" b="b"/>
              <a:pathLst>
                <a:path w="2580" h="1234" extrusionOk="0">
                  <a:moveTo>
                    <a:pt x="1689" y="160"/>
                  </a:moveTo>
                  <a:cubicBezTo>
                    <a:pt x="1279" y="1"/>
                    <a:pt x="0" y="1"/>
                    <a:pt x="754" y="594"/>
                  </a:cubicBezTo>
                  <a:cubicBezTo>
                    <a:pt x="1028" y="799"/>
                    <a:pt x="1872" y="1233"/>
                    <a:pt x="2192" y="959"/>
                  </a:cubicBezTo>
                  <a:cubicBezTo>
                    <a:pt x="2580" y="617"/>
                    <a:pt x="1941" y="252"/>
                    <a:pt x="1689" y="160"/>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2484125" y="1184675"/>
              <a:ext cx="590625" cy="706475"/>
            </a:xfrm>
            <a:custGeom>
              <a:avLst/>
              <a:gdLst/>
              <a:ahLst/>
              <a:cxnLst/>
              <a:rect l="l" t="t" r="r" b="b"/>
              <a:pathLst>
                <a:path w="23625" h="28259" extrusionOk="0">
                  <a:moveTo>
                    <a:pt x="7441" y="14495"/>
                  </a:moveTo>
                  <a:cubicBezTo>
                    <a:pt x="10363" y="17006"/>
                    <a:pt x="4451" y="16435"/>
                    <a:pt x="3105" y="16024"/>
                  </a:cubicBezTo>
                  <a:cubicBezTo>
                    <a:pt x="2831" y="15933"/>
                    <a:pt x="2580" y="15841"/>
                    <a:pt x="2374" y="15750"/>
                  </a:cubicBezTo>
                  <a:cubicBezTo>
                    <a:pt x="2260" y="15705"/>
                    <a:pt x="2214" y="15636"/>
                    <a:pt x="2123" y="15590"/>
                  </a:cubicBezTo>
                  <a:cubicBezTo>
                    <a:pt x="2078" y="15568"/>
                    <a:pt x="2055" y="15545"/>
                    <a:pt x="2032" y="15522"/>
                  </a:cubicBezTo>
                  <a:cubicBezTo>
                    <a:pt x="2009" y="15499"/>
                    <a:pt x="1963" y="15476"/>
                    <a:pt x="1963" y="15476"/>
                  </a:cubicBezTo>
                  <a:cubicBezTo>
                    <a:pt x="1963" y="15453"/>
                    <a:pt x="1963" y="15453"/>
                    <a:pt x="1941" y="15431"/>
                  </a:cubicBezTo>
                  <a:cubicBezTo>
                    <a:pt x="1941" y="15431"/>
                    <a:pt x="1941" y="15408"/>
                    <a:pt x="1941" y="15408"/>
                  </a:cubicBezTo>
                  <a:lnTo>
                    <a:pt x="1941" y="15408"/>
                  </a:lnTo>
                  <a:cubicBezTo>
                    <a:pt x="1963" y="15385"/>
                    <a:pt x="1963" y="15362"/>
                    <a:pt x="1963" y="15362"/>
                  </a:cubicBezTo>
                  <a:cubicBezTo>
                    <a:pt x="1963" y="15317"/>
                    <a:pt x="2009" y="15271"/>
                    <a:pt x="2032" y="15225"/>
                  </a:cubicBezTo>
                  <a:cubicBezTo>
                    <a:pt x="2169" y="15043"/>
                    <a:pt x="2329" y="14883"/>
                    <a:pt x="2443" y="14769"/>
                  </a:cubicBezTo>
                  <a:cubicBezTo>
                    <a:pt x="2557" y="14655"/>
                    <a:pt x="2648" y="14586"/>
                    <a:pt x="2648" y="14586"/>
                  </a:cubicBezTo>
                  <a:cubicBezTo>
                    <a:pt x="2648" y="14586"/>
                    <a:pt x="2899" y="14335"/>
                    <a:pt x="3470" y="13947"/>
                  </a:cubicBezTo>
                  <a:cubicBezTo>
                    <a:pt x="4908" y="12943"/>
                    <a:pt x="6346" y="13125"/>
                    <a:pt x="7441" y="14495"/>
                  </a:cubicBezTo>
                  <a:moveTo>
                    <a:pt x="8811" y="11094"/>
                  </a:moveTo>
                  <a:cubicBezTo>
                    <a:pt x="9176" y="10888"/>
                    <a:pt x="9564" y="10660"/>
                    <a:pt x="9907" y="10363"/>
                  </a:cubicBezTo>
                  <a:cubicBezTo>
                    <a:pt x="10249" y="10067"/>
                    <a:pt x="10546" y="9701"/>
                    <a:pt x="10820" y="9336"/>
                  </a:cubicBezTo>
                  <a:cubicBezTo>
                    <a:pt x="11071" y="8994"/>
                    <a:pt x="11276" y="8629"/>
                    <a:pt x="11482" y="8263"/>
                  </a:cubicBezTo>
                  <a:cubicBezTo>
                    <a:pt x="11687" y="7921"/>
                    <a:pt x="11892" y="7602"/>
                    <a:pt x="12143" y="7305"/>
                  </a:cubicBezTo>
                  <a:cubicBezTo>
                    <a:pt x="12372" y="7008"/>
                    <a:pt x="12623" y="6689"/>
                    <a:pt x="12897" y="6483"/>
                  </a:cubicBezTo>
                  <a:cubicBezTo>
                    <a:pt x="13102" y="6323"/>
                    <a:pt x="13330" y="6186"/>
                    <a:pt x="13559" y="6072"/>
                  </a:cubicBezTo>
                  <a:cubicBezTo>
                    <a:pt x="13696" y="6049"/>
                    <a:pt x="13833" y="6027"/>
                    <a:pt x="13992" y="6004"/>
                  </a:cubicBezTo>
                  <a:cubicBezTo>
                    <a:pt x="16914" y="5776"/>
                    <a:pt x="16298" y="9724"/>
                    <a:pt x="18557" y="9998"/>
                  </a:cubicBezTo>
                  <a:cubicBezTo>
                    <a:pt x="18854" y="10044"/>
                    <a:pt x="19219" y="9975"/>
                    <a:pt x="19516" y="10044"/>
                  </a:cubicBezTo>
                  <a:cubicBezTo>
                    <a:pt x="19813" y="10112"/>
                    <a:pt x="20018" y="10455"/>
                    <a:pt x="20361" y="10478"/>
                  </a:cubicBezTo>
                  <a:cubicBezTo>
                    <a:pt x="21182" y="10546"/>
                    <a:pt x="22803" y="9405"/>
                    <a:pt x="23579" y="8994"/>
                  </a:cubicBezTo>
                  <a:cubicBezTo>
                    <a:pt x="23602" y="8674"/>
                    <a:pt x="23625" y="8332"/>
                    <a:pt x="23625" y="8012"/>
                  </a:cubicBezTo>
                  <a:cubicBezTo>
                    <a:pt x="23533" y="8035"/>
                    <a:pt x="23419" y="8058"/>
                    <a:pt x="23328" y="8058"/>
                  </a:cubicBezTo>
                  <a:cubicBezTo>
                    <a:pt x="22985" y="8172"/>
                    <a:pt x="22689" y="8241"/>
                    <a:pt x="22438" y="8286"/>
                  </a:cubicBezTo>
                  <a:cubicBezTo>
                    <a:pt x="22438" y="8469"/>
                    <a:pt x="22392" y="8652"/>
                    <a:pt x="22324" y="8834"/>
                  </a:cubicBezTo>
                  <a:cubicBezTo>
                    <a:pt x="22118" y="9313"/>
                    <a:pt x="21639" y="9565"/>
                    <a:pt x="21114" y="9473"/>
                  </a:cubicBezTo>
                  <a:cubicBezTo>
                    <a:pt x="20726" y="9382"/>
                    <a:pt x="20452" y="8994"/>
                    <a:pt x="20361" y="8606"/>
                  </a:cubicBezTo>
                  <a:cubicBezTo>
                    <a:pt x="20338" y="8469"/>
                    <a:pt x="20338" y="8332"/>
                    <a:pt x="20361" y="8195"/>
                  </a:cubicBezTo>
                  <a:cubicBezTo>
                    <a:pt x="20292" y="8172"/>
                    <a:pt x="20246" y="8127"/>
                    <a:pt x="20178" y="8127"/>
                  </a:cubicBezTo>
                  <a:cubicBezTo>
                    <a:pt x="20064" y="8058"/>
                    <a:pt x="19973" y="7990"/>
                    <a:pt x="19881" y="7944"/>
                  </a:cubicBezTo>
                  <a:cubicBezTo>
                    <a:pt x="19858" y="7921"/>
                    <a:pt x="19858" y="7921"/>
                    <a:pt x="19858" y="7921"/>
                  </a:cubicBezTo>
                  <a:cubicBezTo>
                    <a:pt x="19790" y="8104"/>
                    <a:pt x="19676" y="8241"/>
                    <a:pt x="19539" y="8378"/>
                  </a:cubicBezTo>
                  <a:cubicBezTo>
                    <a:pt x="19516" y="8400"/>
                    <a:pt x="19493" y="8446"/>
                    <a:pt x="19470" y="8492"/>
                  </a:cubicBezTo>
                  <a:cubicBezTo>
                    <a:pt x="19219" y="8903"/>
                    <a:pt x="18672" y="9062"/>
                    <a:pt x="18238" y="8811"/>
                  </a:cubicBezTo>
                  <a:cubicBezTo>
                    <a:pt x="18124" y="8743"/>
                    <a:pt x="18010" y="8652"/>
                    <a:pt x="17895" y="8560"/>
                  </a:cubicBezTo>
                  <a:cubicBezTo>
                    <a:pt x="17576" y="8378"/>
                    <a:pt x="17302" y="8127"/>
                    <a:pt x="17188" y="7739"/>
                  </a:cubicBezTo>
                  <a:cubicBezTo>
                    <a:pt x="17074" y="7305"/>
                    <a:pt x="17188" y="6871"/>
                    <a:pt x="17393" y="6483"/>
                  </a:cubicBezTo>
                  <a:cubicBezTo>
                    <a:pt x="17439" y="6415"/>
                    <a:pt x="17462" y="6346"/>
                    <a:pt x="17507" y="6301"/>
                  </a:cubicBezTo>
                  <a:cubicBezTo>
                    <a:pt x="17211" y="6095"/>
                    <a:pt x="16868" y="5867"/>
                    <a:pt x="16503" y="5661"/>
                  </a:cubicBezTo>
                  <a:cubicBezTo>
                    <a:pt x="16229" y="5524"/>
                    <a:pt x="15932" y="5410"/>
                    <a:pt x="15636" y="5319"/>
                  </a:cubicBezTo>
                  <a:cubicBezTo>
                    <a:pt x="16184" y="5159"/>
                    <a:pt x="16754" y="4977"/>
                    <a:pt x="17279" y="4771"/>
                  </a:cubicBezTo>
                  <a:cubicBezTo>
                    <a:pt x="17462" y="4703"/>
                    <a:pt x="17644" y="4611"/>
                    <a:pt x="17827" y="4543"/>
                  </a:cubicBezTo>
                  <a:cubicBezTo>
                    <a:pt x="18010" y="4452"/>
                    <a:pt x="18215" y="4383"/>
                    <a:pt x="18375" y="4269"/>
                  </a:cubicBezTo>
                  <a:lnTo>
                    <a:pt x="18649" y="4109"/>
                  </a:lnTo>
                  <a:lnTo>
                    <a:pt x="18900" y="3950"/>
                  </a:lnTo>
                  <a:cubicBezTo>
                    <a:pt x="19060" y="3858"/>
                    <a:pt x="19219" y="3721"/>
                    <a:pt x="19356" y="3607"/>
                  </a:cubicBezTo>
                  <a:cubicBezTo>
                    <a:pt x="19950" y="3128"/>
                    <a:pt x="20406" y="2603"/>
                    <a:pt x="20817" y="2124"/>
                  </a:cubicBezTo>
                  <a:cubicBezTo>
                    <a:pt x="21228" y="1644"/>
                    <a:pt x="21593" y="1210"/>
                    <a:pt x="21958" y="868"/>
                  </a:cubicBezTo>
                  <a:cubicBezTo>
                    <a:pt x="22118" y="686"/>
                    <a:pt x="22255" y="549"/>
                    <a:pt x="22415" y="412"/>
                  </a:cubicBezTo>
                  <a:cubicBezTo>
                    <a:pt x="22369" y="275"/>
                    <a:pt x="22324" y="138"/>
                    <a:pt x="22278" y="1"/>
                  </a:cubicBezTo>
                  <a:cubicBezTo>
                    <a:pt x="22050" y="138"/>
                    <a:pt x="21844" y="297"/>
                    <a:pt x="21616" y="480"/>
                  </a:cubicBezTo>
                  <a:cubicBezTo>
                    <a:pt x="21205" y="822"/>
                    <a:pt x="20794" y="1233"/>
                    <a:pt x="20338" y="1667"/>
                  </a:cubicBezTo>
                  <a:cubicBezTo>
                    <a:pt x="19904" y="2124"/>
                    <a:pt x="19425" y="2580"/>
                    <a:pt x="18877" y="2968"/>
                  </a:cubicBezTo>
                  <a:cubicBezTo>
                    <a:pt x="18375" y="3310"/>
                    <a:pt x="17827" y="3584"/>
                    <a:pt x="17188" y="3790"/>
                  </a:cubicBezTo>
                  <a:cubicBezTo>
                    <a:pt x="17188" y="4223"/>
                    <a:pt x="16891" y="4657"/>
                    <a:pt x="16320" y="4657"/>
                  </a:cubicBezTo>
                  <a:cubicBezTo>
                    <a:pt x="15978" y="4657"/>
                    <a:pt x="15727" y="4497"/>
                    <a:pt x="15590" y="4269"/>
                  </a:cubicBezTo>
                  <a:cubicBezTo>
                    <a:pt x="15407" y="4292"/>
                    <a:pt x="15225" y="4338"/>
                    <a:pt x="15042" y="4383"/>
                  </a:cubicBezTo>
                  <a:cubicBezTo>
                    <a:pt x="15042" y="4497"/>
                    <a:pt x="15019" y="4611"/>
                    <a:pt x="14997" y="4726"/>
                  </a:cubicBezTo>
                  <a:cubicBezTo>
                    <a:pt x="14860" y="5228"/>
                    <a:pt x="14472" y="5547"/>
                    <a:pt x="13947" y="5593"/>
                  </a:cubicBezTo>
                  <a:cubicBezTo>
                    <a:pt x="13559" y="5639"/>
                    <a:pt x="13216" y="5388"/>
                    <a:pt x="12965" y="5068"/>
                  </a:cubicBezTo>
                  <a:cubicBezTo>
                    <a:pt x="12691" y="5205"/>
                    <a:pt x="12417" y="5365"/>
                    <a:pt x="12166" y="5547"/>
                  </a:cubicBezTo>
                  <a:cubicBezTo>
                    <a:pt x="11755" y="5844"/>
                    <a:pt x="11459" y="6164"/>
                    <a:pt x="11162" y="6506"/>
                  </a:cubicBezTo>
                  <a:cubicBezTo>
                    <a:pt x="10865" y="6848"/>
                    <a:pt x="10614" y="7214"/>
                    <a:pt x="10386" y="7579"/>
                  </a:cubicBezTo>
                  <a:cubicBezTo>
                    <a:pt x="10158" y="7921"/>
                    <a:pt x="9929" y="8263"/>
                    <a:pt x="9724" y="8537"/>
                  </a:cubicBezTo>
                  <a:cubicBezTo>
                    <a:pt x="9336" y="9040"/>
                    <a:pt x="8606" y="9793"/>
                    <a:pt x="8035" y="10044"/>
                  </a:cubicBezTo>
                  <a:cubicBezTo>
                    <a:pt x="7350" y="10341"/>
                    <a:pt x="6597" y="10135"/>
                    <a:pt x="5844" y="10090"/>
                  </a:cubicBezTo>
                  <a:cubicBezTo>
                    <a:pt x="5867" y="10158"/>
                    <a:pt x="5889" y="10204"/>
                    <a:pt x="5912" y="10249"/>
                  </a:cubicBezTo>
                  <a:cubicBezTo>
                    <a:pt x="5912" y="10272"/>
                    <a:pt x="5912" y="10318"/>
                    <a:pt x="5912" y="10341"/>
                  </a:cubicBezTo>
                  <a:cubicBezTo>
                    <a:pt x="5981" y="10455"/>
                    <a:pt x="6026" y="10592"/>
                    <a:pt x="6003" y="10751"/>
                  </a:cubicBezTo>
                  <a:cubicBezTo>
                    <a:pt x="5912" y="11391"/>
                    <a:pt x="5593" y="12007"/>
                    <a:pt x="4976" y="12304"/>
                  </a:cubicBezTo>
                  <a:cubicBezTo>
                    <a:pt x="4360" y="12600"/>
                    <a:pt x="3630" y="12646"/>
                    <a:pt x="3082" y="12144"/>
                  </a:cubicBezTo>
                  <a:cubicBezTo>
                    <a:pt x="2945" y="11984"/>
                    <a:pt x="2831" y="11847"/>
                    <a:pt x="2762" y="11687"/>
                  </a:cubicBezTo>
                  <a:cubicBezTo>
                    <a:pt x="2580" y="12052"/>
                    <a:pt x="2602" y="12395"/>
                    <a:pt x="2351" y="12692"/>
                  </a:cubicBezTo>
                  <a:cubicBezTo>
                    <a:pt x="2192" y="12920"/>
                    <a:pt x="1849" y="13102"/>
                    <a:pt x="1598" y="13262"/>
                  </a:cubicBezTo>
                  <a:cubicBezTo>
                    <a:pt x="1621" y="13262"/>
                    <a:pt x="1621" y="13285"/>
                    <a:pt x="1644" y="13285"/>
                  </a:cubicBezTo>
                  <a:cubicBezTo>
                    <a:pt x="1849" y="13376"/>
                    <a:pt x="2009" y="13627"/>
                    <a:pt x="2078" y="13833"/>
                  </a:cubicBezTo>
                  <a:cubicBezTo>
                    <a:pt x="2192" y="14289"/>
                    <a:pt x="1941" y="14723"/>
                    <a:pt x="1575" y="14951"/>
                  </a:cubicBezTo>
                  <a:cubicBezTo>
                    <a:pt x="1210" y="15157"/>
                    <a:pt x="731" y="15065"/>
                    <a:pt x="457" y="14792"/>
                  </a:cubicBezTo>
                  <a:cubicBezTo>
                    <a:pt x="0" y="16161"/>
                    <a:pt x="1324" y="17211"/>
                    <a:pt x="2899" y="17576"/>
                  </a:cubicBezTo>
                  <a:cubicBezTo>
                    <a:pt x="4383" y="17896"/>
                    <a:pt x="5752" y="17576"/>
                    <a:pt x="7213" y="17645"/>
                  </a:cubicBezTo>
                  <a:cubicBezTo>
                    <a:pt x="8583" y="17713"/>
                    <a:pt x="9884" y="18649"/>
                    <a:pt x="10363" y="19973"/>
                  </a:cubicBezTo>
                  <a:cubicBezTo>
                    <a:pt x="10683" y="20863"/>
                    <a:pt x="10249" y="21639"/>
                    <a:pt x="9656" y="22301"/>
                  </a:cubicBezTo>
                  <a:cubicBezTo>
                    <a:pt x="9656" y="22301"/>
                    <a:pt x="9656" y="22301"/>
                    <a:pt x="9678" y="22301"/>
                  </a:cubicBezTo>
                  <a:lnTo>
                    <a:pt x="9724" y="22370"/>
                  </a:lnTo>
                  <a:cubicBezTo>
                    <a:pt x="10569" y="23191"/>
                    <a:pt x="9267" y="24469"/>
                    <a:pt x="8446" y="23648"/>
                  </a:cubicBezTo>
                  <a:lnTo>
                    <a:pt x="8400" y="23602"/>
                  </a:lnTo>
                  <a:cubicBezTo>
                    <a:pt x="8263" y="23739"/>
                    <a:pt x="8126" y="23876"/>
                    <a:pt x="7966" y="24036"/>
                  </a:cubicBezTo>
                  <a:cubicBezTo>
                    <a:pt x="8172" y="24127"/>
                    <a:pt x="8332" y="24287"/>
                    <a:pt x="8446" y="24469"/>
                  </a:cubicBezTo>
                  <a:cubicBezTo>
                    <a:pt x="8720" y="24949"/>
                    <a:pt x="8742" y="25634"/>
                    <a:pt x="8332" y="26022"/>
                  </a:cubicBezTo>
                  <a:cubicBezTo>
                    <a:pt x="8149" y="26204"/>
                    <a:pt x="7898" y="26318"/>
                    <a:pt x="7647" y="26364"/>
                  </a:cubicBezTo>
                  <a:cubicBezTo>
                    <a:pt x="7533" y="26387"/>
                    <a:pt x="7441" y="26410"/>
                    <a:pt x="7327" y="26387"/>
                  </a:cubicBezTo>
                  <a:cubicBezTo>
                    <a:pt x="7168" y="26387"/>
                    <a:pt x="7031" y="26364"/>
                    <a:pt x="6916" y="26295"/>
                  </a:cubicBezTo>
                  <a:cubicBezTo>
                    <a:pt x="7076" y="26547"/>
                    <a:pt x="7396" y="26775"/>
                    <a:pt x="7829" y="27049"/>
                  </a:cubicBezTo>
                  <a:cubicBezTo>
                    <a:pt x="8742" y="27619"/>
                    <a:pt x="9199" y="28258"/>
                    <a:pt x="10386" y="28258"/>
                  </a:cubicBezTo>
                  <a:cubicBezTo>
                    <a:pt x="10614" y="28258"/>
                    <a:pt x="10842" y="28213"/>
                    <a:pt x="11048" y="28167"/>
                  </a:cubicBezTo>
                  <a:cubicBezTo>
                    <a:pt x="11710" y="27848"/>
                    <a:pt x="12372" y="27482"/>
                    <a:pt x="12988" y="27072"/>
                  </a:cubicBezTo>
                  <a:cubicBezTo>
                    <a:pt x="13079" y="26980"/>
                    <a:pt x="13171" y="26889"/>
                    <a:pt x="13239" y="26798"/>
                  </a:cubicBezTo>
                  <a:cubicBezTo>
                    <a:pt x="12874" y="27254"/>
                    <a:pt x="10569" y="26683"/>
                    <a:pt x="10135" y="26478"/>
                  </a:cubicBezTo>
                  <a:cubicBezTo>
                    <a:pt x="8742" y="25770"/>
                    <a:pt x="9336" y="24675"/>
                    <a:pt x="10317" y="23899"/>
                  </a:cubicBezTo>
                  <a:cubicBezTo>
                    <a:pt x="10454" y="23762"/>
                    <a:pt x="10591" y="23648"/>
                    <a:pt x="10728" y="23534"/>
                  </a:cubicBezTo>
                  <a:cubicBezTo>
                    <a:pt x="10751" y="23488"/>
                    <a:pt x="10797" y="23465"/>
                    <a:pt x="10820" y="23419"/>
                  </a:cubicBezTo>
                  <a:cubicBezTo>
                    <a:pt x="10865" y="23397"/>
                    <a:pt x="10888" y="23351"/>
                    <a:pt x="10934" y="23305"/>
                  </a:cubicBezTo>
                  <a:cubicBezTo>
                    <a:pt x="10979" y="23283"/>
                    <a:pt x="11002" y="23214"/>
                    <a:pt x="11025" y="23168"/>
                  </a:cubicBezTo>
                  <a:cubicBezTo>
                    <a:pt x="11048" y="23146"/>
                    <a:pt x="11071" y="23100"/>
                    <a:pt x="11094" y="23077"/>
                  </a:cubicBezTo>
                  <a:cubicBezTo>
                    <a:pt x="11208" y="22894"/>
                    <a:pt x="11276" y="22803"/>
                    <a:pt x="11276" y="22803"/>
                  </a:cubicBezTo>
                  <a:cubicBezTo>
                    <a:pt x="11276" y="22803"/>
                    <a:pt x="11322" y="22689"/>
                    <a:pt x="11413" y="22506"/>
                  </a:cubicBezTo>
                  <a:cubicBezTo>
                    <a:pt x="11504" y="22324"/>
                    <a:pt x="11664" y="22050"/>
                    <a:pt x="11824" y="21662"/>
                  </a:cubicBezTo>
                  <a:cubicBezTo>
                    <a:pt x="11892" y="21456"/>
                    <a:pt x="11984" y="21183"/>
                    <a:pt x="12029" y="20863"/>
                  </a:cubicBezTo>
                  <a:cubicBezTo>
                    <a:pt x="12052" y="20521"/>
                    <a:pt x="11984" y="20178"/>
                    <a:pt x="11847" y="19904"/>
                  </a:cubicBezTo>
                  <a:cubicBezTo>
                    <a:pt x="11596" y="19334"/>
                    <a:pt x="11253" y="18969"/>
                    <a:pt x="10911" y="18581"/>
                  </a:cubicBezTo>
                  <a:lnTo>
                    <a:pt x="10774" y="18444"/>
                  </a:lnTo>
                  <a:cubicBezTo>
                    <a:pt x="10774" y="18466"/>
                    <a:pt x="10728" y="18398"/>
                    <a:pt x="10683" y="18352"/>
                  </a:cubicBezTo>
                  <a:cubicBezTo>
                    <a:pt x="10614" y="18238"/>
                    <a:pt x="10523" y="18147"/>
                    <a:pt x="10432" y="18056"/>
                  </a:cubicBezTo>
                  <a:cubicBezTo>
                    <a:pt x="10272" y="17873"/>
                    <a:pt x="10089" y="17690"/>
                    <a:pt x="9884" y="17531"/>
                  </a:cubicBezTo>
                  <a:cubicBezTo>
                    <a:pt x="9792" y="17439"/>
                    <a:pt x="9701" y="17371"/>
                    <a:pt x="9587" y="17302"/>
                  </a:cubicBezTo>
                  <a:cubicBezTo>
                    <a:pt x="9541" y="17279"/>
                    <a:pt x="9496" y="17234"/>
                    <a:pt x="9450" y="17211"/>
                  </a:cubicBezTo>
                  <a:cubicBezTo>
                    <a:pt x="10317" y="17006"/>
                    <a:pt x="11185" y="16800"/>
                    <a:pt x="12052" y="16686"/>
                  </a:cubicBezTo>
                  <a:cubicBezTo>
                    <a:pt x="12851" y="16572"/>
                    <a:pt x="13627" y="16549"/>
                    <a:pt x="14403" y="16640"/>
                  </a:cubicBezTo>
                  <a:lnTo>
                    <a:pt x="14677" y="16663"/>
                  </a:lnTo>
                  <a:lnTo>
                    <a:pt x="14814" y="16686"/>
                  </a:lnTo>
                  <a:cubicBezTo>
                    <a:pt x="14860" y="16686"/>
                    <a:pt x="14860" y="16686"/>
                    <a:pt x="14905" y="16709"/>
                  </a:cubicBezTo>
                  <a:cubicBezTo>
                    <a:pt x="15727" y="16960"/>
                    <a:pt x="16343" y="16983"/>
                    <a:pt x="16937" y="17668"/>
                  </a:cubicBezTo>
                  <a:cubicBezTo>
                    <a:pt x="17325" y="18124"/>
                    <a:pt x="17507" y="18854"/>
                    <a:pt x="18101" y="19105"/>
                  </a:cubicBezTo>
                  <a:cubicBezTo>
                    <a:pt x="18923" y="19494"/>
                    <a:pt x="19881" y="18832"/>
                    <a:pt x="20543" y="18398"/>
                  </a:cubicBezTo>
                  <a:cubicBezTo>
                    <a:pt x="20817" y="18215"/>
                    <a:pt x="21068" y="18010"/>
                    <a:pt x="21296" y="17782"/>
                  </a:cubicBezTo>
                  <a:cubicBezTo>
                    <a:pt x="21342" y="17668"/>
                    <a:pt x="21411" y="17553"/>
                    <a:pt x="21456" y="17439"/>
                  </a:cubicBezTo>
                  <a:cubicBezTo>
                    <a:pt x="21593" y="17143"/>
                    <a:pt x="21730" y="16846"/>
                    <a:pt x="21844" y="16549"/>
                  </a:cubicBezTo>
                  <a:cubicBezTo>
                    <a:pt x="21547" y="16800"/>
                    <a:pt x="21205" y="17028"/>
                    <a:pt x="20817" y="17165"/>
                  </a:cubicBezTo>
                  <a:cubicBezTo>
                    <a:pt x="20566" y="17234"/>
                    <a:pt x="20338" y="17257"/>
                    <a:pt x="20064" y="17257"/>
                  </a:cubicBezTo>
                  <a:cubicBezTo>
                    <a:pt x="20018" y="17553"/>
                    <a:pt x="19858" y="17850"/>
                    <a:pt x="19653" y="18033"/>
                  </a:cubicBezTo>
                  <a:cubicBezTo>
                    <a:pt x="19219" y="18375"/>
                    <a:pt x="18740" y="18466"/>
                    <a:pt x="18238" y="18238"/>
                  </a:cubicBezTo>
                  <a:cubicBezTo>
                    <a:pt x="17804" y="18033"/>
                    <a:pt x="17622" y="17508"/>
                    <a:pt x="17622" y="17051"/>
                  </a:cubicBezTo>
                  <a:cubicBezTo>
                    <a:pt x="17622" y="16937"/>
                    <a:pt x="17644" y="16823"/>
                    <a:pt x="17690" y="16709"/>
                  </a:cubicBezTo>
                  <a:cubicBezTo>
                    <a:pt x="17439" y="16618"/>
                    <a:pt x="17188" y="16503"/>
                    <a:pt x="16937" y="16412"/>
                  </a:cubicBezTo>
                  <a:cubicBezTo>
                    <a:pt x="16572" y="16252"/>
                    <a:pt x="16206" y="16093"/>
                    <a:pt x="15818" y="15956"/>
                  </a:cubicBezTo>
                  <a:cubicBezTo>
                    <a:pt x="15636" y="15864"/>
                    <a:pt x="15453" y="15796"/>
                    <a:pt x="15248" y="15727"/>
                  </a:cubicBezTo>
                  <a:lnTo>
                    <a:pt x="15134" y="15682"/>
                  </a:lnTo>
                  <a:cubicBezTo>
                    <a:pt x="15111" y="15682"/>
                    <a:pt x="15065" y="15659"/>
                    <a:pt x="15042" y="15659"/>
                  </a:cubicBezTo>
                  <a:lnTo>
                    <a:pt x="14883" y="15636"/>
                  </a:lnTo>
                  <a:lnTo>
                    <a:pt x="14540" y="15568"/>
                  </a:lnTo>
                  <a:cubicBezTo>
                    <a:pt x="13673" y="15431"/>
                    <a:pt x="12783" y="15408"/>
                    <a:pt x="11915" y="15499"/>
                  </a:cubicBezTo>
                  <a:cubicBezTo>
                    <a:pt x="11573" y="15522"/>
                    <a:pt x="11230" y="15568"/>
                    <a:pt x="10888" y="15613"/>
                  </a:cubicBezTo>
                  <a:cubicBezTo>
                    <a:pt x="10637" y="15476"/>
                    <a:pt x="10363" y="15271"/>
                    <a:pt x="10135" y="15020"/>
                  </a:cubicBezTo>
                  <a:cubicBezTo>
                    <a:pt x="9747" y="14655"/>
                    <a:pt x="9382" y="14221"/>
                    <a:pt x="9131" y="13879"/>
                  </a:cubicBezTo>
                  <a:cubicBezTo>
                    <a:pt x="8857" y="13536"/>
                    <a:pt x="8674" y="13308"/>
                    <a:pt x="8674" y="13308"/>
                  </a:cubicBezTo>
                  <a:cubicBezTo>
                    <a:pt x="8674" y="13308"/>
                    <a:pt x="8446" y="13125"/>
                    <a:pt x="8081" y="12829"/>
                  </a:cubicBezTo>
                  <a:cubicBezTo>
                    <a:pt x="7784" y="12577"/>
                    <a:pt x="7396" y="12258"/>
                    <a:pt x="6916" y="11984"/>
                  </a:cubicBezTo>
                  <a:cubicBezTo>
                    <a:pt x="7190" y="11847"/>
                    <a:pt x="7487" y="11710"/>
                    <a:pt x="7784" y="11573"/>
                  </a:cubicBezTo>
                  <a:cubicBezTo>
                    <a:pt x="8103" y="11413"/>
                    <a:pt x="8446" y="11254"/>
                    <a:pt x="8811" y="11094"/>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2810525" y="1675425"/>
              <a:ext cx="106725" cy="51375"/>
            </a:xfrm>
            <a:custGeom>
              <a:avLst/>
              <a:gdLst/>
              <a:ahLst/>
              <a:cxnLst/>
              <a:rect l="l" t="t" r="r" b="b"/>
              <a:pathLst>
                <a:path w="4269" h="2055" extrusionOk="0">
                  <a:moveTo>
                    <a:pt x="3013" y="1073"/>
                  </a:moveTo>
                  <a:cubicBezTo>
                    <a:pt x="2557" y="731"/>
                    <a:pt x="1187" y="0"/>
                    <a:pt x="640" y="480"/>
                  </a:cubicBezTo>
                  <a:cubicBezTo>
                    <a:pt x="0" y="1050"/>
                    <a:pt x="1050" y="1644"/>
                    <a:pt x="1461" y="1781"/>
                  </a:cubicBezTo>
                  <a:cubicBezTo>
                    <a:pt x="2169" y="2032"/>
                    <a:pt x="4269" y="2055"/>
                    <a:pt x="3013" y="1073"/>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2047025" y="1722225"/>
              <a:ext cx="270500" cy="157500"/>
            </a:xfrm>
            <a:custGeom>
              <a:avLst/>
              <a:gdLst/>
              <a:ahLst/>
              <a:cxnLst/>
              <a:rect l="l" t="t" r="r" b="b"/>
              <a:pathLst>
                <a:path w="10820" h="6300" extrusionOk="0">
                  <a:moveTo>
                    <a:pt x="10705" y="3721"/>
                  </a:moveTo>
                  <a:cubicBezTo>
                    <a:pt x="10682" y="3629"/>
                    <a:pt x="10637" y="3515"/>
                    <a:pt x="10568" y="3424"/>
                  </a:cubicBezTo>
                  <a:lnTo>
                    <a:pt x="10500" y="3310"/>
                  </a:lnTo>
                  <a:cubicBezTo>
                    <a:pt x="10340" y="3470"/>
                    <a:pt x="10112" y="3584"/>
                    <a:pt x="9861" y="3584"/>
                  </a:cubicBezTo>
                  <a:cubicBezTo>
                    <a:pt x="9359" y="3584"/>
                    <a:pt x="8948" y="3173"/>
                    <a:pt x="8948" y="2671"/>
                  </a:cubicBezTo>
                  <a:lnTo>
                    <a:pt x="8948" y="2602"/>
                  </a:lnTo>
                  <a:cubicBezTo>
                    <a:pt x="8948" y="2397"/>
                    <a:pt x="9039" y="2191"/>
                    <a:pt x="9176" y="2032"/>
                  </a:cubicBezTo>
                  <a:cubicBezTo>
                    <a:pt x="9039" y="1940"/>
                    <a:pt x="8948" y="1826"/>
                    <a:pt x="8834" y="1689"/>
                  </a:cubicBezTo>
                  <a:cubicBezTo>
                    <a:pt x="8674" y="1484"/>
                    <a:pt x="8537" y="1278"/>
                    <a:pt x="8400" y="1096"/>
                  </a:cubicBezTo>
                  <a:cubicBezTo>
                    <a:pt x="8377" y="1210"/>
                    <a:pt x="8309" y="1301"/>
                    <a:pt x="8263" y="1415"/>
                  </a:cubicBezTo>
                  <a:cubicBezTo>
                    <a:pt x="7761" y="2169"/>
                    <a:pt x="6711" y="2146"/>
                    <a:pt x="6026" y="1689"/>
                  </a:cubicBezTo>
                  <a:cubicBezTo>
                    <a:pt x="5661" y="1438"/>
                    <a:pt x="5296" y="1050"/>
                    <a:pt x="5341" y="594"/>
                  </a:cubicBezTo>
                  <a:cubicBezTo>
                    <a:pt x="5364" y="479"/>
                    <a:pt x="5387" y="365"/>
                    <a:pt x="5433" y="251"/>
                  </a:cubicBezTo>
                  <a:cubicBezTo>
                    <a:pt x="4885" y="320"/>
                    <a:pt x="4360" y="388"/>
                    <a:pt x="3812" y="320"/>
                  </a:cubicBezTo>
                  <a:cubicBezTo>
                    <a:pt x="2694" y="206"/>
                    <a:pt x="1712" y="0"/>
                    <a:pt x="571" y="69"/>
                  </a:cubicBezTo>
                  <a:cubicBezTo>
                    <a:pt x="365" y="91"/>
                    <a:pt x="160" y="114"/>
                    <a:pt x="0" y="160"/>
                  </a:cubicBezTo>
                  <a:cubicBezTo>
                    <a:pt x="137" y="343"/>
                    <a:pt x="297" y="525"/>
                    <a:pt x="434" y="708"/>
                  </a:cubicBezTo>
                  <a:cubicBezTo>
                    <a:pt x="480" y="708"/>
                    <a:pt x="525" y="731"/>
                    <a:pt x="571" y="731"/>
                  </a:cubicBezTo>
                  <a:cubicBezTo>
                    <a:pt x="1301" y="799"/>
                    <a:pt x="2283" y="1050"/>
                    <a:pt x="3241" y="1347"/>
                  </a:cubicBezTo>
                  <a:cubicBezTo>
                    <a:pt x="4223" y="1644"/>
                    <a:pt x="5159" y="2032"/>
                    <a:pt x="5866" y="2328"/>
                  </a:cubicBezTo>
                  <a:cubicBezTo>
                    <a:pt x="6209" y="2488"/>
                    <a:pt x="6505" y="2602"/>
                    <a:pt x="6711" y="2694"/>
                  </a:cubicBezTo>
                  <a:cubicBezTo>
                    <a:pt x="6916" y="2785"/>
                    <a:pt x="7030" y="2853"/>
                    <a:pt x="7030" y="2853"/>
                  </a:cubicBezTo>
                  <a:cubicBezTo>
                    <a:pt x="7030" y="2853"/>
                    <a:pt x="7510" y="2990"/>
                    <a:pt x="8149" y="3287"/>
                  </a:cubicBezTo>
                  <a:cubicBezTo>
                    <a:pt x="8468" y="3447"/>
                    <a:pt x="8834" y="3629"/>
                    <a:pt x="9153" y="3880"/>
                  </a:cubicBezTo>
                  <a:cubicBezTo>
                    <a:pt x="9222" y="3926"/>
                    <a:pt x="9313" y="3995"/>
                    <a:pt x="9359" y="4040"/>
                  </a:cubicBezTo>
                  <a:lnTo>
                    <a:pt x="9404" y="4086"/>
                  </a:lnTo>
                  <a:lnTo>
                    <a:pt x="9427" y="4109"/>
                  </a:lnTo>
                  <a:cubicBezTo>
                    <a:pt x="9427" y="4109"/>
                    <a:pt x="9450" y="4132"/>
                    <a:pt x="9450" y="4132"/>
                  </a:cubicBezTo>
                  <a:cubicBezTo>
                    <a:pt x="9496" y="4177"/>
                    <a:pt x="9518" y="4268"/>
                    <a:pt x="9496" y="4337"/>
                  </a:cubicBezTo>
                  <a:cubicBezTo>
                    <a:pt x="9473" y="4337"/>
                    <a:pt x="9473" y="4360"/>
                    <a:pt x="9450" y="4383"/>
                  </a:cubicBezTo>
                  <a:cubicBezTo>
                    <a:pt x="9450" y="4405"/>
                    <a:pt x="9427" y="4428"/>
                    <a:pt x="9381" y="4451"/>
                  </a:cubicBezTo>
                  <a:cubicBezTo>
                    <a:pt x="9313" y="4520"/>
                    <a:pt x="9222" y="4588"/>
                    <a:pt x="9130" y="4634"/>
                  </a:cubicBezTo>
                  <a:cubicBezTo>
                    <a:pt x="8948" y="4771"/>
                    <a:pt x="8742" y="4862"/>
                    <a:pt x="8514" y="4976"/>
                  </a:cubicBezTo>
                  <a:cubicBezTo>
                    <a:pt x="8103" y="5181"/>
                    <a:pt x="7670" y="5387"/>
                    <a:pt x="7327" y="5570"/>
                  </a:cubicBezTo>
                  <a:cubicBezTo>
                    <a:pt x="7145" y="5684"/>
                    <a:pt x="6985" y="5775"/>
                    <a:pt x="6848" y="5866"/>
                  </a:cubicBezTo>
                  <a:cubicBezTo>
                    <a:pt x="6779" y="5912"/>
                    <a:pt x="6711" y="5958"/>
                    <a:pt x="6642" y="6003"/>
                  </a:cubicBezTo>
                  <a:cubicBezTo>
                    <a:pt x="6802" y="6117"/>
                    <a:pt x="6962" y="6209"/>
                    <a:pt x="7145" y="6300"/>
                  </a:cubicBezTo>
                  <a:cubicBezTo>
                    <a:pt x="7281" y="6254"/>
                    <a:pt x="7418" y="6231"/>
                    <a:pt x="7578" y="6186"/>
                  </a:cubicBezTo>
                  <a:cubicBezTo>
                    <a:pt x="7943" y="6094"/>
                    <a:pt x="8377" y="5980"/>
                    <a:pt x="8856" y="5843"/>
                  </a:cubicBezTo>
                  <a:cubicBezTo>
                    <a:pt x="9108" y="5798"/>
                    <a:pt x="9359" y="5706"/>
                    <a:pt x="9633" y="5592"/>
                  </a:cubicBezTo>
                  <a:cubicBezTo>
                    <a:pt x="9769" y="5524"/>
                    <a:pt x="9906" y="5478"/>
                    <a:pt x="10043" y="5387"/>
                  </a:cubicBezTo>
                  <a:cubicBezTo>
                    <a:pt x="10112" y="5341"/>
                    <a:pt x="10203" y="5273"/>
                    <a:pt x="10272" y="5204"/>
                  </a:cubicBezTo>
                  <a:cubicBezTo>
                    <a:pt x="10363" y="5136"/>
                    <a:pt x="10431" y="5045"/>
                    <a:pt x="10500" y="4976"/>
                  </a:cubicBezTo>
                  <a:cubicBezTo>
                    <a:pt x="10637" y="4793"/>
                    <a:pt x="10751" y="4588"/>
                    <a:pt x="10774" y="4383"/>
                  </a:cubicBezTo>
                  <a:cubicBezTo>
                    <a:pt x="10819" y="4154"/>
                    <a:pt x="10797" y="3926"/>
                    <a:pt x="10705" y="3721"/>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2017925" y="1603525"/>
              <a:ext cx="70200" cy="33700"/>
            </a:xfrm>
            <a:custGeom>
              <a:avLst/>
              <a:gdLst/>
              <a:ahLst/>
              <a:cxnLst/>
              <a:rect l="l" t="t" r="r" b="b"/>
              <a:pathLst>
                <a:path w="2808" h="1348" extrusionOk="0">
                  <a:moveTo>
                    <a:pt x="1963" y="708"/>
                  </a:moveTo>
                  <a:cubicBezTo>
                    <a:pt x="1689" y="503"/>
                    <a:pt x="776" y="0"/>
                    <a:pt x="411" y="320"/>
                  </a:cubicBezTo>
                  <a:cubicBezTo>
                    <a:pt x="0" y="708"/>
                    <a:pt x="685" y="1073"/>
                    <a:pt x="959" y="1187"/>
                  </a:cubicBezTo>
                  <a:cubicBezTo>
                    <a:pt x="1415" y="1347"/>
                    <a:pt x="2808" y="1347"/>
                    <a:pt x="1963" y="708"/>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2189675" y="1548175"/>
              <a:ext cx="114725" cy="42250"/>
            </a:xfrm>
            <a:custGeom>
              <a:avLst/>
              <a:gdLst/>
              <a:ahLst/>
              <a:cxnLst/>
              <a:rect l="l" t="t" r="r" b="b"/>
              <a:pathLst>
                <a:path w="4589" h="1690" extrusionOk="0">
                  <a:moveTo>
                    <a:pt x="3219" y="617"/>
                  </a:moveTo>
                  <a:cubicBezTo>
                    <a:pt x="3128" y="548"/>
                    <a:pt x="3013" y="480"/>
                    <a:pt x="2854" y="388"/>
                  </a:cubicBezTo>
                  <a:cubicBezTo>
                    <a:pt x="2648" y="685"/>
                    <a:pt x="2260" y="891"/>
                    <a:pt x="1895" y="868"/>
                  </a:cubicBezTo>
                  <a:cubicBezTo>
                    <a:pt x="1370" y="822"/>
                    <a:pt x="1028" y="548"/>
                    <a:pt x="708" y="137"/>
                  </a:cubicBezTo>
                  <a:cubicBezTo>
                    <a:pt x="685" y="92"/>
                    <a:pt x="662" y="46"/>
                    <a:pt x="640" y="0"/>
                  </a:cubicBezTo>
                  <a:cubicBezTo>
                    <a:pt x="1" y="617"/>
                    <a:pt x="1096" y="1233"/>
                    <a:pt x="1553" y="1393"/>
                  </a:cubicBezTo>
                  <a:cubicBezTo>
                    <a:pt x="2306" y="1667"/>
                    <a:pt x="4588" y="1690"/>
                    <a:pt x="3219" y="617"/>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1960850" y="1546450"/>
              <a:ext cx="576375" cy="398900"/>
            </a:xfrm>
            <a:custGeom>
              <a:avLst/>
              <a:gdLst/>
              <a:ahLst/>
              <a:cxnLst/>
              <a:rect l="l" t="t" r="r" b="b"/>
              <a:pathLst>
                <a:path w="23055" h="15956" extrusionOk="0">
                  <a:moveTo>
                    <a:pt x="22666" y="9405"/>
                  </a:moveTo>
                  <a:cubicBezTo>
                    <a:pt x="22164" y="9291"/>
                    <a:pt x="21890" y="8948"/>
                    <a:pt x="21616" y="8560"/>
                  </a:cubicBezTo>
                  <a:cubicBezTo>
                    <a:pt x="21593" y="8560"/>
                    <a:pt x="21593" y="8538"/>
                    <a:pt x="21571" y="8515"/>
                  </a:cubicBezTo>
                  <a:cubicBezTo>
                    <a:pt x="21571" y="8515"/>
                    <a:pt x="21548" y="8492"/>
                    <a:pt x="21548" y="8469"/>
                  </a:cubicBezTo>
                  <a:cubicBezTo>
                    <a:pt x="21434" y="8309"/>
                    <a:pt x="21388" y="8104"/>
                    <a:pt x="21434" y="7921"/>
                  </a:cubicBezTo>
                  <a:cubicBezTo>
                    <a:pt x="21434" y="7716"/>
                    <a:pt x="21525" y="7510"/>
                    <a:pt x="21685" y="7374"/>
                  </a:cubicBezTo>
                  <a:cubicBezTo>
                    <a:pt x="21685" y="7374"/>
                    <a:pt x="21707" y="7374"/>
                    <a:pt x="21707" y="7374"/>
                  </a:cubicBezTo>
                  <a:cubicBezTo>
                    <a:pt x="21205" y="6963"/>
                    <a:pt x="20703" y="6734"/>
                    <a:pt x="20224" y="6506"/>
                  </a:cubicBezTo>
                  <a:cubicBezTo>
                    <a:pt x="19767" y="6301"/>
                    <a:pt x="19311" y="6141"/>
                    <a:pt x="18923" y="6004"/>
                  </a:cubicBezTo>
                  <a:cubicBezTo>
                    <a:pt x="18786" y="5936"/>
                    <a:pt x="18649" y="5890"/>
                    <a:pt x="18512" y="5844"/>
                  </a:cubicBezTo>
                  <a:cubicBezTo>
                    <a:pt x="18375" y="6164"/>
                    <a:pt x="18101" y="6392"/>
                    <a:pt x="17690" y="6392"/>
                  </a:cubicBezTo>
                  <a:cubicBezTo>
                    <a:pt x="17462" y="6369"/>
                    <a:pt x="17234" y="6346"/>
                    <a:pt x="17028" y="6209"/>
                  </a:cubicBezTo>
                  <a:cubicBezTo>
                    <a:pt x="16937" y="6164"/>
                    <a:pt x="16846" y="6095"/>
                    <a:pt x="16777" y="6004"/>
                  </a:cubicBezTo>
                  <a:cubicBezTo>
                    <a:pt x="16732" y="5981"/>
                    <a:pt x="16686" y="5936"/>
                    <a:pt x="16663" y="5890"/>
                  </a:cubicBezTo>
                  <a:cubicBezTo>
                    <a:pt x="16389" y="5570"/>
                    <a:pt x="16298" y="5159"/>
                    <a:pt x="16503" y="4794"/>
                  </a:cubicBezTo>
                  <a:cubicBezTo>
                    <a:pt x="16526" y="4749"/>
                    <a:pt x="16549" y="4726"/>
                    <a:pt x="16572" y="4703"/>
                  </a:cubicBezTo>
                  <a:cubicBezTo>
                    <a:pt x="16503" y="4634"/>
                    <a:pt x="16389" y="4566"/>
                    <a:pt x="16229" y="4452"/>
                  </a:cubicBezTo>
                  <a:cubicBezTo>
                    <a:pt x="16184" y="4406"/>
                    <a:pt x="16115" y="4361"/>
                    <a:pt x="16047" y="4315"/>
                  </a:cubicBezTo>
                  <a:cubicBezTo>
                    <a:pt x="15887" y="4589"/>
                    <a:pt x="15590" y="4771"/>
                    <a:pt x="15271" y="4771"/>
                  </a:cubicBezTo>
                  <a:cubicBezTo>
                    <a:pt x="14906" y="4749"/>
                    <a:pt x="14472" y="4703"/>
                    <a:pt x="14152" y="4498"/>
                  </a:cubicBezTo>
                  <a:cubicBezTo>
                    <a:pt x="13741" y="4224"/>
                    <a:pt x="13445" y="3790"/>
                    <a:pt x="13490" y="3288"/>
                  </a:cubicBezTo>
                  <a:cubicBezTo>
                    <a:pt x="13490" y="3265"/>
                    <a:pt x="13513" y="3242"/>
                    <a:pt x="13513" y="3219"/>
                  </a:cubicBezTo>
                  <a:cubicBezTo>
                    <a:pt x="12189" y="2923"/>
                    <a:pt x="10934" y="3721"/>
                    <a:pt x="9724" y="3539"/>
                  </a:cubicBezTo>
                  <a:cubicBezTo>
                    <a:pt x="8925" y="3425"/>
                    <a:pt x="8788" y="2740"/>
                    <a:pt x="8537" y="2124"/>
                  </a:cubicBezTo>
                  <a:cubicBezTo>
                    <a:pt x="8423" y="2283"/>
                    <a:pt x="8263" y="2420"/>
                    <a:pt x="8035" y="2466"/>
                  </a:cubicBezTo>
                  <a:cubicBezTo>
                    <a:pt x="7556" y="2626"/>
                    <a:pt x="6985" y="2489"/>
                    <a:pt x="6574" y="2192"/>
                  </a:cubicBezTo>
                  <a:cubicBezTo>
                    <a:pt x="6095" y="1827"/>
                    <a:pt x="5798" y="1348"/>
                    <a:pt x="5890" y="800"/>
                  </a:cubicBezTo>
                  <a:cubicBezTo>
                    <a:pt x="5479" y="777"/>
                    <a:pt x="5068" y="754"/>
                    <a:pt x="4680" y="640"/>
                  </a:cubicBezTo>
                  <a:cubicBezTo>
                    <a:pt x="3653" y="298"/>
                    <a:pt x="2762" y="1"/>
                    <a:pt x="1644" y="184"/>
                  </a:cubicBezTo>
                  <a:cubicBezTo>
                    <a:pt x="1188" y="252"/>
                    <a:pt x="822" y="366"/>
                    <a:pt x="503" y="480"/>
                  </a:cubicBezTo>
                  <a:cubicBezTo>
                    <a:pt x="297" y="572"/>
                    <a:pt x="138" y="663"/>
                    <a:pt x="1" y="731"/>
                  </a:cubicBezTo>
                  <a:cubicBezTo>
                    <a:pt x="23" y="800"/>
                    <a:pt x="46" y="891"/>
                    <a:pt x="69" y="960"/>
                  </a:cubicBezTo>
                  <a:cubicBezTo>
                    <a:pt x="229" y="937"/>
                    <a:pt x="411" y="891"/>
                    <a:pt x="617" y="846"/>
                  </a:cubicBezTo>
                  <a:cubicBezTo>
                    <a:pt x="914" y="800"/>
                    <a:pt x="1279" y="754"/>
                    <a:pt x="1690" y="754"/>
                  </a:cubicBezTo>
                  <a:cubicBezTo>
                    <a:pt x="2078" y="754"/>
                    <a:pt x="2534" y="800"/>
                    <a:pt x="3014" y="891"/>
                  </a:cubicBezTo>
                  <a:cubicBezTo>
                    <a:pt x="3493" y="1005"/>
                    <a:pt x="3995" y="1165"/>
                    <a:pt x="4497" y="1393"/>
                  </a:cubicBezTo>
                  <a:cubicBezTo>
                    <a:pt x="4999" y="1622"/>
                    <a:pt x="5524" y="1873"/>
                    <a:pt x="5981" y="2215"/>
                  </a:cubicBezTo>
                  <a:cubicBezTo>
                    <a:pt x="6437" y="2557"/>
                    <a:pt x="6894" y="2968"/>
                    <a:pt x="7396" y="3379"/>
                  </a:cubicBezTo>
                  <a:cubicBezTo>
                    <a:pt x="7898" y="3767"/>
                    <a:pt x="8469" y="4201"/>
                    <a:pt x="9176" y="4429"/>
                  </a:cubicBezTo>
                  <a:cubicBezTo>
                    <a:pt x="9450" y="4543"/>
                    <a:pt x="9724" y="4612"/>
                    <a:pt x="9998" y="4657"/>
                  </a:cubicBezTo>
                  <a:cubicBezTo>
                    <a:pt x="10295" y="4680"/>
                    <a:pt x="10569" y="4703"/>
                    <a:pt x="10820" y="4680"/>
                  </a:cubicBezTo>
                  <a:cubicBezTo>
                    <a:pt x="11322" y="4680"/>
                    <a:pt x="11778" y="4612"/>
                    <a:pt x="12166" y="4612"/>
                  </a:cubicBezTo>
                  <a:cubicBezTo>
                    <a:pt x="13080" y="4612"/>
                    <a:pt x="14289" y="4863"/>
                    <a:pt x="14654" y="5799"/>
                  </a:cubicBezTo>
                  <a:cubicBezTo>
                    <a:pt x="14860" y="6301"/>
                    <a:pt x="14654" y="6689"/>
                    <a:pt x="15088" y="7077"/>
                  </a:cubicBezTo>
                  <a:cubicBezTo>
                    <a:pt x="15887" y="7784"/>
                    <a:pt x="16960" y="7396"/>
                    <a:pt x="17896" y="7419"/>
                  </a:cubicBezTo>
                  <a:cubicBezTo>
                    <a:pt x="18809" y="7465"/>
                    <a:pt x="20110" y="7876"/>
                    <a:pt x="20840" y="8469"/>
                  </a:cubicBezTo>
                  <a:cubicBezTo>
                    <a:pt x="20931" y="8538"/>
                    <a:pt x="21000" y="8583"/>
                    <a:pt x="21068" y="8675"/>
                  </a:cubicBezTo>
                  <a:cubicBezTo>
                    <a:pt x="21160" y="8766"/>
                    <a:pt x="21251" y="8834"/>
                    <a:pt x="21319" y="8926"/>
                  </a:cubicBezTo>
                  <a:cubicBezTo>
                    <a:pt x="21456" y="9085"/>
                    <a:pt x="21593" y="9268"/>
                    <a:pt x="21662" y="9451"/>
                  </a:cubicBezTo>
                  <a:cubicBezTo>
                    <a:pt x="21822" y="9793"/>
                    <a:pt x="21822" y="10067"/>
                    <a:pt x="21571" y="10409"/>
                  </a:cubicBezTo>
                  <a:cubicBezTo>
                    <a:pt x="21319" y="10729"/>
                    <a:pt x="20909" y="11026"/>
                    <a:pt x="20452" y="11277"/>
                  </a:cubicBezTo>
                  <a:cubicBezTo>
                    <a:pt x="20018" y="11505"/>
                    <a:pt x="19493" y="11710"/>
                    <a:pt x="19014" y="11984"/>
                  </a:cubicBezTo>
                  <a:cubicBezTo>
                    <a:pt x="18512" y="12235"/>
                    <a:pt x="18033" y="12578"/>
                    <a:pt x="17667" y="13034"/>
                  </a:cubicBezTo>
                  <a:cubicBezTo>
                    <a:pt x="17325" y="13514"/>
                    <a:pt x="17188" y="14061"/>
                    <a:pt x="17188" y="14541"/>
                  </a:cubicBezTo>
                  <a:cubicBezTo>
                    <a:pt x="17165" y="15020"/>
                    <a:pt x="17393" y="15476"/>
                    <a:pt x="17645" y="15773"/>
                  </a:cubicBezTo>
                  <a:cubicBezTo>
                    <a:pt x="17667" y="15796"/>
                    <a:pt x="17667" y="15819"/>
                    <a:pt x="17690" y="15842"/>
                  </a:cubicBezTo>
                  <a:cubicBezTo>
                    <a:pt x="17964" y="15887"/>
                    <a:pt x="18215" y="15933"/>
                    <a:pt x="18466" y="15956"/>
                  </a:cubicBezTo>
                  <a:cubicBezTo>
                    <a:pt x="18124" y="15659"/>
                    <a:pt x="17736" y="15203"/>
                    <a:pt x="17850" y="14563"/>
                  </a:cubicBezTo>
                  <a:cubicBezTo>
                    <a:pt x="17896" y="14221"/>
                    <a:pt x="18033" y="13833"/>
                    <a:pt x="18306" y="13559"/>
                  </a:cubicBezTo>
                  <a:cubicBezTo>
                    <a:pt x="18580" y="13262"/>
                    <a:pt x="18968" y="13034"/>
                    <a:pt x="19425" y="12829"/>
                  </a:cubicBezTo>
                  <a:cubicBezTo>
                    <a:pt x="19881" y="12646"/>
                    <a:pt x="20384" y="12464"/>
                    <a:pt x="20931" y="12235"/>
                  </a:cubicBezTo>
                  <a:cubicBezTo>
                    <a:pt x="21479" y="12007"/>
                    <a:pt x="22027" y="11688"/>
                    <a:pt x="22506" y="11140"/>
                  </a:cubicBezTo>
                  <a:cubicBezTo>
                    <a:pt x="22735" y="10866"/>
                    <a:pt x="22940" y="10501"/>
                    <a:pt x="23009" y="10113"/>
                  </a:cubicBezTo>
                  <a:cubicBezTo>
                    <a:pt x="23054" y="9884"/>
                    <a:pt x="23031" y="9656"/>
                    <a:pt x="23009" y="9428"/>
                  </a:cubicBezTo>
                  <a:cubicBezTo>
                    <a:pt x="22894" y="9451"/>
                    <a:pt x="22780" y="9451"/>
                    <a:pt x="22666" y="9405"/>
                  </a:cubicBezTo>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2188525" y="1656600"/>
              <a:ext cx="1750" cy="600"/>
            </a:xfrm>
            <a:custGeom>
              <a:avLst/>
              <a:gdLst/>
              <a:ahLst/>
              <a:cxnLst/>
              <a:rect l="l" t="t" r="r" b="b"/>
              <a:pathLst>
                <a:path w="70" h="24" extrusionOk="0">
                  <a:moveTo>
                    <a:pt x="1" y="0"/>
                  </a:moveTo>
                  <a:cubicBezTo>
                    <a:pt x="24" y="0"/>
                    <a:pt x="47" y="23"/>
                    <a:pt x="69" y="23"/>
                  </a:cubicBezTo>
                  <a:cubicBezTo>
                    <a:pt x="69" y="23"/>
                    <a:pt x="69" y="23"/>
                    <a:pt x="69" y="23"/>
                  </a:cubicBezTo>
                  <a:cubicBezTo>
                    <a:pt x="47" y="23"/>
                    <a:pt x="24" y="0"/>
                    <a:pt x="1" y="0"/>
                  </a:cubicBezTo>
                </a:path>
              </a:pathLst>
            </a:custGeom>
            <a:solidFill>
              <a:srgbClr val="FFD4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249"/>
        <p:cNvGrpSpPr/>
        <p:nvPr/>
      </p:nvGrpSpPr>
      <p:grpSpPr>
        <a:xfrm>
          <a:off x="0" y="0"/>
          <a:ext cx="0" cy="0"/>
          <a:chOff x="0" y="0"/>
          <a:chExt cx="0" cy="0"/>
        </a:xfrm>
      </p:grpSpPr>
      <p:sp>
        <p:nvSpPr>
          <p:cNvPr id="8250" name="Google Shape;8250;p64"/>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tx1"/>
                </a:solidFill>
                <a:latin typeface="Arial"/>
                <a:ea typeface="Arial"/>
                <a:cs typeface="Arial"/>
                <a:sym typeface="Arial"/>
              </a:rPr>
              <a:t>...and our sets of editable icons</a:t>
            </a:r>
            <a:endParaRPr>
              <a:solidFill>
                <a:schemeClr val="tx1"/>
              </a:solidFill>
              <a:latin typeface="Arial"/>
              <a:ea typeface="Arial"/>
              <a:cs typeface="Arial"/>
              <a:sym typeface="Arial"/>
            </a:endParaRPr>
          </a:p>
        </p:txBody>
      </p:sp>
      <p:sp>
        <p:nvSpPr>
          <p:cNvPr id="8251" name="Google Shape;8251;p64"/>
          <p:cNvSpPr txBox="1">
            <a:spLocks noGrp="1"/>
          </p:cNvSpPr>
          <p:nvPr>
            <p:ph type="body" idx="4294967295"/>
          </p:nvPr>
        </p:nvSpPr>
        <p:spPr>
          <a:xfrm>
            <a:off x="828875" y="1610275"/>
            <a:ext cx="7525800" cy="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latin typeface="Arial"/>
                <a:ea typeface="Arial"/>
                <a:cs typeface="Arial"/>
                <a:sym typeface="Arial"/>
              </a:rPr>
              <a:t>You can resize these icons without losing quality.</a:t>
            </a:r>
            <a:endParaRPr>
              <a:solidFill>
                <a:schemeClr val="tx1"/>
              </a:solidFill>
              <a:latin typeface="Arial"/>
              <a:ea typeface="Arial"/>
              <a:cs typeface="Arial"/>
              <a:sym typeface="Arial"/>
            </a:endParaRPr>
          </a:p>
          <a:p>
            <a:pPr marL="0" lvl="0" indent="0" algn="ctr" rtl="0">
              <a:spcBef>
                <a:spcPts val="0"/>
              </a:spcBef>
              <a:spcAft>
                <a:spcPts val="0"/>
              </a:spcAft>
              <a:buNone/>
            </a:pPr>
            <a:r>
              <a:rPr lang="en">
                <a:solidFill>
                  <a:schemeClr val="tx1"/>
                </a:solidFill>
                <a:latin typeface="Arial"/>
                <a:ea typeface="Arial"/>
                <a:cs typeface="Arial"/>
                <a:sym typeface="Arial"/>
              </a:rPr>
              <a:t>You can change the stroke and fill color; just select the icon and click on the paint bucket/pen.</a:t>
            </a:r>
            <a:endParaRPr>
              <a:solidFill>
                <a:schemeClr val="tx1"/>
              </a:solidFill>
              <a:latin typeface="Arial"/>
              <a:ea typeface="Arial"/>
              <a:cs typeface="Arial"/>
              <a:sym typeface="Arial"/>
            </a:endParaRPr>
          </a:p>
          <a:p>
            <a:pPr marL="0" lvl="0" indent="0" algn="ctr" rtl="0">
              <a:spcBef>
                <a:spcPts val="0"/>
              </a:spcBef>
              <a:spcAft>
                <a:spcPts val="0"/>
              </a:spcAft>
              <a:buNone/>
            </a:pPr>
            <a:r>
              <a:rPr lang="en">
                <a:solidFill>
                  <a:schemeClr val="tx1"/>
                </a:solidFill>
                <a:latin typeface="Arial"/>
                <a:ea typeface="Arial"/>
                <a:cs typeface="Arial"/>
                <a:sym typeface="Arial"/>
              </a:rPr>
              <a:t>In Google Slides, you can also use </a:t>
            </a:r>
            <a:r>
              <a:rPr lang="en">
                <a:solidFill>
                  <a:schemeClr val="tx1"/>
                </a:solidFill>
                <a:uFill>
                  <a:noFill/>
                </a:u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Flaticon’s extension</a:t>
            </a:r>
            <a:r>
              <a:rPr lang="en">
                <a:solidFill>
                  <a:schemeClr val="tx1"/>
                </a:solidFill>
                <a:latin typeface="Arial"/>
                <a:ea typeface="Arial"/>
                <a:cs typeface="Arial"/>
                <a:sym typeface="Arial"/>
              </a:rPr>
              <a:t>, allowing you to customize and add even more icons.</a:t>
            </a:r>
            <a:br>
              <a:rPr lang="en">
                <a:solidFill>
                  <a:schemeClr val="tx1"/>
                </a:solidFill>
                <a:latin typeface="Arial"/>
                <a:ea typeface="Arial"/>
                <a:cs typeface="Arial"/>
                <a:sym typeface="Arial"/>
              </a:rPr>
            </a:br>
            <a:endParaRPr>
              <a:solidFill>
                <a:schemeClr val="tx1"/>
              </a:solidFill>
              <a:latin typeface="Arial"/>
              <a:ea typeface="Arial"/>
              <a:cs typeface="Arial"/>
              <a:sym typeface="Arial"/>
            </a:endParaRPr>
          </a:p>
        </p:txBody>
      </p:sp>
      <p:grpSp>
        <p:nvGrpSpPr>
          <p:cNvPr id="8252" name="Google Shape;8252;p64"/>
          <p:cNvGrpSpPr/>
          <p:nvPr/>
        </p:nvGrpSpPr>
        <p:grpSpPr>
          <a:xfrm>
            <a:off x="839307" y="2318098"/>
            <a:ext cx="387992" cy="329326"/>
            <a:chOff x="839307" y="2318098"/>
            <a:chExt cx="387992" cy="329326"/>
          </a:xfrm>
        </p:grpSpPr>
        <p:sp>
          <p:nvSpPr>
            <p:cNvPr id="8253" name="Google Shape;8253;p64"/>
            <p:cNvSpPr/>
            <p:nvPr/>
          </p:nvSpPr>
          <p:spPr>
            <a:xfrm>
              <a:off x="963051" y="2318098"/>
              <a:ext cx="140532" cy="93872"/>
            </a:xfrm>
            <a:custGeom>
              <a:avLst/>
              <a:gdLst/>
              <a:ahLst/>
              <a:cxnLst/>
              <a:rect l="l" t="t" r="r" b="b"/>
              <a:pathLst>
                <a:path w="5349" h="3573" extrusionOk="0">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64"/>
            <p:cNvSpPr/>
            <p:nvPr/>
          </p:nvSpPr>
          <p:spPr>
            <a:xfrm>
              <a:off x="962867" y="2358741"/>
              <a:ext cx="31553" cy="53228"/>
            </a:xfrm>
            <a:custGeom>
              <a:avLst/>
              <a:gdLst/>
              <a:ahLst/>
              <a:cxnLst/>
              <a:rect l="l" t="t" r="r" b="b"/>
              <a:pathLst>
                <a:path w="1201" h="2026" extrusionOk="0">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64"/>
            <p:cNvSpPr/>
            <p:nvPr/>
          </p:nvSpPr>
          <p:spPr>
            <a:xfrm>
              <a:off x="1072397" y="2358741"/>
              <a:ext cx="31369" cy="53228"/>
            </a:xfrm>
            <a:custGeom>
              <a:avLst/>
              <a:gdLst/>
              <a:ahLst/>
              <a:cxnLst/>
              <a:rect l="l" t="t" r="r" b="b"/>
              <a:pathLst>
                <a:path w="1194" h="2026" extrusionOk="0">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64"/>
            <p:cNvSpPr/>
            <p:nvPr/>
          </p:nvSpPr>
          <p:spPr>
            <a:xfrm>
              <a:off x="839307" y="2378419"/>
              <a:ext cx="387992" cy="260623"/>
            </a:xfrm>
            <a:custGeom>
              <a:avLst/>
              <a:gdLst/>
              <a:ahLst/>
              <a:cxnLst/>
              <a:rect l="l" t="t" r="r" b="b"/>
              <a:pathLst>
                <a:path w="14768" h="9920" extrusionOk="0">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64"/>
            <p:cNvSpPr/>
            <p:nvPr/>
          </p:nvSpPr>
          <p:spPr>
            <a:xfrm>
              <a:off x="839307" y="2378235"/>
              <a:ext cx="65629" cy="260623"/>
            </a:xfrm>
            <a:custGeom>
              <a:avLst/>
              <a:gdLst/>
              <a:ahLst/>
              <a:cxnLst/>
              <a:rect l="l" t="t" r="r" b="b"/>
              <a:pathLst>
                <a:path w="2498" h="9920" extrusionOk="0">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64"/>
            <p:cNvSpPr/>
            <p:nvPr/>
          </p:nvSpPr>
          <p:spPr>
            <a:xfrm>
              <a:off x="893796" y="2369671"/>
              <a:ext cx="39199" cy="277753"/>
            </a:xfrm>
            <a:custGeom>
              <a:avLst/>
              <a:gdLst/>
              <a:ahLst/>
              <a:cxnLst/>
              <a:rect l="l" t="t" r="r" b="b"/>
              <a:pathLst>
                <a:path w="1492" h="10572" extrusionOk="0">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64"/>
            <p:cNvSpPr/>
            <p:nvPr/>
          </p:nvSpPr>
          <p:spPr>
            <a:xfrm>
              <a:off x="1133612" y="2369671"/>
              <a:ext cx="39199" cy="277753"/>
            </a:xfrm>
            <a:custGeom>
              <a:avLst/>
              <a:gdLst/>
              <a:ahLst/>
              <a:cxnLst/>
              <a:rect l="l" t="t" r="r" b="b"/>
              <a:pathLst>
                <a:path w="1492" h="10572" extrusionOk="0">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64"/>
            <p:cNvSpPr/>
            <p:nvPr/>
          </p:nvSpPr>
          <p:spPr>
            <a:xfrm>
              <a:off x="1021008" y="2540915"/>
              <a:ext cx="86752" cy="66864"/>
            </a:xfrm>
            <a:custGeom>
              <a:avLst/>
              <a:gdLst/>
              <a:ahLst/>
              <a:cxnLst/>
              <a:rect l="l" t="t" r="r" b="b"/>
              <a:pathLst>
                <a:path w="3302" h="2545" extrusionOk="0">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64"/>
            <p:cNvSpPr/>
            <p:nvPr/>
          </p:nvSpPr>
          <p:spPr>
            <a:xfrm>
              <a:off x="1041947" y="2430544"/>
              <a:ext cx="64368" cy="46502"/>
            </a:xfrm>
            <a:custGeom>
              <a:avLst/>
              <a:gdLst/>
              <a:ahLst/>
              <a:cxnLst/>
              <a:rect l="l" t="t" r="r" b="b"/>
              <a:pathLst>
                <a:path w="2450" h="1770" extrusionOk="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64"/>
            <p:cNvSpPr/>
            <p:nvPr/>
          </p:nvSpPr>
          <p:spPr>
            <a:xfrm>
              <a:off x="954486" y="2468718"/>
              <a:ext cx="72381" cy="78345"/>
            </a:xfrm>
            <a:custGeom>
              <a:avLst/>
              <a:gdLst/>
              <a:ahLst/>
              <a:cxnLst/>
              <a:rect l="l" t="t" r="r" b="b"/>
              <a:pathLst>
                <a:path w="2755" h="2982" extrusionOk="0">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3" name="Google Shape;8263;p64"/>
          <p:cNvGrpSpPr/>
          <p:nvPr/>
        </p:nvGrpSpPr>
        <p:grpSpPr>
          <a:xfrm>
            <a:off x="1414990" y="2289671"/>
            <a:ext cx="387073" cy="385996"/>
            <a:chOff x="1414990" y="2289671"/>
            <a:chExt cx="387073" cy="385996"/>
          </a:xfrm>
        </p:grpSpPr>
        <p:sp>
          <p:nvSpPr>
            <p:cNvPr id="8264" name="Google Shape;8264;p64"/>
            <p:cNvSpPr/>
            <p:nvPr/>
          </p:nvSpPr>
          <p:spPr>
            <a:xfrm>
              <a:off x="1511384" y="2485585"/>
              <a:ext cx="110082" cy="59428"/>
            </a:xfrm>
            <a:custGeom>
              <a:avLst/>
              <a:gdLst/>
              <a:ahLst/>
              <a:cxnLst/>
              <a:rect l="l" t="t" r="r" b="b"/>
              <a:pathLst>
                <a:path w="4190" h="2262" extrusionOk="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64"/>
            <p:cNvSpPr/>
            <p:nvPr/>
          </p:nvSpPr>
          <p:spPr>
            <a:xfrm>
              <a:off x="1414990" y="2289671"/>
              <a:ext cx="302712" cy="214515"/>
            </a:xfrm>
            <a:custGeom>
              <a:avLst/>
              <a:gdLst/>
              <a:ahLst/>
              <a:cxnLst/>
              <a:rect l="l" t="t" r="r" b="b"/>
              <a:pathLst>
                <a:path w="11522" h="8165" extrusionOk="0">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64"/>
            <p:cNvSpPr/>
            <p:nvPr/>
          </p:nvSpPr>
          <p:spPr>
            <a:xfrm>
              <a:off x="1490418" y="2536212"/>
              <a:ext cx="151829" cy="17366"/>
            </a:xfrm>
            <a:custGeom>
              <a:avLst/>
              <a:gdLst/>
              <a:ahLst/>
              <a:cxnLst/>
              <a:rect l="l" t="t" r="r" b="b"/>
              <a:pathLst>
                <a:path w="5779" h="661" extrusionOk="0">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64"/>
            <p:cNvSpPr/>
            <p:nvPr/>
          </p:nvSpPr>
          <p:spPr>
            <a:xfrm>
              <a:off x="1430465" y="2307168"/>
              <a:ext cx="271736" cy="158738"/>
            </a:xfrm>
            <a:custGeom>
              <a:avLst/>
              <a:gdLst/>
              <a:ahLst/>
              <a:cxnLst/>
              <a:rect l="l" t="t" r="r" b="b"/>
              <a:pathLst>
                <a:path w="10343" h="6042" extrusionOk="0">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64"/>
            <p:cNvSpPr/>
            <p:nvPr/>
          </p:nvSpPr>
          <p:spPr>
            <a:xfrm>
              <a:off x="1426471" y="2303149"/>
              <a:ext cx="279750" cy="166594"/>
            </a:xfrm>
            <a:custGeom>
              <a:avLst/>
              <a:gdLst/>
              <a:ahLst/>
              <a:cxnLst/>
              <a:rect l="l" t="t" r="r" b="b"/>
              <a:pathLst>
                <a:path w="10648" h="6341" extrusionOk="0">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64"/>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64"/>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64"/>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64"/>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64"/>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64"/>
            <p:cNvSpPr/>
            <p:nvPr/>
          </p:nvSpPr>
          <p:spPr>
            <a:xfrm>
              <a:off x="1490418" y="2536212"/>
              <a:ext cx="36125" cy="17366"/>
            </a:xfrm>
            <a:custGeom>
              <a:avLst/>
              <a:gdLst/>
              <a:ahLst/>
              <a:cxnLst/>
              <a:rect l="l" t="t" r="r" b="b"/>
              <a:pathLst>
                <a:path w="1375" h="661" extrusionOk="0">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64"/>
            <p:cNvSpPr/>
            <p:nvPr/>
          </p:nvSpPr>
          <p:spPr>
            <a:xfrm>
              <a:off x="1414990" y="2289671"/>
              <a:ext cx="35547" cy="214515"/>
            </a:xfrm>
            <a:custGeom>
              <a:avLst/>
              <a:gdLst/>
              <a:ahLst/>
              <a:cxnLst/>
              <a:rect l="l" t="t" r="r" b="b"/>
              <a:pathLst>
                <a:path w="1353" h="8165" extrusionOk="0">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64"/>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64"/>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64"/>
            <p:cNvSpPr/>
            <p:nvPr/>
          </p:nvSpPr>
          <p:spPr>
            <a:xfrm>
              <a:off x="1663003" y="2569762"/>
              <a:ext cx="74194" cy="105721"/>
            </a:xfrm>
            <a:custGeom>
              <a:avLst/>
              <a:gdLst/>
              <a:ahLst/>
              <a:cxnLst/>
              <a:rect l="l" t="t" r="r" b="b"/>
              <a:pathLst>
                <a:path w="2824" h="4024" extrusionOk="0">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64"/>
            <p:cNvSpPr/>
            <p:nvPr/>
          </p:nvSpPr>
          <p:spPr>
            <a:xfrm>
              <a:off x="1662635" y="2569946"/>
              <a:ext cx="16604" cy="105721"/>
            </a:xfrm>
            <a:custGeom>
              <a:avLst/>
              <a:gdLst/>
              <a:ahLst/>
              <a:cxnLst/>
              <a:rect l="l" t="t" r="r" b="b"/>
              <a:pathLst>
                <a:path w="632" h="4024" extrusionOk="0">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64"/>
            <p:cNvSpPr/>
            <p:nvPr/>
          </p:nvSpPr>
          <p:spPr>
            <a:xfrm>
              <a:off x="1662819" y="2582163"/>
              <a:ext cx="74377" cy="80919"/>
            </a:xfrm>
            <a:custGeom>
              <a:avLst/>
              <a:gdLst/>
              <a:ahLst/>
              <a:cxnLst/>
              <a:rect l="l" t="t" r="r" b="b"/>
              <a:pathLst>
                <a:path w="2831" h="3080" extrusionOk="0">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64"/>
            <p:cNvSpPr/>
            <p:nvPr/>
          </p:nvSpPr>
          <p:spPr>
            <a:xfrm>
              <a:off x="1662635" y="2583975"/>
              <a:ext cx="4939" cy="77478"/>
            </a:xfrm>
            <a:custGeom>
              <a:avLst/>
              <a:gdLst/>
              <a:ahLst/>
              <a:cxnLst/>
              <a:rect l="l" t="t" r="r" b="b"/>
              <a:pathLst>
                <a:path w="188" h="2949" extrusionOk="0">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2" name="Google Shape;8282;p64"/>
          <p:cNvGrpSpPr/>
          <p:nvPr/>
        </p:nvGrpSpPr>
        <p:grpSpPr>
          <a:xfrm>
            <a:off x="1989911" y="2306065"/>
            <a:ext cx="387099" cy="353207"/>
            <a:chOff x="1989911" y="2306065"/>
            <a:chExt cx="387099" cy="353207"/>
          </a:xfrm>
        </p:grpSpPr>
        <p:sp>
          <p:nvSpPr>
            <p:cNvPr id="8283" name="Google Shape;8283;p64"/>
            <p:cNvSpPr/>
            <p:nvPr/>
          </p:nvSpPr>
          <p:spPr>
            <a:xfrm>
              <a:off x="2110003" y="2555181"/>
              <a:ext cx="146916" cy="88775"/>
            </a:xfrm>
            <a:custGeom>
              <a:avLst/>
              <a:gdLst/>
              <a:ahLst/>
              <a:cxnLst/>
              <a:rect l="l" t="t" r="r" b="b"/>
              <a:pathLst>
                <a:path w="5592" h="3379" extrusionOk="0">
                  <a:moveTo>
                    <a:pt x="2796" y="1"/>
                  </a:moveTo>
                  <a:lnTo>
                    <a:pt x="576" y="986"/>
                  </a:lnTo>
                  <a:lnTo>
                    <a:pt x="1" y="2879"/>
                  </a:lnTo>
                  <a:lnTo>
                    <a:pt x="1298" y="3108"/>
                  </a:lnTo>
                  <a:lnTo>
                    <a:pt x="2865" y="3379"/>
                  </a:lnTo>
                  <a:lnTo>
                    <a:pt x="5591" y="2879"/>
                  </a:lnTo>
                  <a:lnTo>
                    <a:pt x="5238" y="1714"/>
                  </a:lnTo>
                  <a:lnTo>
                    <a:pt x="5016" y="986"/>
                  </a:lnTo>
                  <a:lnTo>
                    <a:pt x="2796"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64"/>
            <p:cNvSpPr/>
            <p:nvPr/>
          </p:nvSpPr>
          <p:spPr>
            <a:xfrm>
              <a:off x="2110003" y="2555181"/>
              <a:ext cx="137615" cy="81681"/>
            </a:xfrm>
            <a:custGeom>
              <a:avLst/>
              <a:gdLst/>
              <a:ahLst/>
              <a:cxnLst/>
              <a:rect l="l" t="t" r="r" b="b"/>
              <a:pathLst>
                <a:path w="5238" h="3109" extrusionOk="0">
                  <a:moveTo>
                    <a:pt x="2796" y="1"/>
                  </a:moveTo>
                  <a:lnTo>
                    <a:pt x="583" y="986"/>
                  </a:lnTo>
                  <a:lnTo>
                    <a:pt x="1" y="2879"/>
                  </a:lnTo>
                  <a:lnTo>
                    <a:pt x="1298" y="3108"/>
                  </a:lnTo>
                  <a:lnTo>
                    <a:pt x="1561" y="1714"/>
                  </a:lnTo>
                  <a:lnTo>
                    <a:pt x="5238" y="1714"/>
                  </a:lnTo>
                  <a:lnTo>
                    <a:pt x="5016" y="986"/>
                  </a:lnTo>
                  <a:lnTo>
                    <a:pt x="27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64"/>
            <p:cNvSpPr/>
            <p:nvPr/>
          </p:nvSpPr>
          <p:spPr>
            <a:xfrm>
              <a:off x="1989911" y="2306065"/>
              <a:ext cx="387099" cy="275021"/>
            </a:xfrm>
            <a:custGeom>
              <a:avLst/>
              <a:gdLst/>
              <a:ahLst/>
              <a:cxnLst/>
              <a:rect l="l" t="t" r="r" b="b"/>
              <a:pathLst>
                <a:path w="14734" h="10468" extrusionOk="0">
                  <a:moveTo>
                    <a:pt x="1215" y="1"/>
                  </a:moveTo>
                  <a:cubicBezTo>
                    <a:pt x="542" y="1"/>
                    <a:pt x="1" y="549"/>
                    <a:pt x="1" y="1222"/>
                  </a:cubicBezTo>
                  <a:lnTo>
                    <a:pt x="1" y="9247"/>
                  </a:lnTo>
                  <a:cubicBezTo>
                    <a:pt x="1" y="9920"/>
                    <a:pt x="542" y="10468"/>
                    <a:pt x="1215" y="10468"/>
                  </a:cubicBezTo>
                  <a:lnTo>
                    <a:pt x="13513" y="10468"/>
                  </a:lnTo>
                  <a:cubicBezTo>
                    <a:pt x="14185" y="10468"/>
                    <a:pt x="14733" y="9920"/>
                    <a:pt x="14733" y="9247"/>
                  </a:cubicBezTo>
                  <a:lnTo>
                    <a:pt x="14733" y="1222"/>
                  </a:lnTo>
                  <a:cubicBezTo>
                    <a:pt x="14733" y="549"/>
                    <a:pt x="14185" y="1"/>
                    <a:pt x="1351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64"/>
            <p:cNvSpPr/>
            <p:nvPr/>
          </p:nvSpPr>
          <p:spPr>
            <a:xfrm>
              <a:off x="2021438" y="2337723"/>
              <a:ext cx="324045" cy="193628"/>
            </a:xfrm>
            <a:custGeom>
              <a:avLst/>
              <a:gdLst/>
              <a:ahLst/>
              <a:cxnLst/>
              <a:rect l="l" t="t" r="r" b="b"/>
              <a:pathLst>
                <a:path w="12334" h="7370" extrusionOk="0">
                  <a:moveTo>
                    <a:pt x="12320" y="1"/>
                  </a:moveTo>
                  <a:cubicBezTo>
                    <a:pt x="12318" y="1"/>
                    <a:pt x="12315" y="2"/>
                    <a:pt x="12313" y="3"/>
                  </a:cubicBezTo>
                  <a:lnTo>
                    <a:pt x="15" y="3"/>
                  </a:lnTo>
                  <a:cubicBezTo>
                    <a:pt x="8" y="3"/>
                    <a:pt x="1" y="10"/>
                    <a:pt x="1" y="17"/>
                  </a:cubicBezTo>
                  <a:lnTo>
                    <a:pt x="1" y="7369"/>
                  </a:lnTo>
                  <a:lnTo>
                    <a:pt x="12333" y="7369"/>
                  </a:lnTo>
                  <a:lnTo>
                    <a:pt x="12333" y="17"/>
                  </a:lnTo>
                  <a:cubicBezTo>
                    <a:pt x="12333" y="11"/>
                    <a:pt x="12329" y="1"/>
                    <a:pt x="1232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64"/>
            <p:cNvSpPr/>
            <p:nvPr/>
          </p:nvSpPr>
          <p:spPr>
            <a:xfrm>
              <a:off x="2327224" y="2337776"/>
              <a:ext cx="18259" cy="193576"/>
            </a:xfrm>
            <a:custGeom>
              <a:avLst/>
              <a:gdLst/>
              <a:ahLst/>
              <a:cxnLst/>
              <a:rect l="l" t="t" r="r" b="b"/>
              <a:pathLst>
                <a:path w="695" h="7368" extrusionOk="0">
                  <a:moveTo>
                    <a:pt x="1" y="1"/>
                  </a:moveTo>
                  <a:cubicBezTo>
                    <a:pt x="1" y="8"/>
                    <a:pt x="1" y="8"/>
                    <a:pt x="1" y="15"/>
                  </a:cubicBezTo>
                  <a:lnTo>
                    <a:pt x="1" y="7367"/>
                  </a:lnTo>
                  <a:lnTo>
                    <a:pt x="694" y="7367"/>
                  </a:lnTo>
                  <a:lnTo>
                    <a:pt x="694" y="15"/>
                  </a:lnTo>
                  <a:cubicBezTo>
                    <a:pt x="694" y="8"/>
                    <a:pt x="694" y="8"/>
                    <a:pt x="694"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64"/>
            <p:cNvSpPr/>
            <p:nvPr/>
          </p:nvSpPr>
          <p:spPr>
            <a:xfrm>
              <a:off x="2069543" y="2630819"/>
              <a:ext cx="227651" cy="28453"/>
            </a:xfrm>
            <a:custGeom>
              <a:avLst/>
              <a:gdLst/>
              <a:ahLst/>
              <a:cxnLst/>
              <a:rect l="l" t="t" r="r" b="b"/>
              <a:pathLst>
                <a:path w="8665" h="1083" extrusionOk="0">
                  <a:moveTo>
                    <a:pt x="542" y="0"/>
                  </a:moveTo>
                  <a:cubicBezTo>
                    <a:pt x="244" y="0"/>
                    <a:pt x="1" y="243"/>
                    <a:pt x="1" y="541"/>
                  </a:cubicBezTo>
                  <a:cubicBezTo>
                    <a:pt x="1" y="839"/>
                    <a:pt x="244" y="1082"/>
                    <a:pt x="542" y="1082"/>
                  </a:cubicBezTo>
                  <a:lnTo>
                    <a:pt x="8123" y="1082"/>
                  </a:lnTo>
                  <a:cubicBezTo>
                    <a:pt x="8421" y="1082"/>
                    <a:pt x="8664" y="839"/>
                    <a:pt x="8664" y="541"/>
                  </a:cubicBezTo>
                  <a:cubicBezTo>
                    <a:pt x="8664" y="243"/>
                    <a:pt x="8421" y="0"/>
                    <a:pt x="81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64"/>
            <p:cNvSpPr/>
            <p:nvPr/>
          </p:nvSpPr>
          <p:spPr>
            <a:xfrm>
              <a:off x="2175237" y="2549191"/>
              <a:ext cx="14975" cy="11849"/>
            </a:xfrm>
            <a:custGeom>
              <a:avLst/>
              <a:gdLst/>
              <a:ahLst/>
              <a:cxnLst/>
              <a:rect l="l" t="t" r="r" b="b"/>
              <a:pathLst>
                <a:path w="570" h="451" extrusionOk="0">
                  <a:moveTo>
                    <a:pt x="312" y="0"/>
                  </a:moveTo>
                  <a:cubicBezTo>
                    <a:pt x="266" y="0"/>
                    <a:pt x="218" y="15"/>
                    <a:pt x="174" y="48"/>
                  </a:cubicBezTo>
                  <a:cubicBezTo>
                    <a:pt x="1" y="180"/>
                    <a:pt x="91" y="451"/>
                    <a:pt x="313" y="451"/>
                  </a:cubicBezTo>
                  <a:cubicBezTo>
                    <a:pt x="410" y="451"/>
                    <a:pt x="500" y="381"/>
                    <a:pt x="528" y="284"/>
                  </a:cubicBezTo>
                  <a:cubicBezTo>
                    <a:pt x="570" y="129"/>
                    <a:pt x="448" y="0"/>
                    <a:pt x="31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0" name="Google Shape;8290;p64"/>
          <p:cNvGrpSpPr/>
          <p:nvPr/>
        </p:nvGrpSpPr>
        <p:grpSpPr>
          <a:xfrm>
            <a:off x="2593102" y="2288778"/>
            <a:ext cx="204663" cy="363007"/>
            <a:chOff x="2593102" y="2288778"/>
            <a:chExt cx="204663" cy="363007"/>
          </a:xfrm>
        </p:grpSpPr>
        <p:sp>
          <p:nvSpPr>
            <p:cNvPr id="8291" name="Google Shape;8291;p64"/>
            <p:cNvSpPr/>
            <p:nvPr/>
          </p:nvSpPr>
          <p:spPr>
            <a:xfrm>
              <a:off x="2753837" y="2310636"/>
              <a:ext cx="43928" cy="297431"/>
            </a:xfrm>
            <a:custGeom>
              <a:avLst/>
              <a:gdLst/>
              <a:ahLst/>
              <a:cxnLst/>
              <a:rect l="l" t="t" r="r" b="b"/>
              <a:pathLst>
                <a:path w="1672" h="11321" extrusionOk="0">
                  <a:moveTo>
                    <a:pt x="0" y="0"/>
                  </a:moveTo>
                  <a:lnTo>
                    <a:pt x="0" y="11320"/>
                  </a:lnTo>
                  <a:lnTo>
                    <a:pt x="1672" y="10481"/>
                  </a:lnTo>
                  <a:lnTo>
                    <a:pt x="1672" y="833"/>
                  </a:lnTo>
                  <a:lnTo>
                    <a:pt x="0" y="0"/>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64"/>
            <p:cNvSpPr/>
            <p:nvPr/>
          </p:nvSpPr>
          <p:spPr>
            <a:xfrm>
              <a:off x="2593102" y="2310636"/>
              <a:ext cx="182620" cy="297431"/>
            </a:xfrm>
            <a:custGeom>
              <a:avLst/>
              <a:gdLst/>
              <a:ahLst/>
              <a:cxnLst/>
              <a:rect l="l" t="t" r="r" b="b"/>
              <a:pathLst>
                <a:path w="6951" h="11321" extrusionOk="0">
                  <a:moveTo>
                    <a:pt x="6951" y="0"/>
                  </a:moveTo>
                  <a:lnTo>
                    <a:pt x="1" y="833"/>
                  </a:lnTo>
                  <a:lnTo>
                    <a:pt x="1" y="10481"/>
                  </a:lnTo>
                  <a:lnTo>
                    <a:pt x="6951" y="11320"/>
                  </a:lnTo>
                  <a:lnTo>
                    <a:pt x="6951" y="0"/>
                  </a:lnTo>
                  <a:close/>
                </a:path>
              </a:pathLst>
            </a:custGeom>
            <a:solidFill>
              <a:srgbClr val="B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64"/>
            <p:cNvSpPr/>
            <p:nvPr/>
          </p:nvSpPr>
          <p:spPr>
            <a:xfrm>
              <a:off x="2753837" y="2585972"/>
              <a:ext cx="43928" cy="65813"/>
            </a:xfrm>
            <a:custGeom>
              <a:avLst/>
              <a:gdLst/>
              <a:ahLst/>
              <a:cxnLst/>
              <a:rect l="l" t="t" r="r" b="b"/>
              <a:pathLst>
                <a:path w="1672" h="2505" extrusionOk="0">
                  <a:moveTo>
                    <a:pt x="833" y="1"/>
                  </a:moveTo>
                  <a:lnTo>
                    <a:pt x="0" y="2505"/>
                  </a:lnTo>
                  <a:lnTo>
                    <a:pt x="833" y="2505"/>
                  </a:lnTo>
                  <a:cubicBezTo>
                    <a:pt x="1297" y="2505"/>
                    <a:pt x="1665" y="2130"/>
                    <a:pt x="1672" y="1673"/>
                  </a:cubicBezTo>
                  <a:lnTo>
                    <a:pt x="1672" y="1"/>
                  </a:lnTo>
                  <a:close/>
                </a:path>
              </a:pathLst>
            </a:custGeom>
            <a:solidFill>
              <a:srgbClr val="6F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64"/>
            <p:cNvSpPr/>
            <p:nvPr/>
          </p:nvSpPr>
          <p:spPr>
            <a:xfrm>
              <a:off x="2753837" y="2288778"/>
              <a:ext cx="43928" cy="43744"/>
            </a:xfrm>
            <a:custGeom>
              <a:avLst/>
              <a:gdLst/>
              <a:ahLst/>
              <a:cxnLst/>
              <a:rect l="l" t="t" r="r" b="b"/>
              <a:pathLst>
                <a:path w="1672" h="1665" extrusionOk="0">
                  <a:moveTo>
                    <a:pt x="0" y="0"/>
                  </a:moveTo>
                  <a:lnTo>
                    <a:pt x="833" y="1665"/>
                  </a:lnTo>
                  <a:lnTo>
                    <a:pt x="1672" y="1665"/>
                  </a:lnTo>
                  <a:lnTo>
                    <a:pt x="1672" y="832"/>
                  </a:lnTo>
                  <a:cubicBezTo>
                    <a:pt x="1665" y="375"/>
                    <a:pt x="1297" y="0"/>
                    <a:pt x="833" y="0"/>
                  </a:cubicBezTo>
                  <a:close/>
                </a:path>
              </a:pathLst>
            </a:custGeom>
            <a:solidFill>
              <a:srgbClr val="6F7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64"/>
            <p:cNvSpPr/>
            <p:nvPr/>
          </p:nvSpPr>
          <p:spPr>
            <a:xfrm>
              <a:off x="2593102" y="2585972"/>
              <a:ext cx="182620" cy="65813"/>
            </a:xfrm>
            <a:custGeom>
              <a:avLst/>
              <a:gdLst/>
              <a:ahLst/>
              <a:cxnLst/>
              <a:rect l="l" t="t" r="r" b="b"/>
              <a:pathLst>
                <a:path w="6951" h="2505" extrusionOk="0">
                  <a:moveTo>
                    <a:pt x="1" y="1"/>
                  </a:moveTo>
                  <a:lnTo>
                    <a:pt x="1" y="1673"/>
                  </a:lnTo>
                  <a:cubicBezTo>
                    <a:pt x="8" y="2130"/>
                    <a:pt x="375" y="2505"/>
                    <a:pt x="840" y="2505"/>
                  </a:cubicBezTo>
                  <a:lnTo>
                    <a:pt x="6118" y="2505"/>
                  </a:lnTo>
                  <a:cubicBezTo>
                    <a:pt x="6576" y="2505"/>
                    <a:pt x="6951" y="2130"/>
                    <a:pt x="6951" y="1673"/>
                  </a:cubicBezTo>
                  <a:lnTo>
                    <a:pt x="6951" y="1"/>
                  </a:lnTo>
                  <a:close/>
                </a:path>
              </a:pathLst>
            </a:custGeom>
            <a:solidFill>
              <a:srgbClr val="A1B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64"/>
            <p:cNvSpPr/>
            <p:nvPr/>
          </p:nvSpPr>
          <p:spPr>
            <a:xfrm>
              <a:off x="2593102" y="2288778"/>
              <a:ext cx="182620" cy="43744"/>
            </a:xfrm>
            <a:custGeom>
              <a:avLst/>
              <a:gdLst/>
              <a:ahLst/>
              <a:cxnLst/>
              <a:rect l="l" t="t" r="r" b="b"/>
              <a:pathLst>
                <a:path w="6951" h="1665" extrusionOk="0">
                  <a:moveTo>
                    <a:pt x="840" y="0"/>
                  </a:moveTo>
                  <a:cubicBezTo>
                    <a:pt x="375" y="0"/>
                    <a:pt x="8" y="375"/>
                    <a:pt x="1" y="832"/>
                  </a:cubicBezTo>
                  <a:lnTo>
                    <a:pt x="1" y="1665"/>
                  </a:lnTo>
                  <a:lnTo>
                    <a:pt x="6951" y="1665"/>
                  </a:lnTo>
                  <a:lnTo>
                    <a:pt x="6951" y="832"/>
                  </a:lnTo>
                  <a:cubicBezTo>
                    <a:pt x="6951" y="375"/>
                    <a:pt x="6576" y="0"/>
                    <a:pt x="6118" y="0"/>
                  </a:cubicBezTo>
                  <a:close/>
                </a:path>
              </a:pathLst>
            </a:custGeom>
            <a:solidFill>
              <a:srgbClr val="A1B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64"/>
            <p:cNvSpPr/>
            <p:nvPr/>
          </p:nvSpPr>
          <p:spPr>
            <a:xfrm>
              <a:off x="2688050" y="2305172"/>
              <a:ext cx="36650" cy="10956"/>
            </a:xfrm>
            <a:custGeom>
              <a:avLst/>
              <a:gdLst/>
              <a:ahLst/>
              <a:cxnLst/>
              <a:rect l="l" t="t" r="r" b="b"/>
              <a:pathLst>
                <a:path w="1395" h="417" extrusionOk="0">
                  <a:moveTo>
                    <a:pt x="285" y="0"/>
                  </a:moveTo>
                  <a:cubicBezTo>
                    <a:pt x="0" y="0"/>
                    <a:pt x="0" y="416"/>
                    <a:pt x="285" y="416"/>
                  </a:cubicBezTo>
                  <a:lnTo>
                    <a:pt x="1117" y="416"/>
                  </a:lnTo>
                  <a:cubicBezTo>
                    <a:pt x="1395" y="416"/>
                    <a:pt x="1395" y="0"/>
                    <a:pt x="1117" y="0"/>
                  </a:cubicBezTo>
                  <a:close/>
                </a:path>
              </a:pathLst>
            </a:custGeom>
            <a:solidFill>
              <a:srgbClr val="6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64"/>
            <p:cNvSpPr/>
            <p:nvPr/>
          </p:nvSpPr>
          <p:spPr>
            <a:xfrm>
              <a:off x="2684399" y="2607857"/>
              <a:ext cx="22069" cy="22069"/>
            </a:xfrm>
            <a:custGeom>
              <a:avLst/>
              <a:gdLst/>
              <a:ahLst/>
              <a:cxnLst/>
              <a:rect l="l" t="t" r="r" b="b"/>
              <a:pathLst>
                <a:path w="840" h="840" extrusionOk="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64"/>
            <p:cNvSpPr/>
            <p:nvPr/>
          </p:nvSpPr>
          <p:spPr>
            <a:xfrm>
              <a:off x="2668004" y="2305172"/>
              <a:ext cx="10956" cy="10956"/>
            </a:xfrm>
            <a:custGeom>
              <a:avLst/>
              <a:gdLst/>
              <a:ahLst/>
              <a:cxnLst/>
              <a:rect l="l" t="t" r="r" b="b"/>
              <a:pathLst>
                <a:path w="417" h="417" extrusionOk="0">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solidFill>
              <a:srgbClr val="6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0" name="Google Shape;8300;p64"/>
          <p:cNvGrpSpPr/>
          <p:nvPr/>
        </p:nvGrpSpPr>
        <p:grpSpPr>
          <a:xfrm>
            <a:off x="2970874" y="2329763"/>
            <a:ext cx="403651" cy="305996"/>
            <a:chOff x="2970874" y="2329763"/>
            <a:chExt cx="403651" cy="305996"/>
          </a:xfrm>
        </p:grpSpPr>
        <p:sp>
          <p:nvSpPr>
            <p:cNvPr id="8301" name="Google Shape;8301;p64"/>
            <p:cNvSpPr/>
            <p:nvPr/>
          </p:nvSpPr>
          <p:spPr>
            <a:xfrm>
              <a:off x="3054158" y="2352909"/>
              <a:ext cx="98233" cy="259704"/>
            </a:xfrm>
            <a:custGeom>
              <a:avLst/>
              <a:gdLst/>
              <a:ahLst/>
              <a:cxnLst/>
              <a:rect l="l" t="t" r="r" b="b"/>
              <a:pathLst>
                <a:path w="3739" h="9885" extrusionOk="0">
                  <a:moveTo>
                    <a:pt x="3739" y="1"/>
                  </a:moveTo>
                  <a:lnTo>
                    <a:pt x="3572" y="49"/>
                  </a:lnTo>
                  <a:cubicBezTo>
                    <a:pt x="2053" y="507"/>
                    <a:pt x="777" y="1533"/>
                    <a:pt x="0" y="2914"/>
                  </a:cubicBezTo>
                  <a:lnTo>
                    <a:pt x="0" y="6964"/>
                  </a:lnTo>
                  <a:cubicBezTo>
                    <a:pt x="777" y="8352"/>
                    <a:pt x="2053" y="9378"/>
                    <a:pt x="3572" y="9836"/>
                  </a:cubicBezTo>
                  <a:lnTo>
                    <a:pt x="3739" y="9885"/>
                  </a:lnTo>
                  <a:lnTo>
                    <a:pt x="3739" y="1"/>
                  </a:ln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64"/>
            <p:cNvSpPr/>
            <p:nvPr/>
          </p:nvSpPr>
          <p:spPr>
            <a:xfrm>
              <a:off x="3054158" y="2512908"/>
              <a:ext cx="98233" cy="99704"/>
            </a:xfrm>
            <a:custGeom>
              <a:avLst/>
              <a:gdLst/>
              <a:ahLst/>
              <a:cxnLst/>
              <a:rect l="l" t="t" r="r" b="b"/>
              <a:pathLst>
                <a:path w="3739" h="3795" extrusionOk="0">
                  <a:moveTo>
                    <a:pt x="0" y="1"/>
                  </a:moveTo>
                  <a:lnTo>
                    <a:pt x="0" y="874"/>
                  </a:lnTo>
                  <a:cubicBezTo>
                    <a:pt x="777" y="2262"/>
                    <a:pt x="2053" y="3288"/>
                    <a:pt x="3572" y="3746"/>
                  </a:cubicBezTo>
                  <a:lnTo>
                    <a:pt x="3739" y="3795"/>
                  </a:lnTo>
                  <a:lnTo>
                    <a:pt x="3739" y="2921"/>
                  </a:lnTo>
                  <a:lnTo>
                    <a:pt x="3572" y="2865"/>
                  </a:lnTo>
                  <a:cubicBezTo>
                    <a:pt x="2053" y="2414"/>
                    <a:pt x="777" y="1381"/>
                    <a:pt x="0" y="1"/>
                  </a:cubicBez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64"/>
            <p:cNvSpPr/>
            <p:nvPr/>
          </p:nvSpPr>
          <p:spPr>
            <a:xfrm>
              <a:off x="2970874" y="2429441"/>
              <a:ext cx="83310" cy="106456"/>
            </a:xfrm>
            <a:custGeom>
              <a:avLst/>
              <a:gdLst/>
              <a:ahLst/>
              <a:cxnLst/>
              <a:rect l="l" t="t" r="r" b="b"/>
              <a:pathLst>
                <a:path w="3171" h="4052" extrusionOk="0">
                  <a:moveTo>
                    <a:pt x="1381" y="1"/>
                  </a:moveTo>
                  <a:cubicBezTo>
                    <a:pt x="618" y="1"/>
                    <a:pt x="0" y="618"/>
                    <a:pt x="0" y="1381"/>
                  </a:cubicBezTo>
                  <a:lnTo>
                    <a:pt x="0" y="2678"/>
                  </a:lnTo>
                  <a:cubicBezTo>
                    <a:pt x="0" y="3434"/>
                    <a:pt x="618" y="4051"/>
                    <a:pt x="1381" y="4051"/>
                  </a:cubicBezTo>
                  <a:lnTo>
                    <a:pt x="3170" y="4051"/>
                  </a:lnTo>
                  <a:lnTo>
                    <a:pt x="3170" y="1"/>
                  </a:ln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64"/>
            <p:cNvSpPr/>
            <p:nvPr/>
          </p:nvSpPr>
          <p:spPr>
            <a:xfrm>
              <a:off x="2970874" y="2476652"/>
              <a:ext cx="83310" cy="59244"/>
            </a:xfrm>
            <a:custGeom>
              <a:avLst/>
              <a:gdLst/>
              <a:ahLst/>
              <a:cxnLst/>
              <a:rect l="l" t="t" r="r" b="b"/>
              <a:pathLst>
                <a:path w="3171" h="2255" extrusionOk="0">
                  <a:moveTo>
                    <a:pt x="0" y="0"/>
                  </a:moveTo>
                  <a:lnTo>
                    <a:pt x="0" y="881"/>
                  </a:lnTo>
                  <a:cubicBezTo>
                    <a:pt x="0" y="1637"/>
                    <a:pt x="618" y="2254"/>
                    <a:pt x="1381" y="2254"/>
                  </a:cubicBezTo>
                  <a:lnTo>
                    <a:pt x="3170" y="2254"/>
                  </a:lnTo>
                  <a:lnTo>
                    <a:pt x="3170" y="1381"/>
                  </a:lnTo>
                  <a:lnTo>
                    <a:pt x="1381" y="1381"/>
                  </a:lnTo>
                  <a:cubicBezTo>
                    <a:pt x="618" y="1381"/>
                    <a:pt x="0" y="763"/>
                    <a:pt x="0" y="0"/>
                  </a:cubicBezTo>
                  <a:close/>
                </a:path>
              </a:pathLst>
            </a:custGeom>
            <a:solidFill>
              <a:srgbClr val="61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64"/>
            <p:cNvSpPr/>
            <p:nvPr/>
          </p:nvSpPr>
          <p:spPr>
            <a:xfrm>
              <a:off x="3215760" y="2442156"/>
              <a:ext cx="33392" cy="81313"/>
            </a:xfrm>
            <a:custGeom>
              <a:avLst/>
              <a:gdLst/>
              <a:ahLst/>
              <a:cxnLst/>
              <a:rect l="l" t="t" r="r" b="b"/>
              <a:pathLst>
                <a:path w="1271" h="3095" extrusionOk="0">
                  <a:moveTo>
                    <a:pt x="308" y="0"/>
                  </a:moveTo>
                  <a:cubicBezTo>
                    <a:pt x="141" y="0"/>
                    <a:pt x="0" y="208"/>
                    <a:pt x="140" y="370"/>
                  </a:cubicBezTo>
                  <a:cubicBezTo>
                    <a:pt x="792" y="1022"/>
                    <a:pt x="792" y="2069"/>
                    <a:pt x="140" y="2721"/>
                  </a:cubicBezTo>
                  <a:cubicBezTo>
                    <a:pt x="57" y="2804"/>
                    <a:pt x="57" y="2943"/>
                    <a:pt x="140" y="3026"/>
                  </a:cubicBezTo>
                  <a:cubicBezTo>
                    <a:pt x="186" y="3072"/>
                    <a:pt x="245" y="3095"/>
                    <a:pt x="302" y="3095"/>
                  </a:cubicBezTo>
                  <a:cubicBezTo>
                    <a:pt x="358" y="3095"/>
                    <a:pt x="412" y="3074"/>
                    <a:pt x="452" y="3033"/>
                  </a:cubicBezTo>
                  <a:cubicBezTo>
                    <a:pt x="1271" y="2208"/>
                    <a:pt x="1271" y="883"/>
                    <a:pt x="452" y="58"/>
                  </a:cubicBezTo>
                  <a:cubicBezTo>
                    <a:pt x="406" y="18"/>
                    <a:pt x="356" y="0"/>
                    <a:pt x="308" y="0"/>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64"/>
            <p:cNvSpPr/>
            <p:nvPr/>
          </p:nvSpPr>
          <p:spPr>
            <a:xfrm>
              <a:off x="3256561" y="2401513"/>
              <a:ext cx="55829" cy="162627"/>
            </a:xfrm>
            <a:custGeom>
              <a:avLst/>
              <a:gdLst/>
              <a:ahLst/>
              <a:cxnLst/>
              <a:rect l="l" t="t" r="r" b="b"/>
              <a:pathLst>
                <a:path w="2125" h="6190" extrusionOk="0">
                  <a:moveTo>
                    <a:pt x="308" y="1"/>
                  </a:moveTo>
                  <a:cubicBezTo>
                    <a:pt x="141" y="1"/>
                    <a:pt x="1" y="207"/>
                    <a:pt x="141" y="363"/>
                  </a:cubicBezTo>
                  <a:cubicBezTo>
                    <a:pt x="1646" y="1875"/>
                    <a:pt x="1646" y="4310"/>
                    <a:pt x="141" y="5822"/>
                  </a:cubicBezTo>
                  <a:cubicBezTo>
                    <a:pt x="58" y="5905"/>
                    <a:pt x="58" y="6044"/>
                    <a:pt x="141" y="6127"/>
                  </a:cubicBezTo>
                  <a:cubicBezTo>
                    <a:pt x="183" y="6169"/>
                    <a:pt x="238" y="6190"/>
                    <a:pt x="294" y="6190"/>
                  </a:cubicBezTo>
                  <a:cubicBezTo>
                    <a:pt x="351" y="6190"/>
                    <a:pt x="408" y="6169"/>
                    <a:pt x="453" y="6127"/>
                  </a:cubicBezTo>
                  <a:cubicBezTo>
                    <a:pt x="2125" y="4449"/>
                    <a:pt x="2125" y="1737"/>
                    <a:pt x="453" y="58"/>
                  </a:cubicBezTo>
                  <a:cubicBezTo>
                    <a:pt x="407" y="18"/>
                    <a:pt x="356" y="1"/>
                    <a:pt x="308" y="1"/>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64"/>
            <p:cNvSpPr/>
            <p:nvPr/>
          </p:nvSpPr>
          <p:spPr>
            <a:xfrm>
              <a:off x="3296653" y="2361421"/>
              <a:ext cx="77872" cy="242758"/>
            </a:xfrm>
            <a:custGeom>
              <a:avLst/>
              <a:gdLst/>
              <a:ahLst/>
              <a:cxnLst/>
              <a:rect l="l" t="t" r="r" b="b"/>
              <a:pathLst>
                <a:path w="2964" h="9240" extrusionOk="0">
                  <a:moveTo>
                    <a:pt x="302" y="1"/>
                  </a:moveTo>
                  <a:cubicBezTo>
                    <a:pt x="137" y="1"/>
                    <a:pt x="1" y="208"/>
                    <a:pt x="141" y="370"/>
                  </a:cubicBezTo>
                  <a:cubicBezTo>
                    <a:pt x="2478" y="2715"/>
                    <a:pt x="2478" y="6516"/>
                    <a:pt x="141" y="8867"/>
                  </a:cubicBezTo>
                  <a:cubicBezTo>
                    <a:pt x="51" y="8950"/>
                    <a:pt x="51" y="9089"/>
                    <a:pt x="141" y="9172"/>
                  </a:cubicBezTo>
                  <a:cubicBezTo>
                    <a:pt x="183" y="9217"/>
                    <a:pt x="238" y="9240"/>
                    <a:pt x="294" y="9240"/>
                  </a:cubicBezTo>
                  <a:cubicBezTo>
                    <a:pt x="349" y="9240"/>
                    <a:pt x="405" y="9217"/>
                    <a:pt x="446" y="9172"/>
                  </a:cubicBezTo>
                  <a:cubicBezTo>
                    <a:pt x="2964" y="6661"/>
                    <a:pt x="2964" y="2576"/>
                    <a:pt x="446" y="58"/>
                  </a:cubicBezTo>
                  <a:cubicBezTo>
                    <a:pt x="400" y="18"/>
                    <a:pt x="350" y="1"/>
                    <a:pt x="302" y="1"/>
                  </a:cubicBez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64"/>
            <p:cNvSpPr/>
            <p:nvPr/>
          </p:nvSpPr>
          <p:spPr>
            <a:xfrm>
              <a:off x="3151287" y="2329763"/>
              <a:ext cx="37727" cy="305996"/>
            </a:xfrm>
            <a:custGeom>
              <a:avLst/>
              <a:gdLst/>
              <a:ahLst/>
              <a:cxnLst/>
              <a:rect l="l" t="t" r="r" b="b"/>
              <a:pathLst>
                <a:path w="1436" h="11647" extrusionOk="0">
                  <a:moveTo>
                    <a:pt x="458" y="1"/>
                  </a:moveTo>
                  <a:cubicBezTo>
                    <a:pt x="208" y="1"/>
                    <a:pt x="0" y="202"/>
                    <a:pt x="0" y="451"/>
                  </a:cubicBezTo>
                  <a:lnTo>
                    <a:pt x="0" y="11196"/>
                  </a:lnTo>
                  <a:cubicBezTo>
                    <a:pt x="0" y="11445"/>
                    <a:pt x="208" y="11646"/>
                    <a:pt x="458" y="11646"/>
                  </a:cubicBezTo>
                  <a:lnTo>
                    <a:pt x="985" y="11646"/>
                  </a:lnTo>
                  <a:cubicBezTo>
                    <a:pt x="1235" y="11646"/>
                    <a:pt x="1436" y="11445"/>
                    <a:pt x="1436" y="11196"/>
                  </a:cubicBezTo>
                  <a:lnTo>
                    <a:pt x="1436" y="451"/>
                  </a:lnTo>
                  <a:cubicBezTo>
                    <a:pt x="1436" y="202"/>
                    <a:pt x="1235" y="1"/>
                    <a:pt x="985" y="1"/>
                  </a:cubicBezTo>
                  <a:close/>
                </a:path>
              </a:pathLst>
            </a:custGeom>
            <a:solidFill>
              <a:srgbClr val="7A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64"/>
            <p:cNvSpPr/>
            <p:nvPr/>
          </p:nvSpPr>
          <p:spPr>
            <a:xfrm>
              <a:off x="3151287" y="2329763"/>
              <a:ext cx="30450" cy="305996"/>
            </a:xfrm>
            <a:custGeom>
              <a:avLst/>
              <a:gdLst/>
              <a:ahLst/>
              <a:cxnLst/>
              <a:rect l="l" t="t" r="r" b="b"/>
              <a:pathLst>
                <a:path w="1159" h="11647" extrusionOk="0">
                  <a:moveTo>
                    <a:pt x="458" y="1"/>
                  </a:moveTo>
                  <a:cubicBezTo>
                    <a:pt x="208" y="1"/>
                    <a:pt x="0" y="202"/>
                    <a:pt x="0" y="451"/>
                  </a:cubicBezTo>
                  <a:lnTo>
                    <a:pt x="0" y="11196"/>
                  </a:lnTo>
                  <a:cubicBezTo>
                    <a:pt x="0" y="11445"/>
                    <a:pt x="208" y="11646"/>
                    <a:pt x="458" y="11646"/>
                  </a:cubicBezTo>
                  <a:lnTo>
                    <a:pt x="985" y="11646"/>
                  </a:lnTo>
                  <a:cubicBezTo>
                    <a:pt x="1041" y="11646"/>
                    <a:pt x="1103" y="11633"/>
                    <a:pt x="1158" y="11612"/>
                  </a:cubicBezTo>
                  <a:cubicBezTo>
                    <a:pt x="985" y="11542"/>
                    <a:pt x="881" y="11376"/>
                    <a:pt x="881" y="11196"/>
                  </a:cubicBezTo>
                  <a:lnTo>
                    <a:pt x="881" y="451"/>
                  </a:lnTo>
                  <a:cubicBezTo>
                    <a:pt x="881" y="271"/>
                    <a:pt x="992" y="105"/>
                    <a:pt x="1158" y="35"/>
                  </a:cubicBezTo>
                  <a:cubicBezTo>
                    <a:pt x="1103" y="8"/>
                    <a:pt x="1048" y="1"/>
                    <a:pt x="985" y="1"/>
                  </a:cubicBezTo>
                  <a:close/>
                </a:path>
              </a:pathLst>
            </a:custGeom>
            <a:solidFill>
              <a:srgbClr val="61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0" name="Google Shape;8310;p64"/>
          <p:cNvGrpSpPr/>
          <p:nvPr/>
        </p:nvGrpSpPr>
        <p:grpSpPr>
          <a:xfrm>
            <a:off x="3545795" y="2318755"/>
            <a:ext cx="387835" cy="327933"/>
            <a:chOff x="3545795" y="2318755"/>
            <a:chExt cx="387835" cy="327933"/>
          </a:xfrm>
        </p:grpSpPr>
        <p:sp>
          <p:nvSpPr>
            <p:cNvPr id="8311" name="Google Shape;8311;p64"/>
            <p:cNvSpPr/>
            <p:nvPr/>
          </p:nvSpPr>
          <p:spPr>
            <a:xfrm>
              <a:off x="3565315" y="2318755"/>
              <a:ext cx="11691" cy="57694"/>
            </a:xfrm>
            <a:custGeom>
              <a:avLst/>
              <a:gdLst/>
              <a:ahLst/>
              <a:cxnLst/>
              <a:rect l="l" t="t" r="r" b="b"/>
              <a:pathLst>
                <a:path w="445" h="2196" extrusionOk="0">
                  <a:moveTo>
                    <a:pt x="222" y="0"/>
                  </a:moveTo>
                  <a:cubicBezTo>
                    <a:pt x="111" y="0"/>
                    <a:pt x="0" y="73"/>
                    <a:pt x="0" y="218"/>
                  </a:cubicBezTo>
                  <a:lnTo>
                    <a:pt x="0" y="1973"/>
                  </a:lnTo>
                  <a:cubicBezTo>
                    <a:pt x="0" y="2091"/>
                    <a:pt x="97" y="2195"/>
                    <a:pt x="222" y="2195"/>
                  </a:cubicBezTo>
                  <a:cubicBezTo>
                    <a:pt x="347" y="2195"/>
                    <a:pt x="444" y="2091"/>
                    <a:pt x="444" y="1973"/>
                  </a:cubicBezTo>
                  <a:lnTo>
                    <a:pt x="444" y="218"/>
                  </a:lnTo>
                  <a:cubicBezTo>
                    <a:pt x="444" y="73"/>
                    <a:pt x="333" y="0"/>
                    <a:pt x="222"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64"/>
            <p:cNvSpPr/>
            <p:nvPr/>
          </p:nvSpPr>
          <p:spPr>
            <a:xfrm>
              <a:off x="3545795" y="2318755"/>
              <a:ext cx="11691" cy="57694"/>
            </a:xfrm>
            <a:custGeom>
              <a:avLst/>
              <a:gdLst/>
              <a:ahLst/>
              <a:cxnLst/>
              <a:rect l="l" t="t" r="r" b="b"/>
              <a:pathLst>
                <a:path w="445" h="2196" extrusionOk="0">
                  <a:moveTo>
                    <a:pt x="223" y="0"/>
                  </a:moveTo>
                  <a:cubicBezTo>
                    <a:pt x="112" y="0"/>
                    <a:pt x="1" y="73"/>
                    <a:pt x="1" y="218"/>
                  </a:cubicBezTo>
                  <a:lnTo>
                    <a:pt x="1" y="1973"/>
                  </a:lnTo>
                  <a:cubicBezTo>
                    <a:pt x="1" y="2091"/>
                    <a:pt x="98" y="2195"/>
                    <a:pt x="223" y="2195"/>
                  </a:cubicBezTo>
                  <a:cubicBezTo>
                    <a:pt x="341" y="2195"/>
                    <a:pt x="445" y="2091"/>
                    <a:pt x="445" y="1973"/>
                  </a:cubicBezTo>
                  <a:lnTo>
                    <a:pt x="445" y="218"/>
                  </a:lnTo>
                  <a:cubicBezTo>
                    <a:pt x="445" y="73"/>
                    <a:pt x="334" y="0"/>
                    <a:pt x="223"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64"/>
            <p:cNvSpPr/>
            <p:nvPr/>
          </p:nvSpPr>
          <p:spPr>
            <a:xfrm>
              <a:off x="3584888" y="2318755"/>
              <a:ext cx="11796" cy="57694"/>
            </a:xfrm>
            <a:custGeom>
              <a:avLst/>
              <a:gdLst/>
              <a:ahLst/>
              <a:cxnLst/>
              <a:rect l="l" t="t" r="r" b="b"/>
              <a:pathLst>
                <a:path w="449" h="2196" extrusionOk="0">
                  <a:moveTo>
                    <a:pt x="224" y="0"/>
                  </a:moveTo>
                  <a:cubicBezTo>
                    <a:pt x="112" y="0"/>
                    <a:pt x="1" y="73"/>
                    <a:pt x="4" y="218"/>
                  </a:cubicBezTo>
                  <a:lnTo>
                    <a:pt x="4" y="1973"/>
                  </a:lnTo>
                  <a:cubicBezTo>
                    <a:pt x="4" y="2091"/>
                    <a:pt x="101" y="2195"/>
                    <a:pt x="226" y="2195"/>
                  </a:cubicBezTo>
                  <a:cubicBezTo>
                    <a:pt x="344" y="2195"/>
                    <a:pt x="448" y="2091"/>
                    <a:pt x="448" y="1973"/>
                  </a:cubicBezTo>
                  <a:lnTo>
                    <a:pt x="448" y="218"/>
                  </a:lnTo>
                  <a:cubicBezTo>
                    <a:pt x="448" y="73"/>
                    <a:pt x="335" y="0"/>
                    <a:pt x="224"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14" name="Google Shape;8314;p64"/>
            <p:cNvGrpSpPr/>
            <p:nvPr/>
          </p:nvGrpSpPr>
          <p:grpSpPr>
            <a:xfrm>
              <a:off x="3545795" y="2322301"/>
              <a:ext cx="387835" cy="324387"/>
              <a:chOff x="3545795" y="2322301"/>
              <a:chExt cx="387835" cy="324387"/>
            </a:xfrm>
          </p:grpSpPr>
          <p:sp>
            <p:nvSpPr>
              <p:cNvPr id="8315" name="Google Shape;8315;p64"/>
              <p:cNvSpPr/>
              <p:nvPr/>
            </p:nvSpPr>
            <p:spPr>
              <a:xfrm>
                <a:off x="3613604" y="2355089"/>
                <a:ext cx="258968" cy="258994"/>
              </a:xfrm>
              <a:custGeom>
                <a:avLst/>
                <a:gdLst/>
                <a:ahLst/>
                <a:cxnLst/>
                <a:rect l="l" t="t" r="r" b="b"/>
                <a:pathLst>
                  <a:path w="9857" h="9858" extrusionOk="0">
                    <a:moveTo>
                      <a:pt x="4932" y="1"/>
                    </a:moveTo>
                    <a:cubicBezTo>
                      <a:pt x="2213" y="1"/>
                      <a:pt x="0" y="2206"/>
                      <a:pt x="0" y="4925"/>
                    </a:cubicBezTo>
                    <a:cubicBezTo>
                      <a:pt x="0" y="7651"/>
                      <a:pt x="2213" y="9857"/>
                      <a:pt x="4932" y="9857"/>
                    </a:cubicBezTo>
                    <a:cubicBezTo>
                      <a:pt x="7651" y="9857"/>
                      <a:pt x="9857" y="7651"/>
                      <a:pt x="9857" y="4925"/>
                    </a:cubicBezTo>
                    <a:cubicBezTo>
                      <a:pt x="9857" y="2206"/>
                      <a:pt x="7651" y="1"/>
                      <a:pt x="4932" y="1"/>
                    </a:cubicBezTo>
                    <a:close/>
                  </a:path>
                </a:pathLst>
              </a:custGeom>
              <a:solidFill>
                <a:srgbClr val="C3C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64"/>
              <p:cNvSpPr/>
              <p:nvPr/>
            </p:nvSpPr>
            <p:spPr>
              <a:xfrm>
                <a:off x="3639667" y="2380968"/>
                <a:ext cx="207027" cy="207054"/>
              </a:xfrm>
              <a:custGeom>
                <a:avLst/>
                <a:gdLst/>
                <a:ahLst/>
                <a:cxnLst/>
                <a:rect l="l" t="t" r="r" b="b"/>
                <a:pathLst>
                  <a:path w="7880" h="7881" extrusionOk="0">
                    <a:moveTo>
                      <a:pt x="3940" y="1"/>
                    </a:moveTo>
                    <a:cubicBezTo>
                      <a:pt x="1762" y="1"/>
                      <a:pt x="0" y="1769"/>
                      <a:pt x="0" y="3940"/>
                    </a:cubicBezTo>
                    <a:cubicBezTo>
                      <a:pt x="0" y="6118"/>
                      <a:pt x="1762" y="7880"/>
                      <a:pt x="3940" y="7880"/>
                    </a:cubicBezTo>
                    <a:cubicBezTo>
                      <a:pt x="6118" y="7880"/>
                      <a:pt x="7880" y="6118"/>
                      <a:pt x="7880" y="3940"/>
                    </a:cubicBezTo>
                    <a:cubicBezTo>
                      <a:pt x="7880" y="1769"/>
                      <a:pt x="6118" y="1"/>
                      <a:pt x="3940"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64"/>
              <p:cNvSpPr/>
              <p:nvPr/>
            </p:nvSpPr>
            <p:spPr>
              <a:xfrm>
                <a:off x="3722583" y="2380968"/>
                <a:ext cx="129392" cy="207080"/>
              </a:xfrm>
              <a:custGeom>
                <a:avLst/>
                <a:gdLst/>
                <a:ahLst/>
                <a:cxnLst/>
                <a:rect l="l" t="t" r="r" b="b"/>
                <a:pathLst>
                  <a:path w="4925" h="7882" extrusionOk="0">
                    <a:moveTo>
                      <a:pt x="784" y="1"/>
                    </a:moveTo>
                    <a:cubicBezTo>
                      <a:pt x="520" y="1"/>
                      <a:pt x="257" y="28"/>
                      <a:pt x="0" y="84"/>
                    </a:cubicBezTo>
                    <a:cubicBezTo>
                      <a:pt x="1831" y="458"/>
                      <a:pt x="3149" y="2068"/>
                      <a:pt x="3149" y="3940"/>
                    </a:cubicBezTo>
                    <a:cubicBezTo>
                      <a:pt x="3149" y="5813"/>
                      <a:pt x="1831" y="7429"/>
                      <a:pt x="0" y="7804"/>
                    </a:cubicBezTo>
                    <a:cubicBezTo>
                      <a:pt x="263" y="7857"/>
                      <a:pt x="524" y="7882"/>
                      <a:pt x="781" y="7882"/>
                    </a:cubicBezTo>
                    <a:cubicBezTo>
                      <a:pt x="2758" y="7882"/>
                      <a:pt x="4486" y="6386"/>
                      <a:pt x="4689" y="4336"/>
                    </a:cubicBezTo>
                    <a:cubicBezTo>
                      <a:pt x="4925" y="2019"/>
                      <a:pt x="3107" y="8"/>
                      <a:pt x="784" y="1"/>
                    </a:cubicBezTo>
                    <a:close/>
                  </a:path>
                </a:pathLst>
              </a:custGeom>
              <a:solidFill>
                <a:srgbClr val="E4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64"/>
              <p:cNvSpPr/>
              <p:nvPr/>
            </p:nvSpPr>
            <p:spPr>
              <a:xfrm>
                <a:off x="3895140" y="2322301"/>
                <a:ext cx="38489" cy="324387"/>
              </a:xfrm>
              <a:custGeom>
                <a:avLst/>
                <a:gdLst/>
                <a:ahLst/>
                <a:cxnLst/>
                <a:rect l="l" t="t" r="r" b="b"/>
                <a:pathLst>
                  <a:path w="1465" h="12347" extrusionOk="0">
                    <a:moveTo>
                      <a:pt x="1450" y="0"/>
                    </a:moveTo>
                    <a:cubicBezTo>
                      <a:pt x="556" y="541"/>
                      <a:pt x="1" y="1512"/>
                      <a:pt x="1" y="2567"/>
                    </a:cubicBezTo>
                    <a:lnTo>
                      <a:pt x="1" y="5986"/>
                    </a:lnTo>
                    <a:cubicBezTo>
                      <a:pt x="1" y="6204"/>
                      <a:pt x="315" y="6392"/>
                      <a:pt x="576" y="6392"/>
                    </a:cubicBezTo>
                    <a:cubicBezTo>
                      <a:pt x="597" y="6392"/>
                      <a:pt x="618" y="6391"/>
                      <a:pt x="639" y="6388"/>
                    </a:cubicBezTo>
                    <a:lnTo>
                      <a:pt x="639" y="7450"/>
                    </a:lnTo>
                    <a:cubicBezTo>
                      <a:pt x="639" y="8747"/>
                      <a:pt x="285" y="11057"/>
                      <a:pt x="285" y="11542"/>
                    </a:cubicBezTo>
                    <a:cubicBezTo>
                      <a:pt x="285" y="12090"/>
                      <a:pt x="514" y="12347"/>
                      <a:pt x="868" y="12347"/>
                    </a:cubicBezTo>
                    <a:cubicBezTo>
                      <a:pt x="1214" y="12347"/>
                      <a:pt x="1464" y="12090"/>
                      <a:pt x="1464" y="11542"/>
                    </a:cubicBezTo>
                    <a:cubicBezTo>
                      <a:pt x="1464" y="11542"/>
                      <a:pt x="1464" y="4211"/>
                      <a:pt x="1450" y="7"/>
                    </a:cubicBezTo>
                    <a:lnTo>
                      <a:pt x="1450" y="0"/>
                    </a:ln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64"/>
              <p:cNvSpPr/>
              <p:nvPr/>
            </p:nvSpPr>
            <p:spPr>
              <a:xfrm>
                <a:off x="3895140" y="2322301"/>
                <a:ext cx="38489" cy="167960"/>
              </a:xfrm>
              <a:custGeom>
                <a:avLst/>
                <a:gdLst/>
                <a:ahLst/>
                <a:cxnLst/>
                <a:rect l="l" t="t" r="r" b="b"/>
                <a:pathLst>
                  <a:path w="1465" h="6393" extrusionOk="0">
                    <a:moveTo>
                      <a:pt x="1450" y="0"/>
                    </a:moveTo>
                    <a:cubicBezTo>
                      <a:pt x="556" y="541"/>
                      <a:pt x="1" y="1512"/>
                      <a:pt x="1" y="2567"/>
                    </a:cubicBezTo>
                    <a:lnTo>
                      <a:pt x="1" y="5993"/>
                    </a:lnTo>
                    <a:cubicBezTo>
                      <a:pt x="1" y="6205"/>
                      <a:pt x="314" y="6392"/>
                      <a:pt x="576" y="6392"/>
                    </a:cubicBezTo>
                    <a:cubicBezTo>
                      <a:pt x="597" y="6392"/>
                      <a:pt x="618" y="6391"/>
                      <a:pt x="639" y="6388"/>
                    </a:cubicBezTo>
                    <a:lnTo>
                      <a:pt x="1464" y="6375"/>
                    </a:lnTo>
                    <a:cubicBezTo>
                      <a:pt x="1457" y="4356"/>
                      <a:pt x="1450" y="1686"/>
                      <a:pt x="1450" y="7"/>
                    </a:cubicBezTo>
                    <a:lnTo>
                      <a:pt x="1450" y="0"/>
                    </a:lnTo>
                    <a:close/>
                  </a:path>
                </a:pathLst>
              </a:custGeom>
              <a:solidFill>
                <a:srgbClr val="C7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64"/>
              <p:cNvSpPr/>
              <p:nvPr/>
            </p:nvSpPr>
            <p:spPr>
              <a:xfrm>
                <a:off x="3545795" y="2370590"/>
                <a:ext cx="50890" cy="275021"/>
              </a:xfrm>
              <a:custGeom>
                <a:avLst/>
                <a:gdLst/>
                <a:ahLst/>
                <a:cxnLst/>
                <a:rect l="l" t="t" r="r" b="b"/>
                <a:pathLst>
                  <a:path w="1937" h="10468" extrusionOk="0">
                    <a:moveTo>
                      <a:pt x="1" y="0"/>
                    </a:moveTo>
                    <a:lnTo>
                      <a:pt x="1" y="1138"/>
                    </a:lnTo>
                    <a:cubicBezTo>
                      <a:pt x="1" y="1332"/>
                      <a:pt x="98" y="1519"/>
                      <a:pt x="265" y="1637"/>
                    </a:cubicBezTo>
                    <a:cubicBezTo>
                      <a:pt x="424" y="1727"/>
                      <a:pt x="549" y="2060"/>
                      <a:pt x="549" y="2241"/>
                    </a:cubicBezTo>
                    <a:lnTo>
                      <a:pt x="549" y="3912"/>
                    </a:lnTo>
                    <a:cubicBezTo>
                      <a:pt x="549" y="5286"/>
                      <a:pt x="535" y="6652"/>
                      <a:pt x="389" y="8019"/>
                    </a:cubicBezTo>
                    <a:cubicBezTo>
                      <a:pt x="299" y="8830"/>
                      <a:pt x="251" y="9551"/>
                      <a:pt x="251" y="9718"/>
                    </a:cubicBezTo>
                    <a:cubicBezTo>
                      <a:pt x="230" y="10127"/>
                      <a:pt x="556" y="10467"/>
                      <a:pt x="965" y="10467"/>
                    </a:cubicBezTo>
                    <a:cubicBezTo>
                      <a:pt x="1381" y="10467"/>
                      <a:pt x="1707" y="10127"/>
                      <a:pt x="1686" y="9718"/>
                    </a:cubicBezTo>
                    <a:cubicBezTo>
                      <a:pt x="1686" y="9551"/>
                      <a:pt x="1638" y="8830"/>
                      <a:pt x="1548" y="8019"/>
                    </a:cubicBezTo>
                    <a:cubicBezTo>
                      <a:pt x="1402" y="6659"/>
                      <a:pt x="1388" y="5286"/>
                      <a:pt x="1388" y="3912"/>
                    </a:cubicBezTo>
                    <a:lnTo>
                      <a:pt x="1388" y="2255"/>
                    </a:lnTo>
                    <a:cubicBezTo>
                      <a:pt x="1402" y="1991"/>
                      <a:pt x="1534" y="1755"/>
                      <a:pt x="1742" y="1596"/>
                    </a:cubicBezTo>
                    <a:cubicBezTo>
                      <a:pt x="1881" y="1505"/>
                      <a:pt x="1936" y="1304"/>
                      <a:pt x="1936" y="1138"/>
                    </a:cubicBezTo>
                    <a:lnTo>
                      <a:pt x="1936" y="0"/>
                    </a:ln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64"/>
              <p:cNvSpPr/>
              <p:nvPr/>
            </p:nvSpPr>
            <p:spPr>
              <a:xfrm>
                <a:off x="3545795" y="2370590"/>
                <a:ext cx="50890" cy="59244"/>
              </a:xfrm>
              <a:custGeom>
                <a:avLst/>
                <a:gdLst/>
                <a:ahLst/>
                <a:cxnLst/>
                <a:rect l="l" t="t" r="r" b="b"/>
                <a:pathLst>
                  <a:path w="1937" h="2255" extrusionOk="0">
                    <a:moveTo>
                      <a:pt x="1" y="0"/>
                    </a:moveTo>
                    <a:lnTo>
                      <a:pt x="1" y="1138"/>
                    </a:lnTo>
                    <a:cubicBezTo>
                      <a:pt x="1" y="1332"/>
                      <a:pt x="98" y="1519"/>
                      <a:pt x="265" y="1637"/>
                    </a:cubicBezTo>
                    <a:cubicBezTo>
                      <a:pt x="424" y="1727"/>
                      <a:pt x="549" y="2060"/>
                      <a:pt x="549" y="2241"/>
                    </a:cubicBezTo>
                    <a:lnTo>
                      <a:pt x="1388" y="2255"/>
                    </a:lnTo>
                    <a:cubicBezTo>
                      <a:pt x="1402" y="1991"/>
                      <a:pt x="1534" y="1755"/>
                      <a:pt x="1742" y="1603"/>
                    </a:cubicBezTo>
                    <a:cubicBezTo>
                      <a:pt x="1881" y="1505"/>
                      <a:pt x="1936" y="1304"/>
                      <a:pt x="1936" y="1138"/>
                    </a:cubicBezTo>
                    <a:lnTo>
                      <a:pt x="1936" y="0"/>
                    </a:lnTo>
                    <a:close/>
                  </a:path>
                </a:pathLst>
              </a:custGeom>
              <a:solidFill>
                <a:srgbClr val="C7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22" name="Google Shape;8322;p64"/>
          <p:cNvGrpSpPr/>
          <p:nvPr/>
        </p:nvGrpSpPr>
        <p:grpSpPr>
          <a:xfrm>
            <a:off x="4718468" y="2306984"/>
            <a:ext cx="364294" cy="351552"/>
            <a:chOff x="4718468" y="2306984"/>
            <a:chExt cx="364294" cy="351552"/>
          </a:xfrm>
        </p:grpSpPr>
        <p:sp>
          <p:nvSpPr>
            <p:cNvPr id="8323" name="Google Shape;8323;p64"/>
            <p:cNvSpPr/>
            <p:nvPr/>
          </p:nvSpPr>
          <p:spPr>
            <a:xfrm>
              <a:off x="4718468" y="2472869"/>
              <a:ext cx="55593" cy="57195"/>
            </a:xfrm>
            <a:custGeom>
              <a:avLst/>
              <a:gdLst/>
              <a:ahLst/>
              <a:cxnLst/>
              <a:rect l="l" t="t" r="r" b="b"/>
              <a:pathLst>
                <a:path w="2116" h="2177" extrusionOk="0">
                  <a:moveTo>
                    <a:pt x="784" y="408"/>
                  </a:moveTo>
                  <a:cubicBezTo>
                    <a:pt x="930" y="449"/>
                    <a:pt x="1034" y="560"/>
                    <a:pt x="1082" y="699"/>
                  </a:cubicBezTo>
                  <a:cubicBezTo>
                    <a:pt x="1110" y="762"/>
                    <a:pt x="1124" y="824"/>
                    <a:pt x="1124" y="893"/>
                  </a:cubicBezTo>
                  <a:cubicBezTo>
                    <a:pt x="840" y="831"/>
                    <a:pt x="625" y="748"/>
                    <a:pt x="576" y="651"/>
                  </a:cubicBezTo>
                  <a:cubicBezTo>
                    <a:pt x="555" y="609"/>
                    <a:pt x="604" y="533"/>
                    <a:pt x="632" y="491"/>
                  </a:cubicBezTo>
                  <a:cubicBezTo>
                    <a:pt x="659" y="442"/>
                    <a:pt x="715" y="408"/>
                    <a:pt x="763" y="408"/>
                  </a:cubicBezTo>
                  <a:close/>
                  <a:moveTo>
                    <a:pt x="765" y="1"/>
                  </a:moveTo>
                  <a:cubicBezTo>
                    <a:pt x="584" y="1"/>
                    <a:pt x="415" y="89"/>
                    <a:pt x="306" y="241"/>
                  </a:cubicBezTo>
                  <a:cubicBezTo>
                    <a:pt x="111" y="498"/>
                    <a:pt x="146" y="706"/>
                    <a:pt x="208" y="831"/>
                  </a:cubicBezTo>
                  <a:cubicBezTo>
                    <a:pt x="312" y="1046"/>
                    <a:pt x="576" y="1192"/>
                    <a:pt x="1013" y="1289"/>
                  </a:cubicBezTo>
                  <a:cubicBezTo>
                    <a:pt x="999" y="1303"/>
                    <a:pt x="985" y="1323"/>
                    <a:pt x="971" y="1344"/>
                  </a:cubicBezTo>
                  <a:cubicBezTo>
                    <a:pt x="791" y="1587"/>
                    <a:pt x="514" y="1733"/>
                    <a:pt x="208" y="1746"/>
                  </a:cubicBezTo>
                  <a:cubicBezTo>
                    <a:pt x="91" y="1753"/>
                    <a:pt x="0" y="1844"/>
                    <a:pt x="0" y="1961"/>
                  </a:cubicBezTo>
                  <a:cubicBezTo>
                    <a:pt x="0" y="2079"/>
                    <a:pt x="91" y="2170"/>
                    <a:pt x="201" y="2177"/>
                  </a:cubicBezTo>
                  <a:lnTo>
                    <a:pt x="250" y="2177"/>
                  </a:lnTo>
                  <a:cubicBezTo>
                    <a:pt x="500" y="2177"/>
                    <a:pt x="909" y="2086"/>
                    <a:pt x="1297" y="1594"/>
                  </a:cubicBezTo>
                  <a:cubicBezTo>
                    <a:pt x="1353" y="1525"/>
                    <a:pt x="1401" y="1441"/>
                    <a:pt x="1443" y="1358"/>
                  </a:cubicBezTo>
                  <a:cubicBezTo>
                    <a:pt x="1700" y="1386"/>
                    <a:pt x="1901" y="1386"/>
                    <a:pt x="1908" y="1386"/>
                  </a:cubicBezTo>
                  <a:cubicBezTo>
                    <a:pt x="1912" y="1386"/>
                    <a:pt x="1916" y="1386"/>
                    <a:pt x="1920" y="1386"/>
                  </a:cubicBezTo>
                  <a:cubicBezTo>
                    <a:pt x="2032" y="1386"/>
                    <a:pt x="2116" y="1292"/>
                    <a:pt x="2116" y="1178"/>
                  </a:cubicBezTo>
                  <a:cubicBezTo>
                    <a:pt x="2116" y="1067"/>
                    <a:pt x="2019" y="977"/>
                    <a:pt x="1908" y="977"/>
                  </a:cubicBezTo>
                  <a:cubicBezTo>
                    <a:pt x="1790" y="977"/>
                    <a:pt x="1665" y="970"/>
                    <a:pt x="1540" y="956"/>
                  </a:cubicBezTo>
                  <a:cubicBezTo>
                    <a:pt x="1540" y="817"/>
                    <a:pt x="1519" y="678"/>
                    <a:pt x="1464" y="547"/>
                  </a:cubicBezTo>
                  <a:cubicBezTo>
                    <a:pt x="1346" y="255"/>
                    <a:pt x="1103" y="40"/>
                    <a:pt x="840" y="5"/>
                  </a:cubicBezTo>
                  <a:cubicBezTo>
                    <a:pt x="815" y="2"/>
                    <a:pt x="790" y="1"/>
                    <a:pt x="765"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64"/>
            <p:cNvSpPr/>
            <p:nvPr/>
          </p:nvSpPr>
          <p:spPr>
            <a:xfrm>
              <a:off x="4764392" y="2405927"/>
              <a:ext cx="318370" cy="252610"/>
            </a:xfrm>
            <a:custGeom>
              <a:avLst/>
              <a:gdLst/>
              <a:ahLst/>
              <a:cxnLst/>
              <a:rect l="l" t="t" r="r" b="b"/>
              <a:pathLst>
                <a:path w="12118" h="9615" extrusionOk="0">
                  <a:moveTo>
                    <a:pt x="5251" y="1"/>
                  </a:moveTo>
                  <a:cubicBezTo>
                    <a:pt x="2352" y="1"/>
                    <a:pt x="0" y="1326"/>
                    <a:pt x="0" y="4253"/>
                  </a:cubicBezTo>
                  <a:cubicBezTo>
                    <a:pt x="0" y="5938"/>
                    <a:pt x="826" y="7124"/>
                    <a:pt x="2109" y="7804"/>
                  </a:cubicBezTo>
                  <a:cubicBezTo>
                    <a:pt x="2137" y="7825"/>
                    <a:pt x="2157" y="7853"/>
                    <a:pt x="2164" y="7887"/>
                  </a:cubicBezTo>
                  <a:lnTo>
                    <a:pt x="2456" y="9379"/>
                  </a:lnTo>
                  <a:cubicBezTo>
                    <a:pt x="2476" y="9517"/>
                    <a:pt x="2601" y="9615"/>
                    <a:pt x="2747" y="9615"/>
                  </a:cubicBezTo>
                  <a:lnTo>
                    <a:pt x="3711" y="9615"/>
                  </a:lnTo>
                  <a:cubicBezTo>
                    <a:pt x="3857" y="9615"/>
                    <a:pt x="3975" y="9517"/>
                    <a:pt x="4002" y="9379"/>
                  </a:cubicBezTo>
                  <a:lnTo>
                    <a:pt x="4162" y="8546"/>
                  </a:lnTo>
                  <a:cubicBezTo>
                    <a:pt x="4168" y="8495"/>
                    <a:pt x="4222" y="8455"/>
                    <a:pt x="4280" y="8455"/>
                  </a:cubicBezTo>
                  <a:cubicBezTo>
                    <a:pt x="4285" y="8455"/>
                    <a:pt x="4289" y="8456"/>
                    <a:pt x="4294" y="8456"/>
                  </a:cubicBezTo>
                  <a:cubicBezTo>
                    <a:pt x="4613" y="8491"/>
                    <a:pt x="4932" y="8512"/>
                    <a:pt x="5251" y="8512"/>
                  </a:cubicBezTo>
                  <a:cubicBezTo>
                    <a:pt x="5688" y="8512"/>
                    <a:pt x="6125" y="8477"/>
                    <a:pt x="6562" y="8415"/>
                  </a:cubicBezTo>
                  <a:cubicBezTo>
                    <a:pt x="6570" y="8413"/>
                    <a:pt x="6578" y="8412"/>
                    <a:pt x="6586" y="8412"/>
                  </a:cubicBezTo>
                  <a:cubicBezTo>
                    <a:pt x="6638" y="8412"/>
                    <a:pt x="6682" y="8450"/>
                    <a:pt x="6694" y="8505"/>
                  </a:cubicBezTo>
                  <a:lnTo>
                    <a:pt x="6860" y="9372"/>
                  </a:lnTo>
                  <a:cubicBezTo>
                    <a:pt x="6888" y="9510"/>
                    <a:pt x="7006" y="9615"/>
                    <a:pt x="7151" y="9615"/>
                  </a:cubicBezTo>
                  <a:lnTo>
                    <a:pt x="8116" y="9615"/>
                  </a:lnTo>
                  <a:cubicBezTo>
                    <a:pt x="8261" y="9615"/>
                    <a:pt x="8379" y="9510"/>
                    <a:pt x="8407" y="9372"/>
                  </a:cubicBezTo>
                  <a:lnTo>
                    <a:pt x="8705" y="7797"/>
                  </a:lnTo>
                  <a:cubicBezTo>
                    <a:pt x="8712" y="7763"/>
                    <a:pt x="8733" y="7728"/>
                    <a:pt x="8768" y="7714"/>
                  </a:cubicBezTo>
                  <a:cubicBezTo>
                    <a:pt x="9524" y="7319"/>
                    <a:pt x="10155" y="6771"/>
                    <a:pt x="10557" y="6084"/>
                  </a:cubicBezTo>
                  <a:cubicBezTo>
                    <a:pt x="10606" y="5987"/>
                    <a:pt x="10696" y="5918"/>
                    <a:pt x="10793" y="5883"/>
                  </a:cubicBezTo>
                  <a:lnTo>
                    <a:pt x="11722" y="5592"/>
                  </a:lnTo>
                  <a:cubicBezTo>
                    <a:pt x="11958" y="5515"/>
                    <a:pt x="12118" y="5293"/>
                    <a:pt x="12118" y="5044"/>
                  </a:cubicBezTo>
                  <a:lnTo>
                    <a:pt x="12118" y="4093"/>
                  </a:lnTo>
                  <a:cubicBezTo>
                    <a:pt x="12118" y="3844"/>
                    <a:pt x="11958" y="3629"/>
                    <a:pt x="11722" y="3552"/>
                  </a:cubicBezTo>
                  <a:lnTo>
                    <a:pt x="11147" y="3372"/>
                  </a:lnTo>
                  <a:cubicBezTo>
                    <a:pt x="11008" y="3323"/>
                    <a:pt x="10904" y="3212"/>
                    <a:pt x="10862" y="3081"/>
                  </a:cubicBezTo>
                  <a:cubicBezTo>
                    <a:pt x="10196" y="965"/>
                    <a:pt x="7734" y="1"/>
                    <a:pt x="5251"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64"/>
            <p:cNvSpPr/>
            <p:nvPr/>
          </p:nvSpPr>
          <p:spPr>
            <a:xfrm>
              <a:off x="4764760" y="2495595"/>
              <a:ext cx="318002" cy="162574"/>
            </a:xfrm>
            <a:custGeom>
              <a:avLst/>
              <a:gdLst/>
              <a:ahLst/>
              <a:cxnLst/>
              <a:rect l="l" t="t" r="r" b="b"/>
              <a:pathLst>
                <a:path w="12104" h="6188" extrusionOk="0">
                  <a:moveTo>
                    <a:pt x="11285" y="1"/>
                  </a:moveTo>
                  <a:lnTo>
                    <a:pt x="11285" y="507"/>
                  </a:lnTo>
                  <a:cubicBezTo>
                    <a:pt x="11285" y="1131"/>
                    <a:pt x="10890" y="1686"/>
                    <a:pt x="10293" y="1887"/>
                  </a:cubicBezTo>
                  <a:cubicBezTo>
                    <a:pt x="10030" y="1970"/>
                    <a:pt x="9794" y="2144"/>
                    <a:pt x="9621" y="2366"/>
                  </a:cubicBezTo>
                  <a:cubicBezTo>
                    <a:pt x="9413" y="2643"/>
                    <a:pt x="9163" y="2893"/>
                    <a:pt x="8885" y="3108"/>
                  </a:cubicBezTo>
                  <a:cubicBezTo>
                    <a:pt x="8559" y="3365"/>
                    <a:pt x="8337" y="3739"/>
                    <a:pt x="8275" y="4155"/>
                  </a:cubicBezTo>
                  <a:cubicBezTo>
                    <a:pt x="8226" y="4454"/>
                    <a:pt x="8192" y="4766"/>
                    <a:pt x="8171" y="4988"/>
                  </a:cubicBezTo>
                  <a:cubicBezTo>
                    <a:pt x="8150" y="5161"/>
                    <a:pt x="8004" y="5293"/>
                    <a:pt x="7831" y="5293"/>
                  </a:cubicBezTo>
                  <a:lnTo>
                    <a:pt x="7137" y="5293"/>
                  </a:lnTo>
                  <a:cubicBezTo>
                    <a:pt x="6999" y="5293"/>
                    <a:pt x="6874" y="5189"/>
                    <a:pt x="6853" y="5050"/>
                  </a:cubicBezTo>
                  <a:lnTo>
                    <a:pt x="6687" y="4183"/>
                  </a:lnTo>
                  <a:cubicBezTo>
                    <a:pt x="6674" y="4125"/>
                    <a:pt x="6619" y="4085"/>
                    <a:pt x="6562" y="4085"/>
                  </a:cubicBezTo>
                  <a:cubicBezTo>
                    <a:pt x="6557" y="4085"/>
                    <a:pt x="6552" y="4085"/>
                    <a:pt x="6548" y="4086"/>
                  </a:cubicBezTo>
                  <a:cubicBezTo>
                    <a:pt x="6118" y="4155"/>
                    <a:pt x="5681" y="4183"/>
                    <a:pt x="5244" y="4183"/>
                  </a:cubicBezTo>
                  <a:cubicBezTo>
                    <a:pt x="4925" y="4183"/>
                    <a:pt x="4599" y="4169"/>
                    <a:pt x="4280" y="4135"/>
                  </a:cubicBezTo>
                  <a:cubicBezTo>
                    <a:pt x="4272" y="4133"/>
                    <a:pt x="4264" y="4132"/>
                    <a:pt x="4256" y="4132"/>
                  </a:cubicBezTo>
                  <a:cubicBezTo>
                    <a:pt x="4204" y="4132"/>
                    <a:pt x="4161" y="4170"/>
                    <a:pt x="4155" y="4225"/>
                  </a:cubicBezTo>
                  <a:lnTo>
                    <a:pt x="3995" y="5057"/>
                  </a:lnTo>
                  <a:cubicBezTo>
                    <a:pt x="3968" y="5196"/>
                    <a:pt x="3843" y="5293"/>
                    <a:pt x="3704" y="5293"/>
                  </a:cubicBezTo>
                  <a:lnTo>
                    <a:pt x="2733" y="5293"/>
                  </a:lnTo>
                  <a:cubicBezTo>
                    <a:pt x="2594" y="5293"/>
                    <a:pt x="2469" y="5196"/>
                    <a:pt x="2442" y="5057"/>
                  </a:cubicBezTo>
                  <a:lnTo>
                    <a:pt x="2157" y="3566"/>
                  </a:lnTo>
                  <a:cubicBezTo>
                    <a:pt x="2150" y="3531"/>
                    <a:pt x="2130" y="3503"/>
                    <a:pt x="2095" y="3483"/>
                  </a:cubicBezTo>
                  <a:cubicBezTo>
                    <a:pt x="937" y="2865"/>
                    <a:pt x="146" y="1832"/>
                    <a:pt x="14" y="382"/>
                  </a:cubicBezTo>
                  <a:cubicBezTo>
                    <a:pt x="7" y="417"/>
                    <a:pt x="7" y="451"/>
                    <a:pt x="7" y="493"/>
                  </a:cubicBezTo>
                  <a:lnTo>
                    <a:pt x="7" y="500"/>
                  </a:lnTo>
                  <a:cubicBezTo>
                    <a:pt x="7" y="535"/>
                    <a:pt x="0" y="569"/>
                    <a:pt x="0" y="604"/>
                  </a:cubicBezTo>
                  <a:lnTo>
                    <a:pt x="0" y="639"/>
                  </a:lnTo>
                  <a:lnTo>
                    <a:pt x="0" y="715"/>
                  </a:lnTo>
                  <a:lnTo>
                    <a:pt x="0" y="840"/>
                  </a:lnTo>
                  <a:cubicBezTo>
                    <a:pt x="0" y="1041"/>
                    <a:pt x="14" y="1249"/>
                    <a:pt x="35" y="1450"/>
                  </a:cubicBezTo>
                  <a:cubicBezTo>
                    <a:pt x="63" y="1679"/>
                    <a:pt x="111" y="1908"/>
                    <a:pt x="180" y="2130"/>
                  </a:cubicBezTo>
                  <a:lnTo>
                    <a:pt x="194" y="2165"/>
                  </a:lnTo>
                  <a:cubicBezTo>
                    <a:pt x="201" y="2192"/>
                    <a:pt x="215" y="2220"/>
                    <a:pt x="222" y="2255"/>
                  </a:cubicBezTo>
                  <a:lnTo>
                    <a:pt x="236" y="2290"/>
                  </a:lnTo>
                  <a:cubicBezTo>
                    <a:pt x="264" y="2366"/>
                    <a:pt x="291" y="2435"/>
                    <a:pt x="319" y="2511"/>
                  </a:cubicBezTo>
                  <a:lnTo>
                    <a:pt x="333" y="2532"/>
                  </a:lnTo>
                  <a:cubicBezTo>
                    <a:pt x="347" y="2574"/>
                    <a:pt x="361" y="2609"/>
                    <a:pt x="382" y="2643"/>
                  </a:cubicBezTo>
                  <a:lnTo>
                    <a:pt x="389" y="2657"/>
                  </a:lnTo>
                  <a:cubicBezTo>
                    <a:pt x="402" y="2692"/>
                    <a:pt x="423" y="2720"/>
                    <a:pt x="437" y="2754"/>
                  </a:cubicBezTo>
                  <a:lnTo>
                    <a:pt x="444" y="2768"/>
                  </a:lnTo>
                  <a:cubicBezTo>
                    <a:pt x="465" y="2803"/>
                    <a:pt x="479" y="2837"/>
                    <a:pt x="500" y="2872"/>
                  </a:cubicBezTo>
                  <a:lnTo>
                    <a:pt x="513" y="2893"/>
                  </a:lnTo>
                  <a:cubicBezTo>
                    <a:pt x="569" y="2997"/>
                    <a:pt x="638" y="3101"/>
                    <a:pt x="708" y="3198"/>
                  </a:cubicBezTo>
                  <a:lnTo>
                    <a:pt x="728" y="3226"/>
                  </a:lnTo>
                  <a:lnTo>
                    <a:pt x="784" y="3295"/>
                  </a:lnTo>
                  <a:lnTo>
                    <a:pt x="805" y="3323"/>
                  </a:lnTo>
                  <a:cubicBezTo>
                    <a:pt x="826" y="3351"/>
                    <a:pt x="853" y="3385"/>
                    <a:pt x="874" y="3406"/>
                  </a:cubicBezTo>
                  <a:cubicBezTo>
                    <a:pt x="902" y="3441"/>
                    <a:pt x="923" y="3469"/>
                    <a:pt x="950" y="3496"/>
                  </a:cubicBezTo>
                  <a:lnTo>
                    <a:pt x="978" y="3524"/>
                  </a:lnTo>
                  <a:lnTo>
                    <a:pt x="1034" y="3587"/>
                  </a:lnTo>
                  <a:lnTo>
                    <a:pt x="1054" y="3607"/>
                  </a:lnTo>
                  <a:cubicBezTo>
                    <a:pt x="1082" y="3635"/>
                    <a:pt x="1110" y="3663"/>
                    <a:pt x="1138" y="3698"/>
                  </a:cubicBezTo>
                  <a:cubicBezTo>
                    <a:pt x="1172" y="3725"/>
                    <a:pt x="1200" y="3753"/>
                    <a:pt x="1235" y="3781"/>
                  </a:cubicBezTo>
                  <a:cubicBezTo>
                    <a:pt x="1297" y="3843"/>
                    <a:pt x="1367" y="3899"/>
                    <a:pt x="1436" y="3954"/>
                  </a:cubicBezTo>
                  <a:cubicBezTo>
                    <a:pt x="1505" y="4010"/>
                    <a:pt x="1575" y="4058"/>
                    <a:pt x="1644" y="4107"/>
                  </a:cubicBezTo>
                  <a:lnTo>
                    <a:pt x="1755" y="4183"/>
                  </a:lnTo>
                  <a:lnTo>
                    <a:pt x="1859" y="4246"/>
                  </a:lnTo>
                  <a:lnTo>
                    <a:pt x="1887" y="4266"/>
                  </a:lnTo>
                  <a:lnTo>
                    <a:pt x="1963" y="4315"/>
                  </a:lnTo>
                  <a:lnTo>
                    <a:pt x="1998" y="4329"/>
                  </a:lnTo>
                  <a:lnTo>
                    <a:pt x="2102" y="4391"/>
                  </a:lnTo>
                  <a:cubicBezTo>
                    <a:pt x="2116" y="4398"/>
                    <a:pt x="2130" y="4405"/>
                    <a:pt x="2143" y="4419"/>
                  </a:cubicBezTo>
                  <a:lnTo>
                    <a:pt x="2143" y="4426"/>
                  </a:lnTo>
                  <a:cubicBezTo>
                    <a:pt x="2143" y="4433"/>
                    <a:pt x="2143" y="4440"/>
                    <a:pt x="2150" y="4440"/>
                  </a:cubicBezTo>
                  <a:lnTo>
                    <a:pt x="2150" y="4447"/>
                  </a:lnTo>
                  <a:cubicBezTo>
                    <a:pt x="2150" y="4454"/>
                    <a:pt x="2157" y="4461"/>
                    <a:pt x="2157" y="4467"/>
                  </a:cubicBezTo>
                  <a:lnTo>
                    <a:pt x="2442" y="5959"/>
                  </a:lnTo>
                  <a:cubicBezTo>
                    <a:pt x="2442" y="5973"/>
                    <a:pt x="2449" y="5993"/>
                    <a:pt x="2456" y="6007"/>
                  </a:cubicBezTo>
                  <a:cubicBezTo>
                    <a:pt x="2456" y="6014"/>
                    <a:pt x="2462" y="6021"/>
                    <a:pt x="2469" y="6035"/>
                  </a:cubicBezTo>
                  <a:lnTo>
                    <a:pt x="2476" y="6056"/>
                  </a:lnTo>
                  <a:lnTo>
                    <a:pt x="2490" y="6077"/>
                  </a:lnTo>
                  <a:lnTo>
                    <a:pt x="2511" y="6097"/>
                  </a:lnTo>
                  <a:lnTo>
                    <a:pt x="2525" y="6118"/>
                  </a:lnTo>
                  <a:lnTo>
                    <a:pt x="2532" y="6125"/>
                  </a:lnTo>
                  <a:lnTo>
                    <a:pt x="2553" y="6139"/>
                  </a:lnTo>
                  <a:lnTo>
                    <a:pt x="2560" y="6139"/>
                  </a:lnTo>
                  <a:lnTo>
                    <a:pt x="2573" y="6153"/>
                  </a:lnTo>
                  <a:lnTo>
                    <a:pt x="2580" y="6160"/>
                  </a:lnTo>
                  <a:lnTo>
                    <a:pt x="2608" y="6174"/>
                  </a:lnTo>
                  <a:lnTo>
                    <a:pt x="2636" y="6181"/>
                  </a:lnTo>
                  <a:lnTo>
                    <a:pt x="2643" y="6181"/>
                  </a:lnTo>
                  <a:lnTo>
                    <a:pt x="2664" y="6188"/>
                  </a:lnTo>
                  <a:lnTo>
                    <a:pt x="3704" y="6188"/>
                  </a:lnTo>
                  <a:cubicBezTo>
                    <a:pt x="3843" y="6188"/>
                    <a:pt x="3968" y="6084"/>
                    <a:pt x="3995" y="5945"/>
                  </a:cubicBezTo>
                  <a:lnTo>
                    <a:pt x="4148" y="5119"/>
                  </a:lnTo>
                  <a:cubicBezTo>
                    <a:pt x="4148" y="5113"/>
                    <a:pt x="4155" y="5106"/>
                    <a:pt x="4155" y="5099"/>
                  </a:cubicBezTo>
                  <a:lnTo>
                    <a:pt x="4155" y="5092"/>
                  </a:lnTo>
                  <a:lnTo>
                    <a:pt x="4162" y="5078"/>
                  </a:lnTo>
                  <a:cubicBezTo>
                    <a:pt x="4169" y="5071"/>
                    <a:pt x="4169" y="5064"/>
                    <a:pt x="4176" y="5057"/>
                  </a:cubicBezTo>
                  <a:cubicBezTo>
                    <a:pt x="4190" y="5050"/>
                    <a:pt x="4203" y="5036"/>
                    <a:pt x="4217" y="5029"/>
                  </a:cubicBezTo>
                  <a:lnTo>
                    <a:pt x="4273" y="5029"/>
                  </a:lnTo>
                  <a:lnTo>
                    <a:pt x="4432" y="5050"/>
                  </a:lnTo>
                  <a:lnTo>
                    <a:pt x="4474" y="5050"/>
                  </a:lnTo>
                  <a:lnTo>
                    <a:pt x="4627" y="5064"/>
                  </a:lnTo>
                  <a:lnTo>
                    <a:pt x="4786" y="5071"/>
                  </a:lnTo>
                  <a:lnTo>
                    <a:pt x="4828" y="5071"/>
                  </a:lnTo>
                  <a:lnTo>
                    <a:pt x="4994" y="5078"/>
                  </a:lnTo>
                  <a:lnTo>
                    <a:pt x="5237" y="5078"/>
                  </a:lnTo>
                  <a:cubicBezTo>
                    <a:pt x="5348" y="5078"/>
                    <a:pt x="5459" y="5071"/>
                    <a:pt x="5563" y="5071"/>
                  </a:cubicBezTo>
                  <a:lnTo>
                    <a:pt x="5736" y="5064"/>
                  </a:lnTo>
                  <a:lnTo>
                    <a:pt x="5750" y="5064"/>
                  </a:lnTo>
                  <a:lnTo>
                    <a:pt x="5903" y="5050"/>
                  </a:lnTo>
                  <a:cubicBezTo>
                    <a:pt x="6014" y="5043"/>
                    <a:pt x="6125" y="5029"/>
                    <a:pt x="6236" y="5022"/>
                  </a:cubicBezTo>
                  <a:lnTo>
                    <a:pt x="6388" y="5002"/>
                  </a:lnTo>
                  <a:lnTo>
                    <a:pt x="6458" y="4995"/>
                  </a:lnTo>
                  <a:lnTo>
                    <a:pt x="6541" y="4981"/>
                  </a:lnTo>
                  <a:cubicBezTo>
                    <a:pt x="6547" y="4980"/>
                    <a:pt x="6552" y="4980"/>
                    <a:pt x="6558" y="4980"/>
                  </a:cubicBezTo>
                  <a:cubicBezTo>
                    <a:pt x="6606" y="4980"/>
                    <a:pt x="6647" y="5007"/>
                    <a:pt x="6666" y="5050"/>
                  </a:cubicBezTo>
                  <a:cubicBezTo>
                    <a:pt x="6666" y="5057"/>
                    <a:pt x="6673" y="5064"/>
                    <a:pt x="6673" y="5071"/>
                  </a:cubicBezTo>
                  <a:lnTo>
                    <a:pt x="6756" y="5508"/>
                  </a:lnTo>
                  <a:lnTo>
                    <a:pt x="6846" y="5938"/>
                  </a:lnTo>
                  <a:cubicBezTo>
                    <a:pt x="6874" y="6077"/>
                    <a:pt x="6992" y="6181"/>
                    <a:pt x="7137" y="6181"/>
                  </a:cubicBezTo>
                  <a:lnTo>
                    <a:pt x="8178" y="6181"/>
                  </a:lnTo>
                  <a:lnTo>
                    <a:pt x="8199" y="6174"/>
                  </a:lnTo>
                  <a:lnTo>
                    <a:pt x="8206" y="6174"/>
                  </a:lnTo>
                  <a:lnTo>
                    <a:pt x="8233" y="6167"/>
                  </a:lnTo>
                  <a:lnTo>
                    <a:pt x="8254" y="6153"/>
                  </a:lnTo>
                  <a:lnTo>
                    <a:pt x="8261" y="6146"/>
                  </a:lnTo>
                  <a:lnTo>
                    <a:pt x="8282" y="6139"/>
                  </a:lnTo>
                  <a:lnTo>
                    <a:pt x="8289" y="6132"/>
                  </a:lnTo>
                  <a:lnTo>
                    <a:pt x="8303" y="6118"/>
                  </a:lnTo>
                  <a:lnTo>
                    <a:pt x="8310" y="6111"/>
                  </a:lnTo>
                  <a:lnTo>
                    <a:pt x="8330" y="6091"/>
                  </a:lnTo>
                  <a:lnTo>
                    <a:pt x="8337" y="6084"/>
                  </a:lnTo>
                  <a:cubicBezTo>
                    <a:pt x="8358" y="6056"/>
                    <a:pt x="8372" y="6028"/>
                    <a:pt x="8386" y="6000"/>
                  </a:cubicBezTo>
                  <a:cubicBezTo>
                    <a:pt x="8393" y="5986"/>
                    <a:pt x="8393" y="5966"/>
                    <a:pt x="8400" y="5952"/>
                  </a:cubicBezTo>
                  <a:lnTo>
                    <a:pt x="8462" y="5605"/>
                  </a:lnTo>
                  <a:lnTo>
                    <a:pt x="8532" y="5244"/>
                  </a:lnTo>
                  <a:lnTo>
                    <a:pt x="8573" y="5022"/>
                  </a:lnTo>
                  <a:lnTo>
                    <a:pt x="8691" y="4377"/>
                  </a:lnTo>
                  <a:lnTo>
                    <a:pt x="8705" y="4315"/>
                  </a:lnTo>
                  <a:lnTo>
                    <a:pt x="8754" y="4294"/>
                  </a:lnTo>
                  <a:lnTo>
                    <a:pt x="8823" y="4259"/>
                  </a:lnTo>
                  <a:lnTo>
                    <a:pt x="8892" y="4218"/>
                  </a:lnTo>
                  <a:lnTo>
                    <a:pt x="8955" y="4183"/>
                  </a:lnTo>
                  <a:lnTo>
                    <a:pt x="9031" y="4135"/>
                  </a:lnTo>
                  <a:lnTo>
                    <a:pt x="9093" y="4100"/>
                  </a:lnTo>
                  <a:lnTo>
                    <a:pt x="9163" y="4051"/>
                  </a:lnTo>
                  <a:lnTo>
                    <a:pt x="9232" y="4010"/>
                  </a:lnTo>
                  <a:lnTo>
                    <a:pt x="9295" y="3968"/>
                  </a:lnTo>
                  <a:lnTo>
                    <a:pt x="9357" y="3926"/>
                  </a:lnTo>
                  <a:lnTo>
                    <a:pt x="9426" y="3878"/>
                  </a:lnTo>
                  <a:lnTo>
                    <a:pt x="9482" y="3836"/>
                  </a:lnTo>
                  <a:lnTo>
                    <a:pt x="9544" y="3788"/>
                  </a:lnTo>
                  <a:lnTo>
                    <a:pt x="9600" y="3739"/>
                  </a:lnTo>
                  <a:lnTo>
                    <a:pt x="9669" y="3691"/>
                  </a:lnTo>
                  <a:lnTo>
                    <a:pt x="9725" y="3642"/>
                  </a:lnTo>
                  <a:lnTo>
                    <a:pt x="9780" y="3587"/>
                  </a:lnTo>
                  <a:lnTo>
                    <a:pt x="9836" y="3538"/>
                  </a:lnTo>
                  <a:lnTo>
                    <a:pt x="9891" y="3489"/>
                  </a:lnTo>
                  <a:lnTo>
                    <a:pt x="9947" y="3434"/>
                  </a:lnTo>
                  <a:lnTo>
                    <a:pt x="10002" y="3378"/>
                  </a:lnTo>
                  <a:lnTo>
                    <a:pt x="10051" y="3323"/>
                  </a:lnTo>
                  <a:lnTo>
                    <a:pt x="10106" y="3268"/>
                  </a:lnTo>
                  <a:lnTo>
                    <a:pt x="10148" y="3212"/>
                  </a:lnTo>
                  <a:lnTo>
                    <a:pt x="10203" y="3157"/>
                  </a:lnTo>
                  <a:lnTo>
                    <a:pt x="10245" y="3094"/>
                  </a:lnTo>
                  <a:lnTo>
                    <a:pt x="10293" y="3039"/>
                  </a:lnTo>
                  <a:lnTo>
                    <a:pt x="10335" y="2976"/>
                  </a:lnTo>
                  <a:cubicBezTo>
                    <a:pt x="10349" y="2955"/>
                    <a:pt x="10370" y="2935"/>
                    <a:pt x="10384" y="2914"/>
                  </a:cubicBezTo>
                  <a:lnTo>
                    <a:pt x="10425" y="2851"/>
                  </a:lnTo>
                  <a:cubicBezTo>
                    <a:pt x="10439" y="2831"/>
                    <a:pt x="10453" y="2810"/>
                    <a:pt x="10467" y="2789"/>
                  </a:cubicBezTo>
                  <a:cubicBezTo>
                    <a:pt x="10481" y="2768"/>
                    <a:pt x="10495" y="2733"/>
                    <a:pt x="10515" y="2706"/>
                  </a:cubicBezTo>
                  <a:cubicBezTo>
                    <a:pt x="10529" y="2685"/>
                    <a:pt x="10536" y="2678"/>
                    <a:pt x="10543" y="2657"/>
                  </a:cubicBezTo>
                  <a:cubicBezTo>
                    <a:pt x="10599" y="2567"/>
                    <a:pt x="10682" y="2505"/>
                    <a:pt x="10779" y="2470"/>
                  </a:cubicBezTo>
                  <a:lnTo>
                    <a:pt x="11251" y="2317"/>
                  </a:lnTo>
                  <a:lnTo>
                    <a:pt x="11708" y="2172"/>
                  </a:lnTo>
                  <a:cubicBezTo>
                    <a:pt x="11944" y="2095"/>
                    <a:pt x="12104" y="1880"/>
                    <a:pt x="12104" y="1631"/>
                  </a:cubicBezTo>
                  <a:lnTo>
                    <a:pt x="12104" y="680"/>
                  </a:lnTo>
                  <a:cubicBezTo>
                    <a:pt x="12104" y="597"/>
                    <a:pt x="12083" y="514"/>
                    <a:pt x="12048" y="438"/>
                  </a:cubicBezTo>
                  <a:cubicBezTo>
                    <a:pt x="12048" y="431"/>
                    <a:pt x="12041" y="417"/>
                    <a:pt x="12034" y="403"/>
                  </a:cubicBezTo>
                  <a:cubicBezTo>
                    <a:pt x="12007" y="361"/>
                    <a:pt x="11979" y="313"/>
                    <a:pt x="11944" y="278"/>
                  </a:cubicBezTo>
                  <a:cubicBezTo>
                    <a:pt x="11875" y="216"/>
                    <a:pt x="11799" y="167"/>
                    <a:pt x="11715" y="139"/>
                  </a:cubicBezTo>
                  <a:lnTo>
                    <a:pt x="11285" y="1"/>
                  </a:ln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64"/>
            <p:cNvSpPr/>
            <p:nvPr/>
          </p:nvSpPr>
          <p:spPr>
            <a:xfrm>
              <a:off x="4952976" y="2394314"/>
              <a:ext cx="81129" cy="79816"/>
            </a:xfrm>
            <a:custGeom>
              <a:avLst/>
              <a:gdLst/>
              <a:ahLst/>
              <a:cxnLst/>
              <a:rect l="l" t="t" r="r" b="b"/>
              <a:pathLst>
                <a:path w="3088" h="3038" extrusionOk="0">
                  <a:moveTo>
                    <a:pt x="2505" y="1"/>
                  </a:moveTo>
                  <a:cubicBezTo>
                    <a:pt x="2032" y="1"/>
                    <a:pt x="1018" y="445"/>
                    <a:pt x="584" y="644"/>
                  </a:cubicBezTo>
                  <a:cubicBezTo>
                    <a:pt x="452" y="700"/>
                    <a:pt x="362" y="818"/>
                    <a:pt x="327" y="956"/>
                  </a:cubicBezTo>
                  <a:cubicBezTo>
                    <a:pt x="1" y="2513"/>
                    <a:pt x="965" y="3038"/>
                    <a:pt x="1698" y="3038"/>
                  </a:cubicBezTo>
                  <a:cubicBezTo>
                    <a:pt x="1915" y="3038"/>
                    <a:pt x="2112" y="2992"/>
                    <a:pt x="2249" y="2912"/>
                  </a:cubicBezTo>
                  <a:cubicBezTo>
                    <a:pt x="2873" y="2565"/>
                    <a:pt x="3088" y="249"/>
                    <a:pt x="2679" y="34"/>
                  </a:cubicBezTo>
                  <a:cubicBezTo>
                    <a:pt x="2636" y="11"/>
                    <a:pt x="2576" y="1"/>
                    <a:pt x="2505"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64"/>
            <p:cNvSpPr/>
            <p:nvPr/>
          </p:nvSpPr>
          <p:spPr>
            <a:xfrm>
              <a:off x="4993804" y="2493230"/>
              <a:ext cx="35205" cy="22988"/>
            </a:xfrm>
            <a:custGeom>
              <a:avLst/>
              <a:gdLst/>
              <a:ahLst/>
              <a:cxnLst/>
              <a:rect l="l" t="t" r="r" b="b"/>
              <a:pathLst>
                <a:path w="1340" h="875" extrusionOk="0">
                  <a:moveTo>
                    <a:pt x="206" y="0"/>
                  </a:moveTo>
                  <a:cubicBezTo>
                    <a:pt x="103" y="0"/>
                    <a:pt x="1" y="70"/>
                    <a:pt x="1" y="208"/>
                  </a:cubicBezTo>
                  <a:cubicBezTo>
                    <a:pt x="1" y="576"/>
                    <a:pt x="299" y="874"/>
                    <a:pt x="667" y="874"/>
                  </a:cubicBezTo>
                  <a:cubicBezTo>
                    <a:pt x="1034" y="874"/>
                    <a:pt x="1333" y="576"/>
                    <a:pt x="1340" y="208"/>
                  </a:cubicBezTo>
                  <a:cubicBezTo>
                    <a:pt x="1340" y="70"/>
                    <a:pt x="1237" y="0"/>
                    <a:pt x="1135" y="0"/>
                  </a:cubicBezTo>
                  <a:cubicBezTo>
                    <a:pt x="1033" y="0"/>
                    <a:pt x="930" y="70"/>
                    <a:pt x="930" y="208"/>
                  </a:cubicBezTo>
                  <a:cubicBezTo>
                    <a:pt x="930" y="382"/>
                    <a:pt x="800" y="469"/>
                    <a:pt x="670" y="469"/>
                  </a:cubicBezTo>
                  <a:cubicBezTo>
                    <a:pt x="540" y="469"/>
                    <a:pt x="410" y="382"/>
                    <a:pt x="410" y="208"/>
                  </a:cubicBezTo>
                  <a:cubicBezTo>
                    <a:pt x="410" y="70"/>
                    <a:pt x="308" y="0"/>
                    <a:pt x="206"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64"/>
            <p:cNvSpPr/>
            <p:nvPr/>
          </p:nvSpPr>
          <p:spPr>
            <a:xfrm>
              <a:off x="4829916" y="2432278"/>
              <a:ext cx="109793" cy="18470"/>
            </a:xfrm>
            <a:custGeom>
              <a:avLst/>
              <a:gdLst/>
              <a:ahLst/>
              <a:cxnLst/>
              <a:rect l="l" t="t" r="r" b="b"/>
              <a:pathLst>
                <a:path w="4179" h="703" extrusionOk="0">
                  <a:moveTo>
                    <a:pt x="2095" y="0"/>
                  </a:moveTo>
                  <a:cubicBezTo>
                    <a:pt x="1465" y="0"/>
                    <a:pt x="836" y="101"/>
                    <a:pt x="232" y="302"/>
                  </a:cubicBezTo>
                  <a:cubicBezTo>
                    <a:pt x="0" y="377"/>
                    <a:pt x="80" y="702"/>
                    <a:pt x="292" y="702"/>
                  </a:cubicBezTo>
                  <a:cubicBezTo>
                    <a:pt x="315" y="702"/>
                    <a:pt x="339" y="698"/>
                    <a:pt x="364" y="690"/>
                  </a:cubicBezTo>
                  <a:cubicBezTo>
                    <a:pt x="926" y="503"/>
                    <a:pt x="1510" y="409"/>
                    <a:pt x="2095" y="409"/>
                  </a:cubicBezTo>
                  <a:cubicBezTo>
                    <a:pt x="2681" y="409"/>
                    <a:pt x="3267" y="503"/>
                    <a:pt x="3832" y="690"/>
                  </a:cubicBezTo>
                  <a:cubicBezTo>
                    <a:pt x="3853" y="697"/>
                    <a:pt x="3874" y="697"/>
                    <a:pt x="3894" y="697"/>
                  </a:cubicBezTo>
                  <a:cubicBezTo>
                    <a:pt x="4130" y="697"/>
                    <a:pt x="4179" y="371"/>
                    <a:pt x="3957" y="302"/>
                  </a:cubicBezTo>
                  <a:cubicBezTo>
                    <a:pt x="3353" y="101"/>
                    <a:pt x="2724" y="0"/>
                    <a:pt x="2095"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64"/>
            <p:cNvSpPr/>
            <p:nvPr/>
          </p:nvSpPr>
          <p:spPr>
            <a:xfrm>
              <a:off x="4816859" y="2306984"/>
              <a:ext cx="136170" cy="135986"/>
            </a:xfrm>
            <a:custGeom>
              <a:avLst/>
              <a:gdLst/>
              <a:ahLst/>
              <a:cxnLst/>
              <a:rect l="l" t="t" r="r" b="b"/>
              <a:pathLst>
                <a:path w="5183" h="5176" extrusionOk="0">
                  <a:moveTo>
                    <a:pt x="2595" y="1"/>
                  </a:moveTo>
                  <a:cubicBezTo>
                    <a:pt x="1166" y="1"/>
                    <a:pt x="1" y="1159"/>
                    <a:pt x="1" y="2588"/>
                  </a:cubicBezTo>
                  <a:cubicBezTo>
                    <a:pt x="1" y="4017"/>
                    <a:pt x="1166" y="5175"/>
                    <a:pt x="2595" y="5175"/>
                  </a:cubicBezTo>
                  <a:cubicBezTo>
                    <a:pt x="4024" y="5175"/>
                    <a:pt x="5182" y="4017"/>
                    <a:pt x="5182" y="2588"/>
                  </a:cubicBezTo>
                  <a:cubicBezTo>
                    <a:pt x="5182" y="1159"/>
                    <a:pt x="4024" y="1"/>
                    <a:pt x="2595" y="1"/>
                  </a:cubicBezTo>
                  <a:close/>
                </a:path>
              </a:pathLst>
            </a:custGeom>
            <a:solidFill>
              <a:srgbClr val="829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64"/>
            <p:cNvSpPr/>
            <p:nvPr/>
          </p:nvSpPr>
          <p:spPr>
            <a:xfrm>
              <a:off x="4966113" y="2402301"/>
              <a:ext cx="57616" cy="56775"/>
            </a:xfrm>
            <a:custGeom>
              <a:avLst/>
              <a:gdLst/>
              <a:ahLst/>
              <a:cxnLst/>
              <a:rect l="l" t="t" r="r" b="b"/>
              <a:pathLst>
                <a:path w="2193" h="2161" extrusionOk="0">
                  <a:moveTo>
                    <a:pt x="2005" y="0"/>
                  </a:moveTo>
                  <a:cubicBezTo>
                    <a:pt x="1721" y="0"/>
                    <a:pt x="1034" y="236"/>
                    <a:pt x="209" y="611"/>
                  </a:cubicBezTo>
                  <a:cubicBezTo>
                    <a:pt x="167" y="631"/>
                    <a:pt x="132" y="666"/>
                    <a:pt x="125" y="715"/>
                  </a:cubicBezTo>
                  <a:cubicBezTo>
                    <a:pt x="1" y="1283"/>
                    <a:pt x="63" y="1741"/>
                    <a:pt x="306" y="2039"/>
                  </a:cubicBezTo>
                  <a:cubicBezTo>
                    <a:pt x="334" y="2074"/>
                    <a:pt x="368" y="2109"/>
                    <a:pt x="403" y="2144"/>
                  </a:cubicBezTo>
                  <a:cubicBezTo>
                    <a:pt x="414" y="2155"/>
                    <a:pt x="429" y="2160"/>
                    <a:pt x="444" y="2160"/>
                  </a:cubicBezTo>
                  <a:cubicBezTo>
                    <a:pt x="474" y="2160"/>
                    <a:pt x="505" y="2139"/>
                    <a:pt x="514" y="2102"/>
                  </a:cubicBezTo>
                  <a:cubicBezTo>
                    <a:pt x="798" y="971"/>
                    <a:pt x="2192" y="0"/>
                    <a:pt x="2005" y="0"/>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64"/>
            <p:cNvSpPr/>
            <p:nvPr/>
          </p:nvSpPr>
          <p:spPr>
            <a:xfrm>
              <a:off x="4837640" y="2327766"/>
              <a:ext cx="122115" cy="115257"/>
            </a:xfrm>
            <a:custGeom>
              <a:avLst/>
              <a:gdLst/>
              <a:ahLst/>
              <a:cxnLst/>
              <a:rect l="l" t="t" r="r" b="b"/>
              <a:pathLst>
                <a:path w="4648" h="4387" extrusionOk="0">
                  <a:moveTo>
                    <a:pt x="3670" y="0"/>
                  </a:moveTo>
                  <a:lnTo>
                    <a:pt x="1" y="3663"/>
                  </a:lnTo>
                  <a:cubicBezTo>
                    <a:pt x="504" y="4146"/>
                    <a:pt x="1153" y="4387"/>
                    <a:pt x="1802" y="4387"/>
                  </a:cubicBezTo>
                  <a:cubicBezTo>
                    <a:pt x="2466" y="4387"/>
                    <a:pt x="3130" y="4134"/>
                    <a:pt x="3635" y="3628"/>
                  </a:cubicBezTo>
                  <a:cubicBezTo>
                    <a:pt x="4634" y="2629"/>
                    <a:pt x="4648" y="1013"/>
                    <a:pt x="3670" y="0"/>
                  </a:cubicBezTo>
                  <a:close/>
                </a:path>
              </a:pathLst>
            </a:custGeom>
            <a:solidFill>
              <a:srgbClr val="828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64"/>
            <p:cNvSpPr/>
            <p:nvPr/>
          </p:nvSpPr>
          <p:spPr>
            <a:xfrm>
              <a:off x="4864070" y="2336305"/>
              <a:ext cx="41931" cy="76611"/>
            </a:xfrm>
            <a:custGeom>
              <a:avLst/>
              <a:gdLst/>
              <a:ahLst/>
              <a:cxnLst/>
              <a:rect l="l" t="t" r="r" b="b"/>
              <a:pathLst>
                <a:path w="1596" h="2916" extrusionOk="0">
                  <a:moveTo>
                    <a:pt x="763" y="515"/>
                  </a:moveTo>
                  <a:lnTo>
                    <a:pt x="763" y="1160"/>
                  </a:lnTo>
                  <a:cubicBezTo>
                    <a:pt x="569" y="1090"/>
                    <a:pt x="417" y="1014"/>
                    <a:pt x="417" y="813"/>
                  </a:cubicBezTo>
                  <a:cubicBezTo>
                    <a:pt x="417" y="626"/>
                    <a:pt x="562" y="542"/>
                    <a:pt x="763" y="515"/>
                  </a:cubicBezTo>
                  <a:close/>
                  <a:moveTo>
                    <a:pt x="930" y="1624"/>
                  </a:moveTo>
                  <a:cubicBezTo>
                    <a:pt x="1103" y="1701"/>
                    <a:pt x="1242" y="1798"/>
                    <a:pt x="1242" y="2020"/>
                  </a:cubicBezTo>
                  <a:cubicBezTo>
                    <a:pt x="1242" y="2228"/>
                    <a:pt x="1117" y="2339"/>
                    <a:pt x="930" y="2374"/>
                  </a:cubicBezTo>
                  <a:lnTo>
                    <a:pt x="930" y="1624"/>
                  </a:lnTo>
                  <a:close/>
                  <a:moveTo>
                    <a:pt x="829" y="1"/>
                  </a:moveTo>
                  <a:cubicBezTo>
                    <a:pt x="784" y="1"/>
                    <a:pt x="742" y="40"/>
                    <a:pt x="736" y="85"/>
                  </a:cubicBezTo>
                  <a:lnTo>
                    <a:pt x="736" y="189"/>
                  </a:lnTo>
                  <a:cubicBezTo>
                    <a:pt x="403" y="230"/>
                    <a:pt x="63" y="404"/>
                    <a:pt x="63" y="854"/>
                  </a:cubicBezTo>
                  <a:cubicBezTo>
                    <a:pt x="63" y="1305"/>
                    <a:pt x="417" y="1430"/>
                    <a:pt x="736" y="1548"/>
                  </a:cubicBezTo>
                  <a:lnTo>
                    <a:pt x="736" y="2380"/>
                  </a:lnTo>
                  <a:cubicBezTo>
                    <a:pt x="375" y="2353"/>
                    <a:pt x="278" y="2103"/>
                    <a:pt x="160" y="2103"/>
                  </a:cubicBezTo>
                  <a:cubicBezTo>
                    <a:pt x="70" y="2103"/>
                    <a:pt x="0" y="2221"/>
                    <a:pt x="0" y="2311"/>
                  </a:cubicBezTo>
                  <a:cubicBezTo>
                    <a:pt x="0" y="2484"/>
                    <a:pt x="299" y="2720"/>
                    <a:pt x="736" y="2727"/>
                  </a:cubicBezTo>
                  <a:lnTo>
                    <a:pt x="736" y="2831"/>
                  </a:lnTo>
                  <a:cubicBezTo>
                    <a:pt x="742" y="2882"/>
                    <a:pt x="783" y="2915"/>
                    <a:pt x="827" y="2915"/>
                  </a:cubicBezTo>
                  <a:cubicBezTo>
                    <a:pt x="831" y="2915"/>
                    <a:pt x="835" y="2915"/>
                    <a:pt x="840" y="2915"/>
                  </a:cubicBezTo>
                  <a:cubicBezTo>
                    <a:pt x="895" y="2915"/>
                    <a:pt x="951" y="2880"/>
                    <a:pt x="951" y="2831"/>
                  </a:cubicBezTo>
                  <a:lnTo>
                    <a:pt x="951" y="2713"/>
                  </a:lnTo>
                  <a:cubicBezTo>
                    <a:pt x="1339" y="2658"/>
                    <a:pt x="1596" y="2415"/>
                    <a:pt x="1596" y="1978"/>
                  </a:cubicBezTo>
                  <a:cubicBezTo>
                    <a:pt x="1596" y="1493"/>
                    <a:pt x="1256" y="1340"/>
                    <a:pt x="951" y="1229"/>
                  </a:cubicBezTo>
                  <a:lnTo>
                    <a:pt x="951" y="515"/>
                  </a:lnTo>
                  <a:cubicBezTo>
                    <a:pt x="1200" y="528"/>
                    <a:pt x="1290" y="639"/>
                    <a:pt x="1374" y="639"/>
                  </a:cubicBezTo>
                  <a:cubicBezTo>
                    <a:pt x="1485" y="639"/>
                    <a:pt x="1533" y="508"/>
                    <a:pt x="1533" y="438"/>
                  </a:cubicBezTo>
                  <a:cubicBezTo>
                    <a:pt x="1533" y="265"/>
                    <a:pt x="1193" y="189"/>
                    <a:pt x="951" y="182"/>
                  </a:cubicBezTo>
                  <a:lnTo>
                    <a:pt x="951" y="85"/>
                  </a:lnTo>
                  <a:cubicBezTo>
                    <a:pt x="951" y="43"/>
                    <a:pt x="895" y="1"/>
                    <a:pt x="840" y="1"/>
                  </a:cubicBezTo>
                  <a:cubicBezTo>
                    <a:pt x="836" y="1"/>
                    <a:pt x="832" y="1"/>
                    <a:pt x="829" y="1"/>
                  </a:cubicBezTo>
                  <a:close/>
                </a:path>
              </a:pathLst>
            </a:custGeom>
            <a:solidFill>
              <a:srgbClr val="5A6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3" name="Google Shape;8333;p64"/>
          <p:cNvGrpSpPr/>
          <p:nvPr/>
        </p:nvGrpSpPr>
        <p:grpSpPr>
          <a:xfrm>
            <a:off x="4147908" y="2303017"/>
            <a:ext cx="361194" cy="359355"/>
            <a:chOff x="4147908" y="2303017"/>
            <a:chExt cx="361194" cy="359355"/>
          </a:xfrm>
        </p:grpSpPr>
        <p:sp>
          <p:nvSpPr>
            <p:cNvPr id="8334" name="Google Shape;8334;p64"/>
            <p:cNvSpPr/>
            <p:nvPr/>
          </p:nvSpPr>
          <p:spPr>
            <a:xfrm>
              <a:off x="4147908" y="2365861"/>
              <a:ext cx="296511" cy="296511"/>
            </a:xfrm>
            <a:custGeom>
              <a:avLst/>
              <a:gdLst/>
              <a:ahLst/>
              <a:cxnLst/>
              <a:rect l="l" t="t" r="r" b="b"/>
              <a:pathLst>
                <a:path w="11286" h="11286" extrusionOk="0">
                  <a:moveTo>
                    <a:pt x="5639" y="0"/>
                  </a:moveTo>
                  <a:cubicBezTo>
                    <a:pt x="2525" y="0"/>
                    <a:pt x="0" y="2525"/>
                    <a:pt x="0" y="5646"/>
                  </a:cubicBezTo>
                  <a:cubicBezTo>
                    <a:pt x="0" y="8760"/>
                    <a:pt x="2525" y="11285"/>
                    <a:pt x="5639" y="11285"/>
                  </a:cubicBezTo>
                  <a:cubicBezTo>
                    <a:pt x="8761" y="11285"/>
                    <a:pt x="11285" y="8760"/>
                    <a:pt x="11285" y="5646"/>
                  </a:cubicBezTo>
                  <a:cubicBezTo>
                    <a:pt x="11285" y="2525"/>
                    <a:pt x="8761" y="0"/>
                    <a:pt x="5639"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64"/>
            <p:cNvSpPr/>
            <p:nvPr/>
          </p:nvSpPr>
          <p:spPr>
            <a:xfrm>
              <a:off x="4296059" y="2508179"/>
              <a:ext cx="148361" cy="11875"/>
            </a:xfrm>
            <a:custGeom>
              <a:avLst/>
              <a:gdLst/>
              <a:ahLst/>
              <a:cxnLst/>
              <a:rect l="l" t="t" r="r" b="b"/>
              <a:pathLst>
                <a:path w="5647" h="452" extrusionOk="0">
                  <a:moveTo>
                    <a:pt x="0" y="0"/>
                  </a:moveTo>
                  <a:lnTo>
                    <a:pt x="0" y="451"/>
                  </a:lnTo>
                  <a:lnTo>
                    <a:pt x="5639" y="451"/>
                  </a:lnTo>
                  <a:cubicBezTo>
                    <a:pt x="5639" y="375"/>
                    <a:pt x="5646" y="305"/>
                    <a:pt x="5646" y="229"/>
                  </a:cubicBezTo>
                  <a:cubicBezTo>
                    <a:pt x="5646" y="153"/>
                    <a:pt x="5646" y="76"/>
                    <a:pt x="5639"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64"/>
            <p:cNvSpPr/>
            <p:nvPr/>
          </p:nvSpPr>
          <p:spPr>
            <a:xfrm>
              <a:off x="4420695" y="2303017"/>
              <a:ext cx="88407" cy="86542"/>
            </a:xfrm>
            <a:custGeom>
              <a:avLst/>
              <a:gdLst/>
              <a:ahLst/>
              <a:cxnLst/>
              <a:rect l="l" t="t" r="r" b="b"/>
              <a:pathLst>
                <a:path w="3365" h="3294" extrusionOk="0">
                  <a:moveTo>
                    <a:pt x="2029" y="0"/>
                  </a:moveTo>
                  <a:cubicBezTo>
                    <a:pt x="1974" y="0"/>
                    <a:pt x="1918" y="21"/>
                    <a:pt x="1873" y="68"/>
                  </a:cubicBezTo>
                  <a:lnTo>
                    <a:pt x="202" y="1740"/>
                  </a:lnTo>
                  <a:cubicBezTo>
                    <a:pt x="70" y="1865"/>
                    <a:pt x="1" y="2038"/>
                    <a:pt x="1" y="2219"/>
                  </a:cubicBezTo>
                  <a:lnTo>
                    <a:pt x="1" y="3294"/>
                  </a:lnTo>
                  <a:lnTo>
                    <a:pt x="1069" y="3294"/>
                  </a:lnTo>
                  <a:cubicBezTo>
                    <a:pt x="1249" y="3294"/>
                    <a:pt x="1423" y="3224"/>
                    <a:pt x="1547" y="3099"/>
                  </a:cubicBezTo>
                  <a:lnTo>
                    <a:pt x="3226" y="1421"/>
                  </a:lnTo>
                  <a:cubicBezTo>
                    <a:pt x="3365" y="1282"/>
                    <a:pt x="3268" y="1039"/>
                    <a:pt x="3066" y="1039"/>
                  </a:cubicBezTo>
                  <a:lnTo>
                    <a:pt x="2255" y="1039"/>
                  </a:lnTo>
                  <a:lnTo>
                    <a:pt x="2255" y="228"/>
                  </a:lnTo>
                  <a:cubicBezTo>
                    <a:pt x="2255" y="92"/>
                    <a:pt x="2144" y="0"/>
                    <a:pt x="2029"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64"/>
            <p:cNvSpPr/>
            <p:nvPr/>
          </p:nvSpPr>
          <p:spPr>
            <a:xfrm>
              <a:off x="4420695" y="2303017"/>
              <a:ext cx="59376" cy="86542"/>
            </a:xfrm>
            <a:custGeom>
              <a:avLst/>
              <a:gdLst/>
              <a:ahLst/>
              <a:cxnLst/>
              <a:rect l="l" t="t" r="r" b="b"/>
              <a:pathLst>
                <a:path w="2260" h="3294" extrusionOk="0">
                  <a:moveTo>
                    <a:pt x="2031" y="0"/>
                  </a:moveTo>
                  <a:cubicBezTo>
                    <a:pt x="1975" y="0"/>
                    <a:pt x="1918" y="21"/>
                    <a:pt x="1873" y="68"/>
                  </a:cubicBezTo>
                  <a:lnTo>
                    <a:pt x="202" y="1740"/>
                  </a:lnTo>
                  <a:cubicBezTo>
                    <a:pt x="70" y="1865"/>
                    <a:pt x="1" y="2038"/>
                    <a:pt x="1" y="2219"/>
                  </a:cubicBezTo>
                  <a:lnTo>
                    <a:pt x="1" y="3294"/>
                  </a:lnTo>
                  <a:lnTo>
                    <a:pt x="2255" y="1039"/>
                  </a:lnTo>
                  <a:lnTo>
                    <a:pt x="2255" y="228"/>
                  </a:lnTo>
                  <a:cubicBezTo>
                    <a:pt x="2260" y="92"/>
                    <a:pt x="2147" y="0"/>
                    <a:pt x="2031"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64"/>
            <p:cNvSpPr/>
            <p:nvPr/>
          </p:nvSpPr>
          <p:spPr>
            <a:xfrm>
              <a:off x="4183429" y="2401382"/>
              <a:ext cx="225444" cy="225444"/>
            </a:xfrm>
            <a:custGeom>
              <a:avLst/>
              <a:gdLst/>
              <a:ahLst/>
              <a:cxnLst/>
              <a:rect l="l" t="t" r="r" b="b"/>
              <a:pathLst>
                <a:path w="8581" h="8581" extrusionOk="0">
                  <a:moveTo>
                    <a:pt x="4287" y="1"/>
                  </a:moveTo>
                  <a:cubicBezTo>
                    <a:pt x="1922" y="1"/>
                    <a:pt x="1" y="1922"/>
                    <a:pt x="1" y="4294"/>
                  </a:cubicBezTo>
                  <a:cubicBezTo>
                    <a:pt x="1" y="6659"/>
                    <a:pt x="1922" y="8581"/>
                    <a:pt x="4287" y="8581"/>
                  </a:cubicBezTo>
                  <a:cubicBezTo>
                    <a:pt x="6659" y="8581"/>
                    <a:pt x="8581" y="6659"/>
                    <a:pt x="8581" y="4294"/>
                  </a:cubicBezTo>
                  <a:cubicBezTo>
                    <a:pt x="8581" y="1922"/>
                    <a:pt x="6659"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64"/>
            <p:cNvSpPr/>
            <p:nvPr/>
          </p:nvSpPr>
          <p:spPr>
            <a:xfrm>
              <a:off x="4296059" y="2508179"/>
              <a:ext cx="112814" cy="11875"/>
            </a:xfrm>
            <a:custGeom>
              <a:avLst/>
              <a:gdLst/>
              <a:ahLst/>
              <a:cxnLst/>
              <a:rect l="l" t="t" r="r" b="b"/>
              <a:pathLst>
                <a:path w="4294" h="452" extrusionOk="0">
                  <a:moveTo>
                    <a:pt x="0" y="0"/>
                  </a:moveTo>
                  <a:lnTo>
                    <a:pt x="0" y="451"/>
                  </a:lnTo>
                  <a:lnTo>
                    <a:pt x="4280" y="451"/>
                  </a:lnTo>
                  <a:cubicBezTo>
                    <a:pt x="4280" y="375"/>
                    <a:pt x="4294" y="305"/>
                    <a:pt x="4294" y="229"/>
                  </a:cubicBezTo>
                  <a:cubicBezTo>
                    <a:pt x="4294" y="153"/>
                    <a:pt x="4287" y="76"/>
                    <a:pt x="4280" y="0"/>
                  </a:cubicBez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64"/>
            <p:cNvSpPr/>
            <p:nvPr/>
          </p:nvSpPr>
          <p:spPr>
            <a:xfrm>
              <a:off x="4213143" y="2431096"/>
              <a:ext cx="166042" cy="166042"/>
            </a:xfrm>
            <a:custGeom>
              <a:avLst/>
              <a:gdLst/>
              <a:ahLst/>
              <a:cxnLst/>
              <a:rect l="l" t="t" r="r" b="b"/>
              <a:pathLst>
                <a:path w="6320" h="6320" extrusionOk="0">
                  <a:moveTo>
                    <a:pt x="3156" y="0"/>
                  </a:moveTo>
                  <a:cubicBezTo>
                    <a:pt x="1415" y="0"/>
                    <a:pt x="0" y="1415"/>
                    <a:pt x="0" y="3163"/>
                  </a:cubicBezTo>
                  <a:cubicBezTo>
                    <a:pt x="0" y="4904"/>
                    <a:pt x="1415" y="6319"/>
                    <a:pt x="3156" y="6319"/>
                  </a:cubicBezTo>
                  <a:cubicBezTo>
                    <a:pt x="4904" y="6319"/>
                    <a:pt x="6319" y="4904"/>
                    <a:pt x="6319" y="3163"/>
                  </a:cubicBezTo>
                  <a:cubicBezTo>
                    <a:pt x="6319" y="1415"/>
                    <a:pt x="4904" y="0"/>
                    <a:pt x="3156"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64"/>
            <p:cNvSpPr/>
            <p:nvPr/>
          </p:nvSpPr>
          <p:spPr>
            <a:xfrm>
              <a:off x="4296059" y="2508179"/>
              <a:ext cx="83126" cy="11875"/>
            </a:xfrm>
            <a:custGeom>
              <a:avLst/>
              <a:gdLst/>
              <a:ahLst/>
              <a:cxnLst/>
              <a:rect l="l" t="t" r="r" b="b"/>
              <a:pathLst>
                <a:path w="3164" h="452" extrusionOk="0">
                  <a:moveTo>
                    <a:pt x="0" y="0"/>
                  </a:moveTo>
                  <a:lnTo>
                    <a:pt x="0" y="451"/>
                  </a:lnTo>
                  <a:lnTo>
                    <a:pt x="3149" y="451"/>
                  </a:lnTo>
                  <a:cubicBezTo>
                    <a:pt x="3156" y="375"/>
                    <a:pt x="3163" y="305"/>
                    <a:pt x="3163" y="229"/>
                  </a:cubicBezTo>
                  <a:cubicBezTo>
                    <a:pt x="3163" y="153"/>
                    <a:pt x="3156" y="76"/>
                    <a:pt x="3149"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64"/>
            <p:cNvSpPr/>
            <p:nvPr/>
          </p:nvSpPr>
          <p:spPr>
            <a:xfrm>
              <a:off x="4248663" y="2466616"/>
              <a:ext cx="94975" cy="94975"/>
            </a:xfrm>
            <a:custGeom>
              <a:avLst/>
              <a:gdLst/>
              <a:ahLst/>
              <a:cxnLst/>
              <a:rect l="l" t="t" r="r" b="b"/>
              <a:pathLst>
                <a:path w="3615" h="3615" extrusionOk="0">
                  <a:moveTo>
                    <a:pt x="1804" y="1"/>
                  </a:moveTo>
                  <a:cubicBezTo>
                    <a:pt x="812" y="1"/>
                    <a:pt x="1" y="812"/>
                    <a:pt x="1" y="1811"/>
                  </a:cubicBezTo>
                  <a:cubicBezTo>
                    <a:pt x="1" y="2803"/>
                    <a:pt x="812" y="3614"/>
                    <a:pt x="1804" y="3614"/>
                  </a:cubicBezTo>
                  <a:cubicBezTo>
                    <a:pt x="2803" y="3614"/>
                    <a:pt x="3615" y="2803"/>
                    <a:pt x="3615" y="1811"/>
                  </a:cubicBezTo>
                  <a:cubicBezTo>
                    <a:pt x="3615" y="812"/>
                    <a:pt x="2803" y="1"/>
                    <a:pt x="1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64"/>
            <p:cNvSpPr/>
            <p:nvPr/>
          </p:nvSpPr>
          <p:spPr>
            <a:xfrm>
              <a:off x="4296059" y="2508179"/>
              <a:ext cx="47763" cy="11875"/>
            </a:xfrm>
            <a:custGeom>
              <a:avLst/>
              <a:gdLst/>
              <a:ahLst/>
              <a:cxnLst/>
              <a:rect l="l" t="t" r="r" b="b"/>
              <a:pathLst>
                <a:path w="1818" h="452" extrusionOk="0">
                  <a:moveTo>
                    <a:pt x="0" y="0"/>
                  </a:moveTo>
                  <a:lnTo>
                    <a:pt x="0" y="451"/>
                  </a:lnTo>
                  <a:lnTo>
                    <a:pt x="1797" y="451"/>
                  </a:lnTo>
                  <a:cubicBezTo>
                    <a:pt x="1818" y="305"/>
                    <a:pt x="1818" y="153"/>
                    <a:pt x="1797" y="0"/>
                  </a:cubicBez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64"/>
            <p:cNvSpPr/>
            <p:nvPr/>
          </p:nvSpPr>
          <p:spPr>
            <a:xfrm>
              <a:off x="4278377" y="2496330"/>
              <a:ext cx="35547" cy="35547"/>
            </a:xfrm>
            <a:custGeom>
              <a:avLst/>
              <a:gdLst/>
              <a:ahLst/>
              <a:cxnLst/>
              <a:rect l="l" t="t" r="r" b="b"/>
              <a:pathLst>
                <a:path w="1353" h="1353" extrusionOk="0">
                  <a:moveTo>
                    <a:pt x="673" y="0"/>
                  </a:moveTo>
                  <a:cubicBezTo>
                    <a:pt x="299" y="0"/>
                    <a:pt x="0" y="306"/>
                    <a:pt x="0" y="680"/>
                  </a:cubicBezTo>
                  <a:cubicBezTo>
                    <a:pt x="0" y="1055"/>
                    <a:pt x="299" y="1353"/>
                    <a:pt x="673" y="1353"/>
                  </a:cubicBezTo>
                  <a:cubicBezTo>
                    <a:pt x="1048" y="1353"/>
                    <a:pt x="1353" y="1055"/>
                    <a:pt x="1353" y="680"/>
                  </a:cubicBezTo>
                  <a:cubicBezTo>
                    <a:pt x="1353" y="306"/>
                    <a:pt x="1048" y="0"/>
                    <a:pt x="673"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64"/>
            <p:cNvSpPr/>
            <p:nvPr/>
          </p:nvSpPr>
          <p:spPr>
            <a:xfrm>
              <a:off x="4296059" y="2508179"/>
              <a:ext cx="18233" cy="11875"/>
            </a:xfrm>
            <a:custGeom>
              <a:avLst/>
              <a:gdLst/>
              <a:ahLst/>
              <a:cxnLst/>
              <a:rect l="l" t="t" r="r" b="b"/>
              <a:pathLst>
                <a:path w="694" h="452" extrusionOk="0">
                  <a:moveTo>
                    <a:pt x="0" y="0"/>
                  </a:moveTo>
                  <a:lnTo>
                    <a:pt x="0" y="451"/>
                  </a:lnTo>
                  <a:lnTo>
                    <a:pt x="638" y="451"/>
                  </a:lnTo>
                  <a:cubicBezTo>
                    <a:pt x="694" y="305"/>
                    <a:pt x="694" y="146"/>
                    <a:pt x="638"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64"/>
            <p:cNvSpPr/>
            <p:nvPr/>
          </p:nvSpPr>
          <p:spPr>
            <a:xfrm>
              <a:off x="4287678" y="2480094"/>
              <a:ext cx="42483" cy="40013"/>
            </a:xfrm>
            <a:custGeom>
              <a:avLst/>
              <a:gdLst/>
              <a:ahLst/>
              <a:cxnLst/>
              <a:rect l="l" t="t" r="r" b="b"/>
              <a:pathLst>
                <a:path w="1617" h="1523" extrusionOk="0">
                  <a:moveTo>
                    <a:pt x="1297" y="1"/>
                  </a:moveTo>
                  <a:lnTo>
                    <a:pt x="160" y="1132"/>
                  </a:lnTo>
                  <a:cubicBezTo>
                    <a:pt x="0" y="1296"/>
                    <a:pt x="150" y="1522"/>
                    <a:pt x="323" y="1522"/>
                  </a:cubicBezTo>
                  <a:cubicBezTo>
                    <a:pt x="375" y="1522"/>
                    <a:pt x="430" y="1501"/>
                    <a:pt x="479" y="1451"/>
                  </a:cubicBezTo>
                  <a:lnTo>
                    <a:pt x="1616" y="320"/>
                  </a:lnTo>
                  <a:lnTo>
                    <a:pt x="1297" y="1"/>
                  </a:ln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64"/>
            <p:cNvSpPr/>
            <p:nvPr/>
          </p:nvSpPr>
          <p:spPr>
            <a:xfrm>
              <a:off x="4314817" y="2315313"/>
              <a:ext cx="182568" cy="178128"/>
            </a:xfrm>
            <a:custGeom>
              <a:avLst/>
              <a:gdLst/>
              <a:ahLst/>
              <a:cxnLst/>
              <a:rect l="l" t="t" r="r" b="b"/>
              <a:pathLst>
                <a:path w="6949" h="6780" extrusionOk="0">
                  <a:moveTo>
                    <a:pt x="6625" y="1"/>
                  </a:moveTo>
                  <a:cubicBezTo>
                    <a:pt x="6572" y="1"/>
                    <a:pt x="6516" y="22"/>
                    <a:pt x="6465" y="72"/>
                  </a:cubicBezTo>
                  <a:lnTo>
                    <a:pt x="146" y="6391"/>
                  </a:lnTo>
                  <a:cubicBezTo>
                    <a:pt x="1" y="6537"/>
                    <a:pt x="105" y="6779"/>
                    <a:pt x="306" y="6779"/>
                  </a:cubicBezTo>
                  <a:cubicBezTo>
                    <a:pt x="368" y="6772"/>
                    <a:pt x="424" y="6752"/>
                    <a:pt x="465" y="6710"/>
                  </a:cubicBezTo>
                  <a:lnTo>
                    <a:pt x="6784" y="391"/>
                  </a:lnTo>
                  <a:cubicBezTo>
                    <a:pt x="6949" y="226"/>
                    <a:pt x="6800" y="1"/>
                    <a:pt x="662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8" name="Google Shape;8348;p64"/>
          <p:cNvGrpSpPr/>
          <p:nvPr/>
        </p:nvGrpSpPr>
        <p:grpSpPr>
          <a:xfrm>
            <a:off x="5292128" y="2299891"/>
            <a:ext cx="367027" cy="365214"/>
            <a:chOff x="5292128" y="2299891"/>
            <a:chExt cx="367027" cy="365214"/>
          </a:xfrm>
        </p:grpSpPr>
        <p:sp>
          <p:nvSpPr>
            <p:cNvPr id="8349" name="Google Shape;8349;p64"/>
            <p:cNvSpPr/>
            <p:nvPr/>
          </p:nvSpPr>
          <p:spPr>
            <a:xfrm>
              <a:off x="5470361" y="2467772"/>
              <a:ext cx="11323" cy="124243"/>
            </a:xfrm>
            <a:custGeom>
              <a:avLst/>
              <a:gdLst/>
              <a:ahLst/>
              <a:cxnLst/>
              <a:rect l="l" t="t" r="r" b="b"/>
              <a:pathLst>
                <a:path w="431" h="4729" extrusionOk="0">
                  <a:moveTo>
                    <a:pt x="215" y="0"/>
                  </a:moveTo>
                  <a:cubicBezTo>
                    <a:pt x="108" y="0"/>
                    <a:pt x="0" y="71"/>
                    <a:pt x="0" y="213"/>
                  </a:cubicBezTo>
                  <a:lnTo>
                    <a:pt x="0" y="4514"/>
                  </a:lnTo>
                  <a:cubicBezTo>
                    <a:pt x="0" y="4632"/>
                    <a:pt x="97" y="4729"/>
                    <a:pt x="215" y="4729"/>
                  </a:cubicBezTo>
                  <a:cubicBezTo>
                    <a:pt x="333" y="4729"/>
                    <a:pt x="430" y="4632"/>
                    <a:pt x="430" y="4514"/>
                  </a:cubicBezTo>
                  <a:lnTo>
                    <a:pt x="430" y="213"/>
                  </a:lnTo>
                  <a:cubicBezTo>
                    <a:pt x="430" y="71"/>
                    <a:pt x="323" y="0"/>
                    <a:pt x="21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64"/>
            <p:cNvSpPr/>
            <p:nvPr/>
          </p:nvSpPr>
          <p:spPr>
            <a:xfrm>
              <a:off x="5464870" y="2299891"/>
              <a:ext cx="22279" cy="40827"/>
            </a:xfrm>
            <a:custGeom>
              <a:avLst/>
              <a:gdLst/>
              <a:ahLst/>
              <a:cxnLst/>
              <a:rect l="l" t="t" r="r" b="b"/>
              <a:pathLst>
                <a:path w="848" h="1554" extrusionOk="0">
                  <a:moveTo>
                    <a:pt x="424" y="0"/>
                  </a:moveTo>
                  <a:cubicBezTo>
                    <a:pt x="188" y="0"/>
                    <a:pt x="1" y="194"/>
                    <a:pt x="8" y="430"/>
                  </a:cubicBezTo>
                  <a:lnTo>
                    <a:pt x="8" y="1554"/>
                  </a:lnTo>
                  <a:lnTo>
                    <a:pt x="840" y="1554"/>
                  </a:lnTo>
                  <a:lnTo>
                    <a:pt x="840" y="430"/>
                  </a:lnTo>
                  <a:cubicBezTo>
                    <a:pt x="847" y="194"/>
                    <a:pt x="660" y="0"/>
                    <a:pt x="424"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64"/>
            <p:cNvSpPr/>
            <p:nvPr/>
          </p:nvSpPr>
          <p:spPr>
            <a:xfrm>
              <a:off x="5292128" y="2316837"/>
              <a:ext cx="367027" cy="184433"/>
            </a:xfrm>
            <a:custGeom>
              <a:avLst/>
              <a:gdLst/>
              <a:ahLst/>
              <a:cxnLst/>
              <a:rect l="l" t="t" r="r" b="b"/>
              <a:pathLst>
                <a:path w="13970" h="7020" extrusionOk="0">
                  <a:moveTo>
                    <a:pt x="6985" y="0"/>
                  </a:moveTo>
                  <a:cubicBezTo>
                    <a:pt x="3122" y="0"/>
                    <a:pt x="0" y="3156"/>
                    <a:pt x="49" y="7020"/>
                  </a:cubicBezTo>
                  <a:lnTo>
                    <a:pt x="56" y="7020"/>
                  </a:lnTo>
                  <a:cubicBezTo>
                    <a:pt x="507" y="6479"/>
                    <a:pt x="1148" y="6208"/>
                    <a:pt x="1790" y="6208"/>
                  </a:cubicBezTo>
                  <a:cubicBezTo>
                    <a:pt x="2432" y="6208"/>
                    <a:pt x="3073" y="6479"/>
                    <a:pt x="3524" y="7020"/>
                  </a:cubicBezTo>
                  <a:cubicBezTo>
                    <a:pt x="3975" y="6479"/>
                    <a:pt x="4616" y="6208"/>
                    <a:pt x="5258" y="6208"/>
                  </a:cubicBezTo>
                  <a:cubicBezTo>
                    <a:pt x="5900" y="6208"/>
                    <a:pt x="6541" y="6479"/>
                    <a:pt x="6992" y="7020"/>
                  </a:cubicBezTo>
                  <a:cubicBezTo>
                    <a:pt x="7443" y="6479"/>
                    <a:pt x="8085" y="6208"/>
                    <a:pt x="8726" y="6208"/>
                  </a:cubicBezTo>
                  <a:cubicBezTo>
                    <a:pt x="9368" y="6208"/>
                    <a:pt x="10009" y="6479"/>
                    <a:pt x="10460" y="7020"/>
                  </a:cubicBezTo>
                  <a:cubicBezTo>
                    <a:pt x="10911" y="6479"/>
                    <a:pt x="11553" y="6208"/>
                    <a:pt x="12194" y="6208"/>
                  </a:cubicBezTo>
                  <a:cubicBezTo>
                    <a:pt x="12836" y="6208"/>
                    <a:pt x="13477" y="6479"/>
                    <a:pt x="13928" y="7020"/>
                  </a:cubicBezTo>
                  <a:cubicBezTo>
                    <a:pt x="13970" y="3156"/>
                    <a:pt x="10849" y="0"/>
                    <a:pt x="6985" y="0"/>
                  </a:cubicBezTo>
                  <a:close/>
                </a:path>
              </a:pathLst>
            </a:custGeom>
            <a:solidFill>
              <a:srgbClr val="A5B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64"/>
            <p:cNvSpPr/>
            <p:nvPr/>
          </p:nvSpPr>
          <p:spPr>
            <a:xfrm>
              <a:off x="5293757" y="2319017"/>
              <a:ext cx="182279" cy="182436"/>
            </a:xfrm>
            <a:custGeom>
              <a:avLst/>
              <a:gdLst/>
              <a:ahLst/>
              <a:cxnLst/>
              <a:rect l="l" t="t" r="r" b="b"/>
              <a:pathLst>
                <a:path w="6938" h="6944" extrusionOk="0">
                  <a:moveTo>
                    <a:pt x="6937" y="0"/>
                  </a:moveTo>
                  <a:cubicBezTo>
                    <a:pt x="3108" y="0"/>
                    <a:pt x="1" y="3108"/>
                    <a:pt x="1" y="6944"/>
                  </a:cubicBezTo>
                  <a:cubicBezTo>
                    <a:pt x="452" y="6399"/>
                    <a:pt x="1093" y="6127"/>
                    <a:pt x="1735" y="6127"/>
                  </a:cubicBezTo>
                  <a:cubicBezTo>
                    <a:pt x="2377" y="6127"/>
                    <a:pt x="3018" y="6399"/>
                    <a:pt x="3469" y="6944"/>
                  </a:cubicBezTo>
                  <a:cubicBezTo>
                    <a:pt x="3469" y="3108"/>
                    <a:pt x="5023" y="0"/>
                    <a:pt x="6937" y="0"/>
                  </a:cubicBezTo>
                  <a:close/>
                </a:path>
              </a:pathLst>
            </a:custGeom>
            <a:solidFill>
              <a:srgbClr val="95A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64"/>
            <p:cNvSpPr/>
            <p:nvPr/>
          </p:nvSpPr>
          <p:spPr>
            <a:xfrm>
              <a:off x="5476009" y="2319017"/>
              <a:ext cx="91139" cy="182252"/>
            </a:xfrm>
            <a:custGeom>
              <a:avLst/>
              <a:gdLst/>
              <a:ahLst/>
              <a:cxnLst/>
              <a:rect l="l" t="t" r="r" b="b"/>
              <a:pathLst>
                <a:path w="3469" h="6937" extrusionOk="0">
                  <a:moveTo>
                    <a:pt x="0" y="0"/>
                  </a:moveTo>
                  <a:lnTo>
                    <a:pt x="0" y="6937"/>
                  </a:lnTo>
                  <a:cubicBezTo>
                    <a:pt x="451" y="6396"/>
                    <a:pt x="1093" y="6125"/>
                    <a:pt x="1734" y="6125"/>
                  </a:cubicBezTo>
                  <a:cubicBezTo>
                    <a:pt x="2376" y="6125"/>
                    <a:pt x="3017" y="6396"/>
                    <a:pt x="3468" y="6937"/>
                  </a:cubicBezTo>
                  <a:cubicBezTo>
                    <a:pt x="3468" y="3108"/>
                    <a:pt x="1914" y="0"/>
                    <a:pt x="0" y="0"/>
                  </a:cubicBezTo>
                  <a:close/>
                </a:path>
              </a:pathLst>
            </a:custGeom>
            <a:solidFill>
              <a:srgbClr val="D7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64"/>
            <p:cNvSpPr/>
            <p:nvPr/>
          </p:nvSpPr>
          <p:spPr>
            <a:xfrm>
              <a:off x="5404574" y="2564035"/>
              <a:ext cx="82758" cy="101070"/>
            </a:xfrm>
            <a:custGeom>
              <a:avLst/>
              <a:gdLst/>
              <a:ahLst/>
              <a:cxnLst/>
              <a:rect l="l" t="t" r="r" b="b"/>
              <a:pathLst>
                <a:path w="3150" h="3847" extrusionOk="0">
                  <a:moveTo>
                    <a:pt x="2719" y="0"/>
                  </a:moveTo>
                  <a:cubicBezTo>
                    <a:pt x="2508" y="0"/>
                    <a:pt x="2296" y="142"/>
                    <a:pt x="2296" y="427"/>
                  </a:cubicBezTo>
                  <a:lnTo>
                    <a:pt x="2296" y="2258"/>
                  </a:lnTo>
                  <a:cubicBezTo>
                    <a:pt x="2296" y="2663"/>
                    <a:pt x="1970" y="2993"/>
                    <a:pt x="1573" y="2993"/>
                  </a:cubicBezTo>
                  <a:cubicBezTo>
                    <a:pt x="1569" y="2993"/>
                    <a:pt x="1565" y="2993"/>
                    <a:pt x="1561" y="2993"/>
                  </a:cubicBezTo>
                  <a:cubicBezTo>
                    <a:pt x="1262" y="2993"/>
                    <a:pt x="1006" y="2806"/>
                    <a:pt x="895" y="2535"/>
                  </a:cubicBezTo>
                  <a:cubicBezTo>
                    <a:pt x="832" y="2376"/>
                    <a:pt x="673" y="2272"/>
                    <a:pt x="506" y="2272"/>
                  </a:cubicBezTo>
                  <a:cubicBezTo>
                    <a:pt x="208" y="2272"/>
                    <a:pt x="0" y="2577"/>
                    <a:pt x="111" y="2854"/>
                  </a:cubicBezTo>
                  <a:cubicBezTo>
                    <a:pt x="345" y="3453"/>
                    <a:pt x="933" y="3846"/>
                    <a:pt x="1579" y="3846"/>
                  </a:cubicBezTo>
                  <a:cubicBezTo>
                    <a:pt x="1584" y="3846"/>
                    <a:pt x="1590" y="3846"/>
                    <a:pt x="1595" y="3846"/>
                  </a:cubicBezTo>
                  <a:cubicBezTo>
                    <a:pt x="2462" y="3825"/>
                    <a:pt x="3149" y="3111"/>
                    <a:pt x="3142" y="2244"/>
                  </a:cubicBezTo>
                  <a:lnTo>
                    <a:pt x="3142" y="427"/>
                  </a:lnTo>
                  <a:cubicBezTo>
                    <a:pt x="3142" y="142"/>
                    <a:pt x="2931" y="0"/>
                    <a:pt x="2719"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5" name="Google Shape;8355;p64"/>
          <p:cNvGrpSpPr/>
          <p:nvPr/>
        </p:nvGrpSpPr>
        <p:grpSpPr>
          <a:xfrm>
            <a:off x="5873617" y="2309901"/>
            <a:ext cx="345720" cy="345720"/>
            <a:chOff x="5873617" y="2309901"/>
            <a:chExt cx="345720" cy="345720"/>
          </a:xfrm>
        </p:grpSpPr>
        <p:sp>
          <p:nvSpPr>
            <p:cNvPr id="8356" name="Google Shape;8356;p64"/>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64"/>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64"/>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64"/>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64"/>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64"/>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64"/>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64"/>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64"/>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64"/>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64"/>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64"/>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64"/>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64"/>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64"/>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64"/>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64"/>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64"/>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64"/>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5" name="Google Shape;8375;p64"/>
          <p:cNvGrpSpPr/>
          <p:nvPr/>
        </p:nvGrpSpPr>
        <p:grpSpPr>
          <a:xfrm>
            <a:off x="6863329" y="2297710"/>
            <a:ext cx="391460" cy="370127"/>
            <a:chOff x="6863329" y="2297710"/>
            <a:chExt cx="391460" cy="370127"/>
          </a:xfrm>
        </p:grpSpPr>
        <p:sp>
          <p:nvSpPr>
            <p:cNvPr id="8376" name="Google Shape;8376;p64"/>
            <p:cNvSpPr/>
            <p:nvPr/>
          </p:nvSpPr>
          <p:spPr>
            <a:xfrm>
              <a:off x="6979033" y="2297710"/>
              <a:ext cx="272603" cy="342961"/>
            </a:xfrm>
            <a:custGeom>
              <a:avLst/>
              <a:gdLst/>
              <a:ahLst/>
              <a:cxnLst/>
              <a:rect l="l" t="t" r="r" b="b"/>
              <a:pathLst>
                <a:path w="10376" h="13054" extrusionOk="0">
                  <a:moveTo>
                    <a:pt x="3589" y="0"/>
                  </a:moveTo>
                  <a:cubicBezTo>
                    <a:pt x="3379" y="0"/>
                    <a:pt x="3193" y="25"/>
                    <a:pt x="3060" y="48"/>
                  </a:cubicBezTo>
                  <a:cubicBezTo>
                    <a:pt x="2942" y="69"/>
                    <a:pt x="2851" y="180"/>
                    <a:pt x="2851" y="305"/>
                  </a:cubicBezTo>
                  <a:lnTo>
                    <a:pt x="2851" y="3468"/>
                  </a:lnTo>
                  <a:lnTo>
                    <a:pt x="1" y="7089"/>
                  </a:lnTo>
                  <a:lnTo>
                    <a:pt x="1" y="12270"/>
                  </a:lnTo>
                  <a:lnTo>
                    <a:pt x="1554" y="13054"/>
                  </a:lnTo>
                  <a:lnTo>
                    <a:pt x="8525" y="13054"/>
                  </a:lnTo>
                  <a:cubicBezTo>
                    <a:pt x="9101" y="13054"/>
                    <a:pt x="9573" y="12596"/>
                    <a:pt x="9587" y="12027"/>
                  </a:cubicBezTo>
                  <a:cubicBezTo>
                    <a:pt x="9587" y="11521"/>
                    <a:pt x="9233" y="11091"/>
                    <a:pt x="8740" y="11001"/>
                  </a:cubicBezTo>
                  <a:lnTo>
                    <a:pt x="8740" y="10980"/>
                  </a:lnTo>
                  <a:lnTo>
                    <a:pt x="8803" y="10980"/>
                  </a:lnTo>
                  <a:cubicBezTo>
                    <a:pt x="9351" y="10973"/>
                    <a:pt x="9802" y="10550"/>
                    <a:pt x="9836" y="10009"/>
                  </a:cubicBezTo>
                  <a:cubicBezTo>
                    <a:pt x="9864" y="9461"/>
                    <a:pt x="9476" y="8982"/>
                    <a:pt x="8935" y="8913"/>
                  </a:cubicBezTo>
                  <a:lnTo>
                    <a:pt x="8935" y="8899"/>
                  </a:lnTo>
                  <a:cubicBezTo>
                    <a:pt x="8976" y="8899"/>
                    <a:pt x="9025" y="8906"/>
                    <a:pt x="9066" y="8906"/>
                  </a:cubicBezTo>
                  <a:cubicBezTo>
                    <a:pt x="9621" y="8899"/>
                    <a:pt x="10079" y="8455"/>
                    <a:pt x="10093" y="7900"/>
                  </a:cubicBezTo>
                  <a:cubicBezTo>
                    <a:pt x="10114" y="7345"/>
                    <a:pt x="9684" y="6874"/>
                    <a:pt x="9129" y="6832"/>
                  </a:cubicBezTo>
                  <a:lnTo>
                    <a:pt x="9129" y="6811"/>
                  </a:lnTo>
                  <a:cubicBezTo>
                    <a:pt x="9196" y="6824"/>
                    <a:pt x="9262" y="6830"/>
                    <a:pt x="9328" y="6830"/>
                  </a:cubicBezTo>
                  <a:cubicBezTo>
                    <a:pt x="9897" y="6830"/>
                    <a:pt x="10375" y="6361"/>
                    <a:pt x="10356" y="5764"/>
                  </a:cubicBezTo>
                  <a:cubicBezTo>
                    <a:pt x="10336" y="5202"/>
                    <a:pt x="9871" y="4758"/>
                    <a:pt x="9302" y="4758"/>
                  </a:cubicBezTo>
                  <a:lnTo>
                    <a:pt x="5439" y="4758"/>
                  </a:lnTo>
                  <a:lnTo>
                    <a:pt x="5439" y="2171"/>
                  </a:lnTo>
                  <a:cubicBezTo>
                    <a:pt x="5439" y="324"/>
                    <a:pt x="4356" y="0"/>
                    <a:pt x="35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64"/>
            <p:cNvSpPr/>
            <p:nvPr/>
          </p:nvSpPr>
          <p:spPr>
            <a:xfrm>
              <a:off x="6979033" y="2606386"/>
              <a:ext cx="255342" cy="34286"/>
            </a:xfrm>
            <a:custGeom>
              <a:avLst/>
              <a:gdLst/>
              <a:ahLst/>
              <a:cxnLst/>
              <a:rect l="l" t="t" r="r" b="b"/>
              <a:pathLst>
                <a:path w="9719" h="1305" extrusionOk="0">
                  <a:moveTo>
                    <a:pt x="1" y="1"/>
                  </a:moveTo>
                  <a:lnTo>
                    <a:pt x="1" y="521"/>
                  </a:lnTo>
                  <a:lnTo>
                    <a:pt x="1554" y="1305"/>
                  </a:lnTo>
                  <a:lnTo>
                    <a:pt x="8546" y="1305"/>
                  </a:lnTo>
                  <a:cubicBezTo>
                    <a:pt x="9226" y="1298"/>
                    <a:pt x="9718" y="660"/>
                    <a:pt x="9552" y="8"/>
                  </a:cubicBezTo>
                  <a:lnTo>
                    <a:pt x="9552" y="8"/>
                  </a:lnTo>
                  <a:cubicBezTo>
                    <a:pt x="9434" y="465"/>
                    <a:pt x="9018" y="778"/>
                    <a:pt x="8546" y="785"/>
                  </a:cubicBezTo>
                  <a:lnTo>
                    <a:pt x="1554" y="785"/>
                  </a:lnTo>
                  <a:lnTo>
                    <a:pt x="1"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64"/>
            <p:cNvSpPr/>
            <p:nvPr/>
          </p:nvSpPr>
          <p:spPr>
            <a:xfrm>
              <a:off x="7176392" y="2552081"/>
              <a:ext cx="64709" cy="34102"/>
            </a:xfrm>
            <a:custGeom>
              <a:avLst/>
              <a:gdLst/>
              <a:ahLst/>
              <a:cxnLst/>
              <a:rect l="l" t="t" r="r" b="b"/>
              <a:pathLst>
                <a:path w="2463" h="1298" extrusionOk="0">
                  <a:moveTo>
                    <a:pt x="2296" y="1"/>
                  </a:moveTo>
                  <a:cubicBezTo>
                    <a:pt x="2179" y="459"/>
                    <a:pt x="1769" y="778"/>
                    <a:pt x="1298" y="778"/>
                  </a:cubicBezTo>
                  <a:lnTo>
                    <a:pt x="1" y="778"/>
                  </a:lnTo>
                  <a:lnTo>
                    <a:pt x="1" y="1298"/>
                  </a:lnTo>
                  <a:lnTo>
                    <a:pt x="1298" y="1298"/>
                  </a:lnTo>
                  <a:cubicBezTo>
                    <a:pt x="1970" y="1291"/>
                    <a:pt x="2463" y="653"/>
                    <a:pt x="2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64"/>
            <p:cNvSpPr/>
            <p:nvPr/>
          </p:nvSpPr>
          <p:spPr>
            <a:xfrm>
              <a:off x="7176392" y="2497591"/>
              <a:ext cx="71461" cy="34102"/>
            </a:xfrm>
            <a:custGeom>
              <a:avLst/>
              <a:gdLst/>
              <a:ahLst/>
              <a:cxnLst/>
              <a:rect l="l" t="t" r="r" b="b"/>
              <a:pathLst>
                <a:path w="2720" h="1298" extrusionOk="0">
                  <a:moveTo>
                    <a:pt x="2560" y="1"/>
                  </a:moveTo>
                  <a:lnTo>
                    <a:pt x="2560" y="1"/>
                  </a:lnTo>
                  <a:cubicBezTo>
                    <a:pt x="2435" y="459"/>
                    <a:pt x="2026" y="778"/>
                    <a:pt x="1554" y="778"/>
                  </a:cubicBezTo>
                  <a:lnTo>
                    <a:pt x="1" y="778"/>
                  </a:lnTo>
                  <a:lnTo>
                    <a:pt x="1" y="1298"/>
                  </a:lnTo>
                  <a:lnTo>
                    <a:pt x="1554" y="1298"/>
                  </a:lnTo>
                  <a:cubicBezTo>
                    <a:pt x="2227" y="1291"/>
                    <a:pt x="2720" y="660"/>
                    <a:pt x="25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64"/>
            <p:cNvSpPr/>
            <p:nvPr/>
          </p:nvSpPr>
          <p:spPr>
            <a:xfrm>
              <a:off x="7176392" y="2443286"/>
              <a:ext cx="78397" cy="33944"/>
            </a:xfrm>
            <a:custGeom>
              <a:avLst/>
              <a:gdLst/>
              <a:ahLst/>
              <a:cxnLst/>
              <a:rect l="l" t="t" r="r" b="b"/>
              <a:pathLst>
                <a:path w="2984" h="1292" extrusionOk="0">
                  <a:moveTo>
                    <a:pt x="2817" y="1"/>
                  </a:moveTo>
                  <a:lnTo>
                    <a:pt x="2817" y="1"/>
                  </a:lnTo>
                  <a:cubicBezTo>
                    <a:pt x="2699" y="452"/>
                    <a:pt x="2283" y="771"/>
                    <a:pt x="1811" y="771"/>
                  </a:cubicBezTo>
                  <a:lnTo>
                    <a:pt x="1" y="771"/>
                  </a:lnTo>
                  <a:lnTo>
                    <a:pt x="1" y="1291"/>
                  </a:lnTo>
                  <a:lnTo>
                    <a:pt x="1811" y="1291"/>
                  </a:lnTo>
                  <a:cubicBezTo>
                    <a:pt x="2491" y="1291"/>
                    <a:pt x="2983" y="653"/>
                    <a:pt x="281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64"/>
            <p:cNvSpPr/>
            <p:nvPr/>
          </p:nvSpPr>
          <p:spPr>
            <a:xfrm>
              <a:off x="6863329" y="2450038"/>
              <a:ext cx="122666" cy="217799"/>
            </a:xfrm>
            <a:custGeom>
              <a:avLst/>
              <a:gdLst/>
              <a:ahLst/>
              <a:cxnLst/>
              <a:rect l="l" t="t" r="r" b="b"/>
              <a:pathLst>
                <a:path w="4669" h="8290" extrusionOk="0">
                  <a:moveTo>
                    <a:pt x="3897" y="0"/>
                  </a:moveTo>
                  <a:cubicBezTo>
                    <a:pt x="3893" y="0"/>
                    <a:pt x="3889" y="0"/>
                    <a:pt x="3884" y="1"/>
                  </a:cubicBezTo>
                  <a:lnTo>
                    <a:pt x="777" y="1"/>
                  </a:lnTo>
                  <a:cubicBezTo>
                    <a:pt x="347" y="1"/>
                    <a:pt x="0" y="347"/>
                    <a:pt x="0" y="777"/>
                  </a:cubicBezTo>
                  <a:lnTo>
                    <a:pt x="0" y="7512"/>
                  </a:lnTo>
                  <a:cubicBezTo>
                    <a:pt x="0" y="7942"/>
                    <a:pt x="347" y="8289"/>
                    <a:pt x="777" y="8289"/>
                  </a:cubicBezTo>
                  <a:lnTo>
                    <a:pt x="3884" y="8289"/>
                  </a:lnTo>
                  <a:cubicBezTo>
                    <a:pt x="4321" y="8289"/>
                    <a:pt x="4668" y="7942"/>
                    <a:pt x="4668" y="7512"/>
                  </a:cubicBezTo>
                  <a:lnTo>
                    <a:pt x="4668" y="777"/>
                  </a:lnTo>
                  <a:cubicBezTo>
                    <a:pt x="4668" y="351"/>
                    <a:pt x="4321" y="0"/>
                    <a:pt x="389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64"/>
            <p:cNvSpPr/>
            <p:nvPr/>
          </p:nvSpPr>
          <p:spPr>
            <a:xfrm>
              <a:off x="6863329" y="2449854"/>
              <a:ext cx="41011" cy="217983"/>
            </a:xfrm>
            <a:custGeom>
              <a:avLst/>
              <a:gdLst/>
              <a:ahLst/>
              <a:cxnLst/>
              <a:rect l="l" t="t" r="r" b="b"/>
              <a:pathLst>
                <a:path w="1561" h="8297" extrusionOk="0">
                  <a:moveTo>
                    <a:pt x="777" y="1"/>
                  </a:moveTo>
                  <a:cubicBezTo>
                    <a:pt x="347" y="1"/>
                    <a:pt x="0" y="347"/>
                    <a:pt x="0" y="784"/>
                  </a:cubicBezTo>
                  <a:lnTo>
                    <a:pt x="0" y="7519"/>
                  </a:lnTo>
                  <a:cubicBezTo>
                    <a:pt x="0" y="7949"/>
                    <a:pt x="347" y="8296"/>
                    <a:pt x="777" y="8296"/>
                  </a:cubicBezTo>
                  <a:lnTo>
                    <a:pt x="1561" y="8296"/>
                  </a:lnTo>
                  <a:cubicBezTo>
                    <a:pt x="1131" y="8296"/>
                    <a:pt x="777" y="7949"/>
                    <a:pt x="777" y="7519"/>
                  </a:cubicBezTo>
                  <a:lnTo>
                    <a:pt x="777" y="784"/>
                  </a:lnTo>
                  <a:cubicBezTo>
                    <a:pt x="777" y="347"/>
                    <a:pt x="1131" y="1"/>
                    <a:pt x="156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64"/>
            <p:cNvSpPr/>
            <p:nvPr/>
          </p:nvSpPr>
          <p:spPr>
            <a:xfrm>
              <a:off x="6917818" y="2599660"/>
              <a:ext cx="40827" cy="40827"/>
            </a:xfrm>
            <a:custGeom>
              <a:avLst/>
              <a:gdLst/>
              <a:ahLst/>
              <a:cxnLst/>
              <a:rect l="l" t="t" r="r" b="b"/>
              <a:pathLst>
                <a:path w="1554" h="1554" extrusionOk="0">
                  <a:moveTo>
                    <a:pt x="777" y="0"/>
                  </a:moveTo>
                  <a:cubicBezTo>
                    <a:pt x="347" y="0"/>
                    <a:pt x="0" y="347"/>
                    <a:pt x="0" y="777"/>
                  </a:cubicBezTo>
                  <a:cubicBezTo>
                    <a:pt x="0" y="1207"/>
                    <a:pt x="347" y="1554"/>
                    <a:pt x="777" y="1554"/>
                  </a:cubicBezTo>
                  <a:cubicBezTo>
                    <a:pt x="1207" y="1554"/>
                    <a:pt x="1554" y="1207"/>
                    <a:pt x="1554" y="777"/>
                  </a:cubicBezTo>
                  <a:cubicBezTo>
                    <a:pt x="1554" y="347"/>
                    <a:pt x="1207" y="0"/>
                    <a:pt x="77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64"/>
            <p:cNvSpPr/>
            <p:nvPr/>
          </p:nvSpPr>
          <p:spPr>
            <a:xfrm>
              <a:off x="6924544" y="2606386"/>
              <a:ext cx="27376" cy="27376"/>
            </a:xfrm>
            <a:custGeom>
              <a:avLst/>
              <a:gdLst/>
              <a:ahLst/>
              <a:cxnLst/>
              <a:rect l="l" t="t" r="r" b="b"/>
              <a:pathLst>
                <a:path w="1042" h="1042" extrusionOk="0">
                  <a:moveTo>
                    <a:pt x="521" y="1"/>
                  </a:moveTo>
                  <a:cubicBezTo>
                    <a:pt x="237" y="1"/>
                    <a:pt x="1" y="237"/>
                    <a:pt x="1" y="521"/>
                  </a:cubicBezTo>
                  <a:cubicBezTo>
                    <a:pt x="1" y="805"/>
                    <a:pt x="237" y="1041"/>
                    <a:pt x="521" y="1041"/>
                  </a:cubicBezTo>
                  <a:cubicBezTo>
                    <a:pt x="805" y="1041"/>
                    <a:pt x="1041" y="805"/>
                    <a:pt x="1041" y="521"/>
                  </a:cubicBezTo>
                  <a:cubicBezTo>
                    <a:pt x="1041" y="237"/>
                    <a:pt x="805" y="1"/>
                    <a:pt x="52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5" name="Google Shape;8385;p64"/>
          <p:cNvGrpSpPr/>
          <p:nvPr/>
        </p:nvGrpSpPr>
        <p:grpSpPr>
          <a:xfrm>
            <a:off x="7421488" y="2318518"/>
            <a:ext cx="342620" cy="328459"/>
            <a:chOff x="7421488" y="2318518"/>
            <a:chExt cx="342620" cy="328459"/>
          </a:xfrm>
        </p:grpSpPr>
        <p:sp>
          <p:nvSpPr>
            <p:cNvPr id="8386" name="Google Shape;8386;p64"/>
            <p:cNvSpPr/>
            <p:nvPr/>
          </p:nvSpPr>
          <p:spPr>
            <a:xfrm>
              <a:off x="7531754" y="2515641"/>
              <a:ext cx="9117" cy="18969"/>
            </a:xfrm>
            <a:custGeom>
              <a:avLst/>
              <a:gdLst/>
              <a:ahLst/>
              <a:cxnLst/>
              <a:rect l="l" t="t" r="r" b="b"/>
              <a:pathLst>
                <a:path w="347" h="722" extrusionOk="0">
                  <a:moveTo>
                    <a:pt x="305" y="1"/>
                  </a:moveTo>
                  <a:lnTo>
                    <a:pt x="0" y="299"/>
                  </a:lnTo>
                  <a:cubicBezTo>
                    <a:pt x="104" y="451"/>
                    <a:pt x="222" y="590"/>
                    <a:pt x="347" y="722"/>
                  </a:cubicBezTo>
                  <a:cubicBezTo>
                    <a:pt x="319" y="479"/>
                    <a:pt x="305" y="236"/>
                    <a:pt x="30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64"/>
            <p:cNvSpPr/>
            <p:nvPr/>
          </p:nvSpPr>
          <p:spPr>
            <a:xfrm>
              <a:off x="7540844" y="2339983"/>
              <a:ext cx="223264" cy="234902"/>
            </a:xfrm>
            <a:custGeom>
              <a:avLst/>
              <a:gdLst/>
              <a:ahLst/>
              <a:cxnLst/>
              <a:rect l="l" t="t" r="r" b="b"/>
              <a:pathLst>
                <a:path w="8498" h="8941" extrusionOk="0">
                  <a:moveTo>
                    <a:pt x="7409" y="0"/>
                  </a:moveTo>
                  <a:cubicBezTo>
                    <a:pt x="7409" y="0"/>
                    <a:pt x="7721" y="2081"/>
                    <a:pt x="6625" y="3170"/>
                  </a:cubicBezTo>
                  <a:lnTo>
                    <a:pt x="3178" y="6631"/>
                  </a:lnTo>
                  <a:cubicBezTo>
                    <a:pt x="2481" y="7323"/>
                    <a:pt x="1387" y="7449"/>
                    <a:pt x="681" y="7449"/>
                  </a:cubicBezTo>
                  <a:cubicBezTo>
                    <a:pt x="277" y="7449"/>
                    <a:pt x="1" y="7408"/>
                    <a:pt x="1" y="7408"/>
                  </a:cubicBezTo>
                  <a:lnTo>
                    <a:pt x="1" y="7408"/>
                  </a:lnTo>
                  <a:cubicBezTo>
                    <a:pt x="341" y="7748"/>
                    <a:pt x="764" y="7997"/>
                    <a:pt x="1236" y="8129"/>
                  </a:cubicBezTo>
                  <a:lnTo>
                    <a:pt x="2047" y="8941"/>
                  </a:lnTo>
                  <a:cubicBezTo>
                    <a:pt x="2734" y="8497"/>
                    <a:pt x="3372" y="7984"/>
                    <a:pt x="3955" y="7408"/>
                  </a:cubicBezTo>
                  <a:lnTo>
                    <a:pt x="7409" y="3947"/>
                  </a:lnTo>
                  <a:cubicBezTo>
                    <a:pt x="8498" y="2858"/>
                    <a:pt x="8498" y="1089"/>
                    <a:pt x="740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64"/>
            <p:cNvSpPr/>
            <p:nvPr/>
          </p:nvSpPr>
          <p:spPr>
            <a:xfrm>
              <a:off x="7520456" y="2318518"/>
              <a:ext cx="235270" cy="227756"/>
            </a:xfrm>
            <a:custGeom>
              <a:avLst/>
              <a:gdLst/>
              <a:ahLst/>
              <a:cxnLst/>
              <a:rect l="l" t="t" r="r" b="b"/>
              <a:pathLst>
                <a:path w="8955" h="8669" extrusionOk="0">
                  <a:moveTo>
                    <a:pt x="6211" y="1422"/>
                  </a:moveTo>
                  <a:cubicBezTo>
                    <a:pt x="6562" y="1422"/>
                    <a:pt x="6912" y="1556"/>
                    <a:pt x="7179" y="1823"/>
                  </a:cubicBezTo>
                  <a:cubicBezTo>
                    <a:pt x="7713" y="2357"/>
                    <a:pt x="7713" y="3224"/>
                    <a:pt x="7179" y="3765"/>
                  </a:cubicBezTo>
                  <a:lnTo>
                    <a:pt x="5445" y="5499"/>
                  </a:lnTo>
                  <a:lnTo>
                    <a:pt x="5077" y="5589"/>
                  </a:lnTo>
                  <a:lnTo>
                    <a:pt x="3822" y="7122"/>
                  </a:lnTo>
                  <a:lnTo>
                    <a:pt x="3725" y="7219"/>
                  </a:lnTo>
                  <a:cubicBezTo>
                    <a:pt x="3455" y="7496"/>
                    <a:pt x="3097" y="7635"/>
                    <a:pt x="2739" y="7635"/>
                  </a:cubicBezTo>
                  <a:cubicBezTo>
                    <a:pt x="2388" y="7635"/>
                    <a:pt x="2037" y="7501"/>
                    <a:pt x="1769" y="7233"/>
                  </a:cubicBezTo>
                  <a:cubicBezTo>
                    <a:pt x="1228" y="6692"/>
                    <a:pt x="1235" y="5811"/>
                    <a:pt x="1783" y="5277"/>
                  </a:cubicBezTo>
                  <a:lnTo>
                    <a:pt x="5237" y="1823"/>
                  </a:lnTo>
                  <a:cubicBezTo>
                    <a:pt x="5507" y="1556"/>
                    <a:pt x="5859" y="1422"/>
                    <a:pt x="6211" y="1422"/>
                  </a:cubicBezTo>
                  <a:close/>
                  <a:moveTo>
                    <a:pt x="6211" y="0"/>
                  </a:moveTo>
                  <a:cubicBezTo>
                    <a:pt x="5495" y="0"/>
                    <a:pt x="4779" y="273"/>
                    <a:pt x="4231" y="817"/>
                  </a:cubicBezTo>
                  <a:lnTo>
                    <a:pt x="777" y="4271"/>
                  </a:lnTo>
                  <a:lnTo>
                    <a:pt x="0" y="6678"/>
                  </a:lnTo>
                  <a:cubicBezTo>
                    <a:pt x="63" y="7080"/>
                    <a:pt x="208" y="7469"/>
                    <a:pt x="437" y="7809"/>
                  </a:cubicBezTo>
                  <a:lnTo>
                    <a:pt x="479" y="7767"/>
                  </a:lnTo>
                  <a:cubicBezTo>
                    <a:pt x="548" y="7941"/>
                    <a:pt x="652" y="8093"/>
                    <a:pt x="784" y="8225"/>
                  </a:cubicBezTo>
                  <a:cubicBezTo>
                    <a:pt x="1082" y="8523"/>
                    <a:pt x="1494" y="8668"/>
                    <a:pt x="1951" y="8668"/>
                  </a:cubicBezTo>
                  <a:cubicBezTo>
                    <a:pt x="2079" y="8668"/>
                    <a:pt x="2211" y="8657"/>
                    <a:pt x="2345" y="8634"/>
                  </a:cubicBezTo>
                  <a:cubicBezTo>
                    <a:pt x="2948" y="8523"/>
                    <a:pt x="3600" y="8183"/>
                    <a:pt x="4148" y="7642"/>
                  </a:cubicBezTo>
                  <a:lnTo>
                    <a:pt x="7602" y="4188"/>
                  </a:lnTo>
                  <a:cubicBezTo>
                    <a:pt x="8691" y="3092"/>
                    <a:pt x="8955" y="1587"/>
                    <a:pt x="8185" y="817"/>
                  </a:cubicBezTo>
                  <a:cubicBezTo>
                    <a:pt x="7640" y="273"/>
                    <a:pt x="6926" y="0"/>
                    <a:pt x="62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64"/>
            <p:cNvSpPr/>
            <p:nvPr/>
          </p:nvSpPr>
          <p:spPr>
            <a:xfrm>
              <a:off x="7450283" y="2573598"/>
              <a:ext cx="152013" cy="73379"/>
            </a:xfrm>
            <a:custGeom>
              <a:avLst/>
              <a:gdLst/>
              <a:ahLst/>
              <a:cxnLst/>
              <a:rect l="l" t="t" r="r" b="b"/>
              <a:pathLst>
                <a:path w="5786" h="2793" extrusionOk="0">
                  <a:moveTo>
                    <a:pt x="4370" y="0"/>
                  </a:moveTo>
                  <a:lnTo>
                    <a:pt x="3171" y="1193"/>
                  </a:lnTo>
                  <a:cubicBezTo>
                    <a:pt x="2482" y="1886"/>
                    <a:pt x="1398" y="2013"/>
                    <a:pt x="693" y="2013"/>
                  </a:cubicBezTo>
                  <a:cubicBezTo>
                    <a:pt x="283" y="2013"/>
                    <a:pt x="1" y="1970"/>
                    <a:pt x="1" y="1970"/>
                  </a:cubicBezTo>
                  <a:lnTo>
                    <a:pt x="1" y="1970"/>
                  </a:lnTo>
                  <a:cubicBezTo>
                    <a:pt x="545" y="2518"/>
                    <a:pt x="1260" y="2792"/>
                    <a:pt x="1974" y="2792"/>
                  </a:cubicBezTo>
                  <a:cubicBezTo>
                    <a:pt x="2688" y="2792"/>
                    <a:pt x="3403" y="2518"/>
                    <a:pt x="3947" y="1970"/>
                  </a:cubicBezTo>
                  <a:lnTo>
                    <a:pt x="5785" y="139"/>
                  </a:lnTo>
                  <a:lnTo>
                    <a:pt x="43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64"/>
            <p:cNvSpPr/>
            <p:nvPr/>
          </p:nvSpPr>
          <p:spPr>
            <a:xfrm>
              <a:off x="7565093" y="2530958"/>
              <a:ext cx="83310" cy="46713"/>
            </a:xfrm>
            <a:custGeom>
              <a:avLst/>
              <a:gdLst/>
              <a:ahLst/>
              <a:cxnLst/>
              <a:rect l="l" t="t" r="r" b="b"/>
              <a:pathLst>
                <a:path w="3171" h="1778" extrusionOk="0">
                  <a:moveTo>
                    <a:pt x="3170" y="0"/>
                  </a:moveTo>
                  <a:lnTo>
                    <a:pt x="3032" y="132"/>
                  </a:lnTo>
                  <a:cubicBezTo>
                    <a:pt x="2507" y="663"/>
                    <a:pt x="1792" y="953"/>
                    <a:pt x="1054" y="953"/>
                  </a:cubicBezTo>
                  <a:cubicBezTo>
                    <a:pt x="935" y="953"/>
                    <a:pt x="814" y="945"/>
                    <a:pt x="694" y="930"/>
                  </a:cubicBezTo>
                  <a:lnTo>
                    <a:pt x="0" y="1623"/>
                  </a:lnTo>
                  <a:cubicBezTo>
                    <a:pt x="346" y="1728"/>
                    <a:pt x="704" y="1777"/>
                    <a:pt x="1064" y="1777"/>
                  </a:cubicBezTo>
                  <a:cubicBezTo>
                    <a:pt x="1181" y="1777"/>
                    <a:pt x="1298" y="1772"/>
                    <a:pt x="1415" y="1762"/>
                  </a:cubicBezTo>
                  <a:lnTo>
                    <a:pt x="3032" y="139"/>
                  </a:lnTo>
                  <a:cubicBezTo>
                    <a:pt x="3080" y="97"/>
                    <a:pt x="3122" y="49"/>
                    <a:pt x="317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64"/>
            <p:cNvSpPr/>
            <p:nvPr/>
          </p:nvSpPr>
          <p:spPr>
            <a:xfrm>
              <a:off x="7421488" y="2409447"/>
              <a:ext cx="236558" cy="227599"/>
            </a:xfrm>
            <a:custGeom>
              <a:avLst/>
              <a:gdLst/>
              <a:ahLst/>
              <a:cxnLst/>
              <a:rect l="l" t="t" r="r" b="b"/>
              <a:pathLst>
                <a:path w="9004" h="8663" extrusionOk="0">
                  <a:moveTo>
                    <a:pt x="6524" y="0"/>
                  </a:moveTo>
                  <a:cubicBezTo>
                    <a:pt x="5810" y="0"/>
                    <a:pt x="5095" y="273"/>
                    <a:pt x="4551" y="817"/>
                  </a:cubicBezTo>
                  <a:lnTo>
                    <a:pt x="1097" y="4271"/>
                  </a:lnTo>
                  <a:cubicBezTo>
                    <a:pt x="1" y="5360"/>
                    <a:pt x="1" y="7129"/>
                    <a:pt x="1097" y="8225"/>
                  </a:cubicBezTo>
                  <a:cubicBezTo>
                    <a:pt x="1393" y="8521"/>
                    <a:pt x="1801" y="8663"/>
                    <a:pt x="2255" y="8663"/>
                  </a:cubicBezTo>
                  <a:cubicBezTo>
                    <a:pt x="2386" y="8663"/>
                    <a:pt x="2520" y="8651"/>
                    <a:pt x="2657" y="8627"/>
                  </a:cubicBezTo>
                  <a:cubicBezTo>
                    <a:pt x="3261" y="8523"/>
                    <a:pt x="3913" y="8183"/>
                    <a:pt x="4461" y="7642"/>
                  </a:cubicBezTo>
                  <a:lnTo>
                    <a:pt x="5779" y="6325"/>
                  </a:lnTo>
                  <a:cubicBezTo>
                    <a:pt x="5779" y="6325"/>
                    <a:pt x="5632" y="6119"/>
                    <a:pt x="5240" y="6119"/>
                  </a:cubicBezTo>
                  <a:cubicBezTo>
                    <a:pt x="5206" y="6119"/>
                    <a:pt x="5171" y="6120"/>
                    <a:pt x="5134" y="6123"/>
                  </a:cubicBezTo>
                  <a:lnTo>
                    <a:pt x="4045" y="7219"/>
                  </a:lnTo>
                  <a:cubicBezTo>
                    <a:pt x="3775" y="7496"/>
                    <a:pt x="3417" y="7635"/>
                    <a:pt x="3059" y="7635"/>
                  </a:cubicBezTo>
                  <a:cubicBezTo>
                    <a:pt x="2708" y="7635"/>
                    <a:pt x="2356" y="7501"/>
                    <a:pt x="2089" y="7233"/>
                  </a:cubicBezTo>
                  <a:cubicBezTo>
                    <a:pt x="1548" y="6692"/>
                    <a:pt x="1554" y="5811"/>
                    <a:pt x="2102" y="5277"/>
                  </a:cubicBezTo>
                  <a:lnTo>
                    <a:pt x="5557" y="1823"/>
                  </a:lnTo>
                  <a:cubicBezTo>
                    <a:pt x="5820" y="1559"/>
                    <a:pt x="6168" y="1427"/>
                    <a:pt x="6517" y="1427"/>
                  </a:cubicBezTo>
                  <a:cubicBezTo>
                    <a:pt x="6847" y="1427"/>
                    <a:pt x="7177" y="1545"/>
                    <a:pt x="7436" y="1781"/>
                  </a:cubicBezTo>
                  <a:cubicBezTo>
                    <a:pt x="7977" y="2274"/>
                    <a:pt x="8040" y="3099"/>
                    <a:pt x="7582" y="3661"/>
                  </a:cubicBezTo>
                  <a:lnTo>
                    <a:pt x="8914" y="2336"/>
                  </a:lnTo>
                  <a:cubicBezTo>
                    <a:pt x="9004" y="1740"/>
                    <a:pt x="8872" y="1192"/>
                    <a:pt x="8498" y="817"/>
                  </a:cubicBezTo>
                  <a:cubicBezTo>
                    <a:pt x="7953" y="273"/>
                    <a:pt x="7239" y="0"/>
                    <a:pt x="652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64"/>
            <p:cNvSpPr/>
            <p:nvPr/>
          </p:nvSpPr>
          <p:spPr>
            <a:xfrm>
              <a:off x="7556161" y="2553368"/>
              <a:ext cx="36650" cy="22253"/>
            </a:xfrm>
            <a:custGeom>
              <a:avLst/>
              <a:gdLst/>
              <a:ahLst/>
              <a:cxnLst/>
              <a:rect l="l" t="t" r="r" b="b"/>
              <a:pathLst>
                <a:path w="1395" h="847" extrusionOk="0">
                  <a:moveTo>
                    <a:pt x="653" y="0"/>
                  </a:moveTo>
                  <a:lnTo>
                    <a:pt x="1" y="645"/>
                  </a:lnTo>
                  <a:cubicBezTo>
                    <a:pt x="209" y="736"/>
                    <a:pt x="431" y="798"/>
                    <a:pt x="646" y="847"/>
                  </a:cubicBezTo>
                  <a:lnTo>
                    <a:pt x="1395" y="104"/>
                  </a:lnTo>
                  <a:cubicBezTo>
                    <a:pt x="1145" y="104"/>
                    <a:pt x="895" y="70"/>
                    <a:pt x="6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3" name="Google Shape;8393;p64"/>
          <p:cNvGrpSpPr/>
          <p:nvPr/>
        </p:nvGrpSpPr>
        <p:grpSpPr>
          <a:xfrm>
            <a:off x="2508373" y="2779889"/>
            <a:ext cx="337523" cy="337680"/>
            <a:chOff x="2508373" y="2779889"/>
            <a:chExt cx="337523" cy="337680"/>
          </a:xfrm>
        </p:grpSpPr>
        <p:sp>
          <p:nvSpPr>
            <p:cNvPr id="8394" name="Google Shape;8394;p64"/>
            <p:cNvSpPr/>
            <p:nvPr/>
          </p:nvSpPr>
          <p:spPr>
            <a:xfrm>
              <a:off x="2508373" y="2779889"/>
              <a:ext cx="256971" cy="256971"/>
            </a:xfrm>
            <a:custGeom>
              <a:avLst/>
              <a:gdLst/>
              <a:ahLst/>
              <a:cxnLst/>
              <a:rect l="l" t="t" r="r" b="b"/>
              <a:pathLst>
                <a:path w="9781" h="9781" extrusionOk="0">
                  <a:moveTo>
                    <a:pt x="4585" y="0"/>
                  </a:moveTo>
                  <a:cubicBezTo>
                    <a:pt x="4377" y="0"/>
                    <a:pt x="4190" y="153"/>
                    <a:pt x="4155" y="354"/>
                  </a:cubicBezTo>
                  <a:lnTo>
                    <a:pt x="3933" y="1464"/>
                  </a:lnTo>
                  <a:cubicBezTo>
                    <a:pt x="3656" y="1540"/>
                    <a:pt x="3392" y="1651"/>
                    <a:pt x="3149" y="1790"/>
                  </a:cubicBezTo>
                  <a:lnTo>
                    <a:pt x="2213" y="1165"/>
                  </a:lnTo>
                  <a:cubicBezTo>
                    <a:pt x="2138" y="1116"/>
                    <a:pt x="2053" y="1092"/>
                    <a:pt x="1969" y="1092"/>
                  </a:cubicBezTo>
                  <a:cubicBezTo>
                    <a:pt x="1852" y="1092"/>
                    <a:pt x="1736" y="1139"/>
                    <a:pt x="1651" y="1228"/>
                  </a:cubicBezTo>
                  <a:lnTo>
                    <a:pt x="1221" y="1658"/>
                  </a:lnTo>
                  <a:cubicBezTo>
                    <a:pt x="1068" y="1803"/>
                    <a:pt x="1048" y="2039"/>
                    <a:pt x="1166" y="2220"/>
                  </a:cubicBezTo>
                  <a:lnTo>
                    <a:pt x="1790" y="3156"/>
                  </a:lnTo>
                  <a:cubicBezTo>
                    <a:pt x="1651" y="3399"/>
                    <a:pt x="1547" y="3662"/>
                    <a:pt x="1471" y="3940"/>
                  </a:cubicBezTo>
                  <a:lnTo>
                    <a:pt x="361" y="4162"/>
                  </a:lnTo>
                  <a:cubicBezTo>
                    <a:pt x="153" y="4196"/>
                    <a:pt x="7" y="4384"/>
                    <a:pt x="0" y="4592"/>
                  </a:cubicBezTo>
                  <a:lnTo>
                    <a:pt x="0" y="5202"/>
                  </a:lnTo>
                  <a:cubicBezTo>
                    <a:pt x="7" y="5410"/>
                    <a:pt x="153" y="5591"/>
                    <a:pt x="361" y="5632"/>
                  </a:cubicBezTo>
                  <a:lnTo>
                    <a:pt x="1471" y="5854"/>
                  </a:lnTo>
                  <a:cubicBezTo>
                    <a:pt x="1547" y="6125"/>
                    <a:pt x="1651" y="6388"/>
                    <a:pt x="1790" y="6638"/>
                  </a:cubicBezTo>
                  <a:lnTo>
                    <a:pt x="1166" y="7574"/>
                  </a:lnTo>
                  <a:cubicBezTo>
                    <a:pt x="1048" y="7748"/>
                    <a:pt x="1068" y="7984"/>
                    <a:pt x="1221" y="8136"/>
                  </a:cubicBezTo>
                  <a:lnTo>
                    <a:pt x="1651" y="8566"/>
                  </a:lnTo>
                  <a:cubicBezTo>
                    <a:pt x="1735" y="8650"/>
                    <a:pt x="1848" y="8692"/>
                    <a:pt x="1964" y="8692"/>
                  </a:cubicBezTo>
                  <a:cubicBezTo>
                    <a:pt x="2049" y="8692"/>
                    <a:pt x="2136" y="8669"/>
                    <a:pt x="2213" y="8622"/>
                  </a:cubicBezTo>
                  <a:lnTo>
                    <a:pt x="3156" y="7990"/>
                  </a:lnTo>
                  <a:cubicBezTo>
                    <a:pt x="3399" y="8129"/>
                    <a:pt x="3663" y="8233"/>
                    <a:pt x="3933" y="8310"/>
                  </a:cubicBezTo>
                  <a:lnTo>
                    <a:pt x="4155" y="9419"/>
                  </a:lnTo>
                  <a:cubicBezTo>
                    <a:pt x="4197" y="9627"/>
                    <a:pt x="4377" y="9773"/>
                    <a:pt x="4592" y="9780"/>
                  </a:cubicBezTo>
                  <a:lnTo>
                    <a:pt x="5195" y="9780"/>
                  </a:lnTo>
                  <a:cubicBezTo>
                    <a:pt x="5404" y="9773"/>
                    <a:pt x="5591" y="9627"/>
                    <a:pt x="5632" y="9419"/>
                  </a:cubicBezTo>
                  <a:lnTo>
                    <a:pt x="5854" y="8310"/>
                  </a:lnTo>
                  <a:cubicBezTo>
                    <a:pt x="6125" y="8233"/>
                    <a:pt x="6389" y="8129"/>
                    <a:pt x="6631" y="7990"/>
                  </a:cubicBezTo>
                  <a:lnTo>
                    <a:pt x="7568" y="8615"/>
                  </a:lnTo>
                  <a:cubicBezTo>
                    <a:pt x="7644" y="8664"/>
                    <a:pt x="7730" y="8688"/>
                    <a:pt x="7814" y="8688"/>
                  </a:cubicBezTo>
                  <a:cubicBezTo>
                    <a:pt x="7931" y="8688"/>
                    <a:pt x="8045" y="8643"/>
                    <a:pt x="8129" y="8559"/>
                  </a:cubicBezTo>
                  <a:lnTo>
                    <a:pt x="8560" y="8129"/>
                  </a:lnTo>
                  <a:cubicBezTo>
                    <a:pt x="8712" y="7984"/>
                    <a:pt x="8733" y="7748"/>
                    <a:pt x="8615" y="7567"/>
                  </a:cubicBezTo>
                  <a:lnTo>
                    <a:pt x="7991" y="6631"/>
                  </a:lnTo>
                  <a:cubicBezTo>
                    <a:pt x="8129" y="6381"/>
                    <a:pt x="8234" y="6118"/>
                    <a:pt x="8310" y="5847"/>
                  </a:cubicBezTo>
                  <a:lnTo>
                    <a:pt x="9420" y="5625"/>
                  </a:lnTo>
                  <a:cubicBezTo>
                    <a:pt x="9628" y="5584"/>
                    <a:pt x="9773" y="5403"/>
                    <a:pt x="9780" y="5195"/>
                  </a:cubicBezTo>
                  <a:lnTo>
                    <a:pt x="9780" y="4585"/>
                  </a:lnTo>
                  <a:cubicBezTo>
                    <a:pt x="9780" y="4377"/>
                    <a:pt x="9628" y="4189"/>
                    <a:pt x="9420" y="4148"/>
                  </a:cubicBezTo>
                  <a:lnTo>
                    <a:pt x="8310" y="3926"/>
                  </a:lnTo>
                  <a:cubicBezTo>
                    <a:pt x="8234" y="3655"/>
                    <a:pt x="8129" y="3392"/>
                    <a:pt x="7991" y="3149"/>
                  </a:cubicBezTo>
                  <a:lnTo>
                    <a:pt x="8615" y="2206"/>
                  </a:lnTo>
                  <a:cubicBezTo>
                    <a:pt x="8733" y="2032"/>
                    <a:pt x="8712" y="1796"/>
                    <a:pt x="8560" y="1644"/>
                  </a:cubicBezTo>
                  <a:lnTo>
                    <a:pt x="8129" y="1221"/>
                  </a:lnTo>
                  <a:cubicBezTo>
                    <a:pt x="8046" y="1134"/>
                    <a:pt x="7934" y="1090"/>
                    <a:pt x="7821" y="1090"/>
                  </a:cubicBezTo>
                  <a:cubicBezTo>
                    <a:pt x="7735" y="1090"/>
                    <a:pt x="7649" y="1115"/>
                    <a:pt x="7575" y="1165"/>
                  </a:cubicBezTo>
                  <a:lnTo>
                    <a:pt x="6631" y="1790"/>
                  </a:lnTo>
                  <a:cubicBezTo>
                    <a:pt x="6389" y="1651"/>
                    <a:pt x="6125" y="1540"/>
                    <a:pt x="5854" y="1464"/>
                  </a:cubicBezTo>
                  <a:lnTo>
                    <a:pt x="5626" y="354"/>
                  </a:lnTo>
                  <a:cubicBezTo>
                    <a:pt x="5584" y="153"/>
                    <a:pt x="5404" y="0"/>
                    <a:pt x="519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64"/>
            <p:cNvSpPr/>
            <p:nvPr/>
          </p:nvSpPr>
          <p:spPr>
            <a:xfrm>
              <a:off x="2561391" y="2852034"/>
              <a:ext cx="131783" cy="112814"/>
            </a:xfrm>
            <a:custGeom>
              <a:avLst/>
              <a:gdLst/>
              <a:ahLst/>
              <a:cxnLst/>
              <a:rect l="l" t="t" r="r" b="b"/>
              <a:pathLst>
                <a:path w="5016" h="4294" extrusionOk="0">
                  <a:moveTo>
                    <a:pt x="2872" y="1"/>
                  </a:moveTo>
                  <a:cubicBezTo>
                    <a:pt x="958" y="1"/>
                    <a:pt x="1" y="2310"/>
                    <a:pt x="1353" y="3663"/>
                  </a:cubicBezTo>
                  <a:cubicBezTo>
                    <a:pt x="1791" y="4098"/>
                    <a:pt x="2328" y="4293"/>
                    <a:pt x="2855" y="4293"/>
                  </a:cubicBezTo>
                  <a:cubicBezTo>
                    <a:pt x="3958" y="4293"/>
                    <a:pt x="5016" y="3439"/>
                    <a:pt x="5016" y="2144"/>
                  </a:cubicBezTo>
                  <a:cubicBezTo>
                    <a:pt x="5016" y="958"/>
                    <a:pt x="4058" y="1"/>
                    <a:pt x="2872" y="1"/>
                  </a:cubicBez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64"/>
            <p:cNvSpPr/>
            <p:nvPr/>
          </p:nvSpPr>
          <p:spPr>
            <a:xfrm>
              <a:off x="2599302" y="2880277"/>
              <a:ext cx="65629" cy="56223"/>
            </a:xfrm>
            <a:custGeom>
              <a:avLst/>
              <a:gdLst/>
              <a:ahLst/>
              <a:cxnLst/>
              <a:rect l="l" t="t" r="r" b="b"/>
              <a:pathLst>
                <a:path w="2498" h="2140" extrusionOk="0">
                  <a:moveTo>
                    <a:pt x="1429" y="1"/>
                  </a:moveTo>
                  <a:cubicBezTo>
                    <a:pt x="479" y="1"/>
                    <a:pt x="0" y="1152"/>
                    <a:pt x="673" y="1825"/>
                  </a:cubicBezTo>
                  <a:cubicBezTo>
                    <a:pt x="891" y="2042"/>
                    <a:pt x="1158" y="2140"/>
                    <a:pt x="1420" y="2140"/>
                  </a:cubicBezTo>
                  <a:cubicBezTo>
                    <a:pt x="1970" y="2140"/>
                    <a:pt x="2497" y="1712"/>
                    <a:pt x="2497" y="1069"/>
                  </a:cubicBezTo>
                  <a:cubicBezTo>
                    <a:pt x="2497" y="479"/>
                    <a:pt x="2019" y="1"/>
                    <a:pt x="142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64"/>
            <p:cNvSpPr/>
            <p:nvPr/>
          </p:nvSpPr>
          <p:spPr>
            <a:xfrm>
              <a:off x="2677121" y="2948611"/>
              <a:ext cx="168775" cy="168958"/>
            </a:xfrm>
            <a:custGeom>
              <a:avLst/>
              <a:gdLst/>
              <a:ahLst/>
              <a:cxnLst/>
              <a:rect l="l" t="t" r="r" b="b"/>
              <a:pathLst>
                <a:path w="6424" h="6431" extrusionOk="0">
                  <a:moveTo>
                    <a:pt x="3017" y="1"/>
                  </a:moveTo>
                  <a:cubicBezTo>
                    <a:pt x="2879" y="1"/>
                    <a:pt x="2754" y="98"/>
                    <a:pt x="2733" y="237"/>
                  </a:cubicBezTo>
                  <a:lnTo>
                    <a:pt x="2587" y="965"/>
                  </a:lnTo>
                  <a:cubicBezTo>
                    <a:pt x="2407" y="1014"/>
                    <a:pt x="2234" y="1090"/>
                    <a:pt x="2067" y="1180"/>
                  </a:cubicBezTo>
                  <a:lnTo>
                    <a:pt x="1450" y="764"/>
                  </a:lnTo>
                  <a:cubicBezTo>
                    <a:pt x="1404" y="733"/>
                    <a:pt x="1350" y="718"/>
                    <a:pt x="1296" y="718"/>
                  </a:cubicBezTo>
                  <a:cubicBezTo>
                    <a:pt x="1218" y="718"/>
                    <a:pt x="1139" y="748"/>
                    <a:pt x="1082" y="805"/>
                  </a:cubicBezTo>
                  <a:lnTo>
                    <a:pt x="805" y="1083"/>
                  </a:lnTo>
                  <a:cubicBezTo>
                    <a:pt x="701" y="1180"/>
                    <a:pt x="687" y="1340"/>
                    <a:pt x="763" y="1451"/>
                  </a:cubicBezTo>
                  <a:lnTo>
                    <a:pt x="1179" y="2068"/>
                  </a:lnTo>
                  <a:cubicBezTo>
                    <a:pt x="1089" y="2234"/>
                    <a:pt x="1013" y="2408"/>
                    <a:pt x="964" y="2588"/>
                  </a:cubicBezTo>
                  <a:lnTo>
                    <a:pt x="236" y="2734"/>
                  </a:lnTo>
                  <a:cubicBezTo>
                    <a:pt x="97" y="2761"/>
                    <a:pt x="0" y="2879"/>
                    <a:pt x="0" y="3018"/>
                  </a:cubicBezTo>
                  <a:lnTo>
                    <a:pt x="0" y="3413"/>
                  </a:lnTo>
                  <a:cubicBezTo>
                    <a:pt x="0" y="3552"/>
                    <a:pt x="97" y="3670"/>
                    <a:pt x="236" y="3698"/>
                  </a:cubicBezTo>
                  <a:lnTo>
                    <a:pt x="964" y="3844"/>
                  </a:lnTo>
                  <a:cubicBezTo>
                    <a:pt x="1013" y="4024"/>
                    <a:pt x="1089" y="4197"/>
                    <a:pt x="1179" y="4364"/>
                  </a:cubicBezTo>
                  <a:lnTo>
                    <a:pt x="763" y="4981"/>
                  </a:lnTo>
                  <a:cubicBezTo>
                    <a:pt x="687" y="5092"/>
                    <a:pt x="701" y="5252"/>
                    <a:pt x="805" y="5349"/>
                  </a:cubicBezTo>
                  <a:lnTo>
                    <a:pt x="1082" y="5626"/>
                  </a:lnTo>
                  <a:cubicBezTo>
                    <a:pt x="1139" y="5683"/>
                    <a:pt x="1218" y="5714"/>
                    <a:pt x="1296" y="5714"/>
                  </a:cubicBezTo>
                  <a:cubicBezTo>
                    <a:pt x="1350" y="5714"/>
                    <a:pt x="1404" y="5699"/>
                    <a:pt x="1450" y="5668"/>
                  </a:cubicBezTo>
                  <a:lnTo>
                    <a:pt x="2067" y="5252"/>
                  </a:lnTo>
                  <a:cubicBezTo>
                    <a:pt x="2234" y="5342"/>
                    <a:pt x="2407" y="5418"/>
                    <a:pt x="2587" y="5467"/>
                  </a:cubicBezTo>
                  <a:lnTo>
                    <a:pt x="2733" y="6195"/>
                  </a:lnTo>
                  <a:cubicBezTo>
                    <a:pt x="2754" y="6334"/>
                    <a:pt x="2879" y="6431"/>
                    <a:pt x="3017" y="6431"/>
                  </a:cubicBezTo>
                  <a:lnTo>
                    <a:pt x="3413" y="6431"/>
                  </a:lnTo>
                  <a:cubicBezTo>
                    <a:pt x="3552" y="6431"/>
                    <a:pt x="3669" y="6334"/>
                    <a:pt x="3697" y="6195"/>
                  </a:cubicBezTo>
                  <a:lnTo>
                    <a:pt x="3843" y="5467"/>
                  </a:lnTo>
                  <a:cubicBezTo>
                    <a:pt x="4023" y="5418"/>
                    <a:pt x="4197" y="5342"/>
                    <a:pt x="4356" y="5252"/>
                  </a:cubicBezTo>
                  <a:lnTo>
                    <a:pt x="4980" y="5668"/>
                  </a:lnTo>
                  <a:cubicBezTo>
                    <a:pt x="5027" y="5697"/>
                    <a:pt x="5080" y="5711"/>
                    <a:pt x="5134" y="5711"/>
                  </a:cubicBezTo>
                  <a:cubicBezTo>
                    <a:pt x="5209" y="5711"/>
                    <a:pt x="5284" y="5683"/>
                    <a:pt x="5341" y="5626"/>
                  </a:cubicBezTo>
                  <a:lnTo>
                    <a:pt x="5625" y="5342"/>
                  </a:lnTo>
                  <a:cubicBezTo>
                    <a:pt x="5723" y="5245"/>
                    <a:pt x="5736" y="5092"/>
                    <a:pt x="5660" y="4974"/>
                  </a:cubicBezTo>
                  <a:lnTo>
                    <a:pt x="5251" y="4357"/>
                  </a:lnTo>
                  <a:cubicBezTo>
                    <a:pt x="5341" y="4190"/>
                    <a:pt x="5410" y="4024"/>
                    <a:pt x="5466" y="3844"/>
                  </a:cubicBezTo>
                  <a:lnTo>
                    <a:pt x="6194" y="3698"/>
                  </a:lnTo>
                  <a:cubicBezTo>
                    <a:pt x="6326" y="3670"/>
                    <a:pt x="6423" y="3552"/>
                    <a:pt x="6423" y="3413"/>
                  </a:cubicBezTo>
                  <a:lnTo>
                    <a:pt x="6423" y="3018"/>
                  </a:lnTo>
                  <a:cubicBezTo>
                    <a:pt x="6423" y="2879"/>
                    <a:pt x="6333" y="2761"/>
                    <a:pt x="6194" y="2734"/>
                  </a:cubicBezTo>
                  <a:lnTo>
                    <a:pt x="5466" y="2588"/>
                  </a:lnTo>
                  <a:cubicBezTo>
                    <a:pt x="5417" y="2408"/>
                    <a:pt x="5348" y="2234"/>
                    <a:pt x="5251" y="2068"/>
                  </a:cubicBezTo>
                  <a:lnTo>
                    <a:pt x="5667" y="1451"/>
                  </a:lnTo>
                  <a:cubicBezTo>
                    <a:pt x="5743" y="1340"/>
                    <a:pt x="5729" y="1180"/>
                    <a:pt x="5632" y="1083"/>
                  </a:cubicBezTo>
                  <a:lnTo>
                    <a:pt x="5348" y="805"/>
                  </a:lnTo>
                  <a:cubicBezTo>
                    <a:pt x="5291" y="748"/>
                    <a:pt x="5214" y="718"/>
                    <a:pt x="5137" y="718"/>
                  </a:cubicBezTo>
                  <a:cubicBezTo>
                    <a:pt x="5083" y="718"/>
                    <a:pt x="5029" y="733"/>
                    <a:pt x="4980" y="764"/>
                  </a:cubicBezTo>
                  <a:lnTo>
                    <a:pt x="4363" y="1180"/>
                  </a:lnTo>
                  <a:cubicBezTo>
                    <a:pt x="4197" y="1090"/>
                    <a:pt x="4030" y="1014"/>
                    <a:pt x="3850" y="965"/>
                  </a:cubicBezTo>
                  <a:lnTo>
                    <a:pt x="3704" y="237"/>
                  </a:lnTo>
                  <a:cubicBezTo>
                    <a:pt x="3676" y="98"/>
                    <a:pt x="3558" y="1"/>
                    <a:pt x="342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64"/>
            <p:cNvSpPr/>
            <p:nvPr/>
          </p:nvSpPr>
          <p:spPr>
            <a:xfrm>
              <a:off x="2705180" y="2990910"/>
              <a:ext cx="98601" cy="84466"/>
            </a:xfrm>
            <a:custGeom>
              <a:avLst/>
              <a:gdLst/>
              <a:ahLst/>
              <a:cxnLst/>
              <a:rect l="l" t="t" r="r" b="b"/>
              <a:pathLst>
                <a:path w="3753" h="3215" extrusionOk="0">
                  <a:moveTo>
                    <a:pt x="2144" y="0"/>
                  </a:moveTo>
                  <a:cubicBezTo>
                    <a:pt x="715" y="0"/>
                    <a:pt x="0" y="1727"/>
                    <a:pt x="1013" y="2740"/>
                  </a:cubicBezTo>
                  <a:cubicBezTo>
                    <a:pt x="1341" y="3068"/>
                    <a:pt x="1743" y="3215"/>
                    <a:pt x="2138" y="3215"/>
                  </a:cubicBezTo>
                  <a:cubicBezTo>
                    <a:pt x="2963" y="3215"/>
                    <a:pt x="3753" y="2573"/>
                    <a:pt x="3753" y="1602"/>
                  </a:cubicBezTo>
                  <a:cubicBezTo>
                    <a:pt x="3753" y="721"/>
                    <a:pt x="3031" y="0"/>
                    <a:pt x="2144" y="0"/>
                  </a:cubicBezTo>
                  <a:close/>
                </a:path>
              </a:pathLst>
            </a:custGeom>
            <a:solidFill>
              <a:srgbClr val="BAC2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64"/>
            <p:cNvSpPr/>
            <p:nvPr/>
          </p:nvSpPr>
          <p:spPr>
            <a:xfrm>
              <a:off x="2727774" y="3007856"/>
              <a:ext cx="59061" cy="50601"/>
            </a:xfrm>
            <a:custGeom>
              <a:avLst/>
              <a:gdLst/>
              <a:ahLst/>
              <a:cxnLst/>
              <a:rect l="l" t="t" r="r" b="b"/>
              <a:pathLst>
                <a:path w="2248" h="1926" extrusionOk="0">
                  <a:moveTo>
                    <a:pt x="1284" y="0"/>
                  </a:moveTo>
                  <a:cubicBezTo>
                    <a:pt x="430" y="0"/>
                    <a:pt x="0" y="1034"/>
                    <a:pt x="604" y="1644"/>
                  </a:cubicBezTo>
                  <a:cubicBezTo>
                    <a:pt x="801" y="1839"/>
                    <a:pt x="1041" y="1926"/>
                    <a:pt x="1277" y="1926"/>
                  </a:cubicBezTo>
                  <a:cubicBezTo>
                    <a:pt x="1773" y="1926"/>
                    <a:pt x="2248" y="1540"/>
                    <a:pt x="2248" y="957"/>
                  </a:cubicBezTo>
                  <a:cubicBezTo>
                    <a:pt x="2248" y="430"/>
                    <a:pt x="1818" y="0"/>
                    <a:pt x="128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0" name="Google Shape;8400;p64"/>
          <p:cNvGrpSpPr/>
          <p:nvPr/>
        </p:nvGrpSpPr>
        <p:grpSpPr>
          <a:xfrm>
            <a:off x="1884401" y="4141593"/>
            <a:ext cx="410613" cy="372229"/>
            <a:chOff x="1884401" y="4141593"/>
            <a:chExt cx="410613" cy="372229"/>
          </a:xfrm>
        </p:grpSpPr>
        <p:sp>
          <p:nvSpPr>
            <p:cNvPr id="8401" name="Google Shape;8401;p64"/>
            <p:cNvSpPr/>
            <p:nvPr/>
          </p:nvSpPr>
          <p:spPr>
            <a:xfrm>
              <a:off x="1934529" y="4484476"/>
              <a:ext cx="343697" cy="29346"/>
            </a:xfrm>
            <a:custGeom>
              <a:avLst/>
              <a:gdLst/>
              <a:ahLst/>
              <a:cxnLst/>
              <a:rect l="l" t="t" r="r" b="b"/>
              <a:pathLst>
                <a:path w="13082" h="1117" extrusionOk="0">
                  <a:moveTo>
                    <a:pt x="0" y="0"/>
                  </a:moveTo>
                  <a:lnTo>
                    <a:pt x="188" y="659"/>
                  </a:lnTo>
                  <a:cubicBezTo>
                    <a:pt x="271" y="923"/>
                    <a:pt x="514" y="1103"/>
                    <a:pt x="791" y="1117"/>
                  </a:cubicBezTo>
                  <a:lnTo>
                    <a:pt x="12284" y="1117"/>
                  </a:lnTo>
                  <a:cubicBezTo>
                    <a:pt x="12562" y="1103"/>
                    <a:pt x="12804" y="923"/>
                    <a:pt x="12895" y="659"/>
                  </a:cubicBezTo>
                  <a:lnTo>
                    <a:pt x="13082" y="0"/>
                  </a:lnTo>
                  <a:close/>
                </a:path>
              </a:pathLst>
            </a:custGeom>
            <a:solidFill>
              <a:srgbClr val="D1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64"/>
            <p:cNvSpPr/>
            <p:nvPr/>
          </p:nvSpPr>
          <p:spPr>
            <a:xfrm>
              <a:off x="1884401" y="4269619"/>
              <a:ext cx="345720" cy="189635"/>
            </a:xfrm>
            <a:custGeom>
              <a:avLst/>
              <a:gdLst/>
              <a:ahLst/>
              <a:cxnLst/>
              <a:rect l="l" t="t" r="r" b="b"/>
              <a:pathLst>
                <a:path w="13159" h="7218" extrusionOk="0">
                  <a:moveTo>
                    <a:pt x="3739" y="957"/>
                  </a:moveTo>
                  <a:lnTo>
                    <a:pt x="3739" y="2511"/>
                  </a:lnTo>
                  <a:cubicBezTo>
                    <a:pt x="3732" y="2802"/>
                    <a:pt x="3760" y="3094"/>
                    <a:pt x="3816" y="3378"/>
                  </a:cubicBezTo>
                  <a:lnTo>
                    <a:pt x="3517" y="3378"/>
                  </a:lnTo>
                  <a:cubicBezTo>
                    <a:pt x="2262" y="3378"/>
                    <a:pt x="1409" y="2116"/>
                    <a:pt x="1867" y="957"/>
                  </a:cubicBezTo>
                  <a:close/>
                  <a:moveTo>
                    <a:pt x="1312" y="0"/>
                  </a:moveTo>
                  <a:cubicBezTo>
                    <a:pt x="1" y="1804"/>
                    <a:pt x="1291" y="4328"/>
                    <a:pt x="3517" y="4335"/>
                  </a:cubicBezTo>
                  <a:lnTo>
                    <a:pt x="4107" y="4335"/>
                  </a:lnTo>
                  <a:cubicBezTo>
                    <a:pt x="4851" y="6108"/>
                    <a:pt x="6579" y="7217"/>
                    <a:pt x="8443" y="7217"/>
                  </a:cubicBezTo>
                  <a:cubicBezTo>
                    <a:pt x="8752" y="7217"/>
                    <a:pt x="9065" y="7187"/>
                    <a:pt x="9379" y="7124"/>
                  </a:cubicBezTo>
                  <a:cubicBezTo>
                    <a:pt x="11577" y="6687"/>
                    <a:pt x="13159" y="4752"/>
                    <a:pt x="13159" y="2511"/>
                  </a:cubicBezTo>
                  <a:lnTo>
                    <a:pt x="13159" y="0"/>
                  </a:lnTo>
                  <a:lnTo>
                    <a:pt x="12118" y="0"/>
                  </a:lnTo>
                  <a:lnTo>
                    <a:pt x="11876" y="319"/>
                  </a:lnTo>
                  <a:lnTo>
                    <a:pt x="11640" y="0"/>
                  </a:lnTo>
                  <a:close/>
                </a:path>
              </a:pathLst>
            </a:custGeom>
            <a:solidFill>
              <a:srgbClr val="D1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64"/>
            <p:cNvSpPr/>
            <p:nvPr/>
          </p:nvSpPr>
          <p:spPr>
            <a:xfrm>
              <a:off x="2097970" y="4322006"/>
              <a:ext cx="104827" cy="110003"/>
            </a:xfrm>
            <a:custGeom>
              <a:avLst/>
              <a:gdLst/>
              <a:ahLst/>
              <a:cxnLst/>
              <a:rect l="l" t="t" r="r" b="b"/>
              <a:pathLst>
                <a:path w="3990" h="4187" extrusionOk="0">
                  <a:moveTo>
                    <a:pt x="3750" y="0"/>
                  </a:moveTo>
                  <a:cubicBezTo>
                    <a:pt x="3630" y="0"/>
                    <a:pt x="3511" y="80"/>
                    <a:pt x="3511" y="240"/>
                  </a:cubicBezTo>
                  <a:lnTo>
                    <a:pt x="3511" y="517"/>
                  </a:lnTo>
                  <a:cubicBezTo>
                    <a:pt x="3504" y="2279"/>
                    <a:pt x="2082" y="3708"/>
                    <a:pt x="320" y="3708"/>
                  </a:cubicBezTo>
                  <a:cubicBezTo>
                    <a:pt x="1" y="3708"/>
                    <a:pt x="1" y="4186"/>
                    <a:pt x="320" y="4186"/>
                  </a:cubicBezTo>
                  <a:cubicBezTo>
                    <a:pt x="2345" y="4186"/>
                    <a:pt x="3982" y="2543"/>
                    <a:pt x="3989" y="517"/>
                  </a:cubicBezTo>
                  <a:lnTo>
                    <a:pt x="3989" y="240"/>
                  </a:lnTo>
                  <a:cubicBezTo>
                    <a:pt x="3989" y="80"/>
                    <a:pt x="3870" y="0"/>
                    <a:pt x="37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64"/>
            <p:cNvSpPr/>
            <p:nvPr/>
          </p:nvSpPr>
          <p:spPr>
            <a:xfrm>
              <a:off x="2190187" y="4269619"/>
              <a:ext cx="12611" cy="39829"/>
            </a:xfrm>
            <a:custGeom>
              <a:avLst/>
              <a:gdLst/>
              <a:ahLst/>
              <a:cxnLst/>
              <a:rect l="l" t="t" r="r" b="b"/>
              <a:pathLst>
                <a:path w="480" h="1516" extrusionOk="0">
                  <a:moveTo>
                    <a:pt x="1" y="0"/>
                  </a:moveTo>
                  <a:lnTo>
                    <a:pt x="1" y="1277"/>
                  </a:lnTo>
                  <a:cubicBezTo>
                    <a:pt x="1" y="1436"/>
                    <a:pt x="120" y="1516"/>
                    <a:pt x="240" y="1516"/>
                  </a:cubicBezTo>
                  <a:cubicBezTo>
                    <a:pt x="360" y="1516"/>
                    <a:pt x="479" y="1436"/>
                    <a:pt x="479" y="1277"/>
                  </a:cubicBezTo>
                  <a:lnTo>
                    <a:pt x="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64"/>
            <p:cNvSpPr/>
            <p:nvPr/>
          </p:nvSpPr>
          <p:spPr>
            <a:xfrm>
              <a:off x="2069018" y="4141593"/>
              <a:ext cx="24250" cy="109083"/>
            </a:xfrm>
            <a:custGeom>
              <a:avLst/>
              <a:gdLst/>
              <a:ahLst/>
              <a:cxnLst/>
              <a:rect l="l" t="t" r="r" b="b"/>
              <a:pathLst>
                <a:path w="923" h="4152" extrusionOk="0">
                  <a:moveTo>
                    <a:pt x="621" y="1"/>
                  </a:moveTo>
                  <a:cubicBezTo>
                    <a:pt x="501" y="1"/>
                    <a:pt x="382" y="80"/>
                    <a:pt x="382" y="240"/>
                  </a:cubicBezTo>
                  <a:cubicBezTo>
                    <a:pt x="382" y="420"/>
                    <a:pt x="340" y="594"/>
                    <a:pt x="250" y="739"/>
                  </a:cubicBezTo>
                  <a:cubicBezTo>
                    <a:pt x="0" y="1190"/>
                    <a:pt x="0" y="1738"/>
                    <a:pt x="250" y="2189"/>
                  </a:cubicBezTo>
                  <a:cubicBezTo>
                    <a:pt x="423" y="2501"/>
                    <a:pt x="423" y="2876"/>
                    <a:pt x="250" y="3188"/>
                  </a:cubicBezTo>
                  <a:cubicBezTo>
                    <a:pt x="118" y="3410"/>
                    <a:pt x="56" y="3659"/>
                    <a:pt x="63" y="3909"/>
                  </a:cubicBezTo>
                  <a:cubicBezTo>
                    <a:pt x="63" y="4041"/>
                    <a:pt x="167" y="4152"/>
                    <a:pt x="298" y="4152"/>
                  </a:cubicBezTo>
                  <a:cubicBezTo>
                    <a:pt x="430" y="4152"/>
                    <a:pt x="541" y="4041"/>
                    <a:pt x="541" y="3909"/>
                  </a:cubicBezTo>
                  <a:cubicBezTo>
                    <a:pt x="534" y="3736"/>
                    <a:pt x="583" y="3562"/>
                    <a:pt x="673" y="3410"/>
                  </a:cubicBezTo>
                  <a:cubicBezTo>
                    <a:pt x="923" y="2959"/>
                    <a:pt x="923" y="2418"/>
                    <a:pt x="673" y="1967"/>
                  </a:cubicBezTo>
                  <a:cubicBezTo>
                    <a:pt x="493" y="1655"/>
                    <a:pt x="493" y="1273"/>
                    <a:pt x="673" y="961"/>
                  </a:cubicBezTo>
                  <a:cubicBezTo>
                    <a:pt x="798" y="746"/>
                    <a:pt x="867" y="497"/>
                    <a:pt x="860" y="240"/>
                  </a:cubicBezTo>
                  <a:cubicBezTo>
                    <a:pt x="860" y="80"/>
                    <a:pt x="741" y="1"/>
                    <a:pt x="621" y="1"/>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64"/>
            <p:cNvSpPr/>
            <p:nvPr/>
          </p:nvSpPr>
          <p:spPr>
            <a:xfrm>
              <a:off x="2119303" y="4141593"/>
              <a:ext cx="24276" cy="109083"/>
            </a:xfrm>
            <a:custGeom>
              <a:avLst/>
              <a:gdLst/>
              <a:ahLst/>
              <a:cxnLst/>
              <a:rect l="l" t="t" r="r" b="b"/>
              <a:pathLst>
                <a:path w="924" h="4152" extrusionOk="0">
                  <a:moveTo>
                    <a:pt x="621" y="1"/>
                  </a:moveTo>
                  <a:cubicBezTo>
                    <a:pt x="502" y="1"/>
                    <a:pt x="382" y="80"/>
                    <a:pt x="382" y="240"/>
                  </a:cubicBezTo>
                  <a:cubicBezTo>
                    <a:pt x="389" y="420"/>
                    <a:pt x="340" y="594"/>
                    <a:pt x="250" y="739"/>
                  </a:cubicBezTo>
                  <a:cubicBezTo>
                    <a:pt x="1" y="1190"/>
                    <a:pt x="1" y="1738"/>
                    <a:pt x="250" y="2189"/>
                  </a:cubicBezTo>
                  <a:cubicBezTo>
                    <a:pt x="424" y="2501"/>
                    <a:pt x="424" y="2876"/>
                    <a:pt x="250" y="3188"/>
                  </a:cubicBezTo>
                  <a:cubicBezTo>
                    <a:pt x="118" y="3410"/>
                    <a:pt x="56" y="3659"/>
                    <a:pt x="63" y="3909"/>
                  </a:cubicBezTo>
                  <a:cubicBezTo>
                    <a:pt x="63" y="4041"/>
                    <a:pt x="167" y="4152"/>
                    <a:pt x="299" y="4152"/>
                  </a:cubicBezTo>
                  <a:cubicBezTo>
                    <a:pt x="431" y="4152"/>
                    <a:pt x="542" y="4041"/>
                    <a:pt x="542" y="3909"/>
                  </a:cubicBezTo>
                  <a:cubicBezTo>
                    <a:pt x="535" y="3736"/>
                    <a:pt x="583" y="3562"/>
                    <a:pt x="673" y="3410"/>
                  </a:cubicBezTo>
                  <a:cubicBezTo>
                    <a:pt x="923" y="2959"/>
                    <a:pt x="923" y="2418"/>
                    <a:pt x="673" y="1967"/>
                  </a:cubicBezTo>
                  <a:cubicBezTo>
                    <a:pt x="500" y="1655"/>
                    <a:pt x="500" y="1273"/>
                    <a:pt x="673" y="961"/>
                  </a:cubicBezTo>
                  <a:cubicBezTo>
                    <a:pt x="798" y="746"/>
                    <a:pt x="868" y="497"/>
                    <a:pt x="861" y="240"/>
                  </a:cubicBezTo>
                  <a:cubicBezTo>
                    <a:pt x="861" y="80"/>
                    <a:pt x="741" y="1"/>
                    <a:pt x="621" y="1"/>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64"/>
            <p:cNvSpPr/>
            <p:nvPr/>
          </p:nvSpPr>
          <p:spPr>
            <a:xfrm>
              <a:off x="1917583" y="4478091"/>
              <a:ext cx="377431" cy="12585"/>
            </a:xfrm>
            <a:custGeom>
              <a:avLst/>
              <a:gdLst/>
              <a:ahLst/>
              <a:cxnLst/>
              <a:rect l="l" t="t" r="r" b="b"/>
              <a:pathLst>
                <a:path w="14366" h="479" extrusionOk="0">
                  <a:moveTo>
                    <a:pt x="319" y="0"/>
                  </a:moveTo>
                  <a:cubicBezTo>
                    <a:pt x="0" y="0"/>
                    <a:pt x="0" y="479"/>
                    <a:pt x="319" y="479"/>
                  </a:cubicBezTo>
                  <a:lnTo>
                    <a:pt x="14046" y="479"/>
                  </a:lnTo>
                  <a:cubicBezTo>
                    <a:pt x="14365" y="479"/>
                    <a:pt x="14365" y="0"/>
                    <a:pt x="14046" y="0"/>
                  </a:cubicBezTo>
                  <a:close/>
                </a:path>
              </a:pathLst>
            </a:custGeom>
            <a:solidFill>
              <a:srgbClr val="A5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8" name="Google Shape;8408;p64"/>
          <p:cNvGrpSpPr/>
          <p:nvPr/>
        </p:nvGrpSpPr>
        <p:grpSpPr>
          <a:xfrm>
            <a:off x="1430832" y="2773689"/>
            <a:ext cx="294515" cy="349897"/>
            <a:chOff x="1430832" y="2773689"/>
            <a:chExt cx="294515" cy="349897"/>
          </a:xfrm>
        </p:grpSpPr>
        <p:sp>
          <p:nvSpPr>
            <p:cNvPr id="8409" name="Google Shape;8409;p64"/>
            <p:cNvSpPr/>
            <p:nvPr/>
          </p:nvSpPr>
          <p:spPr>
            <a:xfrm>
              <a:off x="1430832" y="2794996"/>
              <a:ext cx="90062" cy="149648"/>
            </a:xfrm>
            <a:custGeom>
              <a:avLst/>
              <a:gdLst/>
              <a:ahLst/>
              <a:cxnLst/>
              <a:rect l="l" t="t" r="r" b="b"/>
              <a:pathLst>
                <a:path w="3428" h="5696" extrusionOk="0">
                  <a:moveTo>
                    <a:pt x="604" y="1"/>
                  </a:moveTo>
                  <a:cubicBezTo>
                    <a:pt x="271" y="1"/>
                    <a:pt x="1" y="271"/>
                    <a:pt x="8" y="597"/>
                  </a:cubicBezTo>
                  <a:lnTo>
                    <a:pt x="8" y="1423"/>
                  </a:lnTo>
                  <a:cubicBezTo>
                    <a:pt x="8" y="3406"/>
                    <a:pt x="1020" y="3816"/>
                    <a:pt x="1839" y="4149"/>
                  </a:cubicBezTo>
                  <a:cubicBezTo>
                    <a:pt x="2290" y="4336"/>
                    <a:pt x="2685" y="4495"/>
                    <a:pt x="2879" y="4891"/>
                  </a:cubicBezTo>
                  <a:cubicBezTo>
                    <a:pt x="2935" y="4981"/>
                    <a:pt x="2921" y="5106"/>
                    <a:pt x="2844" y="5182"/>
                  </a:cubicBezTo>
                  <a:cubicBezTo>
                    <a:pt x="2770" y="5257"/>
                    <a:pt x="2670" y="5299"/>
                    <a:pt x="2568" y="5299"/>
                  </a:cubicBezTo>
                  <a:cubicBezTo>
                    <a:pt x="2528" y="5299"/>
                    <a:pt x="2488" y="5293"/>
                    <a:pt x="2449" y="5279"/>
                  </a:cubicBezTo>
                  <a:cubicBezTo>
                    <a:pt x="2303" y="5217"/>
                    <a:pt x="2283" y="5043"/>
                    <a:pt x="2290" y="4905"/>
                  </a:cubicBezTo>
                  <a:cubicBezTo>
                    <a:pt x="2297" y="4768"/>
                    <a:pt x="2193" y="4696"/>
                    <a:pt x="2091" y="4696"/>
                  </a:cubicBezTo>
                  <a:cubicBezTo>
                    <a:pt x="1996" y="4696"/>
                    <a:pt x="1901" y="4757"/>
                    <a:pt x="1894" y="4884"/>
                  </a:cubicBezTo>
                  <a:cubicBezTo>
                    <a:pt x="1887" y="5057"/>
                    <a:pt x="1908" y="5480"/>
                    <a:pt x="2290" y="5640"/>
                  </a:cubicBezTo>
                  <a:cubicBezTo>
                    <a:pt x="2373" y="5681"/>
                    <a:pt x="2470" y="5695"/>
                    <a:pt x="2560" y="5695"/>
                  </a:cubicBezTo>
                  <a:cubicBezTo>
                    <a:pt x="2775" y="5695"/>
                    <a:pt x="2983" y="5605"/>
                    <a:pt x="3136" y="5453"/>
                  </a:cubicBezTo>
                  <a:cubicBezTo>
                    <a:pt x="3323" y="5258"/>
                    <a:pt x="3365" y="4960"/>
                    <a:pt x="3240" y="4717"/>
                  </a:cubicBezTo>
                  <a:cubicBezTo>
                    <a:pt x="2983" y="4183"/>
                    <a:pt x="2477" y="3982"/>
                    <a:pt x="1984" y="3781"/>
                  </a:cubicBezTo>
                  <a:cubicBezTo>
                    <a:pt x="1596" y="3628"/>
                    <a:pt x="1194" y="3462"/>
                    <a:pt x="902" y="3136"/>
                  </a:cubicBezTo>
                  <a:cubicBezTo>
                    <a:pt x="562" y="2761"/>
                    <a:pt x="403" y="2199"/>
                    <a:pt x="403" y="1423"/>
                  </a:cubicBezTo>
                  <a:lnTo>
                    <a:pt x="403" y="597"/>
                  </a:lnTo>
                  <a:cubicBezTo>
                    <a:pt x="403" y="486"/>
                    <a:pt x="493" y="396"/>
                    <a:pt x="604" y="396"/>
                  </a:cubicBezTo>
                  <a:cubicBezTo>
                    <a:pt x="916" y="403"/>
                    <a:pt x="1208" y="556"/>
                    <a:pt x="1381" y="812"/>
                  </a:cubicBezTo>
                  <a:lnTo>
                    <a:pt x="1534" y="1034"/>
                  </a:lnTo>
                  <a:cubicBezTo>
                    <a:pt x="1693" y="1270"/>
                    <a:pt x="1964" y="1409"/>
                    <a:pt x="2241" y="1409"/>
                  </a:cubicBezTo>
                  <a:lnTo>
                    <a:pt x="3170" y="1409"/>
                  </a:lnTo>
                  <a:cubicBezTo>
                    <a:pt x="3427" y="1409"/>
                    <a:pt x="3427" y="1013"/>
                    <a:pt x="3170" y="1013"/>
                  </a:cubicBezTo>
                  <a:lnTo>
                    <a:pt x="2241" y="1013"/>
                  </a:lnTo>
                  <a:cubicBezTo>
                    <a:pt x="2088" y="1013"/>
                    <a:pt x="1950" y="937"/>
                    <a:pt x="1860" y="812"/>
                  </a:cubicBezTo>
                  <a:lnTo>
                    <a:pt x="1707" y="590"/>
                  </a:lnTo>
                  <a:cubicBezTo>
                    <a:pt x="1457" y="223"/>
                    <a:pt x="1041" y="8"/>
                    <a:pt x="60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64"/>
            <p:cNvSpPr/>
            <p:nvPr/>
          </p:nvSpPr>
          <p:spPr>
            <a:xfrm>
              <a:off x="1635127" y="2795180"/>
              <a:ext cx="90220" cy="149464"/>
            </a:xfrm>
            <a:custGeom>
              <a:avLst/>
              <a:gdLst/>
              <a:ahLst/>
              <a:cxnLst/>
              <a:rect l="l" t="t" r="r" b="b"/>
              <a:pathLst>
                <a:path w="3434" h="5689" extrusionOk="0">
                  <a:moveTo>
                    <a:pt x="2837" y="1"/>
                  </a:moveTo>
                  <a:cubicBezTo>
                    <a:pt x="2393" y="1"/>
                    <a:pt x="1977" y="216"/>
                    <a:pt x="1727" y="583"/>
                  </a:cubicBezTo>
                  <a:lnTo>
                    <a:pt x="1575" y="805"/>
                  </a:lnTo>
                  <a:cubicBezTo>
                    <a:pt x="1484" y="930"/>
                    <a:pt x="1346" y="1006"/>
                    <a:pt x="1193" y="1006"/>
                  </a:cubicBezTo>
                  <a:lnTo>
                    <a:pt x="264" y="1006"/>
                  </a:lnTo>
                  <a:cubicBezTo>
                    <a:pt x="0" y="1006"/>
                    <a:pt x="0" y="1402"/>
                    <a:pt x="264" y="1402"/>
                  </a:cubicBezTo>
                  <a:lnTo>
                    <a:pt x="1193" y="1402"/>
                  </a:lnTo>
                  <a:cubicBezTo>
                    <a:pt x="1477" y="1402"/>
                    <a:pt x="1741" y="1263"/>
                    <a:pt x="1901" y="1027"/>
                  </a:cubicBezTo>
                  <a:lnTo>
                    <a:pt x="2060" y="805"/>
                  </a:lnTo>
                  <a:cubicBezTo>
                    <a:pt x="2234" y="549"/>
                    <a:pt x="2525" y="396"/>
                    <a:pt x="2837" y="396"/>
                  </a:cubicBezTo>
                  <a:cubicBezTo>
                    <a:pt x="2948" y="396"/>
                    <a:pt x="3038" y="486"/>
                    <a:pt x="3038" y="597"/>
                  </a:cubicBezTo>
                  <a:lnTo>
                    <a:pt x="3038" y="1423"/>
                  </a:lnTo>
                  <a:cubicBezTo>
                    <a:pt x="3038" y="2192"/>
                    <a:pt x="2872" y="2754"/>
                    <a:pt x="2539" y="3129"/>
                  </a:cubicBezTo>
                  <a:cubicBezTo>
                    <a:pt x="2240" y="3455"/>
                    <a:pt x="1838" y="3621"/>
                    <a:pt x="1450" y="3781"/>
                  </a:cubicBezTo>
                  <a:cubicBezTo>
                    <a:pt x="964" y="3975"/>
                    <a:pt x="465" y="4183"/>
                    <a:pt x="201" y="4710"/>
                  </a:cubicBezTo>
                  <a:cubicBezTo>
                    <a:pt x="69" y="4953"/>
                    <a:pt x="118" y="5251"/>
                    <a:pt x="305" y="5446"/>
                  </a:cubicBezTo>
                  <a:cubicBezTo>
                    <a:pt x="458" y="5605"/>
                    <a:pt x="659" y="5688"/>
                    <a:pt x="874" y="5688"/>
                  </a:cubicBezTo>
                  <a:cubicBezTo>
                    <a:pt x="971" y="5688"/>
                    <a:pt x="1061" y="5674"/>
                    <a:pt x="1145" y="5633"/>
                  </a:cubicBezTo>
                  <a:cubicBezTo>
                    <a:pt x="1526" y="5473"/>
                    <a:pt x="1554" y="5050"/>
                    <a:pt x="1540" y="4877"/>
                  </a:cubicBezTo>
                  <a:cubicBezTo>
                    <a:pt x="1537" y="4750"/>
                    <a:pt x="1444" y="4689"/>
                    <a:pt x="1349" y="4689"/>
                  </a:cubicBezTo>
                  <a:cubicBezTo>
                    <a:pt x="1246" y="4689"/>
                    <a:pt x="1141" y="4761"/>
                    <a:pt x="1145" y="4898"/>
                  </a:cubicBezTo>
                  <a:cubicBezTo>
                    <a:pt x="1151" y="5036"/>
                    <a:pt x="1131" y="5210"/>
                    <a:pt x="992" y="5272"/>
                  </a:cubicBezTo>
                  <a:cubicBezTo>
                    <a:pt x="953" y="5286"/>
                    <a:pt x="912" y="5292"/>
                    <a:pt x="872" y="5292"/>
                  </a:cubicBezTo>
                  <a:cubicBezTo>
                    <a:pt x="768" y="5292"/>
                    <a:pt x="666" y="5250"/>
                    <a:pt x="597" y="5175"/>
                  </a:cubicBezTo>
                  <a:cubicBezTo>
                    <a:pt x="513" y="5099"/>
                    <a:pt x="499" y="4974"/>
                    <a:pt x="562" y="4884"/>
                  </a:cubicBezTo>
                  <a:cubicBezTo>
                    <a:pt x="749" y="4495"/>
                    <a:pt x="1145" y="4329"/>
                    <a:pt x="1602" y="4148"/>
                  </a:cubicBezTo>
                  <a:cubicBezTo>
                    <a:pt x="2414" y="3816"/>
                    <a:pt x="3433" y="3399"/>
                    <a:pt x="3433" y="1423"/>
                  </a:cubicBezTo>
                  <a:lnTo>
                    <a:pt x="3433" y="597"/>
                  </a:lnTo>
                  <a:cubicBezTo>
                    <a:pt x="3433" y="264"/>
                    <a:pt x="3163" y="1"/>
                    <a:pt x="283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64"/>
            <p:cNvSpPr/>
            <p:nvPr/>
          </p:nvSpPr>
          <p:spPr>
            <a:xfrm>
              <a:off x="1566609" y="2972861"/>
              <a:ext cx="22988" cy="104249"/>
            </a:xfrm>
            <a:custGeom>
              <a:avLst/>
              <a:gdLst/>
              <a:ahLst/>
              <a:cxnLst/>
              <a:rect l="l" t="t" r="r" b="b"/>
              <a:pathLst>
                <a:path w="875" h="3968" extrusionOk="0">
                  <a:moveTo>
                    <a:pt x="0" y="0"/>
                  </a:moveTo>
                  <a:lnTo>
                    <a:pt x="0" y="3968"/>
                  </a:lnTo>
                  <a:lnTo>
                    <a:pt x="874" y="3968"/>
                  </a:lnTo>
                  <a:lnTo>
                    <a:pt x="874"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64"/>
            <p:cNvSpPr/>
            <p:nvPr/>
          </p:nvSpPr>
          <p:spPr>
            <a:xfrm>
              <a:off x="1493703" y="2785354"/>
              <a:ext cx="168775" cy="206108"/>
            </a:xfrm>
            <a:custGeom>
              <a:avLst/>
              <a:gdLst/>
              <a:ahLst/>
              <a:cxnLst/>
              <a:rect l="l" t="t" r="r" b="b"/>
              <a:pathLst>
                <a:path w="6424" h="7845" extrusionOk="0">
                  <a:moveTo>
                    <a:pt x="1" y="0"/>
                  </a:moveTo>
                  <a:lnTo>
                    <a:pt x="1" y="2573"/>
                  </a:lnTo>
                  <a:cubicBezTo>
                    <a:pt x="8" y="4398"/>
                    <a:pt x="875" y="6118"/>
                    <a:pt x="2345" y="7200"/>
                  </a:cubicBezTo>
                  <a:lnTo>
                    <a:pt x="3219" y="7845"/>
                  </a:lnTo>
                  <a:lnTo>
                    <a:pt x="4086" y="7200"/>
                  </a:lnTo>
                  <a:cubicBezTo>
                    <a:pt x="5556" y="6111"/>
                    <a:pt x="6424" y="4398"/>
                    <a:pt x="6424" y="2573"/>
                  </a:cubicBezTo>
                  <a:lnTo>
                    <a:pt x="6424"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64"/>
            <p:cNvSpPr/>
            <p:nvPr/>
          </p:nvSpPr>
          <p:spPr>
            <a:xfrm>
              <a:off x="1562037" y="2785354"/>
              <a:ext cx="100440" cy="206108"/>
            </a:xfrm>
            <a:custGeom>
              <a:avLst/>
              <a:gdLst/>
              <a:ahLst/>
              <a:cxnLst/>
              <a:rect l="l" t="t" r="r" b="b"/>
              <a:pathLst>
                <a:path w="3823" h="7845" extrusionOk="0">
                  <a:moveTo>
                    <a:pt x="2609" y="0"/>
                  </a:moveTo>
                  <a:lnTo>
                    <a:pt x="2609" y="2573"/>
                  </a:lnTo>
                  <a:cubicBezTo>
                    <a:pt x="2609" y="4398"/>
                    <a:pt x="1735" y="6118"/>
                    <a:pt x="264" y="7200"/>
                  </a:cubicBezTo>
                  <a:lnTo>
                    <a:pt x="1" y="7394"/>
                  </a:lnTo>
                  <a:lnTo>
                    <a:pt x="611" y="7845"/>
                  </a:lnTo>
                  <a:lnTo>
                    <a:pt x="1485" y="7200"/>
                  </a:lnTo>
                  <a:cubicBezTo>
                    <a:pt x="2955" y="6111"/>
                    <a:pt x="3823" y="4398"/>
                    <a:pt x="3823" y="2573"/>
                  </a:cubicBezTo>
                  <a:lnTo>
                    <a:pt x="3823"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64"/>
            <p:cNvSpPr/>
            <p:nvPr/>
          </p:nvSpPr>
          <p:spPr>
            <a:xfrm>
              <a:off x="1482773" y="2773689"/>
              <a:ext cx="190817" cy="23172"/>
            </a:xfrm>
            <a:custGeom>
              <a:avLst/>
              <a:gdLst/>
              <a:ahLst/>
              <a:cxnLst/>
              <a:rect l="l" t="t" r="r" b="b"/>
              <a:pathLst>
                <a:path w="7263" h="882" extrusionOk="0">
                  <a:moveTo>
                    <a:pt x="181" y="0"/>
                  </a:moveTo>
                  <a:cubicBezTo>
                    <a:pt x="84" y="0"/>
                    <a:pt x="0" y="83"/>
                    <a:pt x="0" y="181"/>
                  </a:cubicBezTo>
                  <a:lnTo>
                    <a:pt x="0" y="701"/>
                  </a:lnTo>
                  <a:cubicBezTo>
                    <a:pt x="0" y="805"/>
                    <a:pt x="84" y="881"/>
                    <a:pt x="181" y="881"/>
                  </a:cubicBezTo>
                  <a:lnTo>
                    <a:pt x="7075" y="881"/>
                  </a:lnTo>
                  <a:cubicBezTo>
                    <a:pt x="7079" y="881"/>
                    <a:pt x="7083" y="881"/>
                    <a:pt x="7087" y="881"/>
                  </a:cubicBezTo>
                  <a:cubicBezTo>
                    <a:pt x="7179" y="881"/>
                    <a:pt x="7256" y="801"/>
                    <a:pt x="7263" y="708"/>
                  </a:cubicBezTo>
                  <a:lnTo>
                    <a:pt x="7263" y="187"/>
                  </a:lnTo>
                  <a:cubicBezTo>
                    <a:pt x="7263" y="83"/>
                    <a:pt x="7179" y="0"/>
                    <a:pt x="707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64"/>
            <p:cNvSpPr/>
            <p:nvPr/>
          </p:nvSpPr>
          <p:spPr>
            <a:xfrm>
              <a:off x="1641669" y="2773689"/>
              <a:ext cx="31921" cy="23172"/>
            </a:xfrm>
            <a:custGeom>
              <a:avLst/>
              <a:gdLst/>
              <a:ahLst/>
              <a:cxnLst/>
              <a:rect l="l" t="t" r="r" b="b"/>
              <a:pathLst>
                <a:path w="1215" h="882" extrusionOk="0">
                  <a:moveTo>
                    <a:pt x="1" y="0"/>
                  </a:moveTo>
                  <a:lnTo>
                    <a:pt x="1" y="881"/>
                  </a:lnTo>
                  <a:lnTo>
                    <a:pt x="1020" y="881"/>
                  </a:lnTo>
                  <a:cubicBezTo>
                    <a:pt x="1024" y="881"/>
                    <a:pt x="1029" y="881"/>
                    <a:pt x="1033" y="881"/>
                  </a:cubicBezTo>
                  <a:cubicBezTo>
                    <a:pt x="1131" y="881"/>
                    <a:pt x="1208" y="801"/>
                    <a:pt x="1215" y="708"/>
                  </a:cubicBezTo>
                  <a:lnTo>
                    <a:pt x="1215" y="187"/>
                  </a:lnTo>
                  <a:cubicBezTo>
                    <a:pt x="1215" y="83"/>
                    <a:pt x="1124" y="0"/>
                    <a:pt x="102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64"/>
            <p:cNvSpPr/>
            <p:nvPr/>
          </p:nvSpPr>
          <p:spPr>
            <a:xfrm>
              <a:off x="1536343" y="2836060"/>
              <a:ext cx="83494" cy="78975"/>
            </a:xfrm>
            <a:custGeom>
              <a:avLst/>
              <a:gdLst/>
              <a:ahLst/>
              <a:cxnLst/>
              <a:rect l="l" t="t" r="r" b="b"/>
              <a:pathLst>
                <a:path w="3178" h="3006" extrusionOk="0">
                  <a:moveTo>
                    <a:pt x="1589" y="0"/>
                  </a:moveTo>
                  <a:cubicBezTo>
                    <a:pt x="1575" y="0"/>
                    <a:pt x="1561" y="9"/>
                    <a:pt x="1554" y="26"/>
                  </a:cubicBezTo>
                  <a:lnTo>
                    <a:pt x="1097" y="949"/>
                  </a:lnTo>
                  <a:cubicBezTo>
                    <a:pt x="1090" y="956"/>
                    <a:pt x="1083" y="969"/>
                    <a:pt x="1069" y="969"/>
                  </a:cubicBezTo>
                  <a:lnTo>
                    <a:pt x="49" y="1115"/>
                  </a:lnTo>
                  <a:cubicBezTo>
                    <a:pt x="15" y="1122"/>
                    <a:pt x="1" y="1164"/>
                    <a:pt x="28" y="1184"/>
                  </a:cubicBezTo>
                  <a:lnTo>
                    <a:pt x="764" y="1906"/>
                  </a:lnTo>
                  <a:cubicBezTo>
                    <a:pt x="771" y="1913"/>
                    <a:pt x="778" y="1927"/>
                    <a:pt x="778" y="1940"/>
                  </a:cubicBezTo>
                  <a:lnTo>
                    <a:pt x="604" y="2953"/>
                  </a:lnTo>
                  <a:cubicBezTo>
                    <a:pt x="598" y="2982"/>
                    <a:pt x="621" y="3005"/>
                    <a:pt x="644" y="3005"/>
                  </a:cubicBezTo>
                  <a:cubicBezTo>
                    <a:pt x="649" y="3005"/>
                    <a:pt x="655" y="3004"/>
                    <a:pt x="660" y="3002"/>
                  </a:cubicBezTo>
                  <a:lnTo>
                    <a:pt x="1568" y="2516"/>
                  </a:lnTo>
                  <a:cubicBezTo>
                    <a:pt x="1575" y="2513"/>
                    <a:pt x="1582" y="2511"/>
                    <a:pt x="1589" y="2511"/>
                  </a:cubicBezTo>
                  <a:cubicBezTo>
                    <a:pt x="1596" y="2511"/>
                    <a:pt x="1603" y="2513"/>
                    <a:pt x="1610" y="2516"/>
                  </a:cubicBezTo>
                  <a:lnTo>
                    <a:pt x="2519" y="3002"/>
                  </a:lnTo>
                  <a:cubicBezTo>
                    <a:pt x="2525" y="3004"/>
                    <a:pt x="2531" y="3005"/>
                    <a:pt x="2537" y="3005"/>
                  </a:cubicBezTo>
                  <a:cubicBezTo>
                    <a:pt x="2564" y="3005"/>
                    <a:pt x="2587" y="2982"/>
                    <a:pt x="2581" y="2953"/>
                  </a:cubicBezTo>
                  <a:lnTo>
                    <a:pt x="2408" y="1940"/>
                  </a:lnTo>
                  <a:cubicBezTo>
                    <a:pt x="2401" y="1927"/>
                    <a:pt x="2408" y="1913"/>
                    <a:pt x="2414" y="1906"/>
                  </a:cubicBezTo>
                  <a:lnTo>
                    <a:pt x="3157" y="1184"/>
                  </a:lnTo>
                  <a:cubicBezTo>
                    <a:pt x="3177" y="1164"/>
                    <a:pt x="3164" y="1122"/>
                    <a:pt x="3129" y="1115"/>
                  </a:cubicBezTo>
                  <a:lnTo>
                    <a:pt x="2109" y="969"/>
                  </a:lnTo>
                  <a:cubicBezTo>
                    <a:pt x="2095" y="969"/>
                    <a:pt x="2088" y="956"/>
                    <a:pt x="2082" y="949"/>
                  </a:cubicBezTo>
                  <a:lnTo>
                    <a:pt x="1624" y="26"/>
                  </a:lnTo>
                  <a:cubicBezTo>
                    <a:pt x="1617" y="9"/>
                    <a:pt x="1603" y="0"/>
                    <a:pt x="158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64"/>
            <p:cNvSpPr/>
            <p:nvPr/>
          </p:nvSpPr>
          <p:spPr>
            <a:xfrm>
              <a:off x="1556205" y="2977958"/>
              <a:ext cx="43770" cy="21543"/>
            </a:xfrm>
            <a:custGeom>
              <a:avLst/>
              <a:gdLst/>
              <a:ahLst/>
              <a:cxnLst/>
              <a:rect l="l" t="t" r="r" b="b"/>
              <a:pathLst>
                <a:path w="1666" h="820" extrusionOk="0">
                  <a:moveTo>
                    <a:pt x="341" y="1"/>
                  </a:moveTo>
                  <a:cubicBezTo>
                    <a:pt x="153" y="1"/>
                    <a:pt x="1" y="153"/>
                    <a:pt x="1" y="340"/>
                  </a:cubicBezTo>
                  <a:lnTo>
                    <a:pt x="1" y="486"/>
                  </a:lnTo>
                  <a:cubicBezTo>
                    <a:pt x="1" y="666"/>
                    <a:pt x="153" y="819"/>
                    <a:pt x="341" y="819"/>
                  </a:cubicBezTo>
                  <a:lnTo>
                    <a:pt x="1326" y="819"/>
                  </a:lnTo>
                  <a:cubicBezTo>
                    <a:pt x="1513" y="819"/>
                    <a:pt x="1665" y="666"/>
                    <a:pt x="1665" y="486"/>
                  </a:cubicBezTo>
                  <a:lnTo>
                    <a:pt x="1665" y="340"/>
                  </a:lnTo>
                  <a:cubicBezTo>
                    <a:pt x="1665" y="153"/>
                    <a:pt x="1513" y="1"/>
                    <a:pt x="132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64"/>
            <p:cNvSpPr/>
            <p:nvPr/>
          </p:nvSpPr>
          <p:spPr>
            <a:xfrm>
              <a:off x="1533427" y="3061609"/>
              <a:ext cx="89326" cy="30818"/>
            </a:xfrm>
            <a:custGeom>
              <a:avLst/>
              <a:gdLst/>
              <a:ahLst/>
              <a:cxnLst/>
              <a:rect l="l" t="t" r="r" b="b"/>
              <a:pathLst>
                <a:path w="3400" h="1173" extrusionOk="0">
                  <a:moveTo>
                    <a:pt x="452" y="0"/>
                  </a:moveTo>
                  <a:cubicBezTo>
                    <a:pt x="202" y="0"/>
                    <a:pt x="1" y="201"/>
                    <a:pt x="1" y="451"/>
                  </a:cubicBezTo>
                  <a:lnTo>
                    <a:pt x="1" y="1173"/>
                  </a:lnTo>
                  <a:lnTo>
                    <a:pt x="3399" y="1173"/>
                  </a:lnTo>
                  <a:lnTo>
                    <a:pt x="3399" y="451"/>
                  </a:lnTo>
                  <a:cubicBezTo>
                    <a:pt x="3399" y="201"/>
                    <a:pt x="3198" y="0"/>
                    <a:pt x="294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64"/>
            <p:cNvSpPr/>
            <p:nvPr/>
          </p:nvSpPr>
          <p:spPr>
            <a:xfrm>
              <a:off x="1591200" y="3061609"/>
              <a:ext cx="31737" cy="30818"/>
            </a:xfrm>
            <a:custGeom>
              <a:avLst/>
              <a:gdLst/>
              <a:ahLst/>
              <a:cxnLst/>
              <a:rect l="l" t="t" r="r" b="b"/>
              <a:pathLst>
                <a:path w="1208" h="1173" extrusionOk="0">
                  <a:moveTo>
                    <a:pt x="0" y="0"/>
                  </a:moveTo>
                  <a:lnTo>
                    <a:pt x="0" y="1173"/>
                  </a:lnTo>
                  <a:lnTo>
                    <a:pt x="1207" y="1173"/>
                  </a:lnTo>
                  <a:lnTo>
                    <a:pt x="1207" y="451"/>
                  </a:lnTo>
                  <a:cubicBezTo>
                    <a:pt x="1200" y="201"/>
                    <a:pt x="999" y="0"/>
                    <a:pt x="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64"/>
            <p:cNvSpPr/>
            <p:nvPr/>
          </p:nvSpPr>
          <p:spPr>
            <a:xfrm>
              <a:off x="1501006" y="3084756"/>
              <a:ext cx="154193" cy="38831"/>
            </a:xfrm>
            <a:custGeom>
              <a:avLst/>
              <a:gdLst/>
              <a:ahLst/>
              <a:cxnLst/>
              <a:rect l="l" t="t" r="r" b="b"/>
              <a:pathLst>
                <a:path w="5869" h="1478" extrusionOk="0">
                  <a:moveTo>
                    <a:pt x="472" y="0"/>
                  </a:moveTo>
                  <a:cubicBezTo>
                    <a:pt x="354" y="0"/>
                    <a:pt x="250" y="90"/>
                    <a:pt x="222" y="208"/>
                  </a:cubicBezTo>
                  <a:lnTo>
                    <a:pt x="35" y="1179"/>
                  </a:lnTo>
                  <a:cubicBezTo>
                    <a:pt x="0" y="1332"/>
                    <a:pt x="125" y="1478"/>
                    <a:pt x="284" y="1478"/>
                  </a:cubicBezTo>
                  <a:lnTo>
                    <a:pt x="5591" y="1478"/>
                  </a:lnTo>
                  <a:cubicBezTo>
                    <a:pt x="5750" y="1478"/>
                    <a:pt x="5868" y="1332"/>
                    <a:pt x="5833" y="1179"/>
                  </a:cubicBezTo>
                  <a:lnTo>
                    <a:pt x="5646" y="208"/>
                  </a:lnTo>
                  <a:cubicBezTo>
                    <a:pt x="5618" y="90"/>
                    <a:pt x="5514" y="0"/>
                    <a:pt x="539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64"/>
            <p:cNvSpPr/>
            <p:nvPr/>
          </p:nvSpPr>
          <p:spPr>
            <a:xfrm>
              <a:off x="1616159" y="3084756"/>
              <a:ext cx="38857" cy="38647"/>
            </a:xfrm>
            <a:custGeom>
              <a:avLst/>
              <a:gdLst/>
              <a:ahLst/>
              <a:cxnLst/>
              <a:rect l="l" t="t" r="r" b="b"/>
              <a:pathLst>
                <a:path w="1479" h="1471" extrusionOk="0">
                  <a:moveTo>
                    <a:pt x="1" y="0"/>
                  </a:moveTo>
                  <a:lnTo>
                    <a:pt x="292" y="1471"/>
                  </a:lnTo>
                  <a:lnTo>
                    <a:pt x="1208" y="1471"/>
                  </a:lnTo>
                  <a:cubicBezTo>
                    <a:pt x="1360" y="1471"/>
                    <a:pt x="1478" y="1332"/>
                    <a:pt x="1450" y="1179"/>
                  </a:cubicBezTo>
                  <a:lnTo>
                    <a:pt x="1263" y="201"/>
                  </a:lnTo>
                  <a:cubicBezTo>
                    <a:pt x="1242" y="83"/>
                    <a:pt x="1138" y="0"/>
                    <a:pt x="10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2" name="Google Shape;8422;p64"/>
          <p:cNvGrpSpPr/>
          <p:nvPr/>
        </p:nvGrpSpPr>
        <p:grpSpPr>
          <a:xfrm>
            <a:off x="3082217" y="2788586"/>
            <a:ext cx="288866" cy="320236"/>
            <a:chOff x="3082217" y="2788586"/>
            <a:chExt cx="288866" cy="320236"/>
          </a:xfrm>
        </p:grpSpPr>
        <p:sp>
          <p:nvSpPr>
            <p:cNvPr id="8423" name="Google Shape;8423;p64"/>
            <p:cNvSpPr/>
            <p:nvPr/>
          </p:nvSpPr>
          <p:spPr>
            <a:xfrm>
              <a:off x="3082401" y="2867508"/>
              <a:ext cx="275178" cy="241313"/>
            </a:xfrm>
            <a:custGeom>
              <a:avLst/>
              <a:gdLst/>
              <a:ahLst/>
              <a:cxnLst/>
              <a:rect l="l" t="t" r="r" b="b"/>
              <a:pathLst>
                <a:path w="10474" h="9185" extrusionOk="0">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D7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64"/>
            <p:cNvSpPr/>
            <p:nvPr/>
          </p:nvSpPr>
          <p:spPr>
            <a:xfrm>
              <a:off x="3082217" y="2867508"/>
              <a:ext cx="219980" cy="241313"/>
            </a:xfrm>
            <a:custGeom>
              <a:avLst/>
              <a:gdLst/>
              <a:ahLst/>
              <a:cxnLst/>
              <a:rect l="l" t="t" r="r" b="b"/>
              <a:pathLst>
                <a:path w="8373" h="9185" extrusionOk="0">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64"/>
            <p:cNvSpPr/>
            <p:nvPr/>
          </p:nvSpPr>
          <p:spPr>
            <a:xfrm>
              <a:off x="3233100" y="2788586"/>
              <a:ext cx="137983" cy="76269"/>
            </a:xfrm>
            <a:custGeom>
              <a:avLst/>
              <a:gdLst/>
              <a:ahLst/>
              <a:cxnLst/>
              <a:rect l="l" t="t" r="r" b="b"/>
              <a:pathLst>
                <a:path w="5252" h="2903" extrusionOk="0">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C7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64"/>
            <p:cNvSpPr/>
            <p:nvPr/>
          </p:nvSpPr>
          <p:spPr>
            <a:xfrm>
              <a:off x="3232916" y="2788586"/>
              <a:ext cx="138167" cy="51258"/>
            </a:xfrm>
            <a:custGeom>
              <a:avLst/>
              <a:gdLst/>
              <a:ahLst/>
              <a:cxnLst/>
              <a:rect l="l" t="t" r="r" b="b"/>
              <a:pathLst>
                <a:path w="5259" h="1951" extrusionOk="0">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64"/>
            <p:cNvSpPr/>
            <p:nvPr/>
          </p:nvSpPr>
          <p:spPr>
            <a:xfrm>
              <a:off x="3293605" y="2915403"/>
              <a:ext cx="38831" cy="55540"/>
            </a:xfrm>
            <a:custGeom>
              <a:avLst/>
              <a:gdLst/>
              <a:ahLst/>
              <a:cxnLst/>
              <a:rect l="l" t="t" r="r" b="b"/>
              <a:pathLst>
                <a:path w="1478" h="2114" extrusionOk="0">
                  <a:moveTo>
                    <a:pt x="674" y="1"/>
                  </a:moveTo>
                  <a:cubicBezTo>
                    <a:pt x="660" y="1"/>
                    <a:pt x="646" y="1"/>
                    <a:pt x="631" y="3"/>
                  </a:cubicBezTo>
                  <a:cubicBezTo>
                    <a:pt x="257" y="44"/>
                    <a:pt x="0" y="544"/>
                    <a:pt x="56" y="1126"/>
                  </a:cubicBezTo>
                  <a:cubicBezTo>
                    <a:pt x="116" y="1687"/>
                    <a:pt x="440" y="2113"/>
                    <a:pt x="804" y="2113"/>
                  </a:cubicBezTo>
                  <a:cubicBezTo>
                    <a:pt x="818" y="2113"/>
                    <a:pt x="832" y="2112"/>
                    <a:pt x="847" y="2111"/>
                  </a:cubicBezTo>
                  <a:cubicBezTo>
                    <a:pt x="1221" y="2076"/>
                    <a:pt x="1478" y="1570"/>
                    <a:pt x="1422" y="987"/>
                  </a:cubicBezTo>
                  <a:cubicBezTo>
                    <a:pt x="1362" y="427"/>
                    <a:pt x="1038" y="1"/>
                    <a:pt x="674" y="1"/>
                  </a:cubicBezTo>
                  <a:close/>
                </a:path>
              </a:pathLst>
            </a:custGeom>
            <a:solidFill>
              <a:srgbClr val="E4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64"/>
            <p:cNvSpPr/>
            <p:nvPr/>
          </p:nvSpPr>
          <p:spPr>
            <a:xfrm>
              <a:off x="3191379" y="2892677"/>
              <a:ext cx="57405" cy="13136"/>
            </a:xfrm>
            <a:custGeom>
              <a:avLst/>
              <a:gdLst/>
              <a:ahLst/>
              <a:cxnLst/>
              <a:rect l="l" t="t" r="r" b="b"/>
              <a:pathLst>
                <a:path w="2185" h="500" extrusionOk="0">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64"/>
            <p:cNvSpPr/>
            <p:nvPr/>
          </p:nvSpPr>
          <p:spPr>
            <a:xfrm>
              <a:off x="3195320" y="2830070"/>
              <a:ext cx="49708" cy="75560"/>
            </a:xfrm>
            <a:custGeom>
              <a:avLst/>
              <a:gdLst/>
              <a:ahLst/>
              <a:cxnLst/>
              <a:rect l="l" t="t" r="r" b="b"/>
              <a:pathLst>
                <a:path w="1892" h="2876" extrusionOk="0">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0" name="Google Shape;8430;p64"/>
          <p:cNvGrpSpPr/>
          <p:nvPr/>
        </p:nvGrpSpPr>
        <p:grpSpPr>
          <a:xfrm>
            <a:off x="3610557" y="2780704"/>
            <a:ext cx="325017" cy="336052"/>
            <a:chOff x="3610557" y="2780704"/>
            <a:chExt cx="325017" cy="336052"/>
          </a:xfrm>
        </p:grpSpPr>
        <p:sp>
          <p:nvSpPr>
            <p:cNvPr id="8431" name="Google Shape;8431;p64"/>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rgbClr val="A7B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64"/>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rgbClr val="8C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64"/>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rgbClr val="8C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4" name="Google Shape;8434;p64"/>
          <p:cNvGrpSpPr/>
          <p:nvPr/>
        </p:nvGrpSpPr>
        <p:grpSpPr>
          <a:xfrm>
            <a:off x="4179067" y="2811495"/>
            <a:ext cx="286475" cy="274390"/>
            <a:chOff x="4179067" y="2811495"/>
            <a:chExt cx="286475" cy="274390"/>
          </a:xfrm>
        </p:grpSpPr>
        <p:sp>
          <p:nvSpPr>
            <p:cNvPr id="8435" name="Google Shape;8435;p64"/>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DFE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64"/>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B0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64"/>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A5AF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64"/>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64"/>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CB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64"/>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3C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64"/>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64"/>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3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64"/>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C9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4" name="Google Shape;8444;p64"/>
          <p:cNvGrpSpPr/>
          <p:nvPr/>
        </p:nvGrpSpPr>
        <p:grpSpPr>
          <a:xfrm>
            <a:off x="4686757" y="2762156"/>
            <a:ext cx="371047" cy="374199"/>
            <a:chOff x="4686757" y="2762156"/>
            <a:chExt cx="371047" cy="374199"/>
          </a:xfrm>
        </p:grpSpPr>
        <p:sp>
          <p:nvSpPr>
            <p:cNvPr id="8445" name="Google Shape;8445;p64"/>
            <p:cNvSpPr/>
            <p:nvPr/>
          </p:nvSpPr>
          <p:spPr>
            <a:xfrm>
              <a:off x="4696767" y="2762156"/>
              <a:ext cx="353207" cy="374199"/>
            </a:xfrm>
            <a:custGeom>
              <a:avLst/>
              <a:gdLst/>
              <a:ahLst/>
              <a:cxnLst/>
              <a:rect l="l" t="t" r="r" b="b"/>
              <a:pathLst>
                <a:path w="13444" h="14243" extrusionOk="0">
                  <a:moveTo>
                    <a:pt x="4822" y="3727"/>
                  </a:moveTo>
                  <a:lnTo>
                    <a:pt x="6361" y="4608"/>
                  </a:lnTo>
                  <a:lnTo>
                    <a:pt x="4822" y="5482"/>
                  </a:lnTo>
                  <a:lnTo>
                    <a:pt x="4822" y="3727"/>
                  </a:lnTo>
                  <a:close/>
                  <a:moveTo>
                    <a:pt x="8741" y="3727"/>
                  </a:moveTo>
                  <a:lnTo>
                    <a:pt x="8741" y="5482"/>
                  </a:lnTo>
                  <a:lnTo>
                    <a:pt x="7201" y="4608"/>
                  </a:lnTo>
                  <a:lnTo>
                    <a:pt x="8741" y="3727"/>
                  </a:lnTo>
                  <a:close/>
                  <a:moveTo>
                    <a:pt x="2685" y="2797"/>
                  </a:moveTo>
                  <a:cubicBezTo>
                    <a:pt x="3448" y="2797"/>
                    <a:pt x="3844" y="3207"/>
                    <a:pt x="4405" y="3484"/>
                  </a:cubicBezTo>
                  <a:lnTo>
                    <a:pt x="4405" y="5725"/>
                  </a:lnTo>
                  <a:lnTo>
                    <a:pt x="2422" y="6862"/>
                  </a:lnTo>
                  <a:lnTo>
                    <a:pt x="1707" y="6453"/>
                  </a:lnTo>
                  <a:cubicBezTo>
                    <a:pt x="937" y="6016"/>
                    <a:pt x="563" y="5107"/>
                    <a:pt x="792" y="4247"/>
                  </a:cubicBezTo>
                  <a:cubicBezTo>
                    <a:pt x="1021" y="3394"/>
                    <a:pt x="1797" y="2797"/>
                    <a:pt x="2685" y="2797"/>
                  </a:cubicBezTo>
                  <a:close/>
                  <a:moveTo>
                    <a:pt x="10870" y="2797"/>
                  </a:moveTo>
                  <a:cubicBezTo>
                    <a:pt x="11758" y="2797"/>
                    <a:pt x="12535" y="3394"/>
                    <a:pt x="12764" y="4247"/>
                  </a:cubicBezTo>
                  <a:cubicBezTo>
                    <a:pt x="12992" y="5107"/>
                    <a:pt x="12618" y="6009"/>
                    <a:pt x="11848" y="6453"/>
                  </a:cubicBezTo>
                  <a:lnTo>
                    <a:pt x="11140" y="6862"/>
                  </a:lnTo>
                  <a:lnTo>
                    <a:pt x="9150" y="5725"/>
                  </a:lnTo>
                  <a:lnTo>
                    <a:pt x="9150" y="3484"/>
                  </a:lnTo>
                  <a:cubicBezTo>
                    <a:pt x="9725" y="3200"/>
                    <a:pt x="10114" y="2797"/>
                    <a:pt x="10870" y="2797"/>
                  </a:cubicBezTo>
                  <a:close/>
                  <a:moveTo>
                    <a:pt x="4398" y="6203"/>
                  </a:moveTo>
                  <a:lnTo>
                    <a:pt x="4398" y="7993"/>
                  </a:lnTo>
                  <a:lnTo>
                    <a:pt x="2838" y="7098"/>
                  </a:lnTo>
                  <a:lnTo>
                    <a:pt x="4398" y="6203"/>
                  </a:lnTo>
                  <a:close/>
                  <a:moveTo>
                    <a:pt x="9150" y="6203"/>
                  </a:moveTo>
                  <a:lnTo>
                    <a:pt x="10710" y="7098"/>
                  </a:lnTo>
                  <a:lnTo>
                    <a:pt x="9150" y="7993"/>
                  </a:lnTo>
                  <a:lnTo>
                    <a:pt x="9150" y="6203"/>
                  </a:lnTo>
                  <a:close/>
                  <a:moveTo>
                    <a:pt x="6778" y="4844"/>
                  </a:moveTo>
                  <a:lnTo>
                    <a:pt x="8741" y="5967"/>
                  </a:lnTo>
                  <a:lnTo>
                    <a:pt x="8741" y="8235"/>
                  </a:lnTo>
                  <a:lnTo>
                    <a:pt x="6778" y="9352"/>
                  </a:lnTo>
                  <a:lnTo>
                    <a:pt x="4822" y="8235"/>
                  </a:lnTo>
                  <a:lnTo>
                    <a:pt x="4822" y="5967"/>
                  </a:lnTo>
                  <a:lnTo>
                    <a:pt x="6778" y="4844"/>
                  </a:lnTo>
                  <a:close/>
                  <a:moveTo>
                    <a:pt x="4822" y="8721"/>
                  </a:moveTo>
                  <a:lnTo>
                    <a:pt x="6354" y="9595"/>
                  </a:lnTo>
                  <a:lnTo>
                    <a:pt x="4822" y="10476"/>
                  </a:lnTo>
                  <a:lnTo>
                    <a:pt x="4822" y="8721"/>
                  </a:lnTo>
                  <a:close/>
                  <a:moveTo>
                    <a:pt x="8734" y="8714"/>
                  </a:moveTo>
                  <a:lnTo>
                    <a:pt x="8734" y="10476"/>
                  </a:lnTo>
                  <a:lnTo>
                    <a:pt x="7201" y="9595"/>
                  </a:lnTo>
                  <a:lnTo>
                    <a:pt x="8734" y="8714"/>
                  </a:lnTo>
                  <a:close/>
                  <a:moveTo>
                    <a:pt x="11140" y="7341"/>
                  </a:moveTo>
                  <a:lnTo>
                    <a:pt x="11855" y="7743"/>
                  </a:lnTo>
                  <a:cubicBezTo>
                    <a:pt x="12306" y="8007"/>
                    <a:pt x="12632" y="8430"/>
                    <a:pt x="12764" y="8929"/>
                  </a:cubicBezTo>
                  <a:cubicBezTo>
                    <a:pt x="13125" y="10254"/>
                    <a:pt x="12073" y="11406"/>
                    <a:pt x="10873" y="11406"/>
                  </a:cubicBezTo>
                  <a:cubicBezTo>
                    <a:pt x="10553" y="11406"/>
                    <a:pt x="10223" y="11324"/>
                    <a:pt x="9906" y="11142"/>
                  </a:cubicBezTo>
                  <a:lnTo>
                    <a:pt x="9157" y="10712"/>
                  </a:lnTo>
                  <a:lnTo>
                    <a:pt x="9157" y="8478"/>
                  </a:lnTo>
                  <a:lnTo>
                    <a:pt x="11140" y="7341"/>
                  </a:lnTo>
                  <a:close/>
                  <a:moveTo>
                    <a:pt x="6778" y="9838"/>
                  </a:moveTo>
                  <a:lnTo>
                    <a:pt x="8741" y="10954"/>
                  </a:lnTo>
                  <a:lnTo>
                    <a:pt x="8741" y="11821"/>
                  </a:lnTo>
                  <a:cubicBezTo>
                    <a:pt x="8734" y="12903"/>
                    <a:pt x="7860" y="13777"/>
                    <a:pt x="6778" y="13777"/>
                  </a:cubicBezTo>
                  <a:cubicBezTo>
                    <a:pt x="5702" y="13777"/>
                    <a:pt x="4822" y="12903"/>
                    <a:pt x="4822" y="11821"/>
                  </a:cubicBezTo>
                  <a:lnTo>
                    <a:pt x="4822" y="10954"/>
                  </a:lnTo>
                  <a:lnTo>
                    <a:pt x="6778" y="9838"/>
                  </a:lnTo>
                  <a:close/>
                  <a:moveTo>
                    <a:pt x="6767" y="0"/>
                  </a:moveTo>
                  <a:cubicBezTo>
                    <a:pt x="6533" y="0"/>
                    <a:pt x="6296" y="35"/>
                    <a:pt x="6063" y="106"/>
                  </a:cubicBezTo>
                  <a:cubicBezTo>
                    <a:pt x="5071" y="418"/>
                    <a:pt x="4398" y="1334"/>
                    <a:pt x="4398" y="2374"/>
                  </a:cubicBezTo>
                  <a:lnTo>
                    <a:pt x="4398" y="3006"/>
                  </a:lnTo>
                  <a:lnTo>
                    <a:pt x="3851" y="2693"/>
                  </a:lnTo>
                  <a:cubicBezTo>
                    <a:pt x="3488" y="2491"/>
                    <a:pt x="3094" y="2395"/>
                    <a:pt x="2706" y="2395"/>
                  </a:cubicBezTo>
                  <a:cubicBezTo>
                    <a:pt x="1881" y="2395"/>
                    <a:pt x="1080" y="2827"/>
                    <a:pt x="646" y="3595"/>
                  </a:cubicBezTo>
                  <a:cubicBezTo>
                    <a:pt x="1" y="4719"/>
                    <a:pt x="375" y="6155"/>
                    <a:pt x="1492" y="6814"/>
                  </a:cubicBezTo>
                  <a:lnTo>
                    <a:pt x="1992" y="7098"/>
                  </a:lnTo>
                  <a:lnTo>
                    <a:pt x="1499" y="7389"/>
                  </a:lnTo>
                  <a:cubicBezTo>
                    <a:pt x="597" y="7902"/>
                    <a:pt x="140" y="8943"/>
                    <a:pt x="369" y="9956"/>
                  </a:cubicBezTo>
                  <a:cubicBezTo>
                    <a:pt x="591" y="10968"/>
                    <a:pt x="1444" y="11717"/>
                    <a:pt x="2477" y="11808"/>
                  </a:cubicBezTo>
                  <a:lnTo>
                    <a:pt x="2491" y="11808"/>
                  </a:lnTo>
                  <a:cubicBezTo>
                    <a:pt x="2495" y="11808"/>
                    <a:pt x="2500" y="11808"/>
                    <a:pt x="2504" y="11808"/>
                  </a:cubicBezTo>
                  <a:cubicBezTo>
                    <a:pt x="2769" y="11808"/>
                    <a:pt x="2785" y="11398"/>
                    <a:pt x="2512" y="11391"/>
                  </a:cubicBezTo>
                  <a:cubicBezTo>
                    <a:pt x="1659" y="11315"/>
                    <a:pt x="958" y="10698"/>
                    <a:pt x="778" y="9865"/>
                  </a:cubicBezTo>
                  <a:cubicBezTo>
                    <a:pt x="591" y="9033"/>
                    <a:pt x="965" y="8173"/>
                    <a:pt x="1707" y="7750"/>
                  </a:cubicBezTo>
                  <a:lnTo>
                    <a:pt x="2415" y="7341"/>
                  </a:lnTo>
                  <a:lnTo>
                    <a:pt x="4405" y="8478"/>
                  </a:lnTo>
                  <a:lnTo>
                    <a:pt x="4405" y="10712"/>
                  </a:lnTo>
                  <a:cubicBezTo>
                    <a:pt x="3740" y="11079"/>
                    <a:pt x="3587" y="11211"/>
                    <a:pt x="3261" y="11315"/>
                  </a:cubicBezTo>
                  <a:cubicBezTo>
                    <a:pt x="3014" y="11391"/>
                    <a:pt x="3097" y="11727"/>
                    <a:pt x="3319" y="11727"/>
                  </a:cubicBezTo>
                  <a:cubicBezTo>
                    <a:pt x="3340" y="11727"/>
                    <a:pt x="3362" y="11724"/>
                    <a:pt x="3386" y="11717"/>
                  </a:cubicBezTo>
                  <a:cubicBezTo>
                    <a:pt x="3760" y="11599"/>
                    <a:pt x="3948" y="11447"/>
                    <a:pt x="4405" y="11197"/>
                  </a:cubicBezTo>
                  <a:lnTo>
                    <a:pt x="4405" y="11821"/>
                  </a:lnTo>
                  <a:cubicBezTo>
                    <a:pt x="4378" y="13153"/>
                    <a:pt x="5446" y="14242"/>
                    <a:pt x="6778" y="14242"/>
                  </a:cubicBezTo>
                  <a:cubicBezTo>
                    <a:pt x="8109" y="14242"/>
                    <a:pt x="9178" y="13153"/>
                    <a:pt x="9157" y="11821"/>
                  </a:cubicBezTo>
                  <a:lnTo>
                    <a:pt x="9157" y="11197"/>
                  </a:lnTo>
                  <a:cubicBezTo>
                    <a:pt x="9517" y="11371"/>
                    <a:pt x="10003" y="11821"/>
                    <a:pt x="10877" y="11821"/>
                  </a:cubicBezTo>
                  <a:cubicBezTo>
                    <a:pt x="11952" y="11821"/>
                    <a:pt x="12888" y="11093"/>
                    <a:pt x="13166" y="10053"/>
                  </a:cubicBezTo>
                  <a:cubicBezTo>
                    <a:pt x="13443" y="9019"/>
                    <a:pt x="12985" y="7923"/>
                    <a:pt x="12056" y="7389"/>
                  </a:cubicBezTo>
                  <a:lnTo>
                    <a:pt x="11564" y="7105"/>
                  </a:lnTo>
                  <a:lnTo>
                    <a:pt x="12056" y="6820"/>
                  </a:lnTo>
                  <a:cubicBezTo>
                    <a:pt x="12791" y="6390"/>
                    <a:pt x="13249" y="5600"/>
                    <a:pt x="13249" y="4747"/>
                  </a:cubicBezTo>
                  <a:cubicBezTo>
                    <a:pt x="13249" y="3375"/>
                    <a:pt x="12106" y="2377"/>
                    <a:pt x="10863" y="2377"/>
                  </a:cubicBezTo>
                  <a:cubicBezTo>
                    <a:pt x="10471" y="2377"/>
                    <a:pt x="10070" y="2476"/>
                    <a:pt x="9691" y="2693"/>
                  </a:cubicBezTo>
                  <a:lnTo>
                    <a:pt x="9150" y="3006"/>
                  </a:lnTo>
                  <a:cubicBezTo>
                    <a:pt x="9136" y="2485"/>
                    <a:pt x="9178" y="2250"/>
                    <a:pt x="9087" y="1861"/>
                  </a:cubicBezTo>
                  <a:cubicBezTo>
                    <a:pt x="9064" y="1748"/>
                    <a:pt x="8979" y="1698"/>
                    <a:pt x="8892" y="1698"/>
                  </a:cubicBezTo>
                  <a:cubicBezTo>
                    <a:pt x="8771" y="1698"/>
                    <a:pt x="8646" y="1794"/>
                    <a:pt x="8678" y="1951"/>
                  </a:cubicBezTo>
                  <a:cubicBezTo>
                    <a:pt x="8754" y="2284"/>
                    <a:pt x="8720" y="2471"/>
                    <a:pt x="8727" y="3241"/>
                  </a:cubicBezTo>
                  <a:lnTo>
                    <a:pt x="6771" y="4365"/>
                  </a:lnTo>
                  <a:lnTo>
                    <a:pt x="4815" y="3241"/>
                  </a:lnTo>
                  <a:lnTo>
                    <a:pt x="4815" y="2374"/>
                  </a:lnTo>
                  <a:cubicBezTo>
                    <a:pt x="4815" y="1521"/>
                    <a:pt x="5370" y="765"/>
                    <a:pt x="6188" y="509"/>
                  </a:cubicBezTo>
                  <a:cubicBezTo>
                    <a:pt x="6381" y="448"/>
                    <a:pt x="6578" y="419"/>
                    <a:pt x="6773" y="419"/>
                  </a:cubicBezTo>
                  <a:cubicBezTo>
                    <a:pt x="7401" y="419"/>
                    <a:pt x="8004" y="724"/>
                    <a:pt x="8380" y="1265"/>
                  </a:cubicBezTo>
                  <a:cubicBezTo>
                    <a:pt x="8426" y="1330"/>
                    <a:pt x="8487" y="1358"/>
                    <a:pt x="8547" y="1358"/>
                  </a:cubicBezTo>
                  <a:cubicBezTo>
                    <a:pt x="8697" y="1358"/>
                    <a:pt x="8840" y="1190"/>
                    <a:pt x="8727" y="1022"/>
                  </a:cubicBezTo>
                  <a:cubicBezTo>
                    <a:pt x="8270" y="369"/>
                    <a:pt x="7533" y="0"/>
                    <a:pt x="676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64"/>
            <p:cNvSpPr/>
            <p:nvPr/>
          </p:nvSpPr>
          <p:spPr>
            <a:xfrm>
              <a:off x="4843656" y="2919134"/>
              <a:ext cx="62161" cy="59244"/>
            </a:xfrm>
            <a:custGeom>
              <a:avLst/>
              <a:gdLst/>
              <a:ahLst/>
              <a:cxnLst/>
              <a:rect l="l" t="t" r="r" b="b"/>
              <a:pathLst>
                <a:path w="2366" h="2255" extrusionOk="0">
                  <a:moveTo>
                    <a:pt x="1191" y="0"/>
                  </a:moveTo>
                  <a:cubicBezTo>
                    <a:pt x="667" y="0"/>
                    <a:pt x="146" y="346"/>
                    <a:pt x="70" y="991"/>
                  </a:cubicBezTo>
                  <a:cubicBezTo>
                    <a:pt x="0" y="1504"/>
                    <a:pt x="306" y="2004"/>
                    <a:pt x="791" y="2184"/>
                  </a:cubicBezTo>
                  <a:cubicBezTo>
                    <a:pt x="920" y="2232"/>
                    <a:pt x="1053" y="2255"/>
                    <a:pt x="1185" y="2255"/>
                  </a:cubicBezTo>
                  <a:cubicBezTo>
                    <a:pt x="1552" y="2255"/>
                    <a:pt x="1909" y="2077"/>
                    <a:pt x="2123" y="1761"/>
                  </a:cubicBezTo>
                  <a:cubicBezTo>
                    <a:pt x="2324" y="1456"/>
                    <a:pt x="2366" y="1081"/>
                    <a:pt x="2248" y="741"/>
                  </a:cubicBezTo>
                  <a:cubicBezTo>
                    <a:pt x="2062" y="238"/>
                    <a:pt x="1626" y="0"/>
                    <a:pt x="119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64"/>
            <p:cNvSpPr/>
            <p:nvPr/>
          </p:nvSpPr>
          <p:spPr>
            <a:xfrm>
              <a:off x="4686757" y="2827311"/>
              <a:ext cx="62660" cy="48473"/>
            </a:xfrm>
            <a:custGeom>
              <a:avLst/>
              <a:gdLst/>
              <a:ahLst/>
              <a:cxnLst/>
              <a:rect l="l" t="t" r="r" b="b"/>
              <a:pathLst>
                <a:path w="2385" h="1845" extrusionOk="0">
                  <a:moveTo>
                    <a:pt x="1207" y="1"/>
                  </a:moveTo>
                  <a:cubicBezTo>
                    <a:pt x="1147" y="1"/>
                    <a:pt x="1084" y="7"/>
                    <a:pt x="1020" y="19"/>
                  </a:cubicBezTo>
                  <a:cubicBezTo>
                    <a:pt x="215" y="172"/>
                    <a:pt x="0" y="1226"/>
                    <a:pt x="680" y="1691"/>
                  </a:cubicBezTo>
                  <a:cubicBezTo>
                    <a:pt x="770" y="1746"/>
                    <a:pt x="867" y="1795"/>
                    <a:pt x="978" y="1816"/>
                  </a:cubicBezTo>
                  <a:cubicBezTo>
                    <a:pt x="1054" y="1835"/>
                    <a:pt x="1130" y="1845"/>
                    <a:pt x="1205" y="1845"/>
                  </a:cubicBezTo>
                  <a:cubicBezTo>
                    <a:pt x="1503" y="1845"/>
                    <a:pt x="1786" y="1696"/>
                    <a:pt x="1963" y="1441"/>
                  </a:cubicBezTo>
                  <a:cubicBezTo>
                    <a:pt x="2385" y="809"/>
                    <a:pt x="1913" y="1"/>
                    <a:pt x="120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64"/>
            <p:cNvSpPr/>
            <p:nvPr/>
          </p:nvSpPr>
          <p:spPr>
            <a:xfrm>
              <a:off x="5005600" y="3019416"/>
              <a:ext cx="52020" cy="48604"/>
            </a:xfrm>
            <a:custGeom>
              <a:avLst/>
              <a:gdLst/>
              <a:ahLst/>
              <a:cxnLst/>
              <a:rect l="l" t="t" r="r" b="b"/>
              <a:pathLst>
                <a:path w="1980" h="1850" extrusionOk="0">
                  <a:moveTo>
                    <a:pt x="1025" y="1"/>
                  </a:moveTo>
                  <a:cubicBezTo>
                    <a:pt x="613" y="1"/>
                    <a:pt x="203" y="258"/>
                    <a:pt x="114" y="760"/>
                  </a:cubicBezTo>
                  <a:cubicBezTo>
                    <a:pt x="0" y="1404"/>
                    <a:pt x="513" y="1850"/>
                    <a:pt x="1039" y="1850"/>
                  </a:cubicBezTo>
                  <a:cubicBezTo>
                    <a:pt x="1317" y="1850"/>
                    <a:pt x="1598" y="1725"/>
                    <a:pt x="1792" y="1440"/>
                  </a:cubicBezTo>
                  <a:cubicBezTo>
                    <a:pt x="1938" y="1225"/>
                    <a:pt x="1980" y="954"/>
                    <a:pt x="1924" y="705"/>
                  </a:cubicBezTo>
                  <a:cubicBezTo>
                    <a:pt x="1806" y="232"/>
                    <a:pt x="1415" y="1"/>
                    <a:pt x="102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64"/>
            <p:cNvSpPr/>
            <p:nvPr/>
          </p:nvSpPr>
          <p:spPr>
            <a:xfrm>
              <a:off x="4857476" y="2936946"/>
              <a:ext cx="48341" cy="41484"/>
            </a:xfrm>
            <a:custGeom>
              <a:avLst/>
              <a:gdLst/>
              <a:ahLst/>
              <a:cxnLst/>
              <a:rect l="l" t="t" r="r" b="b"/>
              <a:pathLst>
                <a:path w="1840" h="1579" extrusionOk="0">
                  <a:moveTo>
                    <a:pt x="1332" y="1"/>
                  </a:moveTo>
                  <a:cubicBezTo>
                    <a:pt x="592" y="1"/>
                    <a:pt x="1" y="749"/>
                    <a:pt x="279" y="1513"/>
                  </a:cubicBezTo>
                  <a:cubicBezTo>
                    <a:pt x="403" y="1557"/>
                    <a:pt x="531" y="1579"/>
                    <a:pt x="657" y="1579"/>
                  </a:cubicBezTo>
                  <a:cubicBezTo>
                    <a:pt x="1025" y="1579"/>
                    <a:pt x="1380" y="1398"/>
                    <a:pt x="1597" y="1083"/>
                  </a:cubicBezTo>
                  <a:cubicBezTo>
                    <a:pt x="1791" y="785"/>
                    <a:pt x="1840" y="410"/>
                    <a:pt x="1722" y="70"/>
                  </a:cubicBezTo>
                  <a:cubicBezTo>
                    <a:pt x="1590" y="23"/>
                    <a:pt x="1459" y="1"/>
                    <a:pt x="133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64"/>
            <p:cNvSpPr/>
            <p:nvPr/>
          </p:nvSpPr>
          <p:spPr>
            <a:xfrm>
              <a:off x="4708563" y="2844940"/>
              <a:ext cx="34890" cy="30844"/>
            </a:xfrm>
            <a:custGeom>
              <a:avLst/>
              <a:gdLst/>
              <a:ahLst/>
              <a:cxnLst/>
              <a:rect l="l" t="t" r="r" b="b"/>
              <a:pathLst>
                <a:path w="1328" h="1174" extrusionOk="0">
                  <a:moveTo>
                    <a:pt x="1040" y="0"/>
                  </a:moveTo>
                  <a:cubicBezTo>
                    <a:pt x="464" y="0"/>
                    <a:pt x="1" y="548"/>
                    <a:pt x="148" y="1145"/>
                  </a:cubicBezTo>
                  <a:cubicBezTo>
                    <a:pt x="224" y="1164"/>
                    <a:pt x="300" y="1174"/>
                    <a:pt x="375" y="1174"/>
                  </a:cubicBezTo>
                  <a:cubicBezTo>
                    <a:pt x="673" y="1174"/>
                    <a:pt x="956" y="1025"/>
                    <a:pt x="1133" y="770"/>
                  </a:cubicBezTo>
                  <a:cubicBezTo>
                    <a:pt x="1279" y="548"/>
                    <a:pt x="1328" y="285"/>
                    <a:pt x="1265" y="28"/>
                  </a:cubicBezTo>
                  <a:cubicBezTo>
                    <a:pt x="1189" y="9"/>
                    <a:pt x="1114" y="0"/>
                    <a:pt x="10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64"/>
            <p:cNvSpPr/>
            <p:nvPr/>
          </p:nvSpPr>
          <p:spPr>
            <a:xfrm>
              <a:off x="5022914" y="3037176"/>
              <a:ext cx="34890" cy="30765"/>
            </a:xfrm>
            <a:custGeom>
              <a:avLst/>
              <a:gdLst/>
              <a:ahLst/>
              <a:cxnLst/>
              <a:rect l="l" t="t" r="r" b="b"/>
              <a:pathLst>
                <a:path w="1328" h="1171" extrusionOk="0">
                  <a:moveTo>
                    <a:pt x="1040" y="1"/>
                  </a:moveTo>
                  <a:cubicBezTo>
                    <a:pt x="464" y="1"/>
                    <a:pt x="1" y="549"/>
                    <a:pt x="148" y="1145"/>
                  </a:cubicBezTo>
                  <a:cubicBezTo>
                    <a:pt x="220" y="1163"/>
                    <a:pt x="293" y="1171"/>
                    <a:pt x="364" y="1171"/>
                  </a:cubicBezTo>
                  <a:cubicBezTo>
                    <a:pt x="668" y="1171"/>
                    <a:pt x="959" y="1022"/>
                    <a:pt x="1133" y="764"/>
                  </a:cubicBezTo>
                  <a:cubicBezTo>
                    <a:pt x="1279" y="549"/>
                    <a:pt x="1328" y="278"/>
                    <a:pt x="1265" y="29"/>
                  </a:cubicBezTo>
                  <a:cubicBezTo>
                    <a:pt x="1189" y="10"/>
                    <a:pt x="1114" y="1"/>
                    <a:pt x="1040"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2" name="Google Shape;8452;p64"/>
          <p:cNvGrpSpPr/>
          <p:nvPr/>
        </p:nvGrpSpPr>
        <p:grpSpPr>
          <a:xfrm>
            <a:off x="5221613" y="2784802"/>
            <a:ext cx="406567" cy="327855"/>
            <a:chOff x="5221613" y="2784802"/>
            <a:chExt cx="406567" cy="327855"/>
          </a:xfrm>
        </p:grpSpPr>
        <p:sp>
          <p:nvSpPr>
            <p:cNvPr id="8453" name="Google Shape;8453;p64"/>
            <p:cNvSpPr/>
            <p:nvPr/>
          </p:nvSpPr>
          <p:spPr>
            <a:xfrm>
              <a:off x="5221613" y="2811049"/>
              <a:ext cx="406567" cy="301608"/>
            </a:xfrm>
            <a:custGeom>
              <a:avLst/>
              <a:gdLst/>
              <a:ahLst/>
              <a:cxnLst/>
              <a:rect l="l" t="t" r="r" b="b"/>
              <a:pathLst>
                <a:path w="15475" h="11480" extrusionOk="0">
                  <a:moveTo>
                    <a:pt x="749" y="0"/>
                  </a:moveTo>
                  <a:cubicBezTo>
                    <a:pt x="340" y="0"/>
                    <a:pt x="0" y="333"/>
                    <a:pt x="0" y="749"/>
                  </a:cubicBezTo>
                  <a:lnTo>
                    <a:pt x="0" y="10730"/>
                  </a:lnTo>
                  <a:cubicBezTo>
                    <a:pt x="0" y="11140"/>
                    <a:pt x="340" y="11479"/>
                    <a:pt x="749" y="11479"/>
                  </a:cubicBezTo>
                  <a:lnTo>
                    <a:pt x="14726" y="11479"/>
                  </a:lnTo>
                  <a:cubicBezTo>
                    <a:pt x="15135" y="11479"/>
                    <a:pt x="15475" y="11140"/>
                    <a:pt x="15475" y="10730"/>
                  </a:cubicBezTo>
                  <a:lnTo>
                    <a:pt x="15475" y="749"/>
                  </a:lnTo>
                  <a:cubicBezTo>
                    <a:pt x="15475" y="333"/>
                    <a:pt x="15135" y="0"/>
                    <a:pt x="14726" y="0"/>
                  </a:cubicBezTo>
                  <a:close/>
                </a:path>
              </a:pathLst>
            </a:custGeom>
            <a:solidFill>
              <a:srgbClr val="DBE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64"/>
            <p:cNvSpPr/>
            <p:nvPr/>
          </p:nvSpPr>
          <p:spPr>
            <a:xfrm>
              <a:off x="5221613" y="2811049"/>
              <a:ext cx="406567" cy="39382"/>
            </a:xfrm>
            <a:custGeom>
              <a:avLst/>
              <a:gdLst/>
              <a:ahLst/>
              <a:cxnLst/>
              <a:rect l="l" t="t" r="r" b="b"/>
              <a:pathLst>
                <a:path w="15475" h="1499" extrusionOk="0">
                  <a:moveTo>
                    <a:pt x="749" y="0"/>
                  </a:moveTo>
                  <a:cubicBezTo>
                    <a:pt x="340" y="0"/>
                    <a:pt x="0" y="333"/>
                    <a:pt x="0" y="749"/>
                  </a:cubicBezTo>
                  <a:lnTo>
                    <a:pt x="0" y="1498"/>
                  </a:lnTo>
                  <a:lnTo>
                    <a:pt x="15475" y="1498"/>
                  </a:lnTo>
                  <a:lnTo>
                    <a:pt x="15475" y="749"/>
                  </a:lnTo>
                  <a:cubicBezTo>
                    <a:pt x="15475" y="333"/>
                    <a:pt x="15135" y="0"/>
                    <a:pt x="14726"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64"/>
            <p:cNvSpPr/>
            <p:nvPr/>
          </p:nvSpPr>
          <p:spPr>
            <a:xfrm>
              <a:off x="5247833" y="2811049"/>
              <a:ext cx="52519" cy="26246"/>
            </a:xfrm>
            <a:custGeom>
              <a:avLst/>
              <a:gdLst/>
              <a:ahLst/>
              <a:cxnLst/>
              <a:rect l="l" t="t" r="r" b="b"/>
              <a:pathLst>
                <a:path w="1999" h="999" extrusionOk="0">
                  <a:moveTo>
                    <a:pt x="1" y="0"/>
                  </a:moveTo>
                  <a:lnTo>
                    <a:pt x="1" y="250"/>
                  </a:lnTo>
                  <a:cubicBezTo>
                    <a:pt x="1" y="659"/>
                    <a:pt x="341" y="999"/>
                    <a:pt x="750" y="999"/>
                  </a:cubicBezTo>
                  <a:lnTo>
                    <a:pt x="1249" y="999"/>
                  </a:lnTo>
                  <a:cubicBezTo>
                    <a:pt x="1666" y="999"/>
                    <a:pt x="1999" y="659"/>
                    <a:pt x="1999" y="250"/>
                  </a:cubicBezTo>
                  <a:lnTo>
                    <a:pt x="1999" y="0"/>
                  </a:ln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64"/>
            <p:cNvSpPr/>
            <p:nvPr/>
          </p:nvSpPr>
          <p:spPr>
            <a:xfrm>
              <a:off x="5549441" y="2811049"/>
              <a:ext cx="52492" cy="26246"/>
            </a:xfrm>
            <a:custGeom>
              <a:avLst/>
              <a:gdLst/>
              <a:ahLst/>
              <a:cxnLst/>
              <a:rect l="l" t="t" r="r" b="b"/>
              <a:pathLst>
                <a:path w="1998" h="999" extrusionOk="0">
                  <a:moveTo>
                    <a:pt x="0" y="0"/>
                  </a:moveTo>
                  <a:lnTo>
                    <a:pt x="0" y="250"/>
                  </a:lnTo>
                  <a:cubicBezTo>
                    <a:pt x="0" y="659"/>
                    <a:pt x="333" y="999"/>
                    <a:pt x="749" y="999"/>
                  </a:cubicBezTo>
                  <a:lnTo>
                    <a:pt x="1249" y="999"/>
                  </a:lnTo>
                  <a:cubicBezTo>
                    <a:pt x="1658" y="999"/>
                    <a:pt x="1998" y="659"/>
                    <a:pt x="1998" y="250"/>
                  </a:cubicBezTo>
                  <a:lnTo>
                    <a:pt x="1998" y="0"/>
                  </a:ln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64"/>
            <p:cNvSpPr/>
            <p:nvPr/>
          </p:nvSpPr>
          <p:spPr>
            <a:xfrm>
              <a:off x="5260969" y="2784802"/>
              <a:ext cx="26272" cy="39382"/>
            </a:xfrm>
            <a:custGeom>
              <a:avLst/>
              <a:gdLst/>
              <a:ahLst/>
              <a:cxnLst/>
              <a:rect l="l" t="t" r="r" b="b"/>
              <a:pathLst>
                <a:path w="1000" h="1499" extrusionOk="0">
                  <a:moveTo>
                    <a:pt x="250" y="0"/>
                  </a:moveTo>
                  <a:cubicBezTo>
                    <a:pt x="111" y="0"/>
                    <a:pt x="0" y="111"/>
                    <a:pt x="0" y="250"/>
                  </a:cubicBezTo>
                  <a:lnTo>
                    <a:pt x="0" y="1249"/>
                  </a:lnTo>
                  <a:cubicBezTo>
                    <a:pt x="0" y="1381"/>
                    <a:pt x="111" y="1498"/>
                    <a:pt x="250" y="1498"/>
                  </a:cubicBezTo>
                  <a:lnTo>
                    <a:pt x="749" y="1498"/>
                  </a:lnTo>
                  <a:cubicBezTo>
                    <a:pt x="888" y="1498"/>
                    <a:pt x="999" y="1388"/>
                    <a:pt x="999" y="1249"/>
                  </a:cubicBezTo>
                  <a:lnTo>
                    <a:pt x="999" y="250"/>
                  </a:lnTo>
                  <a:cubicBezTo>
                    <a:pt x="999" y="111"/>
                    <a:pt x="888" y="0"/>
                    <a:pt x="749"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64"/>
            <p:cNvSpPr/>
            <p:nvPr/>
          </p:nvSpPr>
          <p:spPr>
            <a:xfrm>
              <a:off x="5260969" y="2784802"/>
              <a:ext cx="26272" cy="19704"/>
            </a:xfrm>
            <a:custGeom>
              <a:avLst/>
              <a:gdLst/>
              <a:ahLst/>
              <a:cxnLst/>
              <a:rect l="l" t="t" r="r" b="b"/>
              <a:pathLst>
                <a:path w="1000" h="750" extrusionOk="0">
                  <a:moveTo>
                    <a:pt x="250" y="0"/>
                  </a:moveTo>
                  <a:cubicBezTo>
                    <a:pt x="111" y="0"/>
                    <a:pt x="0" y="111"/>
                    <a:pt x="0" y="250"/>
                  </a:cubicBezTo>
                  <a:lnTo>
                    <a:pt x="0" y="500"/>
                  </a:lnTo>
                  <a:cubicBezTo>
                    <a:pt x="0" y="638"/>
                    <a:pt x="111" y="749"/>
                    <a:pt x="250" y="749"/>
                  </a:cubicBezTo>
                  <a:lnTo>
                    <a:pt x="749" y="749"/>
                  </a:lnTo>
                  <a:cubicBezTo>
                    <a:pt x="888" y="749"/>
                    <a:pt x="999" y="638"/>
                    <a:pt x="999" y="500"/>
                  </a:cubicBezTo>
                  <a:lnTo>
                    <a:pt x="999" y="250"/>
                  </a:lnTo>
                  <a:cubicBezTo>
                    <a:pt x="999" y="111"/>
                    <a:pt x="888" y="0"/>
                    <a:pt x="749" y="0"/>
                  </a:cubicBez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64"/>
            <p:cNvSpPr/>
            <p:nvPr/>
          </p:nvSpPr>
          <p:spPr>
            <a:xfrm>
              <a:off x="5562551" y="2784802"/>
              <a:ext cx="26456" cy="39382"/>
            </a:xfrm>
            <a:custGeom>
              <a:avLst/>
              <a:gdLst/>
              <a:ahLst/>
              <a:cxnLst/>
              <a:rect l="l" t="t" r="r" b="b"/>
              <a:pathLst>
                <a:path w="1007" h="1499" extrusionOk="0">
                  <a:moveTo>
                    <a:pt x="250" y="0"/>
                  </a:moveTo>
                  <a:cubicBezTo>
                    <a:pt x="119" y="0"/>
                    <a:pt x="1" y="111"/>
                    <a:pt x="1" y="250"/>
                  </a:cubicBezTo>
                  <a:lnTo>
                    <a:pt x="1" y="1249"/>
                  </a:lnTo>
                  <a:cubicBezTo>
                    <a:pt x="1" y="1381"/>
                    <a:pt x="119" y="1498"/>
                    <a:pt x="250" y="1498"/>
                  </a:cubicBezTo>
                  <a:lnTo>
                    <a:pt x="757" y="1498"/>
                  </a:lnTo>
                  <a:cubicBezTo>
                    <a:pt x="889" y="1498"/>
                    <a:pt x="1000" y="1388"/>
                    <a:pt x="1006" y="1249"/>
                  </a:cubicBezTo>
                  <a:lnTo>
                    <a:pt x="1006" y="250"/>
                  </a:lnTo>
                  <a:cubicBezTo>
                    <a:pt x="1006" y="111"/>
                    <a:pt x="889" y="0"/>
                    <a:pt x="757"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64"/>
            <p:cNvSpPr/>
            <p:nvPr/>
          </p:nvSpPr>
          <p:spPr>
            <a:xfrm>
              <a:off x="5562551" y="2784802"/>
              <a:ext cx="26456" cy="19704"/>
            </a:xfrm>
            <a:custGeom>
              <a:avLst/>
              <a:gdLst/>
              <a:ahLst/>
              <a:cxnLst/>
              <a:rect l="l" t="t" r="r" b="b"/>
              <a:pathLst>
                <a:path w="1007" h="750" extrusionOk="0">
                  <a:moveTo>
                    <a:pt x="250" y="0"/>
                  </a:moveTo>
                  <a:cubicBezTo>
                    <a:pt x="119" y="0"/>
                    <a:pt x="1" y="111"/>
                    <a:pt x="1" y="250"/>
                  </a:cubicBezTo>
                  <a:lnTo>
                    <a:pt x="1" y="500"/>
                  </a:lnTo>
                  <a:cubicBezTo>
                    <a:pt x="1" y="638"/>
                    <a:pt x="119" y="749"/>
                    <a:pt x="250" y="749"/>
                  </a:cubicBezTo>
                  <a:lnTo>
                    <a:pt x="757" y="749"/>
                  </a:lnTo>
                  <a:cubicBezTo>
                    <a:pt x="889" y="749"/>
                    <a:pt x="1006" y="638"/>
                    <a:pt x="1006" y="500"/>
                  </a:cubicBezTo>
                  <a:lnTo>
                    <a:pt x="1006" y="250"/>
                  </a:lnTo>
                  <a:cubicBezTo>
                    <a:pt x="1006" y="111"/>
                    <a:pt x="889" y="0"/>
                    <a:pt x="757" y="0"/>
                  </a:cubicBez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64"/>
            <p:cNvSpPr/>
            <p:nvPr/>
          </p:nvSpPr>
          <p:spPr>
            <a:xfrm>
              <a:off x="5221613" y="2850405"/>
              <a:ext cx="406567" cy="13136"/>
            </a:xfrm>
            <a:custGeom>
              <a:avLst/>
              <a:gdLst/>
              <a:ahLst/>
              <a:cxnLst/>
              <a:rect l="l" t="t" r="r" b="b"/>
              <a:pathLst>
                <a:path w="15475" h="500" extrusionOk="0">
                  <a:moveTo>
                    <a:pt x="0" y="0"/>
                  </a:moveTo>
                  <a:lnTo>
                    <a:pt x="0" y="500"/>
                  </a:lnTo>
                  <a:lnTo>
                    <a:pt x="15475" y="500"/>
                  </a:lnTo>
                  <a:lnTo>
                    <a:pt x="15475" y="0"/>
                  </a:lnTo>
                  <a:close/>
                </a:path>
              </a:pathLst>
            </a:custGeom>
            <a:solidFill>
              <a:srgbClr val="CB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64"/>
            <p:cNvSpPr/>
            <p:nvPr/>
          </p:nvSpPr>
          <p:spPr>
            <a:xfrm>
              <a:off x="5260969"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64"/>
            <p:cNvSpPr/>
            <p:nvPr/>
          </p:nvSpPr>
          <p:spPr>
            <a:xfrm>
              <a:off x="5260969"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64"/>
            <p:cNvSpPr/>
            <p:nvPr/>
          </p:nvSpPr>
          <p:spPr>
            <a:xfrm>
              <a:off x="5260969"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64"/>
            <p:cNvSpPr/>
            <p:nvPr/>
          </p:nvSpPr>
          <p:spPr>
            <a:xfrm>
              <a:off x="5352818"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0"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64"/>
            <p:cNvSpPr/>
            <p:nvPr/>
          </p:nvSpPr>
          <p:spPr>
            <a:xfrm>
              <a:off x="5444482"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64"/>
            <p:cNvSpPr/>
            <p:nvPr/>
          </p:nvSpPr>
          <p:spPr>
            <a:xfrm>
              <a:off x="5352818"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0"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64"/>
            <p:cNvSpPr/>
            <p:nvPr/>
          </p:nvSpPr>
          <p:spPr>
            <a:xfrm>
              <a:off x="5260969"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64"/>
            <p:cNvSpPr/>
            <p:nvPr/>
          </p:nvSpPr>
          <p:spPr>
            <a:xfrm>
              <a:off x="5352818"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0"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64"/>
            <p:cNvSpPr/>
            <p:nvPr/>
          </p:nvSpPr>
          <p:spPr>
            <a:xfrm>
              <a:off x="5352818"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0"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64"/>
            <p:cNvSpPr/>
            <p:nvPr/>
          </p:nvSpPr>
          <p:spPr>
            <a:xfrm>
              <a:off x="5536489" y="2994536"/>
              <a:ext cx="52519" cy="26272"/>
            </a:xfrm>
            <a:custGeom>
              <a:avLst/>
              <a:gdLst/>
              <a:ahLst/>
              <a:cxnLst/>
              <a:rect l="l" t="t" r="r" b="b"/>
              <a:pathLst>
                <a:path w="1999" h="1000" extrusionOk="0">
                  <a:moveTo>
                    <a:pt x="251" y="1"/>
                  </a:moveTo>
                  <a:cubicBezTo>
                    <a:pt x="112" y="1"/>
                    <a:pt x="1" y="112"/>
                    <a:pt x="1" y="251"/>
                  </a:cubicBezTo>
                  <a:lnTo>
                    <a:pt x="1" y="750"/>
                  </a:lnTo>
                  <a:cubicBezTo>
                    <a:pt x="1" y="889"/>
                    <a:pt x="112" y="1000"/>
                    <a:pt x="251" y="1000"/>
                  </a:cubicBezTo>
                  <a:lnTo>
                    <a:pt x="1749" y="1000"/>
                  </a:lnTo>
                  <a:cubicBezTo>
                    <a:pt x="1881" y="1000"/>
                    <a:pt x="1998" y="889"/>
                    <a:pt x="1998" y="750"/>
                  </a:cubicBezTo>
                  <a:lnTo>
                    <a:pt x="1998" y="251"/>
                  </a:lnTo>
                  <a:cubicBezTo>
                    <a:pt x="1998" y="112"/>
                    <a:pt x="188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64"/>
            <p:cNvSpPr/>
            <p:nvPr/>
          </p:nvSpPr>
          <p:spPr>
            <a:xfrm>
              <a:off x="5536489" y="2889577"/>
              <a:ext cx="52519" cy="26272"/>
            </a:xfrm>
            <a:custGeom>
              <a:avLst/>
              <a:gdLst/>
              <a:ahLst/>
              <a:cxnLst/>
              <a:rect l="l" t="t" r="r" b="b"/>
              <a:pathLst>
                <a:path w="1999" h="1000" extrusionOk="0">
                  <a:moveTo>
                    <a:pt x="251" y="1"/>
                  </a:moveTo>
                  <a:cubicBezTo>
                    <a:pt x="112" y="1"/>
                    <a:pt x="1" y="112"/>
                    <a:pt x="1" y="250"/>
                  </a:cubicBezTo>
                  <a:lnTo>
                    <a:pt x="1" y="750"/>
                  </a:lnTo>
                  <a:cubicBezTo>
                    <a:pt x="1" y="888"/>
                    <a:pt x="112" y="999"/>
                    <a:pt x="251" y="999"/>
                  </a:cubicBezTo>
                  <a:lnTo>
                    <a:pt x="1749" y="999"/>
                  </a:lnTo>
                  <a:cubicBezTo>
                    <a:pt x="1881" y="999"/>
                    <a:pt x="1998" y="888"/>
                    <a:pt x="1998" y="750"/>
                  </a:cubicBezTo>
                  <a:lnTo>
                    <a:pt x="1998" y="250"/>
                  </a:lnTo>
                  <a:cubicBezTo>
                    <a:pt x="1998" y="112"/>
                    <a:pt x="188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64"/>
            <p:cNvSpPr/>
            <p:nvPr/>
          </p:nvSpPr>
          <p:spPr>
            <a:xfrm>
              <a:off x="5536489" y="3047028"/>
              <a:ext cx="52519" cy="26272"/>
            </a:xfrm>
            <a:custGeom>
              <a:avLst/>
              <a:gdLst/>
              <a:ahLst/>
              <a:cxnLst/>
              <a:rect l="l" t="t" r="r" b="b"/>
              <a:pathLst>
                <a:path w="1999" h="1000" extrusionOk="0">
                  <a:moveTo>
                    <a:pt x="251" y="0"/>
                  </a:moveTo>
                  <a:cubicBezTo>
                    <a:pt x="112" y="0"/>
                    <a:pt x="1" y="111"/>
                    <a:pt x="1" y="250"/>
                  </a:cubicBezTo>
                  <a:lnTo>
                    <a:pt x="1" y="750"/>
                  </a:lnTo>
                  <a:cubicBezTo>
                    <a:pt x="1" y="888"/>
                    <a:pt x="112" y="999"/>
                    <a:pt x="251" y="999"/>
                  </a:cubicBezTo>
                  <a:lnTo>
                    <a:pt x="1749" y="999"/>
                  </a:lnTo>
                  <a:cubicBezTo>
                    <a:pt x="1881" y="999"/>
                    <a:pt x="1998" y="888"/>
                    <a:pt x="1998" y="750"/>
                  </a:cubicBezTo>
                  <a:lnTo>
                    <a:pt x="1998" y="250"/>
                  </a:lnTo>
                  <a:cubicBezTo>
                    <a:pt x="1998" y="111"/>
                    <a:pt x="1881"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64"/>
            <p:cNvSpPr/>
            <p:nvPr/>
          </p:nvSpPr>
          <p:spPr>
            <a:xfrm>
              <a:off x="5444482"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64"/>
            <p:cNvSpPr/>
            <p:nvPr/>
          </p:nvSpPr>
          <p:spPr>
            <a:xfrm>
              <a:off x="5444482"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64"/>
            <p:cNvSpPr/>
            <p:nvPr/>
          </p:nvSpPr>
          <p:spPr>
            <a:xfrm>
              <a:off x="5536489" y="2942070"/>
              <a:ext cx="52519" cy="26272"/>
            </a:xfrm>
            <a:custGeom>
              <a:avLst/>
              <a:gdLst/>
              <a:ahLst/>
              <a:cxnLst/>
              <a:rect l="l" t="t" r="r" b="b"/>
              <a:pathLst>
                <a:path w="1999" h="1000" extrusionOk="0">
                  <a:moveTo>
                    <a:pt x="251" y="0"/>
                  </a:moveTo>
                  <a:cubicBezTo>
                    <a:pt x="112" y="0"/>
                    <a:pt x="1" y="111"/>
                    <a:pt x="1" y="250"/>
                  </a:cubicBezTo>
                  <a:lnTo>
                    <a:pt x="1" y="749"/>
                  </a:lnTo>
                  <a:cubicBezTo>
                    <a:pt x="1" y="888"/>
                    <a:pt x="112" y="999"/>
                    <a:pt x="251" y="999"/>
                  </a:cubicBezTo>
                  <a:lnTo>
                    <a:pt x="1749" y="999"/>
                  </a:lnTo>
                  <a:cubicBezTo>
                    <a:pt x="1881" y="999"/>
                    <a:pt x="1998" y="888"/>
                    <a:pt x="1998" y="749"/>
                  </a:cubicBezTo>
                  <a:lnTo>
                    <a:pt x="1998" y="250"/>
                  </a:lnTo>
                  <a:cubicBezTo>
                    <a:pt x="1998" y="111"/>
                    <a:pt x="1881"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64"/>
            <p:cNvSpPr/>
            <p:nvPr/>
          </p:nvSpPr>
          <p:spPr>
            <a:xfrm>
              <a:off x="5444482"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64"/>
            <p:cNvSpPr/>
            <p:nvPr/>
          </p:nvSpPr>
          <p:spPr>
            <a:xfrm>
              <a:off x="5533178" y="2935239"/>
              <a:ext cx="58824" cy="39645"/>
            </a:xfrm>
            <a:custGeom>
              <a:avLst/>
              <a:gdLst/>
              <a:ahLst/>
              <a:cxnLst/>
              <a:rect l="l" t="t" r="r" b="b"/>
              <a:pathLst>
                <a:path w="2239" h="1509" extrusionOk="0">
                  <a:moveTo>
                    <a:pt x="1875" y="0"/>
                  </a:moveTo>
                  <a:cubicBezTo>
                    <a:pt x="1814" y="0"/>
                    <a:pt x="1751" y="26"/>
                    <a:pt x="1694" y="87"/>
                  </a:cubicBezTo>
                  <a:lnTo>
                    <a:pt x="869" y="905"/>
                  </a:lnTo>
                  <a:lnTo>
                    <a:pt x="550" y="586"/>
                  </a:lnTo>
                  <a:cubicBezTo>
                    <a:pt x="494" y="525"/>
                    <a:pt x="430" y="500"/>
                    <a:pt x="369" y="500"/>
                  </a:cubicBezTo>
                  <a:cubicBezTo>
                    <a:pt x="172" y="500"/>
                    <a:pt x="1" y="760"/>
                    <a:pt x="196" y="940"/>
                  </a:cubicBezTo>
                  <a:lnTo>
                    <a:pt x="696" y="1439"/>
                  </a:lnTo>
                  <a:cubicBezTo>
                    <a:pt x="744" y="1481"/>
                    <a:pt x="807" y="1509"/>
                    <a:pt x="869" y="1509"/>
                  </a:cubicBezTo>
                  <a:cubicBezTo>
                    <a:pt x="938" y="1509"/>
                    <a:pt x="1001" y="1488"/>
                    <a:pt x="1049" y="1439"/>
                  </a:cubicBezTo>
                  <a:lnTo>
                    <a:pt x="2048" y="441"/>
                  </a:lnTo>
                  <a:cubicBezTo>
                    <a:pt x="2239" y="261"/>
                    <a:pt x="2070" y="0"/>
                    <a:pt x="1875"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64"/>
            <p:cNvSpPr/>
            <p:nvPr/>
          </p:nvSpPr>
          <p:spPr>
            <a:xfrm>
              <a:off x="5349665" y="2935607"/>
              <a:ext cx="58141" cy="39277"/>
            </a:xfrm>
            <a:custGeom>
              <a:avLst/>
              <a:gdLst/>
              <a:ahLst/>
              <a:cxnLst/>
              <a:rect l="l" t="t" r="r" b="b"/>
              <a:pathLst>
                <a:path w="2213" h="1495" extrusionOk="0">
                  <a:moveTo>
                    <a:pt x="1861" y="1"/>
                  </a:moveTo>
                  <a:cubicBezTo>
                    <a:pt x="1805" y="1"/>
                    <a:pt x="1747" y="22"/>
                    <a:pt x="1695" y="73"/>
                  </a:cubicBezTo>
                  <a:lnTo>
                    <a:pt x="869" y="891"/>
                  </a:lnTo>
                  <a:lnTo>
                    <a:pt x="550" y="572"/>
                  </a:lnTo>
                  <a:cubicBezTo>
                    <a:pt x="494" y="511"/>
                    <a:pt x="430" y="486"/>
                    <a:pt x="369" y="486"/>
                  </a:cubicBezTo>
                  <a:cubicBezTo>
                    <a:pt x="172" y="486"/>
                    <a:pt x="1" y="746"/>
                    <a:pt x="196" y="926"/>
                  </a:cubicBezTo>
                  <a:lnTo>
                    <a:pt x="696" y="1425"/>
                  </a:lnTo>
                  <a:cubicBezTo>
                    <a:pt x="738" y="1467"/>
                    <a:pt x="800" y="1495"/>
                    <a:pt x="869" y="1495"/>
                  </a:cubicBezTo>
                  <a:cubicBezTo>
                    <a:pt x="932" y="1495"/>
                    <a:pt x="1001" y="1474"/>
                    <a:pt x="1043" y="1425"/>
                  </a:cubicBezTo>
                  <a:lnTo>
                    <a:pt x="2042" y="427"/>
                  </a:lnTo>
                  <a:cubicBezTo>
                    <a:pt x="2213" y="245"/>
                    <a:pt x="2050" y="1"/>
                    <a:pt x="1861"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64"/>
            <p:cNvSpPr/>
            <p:nvPr/>
          </p:nvSpPr>
          <p:spPr>
            <a:xfrm>
              <a:off x="5441487" y="2987731"/>
              <a:ext cx="58798" cy="39645"/>
            </a:xfrm>
            <a:custGeom>
              <a:avLst/>
              <a:gdLst/>
              <a:ahLst/>
              <a:cxnLst/>
              <a:rect l="l" t="t" r="r" b="b"/>
              <a:pathLst>
                <a:path w="2238" h="1509" extrusionOk="0">
                  <a:moveTo>
                    <a:pt x="1870" y="0"/>
                  </a:moveTo>
                  <a:cubicBezTo>
                    <a:pt x="1809" y="0"/>
                    <a:pt x="1745" y="25"/>
                    <a:pt x="1689" y="86"/>
                  </a:cubicBezTo>
                  <a:lnTo>
                    <a:pt x="870" y="905"/>
                  </a:lnTo>
                  <a:lnTo>
                    <a:pt x="544" y="586"/>
                  </a:lnTo>
                  <a:cubicBezTo>
                    <a:pt x="488" y="525"/>
                    <a:pt x="425" y="499"/>
                    <a:pt x="364" y="499"/>
                  </a:cubicBezTo>
                  <a:cubicBezTo>
                    <a:pt x="168" y="499"/>
                    <a:pt x="0" y="760"/>
                    <a:pt x="190" y="940"/>
                  </a:cubicBezTo>
                  <a:lnTo>
                    <a:pt x="690" y="1439"/>
                  </a:lnTo>
                  <a:cubicBezTo>
                    <a:pt x="738" y="1481"/>
                    <a:pt x="801" y="1508"/>
                    <a:pt x="863" y="1508"/>
                  </a:cubicBezTo>
                  <a:cubicBezTo>
                    <a:pt x="933" y="1508"/>
                    <a:pt x="995" y="1481"/>
                    <a:pt x="1044" y="1432"/>
                  </a:cubicBezTo>
                  <a:lnTo>
                    <a:pt x="2042" y="440"/>
                  </a:lnTo>
                  <a:cubicBezTo>
                    <a:pt x="2238" y="260"/>
                    <a:pt x="2067" y="0"/>
                    <a:pt x="1870"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64"/>
            <p:cNvSpPr/>
            <p:nvPr/>
          </p:nvSpPr>
          <p:spPr>
            <a:xfrm>
              <a:off x="5258631" y="3040565"/>
              <a:ext cx="57353" cy="39277"/>
            </a:xfrm>
            <a:custGeom>
              <a:avLst/>
              <a:gdLst/>
              <a:ahLst/>
              <a:cxnLst/>
              <a:rect l="l" t="t" r="r" b="b"/>
              <a:pathLst>
                <a:path w="2183" h="1495" extrusionOk="0">
                  <a:moveTo>
                    <a:pt x="1835" y="0"/>
                  </a:moveTo>
                  <a:cubicBezTo>
                    <a:pt x="1778" y="0"/>
                    <a:pt x="1718" y="22"/>
                    <a:pt x="1664" y="73"/>
                  </a:cubicBezTo>
                  <a:lnTo>
                    <a:pt x="838" y="892"/>
                  </a:lnTo>
                  <a:lnTo>
                    <a:pt x="519" y="572"/>
                  </a:lnTo>
                  <a:cubicBezTo>
                    <a:pt x="465" y="521"/>
                    <a:pt x="405" y="499"/>
                    <a:pt x="348" y="499"/>
                  </a:cubicBezTo>
                  <a:cubicBezTo>
                    <a:pt x="159" y="499"/>
                    <a:pt x="0" y="738"/>
                    <a:pt x="166" y="919"/>
                  </a:cubicBezTo>
                  <a:lnTo>
                    <a:pt x="665" y="1419"/>
                  </a:lnTo>
                  <a:cubicBezTo>
                    <a:pt x="714" y="1467"/>
                    <a:pt x="776" y="1495"/>
                    <a:pt x="838" y="1495"/>
                  </a:cubicBezTo>
                  <a:cubicBezTo>
                    <a:pt x="908" y="1495"/>
                    <a:pt x="970" y="1467"/>
                    <a:pt x="1019" y="1419"/>
                  </a:cubicBezTo>
                  <a:lnTo>
                    <a:pt x="2018" y="420"/>
                  </a:lnTo>
                  <a:cubicBezTo>
                    <a:pt x="2183" y="239"/>
                    <a:pt x="2024" y="0"/>
                    <a:pt x="1835"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64"/>
            <p:cNvSpPr/>
            <p:nvPr/>
          </p:nvSpPr>
          <p:spPr>
            <a:xfrm>
              <a:off x="5442118" y="2882746"/>
              <a:ext cx="58167" cy="39671"/>
            </a:xfrm>
            <a:custGeom>
              <a:avLst/>
              <a:gdLst/>
              <a:ahLst/>
              <a:cxnLst/>
              <a:rect l="l" t="t" r="r" b="b"/>
              <a:pathLst>
                <a:path w="2214" h="1510" extrusionOk="0">
                  <a:moveTo>
                    <a:pt x="1846" y="1"/>
                  </a:moveTo>
                  <a:cubicBezTo>
                    <a:pt x="1785" y="1"/>
                    <a:pt x="1721" y="26"/>
                    <a:pt x="1665" y="87"/>
                  </a:cubicBezTo>
                  <a:lnTo>
                    <a:pt x="846" y="913"/>
                  </a:lnTo>
                  <a:lnTo>
                    <a:pt x="520" y="587"/>
                  </a:lnTo>
                  <a:cubicBezTo>
                    <a:pt x="467" y="538"/>
                    <a:pt x="408" y="517"/>
                    <a:pt x="353" y="517"/>
                  </a:cubicBezTo>
                  <a:cubicBezTo>
                    <a:pt x="162" y="517"/>
                    <a:pt x="0" y="758"/>
                    <a:pt x="166" y="940"/>
                  </a:cubicBezTo>
                  <a:lnTo>
                    <a:pt x="666" y="1440"/>
                  </a:lnTo>
                  <a:cubicBezTo>
                    <a:pt x="714" y="1488"/>
                    <a:pt x="777" y="1509"/>
                    <a:pt x="839" y="1509"/>
                  </a:cubicBezTo>
                  <a:cubicBezTo>
                    <a:pt x="909" y="1509"/>
                    <a:pt x="971" y="1488"/>
                    <a:pt x="1020" y="1440"/>
                  </a:cubicBezTo>
                  <a:lnTo>
                    <a:pt x="2018" y="441"/>
                  </a:lnTo>
                  <a:cubicBezTo>
                    <a:pt x="2214" y="261"/>
                    <a:pt x="2043" y="1"/>
                    <a:pt x="184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3" name="Google Shape;8483;p64"/>
          <p:cNvGrpSpPr/>
          <p:nvPr/>
        </p:nvGrpSpPr>
        <p:grpSpPr>
          <a:xfrm>
            <a:off x="5812586" y="2760921"/>
            <a:ext cx="303605" cy="375434"/>
            <a:chOff x="5812586" y="2760921"/>
            <a:chExt cx="303605" cy="375434"/>
          </a:xfrm>
        </p:grpSpPr>
        <p:sp>
          <p:nvSpPr>
            <p:cNvPr id="8484" name="Google Shape;8484;p64"/>
            <p:cNvSpPr/>
            <p:nvPr/>
          </p:nvSpPr>
          <p:spPr>
            <a:xfrm>
              <a:off x="5911896" y="2760921"/>
              <a:ext cx="125215" cy="32289"/>
            </a:xfrm>
            <a:custGeom>
              <a:avLst/>
              <a:gdLst/>
              <a:ahLst/>
              <a:cxnLst/>
              <a:rect l="l" t="t" r="r" b="b"/>
              <a:pathLst>
                <a:path w="4766" h="1229" extrusionOk="0">
                  <a:moveTo>
                    <a:pt x="347" y="1"/>
                  </a:moveTo>
                  <a:cubicBezTo>
                    <a:pt x="153" y="1"/>
                    <a:pt x="0" y="160"/>
                    <a:pt x="0" y="347"/>
                  </a:cubicBezTo>
                  <a:lnTo>
                    <a:pt x="0" y="882"/>
                  </a:lnTo>
                  <a:cubicBezTo>
                    <a:pt x="0" y="1069"/>
                    <a:pt x="153" y="1228"/>
                    <a:pt x="347" y="1228"/>
                  </a:cubicBezTo>
                  <a:lnTo>
                    <a:pt x="4419" y="1228"/>
                  </a:lnTo>
                  <a:cubicBezTo>
                    <a:pt x="4613" y="1228"/>
                    <a:pt x="4766" y="1069"/>
                    <a:pt x="4766" y="882"/>
                  </a:cubicBezTo>
                  <a:lnTo>
                    <a:pt x="4766" y="347"/>
                  </a:lnTo>
                  <a:cubicBezTo>
                    <a:pt x="4766" y="160"/>
                    <a:pt x="4613" y="1"/>
                    <a:pt x="4419" y="1"/>
                  </a:cubicBezTo>
                  <a:close/>
                </a:path>
              </a:pathLst>
            </a:custGeom>
            <a:solidFill>
              <a:srgbClr val="BEC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64"/>
            <p:cNvSpPr/>
            <p:nvPr/>
          </p:nvSpPr>
          <p:spPr>
            <a:xfrm>
              <a:off x="6001722" y="2761105"/>
              <a:ext cx="35389" cy="32105"/>
            </a:xfrm>
            <a:custGeom>
              <a:avLst/>
              <a:gdLst/>
              <a:ahLst/>
              <a:cxnLst/>
              <a:rect l="l" t="t" r="r" b="b"/>
              <a:pathLst>
                <a:path w="1347" h="1222" extrusionOk="0">
                  <a:moveTo>
                    <a:pt x="1" y="1"/>
                  </a:moveTo>
                  <a:cubicBezTo>
                    <a:pt x="202" y="1"/>
                    <a:pt x="362" y="160"/>
                    <a:pt x="362" y="354"/>
                  </a:cubicBezTo>
                  <a:lnTo>
                    <a:pt x="362" y="861"/>
                  </a:lnTo>
                  <a:cubicBezTo>
                    <a:pt x="362" y="1062"/>
                    <a:pt x="202" y="1221"/>
                    <a:pt x="1" y="1221"/>
                  </a:cubicBezTo>
                  <a:lnTo>
                    <a:pt x="993" y="1221"/>
                  </a:lnTo>
                  <a:cubicBezTo>
                    <a:pt x="1187" y="1221"/>
                    <a:pt x="1347" y="1062"/>
                    <a:pt x="1347" y="861"/>
                  </a:cubicBezTo>
                  <a:lnTo>
                    <a:pt x="1347" y="354"/>
                  </a:lnTo>
                  <a:cubicBezTo>
                    <a:pt x="1347" y="160"/>
                    <a:pt x="1187" y="1"/>
                    <a:pt x="993"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64"/>
            <p:cNvSpPr/>
            <p:nvPr/>
          </p:nvSpPr>
          <p:spPr>
            <a:xfrm>
              <a:off x="5812586" y="2793183"/>
              <a:ext cx="295960" cy="343171"/>
            </a:xfrm>
            <a:custGeom>
              <a:avLst/>
              <a:gdLst/>
              <a:ahLst/>
              <a:cxnLst/>
              <a:rect l="l" t="t" r="r" b="b"/>
              <a:pathLst>
                <a:path w="11265" h="13062" extrusionOk="0">
                  <a:moveTo>
                    <a:pt x="4647" y="0"/>
                  </a:moveTo>
                  <a:lnTo>
                    <a:pt x="4647" y="3801"/>
                  </a:lnTo>
                  <a:cubicBezTo>
                    <a:pt x="4647" y="4030"/>
                    <a:pt x="4509" y="4238"/>
                    <a:pt x="4294" y="4322"/>
                  </a:cubicBezTo>
                  <a:cubicBezTo>
                    <a:pt x="923" y="5653"/>
                    <a:pt x="0" y="9995"/>
                    <a:pt x="2539" y="12583"/>
                  </a:cubicBezTo>
                  <a:cubicBezTo>
                    <a:pt x="2837" y="12888"/>
                    <a:pt x="3246" y="13061"/>
                    <a:pt x="3676" y="13061"/>
                  </a:cubicBezTo>
                  <a:lnTo>
                    <a:pt x="8643" y="13061"/>
                  </a:lnTo>
                  <a:cubicBezTo>
                    <a:pt x="9073" y="13061"/>
                    <a:pt x="9482" y="12888"/>
                    <a:pt x="9780" y="12583"/>
                  </a:cubicBezTo>
                  <a:cubicBezTo>
                    <a:pt x="10737" y="11612"/>
                    <a:pt x="11265" y="10287"/>
                    <a:pt x="11230" y="8927"/>
                  </a:cubicBezTo>
                  <a:cubicBezTo>
                    <a:pt x="11181" y="6888"/>
                    <a:pt x="9919" y="5078"/>
                    <a:pt x="8025" y="4329"/>
                  </a:cubicBezTo>
                  <a:cubicBezTo>
                    <a:pt x="7810" y="4245"/>
                    <a:pt x="7672" y="4037"/>
                    <a:pt x="7672" y="3808"/>
                  </a:cubicBezTo>
                  <a:lnTo>
                    <a:pt x="7672" y="0"/>
                  </a:ln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64"/>
            <p:cNvSpPr/>
            <p:nvPr/>
          </p:nvSpPr>
          <p:spPr>
            <a:xfrm>
              <a:off x="5934675" y="2793183"/>
              <a:ext cx="181517" cy="340965"/>
            </a:xfrm>
            <a:custGeom>
              <a:avLst/>
              <a:gdLst/>
              <a:ahLst/>
              <a:cxnLst/>
              <a:rect l="l" t="t" r="r" b="b"/>
              <a:pathLst>
                <a:path w="6909" h="12978" extrusionOk="0">
                  <a:moveTo>
                    <a:pt x="0" y="0"/>
                  </a:moveTo>
                  <a:lnTo>
                    <a:pt x="0" y="507"/>
                  </a:lnTo>
                  <a:lnTo>
                    <a:pt x="1561" y="507"/>
                  </a:lnTo>
                  <a:cubicBezTo>
                    <a:pt x="1565" y="507"/>
                    <a:pt x="1569" y="507"/>
                    <a:pt x="1573" y="507"/>
                  </a:cubicBezTo>
                  <a:cubicBezTo>
                    <a:pt x="1963" y="507"/>
                    <a:pt x="2276" y="830"/>
                    <a:pt x="2276" y="1221"/>
                  </a:cubicBezTo>
                  <a:lnTo>
                    <a:pt x="2276" y="4315"/>
                  </a:lnTo>
                  <a:cubicBezTo>
                    <a:pt x="2276" y="4544"/>
                    <a:pt x="2414" y="4752"/>
                    <a:pt x="2629" y="4835"/>
                  </a:cubicBezTo>
                  <a:cubicBezTo>
                    <a:pt x="5938" y="6139"/>
                    <a:pt x="6909" y="10363"/>
                    <a:pt x="4495" y="12978"/>
                  </a:cubicBezTo>
                  <a:cubicBezTo>
                    <a:pt x="4738" y="12902"/>
                    <a:pt x="4953" y="12763"/>
                    <a:pt x="5133" y="12576"/>
                  </a:cubicBezTo>
                  <a:cubicBezTo>
                    <a:pt x="6090" y="11605"/>
                    <a:pt x="6618" y="10287"/>
                    <a:pt x="6583" y="8927"/>
                  </a:cubicBezTo>
                  <a:cubicBezTo>
                    <a:pt x="6534" y="6888"/>
                    <a:pt x="5272" y="5078"/>
                    <a:pt x="3378" y="4329"/>
                  </a:cubicBezTo>
                  <a:cubicBezTo>
                    <a:pt x="3163" y="4245"/>
                    <a:pt x="3025" y="4037"/>
                    <a:pt x="3025" y="3808"/>
                  </a:cubicBezTo>
                  <a:lnTo>
                    <a:pt x="3025" y="0"/>
                  </a:lnTo>
                  <a:close/>
                </a:path>
              </a:pathLst>
            </a:custGeom>
            <a:solidFill>
              <a:srgbClr val="D1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64"/>
            <p:cNvSpPr/>
            <p:nvPr/>
          </p:nvSpPr>
          <p:spPr>
            <a:xfrm>
              <a:off x="5841197" y="2978063"/>
              <a:ext cx="267349" cy="158292"/>
            </a:xfrm>
            <a:custGeom>
              <a:avLst/>
              <a:gdLst/>
              <a:ahLst/>
              <a:cxnLst/>
              <a:rect l="l" t="t" r="r" b="b"/>
              <a:pathLst>
                <a:path w="10176" h="6025" extrusionOk="0">
                  <a:moveTo>
                    <a:pt x="2691" y="0"/>
                  </a:moveTo>
                  <a:cubicBezTo>
                    <a:pt x="1242" y="0"/>
                    <a:pt x="187" y="642"/>
                    <a:pt x="187" y="642"/>
                  </a:cubicBezTo>
                  <a:cubicBezTo>
                    <a:pt x="70" y="1086"/>
                    <a:pt x="7" y="1536"/>
                    <a:pt x="7" y="2001"/>
                  </a:cubicBezTo>
                  <a:cubicBezTo>
                    <a:pt x="0" y="3326"/>
                    <a:pt x="520" y="4602"/>
                    <a:pt x="1457" y="5546"/>
                  </a:cubicBezTo>
                  <a:cubicBezTo>
                    <a:pt x="1755" y="5851"/>
                    <a:pt x="2164" y="6017"/>
                    <a:pt x="2594" y="6024"/>
                  </a:cubicBezTo>
                  <a:lnTo>
                    <a:pt x="7561" y="6024"/>
                  </a:lnTo>
                  <a:cubicBezTo>
                    <a:pt x="7991" y="6024"/>
                    <a:pt x="8400" y="5851"/>
                    <a:pt x="8698" y="5546"/>
                  </a:cubicBezTo>
                  <a:cubicBezTo>
                    <a:pt x="9655" y="4568"/>
                    <a:pt x="10176" y="3250"/>
                    <a:pt x="10141" y="1890"/>
                  </a:cubicBezTo>
                  <a:cubicBezTo>
                    <a:pt x="10134" y="1356"/>
                    <a:pt x="10037" y="829"/>
                    <a:pt x="9856" y="330"/>
                  </a:cubicBezTo>
                  <a:cubicBezTo>
                    <a:pt x="9856" y="330"/>
                    <a:pt x="9856" y="330"/>
                    <a:pt x="9856" y="330"/>
                  </a:cubicBezTo>
                  <a:cubicBezTo>
                    <a:pt x="9850" y="330"/>
                    <a:pt x="8712" y="1213"/>
                    <a:pt x="7157" y="1213"/>
                  </a:cubicBezTo>
                  <a:cubicBezTo>
                    <a:pt x="6517" y="1213"/>
                    <a:pt x="5808" y="1063"/>
                    <a:pt x="5077" y="642"/>
                  </a:cubicBezTo>
                  <a:cubicBezTo>
                    <a:pt x="4238" y="161"/>
                    <a:pt x="3415" y="0"/>
                    <a:pt x="2691"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64"/>
            <p:cNvSpPr/>
            <p:nvPr/>
          </p:nvSpPr>
          <p:spPr>
            <a:xfrm>
              <a:off x="6052402" y="2986523"/>
              <a:ext cx="56144" cy="147809"/>
            </a:xfrm>
            <a:custGeom>
              <a:avLst/>
              <a:gdLst/>
              <a:ahLst/>
              <a:cxnLst/>
              <a:rect l="l" t="t" r="r" b="b"/>
              <a:pathLst>
                <a:path w="2137" h="5626" extrusionOk="0">
                  <a:moveTo>
                    <a:pt x="1804" y="1"/>
                  </a:moveTo>
                  <a:cubicBezTo>
                    <a:pt x="1561" y="174"/>
                    <a:pt x="1304" y="327"/>
                    <a:pt x="1034" y="445"/>
                  </a:cubicBezTo>
                  <a:cubicBezTo>
                    <a:pt x="1686" y="2227"/>
                    <a:pt x="1283" y="4232"/>
                    <a:pt x="0" y="5626"/>
                  </a:cubicBezTo>
                  <a:cubicBezTo>
                    <a:pt x="28" y="5612"/>
                    <a:pt x="56" y="5605"/>
                    <a:pt x="83" y="5591"/>
                  </a:cubicBezTo>
                  <a:cubicBezTo>
                    <a:pt x="90" y="5591"/>
                    <a:pt x="90" y="5591"/>
                    <a:pt x="90" y="5584"/>
                  </a:cubicBezTo>
                  <a:cubicBezTo>
                    <a:pt x="174" y="5550"/>
                    <a:pt x="257" y="5508"/>
                    <a:pt x="340" y="5452"/>
                  </a:cubicBezTo>
                  <a:cubicBezTo>
                    <a:pt x="361" y="5432"/>
                    <a:pt x="396" y="5418"/>
                    <a:pt x="409" y="5404"/>
                  </a:cubicBezTo>
                  <a:cubicBezTo>
                    <a:pt x="416" y="5397"/>
                    <a:pt x="423" y="5397"/>
                    <a:pt x="430" y="5397"/>
                  </a:cubicBezTo>
                  <a:cubicBezTo>
                    <a:pt x="451" y="5383"/>
                    <a:pt x="465" y="5369"/>
                    <a:pt x="479" y="5355"/>
                  </a:cubicBezTo>
                  <a:cubicBezTo>
                    <a:pt x="486" y="5348"/>
                    <a:pt x="500" y="5348"/>
                    <a:pt x="500" y="5335"/>
                  </a:cubicBezTo>
                  <a:cubicBezTo>
                    <a:pt x="520" y="5321"/>
                    <a:pt x="534" y="5314"/>
                    <a:pt x="548" y="5293"/>
                  </a:cubicBezTo>
                  <a:lnTo>
                    <a:pt x="569" y="5272"/>
                  </a:lnTo>
                  <a:cubicBezTo>
                    <a:pt x="597" y="5251"/>
                    <a:pt x="618" y="5231"/>
                    <a:pt x="638" y="5210"/>
                  </a:cubicBezTo>
                  <a:cubicBezTo>
                    <a:pt x="1609" y="4253"/>
                    <a:pt x="2137" y="2928"/>
                    <a:pt x="2102" y="1568"/>
                  </a:cubicBezTo>
                  <a:cubicBezTo>
                    <a:pt x="2102" y="1534"/>
                    <a:pt x="2095" y="1499"/>
                    <a:pt x="2095" y="1464"/>
                  </a:cubicBezTo>
                  <a:cubicBezTo>
                    <a:pt x="2095" y="1457"/>
                    <a:pt x="2095" y="1443"/>
                    <a:pt x="2095" y="1429"/>
                  </a:cubicBezTo>
                  <a:cubicBezTo>
                    <a:pt x="2088" y="1409"/>
                    <a:pt x="2088" y="1381"/>
                    <a:pt x="2088" y="1360"/>
                  </a:cubicBezTo>
                  <a:cubicBezTo>
                    <a:pt x="2088" y="1353"/>
                    <a:pt x="2081" y="1339"/>
                    <a:pt x="2081" y="1325"/>
                  </a:cubicBezTo>
                  <a:cubicBezTo>
                    <a:pt x="2074" y="1305"/>
                    <a:pt x="2074" y="1284"/>
                    <a:pt x="2074" y="1263"/>
                  </a:cubicBezTo>
                  <a:cubicBezTo>
                    <a:pt x="2074" y="1249"/>
                    <a:pt x="2074" y="1242"/>
                    <a:pt x="2074" y="1228"/>
                  </a:cubicBezTo>
                  <a:cubicBezTo>
                    <a:pt x="2067" y="1208"/>
                    <a:pt x="2067" y="1187"/>
                    <a:pt x="2067" y="1166"/>
                  </a:cubicBezTo>
                  <a:cubicBezTo>
                    <a:pt x="2060" y="1152"/>
                    <a:pt x="2060" y="1138"/>
                    <a:pt x="2060" y="1131"/>
                  </a:cubicBezTo>
                  <a:cubicBezTo>
                    <a:pt x="2053" y="1110"/>
                    <a:pt x="2053" y="1083"/>
                    <a:pt x="2053" y="1062"/>
                  </a:cubicBezTo>
                  <a:cubicBezTo>
                    <a:pt x="2053" y="1055"/>
                    <a:pt x="2046" y="1041"/>
                    <a:pt x="2053" y="1027"/>
                  </a:cubicBezTo>
                  <a:cubicBezTo>
                    <a:pt x="2046" y="1013"/>
                    <a:pt x="2046" y="992"/>
                    <a:pt x="2039" y="965"/>
                  </a:cubicBezTo>
                  <a:cubicBezTo>
                    <a:pt x="2039" y="958"/>
                    <a:pt x="2033" y="944"/>
                    <a:pt x="2039" y="930"/>
                  </a:cubicBezTo>
                  <a:cubicBezTo>
                    <a:pt x="2033" y="909"/>
                    <a:pt x="2033" y="888"/>
                    <a:pt x="2026" y="868"/>
                  </a:cubicBezTo>
                  <a:cubicBezTo>
                    <a:pt x="2026" y="861"/>
                    <a:pt x="2019" y="847"/>
                    <a:pt x="2019" y="840"/>
                  </a:cubicBezTo>
                  <a:cubicBezTo>
                    <a:pt x="2019" y="819"/>
                    <a:pt x="2019" y="791"/>
                    <a:pt x="2012" y="771"/>
                  </a:cubicBezTo>
                  <a:cubicBezTo>
                    <a:pt x="2005" y="757"/>
                    <a:pt x="2005" y="750"/>
                    <a:pt x="2005" y="743"/>
                  </a:cubicBezTo>
                  <a:cubicBezTo>
                    <a:pt x="1998" y="722"/>
                    <a:pt x="1998" y="694"/>
                    <a:pt x="1998" y="673"/>
                  </a:cubicBezTo>
                  <a:cubicBezTo>
                    <a:pt x="1991" y="666"/>
                    <a:pt x="1991" y="653"/>
                    <a:pt x="1991" y="646"/>
                  </a:cubicBezTo>
                  <a:cubicBezTo>
                    <a:pt x="1984" y="625"/>
                    <a:pt x="1984" y="597"/>
                    <a:pt x="1977" y="576"/>
                  </a:cubicBezTo>
                  <a:cubicBezTo>
                    <a:pt x="1970" y="576"/>
                    <a:pt x="1970" y="569"/>
                    <a:pt x="1970" y="562"/>
                  </a:cubicBezTo>
                  <a:cubicBezTo>
                    <a:pt x="1970" y="535"/>
                    <a:pt x="1963" y="507"/>
                    <a:pt x="1949" y="486"/>
                  </a:cubicBezTo>
                  <a:cubicBezTo>
                    <a:pt x="1949" y="479"/>
                    <a:pt x="1949" y="472"/>
                    <a:pt x="1949" y="465"/>
                  </a:cubicBezTo>
                  <a:cubicBezTo>
                    <a:pt x="1942" y="438"/>
                    <a:pt x="1935" y="410"/>
                    <a:pt x="1928" y="382"/>
                  </a:cubicBezTo>
                  <a:cubicBezTo>
                    <a:pt x="1922" y="382"/>
                    <a:pt x="1922" y="375"/>
                    <a:pt x="1922" y="368"/>
                  </a:cubicBezTo>
                  <a:cubicBezTo>
                    <a:pt x="1915" y="340"/>
                    <a:pt x="1908" y="313"/>
                    <a:pt x="1901" y="285"/>
                  </a:cubicBezTo>
                  <a:cubicBezTo>
                    <a:pt x="1901" y="285"/>
                    <a:pt x="1894" y="278"/>
                    <a:pt x="1894" y="278"/>
                  </a:cubicBezTo>
                  <a:cubicBezTo>
                    <a:pt x="1894" y="250"/>
                    <a:pt x="1880" y="223"/>
                    <a:pt x="1873" y="188"/>
                  </a:cubicBezTo>
                  <a:cubicBezTo>
                    <a:pt x="1866" y="181"/>
                    <a:pt x="1866" y="181"/>
                    <a:pt x="1866" y="181"/>
                  </a:cubicBezTo>
                  <a:cubicBezTo>
                    <a:pt x="1852" y="153"/>
                    <a:pt x="1845" y="125"/>
                    <a:pt x="1838" y="91"/>
                  </a:cubicBezTo>
                  <a:cubicBezTo>
                    <a:pt x="1838" y="91"/>
                    <a:pt x="1838" y="84"/>
                    <a:pt x="1838" y="84"/>
                  </a:cubicBezTo>
                  <a:cubicBezTo>
                    <a:pt x="1824" y="56"/>
                    <a:pt x="1817" y="28"/>
                    <a:pt x="1804" y="1"/>
                  </a:cubicBezTo>
                  <a:close/>
                </a:path>
              </a:pathLst>
            </a:custGeom>
            <a:solidFill>
              <a:srgbClr val="91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64"/>
            <p:cNvSpPr/>
            <p:nvPr/>
          </p:nvSpPr>
          <p:spPr>
            <a:xfrm>
              <a:off x="6054582" y="3027718"/>
              <a:ext cx="20256" cy="17182"/>
            </a:xfrm>
            <a:custGeom>
              <a:avLst/>
              <a:gdLst/>
              <a:ahLst/>
              <a:cxnLst/>
              <a:rect l="l" t="t" r="r" b="b"/>
              <a:pathLst>
                <a:path w="771" h="654" extrusionOk="0">
                  <a:moveTo>
                    <a:pt x="437" y="0"/>
                  </a:moveTo>
                  <a:cubicBezTo>
                    <a:pt x="146" y="0"/>
                    <a:pt x="0" y="347"/>
                    <a:pt x="209" y="555"/>
                  </a:cubicBezTo>
                  <a:cubicBezTo>
                    <a:pt x="276" y="623"/>
                    <a:pt x="359" y="653"/>
                    <a:pt x="441" y="653"/>
                  </a:cubicBezTo>
                  <a:cubicBezTo>
                    <a:pt x="609" y="653"/>
                    <a:pt x="770" y="523"/>
                    <a:pt x="770" y="326"/>
                  </a:cubicBezTo>
                  <a:cubicBezTo>
                    <a:pt x="763" y="146"/>
                    <a:pt x="618" y="0"/>
                    <a:pt x="43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64"/>
            <p:cNvSpPr/>
            <p:nvPr/>
          </p:nvSpPr>
          <p:spPr>
            <a:xfrm>
              <a:off x="6012678" y="3090588"/>
              <a:ext cx="17681" cy="15186"/>
            </a:xfrm>
            <a:custGeom>
              <a:avLst/>
              <a:gdLst/>
              <a:ahLst/>
              <a:cxnLst/>
              <a:rect l="l" t="t" r="r" b="b"/>
              <a:pathLst>
                <a:path w="673" h="578" extrusionOk="0">
                  <a:moveTo>
                    <a:pt x="389" y="0"/>
                  </a:moveTo>
                  <a:cubicBezTo>
                    <a:pt x="132" y="0"/>
                    <a:pt x="0" y="312"/>
                    <a:pt x="180" y="493"/>
                  </a:cubicBezTo>
                  <a:cubicBezTo>
                    <a:pt x="241" y="551"/>
                    <a:pt x="315" y="578"/>
                    <a:pt x="386" y="578"/>
                  </a:cubicBezTo>
                  <a:cubicBezTo>
                    <a:pt x="534" y="578"/>
                    <a:pt x="673" y="465"/>
                    <a:pt x="673" y="292"/>
                  </a:cubicBezTo>
                  <a:cubicBezTo>
                    <a:pt x="673" y="132"/>
                    <a:pt x="548" y="7"/>
                    <a:pt x="38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64"/>
            <p:cNvSpPr/>
            <p:nvPr/>
          </p:nvSpPr>
          <p:spPr>
            <a:xfrm>
              <a:off x="5891299" y="3017130"/>
              <a:ext cx="17708" cy="15212"/>
            </a:xfrm>
            <a:custGeom>
              <a:avLst/>
              <a:gdLst/>
              <a:ahLst/>
              <a:cxnLst/>
              <a:rect l="l" t="t" r="r" b="b"/>
              <a:pathLst>
                <a:path w="674" h="579" extrusionOk="0">
                  <a:moveTo>
                    <a:pt x="389" y="1"/>
                  </a:moveTo>
                  <a:cubicBezTo>
                    <a:pt x="132" y="1"/>
                    <a:pt x="1" y="313"/>
                    <a:pt x="181" y="493"/>
                  </a:cubicBezTo>
                  <a:cubicBezTo>
                    <a:pt x="242" y="552"/>
                    <a:pt x="315" y="578"/>
                    <a:pt x="387" y="578"/>
                  </a:cubicBezTo>
                  <a:cubicBezTo>
                    <a:pt x="535" y="578"/>
                    <a:pt x="673" y="465"/>
                    <a:pt x="673" y="292"/>
                  </a:cubicBezTo>
                  <a:cubicBezTo>
                    <a:pt x="673" y="133"/>
                    <a:pt x="549" y="1"/>
                    <a:pt x="389"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64"/>
            <p:cNvSpPr/>
            <p:nvPr/>
          </p:nvSpPr>
          <p:spPr>
            <a:xfrm>
              <a:off x="5915916" y="3090588"/>
              <a:ext cx="17681" cy="15186"/>
            </a:xfrm>
            <a:custGeom>
              <a:avLst/>
              <a:gdLst/>
              <a:ahLst/>
              <a:cxnLst/>
              <a:rect l="l" t="t" r="r" b="b"/>
              <a:pathLst>
                <a:path w="673" h="578" extrusionOk="0">
                  <a:moveTo>
                    <a:pt x="381" y="0"/>
                  </a:moveTo>
                  <a:cubicBezTo>
                    <a:pt x="125" y="0"/>
                    <a:pt x="0" y="312"/>
                    <a:pt x="180" y="493"/>
                  </a:cubicBezTo>
                  <a:cubicBezTo>
                    <a:pt x="239" y="551"/>
                    <a:pt x="312" y="578"/>
                    <a:pt x="383" y="578"/>
                  </a:cubicBezTo>
                  <a:cubicBezTo>
                    <a:pt x="531" y="578"/>
                    <a:pt x="673" y="465"/>
                    <a:pt x="673" y="292"/>
                  </a:cubicBezTo>
                  <a:cubicBezTo>
                    <a:pt x="666" y="132"/>
                    <a:pt x="541" y="7"/>
                    <a:pt x="381"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64"/>
            <p:cNvSpPr/>
            <p:nvPr/>
          </p:nvSpPr>
          <p:spPr>
            <a:xfrm>
              <a:off x="5959266" y="3032999"/>
              <a:ext cx="21360" cy="18286"/>
            </a:xfrm>
            <a:custGeom>
              <a:avLst/>
              <a:gdLst/>
              <a:ahLst/>
              <a:cxnLst/>
              <a:rect l="l" t="t" r="r" b="b"/>
              <a:pathLst>
                <a:path w="813" h="696" extrusionOk="0">
                  <a:moveTo>
                    <a:pt x="466" y="0"/>
                  </a:moveTo>
                  <a:cubicBezTo>
                    <a:pt x="153" y="0"/>
                    <a:pt x="1" y="375"/>
                    <a:pt x="216" y="590"/>
                  </a:cubicBezTo>
                  <a:cubicBezTo>
                    <a:pt x="288" y="663"/>
                    <a:pt x="377" y="695"/>
                    <a:pt x="464" y="695"/>
                  </a:cubicBezTo>
                  <a:cubicBezTo>
                    <a:pt x="643" y="695"/>
                    <a:pt x="812" y="557"/>
                    <a:pt x="812" y="347"/>
                  </a:cubicBezTo>
                  <a:cubicBezTo>
                    <a:pt x="812" y="153"/>
                    <a:pt x="653" y="0"/>
                    <a:pt x="466"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5" name="Google Shape;8495;p64"/>
          <p:cNvGrpSpPr/>
          <p:nvPr/>
        </p:nvGrpSpPr>
        <p:grpSpPr>
          <a:xfrm>
            <a:off x="6334673" y="2759633"/>
            <a:ext cx="378508" cy="378166"/>
            <a:chOff x="6334673" y="2759633"/>
            <a:chExt cx="378508" cy="378166"/>
          </a:xfrm>
        </p:grpSpPr>
        <p:sp>
          <p:nvSpPr>
            <p:cNvPr id="8496" name="Google Shape;8496;p64"/>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64"/>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64"/>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64"/>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0" name="Google Shape;8500;p64"/>
          <p:cNvGrpSpPr/>
          <p:nvPr/>
        </p:nvGrpSpPr>
        <p:grpSpPr>
          <a:xfrm>
            <a:off x="8012645" y="2806477"/>
            <a:ext cx="319763" cy="284505"/>
            <a:chOff x="8012645" y="2806477"/>
            <a:chExt cx="319763" cy="284505"/>
          </a:xfrm>
        </p:grpSpPr>
        <p:sp>
          <p:nvSpPr>
            <p:cNvPr id="8501" name="Google Shape;8501;p64"/>
            <p:cNvSpPr/>
            <p:nvPr/>
          </p:nvSpPr>
          <p:spPr>
            <a:xfrm>
              <a:off x="8117446" y="3039252"/>
              <a:ext cx="87855" cy="51731"/>
            </a:xfrm>
            <a:custGeom>
              <a:avLst/>
              <a:gdLst/>
              <a:ahLst/>
              <a:cxnLst/>
              <a:rect l="l" t="t" r="r" b="b"/>
              <a:pathLst>
                <a:path w="3344" h="1969" extrusionOk="0">
                  <a:moveTo>
                    <a:pt x="2235" y="1"/>
                  </a:moveTo>
                  <a:cubicBezTo>
                    <a:pt x="2172" y="1"/>
                    <a:pt x="2108" y="31"/>
                    <a:pt x="2067" y="102"/>
                  </a:cubicBezTo>
                  <a:lnTo>
                    <a:pt x="1346" y="1566"/>
                  </a:lnTo>
                  <a:lnTo>
                    <a:pt x="271" y="1566"/>
                  </a:lnTo>
                  <a:cubicBezTo>
                    <a:pt x="0" y="1566"/>
                    <a:pt x="0" y="1968"/>
                    <a:pt x="271" y="1968"/>
                  </a:cubicBezTo>
                  <a:lnTo>
                    <a:pt x="3073" y="1968"/>
                  </a:lnTo>
                  <a:cubicBezTo>
                    <a:pt x="3343" y="1968"/>
                    <a:pt x="3343" y="1566"/>
                    <a:pt x="3073" y="1566"/>
                  </a:cubicBezTo>
                  <a:lnTo>
                    <a:pt x="1790" y="1566"/>
                  </a:lnTo>
                  <a:lnTo>
                    <a:pt x="2428" y="276"/>
                  </a:lnTo>
                  <a:cubicBezTo>
                    <a:pt x="2488" y="123"/>
                    <a:pt x="2362" y="1"/>
                    <a:pt x="223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64"/>
            <p:cNvSpPr/>
            <p:nvPr/>
          </p:nvSpPr>
          <p:spPr>
            <a:xfrm>
              <a:off x="8138570" y="3039252"/>
              <a:ext cx="66732" cy="51731"/>
            </a:xfrm>
            <a:custGeom>
              <a:avLst/>
              <a:gdLst/>
              <a:ahLst/>
              <a:cxnLst/>
              <a:rect l="l" t="t" r="r" b="b"/>
              <a:pathLst>
                <a:path w="2540" h="1969" extrusionOk="0">
                  <a:moveTo>
                    <a:pt x="2231" y="1"/>
                  </a:moveTo>
                  <a:cubicBezTo>
                    <a:pt x="2169" y="1"/>
                    <a:pt x="2107" y="31"/>
                    <a:pt x="2068" y="102"/>
                  </a:cubicBezTo>
                  <a:lnTo>
                    <a:pt x="1346" y="1566"/>
                  </a:lnTo>
                  <a:lnTo>
                    <a:pt x="264" y="1566"/>
                  </a:lnTo>
                  <a:cubicBezTo>
                    <a:pt x="1" y="1566"/>
                    <a:pt x="1" y="1968"/>
                    <a:pt x="264" y="1968"/>
                  </a:cubicBezTo>
                  <a:lnTo>
                    <a:pt x="2269" y="1968"/>
                  </a:lnTo>
                  <a:cubicBezTo>
                    <a:pt x="2539" y="1968"/>
                    <a:pt x="2539" y="1566"/>
                    <a:pt x="2269" y="1566"/>
                  </a:cubicBezTo>
                  <a:lnTo>
                    <a:pt x="1790" y="1566"/>
                  </a:lnTo>
                  <a:lnTo>
                    <a:pt x="2421" y="276"/>
                  </a:lnTo>
                  <a:cubicBezTo>
                    <a:pt x="2482" y="123"/>
                    <a:pt x="2356" y="1"/>
                    <a:pt x="22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64"/>
            <p:cNvSpPr/>
            <p:nvPr/>
          </p:nvSpPr>
          <p:spPr>
            <a:xfrm>
              <a:off x="8012645" y="2884664"/>
              <a:ext cx="32841" cy="41747"/>
            </a:xfrm>
            <a:custGeom>
              <a:avLst/>
              <a:gdLst/>
              <a:ahLst/>
              <a:cxnLst/>
              <a:rect l="l" t="t" r="r" b="b"/>
              <a:pathLst>
                <a:path w="1250" h="1589" extrusionOk="0">
                  <a:moveTo>
                    <a:pt x="1249" y="0"/>
                  </a:moveTo>
                  <a:lnTo>
                    <a:pt x="181" y="451"/>
                  </a:lnTo>
                  <a:cubicBezTo>
                    <a:pt x="29" y="514"/>
                    <a:pt x="1" y="715"/>
                    <a:pt x="133" y="819"/>
                  </a:cubicBezTo>
                  <a:lnTo>
                    <a:pt x="1104" y="1589"/>
                  </a:lnTo>
                  <a:lnTo>
                    <a:pt x="124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64"/>
            <p:cNvSpPr/>
            <p:nvPr/>
          </p:nvSpPr>
          <p:spPr>
            <a:xfrm>
              <a:off x="8025598" y="2806477"/>
              <a:ext cx="306810" cy="247513"/>
            </a:xfrm>
            <a:custGeom>
              <a:avLst/>
              <a:gdLst/>
              <a:ahLst/>
              <a:cxnLst/>
              <a:rect l="l" t="t" r="r" b="b"/>
              <a:pathLst>
                <a:path w="11678" h="9421" extrusionOk="0">
                  <a:moveTo>
                    <a:pt x="4621" y="1"/>
                  </a:moveTo>
                  <a:cubicBezTo>
                    <a:pt x="4383" y="1"/>
                    <a:pt x="938" y="65"/>
                    <a:pt x="382" y="3809"/>
                  </a:cubicBezTo>
                  <a:cubicBezTo>
                    <a:pt x="0" y="7214"/>
                    <a:pt x="2761" y="9420"/>
                    <a:pt x="5972" y="9420"/>
                  </a:cubicBezTo>
                  <a:cubicBezTo>
                    <a:pt x="8573" y="9420"/>
                    <a:pt x="10828" y="7873"/>
                    <a:pt x="11625" y="5730"/>
                  </a:cubicBezTo>
                  <a:cubicBezTo>
                    <a:pt x="11677" y="5574"/>
                    <a:pt x="11560" y="5427"/>
                    <a:pt x="11416" y="5427"/>
                  </a:cubicBezTo>
                  <a:cubicBezTo>
                    <a:pt x="11387" y="5427"/>
                    <a:pt x="11357" y="5433"/>
                    <a:pt x="11327" y="5446"/>
                  </a:cubicBezTo>
                  <a:cubicBezTo>
                    <a:pt x="10896" y="5625"/>
                    <a:pt x="10433" y="5718"/>
                    <a:pt x="9967" y="5718"/>
                  </a:cubicBezTo>
                  <a:cubicBezTo>
                    <a:pt x="9856" y="5718"/>
                    <a:pt x="9745" y="5713"/>
                    <a:pt x="9635" y="5702"/>
                  </a:cubicBezTo>
                  <a:cubicBezTo>
                    <a:pt x="7984" y="5543"/>
                    <a:pt x="6805" y="3503"/>
                    <a:pt x="6090" y="2276"/>
                  </a:cubicBezTo>
                  <a:cubicBezTo>
                    <a:pt x="5619" y="1457"/>
                    <a:pt x="4980" y="951"/>
                    <a:pt x="4037" y="764"/>
                  </a:cubicBezTo>
                  <a:lnTo>
                    <a:pt x="4634" y="1"/>
                  </a:lnTo>
                  <a:cubicBezTo>
                    <a:pt x="4634" y="1"/>
                    <a:pt x="4629" y="1"/>
                    <a:pt x="462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64"/>
            <p:cNvSpPr/>
            <p:nvPr/>
          </p:nvSpPr>
          <p:spPr>
            <a:xfrm>
              <a:off x="8025598" y="2806477"/>
              <a:ext cx="209576" cy="247671"/>
            </a:xfrm>
            <a:custGeom>
              <a:avLst/>
              <a:gdLst/>
              <a:ahLst/>
              <a:cxnLst/>
              <a:rect l="l" t="t" r="r" b="b"/>
              <a:pathLst>
                <a:path w="7977" h="9427" extrusionOk="0">
                  <a:moveTo>
                    <a:pt x="4623" y="1"/>
                  </a:moveTo>
                  <a:cubicBezTo>
                    <a:pt x="4407" y="1"/>
                    <a:pt x="939" y="59"/>
                    <a:pt x="382" y="3809"/>
                  </a:cubicBezTo>
                  <a:cubicBezTo>
                    <a:pt x="0" y="7221"/>
                    <a:pt x="2761" y="9427"/>
                    <a:pt x="5972" y="9427"/>
                  </a:cubicBezTo>
                  <a:cubicBezTo>
                    <a:pt x="6652" y="9427"/>
                    <a:pt x="7325" y="9316"/>
                    <a:pt x="7977" y="9108"/>
                  </a:cubicBezTo>
                  <a:lnTo>
                    <a:pt x="7977" y="9108"/>
                  </a:lnTo>
                  <a:cubicBezTo>
                    <a:pt x="7824" y="9115"/>
                    <a:pt x="7672" y="9122"/>
                    <a:pt x="7519" y="9122"/>
                  </a:cubicBezTo>
                  <a:cubicBezTo>
                    <a:pt x="4315" y="9122"/>
                    <a:pt x="1547" y="6916"/>
                    <a:pt x="1935" y="3510"/>
                  </a:cubicBezTo>
                  <a:cubicBezTo>
                    <a:pt x="2254" y="1339"/>
                    <a:pt x="3552" y="403"/>
                    <a:pt x="4634" y="1"/>
                  </a:cubicBezTo>
                  <a:cubicBezTo>
                    <a:pt x="4634" y="1"/>
                    <a:pt x="4630" y="1"/>
                    <a:pt x="46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64"/>
            <p:cNvSpPr/>
            <p:nvPr/>
          </p:nvSpPr>
          <p:spPr>
            <a:xfrm>
              <a:off x="8110274" y="2874865"/>
              <a:ext cx="179205" cy="111290"/>
            </a:xfrm>
            <a:custGeom>
              <a:avLst/>
              <a:gdLst/>
              <a:ahLst/>
              <a:cxnLst/>
              <a:rect l="l" t="t" r="r" b="b"/>
              <a:pathLst>
                <a:path w="6821" h="4236" extrusionOk="0">
                  <a:moveTo>
                    <a:pt x="2513" y="0"/>
                  </a:moveTo>
                  <a:cubicBezTo>
                    <a:pt x="2336" y="0"/>
                    <a:pt x="2157" y="43"/>
                    <a:pt x="1993" y="131"/>
                  </a:cubicBezTo>
                  <a:lnTo>
                    <a:pt x="1986" y="131"/>
                  </a:lnTo>
                  <a:cubicBezTo>
                    <a:pt x="0" y="1212"/>
                    <a:pt x="1031" y="4236"/>
                    <a:pt x="3479" y="4236"/>
                  </a:cubicBezTo>
                  <a:cubicBezTo>
                    <a:pt x="4374" y="4236"/>
                    <a:pt x="5458" y="3831"/>
                    <a:pt x="6654" y="2780"/>
                  </a:cubicBezTo>
                  <a:cubicBezTo>
                    <a:pt x="6821" y="2634"/>
                    <a:pt x="6717" y="2364"/>
                    <a:pt x="6502" y="2364"/>
                  </a:cubicBezTo>
                  <a:cubicBezTo>
                    <a:pt x="5780" y="2364"/>
                    <a:pt x="4629" y="2052"/>
                    <a:pt x="3401" y="443"/>
                  </a:cubicBezTo>
                  <a:cubicBezTo>
                    <a:pt x="3187" y="156"/>
                    <a:pt x="2853" y="0"/>
                    <a:pt x="25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64"/>
            <p:cNvSpPr/>
            <p:nvPr/>
          </p:nvSpPr>
          <p:spPr>
            <a:xfrm>
              <a:off x="8131397" y="2917084"/>
              <a:ext cx="158082" cy="69175"/>
            </a:xfrm>
            <a:custGeom>
              <a:avLst/>
              <a:gdLst/>
              <a:ahLst/>
              <a:cxnLst/>
              <a:rect l="l" t="t" r="r" b="b"/>
              <a:pathLst>
                <a:path w="6017" h="2633" extrusionOk="0">
                  <a:moveTo>
                    <a:pt x="149" y="1"/>
                  </a:moveTo>
                  <a:cubicBezTo>
                    <a:pt x="0" y="1236"/>
                    <a:pt x="1008" y="2632"/>
                    <a:pt x="2671" y="2632"/>
                  </a:cubicBezTo>
                  <a:cubicBezTo>
                    <a:pt x="3567" y="2632"/>
                    <a:pt x="4653" y="2227"/>
                    <a:pt x="5850" y="1173"/>
                  </a:cubicBezTo>
                  <a:cubicBezTo>
                    <a:pt x="6017" y="1027"/>
                    <a:pt x="5913" y="757"/>
                    <a:pt x="5691" y="757"/>
                  </a:cubicBezTo>
                  <a:cubicBezTo>
                    <a:pt x="5538" y="757"/>
                    <a:pt x="5386" y="743"/>
                    <a:pt x="5240" y="715"/>
                  </a:cubicBezTo>
                  <a:cubicBezTo>
                    <a:pt x="4532" y="1378"/>
                    <a:pt x="3303" y="1901"/>
                    <a:pt x="2228" y="1901"/>
                  </a:cubicBezTo>
                  <a:cubicBezTo>
                    <a:pt x="1166" y="1901"/>
                    <a:pt x="256" y="1390"/>
                    <a:pt x="1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64"/>
            <p:cNvSpPr/>
            <p:nvPr/>
          </p:nvSpPr>
          <p:spPr>
            <a:xfrm>
              <a:off x="8066399" y="2869715"/>
              <a:ext cx="31737" cy="36834"/>
            </a:xfrm>
            <a:custGeom>
              <a:avLst/>
              <a:gdLst/>
              <a:ahLst/>
              <a:cxnLst/>
              <a:rect l="l" t="t" r="r" b="b"/>
              <a:pathLst>
                <a:path w="1208" h="1402" extrusionOk="0">
                  <a:moveTo>
                    <a:pt x="604" y="1"/>
                  </a:moveTo>
                  <a:cubicBezTo>
                    <a:pt x="271" y="1"/>
                    <a:pt x="1" y="271"/>
                    <a:pt x="1" y="604"/>
                  </a:cubicBezTo>
                  <a:lnTo>
                    <a:pt x="1" y="798"/>
                  </a:lnTo>
                  <a:cubicBezTo>
                    <a:pt x="1" y="1131"/>
                    <a:pt x="271" y="1402"/>
                    <a:pt x="604" y="1402"/>
                  </a:cubicBezTo>
                  <a:cubicBezTo>
                    <a:pt x="937" y="1402"/>
                    <a:pt x="1208" y="1138"/>
                    <a:pt x="1208" y="805"/>
                  </a:cubicBezTo>
                  <a:lnTo>
                    <a:pt x="1208" y="604"/>
                  </a:lnTo>
                  <a:cubicBezTo>
                    <a:pt x="1208" y="271"/>
                    <a:pt x="937" y="1"/>
                    <a:pt x="60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64"/>
            <p:cNvSpPr/>
            <p:nvPr/>
          </p:nvSpPr>
          <p:spPr>
            <a:xfrm>
              <a:off x="8082268" y="2869715"/>
              <a:ext cx="15869" cy="26220"/>
            </a:xfrm>
            <a:custGeom>
              <a:avLst/>
              <a:gdLst/>
              <a:ahLst/>
              <a:cxnLst/>
              <a:rect l="l" t="t" r="r" b="b"/>
              <a:pathLst>
                <a:path w="604" h="998" extrusionOk="0">
                  <a:moveTo>
                    <a:pt x="13" y="0"/>
                  </a:moveTo>
                  <a:cubicBezTo>
                    <a:pt x="9" y="0"/>
                    <a:pt x="4" y="0"/>
                    <a:pt x="0" y="1"/>
                  </a:cubicBezTo>
                  <a:lnTo>
                    <a:pt x="0" y="701"/>
                  </a:lnTo>
                  <a:cubicBezTo>
                    <a:pt x="0" y="899"/>
                    <a:pt x="151" y="998"/>
                    <a:pt x="302" y="998"/>
                  </a:cubicBezTo>
                  <a:cubicBezTo>
                    <a:pt x="453" y="998"/>
                    <a:pt x="604" y="899"/>
                    <a:pt x="604" y="701"/>
                  </a:cubicBezTo>
                  <a:lnTo>
                    <a:pt x="604" y="604"/>
                  </a:lnTo>
                  <a:cubicBezTo>
                    <a:pt x="604" y="275"/>
                    <a:pt x="340" y="0"/>
                    <a:pt x="13"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64"/>
            <p:cNvSpPr/>
            <p:nvPr/>
          </p:nvSpPr>
          <p:spPr>
            <a:xfrm>
              <a:off x="8076987" y="2874996"/>
              <a:ext cx="10588" cy="10430"/>
            </a:xfrm>
            <a:custGeom>
              <a:avLst/>
              <a:gdLst/>
              <a:ahLst/>
              <a:cxnLst/>
              <a:rect l="l" t="t" r="r" b="b"/>
              <a:pathLst>
                <a:path w="403" h="397" extrusionOk="0">
                  <a:moveTo>
                    <a:pt x="201" y="1"/>
                  </a:moveTo>
                  <a:cubicBezTo>
                    <a:pt x="90" y="1"/>
                    <a:pt x="0" y="91"/>
                    <a:pt x="0" y="202"/>
                  </a:cubicBezTo>
                  <a:cubicBezTo>
                    <a:pt x="0" y="306"/>
                    <a:pt x="90" y="396"/>
                    <a:pt x="201" y="396"/>
                  </a:cubicBezTo>
                  <a:cubicBezTo>
                    <a:pt x="312" y="396"/>
                    <a:pt x="403" y="306"/>
                    <a:pt x="403" y="202"/>
                  </a:cubicBezTo>
                  <a:cubicBezTo>
                    <a:pt x="403" y="91"/>
                    <a:pt x="312"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1" name="Google Shape;8511;p64"/>
          <p:cNvGrpSpPr/>
          <p:nvPr/>
        </p:nvGrpSpPr>
        <p:grpSpPr>
          <a:xfrm>
            <a:off x="2454435" y="4162138"/>
            <a:ext cx="385339" cy="388071"/>
            <a:chOff x="2454435" y="4162138"/>
            <a:chExt cx="385339" cy="388071"/>
          </a:xfrm>
        </p:grpSpPr>
        <p:sp>
          <p:nvSpPr>
            <p:cNvPr id="8512" name="Google Shape;8512;p64"/>
            <p:cNvSpPr/>
            <p:nvPr/>
          </p:nvSpPr>
          <p:spPr>
            <a:xfrm>
              <a:off x="2568511" y="4162138"/>
              <a:ext cx="184144" cy="79973"/>
            </a:xfrm>
            <a:custGeom>
              <a:avLst/>
              <a:gdLst/>
              <a:ahLst/>
              <a:cxnLst/>
              <a:rect l="l" t="t" r="r" b="b"/>
              <a:pathLst>
                <a:path w="7009" h="3044" extrusionOk="0">
                  <a:moveTo>
                    <a:pt x="6770" y="1"/>
                  </a:moveTo>
                  <a:cubicBezTo>
                    <a:pt x="6757" y="1"/>
                    <a:pt x="6743" y="3"/>
                    <a:pt x="6728" y="6"/>
                  </a:cubicBezTo>
                  <a:cubicBezTo>
                    <a:pt x="5459" y="186"/>
                    <a:pt x="2359" y="783"/>
                    <a:pt x="0" y="2586"/>
                  </a:cubicBezTo>
                  <a:lnTo>
                    <a:pt x="5064" y="3044"/>
                  </a:lnTo>
                  <a:cubicBezTo>
                    <a:pt x="5355" y="1858"/>
                    <a:pt x="6305" y="838"/>
                    <a:pt x="6874" y="311"/>
                  </a:cubicBezTo>
                  <a:cubicBezTo>
                    <a:pt x="7008" y="209"/>
                    <a:pt x="6925" y="1"/>
                    <a:pt x="6770" y="1"/>
                  </a:cubicBezTo>
                  <a:close/>
                </a:path>
              </a:pathLst>
            </a:custGeom>
            <a:solidFill>
              <a:srgbClr val="7D9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64"/>
            <p:cNvSpPr/>
            <p:nvPr/>
          </p:nvSpPr>
          <p:spPr>
            <a:xfrm>
              <a:off x="2568511" y="4470236"/>
              <a:ext cx="184144" cy="79973"/>
            </a:xfrm>
            <a:custGeom>
              <a:avLst/>
              <a:gdLst/>
              <a:ahLst/>
              <a:cxnLst/>
              <a:rect l="l" t="t" r="r" b="b"/>
              <a:pathLst>
                <a:path w="7009" h="3044" extrusionOk="0">
                  <a:moveTo>
                    <a:pt x="5064" y="1"/>
                  </a:moveTo>
                  <a:lnTo>
                    <a:pt x="0" y="466"/>
                  </a:lnTo>
                  <a:cubicBezTo>
                    <a:pt x="2359" y="2269"/>
                    <a:pt x="5459" y="2866"/>
                    <a:pt x="6728" y="3039"/>
                  </a:cubicBezTo>
                  <a:cubicBezTo>
                    <a:pt x="6743" y="3042"/>
                    <a:pt x="6757" y="3044"/>
                    <a:pt x="6770" y="3044"/>
                  </a:cubicBezTo>
                  <a:cubicBezTo>
                    <a:pt x="6925" y="3044"/>
                    <a:pt x="7008" y="2836"/>
                    <a:pt x="6874" y="2734"/>
                  </a:cubicBezTo>
                  <a:cubicBezTo>
                    <a:pt x="6305" y="2207"/>
                    <a:pt x="5355" y="1187"/>
                    <a:pt x="5064" y="1"/>
                  </a:cubicBezTo>
                  <a:close/>
                </a:path>
              </a:pathLst>
            </a:custGeom>
            <a:solidFill>
              <a:srgbClr val="7D9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64"/>
            <p:cNvSpPr/>
            <p:nvPr/>
          </p:nvSpPr>
          <p:spPr>
            <a:xfrm>
              <a:off x="2454435" y="4217310"/>
              <a:ext cx="385339" cy="277753"/>
            </a:xfrm>
            <a:custGeom>
              <a:avLst/>
              <a:gdLst/>
              <a:ahLst/>
              <a:cxnLst/>
              <a:rect l="l" t="t" r="r" b="b"/>
              <a:pathLst>
                <a:path w="14667" h="10572" extrusionOk="0">
                  <a:moveTo>
                    <a:pt x="6812" y="1"/>
                  </a:moveTo>
                  <a:cubicBezTo>
                    <a:pt x="2650" y="1"/>
                    <a:pt x="1811" y="2893"/>
                    <a:pt x="160" y="4960"/>
                  </a:cubicBezTo>
                  <a:cubicBezTo>
                    <a:pt x="0" y="5147"/>
                    <a:pt x="0" y="5425"/>
                    <a:pt x="160" y="5619"/>
                  </a:cubicBezTo>
                  <a:cubicBezTo>
                    <a:pt x="1811" y="7679"/>
                    <a:pt x="2650" y="10571"/>
                    <a:pt x="6812" y="10571"/>
                  </a:cubicBezTo>
                  <a:cubicBezTo>
                    <a:pt x="6817" y="10571"/>
                    <a:pt x="6822" y="10571"/>
                    <a:pt x="6827" y="10571"/>
                  </a:cubicBezTo>
                  <a:cubicBezTo>
                    <a:pt x="9172" y="10571"/>
                    <a:pt x="11231" y="9033"/>
                    <a:pt x="11910" y="6798"/>
                  </a:cubicBezTo>
                  <a:cubicBezTo>
                    <a:pt x="11973" y="6591"/>
                    <a:pt x="12167" y="6461"/>
                    <a:pt x="12369" y="6461"/>
                  </a:cubicBezTo>
                  <a:cubicBezTo>
                    <a:pt x="12431" y="6461"/>
                    <a:pt x="12494" y="6474"/>
                    <a:pt x="12555" y="6500"/>
                  </a:cubicBezTo>
                  <a:lnTo>
                    <a:pt x="14303" y="7249"/>
                  </a:lnTo>
                  <a:cubicBezTo>
                    <a:pt x="14332" y="7262"/>
                    <a:pt x="14363" y="7267"/>
                    <a:pt x="14392" y="7267"/>
                  </a:cubicBezTo>
                  <a:cubicBezTo>
                    <a:pt x="14540" y="7267"/>
                    <a:pt x="14667" y="7121"/>
                    <a:pt x="14615" y="6964"/>
                  </a:cubicBezTo>
                  <a:lnTo>
                    <a:pt x="14178" y="5667"/>
                  </a:lnTo>
                  <a:cubicBezTo>
                    <a:pt x="14095" y="5425"/>
                    <a:pt x="14095" y="5154"/>
                    <a:pt x="14178" y="4911"/>
                  </a:cubicBezTo>
                  <a:lnTo>
                    <a:pt x="14615" y="3614"/>
                  </a:lnTo>
                  <a:cubicBezTo>
                    <a:pt x="14666" y="3459"/>
                    <a:pt x="14542" y="3309"/>
                    <a:pt x="14396" y="3309"/>
                  </a:cubicBezTo>
                  <a:cubicBezTo>
                    <a:pt x="14365" y="3309"/>
                    <a:pt x="14334" y="3316"/>
                    <a:pt x="14303" y="3330"/>
                  </a:cubicBezTo>
                  <a:lnTo>
                    <a:pt x="12555" y="4079"/>
                  </a:lnTo>
                  <a:cubicBezTo>
                    <a:pt x="12494" y="4105"/>
                    <a:pt x="12432" y="4117"/>
                    <a:pt x="12370" y="4117"/>
                  </a:cubicBezTo>
                  <a:cubicBezTo>
                    <a:pt x="12169" y="4117"/>
                    <a:pt x="11979" y="3988"/>
                    <a:pt x="11910" y="3781"/>
                  </a:cubicBezTo>
                  <a:cubicBezTo>
                    <a:pt x="11237" y="1533"/>
                    <a:pt x="9163" y="1"/>
                    <a:pt x="6812" y="1"/>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64"/>
            <p:cNvSpPr/>
            <p:nvPr/>
          </p:nvSpPr>
          <p:spPr>
            <a:xfrm>
              <a:off x="2454435" y="4251386"/>
              <a:ext cx="250403" cy="243677"/>
            </a:xfrm>
            <a:custGeom>
              <a:avLst/>
              <a:gdLst/>
              <a:ahLst/>
              <a:cxnLst/>
              <a:rect l="l" t="t" r="r" b="b"/>
              <a:pathLst>
                <a:path w="9531" h="9275" extrusionOk="0">
                  <a:moveTo>
                    <a:pt x="2976" y="1"/>
                  </a:moveTo>
                  <a:lnTo>
                    <a:pt x="2976" y="1"/>
                  </a:lnTo>
                  <a:cubicBezTo>
                    <a:pt x="1783" y="1027"/>
                    <a:pt x="1103" y="2477"/>
                    <a:pt x="160" y="3663"/>
                  </a:cubicBezTo>
                  <a:cubicBezTo>
                    <a:pt x="0" y="3850"/>
                    <a:pt x="0" y="4128"/>
                    <a:pt x="160" y="4322"/>
                  </a:cubicBezTo>
                  <a:cubicBezTo>
                    <a:pt x="1811" y="6382"/>
                    <a:pt x="2650" y="9274"/>
                    <a:pt x="6812" y="9274"/>
                  </a:cubicBezTo>
                  <a:cubicBezTo>
                    <a:pt x="7769" y="9274"/>
                    <a:pt x="8705" y="9018"/>
                    <a:pt x="9530" y="8532"/>
                  </a:cubicBezTo>
                  <a:cubicBezTo>
                    <a:pt x="5723" y="7880"/>
                    <a:pt x="2941" y="4579"/>
                    <a:pt x="2941" y="715"/>
                  </a:cubicBezTo>
                  <a:cubicBezTo>
                    <a:pt x="2941" y="479"/>
                    <a:pt x="2955" y="236"/>
                    <a:pt x="2976" y="1"/>
                  </a:cubicBez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64"/>
            <p:cNvSpPr/>
            <p:nvPr/>
          </p:nvSpPr>
          <p:spPr>
            <a:xfrm>
              <a:off x="2495420" y="4331018"/>
              <a:ext cx="31553" cy="31553"/>
            </a:xfrm>
            <a:custGeom>
              <a:avLst/>
              <a:gdLst/>
              <a:ahLst/>
              <a:cxnLst/>
              <a:rect l="l" t="t" r="r" b="b"/>
              <a:pathLst>
                <a:path w="1201" h="1201" extrusionOk="0">
                  <a:moveTo>
                    <a:pt x="597" y="1"/>
                  </a:moveTo>
                  <a:cubicBezTo>
                    <a:pt x="271" y="1"/>
                    <a:pt x="1" y="271"/>
                    <a:pt x="1" y="597"/>
                  </a:cubicBezTo>
                  <a:cubicBezTo>
                    <a:pt x="1" y="930"/>
                    <a:pt x="271" y="1201"/>
                    <a:pt x="597" y="1201"/>
                  </a:cubicBezTo>
                  <a:cubicBezTo>
                    <a:pt x="930" y="1201"/>
                    <a:pt x="1201" y="930"/>
                    <a:pt x="1201" y="597"/>
                  </a:cubicBezTo>
                  <a:cubicBezTo>
                    <a:pt x="1201" y="271"/>
                    <a:pt x="930" y="1"/>
                    <a:pt x="597" y="1"/>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64"/>
            <p:cNvSpPr/>
            <p:nvPr/>
          </p:nvSpPr>
          <p:spPr>
            <a:xfrm>
              <a:off x="2508005" y="4337218"/>
              <a:ext cx="12768" cy="12795"/>
            </a:xfrm>
            <a:custGeom>
              <a:avLst/>
              <a:gdLst/>
              <a:ahLst/>
              <a:cxnLst/>
              <a:rect l="l" t="t" r="r" b="b"/>
              <a:pathLst>
                <a:path w="486" h="487" extrusionOk="0">
                  <a:moveTo>
                    <a:pt x="243" y="1"/>
                  </a:moveTo>
                  <a:cubicBezTo>
                    <a:pt x="111" y="1"/>
                    <a:pt x="0" y="112"/>
                    <a:pt x="0" y="243"/>
                  </a:cubicBezTo>
                  <a:cubicBezTo>
                    <a:pt x="0" y="375"/>
                    <a:pt x="111" y="486"/>
                    <a:pt x="243" y="486"/>
                  </a:cubicBezTo>
                  <a:cubicBezTo>
                    <a:pt x="375" y="486"/>
                    <a:pt x="486" y="375"/>
                    <a:pt x="486" y="243"/>
                  </a:cubicBezTo>
                  <a:cubicBezTo>
                    <a:pt x="486" y="112"/>
                    <a:pt x="375"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64"/>
            <p:cNvSpPr/>
            <p:nvPr/>
          </p:nvSpPr>
          <p:spPr>
            <a:xfrm>
              <a:off x="2545181" y="4220227"/>
              <a:ext cx="53780" cy="271920"/>
            </a:xfrm>
            <a:custGeom>
              <a:avLst/>
              <a:gdLst/>
              <a:ahLst/>
              <a:cxnLst/>
              <a:rect l="l" t="t" r="r" b="b"/>
              <a:pathLst>
                <a:path w="2047" h="10350" extrusionOk="0">
                  <a:moveTo>
                    <a:pt x="2047" y="1"/>
                  </a:moveTo>
                  <a:lnTo>
                    <a:pt x="2047" y="1"/>
                  </a:lnTo>
                  <a:cubicBezTo>
                    <a:pt x="1630" y="77"/>
                    <a:pt x="1221" y="195"/>
                    <a:pt x="833" y="361"/>
                  </a:cubicBezTo>
                  <a:cubicBezTo>
                    <a:pt x="313" y="1721"/>
                    <a:pt x="0" y="3378"/>
                    <a:pt x="0" y="5175"/>
                  </a:cubicBezTo>
                  <a:cubicBezTo>
                    <a:pt x="0" y="6971"/>
                    <a:pt x="313" y="8636"/>
                    <a:pt x="833" y="9996"/>
                  </a:cubicBezTo>
                  <a:cubicBezTo>
                    <a:pt x="1228" y="10162"/>
                    <a:pt x="1630" y="10280"/>
                    <a:pt x="2047" y="10349"/>
                  </a:cubicBezTo>
                  <a:cubicBezTo>
                    <a:pt x="1707" y="8893"/>
                    <a:pt x="1506" y="7110"/>
                    <a:pt x="1506" y="5175"/>
                  </a:cubicBezTo>
                  <a:cubicBezTo>
                    <a:pt x="1506" y="3247"/>
                    <a:pt x="1707" y="1464"/>
                    <a:pt x="2047" y="1"/>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64"/>
            <p:cNvSpPr/>
            <p:nvPr/>
          </p:nvSpPr>
          <p:spPr>
            <a:xfrm>
              <a:off x="2545181" y="4344680"/>
              <a:ext cx="53780" cy="147468"/>
            </a:xfrm>
            <a:custGeom>
              <a:avLst/>
              <a:gdLst/>
              <a:ahLst/>
              <a:cxnLst/>
              <a:rect l="l" t="t" r="r" b="b"/>
              <a:pathLst>
                <a:path w="2047" h="5613" extrusionOk="0">
                  <a:moveTo>
                    <a:pt x="7" y="1"/>
                  </a:moveTo>
                  <a:cubicBezTo>
                    <a:pt x="7" y="147"/>
                    <a:pt x="0" y="292"/>
                    <a:pt x="0" y="438"/>
                  </a:cubicBezTo>
                  <a:cubicBezTo>
                    <a:pt x="0" y="2234"/>
                    <a:pt x="313" y="3892"/>
                    <a:pt x="833" y="5259"/>
                  </a:cubicBezTo>
                  <a:cubicBezTo>
                    <a:pt x="1221" y="5418"/>
                    <a:pt x="1630" y="5543"/>
                    <a:pt x="2047" y="5612"/>
                  </a:cubicBezTo>
                  <a:cubicBezTo>
                    <a:pt x="1818" y="4600"/>
                    <a:pt x="1658" y="3573"/>
                    <a:pt x="1582" y="2533"/>
                  </a:cubicBezTo>
                  <a:cubicBezTo>
                    <a:pt x="902" y="1797"/>
                    <a:pt x="368" y="937"/>
                    <a:pt x="7" y="1"/>
                  </a:cubicBezTo>
                  <a:close/>
                </a:path>
              </a:pathLst>
            </a:custGeom>
            <a:solidFill>
              <a:srgbClr val="3F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64"/>
            <p:cNvSpPr/>
            <p:nvPr/>
          </p:nvSpPr>
          <p:spPr>
            <a:xfrm>
              <a:off x="2623184" y="4217678"/>
              <a:ext cx="49944" cy="277201"/>
            </a:xfrm>
            <a:custGeom>
              <a:avLst/>
              <a:gdLst/>
              <a:ahLst/>
              <a:cxnLst/>
              <a:rect l="l" t="t" r="r" b="b"/>
              <a:pathLst>
                <a:path w="1901" h="10551" extrusionOk="0">
                  <a:moveTo>
                    <a:pt x="617" y="0"/>
                  </a:moveTo>
                  <a:cubicBezTo>
                    <a:pt x="236" y="1436"/>
                    <a:pt x="0" y="3267"/>
                    <a:pt x="0" y="5272"/>
                  </a:cubicBezTo>
                  <a:cubicBezTo>
                    <a:pt x="0" y="7283"/>
                    <a:pt x="229" y="9115"/>
                    <a:pt x="617" y="10550"/>
                  </a:cubicBezTo>
                  <a:cubicBezTo>
                    <a:pt x="1047" y="10530"/>
                    <a:pt x="1484" y="10460"/>
                    <a:pt x="1901" y="10335"/>
                  </a:cubicBezTo>
                  <a:cubicBezTo>
                    <a:pt x="1588" y="8948"/>
                    <a:pt x="1401" y="7193"/>
                    <a:pt x="1401" y="5272"/>
                  </a:cubicBezTo>
                  <a:cubicBezTo>
                    <a:pt x="1401" y="3351"/>
                    <a:pt x="1588" y="1589"/>
                    <a:pt x="1901" y="209"/>
                  </a:cubicBezTo>
                  <a:cubicBezTo>
                    <a:pt x="1484" y="84"/>
                    <a:pt x="1047" y="14"/>
                    <a:pt x="617" y="0"/>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64"/>
            <p:cNvSpPr/>
            <p:nvPr/>
          </p:nvSpPr>
          <p:spPr>
            <a:xfrm>
              <a:off x="2629542" y="4446748"/>
              <a:ext cx="43586" cy="48131"/>
            </a:xfrm>
            <a:custGeom>
              <a:avLst/>
              <a:gdLst/>
              <a:ahLst/>
              <a:cxnLst/>
              <a:rect l="l" t="t" r="r" b="b"/>
              <a:pathLst>
                <a:path w="1659" h="1832" extrusionOk="0">
                  <a:moveTo>
                    <a:pt x="1" y="0"/>
                  </a:moveTo>
                  <a:cubicBezTo>
                    <a:pt x="91" y="618"/>
                    <a:pt x="216" y="1228"/>
                    <a:pt x="375" y="1831"/>
                  </a:cubicBezTo>
                  <a:cubicBezTo>
                    <a:pt x="805" y="1811"/>
                    <a:pt x="1242" y="1741"/>
                    <a:pt x="1659" y="1616"/>
                  </a:cubicBezTo>
                  <a:cubicBezTo>
                    <a:pt x="1596" y="1339"/>
                    <a:pt x="1541" y="1034"/>
                    <a:pt x="1485" y="729"/>
                  </a:cubicBezTo>
                  <a:cubicBezTo>
                    <a:pt x="965" y="534"/>
                    <a:pt x="466" y="292"/>
                    <a:pt x="1" y="0"/>
                  </a:cubicBezTo>
                  <a:close/>
                </a:path>
              </a:pathLst>
            </a:custGeom>
            <a:solidFill>
              <a:srgbClr val="3F5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64"/>
            <p:cNvSpPr/>
            <p:nvPr/>
          </p:nvSpPr>
          <p:spPr>
            <a:xfrm>
              <a:off x="2694960" y="4243925"/>
              <a:ext cx="48867" cy="224709"/>
            </a:xfrm>
            <a:custGeom>
              <a:avLst/>
              <a:gdLst/>
              <a:ahLst/>
              <a:cxnLst/>
              <a:rect l="l" t="t" r="r" b="b"/>
              <a:pathLst>
                <a:path w="1860" h="8553" extrusionOk="0">
                  <a:moveTo>
                    <a:pt x="778" y="0"/>
                  </a:moveTo>
                  <a:cubicBezTo>
                    <a:pt x="1" y="2796"/>
                    <a:pt x="1" y="5750"/>
                    <a:pt x="778" y="8553"/>
                  </a:cubicBezTo>
                  <a:cubicBezTo>
                    <a:pt x="1187" y="8254"/>
                    <a:pt x="1548" y="7901"/>
                    <a:pt x="1860" y="7505"/>
                  </a:cubicBezTo>
                  <a:cubicBezTo>
                    <a:pt x="1353" y="5383"/>
                    <a:pt x="1353" y="3170"/>
                    <a:pt x="1860" y="1041"/>
                  </a:cubicBezTo>
                  <a:cubicBezTo>
                    <a:pt x="1548" y="645"/>
                    <a:pt x="1187" y="299"/>
                    <a:pt x="778" y="0"/>
                  </a:cubicBezTo>
                  <a:close/>
                </a:path>
              </a:pathLst>
            </a:custGeom>
            <a:solidFill>
              <a:srgbClr val="162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3" name="Google Shape;8523;p64"/>
          <p:cNvGrpSpPr/>
          <p:nvPr/>
        </p:nvGrpSpPr>
        <p:grpSpPr>
          <a:xfrm>
            <a:off x="3601939" y="4161192"/>
            <a:ext cx="275178" cy="388912"/>
            <a:chOff x="3601939" y="4161192"/>
            <a:chExt cx="275178" cy="388912"/>
          </a:xfrm>
        </p:grpSpPr>
        <p:sp>
          <p:nvSpPr>
            <p:cNvPr id="8524" name="Google Shape;8524;p64"/>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rgbClr val="C9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64"/>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rgbClr val="A5B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64"/>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64"/>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64"/>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64"/>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64"/>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64"/>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64"/>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64"/>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rgbClr val="738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4" name="Google Shape;8534;p64"/>
          <p:cNvGrpSpPr/>
          <p:nvPr/>
        </p:nvGrpSpPr>
        <p:grpSpPr>
          <a:xfrm>
            <a:off x="836023" y="3215146"/>
            <a:ext cx="375802" cy="371677"/>
            <a:chOff x="836023" y="3215146"/>
            <a:chExt cx="375802" cy="371677"/>
          </a:xfrm>
        </p:grpSpPr>
        <p:sp>
          <p:nvSpPr>
            <p:cNvPr id="8535" name="Google Shape;8535;p64"/>
            <p:cNvSpPr/>
            <p:nvPr/>
          </p:nvSpPr>
          <p:spPr>
            <a:xfrm>
              <a:off x="907274" y="3284847"/>
              <a:ext cx="232748" cy="231645"/>
            </a:xfrm>
            <a:custGeom>
              <a:avLst/>
              <a:gdLst/>
              <a:ahLst/>
              <a:cxnLst/>
              <a:rect l="l" t="t" r="r" b="b"/>
              <a:pathLst>
                <a:path w="8859" h="8817" extrusionOk="0">
                  <a:moveTo>
                    <a:pt x="4413" y="0"/>
                  </a:moveTo>
                  <a:cubicBezTo>
                    <a:pt x="1978" y="0"/>
                    <a:pt x="1" y="1981"/>
                    <a:pt x="8" y="4418"/>
                  </a:cubicBezTo>
                  <a:lnTo>
                    <a:pt x="8" y="4536"/>
                  </a:lnTo>
                  <a:lnTo>
                    <a:pt x="8" y="4578"/>
                  </a:lnTo>
                  <a:lnTo>
                    <a:pt x="8" y="4661"/>
                  </a:lnTo>
                  <a:lnTo>
                    <a:pt x="8" y="4703"/>
                  </a:lnTo>
                  <a:cubicBezTo>
                    <a:pt x="8" y="4724"/>
                    <a:pt x="8" y="4751"/>
                    <a:pt x="8" y="4779"/>
                  </a:cubicBezTo>
                  <a:cubicBezTo>
                    <a:pt x="15" y="4800"/>
                    <a:pt x="8" y="4807"/>
                    <a:pt x="15" y="4828"/>
                  </a:cubicBezTo>
                  <a:cubicBezTo>
                    <a:pt x="22" y="4842"/>
                    <a:pt x="15" y="4869"/>
                    <a:pt x="22" y="4897"/>
                  </a:cubicBezTo>
                  <a:cubicBezTo>
                    <a:pt x="29" y="4918"/>
                    <a:pt x="22" y="4932"/>
                    <a:pt x="29" y="4946"/>
                  </a:cubicBezTo>
                  <a:cubicBezTo>
                    <a:pt x="36" y="4960"/>
                    <a:pt x="36" y="4987"/>
                    <a:pt x="36" y="5015"/>
                  </a:cubicBezTo>
                  <a:lnTo>
                    <a:pt x="43" y="5064"/>
                  </a:lnTo>
                  <a:cubicBezTo>
                    <a:pt x="43" y="5084"/>
                    <a:pt x="50" y="5105"/>
                    <a:pt x="56" y="5126"/>
                  </a:cubicBezTo>
                  <a:lnTo>
                    <a:pt x="63" y="5175"/>
                  </a:lnTo>
                  <a:cubicBezTo>
                    <a:pt x="63" y="5202"/>
                    <a:pt x="70" y="5223"/>
                    <a:pt x="77" y="5244"/>
                  </a:cubicBezTo>
                  <a:lnTo>
                    <a:pt x="84" y="5292"/>
                  </a:lnTo>
                  <a:cubicBezTo>
                    <a:pt x="91" y="5313"/>
                    <a:pt x="91" y="5334"/>
                    <a:pt x="98" y="5362"/>
                  </a:cubicBezTo>
                  <a:lnTo>
                    <a:pt x="105" y="5403"/>
                  </a:lnTo>
                  <a:cubicBezTo>
                    <a:pt x="112" y="5431"/>
                    <a:pt x="119" y="5452"/>
                    <a:pt x="126" y="5473"/>
                  </a:cubicBezTo>
                  <a:lnTo>
                    <a:pt x="133" y="5514"/>
                  </a:lnTo>
                  <a:cubicBezTo>
                    <a:pt x="140" y="5542"/>
                    <a:pt x="154" y="5577"/>
                    <a:pt x="160" y="5605"/>
                  </a:cubicBezTo>
                  <a:lnTo>
                    <a:pt x="167" y="5625"/>
                  </a:lnTo>
                  <a:cubicBezTo>
                    <a:pt x="174" y="5667"/>
                    <a:pt x="188" y="5702"/>
                    <a:pt x="195" y="5736"/>
                  </a:cubicBezTo>
                  <a:lnTo>
                    <a:pt x="209" y="5771"/>
                  </a:lnTo>
                  <a:cubicBezTo>
                    <a:pt x="216" y="5792"/>
                    <a:pt x="223" y="5820"/>
                    <a:pt x="230" y="5847"/>
                  </a:cubicBezTo>
                  <a:lnTo>
                    <a:pt x="251" y="5889"/>
                  </a:lnTo>
                  <a:lnTo>
                    <a:pt x="271" y="5951"/>
                  </a:lnTo>
                  <a:lnTo>
                    <a:pt x="285" y="6000"/>
                  </a:lnTo>
                  <a:lnTo>
                    <a:pt x="313" y="6055"/>
                  </a:lnTo>
                  <a:lnTo>
                    <a:pt x="327" y="6104"/>
                  </a:lnTo>
                  <a:lnTo>
                    <a:pt x="355" y="6166"/>
                  </a:lnTo>
                  <a:lnTo>
                    <a:pt x="376" y="6208"/>
                  </a:lnTo>
                  <a:lnTo>
                    <a:pt x="403" y="6264"/>
                  </a:lnTo>
                  <a:lnTo>
                    <a:pt x="424" y="6312"/>
                  </a:lnTo>
                  <a:lnTo>
                    <a:pt x="452" y="6368"/>
                  </a:lnTo>
                  <a:lnTo>
                    <a:pt x="473" y="6409"/>
                  </a:lnTo>
                  <a:lnTo>
                    <a:pt x="500" y="6472"/>
                  </a:lnTo>
                  <a:lnTo>
                    <a:pt x="521" y="6513"/>
                  </a:lnTo>
                  <a:lnTo>
                    <a:pt x="556" y="6569"/>
                  </a:lnTo>
                  <a:lnTo>
                    <a:pt x="577" y="6610"/>
                  </a:lnTo>
                  <a:lnTo>
                    <a:pt x="618" y="6680"/>
                  </a:lnTo>
                  <a:lnTo>
                    <a:pt x="632" y="6707"/>
                  </a:lnTo>
                  <a:cubicBezTo>
                    <a:pt x="653" y="6735"/>
                    <a:pt x="674" y="6770"/>
                    <a:pt x="695" y="6805"/>
                  </a:cubicBezTo>
                  <a:lnTo>
                    <a:pt x="702" y="6818"/>
                  </a:lnTo>
                  <a:lnTo>
                    <a:pt x="757" y="6895"/>
                  </a:lnTo>
                  <a:lnTo>
                    <a:pt x="778" y="6929"/>
                  </a:lnTo>
                  <a:lnTo>
                    <a:pt x="819" y="6985"/>
                  </a:lnTo>
                  <a:lnTo>
                    <a:pt x="847" y="7020"/>
                  </a:lnTo>
                  <a:lnTo>
                    <a:pt x="882" y="7075"/>
                  </a:lnTo>
                  <a:lnTo>
                    <a:pt x="910" y="7110"/>
                  </a:lnTo>
                  <a:lnTo>
                    <a:pt x="951" y="7165"/>
                  </a:lnTo>
                  <a:lnTo>
                    <a:pt x="986" y="7200"/>
                  </a:lnTo>
                  <a:lnTo>
                    <a:pt x="1028" y="7248"/>
                  </a:lnTo>
                  <a:lnTo>
                    <a:pt x="1055" y="7290"/>
                  </a:lnTo>
                  <a:lnTo>
                    <a:pt x="1097" y="7339"/>
                  </a:lnTo>
                  <a:lnTo>
                    <a:pt x="1125" y="7373"/>
                  </a:lnTo>
                  <a:lnTo>
                    <a:pt x="1173" y="7422"/>
                  </a:lnTo>
                  <a:lnTo>
                    <a:pt x="1201" y="7457"/>
                  </a:lnTo>
                  <a:lnTo>
                    <a:pt x="1249" y="7505"/>
                  </a:lnTo>
                  <a:lnTo>
                    <a:pt x="1277" y="7533"/>
                  </a:lnTo>
                  <a:lnTo>
                    <a:pt x="1333" y="7588"/>
                  </a:lnTo>
                  <a:lnTo>
                    <a:pt x="1360" y="7609"/>
                  </a:lnTo>
                  <a:lnTo>
                    <a:pt x="1444" y="7685"/>
                  </a:lnTo>
                  <a:lnTo>
                    <a:pt x="1527" y="7762"/>
                  </a:lnTo>
                  <a:cubicBezTo>
                    <a:pt x="1728" y="7935"/>
                    <a:pt x="1936" y="8088"/>
                    <a:pt x="2165" y="8220"/>
                  </a:cubicBezTo>
                  <a:lnTo>
                    <a:pt x="2179" y="8226"/>
                  </a:lnTo>
                  <a:lnTo>
                    <a:pt x="2269" y="8282"/>
                  </a:lnTo>
                  <a:lnTo>
                    <a:pt x="2290" y="8296"/>
                  </a:lnTo>
                  <a:lnTo>
                    <a:pt x="2408" y="8351"/>
                  </a:lnTo>
                  <a:lnTo>
                    <a:pt x="2436" y="8365"/>
                  </a:lnTo>
                  <a:lnTo>
                    <a:pt x="2526" y="8414"/>
                  </a:lnTo>
                  <a:lnTo>
                    <a:pt x="2560" y="8428"/>
                  </a:lnTo>
                  <a:lnTo>
                    <a:pt x="2658" y="8469"/>
                  </a:lnTo>
                  <a:lnTo>
                    <a:pt x="2678" y="8483"/>
                  </a:lnTo>
                  <a:lnTo>
                    <a:pt x="2796" y="8532"/>
                  </a:lnTo>
                  <a:lnTo>
                    <a:pt x="2831" y="8539"/>
                  </a:lnTo>
                  <a:lnTo>
                    <a:pt x="2921" y="8573"/>
                  </a:lnTo>
                  <a:lnTo>
                    <a:pt x="2963" y="8587"/>
                  </a:lnTo>
                  <a:lnTo>
                    <a:pt x="3067" y="8622"/>
                  </a:lnTo>
                  <a:lnTo>
                    <a:pt x="3088" y="8629"/>
                  </a:lnTo>
                  <a:lnTo>
                    <a:pt x="3212" y="8670"/>
                  </a:lnTo>
                  <a:lnTo>
                    <a:pt x="3247" y="8677"/>
                  </a:lnTo>
                  <a:lnTo>
                    <a:pt x="3344" y="8698"/>
                  </a:lnTo>
                  <a:lnTo>
                    <a:pt x="3379" y="8712"/>
                  </a:lnTo>
                  <a:lnTo>
                    <a:pt x="3497" y="8740"/>
                  </a:lnTo>
                  <a:lnTo>
                    <a:pt x="3511" y="8740"/>
                  </a:lnTo>
                  <a:lnTo>
                    <a:pt x="3642" y="8761"/>
                  </a:lnTo>
                  <a:lnTo>
                    <a:pt x="3677" y="8767"/>
                  </a:lnTo>
                  <a:lnTo>
                    <a:pt x="3781" y="8781"/>
                  </a:lnTo>
                  <a:lnTo>
                    <a:pt x="3816" y="8788"/>
                  </a:lnTo>
                  <a:lnTo>
                    <a:pt x="3941" y="8802"/>
                  </a:lnTo>
                  <a:lnTo>
                    <a:pt x="3955" y="8802"/>
                  </a:lnTo>
                  <a:lnTo>
                    <a:pt x="4086" y="8816"/>
                  </a:lnTo>
                  <a:lnTo>
                    <a:pt x="4725" y="8816"/>
                  </a:lnTo>
                  <a:lnTo>
                    <a:pt x="4863" y="8802"/>
                  </a:lnTo>
                  <a:lnTo>
                    <a:pt x="4870" y="8802"/>
                  </a:lnTo>
                  <a:lnTo>
                    <a:pt x="4995" y="8788"/>
                  </a:lnTo>
                  <a:lnTo>
                    <a:pt x="5037" y="8781"/>
                  </a:lnTo>
                  <a:lnTo>
                    <a:pt x="5134" y="8767"/>
                  </a:lnTo>
                  <a:lnTo>
                    <a:pt x="5168" y="8761"/>
                  </a:lnTo>
                  <a:lnTo>
                    <a:pt x="5300" y="8740"/>
                  </a:lnTo>
                  <a:lnTo>
                    <a:pt x="5314" y="8740"/>
                  </a:lnTo>
                  <a:lnTo>
                    <a:pt x="5432" y="8712"/>
                  </a:lnTo>
                  <a:lnTo>
                    <a:pt x="5467" y="8698"/>
                  </a:lnTo>
                  <a:lnTo>
                    <a:pt x="5564" y="8677"/>
                  </a:lnTo>
                  <a:lnTo>
                    <a:pt x="5598" y="8670"/>
                  </a:lnTo>
                  <a:lnTo>
                    <a:pt x="5723" y="8629"/>
                  </a:lnTo>
                  <a:lnTo>
                    <a:pt x="5744" y="8622"/>
                  </a:lnTo>
                  <a:lnTo>
                    <a:pt x="5848" y="8587"/>
                  </a:lnTo>
                  <a:lnTo>
                    <a:pt x="5890" y="8573"/>
                  </a:lnTo>
                  <a:lnTo>
                    <a:pt x="5980" y="8539"/>
                  </a:lnTo>
                  <a:lnTo>
                    <a:pt x="6015" y="8532"/>
                  </a:lnTo>
                  <a:lnTo>
                    <a:pt x="6133" y="8483"/>
                  </a:lnTo>
                  <a:lnTo>
                    <a:pt x="6188" y="8476"/>
                  </a:lnTo>
                  <a:lnTo>
                    <a:pt x="6285" y="8428"/>
                  </a:lnTo>
                  <a:lnTo>
                    <a:pt x="6320" y="8414"/>
                  </a:lnTo>
                  <a:lnTo>
                    <a:pt x="6410" y="8365"/>
                  </a:lnTo>
                  <a:lnTo>
                    <a:pt x="6438" y="8358"/>
                  </a:lnTo>
                  <a:lnTo>
                    <a:pt x="6556" y="8296"/>
                  </a:lnTo>
                  <a:lnTo>
                    <a:pt x="6576" y="8282"/>
                  </a:lnTo>
                  <a:lnTo>
                    <a:pt x="6667" y="8233"/>
                  </a:lnTo>
                  <a:lnTo>
                    <a:pt x="6681" y="8220"/>
                  </a:lnTo>
                  <a:cubicBezTo>
                    <a:pt x="6909" y="8088"/>
                    <a:pt x="7117" y="7935"/>
                    <a:pt x="7319" y="7762"/>
                  </a:cubicBezTo>
                  <a:lnTo>
                    <a:pt x="7402" y="7692"/>
                  </a:lnTo>
                  <a:lnTo>
                    <a:pt x="7485" y="7616"/>
                  </a:lnTo>
                  <a:lnTo>
                    <a:pt x="7513" y="7588"/>
                  </a:lnTo>
                  <a:lnTo>
                    <a:pt x="7568" y="7533"/>
                  </a:lnTo>
                  <a:lnTo>
                    <a:pt x="7603" y="7505"/>
                  </a:lnTo>
                  <a:lnTo>
                    <a:pt x="7652" y="7457"/>
                  </a:lnTo>
                  <a:lnTo>
                    <a:pt x="7679" y="7422"/>
                  </a:lnTo>
                  <a:lnTo>
                    <a:pt x="7728" y="7373"/>
                  </a:lnTo>
                  <a:lnTo>
                    <a:pt x="7756" y="7339"/>
                  </a:lnTo>
                  <a:lnTo>
                    <a:pt x="7797" y="7290"/>
                  </a:lnTo>
                  <a:lnTo>
                    <a:pt x="7832" y="7248"/>
                  </a:lnTo>
                  <a:lnTo>
                    <a:pt x="7874" y="7200"/>
                  </a:lnTo>
                  <a:lnTo>
                    <a:pt x="7901" y="7165"/>
                  </a:lnTo>
                  <a:lnTo>
                    <a:pt x="7943" y="7110"/>
                  </a:lnTo>
                  <a:lnTo>
                    <a:pt x="7971" y="7075"/>
                  </a:lnTo>
                  <a:lnTo>
                    <a:pt x="8012" y="7020"/>
                  </a:lnTo>
                  <a:lnTo>
                    <a:pt x="8033" y="6985"/>
                  </a:lnTo>
                  <a:lnTo>
                    <a:pt x="8082" y="6929"/>
                  </a:lnTo>
                  <a:lnTo>
                    <a:pt x="8102" y="6895"/>
                  </a:lnTo>
                  <a:lnTo>
                    <a:pt x="8151" y="6818"/>
                  </a:lnTo>
                  <a:lnTo>
                    <a:pt x="8165" y="6805"/>
                  </a:lnTo>
                  <a:cubicBezTo>
                    <a:pt x="8186" y="6770"/>
                    <a:pt x="8200" y="6742"/>
                    <a:pt x="8220" y="6707"/>
                  </a:cubicBezTo>
                  <a:lnTo>
                    <a:pt x="8241" y="6680"/>
                  </a:lnTo>
                  <a:lnTo>
                    <a:pt x="8276" y="6610"/>
                  </a:lnTo>
                  <a:lnTo>
                    <a:pt x="8297" y="6569"/>
                  </a:lnTo>
                  <a:lnTo>
                    <a:pt x="8331" y="6513"/>
                  </a:lnTo>
                  <a:lnTo>
                    <a:pt x="8352" y="6472"/>
                  </a:lnTo>
                  <a:lnTo>
                    <a:pt x="8387" y="6409"/>
                  </a:lnTo>
                  <a:lnTo>
                    <a:pt x="8408" y="6368"/>
                  </a:lnTo>
                  <a:lnTo>
                    <a:pt x="8435" y="6312"/>
                  </a:lnTo>
                  <a:lnTo>
                    <a:pt x="8456" y="6264"/>
                  </a:lnTo>
                  <a:lnTo>
                    <a:pt x="8477" y="6208"/>
                  </a:lnTo>
                  <a:lnTo>
                    <a:pt x="8498" y="6166"/>
                  </a:lnTo>
                  <a:lnTo>
                    <a:pt x="8526" y="6104"/>
                  </a:lnTo>
                  <a:lnTo>
                    <a:pt x="8546" y="6055"/>
                  </a:lnTo>
                  <a:lnTo>
                    <a:pt x="8567" y="6000"/>
                  </a:lnTo>
                  <a:lnTo>
                    <a:pt x="8581" y="5951"/>
                  </a:lnTo>
                  <a:lnTo>
                    <a:pt x="8609" y="5889"/>
                  </a:lnTo>
                  <a:lnTo>
                    <a:pt x="8623" y="5847"/>
                  </a:lnTo>
                  <a:cubicBezTo>
                    <a:pt x="8630" y="5820"/>
                    <a:pt x="8637" y="5792"/>
                    <a:pt x="8650" y="5771"/>
                  </a:cubicBezTo>
                  <a:lnTo>
                    <a:pt x="8657" y="5736"/>
                  </a:lnTo>
                  <a:cubicBezTo>
                    <a:pt x="8671" y="5702"/>
                    <a:pt x="8678" y="5667"/>
                    <a:pt x="8692" y="5625"/>
                  </a:cubicBezTo>
                  <a:lnTo>
                    <a:pt x="8699" y="5605"/>
                  </a:lnTo>
                  <a:cubicBezTo>
                    <a:pt x="8706" y="5577"/>
                    <a:pt x="8713" y="5549"/>
                    <a:pt x="8720" y="5514"/>
                  </a:cubicBezTo>
                  <a:lnTo>
                    <a:pt x="8727" y="5473"/>
                  </a:lnTo>
                  <a:cubicBezTo>
                    <a:pt x="8734" y="5452"/>
                    <a:pt x="8741" y="5431"/>
                    <a:pt x="8747" y="5403"/>
                  </a:cubicBezTo>
                  <a:lnTo>
                    <a:pt x="8754" y="5362"/>
                  </a:lnTo>
                  <a:cubicBezTo>
                    <a:pt x="8761" y="5334"/>
                    <a:pt x="8768" y="5313"/>
                    <a:pt x="8768" y="5292"/>
                  </a:cubicBezTo>
                  <a:lnTo>
                    <a:pt x="8782" y="5244"/>
                  </a:lnTo>
                  <a:lnTo>
                    <a:pt x="8796" y="5175"/>
                  </a:lnTo>
                  <a:lnTo>
                    <a:pt x="8803" y="5126"/>
                  </a:lnTo>
                  <a:lnTo>
                    <a:pt x="8810" y="5064"/>
                  </a:lnTo>
                  <a:cubicBezTo>
                    <a:pt x="8810" y="5043"/>
                    <a:pt x="8817" y="5029"/>
                    <a:pt x="8817" y="5015"/>
                  </a:cubicBezTo>
                  <a:cubicBezTo>
                    <a:pt x="8817" y="4994"/>
                    <a:pt x="8824" y="4966"/>
                    <a:pt x="8824" y="4946"/>
                  </a:cubicBezTo>
                  <a:cubicBezTo>
                    <a:pt x="8831" y="4925"/>
                    <a:pt x="8824" y="4911"/>
                    <a:pt x="8831" y="4897"/>
                  </a:cubicBezTo>
                  <a:cubicBezTo>
                    <a:pt x="8838" y="4876"/>
                    <a:pt x="8838" y="4849"/>
                    <a:pt x="8838" y="4828"/>
                  </a:cubicBezTo>
                  <a:cubicBezTo>
                    <a:pt x="8845" y="4807"/>
                    <a:pt x="8838" y="4793"/>
                    <a:pt x="8845" y="4779"/>
                  </a:cubicBezTo>
                  <a:cubicBezTo>
                    <a:pt x="8852" y="4758"/>
                    <a:pt x="8845" y="4731"/>
                    <a:pt x="8852" y="4703"/>
                  </a:cubicBezTo>
                  <a:cubicBezTo>
                    <a:pt x="8858" y="4682"/>
                    <a:pt x="8852" y="4675"/>
                    <a:pt x="8852" y="4661"/>
                  </a:cubicBezTo>
                  <a:lnTo>
                    <a:pt x="8852" y="4578"/>
                  </a:lnTo>
                  <a:lnTo>
                    <a:pt x="8852" y="4536"/>
                  </a:lnTo>
                  <a:lnTo>
                    <a:pt x="8852" y="4418"/>
                  </a:lnTo>
                  <a:cubicBezTo>
                    <a:pt x="8852" y="1981"/>
                    <a:pt x="6882" y="0"/>
                    <a:pt x="4439" y="0"/>
                  </a:cubicBezTo>
                  <a:cubicBezTo>
                    <a:pt x="4435" y="0"/>
                    <a:pt x="4431" y="0"/>
                    <a:pt x="4426" y="0"/>
                  </a:cubicBezTo>
                  <a:cubicBezTo>
                    <a:pt x="4422" y="0"/>
                    <a:pt x="4418" y="0"/>
                    <a:pt x="4413" y="0"/>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64"/>
            <p:cNvSpPr/>
            <p:nvPr/>
          </p:nvSpPr>
          <p:spPr>
            <a:xfrm>
              <a:off x="953198" y="3284847"/>
              <a:ext cx="186456" cy="221976"/>
            </a:xfrm>
            <a:custGeom>
              <a:avLst/>
              <a:gdLst/>
              <a:ahLst/>
              <a:cxnLst/>
              <a:rect l="l" t="t" r="r" b="b"/>
              <a:pathLst>
                <a:path w="7097" h="8449" extrusionOk="0">
                  <a:moveTo>
                    <a:pt x="2692" y="0"/>
                  </a:moveTo>
                  <a:cubicBezTo>
                    <a:pt x="2435" y="0"/>
                    <a:pt x="2172" y="21"/>
                    <a:pt x="1915" y="70"/>
                  </a:cubicBezTo>
                  <a:cubicBezTo>
                    <a:pt x="535" y="1332"/>
                    <a:pt x="1" y="3288"/>
                    <a:pt x="556" y="5077"/>
                  </a:cubicBezTo>
                  <a:cubicBezTo>
                    <a:pt x="1104" y="6874"/>
                    <a:pt x="2644" y="8185"/>
                    <a:pt x="4502" y="8448"/>
                  </a:cubicBezTo>
                  <a:lnTo>
                    <a:pt x="4537" y="8435"/>
                  </a:lnTo>
                  <a:lnTo>
                    <a:pt x="4579" y="8414"/>
                  </a:lnTo>
                  <a:lnTo>
                    <a:pt x="4669" y="8372"/>
                  </a:lnTo>
                  <a:lnTo>
                    <a:pt x="4697" y="8358"/>
                  </a:lnTo>
                  <a:lnTo>
                    <a:pt x="4808" y="8303"/>
                  </a:lnTo>
                  <a:lnTo>
                    <a:pt x="4828" y="8289"/>
                  </a:lnTo>
                  <a:lnTo>
                    <a:pt x="4919" y="8233"/>
                  </a:lnTo>
                  <a:lnTo>
                    <a:pt x="4933" y="8226"/>
                  </a:lnTo>
                  <a:cubicBezTo>
                    <a:pt x="5161" y="8095"/>
                    <a:pt x="5376" y="7942"/>
                    <a:pt x="5571" y="7769"/>
                  </a:cubicBezTo>
                  <a:lnTo>
                    <a:pt x="5661" y="7692"/>
                  </a:lnTo>
                  <a:lnTo>
                    <a:pt x="5737" y="7616"/>
                  </a:lnTo>
                  <a:lnTo>
                    <a:pt x="5765" y="7595"/>
                  </a:lnTo>
                  <a:lnTo>
                    <a:pt x="5820" y="7540"/>
                  </a:lnTo>
                  <a:lnTo>
                    <a:pt x="5848" y="7512"/>
                  </a:lnTo>
                  <a:lnTo>
                    <a:pt x="5897" y="7463"/>
                  </a:lnTo>
                  <a:lnTo>
                    <a:pt x="5924" y="7429"/>
                  </a:lnTo>
                  <a:lnTo>
                    <a:pt x="5973" y="7380"/>
                  </a:lnTo>
                  <a:lnTo>
                    <a:pt x="6001" y="7346"/>
                  </a:lnTo>
                  <a:lnTo>
                    <a:pt x="6042" y="7297"/>
                  </a:lnTo>
                  <a:lnTo>
                    <a:pt x="6077" y="7255"/>
                  </a:lnTo>
                  <a:lnTo>
                    <a:pt x="6119" y="7207"/>
                  </a:lnTo>
                  <a:lnTo>
                    <a:pt x="6146" y="7172"/>
                  </a:lnTo>
                  <a:lnTo>
                    <a:pt x="6188" y="7117"/>
                  </a:lnTo>
                  <a:lnTo>
                    <a:pt x="6216" y="7082"/>
                  </a:lnTo>
                  <a:lnTo>
                    <a:pt x="6257" y="7026"/>
                  </a:lnTo>
                  <a:lnTo>
                    <a:pt x="6278" y="6992"/>
                  </a:lnTo>
                  <a:lnTo>
                    <a:pt x="6320" y="6936"/>
                  </a:lnTo>
                  <a:lnTo>
                    <a:pt x="6347" y="6902"/>
                  </a:lnTo>
                  <a:lnTo>
                    <a:pt x="6396" y="6818"/>
                  </a:lnTo>
                  <a:lnTo>
                    <a:pt x="6403" y="6811"/>
                  </a:lnTo>
                  <a:cubicBezTo>
                    <a:pt x="6424" y="6777"/>
                    <a:pt x="6445" y="6749"/>
                    <a:pt x="6465" y="6714"/>
                  </a:cubicBezTo>
                  <a:lnTo>
                    <a:pt x="6479" y="6687"/>
                  </a:lnTo>
                  <a:lnTo>
                    <a:pt x="6521" y="6617"/>
                  </a:lnTo>
                  <a:lnTo>
                    <a:pt x="6542" y="6576"/>
                  </a:lnTo>
                  <a:lnTo>
                    <a:pt x="6576" y="6520"/>
                  </a:lnTo>
                  <a:lnTo>
                    <a:pt x="6597" y="6479"/>
                  </a:lnTo>
                  <a:lnTo>
                    <a:pt x="6625" y="6416"/>
                  </a:lnTo>
                  <a:lnTo>
                    <a:pt x="6653" y="6374"/>
                  </a:lnTo>
                  <a:lnTo>
                    <a:pt x="6680" y="6319"/>
                  </a:lnTo>
                  <a:lnTo>
                    <a:pt x="6701" y="6270"/>
                  </a:lnTo>
                  <a:lnTo>
                    <a:pt x="6722" y="6215"/>
                  </a:lnTo>
                  <a:lnTo>
                    <a:pt x="6743" y="6173"/>
                  </a:lnTo>
                  <a:lnTo>
                    <a:pt x="6771" y="6111"/>
                  </a:lnTo>
                  <a:lnTo>
                    <a:pt x="6784" y="6062"/>
                  </a:lnTo>
                  <a:lnTo>
                    <a:pt x="6812" y="6007"/>
                  </a:lnTo>
                  <a:lnTo>
                    <a:pt x="6826" y="5958"/>
                  </a:lnTo>
                  <a:lnTo>
                    <a:pt x="6854" y="5896"/>
                  </a:lnTo>
                  <a:lnTo>
                    <a:pt x="6868" y="5854"/>
                  </a:lnTo>
                  <a:cubicBezTo>
                    <a:pt x="6875" y="5827"/>
                    <a:pt x="6882" y="5799"/>
                    <a:pt x="6889" y="5778"/>
                  </a:cubicBezTo>
                  <a:lnTo>
                    <a:pt x="6902" y="5743"/>
                  </a:lnTo>
                  <a:cubicBezTo>
                    <a:pt x="6916" y="5709"/>
                    <a:pt x="6923" y="5674"/>
                    <a:pt x="6937" y="5632"/>
                  </a:cubicBezTo>
                  <a:lnTo>
                    <a:pt x="6944" y="5612"/>
                  </a:lnTo>
                  <a:cubicBezTo>
                    <a:pt x="6951" y="5584"/>
                    <a:pt x="6958" y="5556"/>
                    <a:pt x="6965" y="5521"/>
                  </a:cubicBezTo>
                  <a:lnTo>
                    <a:pt x="6972" y="5480"/>
                  </a:lnTo>
                  <a:cubicBezTo>
                    <a:pt x="6979" y="5459"/>
                    <a:pt x="6986" y="5438"/>
                    <a:pt x="6993" y="5410"/>
                  </a:cubicBezTo>
                  <a:lnTo>
                    <a:pt x="6999" y="5369"/>
                  </a:lnTo>
                  <a:cubicBezTo>
                    <a:pt x="7006" y="5341"/>
                    <a:pt x="7013" y="5320"/>
                    <a:pt x="7013" y="5299"/>
                  </a:cubicBezTo>
                  <a:lnTo>
                    <a:pt x="7027" y="5251"/>
                  </a:lnTo>
                  <a:lnTo>
                    <a:pt x="7034" y="5181"/>
                  </a:lnTo>
                  <a:lnTo>
                    <a:pt x="7048" y="5133"/>
                  </a:lnTo>
                  <a:lnTo>
                    <a:pt x="7055" y="5070"/>
                  </a:lnTo>
                  <a:cubicBezTo>
                    <a:pt x="7055" y="5050"/>
                    <a:pt x="7062" y="5036"/>
                    <a:pt x="7062" y="5022"/>
                  </a:cubicBezTo>
                  <a:cubicBezTo>
                    <a:pt x="7062" y="5001"/>
                    <a:pt x="7069" y="4973"/>
                    <a:pt x="7069" y="4953"/>
                  </a:cubicBezTo>
                  <a:cubicBezTo>
                    <a:pt x="7076" y="4932"/>
                    <a:pt x="7069" y="4918"/>
                    <a:pt x="7076" y="4904"/>
                  </a:cubicBezTo>
                  <a:cubicBezTo>
                    <a:pt x="7083" y="4883"/>
                    <a:pt x="7083" y="4855"/>
                    <a:pt x="7083" y="4835"/>
                  </a:cubicBezTo>
                  <a:cubicBezTo>
                    <a:pt x="7090" y="4814"/>
                    <a:pt x="7083" y="4800"/>
                    <a:pt x="7090" y="4786"/>
                  </a:cubicBezTo>
                  <a:cubicBezTo>
                    <a:pt x="7097" y="4765"/>
                    <a:pt x="7090" y="4738"/>
                    <a:pt x="7097" y="4710"/>
                  </a:cubicBezTo>
                  <a:cubicBezTo>
                    <a:pt x="7097" y="4689"/>
                    <a:pt x="7097" y="4682"/>
                    <a:pt x="7097" y="4668"/>
                  </a:cubicBezTo>
                  <a:lnTo>
                    <a:pt x="7097" y="4585"/>
                  </a:lnTo>
                  <a:lnTo>
                    <a:pt x="7097" y="4543"/>
                  </a:lnTo>
                  <a:lnTo>
                    <a:pt x="7097" y="4425"/>
                  </a:lnTo>
                  <a:cubicBezTo>
                    <a:pt x="7097" y="3031"/>
                    <a:pt x="6438" y="1720"/>
                    <a:pt x="5321" y="888"/>
                  </a:cubicBezTo>
                  <a:lnTo>
                    <a:pt x="5335" y="881"/>
                  </a:lnTo>
                  <a:cubicBezTo>
                    <a:pt x="4572" y="305"/>
                    <a:pt x="3649" y="0"/>
                    <a:pt x="269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64"/>
            <p:cNvSpPr/>
            <p:nvPr/>
          </p:nvSpPr>
          <p:spPr>
            <a:xfrm>
              <a:off x="936437" y="3313799"/>
              <a:ext cx="175159" cy="174791"/>
            </a:xfrm>
            <a:custGeom>
              <a:avLst/>
              <a:gdLst/>
              <a:ahLst/>
              <a:cxnLst/>
              <a:rect l="l" t="t" r="r" b="b"/>
              <a:pathLst>
                <a:path w="6667" h="6653" extrusionOk="0">
                  <a:moveTo>
                    <a:pt x="2963" y="1"/>
                  </a:moveTo>
                  <a:lnTo>
                    <a:pt x="2914" y="8"/>
                  </a:lnTo>
                  <a:lnTo>
                    <a:pt x="2879" y="15"/>
                  </a:lnTo>
                  <a:lnTo>
                    <a:pt x="2838" y="15"/>
                  </a:lnTo>
                  <a:lnTo>
                    <a:pt x="2796" y="22"/>
                  </a:lnTo>
                  <a:lnTo>
                    <a:pt x="2754" y="29"/>
                  </a:lnTo>
                  <a:lnTo>
                    <a:pt x="2720" y="36"/>
                  </a:lnTo>
                  <a:lnTo>
                    <a:pt x="2671" y="43"/>
                  </a:lnTo>
                  <a:lnTo>
                    <a:pt x="2637" y="50"/>
                  </a:lnTo>
                  <a:lnTo>
                    <a:pt x="2595" y="63"/>
                  </a:lnTo>
                  <a:lnTo>
                    <a:pt x="2560" y="70"/>
                  </a:lnTo>
                  <a:lnTo>
                    <a:pt x="2519" y="84"/>
                  </a:lnTo>
                  <a:lnTo>
                    <a:pt x="2484" y="91"/>
                  </a:lnTo>
                  <a:lnTo>
                    <a:pt x="2442" y="105"/>
                  </a:lnTo>
                  <a:lnTo>
                    <a:pt x="2401" y="112"/>
                  </a:lnTo>
                  <a:lnTo>
                    <a:pt x="2359" y="126"/>
                  </a:lnTo>
                  <a:lnTo>
                    <a:pt x="2324" y="133"/>
                  </a:lnTo>
                  <a:lnTo>
                    <a:pt x="2283" y="147"/>
                  </a:lnTo>
                  <a:lnTo>
                    <a:pt x="2255" y="161"/>
                  </a:lnTo>
                  <a:lnTo>
                    <a:pt x="2206" y="174"/>
                  </a:lnTo>
                  <a:lnTo>
                    <a:pt x="2179" y="188"/>
                  </a:lnTo>
                  <a:lnTo>
                    <a:pt x="2130" y="202"/>
                  </a:lnTo>
                  <a:lnTo>
                    <a:pt x="2102" y="216"/>
                  </a:lnTo>
                  <a:lnTo>
                    <a:pt x="2033" y="244"/>
                  </a:lnTo>
                  <a:lnTo>
                    <a:pt x="2012" y="251"/>
                  </a:lnTo>
                  <a:lnTo>
                    <a:pt x="1957" y="272"/>
                  </a:lnTo>
                  <a:lnTo>
                    <a:pt x="1929" y="285"/>
                  </a:lnTo>
                  <a:lnTo>
                    <a:pt x="1887" y="306"/>
                  </a:lnTo>
                  <a:lnTo>
                    <a:pt x="1853" y="327"/>
                  </a:lnTo>
                  <a:lnTo>
                    <a:pt x="1818" y="341"/>
                  </a:lnTo>
                  <a:lnTo>
                    <a:pt x="1783" y="362"/>
                  </a:lnTo>
                  <a:lnTo>
                    <a:pt x="1749" y="382"/>
                  </a:lnTo>
                  <a:lnTo>
                    <a:pt x="1714" y="396"/>
                  </a:lnTo>
                  <a:lnTo>
                    <a:pt x="1679" y="417"/>
                  </a:lnTo>
                  <a:lnTo>
                    <a:pt x="1645" y="438"/>
                  </a:lnTo>
                  <a:lnTo>
                    <a:pt x="1610" y="459"/>
                  </a:lnTo>
                  <a:lnTo>
                    <a:pt x="1575" y="480"/>
                  </a:lnTo>
                  <a:lnTo>
                    <a:pt x="1548" y="500"/>
                  </a:lnTo>
                  <a:lnTo>
                    <a:pt x="1513" y="521"/>
                  </a:lnTo>
                  <a:lnTo>
                    <a:pt x="1478" y="542"/>
                  </a:lnTo>
                  <a:lnTo>
                    <a:pt x="1443" y="563"/>
                  </a:lnTo>
                  <a:lnTo>
                    <a:pt x="1416" y="584"/>
                  </a:lnTo>
                  <a:lnTo>
                    <a:pt x="1381" y="604"/>
                  </a:lnTo>
                  <a:lnTo>
                    <a:pt x="1353" y="632"/>
                  </a:lnTo>
                  <a:lnTo>
                    <a:pt x="1319" y="653"/>
                  </a:lnTo>
                  <a:lnTo>
                    <a:pt x="1291" y="674"/>
                  </a:lnTo>
                  <a:lnTo>
                    <a:pt x="1256" y="702"/>
                  </a:lnTo>
                  <a:lnTo>
                    <a:pt x="1228" y="722"/>
                  </a:lnTo>
                  <a:lnTo>
                    <a:pt x="1201" y="750"/>
                  </a:lnTo>
                  <a:lnTo>
                    <a:pt x="1166" y="778"/>
                  </a:lnTo>
                  <a:lnTo>
                    <a:pt x="1138" y="799"/>
                  </a:lnTo>
                  <a:lnTo>
                    <a:pt x="1111" y="826"/>
                  </a:lnTo>
                  <a:lnTo>
                    <a:pt x="1083" y="854"/>
                  </a:lnTo>
                  <a:cubicBezTo>
                    <a:pt x="861" y="1055"/>
                    <a:pt x="667" y="1284"/>
                    <a:pt x="507" y="1541"/>
                  </a:cubicBezTo>
                  <a:lnTo>
                    <a:pt x="493" y="1562"/>
                  </a:lnTo>
                  <a:cubicBezTo>
                    <a:pt x="459" y="1624"/>
                    <a:pt x="417" y="1686"/>
                    <a:pt x="382" y="1749"/>
                  </a:cubicBezTo>
                  <a:lnTo>
                    <a:pt x="375" y="1770"/>
                  </a:lnTo>
                  <a:cubicBezTo>
                    <a:pt x="341" y="1839"/>
                    <a:pt x="306" y="1902"/>
                    <a:pt x="278" y="1971"/>
                  </a:cubicBezTo>
                  <a:lnTo>
                    <a:pt x="271" y="1992"/>
                  </a:lnTo>
                  <a:cubicBezTo>
                    <a:pt x="237" y="2054"/>
                    <a:pt x="216" y="2123"/>
                    <a:pt x="188" y="2193"/>
                  </a:cubicBezTo>
                  <a:lnTo>
                    <a:pt x="181" y="2221"/>
                  </a:lnTo>
                  <a:cubicBezTo>
                    <a:pt x="153" y="2290"/>
                    <a:pt x="133" y="2359"/>
                    <a:pt x="112" y="2429"/>
                  </a:cubicBezTo>
                  <a:lnTo>
                    <a:pt x="105" y="2456"/>
                  </a:lnTo>
                  <a:cubicBezTo>
                    <a:pt x="91" y="2526"/>
                    <a:pt x="70" y="2595"/>
                    <a:pt x="56" y="2671"/>
                  </a:cubicBezTo>
                  <a:lnTo>
                    <a:pt x="56" y="2699"/>
                  </a:lnTo>
                  <a:cubicBezTo>
                    <a:pt x="42" y="2769"/>
                    <a:pt x="28" y="2845"/>
                    <a:pt x="22" y="2921"/>
                  </a:cubicBezTo>
                  <a:lnTo>
                    <a:pt x="22" y="2949"/>
                  </a:lnTo>
                  <a:cubicBezTo>
                    <a:pt x="15" y="3018"/>
                    <a:pt x="8" y="3095"/>
                    <a:pt x="1" y="3171"/>
                  </a:cubicBezTo>
                  <a:lnTo>
                    <a:pt x="1" y="3199"/>
                  </a:lnTo>
                  <a:lnTo>
                    <a:pt x="1" y="3316"/>
                  </a:lnTo>
                  <a:cubicBezTo>
                    <a:pt x="1" y="3427"/>
                    <a:pt x="8" y="3545"/>
                    <a:pt x="22" y="3656"/>
                  </a:cubicBezTo>
                  <a:cubicBezTo>
                    <a:pt x="28" y="3712"/>
                    <a:pt x="35" y="3767"/>
                    <a:pt x="42" y="3823"/>
                  </a:cubicBezTo>
                  <a:cubicBezTo>
                    <a:pt x="292" y="5453"/>
                    <a:pt x="1686" y="6653"/>
                    <a:pt x="3337" y="6653"/>
                  </a:cubicBezTo>
                  <a:cubicBezTo>
                    <a:pt x="4981" y="6653"/>
                    <a:pt x="6382" y="5453"/>
                    <a:pt x="6632" y="3823"/>
                  </a:cubicBezTo>
                  <a:cubicBezTo>
                    <a:pt x="6639" y="3767"/>
                    <a:pt x="6646" y="3712"/>
                    <a:pt x="6653" y="3656"/>
                  </a:cubicBezTo>
                  <a:cubicBezTo>
                    <a:pt x="6659" y="3545"/>
                    <a:pt x="6666" y="3427"/>
                    <a:pt x="6666" y="3316"/>
                  </a:cubicBezTo>
                  <a:cubicBezTo>
                    <a:pt x="6666" y="3282"/>
                    <a:pt x="6666" y="3240"/>
                    <a:pt x="6666" y="3206"/>
                  </a:cubicBezTo>
                  <a:lnTo>
                    <a:pt x="6666" y="3171"/>
                  </a:lnTo>
                  <a:cubicBezTo>
                    <a:pt x="6659" y="3095"/>
                    <a:pt x="6659" y="3025"/>
                    <a:pt x="6646" y="2949"/>
                  </a:cubicBezTo>
                  <a:lnTo>
                    <a:pt x="6646" y="2921"/>
                  </a:lnTo>
                  <a:cubicBezTo>
                    <a:pt x="6639" y="2845"/>
                    <a:pt x="6632" y="2769"/>
                    <a:pt x="6618" y="2699"/>
                  </a:cubicBezTo>
                  <a:lnTo>
                    <a:pt x="6611" y="2671"/>
                  </a:lnTo>
                  <a:cubicBezTo>
                    <a:pt x="6597" y="2602"/>
                    <a:pt x="6576" y="2526"/>
                    <a:pt x="6562" y="2456"/>
                  </a:cubicBezTo>
                  <a:lnTo>
                    <a:pt x="6555" y="2429"/>
                  </a:lnTo>
                  <a:cubicBezTo>
                    <a:pt x="6535" y="2359"/>
                    <a:pt x="6514" y="2290"/>
                    <a:pt x="6486" y="2221"/>
                  </a:cubicBezTo>
                  <a:lnTo>
                    <a:pt x="6479" y="2193"/>
                  </a:lnTo>
                  <a:cubicBezTo>
                    <a:pt x="6451" y="2123"/>
                    <a:pt x="6431" y="2061"/>
                    <a:pt x="6396" y="1992"/>
                  </a:cubicBezTo>
                  <a:lnTo>
                    <a:pt x="6389" y="1971"/>
                  </a:lnTo>
                  <a:cubicBezTo>
                    <a:pt x="6361" y="1902"/>
                    <a:pt x="6327" y="1839"/>
                    <a:pt x="6292" y="1770"/>
                  </a:cubicBezTo>
                  <a:lnTo>
                    <a:pt x="6285" y="1749"/>
                  </a:lnTo>
                  <a:cubicBezTo>
                    <a:pt x="6250" y="1686"/>
                    <a:pt x="6209" y="1624"/>
                    <a:pt x="6174" y="1562"/>
                  </a:cubicBezTo>
                  <a:lnTo>
                    <a:pt x="6160" y="1541"/>
                  </a:lnTo>
                  <a:cubicBezTo>
                    <a:pt x="6001" y="1284"/>
                    <a:pt x="5806" y="1055"/>
                    <a:pt x="5584" y="854"/>
                  </a:cubicBezTo>
                  <a:lnTo>
                    <a:pt x="5557" y="826"/>
                  </a:lnTo>
                  <a:lnTo>
                    <a:pt x="5529" y="799"/>
                  </a:lnTo>
                  <a:lnTo>
                    <a:pt x="5501" y="778"/>
                  </a:lnTo>
                  <a:lnTo>
                    <a:pt x="5466" y="750"/>
                  </a:lnTo>
                  <a:lnTo>
                    <a:pt x="5439" y="729"/>
                  </a:lnTo>
                  <a:lnTo>
                    <a:pt x="5411" y="702"/>
                  </a:lnTo>
                  <a:lnTo>
                    <a:pt x="5376" y="681"/>
                  </a:lnTo>
                  <a:lnTo>
                    <a:pt x="5349" y="653"/>
                  </a:lnTo>
                  <a:lnTo>
                    <a:pt x="5314" y="632"/>
                  </a:lnTo>
                  <a:lnTo>
                    <a:pt x="5286" y="611"/>
                  </a:lnTo>
                  <a:lnTo>
                    <a:pt x="5251" y="584"/>
                  </a:lnTo>
                  <a:lnTo>
                    <a:pt x="5224" y="563"/>
                  </a:lnTo>
                  <a:lnTo>
                    <a:pt x="5189" y="542"/>
                  </a:lnTo>
                  <a:lnTo>
                    <a:pt x="5154" y="521"/>
                  </a:lnTo>
                  <a:lnTo>
                    <a:pt x="5120" y="500"/>
                  </a:lnTo>
                  <a:lnTo>
                    <a:pt x="5092" y="480"/>
                  </a:lnTo>
                  <a:lnTo>
                    <a:pt x="5057" y="459"/>
                  </a:lnTo>
                  <a:lnTo>
                    <a:pt x="5023" y="438"/>
                  </a:lnTo>
                  <a:lnTo>
                    <a:pt x="4988" y="417"/>
                  </a:lnTo>
                  <a:lnTo>
                    <a:pt x="4953" y="396"/>
                  </a:lnTo>
                  <a:lnTo>
                    <a:pt x="4919" y="382"/>
                  </a:lnTo>
                  <a:lnTo>
                    <a:pt x="4884" y="362"/>
                  </a:lnTo>
                  <a:lnTo>
                    <a:pt x="4849" y="348"/>
                  </a:lnTo>
                  <a:lnTo>
                    <a:pt x="4814" y="327"/>
                  </a:lnTo>
                  <a:lnTo>
                    <a:pt x="4780" y="306"/>
                  </a:lnTo>
                  <a:lnTo>
                    <a:pt x="4738" y="292"/>
                  </a:lnTo>
                  <a:lnTo>
                    <a:pt x="4710" y="278"/>
                  </a:lnTo>
                  <a:lnTo>
                    <a:pt x="4655" y="251"/>
                  </a:lnTo>
                  <a:lnTo>
                    <a:pt x="4634" y="244"/>
                  </a:lnTo>
                  <a:lnTo>
                    <a:pt x="4565" y="216"/>
                  </a:lnTo>
                  <a:lnTo>
                    <a:pt x="4537" y="202"/>
                  </a:lnTo>
                  <a:lnTo>
                    <a:pt x="4488" y="188"/>
                  </a:lnTo>
                  <a:lnTo>
                    <a:pt x="4461" y="174"/>
                  </a:lnTo>
                  <a:lnTo>
                    <a:pt x="4412" y="161"/>
                  </a:lnTo>
                  <a:lnTo>
                    <a:pt x="4377" y="154"/>
                  </a:lnTo>
                  <a:lnTo>
                    <a:pt x="4336" y="140"/>
                  </a:lnTo>
                  <a:lnTo>
                    <a:pt x="4301" y="126"/>
                  </a:lnTo>
                  <a:lnTo>
                    <a:pt x="4260" y="112"/>
                  </a:lnTo>
                  <a:lnTo>
                    <a:pt x="4225" y="105"/>
                  </a:lnTo>
                  <a:lnTo>
                    <a:pt x="4183" y="91"/>
                  </a:lnTo>
                  <a:lnTo>
                    <a:pt x="4149" y="84"/>
                  </a:lnTo>
                  <a:lnTo>
                    <a:pt x="4107" y="70"/>
                  </a:lnTo>
                  <a:lnTo>
                    <a:pt x="4072" y="63"/>
                  </a:lnTo>
                  <a:lnTo>
                    <a:pt x="4031" y="56"/>
                  </a:lnTo>
                  <a:lnTo>
                    <a:pt x="3989" y="50"/>
                  </a:lnTo>
                  <a:lnTo>
                    <a:pt x="3947" y="43"/>
                  </a:lnTo>
                  <a:lnTo>
                    <a:pt x="3913" y="36"/>
                  </a:lnTo>
                  <a:lnTo>
                    <a:pt x="3871" y="29"/>
                  </a:lnTo>
                  <a:lnTo>
                    <a:pt x="3830" y="22"/>
                  </a:lnTo>
                  <a:lnTo>
                    <a:pt x="3788" y="15"/>
                  </a:lnTo>
                  <a:lnTo>
                    <a:pt x="3753" y="8"/>
                  </a:lnTo>
                  <a:lnTo>
                    <a:pt x="3698" y="1"/>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64"/>
            <p:cNvSpPr/>
            <p:nvPr/>
          </p:nvSpPr>
          <p:spPr>
            <a:xfrm>
              <a:off x="947550" y="3313799"/>
              <a:ext cx="164045" cy="174791"/>
            </a:xfrm>
            <a:custGeom>
              <a:avLst/>
              <a:gdLst/>
              <a:ahLst/>
              <a:cxnLst/>
              <a:rect l="l" t="t" r="r" b="b"/>
              <a:pathLst>
                <a:path w="6244" h="6653" extrusionOk="0">
                  <a:moveTo>
                    <a:pt x="2540" y="1"/>
                  </a:moveTo>
                  <a:lnTo>
                    <a:pt x="2491" y="8"/>
                  </a:lnTo>
                  <a:lnTo>
                    <a:pt x="2456" y="15"/>
                  </a:lnTo>
                  <a:lnTo>
                    <a:pt x="2415" y="15"/>
                  </a:lnTo>
                  <a:lnTo>
                    <a:pt x="2373" y="22"/>
                  </a:lnTo>
                  <a:lnTo>
                    <a:pt x="2331" y="29"/>
                  </a:lnTo>
                  <a:lnTo>
                    <a:pt x="2297" y="36"/>
                  </a:lnTo>
                  <a:lnTo>
                    <a:pt x="2248" y="43"/>
                  </a:lnTo>
                  <a:lnTo>
                    <a:pt x="2214" y="50"/>
                  </a:lnTo>
                  <a:lnTo>
                    <a:pt x="2172" y="63"/>
                  </a:lnTo>
                  <a:lnTo>
                    <a:pt x="2137" y="70"/>
                  </a:lnTo>
                  <a:lnTo>
                    <a:pt x="2096" y="84"/>
                  </a:lnTo>
                  <a:lnTo>
                    <a:pt x="2061" y="91"/>
                  </a:lnTo>
                  <a:lnTo>
                    <a:pt x="2019" y="105"/>
                  </a:lnTo>
                  <a:lnTo>
                    <a:pt x="1978" y="112"/>
                  </a:lnTo>
                  <a:lnTo>
                    <a:pt x="1936" y="126"/>
                  </a:lnTo>
                  <a:lnTo>
                    <a:pt x="1901" y="133"/>
                  </a:lnTo>
                  <a:lnTo>
                    <a:pt x="1860" y="147"/>
                  </a:lnTo>
                  <a:lnTo>
                    <a:pt x="1832" y="161"/>
                  </a:lnTo>
                  <a:lnTo>
                    <a:pt x="1783" y="174"/>
                  </a:lnTo>
                  <a:lnTo>
                    <a:pt x="1756" y="188"/>
                  </a:lnTo>
                  <a:lnTo>
                    <a:pt x="1707" y="202"/>
                  </a:lnTo>
                  <a:lnTo>
                    <a:pt x="1679" y="216"/>
                  </a:lnTo>
                  <a:lnTo>
                    <a:pt x="1610" y="244"/>
                  </a:lnTo>
                  <a:lnTo>
                    <a:pt x="1589" y="251"/>
                  </a:lnTo>
                  <a:lnTo>
                    <a:pt x="1534" y="272"/>
                  </a:lnTo>
                  <a:lnTo>
                    <a:pt x="1506" y="285"/>
                  </a:lnTo>
                  <a:lnTo>
                    <a:pt x="1464" y="306"/>
                  </a:lnTo>
                  <a:lnTo>
                    <a:pt x="1430" y="327"/>
                  </a:lnTo>
                  <a:lnTo>
                    <a:pt x="1395" y="341"/>
                  </a:lnTo>
                  <a:lnTo>
                    <a:pt x="1360" y="362"/>
                  </a:lnTo>
                  <a:lnTo>
                    <a:pt x="1326" y="382"/>
                  </a:lnTo>
                  <a:lnTo>
                    <a:pt x="1291" y="396"/>
                  </a:lnTo>
                  <a:lnTo>
                    <a:pt x="1256" y="417"/>
                  </a:lnTo>
                  <a:lnTo>
                    <a:pt x="1222" y="438"/>
                  </a:lnTo>
                  <a:lnTo>
                    <a:pt x="1187" y="459"/>
                  </a:lnTo>
                  <a:lnTo>
                    <a:pt x="1152" y="480"/>
                  </a:lnTo>
                  <a:lnTo>
                    <a:pt x="1125" y="500"/>
                  </a:lnTo>
                  <a:lnTo>
                    <a:pt x="1090" y="521"/>
                  </a:lnTo>
                  <a:lnTo>
                    <a:pt x="1055" y="542"/>
                  </a:lnTo>
                  <a:lnTo>
                    <a:pt x="1020" y="563"/>
                  </a:lnTo>
                  <a:lnTo>
                    <a:pt x="993" y="584"/>
                  </a:lnTo>
                  <a:lnTo>
                    <a:pt x="958" y="604"/>
                  </a:lnTo>
                  <a:lnTo>
                    <a:pt x="951" y="611"/>
                  </a:lnTo>
                  <a:cubicBezTo>
                    <a:pt x="1" y="2810"/>
                    <a:pt x="792" y="5377"/>
                    <a:pt x="2817" y="6653"/>
                  </a:cubicBezTo>
                  <a:lnTo>
                    <a:pt x="2900" y="6653"/>
                  </a:lnTo>
                  <a:cubicBezTo>
                    <a:pt x="4551" y="6653"/>
                    <a:pt x="5945" y="5453"/>
                    <a:pt x="6195" y="3823"/>
                  </a:cubicBezTo>
                  <a:cubicBezTo>
                    <a:pt x="6209" y="3767"/>
                    <a:pt x="6216" y="3712"/>
                    <a:pt x="6216" y="3656"/>
                  </a:cubicBezTo>
                  <a:cubicBezTo>
                    <a:pt x="6230" y="3545"/>
                    <a:pt x="6236" y="3427"/>
                    <a:pt x="6236" y="3316"/>
                  </a:cubicBezTo>
                  <a:lnTo>
                    <a:pt x="6236" y="3199"/>
                  </a:lnTo>
                  <a:cubicBezTo>
                    <a:pt x="6243" y="3192"/>
                    <a:pt x="6243" y="3185"/>
                    <a:pt x="6243" y="3171"/>
                  </a:cubicBezTo>
                  <a:cubicBezTo>
                    <a:pt x="6236" y="3095"/>
                    <a:pt x="6230" y="3025"/>
                    <a:pt x="6223" y="2949"/>
                  </a:cubicBezTo>
                  <a:lnTo>
                    <a:pt x="6223" y="2921"/>
                  </a:lnTo>
                  <a:cubicBezTo>
                    <a:pt x="6216" y="2845"/>
                    <a:pt x="6202" y="2769"/>
                    <a:pt x="6188" y="2699"/>
                  </a:cubicBezTo>
                  <a:lnTo>
                    <a:pt x="6188" y="2671"/>
                  </a:lnTo>
                  <a:cubicBezTo>
                    <a:pt x="6174" y="2602"/>
                    <a:pt x="6153" y="2526"/>
                    <a:pt x="6139" y="2456"/>
                  </a:cubicBezTo>
                  <a:lnTo>
                    <a:pt x="6132" y="2429"/>
                  </a:lnTo>
                  <a:cubicBezTo>
                    <a:pt x="6112" y="2359"/>
                    <a:pt x="6091" y="2290"/>
                    <a:pt x="6063" y="2221"/>
                  </a:cubicBezTo>
                  <a:lnTo>
                    <a:pt x="6056" y="2193"/>
                  </a:lnTo>
                  <a:cubicBezTo>
                    <a:pt x="6028" y="2123"/>
                    <a:pt x="6008" y="2061"/>
                    <a:pt x="5973" y="1992"/>
                  </a:cubicBezTo>
                  <a:lnTo>
                    <a:pt x="5966" y="1971"/>
                  </a:lnTo>
                  <a:cubicBezTo>
                    <a:pt x="5938" y="1902"/>
                    <a:pt x="5904" y="1839"/>
                    <a:pt x="5869" y="1770"/>
                  </a:cubicBezTo>
                  <a:lnTo>
                    <a:pt x="5862" y="1749"/>
                  </a:lnTo>
                  <a:cubicBezTo>
                    <a:pt x="5827" y="1686"/>
                    <a:pt x="5786" y="1624"/>
                    <a:pt x="5751" y="1562"/>
                  </a:cubicBezTo>
                  <a:lnTo>
                    <a:pt x="5737" y="1541"/>
                  </a:lnTo>
                  <a:cubicBezTo>
                    <a:pt x="5578" y="1284"/>
                    <a:pt x="5383" y="1055"/>
                    <a:pt x="5161" y="854"/>
                  </a:cubicBezTo>
                  <a:lnTo>
                    <a:pt x="5134" y="826"/>
                  </a:lnTo>
                  <a:lnTo>
                    <a:pt x="5106" y="799"/>
                  </a:lnTo>
                  <a:lnTo>
                    <a:pt x="5078" y="778"/>
                  </a:lnTo>
                  <a:lnTo>
                    <a:pt x="5043" y="750"/>
                  </a:lnTo>
                  <a:lnTo>
                    <a:pt x="5016" y="729"/>
                  </a:lnTo>
                  <a:lnTo>
                    <a:pt x="4988" y="702"/>
                  </a:lnTo>
                  <a:lnTo>
                    <a:pt x="4953" y="681"/>
                  </a:lnTo>
                  <a:lnTo>
                    <a:pt x="4926" y="653"/>
                  </a:lnTo>
                  <a:lnTo>
                    <a:pt x="4891" y="632"/>
                  </a:lnTo>
                  <a:lnTo>
                    <a:pt x="4863" y="611"/>
                  </a:lnTo>
                  <a:lnTo>
                    <a:pt x="4828" y="584"/>
                  </a:lnTo>
                  <a:lnTo>
                    <a:pt x="4801" y="563"/>
                  </a:lnTo>
                  <a:lnTo>
                    <a:pt x="4766" y="542"/>
                  </a:lnTo>
                  <a:lnTo>
                    <a:pt x="4731" y="521"/>
                  </a:lnTo>
                  <a:lnTo>
                    <a:pt x="4697" y="500"/>
                  </a:lnTo>
                  <a:lnTo>
                    <a:pt x="4669" y="480"/>
                  </a:lnTo>
                  <a:lnTo>
                    <a:pt x="4634" y="459"/>
                  </a:lnTo>
                  <a:lnTo>
                    <a:pt x="4600" y="438"/>
                  </a:lnTo>
                  <a:lnTo>
                    <a:pt x="4565" y="417"/>
                  </a:lnTo>
                  <a:lnTo>
                    <a:pt x="4530" y="396"/>
                  </a:lnTo>
                  <a:lnTo>
                    <a:pt x="4496" y="382"/>
                  </a:lnTo>
                  <a:lnTo>
                    <a:pt x="4461" y="362"/>
                  </a:lnTo>
                  <a:lnTo>
                    <a:pt x="4426" y="348"/>
                  </a:lnTo>
                  <a:lnTo>
                    <a:pt x="4391" y="327"/>
                  </a:lnTo>
                  <a:lnTo>
                    <a:pt x="4357" y="306"/>
                  </a:lnTo>
                  <a:lnTo>
                    <a:pt x="4315" y="292"/>
                  </a:lnTo>
                  <a:lnTo>
                    <a:pt x="4287" y="278"/>
                  </a:lnTo>
                  <a:lnTo>
                    <a:pt x="4232" y="251"/>
                  </a:lnTo>
                  <a:lnTo>
                    <a:pt x="4211" y="244"/>
                  </a:lnTo>
                  <a:lnTo>
                    <a:pt x="4142" y="216"/>
                  </a:lnTo>
                  <a:lnTo>
                    <a:pt x="4114" y="202"/>
                  </a:lnTo>
                  <a:lnTo>
                    <a:pt x="4065" y="188"/>
                  </a:lnTo>
                  <a:lnTo>
                    <a:pt x="4038" y="174"/>
                  </a:lnTo>
                  <a:lnTo>
                    <a:pt x="3989" y="161"/>
                  </a:lnTo>
                  <a:lnTo>
                    <a:pt x="3954" y="154"/>
                  </a:lnTo>
                  <a:lnTo>
                    <a:pt x="3913" y="140"/>
                  </a:lnTo>
                  <a:lnTo>
                    <a:pt x="3878" y="126"/>
                  </a:lnTo>
                  <a:lnTo>
                    <a:pt x="3837" y="112"/>
                  </a:lnTo>
                  <a:lnTo>
                    <a:pt x="3802" y="105"/>
                  </a:lnTo>
                  <a:lnTo>
                    <a:pt x="3760" y="91"/>
                  </a:lnTo>
                  <a:lnTo>
                    <a:pt x="3726" y="84"/>
                  </a:lnTo>
                  <a:lnTo>
                    <a:pt x="3684" y="70"/>
                  </a:lnTo>
                  <a:lnTo>
                    <a:pt x="3649" y="63"/>
                  </a:lnTo>
                  <a:lnTo>
                    <a:pt x="3608" y="56"/>
                  </a:lnTo>
                  <a:lnTo>
                    <a:pt x="3566" y="50"/>
                  </a:lnTo>
                  <a:lnTo>
                    <a:pt x="3524" y="43"/>
                  </a:lnTo>
                  <a:lnTo>
                    <a:pt x="3490" y="36"/>
                  </a:lnTo>
                  <a:lnTo>
                    <a:pt x="3448" y="29"/>
                  </a:lnTo>
                  <a:lnTo>
                    <a:pt x="3407" y="22"/>
                  </a:lnTo>
                  <a:lnTo>
                    <a:pt x="3365" y="15"/>
                  </a:lnTo>
                  <a:lnTo>
                    <a:pt x="3330" y="8"/>
                  </a:lnTo>
                  <a:lnTo>
                    <a:pt x="3275" y="1"/>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64"/>
            <p:cNvSpPr/>
            <p:nvPr/>
          </p:nvSpPr>
          <p:spPr>
            <a:xfrm>
              <a:off x="1017724" y="3215146"/>
              <a:ext cx="12585" cy="48578"/>
            </a:xfrm>
            <a:custGeom>
              <a:avLst/>
              <a:gdLst/>
              <a:ahLst/>
              <a:cxnLst/>
              <a:rect l="l" t="t" r="r" b="b"/>
              <a:pathLst>
                <a:path w="479" h="1849" extrusionOk="0">
                  <a:moveTo>
                    <a:pt x="240" y="0"/>
                  </a:moveTo>
                  <a:cubicBezTo>
                    <a:pt x="120" y="0"/>
                    <a:pt x="0" y="80"/>
                    <a:pt x="0" y="239"/>
                  </a:cubicBezTo>
                  <a:lnTo>
                    <a:pt x="0" y="1613"/>
                  </a:lnTo>
                  <a:cubicBezTo>
                    <a:pt x="0" y="1745"/>
                    <a:pt x="104" y="1849"/>
                    <a:pt x="236" y="1849"/>
                  </a:cubicBezTo>
                  <a:cubicBezTo>
                    <a:pt x="368" y="1849"/>
                    <a:pt x="479" y="1738"/>
                    <a:pt x="479" y="1606"/>
                  </a:cubicBezTo>
                  <a:lnTo>
                    <a:pt x="479" y="239"/>
                  </a:lnTo>
                  <a:cubicBezTo>
                    <a:pt x="479" y="80"/>
                    <a:pt x="359" y="0"/>
                    <a:pt x="240"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64"/>
            <p:cNvSpPr/>
            <p:nvPr/>
          </p:nvSpPr>
          <p:spPr>
            <a:xfrm>
              <a:off x="1017724" y="3538219"/>
              <a:ext cx="12585" cy="48604"/>
            </a:xfrm>
            <a:custGeom>
              <a:avLst/>
              <a:gdLst/>
              <a:ahLst/>
              <a:cxnLst/>
              <a:rect l="l" t="t" r="r" b="b"/>
              <a:pathLst>
                <a:path w="479" h="1850" extrusionOk="0">
                  <a:moveTo>
                    <a:pt x="237" y="1"/>
                  </a:moveTo>
                  <a:cubicBezTo>
                    <a:pt x="118" y="1"/>
                    <a:pt x="0" y="81"/>
                    <a:pt x="0" y="240"/>
                  </a:cubicBezTo>
                  <a:lnTo>
                    <a:pt x="0" y="1614"/>
                  </a:lnTo>
                  <a:cubicBezTo>
                    <a:pt x="0" y="1745"/>
                    <a:pt x="104" y="1849"/>
                    <a:pt x="236" y="1849"/>
                  </a:cubicBezTo>
                  <a:cubicBezTo>
                    <a:pt x="368" y="1849"/>
                    <a:pt x="479" y="1745"/>
                    <a:pt x="479" y="1614"/>
                  </a:cubicBezTo>
                  <a:lnTo>
                    <a:pt x="479" y="240"/>
                  </a:lnTo>
                  <a:cubicBezTo>
                    <a:pt x="475" y="81"/>
                    <a:pt x="356" y="1"/>
                    <a:pt x="237"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64"/>
            <p:cNvSpPr/>
            <p:nvPr/>
          </p:nvSpPr>
          <p:spPr>
            <a:xfrm>
              <a:off x="925901" y="3238975"/>
              <a:ext cx="34259" cy="43875"/>
            </a:xfrm>
            <a:custGeom>
              <a:avLst/>
              <a:gdLst/>
              <a:ahLst/>
              <a:cxnLst/>
              <a:rect l="l" t="t" r="r" b="b"/>
              <a:pathLst>
                <a:path w="1304" h="1670" extrusionOk="0">
                  <a:moveTo>
                    <a:pt x="327" y="0"/>
                  </a:moveTo>
                  <a:cubicBezTo>
                    <a:pt x="163" y="0"/>
                    <a:pt x="1" y="173"/>
                    <a:pt x="110" y="359"/>
                  </a:cubicBezTo>
                  <a:lnTo>
                    <a:pt x="797" y="1552"/>
                  </a:lnTo>
                  <a:cubicBezTo>
                    <a:pt x="839" y="1621"/>
                    <a:pt x="915" y="1670"/>
                    <a:pt x="998" y="1670"/>
                  </a:cubicBezTo>
                  <a:lnTo>
                    <a:pt x="1005" y="1670"/>
                  </a:lnTo>
                  <a:cubicBezTo>
                    <a:pt x="1186" y="1670"/>
                    <a:pt x="1303" y="1469"/>
                    <a:pt x="1206" y="1309"/>
                  </a:cubicBezTo>
                  <a:lnTo>
                    <a:pt x="527" y="123"/>
                  </a:lnTo>
                  <a:cubicBezTo>
                    <a:pt x="477" y="36"/>
                    <a:pt x="402" y="0"/>
                    <a:pt x="327"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64"/>
            <p:cNvSpPr/>
            <p:nvPr/>
          </p:nvSpPr>
          <p:spPr>
            <a:xfrm>
              <a:off x="1087556" y="3518961"/>
              <a:ext cx="34049" cy="43796"/>
            </a:xfrm>
            <a:custGeom>
              <a:avLst/>
              <a:gdLst/>
              <a:ahLst/>
              <a:cxnLst/>
              <a:rect l="l" t="t" r="r" b="b"/>
              <a:pathLst>
                <a:path w="1296" h="1667" extrusionOk="0">
                  <a:moveTo>
                    <a:pt x="321" y="0"/>
                  </a:moveTo>
                  <a:cubicBezTo>
                    <a:pt x="159" y="0"/>
                    <a:pt x="0" y="170"/>
                    <a:pt x="110" y="356"/>
                  </a:cubicBezTo>
                  <a:lnTo>
                    <a:pt x="790" y="1549"/>
                  </a:lnTo>
                  <a:cubicBezTo>
                    <a:pt x="831" y="1618"/>
                    <a:pt x="914" y="1667"/>
                    <a:pt x="998" y="1667"/>
                  </a:cubicBezTo>
                  <a:cubicBezTo>
                    <a:pt x="1178" y="1667"/>
                    <a:pt x="1296" y="1466"/>
                    <a:pt x="1206" y="1306"/>
                  </a:cubicBezTo>
                  <a:lnTo>
                    <a:pt x="519" y="120"/>
                  </a:lnTo>
                  <a:cubicBezTo>
                    <a:pt x="469" y="35"/>
                    <a:pt x="395" y="0"/>
                    <a:pt x="321"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64"/>
            <p:cNvSpPr/>
            <p:nvPr/>
          </p:nvSpPr>
          <p:spPr>
            <a:xfrm>
              <a:off x="859274" y="3304788"/>
              <a:ext cx="49130" cy="30739"/>
            </a:xfrm>
            <a:custGeom>
              <a:avLst/>
              <a:gdLst/>
              <a:ahLst/>
              <a:cxnLst/>
              <a:rect l="l" t="t" r="r" b="b"/>
              <a:pathLst>
                <a:path w="1870" h="1170" extrusionOk="0">
                  <a:moveTo>
                    <a:pt x="346" y="0"/>
                  </a:moveTo>
                  <a:cubicBezTo>
                    <a:pt x="133" y="0"/>
                    <a:pt x="0" y="314"/>
                    <a:pt x="233" y="448"/>
                  </a:cubicBezTo>
                  <a:lnTo>
                    <a:pt x="1419" y="1135"/>
                  </a:lnTo>
                  <a:cubicBezTo>
                    <a:pt x="1453" y="1156"/>
                    <a:pt x="1495" y="1162"/>
                    <a:pt x="1537" y="1169"/>
                  </a:cubicBezTo>
                  <a:lnTo>
                    <a:pt x="1544" y="1169"/>
                  </a:lnTo>
                  <a:cubicBezTo>
                    <a:pt x="1786" y="1169"/>
                    <a:pt x="1870" y="843"/>
                    <a:pt x="1661" y="725"/>
                  </a:cubicBezTo>
                  <a:lnTo>
                    <a:pt x="475" y="39"/>
                  </a:lnTo>
                  <a:cubicBezTo>
                    <a:pt x="431" y="12"/>
                    <a:pt x="387" y="0"/>
                    <a:pt x="34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64"/>
            <p:cNvSpPr/>
            <p:nvPr/>
          </p:nvSpPr>
          <p:spPr>
            <a:xfrm>
              <a:off x="1139103" y="3466311"/>
              <a:ext cx="49024" cy="30660"/>
            </a:xfrm>
            <a:custGeom>
              <a:avLst/>
              <a:gdLst/>
              <a:ahLst/>
              <a:cxnLst/>
              <a:rect l="l" t="t" r="r" b="b"/>
              <a:pathLst>
                <a:path w="1866" h="1167" extrusionOk="0">
                  <a:moveTo>
                    <a:pt x="346" y="0"/>
                  </a:moveTo>
                  <a:cubicBezTo>
                    <a:pt x="133" y="0"/>
                    <a:pt x="0" y="318"/>
                    <a:pt x="229" y="452"/>
                  </a:cubicBezTo>
                  <a:lnTo>
                    <a:pt x="1422" y="1139"/>
                  </a:lnTo>
                  <a:cubicBezTo>
                    <a:pt x="1456" y="1160"/>
                    <a:pt x="1498" y="1167"/>
                    <a:pt x="1540" y="1167"/>
                  </a:cubicBezTo>
                  <a:cubicBezTo>
                    <a:pt x="1782" y="1167"/>
                    <a:pt x="1866" y="848"/>
                    <a:pt x="1658" y="723"/>
                  </a:cubicBezTo>
                  <a:lnTo>
                    <a:pt x="471" y="36"/>
                  </a:lnTo>
                  <a:cubicBezTo>
                    <a:pt x="428" y="11"/>
                    <a:pt x="386" y="0"/>
                    <a:pt x="34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64"/>
            <p:cNvSpPr/>
            <p:nvPr/>
          </p:nvSpPr>
          <p:spPr>
            <a:xfrm>
              <a:off x="836023" y="3394719"/>
              <a:ext cx="52703" cy="12611"/>
            </a:xfrm>
            <a:custGeom>
              <a:avLst/>
              <a:gdLst/>
              <a:ahLst/>
              <a:cxnLst/>
              <a:rect l="l" t="t" r="r" b="b"/>
              <a:pathLst>
                <a:path w="2006" h="480" extrusionOk="0">
                  <a:moveTo>
                    <a:pt x="320" y="1"/>
                  </a:moveTo>
                  <a:cubicBezTo>
                    <a:pt x="1" y="1"/>
                    <a:pt x="1" y="472"/>
                    <a:pt x="320" y="479"/>
                  </a:cubicBezTo>
                  <a:lnTo>
                    <a:pt x="1693" y="479"/>
                  </a:lnTo>
                  <a:cubicBezTo>
                    <a:pt x="2005" y="479"/>
                    <a:pt x="2005" y="1"/>
                    <a:pt x="169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64"/>
            <p:cNvSpPr/>
            <p:nvPr/>
          </p:nvSpPr>
          <p:spPr>
            <a:xfrm>
              <a:off x="1159122" y="3394719"/>
              <a:ext cx="52703" cy="12611"/>
            </a:xfrm>
            <a:custGeom>
              <a:avLst/>
              <a:gdLst/>
              <a:ahLst/>
              <a:cxnLst/>
              <a:rect l="l" t="t" r="r" b="b"/>
              <a:pathLst>
                <a:path w="2006" h="480" extrusionOk="0">
                  <a:moveTo>
                    <a:pt x="320" y="1"/>
                  </a:moveTo>
                  <a:cubicBezTo>
                    <a:pt x="1" y="1"/>
                    <a:pt x="1" y="479"/>
                    <a:pt x="320" y="479"/>
                  </a:cubicBezTo>
                  <a:lnTo>
                    <a:pt x="1693" y="479"/>
                  </a:lnTo>
                  <a:cubicBezTo>
                    <a:pt x="2005" y="472"/>
                    <a:pt x="2005" y="1"/>
                    <a:pt x="169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64"/>
            <p:cNvSpPr/>
            <p:nvPr/>
          </p:nvSpPr>
          <p:spPr>
            <a:xfrm>
              <a:off x="859721" y="3466311"/>
              <a:ext cx="49182" cy="30660"/>
            </a:xfrm>
            <a:custGeom>
              <a:avLst/>
              <a:gdLst/>
              <a:ahLst/>
              <a:cxnLst/>
              <a:rect l="l" t="t" r="r" b="b"/>
              <a:pathLst>
                <a:path w="1872" h="1167" extrusionOk="0">
                  <a:moveTo>
                    <a:pt x="1525" y="0"/>
                  </a:moveTo>
                  <a:cubicBezTo>
                    <a:pt x="1486" y="0"/>
                    <a:pt x="1444" y="11"/>
                    <a:pt x="1402" y="36"/>
                  </a:cubicBezTo>
                  <a:lnTo>
                    <a:pt x="216" y="723"/>
                  </a:lnTo>
                  <a:cubicBezTo>
                    <a:pt x="1" y="848"/>
                    <a:pt x="91" y="1167"/>
                    <a:pt x="334" y="1167"/>
                  </a:cubicBezTo>
                  <a:cubicBezTo>
                    <a:pt x="375" y="1167"/>
                    <a:pt x="417" y="1153"/>
                    <a:pt x="458" y="1132"/>
                  </a:cubicBezTo>
                  <a:lnTo>
                    <a:pt x="1638" y="452"/>
                  </a:lnTo>
                  <a:cubicBezTo>
                    <a:pt x="1872" y="318"/>
                    <a:pt x="1735" y="0"/>
                    <a:pt x="152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64"/>
            <p:cNvSpPr/>
            <p:nvPr/>
          </p:nvSpPr>
          <p:spPr>
            <a:xfrm>
              <a:off x="1139628" y="3304840"/>
              <a:ext cx="49024" cy="30686"/>
            </a:xfrm>
            <a:custGeom>
              <a:avLst/>
              <a:gdLst/>
              <a:ahLst/>
              <a:cxnLst/>
              <a:rect l="l" t="t" r="r" b="b"/>
              <a:pathLst>
                <a:path w="1866" h="1168" extrusionOk="0">
                  <a:moveTo>
                    <a:pt x="1526" y="1"/>
                  </a:moveTo>
                  <a:cubicBezTo>
                    <a:pt x="1486" y="1"/>
                    <a:pt x="1445" y="12"/>
                    <a:pt x="1402" y="37"/>
                  </a:cubicBezTo>
                  <a:lnTo>
                    <a:pt x="209" y="723"/>
                  </a:lnTo>
                  <a:cubicBezTo>
                    <a:pt x="1" y="841"/>
                    <a:pt x="84" y="1167"/>
                    <a:pt x="334" y="1167"/>
                  </a:cubicBezTo>
                  <a:cubicBezTo>
                    <a:pt x="375" y="1167"/>
                    <a:pt x="410" y="1154"/>
                    <a:pt x="451" y="1133"/>
                  </a:cubicBezTo>
                  <a:lnTo>
                    <a:pt x="1638" y="446"/>
                  </a:lnTo>
                  <a:cubicBezTo>
                    <a:pt x="1865" y="312"/>
                    <a:pt x="1734" y="1"/>
                    <a:pt x="1526"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64"/>
            <p:cNvSpPr/>
            <p:nvPr/>
          </p:nvSpPr>
          <p:spPr>
            <a:xfrm>
              <a:off x="926427" y="3518961"/>
              <a:ext cx="34075" cy="43796"/>
            </a:xfrm>
            <a:custGeom>
              <a:avLst/>
              <a:gdLst/>
              <a:ahLst/>
              <a:cxnLst/>
              <a:rect l="l" t="t" r="r" b="b"/>
              <a:pathLst>
                <a:path w="1297" h="1667" extrusionOk="0">
                  <a:moveTo>
                    <a:pt x="975" y="0"/>
                  </a:moveTo>
                  <a:cubicBezTo>
                    <a:pt x="901" y="0"/>
                    <a:pt x="827" y="35"/>
                    <a:pt x="777" y="120"/>
                  </a:cubicBezTo>
                  <a:lnTo>
                    <a:pt x="90" y="1313"/>
                  </a:lnTo>
                  <a:cubicBezTo>
                    <a:pt x="0" y="1466"/>
                    <a:pt x="111" y="1667"/>
                    <a:pt x="299" y="1667"/>
                  </a:cubicBezTo>
                  <a:cubicBezTo>
                    <a:pt x="382" y="1667"/>
                    <a:pt x="458" y="1618"/>
                    <a:pt x="507" y="1549"/>
                  </a:cubicBezTo>
                  <a:lnTo>
                    <a:pt x="1186" y="356"/>
                  </a:lnTo>
                  <a:cubicBezTo>
                    <a:pt x="1296" y="170"/>
                    <a:pt x="1137" y="0"/>
                    <a:pt x="97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64"/>
            <p:cNvSpPr/>
            <p:nvPr/>
          </p:nvSpPr>
          <p:spPr>
            <a:xfrm>
              <a:off x="1087871" y="3239106"/>
              <a:ext cx="34233" cy="43744"/>
            </a:xfrm>
            <a:custGeom>
              <a:avLst/>
              <a:gdLst/>
              <a:ahLst/>
              <a:cxnLst/>
              <a:rect l="l" t="t" r="r" b="b"/>
              <a:pathLst>
                <a:path w="1303" h="1665" extrusionOk="0">
                  <a:moveTo>
                    <a:pt x="980" y="1"/>
                  </a:moveTo>
                  <a:cubicBezTo>
                    <a:pt x="904" y="1"/>
                    <a:pt x="828" y="37"/>
                    <a:pt x="778" y="125"/>
                  </a:cubicBezTo>
                  <a:lnTo>
                    <a:pt x="98" y="1311"/>
                  </a:lnTo>
                  <a:cubicBezTo>
                    <a:pt x="1" y="1471"/>
                    <a:pt x="119" y="1665"/>
                    <a:pt x="299" y="1665"/>
                  </a:cubicBezTo>
                  <a:cubicBezTo>
                    <a:pt x="382" y="1665"/>
                    <a:pt x="465" y="1616"/>
                    <a:pt x="507" y="1547"/>
                  </a:cubicBezTo>
                  <a:lnTo>
                    <a:pt x="1194" y="361"/>
                  </a:lnTo>
                  <a:cubicBezTo>
                    <a:pt x="1303" y="171"/>
                    <a:pt x="1143" y="1"/>
                    <a:pt x="980"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1" name="Google Shape;8551;p64"/>
          <p:cNvGrpSpPr/>
          <p:nvPr/>
        </p:nvGrpSpPr>
        <p:grpSpPr>
          <a:xfrm>
            <a:off x="1356297" y="3210890"/>
            <a:ext cx="431368" cy="380189"/>
            <a:chOff x="1356297" y="3210890"/>
            <a:chExt cx="431368" cy="380189"/>
          </a:xfrm>
        </p:grpSpPr>
        <p:sp>
          <p:nvSpPr>
            <p:cNvPr id="8552" name="Google Shape;8552;p64"/>
            <p:cNvSpPr/>
            <p:nvPr/>
          </p:nvSpPr>
          <p:spPr>
            <a:xfrm>
              <a:off x="1418432" y="3271343"/>
              <a:ext cx="191369" cy="190843"/>
            </a:xfrm>
            <a:custGeom>
              <a:avLst/>
              <a:gdLst/>
              <a:ahLst/>
              <a:cxnLst/>
              <a:rect l="l" t="t" r="r" b="b"/>
              <a:pathLst>
                <a:path w="7284" h="7264" extrusionOk="0">
                  <a:moveTo>
                    <a:pt x="3642" y="1"/>
                  </a:moveTo>
                  <a:cubicBezTo>
                    <a:pt x="1631" y="1"/>
                    <a:pt x="1" y="1631"/>
                    <a:pt x="1" y="3642"/>
                  </a:cubicBezTo>
                  <a:lnTo>
                    <a:pt x="1" y="3739"/>
                  </a:lnTo>
                  <a:lnTo>
                    <a:pt x="1" y="3774"/>
                  </a:lnTo>
                  <a:lnTo>
                    <a:pt x="1" y="3837"/>
                  </a:lnTo>
                  <a:lnTo>
                    <a:pt x="1" y="3878"/>
                  </a:lnTo>
                  <a:lnTo>
                    <a:pt x="1" y="3934"/>
                  </a:lnTo>
                  <a:lnTo>
                    <a:pt x="1" y="3975"/>
                  </a:lnTo>
                  <a:cubicBezTo>
                    <a:pt x="1" y="3989"/>
                    <a:pt x="1" y="4010"/>
                    <a:pt x="1" y="4031"/>
                  </a:cubicBezTo>
                  <a:lnTo>
                    <a:pt x="8" y="4072"/>
                  </a:lnTo>
                  <a:cubicBezTo>
                    <a:pt x="8" y="4093"/>
                    <a:pt x="8" y="4114"/>
                    <a:pt x="15" y="4128"/>
                  </a:cubicBezTo>
                  <a:lnTo>
                    <a:pt x="22" y="4170"/>
                  </a:lnTo>
                  <a:cubicBezTo>
                    <a:pt x="22" y="4190"/>
                    <a:pt x="29" y="4204"/>
                    <a:pt x="29" y="4225"/>
                  </a:cubicBezTo>
                  <a:lnTo>
                    <a:pt x="36" y="4267"/>
                  </a:lnTo>
                  <a:lnTo>
                    <a:pt x="43" y="4322"/>
                  </a:lnTo>
                  <a:lnTo>
                    <a:pt x="56" y="4357"/>
                  </a:lnTo>
                  <a:cubicBezTo>
                    <a:pt x="56" y="4378"/>
                    <a:pt x="63" y="4398"/>
                    <a:pt x="63" y="4412"/>
                  </a:cubicBezTo>
                  <a:lnTo>
                    <a:pt x="70" y="4454"/>
                  </a:lnTo>
                  <a:cubicBezTo>
                    <a:pt x="77" y="4475"/>
                    <a:pt x="84" y="4496"/>
                    <a:pt x="84" y="4509"/>
                  </a:cubicBezTo>
                  <a:lnTo>
                    <a:pt x="98" y="4544"/>
                  </a:lnTo>
                  <a:cubicBezTo>
                    <a:pt x="98" y="4572"/>
                    <a:pt x="105" y="4593"/>
                    <a:pt x="112" y="4613"/>
                  </a:cubicBezTo>
                  <a:lnTo>
                    <a:pt x="119" y="4634"/>
                  </a:lnTo>
                  <a:cubicBezTo>
                    <a:pt x="126" y="4669"/>
                    <a:pt x="140" y="4697"/>
                    <a:pt x="147" y="4724"/>
                  </a:cubicBezTo>
                  <a:lnTo>
                    <a:pt x="154" y="4745"/>
                  </a:lnTo>
                  <a:cubicBezTo>
                    <a:pt x="160" y="4773"/>
                    <a:pt x="167" y="4794"/>
                    <a:pt x="174" y="4815"/>
                  </a:cubicBezTo>
                  <a:lnTo>
                    <a:pt x="188" y="4849"/>
                  </a:lnTo>
                  <a:lnTo>
                    <a:pt x="209" y="4898"/>
                  </a:lnTo>
                  <a:lnTo>
                    <a:pt x="223" y="4939"/>
                  </a:lnTo>
                  <a:lnTo>
                    <a:pt x="244" y="4988"/>
                  </a:lnTo>
                  <a:lnTo>
                    <a:pt x="258" y="5023"/>
                  </a:lnTo>
                  <a:lnTo>
                    <a:pt x="278" y="5078"/>
                  </a:lnTo>
                  <a:lnTo>
                    <a:pt x="292" y="5113"/>
                  </a:lnTo>
                  <a:lnTo>
                    <a:pt x="313" y="5161"/>
                  </a:lnTo>
                  <a:lnTo>
                    <a:pt x="334" y="5196"/>
                  </a:lnTo>
                  <a:lnTo>
                    <a:pt x="355" y="5245"/>
                  </a:lnTo>
                  <a:lnTo>
                    <a:pt x="376" y="5279"/>
                  </a:lnTo>
                  <a:lnTo>
                    <a:pt x="403" y="5328"/>
                  </a:lnTo>
                  <a:lnTo>
                    <a:pt x="417" y="5363"/>
                  </a:lnTo>
                  <a:lnTo>
                    <a:pt x="445" y="5411"/>
                  </a:lnTo>
                  <a:lnTo>
                    <a:pt x="466" y="5446"/>
                  </a:lnTo>
                  <a:lnTo>
                    <a:pt x="493" y="5501"/>
                  </a:lnTo>
                  <a:lnTo>
                    <a:pt x="507" y="5522"/>
                  </a:lnTo>
                  <a:lnTo>
                    <a:pt x="556" y="5598"/>
                  </a:lnTo>
                  <a:lnTo>
                    <a:pt x="563" y="5612"/>
                  </a:lnTo>
                  <a:lnTo>
                    <a:pt x="611" y="5675"/>
                  </a:lnTo>
                  <a:lnTo>
                    <a:pt x="625" y="5702"/>
                  </a:lnTo>
                  <a:lnTo>
                    <a:pt x="660" y="5751"/>
                  </a:lnTo>
                  <a:lnTo>
                    <a:pt x="681" y="5786"/>
                  </a:lnTo>
                  <a:lnTo>
                    <a:pt x="715" y="5827"/>
                  </a:lnTo>
                  <a:lnTo>
                    <a:pt x="736" y="5855"/>
                  </a:lnTo>
                  <a:lnTo>
                    <a:pt x="771" y="5904"/>
                  </a:lnTo>
                  <a:lnTo>
                    <a:pt x="799" y="5931"/>
                  </a:lnTo>
                  <a:lnTo>
                    <a:pt x="833" y="5973"/>
                  </a:lnTo>
                  <a:lnTo>
                    <a:pt x="854" y="6001"/>
                  </a:lnTo>
                  <a:lnTo>
                    <a:pt x="889" y="6042"/>
                  </a:lnTo>
                  <a:lnTo>
                    <a:pt x="917" y="6070"/>
                  </a:lnTo>
                  <a:lnTo>
                    <a:pt x="951" y="6112"/>
                  </a:lnTo>
                  <a:lnTo>
                    <a:pt x="979" y="6139"/>
                  </a:lnTo>
                  <a:lnTo>
                    <a:pt x="1021" y="6181"/>
                  </a:lnTo>
                  <a:lnTo>
                    <a:pt x="1041" y="6202"/>
                  </a:lnTo>
                  <a:lnTo>
                    <a:pt x="1090" y="6250"/>
                  </a:lnTo>
                  <a:lnTo>
                    <a:pt x="1104" y="6271"/>
                  </a:lnTo>
                  <a:lnTo>
                    <a:pt x="1173" y="6334"/>
                  </a:lnTo>
                  <a:lnTo>
                    <a:pt x="1243" y="6396"/>
                  </a:lnTo>
                  <a:cubicBezTo>
                    <a:pt x="1409" y="6535"/>
                    <a:pt x="1582" y="6660"/>
                    <a:pt x="1770" y="6771"/>
                  </a:cubicBezTo>
                  <a:lnTo>
                    <a:pt x="1784" y="6778"/>
                  </a:lnTo>
                  <a:lnTo>
                    <a:pt x="1860" y="6819"/>
                  </a:lnTo>
                  <a:lnTo>
                    <a:pt x="1881" y="6833"/>
                  </a:lnTo>
                  <a:lnTo>
                    <a:pt x="1971" y="6882"/>
                  </a:lnTo>
                  <a:lnTo>
                    <a:pt x="1992" y="6895"/>
                  </a:lnTo>
                  <a:lnTo>
                    <a:pt x="2068" y="6930"/>
                  </a:lnTo>
                  <a:lnTo>
                    <a:pt x="2096" y="6944"/>
                  </a:lnTo>
                  <a:lnTo>
                    <a:pt x="2179" y="6979"/>
                  </a:lnTo>
                  <a:lnTo>
                    <a:pt x="2200" y="6986"/>
                  </a:lnTo>
                  <a:lnTo>
                    <a:pt x="2297" y="7027"/>
                  </a:lnTo>
                  <a:lnTo>
                    <a:pt x="2325" y="7041"/>
                  </a:lnTo>
                  <a:lnTo>
                    <a:pt x="2401" y="7069"/>
                  </a:lnTo>
                  <a:lnTo>
                    <a:pt x="2429" y="7076"/>
                  </a:lnTo>
                  <a:lnTo>
                    <a:pt x="2519" y="7104"/>
                  </a:lnTo>
                  <a:lnTo>
                    <a:pt x="2533" y="7110"/>
                  </a:lnTo>
                  <a:lnTo>
                    <a:pt x="2637" y="7138"/>
                  </a:lnTo>
                  <a:lnTo>
                    <a:pt x="2664" y="7152"/>
                  </a:lnTo>
                  <a:lnTo>
                    <a:pt x="2741" y="7173"/>
                  </a:lnTo>
                  <a:lnTo>
                    <a:pt x="2775" y="7180"/>
                  </a:lnTo>
                  <a:lnTo>
                    <a:pt x="2873" y="7201"/>
                  </a:lnTo>
                  <a:lnTo>
                    <a:pt x="2886" y="7201"/>
                  </a:lnTo>
                  <a:lnTo>
                    <a:pt x="2990" y="7221"/>
                  </a:lnTo>
                  <a:lnTo>
                    <a:pt x="3018" y="7221"/>
                  </a:lnTo>
                  <a:lnTo>
                    <a:pt x="3101" y="7235"/>
                  </a:lnTo>
                  <a:lnTo>
                    <a:pt x="3136" y="7242"/>
                  </a:lnTo>
                  <a:lnTo>
                    <a:pt x="3240" y="7256"/>
                  </a:lnTo>
                  <a:lnTo>
                    <a:pt x="3247" y="7256"/>
                  </a:lnTo>
                  <a:lnTo>
                    <a:pt x="3358" y="7263"/>
                  </a:lnTo>
                  <a:lnTo>
                    <a:pt x="3892" y="7263"/>
                  </a:lnTo>
                  <a:lnTo>
                    <a:pt x="4003" y="7256"/>
                  </a:lnTo>
                  <a:lnTo>
                    <a:pt x="4010" y="7256"/>
                  </a:lnTo>
                  <a:lnTo>
                    <a:pt x="4107" y="7242"/>
                  </a:lnTo>
                  <a:lnTo>
                    <a:pt x="4142" y="7235"/>
                  </a:lnTo>
                  <a:lnTo>
                    <a:pt x="4232" y="7221"/>
                  </a:lnTo>
                  <a:lnTo>
                    <a:pt x="4260" y="7221"/>
                  </a:lnTo>
                  <a:lnTo>
                    <a:pt x="4371" y="7201"/>
                  </a:lnTo>
                  <a:lnTo>
                    <a:pt x="4378" y="7201"/>
                  </a:lnTo>
                  <a:lnTo>
                    <a:pt x="4475" y="7180"/>
                  </a:lnTo>
                  <a:lnTo>
                    <a:pt x="4509" y="7173"/>
                  </a:lnTo>
                  <a:lnTo>
                    <a:pt x="4586" y="7152"/>
                  </a:lnTo>
                  <a:lnTo>
                    <a:pt x="4614" y="7138"/>
                  </a:lnTo>
                  <a:lnTo>
                    <a:pt x="4718" y="7110"/>
                  </a:lnTo>
                  <a:lnTo>
                    <a:pt x="4731" y="7104"/>
                  </a:lnTo>
                  <a:lnTo>
                    <a:pt x="4822" y="7076"/>
                  </a:lnTo>
                  <a:lnTo>
                    <a:pt x="4849" y="7069"/>
                  </a:lnTo>
                  <a:lnTo>
                    <a:pt x="4933" y="7041"/>
                  </a:lnTo>
                  <a:lnTo>
                    <a:pt x="4953" y="7027"/>
                  </a:lnTo>
                  <a:lnTo>
                    <a:pt x="5051" y="6986"/>
                  </a:lnTo>
                  <a:lnTo>
                    <a:pt x="5071" y="6979"/>
                  </a:lnTo>
                  <a:lnTo>
                    <a:pt x="5155" y="6944"/>
                  </a:lnTo>
                  <a:lnTo>
                    <a:pt x="5182" y="6930"/>
                  </a:lnTo>
                  <a:lnTo>
                    <a:pt x="5259" y="6895"/>
                  </a:lnTo>
                  <a:lnTo>
                    <a:pt x="5279" y="6882"/>
                  </a:lnTo>
                  <a:lnTo>
                    <a:pt x="5377" y="6833"/>
                  </a:lnTo>
                  <a:lnTo>
                    <a:pt x="5397" y="6819"/>
                  </a:lnTo>
                  <a:lnTo>
                    <a:pt x="5467" y="6778"/>
                  </a:lnTo>
                  <a:lnTo>
                    <a:pt x="5481" y="6771"/>
                  </a:lnTo>
                  <a:cubicBezTo>
                    <a:pt x="5668" y="6660"/>
                    <a:pt x="5841" y="6535"/>
                    <a:pt x="6008" y="6396"/>
                  </a:cubicBezTo>
                  <a:lnTo>
                    <a:pt x="6077" y="6334"/>
                  </a:lnTo>
                  <a:lnTo>
                    <a:pt x="6146" y="6271"/>
                  </a:lnTo>
                  <a:lnTo>
                    <a:pt x="6160" y="6250"/>
                  </a:lnTo>
                  <a:lnTo>
                    <a:pt x="6209" y="6202"/>
                  </a:lnTo>
                  <a:lnTo>
                    <a:pt x="6257" y="6181"/>
                  </a:lnTo>
                  <a:lnTo>
                    <a:pt x="6299" y="6139"/>
                  </a:lnTo>
                  <a:lnTo>
                    <a:pt x="6320" y="6112"/>
                  </a:lnTo>
                  <a:lnTo>
                    <a:pt x="6361" y="6070"/>
                  </a:lnTo>
                  <a:lnTo>
                    <a:pt x="6382" y="6042"/>
                  </a:lnTo>
                  <a:lnTo>
                    <a:pt x="6424" y="6001"/>
                  </a:lnTo>
                  <a:lnTo>
                    <a:pt x="6445" y="5973"/>
                  </a:lnTo>
                  <a:lnTo>
                    <a:pt x="6479" y="5931"/>
                  </a:lnTo>
                  <a:lnTo>
                    <a:pt x="6507" y="5904"/>
                  </a:lnTo>
                  <a:lnTo>
                    <a:pt x="6535" y="5855"/>
                  </a:lnTo>
                  <a:lnTo>
                    <a:pt x="6563" y="5827"/>
                  </a:lnTo>
                  <a:lnTo>
                    <a:pt x="6590" y="5786"/>
                  </a:lnTo>
                  <a:lnTo>
                    <a:pt x="6618" y="5751"/>
                  </a:lnTo>
                  <a:lnTo>
                    <a:pt x="6653" y="5702"/>
                  </a:lnTo>
                  <a:lnTo>
                    <a:pt x="6667" y="5675"/>
                  </a:lnTo>
                  <a:lnTo>
                    <a:pt x="6708" y="5612"/>
                  </a:lnTo>
                  <a:lnTo>
                    <a:pt x="6715" y="5598"/>
                  </a:lnTo>
                  <a:lnTo>
                    <a:pt x="6764" y="5522"/>
                  </a:lnTo>
                  <a:lnTo>
                    <a:pt x="6785" y="5501"/>
                  </a:lnTo>
                  <a:lnTo>
                    <a:pt x="6812" y="5446"/>
                  </a:lnTo>
                  <a:lnTo>
                    <a:pt x="6833" y="5411"/>
                  </a:lnTo>
                  <a:lnTo>
                    <a:pt x="6861" y="5363"/>
                  </a:lnTo>
                  <a:lnTo>
                    <a:pt x="6875" y="5328"/>
                  </a:lnTo>
                  <a:lnTo>
                    <a:pt x="6902" y="5279"/>
                  </a:lnTo>
                  <a:lnTo>
                    <a:pt x="6923" y="5245"/>
                  </a:lnTo>
                  <a:lnTo>
                    <a:pt x="6944" y="5196"/>
                  </a:lnTo>
                  <a:lnTo>
                    <a:pt x="6958" y="5161"/>
                  </a:lnTo>
                  <a:lnTo>
                    <a:pt x="6986" y="5113"/>
                  </a:lnTo>
                  <a:lnTo>
                    <a:pt x="7000" y="5078"/>
                  </a:lnTo>
                  <a:lnTo>
                    <a:pt x="7020" y="5023"/>
                  </a:lnTo>
                  <a:lnTo>
                    <a:pt x="7034" y="4988"/>
                  </a:lnTo>
                  <a:lnTo>
                    <a:pt x="7055" y="4939"/>
                  </a:lnTo>
                  <a:lnTo>
                    <a:pt x="7069" y="4898"/>
                  </a:lnTo>
                  <a:lnTo>
                    <a:pt x="7090" y="4849"/>
                  </a:lnTo>
                  <a:lnTo>
                    <a:pt x="7104" y="4815"/>
                  </a:lnTo>
                  <a:lnTo>
                    <a:pt x="7124" y="4745"/>
                  </a:lnTo>
                  <a:lnTo>
                    <a:pt x="7131" y="4724"/>
                  </a:lnTo>
                  <a:cubicBezTo>
                    <a:pt x="7138" y="4690"/>
                    <a:pt x="7145" y="4662"/>
                    <a:pt x="7159" y="4634"/>
                  </a:cubicBezTo>
                  <a:lnTo>
                    <a:pt x="7166" y="4613"/>
                  </a:lnTo>
                  <a:cubicBezTo>
                    <a:pt x="7166" y="4593"/>
                    <a:pt x="7173" y="4572"/>
                    <a:pt x="7180" y="4544"/>
                  </a:cubicBezTo>
                  <a:lnTo>
                    <a:pt x="7194" y="4509"/>
                  </a:lnTo>
                  <a:lnTo>
                    <a:pt x="7208" y="4454"/>
                  </a:lnTo>
                  <a:lnTo>
                    <a:pt x="7215" y="4412"/>
                  </a:lnTo>
                  <a:cubicBezTo>
                    <a:pt x="7215" y="4398"/>
                    <a:pt x="7222" y="4378"/>
                    <a:pt x="7228" y="4357"/>
                  </a:cubicBezTo>
                  <a:lnTo>
                    <a:pt x="7235" y="4322"/>
                  </a:lnTo>
                  <a:cubicBezTo>
                    <a:pt x="7235" y="4301"/>
                    <a:pt x="7242" y="4280"/>
                    <a:pt x="7242" y="4267"/>
                  </a:cubicBezTo>
                  <a:lnTo>
                    <a:pt x="7249" y="4225"/>
                  </a:lnTo>
                  <a:lnTo>
                    <a:pt x="7256" y="4170"/>
                  </a:lnTo>
                  <a:lnTo>
                    <a:pt x="7263" y="4128"/>
                  </a:lnTo>
                  <a:cubicBezTo>
                    <a:pt x="7263" y="4107"/>
                    <a:pt x="7270" y="4093"/>
                    <a:pt x="7270" y="4072"/>
                  </a:cubicBezTo>
                  <a:lnTo>
                    <a:pt x="7277" y="4031"/>
                  </a:lnTo>
                  <a:cubicBezTo>
                    <a:pt x="7277" y="4010"/>
                    <a:pt x="7277" y="3996"/>
                    <a:pt x="7284" y="3975"/>
                  </a:cubicBezTo>
                  <a:cubicBezTo>
                    <a:pt x="7284" y="3954"/>
                    <a:pt x="7284" y="3948"/>
                    <a:pt x="7284" y="3934"/>
                  </a:cubicBezTo>
                  <a:lnTo>
                    <a:pt x="7284" y="3878"/>
                  </a:lnTo>
                  <a:lnTo>
                    <a:pt x="7284" y="3837"/>
                  </a:lnTo>
                  <a:lnTo>
                    <a:pt x="7284" y="3774"/>
                  </a:lnTo>
                  <a:lnTo>
                    <a:pt x="7284" y="3739"/>
                  </a:lnTo>
                  <a:lnTo>
                    <a:pt x="7284" y="3642"/>
                  </a:lnTo>
                  <a:cubicBezTo>
                    <a:pt x="7284" y="1631"/>
                    <a:pt x="5647" y="1"/>
                    <a:pt x="3642" y="1"/>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64"/>
            <p:cNvSpPr/>
            <p:nvPr/>
          </p:nvSpPr>
          <p:spPr>
            <a:xfrm>
              <a:off x="1462543" y="3271159"/>
              <a:ext cx="147257" cy="177523"/>
            </a:xfrm>
            <a:custGeom>
              <a:avLst/>
              <a:gdLst/>
              <a:ahLst/>
              <a:cxnLst/>
              <a:rect l="l" t="t" r="r" b="b"/>
              <a:pathLst>
                <a:path w="5605" h="6757" extrusionOk="0">
                  <a:moveTo>
                    <a:pt x="2137" y="1"/>
                  </a:moveTo>
                  <a:cubicBezTo>
                    <a:pt x="708" y="806"/>
                    <a:pt x="1" y="2463"/>
                    <a:pt x="403" y="4045"/>
                  </a:cubicBezTo>
                  <a:cubicBezTo>
                    <a:pt x="812" y="5626"/>
                    <a:pt x="2234" y="6743"/>
                    <a:pt x="3871" y="6757"/>
                  </a:cubicBezTo>
                  <a:cubicBezTo>
                    <a:pt x="4037" y="6653"/>
                    <a:pt x="4197" y="6535"/>
                    <a:pt x="4350" y="6403"/>
                  </a:cubicBezTo>
                  <a:lnTo>
                    <a:pt x="4419" y="6341"/>
                  </a:lnTo>
                  <a:lnTo>
                    <a:pt x="4488" y="6278"/>
                  </a:lnTo>
                  <a:lnTo>
                    <a:pt x="4509" y="6257"/>
                  </a:lnTo>
                  <a:lnTo>
                    <a:pt x="4551" y="6216"/>
                  </a:lnTo>
                  <a:lnTo>
                    <a:pt x="4578" y="6188"/>
                  </a:lnTo>
                  <a:lnTo>
                    <a:pt x="4620" y="6146"/>
                  </a:lnTo>
                  <a:lnTo>
                    <a:pt x="4641" y="6119"/>
                  </a:lnTo>
                  <a:lnTo>
                    <a:pt x="4682" y="6084"/>
                  </a:lnTo>
                  <a:lnTo>
                    <a:pt x="4703" y="6049"/>
                  </a:lnTo>
                  <a:lnTo>
                    <a:pt x="4738" y="6015"/>
                  </a:lnTo>
                  <a:lnTo>
                    <a:pt x="4766" y="5980"/>
                  </a:lnTo>
                  <a:lnTo>
                    <a:pt x="4800" y="5938"/>
                  </a:lnTo>
                  <a:lnTo>
                    <a:pt x="4821" y="5911"/>
                  </a:lnTo>
                  <a:lnTo>
                    <a:pt x="4856" y="5869"/>
                  </a:lnTo>
                  <a:lnTo>
                    <a:pt x="4877" y="5834"/>
                  </a:lnTo>
                  <a:lnTo>
                    <a:pt x="4911" y="5793"/>
                  </a:lnTo>
                  <a:lnTo>
                    <a:pt x="4932" y="5765"/>
                  </a:lnTo>
                  <a:lnTo>
                    <a:pt x="4967" y="5716"/>
                  </a:lnTo>
                  <a:lnTo>
                    <a:pt x="4988" y="5689"/>
                  </a:lnTo>
                  <a:lnTo>
                    <a:pt x="5029" y="5619"/>
                  </a:lnTo>
                  <a:lnTo>
                    <a:pt x="5036" y="5612"/>
                  </a:lnTo>
                  <a:lnTo>
                    <a:pt x="5085" y="5536"/>
                  </a:lnTo>
                  <a:lnTo>
                    <a:pt x="5099" y="5508"/>
                  </a:lnTo>
                  <a:lnTo>
                    <a:pt x="5133" y="5453"/>
                  </a:lnTo>
                  <a:lnTo>
                    <a:pt x="5154" y="5425"/>
                  </a:lnTo>
                  <a:lnTo>
                    <a:pt x="5182" y="5370"/>
                  </a:lnTo>
                  <a:lnTo>
                    <a:pt x="5196" y="5342"/>
                  </a:lnTo>
                  <a:lnTo>
                    <a:pt x="5223" y="5293"/>
                  </a:lnTo>
                  <a:lnTo>
                    <a:pt x="5237" y="5252"/>
                  </a:lnTo>
                  <a:lnTo>
                    <a:pt x="5265" y="5210"/>
                  </a:lnTo>
                  <a:lnTo>
                    <a:pt x="5279" y="5168"/>
                  </a:lnTo>
                  <a:lnTo>
                    <a:pt x="5300" y="5120"/>
                  </a:lnTo>
                  <a:lnTo>
                    <a:pt x="5321" y="5085"/>
                  </a:lnTo>
                  <a:lnTo>
                    <a:pt x="5341" y="5037"/>
                  </a:lnTo>
                  <a:lnTo>
                    <a:pt x="5355" y="4995"/>
                  </a:lnTo>
                  <a:lnTo>
                    <a:pt x="5376" y="4946"/>
                  </a:lnTo>
                  <a:lnTo>
                    <a:pt x="5390" y="4912"/>
                  </a:lnTo>
                  <a:lnTo>
                    <a:pt x="5411" y="4856"/>
                  </a:lnTo>
                  <a:lnTo>
                    <a:pt x="5425" y="4822"/>
                  </a:lnTo>
                  <a:lnTo>
                    <a:pt x="5445" y="4759"/>
                  </a:lnTo>
                  <a:lnTo>
                    <a:pt x="5452" y="4731"/>
                  </a:lnTo>
                  <a:cubicBezTo>
                    <a:pt x="5459" y="4704"/>
                    <a:pt x="5466" y="4676"/>
                    <a:pt x="5480" y="4648"/>
                  </a:cubicBezTo>
                  <a:lnTo>
                    <a:pt x="5480" y="4627"/>
                  </a:lnTo>
                  <a:cubicBezTo>
                    <a:pt x="5487" y="4600"/>
                    <a:pt x="5494" y="4579"/>
                    <a:pt x="5501" y="4558"/>
                  </a:cubicBezTo>
                  <a:lnTo>
                    <a:pt x="5508" y="4523"/>
                  </a:lnTo>
                  <a:lnTo>
                    <a:pt x="5522" y="4461"/>
                  </a:lnTo>
                  <a:lnTo>
                    <a:pt x="5536" y="4426"/>
                  </a:lnTo>
                  <a:cubicBezTo>
                    <a:pt x="5536" y="4405"/>
                    <a:pt x="5543" y="4392"/>
                    <a:pt x="5543" y="4371"/>
                  </a:cubicBezTo>
                  <a:lnTo>
                    <a:pt x="5549" y="4329"/>
                  </a:lnTo>
                  <a:cubicBezTo>
                    <a:pt x="5549" y="4308"/>
                    <a:pt x="5556" y="4294"/>
                    <a:pt x="5563" y="4274"/>
                  </a:cubicBezTo>
                  <a:lnTo>
                    <a:pt x="5570" y="4232"/>
                  </a:lnTo>
                  <a:lnTo>
                    <a:pt x="5577" y="4177"/>
                  </a:lnTo>
                  <a:lnTo>
                    <a:pt x="5584" y="4135"/>
                  </a:lnTo>
                  <a:cubicBezTo>
                    <a:pt x="5584" y="4121"/>
                    <a:pt x="5591" y="4100"/>
                    <a:pt x="5591" y="4086"/>
                  </a:cubicBezTo>
                  <a:lnTo>
                    <a:pt x="5598" y="4045"/>
                  </a:lnTo>
                  <a:cubicBezTo>
                    <a:pt x="5598" y="4024"/>
                    <a:pt x="5598" y="4003"/>
                    <a:pt x="5598" y="3982"/>
                  </a:cubicBezTo>
                  <a:cubicBezTo>
                    <a:pt x="5605" y="3968"/>
                    <a:pt x="5598" y="3961"/>
                    <a:pt x="5598" y="3948"/>
                  </a:cubicBezTo>
                  <a:lnTo>
                    <a:pt x="5598" y="3885"/>
                  </a:lnTo>
                  <a:lnTo>
                    <a:pt x="5598" y="3851"/>
                  </a:lnTo>
                  <a:lnTo>
                    <a:pt x="5598" y="3781"/>
                  </a:lnTo>
                  <a:lnTo>
                    <a:pt x="5598" y="3746"/>
                  </a:lnTo>
                  <a:lnTo>
                    <a:pt x="5598" y="3649"/>
                  </a:lnTo>
                  <a:cubicBezTo>
                    <a:pt x="5605" y="2498"/>
                    <a:pt x="5057" y="1416"/>
                    <a:pt x="4134" y="729"/>
                  </a:cubicBezTo>
                  <a:lnTo>
                    <a:pt x="4148" y="722"/>
                  </a:lnTo>
                  <a:cubicBezTo>
                    <a:pt x="3566" y="285"/>
                    <a:pt x="2865" y="36"/>
                    <a:pt x="2137"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64"/>
            <p:cNvSpPr/>
            <p:nvPr/>
          </p:nvSpPr>
          <p:spPr>
            <a:xfrm>
              <a:off x="1442681" y="3295408"/>
              <a:ext cx="144000" cy="143264"/>
            </a:xfrm>
            <a:custGeom>
              <a:avLst/>
              <a:gdLst/>
              <a:ahLst/>
              <a:cxnLst/>
              <a:rect l="l" t="t" r="r" b="b"/>
              <a:pathLst>
                <a:path w="5481" h="5453" extrusionOk="0">
                  <a:moveTo>
                    <a:pt x="2331" y="0"/>
                  </a:moveTo>
                  <a:lnTo>
                    <a:pt x="2296" y="7"/>
                  </a:lnTo>
                  <a:lnTo>
                    <a:pt x="2262" y="14"/>
                  </a:lnTo>
                  <a:lnTo>
                    <a:pt x="2234" y="14"/>
                  </a:lnTo>
                  <a:lnTo>
                    <a:pt x="2199" y="21"/>
                  </a:lnTo>
                  <a:lnTo>
                    <a:pt x="2165" y="28"/>
                  </a:lnTo>
                  <a:lnTo>
                    <a:pt x="2130" y="35"/>
                  </a:lnTo>
                  <a:lnTo>
                    <a:pt x="2102" y="42"/>
                  </a:lnTo>
                  <a:lnTo>
                    <a:pt x="2067" y="49"/>
                  </a:lnTo>
                  <a:lnTo>
                    <a:pt x="2040" y="56"/>
                  </a:lnTo>
                  <a:lnTo>
                    <a:pt x="2005" y="70"/>
                  </a:lnTo>
                  <a:lnTo>
                    <a:pt x="1977" y="77"/>
                  </a:lnTo>
                  <a:lnTo>
                    <a:pt x="1943" y="84"/>
                  </a:lnTo>
                  <a:lnTo>
                    <a:pt x="1908" y="98"/>
                  </a:lnTo>
                  <a:lnTo>
                    <a:pt x="1894" y="98"/>
                  </a:lnTo>
                  <a:lnTo>
                    <a:pt x="1873" y="104"/>
                  </a:lnTo>
                  <a:lnTo>
                    <a:pt x="1859" y="111"/>
                  </a:lnTo>
                  <a:lnTo>
                    <a:pt x="1846" y="111"/>
                  </a:lnTo>
                  <a:lnTo>
                    <a:pt x="1811" y="125"/>
                  </a:lnTo>
                  <a:lnTo>
                    <a:pt x="1783" y="139"/>
                  </a:lnTo>
                  <a:lnTo>
                    <a:pt x="1748" y="153"/>
                  </a:lnTo>
                  <a:lnTo>
                    <a:pt x="1728" y="160"/>
                  </a:lnTo>
                  <a:lnTo>
                    <a:pt x="1672" y="181"/>
                  </a:lnTo>
                  <a:lnTo>
                    <a:pt x="1644" y="195"/>
                  </a:lnTo>
                  <a:lnTo>
                    <a:pt x="1624" y="202"/>
                  </a:lnTo>
                  <a:lnTo>
                    <a:pt x="1610" y="209"/>
                  </a:lnTo>
                  <a:lnTo>
                    <a:pt x="1582" y="222"/>
                  </a:lnTo>
                  <a:lnTo>
                    <a:pt x="1561" y="229"/>
                  </a:lnTo>
                  <a:lnTo>
                    <a:pt x="1547" y="236"/>
                  </a:lnTo>
                  <a:lnTo>
                    <a:pt x="1520" y="250"/>
                  </a:lnTo>
                  <a:lnTo>
                    <a:pt x="1492" y="264"/>
                  </a:lnTo>
                  <a:lnTo>
                    <a:pt x="1464" y="278"/>
                  </a:lnTo>
                  <a:lnTo>
                    <a:pt x="1436" y="299"/>
                  </a:lnTo>
                  <a:lnTo>
                    <a:pt x="1402" y="313"/>
                  </a:lnTo>
                  <a:lnTo>
                    <a:pt x="1374" y="326"/>
                  </a:lnTo>
                  <a:lnTo>
                    <a:pt x="1346" y="347"/>
                  </a:lnTo>
                  <a:lnTo>
                    <a:pt x="1318" y="361"/>
                  </a:lnTo>
                  <a:lnTo>
                    <a:pt x="1291" y="375"/>
                  </a:lnTo>
                  <a:lnTo>
                    <a:pt x="1263" y="396"/>
                  </a:lnTo>
                  <a:lnTo>
                    <a:pt x="1235" y="410"/>
                  </a:lnTo>
                  <a:lnTo>
                    <a:pt x="1214" y="430"/>
                  </a:lnTo>
                  <a:lnTo>
                    <a:pt x="1187" y="444"/>
                  </a:lnTo>
                  <a:lnTo>
                    <a:pt x="1159" y="465"/>
                  </a:lnTo>
                  <a:lnTo>
                    <a:pt x="1131" y="486"/>
                  </a:lnTo>
                  <a:lnTo>
                    <a:pt x="1110" y="500"/>
                  </a:lnTo>
                  <a:lnTo>
                    <a:pt x="1083" y="521"/>
                  </a:lnTo>
                  <a:lnTo>
                    <a:pt x="1055" y="541"/>
                  </a:lnTo>
                  <a:lnTo>
                    <a:pt x="1027" y="562"/>
                  </a:lnTo>
                  <a:lnTo>
                    <a:pt x="1006" y="583"/>
                  </a:lnTo>
                  <a:lnTo>
                    <a:pt x="978" y="604"/>
                  </a:lnTo>
                  <a:lnTo>
                    <a:pt x="965" y="611"/>
                  </a:lnTo>
                  <a:lnTo>
                    <a:pt x="958" y="625"/>
                  </a:lnTo>
                  <a:lnTo>
                    <a:pt x="944" y="632"/>
                  </a:lnTo>
                  <a:lnTo>
                    <a:pt x="930" y="646"/>
                  </a:lnTo>
                  <a:lnTo>
                    <a:pt x="909" y="666"/>
                  </a:lnTo>
                  <a:lnTo>
                    <a:pt x="881" y="687"/>
                  </a:lnTo>
                  <a:cubicBezTo>
                    <a:pt x="750" y="812"/>
                    <a:pt x="625" y="951"/>
                    <a:pt x="514" y="1103"/>
                  </a:cubicBezTo>
                  <a:cubicBezTo>
                    <a:pt x="479" y="1152"/>
                    <a:pt x="444" y="1200"/>
                    <a:pt x="410" y="1256"/>
                  </a:cubicBezTo>
                  <a:lnTo>
                    <a:pt x="396" y="1270"/>
                  </a:lnTo>
                  <a:cubicBezTo>
                    <a:pt x="368" y="1325"/>
                    <a:pt x="340" y="1374"/>
                    <a:pt x="313" y="1429"/>
                  </a:cubicBezTo>
                  <a:lnTo>
                    <a:pt x="299" y="1443"/>
                  </a:lnTo>
                  <a:cubicBezTo>
                    <a:pt x="271" y="1499"/>
                    <a:pt x="250" y="1554"/>
                    <a:pt x="222" y="1610"/>
                  </a:cubicBezTo>
                  <a:lnTo>
                    <a:pt x="215" y="1630"/>
                  </a:lnTo>
                  <a:cubicBezTo>
                    <a:pt x="188" y="1686"/>
                    <a:pt x="167" y="1741"/>
                    <a:pt x="146" y="1797"/>
                  </a:cubicBezTo>
                  <a:lnTo>
                    <a:pt x="139" y="1818"/>
                  </a:lnTo>
                  <a:cubicBezTo>
                    <a:pt x="125" y="1873"/>
                    <a:pt x="105" y="1929"/>
                    <a:pt x="91" y="1991"/>
                  </a:cubicBezTo>
                  <a:lnTo>
                    <a:pt x="84" y="2012"/>
                  </a:lnTo>
                  <a:cubicBezTo>
                    <a:pt x="63" y="2067"/>
                    <a:pt x="56" y="2130"/>
                    <a:pt x="42" y="2185"/>
                  </a:cubicBezTo>
                  <a:lnTo>
                    <a:pt x="42" y="2213"/>
                  </a:lnTo>
                  <a:cubicBezTo>
                    <a:pt x="28" y="2269"/>
                    <a:pt x="21" y="2331"/>
                    <a:pt x="14" y="2393"/>
                  </a:cubicBezTo>
                  <a:lnTo>
                    <a:pt x="14" y="2414"/>
                  </a:lnTo>
                  <a:cubicBezTo>
                    <a:pt x="14" y="2449"/>
                    <a:pt x="7" y="2477"/>
                    <a:pt x="7" y="2511"/>
                  </a:cubicBezTo>
                  <a:cubicBezTo>
                    <a:pt x="0" y="2539"/>
                    <a:pt x="7" y="2574"/>
                    <a:pt x="0" y="2602"/>
                  </a:cubicBezTo>
                  <a:lnTo>
                    <a:pt x="0" y="2629"/>
                  </a:lnTo>
                  <a:lnTo>
                    <a:pt x="0" y="2719"/>
                  </a:lnTo>
                  <a:cubicBezTo>
                    <a:pt x="0" y="2817"/>
                    <a:pt x="7" y="2907"/>
                    <a:pt x="14" y="3004"/>
                  </a:cubicBezTo>
                  <a:cubicBezTo>
                    <a:pt x="14" y="3025"/>
                    <a:pt x="14" y="3045"/>
                    <a:pt x="21" y="3066"/>
                  </a:cubicBezTo>
                  <a:cubicBezTo>
                    <a:pt x="21" y="3087"/>
                    <a:pt x="28" y="3115"/>
                    <a:pt x="28" y="3143"/>
                  </a:cubicBezTo>
                  <a:cubicBezTo>
                    <a:pt x="49" y="3254"/>
                    <a:pt x="70" y="3364"/>
                    <a:pt x="105" y="3475"/>
                  </a:cubicBezTo>
                  <a:cubicBezTo>
                    <a:pt x="111" y="3510"/>
                    <a:pt x="125" y="3538"/>
                    <a:pt x="132" y="3573"/>
                  </a:cubicBezTo>
                  <a:lnTo>
                    <a:pt x="139" y="3600"/>
                  </a:lnTo>
                  <a:cubicBezTo>
                    <a:pt x="153" y="3621"/>
                    <a:pt x="160" y="3649"/>
                    <a:pt x="167" y="3670"/>
                  </a:cubicBezTo>
                  <a:lnTo>
                    <a:pt x="174" y="3690"/>
                  </a:lnTo>
                  <a:cubicBezTo>
                    <a:pt x="188" y="3718"/>
                    <a:pt x="195" y="3746"/>
                    <a:pt x="209" y="3774"/>
                  </a:cubicBezTo>
                  <a:cubicBezTo>
                    <a:pt x="313" y="4030"/>
                    <a:pt x="465" y="4273"/>
                    <a:pt x="639" y="4488"/>
                  </a:cubicBezTo>
                  <a:lnTo>
                    <a:pt x="666" y="4516"/>
                  </a:lnTo>
                  <a:lnTo>
                    <a:pt x="680" y="4537"/>
                  </a:lnTo>
                  <a:lnTo>
                    <a:pt x="743" y="4606"/>
                  </a:lnTo>
                  <a:lnTo>
                    <a:pt x="757" y="4620"/>
                  </a:lnTo>
                  <a:lnTo>
                    <a:pt x="819" y="4675"/>
                  </a:lnTo>
                  <a:lnTo>
                    <a:pt x="833" y="4696"/>
                  </a:lnTo>
                  <a:lnTo>
                    <a:pt x="902" y="4759"/>
                  </a:lnTo>
                  <a:lnTo>
                    <a:pt x="916" y="4773"/>
                  </a:lnTo>
                  <a:lnTo>
                    <a:pt x="978" y="4828"/>
                  </a:lnTo>
                  <a:lnTo>
                    <a:pt x="992" y="4842"/>
                  </a:lnTo>
                  <a:lnTo>
                    <a:pt x="1069" y="4897"/>
                  </a:lnTo>
                  <a:lnTo>
                    <a:pt x="1083" y="4911"/>
                  </a:lnTo>
                  <a:lnTo>
                    <a:pt x="1152" y="4960"/>
                  </a:lnTo>
                  <a:lnTo>
                    <a:pt x="1173" y="4974"/>
                  </a:lnTo>
                  <a:lnTo>
                    <a:pt x="1249" y="5029"/>
                  </a:lnTo>
                  <a:lnTo>
                    <a:pt x="1263" y="5036"/>
                  </a:lnTo>
                  <a:lnTo>
                    <a:pt x="1332" y="5078"/>
                  </a:lnTo>
                  <a:lnTo>
                    <a:pt x="1353" y="5092"/>
                  </a:lnTo>
                  <a:lnTo>
                    <a:pt x="1443" y="5140"/>
                  </a:lnTo>
                  <a:lnTo>
                    <a:pt x="1450" y="5147"/>
                  </a:lnTo>
                  <a:lnTo>
                    <a:pt x="1533" y="5189"/>
                  </a:lnTo>
                  <a:lnTo>
                    <a:pt x="1554" y="5196"/>
                  </a:lnTo>
                  <a:lnTo>
                    <a:pt x="1637" y="5237"/>
                  </a:lnTo>
                  <a:lnTo>
                    <a:pt x="1651" y="5244"/>
                  </a:lnTo>
                  <a:lnTo>
                    <a:pt x="1728" y="5272"/>
                  </a:lnTo>
                  <a:lnTo>
                    <a:pt x="1755" y="5286"/>
                  </a:lnTo>
                  <a:lnTo>
                    <a:pt x="1846" y="5320"/>
                  </a:lnTo>
                  <a:lnTo>
                    <a:pt x="1852" y="5320"/>
                  </a:lnTo>
                  <a:lnTo>
                    <a:pt x="1943" y="5348"/>
                  </a:lnTo>
                  <a:lnTo>
                    <a:pt x="1963" y="5355"/>
                  </a:lnTo>
                  <a:lnTo>
                    <a:pt x="2061" y="5376"/>
                  </a:lnTo>
                  <a:lnTo>
                    <a:pt x="2067" y="5376"/>
                  </a:lnTo>
                  <a:lnTo>
                    <a:pt x="2158" y="5397"/>
                  </a:lnTo>
                  <a:lnTo>
                    <a:pt x="2178" y="5404"/>
                  </a:lnTo>
                  <a:lnTo>
                    <a:pt x="2282" y="5425"/>
                  </a:lnTo>
                  <a:lnTo>
                    <a:pt x="2380" y="5438"/>
                  </a:lnTo>
                  <a:lnTo>
                    <a:pt x="2407" y="5438"/>
                  </a:lnTo>
                  <a:lnTo>
                    <a:pt x="2511" y="5452"/>
                  </a:lnTo>
                  <a:lnTo>
                    <a:pt x="2969" y="5452"/>
                  </a:lnTo>
                  <a:lnTo>
                    <a:pt x="3073" y="5438"/>
                  </a:lnTo>
                  <a:lnTo>
                    <a:pt x="3101" y="5438"/>
                  </a:lnTo>
                  <a:lnTo>
                    <a:pt x="3191" y="5425"/>
                  </a:lnTo>
                  <a:lnTo>
                    <a:pt x="3198" y="5425"/>
                  </a:lnTo>
                  <a:lnTo>
                    <a:pt x="3302" y="5404"/>
                  </a:lnTo>
                  <a:lnTo>
                    <a:pt x="3323" y="5397"/>
                  </a:lnTo>
                  <a:lnTo>
                    <a:pt x="3413" y="5376"/>
                  </a:lnTo>
                  <a:lnTo>
                    <a:pt x="3420" y="5376"/>
                  </a:lnTo>
                  <a:lnTo>
                    <a:pt x="3517" y="5355"/>
                  </a:lnTo>
                  <a:lnTo>
                    <a:pt x="3538" y="5348"/>
                  </a:lnTo>
                  <a:lnTo>
                    <a:pt x="3621" y="5320"/>
                  </a:lnTo>
                  <a:lnTo>
                    <a:pt x="3635" y="5320"/>
                  </a:lnTo>
                  <a:lnTo>
                    <a:pt x="3725" y="5286"/>
                  </a:lnTo>
                  <a:lnTo>
                    <a:pt x="3746" y="5272"/>
                  </a:lnTo>
                  <a:lnTo>
                    <a:pt x="3829" y="5244"/>
                  </a:lnTo>
                  <a:lnTo>
                    <a:pt x="3843" y="5237"/>
                  </a:lnTo>
                  <a:lnTo>
                    <a:pt x="3926" y="5196"/>
                  </a:lnTo>
                  <a:lnTo>
                    <a:pt x="3947" y="5189"/>
                  </a:lnTo>
                  <a:lnTo>
                    <a:pt x="4030" y="5147"/>
                  </a:lnTo>
                  <a:lnTo>
                    <a:pt x="4037" y="5140"/>
                  </a:lnTo>
                  <a:lnTo>
                    <a:pt x="4128" y="5092"/>
                  </a:lnTo>
                  <a:lnTo>
                    <a:pt x="4148" y="5078"/>
                  </a:lnTo>
                  <a:lnTo>
                    <a:pt x="4218" y="5036"/>
                  </a:lnTo>
                  <a:lnTo>
                    <a:pt x="4232" y="5029"/>
                  </a:lnTo>
                  <a:lnTo>
                    <a:pt x="4308" y="4974"/>
                  </a:lnTo>
                  <a:lnTo>
                    <a:pt x="4329" y="4960"/>
                  </a:lnTo>
                  <a:lnTo>
                    <a:pt x="4398" y="4911"/>
                  </a:lnTo>
                  <a:lnTo>
                    <a:pt x="4412" y="4897"/>
                  </a:lnTo>
                  <a:lnTo>
                    <a:pt x="4488" y="4842"/>
                  </a:lnTo>
                  <a:lnTo>
                    <a:pt x="4502" y="4828"/>
                  </a:lnTo>
                  <a:lnTo>
                    <a:pt x="4564" y="4773"/>
                  </a:lnTo>
                  <a:lnTo>
                    <a:pt x="4578" y="4759"/>
                  </a:lnTo>
                  <a:lnTo>
                    <a:pt x="4648" y="4696"/>
                  </a:lnTo>
                  <a:lnTo>
                    <a:pt x="4662" y="4675"/>
                  </a:lnTo>
                  <a:lnTo>
                    <a:pt x="4724" y="4620"/>
                  </a:lnTo>
                  <a:lnTo>
                    <a:pt x="4738" y="4606"/>
                  </a:lnTo>
                  <a:cubicBezTo>
                    <a:pt x="4759" y="4585"/>
                    <a:pt x="4780" y="4558"/>
                    <a:pt x="4800" y="4537"/>
                  </a:cubicBezTo>
                  <a:lnTo>
                    <a:pt x="4814" y="4516"/>
                  </a:lnTo>
                  <a:lnTo>
                    <a:pt x="4842" y="4488"/>
                  </a:lnTo>
                  <a:cubicBezTo>
                    <a:pt x="5022" y="4273"/>
                    <a:pt x="5168" y="4030"/>
                    <a:pt x="5272" y="3774"/>
                  </a:cubicBezTo>
                  <a:cubicBezTo>
                    <a:pt x="5286" y="3746"/>
                    <a:pt x="5293" y="3718"/>
                    <a:pt x="5307" y="3690"/>
                  </a:cubicBezTo>
                  <a:lnTo>
                    <a:pt x="5314" y="3670"/>
                  </a:lnTo>
                  <a:cubicBezTo>
                    <a:pt x="5321" y="3649"/>
                    <a:pt x="5327" y="3621"/>
                    <a:pt x="5341" y="3600"/>
                  </a:cubicBezTo>
                  <a:lnTo>
                    <a:pt x="5348" y="3573"/>
                  </a:lnTo>
                  <a:cubicBezTo>
                    <a:pt x="5355" y="3538"/>
                    <a:pt x="5369" y="3510"/>
                    <a:pt x="5376" y="3475"/>
                  </a:cubicBezTo>
                  <a:cubicBezTo>
                    <a:pt x="5411" y="3364"/>
                    <a:pt x="5432" y="3254"/>
                    <a:pt x="5452" y="3143"/>
                  </a:cubicBezTo>
                  <a:cubicBezTo>
                    <a:pt x="5452" y="3115"/>
                    <a:pt x="5459" y="3087"/>
                    <a:pt x="5459" y="3066"/>
                  </a:cubicBezTo>
                  <a:cubicBezTo>
                    <a:pt x="5466" y="3038"/>
                    <a:pt x="5466" y="3025"/>
                    <a:pt x="5466" y="3004"/>
                  </a:cubicBezTo>
                  <a:cubicBezTo>
                    <a:pt x="5473" y="2907"/>
                    <a:pt x="5480" y="2817"/>
                    <a:pt x="5480" y="2719"/>
                  </a:cubicBezTo>
                  <a:lnTo>
                    <a:pt x="5480" y="2629"/>
                  </a:lnTo>
                  <a:lnTo>
                    <a:pt x="5480" y="2602"/>
                  </a:lnTo>
                  <a:cubicBezTo>
                    <a:pt x="5480" y="2574"/>
                    <a:pt x="5480" y="2539"/>
                    <a:pt x="5473" y="2511"/>
                  </a:cubicBezTo>
                  <a:cubicBezTo>
                    <a:pt x="5466" y="2477"/>
                    <a:pt x="5466" y="2449"/>
                    <a:pt x="5466" y="2414"/>
                  </a:cubicBezTo>
                  <a:lnTo>
                    <a:pt x="5466" y="2393"/>
                  </a:lnTo>
                  <a:cubicBezTo>
                    <a:pt x="5459" y="2331"/>
                    <a:pt x="5445" y="2269"/>
                    <a:pt x="5438" y="2213"/>
                  </a:cubicBezTo>
                  <a:lnTo>
                    <a:pt x="5438" y="2185"/>
                  </a:lnTo>
                  <a:cubicBezTo>
                    <a:pt x="5425" y="2130"/>
                    <a:pt x="5411" y="2074"/>
                    <a:pt x="5397" y="2012"/>
                  </a:cubicBezTo>
                  <a:lnTo>
                    <a:pt x="5390" y="1991"/>
                  </a:lnTo>
                  <a:cubicBezTo>
                    <a:pt x="5376" y="1929"/>
                    <a:pt x="5355" y="1873"/>
                    <a:pt x="5334" y="1818"/>
                  </a:cubicBezTo>
                  <a:lnTo>
                    <a:pt x="5327" y="1797"/>
                  </a:lnTo>
                  <a:cubicBezTo>
                    <a:pt x="5307" y="1734"/>
                    <a:pt x="5286" y="1679"/>
                    <a:pt x="5265" y="1630"/>
                  </a:cubicBezTo>
                  <a:lnTo>
                    <a:pt x="5258" y="1610"/>
                  </a:lnTo>
                  <a:cubicBezTo>
                    <a:pt x="5230" y="1554"/>
                    <a:pt x="5203" y="1499"/>
                    <a:pt x="5175" y="1443"/>
                  </a:cubicBezTo>
                  <a:lnTo>
                    <a:pt x="5168" y="1429"/>
                  </a:lnTo>
                  <a:cubicBezTo>
                    <a:pt x="5140" y="1374"/>
                    <a:pt x="5112" y="1325"/>
                    <a:pt x="5078" y="1270"/>
                  </a:cubicBezTo>
                  <a:lnTo>
                    <a:pt x="5071" y="1256"/>
                  </a:lnTo>
                  <a:cubicBezTo>
                    <a:pt x="5036" y="1200"/>
                    <a:pt x="5001" y="1152"/>
                    <a:pt x="4967" y="1103"/>
                  </a:cubicBezTo>
                  <a:cubicBezTo>
                    <a:pt x="4856" y="951"/>
                    <a:pt x="4731" y="812"/>
                    <a:pt x="4592" y="687"/>
                  </a:cubicBezTo>
                  <a:lnTo>
                    <a:pt x="4571" y="666"/>
                  </a:lnTo>
                  <a:lnTo>
                    <a:pt x="4551" y="646"/>
                  </a:lnTo>
                  <a:lnTo>
                    <a:pt x="4537" y="632"/>
                  </a:lnTo>
                  <a:lnTo>
                    <a:pt x="4523" y="625"/>
                  </a:lnTo>
                  <a:lnTo>
                    <a:pt x="4509" y="611"/>
                  </a:lnTo>
                  <a:lnTo>
                    <a:pt x="4502" y="604"/>
                  </a:lnTo>
                  <a:lnTo>
                    <a:pt x="4474" y="583"/>
                  </a:lnTo>
                  <a:lnTo>
                    <a:pt x="4447" y="562"/>
                  </a:lnTo>
                  <a:lnTo>
                    <a:pt x="4426" y="541"/>
                  </a:lnTo>
                  <a:lnTo>
                    <a:pt x="4398" y="521"/>
                  </a:lnTo>
                  <a:lnTo>
                    <a:pt x="4370" y="500"/>
                  </a:lnTo>
                  <a:lnTo>
                    <a:pt x="4343" y="486"/>
                  </a:lnTo>
                  <a:lnTo>
                    <a:pt x="4322" y="465"/>
                  </a:lnTo>
                  <a:lnTo>
                    <a:pt x="4294" y="444"/>
                  </a:lnTo>
                  <a:lnTo>
                    <a:pt x="4266" y="430"/>
                  </a:lnTo>
                  <a:lnTo>
                    <a:pt x="4238" y="410"/>
                  </a:lnTo>
                  <a:lnTo>
                    <a:pt x="4211" y="396"/>
                  </a:lnTo>
                  <a:lnTo>
                    <a:pt x="4183" y="375"/>
                  </a:lnTo>
                  <a:lnTo>
                    <a:pt x="4155" y="361"/>
                  </a:lnTo>
                  <a:lnTo>
                    <a:pt x="4128" y="347"/>
                  </a:lnTo>
                  <a:lnTo>
                    <a:pt x="4100" y="326"/>
                  </a:lnTo>
                  <a:lnTo>
                    <a:pt x="4072" y="313"/>
                  </a:lnTo>
                  <a:lnTo>
                    <a:pt x="4044" y="299"/>
                  </a:lnTo>
                  <a:lnTo>
                    <a:pt x="4017" y="278"/>
                  </a:lnTo>
                  <a:lnTo>
                    <a:pt x="3989" y="264"/>
                  </a:lnTo>
                  <a:lnTo>
                    <a:pt x="3961" y="250"/>
                  </a:lnTo>
                  <a:lnTo>
                    <a:pt x="3933" y="236"/>
                  </a:lnTo>
                  <a:lnTo>
                    <a:pt x="3912" y="229"/>
                  </a:lnTo>
                  <a:lnTo>
                    <a:pt x="3899" y="222"/>
                  </a:lnTo>
                  <a:lnTo>
                    <a:pt x="3871" y="209"/>
                  </a:lnTo>
                  <a:lnTo>
                    <a:pt x="3850" y="202"/>
                  </a:lnTo>
                  <a:lnTo>
                    <a:pt x="3836" y="195"/>
                  </a:lnTo>
                  <a:lnTo>
                    <a:pt x="3802" y="181"/>
                  </a:lnTo>
                  <a:lnTo>
                    <a:pt x="3753" y="160"/>
                  </a:lnTo>
                  <a:lnTo>
                    <a:pt x="3725" y="153"/>
                  </a:lnTo>
                  <a:lnTo>
                    <a:pt x="3691" y="139"/>
                  </a:lnTo>
                  <a:lnTo>
                    <a:pt x="3663" y="125"/>
                  </a:lnTo>
                  <a:lnTo>
                    <a:pt x="3628" y="111"/>
                  </a:lnTo>
                  <a:lnTo>
                    <a:pt x="3614" y="111"/>
                  </a:lnTo>
                  <a:lnTo>
                    <a:pt x="3600" y="104"/>
                  </a:lnTo>
                  <a:lnTo>
                    <a:pt x="3586" y="98"/>
                  </a:lnTo>
                  <a:lnTo>
                    <a:pt x="3566" y="98"/>
                  </a:lnTo>
                  <a:lnTo>
                    <a:pt x="3538" y="84"/>
                  </a:lnTo>
                  <a:lnTo>
                    <a:pt x="3503" y="77"/>
                  </a:lnTo>
                  <a:lnTo>
                    <a:pt x="3476" y="70"/>
                  </a:lnTo>
                  <a:lnTo>
                    <a:pt x="3441" y="56"/>
                  </a:lnTo>
                  <a:lnTo>
                    <a:pt x="3413" y="49"/>
                  </a:lnTo>
                  <a:lnTo>
                    <a:pt x="3378" y="42"/>
                  </a:lnTo>
                  <a:lnTo>
                    <a:pt x="3344" y="35"/>
                  </a:lnTo>
                  <a:lnTo>
                    <a:pt x="3309" y="28"/>
                  </a:lnTo>
                  <a:lnTo>
                    <a:pt x="3281" y="21"/>
                  </a:lnTo>
                  <a:lnTo>
                    <a:pt x="3247" y="14"/>
                  </a:lnTo>
                  <a:lnTo>
                    <a:pt x="3212" y="14"/>
                  </a:lnTo>
                  <a:lnTo>
                    <a:pt x="3177" y="7"/>
                  </a:lnTo>
                  <a:lnTo>
                    <a:pt x="3150"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64"/>
            <p:cNvSpPr/>
            <p:nvPr/>
          </p:nvSpPr>
          <p:spPr>
            <a:xfrm>
              <a:off x="1454346" y="3295225"/>
              <a:ext cx="132335" cy="143448"/>
            </a:xfrm>
            <a:custGeom>
              <a:avLst/>
              <a:gdLst/>
              <a:ahLst/>
              <a:cxnLst/>
              <a:rect l="l" t="t" r="r" b="b"/>
              <a:pathLst>
                <a:path w="5037" h="5460" extrusionOk="0">
                  <a:moveTo>
                    <a:pt x="1922" y="1"/>
                  </a:moveTo>
                  <a:lnTo>
                    <a:pt x="1880" y="7"/>
                  </a:lnTo>
                  <a:lnTo>
                    <a:pt x="1852" y="14"/>
                  </a:lnTo>
                  <a:lnTo>
                    <a:pt x="1818" y="21"/>
                  </a:lnTo>
                  <a:lnTo>
                    <a:pt x="1783" y="21"/>
                  </a:lnTo>
                  <a:lnTo>
                    <a:pt x="1748" y="28"/>
                  </a:lnTo>
                  <a:lnTo>
                    <a:pt x="1721" y="35"/>
                  </a:lnTo>
                  <a:lnTo>
                    <a:pt x="1686" y="42"/>
                  </a:lnTo>
                  <a:lnTo>
                    <a:pt x="1658" y="49"/>
                  </a:lnTo>
                  <a:lnTo>
                    <a:pt x="1623" y="56"/>
                  </a:lnTo>
                  <a:lnTo>
                    <a:pt x="1589" y="63"/>
                  </a:lnTo>
                  <a:lnTo>
                    <a:pt x="1554" y="77"/>
                  </a:lnTo>
                  <a:lnTo>
                    <a:pt x="1526" y="84"/>
                  </a:lnTo>
                  <a:lnTo>
                    <a:pt x="1492" y="91"/>
                  </a:lnTo>
                  <a:lnTo>
                    <a:pt x="1464" y="105"/>
                  </a:lnTo>
                  <a:lnTo>
                    <a:pt x="1450" y="105"/>
                  </a:lnTo>
                  <a:lnTo>
                    <a:pt x="1429" y="111"/>
                  </a:lnTo>
                  <a:lnTo>
                    <a:pt x="1415" y="118"/>
                  </a:lnTo>
                  <a:lnTo>
                    <a:pt x="1402" y="118"/>
                  </a:lnTo>
                  <a:lnTo>
                    <a:pt x="1367" y="132"/>
                  </a:lnTo>
                  <a:lnTo>
                    <a:pt x="1339" y="139"/>
                  </a:lnTo>
                  <a:lnTo>
                    <a:pt x="1304" y="153"/>
                  </a:lnTo>
                  <a:lnTo>
                    <a:pt x="1277" y="167"/>
                  </a:lnTo>
                  <a:lnTo>
                    <a:pt x="1249" y="174"/>
                  </a:lnTo>
                  <a:cubicBezTo>
                    <a:pt x="0" y="1984"/>
                    <a:pt x="639" y="4481"/>
                    <a:pt x="2608" y="5459"/>
                  </a:cubicBezTo>
                  <a:lnTo>
                    <a:pt x="2650" y="5459"/>
                  </a:lnTo>
                  <a:lnTo>
                    <a:pt x="2747" y="5445"/>
                  </a:lnTo>
                  <a:lnTo>
                    <a:pt x="2754" y="5445"/>
                  </a:lnTo>
                  <a:lnTo>
                    <a:pt x="2851" y="5425"/>
                  </a:lnTo>
                  <a:lnTo>
                    <a:pt x="2879" y="5425"/>
                  </a:lnTo>
                  <a:lnTo>
                    <a:pt x="2962" y="5404"/>
                  </a:lnTo>
                  <a:lnTo>
                    <a:pt x="2969" y="5404"/>
                  </a:lnTo>
                  <a:lnTo>
                    <a:pt x="3066" y="5376"/>
                  </a:lnTo>
                  <a:lnTo>
                    <a:pt x="3087" y="5369"/>
                  </a:lnTo>
                  <a:lnTo>
                    <a:pt x="3177" y="5341"/>
                  </a:lnTo>
                  <a:lnTo>
                    <a:pt x="3184" y="5341"/>
                  </a:lnTo>
                  <a:lnTo>
                    <a:pt x="3281" y="5307"/>
                  </a:lnTo>
                  <a:lnTo>
                    <a:pt x="3302" y="5300"/>
                  </a:lnTo>
                  <a:lnTo>
                    <a:pt x="3385" y="5265"/>
                  </a:lnTo>
                  <a:lnTo>
                    <a:pt x="3392" y="5258"/>
                  </a:lnTo>
                  <a:lnTo>
                    <a:pt x="3482" y="5217"/>
                  </a:lnTo>
                  <a:lnTo>
                    <a:pt x="3503" y="5210"/>
                  </a:lnTo>
                  <a:lnTo>
                    <a:pt x="3579" y="5168"/>
                  </a:lnTo>
                  <a:lnTo>
                    <a:pt x="3593" y="5161"/>
                  </a:lnTo>
                  <a:lnTo>
                    <a:pt x="3677" y="5112"/>
                  </a:lnTo>
                  <a:lnTo>
                    <a:pt x="3697" y="5106"/>
                  </a:lnTo>
                  <a:lnTo>
                    <a:pt x="3774" y="5057"/>
                  </a:lnTo>
                  <a:lnTo>
                    <a:pt x="3781" y="5050"/>
                  </a:lnTo>
                  <a:lnTo>
                    <a:pt x="3864" y="4995"/>
                  </a:lnTo>
                  <a:lnTo>
                    <a:pt x="3885" y="4981"/>
                  </a:lnTo>
                  <a:lnTo>
                    <a:pt x="3947" y="4932"/>
                  </a:lnTo>
                  <a:lnTo>
                    <a:pt x="3961" y="4925"/>
                  </a:lnTo>
                  <a:lnTo>
                    <a:pt x="4037" y="4863"/>
                  </a:lnTo>
                  <a:lnTo>
                    <a:pt x="4058" y="4849"/>
                  </a:lnTo>
                  <a:lnTo>
                    <a:pt x="4120" y="4793"/>
                  </a:lnTo>
                  <a:lnTo>
                    <a:pt x="4127" y="4780"/>
                  </a:lnTo>
                  <a:lnTo>
                    <a:pt x="4204" y="4717"/>
                  </a:lnTo>
                  <a:lnTo>
                    <a:pt x="4218" y="4703"/>
                  </a:lnTo>
                  <a:lnTo>
                    <a:pt x="4273" y="4641"/>
                  </a:lnTo>
                  <a:lnTo>
                    <a:pt x="4287" y="4627"/>
                  </a:lnTo>
                  <a:cubicBezTo>
                    <a:pt x="4308" y="4606"/>
                    <a:pt x="4329" y="4578"/>
                    <a:pt x="4349" y="4558"/>
                  </a:cubicBezTo>
                  <a:lnTo>
                    <a:pt x="4363" y="4544"/>
                  </a:lnTo>
                  <a:lnTo>
                    <a:pt x="4391" y="4509"/>
                  </a:lnTo>
                  <a:cubicBezTo>
                    <a:pt x="4571" y="4294"/>
                    <a:pt x="4717" y="4058"/>
                    <a:pt x="4828" y="3795"/>
                  </a:cubicBezTo>
                  <a:cubicBezTo>
                    <a:pt x="4835" y="3767"/>
                    <a:pt x="4849" y="3746"/>
                    <a:pt x="4856" y="3718"/>
                  </a:cubicBezTo>
                  <a:lnTo>
                    <a:pt x="4863" y="3697"/>
                  </a:lnTo>
                  <a:cubicBezTo>
                    <a:pt x="4877" y="3670"/>
                    <a:pt x="4883" y="3642"/>
                    <a:pt x="4890" y="3621"/>
                  </a:cubicBezTo>
                  <a:lnTo>
                    <a:pt x="4897" y="3593"/>
                  </a:lnTo>
                  <a:cubicBezTo>
                    <a:pt x="4911" y="3559"/>
                    <a:pt x="4918" y="3531"/>
                    <a:pt x="4932" y="3496"/>
                  </a:cubicBezTo>
                  <a:cubicBezTo>
                    <a:pt x="4960" y="3385"/>
                    <a:pt x="4988" y="3274"/>
                    <a:pt x="5001" y="3163"/>
                  </a:cubicBezTo>
                  <a:cubicBezTo>
                    <a:pt x="5001" y="3136"/>
                    <a:pt x="5008" y="3115"/>
                    <a:pt x="5015" y="3087"/>
                  </a:cubicBezTo>
                  <a:cubicBezTo>
                    <a:pt x="5015" y="3059"/>
                    <a:pt x="5015" y="3045"/>
                    <a:pt x="5022" y="3025"/>
                  </a:cubicBezTo>
                  <a:cubicBezTo>
                    <a:pt x="5029" y="2935"/>
                    <a:pt x="5036" y="2837"/>
                    <a:pt x="5036" y="2740"/>
                  </a:cubicBezTo>
                  <a:lnTo>
                    <a:pt x="5036" y="2650"/>
                  </a:lnTo>
                  <a:cubicBezTo>
                    <a:pt x="5036" y="2622"/>
                    <a:pt x="5029" y="2615"/>
                    <a:pt x="5029" y="2609"/>
                  </a:cubicBezTo>
                  <a:cubicBezTo>
                    <a:pt x="5029" y="2581"/>
                    <a:pt x="5029" y="2546"/>
                    <a:pt x="5029" y="2518"/>
                  </a:cubicBezTo>
                  <a:cubicBezTo>
                    <a:pt x="5022" y="2484"/>
                    <a:pt x="5022" y="2456"/>
                    <a:pt x="5015" y="2421"/>
                  </a:cubicBezTo>
                  <a:lnTo>
                    <a:pt x="5015" y="2400"/>
                  </a:lnTo>
                  <a:cubicBezTo>
                    <a:pt x="5008" y="2338"/>
                    <a:pt x="5001" y="2276"/>
                    <a:pt x="4988" y="2220"/>
                  </a:cubicBezTo>
                  <a:lnTo>
                    <a:pt x="4988" y="2192"/>
                  </a:lnTo>
                  <a:cubicBezTo>
                    <a:pt x="4981" y="2137"/>
                    <a:pt x="4967" y="2074"/>
                    <a:pt x="4946" y="2019"/>
                  </a:cubicBezTo>
                  <a:lnTo>
                    <a:pt x="4946" y="1998"/>
                  </a:lnTo>
                  <a:cubicBezTo>
                    <a:pt x="4925" y="1936"/>
                    <a:pt x="4911" y="1880"/>
                    <a:pt x="4890" y="1825"/>
                  </a:cubicBezTo>
                  <a:lnTo>
                    <a:pt x="4883" y="1804"/>
                  </a:lnTo>
                  <a:cubicBezTo>
                    <a:pt x="4863" y="1741"/>
                    <a:pt x="4842" y="1686"/>
                    <a:pt x="4814" y="1631"/>
                  </a:cubicBezTo>
                  <a:lnTo>
                    <a:pt x="4807" y="1617"/>
                  </a:lnTo>
                  <a:cubicBezTo>
                    <a:pt x="4786" y="1561"/>
                    <a:pt x="4759" y="1506"/>
                    <a:pt x="4731" y="1450"/>
                  </a:cubicBezTo>
                  <a:lnTo>
                    <a:pt x="4717" y="1429"/>
                  </a:lnTo>
                  <a:cubicBezTo>
                    <a:pt x="4689" y="1381"/>
                    <a:pt x="4662" y="1332"/>
                    <a:pt x="4634" y="1277"/>
                  </a:cubicBezTo>
                  <a:lnTo>
                    <a:pt x="4620" y="1263"/>
                  </a:lnTo>
                  <a:cubicBezTo>
                    <a:pt x="4592" y="1207"/>
                    <a:pt x="4557" y="1159"/>
                    <a:pt x="4516" y="1103"/>
                  </a:cubicBezTo>
                  <a:cubicBezTo>
                    <a:pt x="4412" y="958"/>
                    <a:pt x="4287" y="819"/>
                    <a:pt x="4148" y="694"/>
                  </a:cubicBezTo>
                  <a:lnTo>
                    <a:pt x="4127" y="673"/>
                  </a:lnTo>
                  <a:lnTo>
                    <a:pt x="4100" y="653"/>
                  </a:lnTo>
                  <a:lnTo>
                    <a:pt x="4086" y="639"/>
                  </a:lnTo>
                  <a:lnTo>
                    <a:pt x="4079" y="632"/>
                  </a:lnTo>
                  <a:lnTo>
                    <a:pt x="4065" y="618"/>
                  </a:lnTo>
                  <a:lnTo>
                    <a:pt x="4051" y="611"/>
                  </a:lnTo>
                  <a:lnTo>
                    <a:pt x="4030" y="590"/>
                  </a:lnTo>
                  <a:lnTo>
                    <a:pt x="4003" y="569"/>
                  </a:lnTo>
                  <a:lnTo>
                    <a:pt x="3975" y="548"/>
                  </a:lnTo>
                  <a:lnTo>
                    <a:pt x="3947" y="528"/>
                  </a:lnTo>
                  <a:lnTo>
                    <a:pt x="3926" y="507"/>
                  </a:lnTo>
                  <a:lnTo>
                    <a:pt x="3899" y="493"/>
                  </a:lnTo>
                  <a:lnTo>
                    <a:pt x="3871" y="472"/>
                  </a:lnTo>
                  <a:lnTo>
                    <a:pt x="3843" y="451"/>
                  </a:lnTo>
                  <a:lnTo>
                    <a:pt x="3822" y="437"/>
                  </a:lnTo>
                  <a:lnTo>
                    <a:pt x="3794" y="417"/>
                  </a:lnTo>
                  <a:lnTo>
                    <a:pt x="3767" y="403"/>
                  </a:lnTo>
                  <a:lnTo>
                    <a:pt x="3739" y="382"/>
                  </a:lnTo>
                  <a:lnTo>
                    <a:pt x="3711" y="368"/>
                  </a:lnTo>
                  <a:lnTo>
                    <a:pt x="3684" y="347"/>
                  </a:lnTo>
                  <a:lnTo>
                    <a:pt x="3656" y="333"/>
                  </a:lnTo>
                  <a:lnTo>
                    <a:pt x="3628" y="320"/>
                  </a:lnTo>
                  <a:lnTo>
                    <a:pt x="3600" y="306"/>
                  </a:lnTo>
                  <a:lnTo>
                    <a:pt x="3573" y="285"/>
                  </a:lnTo>
                  <a:lnTo>
                    <a:pt x="3545" y="271"/>
                  </a:lnTo>
                  <a:lnTo>
                    <a:pt x="3510" y="257"/>
                  </a:lnTo>
                  <a:lnTo>
                    <a:pt x="3482" y="243"/>
                  </a:lnTo>
                  <a:lnTo>
                    <a:pt x="3468" y="236"/>
                  </a:lnTo>
                  <a:lnTo>
                    <a:pt x="3455" y="229"/>
                  </a:lnTo>
                  <a:lnTo>
                    <a:pt x="3427" y="216"/>
                  </a:lnTo>
                  <a:lnTo>
                    <a:pt x="3406" y="209"/>
                  </a:lnTo>
                  <a:lnTo>
                    <a:pt x="3385" y="202"/>
                  </a:lnTo>
                  <a:lnTo>
                    <a:pt x="3358" y="188"/>
                  </a:lnTo>
                  <a:lnTo>
                    <a:pt x="3309" y="167"/>
                  </a:lnTo>
                  <a:lnTo>
                    <a:pt x="3281" y="153"/>
                  </a:lnTo>
                  <a:lnTo>
                    <a:pt x="3247" y="139"/>
                  </a:lnTo>
                  <a:lnTo>
                    <a:pt x="3219" y="132"/>
                  </a:lnTo>
                  <a:lnTo>
                    <a:pt x="3184" y="118"/>
                  </a:lnTo>
                  <a:lnTo>
                    <a:pt x="3170" y="118"/>
                  </a:lnTo>
                  <a:lnTo>
                    <a:pt x="3156" y="111"/>
                  </a:lnTo>
                  <a:lnTo>
                    <a:pt x="3136" y="105"/>
                  </a:lnTo>
                  <a:lnTo>
                    <a:pt x="3122" y="105"/>
                  </a:lnTo>
                  <a:lnTo>
                    <a:pt x="3094" y="91"/>
                  </a:lnTo>
                  <a:lnTo>
                    <a:pt x="3059" y="84"/>
                  </a:lnTo>
                  <a:lnTo>
                    <a:pt x="3025" y="77"/>
                  </a:lnTo>
                  <a:lnTo>
                    <a:pt x="2997" y="63"/>
                  </a:lnTo>
                  <a:lnTo>
                    <a:pt x="2962" y="56"/>
                  </a:lnTo>
                  <a:lnTo>
                    <a:pt x="2927" y="49"/>
                  </a:lnTo>
                  <a:lnTo>
                    <a:pt x="2900" y="42"/>
                  </a:lnTo>
                  <a:lnTo>
                    <a:pt x="2865" y="35"/>
                  </a:lnTo>
                  <a:lnTo>
                    <a:pt x="2830" y="28"/>
                  </a:lnTo>
                  <a:lnTo>
                    <a:pt x="2796" y="21"/>
                  </a:lnTo>
                  <a:lnTo>
                    <a:pt x="2768" y="21"/>
                  </a:lnTo>
                  <a:lnTo>
                    <a:pt x="2733" y="14"/>
                  </a:lnTo>
                  <a:lnTo>
                    <a:pt x="2699" y="7"/>
                  </a:lnTo>
                  <a:lnTo>
                    <a:pt x="2664" y="1"/>
                  </a:ln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64"/>
            <p:cNvSpPr/>
            <p:nvPr/>
          </p:nvSpPr>
          <p:spPr>
            <a:xfrm>
              <a:off x="1506996" y="3210890"/>
              <a:ext cx="14608" cy="44453"/>
            </a:xfrm>
            <a:custGeom>
              <a:avLst/>
              <a:gdLst/>
              <a:ahLst/>
              <a:cxnLst/>
              <a:rect l="l" t="t" r="r" b="b"/>
              <a:pathLst>
                <a:path w="556" h="1692" extrusionOk="0">
                  <a:moveTo>
                    <a:pt x="278" y="1"/>
                  </a:moveTo>
                  <a:cubicBezTo>
                    <a:pt x="140" y="1"/>
                    <a:pt x="1" y="93"/>
                    <a:pt x="1" y="277"/>
                  </a:cubicBezTo>
                  <a:lnTo>
                    <a:pt x="1" y="1414"/>
                  </a:lnTo>
                  <a:cubicBezTo>
                    <a:pt x="1" y="1567"/>
                    <a:pt x="126" y="1691"/>
                    <a:pt x="278" y="1691"/>
                  </a:cubicBezTo>
                  <a:cubicBezTo>
                    <a:pt x="431" y="1691"/>
                    <a:pt x="556" y="1560"/>
                    <a:pt x="556" y="1407"/>
                  </a:cubicBezTo>
                  <a:lnTo>
                    <a:pt x="556" y="277"/>
                  </a:lnTo>
                  <a:cubicBezTo>
                    <a:pt x="556" y="93"/>
                    <a:pt x="417" y="1"/>
                    <a:pt x="278"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64"/>
            <p:cNvSpPr/>
            <p:nvPr/>
          </p:nvSpPr>
          <p:spPr>
            <a:xfrm>
              <a:off x="1430307" y="3230489"/>
              <a:ext cx="33892" cy="40696"/>
            </a:xfrm>
            <a:custGeom>
              <a:avLst/>
              <a:gdLst/>
              <a:ahLst/>
              <a:cxnLst/>
              <a:rect l="l" t="t" r="r" b="b"/>
              <a:pathLst>
                <a:path w="1290" h="1549" extrusionOk="0">
                  <a:moveTo>
                    <a:pt x="385" y="0"/>
                  </a:moveTo>
                  <a:cubicBezTo>
                    <a:pt x="192" y="0"/>
                    <a:pt x="0" y="206"/>
                    <a:pt x="139" y="425"/>
                  </a:cubicBezTo>
                  <a:lnTo>
                    <a:pt x="700" y="1410"/>
                  </a:lnTo>
                  <a:cubicBezTo>
                    <a:pt x="749" y="1493"/>
                    <a:pt x="846" y="1549"/>
                    <a:pt x="943" y="1549"/>
                  </a:cubicBezTo>
                  <a:cubicBezTo>
                    <a:pt x="1158" y="1549"/>
                    <a:pt x="1290" y="1313"/>
                    <a:pt x="1186" y="1133"/>
                  </a:cubicBezTo>
                  <a:lnTo>
                    <a:pt x="617" y="148"/>
                  </a:lnTo>
                  <a:cubicBezTo>
                    <a:pt x="561" y="43"/>
                    <a:pt x="473" y="0"/>
                    <a:pt x="385"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64"/>
            <p:cNvSpPr/>
            <p:nvPr/>
          </p:nvSpPr>
          <p:spPr>
            <a:xfrm>
              <a:off x="1374872" y="3284768"/>
              <a:ext cx="47002" cy="29793"/>
            </a:xfrm>
            <a:custGeom>
              <a:avLst/>
              <a:gdLst/>
              <a:ahLst/>
              <a:cxnLst/>
              <a:rect l="l" t="t" r="r" b="b"/>
              <a:pathLst>
                <a:path w="1789" h="1134" extrusionOk="0">
                  <a:moveTo>
                    <a:pt x="412" y="0"/>
                  </a:moveTo>
                  <a:cubicBezTo>
                    <a:pt x="160" y="0"/>
                    <a:pt x="0" y="373"/>
                    <a:pt x="286" y="530"/>
                  </a:cubicBezTo>
                  <a:lnTo>
                    <a:pt x="1264" y="1092"/>
                  </a:lnTo>
                  <a:cubicBezTo>
                    <a:pt x="1305" y="1120"/>
                    <a:pt x="1354" y="1134"/>
                    <a:pt x="1402" y="1134"/>
                  </a:cubicBezTo>
                  <a:cubicBezTo>
                    <a:pt x="1405" y="1134"/>
                    <a:pt x="1407" y="1134"/>
                    <a:pt x="1410" y="1134"/>
                  </a:cubicBezTo>
                  <a:cubicBezTo>
                    <a:pt x="1695" y="1134"/>
                    <a:pt x="1789" y="751"/>
                    <a:pt x="1541" y="614"/>
                  </a:cubicBezTo>
                  <a:lnTo>
                    <a:pt x="563" y="45"/>
                  </a:lnTo>
                  <a:cubicBezTo>
                    <a:pt x="511" y="14"/>
                    <a:pt x="460" y="0"/>
                    <a:pt x="41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64"/>
            <p:cNvSpPr/>
            <p:nvPr/>
          </p:nvSpPr>
          <p:spPr>
            <a:xfrm>
              <a:off x="1356297" y="3359198"/>
              <a:ext cx="49235" cy="14581"/>
            </a:xfrm>
            <a:custGeom>
              <a:avLst/>
              <a:gdLst/>
              <a:ahLst/>
              <a:cxnLst/>
              <a:rect l="l" t="t" r="r" b="b"/>
              <a:pathLst>
                <a:path w="1874" h="555" extrusionOk="0">
                  <a:moveTo>
                    <a:pt x="368" y="0"/>
                  </a:moveTo>
                  <a:cubicBezTo>
                    <a:pt x="1" y="0"/>
                    <a:pt x="1" y="555"/>
                    <a:pt x="368" y="555"/>
                  </a:cubicBezTo>
                  <a:lnTo>
                    <a:pt x="1506" y="555"/>
                  </a:lnTo>
                  <a:cubicBezTo>
                    <a:pt x="1873" y="555"/>
                    <a:pt x="1873" y="0"/>
                    <a:pt x="150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64"/>
            <p:cNvSpPr/>
            <p:nvPr/>
          </p:nvSpPr>
          <p:spPr>
            <a:xfrm>
              <a:off x="1375686" y="3418311"/>
              <a:ext cx="46476" cy="29478"/>
            </a:xfrm>
            <a:custGeom>
              <a:avLst/>
              <a:gdLst/>
              <a:ahLst/>
              <a:cxnLst/>
              <a:rect l="l" t="t" r="r" b="b"/>
              <a:pathLst>
                <a:path w="1769" h="1122" extrusionOk="0">
                  <a:moveTo>
                    <a:pt x="1373" y="1"/>
                  </a:moveTo>
                  <a:cubicBezTo>
                    <a:pt x="1329" y="1"/>
                    <a:pt x="1281" y="13"/>
                    <a:pt x="1233" y="39"/>
                  </a:cubicBezTo>
                  <a:lnTo>
                    <a:pt x="255" y="601"/>
                  </a:lnTo>
                  <a:cubicBezTo>
                    <a:pt x="0" y="745"/>
                    <a:pt x="100" y="1121"/>
                    <a:pt x="386" y="1121"/>
                  </a:cubicBezTo>
                  <a:cubicBezTo>
                    <a:pt x="388" y="1121"/>
                    <a:pt x="391" y="1121"/>
                    <a:pt x="393" y="1121"/>
                  </a:cubicBezTo>
                  <a:cubicBezTo>
                    <a:pt x="442" y="1121"/>
                    <a:pt x="490" y="1107"/>
                    <a:pt x="532" y="1086"/>
                  </a:cubicBezTo>
                  <a:lnTo>
                    <a:pt x="1510" y="518"/>
                  </a:lnTo>
                  <a:cubicBezTo>
                    <a:pt x="1769" y="359"/>
                    <a:pt x="1619" y="1"/>
                    <a:pt x="1373"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64"/>
            <p:cNvSpPr/>
            <p:nvPr/>
          </p:nvSpPr>
          <p:spPr>
            <a:xfrm>
              <a:off x="1606701" y="3284689"/>
              <a:ext cx="46870" cy="29872"/>
            </a:xfrm>
            <a:custGeom>
              <a:avLst/>
              <a:gdLst/>
              <a:ahLst/>
              <a:cxnLst/>
              <a:rect l="l" t="t" r="r" b="b"/>
              <a:pathLst>
                <a:path w="1784" h="1137" extrusionOk="0">
                  <a:moveTo>
                    <a:pt x="1381" y="1"/>
                  </a:moveTo>
                  <a:cubicBezTo>
                    <a:pt x="1333" y="1"/>
                    <a:pt x="1281" y="15"/>
                    <a:pt x="1228" y="48"/>
                  </a:cubicBezTo>
                  <a:lnTo>
                    <a:pt x="250" y="617"/>
                  </a:lnTo>
                  <a:cubicBezTo>
                    <a:pt x="0" y="755"/>
                    <a:pt x="97" y="1137"/>
                    <a:pt x="388" y="1137"/>
                  </a:cubicBezTo>
                  <a:cubicBezTo>
                    <a:pt x="437" y="1137"/>
                    <a:pt x="486" y="1123"/>
                    <a:pt x="527" y="1095"/>
                  </a:cubicBezTo>
                  <a:lnTo>
                    <a:pt x="1505" y="526"/>
                  </a:lnTo>
                  <a:cubicBezTo>
                    <a:pt x="1784" y="375"/>
                    <a:pt x="1630" y="1"/>
                    <a:pt x="1381"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64"/>
            <p:cNvSpPr/>
            <p:nvPr/>
          </p:nvSpPr>
          <p:spPr>
            <a:xfrm>
              <a:off x="1564402" y="3230857"/>
              <a:ext cx="33419" cy="40328"/>
            </a:xfrm>
            <a:custGeom>
              <a:avLst/>
              <a:gdLst/>
              <a:ahLst/>
              <a:cxnLst/>
              <a:rect l="l" t="t" r="r" b="b"/>
              <a:pathLst>
                <a:path w="1272" h="1535" extrusionOk="0">
                  <a:moveTo>
                    <a:pt x="900" y="0"/>
                  </a:moveTo>
                  <a:cubicBezTo>
                    <a:pt x="816" y="0"/>
                    <a:pt x="732" y="39"/>
                    <a:pt x="674" y="134"/>
                  </a:cubicBezTo>
                  <a:lnTo>
                    <a:pt x="105" y="1119"/>
                  </a:lnTo>
                  <a:cubicBezTo>
                    <a:pt x="1" y="1299"/>
                    <a:pt x="133" y="1535"/>
                    <a:pt x="348" y="1535"/>
                  </a:cubicBezTo>
                  <a:cubicBezTo>
                    <a:pt x="445" y="1535"/>
                    <a:pt x="535" y="1479"/>
                    <a:pt x="590" y="1396"/>
                  </a:cubicBezTo>
                  <a:lnTo>
                    <a:pt x="1152" y="411"/>
                  </a:lnTo>
                  <a:cubicBezTo>
                    <a:pt x="1272" y="196"/>
                    <a:pt x="1087" y="0"/>
                    <a:pt x="900"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64"/>
            <p:cNvSpPr/>
            <p:nvPr/>
          </p:nvSpPr>
          <p:spPr>
            <a:xfrm>
              <a:off x="1360317" y="3362587"/>
              <a:ext cx="427348" cy="228492"/>
            </a:xfrm>
            <a:custGeom>
              <a:avLst/>
              <a:gdLst/>
              <a:ahLst/>
              <a:cxnLst/>
              <a:rect l="l" t="t" r="r" b="b"/>
              <a:pathLst>
                <a:path w="16266" h="8697" extrusionOk="0">
                  <a:moveTo>
                    <a:pt x="9272" y="1"/>
                  </a:moveTo>
                  <a:cubicBezTo>
                    <a:pt x="7689" y="1"/>
                    <a:pt x="6230" y="1084"/>
                    <a:pt x="5861" y="2722"/>
                  </a:cubicBezTo>
                  <a:cubicBezTo>
                    <a:pt x="5644" y="2651"/>
                    <a:pt x="5422" y="2616"/>
                    <a:pt x="5202" y="2616"/>
                  </a:cubicBezTo>
                  <a:cubicBezTo>
                    <a:pt x="4525" y="2616"/>
                    <a:pt x="3874" y="2943"/>
                    <a:pt x="3475" y="3520"/>
                  </a:cubicBezTo>
                  <a:cubicBezTo>
                    <a:pt x="3251" y="3461"/>
                    <a:pt x="3027" y="3433"/>
                    <a:pt x="2807" y="3433"/>
                  </a:cubicBezTo>
                  <a:cubicBezTo>
                    <a:pt x="1521" y="3433"/>
                    <a:pt x="373" y="4388"/>
                    <a:pt x="201" y="5732"/>
                  </a:cubicBezTo>
                  <a:cubicBezTo>
                    <a:pt x="0" y="7307"/>
                    <a:pt x="1228" y="8694"/>
                    <a:pt x="2816" y="8694"/>
                  </a:cubicBezTo>
                  <a:lnTo>
                    <a:pt x="13540" y="8694"/>
                  </a:lnTo>
                  <a:cubicBezTo>
                    <a:pt x="13581" y="8696"/>
                    <a:pt x="13622" y="8697"/>
                    <a:pt x="13663" y="8697"/>
                  </a:cubicBezTo>
                  <a:cubicBezTo>
                    <a:pt x="15092" y="8697"/>
                    <a:pt x="16266" y="7536"/>
                    <a:pt x="16266" y="6093"/>
                  </a:cubicBezTo>
                  <a:cubicBezTo>
                    <a:pt x="16266" y="4654"/>
                    <a:pt x="15099" y="3495"/>
                    <a:pt x="13675" y="3495"/>
                  </a:cubicBezTo>
                  <a:cubicBezTo>
                    <a:pt x="13630" y="3495"/>
                    <a:pt x="13585" y="3496"/>
                    <a:pt x="13540" y="3499"/>
                  </a:cubicBezTo>
                  <a:cubicBezTo>
                    <a:pt x="13276" y="3499"/>
                    <a:pt x="13013" y="3533"/>
                    <a:pt x="12763" y="3617"/>
                  </a:cubicBezTo>
                  <a:lnTo>
                    <a:pt x="12763" y="3499"/>
                  </a:lnTo>
                  <a:cubicBezTo>
                    <a:pt x="12763" y="2895"/>
                    <a:pt x="12603" y="2299"/>
                    <a:pt x="12305" y="1772"/>
                  </a:cubicBezTo>
                  <a:cubicBezTo>
                    <a:pt x="11695" y="579"/>
                    <a:pt x="10425" y="197"/>
                    <a:pt x="10425" y="197"/>
                  </a:cubicBezTo>
                  <a:cubicBezTo>
                    <a:pt x="10043" y="64"/>
                    <a:pt x="9654" y="1"/>
                    <a:pt x="9272" y="1"/>
                  </a:cubicBezTo>
                  <a:close/>
                </a:path>
              </a:pathLst>
            </a:custGeom>
            <a:solidFill>
              <a:srgbClr val="99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64"/>
            <p:cNvSpPr/>
            <p:nvPr/>
          </p:nvSpPr>
          <p:spPr>
            <a:xfrm>
              <a:off x="1360317" y="3431264"/>
              <a:ext cx="216512" cy="159737"/>
            </a:xfrm>
            <a:custGeom>
              <a:avLst/>
              <a:gdLst/>
              <a:ahLst/>
              <a:cxnLst/>
              <a:rect l="l" t="t" r="r" b="b"/>
              <a:pathLst>
                <a:path w="8241" h="6080" extrusionOk="0">
                  <a:moveTo>
                    <a:pt x="5195" y="1"/>
                  </a:moveTo>
                  <a:cubicBezTo>
                    <a:pt x="4523" y="1"/>
                    <a:pt x="3875" y="331"/>
                    <a:pt x="3475" y="906"/>
                  </a:cubicBezTo>
                  <a:cubicBezTo>
                    <a:pt x="3251" y="847"/>
                    <a:pt x="3027" y="819"/>
                    <a:pt x="2807" y="819"/>
                  </a:cubicBezTo>
                  <a:cubicBezTo>
                    <a:pt x="1521" y="819"/>
                    <a:pt x="373" y="1774"/>
                    <a:pt x="201" y="3118"/>
                  </a:cubicBezTo>
                  <a:cubicBezTo>
                    <a:pt x="0" y="4693"/>
                    <a:pt x="1228" y="6080"/>
                    <a:pt x="2816" y="6080"/>
                  </a:cubicBezTo>
                  <a:lnTo>
                    <a:pt x="8241" y="6080"/>
                  </a:lnTo>
                  <a:cubicBezTo>
                    <a:pt x="6652" y="4963"/>
                    <a:pt x="5709" y="3139"/>
                    <a:pt x="5709" y="1197"/>
                  </a:cubicBezTo>
                  <a:cubicBezTo>
                    <a:pt x="5709" y="822"/>
                    <a:pt x="5737" y="455"/>
                    <a:pt x="5806" y="94"/>
                  </a:cubicBezTo>
                  <a:cubicBezTo>
                    <a:pt x="5604" y="31"/>
                    <a:pt x="5399" y="1"/>
                    <a:pt x="5195" y="1"/>
                  </a:cubicBezTo>
                  <a:close/>
                </a:path>
              </a:pathLst>
            </a:custGeom>
            <a:solidFill>
              <a:srgbClr val="788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5" name="Google Shape;8565;p64"/>
          <p:cNvGrpSpPr/>
          <p:nvPr/>
        </p:nvGrpSpPr>
        <p:grpSpPr>
          <a:xfrm>
            <a:off x="1903737" y="3215540"/>
            <a:ext cx="411874" cy="370731"/>
            <a:chOff x="1903737" y="3215540"/>
            <a:chExt cx="411874" cy="370731"/>
          </a:xfrm>
        </p:grpSpPr>
        <p:sp>
          <p:nvSpPr>
            <p:cNvPr id="8566" name="Google Shape;8566;p64"/>
            <p:cNvSpPr/>
            <p:nvPr/>
          </p:nvSpPr>
          <p:spPr>
            <a:xfrm>
              <a:off x="2115940" y="3285661"/>
              <a:ext cx="77451" cy="75271"/>
            </a:xfrm>
            <a:custGeom>
              <a:avLst/>
              <a:gdLst/>
              <a:ahLst/>
              <a:cxnLst/>
              <a:rect l="l" t="t" r="r" b="b"/>
              <a:pathLst>
                <a:path w="2948" h="2865" extrusionOk="0">
                  <a:moveTo>
                    <a:pt x="1475" y="0"/>
                  </a:moveTo>
                  <a:cubicBezTo>
                    <a:pt x="1438" y="0"/>
                    <a:pt x="1401" y="25"/>
                    <a:pt x="1398" y="73"/>
                  </a:cubicBezTo>
                  <a:cubicBezTo>
                    <a:pt x="1398" y="781"/>
                    <a:pt x="822" y="1356"/>
                    <a:pt x="115" y="1356"/>
                  </a:cubicBezTo>
                  <a:cubicBezTo>
                    <a:pt x="110" y="1356"/>
                    <a:pt x="106" y="1356"/>
                    <a:pt x="102" y="1356"/>
                  </a:cubicBezTo>
                  <a:cubicBezTo>
                    <a:pt x="1" y="1356"/>
                    <a:pt x="1" y="1517"/>
                    <a:pt x="102" y="1517"/>
                  </a:cubicBezTo>
                  <a:cubicBezTo>
                    <a:pt x="106" y="1517"/>
                    <a:pt x="110" y="1516"/>
                    <a:pt x="115" y="1516"/>
                  </a:cubicBezTo>
                  <a:cubicBezTo>
                    <a:pt x="822" y="1516"/>
                    <a:pt x="1391" y="2085"/>
                    <a:pt x="1398" y="2792"/>
                  </a:cubicBezTo>
                  <a:cubicBezTo>
                    <a:pt x="1401" y="2841"/>
                    <a:pt x="1438" y="2865"/>
                    <a:pt x="1475" y="2865"/>
                  </a:cubicBezTo>
                  <a:cubicBezTo>
                    <a:pt x="1512" y="2865"/>
                    <a:pt x="1550" y="2841"/>
                    <a:pt x="1557" y="2792"/>
                  </a:cubicBezTo>
                  <a:cubicBezTo>
                    <a:pt x="1557" y="2085"/>
                    <a:pt x="2126" y="1516"/>
                    <a:pt x="2834" y="1516"/>
                  </a:cubicBezTo>
                  <a:cubicBezTo>
                    <a:pt x="2838" y="1516"/>
                    <a:pt x="2842" y="1517"/>
                    <a:pt x="2846" y="1517"/>
                  </a:cubicBezTo>
                  <a:cubicBezTo>
                    <a:pt x="2947" y="1517"/>
                    <a:pt x="2947" y="1356"/>
                    <a:pt x="2846" y="1356"/>
                  </a:cubicBezTo>
                  <a:cubicBezTo>
                    <a:pt x="2842" y="1356"/>
                    <a:pt x="2838" y="1356"/>
                    <a:pt x="2834" y="1356"/>
                  </a:cubicBezTo>
                  <a:cubicBezTo>
                    <a:pt x="2126" y="1349"/>
                    <a:pt x="1557" y="781"/>
                    <a:pt x="1557" y="73"/>
                  </a:cubicBezTo>
                  <a:cubicBezTo>
                    <a:pt x="1550" y="25"/>
                    <a:pt x="1512" y="0"/>
                    <a:pt x="1475"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64"/>
            <p:cNvSpPr/>
            <p:nvPr/>
          </p:nvSpPr>
          <p:spPr>
            <a:xfrm>
              <a:off x="2116939" y="3285425"/>
              <a:ext cx="44663" cy="74798"/>
            </a:xfrm>
            <a:custGeom>
              <a:avLst/>
              <a:gdLst/>
              <a:ahLst/>
              <a:cxnLst/>
              <a:rect l="l" t="t" r="r" b="b"/>
              <a:pathLst>
                <a:path w="1700" h="2847" extrusionOk="0">
                  <a:moveTo>
                    <a:pt x="1437" y="1"/>
                  </a:moveTo>
                  <a:cubicBezTo>
                    <a:pt x="1395" y="1"/>
                    <a:pt x="1353" y="30"/>
                    <a:pt x="1360" y="89"/>
                  </a:cubicBezTo>
                  <a:cubicBezTo>
                    <a:pt x="1353" y="589"/>
                    <a:pt x="1062" y="1039"/>
                    <a:pt x="611" y="1247"/>
                  </a:cubicBezTo>
                  <a:lnTo>
                    <a:pt x="604" y="1247"/>
                  </a:lnTo>
                  <a:cubicBezTo>
                    <a:pt x="548" y="1275"/>
                    <a:pt x="500" y="1289"/>
                    <a:pt x="444" y="1310"/>
                  </a:cubicBezTo>
                  <a:lnTo>
                    <a:pt x="430" y="1310"/>
                  </a:lnTo>
                  <a:lnTo>
                    <a:pt x="361" y="1324"/>
                  </a:lnTo>
                  <a:lnTo>
                    <a:pt x="347" y="1324"/>
                  </a:lnTo>
                  <a:cubicBezTo>
                    <a:pt x="319" y="1331"/>
                    <a:pt x="292" y="1338"/>
                    <a:pt x="271" y="1345"/>
                  </a:cubicBezTo>
                  <a:lnTo>
                    <a:pt x="257" y="1345"/>
                  </a:lnTo>
                  <a:lnTo>
                    <a:pt x="188" y="1352"/>
                  </a:lnTo>
                  <a:lnTo>
                    <a:pt x="84" y="1352"/>
                  </a:lnTo>
                  <a:cubicBezTo>
                    <a:pt x="35" y="1352"/>
                    <a:pt x="0" y="1386"/>
                    <a:pt x="0" y="1428"/>
                  </a:cubicBezTo>
                  <a:cubicBezTo>
                    <a:pt x="0" y="1476"/>
                    <a:pt x="35" y="1511"/>
                    <a:pt x="84" y="1511"/>
                  </a:cubicBezTo>
                  <a:lnTo>
                    <a:pt x="188" y="1511"/>
                  </a:lnTo>
                  <a:lnTo>
                    <a:pt x="257" y="1518"/>
                  </a:lnTo>
                  <a:lnTo>
                    <a:pt x="271" y="1518"/>
                  </a:lnTo>
                  <a:cubicBezTo>
                    <a:pt x="292" y="1525"/>
                    <a:pt x="319" y="1525"/>
                    <a:pt x="347" y="1532"/>
                  </a:cubicBezTo>
                  <a:lnTo>
                    <a:pt x="361" y="1532"/>
                  </a:lnTo>
                  <a:lnTo>
                    <a:pt x="430" y="1553"/>
                  </a:lnTo>
                  <a:lnTo>
                    <a:pt x="444" y="1553"/>
                  </a:lnTo>
                  <a:cubicBezTo>
                    <a:pt x="500" y="1567"/>
                    <a:pt x="548" y="1587"/>
                    <a:pt x="604" y="1608"/>
                  </a:cubicBezTo>
                  <a:lnTo>
                    <a:pt x="611" y="1608"/>
                  </a:lnTo>
                  <a:cubicBezTo>
                    <a:pt x="1062" y="1816"/>
                    <a:pt x="1353" y="2274"/>
                    <a:pt x="1360" y="2773"/>
                  </a:cubicBezTo>
                  <a:cubicBezTo>
                    <a:pt x="1363" y="2822"/>
                    <a:pt x="1400" y="2846"/>
                    <a:pt x="1437" y="2846"/>
                  </a:cubicBezTo>
                  <a:cubicBezTo>
                    <a:pt x="1474" y="2846"/>
                    <a:pt x="1512" y="2822"/>
                    <a:pt x="1519" y="2773"/>
                  </a:cubicBezTo>
                  <a:cubicBezTo>
                    <a:pt x="1519" y="2538"/>
                    <a:pt x="1582" y="2309"/>
                    <a:pt x="1700" y="2108"/>
                  </a:cubicBezTo>
                  <a:cubicBezTo>
                    <a:pt x="1637" y="1851"/>
                    <a:pt x="1499" y="1615"/>
                    <a:pt x="1290" y="1442"/>
                  </a:cubicBezTo>
                  <a:cubicBezTo>
                    <a:pt x="1499" y="1261"/>
                    <a:pt x="1644" y="1019"/>
                    <a:pt x="1700" y="748"/>
                  </a:cubicBezTo>
                  <a:cubicBezTo>
                    <a:pt x="1582" y="547"/>
                    <a:pt x="1519" y="318"/>
                    <a:pt x="1519" y="89"/>
                  </a:cubicBezTo>
                  <a:cubicBezTo>
                    <a:pt x="1523" y="30"/>
                    <a:pt x="1480" y="1"/>
                    <a:pt x="1437"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64"/>
            <p:cNvSpPr/>
            <p:nvPr/>
          </p:nvSpPr>
          <p:spPr>
            <a:xfrm>
              <a:off x="2200407" y="3381609"/>
              <a:ext cx="28453" cy="28453"/>
            </a:xfrm>
            <a:custGeom>
              <a:avLst/>
              <a:gdLst/>
              <a:ahLst/>
              <a:cxnLst/>
              <a:rect l="l" t="t" r="r" b="b"/>
              <a:pathLst>
                <a:path w="1083" h="1083" extrusionOk="0">
                  <a:moveTo>
                    <a:pt x="541" y="0"/>
                  </a:moveTo>
                  <a:cubicBezTo>
                    <a:pt x="236" y="0"/>
                    <a:pt x="0" y="243"/>
                    <a:pt x="0" y="541"/>
                  </a:cubicBezTo>
                  <a:cubicBezTo>
                    <a:pt x="0" y="846"/>
                    <a:pt x="236" y="1082"/>
                    <a:pt x="541" y="1082"/>
                  </a:cubicBezTo>
                  <a:cubicBezTo>
                    <a:pt x="839" y="1082"/>
                    <a:pt x="1082" y="846"/>
                    <a:pt x="1082" y="541"/>
                  </a:cubicBezTo>
                  <a:cubicBezTo>
                    <a:pt x="1082" y="243"/>
                    <a:pt x="839" y="0"/>
                    <a:pt x="541"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64"/>
            <p:cNvSpPr/>
            <p:nvPr/>
          </p:nvSpPr>
          <p:spPr>
            <a:xfrm>
              <a:off x="1942174" y="3547073"/>
              <a:ext cx="28453" cy="28453"/>
            </a:xfrm>
            <a:custGeom>
              <a:avLst/>
              <a:gdLst/>
              <a:ahLst/>
              <a:cxnLst/>
              <a:rect l="l" t="t" r="r" b="b"/>
              <a:pathLst>
                <a:path w="1083" h="1083" extrusionOk="0">
                  <a:moveTo>
                    <a:pt x="542" y="0"/>
                  </a:moveTo>
                  <a:cubicBezTo>
                    <a:pt x="243" y="0"/>
                    <a:pt x="1" y="243"/>
                    <a:pt x="1" y="541"/>
                  </a:cubicBezTo>
                  <a:cubicBezTo>
                    <a:pt x="1" y="840"/>
                    <a:pt x="243" y="1082"/>
                    <a:pt x="542" y="1082"/>
                  </a:cubicBezTo>
                  <a:cubicBezTo>
                    <a:pt x="840" y="1082"/>
                    <a:pt x="1083" y="840"/>
                    <a:pt x="1083" y="541"/>
                  </a:cubicBezTo>
                  <a:cubicBezTo>
                    <a:pt x="1083" y="243"/>
                    <a:pt x="840" y="0"/>
                    <a:pt x="542" y="0"/>
                  </a:cubicBezTo>
                  <a:close/>
                </a:path>
              </a:pathLst>
            </a:custGeom>
            <a:solidFill>
              <a:srgbClr val="516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64"/>
            <p:cNvSpPr/>
            <p:nvPr/>
          </p:nvSpPr>
          <p:spPr>
            <a:xfrm>
              <a:off x="1903737" y="3215540"/>
              <a:ext cx="411874" cy="370731"/>
            </a:xfrm>
            <a:custGeom>
              <a:avLst/>
              <a:gdLst/>
              <a:ahLst/>
              <a:cxnLst/>
              <a:rect l="l" t="t" r="r" b="b"/>
              <a:pathLst>
                <a:path w="15677" h="14111" extrusionOk="0">
                  <a:moveTo>
                    <a:pt x="5942" y="0"/>
                  </a:moveTo>
                  <a:cubicBezTo>
                    <a:pt x="5889" y="0"/>
                    <a:pt x="5834" y="12"/>
                    <a:pt x="5778" y="37"/>
                  </a:cubicBezTo>
                  <a:cubicBezTo>
                    <a:pt x="1103" y="2173"/>
                    <a:pt x="0" y="8319"/>
                    <a:pt x="3635" y="11953"/>
                  </a:cubicBezTo>
                  <a:cubicBezTo>
                    <a:pt x="5027" y="13346"/>
                    <a:pt x="6905" y="14110"/>
                    <a:pt x="8838" y="14110"/>
                  </a:cubicBezTo>
                  <a:cubicBezTo>
                    <a:pt x="9274" y="14110"/>
                    <a:pt x="9712" y="14072"/>
                    <a:pt x="10148" y="13993"/>
                  </a:cubicBezTo>
                  <a:cubicBezTo>
                    <a:pt x="12527" y="13563"/>
                    <a:pt x="14538" y="12002"/>
                    <a:pt x="15544" y="9803"/>
                  </a:cubicBezTo>
                  <a:cubicBezTo>
                    <a:pt x="15677" y="9521"/>
                    <a:pt x="15447" y="9248"/>
                    <a:pt x="15189" y="9248"/>
                  </a:cubicBezTo>
                  <a:cubicBezTo>
                    <a:pt x="15110" y="9248"/>
                    <a:pt x="15029" y="9273"/>
                    <a:pt x="14954" y="9332"/>
                  </a:cubicBezTo>
                  <a:cubicBezTo>
                    <a:pt x="13881" y="10151"/>
                    <a:pt x="12568" y="10601"/>
                    <a:pt x="11219" y="10601"/>
                  </a:cubicBezTo>
                  <a:cubicBezTo>
                    <a:pt x="11209" y="10601"/>
                    <a:pt x="11198" y="10601"/>
                    <a:pt x="11188" y="10601"/>
                  </a:cubicBezTo>
                  <a:cubicBezTo>
                    <a:pt x="10814" y="10601"/>
                    <a:pt x="10439" y="10573"/>
                    <a:pt x="10071" y="10504"/>
                  </a:cubicBezTo>
                  <a:lnTo>
                    <a:pt x="9239" y="10289"/>
                  </a:lnTo>
                  <a:cubicBezTo>
                    <a:pt x="6700" y="9449"/>
                    <a:pt x="4980" y="7077"/>
                    <a:pt x="4980" y="4393"/>
                  </a:cubicBezTo>
                  <a:cubicBezTo>
                    <a:pt x="4973" y="3034"/>
                    <a:pt x="5417" y="1709"/>
                    <a:pt x="6250" y="634"/>
                  </a:cubicBezTo>
                  <a:cubicBezTo>
                    <a:pt x="6461" y="357"/>
                    <a:pt x="6239" y="0"/>
                    <a:pt x="5942"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64"/>
            <p:cNvSpPr/>
            <p:nvPr/>
          </p:nvSpPr>
          <p:spPr>
            <a:xfrm>
              <a:off x="1920867" y="3246752"/>
              <a:ext cx="360275" cy="338889"/>
            </a:xfrm>
            <a:custGeom>
              <a:avLst/>
              <a:gdLst/>
              <a:ahLst/>
              <a:cxnLst/>
              <a:rect l="l" t="t" r="r" b="b"/>
              <a:pathLst>
                <a:path w="13713" h="12899" extrusionOk="0">
                  <a:moveTo>
                    <a:pt x="3336" y="0"/>
                  </a:moveTo>
                  <a:lnTo>
                    <a:pt x="3336" y="0"/>
                  </a:lnTo>
                  <a:cubicBezTo>
                    <a:pt x="153" y="2810"/>
                    <a:pt x="0" y="7720"/>
                    <a:pt x="2990" y="10724"/>
                  </a:cubicBezTo>
                  <a:cubicBezTo>
                    <a:pt x="4433" y="12177"/>
                    <a:pt x="6325" y="12898"/>
                    <a:pt x="8213" y="12898"/>
                  </a:cubicBezTo>
                  <a:cubicBezTo>
                    <a:pt x="10235" y="12898"/>
                    <a:pt x="12253" y="12072"/>
                    <a:pt x="13713" y="10432"/>
                  </a:cubicBezTo>
                  <a:lnTo>
                    <a:pt x="13713" y="10432"/>
                  </a:lnTo>
                  <a:cubicBezTo>
                    <a:pt x="13456" y="10661"/>
                    <a:pt x="13179" y="10869"/>
                    <a:pt x="12894" y="11057"/>
                  </a:cubicBezTo>
                  <a:cubicBezTo>
                    <a:pt x="11657" y="11868"/>
                    <a:pt x="10251" y="12264"/>
                    <a:pt x="8854" y="12264"/>
                  </a:cubicBezTo>
                  <a:cubicBezTo>
                    <a:pt x="6951" y="12264"/>
                    <a:pt x="5065" y="11530"/>
                    <a:pt x="3642" y="10106"/>
                  </a:cubicBezTo>
                  <a:cubicBezTo>
                    <a:pt x="1172" y="7637"/>
                    <a:pt x="770" y="3767"/>
                    <a:pt x="2691" y="847"/>
                  </a:cubicBezTo>
                  <a:cubicBezTo>
                    <a:pt x="2885" y="555"/>
                    <a:pt x="3100" y="271"/>
                    <a:pt x="3336" y="0"/>
                  </a:cubicBezTo>
                  <a:close/>
                </a:path>
              </a:pathLst>
            </a:custGeom>
            <a:solidFill>
              <a:srgbClr val="8D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64"/>
            <p:cNvSpPr/>
            <p:nvPr/>
          </p:nvSpPr>
          <p:spPr>
            <a:xfrm>
              <a:off x="2146285" y="3395822"/>
              <a:ext cx="16972" cy="16972"/>
            </a:xfrm>
            <a:custGeom>
              <a:avLst/>
              <a:gdLst/>
              <a:ahLst/>
              <a:cxnLst/>
              <a:rect l="l" t="t" r="r" b="b"/>
              <a:pathLst>
                <a:path w="646" h="646" extrusionOk="0">
                  <a:moveTo>
                    <a:pt x="319" y="0"/>
                  </a:moveTo>
                  <a:cubicBezTo>
                    <a:pt x="139" y="0"/>
                    <a:pt x="0" y="146"/>
                    <a:pt x="0" y="326"/>
                  </a:cubicBezTo>
                  <a:cubicBezTo>
                    <a:pt x="0" y="507"/>
                    <a:pt x="139" y="645"/>
                    <a:pt x="319" y="645"/>
                  </a:cubicBezTo>
                  <a:cubicBezTo>
                    <a:pt x="499" y="645"/>
                    <a:pt x="645" y="507"/>
                    <a:pt x="645" y="326"/>
                  </a:cubicBezTo>
                  <a:cubicBezTo>
                    <a:pt x="645" y="146"/>
                    <a:pt x="499" y="0"/>
                    <a:pt x="319"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64"/>
            <p:cNvSpPr/>
            <p:nvPr/>
          </p:nvSpPr>
          <p:spPr>
            <a:xfrm>
              <a:off x="1925228" y="3497497"/>
              <a:ext cx="16972" cy="16972"/>
            </a:xfrm>
            <a:custGeom>
              <a:avLst/>
              <a:gdLst/>
              <a:ahLst/>
              <a:cxnLst/>
              <a:rect l="l" t="t" r="r" b="b"/>
              <a:pathLst>
                <a:path w="646" h="646" extrusionOk="0">
                  <a:moveTo>
                    <a:pt x="320" y="1"/>
                  </a:moveTo>
                  <a:cubicBezTo>
                    <a:pt x="139" y="1"/>
                    <a:pt x="0" y="146"/>
                    <a:pt x="0" y="320"/>
                  </a:cubicBezTo>
                  <a:cubicBezTo>
                    <a:pt x="0" y="500"/>
                    <a:pt x="139" y="646"/>
                    <a:pt x="320" y="646"/>
                  </a:cubicBezTo>
                  <a:cubicBezTo>
                    <a:pt x="500" y="646"/>
                    <a:pt x="646" y="500"/>
                    <a:pt x="646" y="320"/>
                  </a:cubicBezTo>
                  <a:cubicBezTo>
                    <a:pt x="646" y="146"/>
                    <a:pt x="500" y="1"/>
                    <a:pt x="320" y="1"/>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64"/>
            <p:cNvSpPr/>
            <p:nvPr/>
          </p:nvSpPr>
          <p:spPr>
            <a:xfrm>
              <a:off x="2200407" y="3265169"/>
              <a:ext cx="16972" cy="16972"/>
            </a:xfrm>
            <a:custGeom>
              <a:avLst/>
              <a:gdLst/>
              <a:ahLst/>
              <a:cxnLst/>
              <a:rect l="l" t="t" r="r" b="b"/>
              <a:pathLst>
                <a:path w="646" h="646" extrusionOk="0">
                  <a:moveTo>
                    <a:pt x="326" y="0"/>
                  </a:moveTo>
                  <a:cubicBezTo>
                    <a:pt x="146" y="0"/>
                    <a:pt x="0" y="139"/>
                    <a:pt x="0" y="319"/>
                  </a:cubicBezTo>
                  <a:cubicBezTo>
                    <a:pt x="0" y="499"/>
                    <a:pt x="146" y="645"/>
                    <a:pt x="326" y="645"/>
                  </a:cubicBezTo>
                  <a:cubicBezTo>
                    <a:pt x="506" y="645"/>
                    <a:pt x="645" y="499"/>
                    <a:pt x="645" y="319"/>
                  </a:cubicBezTo>
                  <a:cubicBezTo>
                    <a:pt x="645" y="139"/>
                    <a:pt x="506" y="0"/>
                    <a:pt x="326" y="0"/>
                  </a:cubicBezTo>
                  <a:close/>
                </a:path>
              </a:pathLst>
            </a:custGeom>
            <a:solidFill>
              <a:srgbClr val="AA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5" name="Google Shape;8575;p64"/>
          <p:cNvGrpSpPr/>
          <p:nvPr/>
        </p:nvGrpSpPr>
        <p:grpSpPr>
          <a:xfrm>
            <a:off x="2468465" y="3248854"/>
            <a:ext cx="397818" cy="304078"/>
            <a:chOff x="2468465" y="3248854"/>
            <a:chExt cx="397818" cy="304078"/>
          </a:xfrm>
        </p:grpSpPr>
        <p:sp>
          <p:nvSpPr>
            <p:cNvPr id="8576" name="Google Shape;8576;p64"/>
            <p:cNvSpPr/>
            <p:nvPr/>
          </p:nvSpPr>
          <p:spPr>
            <a:xfrm>
              <a:off x="2488511" y="3248854"/>
              <a:ext cx="182988" cy="99967"/>
            </a:xfrm>
            <a:custGeom>
              <a:avLst/>
              <a:gdLst/>
              <a:ahLst/>
              <a:cxnLst/>
              <a:rect l="l" t="t" r="r" b="b"/>
              <a:pathLst>
                <a:path w="6965" h="3805" extrusionOk="0">
                  <a:moveTo>
                    <a:pt x="4042" y="0"/>
                  </a:moveTo>
                  <a:cubicBezTo>
                    <a:pt x="3341" y="0"/>
                    <a:pt x="2720" y="492"/>
                    <a:pt x="2560" y="1190"/>
                  </a:cubicBezTo>
                  <a:cubicBezTo>
                    <a:pt x="2465" y="1159"/>
                    <a:pt x="2368" y="1144"/>
                    <a:pt x="2272" y="1144"/>
                  </a:cubicBezTo>
                  <a:cubicBezTo>
                    <a:pt x="1976" y="1144"/>
                    <a:pt x="1692" y="1285"/>
                    <a:pt x="1519" y="1537"/>
                  </a:cubicBezTo>
                  <a:cubicBezTo>
                    <a:pt x="1421" y="1511"/>
                    <a:pt x="1324" y="1499"/>
                    <a:pt x="1228" y="1499"/>
                  </a:cubicBezTo>
                  <a:cubicBezTo>
                    <a:pt x="663" y="1499"/>
                    <a:pt x="162" y="1915"/>
                    <a:pt x="90" y="2508"/>
                  </a:cubicBezTo>
                  <a:cubicBezTo>
                    <a:pt x="0" y="3194"/>
                    <a:pt x="534" y="3798"/>
                    <a:pt x="1228" y="3798"/>
                  </a:cubicBezTo>
                  <a:lnTo>
                    <a:pt x="3066" y="3798"/>
                  </a:lnTo>
                  <a:lnTo>
                    <a:pt x="3898" y="3805"/>
                  </a:lnTo>
                  <a:lnTo>
                    <a:pt x="5001" y="3805"/>
                  </a:lnTo>
                  <a:cubicBezTo>
                    <a:pt x="5417" y="3035"/>
                    <a:pt x="6125" y="2473"/>
                    <a:pt x="6964" y="2237"/>
                  </a:cubicBezTo>
                  <a:cubicBezTo>
                    <a:pt x="6782" y="1800"/>
                    <a:pt x="6366" y="1531"/>
                    <a:pt x="5920" y="1531"/>
                  </a:cubicBezTo>
                  <a:cubicBezTo>
                    <a:pt x="5806" y="1531"/>
                    <a:pt x="5691" y="1549"/>
                    <a:pt x="5577" y="1585"/>
                  </a:cubicBezTo>
                  <a:lnTo>
                    <a:pt x="5577" y="1530"/>
                  </a:lnTo>
                  <a:cubicBezTo>
                    <a:pt x="5577" y="753"/>
                    <a:pt x="4994" y="94"/>
                    <a:pt x="4217" y="11"/>
                  </a:cubicBezTo>
                  <a:cubicBezTo>
                    <a:pt x="4159" y="4"/>
                    <a:pt x="4100" y="0"/>
                    <a:pt x="4042" y="0"/>
                  </a:cubicBezTo>
                  <a:close/>
                </a:path>
              </a:pathLst>
            </a:custGeom>
            <a:solidFill>
              <a:srgbClr val="99A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64"/>
            <p:cNvSpPr/>
            <p:nvPr/>
          </p:nvSpPr>
          <p:spPr>
            <a:xfrm>
              <a:off x="2468465" y="3303448"/>
              <a:ext cx="397818" cy="211389"/>
            </a:xfrm>
            <a:custGeom>
              <a:avLst/>
              <a:gdLst/>
              <a:ahLst/>
              <a:cxnLst/>
              <a:rect l="l" t="t" r="r" b="b"/>
              <a:pathLst>
                <a:path w="15142" h="8046" extrusionOk="0">
                  <a:moveTo>
                    <a:pt x="8591" y="0"/>
                  </a:moveTo>
                  <a:cubicBezTo>
                    <a:pt x="7169" y="0"/>
                    <a:pt x="5780" y="932"/>
                    <a:pt x="5417" y="2524"/>
                  </a:cubicBezTo>
                  <a:cubicBezTo>
                    <a:pt x="5213" y="2455"/>
                    <a:pt x="5004" y="2422"/>
                    <a:pt x="4797" y="2422"/>
                  </a:cubicBezTo>
                  <a:cubicBezTo>
                    <a:pt x="4175" y="2422"/>
                    <a:pt x="3576" y="2724"/>
                    <a:pt x="3212" y="3260"/>
                  </a:cubicBezTo>
                  <a:cubicBezTo>
                    <a:pt x="3003" y="3205"/>
                    <a:pt x="2795" y="3179"/>
                    <a:pt x="2590" y="3179"/>
                  </a:cubicBezTo>
                  <a:cubicBezTo>
                    <a:pt x="1399" y="3179"/>
                    <a:pt x="340" y="4063"/>
                    <a:pt x="181" y="5306"/>
                  </a:cubicBezTo>
                  <a:cubicBezTo>
                    <a:pt x="0" y="6755"/>
                    <a:pt x="1131" y="8046"/>
                    <a:pt x="2594" y="8046"/>
                  </a:cubicBezTo>
                  <a:lnTo>
                    <a:pt x="5279" y="8046"/>
                  </a:lnTo>
                  <a:cubicBezTo>
                    <a:pt x="5285" y="7191"/>
                    <a:pt x="5987" y="6548"/>
                    <a:pt x="6786" y="6548"/>
                  </a:cubicBezTo>
                  <a:cubicBezTo>
                    <a:pt x="6934" y="6548"/>
                    <a:pt x="7084" y="6570"/>
                    <a:pt x="7235" y="6617"/>
                  </a:cubicBezTo>
                  <a:lnTo>
                    <a:pt x="7235" y="6547"/>
                  </a:lnTo>
                  <a:cubicBezTo>
                    <a:pt x="7235" y="5521"/>
                    <a:pt x="8012" y="4654"/>
                    <a:pt x="9031" y="4543"/>
                  </a:cubicBezTo>
                  <a:cubicBezTo>
                    <a:pt x="9109" y="4534"/>
                    <a:pt x="9187" y="4529"/>
                    <a:pt x="9264" y="4529"/>
                  </a:cubicBezTo>
                  <a:cubicBezTo>
                    <a:pt x="10197" y="4529"/>
                    <a:pt x="11019" y="5174"/>
                    <a:pt x="11237" y="6103"/>
                  </a:cubicBezTo>
                  <a:cubicBezTo>
                    <a:pt x="11365" y="6060"/>
                    <a:pt x="11496" y="6039"/>
                    <a:pt x="11625" y="6039"/>
                  </a:cubicBezTo>
                  <a:cubicBezTo>
                    <a:pt x="12015" y="6039"/>
                    <a:pt x="12390" y="6228"/>
                    <a:pt x="12624" y="6561"/>
                  </a:cubicBezTo>
                  <a:cubicBezTo>
                    <a:pt x="12749" y="6529"/>
                    <a:pt x="12875" y="6514"/>
                    <a:pt x="12999" y="6514"/>
                  </a:cubicBezTo>
                  <a:cubicBezTo>
                    <a:pt x="13526" y="6514"/>
                    <a:pt x="14029" y="6789"/>
                    <a:pt x="14310" y="7255"/>
                  </a:cubicBezTo>
                  <a:cubicBezTo>
                    <a:pt x="15045" y="6450"/>
                    <a:pt x="15142" y="5257"/>
                    <a:pt x="14559" y="4335"/>
                  </a:cubicBezTo>
                  <a:cubicBezTo>
                    <a:pt x="14107" y="3632"/>
                    <a:pt x="13336" y="3228"/>
                    <a:pt x="12536" y="3228"/>
                  </a:cubicBezTo>
                  <a:cubicBezTo>
                    <a:pt x="12292" y="3228"/>
                    <a:pt x="12046" y="3265"/>
                    <a:pt x="11806" y="3343"/>
                  </a:cubicBezTo>
                  <a:lnTo>
                    <a:pt x="11806" y="3232"/>
                  </a:lnTo>
                  <a:cubicBezTo>
                    <a:pt x="11806" y="2712"/>
                    <a:pt x="11681" y="2191"/>
                    <a:pt x="11431" y="1727"/>
                  </a:cubicBezTo>
                  <a:lnTo>
                    <a:pt x="10939" y="1026"/>
                  </a:lnTo>
                  <a:cubicBezTo>
                    <a:pt x="10280" y="324"/>
                    <a:pt x="9430" y="0"/>
                    <a:pt x="8591" y="0"/>
                  </a:cubicBezTo>
                  <a:close/>
                </a:path>
              </a:pathLst>
            </a:custGeom>
            <a:solidFill>
              <a:srgbClr val="D0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64"/>
            <p:cNvSpPr/>
            <p:nvPr/>
          </p:nvSpPr>
          <p:spPr>
            <a:xfrm>
              <a:off x="2473930" y="3387073"/>
              <a:ext cx="138141" cy="127763"/>
            </a:xfrm>
            <a:custGeom>
              <a:avLst/>
              <a:gdLst/>
              <a:ahLst/>
              <a:cxnLst/>
              <a:rect l="l" t="t" r="r" b="b"/>
              <a:pathLst>
                <a:path w="5258" h="4863" extrusionOk="0">
                  <a:moveTo>
                    <a:pt x="2386" y="0"/>
                  </a:moveTo>
                  <a:cubicBezTo>
                    <a:pt x="1062" y="21"/>
                    <a:pt x="0" y="1103"/>
                    <a:pt x="0" y="2428"/>
                  </a:cubicBezTo>
                  <a:cubicBezTo>
                    <a:pt x="0" y="3753"/>
                    <a:pt x="1062" y="4835"/>
                    <a:pt x="2386" y="4863"/>
                  </a:cubicBezTo>
                  <a:lnTo>
                    <a:pt x="5071" y="4863"/>
                  </a:lnTo>
                  <a:cubicBezTo>
                    <a:pt x="5071" y="4613"/>
                    <a:pt x="5133" y="4370"/>
                    <a:pt x="5258" y="4148"/>
                  </a:cubicBezTo>
                  <a:cubicBezTo>
                    <a:pt x="3905" y="3115"/>
                    <a:pt x="2948" y="1651"/>
                    <a:pt x="2539" y="0"/>
                  </a:cubicBezTo>
                  <a:close/>
                </a:path>
              </a:pathLst>
            </a:custGeom>
            <a:solidFill>
              <a:srgbClr val="C2C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64"/>
            <p:cNvSpPr/>
            <p:nvPr/>
          </p:nvSpPr>
          <p:spPr>
            <a:xfrm>
              <a:off x="2488327" y="3279382"/>
              <a:ext cx="55409" cy="69438"/>
            </a:xfrm>
            <a:custGeom>
              <a:avLst/>
              <a:gdLst/>
              <a:ahLst/>
              <a:cxnLst/>
              <a:rect l="l" t="t" r="r" b="b"/>
              <a:pathLst>
                <a:path w="2109" h="2643" extrusionOk="0">
                  <a:moveTo>
                    <a:pt x="2109" y="0"/>
                  </a:moveTo>
                  <a:lnTo>
                    <a:pt x="2109" y="0"/>
                  </a:lnTo>
                  <a:cubicBezTo>
                    <a:pt x="1866" y="42"/>
                    <a:pt x="1658" y="180"/>
                    <a:pt x="1519" y="382"/>
                  </a:cubicBezTo>
                  <a:cubicBezTo>
                    <a:pt x="1421" y="356"/>
                    <a:pt x="1324" y="344"/>
                    <a:pt x="1228" y="344"/>
                  </a:cubicBezTo>
                  <a:cubicBezTo>
                    <a:pt x="665" y="344"/>
                    <a:pt x="168" y="759"/>
                    <a:pt x="90" y="1346"/>
                  </a:cubicBezTo>
                  <a:cubicBezTo>
                    <a:pt x="0" y="2032"/>
                    <a:pt x="534" y="2643"/>
                    <a:pt x="1228" y="2643"/>
                  </a:cubicBezTo>
                  <a:lnTo>
                    <a:pt x="1769" y="2643"/>
                  </a:lnTo>
                  <a:cubicBezTo>
                    <a:pt x="1762" y="2518"/>
                    <a:pt x="1762" y="2393"/>
                    <a:pt x="1762" y="2268"/>
                  </a:cubicBezTo>
                  <a:cubicBezTo>
                    <a:pt x="1755" y="1498"/>
                    <a:pt x="1873" y="735"/>
                    <a:pt x="2109" y="0"/>
                  </a:cubicBezTo>
                  <a:close/>
                </a:path>
              </a:pathLst>
            </a:custGeom>
            <a:solidFill>
              <a:srgbClr val="788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64"/>
            <p:cNvSpPr/>
            <p:nvPr/>
          </p:nvSpPr>
          <p:spPr>
            <a:xfrm>
              <a:off x="2603663" y="3420807"/>
              <a:ext cx="246226" cy="132124"/>
            </a:xfrm>
            <a:custGeom>
              <a:avLst/>
              <a:gdLst/>
              <a:ahLst/>
              <a:cxnLst/>
              <a:rect l="l" t="t" r="r" b="b"/>
              <a:pathLst>
                <a:path w="9372" h="5029" extrusionOk="0">
                  <a:moveTo>
                    <a:pt x="4117" y="0"/>
                  </a:moveTo>
                  <a:cubicBezTo>
                    <a:pt x="4040" y="0"/>
                    <a:pt x="3963" y="4"/>
                    <a:pt x="3885" y="13"/>
                  </a:cubicBezTo>
                  <a:cubicBezTo>
                    <a:pt x="2859" y="124"/>
                    <a:pt x="2089" y="991"/>
                    <a:pt x="2082" y="2018"/>
                  </a:cubicBezTo>
                  <a:lnTo>
                    <a:pt x="2082" y="2087"/>
                  </a:lnTo>
                  <a:cubicBezTo>
                    <a:pt x="1931" y="2040"/>
                    <a:pt x="1778" y="2017"/>
                    <a:pt x="1629" y="2017"/>
                  </a:cubicBezTo>
                  <a:cubicBezTo>
                    <a:pt x="910" y="2017"/>
                    <a:pt x="261" y="2541"/>
                    <a:pt x="147" y="3294"/>
                  </a:cubicBezTo>
                  <a:cubicBezTo>
                    <a:pt x="1" y="4210"/>
                    <a:pt x="708" y="5028"/>
                    <a:pt x="1631" y="5028"/>
                  </a:cubicBezTo>
                  <a:lnTo>
                    <a:pt x="7853" y="5028"/>
                  </a:lnTo>
                  <a:cubicBezTo>
                    <a:pt x="8692" y="5028"/>
                    <a:pt x="9372" y="4349"/>
                    <a:pt x="9372" y="3509"/>
                  </a:cubicBezTo>
                  <a:cubicBezTo>
                    <a:pt x="9372" y="2663"/>
                    <a:pt x="8692" y="1983"/>
                    <a:pt x="7853" y="1983"/>
                  </a:cubicBezTo>
                  <a:cubicBezTo>
                    <a:pt x="7728" y="1983"/>
                    <a:pt x="7596" y="1997"/>
                    <a:pt x="7471" y="2032"/>
                  </a:cubicBezTo>
                  <a:cubicBezTo>
                    <a:pt x="7240" y="1696"/>
                    <a:pt x="6859" y="1507"/>
                    <a:pt x="6464" y="1507"/>
                  </a:cubicBezTo>
                  <a:cubicBezTo>
                    <a:pt x="6337" y="1507"/>
                    <a:pt x="6209" y="1527"/>
                    <a:pt x="6084" y="1567"/>
                  </a:cubicBezTo>
                  <a:cubicBezTo>
                    <a:pt x="5873" y="644"/>
                    <a:pt x="5046" y="0"/>
                    <a:pt x="4117"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64"/>
            <p:cNvSpPr/>
            <p:nvPr/>
          </p:nvSpPr>
          <p:spPr>
            <a:xfrm>
              <a:off x="2603847" y="3422594"/>
              <a:ext cx="143264" cy="130338"/>
            </a:xfrm>
            <a:custGeom>
              <a:avLst/>
              <a:gdLst/>
              <a:ahLst/>
              <a:cxnLst/>
              <a:rect l="l" t="t" r="r" b="b"/>
              <a:pathLst>
                <a:path w="5453" h="4961" extrusionOk="0">
                  <a:moveTo>
                    <a:pt x="3559" y="1"/>
                  </a:moveTo>
                  <a:lnTo>
                    <a:pt x="3559" y="1"/>
                  </a:lnTo>
                  <a:cubicBezTo>
                    <a:pt x="2685" y="244"/>
                    <a:pt x="2082" y="1041"/>
                    <a:pt x="2082" y="1950"/>
                  </a:cubicBezTo>
                  <a:lnTo>
                    <a:pt x="2082" y="2019"/>
                  </a:lnTo>
                  <a:cubicBezTo>
                    <a:pt x="1931" y="1972"/>
                    <a:pt x="1778" y="1949"/>
                    <a:pt x="1629" y="1949"/>
                  </a:cubicBezTo>
                  <a:cubicBezTo>
                    <a:pt x="907" y="1949"/>
                    <a:pt x="254" y="2473"/>
                    <a:pt x="140" y="3226"/>
                  </a:cubicBezTo>
                  <a:cubicBezTo>
                    <a:pt x="1" y="4142"/>
                    <a:pt x="708" y="4960"/>
                    <a:pt x="1631" y="4960"/>
                  </a:cubicBezTo>
                  <a:lnTo>
                    <a:pt x="5453" y="4960"/>
                  </a:lnTo>
                  <a:cubicBezTo>
                    <a:pt x="4107" y="4350"/>
                    <a:pt x="3233" y="3011"/>
                    <a:pt x="3240" y="1527"/>
                  </a:cubicBezTo>
                  <a:cubicBezTo>
                    <a:pt x="3233" y="1000"/>
                    <a:pt x="3344" y="479"/>
                    <a:pt x="3559" y="1"/>
                  </a:cubicBezTo>
                  <a:close/>
                </a:path>
              </a:pathLst>
            </a:custGeom>
            <a:solidFill>
              <a:srgbClr val="DB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2" name="Google Shape;8582;p64"/>
          <p:cNvGrpSpPr/>
          <p:nvPr/>
        </p:nvGrpSpPr>
        <p:grpSpPr>
          <a:xfrm>
            <a:off x="3017166" y="3216013"/>
            <a:ext cx="394376" cy="369812"/>
            <a:chOff x="3017166" y="3216013"/>
            <a:chExt cx="394376" cy="369812"/>
          </a:xfrm>
        </p:grpSpPr>
        <p:sp>
          <p:nvSpPr>
            <p:cNvPr id="8583" name="Google Shape;8583;p64"/>
            <p:cNvSpPr/>
            <p:nvPr/>
          </p:nvSpPr>
          <p:spPr>
            <a:xfrm>
              <a:off x="3017166" y="3216013"/>
              <a:ext cx="394376" cy="369812"/>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rgbClr val="BC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64"/>
            <p:cNvSpPr/>
            <p:nvPr/>
          </p:nvSpPr>
          <p:spPr>
            <a:xfrm>
              <a:off x="3017166" y="3216013"/>
              <a:ext cx="231093" cy="369812"/>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A4B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5" name="Google Shape;8585;p64"/>
          <p:cNvGrpSpPr/>
          <p:nvPr/>
        </p:nvGrpSpPr>
        <p:grpSpPr>
          <a:xfrm>
            <a:off x="4210043" y="3213228"/>
            <a:ext cx="199014" cy="375408"/>
            <a:chOff x="4210043" y="3213228"/>
            <a:chExt cx="199014" cy="375408"/>
          </a:xfrm>
        </p:grpSpPr>
        <p:sp>
          <p:nvSpPr>
            <p:cNvPr id="8586" name="Google Shape;8586;p64"/>
            <p:cNvSpPr/>
            <p:nvPr/>
          </p:nvSpPr>
          <p:spPr>
            <a:xfrm>
              <a:off x="4295875" y="3440091"/>
              <a:ext cx="27350" cy="148545"/>
            </a:xfrm>
            <a:custGeom>
              <a:avLst/>
              <a:gdLst/>
              <a:ahLst/>
              <a:cxnLst/>
              <a:rect l="l" t="t" r="r" b="b"/>
              <a:pathLst>
                <a:path w="1041" h="5654" extrusionOk="0">
                  <a:moveTo>
                    <a:pt x="250" y="1"/>
                  </a:moveTo>
                  <a:cubicBezTo>
                    <a:pt x="111" y="1"/>
                    <a:pt x="0" y="112"/>
                    <a:pt x="0" y="250"/>
                  </a:cubicBezTo>
                  <a:lnTo>
                    <a:pt x="0" y="5134"/>
                  </a:lnTo>
                  <a:cubicBezTo>
                    <a:pt x="0" y="5418"/>
                    <a:pt x="229" y="5654"/>
                    <a:pt x="521" y="5654"/>
                  </a:cubicBezTo>
                  <a:cubicBezTo>
                    <a:pt x="805" y="5654"/>
                    <a:pt x="1041" y="5418"/>
                    <a:pt x="1041" y="5134"/>
                  </a:cubicBezTo>
                  <a:lnTo>
                    <a:pt x="1041" y="250"/>
                  </a:lnTo>
                  <a:cubicBezTo>
                    <a:pt x="1041" y="112"/>
                    <a:pt x="930" y="1"/>
                    <a:pt x="7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64"/>
            <p:cNvSpPr/>
            <p:nvPr/>
          </p:nvSpPr>
          <p:spPr>
            <a:xfrm>
              <a:off x="4299684" y="3447264"/>
              <a:ext cx="84781" cy="139849"/>
            </a:xfrm>
            <a:custGeom>
              <a:avLst/>
              <a:gdLst/>
              <a:ahLst/>
              <a:cxnLst/>
              <a:rect l="l" t="t" r="r" b="b"/>
              <a:pathLst>
                <a:path w="3227" h="5323" extrusionOk="0">
                  <a:moveTo>
                    <a:pt x="769" y="0"/>
                  </a:moveTo>
                  <a:cubicBezTo>
                    <a:pt x="732" y="0"/>
                    <a:pt x="695" y="8"/>
                    <a:pt x="660" y="26"/>
                  </a:cubicBezTo>
                  <a:lnTo>
                    <a:pt x="174" y="262"/>
                  </a:lnTo>
                  <a:cubicBezTo>
                    <a:pt x="50" y="317"/>
                    <a:pt x="1" y="470"/>
                    <a:pt x="56" y="602"/>
                  </a:cubicBezTo>
                  <a:lnTo>
                    <a:pt x="2165" y="5034"/>
                  </a:lnTo>
                  <a:cubicBezTo>
                    <a:pt x="2254" y="5217"/>
                    <a:pt x="2439" y="5323"/>
                    <a:pt x="2630" y="5323"/>
                  </a:cubicBezTo>
                  <a:cubicBezTo>
                    <a:pt x="2707" y="5323"/>
                    <a:pt x="2785" y="5306"/>
                    <a:pt x="2859" y="5270"/>
                  </a:cubicBezTo>
                  <a:cubicBezTo>
                    <a:pt x="3115" y="5145"/>
                    <a:pt x="3226" y="4833"/>
                    <a:pt x="3101" y="4576"/>
                  </a:cubicBezTo>
                  <a:lnTo>
                    <a:pt x="1000" y="144"/>
                  </a:lnTo>
                  <a:cubicBezTo>
                    <a:pt x="955" y="54"/>
                    <a:pt x="863" y="0"/>
                    <a:pt x="769" y="0"/>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64"/>
            <p:cNvSpPr/>
            <p:nvPr/>
          </p:nvSpPr>
          <p:spPr>
            <a:xfrm>
              <a:off x="4234450" y="3447158"/>
              <a:ext cx="84965" cy="139954"/>
            </a:xfrm>
            <a:custGeom>
              <a:avLst/>
              <a:gdLst/>
              <a:ahLst/>
              <a:cxnLst/>
              <a:rect l="l" t="t" r="r" b="b"/>
              <a:pathLst>
                <a:path w="3234" h="5327" extrusionOk="0">
                  <a:moveTo>
                    <a:pt x="2460" y="0"/>
                  </a:moveTo>
                  <a:cubicBezTo>
                    <a:pt x="2365" y="0"/>
                    <a:pt x="2274" y="51"/>
                    <a:pt x="2234" y="141"/>
                  </a:cubicBezTo>
                  <a:lnTo>
                    <a:pt x="126" y="4580"/>
                  </a:lnTo>
                  <a:cubicBezTo>
                    <a:pt x="1" y="4837"/>
                    <a:pt x="112" y="5149"/>
                    <a:pt x="368" y="5274"/>
                  </a:cubicBezTo>
                  <a:cubicBezTo>
                    <a:pt x="442" y="5309"/>
                    <a:pt x="520" y="5326"/>
                    <a:pt x="597" y="5326"/>
                  </a:cubicBezTo>
                  <a:cubicBezTo>
                    <a:pt x="791" y="5326"/>
                    <a:pt x="980" y="5219"/>
                    <a:pt x="1069" y="5031"/>
                  </a:cubicBezTo>
                  <a:lnTo>
                    <a:pt x="3171" y="599"/>
                  </a:lnTo>
                  <a:cubicBezTo>
                    <a:pt x="3233" y="474"/>
                    <a:pt x="3178" y="321"/>
                    <a:pt x="3053" y="259"/>
                  </a:cubicBezTo>
                  <a:lnTo>
                    <a:pt x="2567" y="23"/>
                  </a:lnTo>
                  <a:cubicBezTo>
                    <a:pt x="2533" y="8"/>
                    <a:pt x="2496" y="0"/>
                    <a:pt x="2460" y="0"/>
                  </a:cubicBezTo>
                  <a:close/>
                </a:path>
              </a:pathLst>
            </a:custGeom>
            <a:solidFill>
              <a:srgbClr val="9BA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64"/>
            <p:cNvSpPr/>
            <p:nvPr/>
          </p:nvSpPr>
          <p:spPr>
            <a:xfrm>
              <a:off x="4294036" y="3213228"/>
              <a:ext cx="30844" cy="42667"/>
            </a:xfrm>
            <a:custGeom>
              <a:avLst/>
              <a:gdLst/>
              <a:ahLst/>
              <a:cxnLst/>
              <a:rect l="l" t="t" r="r" b="b"/>
              <a:pathLst>
                <a:path w="1174" h="1624" extrusionOk="0">
                  <a:moveTo>
                    <a:pt x="591" y="0"/>
                  </a:moveTo>
                  <a:cubicBezTo>
                    <a:pt x="265" y="0"/>
                    <a:pt x="8" y="264"/>
                    <a:pt x="1" y="583"/>
                  </a:cubicBezTo>
                  <a:lnTo>
                    <a:pt x="1" y="1249"/>
                  </a:lnTo>
                  <a:cubicBezTo>
                    <a:pt x="1" y="1457"/>
                    <a:pt x="174" y="1623"/>
                    <a:pt x="382" y="1623"/>
                  </a:cubicBezTo>
                  <a:lnTo>
                    <a:pt x="792" y="1623"/>
                  </a:lnTo>
                  <a:cubicBezTo>
                    <a:pt x="1000" y="1623"/>
                    <a:pt x="1173" y="1457"/>
                    <a:pt x="1173" y="1249"/>
                  </a:cubicBezTo>
                  <a:lnTo>
                    <a:pt x="1173" y="583"/>
                  </a:lnTo>
                  <a:cubicBezTo>
                    <a:pt x="1173" y="264"/>
                    <a:pt x="910" y="0"/>
                    <a:pt x="591"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64"/>
            <p:cNvSpPr/>
            <p:nvPr/>
          </p:nvSpPr>
          <p:spPr>
            <a:xfrm>
              <a:off x="4229721" y="3254581"/>
              <a:ext cx="159474" cy="193392"/>
            </a:xfrm>
            <a:custGeom>
              <a:avLst/>
              <a:gdLst/>
              <a:ahLst/>
              <a:cxnLst/>
              <a:rect l="l" t="t" r="r" b="b"/>
              <a:pathLst>
                <a:path w="6070" h="7361" extrusionOk="0">
                  <a:moveTo>
                    <a:pt x="347" y="1"/>
                  </a:moveTo>
                  <a:cubicBezTo>
                    <a:pt x="160" y="1"/>
                    <a:pt x="0" y="153"/>
                    <a:pt x="0" y="348"/>
                  </a:cubicBezTo>
                  <a:lnTo>
                    <a:pt x="0" y="7013"/>
                  </a:lnTo>
                  <a:cubicBezTo>
                    <a:pt x="0" y="7200"/>
                    <a:pt x="160" y="7360"/>
                    <a:pt x="347" y="7360"/>
                  </a:cubicBezTo>
                  <a:lnTo>
                    <a:pt x="5723" y="7360"/>
                  </a:lnTo>
                  <a:cubicBezTo>
                    <a:pt x="5917" y="7360"/>
                    <a:pt x="6070" y="7200"/>
                    <a:pt x="6070" y="7013"/>
                  </a:cubicBezTo>
                  <a:lnTo>
                    <a:pt x="6070" y="348"/>
                  </a:lnTo>
                  <a:cubicBezTo>
                    <a:pt x="6070" y="153"/>
                    <a:pt x="5917" y="1"/>
                    <a:pt x="5723" y="1"/>
                  </a:cubicBezTo>
                  <a:close/>
                </a:path>
              </a:pathLst>
            </a:custGeom>
            <a:solidFill>
              <a:srgbClr val="9BA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64"/>
            <p:cNvSpPr/>
            <p:nvPr/>
          </p:nvSpPr>
          <p:spPr>
            <a:xfrm>
              <a:off x="4253418" y="3254581"/>
              <a:ext cx="135776" cy="193392"/>
            </a:xfrm>
            <a:custGeom>
              <a:avLst/>
              <a:gdLst/>
              <a:ahLst/>
              <a:cxnLst/>
              <a:rect l="l" t="t" r="r" b="b"/>
              <a:pathLst>
                <a:path w="5168" h="7361" extrusionOk="0">
                  <a:moveTo>
                    <a:pt x="347" y="1"/>
                  </a:moveTo>
                  <a:cubicBezTo>
                    <a:pt x="160" y="1"/>
                    <a:pt x="0" y="153"/>
                    <a:pt x="0" y="348"/>
                  </a:cubicBezTo>
                  <a:lnTo>
                    <a:pt x="0" y="7013"/>
                  </a:lnTo>
                  <a:cubicBezTo>
                    <a:pt x="0" y="7200"/>
                    <a:pt x="160" y="7360"/>
                    <a:pt x="347" y="7360"/>
                  </a:cubicBezTo>
                  <a:lnTo>
                    <a:pt x="4821" y="7360"/>
                  </a:lnTo>
                  <a:cubicBezTo>
                    <a:pt x="5015" y="7360"/>
                    <a:pt x="5168" y="7200"/>
                    <a:pt x="5168" y="7013"/>
                  </a:cubicBezTo>
                  <a:lnTo>
                    <a:pt x="5168" y="348"/>
                  </a:lnTo>
                  <a:cubicBezTo>
                    <a:pt x="5168" y="153"/>
                    <a:pt x="5015" y="1"/>
                    <a:pt x="4821" y="1"/>
                  </a:cubicBezTo>
                  <a:close/>
                </a:path>
              </a:pathLst>
            </a:custGeom>
            <a:solidFill>
              <a:srgbClr val="ABB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64"/>
            <p:cNvSpPr/>
            <p:nvPr/>
          </p:nvSpPr>
          <p:spPr>
            <a:xfrm>
              <a:off x="4210043" y="3237635"/>
              <a:ext cx="199014" cy="31737"/>
            </a:xfrm>
            <a:custGeom>
              <a:avLst/>
              <a:gdLst/>
              <a:ahLst/>
              <a:cxnLst/>
              <a:rect l="l" t="t" r="r" b="b"/>
              <a:pathLst>
                <a:path w="7575" h="1208" extrusionOk="0">
                  <a:moveTo>
                    <a:pt x="361" y="1"/>
                  </a:moveTo>
                  <a:cubicBezTo>
                    <a:pt x="160" y="1"/>
                    <a:pt x="0" y="160"/>
                    <a:pt x="0" y="361"/>
                  </a:cubicBezTo>
                  <a:lnTo>
                    <a:pt x="0" y="847"/>
                  </a:lnTo>
                  <a:cubicBezTo>
                    <a:pt x="0" y="1041"/>
                    <a:pt x="160" y="1208"/>
                    <a:pt x="361" y="1208"/>
                  </a:cubicBezTo>
                  <a:lnTo>
                    <a:pt x="7207" y="1208"/>
                  </a:lnTo>
                  <a:cubicBezTo>
                    <a:pt x="7408" y="1208"/>
                    <a:pt x="7568" y="1041"/>
                    <a:pt x="7575" y="847"/>
                  </a:cubicBezTo>
                  <a:lnTo>
                    <a:pt x="7575" y="361"/>
                  </a:lnTo>
                  <a:cubicBezTo>
                    <a:pt x="7568" y="160"/>
                    <a:pt x="7408" y="1"/>
                    <a:pt x="7207"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64"/>
            <p:cNvSpPr/>
            <p:nvPr/>
          </p:nvSpPr>
          <p:spPr>
            <a:xfrm>
              <a:off x="4210043" y="3432998"/>
              <a:ext cx="199014" cy="31737"/>
            </a:xfrm>
            <a:custGeom>
              <a:avLst/>
              <a:gdLst/>
              <a:ahLst/>
              <a:cxnLst/>
              <a:rect l="l" t="t" r="r" b="b"/>
              <a:pathLst>
                <a:path w="7575" h="1208" extrusionOk="0">
                  <a:moveTo>
                    <a:pt x="361" y="0"/>
                  </a:moveTo>
                  <a:cubicBezTo>
                    <a:pt x="160" y="0"/>
                    <a:pt x="0" y="167"/>
                    <a:pt x="0" y="368"/>
                  </a:cubicBezTo>
                  <a:lnTo>
                    <a:pt x="0" y="846"/>
                  </a:lnTo>
                  <a:cubicBezTo>
                    <a:pt x="0" y="1048"/>
                    <a:pt x="160" y="1207"/>
                    <a:pt x="361" y="1207"/>
                  </a:cubicBezTo>
                  <a:lnTo>
                    <a:pt x="7207" y="1207"/>
                  </a:lnTo>
                  <a:cubicBezTo>
                    <a:pt x="7408" y="1207"/>
                    <a:pt x="7568" y="1048"/>
                    <a:pt x="7575" y="846"/>
                  </a:cubicBezTo>
                  <a:lnTo>
                    <a:pt x="7575" y="368"/>
                  </a:lnTo>
                  <a:cubicBezTo>
                    <a:pt x="7568" y="167"/>
                    <a:pt x="7408" y="0"/>
                    <a:pt x="7207" y="0"/>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64"/>
            <p:cNvSpPr/>
            <p:nvPr/>
          </p:nvSpPr>
          <p:spPr>
            <a:xfrm>
              <a:off x="4238286" y="3237635"/>
              <a:ext cx="170771" cy="31737"/>
            </a:xfrm>
            <a:custGeom>
              <a:avLst/>
              <a:gdLst/>
              <a:ahLst/>
              <a:cxnLst/>
              <a:rect l="l" t="t" r="r" b="b"/>
              <a:pathLst>
                <a:path w="6500" h="1208" extrusionOk="0">
                  <a:moveTo>
                    <a:pt x="361" y="1"/>
                  </a:moveTo>
                  <a:cubicBezTo>
                    <a:pt x="160" y="1"/>
                    <a:pt x="0" y="160"/>
                    <a:pt x="0" y="361"/>
                  </a:cubicBezTo>
                  <a:lnTo>
                    <a:pt x="0" y="847"/>
                  </a:lnTo>
                  <a:cubicBezTo>
                    <a:pt x="0" y="1041"/>
                    <a:pt x="160" y="1208"/>
                    <a:pt x="361" y="1208"/>
                  </a:cubicBezTo>
                  <a:lnTo>
                    <a:pt x="6132" y="1208"/>
                  </a:lnTo>
                  <a:cubicBezTo>
                    <a:pt x="6333" y="1208"/>
                    <a:pt x="6493" y="1041"/>
                    <a:pt x="6500" y="847"/>
                  </a:cubicBezTo>
                  <a:lnTo>
                    <a:pt x="6500" y="361"/>
                  </a:lnTo>
                  <a:cubicBezTo>
                    <a:pt x="6493" y="160"/>
                    <a:pt x="6333" y="1"/>
                    <a:pt x="6132" y="1"/>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64"/>
            <p:cNvSpPr/>
            <p:nvPr/>
          </p:nvSpPr>
          <p:spPr>
            <a:xfrm>
              <a:off x="4238286" y="3432998"/>
              <a:ext cx="170771" cy="31737"/>
            </a:xfrm>
            <a:custGeom>
              <a:avLst/>
              <a:gdLst/>
              <a:ahLst/>
              <a:cxnLst/>
              <a:rect l="l" t="t" r="r" b="b"/>
              <a:pathLst>
                <a:path w="6500" h="1208" extrusionOk="0">
                  <a:moveTo>
                    <a:pt x="361" y="0"/>
                  </a:moveTo>
                  <a:cubicBezTo>
                    <a:pt x="160" y="0"/>
                    <a:pt x="0" y="167"/>
                    <a:pt x="0" y="368"/>
                  </a:cubicBezTo>
                  <a:lnTo>
                    <a:pt x="0" y="846"/>
                  </a:lnTo>
                  <a:cubicBezTo>
                    <a:pt x="0" y="1048"/>
                    <a:pt x="160" y="1207"/>
                    <a:pt x="361" y="1207"/>
                  </a:cubicBezTo>
                  <a:lnTo>
                    <a:pt x="6132" y="1207"/>
                  </a:lnTo>
                  <a:cubicBezTo>
                    <a:pt x="6333" y="1207"/>
                    <a:pt x="6493" y="1048"/>
                    <a:pt x="6500" y="846"/>
                  </a:cubicBezTo>
                  <a:lnTo>
                    <a:pt x="6500" y="368"/>
                  </a:lnTo>
                  <a:cubicBezTo>
                    <a:pt x="6493" y="167"/>
                    <a:pt x="6333" y="0"/>
                    <a:pt x="6132" y="0"/>
                  </a:cubicBezTo>
                  <a:close/>
                </a:path>
              </a:pathLst>
            </a:custGeom>
            <a:solidFill>
              <a:srgbClr val="8A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6" name="Google Shape;8596;p64"/>
          <p:cNvGrpSpPr/>
          <p:nvPr/>
        </p:nvGrpSpPr>
        <p:grpSpPr>
          <a:xfrm>
            <a:off x="4818146" y="3203323"/>
            <a:ext cx="77845" cy="395165"/>
            <a:chOff x="4818146" y="3203323"/>
            <a:chExt cx="77845" cy="395165"/>
          </a:xfrm>
        </p:grpSpPr>
        <p:sp>
          <p:nvSpPr>
            <p:cNvPr id="8597" name="Google Shape;8597;p64"/>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64"/>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64"/>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64"/>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64"/>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64"/>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64"/>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64"/>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5" name="Google Shape;8605;p64"/>
          <p:cNvGrpSpPr/>
          <p:nvPr/>
        </p:nvGrpSpPr>
        <p:grpSpPr>
          <a:xfrm>
            <a:off x="5228890" y="3235428"/>
            <a:ext cx="344091" cy="332767"/>
            <a:chOff x="5228890" y="3235428"/>
            <a:chExt cx="344091" cy="332767"/>
          </a:xfrm>
        </p:grpSpPr>
        <p:sp>
          <p:nvSpPr>
            <p:cNvPr id="8606" name="Google Shape;8606;p64"/>
            <p:cNvSpPr/>
            <p:nvPr/>
          </p:nvSpPr>
          <p:spPr>
            <a:xfrm>
              <a:off x="5228890" y="3261701"/>
              <a:ext cx="316741" cy="306495"/>
            </a:xfrm>
            <a:custGeom>
              <a:avLst/>
              <a:gdLst/>
              <a:ahLst/>
              <a:cxnLst/>
              <a:rect l="l" t="t" r="r" b="b"/>
              <a:pathLst>
                <a:path w="12056" h="11666" extrusionOk="0">
                  <a:moveTo>
                    <a:pt x="2817" y="0"/>
                  </a:moveTo>
                  <a:lnTo>
                    <a:pt x="1866" y="493"/>
                  </a:lnTo>
                  <a:lnTo>
                    <a:pt x="1603" y="631"/>
                  </a:lnTo>
                  <a:cubicBezTo>
                    <a:pt x="458" y="1221"/>
                    <a:pt x="1" y="2629"/>
                    <a:pt x="576" y="3787"/>
                  </a:cubicBezTo>
                  <a:cubicBezTo>
                    <a:pt x="1339" y="5320"/>
                    <a:pt x="6708" y="10654"/>
                    <a:pt x="8255" y="11417"/>
                  </a:cubicBezTo>
                  <a:cubicBezTo>
                    <a:pt x="8594" y="11586"/>
                    <a:pt x="8955" y="11666"/>
                    <a:pt x="9310" y="11666"/>
                  </a:cubicBezTo>
                  <a:cubicBezTo>
                    <a:pt x="10167" y="11666"/>
                    <a:pt x="10993" y="11202"/>
                    <a:pt x="11424" y="10398"/>
                  </a:cubicBezTo>
                  <a:lnTo>
                    <a:pt x="11556" y="10134"/>
                  </a:lnTo>
                  <a:lnTo>
                    <a:pt x="12056" y="9191"/>
                  </a:lnTo>
                  <a:lnTo>
                    <a:pt x="9323" y="7672"/>
                  </a:lnTo>
                  <a:lnTo>
                    <a:pt x="9080" y="8261"/>
                  </a:lnTo>
                  <a:cubicBezTo>
                    <a:pt x="9032" y="8372"/>
                    <a:pt x="8962" y="8476"/>
                    <a:pt x="8886" y="8566"/>
                  </a:cubicBezTo>
                  <a:cubicBezTo>
                    <a:pt x="8666" y="8815"/>
                    <a:pt x="8358" y="8943"/>
                    <a:pt x="8048" y="8943"/>
                  </a:cubicBezTo>
                  <a:cubicBezTo>
                    <a:pt x="7820" y="8943"/>
                    <a:pt x="7591" y="8874"/>
                    <a:pt x="7395" y="8733"/>
                  </a:cubicBezTo>
                  <a:cubicBezTo>
                    <a:pt x="7124" y="8539"/>
                    <a:pt x="3469" y="4904"/>
                    <a:pt x="3274" y="4634"/>
                  </a:cubicBezTo>
                  <a:cubicBezTo>
                    <a:pt x="2858" y="4051"/>
                    <a:pt x="3087" y="3233"/>
                    <a:pt x="3753" y="2962"/>
                  </a:cubicBezTo>
                  <a:lnTo>
                    <a:pt x="4343" y="2719"/>
                  </a:lnTo>
                  <a:lnTo>
                    <a:pt x="2817"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64"/>
            <p:cNvSpPr/>
            <p:nvPr/>
          </p:nvSpPr>
          <p:spPr>
            <a:xfrm>
              <a:off x="5277731" y="3261701"/>
              <a:ext cx="65261" cy="82942"/>
            </a:xfrm>
            <a:custGeom>
              <a:avLst/>
              <a:gdLst/>
              <a:ahLst/>
              <a:cxnLst/>
              <a:rect l="l" t="t" r="r" b="b"/>
              <a:pathLst>
                <a:path w="2484" h="3157" extrusionOk="0">
                  <a:moveTo>
                    <a:pt x="951" y="0"/>
                  </a:moveTo>
                  <a:lnTo>
                    <a:pt x="0" y="493"/>
                  </a:lnTo>
                  <a:lnTo>
                    <a:pt x="1582" y="3156"/>
                  </a:lnTo>
                  <a:cubicBezTo>
                    <a:pt x="1672" y="3073"/>
                    <a:pt x="1776" y="3011"/>
                    <a:pt x="1894" y="2962"/>
                  </a:cubicBezTo>
                  <a:lnTo>
                    <a:pt x="2484" y="2719"/>
                  </a:lnTo>
                  <a:lnTo>
                    <a:pt x="95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64"/>
            <p:cNvSpPr/>
            <p:nvPr/>
          </p:nvSpPr>
          <p:spPr>
            <a:xfrm>
              <a:off x="5462137" y="3463053"/>
              <a:ext cx="83494" cy="64893"/>
            </a:xfrm>
            <a:custGeom>
              <a:avLst/>
              <a:gdLst/>
              <a:ahLst/>
              <a:cxnLst/>
              <a:rect l="l" t="t" r="r" b="b"/>
              <a:pathLst>
                <a:path w="3178" h="2470" extrusionOk="0">
                  <a:moveTo>
                    <a:pt x="445" y="1"/>
                  </a:moveTo>
                  <a:lnTo>
                    <a:pt x="195" y="590"/>
                  </a:lnTo>
                  <a:cubicBezTo>
                    <a:pt x="147" y="708"/>
                    <a:pt x="84" y="812"/>
                    <a:pt x="1" y="902"/>
                  </a:cubicBezTo>
                  <a:lnTo>
                    <a:pt x="2678" y="2470"/>
                  </a:lnTo>
                  <a:lnTo>
                    <a:pt x="3178" y="1527"/>
                  </a:lnTo>
                  <a:lnTo>
                    <a:pt x="44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64"/>
            <p:cNvSpPr/>
            <p:nvPr/>
          </p:nvSpPr>
          <p:spPr>
            <a:xfrm>
              <a:off x="5286663" y="3235428"/>
              <a:ext cx="90771" cy="111973"/>
            </a:xfrm>
            <a:custGeom>
              <a:avLst/>
              <a:gdLst/>
              <a:ahLst/>
              <a:cxnLst/>
              <a:rect l="l" t="t" r="r" b="b"/>
              <a:pathLst>
                <a:path w="3455" h="4262" extrusionOk="0">
                  <a:moveTo>
                    <a:pt x="1287" y="1"/>
                  </a:moveTo>
                  <a:cubicBezTo>
                    <a:pt x="1243" y="1"/>
                    <a:pt x="1199" y="12"/>
                    <a:pt x="1159" y="36"/>
                  </a:cubicBezTo>
                  <a:lnTo>
                    <a:pt x="160" y="619"/>
                  </a:lnTo>
                  <a:cubicBezTo>
                    <a:pt x="35" y="695"/>
                    <a:pt x="0" y="848"/>
                    <a:pt x="70" y="966"/>
                  </a:cubicBezTo>
                  <a:lnTo>
                    <a:pt x="1949" y="4142"/>
                  </a:lnTo>
                  <a:cubicBezTo>
                    <a:pt x="1999" y="4220"/>
                    <a:pt x="2082" y="4261"/>
                    <a:pt x="2166" y="4261"/>
                  </a:cubicBezTo>
                  <a:cubicBezTo>
                    <a:pt x="2211" y="4261"/>
                    <a:pt x="2256" y="4250"/>
                    <a:pt x="2296" y="4226"/>
                  </a:cubicBezTo>
                  <a:lnTo>
                    <a:pt x="3295" y="3643"/>
                  </a:lnTo>
                  <a:cubicBezTo>
                    <a:pt x="3413" y="3574"/>
                    <a:pt x="3455" y="3414"/>
                    <a:pt x="3385" y="3296"/>
                  </a:cubicBezTo>
                  <a:lnTo>
                    <a:pt x="1506" y="126"/>
                  </a:lnTo>
                  <a:cubicBezTo>
                    <a:pt x="1455" y="44"/>
                    <a:pt x="1372" y="1"/>
                    <a:pt x="128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64"/>
            <p:cNvSpPr/>
            <p:nvPr/>
          </p:nvSpPr>
          <p:spPr>
            <a:xfrm>
              <a:off x="5458328" y="3429740"/>
              <a:ext cx="114653" cy="88486"/>
            </a:xfrm>
            <a:custGeom>
              <a:avLst/>
              <a:gdLst/>
              <a:ahLst/>
              <a:cxnLst/>
              <a:rect l="l" t="t" r="r" b="b"/>
              <a:pathLst>
                <a:path w="4364" h="3368" extrusionOk="0">
                  <a:moveTo>
                    <a:pt x="884" y="0"/>
                  </a:moveTo>
                  <a:cubicBezTo>
                    <a:pt x="797" y="0"/>
                    <a:pt x="713" y="45"/>
                    <a:pt x="666" y="124"/>
                  </a:cubicBezTo>
                  <a:lnTo>
                    <a:pt x="77" y="1116"/>
                  </a:lnTo>
                  <a:cubicBezTo>
                    <a:pt x="0" y="1234"/>
                    <a:pt x="42" y="1394"/>
                    <a:pt x="160" y="1463"/>
                  </a:cubicBezTo>
                  <a:lnTo>
                    <a:pt x="3350" y="3329"/>
                  </a:lnTo>
                  <a:cubicBezTo>
                    <a:pt x="3393" y="3355"/>
                    <a:pt x="3440" y="3367"/>
                    <a:pt x="3485" y="3367"/>
                  </a:cubicBezTo>
                  <a:cubicBezTo>
                    <a:pt x="3571" y="3367"/>
                    <a:pt x="3652" y="3323"/>
                    <a:pt x="3697" y="3246"/>
                  </a:cubicBezTo>
                  <a:lnTo>
                    <a:pt x="4287" y="2254"/>
                  </a:lnTo>
                  <a:cubicBezTo>
                    <a:pt x="4363" y="2136"/>
                    <a:pt x="4321" y="1976"/>
                    <a:pt x="4204" y="1907"/>
                  </a:cubicBezTo>
                  <a:lnTo>
                    <a:pt x="1013" y="34"/>
                  </a:lnTo>
                  <a:cubicBezTo>
                    <a:pt x="972" y="11"/>
                    <a:pt x="928" y="0"/>
                    <a:pt x="8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1" name="Google Shape;8611;p64"/>
          <p:cNvGrpSpPr/>
          <p:nvPr/>
        </p:nvGrpSpPr>
        <p:grpSpPr>
          <a:xfrm>
            <a:off x="5757913" y="3227047"/>
            <a:ext cx="388544" cy="347927"/>
            <a:chOff x="5757913" y="3227047"/>
            <a:chExt cx="388544" cy="347927"/>
          </a:xfrm>
        </p:grpSpPr>
        <p:sp>
          <p:nvSpPr>
            <p:cNvPr id="8612" name="Google Shape;8612;p64"/>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64"/>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4" name="Google Shape;8614;p64"/>
          <p:cNvSpPr/>
          <p:nvPr/>
        </p:nvSpPr>
        <p:spPr>
          <a:xfrm>
            <a:off x="6898849" y="3377589"/>
            <a:ext cx="316925" cy="43770"/>
          </a:xfrm>
          <a:custGeom>
            <a:avLst/>
            <a:gdLst/>
            <a:ahLst/>
            <a:cxnLst/>
            <a:rect l="l" t="t" r="r" b="b"/>
            <a:pathLst>
              <a:path w="12063" h="1666" extrusionOk="0">
                <a:moveTo>
                  <a:pt x="8" y="1"/>
                </a:moveTo>
                <a:lnTo>
                  <a:pt x="1" y="1665"/>
                </a:lnTo>
                <a:lnTo>
                  <a:pt x="12063" y="1665"/>
                </a:lnTo>
                <a:lnTo>
                  <a:pt x="12056"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64"/>
          <p:cNvSpPr/>
          <p:nvPr/>
        </p:nvSpPr>
        <p:spPr>
          <a:xfrm>
            <a:off x="6996346" y="3227074"/>
            <a:ext cx="128867" cy="61977"/>
          </a:xfrm>
          <a:custGeom>
            <a:avLst/>
            <a:gdLst/>
            <a:ahLst/>
            <a:cxnLst/>
            <a:rect l="l" t="t" r="r" b="b"/>
            <a:pathLst>
              <a:path w="4905" h="2359" extrusionOk="0">
                <a:moveTo>
                  <a:pt x="2453" y="0"/>
                </a:moveTo>
                <a:cubicBezTo>
                  <a:pt x="2399" y="0"/>
                  <a:pt x="2345" y="21"/>
                  <a:pt x="2303" y="63"/>
                </a:cubicBezTo>
                <a:lnTo>
                  <a:pt x="999" y="1360"/>
                </a:lnTo>
                <a:lnTo>
                  <a:pt x="1" y="2359"/>
                </a:lnTo>
                <a:lnTo>
                  <a:pt x="4905" y="2359"/>
                </a:lnTo>
                <a:lnTo>
                  <a:pt x="2602" y="63"/>
                </a:lnTo>
                <a:cubicBezTo>
                  <a:pt x="2560" y="21"/>
                  <a:pt x="2506" y="0"/>
                  <a:pt x="2453"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64"/>
          <p:cNvSpPr/>
          <p:nvPr/>
        </p:nvSpPr>
        <p:spPr>
          <a:xfrm>
            <a:off x="6996346" y="3262778"/>
            <a:ext cx="128867" cy="26273"/>
          </a:xfrm>
          <a:custGeom>
            <a:avLst/>
            <a:gdLst/>
            <a:ahLst/>
            <a:cxnLst/>
            <a:rect l="l" t="t" r="r" b="b"/>
            <a:pathLst>
              <a:path w="4905" h="1000" extrusionOk="0">
                <a:moveTo>
                  <a:pt x="999" y="1"/>
                </a:moveTo>
                <a:lnTo>
                  <a:pt x="1" y="1000"/>
                </a:lnTo>
                <a:lnTo>
                  <a:pt x="4905" y="1000"/>
                </a:lnTo>
                <a:lnTo>
                  <a:pt x="3906"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64"/>
          <p:cNvSpPr/>
          <p:nvPr/>
        </p:nvSpPr>
        <p:spPr>
          <a:xfrm>
            <a:off x="6918186" y="3280092"/>
            <a:ext cx="278278" cy="260439"/>
          </a:xfrm>
          <a:custGeom>
            <a:avLst/>
            <a:gdLst/>
            <a:ahLst/>
            <a:cxnLst/>
            <a:rect l="l" t="t" r="r" b="b"/>
            <a:pathLst>
              <a:path w="10592" h="9913" extrusionOk="0">
                <a:moveTo>
                  <a:pt x="10388" y="0"/>
                </a:moveTo>
                <a:cubicBezTo>
                  <a:pt x="10384" y="0"/>
                  <a:pt x="10381" y="1"/>
                  <a:pt x="10377" y="1"/>
                </a:cubicBezTo>
                <a:lnTo>
                  <a:pt x="215" y="1"/>
                </a:lnTo>
                <a:cubicBezTo>
                  <a:pt x="97" y="1"/>
                  <a:pt x="0" y="91"/>
                  <a:pt x="0" y="209"/>
                </a:cubicBezTo>
                <a:lnTo>
                  <a:pt x="0" y="9913"/>
                </a:lnTo>
                <a:lnTo>
                  <a:pt x="10592" y="9913"/>
                </a:lnTo>
                <a:lnTo>
                  <a:pt x="10592" y="209"/>
                </a:lnTo>
                <a:cubicBezTo>
                  <a:pt x="10592" y="95"/>
                  <a:pt x="10501" y="0"/>
                  <a:pt x="1038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64"/>
          <p:cNvSpPr/>
          <p:nvPr/>
        </p:nvSpPr>
        <p:spPr>
          <a:xfrm>
            <a:off x="7177127" y="3279908"/>
            <a:ext cx="19337" cy="260623"/>
          </a:xfrm>
          <a:custGeom>
            <a:avLst/>
            <a:gdLst/>
            <a:ahLst/>
            <a:cxnLst/>
            <a:rect l="l" t="t" r="r" b="b"/>
            <a:pathLst>
              <a:path w="736" h="9920" extrusionOk="0">
                <a:moveTo>
                  <a:pt x="0" y="1"/>
                </a:moveTo>
                <a:lnTo>
                  <a:pt x="0" y="9920"/>
                </a:lnTo>
                <a:lnTo>
                  <a:pt x="736" y="9920"/>
                </a:lnTo>
                <a:lnTo>
                  <a:pt x="736" y="216"/>
                </a:lnTo>
                <a:cubicBezTo>
                  <a:pt x="736" y="98"/>
                  <a:pt x="638" y="1"/>
                  <a:pt x="521" y="1"/>
                </a:cubicBez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64"/>
          <p:cNvSpPr/>
          <p:nvPr/>
        </p:nvSpPr>
        <p:spPr>
          <a:xfrm>
            <a:off x="6918186" y="3367579"/>
            <a:ext cx="278278" cy="172952"/>
          </a:xfrm>
          <a:custGeom>
            <a:avLst/>
            <a:gdLst/>
            <a:ahLst/>
            <a:cxnLst/>
            <a:rect l="l" t="t" r="r" b="b"/>
            <a:pathLst>
              <a:path w="10592" h="6583" extrusionOk="0">
                <a:moveTo>
                  <a:pt x="0" y="0"/>
                </a:moveTo>
                <a:lnTo>
                  <a:pt x="0" y="6583"/>
                </a:lnTo>
                <a:lnTo>
                  <a:pt x="10592" y="6583"/>
                </a:lnTo>
                <a:lnTo>
                  <a:pt x="10592" y="0"/>
                </a:lnTo>
                <a:lnTo>
                  <a:pt x="5299" y="3794"/>
                </a:lnTo>
                <a:lnTo>
                  <a:pt x="0" y="0"/>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64"/>
          <p:cNvSpPr/>
          <p:nvPr/>
        </p:nvSpPr>
        <p:spPr>
          <a:xfrm>
            <a:off x="6958619" y="3418784"/>
            <a:ext cx="197385" cy="10588"/>
          </a:xfrm>
          <a:custGeom>
            <a:avLst/>
            <a:gdLst/>
            <a:ahLst/>
            <a:cxnLst/>
            <a:rect l="l" t="t" r="r" b="b"/>
            <a:pathLst>
              <a:path w="7513" h="403" extrusionOk="0">
                <a:moveTo>
                  <a:pt x="271" y="0"/>
                </a:moveTo>
                <a:cubicBezTo>
                  <a:pt x="1" y="0"/>
                  <a:pt x="1" y="403"/>
                  <a:pt x="271" y="403"/>
                </a:cubicBezTo>
                <a:lnTo>
                  <a:pt x="7242" y="403"/>
                </a:lnTo>
                <a:cubicBezTo>
                  <a:pt x="7513" y="403"/>
                  <a:pt x="7513" y="0"/>
                  <a:pt x="7242"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64"/>
          <p:cNvSpPr/>
          <p:nvPr/>
        </p:nvSpPr>
        <p:spPr>
          <a:xfrm>
            <a:off x="6992511" y="3441378"/>
            <a:ext cx="129970" cy="10588"/>
          </a:xfrm>
          <a:custGeom>
            <a:avLst/>
            <a:gdLst/>
            <a:ahLst/>
            <a:cxnLst/>
            <a:rect l="l" t="t" r="r" b="b"/>
            <a:pathLst>
              <a:path w="4947" h="403" extrusionOk="0">
                <a:moveTo>
                  <a:pt x="271" y="0"/>
                </a:moveTo>
                <a:cubicBezTo>
                  <a:pt x="1" y="0"/>
                  <a:pt x="1" y="403"/>
                  <a:pt x="271" y="403"/>
                </a:cubicBezTo>
                <a:lnTo>
                  <a:pt x="4676" y="403"/>
                </a:lnTo>
                <a:cubicBezTo>
                  <a:pt x="4946" y="403"/>
                  <a:pt x="4946" y="0"/>
                  <a:pt x="4676"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64"/>
          <p:cNvSpPr/>
          <p:nvPr/>
        </p:nvSpPr>
        <p:spPr>
          <a:xfrm>
            <a:off x="7021489" y="3463789"/>
            <a:ext cx="70016" cy="10588"/>
          </a:xfrm>
          <a:custGeom>
            <a:avLst/>
            <a:gdLst/>
            <a:ahLst/>
            <a:cxnLst/>
            <a:rect l="l" t="t" r="r" b="b"/>
            <a:pathLst>
              <a:path w="2665" h="403" extrusionOk="0">
                <a:moveTo>
                  <a:pt x="271" y="0"/>
                </a:moveTo>
                <a:cubicBezTo>
                  <a:pt x="1" y="0"/>
                  <a:pt x="1" y="403"/>
                  <a:pt x="271" y="403"/>
                </a:cubicBezTo>
                <a:lnTo>
                  <a:pt x="2394" y="403"/>
                </a:lnTo>
                <a:cubicBezTo>
                  <a:pt x="2664" y="403"/>
                  <a:pt x="2664" y="0"/>
                  <a:pt x="239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64"/>
          <p:cNvSpPr/>
          <p:nvPr/>
        </p:nvSpPr>
        <p:spPr>
          <a:xfrm>
            <a:off x="6894856" y="3377510"/>
            <a:ext cx="324938" cy="197280"/>
          </a:xfrm>
          <a:custGeom>
            <a:avLst/>
            <a:gdLst/>
            <a:ahLst/>
            <a:cxnLst/>
            <a:rect l="l" t="t" r="r" b="b"/>
            <a:pathLst>
              <a:path w="12368" h="7509" extrusionOk="0">
                <a:moveTo>
                  <a:pt x="174" y="1"/>
                </a:moveTo>
                <a:cubicBezTo>
                  <a:pt x="85" y="1"/>
                  <a:pt x="0" y="73"/>
                  <a:pt x="0" y="177"/>
                </a:cubicBezTo>
                <a:lnTo>
                  <a:pt x="0" y="7294"/>
                </a:lnTo>
                <a:cubicBezTo>
                  <a:pt x="0" y="7411"/>
                  <a:pt x="97" y="7509"/>
                  <a:pt x="215" y="7509"/>
                </a:cubicBezTo>
                <a:lnTo>
                  <a:pt x="12152" y="7509"/>
                </a:lnTo>
                <a:cubicBezTo>
                  <a:pt x="12270" y="7509"/>
                  <a:pt x="12367" y="7411"/>
                  <a:pt x="12367" y="7294"/>
                </a:cubicBezTo>
                <a:lnTo>
                  <a:pt x="12367" y="177"/>
                </a:lnTo>
                <a:cubicBezTo>
                  <a:pt x="12367" y="77"/>
                  <a:pt x="12280" y="5"/>
                  <a:pt x="12190" y="5"/>
                </a:cubicBezTo>
                <a:cubicBezTo>
                  <a:pt x="12155" y="5"/>
                  <a:pt x="12121" y="15"/>
                  <a:pt x="12090" y="38"/>
                </a:cubicBezTo>
                <a:lnTo>
                  <a:pt x="11708" y="316"/>
                </a:lnTo>
                <a:lnTo>
                  <a:pt x="6284" y="4200"/>
                </a:lnTo>
                <a:cubicBezTo>
                  <a:pt x="6253" y="4221"/>
                  <a:pt x="6218" y="4231"/>
                  <a:pt x="6184" y="4231"/>
                </a:cubicBezTo>
                <a:cubicBezTo>
                  <a:pt x="6149" y="4231"/>
                  <a:pt x="6114" y="4221"/>
                  <a:pt x="6083" y="4200"/>
                </a:cubicBezTo>
                <a:lnTo>
                  <a:pt x="278" y="38"/>
                </a:lnTo>
                <a:cubicBezTo>
                  <a:pt x="246" y="13"/>
                  <a:pt x="210" y="1"/>
                  <a:pt x="17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64"/>
          <p:cNvSpPr/>
          <p:nvPr/>
        </p:nvSpPr>
        <p:spPr>
          <a:xfrm>
            <a:off x="7202454" y="3377641"/>
            <a:ext cx="17340" cy="197149"/>
          </a:xfrm>
          <a:custGeom>
            <a:avLst/>
            <a:gdLst/>
            <a:ahLst/>
            <a:cxnLst/>
            <a:rect l="l" t="t" r="r" b="b"/>
            <a:pathLst>
              <a:path w="660" h="7504" extrusionOk="0">
                <a:moveTo>
                  <a:pt x="482" y="0"/>
                </a:moveTo>
                <a:cubicBezTo>
                  <a:pt x="447" y="0"/>
                  <a:pt x="413" y="10"/>
                  <a:pt x="382" y="33"/>
                </a:cubicBezTo>
                <a:lnTo>
                  <a:pt x="0" y="304"/>
                </a:lnTo>
                <a:lnTo>
                  <a:pt x="0" y="7504"/>
                </a:lnTo>
                <a:lnTo>
                  <a:pt x="444" y="7504"/>
                </a:lnTo>
                <a:cubicBezTo>
                  <a:pt x="562" y="7504"/>
                  <a:pt x="659" y="7406"/>
                  <a:pt x="659" y="7289"/>
                </a:cubicBezTo>
                <a:lnTo>
                  <a:pt x="659" y="172"/>
                </a:lnTo>
                <a:cubicBezTo>
                  <a:pt x="659" y="72"/>
                  <a:pt x="572" y="0"/>
                  <a:pt x="4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64"/>
          <p:cNvSpPr/>
          <p:nvPr/>
        </p:nvSpPr>
        <p:spPr>
          <a:xfrm>
            <a:off x="6955361" y="3318371"/>
            <a:ext cx="32630" cy="32630"/>
          </a:xfrm>
          <a:custGeom>
            <a:avLst/>
            <a:gdLst/>
            <a:ahLst/>
            <a:cxnLst/>
            <a:rect l="l" t="t" r="r" b="b"/>
            <a:pathLst>
              <a:path w="1242" h="1242" extrusionOk="0">
                <a:moveTo>
                  <a:pt x="194" y="0"/>
                </a:moveTo>
                <a:cubicBezTo>
                  <a:pt x="83" y="0"/>
                  <a:pt x="0" y="91"/>
                  <a:pt x="0" y="195"/>
                </a:cubicBezTo>
                <a:lnTo>
                  <a:pt x="0" y="1048"/>
                </a:lnTo>
                <a:cubicBezTo>
                  <a:pt x="0" y="1159"/>
                  <a:pt x="83" y="1242"/>
                  <a:pt x="194" y="1242"/>
                </a:cubicBezTo>
                <a:lnTo>
                  <a:pt x="1047" y="1242"/>
                </a:lnTo>
                <a:cubicBezTo>
                  <a:pt x="1158" y="1242"/>
                  <a:pt x="1242" y="1159"/>
                  <a:pt x="1242" y="1048"/>
                </a:cubicBezTo>
                <a:lnTo>
                  <a:pt x="1242" y="195"/>
                </a:lnTo>
                <a:cubicBezTo>
                  <a:pt x="1242" y="91"/>
                  <a:pt x="1158" y="0"/>
                  <a:pt x="104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64"/>
          <p:cNvSpPr/>
          <p:nvPr/>
        </p:nvSpPr>
        <p:spPr>
          <a:xfrm>
            <a:off x="7009115" y="3313090"/>
            <a:ext cx="36466" cy="10588"/>
          </a:xfrm>
          <a:custGeom>
            <a:avLst/>
            <a:gdLst/>
            <a:ahLst/>
            <a:cxnLst/>
            <a:rect l="l" t="t" r="r" b="b"/>
            <a:pathLst>
              <a:path w="1388" h="403" extrusionOk="0">
                <a:moveTo>
                  <a:pt x="271" y="0"/>
                </a:moveTo>
                <a:cubicBezTo>
                  <a:pt x="0" y="0"/>
                  <a:pt x="0" y="403"/>
                  <a:pt x="271" y="403"/>
                </a:cubicBezTo>
                <a:lnTo>
                  <a:pt x="1124" y="403"/>
                </a:lnTo>
                <a:cubicBezTo>
                  <a:pt x="1387" y="403"/>
                  <a:pt x="1387" y="0"/>
                  <a:pt x="112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64"/>
          <p:cNvSpPr/>
          <p:nvPr/>
        </p:nvSpPr>
        <p:spPr>
          <a:xfrm>
            <a:off x="7009115" y="3341149"/>
            <a:ext cx="113366" cy="10588"/>
          </a:xfrm>
          <a:custGeom>
            <a:avLst/>
            <a:gdLst/>
            <a:ahLst/>
            <a:cxnLst/>
            <a:rect l="l" t="t" r="r" b="b"/>
            <a:pathLst>
              <a:path w="4315" h="403" extrusionOk="0">
                <a:moveTo>
                  <a:pt x="271" y="0"/>
                </a:moveTo>
                <a:cubicBezTo>
                  <a:pt x="0" y="0"/>
                  <a:pt x="0" y="403"/>
                  <a:pt x="271" y="403"/>
                </a:cubicBezTo>
                <a:lnTo>
                  <a:pt x="4044" y="403"/>
                </a:lnTo>
                <a:cubicBezTo>
                  <a:pt x="4314" y="403"/>
                  <a:pt x="4314" y="0"/>
                  <a:pt x="4044"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64"/>
          <p:cNvSpPr/>
          <p:nvPr/>
        </p:nvSpPr>
        <p:spPr>
          <a:xfrm>
            <a:off x="6961010" y="3385234"/>
            <a:ext cx="69806" cy="10614"/>
          </a:xfrm>
          <a:custGeom>
            <a:avLst/>
            <a:gdLst/>
            <a:ahLst/>
            <a:cxnLst/>
            <a:rect l="l" t="t" r="r" b="b"/>
            <a:pathLst>
              <a:path w="2657" h="404" extrusionOk="0">
                <a:moveTo>
                  <a:pt x="271" y="1"/>
                </a:moveTo>
                <a:cubicBezTo>
                  <a:pt x="0" y="1"/>
                  <a:pt x="0" y="403"/>
                  <a:pt x="271" y="403"/>
                </a:cubicBezTo>
                <a:lnTo>
                  <a:pt x="2386" y="403"/>
                </a:lnTo>
                <a:cubicBezTo>
                  <a:pt x="2657" y="403"/>
                  <a:pt x="2657" y="1"/>
                  <a:pt x="2386" y="1"/>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64"/>
          <p:cNvSpPr/>
          <p:nvPr/>
        </p:nvSpPr>
        <p:spPr>
          <a:xfrm>
            <a:off x="6921443" y="3539060"/>
            <a:ext cx="57248" cy="10588"/>
          </a:xfrm>
          <a:custGeom>
            <a:avLst/>
            <a:gdLst/>
            <a:ahLst/>
            <a:cxnLst/>
            <a:rect l="l" t="t" r="r" b="b"/>
            <a:pathLst>
              <a:path w="2179" h="403" extrusionOk="0">
                <a:moveTo>
                  <a:pt x="271" y="0"/>
                </a:moveTo>
                <a:cubicBezTo>
                  <a:pt x="1" y="0"/>
                  <a:pt x="1" y="402"/>
                  <a:pt x="271" y="402"/>
                </a:cubicBezTo>
                <a:lnTo>
                  <a:pt x="1908" y="402"/>
                </a:lnTo>
                <a:cubicBezTo>
                  <a:pt x="2179" y="402"/>
                  <a:pt x="2179" y="0"/>
                  <a:pt x="190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0" name="Google Shape;8630;p64"/>
          <p:cNvGrpSpPr/>
          <p:nvPr/>
        </p:nvGrpSpPr>
        <p:grpSpPr>
          <a:xfrm>
            <a:off x="7414946" y="3220873"/>
            <a:ext cx="360091" cy="360117"/>
            <a:chOff x="7414946" y="3220873"/>
            <a:chExt cx="360091" cy="360117"/>
          </a:xfrm>
        </p:grpSpPr>
        <p:sp>
          <p:nvSpPr>
            <p:cNvPr id="8631" name="Google Shape;8631;p64"/>
            <p:cNvSpPr/>
            <p:nvPr/>
          </p:nvSpPr>
          <p:spPr>
            <a:xfrm>
              <a:off x="7414946" y="3305234"/>
              <a:ext cx="151619" cy="195389"/>
            </a:xfrm>
            <a:custGeom>
              <a:avLst/>
              <a:gdLst/>
              <a:ahLst/>
              <a:cxnLst/>
              <a:rect l="l" t="t" r="r" b="b"/>
              <a:pathLst>
                <a:path w="5771" h="7437" extrusionOk="0">
                  <a:moveTo>
                    <a:pt x="0" y="1"/>
                  </a:moveTo>
                  <a:lnTo>
                    <a:pt x="0" y="4572"/>
                  </a:lnTo>
                  <a:lnTo>
                    <a:pt x="5771" y="7437"/>
                  </a:lnTo>
                  <a:lnTo>
                    <a:pt x="4571" y="1360"/>
                  </a:lnTo>
                  <a:lnTo>
                    <a:pt x="902" y="272"/>
                  </a:lnTo>
                  <a:lnTo>
                    <a:pt x="0" y="1"/>
                  </a:lnTo>
                  <a:close/>
                </a:path>
              </a:pathLst>
            </a:custGeom>
            <a:solidFill>
              <a:srgbClr val="C2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64"/>
            <p:cNvSpPr/>
            <p:nvPr/>
          </p:nvSpPr>
          <p:spPr>
            <a:xfrm>
              <a:off x="7414946" y="3425326"/>
              <a:ext cx="143789" cy="155665"/>
            </a:xfrm>
            <a:custGeom>
              <a:avLst/>
              <a:gdLst/>
              <a:ahLst/>
              <a:cxnLst/>
              <a:rect l="l" t="t" r="r" b="b"/>
              <a:pathLst>
                <a:path w="5473" h="5925" extrusionOk="0">
                  <a:moveTo>
                    <a:pt x="0" y="1"/>
                  </a:moveTo>
                  <a:lnTo>
                    <a:pt x="0" y="4572"/>
                  </a:lnTo>
                  <a:lnTo>
                    <a:pt x="4571" y="5924"/>
                  </a:lnTo>
                  <a:lnTo>
                    <a:pt x="5473" y="3642"/>
                  </a:lnTo>
                  <a:lnTo>
                    <a:pt x="4571" y="1353"/>
                  </a:lnTo>
                  <a:lnTo>
                    <a:pt x="0"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64"/>
            <p:cNvSpPr/>
            <p:nvPr/>
          </p:nvSpPr>
          <p:spPr>
            <a:xfrm>
              <a:off x="7735471" y="3430265"/>
              <a:ext cx="39566" cy="150725"/>
            </a:xfrm>
            <a:custGeom>
              <a:avLst/>
              <a:gdLst/>
              <a:ahLst/>
              <a:cxnLst/>
              <a:rect l="l" t="t" r="r" b="b"/>
              <a:pathLst>
                <a:path w="1506" h="5737" extrusionOk="0">
                  <a:moveTo>
                    <a:pt x="1" y="0"/>
                  </a:moveTo>
                  <a:lnTo>
                    <a:pt x="604" y="5466"/>
                  </a:lnTo>
                  <a:lnTo>
                    <a:pt x="1506" y="5736"/>
                  </a:lnTo>
                  <a:lnTo>
                    <a:pt x="1506" y="1165"/>
                  </a:lnTo>
                  <a:lnTo>
                    <a:pt x="1" y="0"/>
                  </a:lnTo>
                  <a:close/>
                </a:path>
              </a:pathLst>
            </a:custGeom>
            <a:solidFill>
              <a:srgbClr val="94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64"/>
            <p:cNvSpPr/>
            <p:nvPr/>
          </p:nvSpPr>
          <p:spPr>
            <a:xfrm>
              <a:off x="7623418" y="3393641"/>
              <a:ext cx="127947" cy="180229"/>
            </a:xfrm>
            <a:custGeom>
              <a:avLst/>
              <a:gdLst/>
              <a:ahLst/>
              <a:cxnLst/>
              <a:rect l="l" t="t" r="r" b="b"/>
              <a:pathLst>
                <a:path w="4870" h="6860" extrusionOk="0">
                  <a:moveTo>
                    <a:pt x="0" y="0"/>
                  </a:moveTo>
                  <a:lnTo>
                    <a:pt x="1200" y="5778"/>
                  </a:lnTo>
                  <a:lnTo>
                    <a:pt x="4869" y="6860"/>
                  </a:lnTo>
                  <a:lnTo>
                    <a:pt x="4869" y="2296"/>
                  </a:lnTo>
                  <a:lnTo>
                    <a:pt x="0" y="0"/>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64"/>
            <p:cNvSpPr/>
            <p:nvPr/>
          </p:nvSpPr>
          <p:spPr>
            <a:xfrm>
              <a:off x="7535038" y="3420045"/>
              <a:ext cx="119908" cy="160945"/>
            </a:xfrm>
            <a:custGeom>
              <a:avLst/>
              <a:gdLst/>
              <a:ahLst/>
              <a:cxnLst/>
              <a:rect l="l" t="t" r="r" b="b"/>
              <a:pathLst>
                <a:path w="4564" h="6126" extrusionOk="0">
                  <a:moveTo>
                    <a:pt x="2282" y="1"/>
                  </a:moveTo>
                  <a:lnTo>
                    <a:pt x="0" y="1554"/>
                  </a:lnTo>
                  <a:lnTo>
                    <a:pt x="0" y="6125"/>
                  </a:lnTo>
                  <a:lnTo>
                    <a:pt x="4564" y="4773"/>
                  </a:lnTo>
                  <a:lnTo>
                    <a:pt x="4564" y="202"/>
                  </a:lnTo>
                  <a:lnTo>
                    <a:pt x="2282" y="1"/>
                  </a:lnTo>
                  <a:close/>
                </a:path>
              </a:pathLst>
            </a:custGeom>
            <a:solidFill>
              <a:srgbClr val="94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64"/>
            <p:cNvSpPr/>
            <p:nvPr/>
          </p:nvSpPr>
          <p:spPr>
            <a:xfrm>
              <a:off x="7735471" y="3333845"/>
              <a:ext cx="39566" cy="127054"/>
            </a:xfrm>
            <a:custGeom>
              <a:avLst/>
              <a:gdLst/>
              <a:ahLst/>
              <a:cxnLst/>
              <a:rect l="l" t="t" r="r" b="b"/>
              <a:pathLst>
                <a:path w="1506" h="4836" extrusionOk="0">
                  <a:moveTo>
                    <a:pt x="604" y="1"/>
                  </a:moveTo>
                  <a:lnTo>
                    <a:pt x="1" y="2290"/>
                  </a:lnTo>
                  <a:lnTo>
                    <a:pt x="604" y="4572"/>
                  </a:lnTo>
                  <a:lnTo>
                    <a:pt x="1506" y="4835"/>
                  </a:lnTo>
                  <a:lnTo>
                    <a:pt x="1506" y="271"/>
                  </a:lnTo>
                  <a:lnTo>
                    <a:pt x="604"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64"/>
            <p:cNvSpPr/>
            <p:nvPr/>
          </p:nvSpPr>
          <p:spPr>
            <a:xfrm>
              <a:off x="7631248" y="3305234"/>
              <a:ext cx="120118" cy="148729"/>
            </a:xfrm>
            <a:custGeom>
              <a:avLst/>
              <a:gdLst/>
              <a:ahLst/>
              <a:cxnLst/>
              <a:rect l="l" t="t" r="r" b="b"/>
              <a:pathLst>
                <a:path w="4572" h="5661" extrusionOk="0">
                  <a:moveTo>
                    <a:pt x="902" y="1"/>
                  </a:moveTo>
                  <a:lnTo>
                    <a:pt x="0" y="2290"/>
                  </a:lnTo>
                  <a:lnTo>
                    <a:pt x="902" y="4572"/>
                  </a:lnTo>
                  <a:lnTo>
                    <a:pt x="4571" y="5661"/>
                  </a:lnTo>
                  <a:lnTo>
                    <a:pt x="4571" y="1090"/>
                  </a:lnTo>
                  <a:lnTo>
                    <a:pt x="902" y="1"/>
                  </a:lnTo>
                  <a:close/>
                </a:path>
              </a:pathLst>
            </a:custGeom>
            <a:solidFill>
              <a:srgbClr val="C2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64"/>
            <p:cNvSpPr/>
            <p:nvPr/>
          </p:nvSpPr>
          <p:spPr>
            <a:xfrm>
              <a:off x="7535038" y="3305234"/>
              <a:ext cx="119908" cy="155665"/>
            </a:xfrm>
            <a:custGeom>
              <a:avLst/>
              <a:gdLst/>
              <a:ahLst/>
              <a:cxnLst/>
              <a:rect l="l" t="t" r="r" b="b"/>
              <a:pathLst>
                <a:path w="4564" h="5925" extrusionOk="0">
                  <a:moveTo>
                    <a:pt x="4564" y="1"/>
                  </a:moveTo>
                  <a:lnTo>
                    <a:pt x="0" y="1360"/>
                  </a:lnTo>
                  <a:lnTo>
                    <a:pt x="0" y="5924"/>
                  </a:lnTo>
                  <a:lnTo>
                    <a:pt x="4564" y="4572"/>
                  </a:lnTo>
                  <a:lnTo>
                    <a:pt x="4564" y="1"/>
                  </a:lnTo>
                  <a:close/>
                </a:path>
              </a:pathLst>
            </a:custGeom>
            <a:solidFill>
              <a:srgbClr val="AC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64"/>
            <p:cNvSpPr/>
            <p:nvPr/>
          </p:nvSpPr>
          <p:spPr>
            <a:xfrm>
              <a:off x="7654945" y="3220873"/>
              <a:ext cx="67258" cy="180807"/>
            </a:xfrm>
            <a:custGeom>
              <a:avLst/>
              <a:gdLst/>
              <a:ahLst/>
              <a:cxnLst/>
              <a:rect l="l" t="t" r="r" b="b"/>
              <a:pathLst>
                <a:path w="2560" h="6882" extrusionOk="0">
                  <a:moveTo>
                    <a:pt x="0" y="1"/>
                  </a:moveTo>
                  <a:lnTo>
                    <a:pt x="0" y="6881"/>
                  </a:lnTo>
                  <a:cubicBezTo>
                    <a:pt x="0" y="6881"/>
                    <a:pt x="2559" y="4322"/>
                    <a:pt x="2559" y="2560"/>
                  </a:cubicBezTo>
                  <a:cubicBezTo>
                    <a:pt x="2559" y="1145"/>
                    <a:pt x="1415" y="1"/>
                    <a:pt x="0" y="1"/>
                  </a:cubicBezTo>
                  <a:close/>
                </a:path>
              </a:pathLst>
            </a:custGeom>
            <a:solidFill>
              <a:srgbClr val="1F3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64"/>
            <p:cNvSpPr/>
            <p:nvPr/>
          </p:nvSpPr>
          <p:spPr>
            <a:xfrm>
              <a:off x="7587688" y="3220873"/>
              <a:ext cx="118831" cy="180807"/>
            </a:xfrm>
            <a:custGeom>
              <a:avLst/>
              <a:gdLst/>
              <a:ahLst/>
              <a:cxnLst/>
              <a:rect l="l" t="t" r="r" b="b"/>
              <a:pathLst>
                <a:path w="4523" h="6882" extrusionOk="0">
                  <a:moveTo>
                    <a:pt x="2560" y="1"/>
                  </a:moveTo>
                  <a:cubicBezTo>
                    <a:pt x="1145" y="1"/>
                    <a:pt x="1" y="1145"/>
                    <a:pt x="1" y="2560"/>
                  </a:cubicBezTo>
                  <a:cubicBezTo>
                    <a:pt x="1" y="4322"/>
                    <a:pt x="2560" y="6881"/>
                    <a:pt x="2560" y="6881"/>
                  </a:cubicBezTo>
                  <a:cubicBezTo>
                    <a:pt x="2560" y="6881"/>
                    <a:pt x="4523" y="4322"/>
                    <a:pt x="4523" y="2560"/>
                  </a:cubicBezTo>
                  <a:cubicBezTo>
                    <a:pt x="4523" y="1152"/>
                    <a:pt x="3642" y="1"/>
                    <a:pt x="2560" y="1"/>
                  </a:cubicBezTo>
                  <a:close/>
                </a:path>
              </a:pathLst>
            </a:custGeom>
            <a:solidFill>
              <a:srgbClr val="455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64"/>
            <p:cNvSpPr/>
            <p:nvPr/>
          </p:nvSpPr>
          <p:spPr>
            <a:xfrm>
              <a:off x="7607366" y="3252479"/>
              <a:ext cx="83310" cy="71382"/>
            </a:xfrm>
            <a:custGeom>
              <a:avLst/>
              <a:gdLst/>
              <a:ahLst/>
              <a:cxnLst/>
              <a:rect l="l" t="t" r="r" b="b"/>
              <a:pathLst>
                <a:path w="3171" h="2717" extrusionOk="0">
                  <a:moveTo>
                    <a:pt x="1803" y="0"/>
                  </a:moveTo>
                  <a:cubicBezTo>
                    <a:pt x="1470" y="0"/>
                    <a:pt x="1130" y="124"/>
                    <a:pt x="854" y="400"/>
                  </a:cubicBezTo>
                  <a:cubicBezTo>
                    <a:pt x="1" y="1253"/>
                    <a:pt x="604" y="2716"/>
                    <a:pt x="1811" y="2716"/>
                  </a:cubicBezTo>
                  <a:cubicBezTo>
                    <a:pt x="2560" y="2710"/>
                    <a:pt x="3164" y="2106"/>
                    <a:pt x="3171" y="1357"/>
                  </a:cubicBezTo>
                  <a:cubicBezTo>
                    <a:pt x="3171" y="541"/>
                    <a:pt x="2501" y="0"/>
                    <a:pt x="1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2" name="Google Shape;8642;p64"/>
          <p:cNvGrpSpPr/>
          <p:nvPr/>
        </p:nvGrpSpPr>
        <p:grpSpPr>
          <a:xfrm>
            <a:off x="8027227" y="3215041"/>
            <a:ext cx="231829" cy="371782"/>
            <a:chOff x="8027227" y="3215041"/>
            <a:chExt cx="231829" cy="371782"/>
          </a:xfrm>
        </p:grpSpPr>
        <p:sp>
          <p:nvSpPr>
            <p:cNvPr id="8643" name="Google Shape;8643;p64"/>
            <p:cNvSpPr/>
            <p:nvPr/>
          </p:nvSpPr>
          <p:spPr>
            <a:xfrm>
              <a:off x="8135102" y="3239080"/>
              <a:ext cx="123954" cy="131967"/>
            </a:xfrm>
            <a:custGeom>
              <a:avLst/>
              <a:gdLst/>
              <a:ahLst/>
              <a:cxnLst/>
              <a:rect l="l" t="t" r="r" b="b"/>
              <a:pathLst>
                <a:path w="4718" h="5023" extrusionOk="0">
                  <a:moveTo>
                    <a:pt x="4450" y="1"/>
                  </a:moveTo>
                  <a:cubicBezTo>
                    <a:pt x="4446" y="1"/>
                    <a:pt x="4443" y="1"/>
                    <a:pt x="4440" y="1"/>
                  </a:cubicBezTo>
                  <a:lnTo>
                    <a:pt x="230" y="1"/>
                  </a:lnTo>
                  <a:cubicBezTo>
                    <a:pt x="105" y="1"/>
                    <a:pt x="1" y="98"/>
                    <a:pt x="1" y="223"/>
                  </a:cubicBezTo>
                  <a:lnTo>
                    <a:pt x="1" y="5023"/>
                  </a:lnTo>
                  <a:lnTo>
                    <a:pt x="4440" y="5023"/>
                  </a:lnTo>
                  <a:cubicBezTo>
                    <a:pt x="4606" y="5023"/>
                    <a:pt x="4717" y="4850"/>
                    <a:pt x="4648" y="4697"/>
                  </a:cubicBezTo>
                  <a:lnTo>
                    <a:pt x="3656" y="2512"/>
                  </a:lnTo>
                  <a:lnTo>
                    <a:pt x="4655" y="320"/>
                  </a:lnTo>
                  <a:cubicBezTo>
                    <a:pt x="4716" y="171"/>
                    <a:pt x="4611" y="1"/>
                    <a:pt x="4450" y="1"/>
                  </a:cubicBez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64"/>
            <p:cNvSpPr/>
            <p:nvPr/>
          </p:nvSpPr>
          <p:spPr>
            <a:xfrm>
              <a:off x="8135285" y="3240184"/>
              <a:ext cx="40302" cy="22805"/>
            </a:xfrm>
            <a:custGeom>
              <a:avLst/>
              <a:gdLst/>
              <a:ahLst/>
              <a:cxnLst/>
              <a:rect l="l" t="t" r="r" b="b"/>
              <a:pathLst>
                <a:path w="1534" h="868" extrusionOk="0">
                  <a:moveTo>
                    <a:pt x="91" y="1"/>
                  </a:moveTo>
                  <a:cubicBezTo>
                    <a:pt x="35" y="42"/>
                    <a:pt x="1" y="112"/>
                    <a:pt x="1" y="181"/>
                  </a:cubicBezTo>
                  <a:lnTo>
                    <a:pt x="1" y="868"/>
                  </a:lnTo>
                  <a:lnTo>
                    <a:pt x="1388" y="868"/>
                  </a:lnTo>
                  <a:cubicBezTo>
                    <a:pt x="1492" y="868"/>
                    <a:pt x="1534" y="722"/>
                    <a:pt x="1430" y="674"/>
                  </a:cubicBezTo>
                  <a:lnTo>
                    <a:pt x="91" y="1"/>
                  </a:ln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64"/>
            <p:cNvSpPr/>
            <p:nvPr/>
          </p:nvSpPr>
          <p:spPr>
            <a:xfrm>
              <a:off x="8057309" y="3262962"/>
              <a:ext cx="23882" cy="12059"/>
            </a:xfrm>
            <a:custGeom>
              <a:avLst/>
              <a:gdLst/>
              <a:ahLst/>
              <a:cxnLst/>
              <a:rect l="l" t="t" r="r" b="b"/>
              <a:pathLst>
                <a:path w="909" h="459" extrusionOk="0">
                  <a:moveTo>
                    <a:pt x="0" y="1"/>
                  </a:moveTo>
                  <a:lnTo>
                    <a:pt x="0" y="459"/>
                  </a:lnTo>
                  <a:lnTo>
                    <a:pt x="909" y="459"/>
                  </a:lnTo>
                  <a:lnTo>
                    <a:pt x="909"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64"/>
            <p:cNvSpPr/>
            <p:nvPr/>
          </p:nvSpPr>
          <p:spPr>
            <a:xfrm>
              <a:off x="8057309" y="3382870"/>
              <a:ext cx="23882" cy="12059"/>
            </a:xfrm>
            <a:custGeom>
              <a:avLst/>
              <a:gdLst/>
              <a:ahLst/>
              <a:cxnLst/>
              <a:rect l="l" t="t" r="r" b="b"/>
              <a:pathLst>
                <a:path w="909" h="459" extrusionOk="0">
                  <a:moveTo>
                    <a:pt x="0" y="1"/>
                  </a:moveTo>
                  <a:lnTo>
                    <a:pt x="0" y="459"/>
                  </a:lnTo>
                  <a:lnTo>
                    <a:pt x="909" y="459"/>
                  </a:lnTo>
                  <a:lnTo>
                    <a:pt x="909"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64"/>
            <p:cNvSpPr/>
            <p:nvPr/>
          </p:nvSpPr>
          <p:spPr>
            <a:xfrm>
              <a:off x="8075148" y="3256946"/>
              <a:ext cx="102095" cy="144000"/>
            </a:xfrm>
            <a:custGeom>
              <a:avLst/>
              <a:gdLst/>
              <a:ahLst/>
              <a:cxnLst/>
              <a:rect l="l" t="t" r="r" b="b"/>
              <a:pathLst>
                <a:path w="3886" h="5481" extrusionOk="0">
                  <a:moveTo>
                    <a:pt x="230" y="1"/>
                  </a:moveTo>
                  <a:cubicBezTo>
                    <a:pt x="105" y="1"/>
                    <a:pt x="1" y="105"/>
                    <a:pt x="1" y="230"/>
                  </a:cubicBezTo>
                  <a:lnTo>
                    <a:pt x="1" y="5252"/>
                  </a:lnTo>
                  <a:cubicBezTo>
                    <a:pt x="1" y="5376"/>
                    <a:pt x="105" y="5480"/>
                    <a:pt x="230" y="5480"/>
                  </a:cubicBezTo>
                  <a:lnTo>
                    <a:pt x="3656" y="5480"/>
                  </a:lnTo>
                  <a:cubicBezTo>
                    <a:pt x="3781" y="5480"/>
                    <a:pt x="3885" y="5376"/>
                    <a:pt x="3885" y="5252"/>
                  </a:cubicBezTo>
                  <a:lnTo>
                    <a:pt x="3885" y="230"/>
                  </a:lnTo>
                  <a:cubicBezTo>
                    <a:pt x="3885" y="105"/>
                    <a:pt x="3781" y="1"/>
                    <a:pt x="3656"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64"/>
            <p:cNvSpPr/>
            <p:nvPr/>
          </p:nvSpPr>
          <p:spPr>
            <a:xfrm>
              <a:off x="8051292" y="3232906"/>
              <a:ext cx="12033" cy="335868"/>
            </a:xfrm>
            <a:custGeom>
              <a:avLst/>
              <a:gdLst/>
              <a:ahLst/>
              <a:cxnLst/>
              <a:rect l="l" t="t" r="r" b="b"/>
              <a:pathLst>
                <a:path w="458" h="12784" extrusionOk="0">
                  <a:moveTo>
                    <a:pt x="0" y="0"/>
                  </a:moveTo>
                  <a:lnTo>
                    <a:pt x="0" y="12784"/>
                  </a:lnTo>
                  <a:lnTo>
                    <a:pt x="458" y="12784"/>
                  </a:lnTo>
                  <a:lnTo>
                    <a:pt x="458"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64"/>
            <p:cNvSpPr/>
            <p:nvPr/>
          </p:nvSpPr>
          <p:spPr>
            <a:xfrm>
              <a:off x="8027411" y="3562915"/>
              <a:ext cx="59980" cy="23908"/>
            </a:xfrm>
            <a:custGeom>
              <a:avLst/>
              <a:gdLst/>
              <a:ahLst/>
              <a:cxnLst/>
              <a:rect l="l" t="t" r="r" b="b"/>
              <a:pathLst>
                <a:path w="2283" h="910" extrusionOk="0">
                  <a:moveTo>
                    <a:pt x="458" y="1"/>
                  </a:moveTo>
                  <a:cubicBezTo>
                    <a:pt x="202" y="1"/>
                    <a:pt x="1" y="202"/>
                    <a:pt x="1" y="459"/>
                  </a:cubicBezTo>
                  <a:lnTo>
                    <a:pt x="1" y="687"/>
                  </a:lnTo>
                  <a:cubicBezTo>
                    <a:pt x="1" y="812"/>
                    <a:pt x="98" y="909"/>
                    <a:pt x="229" y="909"/>
                  </a:cubicBezTo>
                  <a:lnTo>
                    <a:pt x="2047" y="909"/>
                  </a:lnTo>
                  <a:cubicBezTo>
                    <a:pt x="2051" y="910"/>
                    <a:pt x="2055" y="910"/>
                    <a:pt x="2059" y="910"/>
                  </a:cubicBezTo>
                  <a:cubicBezTo>
                    <a:pt x="2185" y="910"/>
                    <a:pt x="2283" y="808"/>
                    <a:pt x="2283" y="680"/>
                  </a:cubicBezTo>
                  <a:lnTo>
                    <a:pt x="2283" y="459"/>
                  </a:lnTo>
                  <a:cubicBezTo>
                    <a:pt x="2283" y="202"/>
                    <a:pt x="2075" y="1"/>
                    <a:pt x="1825" y="1"/>
                  </a:cubicBezTo>
                  <a:close/>
                </a:path>
              </a:pathLst>
            </a:custGeom>
            <a:solidFill>
              <a:srgbClr val="9FB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64"/>
            <p:cNvSpPr/>
            <p:nvPr/>
          </p:nvSpPr>
          <p:spPr>
            <a:xfrm>
              <a:off x="8045276" y="3215041"/>
              <a:ext cx="23882" cy="24092"/>
            </a:xfrm>
            <a:custGeom>
              <a:avLst/>
              <a:gdLst/>
              <a:ahLst/>
              <a:cxnLst/>
              <a:rect l="l" t="t" r="r" b="b"/>
              <a:pathLst>
                <a:path w="909" h="917" extrusionOk="0">
                  <a:moveTo>
                    <a:pt x="458" y="1"/>
                  </a:moveTo>
                  <a:cubicBezTo>
                    <a:pt x="201" y="1"/>
                    <a:pt x="0" y="202"/>
                    <a:pt x="0" y="458"/>
                  </a:cubicBezTo>
                  <a:cubicBezTo>
                    <a:pt x="0" y="708"/>
                    <a:pt x="201" y="916"/>
                    <a:pt x="458" y="916"/>
                  </a:cubicBezTo>
                  <a:cubicBezTo>
                    <a:pt x="708" y="916"/>
                    <a:pt x="909" y="708"/>
                    <a:pt x="909" y="458"/>
                  </a:cubicBezTo>
                  <a:cubicBezTo>
                    <a:pt x="909" y="202"/>
                    <a:pt x="708" y="1"/>
                    <a:pt x="458" y="1"/>
                  </a:cubicBezTo>
                  <a:close/>
                </a:path>
              </a:pathLst>
            </a:custGeom>
            <a:solidFill>
              <a:srgbClr val="9FB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64"/>
            <p:cNvSpPr/>
            <p:nvPr/>
          </p:nvSpPr>
          <p:spPr>
            <a:xfrm>
              <a:off x="8027227" y="3562915"/>
              <a:ext cx="30108" cy="23908"/>
            </a:xfrm>
            <a:custGeom>
              <a:avLst/>
              <a:gdLst/>
              <a:ahLst/>
              <a:cxnLst/>
              <a:rect l="l" t="t" r="r" b="b"/>
              <a:pathLst>
                <a:path w="1146" h="910" extrusionOk="0">
                  <a:moveTo>
                    <a:pt x="458" y="1"/>
                  </a:moveTo>
                  <a:cubicBezTo>
                    <a:pt x="209" y="1"/>
                    <a:pt x="1" y="202"/>
                    <a:pt x="1" y="459"/>
                  </a:cubicBezTo>
                  <a:lnTo>
                    <a:pt x="1" y="680"/>
                  </a:lnTo>
                  <a:cubicBezTo>
                    <a:pt x="1" y="812"/>
                    <a:pt x="105" y="909"/>
                    <a:pt x="230" y="909"/>
                  </a:cubicBezTo>
                  <a:lnTo>
                    <a:pt x="916" y="909"/>
                  </a:lnTo>
                  <a:cubicBezTo>
                    <a:pt x="791" y="909"/>
                    <a:pt x="687" y="812"/>
                    <a:pt x="687" y="680"/>
                  </a:cubicBezTo>
                  <a:lnTo>
                    <a:pt x="687" y="459"/>
                  </a:lnTo>
                  <a:cubicBezTo>
                    <a:pt x="687" y="202"/>
                    <a:pt x="888" y="1"/>
                    <a:pt x="1145" y="1"/>
                  </a:cubicBezTo>
                  <a:close/>
                </a:path>
              </a:pathLst>
            </a:custGeom>
            <a:solidFill>
              <a:srgbClr val="7F8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64"/>
            <p:cNvSpPr/>
            <p:nvPr/>
          </p:nvSpPr>
          <p:spPr>
            <a:xfrm>
              <a:off x="8043095" y="3216144"/>
              <a:ext cx="25169" cy="22778"/>
            </a:xfrm>
            <a:custGeom>
              <a:avLst/>
              <a:gdLst/>
              <a:ahLst/>
              <a:cxnLst/>
              <a:rect l="l" t="t" r="r" b="b"/>
              <a:pathLst>
                <a:path w="958" h="867" extrusionOk="0">
                  <a:moveTo>
                    <a:pt x="354" y="0"/>
                  </a:moveTo>
                  <a:cubicBezTo>
                    <a:pt x="63" y="132"/>
                    <a:pt x="0" y="507"/>
                    <a:pt x="222" y="735"/>
                  </a:cubicBezTo>
                  <a:cubicBezTo>
                    <a:pt x="311" y="825"/>
                    <a:pt x="426" y="867"/>
                    <a:pt x="541" y="867"/>
                  </a:cubicBezTo>
                  <a:cubicBezTo>
                    <a:pt x="710" y="867"/>
                    <a:pt x="878" y="774"/>
                    <a:pt x="957" y="604"/>
                  </a:cubicBezTo>
                  <a:lnTo>
                    <a:pt x="957" y="604"/>
                  </a:lnTo>
                  <a:cubicBezTo>
                    <a:pt x="895" y="631"/>
                    <a:pt x="832" y="645"/>
                    <a:pt x="770" y="645"/>
                  </a:cubicBezTo>
                  <a:cubicBezTo>
                    <a:pt x="437" y="645"/>
                    <a:pt x="215" y="298"/>
                    <a:pt x="354" y="0"/>
                  </a:cubicBezTo>
                  <a:close/>
                </a:path>
              </a:pathLst>
            </a:custGeom>
            <a:solidFill>
              <a:srgbClr val="7F8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3" name="Google Shape;8653;p64"/>
          <p:cNvGrpSpPr/>
          <p:nvPr/>
        </p:nvGrpSpPr>
        <p:grpSpPr>
          <a:xfrm>
            <a:off x="4093603" y="4146138"/>
            <a:ext cx="395638" cy="420544"/>
            <a:chOff x="4093603" y="4146138"/>
            <a:chExt cx="395638" cy="420544"/>
          </a:xfrm>
        </p:grpSpPr>
        <p:sp>
          <p:nvSpPr>
            <p:cNvPr id="8654" name="Google Shape;8654;p64"/>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64"/>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64"/>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64"/>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64"/>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64"/>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64"/>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64"/>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64"/>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64"/>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64"/>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64"/>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64"/>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64"/>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64"/>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64"/>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rgbClr val="C7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64"/>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rgbClr val="ADB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1" name="Google Shape;8671;p64"/>
          <p:cNvGrpSpPr/>
          <p:nvPr/>
        </p:nvGrpSpPr>
        <p:grpSpPr>
          <a:xfrm>
            <a:off x="4644406" y="4162322"/>
            <a:ext cx="392065" cy="387887"/>
            <a:chOff x="4644406" y="4162322"/>
            <a:chExt cx="392065" cy="387887"/>
          </a:xfrm>
        </p:grpSpPr>
        <p:sp>
          <p:nvSpPr>
            <p:cNvPr id="8672" name="Google Shape;8672;p64"/>
            <p:cNvSpPr/>
            <p:nvPr/>
          </p:nvSpPr>
          <p:spPr>
            <a:xfrm>
              <a:off x="4644406" y="4334118"/>
              <a:ext cx="217326" cy="216065"/>
            </a:xfrm>
            <a:custGeom>
              <a:avLst/>
              <a:gdLst/>
              <a:ahLst/>
              <a:cxnLst/>
              <a:rect l="l" t="t" r="r" b="b"/>
              <a:pathLst>
                <a:path w="8272" h="8224" extrusionOk="0">
                  <a:moveTo>
                    <a:pt x="7397" y="1"/>
                  </a:moveTo>
                  <a:lnTo>
                    <a:pt x="4456" y="2942"/>
                  </a:lnTo>
                  <a:cubicBezTo>
                    <a:pt x="3860" y="3538"/>
                    <a:pt x="3291" y="4162"/>
                    <a:pt x="2743" y="4814"/>
                  </a:cubicBezTo>
                  <a:lnTo>
                    <a:pt x="93" y="7991"/>
                  </a:lnTo>
                  <a:cubicBezTo>
                    <a:pt x="0" y="8105"/>
                    <a:pt x="66" y="8223"/>
                    <a:pt x="169" y="8223"/>
                  </a:cubicBezTo>
                  <a:cubicBezTo>
                    <a:pt x="203" y="8223"/>
                    <a:pt x="242" y="8210"/>
                    <a:pt x="281" y="8178"/>
                  </a:cubicBezTo>
                  <a:lnTo>
                    <a:pt x="3457" y="5522"/>
                  </a:lnTo>
                  <a:cubicBezTo>
                    <a:pt x="4103" y="4981"/>
                    <a:pt x="4727" y="4412"/>
                    <a:pt x="5330" y="3809"/>
                  </a:cubicBezTo>
                  <a:lnTo>
                    <a:pt x="8271" y="875"/>
                  </a:lnTo>
                  <a:lnTo>
                    <a:pt x="7397" y="1"/>
                  </a:ln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64"/>
            <p:cNvSpPr/>
            <p:nvPr/>
          </p:nvSpPr>
          <p:spPr>
            <a:xfrm>
              <a:off x="4646481" y="4345783"/>
              <a:ext cx="215251" cy="204426"/>
            </a:xfrm>
            <a:custGeom>
              <a:avLst/>
              <a:gdLst/>
              <a:ahLst/>
              <a:cxnLst/>
              <a:rect l="l" t="t" r="r" b="b"/>
              <a:pathLst>
                <a:path w="8193" h="7781" extrusionOk="0">
                  <a:moveTo>
                    <a:pt x="7755" y="1"/>
                  </a:moveTo>
                  <a:lnTo>
                    <a:pt x="1" y="7748"/>
                  </a:lnTo>
                  <a:cubicBezTo>
                    <a:pt x="29" y="7770"/>
                    <a:pt x="61" y="7781"/>
                    <a:pt x="92" y="7781"/>
                  </a:cubicBezTo>
                  <a:cubicBezTo>
                    <a:pt x="131" y="7781"/>
                    <a:pt x="168" y="7765"/>
                    <a:pt x="195" y="7734"/>
                  </a:cubicBezTo>
                  <a:lnTo>
                    <a:pt x="3378" y="5078"/>
                  </a:lnTo>
                  <a:cubicBezTo>
                    <a:pt x="4024" y="4537"/>
                    <a:pt x="4648" y="3968"/>
                    <a:pt x="5251" y="3372"/>
                  </a:cubicBezTo>
                  <a:lnTo>
                    <a:pt x="8192" y="431"/>
                  </a:lnTo>
                  <a:lnTo>
                    <a:pt x="7755" y="1"/>
                  </a:lnTo>
                  <a:close/>
                </a:path>
              </a:pathLst>
            </a:custGeom>
            <a:solidFill>
              <a:srgbClr val="C9C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64"/>
            <p:cNvSpPr/>
            <p:nvPr/>
          </p:nvSpPr>
          <p:spPr>
            <a:xfrm>
              <a:off x="4720780" y="4162322"/>
              <a:ext cx="315690" cy="299743"/>
            </a:xfrm>
            <a:custGeom>
              <a:avLst/>
              <a:gdLst/>
              <a:ahLst/>
              <a:cxnLst/>
              <a:rect l="l" t="t" r="r" b="b"/>
              <a:pathLst>
                <a:path w="12016" h="11409" extrusionOk="0">
                  <a:moveTo>
                    <a:pt x="7767" y="0"/>
                  </a:moveTo>
                  <a:cubicBezTo>
                    <a:pt x="7487" y="0"/>
                    <a:pt x="7201" y="111"/>
                    <a:pt x="6980" y="332"/>
                  </a:cubicBezTo>
                  <a:cubicBezTo>
                    <a:pt x="6557" y="755"/>
                    <a:pt x="6536" y="1414"/>
                    <a:pt x="6939" y="1816"/>
                  </a:cubicBezTo>
                  <a:lnTo>
                    <a:pt x="7057" y="1941"/>
                  </a:lnTo>
                  <a:cubicBezTo>
                    <a:pt x="7126" y="2010"/>
                    <a:pt x="7126" y="2128"/>
                    <a:pt x="7050" y="2191"/>
                  </a:cubicBezTo>
                  <a:lnTo>
                    <a:pt x="5447" y="3800"/>
                  </a:lnTo>
                  <a:cubicBezTo>
                    <a:pt x="5026" y="4221"/>
                    <a:pt x="4469" y="4442"/>
                    <a:pt x="3918" y="4442"/>
                  </a:cubicBezTo>
                  <a:cubicBezTo>
                    <a:pt x="3553" y="4442"/>
                    <a:pt x="3192" y="4346"/>
                    <a:pt x="2874" y="4147"/>
                  </a:cubicBezTo>
                  <a:cubicBezTo>
                    <a:pt x="2390" y="3839"/>
                    <a:pt x="1862" y="3724"/>
                    <a:pt x="1423" y="3724"/>
                  </a:cubicBezTo>
                  <a:cubicBezTo>
                    <a:pt x="1000" y="3724"/>
                    <a:pt x="659" y="3830"/>
                    <a:pt x="516" y="3973"/>
                  </a:cubicBezTo>
                  <a:cubicBezTo>
                    <a:pt x="0" y="4489"/>
                    <a:pt x="6891" y="11409"/>
                    <a:pt x="7851" y="11409"/>
                  </a:cubicBezTo>
                  <a:cubicBezTo>
                    <a:pt x="7885" y="11409"/>
                    <a:pt x="7912" y="11400"/>
                    <a:pt x="7931" y="11381"/>
                  </a:cubicBezTo>
                  <a:cubicBezTo>
                    <a:pt x="8222" y="11097"/>
                    <a:pt x="8354" y="9980"/>
                    <a:pt x="7757" y="9030"/>
                  </a:cubicBezTo>
                  <a:cubicBezTo>
                    <a:pt x="7258" y="8232"/>
                    <a:pt x="7403" y="7157"/>
                    <a:pt x="8104" y="6456"/>
                  </a:cubicBezTo>
                  <a:lnTo>
                    <a:pt x="9706" y="4854"/>
                  </a:lnTo>
                  <a:cubicBezTo>
                    <a:pt x="9742" y="4815"/>
                    <a:pt x="9788" y="4796"/>
                    <a:pt x="9835" y="4796"/>
                  </a:cubicBezTo>
                  <a:cubicBezTo>
                    <a:pt x="9880" y="4796"/>
                    <a:pt x="9926" y="4813"/>
                    <a:pt x="9963" y="4847"/>
                  </a:cubicBezTo>
                  <a:lnTo>
                    <a:pt x="10088" y="4965"/>
                  </a:lnTo>
                  <a:cubicBezTo>
                    <a:pt x="10278" y="5159"/>
                    <a:pt x="10531" y="5254"/>
                    <a:pt x="10789" y="5254"/>
                  </a:cubicBezTo>
                  <a:cubicBezTo>
                    <a:pt x="11068" y="5254"/>
                    <a:pt x="11353" y="5143"/>
                    <a:pt x="11572" y="4924"/>
                  </a:cubicBezTo>
                  <a:cubicBezTo>
                    <a:pt x="11995" y="4500"/>
                    <a:pt x="12016" y="3835"/>
                    <a:pt x="11621" y="3432"/>
                  </a:cubicBezTo>
                  <a:lnTo>
                    <a:pt x="8465" y="283"/>
                  </a:lnTo>
                  <a:cubicBezTo>
                    <a:pt x="8275" y="94"/>
                    <a:pt x="8024" y="0"/>
                    <a:pt x="7767" y="0"/>
                  </a:cubicBezTo>
                  <a:close/>
                </a:path>
              </a:pathLst>
            </a:custGeom>
            <a:solidFill>
              <a:srgbClr val="69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64"/>
            <p:cNvSpPr/>
            <p:nvPr/>
          </p:nvSpPr>
          <p:spPr>
            <a:xfrm>
              <a:off x="4727952" y="4227872"/>
              <a:ext cx="308518" cy="233668"/>
            </a:xfrm>
            <a:custGeom>
              <a:avLst/>
              <a:gdLst/>
              <a:ahLst/>
              <a:cxnLst/>
              <a:rect l="l" t="t" r="r" b="b"/>
              <a:pathLst>
                <a:path w="11743" h="8894" extrusionOk="0">
                  <a:moveTo>
                    <a:pt x="10404" y="1"/>
                  </a:moveTo>
                  <a:cubicBezTo>
                    <a:pt x="10807" y="403"/>
                    <a:pt x="10786" y="1069"/>
                    <a:pt x="10363" y="1492"/>
                  </a:cubicBezTo>
                  <a:cubicBezTo>
                    <a:pt x="10143" y="1712"/>
                    <a:pt x="9858" y="1823"/>
                    <a:pt x="9580" y="1823"/>
                  </a:cubicBezTo>
                  <a:cubicBezTo>
                    <a:pt x="9321" y="1823"/>
                    <a:pt x="9069" y="1727"/>
                    <a:pt x="8878" y="1534"/>
                  </a:cubicBezTo>
                  <a:lnTo>
                    <a:pt x="8753" y="1409"/>
                  </a:lnTo>
                  <a:cubicBezTo>
                    <a:pt x="8717" y="1376"/>
                    <a:pt x="8673" y="1360"/>
                    <a:pt x="8629" y="1360"/>
                  </a:cubicBezTo>
                  <a:cubicBezTo>
                    <a:pt x="8581" y="1360"/>
                    <a:pt x="8533" y="1379"/>
                    <a:pt x="8497" y="1416"/>
                  </a:cubicBezTo>
                  <a:lnTo>
                    <a:pt x="6895" y="3025"/>
                  </a:lnTo>
                  <a:cubicBezTo>
                    <a:pt x="6194" y="3726"/>
                    <a:pt x="6048" y="4801"/>
                    <a:pt x="6548" y="5591"/>
                  </a:cubicBezTo>
                  <a:cubicBezTo>
                    <a:pt x="7144" y="6549"/>
                    <a:pt x="7013" y="7665"/>
                    <a:pt x="6721" y="7950"/>
                  </a:cubicBezTo>
                  <a:cubicBezTo>
                    <a:pt x="6695" y="7971"/>
                    <a:pt x="6664" y="7980"/>
                    <a:pt x="6636" y="7980"/>
                  </a:cubicBezTo>
                  <a:cubicBezTo>
                    <a:pt x="6627" y="7980"/>
                    <a:pt x="6618" y="7979"/>
                    <a:pt x="6610" y="7977"/>
                  </a:cubicBezTo>
                  <a:cubicBezTo>
                    <a:pt x="4488" y="6278"/>
                    <a:pt x="486" y="2130"/>
                    <a:pt x="430" y="1360"/>
                  </a:cubicBezTo>
                  <a:cubicBezTo>
                    <a:pt x="368" y="1388"/>
                    <a:pt x="298" y="1430"/>
                    <a:pt x="243" y="1478"/>
                  </a:cubicBezTo>
                  <a:cubicBezTo>
                    <a:pt x="0" y="1721"/>
                    <a:pt x="1422" y="3407"/>
                    <a:pt x="3087" y="5113"/>
                  </a:cubicBezTo>
                  <a:cubicBezTo>
                    <a:pt x="3364" y="5397"/>
                    <a:pt x="3642" y="5682"/>
                    <a:pt x="3926" y="5959"/>
                  </a:cubicBezTo>
                  <a:lnTo>
                    <a:pt x="4016" y="6042"/>
                  </a:lnTo>
                  <a:lnTo>
                    <a:pt x="4023" y="6056"/>
                  </a:lnTo>
                  <a:lnTo>
                    <a:pt x="4106" y="6139"/>
                  </a:lnTo>
                  <a:lnTo>
                    <a:pt x="4120" y="6146"/>
                  </a:lnTo>
                  <a:lnTo>
                    <a:pt x="4203" y="6236"/>
                  </a:lnTo>
                  <a:lnTo>
                    <a:pt x="4210" y="6243"/>
                  </a:lnTo>
                  <a:lnTo>
                    <a:pt x="4300" y="6327"/>
                  </a:lnTo>
                  <a:cubicBezTo>
                    <a:pt x="4488" y="6507"/>
                    <a:pt x="4675" y="6687"/>
                    <a:pt x="4855" y="6854"/>
                  </a:cubicBezTo>
                  <a:lnTo>
                    <a:pt x="4946" y="6937"/>
                  </a:lnTo>
                  <a:lnTo>
                    <a:pt x="4952" y="6944"/>
                  </a:lnTo>
                  <a:lnTo>
                    <a:pt x="5036" y="7020"/>
                  </a:lnTo>
                  <a:lnTo>
                    <a:pt x="5050" y="7034"/>
                  </a:lnTo>
                  <a:lnTo>
                    <a:pt x="5119" y="7097"/>
                  </a:lnTo>
                  <a:lnTo>
                    <a:pt x="5140" y="7117"/>
                  </a:lnTo>
                  <a:lnTo>
                    <a:pt x="5209" y="7180"/>
                  </a:lnTo>
                  <a:lnTo>
                    <a:pt x="5230" y="7194"/>
                  </a:lnTo>
                  <a:lnTo>
                    <a:pt x="5299" y="7263"/>
                  </a:lnTo>
                  <a:lnTo>
                    <a:pt x="5313" y="7277"/>
                  </a:lnTo>
                  <a:lnTo>
                    <a:pt x="5382" y="7339"/>
                  </a:lnTo>
                  <a:lnTo>
                    <a:pt x="5403" y="7353"/>
                  </a:lnTo>
                  <a:lnTo>
                    <a:pt x="5473" y="7423"/>
                  </a:lnTo>
                  <a:lnTo>
                    <a:pt x="5487" y="7430"/>
                  </a:lnTo>
                  <a:lnTo>
                    <a:pt x="5563" y="7499"/>
                  </a:lnTo>
                  <a:cubicBezTo>
                    <a:pt x="5653" y="7575"/>
                    <a:pt x="5736" y="7651"/>
                    <a:pt x="5819" y="7721"/>
                  </a:cubicBezTo>
                  <a:lnTo>
                    <a:pt x="5826" y="7728"/>
                  </a:lnTo>
                  <a:lnTo>
                    <a:pt x="5896" y="7790"/>
                  </a:lnTo>
                  <a:lnTo>
                    <a:pt x="5917" y="7804"/>
                  </a:lnTo>
                  <a:lnTo>
                    <a:pt x="5979" y="7853"/>
                  </a:lnTo>
                  <a:lnTo>
                    <a:pt x="6000" y="7873"/>
                  </a:lnTo>
                  <a:lnTo>
                    <a:pt x="6055" y="7922"/>
                  </a:lnTo>
                  <a:lnTo>
                    <a:pt x="6076" y="7943"/>
                  </a:lnTo>
                  <a:lnTo>
                    <a:pt x="6132" y="7984"/>
                  </a:lnTo>
                  <a:lnTo>
                    <a:pt x="6159" y="8005"/>
                  </a:lnTo>
                  <a:lnTo>
                    <a:pt x="6208" y="8047"/>
                  </a:lnTo>
                  <a:lnTo>
                    <a:pt x="6229" y="8068"/>
                  </a:lnTo>
                  <a:lnTo>
                    <a:pt x="6277" y="8109"/>
                  </a:lnTo>
                  <a:lnTo>
                    <a:pt x="6305" y="8130"/>
                  </a:lnTo>
                  <a:lnTo>
                    <a:pt x="6354" y="8165"/>
                  </a:lnTo>
                  <a:lnTo>
                    <a:pt x="6374" y="8186"/>
                  </a:lnTo>
                  <a:lnTo>
                    <a:pt x="6423" y="8227"/>
                  </a:lnTo>
                  <a:lnTo>
                    <a:pt x="6451" y="8241"/>
                  </a:lnTo>
                  <a:lnTo>
                    <a:pt x="6499" y="8283"/>
                  </a:lnTo>
                  <a:lnTo>
                    <a:pt x="6513" y="8297"/>
                  </a:lnTo>
                  <a:lnTo>
                    <a:pt x="6582" y="8352"/>
                  </a:lnTo>
                  <a:lnTo>
                    <a:pt x="6652" y="8401"/>
                  </a:lnTo>
                  <a:lnTo>
                    <a:pt x="6659" y="8408"/>
                  </a:lnTo>
                  <a:lnTo>
                    <a:pt x="6714" y="8449"/>
                  </a:lnTo>
                  <a:lnTo>
                    <a:pt x="6735" y="8463"/>
                  </a:lnTo>
                  <a:lnTo>
                    <a:pt x="6777" y="8491"/>
                  </a:lnTo>
                  <a:lnTo>
                    <a:pt x="6797" y="8512"/>
                  </a:lnTo>
                  <a:lnTo>
                    <a:pt x="6839" y="8539"/>
                  </a:lnTo>
                  <a:lnTo>
                    <a:pt x="6860" y="8553"/>
                  </a:lnTo>
                  <a:lnTo>
                    <a:pt x="6895" y="8581"/>
                  </a:lnTo>
                  <a:lnTo>
                    <a:pt x="6922" y="8595"/>
                  </a:lnTo>
                  <a:lnTo>
                    <a:pt x="6957" y="8623"/>
                  </a:lnTo>
                  <a:lnTo>
                    <a:pt x="6978" y="8636"/>
                  </a:lnTo>
                  <a:lnTo>
                    <a:pt x="7013" y="8657"/>
                  </a:lnTo>
                  <a:lnTo>
                    <a:pt x="7033" y="8671"/>
                  </a:lnTo>
                  <a:lnTo>
                    <a:pt x="7068" y="8692"/>
                  </a:lnTo>
                  <a:lnTo>
                    <a:pt x="7089" y="8706"/>
                  </a:lnTo>
                  <a:lnTo>
                    <a:pt x="7117" y="8727"/>
                  </a:lnTo>
                  <a:lnTo>
                    <a:pt x="7137" y="8740"/>
                  </a:lnTo>
                  <a:lnTo>
                    <a:pt x="7165" y="8754"/>
                  </a:lnTo>
                  <a:lnTo>
                    <a:pt x="7186" y="8768"/>
                  </a:lnTo>
                  <a:lnTo>
                    <a:pt x="7221" y="8782"/>
                  </a:lnTo>
                  <a:lnTo>
                    <a:pt x="7234" y="8796"/>
                  </a:lnTo>
                  <a:lnTo>
                    <a:pt x="7276" y="8817"/>
                  </a:lnTo>
                  <a:lnTo>
                    <a:pt x="7318" y="8838"/>
                  </a:lnTo>
                  <a:lnTo>
                    <a:pt x="7332" y="8844"/>
                  </a:lnTo>
                  <a:lnTo>
                    <a:pt x="7359" y="8851"/>
                  </a:lnTo>
                  <a:lnTo>
                    <a:pt x="7373" y="8858"/>
                  </a:lnTo>
                  <a:lnTo>
                    <a:pt x="7394" y="8872"/>
                  </a:lnTo>
                  <a:lnTo>
                    <a:pt x="7408" y="8879"/>
                  </a:lnTo>
                  <a:lnTo>
                    <a:pt x="7429" y="8886"/>
                  </a:lnTo>
                  <a:lnTo>
                    <a:pt x="7449" y="8886"/>
                  </a:lnTo>
                  <a:lnTo>
                    <a:pt x="7463" y="8893"/>
                  </a:lnTo>
                  <a:lnTo>
                    <a:pt x="7623" y="8893"/>
                  </a:lnTo>
                  <a:cubicBezTo>
                    <a:pt x="7630" y="8886"/>
                    <a:pt x="7630" y="8879"/>
                    <a:pt x="7637" y="8879"/>
                  </a:cubicBezTo>
                  <a:cubicBezTo>
                    <a:pt x="7651" y="8872"/>
                    <a:pt x="7671" y="8865"/>
                    <a:pt x="7685" y="8858"/>
                  </a:cubicBezTo>
                  <a:lnTo>
                    <a:pt x="7692" y="8844"/>
                  </a:lnTo>
                  <a:lnTo>
                    <a:pt x="7713" y="8817"/>
                  </a:lnTo>
                  <a:lnTo>
                    <a:pt x="7727" y="8803"/>
                  </a:lnTo>
                  <a:lnTo>
                    <a:pt x="7748" y="8768"/>
                  </a:lnTo>
                  <a:lnTo>
                    <a:pt x="7755" y="8754"/>
                  </a:lnTo>
                  <a:cubicBezTo>
                    <a:pt x="7970" y="8338"/>
                    <a:pt x="8011" y="7374"/>
                    <a:pt x="7484" y="6535"/>
                  </a:cubicBezTo>
                  <a:cubicBezTo>
                    <a:pt x="6985" y="5737"/>
                    <a:pt x="7130" y="4662"/>
                    <a:pt x="7831" y="3961"/>
                  </a:cubicBezTo>
                  <a:lnTo>
                    <a:pt x="9433" y="2359"/>
                  </a:lnTo>
                  <a:cubicBezTo>
                    <a:pt x="9469" y="2320"/>
                    <a:pt x="9517" y="2301"/>
                    <a:pt x="9565" y="2301"/>
                  </a:cubicBezTo>
                  <a:cubicBezTo>
                    <a:pt x="9611" y="2301"/>
                    <a:pt x="9656" y="2318"/>
                    <a:pt x="9690" y="2352"/>
                  </a:cubicBezTo>
                  <a:lnTo>
                    <a:pt x="9815" y="2470"/>
                  </a:lnTo>
                  <a:cubicBezTo>
                    <a:pt x="10005" y="2664"/>
                    <a:pt x="10258" y="2759"/>
                    <a:pt x="10516" y="2759"/>
                  </a:cubicBezTo>
                  <a:cubicBezTo>
                    <a:pt x="10795" y="2759"/>
                    <a:pt x="11080" y="2648"/>
                    <a:pt x="11299" y="2429"/>
                  </a:cubicBezTo>
                  <a:cubicBezTo>
                    <a:pt x="11722" y="2005"/>
                    <a:pt x="11743" y="1340"/>
                    <a:pt x="11348" y="937"/>
                  </a:cubicBezTo>
                  <a:lnTo>
                    <a:pt x="10404" y="1"/>
                  </a:ln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64"/>
            <p:cNvSpPr/>
            <p:nvPr/>
          </p:nvSpPr>
          <p:spPr>
            <a:xfrm>
              <a:off x="4892497" y="4162322"/>
              <a:ext cx="143973" cy="138062"/>
            </a:xfrm>
            <a:custGeom>
              <a:avLst/>
              <a:gdLst/>
              <a:ahLst/>
              <a:cxnLst/>
              <a:rect l="l" t="t" r="r" b="b"/>
              <a:pathLst>
                <a:path w="5480" h="5255" extrusionOk="0">
                  <a:moveTo>
                    <a:pt x="1232" y="0"/>
                  </a:moveTo>
                  <a:cubicBezTo>
                    <a:pt x="951" y="0"/>
                    <a:pt x="665" y="111"/>
                    <a:pt x="444" y="332"/>
                  </a:cubicBezTo>
                  <a:cubicBezTo>
                    <a:pt x="21" y="755"/>
                    <a:pt x="0" y="1421"/>
                    <a:pt x="403" y="1816"/>
                  </a:cubicBezTo>
                  <a:lnTo>
                    <a:pt x="521" y="1941"/>
                  </a:lnTo>
                  <a:lnTo>
                    <a:pt x="3427" y="4840"/>
                  </a:lnTo>
                  <a:lnTo>
                    <a:pt x="3552" y="4965"/>
                  </a:lnTo>
                  <a:cubicBezTo>
                    <a:pt x="3742" y="5159"/>
                    <a:pt x="3995" y="5254"/>
                    <a:pt x="4253" y="5254"/>
                  </a:cubicBezTo>
                  <a:cubicBezTo>
                    <a:pt x="4532" y="5254"/>
                    <a:pt x="4817" y="5143"/>
                    <a:pt x="5036" y="4924"/>
                  </a:cubicBezTo>
                  <a:cubicBezTo>
                    <a:pt x="5459" y="4500"/>
                    <a:pt x="5480" y="3835"/>
                    <a:pt x="5085" y="3439"/>
                  </a:cubicBezTo>
                  <a:lnTo>
                    <a:pt x="1936" y="283"/>
                  </a:lnTo>
                  <a:cubicBezTo>
                    <a:pt x="1743" y="94"/>
                    <a:pt x="1490" y="0"/>
                    <a:pt x="1232" y="0"/>
                  </a:cubicBezTo>
                  <a:close/>
                </a:path>
              </a:pathLst>
            </a:custGeom>
            <a:solidFill>
              <a:srgbClr val="697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64"/>
            <p:cNvSpPr/>
            <p:nvPr/>
          </p:nvSpPr>
          <p:spPr>
            <a:xfrm>
              <a:off x="4893758" y="4185048"/>
              <a:ext cx="142712" cy="115336"/>
            </a:xfrm>
            <a:custGeom>
              <a:avLst/>
              <a:gdLst/>
              <a:ahLst/>
              <a:cxnLst/>
              <a:rect l="l" t="t" r="r" b="b"/>
              <a:pathLst>
                <a:path w="5432" h="4390" extrusionOk="0">
                  <a:moveTo>
                    <a:pt x="91" y="1"/>
                  </a:moveTo>
                  <a:lnTo>
                    <a:pt x="91" y="1"/>
                  </a:lnTo>
                  <a:cubicBezTo>
                    <a:pt x="1" y="341"/>
                    <a:pt x="105" y="701"/>
                    <a:pt x="348" y="951"/>
                  </a:cubicBezTo>
                  <a:lnTo>
                    <a:pt x="473" y="1076"/>
                  </a:lnTo>
                  <a:lnTo>
                    <a:pt x="3379" y="3982"/>
                  </a:lnTo>
                  <a:lnTo>
                    <a:pt x="3497" y="4100"/>
                  </a:lnTo>
                  <a:cubicBezTo>
                    <a:pt x="3690" y="4294"/>
                    <a:pt x="3945" y="4389"/>
                    <a:pt x="4204" y="4389"/>
                  </a:cubicBezTo>
                  <a:cubicBezTo>
                    <a:pt x="4484" y="4389"/>
                    <a:pt x="4769" y="4278"/>
                    <a:pt x="4988" y="4059"/>
                  </a:cubicBezTo>
                  <a:cubicBezTo>
                    <a:pt x="5411" y="3635"/>
                    <a:pt x="5432" y="2970"/>
                    <a:pt x="5037" y="2574"/>
                  </a:cubicBezTo>
                  <a:lnTo>
                    <a:pt x="4690" y="2227"/>
                  </a:lnTo>
                  <a:cubicBezTo>
                    <a:pt x="4634" y="2429"/>
                    <a:pt x="4530" y="2616"/>
                    <a:pt x="4385" y="2761"/>
                  </a:cubicBezTo>
                  <a:cubicBezTo>
                    <a:pt x="4165" y="2981"/>
                    <a:pt x="3880" y="3092"/>
                    <a:pt x="3601" y="3092"/>
                  </a:cubicBezTo>
                  <a:cubicBezTo>
                    <a:pt x="3341" y="3092"/>
                    <a:pt x="3087" y="2997"/>
                    <a:pt x="2893" y="2803"/>
                  </a:cubicBezTo>
                  <a:lnTo>
                    <a:pt x="2775" y="2685"/>
                  </a:lnTo>
                  <a:lnTo>
                    <a:pt x="91" y="1"/>
                  </a:ln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8" name="Google Shape;8678;p64"/>
          <p:cNvGrpSpPr/>
          <p:nvPr/>
        </p:nvGrpSpPr>
        <p:grpSpPr>
          <a:xfrm>
            <a:off x="5728383" y="4221698"/>
            <a:ext cx="417128" cy="269162"/>
            <a:chOff x="5728383" y="4221698"/>
            <a:chExt cx="417128" cy="269162"/>
          </a:xfrm>
        </p:grpSpPr>
        <p:sp>
          <p:nvSpPr>
            <p:cNvPr id="8679" name="Google Shape;8679;p64"/>
            <p:cNvSpPr/>
            <p:nvPr/>
          </p:nvSpPr>
          <p:spPr>
            <a:xfrm>
              <a:off x="5728383" y="4221698"/>
              <a:ext cx="417128" cy="225260"/>
            </a:xfrm>
            <a:custGeom>
              <a:avLst/>
              <a:gdLst/>
              <a:ahLst/>
              <a:cxnLst/>
              <a:rect l="l" t="t" r="r" b="b"/>
              <a:pathLst>
                <a:path w="15877" h="8574" extrusionOk="0">
                  <a:moveTo>
                    <a:pt x="5813" y="0"/>
                  </a:moveTo>
                  <a:cubicBezTo>
                    <a:pt x="5133" y="0"/>
                    <a:pt x="4509" y="361"/>
                    <a:pt x="4169" y="943"/>
                  </a:cubicBezTo>
                  <a:lnTo>
                    <a:pt x="2498" y="3815"/>
                  </a:lnTo>
                  <a:lnTo>
                    <a:pt x="1436" y="4079"/>
                  </a:lnTo>
                  <a:cubicBezTo>
                    <a:pt x="597" y="4294"/>
                    <a:pt x="1" y="5057"/>
                    <a:pt x="1" y="5930"/>
                  </a:cubicBezTo>
                  <a:lnTo>
                    <a:pt x="1" y="7623"/>
                  </a:lnTo>
                  <a:cubicBezTo>
                    <a:pt x="1" y="8150"/>
                    <a:pt x="431" y="8573"/>
                    <a:pt x="958" y="8573"/>
                  </a:cubicBezTo>
                  <a:lnTo>
                    <a:pt x="14837" y="8573"/>
                  </a:lnTo>
                  <a:cubicBezTo>
                    <a:pt x="15364" y="8573"/>
                    <a:pt x="15787" y="8150"/>
                    <a:pt x="15787" y="7623"/>
                  </a:cubicBezTo>
                  <a:lnTo>
                    <a:pt x="15787" y="7158"/>
                  </a:lnTo>
                  <a:cubicBezTo>
                    <a:pt x="15787" y="6999"/>
                    <a:pt x="15725" y="6846"/>
                    <a:pt x="15614" y="6728"/>
                  </a:cubicBezTo>
                  <a:cubicBezTo>
                    <a:pt x="15496" y="6617"/>
                    <a:pt x="15434" y="6465"/>
                    <a:pt x="15441" y="6305"/>
                  </a:cubicBezTo>
                  <a:lnTo>
                    <a:pt x="15441" y="5084"/>
                  </a:lnTo>
                  <a:lnTo>
                    <a:pt x="15746" y="4411"/>
                  </a:lnTo>
                  <a:cubicBezTo>
                    <a:pt x="15876" y="4137"/>
                    <a:pt x="15681" y="3815"/>
                    <a:pt x="15374" y="3815"/>
                  </a:cubicBezTo>
                  <a:cubicBezTo>
                    <a:pt x="15371" y="3815"/>
                    <a:pt x="15368" y="3815"/>
                    <a:pt x="15364" y="3815"/>
                  </a:cubicBezTo>
                  <a:lnTo>
                    <a:pt x="14248" y="3815"/>
                  </a:lnTo>
                  <a:lnTo>
                    <a:pt x="11959" y="763"/>
                  </a:lnTo>
                  <a:cubicBezTo>
                    <a:pt x="11598" y="284"/>
                    <a:pt x="11036" y="0"/>
                    <a:pt x="10440" y="0"/>
                  </a:cubicBezTo>
                  <a:close/>
                </a:path>
              </a:pathLst>
            </a:custGeom>
            <a:solidFill>
              <a:srgbClr val="41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64"/>
            <p:cNvSpPr/>
            <p:nvPr/>
          </p:nvSpPr>
          <p:spPr>
            <a:xfrm>
              <a:off x="5728383" y="4226059"/>
              <a:ext cx="417128" cy="220899"/>
            </a:xfrm>
            <a:custGeom>
              <a:avLst/>
              <a:gdLst/>
              <a:ahLst/>
              <a:cxnLst/>
              <a:rect l="l" t="t" r="r" b="b"/>
              <a:pathLst>
                <a:path w="15877" h="8408" extrusionOk="0">
                  <a:moveTo>
                    <a:pt x="5495" y="4363"/>
                  </a:moveTo>
                  <a:cubicBezTo>
                    <a:pt x="5182" y="4363"/>
                    <a:pt x="5182" y="4836"/>
                    <a:pt x="5495" y="4836"/>
                  </a:cubicBezTo>
                  <a:cubicBezTo>
                    <a:pt x="5502" y="4836"/>
                    <a:pt x="5508" y="4835"/>
                    <a:pt x="5515" y="4835"/>
                  </a:cubicBezTo>
                  <a:lnTo>
                    <a:pt x="6465" y="4835"/>
                  </a:lnTo>
                  <a:cubicBezTo>
                    <a:pt x="6472" y="4835"/>
                    <a:pt x="6479" y="4836"/>
                    <a:pt x="6485" y="4836"/>
                  </a:cubicBezTo>
                  <a:cubicBezTo>
                    <a:pt x="6798" y="4836"/>
                    <a:pt x="6798" y="4363"/>
                    <a:pt x="6485" y="4363"/>
                  </a:cubicBezTo>
                  <a:cubicBezTo>
                    <a:pt x="6479" y="4363"/>
                    <a:pt x="6472" y="4363"/>
                    <a:pt x="6465" y="4363"/>
                  </a:cubicBezTo>
                  <a:lnTo>
                    <a:pt x="5515" y="4363"/>
                  </a:lnTo>
                  <a:cubicBezTo>
                    <a:pt x="5508" y="4363"/>
                    <a:pt x="5502" y="4363"/>
                    <a:pt x="5495" y="4363"/>
                  </a:cubicBezTo>
                  <a:close/>
                  <a:moveTo>
                    <a:pt x="9310" y="4363"/>
                  </a:moveTo>
                  <a:cubicBezTo>
                    <a:pt x="8997" y="4363"/>
                    <a:pt x="8997" y="4836"/>
                    <a:pt x="9310" y="4836"/>
                  </a:cubicBezTo>
                  <a:cubicBezTo>
                    <a:pt x="9316" y="4836"/>
                    <a:pt x="9323" y="4835"/>
                    <a:pt x="9330" y="4835"/>
                  </a:cubicBezTo>
                  <a:lnTo>
                    <a:pt x="10280" y="4835"/>
                  </a:lnTo>
                  <a:cubicBezTo>
                    <a:pt x="10287" y="4835"/>
                    <a:pt x="10293" y="4836"/>
                    <a:pt x="10300" y="4836"/>
                  </a:cubicBezTo>
                  <a:cubicBezTo>
                    <a:pt x="10613" y="4836"/>
                    <a:pt x="10613" y="4363"/>
                    <a:pt x="10300" y="4363"/>
                  </a:cubicBezTo>
                  <a:cubicBezTo>
                    <a:pt x="10293" y="4363"/>
                    <a:pt x="10287" y="4363"/>
                    <a:pt x="10280" y="4363"/>
                  </a:cubicBezTo>
                  <a:lnTo>
                    <a:pt x="9330" y="4363"/>
                  </a:lnTo>
                  <a:cubicBezTo>
                    <a:pt x="9323" y="4363"/>
                    <a:pt x="9316" y="4363"/>
                    <a:pt x="9310" y="4363"/>
                  </a:cubicBezTo>
                  <a:close/>
                  <a:moveTo>
                    <a:pt x="13055" y="3642"/>
                  </a:moveTo>
                  <a:lnTo>
                    <a:pt x="13623" y="4405"/>
                  </a:lnTo>
                  <a:cubicBezTo>
                    <a:pt x="13714" y="4523"/>
                    <a:pt x="13859" y="4592"/>
                    <a:pt x="14005" y="4592"/>
                  </a:cubicBezTo>
                  <a:lnTo>
                    <a:pt x="14483" y="4592"/>
                  </a:lnTo>
                  <a:lnTo>
                    <a:pt x="14483" y="6139"/>
                  </a:lnTo>
                  <a:cubicBezTo>
                    <a:pt x="14483" y="6265"/>
                    <a:pt x="14384" y="6351"/>
                    <a:pt x="14277" y="6351"/>
                  </a:cubicBezTo>
                  <a:cubicBezTo>
                    <a:pt x="14237" y="6351"/>
                    <a:pt x="14195" y="6339"/>
                    <a:pt x="14157" y="6312"/>
                  </a:cubicBezTo>
                  <a:lnTo>
                    <a:pt x="14150" y="6312"/>
                  </a:lnTo>
                  <a:cubicBezTo>
                    <a:pt x="13676" y="5955"/>
                    <a:pt x="13128" y="5787"/>
                    <a:pt x="12588" y="5787"/>
                  </a:cubicBezTo>
                  <a:cubicBezTo>
                    <a:pt x="11558" y="5787"/>
                    <a:pt x="10555" y="6397"/>
                    <a:pt x="10141" y="7457"/>
                  </a:cubicBezTo>
                  <a:lnTo>
                    <a:pt x="8373" y="7457"/>
                  </a:lnTo>
                  <a:lnTo>
                    <a:pt x="8373" y="3642"/>
                  </a:lnTo>
                  <a:close/>
                  <a:moveTo>
                    <a:pt x="11216" y="1"/>
                  </a:moveTo>
                  <a:cubicBezTo>
                    <a:pt x="10946" y="340"/>
                    <a:pt x="10939" y="819"/>
                    <a:pt x="11203" y="1166"/>
                  </a:cubicBezTo>
                  <a:lnTo>
                    <a:pt x="12174" y="2470"/>
                  </a:lnTo>
                  <a:lnTo>
                    <a:pt x="10058" y="2470"/>
                  </a:lnTo>
                  <a:lnTo>
                    <a:pt x="8373" y="784"/>
                  </a:lnTo>
                  <a:lnTo>
                    <a:pt x="7415" y="784"/>
                  </a:lnTo>
                  <a:lnTo>
                    <a:pt x="7415" y="7457"/>
                  </a:lnTo>
                  <a:lnTo>
                    <a:pt x="4807" y="7457"/>
                  </a:lnTo>
                  <a:cubicBezTo>
                    <a:pt x="4391" y="6503"/>
                    <a:pt x="3507" y="6026"/>
                    <a:pt x="2623" y="6026"/>
                  </a:cubicBezTo>
                  <a:cubicBezTo>
                    <a:pt x="1740" y="6026"/>
                    <a:pt x="857" y="6503"/>
                    <a:pt x="445" y="7457"/>
                  </a:cubicBezTo>
                  <a:lnTo>
                    <a:pt x="1" y="7457"/>
                  </a:lnTo>
                  <a:cubicBezTo>
                    <a:pt x="1" y="7984"/>
                    <a:pt x="431" y="8407"/>
                    <a:pt x="958" y="8407"/>
                  </a:cubicBezTo>
                  <a:lnTo>
                    <a:pt x="14837" y="8407"/>
                  </a:lnTo>
                  <a:cubicBezTo>
                    <a:pt x="15364" y="8407"/>
                    <a:pt x="15787" y="7984"/>
                    <a:pt x="15787" y="7457"/>
                  </a:cubicBezTo>
                  <a:lnTo>
                    <a:pt x="15787" y="6985"/>
                  </a:lnTo>
                  <a:cubicBezTo>
                    <a:pt x="15787" y="6826"/>
                    <a:pt x="15725" y="6673"/>
                    <a:pt x="15614" y="6562"/>
                  </a:cubicBezTo>
                  <a:cubicBezTo>
                    <a:pt x="15496" y="6451"/>
                    <a:pt x="15434" y="6299"/>
                    <a:pt x="15441" y="6139"/>
                  </a:cubicBezTo>
                  <a:lnTo>
                    <a:pt x="15441" y="4918"/>
                  </a:lnTo>
                  <a:lnTo>
                    <a:pt x="15746" y="4245"/>
                  </a:lnTo>
                  <a:cubicBezTo>
                    <a:pt x="15876" y="3971"/>
                    <a:pt x="15681" y="3649"/>
                    <a:pt x="15374" y="3649"/>
                  </a:cubicBezTo>
                  <a:cubicBezTo>
                    <a:pt x="15371" y="3649"/>
                    <a:pt x="15368" y="3649"/>
                    <a:pt x="15364" y="3649"/>
                  </a:cubicBezTo>
                  <a:lnTo>
                    <a:pt x="14248" y="3649"/>
                  </a:lnTo>
                  <a:lnTo>
                    <a:pt x="11959" y="597"/>
                  </a:lnTo>
                  <a:cubicBezTo>
                    <a:pt x="11764" y="340"/>
                    <a:pt x="11508" y="132"/>
                    <a:pt x="11216"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64"/>
            <p:cNvSpPr/>
            <p:nvPr/>
          </p:nvSpPr>
          <p:spPr>
            <a:xfrm>
              <a:off x="5822964" y="4246657"/>
              <a:ext cx="100440" cy="75271"/>
            </a:xfrm>
            <a:custGeom>
              <a:avLst/>
              <a:gdLst/>
              <a:ahLst/>
              <a:cxnLst/>
              <a:rect l="l" t="t" r="r" b="b"/>
              <a:pathLst>
                <a:path w="3823" h="2865" extrusionOk="0">
                  <a:moveTo>
                    <a:pt x="2213" y="0"/>
                  </a:moveTo>
                  <a:cubicBezTo>
                    <a:pt x="1880" y="0"/>
                    <a:pt x="1561" y="181"/>
                    <a:pt x="1395" y="479"/>
                  </a:cubicBezTo>
                  <a:lnTo>
                    <a:pt x="1" y="2865"/>
                  </a:lnTo>
                  <a:lnTo>
                    <a:pt x="3822" y="2865"/>
                  </a:lnTo>
                  <a:lnTo>
                    <a:pt x="3822" y="0"/>
                  </a:lnTo>
                  <a:close/>
                </a:path>
              </a:pathLst>
            </a:custGeom>
            <a:solidFill>
              <a:srgbClr val="A9B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64"/>
            <p:cNvSpPr/>
            <p:nvPr/>
          </p:nvSpPr>
          <p:spPr>
            <a:xfrm>
              <a:off x="5948336" y="4246657"/>
              <a:ext cx="109924" cy="75271"/>
            </a:xfrm>
            <a:custGeom>
              <a:avLst/>
              <a:gdLst/>
              <a:ahLst/>
              <a:cxnLst/>
              <a:rect l="l" t="t" r="r" b="b"/>
              <a:pathLst>
                <a:path w="4184" h="2865" extrusionOk="0">
                  <a:moveTo>
                    <a:pt x="1" y="0"/>
                  </a:moveTo>
                  <a:lnTo>
                    <a:pt x="1" y="2865"/>
                  </a:lnTo>
                  <a:lnTo>
                    <a:pt x="3261" y="2865"/>
                  </a:lnTo>
                  <a:cubicBezTo>
                    <a:pt x="3843" y="2865"/>
                    <a:pt x="4183" y="2192"/>
                    <a:pt x="3829" y="1720"/>
                  </a:cubicBezTo>
                  <a:lnTo>
                    <a:pt x="2831" y="382"/>
                  </a:lnTo>
                  <a:cubicBezTo>
                    <a:pt x="2650" y="146"/>
                    <a:pt x="2366" y="0"/>
                    <a:pt x="2068" y="0"/>
                  </a:cubicBezTo>
                  <a:close/>
                </a:path>
              </a:pathLst>
            </a:custGeom>
            <a:solidFill>
              <a:srgbClr val="A9B2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64"/>
            <p:cNvSpPr/>
            <p:nvPr/>
          </p:nvSpPr>
          <p:spPr>
            <a:xfrm>
              <a:off x="5738787" y="4403057"/>
              <a:ext cx="102436" cy="87803"/>
            </a:xfrm>
            <a:custGeom>
              <a:avLst/>
              <a:gdLst/>
              <a:ahLst/>
              <a:cxnLst/>
              <a:rect l="l" t="t" r="r" b="b"/>
              <a:pathLst>
                <a:path w="3899" h="3342" extrusionOk="0">
                  <a:moveTo>
                    <a:pt x="2217" y="1"/>
                  </a:moveTo>
                  <a:cubicBezTo>
                    <a:pt x="1806" y="1"/>
                    <a:pt x="1388" y="152"/>
                    <a:pt x="1047" y="491"/>
                  </a:cubicBezTo>
                  <a:cubicBezTo>
                    <a:pt x="0" y="1545"/>
                    <a:pt x="742" y="3342"/>
                    <a:pt x="2227" y="3342"/>
                  </a:cubicBezTo>
                  <a:cubicBezTo>
                    <a:pt x="3149" y="3335"/>
                    <a:pt x="3898" y="2593"/>
                    <a:pt x="3898" y="1670"/>
                  </a:cubicBezTo>
                  <a:cubicBezTo>
                    <a:pt x="3898" y="666"/>
                    <a:pt x="3075" y="1"/>
                    <a:pt x="2217" y="1"/>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64"/>
            <p:cNvSpPr/>
            <p:nvPr/>
          </p:nvSpPr>
          <p:spPr>
            <a:xfrm>
              <a:off x="5754445" y="4404108"/>
              <a:ext cx="98443" cy="86673"/>
            </a:xfrm>
            <a:custGeom>
              <a:avLst/>
              <a:gdLst/>
              <a:ahLst/>
              <a:cxnLst/>
              <a:rect l="l" t="t" r="r" b="b"/>
              <a:pathLst>
                <a:path w="3747" h="3299" extrusionOk="0">
                  <a:moveTo>
                    <a:pt x="1977" y="0"/>
                  </a:moveTo>
                  <a:lnTo>
                    <a:pt x="1977" y="0"/>
                  </a:lnTo>
                  <a:cubicBezTo>
                    <a:pt x="1776" y="368"/>
                    <a:pt x="1839" y="832"/>
                    <a:pt x="2137" y="1131"/>
                  </a:cubicBezTo>
                  <a:lnTo>
                    <a:pt x="1131" y="2136"/>
                  </a:lnTo>
                  <a:cubicBezTo>
                    <a:pt x="949" y="1954"/>
                    <a:pt x="705" y="1860"/>
                    <a:pt x="459" y="1860"/>
                  </a:cubicBezTo>
                  <a:cubicBezTo>
                    <a:pt x="302" y="1860"/>
                    <a:pt x="144" y="1899"/>
                    <a:pt x="1" y="1977"/>
                  </a:cubicBezTo>
                  <a:cubicBezTo>
                    <a:pt x="174" y="2805"/>
                    <a:pt x="896" y="3299"/>
                    <a:pt x="1639" y="3299"/>
                  </a:cubicBezTo>
                  <a:cubicBezTo>
                    <a:pt x="2053" y="3299"/>
                    <a:pt x="2474" y="3145"/>
                    <a:pt x="2810" y="2809"/>
                  </a:cubicBezTo>
                  <a:cubicBezTo>
                    <a:pt x="3746" y="1873"/>
                    <a:pt x="3267" y="271"/>
                    <a:pt x="1977" y="0"/>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64"/>
            <p:cNvSpPr/>
            <p:nvPr/>
          </p:nvSpPr>
          <p:spPr>
            <a:xfrm>
              <a:off x="5772311" y="4428147"/>
              <a:ext cx="43744" cy="37648"/>
            </a:xfrm>
            <a:custGeom>
              <a:avLst/>
              <a:gdLst/>
              <a:ahLst/>
              <a:cxnLst/>
              <a:rect l="l" t="t" r="r" b="b"/>
              <a:pathLst>
                <a:path w="1665" h="1433" extrusionOk="0">
                  <a:moveTo>
                    <a:pt x="951" y="1"/>
                  </a:moveTo>
                  <a:cubicBezTo>
                    <a:pt x="319" y="1"/>
                    <a:pt x="0" y="771"/>
                    <a:pt x="451" y="1221"/>
                  </a:cubicBezTo>
                  <a:cubicBezTo>
                    <a:pt x="595" y="1367"/>
                    <a:pt x="772" y="1433"/>
                    <a:pt x="947" y="1433"/>
                  </a:cubicBezTo>
                  <a:cubicBezTo>
                    <a:pt x="1313" y="1433"/>
                    <a:pt x="1665" y="1147"/>
                    <a:pt x="1665" y="715"/>
                  </a:cubicBezTo>
                  <a:cubicBezTo>
                    <a:pt x="1665" y="320"/>
                    <a:pt x="1346" y="1"/>
                    <a:pt x="951" y="1"/>
                  </a:cubicBezTo>
                  <a:close/>
                </a:path>
              </a:pathLst>
            </a:custGeom>
            <a:solidFill>
              <a:srgbClr val="CD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64"/>
            <p:cNvSpPr/>
            <p:nvPr/>
          </p:nvSpPr>
          <p:spPr>
            <a:xfrm>
              <a:off x="6000277" y="4403057"/>
              <a:ext cx="102436" cy="87803"/>
            </a:xfrm>
            <a:custGeom>
              <a:avLst/>
              <a:gdLst/>
              <a:ahLst/>
              <a:cxnLst/>
              <a:rect l="l" t="t" r="r" b="b"/>
              <a:pathLst>
                <a:path w="3899" h="3342" extrusionOk="0">
                  <a:moveTo>
                    <a:pt x="2219" y="1"/>
                  </a:moveTo>
                  <a:cubicBezTo>
                    <a:pt x="1810" y="1"/>
                    <a:pt x="1393" y="152"/>
                    <a:pt x="1055" y="491"/>
                  </a:cubicBezTo>
                  <a:cubicBezTo>
                    <a:pt x="0" y="1545"/>
                    <a:pt x="750" y="3342"/>
                    <a:pt x="2234" y="3342"/>
                  </a:cubicBezTo>
                  <a:cubicBezTo>
                    <a:pt x="3156" y="3335"/>
                    <a:pt x="3899" y="2593"/>
                    <a:pt x="3899" y="1670"/>
                  </a:cubicBezTo>
                  <a:cubicBezTo>
                    <a:pt x="3899" y="666"/>
                    <a:pt x="3076" y="1"/>
                    <a:pt x="2219" y="1"/>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64"/>
            <p:cNvSpPr/>
            <p:nvPr/>
          </p:nvSpPr>
          <p:spPr>
            <a:xfrm>
              <a:off x="6016119" y="4404108"/>
              <a:ext cx="98443" cy="86673"/>
            </a:xfrm>
            <a:custGeom>
              <a:avLst/>
              <a:gdLst/>
              <a:ahLst/>
              <a:cxnLst/>
              <a:rect l="l" t="t" r="r" b="b"/>
              <a:pathLst>
                <a:path w="3747" h="3299" extrusionOk="0">
                  <a:moveTo>
                    <a:pt x="1971" y="0"/>
                  </a:moveTo>
                  <a:lnTo>
                    <a:pt x="1971" y="0"/>
                  </a:lnTo>
                  <a:cubicBezTo>
                    <a:pt x="1770" y="368"/>
                    <a:pt x="1839" y="832"/>
                    <a:pt x="2137" y="1131"/>
                  </a:cubicBezTo>
                  <a:lnTo>
                    <a:pt x="1125" y="2136"/>
                  </a:lnTo>
                  <a:cubicBezTo>
                    <a:pt x="943" y="1954"/>
                    <a:pt x="701" y="1860"/>
                    <a:pt x="457" y="1860"/>
                  </a:cubicBezTo>
                  <a:cubicBezTo>
                    <a:pt x="301" y="1860"/>
                    <a:pt x="144" y="1899"/>
                    <a:pt x="1" y="1977"/>
                  </a:cubicBezTo>
                  <a:cubicBezTo>
                    <a:pt x="175" y="2805"/>
                    <a:pt x="897" y="3299"/>
                    <a:pt x="1639" y="3299"/>
                  </a:cubicBezTo>
                  <a:cubicBezTo>
                    <a:pt x="2054" y="3299"/>
                    <a:pt x="2475" y="3145"/>
                    <a:pt x="2810" y="2809"/>
                  </a:cubicBezTo>
                  <a:cubicBezTo>
                    <a:pt x="3746" y="1873"/>
                    <a:pt x="3268" y="271"/>
                    <a:pt x="1971" y="0"/>
                  </a:cubicBezTo>
                  <a:close/>
                </a:path>
              </a:pathLst>
            </a:custGeom>
            <a:solidFill>
              <a:srgbClr val="6374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64"/>
            <p:cNvSpPr/>
            <p:nvPr/>
          </p:nvSpPr>
          <p:spPr>
            <a:xfrm>
              <a:off x="6033801" y="4428147"/>
              <a:ext cx="43954" cy="37648"/>
            </a:xfrm>
            <a:custGeom>
              <a:avLst/>
              <a:gdLst/>
              <a:ahLst/>
              <a:cxnLst/>
              <a:rect l="l" t="t" r="r" b="b"/>
              <a:pathLst>
                <a:path w="1673" h="1433" extrusionOk="0">
                  <a:moveTo>
                    <a:pt x="958" y="1"/>
                  </a:moveTo>
                  <a:cubicBezTo>
                    <a:pt x="320" y="1"/>
                    <a:pt x="1" y="771"/>
                    <a:pt x="452" y="1221"/>
                  </a:cubicBezTo>
                  <a:cubicBezTo>
                    <a:pt x="597" y="1367"/>
                    <a:pt x="777" y="1433"/>
                    <a:pt x="952" y="1433"/>
                  </a:cubicBezTo>
                  <a:cubicBezTo>
                    <a:pt x="1320" y="1433"/>
                    <a:pt x="1672" y="1147"/>
                    <a:pt x="1672" y="715"/>
                  </a:cubicBezTo>
                  <a:cubicBezTo>
                    <a:pt x="1672" y="320"/>
                    <a:pt x="1353" y="1"/>
                    <a:pt x="958" y="1"/>
                  </a:cubicBezTo>
                  <a:close/>
                </a:path>
              </a:pathLst>
            </a:custGeom>
            <a:solidFill>
              <a:srgbClr val="CD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64"/>
            <p:cNvSpPr/>
            <p:nvPr/>
          </p:nvSpPr>
          <p:spPr>
            <a:xfrm>
              <a:off x="5728567" y="4328469"/>
              <a:ext cx="39382" cy="49051"/>
            </a:xfrm>
            <a:custGeom>
              <a:avLst/>
              <a:gdLst/>
              <a:ahLst/>
              <a:cxnLst/>
              <a:rect l="l" t="t" r="r" b="b"/>
              <a:pathLst>
                <a:path w="1499" h="1867" extrusionOk="0">
                  <a:moveTo>
                    <a:pt x="1499" y="1"/>
                  </a:moveTo>
                  <a:lnTo>
                    <a:pt x="1429" y="15"/>
                  </a:lnTo>
                  <a:cubicBezTo>
                    <a:pt x="590" y="230"/>
                    <a:pt x="1" y="993"/>
                    <a:pt x="1" y="1866"/>
                  </a:cubicBezTo>
                  <a:lnTo>
                    <a:pt x="549" y="1866"/>
                  </a:lnTo>
                  <a:cubicBezTo>
                    <a:pt x="1076" y="1866"/>
                    <a:pt x="1499" y="1436"/>
                    <a:pt x="1499" y="909"/>
                  </a:cubicBezTo>
                  <a:lnTo>
                    <a:pt x="1499" y="1"/>
                  </a:lnTo>
                  <a:close/>
                </a:path>
              </a:pathLst>
            </a:custGeom>
            <a:solidFill>
              <a:srgbClr val="AD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64"/>
            <p:cNvSpPr/>
            <p:nvPr/>
          </p:nvSpPr>
          <p:spPr>
            <a:xfrm>
              <a:off x="6109071" y="4346886"/>
              <a:ext cx="28821" cy="24985"/>
            </a:xfrm>
            <a:custGeom>
              <a:avLst/>
              <a:gdLst/>
              <a:ahLst/>
              <a:cxnLst/>
              <a:rect l="l" t="t" r="r" b="b"/>
              <a:pathLst>
                <a:path w="1097" h="951" extrusionOk="0">
                  <a:moveTo>
                    <a:pt x="0" y="0"/>
                  </a:moveTo>
                  <a:lnTo>
                    <a:pt x="0" y="950"/>
                  </a:lnTo>
                  <a:lnTo>
                    <a:pt x="951" y="950"/>
                  </a:lnTo>
                  <a:lnTo>
                    <a:pt x="951" y="319"/>
                  </a:lnTo>
                  <a:lnTo>
                    <a:pt x="1096" y="0"/>
                  </a:lnTo>
                  <a:close/>
                </a:path>
              </a:pathLst>
            </a:custGeom>
            <a:solidFill>
              <a:srgbClr val="8C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1" name="Google Shape;8691;p64"/>
          <p:cNvGrpSpPr/>
          <p:nvPr/>
        </p:nvGrpSpPr>
        <p:grpSpPr>
          <a:xfrm>
            <a:off x="834210" y="3696905"/>
            <a:ext cx="371782" cy="342751"/>
            <a:chOff x="834210" y="3696905"/>
            <a:chExt cx="371782" cy="342751"/>
          </a:xfrm>
        </p:grpSpPr>
        <p:sp>
          <p:nvSpPr>
            <p:cNvPr id="8692" name="Google Shape;8692;p64"/>
            <p:cNvSpPr/>
            <p:nvPr/>
          </p:nvSpPr>
          <p:spPr>
            <a:xfrm>
              <a:off x="866289" y="3696905"/>
              <a:ext cx="138876" cy="111500"/>
            </a:xfrm>
            <a:custGeom>
              <a:avLst/>
              <a:gdLst/>
              <a:ahLst/>
              <a:cxnLst/>
              <a:rect l="l" t="t" r="r" b="b"/>
              <a:pathLst>
                <a:path w="5286" h="4244" extrusionOk="0">
                  <a:moveTo>
                    <a:pt x="1856" y="0"/>
                  </a:moveTo>
                  <a:cubicBezTo>
                    <a:pt x="1791" y="0"/>
                    <a:pt x="1728" y="4"/>
                    <a:pt x="1665" y="13"/>
                  </a:cubicBezTo>
                  <a:cubicBezTo>
                    <a:pt x="1124" y="89"/>
                    <a:pt x="701" y="471"/>
                    <a:pt x="416" y="1150"/>
                  </a:cubicBezTo>
                  <a:cubicBezTo>
                    <a:pt x="35" y="2094"/>
                    <a:pt x="0" y="2857"/>
                    <a:pt x="326" y="3418"/>
                  </a:cubicBezTo>
                  <a:cubicBezTo>
                    <a:pt x="736" y="4126"/>
                    <a:pt x="1540" y="4237"/>
                    <a:pt x="1575" y="4244"/>
                  </a:cubicBezTo>
                  <a:lnTo>
                    <a:pt x="5078" y="4244"/>
                  </a:lnTo>
                  <a:cubicBezTo>
                    <a:pt x="5189" y="4244"/>
                    <a:pt x="5286" y="4154"/>
                    <a:pt x="5286" y="4036"/>
                  </a:cubicBezTo>
                  <a:lnTo>
                    <a:pt x="5286" y="2475"/>
                  </a:lnTo>
                  <a:cubicBezTo>
                    <a:pt x="5279" y="2427"/>
                    <a:pt x="5265" y="2385"/>
                    <a:pt x="5237" y="2350"/>
                  </a:cubicBezTo>
                  <a:cubicBezTo>
                    <a:pt x="5157" y="2250"/>
                    <a:pt x="3361" y="0"/>
                    <a:pt x="1856"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64"/>
            <p:cNvSpPr/>
            <p:nvPr/>
          </p:nvSpPr>
          <p:spPr>
            <a:xfrm>
              <a:off x="1035221" y="3696905"/>
              <a:ext cx="138693" cy="111500"/>
            </a:xfrm>
            <a:custGeom>
              <a:avLst/>
              <a:gdLst/>
              <a:ahLst/>
              <a:cxnLst/>
              <a:rect l="l" t="t" r="r" b="b"/>
              <a:pathLst>
                <a:path w="5279" h="4244" extrusionOk="0">
                  <a:moveTo>
                    <a:pt x="3423" y="0"/>
                  </a:moveTo>
                  <a:cubicBezTo>
                    <a:pt x="1918" y="0"/>
                    <a:pt x="122" y="2250"/>
                    <a:pt x="42" y="2350"/>
                  </a:cubicBezTo>
                  <a:cubicBezTo>
                    <a:pt x="14" y="2385"/>
                    <a:pt x="0" y="2433"/>
                    <a:pt x="0" y="2475"/>
                  </a:cubicBezTo>
                  <a:lnTo>
                    <a:pt x="0" y="4036"/>
                  </a:lnTo>
                  <a:cubicBezTo>
                    <a:pt x="0" y="4154"/>
                    <a:pt x="90" y="4244"/>
                    <a:pt x="208" y="4244"/>
                  </a:cubicBezTo>
                  <a:lnTo>
                    <a:pt x="3711" y="4244"/>
                  </a:lnTo>
                  <a:cubicBezTo>
                    <a:pt x="3746" y="4244"/>
                    <a:pt x="4550" y="4126"/>
                    <a:pt x="4953" y="3425"/>
                  </a:cubicBezTo>
                  <a:cubicBezTo>
                    <a:pt x="5279" y="2857"/>
                    <a:pt x="5251" y="2094"/>
                    <a:pt x="4855" y="1157"/>
                  </a:cubicBezTo>
                  <a:cubicBezTo>
                    <a:pt x="4578" y="471"/>
                    <a:pt x="4155" y="89"/>
                    <a:pt x="3614" y="13"/>
                  </a:cubicBezTo>
                  <a:cubicBezTo>
                    <a:pt x="3551" y="4"/>
                    <a:pt x="3487" y="0"/>
                    <a:pt x="3423"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64"/>
            <p:cNvSpPr/>
            <p:nvPr/>
          </p:nvSpPr>
          <p:spPr>
            <a:xfrm>
              <a:off x="867550" y="3750080"/>
              <a:ext cx="137615" cy="58325"/>
            </a:xfrm>
            <a:custGeom>
              <a:avLst/>
              <a:gdLst/>
              <a:ahLst/>
              <a:cxnLst/>
              <a:rect l="l" t="t" r="r" b="b"/>
              <a:pathLst>
                <a:path w="5238" h="2220" extrusionOk="0">
                  <a:moveTo>
                    <a:pt x="105" y="0"/>
                  </a:moveTo>
                  <a:cubicBezTo>
                    <a:pt x="1" y="555"/>
                    <a:pt x="56" y="1020"/>
                    <a:pt x="278" y="1401"/>
                  </a:cubicBezTo>
                  <a:cubicBezTo>
                    <a:pt x="688" y="2102"/>
                    <a:pt x="1492" y="2220"/>
                    <a:pt x="1527" y="2220"/>
                  </a:cubicBezTo>
                  <a:lnTo>
                    <a:pt x="5030" y="2220"/>
                  </a:lnTo>
                  <a:cubicBezTo>
                    <a:pt x="5141" y="2220"/>
                    <a:pt x="5238" y="2130"/>
                    <a:pt x="5238" y="2012"/>
                  </a:cubicBezTo>
                  <a:lnTo>
                    <a:pt x="5238" y="1061"/>
                  </a:lnTo>
                  <a:cubicBezTo>
                    <a:pt x="5231" y="1172"/>
                    <a:pt x="5141" y="1270"/>
                    <a:pt x="5030" y="1270"/>
                  </a:cubicBezTo>
                  <a:lnTo>
                    <a:pt x="1527" y="1270"/>
                  </a:lnTo>
                  <a:cubicBezTo>
                    <a:pt x="1492" y="1263"/>
                    <a:pt x="688" y="1152"/>
                    <a:pt x="278" y="444"/>
                  </a:cubicBezTo>
                  <a:cubicBezTo>
                    <a:pt x="202" y="305"/>
                    <a:pt x="140" y="160"/>
                    <a:pt x="1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64"/>
            <p:cNvSpPr/>
            <p:nvPr/>
          </p:nvSpPr>
          <p:spPr>
            <a:xfrm>
              <a:off x="1035221" y="3750080"/>
              <a:ext cx="137431" cy="58325"/>
            </a:xfrm>
            <a:custGeom>
              <a:avLst/>
              <a:gdLst/>
              <a:ahLst/>
              <a:cxnLst/>
              <a:rect l="l" t="t" r="r" b="b"/>
              <a:pathLst>
                <a:path w="5231" h="2220" extrusionOk="0">
                  <a:moveTo>
                    <a:pt x="5126" y="0"/>
                  </a:moveTo>
                  <a:cubicBezTo>
                    <a:pt x="5091" y="153"/>
                    <a:pt x="5036" y="305"/>
                    <a:pt x="4953" y="444"/>
                  </a:cubicBezTo>
                  <a:cubicBezTo>
                    <a:pt x="4550" y="1145"/>
                    <a:pt x="3739" y="1263"/>
                    <a:pt x="3711" y="1263"/>
                  </a:cubicBezTo>
                  <a:lnTo>
                    <a:pt x="208" y="1263"/>
                  </a:lnTo>
                  <a:cubicBezTo>
                    <a:pt x="90" y="1263"/>
                    <a:pt x="0" y="1172"/>
                    <a:pt x="0" y="1055"/>
                  </a:cubicBezTo>
                  <a:lnTo>
                    <a:pt x="0" y="2012"/>
                  </a:lnTo>
                  <a:cubicBezTo>
                    <a:pt x="0" y="2123"/>
                    <a:pt x="90" y="2220"/>
                    <a:pt x="208" y="2220"/>
                  </a:cubicBezTo>
                  <a:lnTo>
                    <a:pt x="3711" y="2220"/>
                  </a:lnTo>
                  <a:cubicBezTo>
                    <a:pt x="3746" y="2213"/>
                    <a:pt x="4550" y="2102"/>
                    <a:pt x="4953" y="1394"/>
                  </a:cubicBezTo>
                  <a:cubicBezTo>
                    <a:pt x="5175" y="1020"/>
                    <a:pt x="5230" y="548"/>
                    <a:pt x="512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64"/>
            <p:cNvSpPr/>
            <p:nvPr/>
          </p:nvSpPr>
          <p:spPr>
            <a:xfrm>
              <a:off x="994210" y="3756438"/>
              <a:ext cx="51967" cy="51967"/>
            </a:xfrm>
            <a:custGeom>
              <a:avLst/>
              <a:gdLst/>
              <a:ahLst/>
              <a:cxnLst/>
              <a:rect l="l" t="t" r="r" b="b"/>
              <a:pathLst>
                <a:path w="1978" h="1978" extrusionOk="0">
                  <a:moveTo>
                    <a:pt x="209" y="1"/>
                  </a:moveTo>
                  <a:cubicBezTo>
                    <a:pt x="91" y="1"/>
                    <a:pt x="1" y="98"/>
                    <a:pt x="1" y="209"/>
                  </a:cubicBezTo>
                  <a:lnTo>
                    <a:pt x="1" y="1770"/>
                  </a:lnTo>
                  <a:cubicBezTo>
                    <a:pt x="1" y="1888"/>
                    <a:pt x="91" y="1978"/>
                    <a:pt x="209" y="1978"/>
                  </a:cubicBezTo>
                  <a:lnTo>
                    <a:pt x="1769" y="1978"/>
                  </a:lnTo>
                  <a:cubicBezTo>
                    <a:pt x="1880" y="1978"/>
                    <a:pt x="1977" y="1888"/>
                    <a:pt x="1977" y="1770"/>
                  </a:cubicBezTo>
                  <a:lnTo>
                    <a:pt x="1977" y="209"/>
                  </a:lnTo>
                  <a:cubicBezTo>
                    <a:pt x="1977" y="98"/>
                    <a:pt x="1880" y="1"/>
                    <a:pt x="176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64"/>
            <p:cNvSpPr/>
            <p:nvPr/>
          </p:nvSpPr>
          <p:spPr>
            <a:xfrm>
              <a:off x="994210" y="3783420"/>
              <a:ext cx="51967" cy="24985"/>
            </a:xfrm>
            <a:custGeom>
              <a:avLst/>
              <a:gdLst/>
              <a:ahLst/>
              <a:cxnLst/>
              <a:rect l="l" t="t" r="r" b="b"/>
              <a:pathLst>
                <a:path w="1978" h="951" extrusionOk="0">
                  <a:moveTo>
                    <a:pt x="1" y="1"/>
                  </a:moveTo>
                  <a:lnTo>
                    <a:pt x="1" y="743"/>
                  </a:lnTo>
                  <a:cubicBezTo>
                    <a:pt x="1" y="861"/>
                    <a:pt x="91" y="951"/>
                    <a:pt x="209" y="951"/>
                  </a:cubicBezTo>
                  <a:lnTo>
                    <a:pt x="1769" y="951"/>
                  </a:lnTo>
                  <a:cubicBezTo>
                    <a:pt x="1880" y="951"/>
                    <a:pt x="1977" y="861"/>
                    <a:pt x="1977" y="743"/>
                  </a:cubicBezTo>
                  <a:lnTo>
                    <a:pt x="1977"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64"/>
            <p:cNvSpPr/>
            <p:nvPr/>
          </p:nvSpPr>
          <p:spPr>
            <a:xfrm>
              <a:off x="861718" y="3851387"/>
              <a:ext cx="316768" cy="188269"/>
            </a:xfrm>
            <a:custGeom>
              <a:avLst/>
              <a:gdLst/>
              <a:ahLst/>
              <a:cxnLst/>
              <a:rect l="l" t="t" r="r" b="b"/>
              <a:pathLst>
                <a:path w="12057" h="7166" extrusionOk="0">
                  <a:moveTo>
                    <a:pt x="209" y="1"/>
                  </a:moveTo>
                  <a:cubicBezTo>
                    <a:pt x="98" y="1"/>
                    <a:pt x="1" y="91"/>
                    <a:pt x="1" y="209"/>
                  </a:cubicBezTo>
                  <a:lnTo>
                    <a:pt x="1" y="6264"/>
                  </a:lnTo>
                  <a:cubicBezTo>
                    <a:pt x="1" y="6757"/>
                    <a:pt x="410" y="7166"/>
                    <a:pt x="903" y="7166"/>
                  </a:cubicBezTo>
                  <a:lnTo>
                    <a:pt x="11154" y="7166"/>
                  </a:lnTo>
                  <a:cubicBezTo>
                    <a:pt x="11654" y="7166"/>
                    <a:pt x="12056" y="6757"/>
                    <a:pt x="12056" y="6264"/>
                  </a:cubicBezTo>
                  <a:lnTo>
                    <a:pt x="12056" y="209"/>
                  </a:lnTo>
                  <a:cubicBezTo>
                    <a:pt x="12056" y="98"/>
                    <a:pt x="11966" y="1"/>
                    <a:pt x="11848" y="1"/>
                  </a:cubicBezTo>
                  <a:close/>
                </a:path>
              </a:pathLst>
            </a:custGeom>
            <a:solidFill>
              <a:srgbClr val="A7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64"/>
            <p:cNvSpPr/>
            <p:nvPr/>
          </p:nvSpPr>
          <p:spPr>
            <a:xfrm>
              <a:off x="861718" y="3851387"/>
              <a:ext cx="316768" cy="29005"/>
            </a:xfrm>
            <a:custGeom>
              <a:avLst/>
              <a:gdLst/>
              <a:ahLst/>
              <a:cxnLst/>
              <a:rect l="l" t="t" r="r" b="b"/>
              <a:pathLst>
                <a:path w="12057" h="1104" extrusionOk="0">
                  <a:moveTo>
                    <a:pt x="209" y="1"/>
                  </a:moveTo>
                  <a:cubicBezTo>
                    <a:pt x="98" y="1"/>
                    <a:pt x="1" y="91"/>
                    <a:pt x="1" y="209"/>
                  </a:cubicBezTo>
                  <a:lnTo>
                    <a:pt x="1" y="1104"/>
                  </a:lnTo>
                  <a:lnTo>
                    <a:pt x="12056" y="1104"/>
                  </a:lnTo>
                  <a:lnTo>
                    <a:pt x="12056" y="209"/>
                  </a:lnTo>
                  <a:cubicBezTo>
                    <a:pt x="12056" y="98"/>
                    <a:pt x="11966" y="1"/>
                    <a:pt x="11848" y="1"/>
                  </a:cubicBezTo>
                  <a:close/>
                </a:path>
              </a:pathLst>
            </a:custGeom>
            <a:solidFill>
              <a:srgbClr val="7F9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64"/>
            <p:cNvSpPr/>
            <p:nvPr/>
          </p:nvSpPr>
          <p:spPr>
            <a:xfrm>
              <a:off x="834394" y="3797450"/>
              <a:ext cx="371598" cy="64893"/>
            </a:xfrm>
            <a:custGeom>
              <a:avLst/>
              <a:gdLst/>
              <a:ahLst/>
              <a:cxnLst/>
              <a:rect l="l" t="t" r="r" b="b"/>
              <a:pathLst>
                <a:path w="14144" h="2470" extrusionOk="0">
                  <a:moveTo>
                    <a:pt x="209" y="1"/>
                  </a:moveTo>
                  <a:cubicBezTo>
                    <a:pt x="91" y="1"/>
                    <a:pt x="0" y="98"/>
                    <a:pt x="0" y="209"/>
                  </a:cubicBezTo>
                  <a:lnTo>
                    <a:pt x="0" y="2262"/>
                  </a:lnTo>
                  <a:cubicBezTo>
                    <a:pt x="0" y="2380"/>
                    <a:pt x="91" y="2470"/>
                    <a:pt x="209" y="2470"/>
                  </a:cubicBezTo>
                  <a:lnTo>
                    <a:pt x="13935" y="2470"/>
                  </a:lnTo>
                  <a:cubicBezTo>
                    <a:pt x="14053" y="2470"/>
                    <a:pt x="14143" y="2380"/>
                    <a:pt x="14143" y="2262"/>
                  </a:cubicBezTo>
                  <a:lnTo>
                    <a:pt x="14143" y="209"/>
                  </a:lnTo>
                  <a:cubicBezTo>
                    <a:pt x="14143" y="98"/>
                    <a:pt x="14053" y="1"/>
                    <a:pt x="13935" y="1"/>
                  </a:cubicBezTo>
                  <a:close/>
                </a:path>
              </a:pathLst>
            </a:custGeom>
            <a:solidFill>
              <a:srgbClr val="B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64"/>
            <p:cNvSpPr/>
            <p:nvPr/>
          </p:nvSpPr>
          <p:spPr>
            <a:xfrm>
              <a:off x="834210" y="3837174"/>
              <a:ext cx="371782" cy="25169"/>
            </a:xfrm>
            <a:custGeom>
              <a:avLst/>
              <a:gdLst/>
              <a:ahLst/>
              <a:cxnLst/>
              <a:rect l="l" t="t" r="r" b="b"/>
              <a:pathLst>
                <a:path w="14151" h="958" extrusionOk="0">
                  <a:moveTo>
                    <a:pt x="1" y="1"/>
                  </a:moveTo>
                  <a:lnTo>
                    <a:pt x="1" y="750"/>
                  </a:lnTo>
                  <a:cubicBezTo>
                    <a:pt x="1" y="868"/>
                    <a:pt x="91" y="958"/>
                    <a:pt x="209" y="958"/>
                  </a:cubicBezTo>
                  <a:lnTo>
                    <a:pt x="13942" y="958"/>
                  </a:lnTo>
                  <a:cubicBezTo>
                    <a:pt x="14060" y="958"/>
                    <a:pt x="14150" y="868"/>
                    <a:pt x="14150" y="750"/>
                  </a:cubicBezTo>
                  <a:lnTo>
                    <a:pt x="14150" y="1"/>
                  </a:ln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64"/>
            <p:cNvSpPr/>
            <p:nvPr/>
          </p:nvSpPr>
          <p:spPr>
            <a:xfrm>
              <a:off x="987642" y="3797450"/>
              <a:ext cx="64919" cy="242206"/>
            </a:xfrm>
            <a:custGeom>
              <a:avLst/>
              <a:gdLst/>
              <a:ahLst/>
              <a:cxnLst/>
              <a:rect l="l" t="t" r="r" b="b"/>
              <a:pathLst>
                <a:path w="2471" h="9219" extrusionOk="0">
                  <a:moveTo>
                    <a:pt x="209" y="1"/>
                  </a:moveTo>
                  <a:cubicBezTo>
                    <a:pt x="98" y="1"/>
                    <a:pt x="1" y="98"/>
                    <a:pt x="1" y="209"/>
                  </a:cubicBezTo>
                  <a:lnTo>
                    <a:pt x="1" y="9011"/>
                  </a:lnTo>
                  <a:cubicBezTo>
                    <a:pt x="1" y="9122"/>
                    <a:pt x="98" y="9219"/>
                    <a:pt x="209" y="9219"/>
                  </a:cubicBezTo>
                  <a:lnTo>
                    <a:pt x="2262" y="9219"/>
                  </a:lnTo>
                  <a:cubicBezTo>
                    <a:pt x="2380" y="9219"/>
                    <a:pt x="2470" y="9122"/>
                    <a:pt x="2470" y="9011"/>
                  </a:cubicBezTo>
                  <a:lnTo>
                    <a:pt x="2470" y="209"/>
                  </a:lnTo>
                  <a:cubicBezTo>
                    <a:pt x="2470" y="98"/>
                    <a:pt x="2380" y="1"/>
                    <a:pt x="2262"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64"/>
            <p:cNvSpPr/>
            <p:nvPr/>
          </p:nvSpPr>
          <p:spPr>
            <a:xfrm>
              <a:off x="1027366" y="3797450"/>
              <a:ext cx="25195" cy="242206"/>
            </a:xfrm>
            <a:custGeom>
              <a:avLst/>
              <a:gdLst/>
              <a:ahLst/>
              <a:cxnLst/>
              <a:rect l="l" t="t" r="r" b="b"/>
              <a:pathLst>
                <a:path w="959" h="9219" extrusionOk="0">
                  <a:moveTo>
                    <a:pt x="1" y="1"/>
                  </a:moveTo>
                  <a:lnTo>
                    <a:pt x="1" y="9219"/>
                  </a:lnTo>
                  <a:lnTo>
                    <a:pt x="750" y="9219"/>
                  </a:lnTo>
                  <a:cubicBezTo>
                    <a:pt x="868" y="9219"/>
                    <a:pt x="958" y="9122"/>
                    <a:pt x="958" y="9011"/>
                  </a:cubicBezTo>
                  <a:lnTo>
                    <a:pt x="958" y="209"/>
                  </a:lnTo>
                  <a:cubicBezTo>
                    <a:pt x="958" y="98"/>
                    <a:pt x="868" y="1"/>
                    <a:pt x="75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4" name="Google Shape;8704;p64"/>
          <p:cNvGrpSpPr/>
          <p:nvPr/>
        </p:nvGrpSpPr>
        <p:grpSpPr>
          <a:xfrm>
            <a:off x="1359398" y="3682271"/>
            <a:ext cx="395296" cy="371966"/>
            <a:chOff x="1359398" y="3682271"/>
            <a:chExt cx="395296" cy="371966"/>
          </a:xfrm>
        </p:grpSpPr>
        <p:sp>
          <p:nvSpPr>
            <p:cNvPr id="8705" name="Google Shape;8705;p64"/>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64"/>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64"/>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64"/>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64"/>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64"/>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64"/>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2" name="Google Shape;8712;p64"/>
          <p:cNvGrpSpPr/>
          <p:nvPr/>
        </p:nvGrpSpPr>
        <p:grpSpPr>
          <a:xfrm>
            <a:off x="1908099" y="3682271"/>
            <a:ext cx="395296" cy="371966"/>
            <a:chOff x="1908099" y="3682271"/>
            <a:chExt cx="395296" cy="371966"/>
          </a:xfrm>
        </p:grpSpPr>
        <p:sp>
          <p:nvSpPr>
            <p:cNvPr id="8713" name="Google Shape;8713;p64"/>
            <p:cNvSpPr/>
            <p:nvPr/>
          </p:nvSpPr>
          <p:spPr>
            <a:xfrm>
              <a:off x="1931613" y="3682271"/>
              <a:ext cx="371782" cy="371966"/>
            </a:xfrm>
            <a:custGeom>
              <a:avLst/>
              <a:gdLst/>
              <a:ahLst/>
              <a:cxnLst/>
              <a:rect l="l" t="t" r="r" b="b"/>
              <a:pathLst>
                <a:path w="14151"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64"/>
            <p:cNvSpPr/>
            <p:nvPr/>
          </p:nvSpPr>
          <p:spPr>
            <a:xfrm>
              <a:off x="2039487"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64"/>
            <p:cNvSpPr/>
            <p:nvPr/>
          </p:nvSpPr>
          <p:spPr>
            <a:xfrm>
              <a:off x="2051520"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64"/>
            <p:cNvSpPr/>
            <p:nvPr/>
          </p:nvSpPr>
          <p:spPr>
            <a:xfrm>
              <a:off x="2165412"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64"/>
            <p:cNvSpPr/>
            <p:nvPr/>
          </p:nvSpPr>
          <p:spPr>
            <a:xfrm>
              <a:off x="2177444"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64"/>
            <p:cNvSpPr/>
            <p:nvPr/>
          </p:nvSpPr>
          <p:spPr>
            <a:xfrm>
              <a:off x="2047501" y="3920825"/>
              <a:ext cx="140532" cy="39015"/>
            </a:xfrm>
            <a:custGeom>
              <a:avLst/>
              <a:gdLst/>
              <a:ahLst/>
              <a:cxnLst/>
              <a:rect l="l" t="t" r="r" b="b"/>
              <a:pathLst>
                <a:path w="5349" h="1485" extrusionOk="0">
                  <a:moveTo>
                    <a:pt x="2664" y="0"/>
                  </a:moveTo>
                  <a:cubicBezTo>
                    <a:pt x="1679" y="0"/>
                    <a:pt x="750" y="375"/>
                    <a:pt x="167" y="1006"/>
                  </a:cubicBezTo>
                  <a:cubicBezTo>
                    <a:pt x="1" y="1186"/>
                    <a:pt x="132" y="1485"/>
                    <a:pt x="382" y="1485"/>
                  </a:cubicBezTo>
                  <a:cubicBezTo>
                    <a:pt x="458" y="1478"/>
                    <a:pt x="535" y="1443"/>
                    <a:pt x="590" y="1388"/>
                  </a:cubicBezTo>
                  <a:cubicBezTo>
                    <a:pt x="1062" y="874"/>
                    <a:pt x="1839" y="562"/>
                    <a:pt x="2664" y="562"/>
                  </a:cubicBezTo>
                  <a:cubicBezTo>
                    <a:pt x="3490" y="562"/>
                    <a:pt x="4259" y="874"/>
                    <a:pt x="4738" y="1388"/>
                  </a:cubicBezTo>
                  <a:cubicBezTo>
                    <a:pt x="4800" y="1455"/>
                    <a:pt x="4872" y="1483"/>
                    <a:pt x="4941" y="1483"/>
                  </a:cubicBezTo>
                  <a:cubicBezTo>
                    <a:pt x="5157" y="1483"/>
                    <a:pt x="5349" y="1209"/>
                    <a:pt x="5154" y="999"/>
                  </a:cubicBezTo>
                  <a:cubicBezTo>
                    <a:pt x="4579" y="375"/>
                    <a:pt x="3642" y="0"/>
                    <a:pt x="2664" y="0"/>
                  </a:cubicBezTo>
                  <a:close/>
                </a:path>
              </a:pathLst>
            </a:custGeom>
            <a:solidFill>
              <a:srgbClr val="4C5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64"/>
            <p:cNvSpPr/>
            <p:nvPr/>
          </p:nvSpPr>
          <p:spPr>
            <a:xfrm>
              <a:off x="1908099"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3"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0" name="Google Shape;8720;p64"/>
          <p:cNvGrpSpPr/>
          <p:nvPr/>
        </p:nvGrpSpPr>
        <p:grpSpPr>
          <a:xfrm>
            <a:off x="2456800" y="3682271"/>
            <a:ext cx="395270" cy="371966"/>
            <a:chOff x="2456800" y="3682271"/>
            <a:chExt cx="395270" cy="371966"/>
          </a:xfrm>
        </p:grpSpPr>
        <p:sp>
          <p:nvSpPr>
            <p:cNvPr id="8721" name="Google Shape;8721;p64"/>
            <p:cNvSpPr/>
            <p:nvPr/>
          </p:nvSpPr>
          <p:spPr>
            <a:xfrm>
              <a:off x="2480314" y="3682271"/>
              <a:ext cx="371756" cy="371966"/>
            </a:xfrm>
            <a:custGeom>
              <a:avLst/>
              <a:gdLst/>
              <a:ahLst/>
              <a:cxnLst/>
              <a:rect l="l" t="t" r="r" b="b"/>
              <a:pathLst>
                <a:path w="14150"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64"/>
            <p:cNvSpPr/>
            <p:nvPr/>
          </p:nvSpPr>
          <p:spPr>
            <a:xfrm>
              <a:off x="2456800"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2"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64"/>
            <p:cNvSpPr/>
            <p:nvPr/>
          </p:nvSpPr>
          <p:spPr>
            <a:xfrm>
              <a:off x="2557318" y="3892267"/>
              <a:ext cx="217589" cy="96000"/>
            </a:xfrm>
            <a:custGeom>
              <a:avLst/>
              <a:gdLst/>
              <a:ahLst/>
              <a:cxnLst/>
              <a:rect l="l" t="t" r="r" b="b"/>
              <a:pathLst>
                <a:path w="8282" h="3654" extrusionOk="0">
                  <a:moveTo>
                    <a:pt x="244" y="1"/>
                  </a:moveTo>
                  <a:cubicBezTo>
                    <a:pt x="105" y="1"/>
                    <a:pt x="1" y="146"/>
                    <a:pt x="45" y="297"/>
                  </a:cubicBezTo>
                  <a:cubicBezTo>
                    <a:pt x="593" y="2246"/>
                    <a:pt x="2223" y="3654"/>
                    <a:pt x="4144" y="3654"/>
                  </a:cubicBezTo>
                  <a:cubicBezTo>
                    <a:pt x="6065" y="3654"/>
                    <a:pt x="7688" y="2246"/>
                    <a:pt x="8243" y="297"/>
                  </a:cubicBezTo>
                  <a:cubicBezTo>
                    <a:pt x="8281" y="146"/>
                    <a:pt x="8176" y="1"/>
                    <a:pt x="8043" y="1"/>
                  </a:cubicBezTo>
                  <a:cubicBezTo>
                    <a:pt x="8029" y="1"/>
                    <a:pt x="8015" y="2"/>
                    <a:pt x="8001" y="5"/>
                  </a:cubicBezTo>
                  <a:cubicBezTo>
                    <a:pt x="6766" y="297"/>
                    <a:pt x="5498" y="450"/>
                    <a:pt x="4229" y="450"/>
                  </a:cubicBezTo>
                  <a:cubicBezTo>
                    <a:pt x="4200" y="450"/>
                    <a:pt x="4172" y="449"/>
                    <a:pt x="4144" y="449"/>
                  </a:cubicBezTo>
                  <a:cubicBezTo>
                    <a:pt x="4116" y="449"/>
                    <a:pt x="4087" y="450"/>
                    <a:pt x="4059" y="450"/>
                  </a:cubicBezTo>
                  <a:cubicBezTo>
                    <a:pt x="2784" y="450"/>
                    <a:pt x="1522" y="297"/>
                    <a:pt x="288" y="5"/>
                  </a:cubicBezTo>
                  <a:cubicBezTo>
                    <a:pt x="273" y="2"/>
                    <a:pt x="258" y="1"/>
                    <a:pt x="244"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64"/>
            <p:cNvSpPr/>
            <p:nvPr/>
          </p:nvSpPr>
          <p:spPr>
            <a:xfrm>
              <a:off x="2557318" y="3892267"/>
              <a:ext cx="217746" cy="53359"/>
            </a:xfrm>
            <a:custGeom>
              <a:avLst/>
              <a:gdLst/>
              <a:ahLst/>
              <a:cxnLst/>
              <a:rect l="l" t="t" r="r" b="b"/>
              <a:pathLst>
                <a:path w="8288" h="2031" extrusionOk="0">
                  <a:moveTo>
                    <a:pt x="244" y="1"/>
                  </a:moveTo>
                  <a:cubicBezTo>
                    <a:pt x="105" y="1"/>
                    <a:pt x="1" y="146"/>
                    <a:pt x="45" y="297"/>
                  </a:cubicBezTo>
                  <a:cubicBezTo>
                    <a:pt x="183" y="796"/>
                    <a:pt x="398" y="1268"/>
                    <a:pt x="683" y="1698"/>
                  </a:cubicBezTo>
                  <a:cubicBezTo>
                    <a:pt x="1824" y="1920"/>
                    <a:pt x="2982" y="2031"/>
                    <a:pt x="4141" y="2031"/>
                  </a:cubicBezTo>
                  <a:cubicBezTo>
                    <a:pt x="5299" y="2031"/>
                    <a:pt x="6457" y="1920"/>
                    <a:pt x="7598" y="1698"/>
                  </a:cubicBezTo>
                  <a:cubicBezTo>
                    <a:pt x="7883" y="1268"/>
                    <a:pt x="8098" y="796"/>
                    <a:pt x="8243" y="297"/>
                  </a:cubicBezTo>
                  <a:cubicBezTo>
                    <a:pt x="8287" y="146"/>
                    <a:pt x="8177" y="1"/>
                    <a:pt x="8043" y="1"/>
                  </a:cubicBezTo>
                  <a:cubicBezTo>
                    <a:pt x="8029" y="1"/>
                    <a:pt x="8015" y="2"/>
                    <a:pt x="8001" y="5"/>
                  </a:cubicBezTo>
                  <a:cubicBezTo>
                    <a:pt x="6731" y="300"/>
                    <a:pt x="5436" y="448"/>
                    <a:pt x="4141" y="448"/>
                  </a:cubicBezTo>
                  <a:cubicBezTo>
                    <a:pt x="2847" y="448"/>
                    <a:pt x="1553" y="300"/>
                    <a:pt x="288" y="5"/>
                  </a:cubicBezTo>
                  <a:cubicBezTo>
                    <a:pt x="273" y="2"/>
                    <a:pt x="258" y="1"/>
                    <a:pt x="244"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64"/>
            <p:cNvSpPr/>
            <p:nvPr/>
          </p:nvSpPr>
          <p:spPr>
            <a:xfrm>
              <a:off x="2588189"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64"/>
            <p:cNvSpPr/>
            <p:nvPr/>
          </p:nvSpPr>
          <p:spPr>
            <a:xfrm>
              <a:off x="2600221"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64"/>
            <p:cNvSpPr/>
            <p:nvPr/>
          </p:nvSpPr>
          <p:spPr>
            <a:xfrm>
              <a:off x="2714113"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64"/>
            <p:cNvSpPr/>
            <p:nvPr/>
          </p:nvSpPr>
          <p:spPr>
            <a:xfrm>
              <a:off x="2726146"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64"/>
            <p:cNvSpPr/>
            <p:nvPr/>
          </p:nvSpPr>
          <p:spPr>
            <a:xfrm>
              <a:off x="2577259" y="3895131"/>
              <a:ext cx="177681" cy="33156"/>
            </a:xfrm>
            <a:custGeom>
              <a:avLst/>
              <a:gdLst/>
              <a:ahLst/>
              <a:cxnLst/>
              <a:rect l="l" t="t" r="r" b="b"/>
              <a:pathLst>
                <a:path w="6763" h="1262" extrusionOk="0">
                  <a:moveTo>
                    <a:pt x="0" y="0"/>
                  </a:moveTo>
                  <a:lnTo>
                    <a:pt x="0" y="0"/>
                  </a:lnTo>
                  <a:cubicBezTo>
                    <a:pt x="90" y="236"/>
                    <a:pt x="194" y="465"/>
                    <a:pt x="319" y="680"/>
                  </a:cubicBezTo>
                  <a:cubicBezTo>
                    <a:pt x="458" y="916"/>
                    <a:pt x="701" y="1076"/>
                    <a:pt x="971" y="1110"/>
                  </a:cubicBezTo>
                  <a:cubicBezTo>
                    <a:pt x="1772" y="1211"/>
                    <a:pt x="2579" y="1261"/>
                    <a:pt x="3386" y="1261"/>
                  </a:cubicBezTo>
                  <a:cubicBezTo>
                    <a:pt x="4193" y="1261"/>
                    <a:pt x="5001" y="1211"/>
                    <a:pt x="5806" y="1110"/>
                  </a:cubicBezTo>
                  <a:cubicBezTo>
                    <a:pt x="6076" y="1076"/>
                    <a:pt x="6319" y="916"/>
                    <a:pt x="6451" y="680"/>
                  </a:cubicBezTo>
                  <a:cubicBezTo>
                    <a:pt x="6576" y="465"/>
                    <a:pt x="6680" y="236"/>
                    <a:pt x="6763" y="0"/>
                  </a:cubicBezTo>
                  <a:lnTo>
                    <a:pt x="6763" y="0"/>
                  </a:lnTo>
                  <a:cubicBezTo>
                    <a:pt x="5650" y="226"/>
                    <a:pt x="4517" y="339"/>
                    <a:pt x="3384" y="339"/>
                  </a:cubicBezTo>
                  <a:cubicBezTo>
                    <a:pt x="2251" y="339"/>
                    <a:pt x="1117" y="226"/>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0" name="Google Shape;8730;p64"/>
          <p:cNvGrpSpPr/>
          <p:nvPr/>
        </p:nvGrpSpPr>
        <p:grpSpPr>
          <a:xfrm>
            <a:off x="3014250" y="3682271"/>
            <a:ext cx="391092" cy="371940"/>
            <a:chOff x="3014250" y="3682271"/>
            <a:chExt cx="391092" cy="371940"/>
          </a:xfrm>
        </p:grpSpPr>
        <p:sp>
          <p:nvSpPr>
            <p:cNvPr id="8731" name="Google Shape;8731;p64"/>
            <p:cNvSpPr/>
            <p:nvPr/>
          </p:nvSpPr>
          <p:spPr>
            <a:xfrm>
              <a:off x="3014250" y="3682271"/>
              <a:ext cx="386521" cy="371940"/>
            </a:xfrm>
            <a:custGeom>
              <a:avLst/>
              <a:gdLst/>
              <a:ahLst/>
              <a:cxnLst/>
              <a:rect l="l" t="t" r="r" b="b"/>
              <a:pathLst>
                <a:path w="14712" h="14157" extrusionOk="0">
                  <a:moveTo>
                    <a:pt x="7637" y="1"/>
                  </a:moveTo>
                  <a:cubicBezTo>
                    <a:pt x="4772" y="1"/>
                    <a:pt x="2192" y="1728"/>
                    <a:pt x="1096" y="4371"/>
                  </a:cubicBezTo>
                  <a:cubicBezTo>
                    <a:pt x="0" y="7013"/>
                    <a:pt x="611" y="10058"/>
                    <a:pt x="2629" y="12084"/>
                  </a:cubicBezTo>
                  <a:cubicBezTo>
                    <a:pt x="3983" y="13438"/>
                    <a:pt x="5793" y="14156"/>
                    <a:pt x="7634" y="14156"/>
                  </a:cubicBezTo>
                  <a:cubicBezTo>
                    <a:pt x="8546" y="14156"/>
                    <a:pt x="9466" y="13980"/>
                    <a:pt x="10342" y="13617"/>
                  </a:cubicBezTo>
                  <a:cubicBezTo>
                    <a:pt x="12985" y="12521"/>
                    <a:pt x="14712" y="9940"/>
                    <a:pt x="14712" y="7083"/>
                  </a:cubicBezTo>
                  <a:cubicBezTo>
                    <a:pt x="14712" y="3171"/>
                    <a:pt x="11542" y="8"/>
                    <a:pt x="763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64"/>
            <p:cNvSpPr/>
            <p:nvPr/>
          </p:nvSpPr>
          <p:spPr>
            <a:xfrm>
              <a:off x="3028279" y="3694567"/>
              <a:ext cx="377063" cy="347480"/>
            </a:xfrm>
            <a:custGeom>
              <a:avLst/>
              <a:gdLst/>
              <a:ahLst/>
              <a:cxnLst/>
              <a:rect l="l" t="t" r="r" b="b"/>
              <a:pathLst>
                <a:path w="14352" h="13226" extrusionOk="0">
                  <a:moveTo>
                    <a:pt x="7099" y="0"/>
                  </a:moveTo>
                  <a:cubicBezTo>
                    <a:pt x="6251" y="0"/>
                    <a:pt x="5393" y="163"/>
                    <a:pt x="4571" y="504"/>
                  </a:cubicBezTo>
                  <a:cubicBezTo>
                    <a:pt x="1658" y="1711"/>
                    <a:pt x="0" y="4811"/>
                    <a:pt x="618" y="7905"/>
                  </a:cubicBezTo>
                  <a:cubicBezTo>
                    <a:pt x="1228" y="10998"/>
                    <a:pt x="3947" y="13225"/>
                    <a:pt x="7103" y="13225"/>
                  </a:cubicBezTo>
                  <a:cubicBezTo>
                    <a:pt x="7111" y="13225"/>
                    <a:pt x="7120" y="13225"/>
                    <a:pt x="7129" y="13225"/>
                  </a:cubicBezTo>
                  <a:cubicBezTo>
                    <a:pt x="8874" y="13225"/>
                    <a:pt x="10542" y="12525"/>
                    <a:pt x="11778" y="11290"/>
                  </a:cubicBezTo>
                  <a:cubicBezTo>
                    <a:pt x="14011" y="9056"/>
                    <a:pt x="14351" y="5560"/>
                    <a:pt x="12603" y="2939"/>
                  </a:cubicBezTo>
                  <a:cubicBezTo>
                    <a:pt x="11344" y="1057"/>
                    <a:pt x="9255" y="0"/>
                    <a:pt x="709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64"/>
            <p:cNvSpPr/>
            <p:nvPr/>
          </p:nvSpPr>
          <p:spPr>
            <a:xfrm>
              <a:off x="3144167" y="3741332"/>
              <a:ext cx="141267" cy="253871"/>
            </a:xfrm>
            <a:custGeom>
              <a:avLst/>
              <a:gdLst/>
              <a:ahLst/>
              <a:cxnLst/>
              <a:rect l="l" t="t" r="r" b="b"/>
              <a:pathLst>
                <a:path w="5377" h="9663" extrusionOk="0">
                  <a:moveTo>
                    <a:pt x="2588" y="0"/>
                  </a:moveTo>
                  <a:cubicBezTo>
                    <a:pt x="812" y="0"/>
                    <a:pt x="1" y="1048"/>
                    <a:pt x="1" y="1755"/>
                  </a:cubicBezTo>
                  <a:cubicBezTo>
                    <a:pt x="1" y="2268"/>
                    <a:pt x="438" y="2504"/>
                    <a:pt x="791" y="2504"/>
                  </a:cubicBezTo>
                  <a:cubicBezTo>
                    <a:pt x="1499" y="2504"/>
                    <a:pt x="1208" y="1492"/>
                    <a:pt x="2546" y="1492"/>
                  </a:cubicBezTo>
                  <a:cubicBezTo>
                    <a:pt x="3205" y="1492"/>
                    <a:pt x="3725" y="1776"/>
                    <a:pt x="3725" y="2386"/>
                  </a:cubicBezTo>
                  <a:cubicBezTo>
                    <a:pt x="3725" y="3094"/>
                    <a:pt x="2990" y="3503"/>
                    <a:pt x="2560" y="3871"/>
                  </a:cubicBezTo>
                  <a:cubicBezTo>
                    <a:pt x="2179" y="4197"/>
                    <a:pt x="1679" y="4738"/>
                    <a:pt x="1679" y="5861"/>
                  </a:cubicBezTo>
                  <a:cubicBezTo>
                    <a:pt x="1679" y="6541"/>
                    <a:pt x="1860" y="6742"/>
                    <a:pt x="2401" y="6742"/>
                  </a:cubicBezTo>
                  <a:cubicBezTo>
                    <a:pt x="3046" y="6742"/>
                    <a:pt x="3177" y="6451"/>
                    <a:pt x="3177" y="6201"/>
                  </a:cubicBezTo>
                  <a:cubicBezTo>
                    <a:pt x="3177" y="5515"/>
                    <a:pt x="3184" y="5126"/>
                    <a:pt x="3906" y="4564"/>
                  </a:cubicBezTo>
                  <a:cubicBezTo>
                    <a:pt x="4266" y="4287"/>
                    <a:pt x="5376" y="3406"/>
                    <a:pt x="5376" y="2164"/>
                  </a:cubicBezTo>
                  <a:cubicBezTo>
                    <a:pt x="5376" y="930"/>
                    <a:pt x="4266" y="0"/>
                    <a:pt x="2588" y="0"/>
                  </a:cubicBezTo>
                  <a:close/>
                  <a:moveTo>
                    <a:pt x="2414" y="7644"/>
                  </a:moveTo>
                  <a:cubicBezTo>
                    <a:pt x="1860" y="7644"/>
                    <a:pt x="1402" y="8095"/>
                    <a:pt x="1402" y="8657"/>
                  </a:cubicBezTo>
                  <a:cubicBezTo>
                    <a:pt x="1402" y="9212"/>
                    <a:pt x="1860" y="9662"/>
                    <a:pt x="2414" y="9662"/>
                  </a:cubicBezTo>
                  <a:cubicBezTo>
                    <a:pt x="2969" y="9655"/>
                    <a:pt x="3420" y="9212"/>
                    <a:pt x="3427" y="8657"/>
                  </a:cubicBezTo>
                  <a:cubicBezTo>
                    <a:pt x="3420" y="8102"/>
                    <a:pt x="2969" y="7651"/>
                    <a:pt x="2414" y="7644"/>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4" name="Google Shape;8734;p64"/>
          <p:cNvGrpSpPr/>
          <p:nvPr/>
        </p:nvGrpSpPr>
        <p:grpSpPr>
          <a:xfrm>
            <a:off x="3569125" y="3702947"/>
            <a:ext cx="388728" cy="330692"/>
            <a:chOff x="3569125" y="3702947"/>
            <a:chExt cx="388728" cy="330692"/>
          </a:xfrm>
        </p:grpSpPr>
        <p:sp>
          <p:nvSpPr>
            <p:cNvPr id="8735" name="Google Shape;8735;p64"/>
            <p:cNvSpPr/>
            <p:nvPr/>
          </p:nvSpPr>
          <p:spPr>
            <a:xfrm>
              <a:off x="3569125" y="3702947"/>
              <a:ext cx="388728" cy="330692"/>
            </a:xfrm>
            <a:custGeom>
              <a:avLst/>
              <a:gdLst/>
              <a:ahLst/>
              <a:cxnLst/>
              <a:rect l="l" t="t" r="r" b="b"/>
              <a:pathLst>
                <a:path w="14796" h="12587" extrusionOk="0">
                  <a:moveTo>
                    <a:pt x="7402" y="0"/>
                  </a:moveTo>
                  <a:cubicBezTo>
                    <a:pt x="6946" y="0"/>
                    <a:pt x="6490" y="226"/>
                    <a:pt x="6230" y="677"/>
                  </a:cubicBezTo>
                  <a:lnTo>
                    <a:pt x="521" y="10555"/>
                  </a:lnTo>
                  <a:cubicBezTo>
                    <a:pt x="1" y="11456"/>
                    <a:pt x="653" y="12587"/>
                    <a:pt x="1693" y="12587"/>
                  </a:cubicBezTo>
                  <a:lnTo>
                    <a:pt x="13103" y="12587"/>
                  </a:lnTo>
                  <a:cubicBezTo>
                    <a:pt x="14144" y="12587"/>
                    <a:pt x="14796" y="11456"/>
                    <a:pt x="14275" y="10555"/>
                  </a:cubicBezTo>
                  <a:lnTo>
                    <a:pt x="8574" y="671"/>
                  </a:lnTo>
                  <a:cubicBezTo>
                    <a:pt x="8311" y="224"/>
                    <a:pt x="7856" y="0"/>
                    <a:pt x="740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64"/>
            <p:cNvSpPr/>
            <p:nvPr/>
          </p:nvSpPr>
          <p:spPr>
            <a:xfrm>
              <a:off x="3607036" y="3733135"/>
              <a:ext cx="313089" cy="270265"/>
            </a:xfrm>
            <a:custGeom>
              <a:avLst/>
              <a:gdLst/>
              <a:ahLst/>
              <a:cxnLst/>
              <a:rect l="l" t="t" r="r" b="b"/>
              <a:pathLst>
                <a:path w="11917" h="10287" extrusionOk="0">
                  <a:moveTo>
                    <a:pt x="5959" y="0"/>
                  </a:moveTo>
                  <a:cubicBezTo>
                    <a:pt x="5891" y="0"/>
                    <a:pt x="5823" y="35"/>
                    <a:pt x="5785" y="104"/>
                  </a:cubicBezTo>
                  <a:lnTo>
                    <a:pt x="77" y="9981"/>
                  </a:lnTo>
                  <a:cubicBezTo>
                    <a:pt x="1" y="10120"/>
                    <a:pt x="98" y="10286"/>
                    <a:pt x="250" y="10286"/>
                  </a:cubicBezTo>
                  <a:lnTo>
                    <a:pt x="11667" y="10286"/>
                  </a:lnTo>
                  <a:cubicBezTo>
                    <a:pt x="11820" y="10286"/>
                    <a:pt x="11917" y="10120"/>
                    <a:pt x="11841" y="9981"/>
                  </a:cubicBezTo>
                  <a:lnTo>
                    <a:pt x="6132" y="104"/>
                  </a:lnTo>
                  <a:cubicBezTo>
                    <a:pt x="6094" y="35"/>
                    <a:pt x="6026" y="0"/>
                    <a:pt x="59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64"/>
            <p:cNvSpPr/>
            <p:nvPr/>
          </p:nvSpPr>
          <p:spPr>
            <a:xfrm>
              <a:off x="3731489" y="3930126"/>
              <a:ext cx="55987" cy="47816"/>
            </a:xfrm>
            <a:custGeom>
              <a:avLst/>
              <a:gdLst/>
              <a:ahLst/>
              <a:cxnLst/>
              <a:rect l="l" t="t" r="r" b="b"/>
              <a:pathLst>
                <a:path w="2131" h="1820" extrusionOk="0">
                  <a:moveTo>
                    <a:pt x="1215" y="0"/>
                  </a:moveTo>
                  <a:cubicBezTo>
                    <a:pt x="410" y="0"/>
                    <a:pt x="1" y="978"/>
                    <a:pt x="577" y="1554"/>
                  </a:cubicBezTo>
                  <a:cubicBezTo>
                    <a:pt x="760" y="1738"/>
                    <a:pt x="988" y="1820"/>
                    <a:pt x="1211" y="1820"/>
                  </a:cubicBezTo>
                  <a:cubicBezTo>
                    <a:pt x="1679" y="1820"/>
                    <a:pt x="2130" y="1458"/>
                    <a:pt x="2130" y="909"/>
                  </a:cubicBezTo>
                  <a:cubicBezTo>
                    <a:pt x="2130" y="409"/>
                    <a:pt x="1721" y="0"/>
                    <a:pt x="121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64"/>
            <p:cNvSpPr/>
            <p:nvPr/>
          </p:nvSpPr>
          <p:spPr>
            <a:xfrm>
              <a:off x="3742812" y="3798185"/>
              <a:ext cx="41379" cy="112446"/>
            </a:xfrm>
            <a:custGeom>
              <a:avLst/>
              <a:gdLst/>
              <a:ahLst/>
              <a:cxnLst/>
              <a:rect l="l" t="t" r="r" b="b"/>
              <a:pathLst>
                <a:path w="1575" h="4280" extrusionOk="0">
                  <a:moveTo>
                    <a:pt x="534" y="0"/>
                  </a:moveTo>
                  <a:cubicBezTo>
                    <a:pt x="236" y="0"/>
                    <a:pt x="0" y="236"/>
                    <a:pt x="0" y="534"/>
                  </a:cubicBezTo>
                  <a:lnTo>
                    <a:pt x="0" y="3746"/>
                  </a:lnTo>
                  <a:cubicBezTo>
                    <a:pt x="0" y="4037"/>
                    <a:pt x="236" y="4280"/>
                    <a:pt x="534" y="4280"/>
                  </a:cubicBezTo>
                  <a:lnTo>
                    <a:pt x="1040" y="4280"/>
                  </a:lnTo>
                  <a:cubicBezTo>
                    <a:pt x="1339" y="4280"/>
                    <a:pt x="1575" y="4037"/>
                    <a:pt x="1575" y="3746"/>
                  </a:cubicBezTo>
                  <a:lnTo>
                    <a:pt x="1575" y="534"/>
                  </a:lnTo>
                  <a:cubicBezTo>
                    <a:pt x="1575" y="236"/>
                    <a:pt x="1339" y="0"/>
                    <a:pt x="104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9" name="Google Shape;8739;p64"/>
          <p:cNvGrpSpPr/>
          <p:nvPr/>
        </p:nvGrpSpPr>
        <p:grpSpPr>
          <a:xfrm>
            <a:off x="4111994" y="3682455"/>
            <a:ext cx="387992" cy="371625"/>
            <a:chOff x="4111994" y="3682455"/>
            <a:chExt cx="387992" cy="371625"/>
          </a:xfrm>
        </p:grpSpPr>
        <p:sp>
          <p:nvSpPr>
            <p:cNvPr id="8740" name="Google Shape;8740;p64"/>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64"/>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2" name="Google Shape;8742;p64"/>
          <p:cNvGrpSpPr/>
          <p:nvPr/>
        </p:nvGrpSpPr>
        <p:grpSpPr>
          <a:xfrm>
            <a:off x="4674908" y="3682271"/>
            <a:ext cx="371966" cy="371966"/>
            <a:chOff x="4674908" y="3682271"/>
            <a:chExt cx="371966" cy="371966"/>
          </a:xfrm>
        </p:grpSpPr>
        <p:sp>
          <p:nvSpPr>
            <p:cNvPr id="8743" name="Google Shape;8743;p64"/>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64"/>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64"/>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64"/>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7" name="Google Shape;8747;p64"/>
          <p:cNvGrpSpPr/>
          <p:nvPr/>
        </p:nvGrpSpPr>
        <p:grpSpPr>
          <a:xfrm>
            <a:off x="5223609" y="3731112"/>
            <a:ext cx="371782" cy="274285"/>
            <a:chOff x="5223609" y="3731112"/>
            <a:chExt cx="371782" cy="274285"/>
          </a:xfrm>
        </p:grpSpPr>
        <p:sp>
          <p:nvSpPr>
            <p:cNvPr id="8748" name="Google Shape;8748;p64"/>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64"/>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0" name="Google Shape;8750;p64"/>
          <p:cNvSpPr/>
          <p:nvPr/>
        </p:nvSpPr>
        <p:spPr>
          <a:xfrm>
            <a:off x="5812218" y="3723834"/>
            <a:ext cx="291966" cy="289050"/>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1" name="Google Shape;8751;p64"/>
          <p:cNvGrpSpPr/>
          <p:nvPr/>
        </p:nvGrpSpPr>
        <p:grpSpPr>
          <a:xfrm>
            <a:off x="6319908" y="3696721"/>
            <a:ext cx="373963" cy="343119"/>
            <a:chOff x="6319908" y="3696721"/>
            <a:chExt cx="373963" cy="343119"/>
          </a:xfrm>
        </p:grpSpPr>
        <p:sp>
          <p:nvSpPr>
            <p:cNvPr id="8752" name="Google Shape;8752;p64"/>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64"/>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64"/>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64"/>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64"/>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64"/>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64"/>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223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64"/>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64"/>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223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1" name="Google Shape;8761;p64"/>
          <p:cNvGrpSpPr/>
          <p:nvPr/>
        </p:nvGrpSpPr>
        <p:grpSpPr>
          <a:xfrm>
            <a:off x="6871342" y="3740044"/>
            <a:ext cx="371966" cy="256420"/>
            <a:chOff x="6871342" y="3740044"/>
            <a:chExt cx="371966" cy="256420"/>
          </a:xfrm>
        </p:grpSpPr>
        <p:sp>
          <p:nvSpPr>
            <p:cNvPr id="8762" name="Google Shape;8762;p64"/>
            <p:cNvSpPr/>
            <p:nvPr/>
          </p:nvSpPr>
          <p:spPr>
            <a:xfrm>
              <a:off x="6871342" y="3816944"/>
              <a:ext cx="371966" cy="179520"/>
            </a:xfrm>
            <a:custGeom>
              <a:avLst/>
              <a:gdLst/>
              <a:ahLst/>
              <a:cxnLst/>
              <a:rect l="l" t="t" r="r" b="b"/>
              <a:pathLst>
                <a:path w="14158" h="6833" extrusionOk="0">
                  <a:moveTo>
                    <a:pt x="0" y="1"/>
                  </a:moveTo>
                  <a:lnTo>
                    <a:pt x="0" y="6590"/>
                  </a:lnTo>
                  <a:cubicBezTo>
                    <a:pt x="0" y="6722"/>
                    <a:pt x="111" y="6833"/>
                    <a:pt x="250" y="6833"/>
                  </a:cubicBezTo>
                  <a:lnTo>
                    <a:pt x="13907" y="6833"/>
                  </a:lnTo>
                  <a:cubicBezTo>
                    <a:pt x="14046" y="6833"/>
                    <a:pt x="14157" y="6722"/>
                    <a:pt x="14157" y="6590"/>
                  </a:cubicBezTo>
                  <a:lnTo>
                    <a:pt x="14157" y="1"/>
                  </a:lnTo>
                  <a:close/>
                </a:path>
              </a:pathLst>
            </a:custGeom>
            <a:solidFill>
              <a:srgbClr val="CB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64"/>
            <p:cNvSpPr/>
            <p:nvPr/>
          </p:nvSpPr>
          <p:spPr>
            <a:xfrm>
              <a:off x="6871342" y="3740044"/>
              <a:ext cx="371966" cy="179520"/>
            </a:xfrm>
            <a:custGeom>
              <a:avLst/>
              <a:gdLst/>
              <a:ahLst/>
              <a:cxnLst/>
              <a:rect l="l" t="t" r="r" b="b"/>
              <a:pathLst>
                <a:path w="14158" h="6833" extrusionOk="0">
                  <a:moveTo>
                    <a:pt x="250" y="1"/>
                  </a:moveTo>
                  <a:cubicBezTo>
                    <a:pt x="111" y="1"/>
                    <a:pt x="0" y="112"/>
                    <a:pt x="0" y="243"/>
                  </a:cubicBezTo>
                  <a:lnTo>
                    <a:pt x="0" y="6590"/>
                  </a:lnTo>
                  <a:cubicBezTo>
                    <a:pt x="0" y="6722"/>
                    <a:pt x="111" y="6833"/>
                    <a:pt x="250" y="6833"/>
                  </a:cubicBezTo>
                  <a:lnTo>
                    <a:pt x="13907" y="6833"/>
                  </a:lnTo>
                  <a:cubicBezTo>
                    <a:pt x="14046" y="6833"/>
                    <a:pt x="14157" y="6722"/>
                    <a:pt x="14157" y="6590"/>
                  </a:cubicBezTo>
                  <a:lnTo>
                    <a:pt x="14157" y="243"/>
                  </a:lnTo>
                  <a:cubicBezTo>
                    <a:pt x="14157" y="112"/>
                    <a:pt x="14046" y="1"/>
                    <a:pt x="13907"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64"/>
            <p:cNvSpPr/>
            <p:nvPr/>
          </p:nvSpPr>
          <p:spPr>
            <a:xfrm>
              <a:off x="6890652" y="3759355"/>
              <a:ext cx="333319" cy="140899"/>
            </a:xfrm>
            <a:custGeom>
              <a:avLst/>
              <a:gdLst/>
              <a:ahLst/>
              <a:cxnLst/>
              <a:rect l="l" t="t" r="r" b="b"/>
              <a:pathLst>
                <a:path w="12687" h="5363" extrusionOk="0">
                  <a:moveTo>
                    <a:pt x="3796" y="486"/>
                  </a:moveTo>
                  <a:cubicBezTo>
                    <a:pt x="3888" y="486"/>
                    <a:pt x="3939" y="606"/>
                    <a:pt x="3878" y="681"/>
                  </a:cubicBezTo>
                  <a:cubicBezTo>
                    <a:pt x="2935" y="1846"/>
                    <a:pt x="2935" y="3518"/>
                    <a:pt x="3878" y="4676"/>
                  </a:cubicBezTo>
                  <a:cubicBezTo>
                    <a:pt x="3940" y="4759"/>
                    <a:pt x="3885" y="4877"/>
                    <a:pt x="3788" y="4877"/>
                  </a:cubicBezTo>
                  <a:lnTo>
                    <a:pt x="1443" y="4877"/>
                  </a:lnTo>
                  <a:cubicBezTo>
                    <a:pt x="1346" y="4398"/>
                    <a:pt x="972" y="4024"/>
                    <a:pt x="493" y="3927"/>
                  </a:cubicBezTo>
                  <a:lnTo>
                    <a:pt x="493" y="1437"/>
                  </a:lnTo>
                  <a:cubicBezTo>
                    <a:pt x="972" y="1340"/>
                    <a:pt x="1346" y="965"/>
                    <a:pt x="1443" y="486"/>
                  </a:cubicBezTo>
                  <a:lnTo>
                    <a:pt x="3788" y="486"/>
                  </a:lnTo>
                  <a:cubicBezTo>
                    <a:pt x="3790" y="486"/>
                    <a:pt x="3793" y="486"/>
                    <a:pt x="3796" y="486"/>
                  </a:cubicBezTo>
                  <a:close/>
                  <a:moveTo>
                    <a:pt x="11251" y="486"/>
                  </a:moveTo>
                  <a:cubicBezTo>
                    <a:pt x="11348" y="972"/>
                    <a:pt x="11723" y="1347"/>
                    <a:pt x="12201" y="1444"/>
                  </a:cubicBezTo>
                  <a:lnTo>
                    <a:pt x="12201" y="3927"/>
                  </a:lnTo>
                  <a:cubicBezTo>
                    <a:pt x="11723" y="4024"/>
                    <a:pt x="11348" y="4398"/>
                    <a:pt x="11251" y="4884"/>
                  </a:cubicBezTo>
                  <a:lnTo>
                    <a:pt x="8900" y="4884"/>
                  </a:lnTo>
                  <a:cubicBezTo>
                    <a:pt x="8796" y="4884"/>
                    <a:pt x="8740" y="4766"/>
                    <a:pt x="8803" y="4683"/>
                  </a:cubicBezTo>
                  <a:cubicBezTo>
                    <a:pt x="9753" y="3518"/>
                    <a:pt x="9753" y="1853"/>
                    <a:pt x="8803" y="688"/>
                  </a:cubicBezTo>
                  <a:cubicBezTo>
                    <a:pt x="8740" y="604"/>
                    <a:pt x="8796" y="486"/>
                    <a:pt x="8900" y="486"/>
                  </a:cubicBezTo>
                  <a:close/>
                  <a:moveTo>
                    <a:pt x="1221" y="1"/>
                  </a:moveTo>
                  <a:cubicBezTo>
                    <a:pt x="1083" y="1"/>
                    <a:pt x="979" y="105"/>
                    <a:pt x="979" y="244"/>
                  </a:cubicBezTo>
                  <a:cubicBezTo>
                    <a:pt x="979" y="646"/>
                    <a:pt x="646" y="972"/>
                    <a:pt x="243" y="972"/>
                  </a:cubicBezTo>
                  <a:cubicBezTo>
                    <a:pt x="112" y="972"/>
                    <a:pt x="1" y="1083"/>
                    <a:pt x="1" y="1222"/>
                  </a:cubicBezTo>
                  <a:lnTo>
                    <a:pt x="1" y="4149"/>
                  </a:lnTo>
                  <a:cubicBezTo>
                    <a:pt x="1" y="4281"/>
                    <a:pt x="112" y="4392"/>
                    <a:pt x="243" y="4392"/>
                  </a:cubicBezTo>
                  <a:cubicBezTo>
                    <a:pt x="646" y="4392"/>
                    <a:pt x="979" y="4718"/>
                    <a:pt x="979" y="5120"/>
                  </a:cubicBezTo>
                  <a:cubicBezTo>
                    <a:pt x="979" y="5259"/>
                    <a:pt x="1083" y="5363"/>
                    <a:pt x="1221" y="5363"/>
                  </a:cubicBezTo>
                  <a:lnTo>
                    <a:pt x="11466" y="5363"/>
                  </a:lnTo>
                  <a:cubicBezTo>
                    <a:pt x="11605" y="5363"/>
                    <a:pt x="11709" y="5259"/>
                    <a:pt x="11709" y="5120"/>
                  </a:cubicBezTo>
                  <a:cubicBezTo>
                    <a:pt x="11709" y="4718"/>
                    <a:pt x="12042" y="4392"/>
                    <a:pt x="12444" y="4392"/>
                  </a:cubicBezTo>
                  <a:cubicBezTo>
                    <a:pt x="12576" y="4392"/>
                    <a:pt x="12687" y="4281"/>
                    <a:pt x="12687" y="4149"/>
                  </a:cubicBezTo>
                  <a:lnTo>
                    <a:pt x="12687" y="1222"/>
                  </a:lnTo>
                  <a:cubicBezTo>
                    <a:pt x="12687" y="1083"/>
                    <a:pt x="12576" y="972"/>
                    <a:pt x="12444" y="972"/>
                  </a:cubicBezTo>
                  <a:cubicBezTo>
                    <a:pt x="12042" y="972"/>
                    <a:pt x="11709" y="646"/>
                    <a:pt x="11709" y="244"/>
                  </a:cubicBezTo>
                  <a:cubicBezTo>
                    <a:pt x="11709" y="105"/>
                    <a:pt x="11605" y="1"/>
                    <a:pt x="1146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64"/>
            <p:cNvSpPr/>
            <p:nvPr/>
          </p:nvSpPr>
          <p:spPr>
            <a:xfrm>
              <a:off x="6986862" y="3759355"/>
              <a:ext cx="140899" cy="141083"/>
            </a:xfrm>
            <a:custGeom>
              <a:avLst/>
              <a:gdLst/>
              <a:ahLst/>
              <a:cxnLst/>
              <a:rect l="l" t="t" r="r" b="b"/>
              <a:pathLst>
                <a:path w="5363" h="5370" extrusionOk="0">
                  <a:moveTo>
                    <a:pt x="2685" y="1"/>
                  </a:moveTo>
                  <a:cubicBezTo>
                    <a:pt x="1201" y="1"/>
                    <a:pt x="1" y="1201"/>
                    <a:pt x="1" y="2685"/>
                  </a:cubicBezTo>
                  <a:cubicBezTo>
                    <a:pt x="1" y="4163"/>
                    <a:pt x="1201" y="5370"/>
                    <a:pt x="2685" y="5370"/>
                  </a:cubicBezTo>
                  <a:cubicBezTo>
                    <a:pt x="4163" y="5370"/>
                    <a:pt x="5363" y="4163"/>
                    <a:pt x="5363" y="2685"/>
                  </a:cubicBezTo>
                  <a:cubicBezTo>
                    <a:pt x="5363" y="1201"/>
                    <a:pt x="4163" y="1"/>
                    <a:pt x="2685" y="1"/>
                  </a:cubicBez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64"/>
            <p:cNvSpPr/>
            <p:nvPr/>
          </p:nvSpPr>
          <p:spPr>
            <a:xfrm>
              <a:off x="7025141" y="3785023"/>
              <a:ext cx="64184" cy="89773"/>
            </a:xfrm>
            <a:custGeom>
              <a:avLst/>
              <a:gdLst/>
              <a:ahLst/>
              <a:cxnLst/>
              <a:rect l="l" t="t" r="r" b="b"/>
              <a:pathLst>
                <a:path w="2443" h="3417" extrusionOk="0">
                  <a:moveTo>
                    <a:pt x="979" y="751"/>
                  </a:moveTo>
                  <a:lnTo>
                    <a:pt x="979" y="1382"/>
                  </a:lnTo>
                  <a:cubicBezTo>
                    <a:pt x="632" y="1264"/>
                    <a:pt x="493" y="1160"/>
                    <a:pt x="493" y="1022"/>
                  </a:cubicBezTo>
                  <a:cubicBezTo>
                    <a:pt x="493" y="938"/>
                    <a:pt x="673" y="800"/>
                    <a:pt x="979" y="751"/>
                  </a:cubicBezTo>
                  <a:close/>
                  <a:moveTo>
                    <a:pt x="1471" y="2027"/>
                  </a:moveTo>
                  <a:cubicBezTo>
                    <a:pt x="1818" y="2145"/>
                    <a:pt x="1957" y="2249"/>
                    <a:pt x="1957" y="2395"/>
                  </a:cubicBezTo>
                  <a:cubicBezTo>
                    <a:pt x="1964" y="2471"/>
                    <a:pt x="1776" y="2617"/>
                    <a:pt x="1471" y="2659"/>
                  </a:cubicBezTo>
                  <a:lnTo>
                    <a:pt x="1471" y="2027"/>
                  </a:lnTo>
                  <a:close/>
                  <a:moveTo>
                    <a:pt x="1225" y="0"/>
                  </a:moveTo>
                  <a:cubicBezTo>
                    <a:pt x="1102" y="0"/>
                    <a:pt x="979" y="82"/>
                    <a:pt x="979" y="245"/>
                  </a:cubicBezTo>
                  <a:lnTo>
                    <a:pt x="979" y="259"/>
                  </a:lnTo>
                  <a:cubicBezTo>
                    <a:pt x="410" y="328"/>
                    <a:pt x="1" y="626"/>
                    <a:pt x="1" y="1022"/>
                  </a:cubicBezTo>
                  <a:cubicBezTo>
                    <a:pt x="1" y="1563"/>
                    <a:pt x="535" y="1771"/>
                    <a:pt x="979" y="1896"/>
                  </a:cubicBezTo>
                  <a:lnTo>
                    <a:pt x="979" y="2659"/>
                  </a:lnTo>
                  <a:cubicBezTo>
                    <a:pt x="673" y="2610"/>
                    <a:pt x="493" y="2471"/>
                    <a:pt x="493" y="2395"/>
                  </a:cubicBezTo>
                  <a:cubicBezTo>
                    <a:pt x="493" y="2232"/>
                    <a:pt x="370" y="2150"/>
                    <a:pt x="247" y="2150"/>
                  </a:cubicBezTo>
                  <a:cubicBezTo>
                    <a:pt x="124" y="2150"/>
                    <a:pt x="1" y="2232"/>
                    <a:pt x="1" y="2395"/>
                  </a:cubicBezTo>
                  <a:cubicBezTo>
                    <a:pt x="1" y="2783"/>
                    <a:pt x="410" y="3089"/>
                    <a:pt x="979" y="3158"/>
                  </a:cubicBezTo>
                  <a:lnTo>
                    <a:pt x="979" y="3172"/>
                  </a:lnTo>
                  <a:cubicBezTo>
                    <a:pt x="979" y="3335"/>
                    <a:pt x="1102" y="3416"/>
                    <a:pt x="1225" y="3416"/>
                  </a:cubicBezTo>
                  <a:cubicBezTo>
                    <a:pt x="1348" y="3416"/>
                    <a:pt x="1471" y="3335"/>
                    <a:pt x="1471" y="3172"/>
                  </a:cubicBezTo>
                  <a:lnTo>
                    <a:pt x="1471" y="3158"/>
                  </a:lnTo>
                  <a:cubicBezTo>
                    <a:pt x="2040" y="3089"/>
                    <a:pt x="2442" y="2783"/>
                    <a:pt x="2442" y="2395"/>
                  </a:cubicBezTo>
                  <a:cubicBezTo>
                    <a:pt x="2442" y="1847"/>
                    <a:pt x="1908" y="1639"/>
                    <a:pt x="1471" y="1521"/>
                  </a:cubicBezTo>
                  <a:lnTo>
                    <a:pt x="1471" y="751"/>
                  </a:lnTo>
                  <a:cubicBezTo>
                    <a:pt x="1776" y="800"/>
                    <a:pt x="1957" y="938"/>
                    <a:pt x="1957" y="1022"/>
                  </a:cubicBezTo>
                  <a:cubicBezTo>
                    <a:pt x="1957" y="1185"/>
                    <a:pt x="2078" y="1266"/>
                    <a:pt x="2199" y="1266"/>
                  </a:cubicBezTo>
                  <a:cubicBezTo>
                    <a:pt x="2321" y="1266"/>
                    <a:pt x="2442" y="1185"/>
                    <a:pt x="2442" y="1022"/>
                  </a:cubicBezTo>
                  <a:cubicBezTo>
                    <a:pt x="2442" y="626"/>
                    <a:pt x="2040" y="328"/>
                    <a:pt x="1471" y="259"/>
                  </a:cubicBezTo>
                  <a:lnTo>
                    <a:pt x="1471" y="245"/>
                  </a:lnTo>
                  <a:cubicBezTo>
                    <a:pt x="1471" y="82"/>
                    <a:pt x="1348" y="0"/>
                    <a:pt x="1225"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64"/>
            <p:cNvSpPr/>
            <p:nvPr/>
          </p:nvSpPr>
          <p:spPr>
            <a:xfrm>
              <a:off x="6890652" y="3759355"/>
              <a:ext cx="12795" cy="12795"/>
            </a:xfrm>
            <a:custGeom>
              <a:avLst/>
              <a:gdLst/>
              <a:ahLst/>
              <a:cxnLst/>
              <a:rect l="l" t="t" r="r" b="b"/>
              <a:pathLst>
                <a:path w="487" h="487" extrusionOk="0">
                  <a:moveTo>
                    <a:pt x="243" y="1"/>
                  </a:moveTo>
                  <a:cubicBezTo>
                    <a:pt x="112" y="1"/>
                    <a:pt x="1" y="105"/>
                    <a:pt x="1" y="244"/>
                  </a:cubicBezTo>
                  <a:cubicBezTo>
                    <a:pt x="1" y="376"/>
                    <a:pt x="112" y="486"/>
                    <a:pt x="243" y="486"/>
                  </a:cubicBezTo>
                  <a:cubicBezTo>
                    <a:pt x="382" y="486"/>
                    <a:pt x="486" y="376"/>
                    <a:pt x="486" y="244"/>
                  </a:cubicBezTo>
                  <a:cubicBezTo>
                    <a:pt x="486" y="105"/>
                    <a:pt x="382" y="1"/>
                    <a:pt x="243"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64"/>
            <p:cNvSpPr/>
            <p:nvPr/>
          </p:nvSpPr>
          <p:spPr>
            <a:xfrm>
              <a:off x="7211203" y="3759355"/>
              <a:ext cx="12768" cy="12795"/>
            </a:xfrm>
            <a:custGeom>
              <a:avLst/>
              <a:gdLst/>
              <a:ahLst/>
              <a:cxnLst/>
              <a:rect l="l" t="t" r="r" b="b"/>
              <a:pathLst>
                <a:path w="486" h="487" extrusionOk="0">
                  <a:moveTo>
                    <a:pt x="243" y="1"/>
                  </a:moveTo>
                  <a:cubicBezTo>
                    <a:pt x="104" y="1"/>
                    <a:pt x="0" y="105"/>
                    <a:pt x="0" y="244"/>
                  </a:cubicBezTo>
                  <a:cubicBezTo>
                    <a:pt x="0" y="376"/>
                    <a:pt x="104" y="486"/>
                    <a:pt x="243" y="486"/>
                  </a:cubicBezTo>
                  <a:cubicBezTo>
                    <a:pt x="375" y="486"/>
                    <a:pt x="486" y="376"/>
                    <a:pt x="486" y="244"/>
                  </a:cubicBezTo>
                  <a:cubicBezTo>
                    <a:pt x="486" y="105"/>
                    <a:pt x="375" y="1"/>
                    <a:pt x="243"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64"/>
            <p:cNvSpPr/>
            <p:nvPr/>
          </p:nvSpPr>
          <p:spPr>
            <a:xfrm>
              <a:off x="6890652" y="3887486"/>
              <a:ext cx="12795" cy="12768"/>
            </a:xfrm>
            <a:custGeom>
              <a:avLst/>
              <a:gdLst/>
              <a:ahLst/>
              <a:cxnLst/>
              <a:rect l="l" t="t" r="r" b="b"/>
              <a:pathLst>
                <a:path w="487" h="486" extrusionOk="0">
                  <a:moveTo>
                    <a:pt x="243" y="0"/>
                  </a:moveTo>
                  <a:cubicBezTo>
                    <a:pt x="112" y="0"/>
                    <a:pt x="1" y="111"/>
                    <a:pt x="1" y="243"/>
                  </a:cubicBezTo>
                  <a:cubicBezTo>
                    <a:pt x="1" y="382"/>
                    <a:pt x="112" y="486"/>
                    <a:pt x="243" y="486"/>
                  </a:cubicBezTo>
                  <a:cubicBezTo>
                    <a:pt x="382" y="486"/>
                    <a:pt x="486" y="382"/>
                    <a:pt x="486" y="243"/>
                  </a:cubicBezTo>
                  <a:cubicBezTo>
                    <a:pt x="486" y="111"/>
                    <a:pt x="382" y="0"/>
                    <a:pt x="243"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64"/>
            <p:cNvSpPr/>
            <p:nvPr/>
          </p:nvSpPr>
          <p:spPr>
            <a:xfrm>
              <a:off x="7211203" y="3887486"/>
              <a:ext cx="12768" cy="12768"/>
            </a:xfrm>
            <a:custGeom>
              <a:avLst/>
              <a:gdLst/>
              <a:ahLst/>
              <a:cxnLst/>
              <a:rect l="l" t="t" r="r" b="b"/>
              <a:pathLst>
                <a:path w="486" h="486" extrusionOk="0">
                  <a:moveTo>
                    <a:pt x="243" y="0"/>
                  </a:moveTo>
                  <a:cubicBezTo>
                    <a:pt x="104" y="0"/>
                    <a:pt x="0" y="111"/>
                    <a:pt x="0" y="243"/>
                  </a:cubicBezTo>
                  <a:cubicBezTo>
                    <a:pt x="0" y="382"/>
                    <a:pt x="104" y="486"/>
                    <a:pt x="243" y="486"/>
                  </a:cubicBezTo>
                  <a:cubicBezTo>
                    <a:pt x="375" y="486"/>
                    <a:pt x="486" y="382"/>
                    <a:pt x="486" y="243"/>
                  </a:cubicBezTo>
                  <a:cubicBezTo>
                    <a:pt x="486" y="111"/>
                    <a:pt x="375" y="0"/>
                    <a:pt x="243"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64"/>
            <p:cNvSpPr/>
            <p:nvPr/>
          </p:nvSpPr>
          <p:spPr>
            <a:xfrm>
              <a:off x="6871342" y="3932306"/>
              <a:ext cx="371966" cy="12952"/>
            </a:xfrm>
            <a:custGeom>
              <a:avLst/>
              <a:gdLst/>
              <a:ahLst/>
              <a:cxnLst/>
              <a:rect l="l" t="t" r="r" b="b"/>
              <a:pathLst>
                <a:path w="14158" h="493" extrusionOk="0">
                  <a:moveTo>
                    <a:pt x="0" y="0"/>
                  </a:moveTo>
                  <a:lnTo>
                    <a:pt x="0" y="493"/>
                  </a:lnTo>
                  <a:lnTo>
                    <a:pt x="14157" y="493"/>
                  </a:ln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64"/>
            <p:cNvSpPr/>
            <p:nvPr/>
          </p:nvSpPr>
          <p:spPr>
            <a:xfrm>
              <a:off x="6871342" y="3958001"/>
              <a:ext cx="371966" cy="12768"/>
            </a:xfrm>
            <a:custGeom>
              <a:avLst/>
              <a:gdLst/>
              <a:ahLst/>
              <a:cxnLst/>
              <a:rect l="l" t="t" r="r" b="b"/>
              <a:pathLst>
                <a:path w="14158" h="486" extrusionOk="0">
                  <a:moveTo>
                    <a:pt x="0" y="0"/>
                  </a:moveTo>
                  <a:lnTo>
                    <a:pt x="0" y="486"/>
                  </a:lnTo>
                  <a:lnTo>
                    <a:pt x="14157" y="486"/>
                  </a:ln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64"/>
            <p:cNvSpPr/>
            <p:nvPr/>
          </p:nvSpPr>
          <p:spPr>
            <a:xfrm>
              <a:off x="6871342" y="3983695"/>
              <a:ext cx="371966" cy="12768"/>
            </a:xfrm>
            <a:custGeom>
              <a:avLst/>
              <a:gdLst/>
              <a:ahLst/>
              <a:cxnLst/>
              <a:rect l="l" t="t" r="r" b="b"/>
              <a:pathLst>
                <a:path w="14158" h="486" extrusionOk="0">
                  <a:moveTo>
                    <a:pt x="0" y="0"/>
                  </a:moveTo>
                  <a:lnTo>
                    <a:pt x="0" y="243"/>
                  </a:lnTo>
                  <a:cubicBezTo>
                    <a:pt x="0" y="375"/>
                    <a:pt x="111" y="486"/>
                    <a:pt x="250" y="486"/>
                  </a:cubicBezTo>
                  <a:lnTo>
                    <a:pt x="13907" y="486"/>
                  </a:lnTo>
                  <a:cubicBezTo>
                    <a:pt x="14046" y="486"/>
                    <a:pt x="14157" y="375"/>
                    <a:pt x="14157" y="243"/>
                  </a:cubicBezTo>
                  <a:lnTo>
                    <a:pt x="14157" y="0"/>
                  </a:ln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4" name="Google Shape;8774;p64"/>
          <p:cNvGrpSpPr/>
          <p:nvPr/>
        </p:nvGrpSpPr>
        <p:grpSpPr>
          <a:xfrm>
            <a:off x="7402362" y="3681535"/>
            <a:ext cx="402757" cy="372728"/>
            <a:chOff x="7402362" y="3681535"/>
            <a:chExt cx="402757" cy="372728"/>
          </a:xfrm>
        </p:grpSpPr>
        <p:sp>
          <p:nvSpPr>
            <p:cNvPr id="8775" name="Google Shape;8775;p64"/>
            <p:cNvSpPr/>
            <p:nvPr/>
          </p:nvSpPr>
          <p:spPr>
            <a:xfrm>
              <a:off x="7471248" y="3681535"/>
              <a:ext cx="333871" cy="303763"/>
            </a:xfrm>
            <a:custGeom>
              <a:avLst/>
              <a:gdLst/>
              <a:ahLst/>
              <a:cxnLst/>
              <a:rect l="l" t="t" r="r" b="b"/>
              <a:pathLst>
                <a:path w="12708" h="11562" extrusionOk="0">
                  <a:moveTo>
                    <a:pt x="6341" y="0"/>
                  </a:moveTo>
                  <a:cubicBezTo>
                    <a:pt x="4868" y="0"/>
                    <a:pt x="3393" y="562"/>
                    <a:pt x="2268" y="1687"/>
                  </a:cubicBezTo>
                  <a:cubicBezTo>
                    <a:pt x="0" y="3955"/>
                    <a:pt x="21" y="7624"/>
                    <a:pt x="2296" y="9871"/>
                  </a:cubicBezTo>
                  <a:cubicBezTo>
                    <a:pt x="2407" y="9982"/>
                    <a:pt x="2518" y="10086"/>
                    <a:pt x="2636" y="10184"/>
                  </a:cubicBezTo>
                  <a:cubicBezTo>
                    <a:pt x="3718" y="11105"/>
                    <a:pt x="5049" y="11561"/>
                    <a:pt x="6375" y="11561"/>
                  </a:cubicBezTo>
                  <a:cubicBezTo>
                    <a:pt x="7854" y="11561"/>
                    <a:pt x="9327" y="10994"/>
                    <a:pt x="10446" y="9871"/>
                  </a:cubicBezTo>
                  <a:cubicBezTo>
                    <a:pt x="12576" y="7749"/>
                    <a:pt x="12707" y="4343"/>
                    <a:pt x="10758" y="2061"/>
                  </a:cubicBezTo>
                  <a:cubicBezTo>
                    <a:pt x="10661" y="1943"/>
                    <a:pt x="10557" y="1832"/>
                    <a:pt x="10446" y="1721"/>
                  </a:cubicBezTo>
                  <a:cubicBezTo>
                    <a:pt x="9320" y="574"/>
                    <a:pt x="7831" y="0"/>
                    <a:pt x="6341" y="0"/>
                  </a:cubicBezTo>
                  <a:close/>
                </a:path>
              </a:pathLst>
            </a:custGeom>
            <a:solidFill>
              <a:srgbClr val="8A9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64"/>
            <p:cNvSpPr/>
            <p:nvPr/>
          </p:nvSpPr>
          <p:spPr>
            <a:xfrm>
              <a:off x="7540502" y="3735683"/>
              <a:ext cx="236741" cy="236558"/>
            </a:xfrm>
            <a:custGeom>
              <a:avLst/>
              <a:gdLst/>
              <a:ahLst/>
              <a:cxnLst/>
              <a:rect l="l" t="t" r="r" b="b"/>
              <a:pathLst>
                <a:path w="9011" h="9004" extrusionOk="0">
                  <a:moveTo>
                    <a:pt x="8122" y="0"/>
                  </a:moveTo>
                  <a:lnTo>
                    <a:pt x="0" y="8123"/>
                  </a:lnTo>
                  <a:cubicBezTo>
                    <a:pt x="423" y="8483"/>
                    <a:pt x="895" y="8781"/>
                    <a:pt x="1401" y="9003"/>
                  </a:cubicBezTo>
                  <a:lnTo>
                    <a:pt x="9010" y="1401"/>
                  </a:lnTo>
                  <a:cubicBezTo>
                    <a:pt x="8781" y="888"/>
                    <a:pt x="8483" y="416"/>
                    <a:pt x="8122"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64"/>
            <p:cNvSpPr/>
            <p:nvPr/>
          </p:nvSpPr>
          <p:spPr>
            <a:xfrm>
              <a:off x="7472693" y="3728274"/>
              <a:ext cx="283585" cy="256998"/>
            </a:xfrm>
            <a:custGeom>
              <a:avLst/>
              <a:gdLst/>
              <a:ahLst/>
              <a:cxnLst/>
              <a:rect l="l" t="t" r="r" b="b"/>
              <a:pathLst>
                <a:path w="10794" h="9782" extrusionOk="0">
                  <a:moveTo>
                    <a:pt x="9427" y="8869"/>
                  </a:moveTo>
                  <a:cubicBezTo>
                    <a:pt x="9426" y="8870"/>
                    <a:pt x="9424" y="8871"/>
                    <a:pt x="9423" y="8872"/>
                  </a:cubicBezTo>
                  <a:lnTo>
                    <a:pt x="9423" y="8872"/>
                  </a:lnTo>
                  <a:cubicBezTo>
                    <a:pt x="9422" y="8873"/>
                    <a:pt x="9421" y="8875"/>
                    <a:pt x="9420" y="8876"/>
                  </a:cubicBezTo>
                  <a:lnTo>
                    <a:pt x="9427" y="8869"/>
                  </a:lnTo>
                  <a:close/>
                  <a:moveTo>
                    <a:pt x="4560" y="0"/>
                  </a:moveTo>
                  <a:cubicBezTo>
                    <a:pt x="3489" y="0"/>
                    <a:pt x="2412" y="298"/>
                    <a:pt x="1457" y="907"/>
                  </a:cubicBezTo>
                  <a:cubicBezTo>
                    <a:pt x="1" y="3189"/>
                    <a:pt x="327" y="6178"/>
                    <a:pt x="2241" y="8092"/>
                  </a:cubicBezTo>
                  <a:cubicBezTo>
                    <a:pt x="2352" y="8203"/>
                    <a:pt x="2463" y="8307"/>
                    <a:pt x="2574" y="8405"/>
                  </a:cubicBezTo>
                  <a:cubicBezTo>
                    <a:pt x="3647" y="9316"/>
                    <a:pt x="4980" y="9782"/>
                    <a:pt x="6320" y="9782"/>
                  </a:cubicBezTo>
                  <a:cubicBezTo>
                    <a:pt x="7394" y="9782"/>
                    <a:pt x="8472" y="9482"/>
                    <a:pt x="9423" y="8872"/>
                  </a:cubicBezTo>
                  <a:lnTo>
                    <a:pt x="9423" y="8872"/>
                  </a:lnTo>
                  <a:cubicBezTo>
                    <a:pt x="10793" y="6736"/>
                    <a:pt x="10605" y="3957"/>
                    <a:pt x="8955" y="2023"/>
                  </a:cubicBezTo>
                  <a:cubicBezTo>
                    <a:pt x="8858" y="1912"/>
                    <a:pt x="8754" y="1794"/>
                    <a:pt x="8643" y="1690"/>
                  </a:cubicBezTo>
                  <a:cubicBezTo>
                    <a:pt x="7529" y="576"/>
                    <a:pt x="6051" y="0"/>
                    <a:pt x="4560"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64"/>
            <p:cNvSpPr/>
            <p:nvPr/>
          </p:nvSpPr>
          <p:spPr>
            <a:xfrm>
              <a:off x="7508791" y="3711985"/>
              <a:ext cx="251691" cy="243572"/>
            </a:xfrm>
            <a:custGeom>
              <a:avLst/>
              <a:gdLst/>
              <a:ahLst/>
              <a:cxnLst/>
              <a:rect l="l" t="t" r="r" b="b"/>
              <a:pathLst>
                <a:path w="9580" h="9271" extrusionOk="0">
                  <a:moveTo>
                    <a:pt x="4946" y="1"/>
                  </a:moveTo>
                  <a:cubicBezTo>
                    <a:pt x="4842" y="1"/>
                    <a:pt x="4738" y="7"/>
                    <a:pt x="4641" y="14"/>
                  </a:cubicBezTo>
                  <a:cubicBezTo>
                    <a:pt x="2906" y="125"/>
                    <a:pt x="1381" y="1201"/>
                    <a:pt x="694" y="2796"/>
                  </a:cubicBezTo>
                  <a:cubicBezTo>
                    <a:pt x="0" y="4384"/>
                    <a:pt x="257" y="6229"/>
                    <a:pt x="1360" y="7575"/>
                  </a:cubicBezTo>
                  <a:cubicBezTo>
                    <a:pt x="1561" y="7818"/>
                    <a:pt x="1790" y="8047"/>
                    <a:pt x="2039" y="8248"/>
                  </a:cubicBezTo>
                  <a:cubicBezTo>
                    <a:pt x="2878" y="8922"/>
                    <a:pt x="3906" y="9270"/>
                    <a:pt x="4943" y="9270"/>
                  </a:cubicBezTo>
                  <a:cubicBezTo>
                    <a:pt x="5623" y="9270"/>
                    <a:pt x="6306" y="9121"/>
                    <a:pt x="6943" y="8816"/>
                  </a:cubicBezTo>
                  <a:cubicBezTo>
                    <a:pt x="8553" y="8047"/>
                    <a:pt x="9579" y="6417"/>
                    <a:pt x="9579" y="4634"/>
                  </a:cubicBezTo>
                  <a:cubicBezTo>
                    <a:pt x="9579" y="3247"/>
                    <a:pt x="8955" y="1936"/>
                    <a:pt x="7880" y="1055"/>
                  </a:cubicBezTo>
                  <a:cubicBezTo>
                    <a:pt x="7741" y="937"/>
                    <a:pt x="7595" y="833"/>
                    <a:pt x="7443" y="736"/>
                  </a:cubicBezTo>
                  <a:cubicBezTo>
                    <a:pt x="6694" y="257"/>
                    <a:pt x="5827" y="1"/>
                    <a:pt x="4946" y="1"/>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64"/>
            <p:cNvSpPr/>
            <p:nvPr/>
          </p:nvSpPr>
          <p:spPr>
            <a:xfrm>
              <a:off x="7496575" y="3728248"/>
              <a:ext cx="251323" cy="227310"/>
            </a:xfrm>
            <a:custGeom>
              <a:avLst/>
              <a:gdLst/>
              <a:ahLst/>
              <a:cxnLst/>
              <a:rect l="l" t="t" r="r" b="b"/>
              <a:pathLst>
                <a:path w="9566" h="8652" extrusionOk="0">
                  <a:moveTo>
                    <a:pt x="3663" y="0"/>
                  </a:moveTo>
                  <a:cubicBezTo>
                    <a:pt x="3458" y="0"/>
                    <a:pt x="3252" y="11"/>
                    <a:pt x="3045" y="34"/>
                  </a:cubicBezTo>
                  <a:cubicBezTo>
                    <a:pt x="444" y="1580"/>
                    <a:pt x="0" y="5159"/>
                    <a:pt x="2137" y="7296"/>
                  </a:cubicBezTo>
                  <a:cubicBezTo>
                    <a:pt x="3053" y="8211"/>
                    <a:pt x="4232" y="8652"/>
                    <a:pt x="5403" y="8652"/>
                  </a:cubicBezTo>
                  <a:cubicBezTo>
                    <a:pt x="6963" y="8652"/>
                    <a:pt x="8508" y="7869"/>
                    <a:pt x="9392" y="6387"/>
                  </a:cubicBezTo>
                  <a:cubicBezTo>
                    <a:pt x="9565" y="4813"/>
                    <a:pt x="9080" y="3231"/>
                    <a:pt x="8053" y="2024"/>
                  </a:cubicBezTo>
                  <a:cubicBezTo>
                    <a:pt x="7949" y="1913"/>
                    <a:pt x="7845" y="1795"/>
                    <a:pt x="7741" y="1691"/>
                  </a:cubicBezTo>
                  <a:cubicBezTo>
                    <a:pt x="6653" y="603"/>
                    <a:pt x="5183" y="0"/>
                    <a:pt x="3663"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64"/>
            <p:cNvSpPr/>
            <p:nvPr/>
          </p:nvSpPr>
          <p:spPr>
            <a:xfrm>
              <a:off x="7511524" y="3731296"/>
              <a:ext cx="221976" cy="232564"/>
            </a:xfrm>
            <a:custGeom>
              <a:avLst/>
              <a:gdLst/>
              <a:ahLst/>
              <a:cxnLst/>
              <a:rect l="l" t="t" r="r" b="b"/>
              <a:pathLst>
                <a:path w="8449" h="8852" extrusionOk="0">
                  <a:moveTo>
                    <a:pt x="7339" y="1"/>
                  </a:moveTo>
                  <a:lnTo>
                    <a:pt x="0" y="7339"/>
                  </a:lnTo>
                  <a:cubicBezTo>
                    <a:pt x="139" y="7866"/>
                    <a:pt x="340" y="8373"/>
                    <a:pt x="597" y="8851"/>
                  </a:cubicBezTo>
                  <a:lnTo>
                    <a:pt x="1935" y="7513"/>
                  </a:lnTo>
                  <a:lnTo>
                    <a:pt x="8449" y="1000"/>
                  </a:lnTo>
                  <a:cubicBezTo>
                    <a:pt x="8247" y="750"/>
                    <a:pt x="8025" y="521"/>
                    <a:pt x="7776" y="320"/>
                  </a:cubicBezTo>
                  <a:cubicBezTo>
                    <a:pt x="7637" y="202"/>
                    <a:pt x="7491" y="98"/>
                    <a:pt x="7339" y="1"/>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64"/>
            <p:cNvSpPr/>
            <p:nvPr/>
          </p:nvSpPr>
          <p:spPr>
            <a:xfrm>
              <a:off x="7519721" y="3712169"/>
              <a:ext cx="144157" cy="136696"/>
            </a:xfrm>
            <a:custGeom>
              <a:avLst/>
              <a:gdLst/>
              <a:ahLst/>
              <a:cxnLst/>
              <a:rect l="l" t="t" r="r" b="b"/>
              <a:pathLst>
                <a:path w="5487" h="5203" extrusionOk="0">
                  <a:moveTo>
                    <a:pt x="4530" y="0"/>
                  </a:moveTo>
                  <a:cubicBezTo>
                    <a:pt x="4426" y="0"/>
                    <a:pt x="4322" y="7"/>
                    <a:pt x="4225" y="14"/>
                  </a:cubicBezTo>
                  <a:lnTo>
                    <a:pt x="0" y="4232"/>
                  </a:lnTo>
                  <a:cubicBezTo>
                    <a:pt x="91" y="4571"/>
                    <a:pt x="215" y="4897"/>
                    <a:pt x="382" y="5203"/>
                  </a:cubicBezTo>
                  <a:lnTo>
                    <a:pt x="5487" y="98"/>
                  </a:lnTo>
                  <a:cubicBezTo>
                    <a:pt x="5175" y="35"/>
                    <a:pt x="4849" y="0"/>
                    <a:pt x="4530"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64"/>
            <p:cNvSpPr/>
            <p:nvPr/>
          </p:nvSpPr>
          <p:spPr>
            <a:xfrm>
              <a:off x="7502039" y="3706442"/>
              <a:ext cx="276466" cy="254686"/>
            </a:xfrm>
            <a:custGeom>
              <a:avLst/>
              <a:gdLst/>
              <a:ahLst/>
              <a:cxnLst/>
              <a:rect l="l" t="t" r="r" b="b"/>
              <a:pathLst>
                <a:path w="10523" h="9694" extrusionOk="0">
                  <a:moveTo>
                    <a:pt x="5203" y="434"/>
                  </a:moveTo>
                  <a:cubicBezTo>
                    <a:pt x="6375" y="434"/>
                    <a:pt x="7492" y="898"/>
                    <a:pt x="8324" y="1724"/>
                  </a:cubicBezTo>
                  <a:cubicBezTo>
                    <a:pt x="9808" y="3215"/>
                    <a:pt x="10044" y="5545"/>
                    <a:pt x="8872" y="7300"/>
                  </a:cubicBezTo>
                  <a:cubicBezTo>
                    <a:pt x="8035" y="8555"/>
                    <a:pt x="6642" y="9259"/>
                    <a:pt x="5203" y="9259"/>
                  </a:cubicBezTo>
                  <a:cubicBezTo>
                    <a:pt x="4638" y="9259"/>
                    <a:pt x="4065" y="9150"/>
                    <a:pt x="3517" y="8923"/>
                  </a:cubicBezTo>
                  <a:cubicBezTo>
                    <a:pt x="1568" y="8119"/>
                    <a:pt x="465" y="6052"/>
                    <a:pt x="875" y="3992"/>
                  </a:cubicBezTo>
                  <a:cubicBezTo>
                    <a:pt x="1284" y="1925"/>
                    <a:pt x="3094" y="434"/>
                    <a:pt x="5203" y="434"/>
                  </a:cubicBezTo>
                  <a:close/>
                  <a:moveTo>
                    <a:pt x="5207" y="0"/>
                  </a:moveTo>
                  <a:cubicBezTo>
                    <a:pt x="4584" y="0"/>
                    <a:pt x="3954" y="120"/>
                    <a:pt x="3351" y="371"/>
                  </a:cubicBezTo>
                  <a:cubicBezTo>
                    <a:pt x="1214" y="1252"/>
                    <a:pt x="1" y="3520"/>
                    <a:pt x="451" y="5788"/>
                  </a:cubicBezTo>
                  <a:cubicBezTo>
                    <a:pt x="895" y="8056"/>
                    <a:pt x="2886" y="9693"/>
                    <a:pt x="5203" y="9693"/>
                  </a:cubicBezTo>
                  <a:cubicBezTo>
                    <a:pt x="5211" y="9693"/>
                    <a:pt x="5220" y="9693"/>
                    <a:pt x="5228" y="9693"/>
                  </a:cubicBezTo>
                  <a:cubicBezTo>
                    <a:pt x="6502" y="9693"/>
                    <a:pt x="7727" y="9181"/>
                    <a:pt x="8629" y="8278"/>
                  </a:cubicBezTo>
                  <a:cubicBezTo>
                    <a:pt x="10266" y="6641"/>
                    <a:pt x="10523" y="4082"/>
                    <a:pt x="9240" y="2154"/>
                  </a:cubicBezTo>
                  <a:cubicBezTo>
                    <a:pt x="8319" y="775"/>
                    <a:pt x="6788" y="0"/>
                    <a:pt x="5207"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64"/>
            <p:cNvSpPr/>
            <p:nvPr/>
          </p:nvSpPr>
          <p:spPr>
            <a:xfrm>
              <a:off x="7402362" y="3750580"/>
              <a:ext cx="333871" cy="303684"/>
            </a:xfrm>
            <a:custGeom>
              <a:avLst/>
              <a:gdLst/>
              <a:ahLst/>
              <a:cxnLst/>
              <a:rect l="l" t="t" r="r" b="b"/>
              <a:pathLst>
                <a:path w="12708" h="11559" extrusionOk="0">
                  <a:moveTo>
                    <a:pt x="6339" y="0"/>
                  </a:moveTo>
                  <a:cubicBezTo>
                    <a:pt x="4863" y="0"/>
                    <a:pt x="3387" y="562"/>
                    <a:pt x="2262" y="1688"/>
                  </a:cubicBezTo>
                  <a:cubicBezTo>
                    <a:pt x="0" y="3949"/>
                    <a:pt x="14" y="7625"/>
                    <a:pt x="2296" y="9865"/>
                  </a:cubicBezTo>
                  <a:cubicBezTo>
                    <a:pt x="2407" y="9976"/>
                    <a:pt x="2518" y="10080"/>
                    <a:pt x="2629" y="10177"/>
                  </a:cubicBezTo>
                  <a:cubicBezTo>
                    <a:pt x="3711" y="11101"/>
                    <a:pt x="5041" y="11558"/>
                    <a:pt x="6368" y="11558"/>
                  </a:cubicBezTo>
                  <a:cubicBezTo>
                    <a:pt x="7850" y="11558"/>
                    <a:pt x="9327" y="10989"/>
                    <a:pt x="10446" y="9865"/>
                  </a:cubicBezTo>
                  <a:lnTo>
                    <a:pt x="10446" y="9872"/>
                  </a:lnTo>
                  <a:cubicBezTo>
                    <a:pt x="12569" y="7743"/>
                    <a:pt x="12708" y="4344"/>
                    <a:pt x="10758" y="2055"/>
                  </a:cubicBezTo>
                  <a:cubicBezTo>
                    <a:pt x="10654" y="1937"/>
                    <a:pt x="10557" y="1826"/>
                    <a:pt x="10446" y="1715"/>
                  </a:cubicBezTo>
                  <a:cubicBezTo>
                    <a:pt x="9318" y="573"/>
                    <a:pt x="7828" y="0"/>
                    <a:pt x="6339" y="0"/>
                  </a:cubicBezTo>
                  <a:close/>
                </a:path>
              </a:pathLst>
            </a:custGeom>
            <a:solidFill>
              <a:srgbClr val="8A9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64"/>
            <p:cNvSpPr/>
            <p:nvPr/>
          </p:nvSpPr>
          <p:spPr>
            <a:xfrm>
              <a:off x="7471432" y="3804570"/>
              <a:ext cx="236741" cy="236741"/>
            </a:xfrm>
            <a:custGeom>
              <a:avLst/>
              <a:gdLst/>
              <a:ahLst/>
              <a:cxnLst/>
              <a:rect l="l" t="t" r="r" b="b"/>
              <a:pathLst>
                <a:path w="9011" h="9011" extrusionOk="0">
                  <a:moveTo>
                    <a:pt x="8129" y="0"/>
                  </a:moveTo>
                  <a:lnTo>
                    <a:pt x="0" y="8122"/>
                  </a:lnTo>
                  <a:cubicBezTo>
                    <a:pt x="423" y="8483"/>
                    <a:pt x="895" y="8781"/>
                    <a:pt x="1408" y="9010"/>
                  </a:cubicBezTo>
                  <a:lnTo>
                    <a:pt x="9010" y="1401"/>
                  </a:lnTo>
                  <a:cubicBezTo>
                    <a:pt x="8788" y="895"/>
                    <a:pt x="8490" y="423"/>
                    <a:pt x="8129" y="0"/>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64"/>
            <p:cNvSpPr/>
            <p:nvPr/>
          </p:nvSpPr>
          <p:spPr>
            <a:xfrm>
              <a:off x="7435334" y="3781029"/>
              <a:ext cx="256078" cy="243520"/>
            </a:xfrm>
            <a:custGeom>
              <a:avLst/>
              <a:gdLst/>
              <a:ahLst/>
              <a:cxnLst/>
              <a:rect l="l" t="t" r="r" b="b"/>
              <a:pathLst>
                <a:path w="9747" h="9269" extrusionOk="0">
                  <a:moveTo>
                    <a:pt x="5117" y="0"/>
                  </a:moveTo>
                  <a:cubicBezTo>
                    <a:pt x="4109" y="0"/>
                    <a:pt x="3101" y="328"/>
                    <a:pt x="2262" y="986"/>
                  </a:cubicBezTo>
                  <a:cubicBezTo>
                    <a:pt x="556" y="2318"/>
                    <a:pt x="1" y="4656"/>
                    <a:pt x="930" y="6618"/>
                  </a:cubicBezTo>
                  <a:cubicBezTo>
                    <a:pt x="1705" y="8262"/>
                    <a:pt x="3357" y="9269"/>
                    <a:pt x="5120" y="9269"/>
                  </a:cubicBezTo>
                  <a:cubicBezTo>
                    <a:pt x="5455" y="9269"/>
                    <a:pt x="5795" y="9232"/>
                    <a:pt x="6133" y="9157"/>
                  </a:cubicBezTo>
                  <a:cubicBezTo>
                    <a:pt x="8248" y="8679"/>
                    <a:pt x="9746" y="6799"/>
                    <a:pt x="9746" y="4635"/>
                  </a:cubicBezTo>
                  <a:cubicBezTo>
                    <a:pt x="9746" y="3247"/>
                    <a:pt x="9122" y="1930"/>
                    <a:pt x="8054" y="1049"/>
                  </a:cubicBezTo>
                  <a:cubicBezTo>
                    <a:pt x="7201" y="351"/>
                    <a:pt x="6159" y="0"/>
                    <a:pt x="5117" y="0"/>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64"/>
            <p:cNvSpPr/>
            <p:nvPr/>
          </p:nvSpPr>
          <p:spPr>
            <a:xfrm>
              <a:off x="7435701" y="3780924"/>
              <a:ext cx="211231" cy="198962"/>
            </a:xfrm>
            <a:custGeom>
              <a:avLst/>
              <a:gdLst/>
              <a:ahLst/>
              <a:cxnLst/>
              <a:rect l="l" t="t" r="r" b="b"/>
              <a:pathLst>
                <a:path w="8040" h="7573" extrusionOk="0">
                  <a:moveTo>
                    <a:pt x="5097" y="1"/>
                  </a:moveTo>
                  <a:cubicBezTo>
                    <a:pt x="3906" y="1"/>
                    <a:pt x="2718" y="458"/>
                    <a:pt x="1818" y="1358"/>
                  </a:cubicBezTo>
                  <a:cubicBezTo>
                    <a:pt x="133" y="3043"/>
                    <a:pt x="1" y="5735"/>
                    <a:pt x="1520" y="7573"/>
                  </a:cubicBezTo>
                  <a:lnTo>
                    <a:pt x="1520" y="7573"/>
                  </a:lnTo>
                  <a:lnTo>
                    <a:pt x="8040" y="1053"/>
                  </a:lnTo>
                  <a:cubicBezTo>
                    <a:pt x="7180" y="348"/>
                    <a:pt x="6137" y="1"/>
                    <a:pt x="5097" y="1"/>
                  </a:cubicBezTo>
                  <a:close/>
                </a:path>
              </a:pathLst>
            </a:custGeom>
            <a:solidFill>
              <a:srgbClr val="A2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64"/>
            <p:cNvSpPr/>
            <p:nvPr/>
          </p:nvSpPr>
          <p:spPr>
            <a:xfrm>
              <a:off x="7452122" y="3785417"/>
              <a:ext cx="174949" cy="174791"/>
            </a:xfrm>
            <a:custGeom>
              <a:avLst/>
              <a:gdLst/>
              <a:ahLst/>
              <a:cxnLst/>
              <a:rect l="l" t="t" r="r" b="b"/>
              <a:pathLst>
                <a:path w="6659" h="6653" extrusionOk="0">
                  <a:moveTo>
                    <a:pt x="5688" y="1"/>
                  </a:moveTo>
                  <a:lnTo>
                    <a:pt x="0" y="5682"/>
                  </a:lnTo>
                  <a:cubicBezTo>
                    <a:pt x="97" y="6014"/>
                    <a:pt x="222" y="6340"/>
                    <a:pt x="388" y="6653"/>
                  </a:cubicBezTo>
                  <a:lnTo>
                    <a:pt x="6659" y="382"/>
                  </a:lnTo>
                  <a:cubicBezTo>
                    <a:pt x="6354" y="216"/>
                    <a:pt x="6028" y="91"/>
                    <a:pt x="5688" y="1"/>
                  </a:cubicBezTo>
                  <a:close/>
                </a:path>
              </a:pathLst>
            </a:custGeom>
            <a:solidFill>
              <a:srgbClr val="BA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64"/>
            <p:cNvSpPr/>
            <p:nvPr/>
          </p:nvSpPr>
          <p:spPr>
            <a:xfrm>
              <a:off x="7432969" y="3775407"/>
              <a:ext cx="276466" cy="254791"/>
            </a:xfrm>
            <a:custGeom>
              <a:avLst/>
              <a:gdLst/>
              <a:ahLst/>
              <a:cxnLst/>
              <a:rect l="l" t="t" r="r" b="b"/>
              <a:pathLst>
                <a:path w="10523" h="9698" extrusionOk="0">
                  <a:moveTo>
                    <a:pt x="5229" y="437"/>
                  </a:moveTo>
                  <a:cubicBezTo>
                    <a:pt x="6392" y="437"/>
                    <a:pt x="7505" y="901"/>
                    <a:pt x="8324" y="1727"/>
                  </a:cubicBezTo>
                  <a:cubicBezTo>
                    <a:pt x="9815" y="3212"/>
                    <a:pt x="10044" y="5549"/>
                    <a:pt x="8879" y="7297"/>
                  </a:cubicBezTo>
                  <a:cubicBezTo>
                    <a:pt x="8036" y="8554"/>
                    <a:pt x="6642" y="9262"/>
                    <a:pt x="5203" y="9262"/>
                  </a:cubicBezTo>
                  <a:cubicBezTo>
                    <a:pt x="4640" y="9262"/>
                    <a:pt x="4070" y="9153"/>
                    <a:pt x="3524" y="8927"/>
                  </a:cubicBezTo>
                  <a:cubicBezTo>
                    <a:pt x="1575" y="8123"/>
                    <a:pt x="472" y="6056"/>
                    <a:pt x="882" y="3989"/>
                  </a:cubicBezTo>
                  <a:cubicBezTo>
                    <a:pt x="1291" y="1922"/>
                    <a:pt x="3101" y="437"/>
                    <a:pt x="5203" y="437"/>
                  </a:cubicBezTo>
                  <a:cubicBezTo>
                    <a:pt x="5212" y="437"/>
                    <a:pt x="5220" y="437"/>
                    <a:pt x="5229" y="437"/>
                  </a:cubicBezTo>
                  <a:close/>
                  <a:moveTo>
                    <a:pt x="5204" y="0"/>
                  </a:moveTo>
                  <a:cubicBezTo>
                    <a:pt x="4583" y="0"/>
                    <a:pt x="3954" y="119"/>
                    <a:pt x="3351" y="368"/>
                  </a:cubicBezTo>
                  <a:cubicBezTo>
                    <a:pt x="1215" y="1256"/>
                    <a:pt x="1" y="3524"/>
                    <a:pt x="452" y="5792"/>
                  </a:cubicBezTo>
                  <a:cubicBezTo>
                    <a:pt x="902" y="8060"/>
                    <a:pt x="2893" y="9697"/>
                    <a:pt x="5203" y="9697"/>
                  </a:cubicBezTo>
                  <a:cubicBezTo>
                    <a:pt x="6493" y="9697"/>
                    <a:pt x="7728" y="9191"/>
                    <a:pt x="8636" y="8275"/>
                  </a:cubicBezTo>
                  <a:cubicBezTo>
                    <a:pt x="10266" y="6645"/>
                    <a:pt x="10523" y="4079"/>
                    <a:pt x="9240" y="2157"/>
                  </a:cubicBezTo>
                  <a:cubicBezTo>
                    <a:pt x="8319" y="773"/>
                    <a:pt x="6786" y="0"/>
                    <a:pt x="5204"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64"/>
            <p:cNvSpPr/>
            <p:nvPr/>
          </p:nvSpPr>
          <p:spPr>
            <a:xfrm>
              <a:off x="7528286" y="3838093"/>
              <a:ext cx="82758" cy="129418"/>
            </a:xfrm>
            <a:custGeom>
              <a:avLst/>
              <a:gdLst/>
              <a:ahLst/>
              <a:cxnLst/>
              <a:rect l="l" t="t" r="r" b="b"/>
              <a:pathLst>
                <a:path w="3150" h="4926" extrusionOk="0">
                  <a:moveTo>
                    <a:pt x="1575" y="0"/>
                  </a:moveTo>
                  <a:cubicBezTo>
                    <a:pt x="722" y="0"/>
                    <a:pt x="14" y="604"/>
                    <a:pt x="14" y="1339"/>
                  </a:cubicBezTo>
                  <a:cubicBezTo>
                    <a:pt x="14" y="2081"/>
                    <a:pt x="715" y="2678"/>
                    <a:pt x="1575" y="2678"/>
                  </a:cubicBezTo>
                  <a:cubicBezTo>
                    <a:pt x="2199" y="2678"/>
                    <a:pt x="2705" y="3087"/>
                    <a:pt x="2705" y="3579"/>
                  </a:cubicBezTo>
                  <a:cubicBezTo>
                    <a:pt x="2705" y="4079"/>
                    <a:pt x="2199" y="4488"/>
                    <a:pt x="1575" y="4488"/>
                  </a:cubicBezTo>
                  <a:cubicBezTo>
                    <a:pt x="958" y="4488"/>
                    <a:pt x="451" y="4079"/>
                    <a:pt x="451" y="3579"/>
                  </a:cubicBezTo>
                  <a:cubicBezTo>
                    <a:pt x="465" y="3423"/>
                    <a:pt x="349" y="3345"/>
                    <a:pt x="233" y="3345"/>
                  </a:cubicBezTo>
                  <a:cubicBezTo>
                    <a:pt x="117" y="3345"/>
                    <a:pt x="0" y="3423"/>
                    <a:pt x="14" y="3579"/>
                  </a:cubicBezTo>
                  <a:cubicBezTo>
                    <a:pt x="14" y="4322"/>
                    <a:pt x="715" y="4925"/>
                    <a:pt x="1575" y="4925"/>
                  </a:cubicBezTo>
                  <a:cubicBezTo>
                    <a:pt x="2442" y="4925"/>
                    <a:pt x="3136" y="4322"/>
                    <a:pt x="3136" y="3579"/>
                  </a:cubicBezTo>
                  <a:cubicBezTo>
                    <a:pt x="3136" y="2844"/>
                    <a:pt x="2442" y="2241"/>
                    <a:pt x="1575" y="2241"/>
                  </a:cubicBezTo>
                  <a:cubicBezTo>
                    <a:pt x="958" y="2241"/>
                    <a:pt x="451" y="1838"/>
                    <a:pt x="451" y="1339"/>
                  </a:cubicBezTo>
                  <a:cubicBezTo>
                    <a:pt x="451" y="840"/>
                    <a:pt x="958" y="437"/>
                    <a:pt x="1575" y="437"/>
                  </a:cubicBezTo>
                  <a:cubicBezTo>
                    <a:pt x="2199" y="437"/>
                    <a:pt x="2705" y="840"/>
                    <a:pt x="2705" y="1339"/>
                  </a:cubicBezTo>
                  <a:cubicBezTo>
                    <a:pt x="2692" y="1499"/>
                    <a:pt x="2806" y="1578"/>
                    <a:pt x="2921" y="1578"/>
                  </a:cubicBezTo>
                  <a:cubicBezTo>
                    <a:pt x="3035" y="1578"/>
                    <a:pt x="3149" y="1499"/>
                    <a:pt x="3136" y="1339"/>
                  </a:cubicBezTo>
                  <a:cubicBezTo>
                    <a:pt x="3136" y="604"/>
                    <a:pt x="2435" y="0"/>
                    <a:pt x="1575"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64"/>
            <p:cNvSpPr/>
            <p:nvPr/>
          </p:nvSpPr>
          <p:spPr>
            <a:xfrm>
              <a:off x="7563622" y="3825798"/>
              <a:ext cx="12164" cy="153353"/>
            </a:xfrm>
            <a:custGeom>
              <a:avLst/>
              <a:gdLst/>
              <a:ahLst/>
              <a:cxnLst/>
              <a:rect l="l" t="t" r="r" b="b"/>
              <a:pathLst>
                <a:path w="463" h="5837" extrusionOk="0">
                  <a:moveTo>
                    <a:pt x="232" y="0"/>
                  </a:moveTo>
                  <a:cubicBezTo>
                    <a:pt x="117" y="0"/>
                    <a:pt x="1" y="80"/>
                    <a:pt x="15" y="239"/>
                  </a:cubicBezTo>
                  <a:lnTo>
                    <a:pt x="15" y="5622"/>
                  </a:lnTo>
                  <a:cubicBezTo>
                    <a:pt x="15" y="5740"/>
                    <a:pt x="112" y="5837"/>
                    <a:pt x="230" y="5837"/>
                  </a:cubicBezTo>
                  <a:cubicBezTo>
                    <a:pt x="355" y="5837"/>
                    <a:pt x="452" y="5740"/>
                    <a:pt x="445" y="5622"/>
                  </a:cubicBezTo>
                  <a:lnTo>
                    <a:pt x="445" y="239"/>
                  </a:lnTo>
                  <a:cubicBezTo>
                    <a:pt x="462" y="80"/>
                    <a:pt x="348" y="0"/>
                    <a:pt x="232" y="0"/>
                  </a:cubicBezTo>
                  <a:close/>
                </a:path>
              </a:pathLst>
            </a:custGeom>
            <a:solidFill>
              <a:srgbClr val="688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1" name="Google Shape;8791;p64"/>
          <p:cNvGrpSpPr/>
          <p:nvPr/>
        </p:nvGrpSpPr>
        <p:grpSpPr>
          <a:xfrm>
            <a:off x="7960705" y="3736235"/>
            <a:ext cx="378902" cy="264065"/>
            <a:chOff x="7960705" y="3736235"/>
            <a:chExt cx="378902" cy="264065"/>
          </a:xfrm>
        </p:grpSpPr>
        <p:sp>
          <p:nvSpPr>
            <p:cNvPr id="8792" name="Google Shape;8792;p64"/>
            <p:cNvSpPr/>
            <p:nvPr/>
          </p:nvSpPr>
          <p:spPr>
            <a:xfrm>
              <a:off x="7960705" y="3736235"/>
              <a:ext cx="378902" cy="235638"/>
            </a:xfrm>
            <a:custGeom>
              <a:avLst/>
              <a:gdLst/>
              <a:ahLst/>
              <a:cxnLst/>
              <a:rect l="l" t="t" r="r" b="b"/>
              <a:pathLst>
                <a:path w="14422" h="8969" extrusionOk="0">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rgbClr val="B8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64"/>
            <p:cNvSpPr/>
            <p:nvPr/>
          </p:nvSpPr>
          <p:spPr>
            <a:xfrm>
              <a:off x="8295653" y="3797450"/>
              <a:ext cx="43034" cy="174423"/>
            </a:xfrm>
            <a:custGeom>
              <a:avLst/>
              <a:gdLst/>
              <a:ahLst/>
              <a:cxnLst/>
              <a:rect l="l" t="t" r="r" b="b"/>
              <a:pathLst>
                <a:path w="1638" h="6639" extrusionOk="0">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rgbClr val="92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64"/>
            <p:cNvSpPr/>
            <p:nvPr/>
          </p:nvSpPr>
          <p:spPr>
            <a:xfrm>
              <a:off x="8109407" y="3875821"/>
              <a:ext cx="76033" cy="64972"/>
            </a:xfrm>
            <a:custGeom>
              <a:avLst/>
              <a:gdLst/>
              <a:ahLst/>
              <a:cxnLst/>
              <a:rect l="l" t="t" r="r" b="b"/>
              <a:pathLst>
                <a:path w="2894" h="2473" extrusionOk="0">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64"/>
            <p:cNvSpPr/>
            <p:nvPr/>
          </p:nvSpPr>
          <p:spPr>
            <a:xfrm>
              <a:off x="7961624" y="3897495"/>
              <a:ext cx="50496" cy="43245"/>
            </a:xfrm>
            <a:custGeom>
              <a:avLst/>
              <a:gdLst/>
              <a:ahLst/>
              <a:cxnLst/>
              <a:rect l="l" t="t" r="r" b="b"/>
              <a:pathLst>
                <a:path w="1922" h="1646" extrusionOk="0">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64"/>
            <p:cNvSpPr/>
            <p:nvPr/>
          </p:nvSpPr>
          <p:spPr>
            <a:xfrm>
              <a:off x="8037447" y="3897495"/>
              <a:ext cx="50496" cy="43245"/>
            </a:xfrm>
            <a:custGeom>
              <a:avLst/>
              <a:gdLst/>
              <a:ahLst/>
              <a:cxnLst/>
              <a:rect l="l" t="t" r="r" b="b"/>
              <a:pathLst>
                <a:path w="1922" h="1646" extrusionOk="0">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64"/>
            <p:cNvSpPr/>
            <p:nvPr/>
          </p:nvSpPr>
          <p:spPr>
            <a:xfrm>
              <a:off x="8286352" y="3897495"/>
              <a:ext cx="50522" cy="43245"/>
            </a:xfrm>
            <a:custGeom>
              <a:avLst/>
              <a:gdLst/>
              <a:ahLst/>
              <a:cxnLst/>
              <a:rect l="l" t="t" r="r" b="b"/>
              <a:pathLst>
                <a:path w="1923" h="1646" extrusionOk="0">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64"/>
            <p:cNvSpPr/>
            <p:nvPr/>
          </p:nvSpPr>
          <p:spPr>
            <a:xfrm>
              <a:off x="8210556" y="3897495"/>
              <a:ext cx="50496" cy="43245"/>
            </a:xfrm>
            <a:custGeom>
              <a:avLst/>
              <a:gdLst/>
              <a:ahLst/>
              <a:cxnLst/>
              <a:rect l="l" t="t" r="r" b="b"/>
              <a:pathLst>
                <a:path w="1922" h="1646" extrusionOk="0">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64"/>
            <p:cNvSpPr/>
            <p:nvPr/>
          </p:nvSpPr>
          <p:spPr>
            <a:xfrm>
              <a:off x="8143666" y="3875821"/>
              <a:ext cx="44138" cy="64919"/>
            </a:xfrm>
            <a:custGeom>
              <a:avLst/>
              <a:gdLst/>
              <a:ahLst/>
              <a:cxnLst/>
              <a:rect l="l" t="t" r="r" b="b"/>
              <a:pathLst>
                <a:path w="1680" h="2471" extrusionOk="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64"/>
            <p:cNvSpPr/>
            <p:nvPr/>
          </p:nvSpPr>
          <p:spPr>
            <a:xfrm>
              <a:off x="7981302" y="3897495"/>
              <a:ext cx="33392" cy="43192"/>
            </a:xfrm>
            <a:custGeom>
              <a:avLst/>
              <a:gdLst/>
              <a:ahLst/>
              <a:cxnLst/>
              <a:rect l="l" t="t" r="r" b="b"/>
              <a:pathLst>
                <a:path w="1271" h="1644" extrusionOk="0">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64"/>
            <p:cNvSpPr/>
            <p:nvPr/>
          </p:nvSpPr>
          <p:spPr>
            <a:xfrm>
              <a:off x="8057125" y="389749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64"/>
            <p:cNvSpPr/>
            <p:nvPr/>
          </p:nvSpPr>
          <p:spPr>
            <a:xfrm>
              <a:off x="8306057" y="389749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64"/>
            <p:cNvSpPr/>
            <p:nvPr/>
          </p:nvSpPr>
          <p:spPr>
            <a:xfrm>
              <a:off x="8230234" y="3897495"/>
              <a:ext cx="33366" cy="43192"/>
            </a:xfrm>
            <a:custGeom>
              <a:avLst/>
              <a:gdLst/>
              <a:ahLst/>
              <a:cxnLst/>
              <a:rect l="l" t="t" r="r" b="b"/>
              <a:pathLst>
                <a:path w="1270" h="1644" extrusionOk="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64"/>
            <p:cNvSpPr/>
            <p:nvPr/>
          </p:nvSpPr>
          <p:spPr>
            <a:xfrm>
              <a:off x="7970373" y="3960733"/>
              <a:ext cx="365030" cy="39566"/>
            </a:xfrm>
            <a:custGeom>
              <a:avLst/>
              <a:gdLst/>
              <a:ahLst/>
              <a:cxnLst/>
              <a:rect l="l" t="t" r="r" b="b"/>
              <a:pathLst>
                <a:path w="13894" h="1506" extrusionOk="0">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rgbClr val="5A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64"/>
            <p:cNvSpPr/>
            <p:nvPr/>
          </p:nvSpPr>
          <p:spPr>
            <a:xfrm>
              <a:off x="8291108" y="3960733"/>
              <a:ext cx="44295" cy="39566"/>
            </a:xfrm>
            <a:custGeom>
              <a:avLst/>
              <a:gdLst/>
              <a:ahLst/>
              <a:cxnLst/>
              <a:rect l="l" t="t" r="r" b="b"/>
              <a:pathLst>
                <a:path w="1686" h="1506" extrusionOk="0">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rgbClr val="828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6" name="Google Shape;8806;p64"/>
          <p:cNvGrpSpPr/>
          <p:nvPr/>
        </p:nvGrpSpPr>
        <p:grpSpPr>
          <a:xfrm>
            <a:off x="6400828" y="4162270"/>
            <a:ext cx="166200" cy="388019"/>
            <a:chOff x="6400828" y="4162270"/>
            <a:chExt cx="166200" cy="388019"/>
          </a:xfrm>
        </p:grpSpPr>
        <p:sp>
          <p:nvSpPr>
            <p:cNvPr id="8807" name="Google Shape;8807;p64"/>
            <p:cNvSpPr/>
            <p:nvPr/>
          </p:nvSpPr>
          <p:spPr>
            <a:xfrm>
              <a:off x="6433432" y="4162270"/>
              <a:ext cx="88407" cy="75717"/>
            </a:xfrm>
            <a:custGeom>
              <a:avLst/>
              <a:gdLst/>
              <a:ahLst/>
              <a:cxnLst/>
              <a:rect l="l" t="t" r="r" b="b"/>
              <a:pathLst>
                <a:path w="3365" h="2882" extrusionOk="0">
                  <a:moveTo>
                    <a:pt x="1922" y="1"/>
                  </a:moveTo>
                  <a:cubicBezTo>
                    <a:pt x="646" y="1"/>
                    <a:pt x="1" y="1548"/>
                    <a:pt x="909" y="2456"/>
                  </a:cubicBezTo>
                  <a:cubicBezTo>
                    <a:pt x="1201" y="2750"/>
                    <a:pt x="1560" y="2881"/>
                    <a:pt x="1914" y="2881"/>
                  </a:cubicBezTo>
                  <a:cubicBezTo>
                    <a:pt x="2653" y="2881"/>
                    <a:pt x="3365" y="2305"/>
                    <a:pt x="3365" y="1437"/>
                  </a:cubicBezTo>
                  <a:cubicBezTo>
                    <a:pt x="3365" y="646"/>
                    <a:pt x="2720" y="1"/>
                    <a:pt x="1922"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64"/>
            <p:cNvSpPr/>
            <p:nvPr/>
          </p:nvSpPr>
          <p:spPr>
            <a:xfrm>
              <a:off x="6475888" y="4162270"/>
              <a:ext cx="48157" cy="75612"/>
            </a:xfrm>
            <a:custGeom>
              <a:avLst/>
              <a:gdLst/>
              <a:ahLst/>
              <a:cxnLst/>
              <a:rect l="l" t="t" r="r" b="b"/>
              <a:pathLst>
                <a:path w="1833" h="2878" extrusionOk="0">
                  <a:moveTo>
                    <a:pt x="306" y="1"/>
                  </a:moveTo>
                  <a:cubicBezTo>
                    <a:pt x="209" y="1"/>
                    <a:pt x="105" y="15"/>
                    <a:pt x="1" y="36"/>
                  </a:cubicBezTo>
                  <a:cubicBezTo>
                    <a:pt x="667" y="181"/>
                    <a:pt x="1132" y="764"/>
                    <a:pt x="1132" y="1437"/>
                  </a:cubicBezTo>
                  <a:cubicBezTo>
                    <a:pt x="1132" y="2116"/>
                    <a:pt x="667" y="2699"/>
                    <a:pt x="1" y="2845"/>
                  </a:cubicBezTo>
                  <a:cubicBezTo>
                    <a:pt x="104" y="2867"/>
                    <a:pt x="207" y="2878"/>
                    <a:pt x="308" y="2878"/>
                  </a:cubicBezTo>
                  <a:cubicBezTo>
                    <a:pt x="1028" y="2878"/>
                    <a:pt x="1657" y="2338"/>
                    <a:pt x="1742" y="1596"/>
                  </a:cubicBezTo>
                  <a:cubicBezTo>
                    <a:pt x="1832" y="743"/>
                    <a:pt x="1166" y="1"/>
                    <a:pt x="306"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64"/>
            <p:cNvSpPr/>
            <p:nvPr/>
          </p:nvSpPr>
          <p:spPr>
            <a:xfrm>
              <a:off x="6400828" y="4244292"/>
              <a:ext cx="166042" cy="305996"/>
            </a:xfrm>
            <a:custGeom>
              <a:avLst/>
              <a:gdLst/>
              <a:ahLst/>
              <a:cxnLst/>
              <a:rect l="l" t="t" r="r" b="b"/>
              <a:pathLst>
                <a:path w="6320" h="11647" extrusionOk="0">
                  <a:moveTo>
                    <a:pt x="1700" y="0"/>
                  </a:moveTo>
                  <a:cubicBezTo>
                    <a:pt x="763" y="0"/>
                    <a:pt x="0" y="756"/>
                    <a:pt x="7" y="1693"/>
                  </a:cubicBezTo>
                  <a:lnTo>
                    <a:pt x="7" y="5313"/>
                  </a:lnTo>
                  <a:cubicBezTo>
                    <a:pt x="0" y="5611"/>
                    <a:pt x="229" y="5854"/>
                    <a:pt x="527" y="5875"/>
                  </a:cubicBezTo>
                  <a:cubicBezTo>
                    <a:pt x="532" y="5875"/>
                    <a:pt x="536" y="5875"/>
                    <a:pt x="540" y="5875"/>
                  </a:cubicBezTo>
                  <a:cubicBezTo>
                    <a:pt x="840" y="5875"/>
                    <a:pt x="1089" y="5635"/>
                    <a:pt x="1089" y="5327"/>
                  </a:cubicBezTo>
                  <a:lnTo>
                    <a:pt x="1089" y="1991"/>
                  </a:lnTo>
                  <a:cubicBezTo>
                    <a:pt x="1079" y="1783"/>
                    <a:pt x="1233" y="1679"/>
                    <a:pt x="1387" y="1679"/>
                  </a:cubicBezTo>
                  <a:cubicBezTo>
                    <a:pt x="1540" y="1679"/>
                    <a:pt x="1693" y="1783"/>
                    <a:pt x="1679" y="1991"/>
                  </a:cubicBezTo>
                  <a:lnTo>
                    <a:pt x="1679" y="11084"/>
                  </a:lnTo>
                  <a:cubicBezTo>
                    <a:pt x="1679" y="11382"/>
                    <a:pt x="1908" y="11625"/>
                    <a:pt x="2199" y="11646"/>
                  </a:cubicBezTo>
                  <a:cubicBezTo>
                    <a:pt x="2203" y="11646"/>
                    <a:pt x="2208" y="11646"/>
                    <a:pt x="2212" y="11646"/>
                  </a:cubicBezTo>
                  <a:cubicBezTo>
                    <a:pt x="2518" y="11646"/>
                    <a:pt x="2768" y="11406"/>
                    <a:pt x="2768" y="11098"/>
                  </a:cubicBezTo>
                  <a:lnTo>
                    <a:pt x="2768" y="7158"/>
                  </a:lnTo>
                  <a:cubicBezTo>
                    <a:pt x="2789" y="6919"/>
                    <a:pt x="2972" y="6799"/>
                    <a:pt x="3156" y="6799"/>
                  </a:cubicBezTo>
                  <a:cubicBezTo>
                    <a:pt x="3340" y="6799"/>
                    <a:pt x="3524" y="6919"/>
                    <a:pt x="3545" y="7158"/>
                  </a:cubicBezTo>
                  <a:lnTo>
                    <a:pt x="3545" y="11098"/>
                  </a:lnTo>
                  <a:cubicBezTo>
                    <a:pt x="3545" y="11396"/>
                    <a:pt x="3787" y="11639"/>
                    <a:pt x="4093" y="11639"/>
                  </a:cubicBezTo>
                  <a:cubicBezTo>
                    <a:pt x="4391" y="11639"/>
                    <a:pt x="4634" y="11396"/>
                    <a:pt x="4634" y="11098"/>
                  </a:cubicBezTo>
                  <a:lnTo>
                    <a:pt x="4634" y="1991"/>
                  </a:lnTo>
                  <a:cubicBezTo>
                    <a:pt x="4623" y="1783"/>
                    <a:pt x="4777" y="1679"/>
                    <a:pt x="4932" y="1679"/>
                  </a:cubicBezTo>
                  <a:cubicBezTo>
                    <a:pt x="5086" y="1679"/>
                    <a:pt x="5240" y="1783"/>
                    <a:pt x="5230" y="1991"/>
                  </a:cubicBezTo>
                  <a:lnTo>
                    <a:pt x="5230" y="5327"/>
                  </a:lnTo>
                  <a:cubicBezTo>
                    <a:pt x="5230" y="5632"/>
                    <a:pt x="5473" y="5875"/>
                    <a:pt x="5771" y="5875"/>
                  </a:cubicBezTo>
                  <a:cubicBezTo>
                    <a:pt x="6069" y="5875"/>
                    <a:pt x="6312" y="5632"/>
                    <a:pt x="6319" y="5327"/>
                  </a:cubicBezTo>
                  <a:lnTo>
                    <a:pt x="6319" y="1693"/>
                  </a:lnTo>
                  <a:cubicBezTo>
                    <a:pt x="6319" y="763"/>
                    <a:pt x="5563" y="7"/>
                    <a:pt x="4634" y="0"/>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64"/>
            <p:cNvSpPr/>
            <p:nvPr/>
          </p:nvSpPr>
          <p:spPr>
            <a:xfrm>
              <a:off x="6452400" y="4421947"/>
              <a:ext cx="31553" cy="127973"/>
            </a:xfrm>
            <a:custGeom>
              <a:avLst/>
              <a:gdLst/>
              <a:ahLst/>
              <a:cxnLst/>
              <a:rect l="l" t="t" r="r" b="b"/>
              <a:pathLst>
                <a:path w="1201" h="4871" extrusionOk="0">
                  <a:moveTo>
                    <a:pt x="721" y="1"/>
                  </a:moveTo>
                  <a:cubicBezTo>
                    <a:pt x="472" y="1"/>
                    <a:pt x="271" y="202"/>
                    <a:pt x="271" y="452"/>
                  </a:cubicBezTo>
                  <a:lnTo>
                    <a:pt x="271" y="4336"/>
                  </a:lnTo>
                  <a:cubicBezTo>
                    <a:pt x="271" y="4530"/>
                    <a:pt x="167" y="4711"/>
                    <a:pt x="0" y="4808"/>
                  </a:cubicBezTo>
                  <a:lnTo>
                    <a:pt x="35" y="4828"/>
                  </a:lnTo>
                  <a:lnTo>
                    <a:pt x="49" y="4835"/>
                  </a:lnTo>
                  <a:lnTo>
                    <a:pt x="83" y="4849"/>
                  </a:lnTo>
                  <a:lnTo>
                    <a:pt x="97" y="4849"/>
                  </a:lnTo>
                  <a:lnTo>
                    <a:pt x="132" y="4863"/>
                  </a:lnTo>
                  <a:lnTo>
                    <a:pt x="146" y="4863"/>
                  </a:lnTo>
                  <a:lnTo>
                    <a:pt x="187" y="4870"/>
                  </a:lnTo>
                  <a:lnTo>
                    <a:pt x="250" y="4870"/>
                  </a:lnTo>
                  <a:cubicBezTo>
                    <a:pt x="258" y="4870"/>
                    <a:pt x="266" y="4871"/>
                    <a:pt x="274" y="4871"/>
                  </a:cubicBezTo>
                  <a:cubicBezTo>
                    <a:pt x="568" y="4871"/>
                    <a:pt x="812" y="4626"/>
                    <a:pt x="812" y="4329"/>
                  </a:cubicBezTo>
                  <a:lnTo>
                    <a:pt x="812" y="396"/>
                  </a:lnTo>
                  <a:cubicBezTo>
                    <a:pt x="812" y="174"/>
                    <a:pt x="985" y="1"/>
                    <a:pt x="1200"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64"/>
            <p:cNvSpPr/>
            <p:nvPr/>
          </p:nvSpPr>
          <p:spPr>
            <a:xfrm>
              <a:off x="6501583" y="4288745"/>
              <a:ext cx="29005" cy="261359"/>
            </a:xfrm>
            <a:custGeom>
              <a:avLst/>
              <a:gdLst/>
              <a:ahLst/>
              <a:cxnLst/>
              <a:rect l="l" t="t" r="r" b="b"/>
              <a:pathLst>
                <a:path w="1104" h="9948" extrusionOk="0">
                  <a:moveTo>
                    <a:pt x="715" y="1"/>
                  </a:moveTo>
                  <a:cubicBezTo>
                    <a:pt x="473" y="1"/>
                    <a:pt x="271" y="202"/>
                    <a:pt x="271" y="451"/>
                  </a:cubicBezTo>
                  <a:lnTo>
                    <a:pt x="271" y="9406"/>
                  </a:lnTo>
                  <a:cubicBezTo>
                    <a:pt x="271" y="9600"/>
                    <a:pt x="167" y="9781"/>
                    <a:pt x="1" y="9878"/>
                  </a:cubicBezTo>
                  <a:lnTo>
                    <a:pt x="22" y="9892"/>
                  </a:lnTo>
                  <a:lnTo>
                    <a:pt x="36" y="9898"/>
                  </a:lnTo>
                  <a:lnTo>
                    <a:pt x="77" y="9919"/>
                  </a:lnTo>
                  <a:lnTo>
                    <a:pt x="98" y="9926"/>
                  </a:lnTo>
                  <a:lnTo>
                    <a:pt x="119" y="9933"/>
                  </a:lnTo>
                  <a:lnTo>
                    <a:pt x="147" y="9940"/>
                  </a:lnTo>
                  <a:lnTo>
                    <a:pt x="160" y="9940"/>
                  </a:lnTo>
                  <a:lnTo>
                    <a:pt x="202" y="9947"/>
                  </a:lnTo>
                  <a:lnTo>
                    <a:pt x="264" y="9947"/>
                  </a:lnTo>
                  <a:cubicBezTo>
                    <a:pt x="466" y="9947"/>
                    <a:pt x="653" y="9836"/>
                    <a:pt x="743" y="9663"/>
                  </a:cubicBezTo>
                  <a:cubicBezTo>
                    <a:pt x="750" y="9642"/>
                    <a:pt x="764" y="9628"/>
                    <a:pt x="771" y="9614"/>
                  </a:cubicBezTo>
                  <a:cubicBezTo>
                    <a:pt x="792" y="9559"/>
                    <a:pt x="806" y="9510"/>
                    <a:pt x="806" y="9455"/>
                  </a:cubicBezTo>
                  <a:lnTo>
                    <a:pt x="806" y="9399"/>
                  </a:lnTo>
                  <a:lnTo>
                    <a:pt x="806" y="299"/>
                  </a:lnTo>
                  <a:cubicBezTo>
                    <a:pt x="806" y="132"/>
                    <a:pt x="944" y="1"/>
                    <a:pt x="1104"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64"/>
            <p:cNvSpPr/>
            <p:nvPr/>
          </p:nvSpPr>
          <p:spPr>
            <a:xfrm>
              <a:off x="6408105" y="4288745"/>
              <a:ext cx="29189" cy="109924"/>
            </a:xfrm>
            <a:custGeom>
              <a:avLst/>
              <a:gdLst/>
              <a:ahLst/>
              <a:cxnLst/>
              <a:rect l="l" t="t" r="r" b="b"/>
              <a:pathLst>
                <a:path w="1111" h="4184" extrusionOk="0">
                  <a:moveTo>
                    <a:pt x="722" y="1"/>
                  </a:moveTo>
                  <a:cubicBezTo>
                    <a:pt x="479" y="1"/>
                    <a:pt x="278" y="202"/>
                    <a:pt x="278" y="451"/>
                  </a:cubicBezTo>
                  <a:lnTo>
                    <a:pt x="278" y="3649"/>
                  </a:lnTo>
                  <a:cubicBezTo>
                    <a:pt x="278" y="3843"/>
                    <a:pt x="167" y="4024"/>
                    <a:pt x="1" y="4121"/>
                  </a:cubicBezTo>
                  <a:lnTo>
                    <a:pt x="35" y="4141"/>
                  </a:lnTo>
                  <a:lnTo>
                    <a:pt x="49" y="4148"/>
                  </a:lnTo>
                  <a:lnTo>
                    <a:pt x="91" y="4162"/>
                  </a:lnTo>
                  <a:lnTo>
                    <a:pt x="98" y="4162"/>
                  </a:lnTo>
                  <a:lnTo>
                    <a:pt x="139" y="4169"/>
                  </a:lnTo>
                  <a:lnTo>
                    <a:pt x="146" y="4169"/>
                  </a:lnTo>
                  <a:lnTo>
                    <a:pt x="195" y="4183"/>
                  </a:lnTo>
                  <a:lnTo>
                    <a:pt x="250" y="4183"/>
                  </a:lnTo>
                  <a:cubicBezTo>
                    <a:pt x="255" y="4183"/>
                    <a:pt x="259" y="4183"/>
                    <a:pt x="263" y="4183"/>
                  </a:cubicBezTo>
                  <a:cubicBezTo>
                    <a:pt x="569" y="4183"/>
                    <a:pt x="812" y="3943"/>
                    <a:pt x="819" y="3635"/>
                  </a:cubicBezTo>
                  <a:lnTo>
                    <a:pt x="819" y="299"/>
                  </a:lnTo>
                  <a:cubicBezTo>
                    <a:pt x="819" y="132"/>
                    <a:pt x="951" y="1"/>
                    <a:pt x="1110"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64"/>
            <p:cNvSpPr/>
            <p:nvPr/>
          </p:nvSpPr>
          <p:spPr>
            <a:xfrm>
              <a:off x="6508519" y="4244292"/>
              <a:ext cx="58509" cy="154298"/>
            </a:xfrm>
            <a:custGeom>
              <a:avLst/>
              <a:gdLst/>
              <a:ahLst/>
              <a:cxnLst/>
              <a:rect l="l" t="t" r="r" b="b"/>
              <a:pathLst>
                <a:path w="2227" h="5873" extrusionOk="0">
                  <a:moveTo>
                    <a:pt x="0" y="0"/>
                  </a:moveTo>
                  <a:cubicBezTo>
                    <a:pt x="930" y="0"/>
                    <a:pt x="1686" y="756"/>
                    <a:pt x="1686" y="1693"/>
                  </a:cubicBezTo>
                  <a:lnTo>
                    <a:pt x="1686" y="5327"/>
                  </a:lnTo>
                  <a:cubicBezTo>
                    <a:pt x="1686" y="5521"/>
                    <a:pt x="1582" y="5702"/>
                    <a:pt x="1415" y="5799"/>
                  </a:cubicBezTo>
                  <a:cubicBezTo>
                    <a:pt x="1503" y="5849"/>
                    <a:pt x="1596" y="5872"/>
                    <a:pt x="1686" y="5872"/>
                  </a:cubicBezTo>
                  <a:cubicBezTo>
                    <a:pt x="1968" y="5872"/>
                    <a:pt x="2227" y="5647"/>
                    <a:pt x="2227" y="5327"/>
                  </a:cubicBezTo>
                  <a:lnTo>
                    <a:pt x="2227" y="1693"/>
                  </a:lnTo>
                  <a:cubicBezTo>
                    <a:pt x="2227" y="756"/>
                    <a:pt x="1471" y="0"/>
                    <a:pt x="535"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4" name="Google Shape;8814;p64"/>
          <p:cNvGrpSpPr/>
          <p:nvPr/>
        </p:nvGrpSpPr>
        <p:grpSpPr>
          <a:xfrm>
            <a:off x="6919815" y="4162270"/>
            <a:ext cx="225260" cy="388019"/>
            <a:chOff x="6919815" y="4162270"/>
            <a:chExt cx="225260" cy="388019"/>
          </a:xfrm>
        </p:grpSpPr>
        <p:sp>
          <p:nvSpPr>
            <p:cNvPr id="8815" name="Google Shape;8815;p64"/>
            <p:cNvSpPr/>
            <p:nvPr/>
          </p:nvSpPr>
          <p:spPr>
            <a:xfrm>
              <a:off x="6919815" y="4244634"/>
              <a:ext cx="224157" cy="305654"/>
            </a:xfrm>
            <a:custGeom>
              <a:avLst/>
              <a:gdLst/>
              <a:ahLst/>
              <a:cxnLst/>
              <a:rect l="l" t="t" r="r" b="b"/>
              <a:pathLst>
                <a:path w="8532" h="11634" extrusionOk="0">
                  <a:moveTo>
                    <a:pt x="2810" y="1"/>
                  </a:moveTo>
                  <a:cubicBezTo>
                    <a:pt x="2060" y="1"/>
                    <a:pt x="1402" y="493"/>
                    <a:pt x="1187" y="1208"/>
                  </a:cubicBezTo>
                  <a:lnTo>
                    <a:pt x="84" y="5175"/>
                  </a:lnTo>
                  <a:cubicBezTo>
                    <a:pt x="0" y="5467"/>
                    <a:pt x="167" y="5772"/>
                    <a:pt x="458" y="5855"/>
                  </a:cubicBezTo>
                  <a:cubicBezTo>
                    <a:pt x="508" y="5869"/>
                    <a:pt x="557" y="5876"/>
                    <a:pt x="606" y="5876"/>
                  </a:cubicBezTo>
                  <a:cubicBezTo>
                    <a:pt x="846" y="5876"/>
                    <a:pt x="1068" y="5714"/>
                    <a:pt x="1131" y="5467"/>
                  </a:cubicBezTo>
                  <a:lnTo>
                    <a:pt x="2123" y="1915"/>
                  </a:lnTo>
                  <a:cubicBezTo>
                    <a:pt x="2165" y="1758"/>
                    <a:pt x="2285" y="1689"/>
                    <a:pt x="2405" y="1689"/>
                  </a:cubicBezTo>
                  <a:cubicBezTo>
                    <a:pt x="2582" y="1689"/>
                    <a:pt x="2760" y="1837"/>
                    <a:pt x="2699" y="2068"/>
                  </a:cubicBezTo>
                  <a:lnTo>
                    <a:pt x="1637" y="6188"/>
                  </a:lnTo>
                  <a:lnTo>
                    <a:pt x="1464" y="6847"/>
                  </a:lnTo>
                  <a:cubicBezTo>
                    <a:pt x="1443" y="6937"/>
                    <a:pt x="1513" y="7027"/>
                    <a:pt x="1603" y="7027"/>
                  </a:cubicBezTo>
                  <a:lnTo>
                    <a:pt x="2796" y="7027"/>
                  </a:lnTo>
                  <a:lnTo>
                    <a:pt x="2796" y="11071"/>
                  </a:lnTo>
                  <a:cubicBezTo>
                    <a:pt x="2789" y="11369"/>
                    <a:pt x="3018" y="11612"/>
                    <a:pt x="3316" y="11633"/>
                  </a:cubicBezTo>
                  <a:cubicBezTo>
                    <a:pt x="3320" y="11633"/>
                    <a:pt x="3324" y="11633"/>
                    <a:pt x="3329" y="11633"/>
                  </a:cubicBezTo>
                  <a:cubicBezTo>
                    <a:pt x="3628" y="11633"/>
                    <a:pt x="3878" y="11393"/>
                    <a:pt x="3878" y="11085"/>
                  </a:cubicBezTo>
                  <a:lnTo>
                    <a:pt x="3878" y="7027"/>
                  </a:lnTo>
                  <a:lnTo>
                    <a:pt x="4655" y="7027"/>
                  </a:lnTo>
                  <a:lnTo>
                    <a:pt x="4655" y="11085"/>
                  </a:lnTo>
                  <a:cubicBezTo>
                    <a:pt x="4655" y="11383"/>
                    <a:pt x="4897" y="11626"/>
                    <a:pt x="5203" y="11626"/>
                  </a:cubicBezTo>
                  <a:cubicBezTo>
                    <a:pt x="5501" y="11626"/>
                    <a:pt x="5744" y="11383"/>
                    <a:pt x="5744" y="11085"/>
                  </a:cubicBezTo>
                  <a:lnTo>
                    <a:pt x="5744" y="7027"/>
                  </a:lnTo>
                  <a:lnTo>
                    <a:pt x="6930" y="7027"/>
                  </a:lnTo>
                  <a:cubicBezTo>
                    <a:pt x="7027" y="7027"/>
                    <a:pt x="7096" y="6937"/>
                    <a:pt x="7068" y="6847"/>
                  </a:cubicBezTo>
                  <a:lnTo>
                    <a:pt x="6895" y="6188"/>
                  </a:lnTo>
                  <a:lnTo>
                    <a:pt x="5834" y="2068"/>
                  </a:lnTo>
                  <a:cubicBezTo>
                    <a:pt x="5772" y="1836"/>
                    <a:pt x="5955" y="1688"/>
                    <a:pt x="6134" y="1688"/>
                  </a:cubicBezTo>
                  <a:cubicBezTo>
                    <a:pt x="6255" y="1688"/>
                    <a:pt x="6375" y="1755"/>
                    <a:pt x="6416" y="1908"/>
                  </a:cubicBezTo>
                  <a:lnTo>
                    <a:pt x="7408" y="5467"/>
                  </a:lnTo>
                  <a:cubicBezTo>
                    <a:pt x="7477" y="5701"/>
                    <a:pt x="7692" y="5856"/>
                    <a:pt x="7925" y="5856"/>
                  </a:cubicBezTo>
                  <a:cubicBezTo>
                    <a:pt x="7974" y="5856"/>
                    <a:pt x="8024" y="5849"/>
                    <a:pt x="8074" y="5834"/>
                  </a:cubicBezTo>
                  <a:cubicBezTo>
                    <a:pt x="8359" y="5758"/>
                    <a:pt x="8532" y="5460"/>
                    <a:pt x="8456" y="5175"/>
                  </a:cubicBezTo>
                  <a:lnTo>
                    <a:pt x="8470" y="5175"/>
                  </a:lnTo>
                  <a:lnTo>
                    <a:pt x="7367" y="1208"/>
                  </a:lnTo>
                  <a:cubicBezTo>
                    <a:pt x="7152" y="493"/>
                    <a:pt x="6493" y="1"/>
                    <a:pt x="5744"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64"/>
            <p:cNvSpPr/>
            <p:nvPr/>
          </p:nvSpPr>
          <p:spPr>
            <a:xfrm>
              <a:off x="6981581" y="4162270"/>
              <a:ext cx="88407" cy="75717"/>
            </a:xfrm>
            <a:custGeom>
              <a:avLst/>
              <a:gdLst/>
              <a:ahLst/>
              <a:cxnLst/>
              <a:rect l="l" t="t" r="r" b="b"/>
              <a:pathLst>
                <a:path w="3365" h="2882" extrusionOk="0">
                  <a:moveTo>
                    <a:pt x="1922" y="1"/>
                  </a:moveTo>
                  <a:cubicBezTo>
                    <a:pt x="639" y="1"/>
                    <a:pt x="1" y="1555"/>
                    <a:pt x="909" y="2456"/>
                  </a:cubicBezTo>
                  <a:cubicBezTo>
                    <a:pt x="1201" y="2750"/>
                    <a:pt x="1561" y="2882"/>
                    <a:pt x="1915" y="2882"/>
                  </a:cubicBezTo>
                  <a:cubicBezTo>
                    <a:pt x="2654" y="2882"/>
                    <a:pt x="3365" y="2307"/>
                    <a:pt x="3365" y="1444"/>
                  </a:cubicBezTo>
                  <a:cubicBezTo>
                    <a:pt x="3365" y="646"/>
                    <a:pt x="2720" y="1"/>
                    <a:pt x="1922"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64"/>
            <p:cNvSpPr/>
            <p:nvPr/>
          </p:nvSpPr>
          <p:spPr>
            <a:xfrm>
              <a:off x="7024038" y="4162270"/>
              <a:ext cx="48157" cy="75612"/>
            </a:xfrm>
            <a:custGeom>
              <a:avLst/>
              <a:gdLst/>
              <a:ahLst/>
              <a:cxnLst/>
              <a:rect l="l" t="t" r="r" b="b"/>
              <a:pathLst>
                <a:path w="1833" h="2878" extrusionOk="0">
                  <a:moveTo>
                    <a:pt x="306" y="1"/>
                  </a:moveTo>
                  <a:cubicBezTo>
                    <a:pt x="209" y="1"/>
                    <a:pt x="105" y="15"/>
                    <a:pt x="1" y="36"/>
                  </a:cubicBezTo>
                  <a:cubicBezTo>
                    <a:pt x="667" y="181"/>
                    <a:pt x="1138" y="764"/>
                    <a:pt x="1138" y="1444"/>
                  </a:cubicBezTo>
                  <a:cubicBezTo>
                    <a:pt x="1138" y="2116"/>
                    <a:pt x="667" y="2699"/>
                    <a:pt x="1" y="2845"/>
                  </a:cubicBezTo>
                  <a:cubicBezTo>
                    <a:pt x="104" y="2867"/>
                    <a:pt x="207" y="2878"/>
                    <a:pt x="308" y="2878"/>
                  </a:cubicBezTo>
                  <a:cubicBezTo>
                    <a:pt x="1029" y="2878"/>
                    <a:pt x="1663" y="2338"/>
                    <a:pt x="1742" y="1596"/>
                  </a:cubicBezTo>
                  <a:cubicBezTo>
                    <a:pt x="1832" y="743"/>
                    <a:pt x="1166" y="1"/>
                    <a:pt x="306"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64"/>
            <p:cNvSpPr/>
            <p:nvPr/>
          </p:nvSpPr>
          <p:spPr>
            <a:xfrm>
              <a:off x="6928563" y="4289113"/>
              <a:ext cx="54515" cy="109556"/>
            </a:xfrm>
            <a:custGeom>
              <a:avLst/>
              <a:gdLst/>
              <a:ahLst/>
              <a:cxnLst/>
              <a:rect l="l" t="t" r="r" b="b"/>
              <a:pathLst>
                <a:path w="2075" h="4170" extrusionOk="0">
                  <a:moveTo>
                    <a:pt x="1533" y="0"/>
                  </a:moveTo>
                  <a:cubicBezTo>
                    <a:pt x="1401" y="0"/>
                    <a:pt x="1284" y="91"/>
                    <a:pt x="1249" y="215"/>
                  </a:cubicBezTo>
                  <a:lnTo>
                    <a:pt x="257" y="3774"/>
                  </a:lnTo>
                  <a:cubicBezTo>
                    <a:pt x="215" y="3912"/>
                    <a:pt x="125" y="4030"/>
                    <a:pt x="0" y="4100"/>
                  </a:cubicBezTo>
                  <a:cubicBezTo>
                    <a:pt x="42" y="4121"/>
                    <a:pt x="84" y="4141"/>
                    <a:pt x="125" y="4148"/>
                  </a:cubicBezTo>
                  <a:cubicBezTo>
                    <a:pt x="176" y="4163"/>
                    <a:pt x="227" y="4170"/>
                    <a:pt x="277" y="4170"/>
                  </a:cubicBezTo>
                  <a:cubicBezTo>
                    <a:pt x="514" y="4170"/>
                    <a:pt x="729" y="4014"/>
                    <a:pt x="798" y="3774"/>
                  </a:cubicBezTo>
                  <a:lnTo>
                    <a:pt x="1790" y="215"/>
                  </a:lnTo>
                  <a:cubicBezTo>
                    <a:pt x="1825" y="91"/>
                    <a:pt x="1943" y="0"/>
                    <a:pt x="2074"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64"/>
            <p:cNvSpPr/>
            <p:nvPr/>
          </p:nvSpPr>
          <p:spPr>
            <a:xfrm>
              <a:off x="7056484" y="4244634"/>
              <a:ext cx="88591" cy="154167"/>
            </a:xfrm>
            <a:custGeom>
              <a:avLst/>
              <a:gdLst/>
              <a:ahLst/>
              <a:cxnLst/>
              <a:rect l="l" t="t" r="r" b="b"/>
              <a:pathLst>
                <a:path w="3372" h="5868" extrusionOk="0">
                  <a:moveTo>
                    <a:pt x="1" y="1"/>
                  </a:moveTo>
                  <a:cubicBezTo>
                    <a:pt x="750" y="1"/>
                    <a:pt x="1409" y="493"/>
                    <a:pt x="1624" y="1208"/>
                  </a:cubicBezTo>
                  <a:lnTo>
                    <a:pt x="2727" y="5175"/>
                  </a:lnTo>
                  <a:cubicBezTo>
                    <a:pt x="2796" y="5418"/>
                    <a:pt x="2692" y="5668"/>
                    <a:pt x="2477" y="5793"/>
                  </a:cubicBezTo>
                  <a:cubicBezTo>
                    <a:pt x="2565" y="5844"/>
                    <a:pt x="2657" y="5867"/>
                    <a:pt x="2746" y="5867"/>
                  </a:cubicBezTo>
                  <a:cubicBezTo>
                    <a:pt x="3079" y="5867"/>
                    <a:pt x="3371" y="5547"/>
                    <a:pt x="3268" y="5175"/>
                  </a:cubicBezTo>
                  <a:lnTo>
                    <a:pt x="2165" y="1208"/>
                  </a:lnTo>
                  <a:cubicBezTo>
                    <a:pt x="1950" y="493"/>
                    <a:pt x="1291" y="1"/>
                    <a:pt x="542"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64"/>
            <p:cNvSpPr/>
            <p:nvPr/>
          </p:nvSpPr>
          <p:spPr>
            <a:xfrm>
              <a:off x="7000550" y="4429251"/>
              <a:ext cx="21333" cy="121037"/>
            </a:xfrm>
            <a:custGeom>
              <a:avLst/>
              <a:gdLst/>
              <a:ahLst/>
              <a:cxnLst/>
              <a:rect l="l" t="t" r="r" b="b"/>
              <a:pathLst>
                <a:path w="812" h="4607" extrusionOk="0">
                  <a:moveTo>
                    <a:pt x="416" y="0"/>
                  </a:moveTo>
                  <a:cubicBezTo>
                    <a:pt x="340" y="0"/>
                    <a:pt x="271" y="70"/>
                    <a:pt x="271" y="153"/>
                  </a:cubicBezTo>
                  <a:lnTo>
                    <a:pt x="271" y="4058"/>
                  </a:lnTo>
                  <a:cubicBezTo>
                    <a:pt x="271" y="4252"/>
                    <a:pt x="167" y="4433"/>
                    <a:pt x="0" y="4530"/>
                  </a:cubicBezTo>
                  <a:cubicBezTo>
                    <a:pt x="76" y="4571"/>
                    <a:pt x="160" y="4599"/>
                    <a:pt x="243" y="4606"/>
                  </a:cubicBezTo>
                  <a:cubicBezTo>
                    <a:pt x="247" y="4606"/>
                    <a:pt x="252" y="4606"/>
                    <a:pt x="256" y="4606"/>
                  </a:cubicBezTo>
                  <a:cubicBezTo>
                    <a:pt x="562" y="4606"/>
                    <a:pt x="812" y="4366"/>
                    <a:pt x="812" y="4058"/>
                  </a:cubicBezTo>
                  <a:lnTo>
                    <a:pt x="812"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64"/>
            <p:cNvSpPr/>
            <p:nvPr/>
          </p:nvSpPr>
          <p:spPr>
            <a:xfrm>
              <a:off x="7049574" y="4429251"/>
              <a:ext cx="21517" cy="120932"/>
            </a:xfrm>
            <a:custGeom>
              <a:avLst/>
              <a:gdLst/>
              <a:ahLst/>
              <a:cxnLst/>
              <a:rect l="l" t="t" r="r" b="b"/>
              <a:pathLst>
                <a:path w="819" h="4603" extrusionOk="0">
                  <a:moveTo>
                    <a:pt x="423" y="0"/>
                  </a:moveTo>
                  <a:cubicBezTo>
                    <a:pt x="340" y="0"/>
                    <a:pt x="271" y="70"/>
                    <a:pt x="271" y="153"/>
                  </a:cubicBezTo>
                  <a:lnTo>
                    <a:pt x="277" y="4058"/>
                  </a:lnTo>
                  <a:cubicBezTo>
                    <a:pt x="277" y="4252"/>
                    <a:pt x="173" y="4433"/>
                    <a:pt x="0" y="4530"/>
                  </a:cubicBezTo>
                  <a:cubicBezTo>
                    <a:pt x="87" y="4580"/>
                    <a:pt x="179" y="4602"/>
                    <a:pt x="269" y="4602"/>
                  </a:cubicBezTo>
                  <a:cubicBezTo>
                    <a:pt x="554" y="4602"/>
                    <a:pt x="818" y="4374"/>
                    <a:pt x="818" y="4058"/>
                  </a:cubicBezTo>
                  <a:lnTo>
                    <a:pt x="818" y="0"/>
                  </a:ln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64"/>
            <p:cNvSpPr/>
            <p:nvPr/>
          </p:nvSpPr>
          <p:spPr>
            <a:xfrm>
              <a:off x="7058139" y="4289113"/>
              <a:ext cx="48315" cy="140164"/>
            </a:xfrm>
            <a:custGeom>
              <a:avLst/>
              <a:gdLst/>
              <a:ahLst/>
              <a:cxnLst/>
              <a:rect l="l" t="t" r="r" b="b"/>
              <a:pathLst>
                <a:path w="1839" h="5335" extrusionOk="0">
                  <a:moveTo>
                    <a:pt x="340" y="0"/>
                  </a:moveTo>
                  <a:cubicBezTo>
                    <a:pt x="139" y="0"/>
                    <a:pt x="0" y="181"/>
                    <a:pt x="49" y="375"/>
                  </a:cubicBezTo>
                  <a:lnTo>
                    <a:pt x="1325" y="5334"/>
                  </a:lnTo>
                  <a:lnTo>
                    <a:pt x="1679" y="5334"/>
                  </a:lnTo>
                  <a:cubicBezTo>
                    <a:pt x="1769" y="5334"/>
                    <a:pt x="1838" y="5244"/>
                    <a:pt x="1817" y="5154"/>
                  </a:cubicBezTo>
                  <a:lnTo>
                    <a:pt x="590" y="375"/>
                  </a:lnTo>
                  <a:cubicBezTo>
                    <a:pt x="534" y="181"/>
                    <a:pt x="680" y="0"/>
                    <a:pt x="874" y="0"/>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3" name="Google Shape;8823;p64"/>
          <p:cNvGrpSpPr/>
          <p:nvPr/>
        </p:nvGrpSpPr>
        <p:grpSpPr>
          <a:xfrm>
            <a:off x="7385600" y="4177035"/>
            <a:ext cx="388728" cy="358383"/>
            <a:chOff x="7385600" y="4177035"/>
            <a:chExt cx="388728" cy="358383"/>
          </a:xfrm>
        </p:grpSpPr>
        <p:sp>
          <p:nvSpPr>
            <p:cNvPr id="8824" name="Google Shape;8824;p64"/>
            <p:cNvSpPr/>
            <p:nvPr/>
          </p:nvSpPr>
          <p:spPr>
            <a:xfrm>
              <a:off x="7385600" y="4314808"/>
              <a:ext cx="230541" cy="220610"/>
            </a:xfrm>
            <a:custGeom>
              <a:avLst/>
              <a:gdLst/>
              <a:ahLst/>
              <a:cxnLst/>
              <a:rect l="l" t="t" r="r" b="b"/>
              <a:pathLst>
                <a:path w="8775" h="8397" extrusionOk="0">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64"/>
            <p:cNvSpPr/>
            <p:nvPr/>
          </p:nvSpPr>
          <p:spPr>
            <a:xfrm>
              <a:off x="7541212" y="4315176"/>
              <a:ext cx="74561" cy="179704"/>
            </a:xfrm>
            <a:custGeom>
              <a:avLst/>
              <a:gdLst/>
              <a:ahLst/>
              <a:cxnLst/>
              <a:rect l="l" t="t" r="r" b="b"/>
              <a:pathLst>
                <a:path w="2838" h="6840" extrusionOk="0">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64"/>
            <p:cNvSpPr/>
            <p:nvPr/>
          </p:nvSpPr>
          <p:spPr>
            <a:xfrm>
              <a:off x="7435334" y="4177035"/>
              <a:ext cx="338994" cy="281011"/>
            </a:xfrm>
            <a:custGeom>
              <a:avLst/>
              <a:gdLst/>
              <a:ahLst/>
              <a:cxnLst/>
              <a:rect l="l" t="t" r="r" b="b"/>
              <a:pathLst>
                <a:path w="12903" h="10696" extrusionOk="0">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64"/>
            <p:cNvSpPr/>
            <p:nvPr/>
          </p:nvSpPr>
          <p:spPr>
            <a:xfrm>
              <a:off x="7700843" y="4177035"/>
              <a:ext cx="73484" cy="215618"/>
            </a:xfrm>
            <a:custGeom>
              <a:avLst/>
              <a:gdLst/>
              <a:ahLst/>
              <a:cxnLst/>
              <a:rect l="l" t="t" r="r" b="b"/>
              <a:pathLst>
                <a:path w="2797" h="8207" extrusionOk="0">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C0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64"/>
            <p:cNvSpPr/>
            <p:nvPr/>
          </p:nvSpPr>
          <p:spPr>
            <a:xfrm>
              <a:off x="7516069" y="4261764"/>
              <a:ext cx="28085" cy="28112"/>
            </a:xfrm>
            <a:custGeom>
              <a:avLst/>
              <a:gdLst/>
              <a:ahLst/>
              <a:cxnLst/>
              <a:rect l="l" t="t" r="r" b="b"/>
              <a:pathLst>
                <a:path w="1069" h="1070" extrusionOk="0">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64"/>
            <p:cNvSpPr/>
            <p:nvPr/>
          </p:nvSpPr>
          <p:spPr>
            <a:xfrm>
              <a:off x="7586059" y="4261764"/>
              <a:ext cx="28085" cy="28112"/>
            </a:xfrm>
            <a:custGeom>
              <a:avLst/>
              <a:gdLst/>
              <a:ahLst/>
              <a:cxnLst/>
              <a:rect l="l" t="t" r="r" b="b"/>
              <a:pathLst>
                <a:path w="1069" h="1070" extrusionOk="0">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64"/>
            <p:cNvSpPr/>
            <p:nvPr/>
          </p:nvSpPr>
          <p:spPr>
            <a:xfrm>
              <a:off x="7655839" y="4261764"/>
              <a:ext cx="28269" cy="28112"/>
            </a:xfrm>
            <a:custGeom>
              <a:avLst/>
              <a:gdLst/>
              <a:ahLst/>
              <a:cxnLst/>
              <a:rect l="l" t="t" r="r" b="b"/>
              <a:pathLst>
                <a:path w="1076" h="1070" extrusionOk="0">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57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1" name="Google Shape;8831;p64"/>
          <p:cNvGrpSpPr/>
          <p:nvPr/>
        </p:nvGrpSpPr>
        <p:grpSpPr>
          <a:xfrm>
            <a:off x="3625085" y="3259862"/>
            <a:ext cx="369207" cy="258259"/>
            <a:chOff x="3625085" y="3259862"/>
            <a:chExt cx="369207" cy="258259"/>
          </a:xfrm>
        </p:grpSpPr>
        <p:sp>
          <p:nvSpPr>
            <p:cNvPr id="8832" name="Google Shape;8832;p64"/>
            <p:cNvSpPr/>
            <p:nvPr/>
          </p:nvSpPr>
          <p:spPr>
            <a:xfrm>
              <a:off x="3779069" y="3268978"/>
              <a:ext cx="109372" cy="40670"/>
            </a:xfrm>
            <a:custGeom>
              <a:avLst/>
              <a:gdLst/>
              <a:ahLst/>
              <a:cxnLst/>
              <a:rect l="l" t="t" r="r" b="b"/>
              <a:pathLst>
                <a:path w="4163" h="1548" extrusionOk="0">
                  <a:moveTo>
                    <a:pt x="1207" y="1"/>
                  </a:moveTo>
                  <a:cubicBezTo>
                    <a:pt x="909" y="1"/>
                    <a:pt x="638" y="174"/>
                    <a:pt x="514" y="445"/>
                  </a:cubicBezTo>
                  <a:lnTo>
                    <a:pt x="0" y="1547"/>
                  </a:lnTo>
                  <a:lnTo>
                    <a:pt x="4162" y="1547"/>
                  </a:lnTo>
                  <a:lnTo>
                    <a:pt x="3649" y="445"/>
                  </a:lnTo>
                  <a:cubicBezTo>
                    <a:pt x="3524" y="174"/>
                    <a:pt x="3253" y="1"/>
                    <a:pt x="295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64"/>
            <p:cNvSpPr/>
            <p:nvPr/>
          </p:nvSpPr>
          <p:spPr>
            <a:xfrm>
              <a:off x="3913374" y="3283192"/>
              <a:ext cx="57432" cy="31369"/>
            </a:xfrm>
            <a:custGeom>
              <a:avLst/>
              <a:gdLst/>
              <a:ahLst/>
              <a:cxnLst/>
              <a:rect l="l" t="t" r="r" b="b"/>
              <a:pathLst>
                <a:path w="2186" h="1194" extrusionOk="0">
                  <a:moveTo>
                    <a:pt x="347" y="1"/>
                  </a:moveTo>
                  <a:cubicBezTo>
                    <a:pt x="153" y="1"/>
                    <a:pt x="0" y="160"/>
                    <a:pt x="0" y="348"/>
                  </a:cubicBezTo>
                  <a:lnTo>
                    <a:pt x="0" y="1194"/>
                  </a:lnTo>
                  <a:lnTo>
                    <a:pt x="2185" y="1194"/>
                  </a:lnTo>
                  <a:lnTo>
                    <a:pt x="2185" y="348"/>
                  </a:lnTo>
                  <a:cubicBezTo>
                    <a:pt x="2185" y="160"/>
                    <a:pt x="2026" y="1"/>
                    <a:pt x="183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64"/>
            <p:cNvSpPr/>
            <p:nvPr/>
          </p:nvSpPr>
          <p:spPr>
            <a:xfrm>
              <a:off x="3625085" y="3309070"/>
              <a:ext cx="369207" cy="209050"/>
            </a:xfrm>
            <a:custGeom>
              <a:avLst/>
              <a:gdLst/>
              <a:ahLst/>
              <a:cxnLst/>
              <a:rect l="l" t="t" r="r" b="b"/>
              <a:pathLst>
                <a:path w="14053" h="7957" extrusionOk="0">
                  <a:moveTo>
                    <a:pt x="860" y="1"/>
                  </a:moveTo>
                  <a:cubicBezTo>
                    <a:pt x="389" y="1"/>
                    <a:pt x="0" y="382"/>
                    <a:pt x="0" y="854"/>
                  </a:cubicBezTo>
                  <a:lnTo>
                    <a:pt x="0" y="7096"/>
                  </a:lnTo>
                  <a:cubicBezTo>
                    <a:pt x="0" y="7575"/>
                    <a:pt x="389" y="7956"/>
                    <a:pt x="860" y="7956"/>
                  </a:cubicBezTo>
                  <a:lnTo>
                    <a:pt x="13193" y="7956"/>
                  </a:lnTo>
                  <a:cubicBezTo>
                    <a:pt x="13665" y="7956"/>
                    <a:pt x="14053" y="7575"/>
                    <a:pt x="14053" y="7096"/>
                  </a:cubicBezTo>
                  <a:lnTo>
                    <a:pt x="14053" y="861"/>
                  </a:lnTo>
                  <a:cubicBezTo>
                    <a:pt x="14053" y="382"/>
                    <a:pt x="13665" y="1"/>
                    <a:pt x="13193"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64"/>
            <p:cNvSpPr/>
            <p:nvPr/>
          </p:nvSpPr>
          <p:spPr>
            <a:xfrm>
              <a:off x="3941616" y="3344065"/>
              <a:ext cx="52676" cy="145996"/>
            </a:xfrm>
            <a:custGeom>
              <a:avLst/>
              <a:gdLst/>
              <a:ahLst/>
              <a:cxnLst/>
              <a:rect l="l" t="t" r="r" b="b"/>
              <a:pathLst>
                <a:path w="2005" h="5557" extrusionOk="0">
                  <a:moveTo>
                    <a:pt x="2005" y="0"/>
                  </a:moveTo>
                  <a:lnTo>
                    <a:pt x="798" y="7"/>
                  </a:lnTo>
                  <a:lnTo>
                    <a:pt x="749" y="7"/>
                  </a:lnTo>
                  <a:cubicBezTo>
                    <a:pt x="326" y="28"/>
                    <a:pt x="0" y="382"/>
                    <a:pt x="0" y="805"/>
                  </a:cubicBezTo>
                  <a:lnTo>
                    <a:pt x="0" y="4759"/>
                  </a:lnTo>
                  <a:cubicBezTo>
                    <a:pt x="0" y="5196"/>
                    <a:pt x="354" y="5556"/>
                    <a:pt x="798" y="5556"/>
                  </a:cubicBezTo>
                  <a:lnTo>
                    <a:pt x="2005" y="5556"/>
                  </a:lnTo>
                  <a:lnTo>
                    <a:pt x="2005"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64"/>
            <p:cNvSpPr/>
            <p:nvPr/>
          </p:nvSpPr>
          <p:spPr>
            <a:xfrm>
              <a:off x="3739161" y="3324203"/>
              <a:ext cx="187349" cy="179783"/>
            </a:xfrm>
            <a:custGeom>
              <a:avLst/>
              <a:gdLst/>
              <a:ahLst/>
              <a:cxnLst/>
              <a:rect l="l" t="t" r="r" b="b"/>
              <a:pathLst>
                <a:path w="7131" h="6843" extrusionOk="0">
                  <a:moveTo>
                    <a:pt x="3723" y="0"/>
                  </a:moveTo>
                  <a:cubicBezTo>
                    <a:pt x="3714" y="0"/>
                    <a:pt x="3706" y="0"/>
                    <a:pt x="3697" y="0"/>
                  </a:cubicBezTo>
                  <a:cubicBezTo>
                    <a:pt x="2310" y="0"/>
                    <a:pt x="1062" y="833"/>
                    <a:pt x="534" y="2109"/>
                  </a:cubicBezTo>
                  <a:cubicBezTo>
                    <a:pt x="0" y="3392"/>
                    <a:pt x="299" y="4863"/>
                    <a:pt x="1277" y="5841"/>
                  </a:cubicBezTo>
                  <a:cubicBezTo>
                    <a:pt x="1931" y="6495"/>
                    <a:pt x="2806" y="6842"/>
                    <a:pt x="3698" y="6842"/>
                  </a:cubicBezTo>
                  <a:cubicBezTo>
                    <a:pt x="4139" y="6842"/>
                    <a:pt x="4584" y="6757"/>
                    <a:pt x="5008" y="6583"/>
                  </a:cubicBezTo>
                  <a:cubicBezTo>
                    <a:pt x="6284" y="6056"/>
                    <a:pt x="7117" y="4807"/>
                    <a:pt x="7117" y="3420"/>
                  </a:cubicBezTo>
                  <a:cubicBezTo>
                    <a:pt x="7131" y="1535"/>
                    <a:pt x="5605" y="0"/>
                    <a:pt x="372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64"/>
            <p:cNvSpPr/>
            <p:nvPr/>
          </p:nvSpPr>
          <p:spPr>
            <a:xfrm>
              <a:off x="3755739" y="3339494"/>
              <a:ext cx="155297" cy="149096"/>
            </a:xfrm>
            <a:custGeom>
              <a:avLst/>
              <a:gdLst/>
              <a:ahLst/>
              <a:cxnLst/>
              <a:rect l="l" t="t" r="r" b="b"/>
              <a:pathLst>
                <a:path w="5911" h="5675" extrusionOk="0">
                  <a:moveTo>
                    <a:pt x="3079" y="1"/>
                  </a:moveTo>
                  <a:cubicBezTo>
                    <a:pt x="3075" y="1"/>
                    <a:pt x="3071" y="1"/>
                    <a:pt x="3066" y="1"/>
                  </a:cubicBezTo>
                  <a:cubicBezTo>
                    <a:pt x="1915" y="1"/>
                    <a:pt x="881" y="695"/>
                    <a:pt x="444" y="1749"/>
                  </a:cubicBezTo>
                  <a:cubicBezTo>
                    <a:pt x="0" y="2810"/>
                    <a:pt x="243" y="4031"/>
                    <a:pt x="1055" y="4842"/>
                  </a:cubicBezTo>
                  <a:cubicBezTo>
                    <a:pt x="1598" y="5386"/>
                    <a:pt x="2325" y="5674"/>
                    <a:pt x="3065" y="5674"/>
                  </a:cubicBezTo>
                  <a:cubicBezTo>
                    <a:pt x="3430" y="5674"/>
                    <a:pt x="3798" y="5604"/>
                    <a:pt x="4148" y="5460"/>
                  </a:cubicBezTo>
                  <a:cubicBezTo>
                    <a:pt x="5210" y="5023"/>
                    <a:pt x="5903" y="3982"/>
                    <a:pt x="5903" y="2838"/>
                  </a:cubicBezTo>
                  <a:cubicBezTo>
                    <a:pt x="5910" y="1275"/>
                    <a:pt x="4641" y="1"/>
                    <a:pt x="3079"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64"/>
            <p:cNvSpPr/>
            <p:nvPr/>
          </p:nvSpPr>
          <p:spPr>
            <a:xfrm>
              <a:off x="3775049" y="3359172"/>
              <a:ext cx="122298" cy="108479"/>
            </a:xfrm>
            <a:custGeom>
              <a:avLst/>
              <a:gdLst/>
              <a:ahLst/>
              <a:cxnLst/>
              <a:rect l="l" t="t" r="r" b="b"/>
              <a:pathLst>
                <a:path w="4655" h="4129" extrusionOk="0">
                  <a:moveTo>
                    <a:pt x="2326" y="0"/>
                  </a:moveTo>
                  <a:cubicBezTo>
                    <a:pt x="1712" y="0"/>
                    <a:pt x="1103" y="276"/>
                    <a:pt x="694" y="799"/>
                  </a:cubicBezTo>
                  <a:cubicBezTo>
                    <a:pt x="1" y="1680"/>
                    <a:pt x="146" y="2956"/>
                    <a:pt x="1013" y="3663"/>
                  </a:cubicBezTo>
                  <a:cubicBezTo>
                    <a:pt x="1396" y="3976"/>
                    <a:pt x="1858" y="4128"/>
                    <a:pt x="2318" y="4128"/>
                  </a:cubicBezTo>
                  <a:cubicBezTo>
                    <a:pt x="2900" y="4128"/>
                    <a:pt x="3478" y="3883"/>
                    <a:pt x="3885" y="3407"/>
                  </a:cubicBezTo>
                  <a:lnTo>
                    <a:pt x="3892" y="3400"/>
                  </a:lnTo>
                  <a:cubicBezTo>
                    <a:pt x="3934" y="3351"/>
                    <a:pt x="3968" y="3310"/>
                    <a:pt x="4003" y="3261"/>
                  </a:cubicBezTo>
                  <a:cubicBezTo>
                    <a:pt x="4655" y="2346"/>
                    <a:pt x="4454" y="1083"/>
                    <a:pt x="3552" y="410"/>
                  </a:cubicBezTo>
                  <a:cubicBezTo>
                    <a:pt x="3185" y="134"/>
                    <a:pt x="2754" y="0"/>
                    <a:pt x="2326"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64"/>
            <p:cNvSpPr/>
            <p:nvPr/>
          </p:nvSpPr>
          <p:spPr>
            <a:xfrm>
              <a:off x="3798563" y="3359093"/>
              <a:ext cx="98075" cy="90982"/>
            </a:xfrm>
            <a:custGeom>
              <a:avLst/>
              <a:gdLst/>
              <a:ahLst/>
              <a:cxnLst/>
              <a:rect l="l" t="t" r="r" b="b"/>
              <a:pathLst>
                <a:path w="3733" h="3463" extrusionOk="0">
                  <a:moveTo>
                    <a:pt x="1423" y="1"/>
                  </a:moveTo>
                  <a:cubicBezTo>
                    <a:pt x="1124" y="1"/>
                    <a:pt x="823" y="65"/>
                    <a:pt x="541" y="198"/>
                  </a:cubicBezTo>
                  <a:cubicBezTo>
                    <a:pt x="0" y="968"/>
                    <a:pt x="42" y="2002"/>
                    <a:pt x="646" y="2723"/>
                  </a:cubicBezTo>
                  <a:cubicBezTo>
                    <a:pt x="1043" y="3204"/>
                    <a:pt x="1629" y="3463"/>
                    <a:pt x="2226" y="3463"/>
                  </a:cubicBezTo>
                  <a:cubicBezTo>
                    <a:pt x="2524" y="3463"/>
                    <a:pt x="2826" y="3398"/>
                    <a:pt x="3108" y="3264"/>
                  </a:cubicBezTo>
                  <a:cubicBezTo>
                    <a:pt x="3732" y="2390"/>
                    <a:pt x="3580" y="1183"/>
                    <a:pt x="2761" y="490"/>
                  </a:cubicBezTo>
                  <a:cubicBezTo>
                    <a:pt x="2380" y="169"/>
                    <a:pt x="1904" y="1"/>
                    <a:pt x="1423" y="1"/>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64"/>
            <p:cNvSpPr/>
            <p:nvPr/>
          </p:nvSpPr>
          <p:spPr>
            <a:xfrm>
              <a:off x="3828461" y="3387441"/>
              <a:ext cx="34286" cy="34286"/>
            </a:xfrm>
            <a:custGeom>
              <a:avLst/>
              <a:gdLst/>
              <a:ahLst/>
              <a:cxnLst/>
              <a:rect l="l" t="t" r="r" b="b"/>
              <a:pathLst>
                <a:path w="1305" h="1305" extrusionOk="0">
                  <a:moveTo>
                    <a:pt x="652" y="0"/>
                  </a:moveTo>
                  <a:cubicBezTo>
                    <a:pt x="291" y="0"/>
                    <a:pt x="0" y="292"/>
                    <a:pt x="0" y="652"/>
                  </a:cubicBezTo>
                  <a:cubicBezTo>
                    <a:pt x="0" y="1013"/>
                    <a:pt x="291" y="1304"/>
                    <a:pt x="652" y="1304"/>
                  </a:cubicBezTo>
                  <a:cubicBezTo>
                    <a:pt x="1013" y="1304"/>
                    <a:pt x="1304" y="1013"/>
                    <a:pt x="1304" y="652"/>
                  </a:cubicBezTo>
                  <a:cubicBezTo>
                    <a:pt x="1304" y="292"/>
                    <a:pt x="1013" y="0"/>
                    <a:pt x="652"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64"/>
            <p:cNvSpPr/>
            <p:nvPr/>
          </p:nvSpPr>
          <p:spPr>
            <a:xfrm>
              <a:off x="3658057" y="3259862"/>
              <a:ext cx="35573" cy="31028"/>
            </a:xfrm>
            <a:custGeom>
              <a:avLst/>
              <a:gdLst/>
              <a:ahLst/>
              <a:cxnLst/>
              <a:rect l="l" t="t" r="r" b="b"/>
              <a:pathLst>
                <a:path w="1354" h="1181" extrusionOk="0">
                  <a:moveTo>
                    <a:pt x="347" y="1"/>
                  </a:moveTo>
                  <a:cubicBezTo>
                    <a:pt x="153" y="1"/>
                    <a:pt x="1" y="153"/>
                    <a:pt x="1" y="348"/>
                  </a:cubicBezTo>
                  <a:lnTo>
                    <a:pt x="1" y="833"/>
                  </a:lnTo>
                  <a:cubicBezTo>
                    <a:pt x="1" y="1021"/>
                    <a:pt x="153" y="1180"/>
                    <a:pt x="347" y="1180"/>
                  </a:cubicBezTo>
                  <a:lnTo>
                    <a:pt x="1006" y="1180"/>
                  </a:lnTo>
                  <a:cubicBezTo>
                    <a:pt x="1194" y="1180"/>
                    <a:pt x="1353" y="1021"/>
                    <a:pt x="1353" y="833"/>
                  </a:cubicBezTo>
                  <a:lnTo>
                    <a:pt x="1353" y="348"/>
                  </a:lnTo>
                  <a:cubicBezTo>
                    <a:pt x="1353" y="153"/>
                    <a:pt x="1194" y="1"/>
                    <a:pt x="1006"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64"/>
            <p:cNvSpPr/>
            <p:nvPr/>
          </p:nvSpPr>
          <p:spPr>
            <a:xfrm>
              <a:off x="3625085" y="3281931"/>
              <a:ext cx="101517" cy="236190"/>
            </a:xfrm>
            <a:custGeom>
              <a:avLst/>
              <a:gdLst/>
              <a:ahLst/>
              <a:cxnLst/>
              <a:rect l="l" t="t" r="r" b="b"/>
              <a:pathLst>
                <a:path w="3864" h="8990" extrusionOk="0">
                  <a:moveTo>
                    <a:pt x="860" y="0"/>
                  </a:moveTo>
                  <a:cubicBezTo>
                    <a:pt x="389" y="7"/>
                    <a:pt x="7" y="389"/>
                    <a:pt x="0" y="860"/>
                  </a:cubicBezTo>
                  <a:lnTo>
                    <a:pt x="0" y="8129"/>
                  </a:lnTo>
                  <a:cubicBezTo>
                    <a:pt x="7" y="8601"/>
                    <a:pt x="389" y="8989"/>
                    <a:pt x="860" y="8989"/>
                  </a:cubicBezTo>
                  <a:lnTo>
                    <a:pt x="3004" y="8989"/>
                  </a:lnTo>
                  <a:cubicBezTo>
                    <a:pt x="3475" y="8989"/>
                    <a:pt x="3857" y="8601"/>
                    <a:pt x="3864" y="8129"/>
                  </a:cubicBezTo>
                  <a:lnTo>
                    <a:pt x="3864" y="860"/>
                  </a:lnTo>
                  <a:cubicBezTo>
                    <a:pt x="3864" y="396"/>
                    <a:pt x="3496" y="14"/>
                    <a:pt x="303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64"/>
            <p:cNvSpPr/>
            <p:nvPr/>
          </p:nvSpPr>
          <p:spPr>
            <a:xfrm>
              <a:off x="3625269" y="3281931"/>
              <a:ext cx="79474" cy="209944"/>
            </a:xfrm>
            <a:custGeom>
              <a:avLst/>
              <a:gdLst/>
              <a:ahLst/>
              <a:cxnLst/>
              <a:rect l="l" t="t" r="r" b="b"/>
              <a:pathLst>
                <a:path w="3025" h="7991" extrusionOk="0">
                  <a:moveTo>
                    <a:pt x="860" y="0"/>
                  </a:moveTo>
                  <a:cubicBezTo>
                    <a:pt x="382" y="7"/>
                    <a:pt x="0" y="389"/>
                    <a:pt x="0" y="860"/>
                  </a:cubicBezTo>
                  <a:lnTo>
                    <a:pt x="0" y="7991"/>
                  </a:lnTo>
                  <a:lnTo>
                    <a:pt x="2164" y="7991"/>
                  </a:lnTo>
                  <a:cubicBezTo>
                    <a:pt x="2636" y="7984"/>
                    <a:pt x="3017" y="7602"/>
                    <a:pt x="3024" y="7131"/>
                  </a:cubicBezTo>
                  <a:lnTo>
                    <a:pt x="3024"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64"/>
            <p:cNvSpPr/>
            <p:nvPr/>
          </p:nvSpPr>
          <p:spPr>
            <a:xfrm>
              <a:off x="3912822" y="3327671"/>
              <a:ext cx="22621" cy="22621"/>
            </a:xfrm>
            <a:custGeom>
              <a:avLst/>
              <a:gdLst/>
              <a:ahLst/>
              <a:cxnLst/>
              <a:rect l="l" t="t" r="r" b="b"/>
              <a:pathLst>
                <a:path w="861" h="861" extrusionOk="0">
                  <a:moveTo>
                    <a:pt x="431" y="0"/>
                  </a:moveTo>
                  <a:cubicBezTo>
                    <a:pt x="195" y="0"/>
                    <a:pt x="0" y="194"/>
                    <a:pt x="0" y="430"/>
                  </a:cubicBezTo>
                  <a:cubicBezTo>
                    <a:pt x="0" y="666"/>
                    <a:pt x="195" y="860"/>
                    <a:pt x="431" y="860"/>
                  </a:cubicBezTo>
                  <a:cubicBezTo>
                    <a:pt x="673" y="860"/>
                    <a:pt x="861" y="666"/>
                    <a:pt x="861" y="430"/>
                  </a:cubicBezTo>
                  <a:cubicBezTo>
                    <a:pt x="861" y="194"/>
                    <a:pt x="673" y="0"/>
                    <a:pt x="431" y="0"/>
                  </a:cubicBezTo>
                  <a:close/>
                </a:path>
              </a:pathLst>
            </a:custGeom>
            <a:solidFill>
              <a:srgbClr val="B8C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5" name="Google Shape;8845;p64"/>
          <p:cNvGrpSpPr/>
          <p:nvPr/>
        </p:nvGrpSpPr>
        <p:grpSpPr>
          <a:xfrm>
            <a:off x="6317360" y="3276808"/>
            <a:ext cx="363217" cy="248590"/>
            <a:chOff x="6317360" y="3276808"/>
            <a:chExt cx="363217" cy="248590"/>
          </a:xfrm>
        </p:grpSpPr>
        <p:sp>
          <p:nvSpPr>
            <p:cNvPr id="8846" name="Google Shape;8846;p64"/>
            <p:cNvSpPr/>
            <p:nvPr/>
          </p:nvSpPr>
          <p:spPr>
            <a:xfrm>
              <a:off x="6568840" y="3420045"/>
              <a:ext cx="77110" cy="49051"/>
            </a:xfrm>
            <a:custGeom>
              <a:avLst/>
              <a:gdLst/>
              <a:ahLst/>
              <a:cxnLst/>
              <a:rect l="l" t="t" r="r" b="b"/>
              <a:pathLst>
                <a:path w="2935" h="1867" extrusionOk="0">
                  <a:moveTo>
                    <a:pt x="0" y="1"/>
                  </a:moveTo>
                  <a:lnTo>
                    <a:pt x="0" y="1867"/>
                  </a:lnTo>
                  <a:lnTo>
                    <a:pt x="2934" y="1867"/>
                  </a:lnTo>
                  <a:lnTo>
                    <a:pt x="2934" y="1"/>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64"/>
            <p:cNvSpPr/>
            <p:nvPr/>
          </p:nvSpPr>
          <p:spPr>
            <a:xfrm>
              <a:off x="6568840" y="3444663"/>
              <a:ext cx="77110" cy="24433"/>
            </a:xfrm>
            <a:custGeom>
              <a:avLst/>
              <a:gdLst/>
              <a:ahLst/>
              <a:cxnLst/>
              <a:rect l="l" t="t" r="r" b="b"/>
              <a:pathLst>
                <a:path w="2935" h="930" extrusionOk="0">
                  <a:moveTo>
                    <a:pt x="0" y="0"/>
                  </a:moveTo>
                  <a:lnTo>
                    <a:pt x="0" y="930"/>
                  </a:lnTo>
                  <a:lnTo>
                    <a:pt x="2934" y="930"/>
                  </a:lnTo>
                  <a:lnTo>
                    <a:pt x="2934"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64"/>
            <p:cNvSpPr/>
            <p:nvPr/>
          </p:nvSpPr>
          <p:spPr>
            <a:xfrm>
              <a:off x="6626797" y="3387178"/>
              <a:ext cx="53780" cy="114890"/>
            </a:xfrm>
            <a:custGeom>
              <a:avLst/>
              <a:gdLst/>
              <a:ahLst/>
              <a:cxnLst/>
              <a:rect l="l" t="t" r="r" b="b"/>
              <a:pathLst>
                <a:path w="2047" h="4373" extrusionOk="0">
                  <a:moveTo>
                    <a:pt x="1827" y="1"/>
                  </a:moveTo>
                  <a:cubicBezTo>
                    <a:pt x="1806" y="1"/>
                    <a:pt x="1784" y="4"/>
                    <a:pt x="1762" y="10"/>
                  </a:cubicBezTo>
                  <a:lnTo>
                    <a:pt x="167" y="447"/>
                  </a:lnTo>
                  <a:cubicBezTo>
                    <a:pt x="69" y="475"/>
                    <a:pt x="0" y="558"/>
                    <a:pt x="0" y="662"/>
                  </a:cubicBezTo>
                  <a:lnTo>
                    <a:pt x="0" y="3707"/>
                  </a:lnTo>
                  <a:cubicBezTo>
                    <a:pt x="0" y="3811"/>
                    <a:pt x="69" y="3901"/>
                    <a:pt x="167" y="3922"/>
                  </a:cubicBezTo>
                  <a:lnTo>
                    <a:pt x="1762" y="4366"/>
                  </a:lnTo>
                  <a:cubicBezTo>
                    <a:pt x="1781" y="4371"/>
                    <a:pt x="1800" y="4373"/>
                    <a:pt x="1818" y="4373"/>
                  </a:cubicBezTo>
                  <a:cubicBezTo>
                    <a:pt x="1941" y="4373"/>
                    <a:pt x="2046" y="4277"/>
                    <a:pt x="2046" y="4144"/>
                  </a:cubicBezTo>
                  <a:lnTo>
                    <a:pt x="2046" y="225"/>
                  </a:lnTo>
                  <a:cubicBezTo>
                    <a:pt x="2046" y="96"/>
                    <a:pt x="1946" y="1"/>
                    <a:pt x="182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64"/>
            <p:cNvSpPr/>
            <p:nvPr/>
          </p:nvSpPr>
          <p:spPr>
            <a:xfrm>
              <a:off x="6345051" y="3363743"/>
              <a:ext cx="247855" cy="161655"/>
            </a:xfrm>
            <a:custGeom>
              <a:avLst/>
              <a:gdLst/>
              <a:ahLst/>
              <a:cxnLst/>
              <a:rect l="l" t="t" r="r" b="b"/>
              <a:pathLst>
                <a:path w="9434" h="6153" extrusionOk="0">
                  <a:moveTo>
                    <a:pt x="320" y="1"/>
                  </a:moveTo>
                  <a:cubicBezTo>
                    <a:pt x="146" y="1"/>
                    <a:pt x="1" y="146"/>
                    <a:pt x="1" y="320"/>
                  </a:cubicBezTo>
                  <a:lnTo>
                    <a:pt x="1" y="5834"/>
                  </a:lnTo>
                  <a:cubicBezTo>
                    <a:pt x="1" y="6014"/>
                    <a:pt x="146" y="6153"/>
                    <a:pt x="320" y="6153"/>
                  </a:cubicBezTo>
                  <a:lnTo>
                    <a:pt x="9115" y="6153"/>
                  </a:lnTo>
                  <a:cubicBezTo>
                    <a:pt x="9288" y="6153"/>
                    <a:pt x="9434" y="6014"/>
                    <a:pt x="9434" y="5834"/>
                  </a:cubicBezTo>
                  <a:lnTo>
                    <a:pt x="9434" y="320"/>
                  </a:lnTo>
                  <a:cubicBezTo>
                    <a:pt x="9434" y="146"/>
                    <a:pt x="9288" y="1"/>
                    <a:pt x="9115"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64"/>
            <p:cNvSpPr/>
            <p:nvPr/>
          </p:nvSpPr>
          <p:spPr>
            <a:xfrm>
              <a:off x="6345051" y="3363743"/>
              <a:ext cx="247671" cy="161655"/>
            </a:xfrm>
            <a:custGeom>
              <a:avLst/>
              <a:gdLst/>
              <a:ahLst/>
              <a:cxnLst/>
              <a:rect l="l" t="t" r="r" b="b"/>
              <a:pathLst>
                <a:path w="9427" h="6153" extrusionOk="0">
                  <a:moveTo>
                    <a:pt x="7658" y="1"/>
                  </a:moveTo>
                  <a:cubicBezTo>
                    <a:pt x="7832" y="1"/>
                    <a:pt x="7970" y="146"/>
                    <a:pt x="7970" y="320"/>
                  </a:cubicBezTo>
                  <a:lnTo>
                    <a:pt x="7970" y="5314"/>
                  </a:lnTo>
                  <a:cubicBezTo>
                    <a:pt x="7970" y="5549"/>
                    <a:pt x="7783" y="5744"/>
                    <a:pt x="7547" y="5744"/>
                  </a:cubicBezTo>
                  <a:lnTo>
                    <a:pt x="313" y="5744"/>
                  </a:lnTo>
                  <a:cubicBezTo>
                    <a:pt x="160" y="5744"/>
                    <a:pt x="28" y="5633"/>
                    <a:pt x="1" y="5480"/>
                  </a:cubicBezTo>
                  <a:lnTo>
                    <a:pt x="1" y="5841"/>
                  </a:lnTo>
                  <a:cubicBezTo>
                    <a:pt x="1" y="6014"/>
                    <a:pt x="146" y="6153"/>
                    <a:pt x="320" y="6153"/>
                  </a:cubicBezTo>
                  <a:lnTo>
                    <a:pt x="9115" y="6153"/>
                  </a:lnTo>
                  <a:cubicBezTo>
                    <a:pt x="9288" y="6153"/>
                    <a:pt x="9427" y="6014"/>
                    <a:pt x="9427" y="5841"/>
                  </a:cubicBezTo>
                  <a:lnTo>
                    <a:pt x="9427" y="320"/>
                  </a:lnTo>
                  <a:cubicBezTo>
                    <a:pt x="9427" y="313"/>
                    <a:pt x="9427" y="299"/>
                    <a:pt x="9427" y="292"/>
                  </a:cubicBezTo>
                  <a:cubicBezTo>
                    <a:pt x="9413" y="125"/>
                    <a:pt x="9274" y="1"/>
                    <a:pt x="9115"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64"/>
            <p:cNvSpPr/>
            <p:nvPr/>
          </p:nvSpPr>
          <p:spPr>
            <a:xfrm>
              <a:off x="6317360" y="3276808"/>
              <a:ext cx="147993" cy="147835"/>
            </a:xfrm>
            <a:custGeom>
              <a:avLst/>
              <a:gdLst/>
              <a:ahLst/>
              <a:cxnLst/>
              <a:rect l="l" t="t" r="r" b="b"/>
              <a:pathLst>
                <a:path w="5633" h="5627" extrusionOk="0">
                  <a:moveTo>
                    <a:pt x="2817" y="1"/>
                  </a:moveTo>
                  <a:cubicBezTo>
                    <a:pt x="1263" y="1"/>
                    <a:pt x="0" y="1256"/>
                    <a:pt x="0" y="2810"/>
                  </a:cubicBezTo>
                  <a:cubicBezTo>
                    <a:pt x="0" y="4371"/>
                    <a:pt x="1263" y="5626"/>
                    <a:pt x="2817" y="5626"/>
                  </a:cubicBezTo>
                  <a:cubicBezTo>
                    <a:pt x="4370" y="5626"/>
                    <a:pt x="5633" y="4371"/>
                    <a:pt x="5633" y="2810"/>
                  </a:cubicBezTo>
                  <a:cubicBezTo>
                    <a:pt x="5633" y="1256"/>
                    <a:pt x="4370" y="1"/>
                    <a:pt x="2817"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64"/>
            <p:cNvSpPr/>
            <p:nvPr/>
          </p:nvSpPr>
          <p:spPr>
            <a:xfrm>
              <a:off x="6339035" y="3298325"/>
              <a:ext cx="133622" cy="126344"/>
            </a:xfrm>
            <a:custGeom>
              <a:avLst/>
              <a:gdLst/>
              <a:ahLst/>
              <a:cxnLst/>
              <a:rect l="l" t="t" r="r" b="b"/>
              <a:pathLst>
                <a:path w="5086" h="4809" extrusionOk="0">
                  <a:moveTo>
                    <a:pt x="3982" y="0"/>
                  </a:moveTo>
                  <a:lnTo>
                    <a:pt x="1" y="3982"/>
                  </a:lnTo>
                  <a:cubicBezTo>
                    <a:pt x="552" y="4533"/>
                    <a:pt x="1274" y="4809"/>
                    <a:pt x="1994" y="4809"/>
                  </a:cubicBezTo>
                  <a:cubicBezTo>
                    <a:pt x="2715" y="4809"/>
                    <a:pt x="3434" y="4533"/>
                    <a:pt x="3982" y="3982"/>
                  </a:cubicBezTo>
                  <a:cubicBezTo>
                    <a:pt x="5085" y="2886"/>
                    <a:pt x="5085" y="1103"/>
                    <a:pt x="3982"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64"/>
            <p:cNvSpPr/>
            <p:nvPr/>
          </p:nvSpPr>
          <p:spPr>
            <a:xfrm>
              <a:off x="6505051" y="3446659"/>
              <a:ext cx="54148" cy="54148"/>
            </a:xfrm>
            <a:custGeom>
              <a:avLst/>
              <a:gdLst/>
              <a:ahLst/>
              <a:cxnLst/>
              <a:rect l="l" t="t" r="r" b="b"/>
              <a:pathLst>
                <a:path w="2061" h="2061" extrusionOk="0">
                  <a:moveTo>
                    <a:pt x="98" y="0"/>
                  </a:moveTo>
                  <a:cubicBezTo>
                    <a:pt x="42" y="0"/>
                    <a:pt x="1" y="42"/>
                    <a:pt x="1" y="98"/>
                  </a:cubicBezTo>
                  <a:lnTo>
                    <a:pt x="1" y="1970"/>
                  </a:lnTo>
                  <a:cubicBezTo>
                    <a:pt x="1" y="2019"/>
                    <a:pt x="42" y="2061"/>
                    <a:pt x="98" y="2061"/>
                  </a:cubicBezTo>
                  <a:lnTo>
                    <a:pt x="1971" y="2061"/>
                  </a:lnTo>
                  <a:cubicBezTo>
                    <a:pt x="2019" y="2061"/>
                    <a:pt x="2061" y="2019"/>
                    <a:pt x="2061" y="1970"/>
                  </a:cubicBezTo>
                  <a:lnTo>
                    <a:pt x="2061" y="98"/>
                  </a:lnTo>
                  <a:cubicBezTo>
                    <a:pt x="2061" y="42"/>
                    <a:pt x="2019" y="0"/>
                    <a:pt x="1971"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64"/>
            <p:cNvSpPr/>
            <p:nvPr/>
          </p:nvSpPr>
          <p:spPr>
            <a:xfrm>
              <a:off x="6358371" y="3325885"/>
              <a:ext cx="57773" cy="49550"/>
            </a:xfrm>
            <a:custGeom>
              <a:avLst/>
              <a:gdLst/>
              <a:ahLst/>
              <a:cxnLst/>
              <a:rect l="l" t="t" r="r" b="b"/>
              <a:pathLst>
                <a:path w="2199" h="1886" extrusionOk="0">
                  <a:moveTo>
                    <a:pt x="1251" y="0"/>
                  </a:moveTo>
                  <a:cubicBezTo>
                    <a:pt x="1019" y="0"/>
                    <a:pt x="783" y="86"/>
                    <a:pt x="590" y="276"/>
                  </a:cubicBezTo>
                  <a:cubicBezTo>
                    <a:pt x="0" y="873"/>
                    <a:pt x="416" y="1885"/>
                    <a:pt x="1256" y="1885"/>
                  </a:cubicBezTo>
                  <a:cubicBezTo>
                    <a:pt x="1776" y="1885"/>
                    <a:pt x="2199" y="1462"/>
                    <a:pt x="2199" y="942"/>
                  </a:cubicBezTo>
                  <a:cubicBezTo>
                    <a:pt x="2199" y="374"/>
                    <a:pt x="1735" y="0"/>
                    <a:pt x="1251"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64"/>
            <p:cNvSpPr/>
            <p:nvPr/>
          </p:nvSpPr>
          <p:spPr>
            <a:xfrm>
              <a:off x="6484821" y="3293937"/>
              <a:ext cx="113734" cy="113576"/>
            </a:xfrm>
            <a:custGeom>
              <a:avLst/>
              <a:gdLst/>
              <a:ahLst/>
              <a:cxnLst/>
              <a:rect l="l" t="t" r="r" b="b"/>
              <a:pathLst>
                <a:path w="4329" h="4323" extrusionOk="0">
                  <a:moveTo>
                    <a:pt x="2165" y="1"/>
                  </a:moveTo>
                  <a:cubicBezTo>
                    <a:pt x="972" y="1"/>
                    <a:pt x="1" y="965"/>
                    <a:pt x="1" y="2158"/>
                  </a:cubicBezTo>
                  <a:cubicBezTo>
                    <a:pt x="1" y="3351"/>
                    <a:pt x="972" y="4322"/>
                    <a:pt x="2165" y="4322"/>
                  </a:cubicBezTo>
                  <a:cubicBezTo>
                    <a:pt x="3358" y="4322"/>
                    <a:pt x="4329" y="3351"/>
                    <a:pt x="4329" y="2158"/>
                  </a:cubicBezTo>
                  <a:cubicBezTo>
                    <a:pt x="4329" y="965"/>
                    <a:pt x="3358" y="1"/>
                    <a:pt x="2165"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64"/>
            <p:cNvSpPr/>
            <p:nvPr/>
          </p:nvSpPr>
          <p:spPr>
            <a:xfrm>
              <a:off x="6501583" y="3310541"/>
              <a:ext cx="102463" cy="96919"/>
            </a:xfrm>
            <a:custGeom>
              <a:avLst/>
              <a:gdLst/>
              <a:ahLst/>
              <a:cxnLst/>
              <a:rect l="l" t="t" r="r" b="b"/>
              <a:pathLst>
                <a:path w="3900" h="3689" extrusionOk="0">
                  <a:moveTo>
                    <a:pt x="3053" y="0"/>
                  </a:moveTo>
                  <a:lnTo>
                    <a:pt x="1" y="3059"/>
                  </a:lnTo>
                  <a:cubicBezTo>
                    <a:pt x="421" y="3479"/>
                    <a:pt x="974" y="3688"/>
                    <a:pt x="1527" y="3688"/>
                  </a:cubicBezTo>
                  <a:cubicBezTo>
                    <a:pt x="2080" y="3688"/>
                    <a:pt x="2633" y="3479"/>
                    <a:pt x="3053" y="3059"/>
                  </a:cubicBezTo>
                  <a:cubicBezTo>
                    <a:pt x="3899" y="2213"/>
                    <a:pt x="3899" y="846"/>
                    <a:pt x="3053"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64"/>
            <p:cNvSpPr/>
            <p:nvPr/>
          </p:nvSpPr>
          <p:spPr>
            <a:xfrm>
              <a:off x="6521445" y="3335448"/>
              <a:ext cx="35389" cy="30502"/>
            </a:xfrm>
            <a:custGeom>
              <a:avLst/>
              <a:gdLst/>
              <a:ahLst/>
              <a:cxnLst/>
              <a:rect l="l" t="t" r="r" b="b"/>
              <a:pathLst>
                <a:path w="1347" h="1161" extrusionOk="0">
                  <a:moveTo>
                    <a:pt x="766" y="0"/>
                  </a:moveTo>
                  <a:cubicBezTo>
                    <a:pt x="625" y="0"/>
                    <a:pt x="480" y="53"/>
                    <a:pt x="362" y="169"/>
                  </a:cubicBezTo>
                  <a:cubicBezTo>
                    <a:pt x="1" y="536"/>
                    <a:pt x="258" y="1161"/>
                    <a:pt x="771" y="1161"/>
                  </a:cubicBezTo>
                  <a:cubicBezTo>
                    <a:pt x="1090" y="1161"/>
                    <a:pt x="1347" y="897"/>
                    <a:pt x="1347" y="578"/>
                  </a:cubicBezTo>
                  <a:cubicBezTo>
                    <a:pt x="1347" y="230"/>
                    <a:pt x="1063" y="0"/>
                    <a:pt x="766"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64"/>
            <p:cNvSpPr/>
            <p:nvPr/>
          </p:nvSpPr>
          <p:spPr>
            <a:xfrm>
              <a:off x="6413071" y="3305234"/>
              <a:ext cx="25800" cy="21806"/>
            </a:xfrm>
            <a:custGeom>
              <a:avLst/>
              <a:gdLst/>
              <a:ahLst/>
              <a:cxnLst/>
              <a:rect l="l" t="t" r="r" b="b"/>
              <a:pathLst>
                <a:path w="982" h="830" extrusionOk="0">
                  <a:moveTo>
                    <a:pt x="693" y="1"/>
                  </a:moveTo>
                  <a:cubicBezTo>
                    <a:pt x="647" y="1"/>
                    <a:pt x="599" y="17"/>
                    <a:pt x="554" y="56"/>
                  </a:cubicBezTo>
                  <a:lnTo>
                    <a:pt x="131" y="480"/>
                  </a:lnTo>
                  <a:cubicBezTo>
                    <a:pt x="1" y="631"/>
                    <a:pt x="133" y="830"/>
                    <a:pt x="293" y="830"/>
                  </a:cubicBezTo>
                  <a:cubicBezTo>
                    <a:pt x="338" y="830"/>
                    <a:pt x="385" y="814"/>
                    <a:pt x="429" y="778"/>
                  </a:cubicBezTo>
                  <a:lnTo>
                    <a:pt x="852" y="348"/>
                  </a:lnTo>
                  <a:cubicBezTo>
                    <a:pt x="981" y="197"/>
                    <a:pt x="852" y="1"/>
                    <a:pt x="6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64"/>
            <p:cNvSpPr/>
            <p:nvPr/>
          </p:nvSpPr>
          <p:spPr>
            <a:xfrm>
              <a:off x="6343869" y="3373779"/>
              <a:ext cx="26956" cy="22358"/>
            </a:xfrm>
            <a:custGeom>
              <a:avLst/>
              <a:gdLst/>
              <a:ahLst/>
              <a:cxnLst/>
              <a:rect l="l" t="t" r="r" b="b"/>
              <a:pathLst>
                <a:path w="1026" h="851" extrusionOk="0">
                  <a:moveTo>
                    <a:pt x="712" y="1"/>
                  </a:moveTo>
                  <a:cubicBezTo>
                    <a:pt x="660" y="1"/>
                    <a:pt x="606" y="23"/>
                    <a:pt x="559" y="76"/>
                  </a:cubicBezTo>
                  <a:lnTo>
                    <a:pt x="136" y="499"/>
                  </a:lnTo>
                  <a:cubicBezTo>
                    <a:pt x="1" y="656"/>
                    <a:pt x="135" y="850"/>
                    <a:pt x="292" y="850"/>
                  </a:cubicBezTo>
                  <a:cubicBezTo>
                    <a:pt x="337" y="850"/>
                    <a:pt x="384" y="835"/>
                    <a:pt x="427" y="798"/>
                  </a:cubicBezTo>
                  <a:lnTo>
                    <a:pt x="857" y="375"/>
                  </a:lnTo>
                  <a:cubicBezTo>
                    <a:pt x="1026" y="222"/>
                    <a:pt x="878" y="1"/>
                    <a:pt x="71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64"/>
            <p:cNvSpPr/>
            <p:nvPr/>
          </p:nvSpPr>
          <p:spPr>
            <a:xfrm>
              <a:off x="6412072" y="3373779"/>
              <a:ext cx="27823" cy="22962"/>
            </a:xfrm>
            <a:custGeom>
              <a:avLst/>
              <a:gdLst/>
              <a:ahLst/>
              <a:cxnLst/>
              <a:rect l="l" t="t" r="r" b="b"/>
              <a:pathLst>
                <a:path w="1059" h="874" extrusionOk="0">
                  <a:moveTo>
                    <a:pt x="311" y="1"/>
                  </a:moveTo>
                  <a:cubicBezTo>
                    <a:pt x="144" y="1"/>
                    <a:pt x="0" y="222"/>
                    <a:pt x="169" y="375"/>
                  </a:cubicBezTo>
                  <a:lnTo>
                    <a:pt x="592" y="798"/>
                  </a:lnTo>
                  <a:cubicBezTo>
                    <a:pt x="640" y="851"/>
                    <a:pt x="695" y="873"/>
                    <a:pt x="748" y="873"/>
                  </a:cubicBezTo>
                  <a:cubicBezTo>
                    <a:pt x="915" y="873"/>
                    <a:pt x="1059" y="652"/>
                    <a:pt x="890" y="499"/>
                  </a:cubicBezTo>
                  <a:lnTo>
                    <a:pt x="467" y="76"/>
                  </a:lnTo>
                  <a:cubicBezTo>
                    <a:pt x="419" y="23"/>
                    <a:pt x="363" y="1"/>
                    <a:pt x="31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64"/>
            <p:cNvSpPr/>
            <p:nvPr/>
          </p:nvSpPr>
          <p:spPr>
            <a:xfrm>
              <a:off x="6342870" y="3304656"/>
              <a:ext cx="27980" cy="22988"/>
            </a:xfrm>
            <a:custGeom>
              <a:avLst/>
              <a:gdLst/>
              <a:ahLst/>
              <a:cxnLst/>
              <a:rect l="l" t="t" r="r" b="b"/>
              <a:pathLst>
                <a:path w="1065" h="875" extrusionOk="0">
                  <a:moveTo>
                    <a:pt x="310" y="0"/>
                  </a:moveTo>
                  <a:cubicBezTo>
                    <a:pt x="145" y="0"/>
                    <a:pt x="1" y="223"/>
                    <a:pt x="174" y="370"/>
                  </a:cubicBezTo>
                  <a:lnTo>
                    <a:pt x="597" y="800"/>
                  </a:lnTo>
                  <a:cubicBezTo>
                    <a:pt x="643" y="853"/>
                    <a:pt x="697" y="874"/>
                    <a:pt x="749" y="874"/>
                  </a:cubicBezTo>
                  <a:cubicBezTo>
                    <a:pt x="915" y="874"/>
                    <a:pt x="1064" y="650"/>
                    <a:pt x="895" y="502"/>
                  </a:cubicBezTo>
                  <a:lnTo>
                    <a:pt x="465" y="78"/>
                  </a:lnTo>
                  <a:cubicBezTo>
                    <a:pt x="418" y="23"/>
                    <a:pt x="363" y="0"/>
                    <a:pt x="31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64"/>
            <p:cNvSpPr/>
            <p:nvPr/>
          </p:nvSpPr>
          <p:spPr>
            <a:xfrm>
              <a:off x="6557727" y="3315402"/>
              <a:ext cx="21754" cy="17392"/>
            </a:xfrm>
            <a:custGeom>
              <a:avLst/>
              <a:gdLst/>
              <a:ahLst/>
              <a:cxnLst/>
              <a:rect l="l" t="t" r="r" b="b"/>
              <a:pathLst>
                <a:path w="828" h="662" extrusionOk="0">
                  <a:moveTo>
                    <a:pt x="516" y="0"/>
                  </a:moveTo>
                  <a:cubicBezTo>
                    <a:pt x="463" y="0"/>
                    <a:pt x="408" y="23"/>
                    <a:pt x="361" y="79"/>
                  </a:cubicBezTo>
                  <a:lnTo>
                    <a:pt x="132" y="308"/>
                  </a:lnTo>
                  <a:cubicBezTo>
                    <a:pt x="0" y="439"/>
                    <a:pt x="90" y="661"/>
                    <a:pt x="278" y="661"/>
                  </a:cubicBezTo>
                  <a:cubicBezTo>
                    <a:pt x="333" y="661"/>
                    <a:pt x="389" y="641"/>
                    <a:pt x="430" y="599"/>
                  </a:cubicBezTo>
                  <a:lnTo>
                    <a:pt x="659" y="370"/>
                  </a:lnTo>
                  <a:cubicBezTo>
                    <a:pt x="827" y="223"/>
                    <a:pt x="681" y="0"/>
                    <a:pt x="51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64"/>
            <p:cNvSpPr/>
            <p:nvPr/>
          </p:nvSpPr>
          <p:spPr>
            <a:xfrm>
              <a:off x="6504945" y="3368761"/>
              <a:ext cx="20676" cy="16683"/>
            </a:xfrm>
            <a:custGeom>
              <a:avLst/>
              <a:gdLst/>
              <a:ahLst/>
              <a:cxnLst/>
              <a:rect l="l" t="t" r="r" b="b"/>
              <a:pathLst>
                <a:path w="787" h="635" extrusionOk="0">
                  <a:moveTo>
                    <a:pt x="494" y="0"/>
                  </a:moveTo>
                  <a:cubicBezTo>
                    <a:pt x="449" y="0"/>
                    <a:pt x="402" y="16"/>
                    <a:pt x="358" y="52"/>
                  </a:cubicBezTo>
                  <a:lnTo>
                    <a:pt x="130" y="288"/>
                  </a:lnTo>
                  <a:cubicBezTo>
                    <a:pt x="1" y="439"/>
                    <a:pt x="130" y="635"/>
                    <a:pt x="288" y="635"/>
                  </a:cubicBezTo>
                  <a:cubicBezTo>
                    <a:pt x="334" y="635"/>
                    <a:pt x="383" y="618"/>
                    <a:pt x="428" y="579"/>
                  </a:cubicBezTo>
                  <a:lnTo>
                    <a:pt x="657" y="351"/>
                  </a:lnTo>
                  <a:cubicBezTo>
                    <a:pt x="787" y="199"/>
                    <a:pt x="654" y="0"/>
                    <a:pt x="4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64"/>
            <p:cNvSpPr/>
            <p:nvPr/>
          </p:nvSpPr>
          <p:spPr>
            <a:xfrm>
              <a:off x="6557753" y="3368761"/>
              <a:ext cx="20703" cy="16683"/>
            </a:xfrm>
            <a:custGeom>
              <a:avLst/>
              <a:gdLst/>
              <a:ahLst/>
              <a:cxnLst/>
              <a:rect l="l" t="t" r="r" b="b"/>
              <a:pathLst>
                <a:path w="788" h="635" extrusionOk="0">
                  <a:moveTo>
                    <a:pt x="294" y="0"/>
                  </a:moveTo>
                  <a:cubicBezTo>
                    <a:pt x="133" y="0"/>
                    <a:pt x="1" y="199"/>
                    <a:pt x="131" y="351"/>
                  </a:cubicBezTo>
                  <a:lnTo>
                    <a:pt x="360" y="579"/>
                  </a:lnTo>
                  <a:cubicBezTo>
                    <a:pt x="405" y="618"/>
                    <a:pt x="454" y="635"/>
                    <a:pt x="500" y="635"/>
                  </a:cubicBezTo>
                  <a:cubicBezTo>
                    <a:pt x="658" y="635"/>
                    <a:pt x="787" y="439"/>
                    <a:pt x="658" y="288"/>
                  </a:cubicBezTo>
                  <a:lnTo>
                    <a:pt x="429" y="52"/>
                  </a:lnTo>
                  <a:cubicBezTo>
                    <a:pt x="385" y="16"/>
                    <a:pt x="338" y="0"/>
                    <a:pt x="2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64"/>
            <p:cNvSpPr/>
            <p:nvPr/>
          </p:nvSpPr>
          <p:spPr>
            <a:xfrm>
              <a:off x="6504945" y="3316006"/>
              <a:ext cx="20808" cy="16604"/>
            </a:xfrm>
            <a:custGeom>
              <a:avLst/>
              <a:gdLst/>
              <a:ahLst/>
              <a:cxnLst/>
              <a:rect l="l" t="t" r="r" b="b"/>
              <a:pathLst>
                <a:path w="792" h="632" extrusionOk="0">
                  <a:moveTo>
                    <a:pt x="291" y="0"/>
                  </a:moveTo>
                  <a:cubicBezTo>
                    <a:pt x="134" y="0"/>
                    <a:pt x="1" y="197"/>
                    <a:pt x="130" y="347"/>
                  </a:cubicBezTo>
                  <a:lnTo>
                    <a:pt x="358" y="576"/>
                  </a:lnTo>
                  <a:cubicBezTo>
                    <a:pt x="404" y="615"/>
                    <a:pt x="452" y="631"/>
                    <a:pt x="499" y="631"/>
                  </a:cubicBezTo>
                  <a:cubicBezTo>
                    <a:pt x="659" y="631"/>
                    <a:pt x="791" y="435"/>
                    <a:pt x="657" y="285"/>
                  </a:cubicBezTo>
                  <a:lnTo>
                    <a:pt x="428" y="56"/>
                  </a:lnTo>
                  <a:cubicBezTo>
                    <a:pt x="384" y="17"/>
                    <a:pt x="337" y="0"/>
                    <a:pt x="29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64"/>
            <p:cNvSpPr/>
            <p:nvPr/>
          </p:nvSpPr>
          <p:spPr>
            <a:xfrm>
              <a:off x="6367094" y="3441168"/>
              <a:ext cx="105931" cy="11008"/>
            </a:xfrm>
            <a:custGeom>
              <a:avLst/>
              <a:gdLst/>
              <a:ahLst/>
              <a:cxnLst/>
              <a:rect l="l" t="t" r="r" b="b"/>
              <a:pathLst>
                <a:path w="4032" h="419" extrusionOk="0">
                  <a:moveTo>
                    <a:pt x="273" y="1"/>
                  </a:moveTo>
                  <a:cubicBezTo>
                    <a:pt x="1" y="1"/>
                    <a:pt x="1" y="418"/>
                    <a:pt x="273" y="418"/>
                  </a:cubicBezTo>
                  <a:cubicBezTo>
                    <a:pt x="279" y="418"/>
                    <a:pt x="286" y="418"/>
                    <a:pt x="292" y="418"/>
                  </a:cubicBezTo>
                  <a:lnTo>
                    <a:pt x="3740" y="418"/>
                  </a:lnTo>
                  <a:cubicBezTo>
                    <a:pt x="3746" y="418"/>
                    <a:pt x="3753" y="418"/>
                    <a:pt x="3759" y="418"/>
                  </a:cubicBezTo>
                  <a:cubicBezTo>
                    <a:pt x="4031" y="418"/>
                    <a:pt x="4031" y="1"/>
                    <a:pt x="3759" y="1"/>
                  </a:cubicBezTo>
                  <a:cubicBezTo>
                    <a:pt x="3753" y="1"/>
                    <a:pt x="3746" y="1"/>
                    <a:pt x="3740" y="1"/>
                  </a:cubicBezTo>
                  <a:lnTo>
                    <a:pt x="292" y="1"/>
                  </a:lnTo>
                  <a:cubicBezTo>
                    <a:pt x="286"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64"/>
            <p:cNvSpPr/>
            <p:nvPr/>
          </p:nvSpPr>
          <p:spPr>
            <a:xfrm>
              <a:off x="6368013" y="3495290"/>
              <a:ext cx="105011" cy="11008"/>
            </a:xfrm>
            <a:custGeom>
              <a:avLst/>
              <a:gdLst/>
              <a:ahLst/>
              <a:cxnLst/>
              <a:rect l="l" t="t" r="r" b="b"/>
              <a:pathLst>
                <a:path w="3997" h="419" extrusionOk="0">
                  <a:moveTo>
                    <a:pt x="3724" y="1"/>
                  </a:moveTo>
                  <a:cubicBezTo>
                    <a:pt x="3718" y="1"/>
                    <a:pt x="3711" y="1"/>
                    <a:pt x="3705" y="1"/>
                  </a:cubicBezTo>
                  <a:lnTo>
                    <a:pt x="257" y="1"/>
                  </a:lnTo>
                  <a:cubicBezTo>
                    <a:pt x="1" y="22"/>
                    <a:pt x="1" y="404"/>
                    <a:pt x="257" y="418"/>
                  </a:cubicBezTo>
                  <a:lnTo>
                    <a:pt x="3705" y="418"/>
                  </a:lnTo>
                  <a:cubicBezTo>
                    <a:pt x="3711" y="418"/>
                    <a:pt x="3718" y="418"/>
                    <a:pt x="3724" y="418"/>
                  </a:cubicBezTo>
                  <a:cubicBezTo>
                    <a:pt x="3996" y="418"/>
                    <a:pt x="3996" y="1"/>
                    <a:pt x="37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64"/>
            <p:cNvSpPr/>
            <p:nvPr/>
          </p:nvSpPr>
          <p:spPr>
            <a:xfrm>
              <a:off x="6367094" y="3468334"/>
              <a:ext cx="105931" cy="10982"/>
            </a:xfrm>
            <a:custGeom>
              <a:avLst/>
              <a:gdLst/>
              <a:ahLst/>
              <a:cxnLst/>
              <a:rect l="l" t="t" r="r" b="b"/>
              <a:pathLst>
                <a:path w="4032" h="418" extrusionOk="0">
                  <a:moveTo>
                    <a:pt x="273" y="0"/>
                  </a:moveTo>
                  <a:cubicBezTo>
                    <a:pt x="1" y="0"/>
                    <a:pt x="1" y="418"/>
                    <a:pt x="273" y="418"/>
                  </a:cubicBezTo>
                  <a:cubicBezTo>
                    <a:pt x="279" y="418"/>
                    <a:pt x="286" y="418"/>
                    <a:pt x="292" y="417"/>
                  </a:cubicBezTo>
                  <a:lnTo>
                    <a:pt x="3740" y="417"/>
                  </a:lnTo>
                  <a:cubicBezTo>
                    <a:pt x="3746" y="418"/>
                    <a:pt x="3753" y="418"/>
                    <a:pt x="3759" y="418"/>
                  </a:cubicBezTo>
                  <a:cubicBezTo>
                    <a:pt x="4031" y="418"/>
                    <a:pt x="4031" y="0"/>
                    <a:pt x="3759" y="0"/>
                  </a:cubicBezTo>
                  <a:cubicBezTo>
                    <a:pt x="3753" y="0"/>
                    <a:pt x="3746" y="0"/>
                    <a:pt x="3740" y="1"/>
                  </a:cubicBezTo>
                  <a:lnTo>
                    <a:pt x="292" y="1"/>
                  </a:lnTo>
                  <a:cubicBezTo>
                    <a:pt x="286" y="0"/>
                    <a:pt x="279"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64"/>
            <p:cNvSpPr/>
            <p:nvPr/>
          </p:nvSpPr>
          <p:spPr>
            <a:xfrm>
              <a:off x="6532216" y="3446659"/>
              <a:ext cx="27166" cy="54148"/>
            </a:xfrm>
            <a:custGeom>
              <a:avLst/>
              <a:gdLst/>
              <a:ahLst/>
              <a:cxnLst/>
              <a:rect l="l" t="t" r="r" b="b"/>
              <a:pathLst>
                <a:path w="1034" h="2061" extrusionOk="0">
                  <a:moveTo>
                    <a:pt x="0" y="0"/>
                  </a:moveTo>
                  <a:lnTo>
                    <a:pt x="0" y="2061"/>
                  </a:lnTo>
                  <a:lnTo>
                    <a:pt x="937" y="2061"/>
                  </a:lnTo>
                  <a:cubicBezTo>
                    <a:pt x="985" y="2061"/>
                    <a:pt x="1034" y="2019"/>
                    <a:pt x="1034" y="1970"/>
                  </a:cubicBezTo>
                  <a:lnTo>
                    <a:pt x="1034" y="98"/>
                  </a:lnTo>
                  <a:cubicBezTo>
                    <a:pt x="1034" y="42"/>
                    <a:pt x="985" y="0"/>
                    <a:pt x="937"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64"/>
            <p:cNvSpPr/>
            <p:nvPr/>
          </p:nvSpPr>
          <p:spPr>
            <a:xfrm>
              <a:off x="6626797" y="3444663"/>
              <a:ext cx="53780" cy="57458"/>
            </a:xfrm>
            <a:custGeom>
              <a:avLst/>
              <a:gdLst/>
              <a:ahLst/>
              <a:cxnLst/>
              <a:rect l="l" t="t" r="r" b="b"/>
              <a:pathLst>
                <a:path w="2047" h="2187" extrusionOk="0">
                  <a:moveTo>
                    <a:pt x="0" y="0"/>
                  </a:moveTo>
                  <a:lnTo>
                    <a:pt x="0" y="1526"/>
                  </a:lnTo>
                  <a:cubicBezTo>
                    <a:pt x="0" y="1623"/>
                    <a:pt x="69" y="1713"/>
                    <a:pt x="167" y="1741"/>
                  </a:cubicBezTo>
                  <a:lnTo>
                    <a:pt x="1762" y="2178"/>
                  </a:lnTo>
                  <a:cubicBezTo>
                    <a:pt x="1783" y="2184"/>
                    <a:pt x="1804" y="2187"/>
                    <a:pt x="1824" y="2187"/>
                  </a:cubicBezTo>
                  <a:cubicBezTo>
                    <a:pt x="1945" y="2187"/>
                    <a:pt x="2046" y="2088"/>
                    <a:pt x="2046" y="1963"/>
                  </a:cubicBezTo>
                  <a:lnTo>
                    <a:pt x="2046" y="0"/>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64"/>
            <p:cNvSpPr/>
            <p:nvPr/>
          </p:nvSpPr>
          <p:spPr>
            <a:xfrm>
              <a:off x="6391343" y="3325832"/>
              <a:ext cx="24801" cy="49602"/>
            </a:xfrm>
            <a:custGeom>
              <a:avLst/>
              <a:gdLst/>
              <a:ahLst/>
              <a:cxnLst/>
              <a:rect l="l" t="t" r="r" b="b"/>
              <a:pathLst>
                <a:path w="944" h="1888" extrusionOk="0">
                  <a:moveTo>
                    <a:pt x="1" y="1"/>
                  </a:moveTo>
                  <a:lnTo>
                    <a:pt x="1" y="1887"/>
                  </a:lnTo>
                  <a:cubicBezTo>
                    <a:pt x="521" y="1887"/>
                    <a:pt x="944" y="1464"/>
                    <a:pt x="944" y="944"/>
                  </a:cubicBezTo>
                  <a:cubicBezTo>
                    <a:pt x="944" y="424"/>
                    <a:pt x="521" y="1"/>
                    <a:pt x="1"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64"/>
            <p:cNvSpPr/>
            <p:nvPr/>
          </p:nvSpPr>
          <p:spPr>
            <a:xfrm>
              <a:off x="6541674" y="3335500"/>
              <a:ext cx="14608" cy="30450"/>
            </a:xfrm>
            <a:custGeom>
              <a:avLst/>
              <a:gdLst/>
              <a:ahLst/>
              <a:cxnLst/>
              <a:rect l="l" t="t" r="r" b="b"/>
              <a:pathLst>
                <a:path w="556" h="1159" extrusionOk="0">
                  <a:moveTo>
                    <a:pt x="1" y="0"/>
                  </a:moveTo>
                  <a:lnTo>
                    <a:pt x="1" y="1159"/>
                  </a:lnTo>
                  <a:cubicBezTo>
                    <a:pt x="313" y="1145"/>
                    <a:pt x="556" y="888"/>
                    <a:pt x="556" y="576"/>
                  </a:cubicBezTo>
                  <a:cubicBezTo>
                    <a:pt x="556" y="271"/>
                    <a:pt x="313" y="14"/>
                    <a:pt x="1"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3" name="Google Shape;8873;p64"/>
          <p:cNvGrpSpPr/>
          <p:nvPr/>
        </p:nvGrpSpPr>
        <p:grpSpPr>
          <a:xfrm>
            <a:off x="5084391" y="4183682"/>
            <a:ext cx="504064" cy="325595"/>
            <a:chOff x="5084391" y="4183682"/>
            <a:chExt cx="504064" cy="325595"/>
          </a:xfrm>
        </p:grpSpPr>
        <p:sp>
          <p:nvSpPr>
            <p:cNvPr id="8874" name="Google Shape;8874;p64"/>
            <p:cNvSpPr/>
            <p:nvPr/>
          </p:nvSpPr>
          <p:spPr>
            <a:xfrm>
              <a:off x="5209948" y="4186887"/>
              <a:ext cx="186981" cy="137957"/>
            </a:xfrm>
            <a:custGeom>
              <a:avLst/>
              <a:gdLst/>
              <a:ahLst/>
              <a:cxnLst/>
              <a:rect l="l" t="t" r="r" b="b"/>
              <a:pathLst>
                <a:path w="7117" h="5251" extrusionOk="0">
                  <a:moveTo>
                    <a:pt x="250" y="0"/>
                  </a:moveTo>
                  <a:cubicBezTo>
                    <a:pt x="90" y="0"/>
                    <a:pt x="0" y="188"/>
                    <a:pt x="97" y="312"/>
                  </a:cubicBezTo>
                  <a:lnTo>
                    <a:pt x="3954" y="5251"/>
                  </a:lnTo>
                  <a:lnTo>
                    <a:pt x="7117" y="5251"/>
                  </a:lnTo>
                  <a:lnTo>
                    <a:pt x="2275" y="631"/>
                  </a:lnTo>
                  <a:cubicBezTo>
                    <a:pt x="1845" y="229"/>
                    <a:pt x="1276" y="0"/>
                    <a:pt x="687"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64"/>
            <p:cNvSpPr/>
            <p:nvPr/>
          </p:nvSpPr>
          <p:spPr>
            <a:xfrm>
              <a:off x="5212680" y="4186887"/>
              <a:ext cx="184249" cy="137957"/>
            </a:xfrm>
            <a:custGeom>
              <a:avLst/>
              <a:gdLst/>
              <a:ahLst/>
              <a:cxnLst/>
              <a:rect l="l" t="t" r="r" b="b"/>
              <a:pathLst>
                <a:path w="7013" h="5251" extrusionOk="0">
                  <a:moveTo>
                    <a:pt x="153" y="0"/>
                  </a:moveTo>
                  <a:cubicBezTo>
                    <a:pt x="90" y="0"/>
                    <a:pt x="35" y="28"/>
                    <a:pt x="0" y="77"/>
                  </a:cubicBezTo>
                  <a:cubicBezTo>
                    <a:pt x="382" y="174"/>
                    <a:pt x="729" y="361"/>
                    <a:pt x="1020" y="631"/>
                  </a:cubicBezTo>
                  <a:lnTo>
                    <a:pt x="5861" y="5251"/>
                  </a:lnTo>
                  <a:lnTo>
                    <a:pt x="7013" y="5251"/>
                  </a:lnTo>
                  <a:lnTo>
                    <a:pt x="2178" y="631"/>
                  </a:lnTo>
                  <a:cubicBezTo>
                    <a:pt x="1748" y="229"/>
                    <a:pt x="1179" y="0"/>
                    <a:pt x="583"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64"/>
            <p:cNvSpPr/>
            <p:nvPr/>
          </p:nvSpPr>
          <p:spPr>
            <a:xfrm>
              <a:off x="5084391" y="4236069"/>
              <a:ext cx="504064" cy="145103"/>
            </a:xfrm>
            <a:custGeom>
              <a:avLst/>
              <a:gdLst/>
              <a:ahLst/>
              <a:cxnLst/>
              <a:rect l="l" t="t" r="r" b="b"/>
              <a:pathLst>
                <a:path w="19186" h="5523" extrusionOk="0">
                  <a:moveTo>
                    <a:pt x="1060" y="1"/>
                  </a:moveTo>
                  <a:cubicBezTo>
                    <a:pt x="1053" y="1"/>
                    <a:pt x="1047" y="1"/>
                    <a:pt x="1041" y="1"/>
                  </a:cubicBezTo>
                  <a:lnTo>
                    <a:pt x="194" y="1"/>
                  </a:lnTo>
                  <a:cubicBezTo>
                    <a:pt x="90" y="1"/>
                    <a:pt x="0" y="84"/>
                    <a:pt x="0" y="195"/>
                  </a:cubicBezTo>
                  <a:lnTo>
                    <a:pt x="0" y="4731"/>
                  </a:lnTo>
                  <a:cubicBezTo>
                    <a:pt x="0" y="5162"/>
                    <a:pt x="354" y="5515"/>
                    <a:pt x="791" y="5522"/>
                  </a:cubicBezTo>
                  <a:lnTo>
                    <a:pt x="19026" y="5522"/>
                  </a:lnTo>
                  <a:cubicBezTo>
                    <a:pt x="19116" y="5522"/>
                    <a:pt x="19186" y="5453"/>
                    <a:pt x="19186" y="5363"/>
                  </a:cubicBezTo>
                  <a:lnTo>
                    <a:pt x="19186" y="5356"/>
                  </a:lnTo>
                  <a:cubicBezTo>
                    <a:pt x="19186" y="5155"/>
                    <a:pt x="19109" y="4953"/>
                    <a:pt x="18964" y="4815"/>
                  </a:cubicBezTo>
                  <a:lnTo>
                    <a:pt x="18520" y="4364"/>
                  </a:lnTo>
                  <a:lnTo>
                    <a:pt x="17847" y="3691"/>
                  </a:lnTo>
                  <a:cubicBezTo>
                    <a:pt x="17417" y="3254"/>
                    <a:pt x="16827" y="3011"/>
                    <a:pt x="16217" y="3011"/>
                  </a:cubicBezTo>
                  <a:lnTo>
                    <a:pt x="3669" y="3011"/>
                  </a:lnTo>
                  <a:cubicBezTo>
                    <a:pt x="3392" y="3011"/>
                    <a:pt x="3142" y="2866"/>
                    <a:pt x="3004" y="2623"/>
                  </a:cubicBezTo>
                  <a:lnTo>
                    <a:pt x="1713" y="382"/>
                  </a:lnTo>
                  <a:cubicBezTo>
                    <a:pt x="1578" y="145"/>
                    <a:pt x="1330" y="1"/>
                    <a:pt x="1060" y="1"/>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64"/>
            <p:cNvSpPr/>
            <p:nvPr/>
          </p:nvSpPr>
          <p:spPr>
            <a:xfrm>
              <a:off x="5209948" y="4348148"/>
              <a:ext cx="209050" cy="161129"/>
            </a:xfrm>
            <a:custGeom>
              <a:avLst/>
              <a:gdLst/>
              <a:ahLst/>
              <a:cxnLst/>
              <a:rect l="l" t="t" r="r" b="b"/>
              <a:pathLst>
                <a:path w="7957" h="6133" extrusionOk="0">
                  <a:moveTo>
                    <a:pt x="4738" y="1"/>
                  </a:moveTo>
                  <a:cubicBezTo>
                    <a:pt x="4675" y="1"/>
                    <a:pt x="4620" y="28"/>
                    <a:pt x="4585" y="70"/>
                  </a:cubicBezTo>
                  <a:lnTo>
                    <a:pt x="104" y="5820"/>
                  </a:lnTo>
                  <a:cubicBezTo>
                    <a:pt x="0" y="5952"/>
                    <a:pt x="90" y="6132"/>
                    <a:pt x="257" y="6132"/>
                  </a:cubicBezTo>
                  <a:lnTo>
                    <a:pt x="687" y="6132"/>
                  </a:lnTo>
                  <a:cubicBezTo>
                    <a:pt x="1276" y="6132"/>
                    <a:pt x="1845" y="5910"/>
                    <a:pt x="2275" y="5501"/>
                  </a:cubicBezTo>
                  <a:lnTo>
                    <a:pt x="7880" y="195"/>
                  </a:lnTo>
                  <a:cubicBezTo>
                    <a:pt x="7956" y="126"/>
                    <a:pt x="7907" y="1"/>
                    <a:pt x="7803"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64"/>
            <p:cNvSpPr/>
            <p:nvPr/>
          </p:nvSpPr>
          <p:spPr>
            <a:xfrm>
              <a:off x="5382322" y="4183682"/>
              <a:ext cx="203218" cy="76663"/>
            </a:xfrm>
            <a:custGeom>
              <a:avLst/>
              <a:gdLst/>
              <a:ahLst/>
              <a:cxnLst/>
              <a:rect l="l" t="t" r="r" b="b"/>
              <a:pathLst>
                <a:path w="7735" h="2918" extrusionOk="0">
                  <a:moveTo>
                    <a:pt x="3807" y="1"/>
                  </a:moveTo>
                  <a:cubicBezTo>
                    <a:pt x="3769" y="1"/>
                    <a:pt x="3730" y="2"/>
                    <a:pt x="3691" y="4"/>
                  </a:cubicBezTo>
                  <a:cubicBezTo>
                    <a:pt x="2768" y="67"/>
                    <a:pt x="2026" y="767"/>
                    <a:pt x="1908" y="1683"/>
                  </a:cubicBezTo>
                  <a:cubicBezTo>
                    <a:pt x="1723" y="1598"/>
                    <a:pt x="1532" y="1559"/>
                    <a:pt x="1346" y="1559"/>
                  </a:cubicBezTo>
                  <a:cubicBezTo>
                    <a:pt x="637" y="1559"/>
                    <a:pt x="1" y="2130"/>
                    <a:pt x="1" y="2911"/>
                  </a:cubicBezTo>
                  <a:lnTo>
                    <a:pt x="7735" y="2918"/>
                  </a:lnTo>
                  <a:cubicBezTo>
                    <a:pt x="7735" y="2023"/>
                    <a:pt x="7005" y="1354"/>
                    <a:pt x="6177" y="1354"/>
                  </a:cubicBezTo>
                  <a:cubicBezTo>
                    <a:pt x="6009" y="1354"/>
                    <a:pt x="5838" y="1382"/>
                    <a:pt x="5668" y="1440"/>
                  </a:cubicBezTo>
                  <a:cubicBezTo>
                    <a:pt x="5449" y="590"/>
                    <a:pt x="4676" y="1"/>
                    <a:pt x="3807" y="1"/>
                  </a:cubicBezTo>
                  <a:close/>
                </a:path>
              </a:pathLst>
            </a:custGeom>
            <a:solidFill>
              <a:srgbClr val="9BA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64"/>
            <p:cNvSpPr/>
            <p:nvPr/>
          </p:nvSpPr>
          <p:spPr>
            <a:xfrm>
              <a:off x="5274263" y="4337901"/>
              <a:ext cx="23724" cy="20309"/>
            </a:xfrm>
            <a:custGeom>
              <a:avLst/>
              <a:gdLst/>
              <a:ahLst/>
              <a:cxnLst/>
              <a:rect l="l" t="t" r="r" b="b"/>
              <a:pathLst>
                <a:path w="903" h="773" extrusionOk="0">
                  <a:moveTo>
                    <a:pt x="512" y="0"/>
                  </a:moveTo>
                  <a:cubicBezTo>
                    <a:pt x="418" y="0"/>
                    <a:pt x="322" y="35"/>
                    <a:pt x="243" y="113"/>
                  </a:cubicBezTo>
                  <a:cubicBezTo>
                    <a:pt x="1" y="356"/>
                    <a:pt x="167" y="772"/>
                    <a:pt x="514" y="772"/>
                  </a:cubicBezTo>
                  <a:cubicBezTo>
                    <a:pt x="729" y="772"/>
                    <a:pt x="895"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64"/>
            <p:cNvSpPr/>
            <p:nvPr/>
          </p:nvSpPr>
          <p:spPr>
            <a:xfrm>
              <a:off x="5233619" y="4337901"/>
              <a:ext cx="23724" cy="20309"/>
            </a:xfrm>
            <a:custGeom>
              <a:avLst/>
              <a:gdLst/>
              <a:ahLst/>
              <a:cxnLst/>
              <a:rect l="l" t="t" r="r" b="b"/>
              <a:pathLst>
                <a:path w="903" h="773" extrusionOk="0">
                  <a:moveTo>
                    <a:pt x="512" y="0"/>
                  </a:moveTo>
                  <a:cubicBezTo>
                    <a:pt x="418" y="0"/>
                    <a:pt x="322" y="35"/>
                    <a:pt x="244" y="113"/>
                  </a:cubicBezTo>
                  <a:cubicBezTo>
                    <a:pt x="1" y="356"/>
                    <a:pt x="174" y="772"/>
                    <a:pt x="514" y="772"/>
                  </a:cubicBezTo>
                  <a:cubicBezTo>
                    <a:pt x="729" y="772"/>
                    <a:pt x="903" y="599"/>
                    <a:pt x="903" y="391"/>
                  </a:cubicBezTo>
                  <a:cubicBezTo>
                    <a:pt x="903"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64"/>
            <p:cNvSpPr/>
            <p:nvPr/>
          </p:nvSpPr>
          <p:spPr>
            <a:xfrm>
              <a:off x="5193002" y="4337901"/>
              <a:ext cx="23698" cy="20309"/>
            </a:xfrm>
            <a:custGeom>
              <a:avLst/>
              <a:gdLst/>
              <a:ahLst/>
              <a:cxnLst/>
              <a:rect l="l" t="t" r="r" b="b"/>
              <a:pathLst>
                <a:path w="902" h="773" extrusionOk="0">
                  <a:moveTo>
                    <a:pt x="512" y="0"/>
                  </a:moveTo>
                  <a:cubicBezTo>
                    <a:pt x="417" y="0"/>
                    <a:pt x="321" y="35"/>
                    <a:pt x="243" y="113"/>
                  </a:cubicBezTo>
                  <a:cubicBezTo>
                    <a:pt x="0" y="356"/>
                    <a:pt x="174" y="772"/>
                    <a:pt x="520" y="772"/>
                  </a:cubicBezTo>
                  <a:cubicBezTo>
                    <a:pt x="728" y="772"/>
                    <a:pt x="902" y="599"/>
                    <a:pt x="902" y="391"/>
                  </a:cubicBezTo>
                  <a:cubicBezTo>
                    <a:pt x="902" y="156"/>
                    <a:pt x="710"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64"/>
            <p:cNvSpPr/>
            <p:nvPr/>
          </p:nvSpPr>
          <p:spPr>
            <a:xfrm>
              <a:off x="5152542" y="4337901"/>
              <a:ext cx="23724" cy="20309"/>
            </a:xfrm>
            <a:custGeom>
              <a:avLst/>
              <a:gdLst/>
              <a:ahLst/>
              <a:cxnLst/>
              <a:rect l="l" t="t" r="r" b="b"/>
              <a:pathLst>
                <a:path w="903" h="773" extrusionOk="0">
                  <a:moveTo>
                    <a:pt x="512" y="0"/>
                  </a:moveTo>
                  <a:cubicBezTo>
                    <a:pt x="417" y="0"/>
                    <a:pt x="321" y="35"/>
                    <a:pt x="243" y="113"/>
                  </a:cubicBezTo>
                  <a:cubicBezTo>
                    <a:pt x="0" y="356"/>
                    <a:pt x="174" y="772"/>
                    <a:pt x="514" y="772"/>
                  </a:cubicBezTo>
                  <a:cubicBezTo>
                    <a:pt x="729" y="772"/>
                    <a:pt x="902"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64"/>
            <p:cNvSpPr/>
            <p:nvPr/>
          </p:nvSpPr>
          <p:spPr>
            <a:xfrm>
              <a:off x="5446479" y="4337901"/>
              <a:ext cx="23724" cy="20309"/>
            </a:xfrm>
            <a:custGeom>
              <a:avLst/>
              <a:gdLst/>
              <a:ahLst/>
              <a:cxnLst/>
              <a:rect l="l" t="t" r="r" b="b"/>
              <a:pathLst>
                <a:path w="903" h="773" extrusionOk="0">
                  <a:moveTo>
                    <a:pt x="512" y="0"/>
                  </a:moveTo>
                  <a:cubicBezTo>
                    <a:pt x="417" y="0"/>
                    <a:pt x="321" y="35"/>
                    <a:pt x="243" y="113"/>
                  </a:cubicBezTo>
                  <a:cubicBezTo>
                    <a:pt x="0" y="356"/>
                    <a:pt x="174" y="772"/>
                    <a:pt x="521" y="772"/>
                  </a:cubicBezTo>
                  <a:cubicBezTo>
                    <a:pt x="729" y="772"/>
                    <a:pt x="902" y="599"/>
                    <a:pt x="902" y="391"/>
                  </a:cubicBezTo>
                  <a:cubicBezTo>
                    <a:pt x="902" y="156"/>
                    <a:pt x="711" y="0"/>
                    <a:pt x="51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64"/>
            <p:cNvSpPr/>
            <p:nvPr/>
          </p:nvSpPr>
          <p:spPr>
            <a:xfrm>
              <a:off x="5467261" y="4183944"/>
              <a:ext cx="118279" cy="76400"/>
            </a:xfrm>
            <a:custGeom>
              <a:avLst/>
              <a:gdLst/>
              <a:ahLst/>
              <a:cxnLst/>
              <a:rect l="l" t="t" r="r" b="b"/>
              <a:pathLst>
                <a:path w="4502" h="2908" extrusionOk="0">
                  <a:moveTo>
                    <a:pt x="583" y="0"/>
                  </a:moveTo>
                  <a:cubicBezTo>
                    <a:pt x="390" y="0"/>
                    <a:pt x="194" y="30"/>
                    <a:pt x="0" y="91"/>
                  </a:cubicBezTo>
                  <a:cubicBezTo>
                    <a:pt x="624" y="286"/>
                    <a:pt x="1103" y="792"/>
                    <a:pt x="1269" y="1430"/>
                  </a:cubicBezTo>
                  <a:cubicBezTo>
                    <a:pt x="1440" y="1372"/>
                    <a:pt x="1611" y="1344"/>
                    <a:pt x="1779" y="1344"/>
                  </a:cubicBezTo>
                  <a:cubicBezTo>
                    <a:pt x="2607" y="1344"/>
                    <a:pt x="3338" y="2013"/>
                    <a:pt x="3343" y="2908"/>
                  </a:cubicBezTo>
                  <a:lnTo>
                    <a:pt x="4502" y="2908"/>
                  </a:lnTo>
                  <a:cubicBezTo>
                    <a:pt x="4502" y="2019"/>
                    <a:pt x="3772" y="1351"/>
                    <a:pt x="2944" y="1351"/>
                  </a:cubicBezTo>
                  <a:cubicBezTo>
                    <a:pt x="2777" y="1351"/>
                    <a:pt x="2605" y="1379"/>
                    <a:pt x="2435" y="1437"/>
                  </a:cubicBezTo>
                  <a:cubicBezTo>
                    <a:pt x="2209" y="567"/>
                    <a:pt x="1430" y="0"/>
                    <a:pt x="58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64"/>
            <p:cNvSpPr/>
            <p:nvPr/>
          </p:nvSpPr>
          <p:spPr>
            <a:xfrm>
              <a:off x="5212680" y="4348148"/>
              <a:ext cx="206265" cy="161129"/>
            </a:xfrm>
            <a:custGeom>
              <a:avLst/>
              <a:gdLst/>
              <a:ahLst/>
              <a:cxnLst/>
              <a:rect l="l" t="t" r="r" b="b"/>
              <a:pathLst>
                <a:path w="7851" h="6133" extrusionOk="0">
                  <a:moveTo>
                    <a:pt x="7701" y="0"/>
                  </a:moveTo>
                  <a:cubicBezTo>
                    <a:pt x="7698" y="0"/>
                    <a:pt x="7695" y="1"/>
                    <a:pt x="7692" y="1"/>
                  </a:cubicBezTo>
                  <a:lnTo>
                    <a:pt x="6541" y="1"/>
                  </a:lnTo>
                  <a:cubicBezTo>
                    <a:pt x="6645" y="1"/>
                    <a:pt x="6694" y="126"/>
                    <a:pt x="6617" y="195"/>
                  </a:cubicBezTo>
                  <a:lnTo>
                    <a:pt x="1013" y="5501"/>
                  </a:lnTo>
                  <a:cubicBezTo>
                    <a:pt x="729" y="5772"/>
                    <a:pt x="382" y="5966"/>
                    <a:pt x="0" y="6063"/>
                  </a:cubicBezTo>
                  <a:cubicBezTo>
                    <a:pt x="35" y="6112"/>
                    <a:pt x="90" y="6132"/>
                    <a:pt x="153" y="6132"/>
                  </a:cubicBezTo>
                  <a:lnTo>
                    <a:pt x="583" y="6132"/>
                  </a:lnTo>
                  <a:cubicBezTo>
                    <a:pt x="1172" y="6132"/>
                    <a:pt x="1741" y="5910"/>
                    <a:pt x="2178" y="5501"/>
                  </a:cubicBezTo>
                  <a:lnTo>
                    <a:pt x="7776" y="202"/>
                  </a:lnTo>
                  <a:cubicBezTo>
                    <a:pt x="7850" y="128"/>
                    <a:pt x="7806" y="0"/>
                    <a:pt x="770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64"/>
            <p:cNvSpPr/>
            <p:nvPr/>
          </p:nvSpPr>
          <p:spPr>
            <a:xfrm>
              <a:off x="5479819" y="4315176"/>
              <a:ext cx="27376" cy="6410"/>
            </a:xfrm>
            <a:custGeom>
              <a:avLst/>
              <a:gdLst/>
              <a:ahLst/>
              <a:cxnLst/>
              <a:rect l="l" t="t" r="r" b="b"/>
              <a:pathLst>
                <a:path w="1042" h="244" extrusionOk="0">
                  <a:moveTo>
                    <a:pt x="1" y="0"/>
                  </a:moveTo>
                  <a:cubicBezTo>
                    <a:pt x="361" y="0"/>
                    <a:pt x="715" y="84"/>
                    <a:pt x="1041" y="243"/>
                  </a:cubicBezTo>
                  <a:lnTo>
                    <a:pt x="1041"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64"/>
            <p:cNvSpPr/>
            <p:nvPr/>
          </p:nvSpPr>
          <p:spPr>
            <a:xfrm>
              <a:off x="5540508" y="4350696"/>
              <a:ext cx="47947" cy="30476"/>
            </a:xfrm>
            <a:custGeom>
              <a:avLst/>
              <a:gdLst/>
              <a:ahLst/>
              <a:cxnLst/>
              <a:rect l="l" t="t" r="r" b="b"/>
              <a:pathLst>
                <a:path w="1825" h="1160" extrusionOk="0">
                  <a:moveTo>
                    <a:pt x="0" y="1"/>
                  </a:moveTo>
                  <a:lnTo>
                    <a:pt x="451" y="452"/>
                  </a:lnTo>
                  <a:cubicBezTo>
                    <a:pt x="590" y="590"/>
                    <a:pt x="666" y="792"/>
                    <a:pt x="666" y="993"/>
                  </a:cubicBezTo>
                  <a:lnTo>
                    <a:pt x="666" y="1000"/>
                  </a:lnTo>
                  <a:cubicBezTo>
                    <a:pt x="666" y="1090"/>
                    <a:pt x="597" y="1159"/>
                    <a:pt x="514" y="1159"/>
                  </a:cubicBezTo>
                  <a:lnTo>
                    <a:pt x="1665" y="1159"/>
                  </a:lnTo>
                  <a:cubicBezTo>
                    <a:pt x="1755" y="1159"/>
                    <a:pt x="1825" y="1090"/>
                    <a:pt x="1825" y="1000"/>
                  </a:cubicBezTo>
                  <a:lnTo>
                    <a:pt x="1825" y="993"/>
                  </a:lnTo>
                  <a:cubicBezTo>
                    <a:pt x="1825" y="792"/>
                    <a:pt x="1748" y="597"/>
                    <a:pt x="1610" y="452"/>
                  </a:cubicBezTo>
                  <a:lnTo>
                    <a:pt x="1159" y="1"/>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64"/>
            <p:cNvSpPr/>
            <p:nvPr/>
          </p:nvSpPr>
          <p:spPr>
            <a:xfrm>
              <a:off x="5507352" y="4315176"/>
              <a:ext cx="63606" cy="35547"/>
            </a:xfrm>
            <a:custGeom>
              <a:avLst/>
              <a:gdLst/>
              <a:ahLst/>
              <a:cxnLst/>
              <a:rect l="l" t="t" r="r" b="b"/>
              <a:pathLst>
                <a:path w="2421" h="1353" extrusionOk="0">
                  <a:moveTo>
                    <a:pt x="0" y="0"/>
                  </a:moveTo>
                  <a:lnTo>
                    <a:pt x="0" y="770"/>
                  </a:lnTo>
                  <a:cubicBezTo>
                    <a:pt x="0" y="1089"/>
                    <a:pt x="257" y="1353"/>
                    <a:pt x="576" y="1353"/>
                  </a:cubicBezTo>
                  <a:lnTo>
                    <a:pt x="2421" y="1353"/>
                  </a:lnTo>
                  <a:lnTo>
                    <a:pt x="1748" y="680"/>
                  </a:lnTo>
                  <a:cubicBezTo>
                    <a:pt x="1318" y="243"/>
                    <a:pt x="728" y="0"/>
                    <a:pt x="118"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64"/>
            <p:cNvSpPr/>
            <p:nvPr/>
          </p:nvSpPr>
          <p:spPr>
            <a:xfrm>
              <a:off x="5507352" y="4315176"/>
              <a:ext cx="63606" cy="35547"/>
            </a:xfrm>
            <a:custGeom>
              <a:avLst/>
              <a:gdLst/>
              <a:ahLst/>
              <a:cxnLst/>
              <a:rect l="l" t="t" r="r" b="b"/>
              <a:pathLst>
                <a:path w="2421" h="1353" extrusionOk="0">
                  <a:moveTo>
                    <a:pt x="0" y="0"/>
                  </a:moveTo>
                  <a:lnTo>
                    <a:pt x="0" y="243"/>
                  </a:lnTo>
                  <a:cubicBezTo>
                    <a:pt x="215" y="354"/>
                    <a:pt x="416" y="500"/>
                    <a:pt x="597" y="680"/>
                  </a:cubicBezTo>
                  <a:lnTo>
                    <a:pt x="1262" y="1353"/>
                  </a:lnTo>
                  <a:lnTo>
                    <a:pt x="2421" y="1353"/>
                  </a:lnTo>
                  <a:lnTo>
                    <a:pt x="1755" y="673"/>
                  </a:lnTo>
                  <a:cubicBezTo>
                    <a:pt x="1318" y="243"/>
                    <a:pt x="728" y="0"/>
                    <a:pt x="118"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0" name="Google Shape;8890;p64"/>
          <p:cNvGrpSpPr/>
          <p:nvPr/>
        </p:nvGrpSpPr>
        <p:grpSpPr>
          <a:xfrm>
            <a:off x="7947595" y="2347996"/>
            <a:ext cx="379795" cy="267165"/>
            <a:chOff x="7947595" y="2347996"/>
            <a:chExt cx="379795" cy="267165"/>
          </a:xfrm>
        </p:grpSpPr>
        <p:sp>
          <p:nvSpPr>
            <p:cNvPr id="8891" name="Google Shape;8891;p64"/>
            <p:cNvSpPr/>
            <p:nvPr/>
          </p:nvSpPr>
          <p:spPr>
            <a:xfrm>
              <a:off x="7947779" y="2386432"/>
              <a:ext cx="379611" cy="228728"/>
            </a:xfrm>
            <a:custGeom>
              <a:avLst/>
              <a:gdLst/>
              <a:ahLst/>
              <a:cxnLst/>
              <a:rect l="l" t="t" r="r" b="b"/>
              <a:pathLst>
                <a:path w="14449" h="8706" extrusionOk="0">
                  <a:moveTo>
                    <a:pt x="7221" y="1"/>
                  </a:moveTo>
                  <a:cubicBezTo>
                    <a:pt x="6361" y="1"/>
                    <a:pt x="5071" y="549"/>
                    <a:pt x="3392" y="1645"/>
                  </a:cubicBezTo>
                  <a:cubicBezTo>
                    <a:pt x="2303" y="2352"/>
                    <a:pt x="1263" y="3122"/>
                    <a:pt x="257" y="3941"/>
                  </a:cubicBezTo>
                  <a:cubicBezTo>
                    <a:pt x="0" y="4156"/>
                    <a:pt x="0" y="4551"/>
                    <a:pt x="257" y="4759"/>
                  </a:cubicBezTo>
                  <a:cubicBezTo>
                    <a:pt x="1263" y="5584"/>
                    <a:pt x="2303" y="6347"/>
                    <a:pt x="3392" y="7062"/>
                  </a:cubicBezTo>
                  <a:cubicBezTo>
                    <a:pt x="5071" y="8151"/>
                    <a:pt x="6361" y="8706"/>
                    <a:pt x="7221" y="8706"/>
                  </a:cubicBezTo>
                  <a:cubicBezTo>
                    <a:pt x="8081" y="8706"/>
                    <a:pt x="9371" y="8151"/>
                    <a:pt x="11057" y="7062"/>
                  </a:cubicBezTo>
                  <a:cubicBezTo>
                    <a:pt x="12139" y="6347"/>
                    <a:pt x="13186" y="5584"/>
                    <a:pt x="14192" y="4759"/>
                  </a:cubicBezTo>
                  <a:cubicBezTo>
                    <a:pt x="14449" y="4551"/>
                    <a:pt x="14449" y="4156"/>
                    <a:pt x="14192" y="3941"/>
                  </a:cubicBezTo>
                  <a:cubicBezTo>
                    <a:pt x="13186" y="3122"/>
                    <a:pt x="12139" y="2352"/>
                    <a:pt x="11057" y="1645"/>
                  </a:cubicBezTo>
                  <a:cubicBezTo>
                    <a:pt x="9371" y="549"/>
                    <a:pt x="8081" y="1"/>
                    <a:pt x="722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64"/>
            <p:cNvSpPr/>
            <p:nvPr/>
          </p:nvSpPr>
          <p:spPr>
            <a:xfrm>
              <a:off x="7947595" y="2386432"/>
              <a:ext cx="208866" cy="228728"/>
            </a:xfrm>
            <a:custGeom>
              <a:avLst/>
              <a:gdLst/>
              <a:ahLst/>
              <a:cxnLst/>
              <a:rect l="l" t="t" r="r" b="b"/>
              <a:pathLst>
                <a:path w="7950" h="8706" extrusionOk="0">
                  <a:moveTo>
                    <a:pt x="7228" y="1"/>
                  </a:moveTo>
                  <a:cubicBezTo>
                    <a:pt x="6368" y="1"/>
                    <a:pt x="5078" y="549"/>
                    <a:pt x="3399" y="1645"/>
                  </a:cubicBezTo>
                  <a:cubicBezTo>
                    <a:pt x="2310" y="2352"/>
                    <a:pt x="1263" y="3122"/>
                    <a:pt x="264" y="3941"/>
                  </a:cubicBezTo>
                  <a:cubicBezTo>
                    <a:pt x="1" y="4156"/>
                    <a:pt x="1" y="4551"/>
                    <a:pt x="264" y="4759"/>
                  </a:cubicBezTo>
                  <a:cubicBezTo>
                    <a:pt x="1263" y="5584"/>
                    <a:pt x="2310" y="6347"/>
                    <a:pt x="3392" y="7062"/>
                  </a:cubicBezTo>
                  <a:cubicBezTo>
                    <a:pt x="5078" y="8151"/>
                    <a:pt x="6368" y="8706"/>
                    <a:pt x="7228" y="8706"/>
                  </a:cubicBezTo>
                  <a:cubicBezTo>
                    <a:pt x="7471" y="8699"/>
                    <a:pt x="7714" y="8664"/>
                    <a:pt x="7949" y="8602"/>
                  </a:cubicBezTo>
                  <a:cubicBezTo>
                    <a:pt x="7145" y="8394"/>
                    <a:pt x="6104" y="7880"/>
                    <a:pt x="4835" y="7062"/>
                  </a:cubicBezTo>
                  <a:cubicBezTo>
                    <a:pt x="3753" y="6347"/>
                    <a:pt x="2706" y="5584"/>
                    <a:pt x="1707" y="4759"/>
                  </a:cubicBezTo>
                  <a:cubicBezTo>
                    <a:pt x="1443" y="4551"/>
                    <a:pt x="1443" y="4156"/>
                    <a:pt x="1707" y="3941"/>
                  </a:cubicBezTo>
                  <a:cubicBezTo>
                    <a:pt x="2706" y="3122"/>
                    <a:pt x="3753" y="2352"/>
                    <a:pt x="4835" y="1645"/>
                  </a:cubicBezTo>
                  <a:cubicBezTo>
                    <a:pt x="6104" y="826"/>
                    <a:pt x="7145" y="306"/>
                    <a:pt x="7949" y="105"/>
                  </a:cubicBezTo>
                  <a:cubicBezTo>
                    <a:pt x="7714" y="35"/>
                    <a:pt x="7471" y="1"/>
                    <a:pt x="722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64"/>
            <p:cNvSpPr/>
            <p:nvPr/>
          </p:nvSpPr>
          <p:spPr>
            <a:xfrm>
              <a:off x="8049269" y="2419063"/>
              <a:ext cx="170062" cy="163678"/>
            </a:xfrm>
            <a:custGeom>
              <a:avLst/>
              <a:gdLst/>
              <a:ahLst/>
              <a:cxnLst/>
              <a:rect l="l" t="t" r="r" b="b"/>
              <a:pathLst>
                <a:path w="6473" h="6230" extrusionOk="0">
                  <a:moveTo>
                    <a:pt x="3359" y="1"/>
                  </a:moveTo>
                  <a:cubicBezTo>
                    <a:pt x="2549" y="1"/>
                    <a:pt x="1753" y="315"/>
                    <a:pt x="1159" y="909"/>
                  </a:cubicBezTo>
                  <a:cubicBezTo>
                    <a:pt x="271" y="1804"/>
                    <a:pt x="1" y="3142"/>
                    <a:pt x="486" y="4301"/>
                  </a:cubicBezTo>
                  <a:cubicBezTo>
                    <a:pt x="965" y="5466"/>
                    <a:pt x="2103" y="6229"/>
                    <a:pt x="3358" y="6229"/>
                  </a:cubicBezTo>
                  <a:cubicBezTo>
                    <a:pt x="5078" y="6222"/>
                    <a:pt x="6472" y="4828"/>
                    <a:pt x="6472" y="3115"/>
                  </a:cubicBezTo>
                  <a:cubicBezTo>
                    <a:pt x="6472" y="1852"/>
                    <a:pt x="5716" y="722"/>
                    <a:pt x="4551" y="236"/>
                  </a:cubicBezTo>
                  <a:cubicBezTo>
                    <a:pt x="4165" y="78"/>
                    <a:pt x="3760" y="1"/>
                    <a:pt x="3359"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64"/>
            <p:cNvSpPr/>
            <p:nvPr/>
          </p:nvSpPr>
          <p:spPr>
            <a:xfrm>
              <a:off x="8055837" y="2418984"/>
              <a:ext cx="97340" cy="163599"/>
            </a:xfrm>
            <a:custGeom>
              <a:avLst/>
              <a:gdLst/>
              <a:ahLst/>
              <a:cxnLst/>
              <a:rect l="l" t="t" r="r" b="b"/>
              <a:pathLst>
                <a:path w="3705" h="6227" extrusionOk="0">
                  <a:moveTo>
                    <a:pt x="3102" y="0"/>
                  </a:moveTo>
                  <a:cubicBezTo>
                    <a:pt x="1427" y="0"/>
                    <a:pt x="1" y="1361"/>
                    <a:pt x="1" y="3111"/>
                  </a:cubicBezTo>
                  <a:cubicBezTo>
                    <a:pt x="1" y="4863"/>
                    <a:pt x="1432" y="6226"/>
                    <a:pt x="3112" y="6226"/>
                  </a:cubicBezTo>
                  <a:cubicBezTo>
                    <a:pt x="3307" y="6226"/>
                    <a:pt x="3505" y="6208"/>
                    <a:pt x="3705" y="6170"/>
                  </a:cubicBezTo>
                  <a:cubicBezTo>
                    <a:pt x="2241" y="5885"/>
                    <a:pt x="1187" y="4602"/>
                    <a:pt x="1180" y="3111"/>
                  </a:cubicBezTo>
                  <a:cubicBezTo>
                    <a:pt x="1187" y="1619"/>
                    <a:pt x="2241" y="343"/>
                    <a:pt x="3705" y="59"/>
                  </a:cubicBezTo>
                  <a:cubicBezTo>
                    <a:pt x="3502" y="19"/>
                    <a:pt x="3300" y="0"/>
                    <a:pt x="3102"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64"/>
            <p:cNvSpPr/>
            <p:nvPr/>
          </p:nvSpPr>
          <p:spPr>
            <a:xfrm>
              <a:off x="8082451" y="2459444"/>
              <a:ext cx="96420" cy="82653"/>
            </a:xfrm>
            <a:custGeom>
              <a:avLst/>
              <a:gdLst/>
              <a:ahLst/>
              <a:cxnLst/>
              <a:rect l="l" t="t" r="r" b="b"/>
              <a:pathLst>
                <a:path w="3670" h="3146" extrusionOk="0">
                  <a:moveTo>
                    <a:pt x="2084" y="1"/>
                  </a:moveTo>
                  <a:cubicBezTo>
                    <a:pt x="1699" y="1"/>
                    <a:pt x="1305" y="143"/>
                    <a:pt x="985" y="461"/>
                  </a:cubicBezTo>
                  <a:cubicBezTo>
                    <a:pt x="0" y="1453"/>
                    <a:pt x="701" y="3145"/>
                    <a:pt x="2095" y="3145"/>
                  </a:cubicBezTo>
                  <a:cubicBezTo>
                    <a:pt x="2962" y="3138"/>
                    <a:pt x="3663" y="2438"/>
                    <a:pt x="3670" y="1571"/>
                  </a:cubicBezTo>
                  <a:cubicBezTo>
                    <a:pt x="3670" y="627"/>
                    <a:pt x="2894" y="1"/>
                    <a:pt x="2084" y="1"/>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64"/>
            <p:cNvSpPr/>
            <p:nvPr/>
          </p:nvSpPr>
          <p:spPr>
            <a:xfrm>
              <a:off x="8096113" y="2459496"/>
              <a:ext cx="57432" cy="82601"/>
            </a:xfrm>
            <a:custGeom>
              <a:avLst/>
              <a:gdLst/>
              <a:ahLst/>
              <a:cxnLst/>
              <a:rect l="l" t="t" r="r" b="b"/>
              <a:pathLst>
                <a:path w="2186" h="3144" extrusionOk="0">
                  <a:moveTo>
                    <a:pt x="1572" y="0"/>
                  </a:moveTo>
                  <a:cubicBezTo>
                    <a:pt x="744" y="0"/>
                    <a:pt x="1" y="666"/>
                    <a:pt x="1" y="1569"/>
                  </a:cubicBezTo>
                  <a:cubicBezTo>
                    <a:pt x="1" y="2473"/>
                    <a:pt x="746" y="3143"/>
                    <a:pt x="1575" y="3143"/>
                  </a:cubicBezTo>
                  <a:cubicBezTo>
                    <a:pt x="1777" y="3143"/>
                    <a:pt x="1983" y="3104"/>
                    <a:pt x="2185" y="3018"/>
                  </a:cubicBezTo>
                  <a:cubicBezTo>
                    <a:pt x="1610" y="2769"/>
                    <a:pt x="1235" y="2200"/>
                    <a:pt x="1235" y="1569"/>
                  </a:cubicBezTo>
                  <a:cubicBezTo>
                    <a:pt x="1235" y="938"/>
                    <a:pt x="1610" y="369"/>
                    <a:pt x="2185" y="126"/>
                  </a:cubicBezTo>
                  <a:cubicBezTo>
                    <a:pt x="1982" y="40"/>
                    <a:pt x="1775" y="0"/>
                    <a:pt x="1572"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64"/>
            <p:cNvSpPr/>
            <p:nvPr/>
          </p:nvSpPr>
          <p:spPr>
            <a:xfrm>
              <a:off x="8254563" y="2401513"/>
              <a:ext cx="38174" cy="26325"/>
            </a:xfrm>
            <a:custGeom>
              <a:avLst/>
              <a:gdLst/>
              <a:ahLst/>
              <a:cxnLst/>
              <a:rect l="l" t="t" r="r" b="b"/>
              <a:pathLst>
                <a:path w="1453" h="1002" extrusionOk="0">
                  <a:moveTo>
                    <a:pt x="343" y="1"/>
                  </a:moveTo>
                  <a:cubicBezTo>
                    <a:pt x="142" y="1"/>
                    <a:pt x="1" y="290"/>
                    <a:pt x="212" y="433"/>
                  </a:cubicBezTo>
                  <a:lnTo>
                    <a:pt x="219" y="433"/>
                  </a:lnTo>
                  <a:cubicBezTo>
                    <a:pt x="469" y="599"/>
                    <a:pt x="725" y="772"/>
                    <a:pt x="989" y="960"/>
                  </a:cubicBezTo>
                  <a:cubicBezTo>
                    <a:pt x="1033" y="989"/>
                    <a:pt x="1078" y="1002"/>
                    <a:pt x="1119" y="1002"/>
                  </a:cubicBezTo>
                  <a:cubicBezTo>
                    <a:pt x="1314" y="1002"/>
                    <a:pt x="1452" y="727"/>
                    <a:pt x="1253" y="578"/>
                  </a:cubicBezTo>
                  <a:cubicBezTo>
                    <a:pt x="996" y="391"/>
                    <a:pt x="732" y="211"/>
                    <a:pt x="476" y="44"/>
                  </a:cubicBezTo>
                  <a:cubicBezTo>
                    <a:pt x="431" y="14"/>
                    <a:pt x="385" y="1"/>
                    <a:pt x="343"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64"/>
            <p:cNvSpPr/>
            <p:nvPr/>
          </p:nvSpPr>
          <p:spPr>
            <a:xfrm>
              <a:off x="8013933" y="2347996"/>
              <a:ext cx="230331" cy="58693"/>
            </a:xfrm>
            <a:custGeom>
              <a:avLst/>
              <a:gdLst/>
              <a:ahLst/>
              <a:cxnLst/>
              <a:rect l="l" t="t" r="r" b="b"/>
              <a:pathLst>
                <a:path w="8767" h="2234" extrusionOk="0">
                  <a:moveTo>
                    <a:pt x="4710" y="0"/>
                  </a:moveTo>
                  <a:cubicBezTo>
                    <a:pt x="3566" y="0"/>
                    <a:pt x="2095" y="590"/>
                    <a:pt x="201" y="1804"/>
                  </a:cubicBezTo>
                  <a:cubicBezTo>
                    <a:pt x="0" y="1929"/>
                    <a:pt x="90" y="2227"/>
                    <a:pt x="326" y="2227"/>
                  </a:cubicBezTo>
                  <a:lnTo>
                    <a:pt x="319" y="2234"/>
                  </a:lnTo>
                  <a:cubicBezTo>
                    <a:pt x="368" y="2234"/>
                    <a:pt x="410" y="2220"/>
                    <a:pt x="444" y="2199"/>
                  </a:cubicBezTo>
                  <a:cubicBezTo>
                    <a:pt x="2268" y="1034"/>
                    <a:pt x="3656" y="472"/>
                    <a:pt x="4703" y="472"/>
                  </a:cubicBezTo>
                  <a:cubicBezTo>
                    <a:pt x="5626" y="472"/>
                    <a:pt x="6798" y="909"/>
                    <a:pt x="8303" y="1790"/>
                  </a:cubicBezTo>
                  <a:cubicBezTo>
                    <a:pt x="8346" y="1815"/>
                    <a:pt x="8389" y="1827"/>
                    <a:pt x="8428" y="1827"/>
                  </a:cubicBezTo>
                  <a:cubicBezTo>
                    <a:pt x="8636" y="1827"/>
                    <a:pt x="8767" y="1521"/>
                    <a:pt x="8546" y="1387"/>
                  </a:cubicBezTo>
                  <a:cubicBezTo>
                    <a:pt x="6964" y="458"/>
                    <a:pt x="5709" y="0"/>
                    <a:pt x="4710"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64"/>
            <p:cNvSpPr/>
            <p:nvPr/>
          </p:nvSpPr>
          <p:spPr>
            <a:xfrm>
              <a:off x="8147686" y="2462097"/>
              <a:ext cx="33366" cy="28427"/>
            </a:xfrm>
            <a:custGeom>
              <a:avLst/>
              <a:gdLst/>
              <a:ahLst/>
              <a:cxnLst/>
              <a:rect l="l" t="t" r="r" b="b"/>
              <a:pathLst>
                <a:path w="1270" h="1082" extrusionOk="0">
                  <a:moveTo>
                    <a:pt x="546" y="0"/>
                  </a:moveTo>
                  <a:cubicBezTo>
                    <a:pt x="268" y="0"/>
                    <a:pt x="0" y="216"/>
                    <a:pt x="0" y="540"/>
                  </a:cubicBezTo>
                  <a:cubicBezTo>
                    <a:pt x="0" y="839"/>
                    <a:pt x="243" y="1081"/>
                    <a:pt x="541" y="1081"/>
                  </a:cubicBezTo>
                  <a:cubicBezTo>
                    <a:pt x="1027" y="1081"/>
                    <a:pt x="1270" y="499"/>
                    <a:pt x="923" y="159"/>
                  </a:cubicBezTo>
                  <a:cubicBezTo>
                    <a:pt x="813" y="49"/>
                    <a:pt x="678" y="0"/>
                    <a:pt x="54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0" name="Google Shape;8900;p64"/>
          <p:cNvGrpSpPr/>
          <p:nvPr/>
        </p:nvGrpSpPr>
        <p:grpSpPr>
          <a:xfrm>
            <a:off x="6400644" y="2310269"/>
            <a:ext cx="275362" cy="338784"/>
            <a:chOff x="6400644" y="2310269"/>
            <a:chExt cx="275362" cy="338784"/>
          </a:xfrm>
        </p:grpSpPr>
        <p:sp>
          <p:nvSpPr>
            <p:cNvPr id="8901" name="Google Shape;8901;p64"/>
            <p:cNvSpPr/>
            <p:nvPr/>
          </p:nvSpPr>
          <p:spPr>
            <a:xfrm>
              <a:off x="6503789" y="2310269"/>
              <a:ext cx="69070" cy="45399"/>
            </a:xfrm>
            <a:custGeom>
              <a:avLst/>
              <a:gdLst/>
              <a:ahLst/>
              <a:cxnLst/>
              <a:rect l="l" t="t" r="r" b="b"/>
              <a:pathLst>
                <a:path w="2629" h="1728" extrusionOk="0">
                  <a:moveTo>
                    <a:pt x="1242" y="0"/>
                  </a:moveTo>
                  <a:cubicBezTo>
                    <a:pt x="555" y="0"/>
                    <a:pt x="0" y="555"/>
                    <a:pt x="0" y="1242"/>
                  </a:cubicBezTo>
                  <a:lnTo>
                    <a:pt x="0" y="1728"/>
                  </a:lnTo>
                  <a:lnTo>
                    <a:pt x="382" y="1728"/>
                  </a:lnTo>
                  <a:lnTo>
                    <a:pt x="382" y="1242"/>
                  </a:lnTo>
                  <a:cubicBezTo>
                    <a:pt x="382" y="763"/>
                    <a:pt x="770" y="382"/>
                    <a:pt x="1242" y="382"/>
                  </a:cubicBezTo>
                  <a:lnTo>
                    <a:pt x="1380" y="382"/>
                  </a:lnTo>
                  <a:cubicBezTo>
                    <a:pt x="1859" y="382"/>
                    <a:pt x="2241" y="763"/>
                    <a:pt x="2241" y="1242"/>
                  </a:cubicBezTo>
                  <a:lnTo>
                    <a:pt x="2241" y="1728"/>
                  </a:lnTo>
                  <a:lnTo>
                    <a:pt x="2629" y="1728"/>
                  </a:lnTo>
                  <a:lnTo>
                    <a:pt x="2629" y="1242"/>
                  </a:lnTo>
                  <a:cubicBezTo>
                    <a:pt x="2622" y="555"/>
                    <a:pt x="2067" y="0"/>
                    <a:pt x="13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64"/>
            <p:cNvSpPr/>
            <p:nvPr/>
          </p:nvSpPr>
          <p:spPr>
            <a:xfrm>
              <a:off x="6434351" y="2389533"/>
              <a:ext cx="207763" cy="259520"/>
            </a:xfrm>
            <a:custGeom>
              <a:avLst/>
              <a:gdLst/>
              <a:ahLst/>
              <a:cxnLst/>
              <a:rect l="l" t="t" r="r" b="b"/>
              <a:pathLst>
                <a:path w="7908" h="9878" extrusionOk="0">
                  <a:moveTo>
                    <a:pt x="0" y="1"/>
                  </a:moveTo>
                  <a:lnTo>
                    <a:pt x="500" y="9226"/>
                  </a:lnTo>
                  <a:cubicBezTo>
                    <a:pt x="521" y="9593"/>
                    <a:pt x="826" y="9878"/>
                    <a:pt x="1193" y="9878"/>
                  </a:cubicBezTo>
                  <a:lnTo>
                    <a:pt x="6694" y="9878"/>
                  </a:lnTo>
                  <a:cubicBezTo>
                    <a:pt x="7055" y="9871"/>
                    <a:pt x="7360" y="9587"/>
                    <a:pt x="7381" y="9226"/>
                  </a:cubicBezTo>
                  <a:lnTo>
                    <a:pt x="790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64"/>
            <p:cNvSpPr/>
            <p:nvPr/>
          </p:nvSpPr>
          <p:spPr>
            <a:xfrm>
              <a:off x="6447645" y="2389533"/>
              <a:ext cx="194653" cy="259520"/>
            </a:xfrm>
            <a:custGeom>
              <a:avLst/>
              <a:gdLst/>
              <a:ahLst/>
              <a:cxnLst/>
              <a:rect l="l" t="t" r="r" b="b"/>
              <a:pathLst>
                <a:path w="7409" h="9878" extrusionOk="0">
                  <a:moveTo>
                    <a:pt x="5113" y="1"/>
                  </a:moveTo>
                  <a:lnTo>
                    <a:pt x="4877" y="8595"/>
                  </a:lnTo>
                  <a:cubicBezTo>
                    <a:pt x="4863" y="8969"/>
                    <a:pt x="4558" y="9261"/>
                    <a:pt x="4190" y="9267"/>
                  </a:cubicBezTo>
                  <a:lnTo>
                    <a:pt x="1" y="9267"/>
                  </a:lnTo>
                  <a:cubicBezTo>
                    <a:pt x="42" y="9614"/>
                    <a:pt x="341" y="9878"/>
                    <a:pt x="687" y="9878"/>
                  </a:cubicBezTo>
                  <a:lnTo>
                    <a:pt x="6188" y="9878"/>
                  </a:lnTo>
                  <a:cubicBezTo>
                    <a:pt x="6555" y="9878"/>
                    <a:pt x="6861" y="9593"/>
                    <a:pt x="6881" y="9226"/>
                  </a:cubicBezTo>
                  <a:lnTo>
                    <a:pt x="7409" y="8"/>
                  </a:lnTo>
                  <a:lnTo>
                    <a:pt x="5113"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64"/>
            <p:cNvSpPr/>
            <p:nvPr/>
          </p:nvSpPr>
          <p:spPr>
            <a:xfrm>
              <a:off x="6434351" y="2343424"/>
              <a:ext cx="207211" cy="42850"/>
            </a:xfrm>
            <a:custGeom>
              <a:avLst/>
              <a:gdLst/>
              <a:ahLst/>
              <a:cxnLst/>
              <a:rect l="l" t="t" r="r" b="b"/>
              <a:pathLst>
                <a:path w="7887" h="1631" extrusionOk="0">
                  <a:moveTo>
                    <a:pt x="1589" y="1"/>
                  </a:moveTo>
                  <a:cubicBezTo>
                    <a:pt x="708" y="1"/>
                    <a:pt x="0" y="708"/>
                    <a:pt x="0" y="1589"/>
                  </a:cubicBezTo>
                  <a:lnTo>
                    <a:pt x="0" y="1631"/>
                  </a:lnTo>
                  <a:lnTo>
                    <a:pt x="7887" y="1631"/>
                  </a:lnTo>
                  <a:lnTo>
                    <a:pt x="7887" y="1589"/>
                  </a:lnTo>
                  <a:cubicBezTo>
                    <a:pt x="7887" y="715"/>
                    <a:pt x="7179" y="8"/>
                    <a:pt x="63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64"/>
            <p:cNvSpPr/>
            <p:nvPr/>
          </p:nvSpPr>
          <p:spPr>
            <a:xfrm>
              <a:off x="6555178" y="2343424"/>
              <a:ext cx="86568" cy="42850"/>
            </a:xfrm>
            <a:custGeom>
              <a:avLst/>
              <a:gdLst/>
              <a:ahLst/>
              <a:cxnLst/>
              <a:rect l="l" t="t" r="r" b="b"/>
              <a:pathLst>
                <a:path w="3295" h="1631" extrusionOk="0">
                  <a:moveTo>
                    <a:pt x="0" y="1"/>
                  </a:moveTo>
                  <a:cubicBezTo>
                    <a:pt x="888" y="1"/>
                    <a:pt x="1609" y="722"/>
                    <a:pt x="1609" y="1610"/>
                  </a:cubicBezTo>
                  <a:lnTo>
                    <a:pt x="1609" y="1631"/>
                  </a:lnTo>
                  <a:lnTo>
                    <a:pt x="3295" y="1631"/>
                  </a:lnTo>
                  <a:lnTo>
                    <a:pt x="3295" y="1610"/>
                  </a:lnTo>
                  <a:cubicBezTo>
                    <a:pt x="3295" y="722"/>
                    <a:pt x="2573" y="1"/>
                    <a:pt x="16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64"/>
            <p:cNvSpPr/>
            <p:nvPr/>
          </p:nvSpPr>
          <p:spPr>
            <a:xfrm>
              <a:off x="6400644" y="2368751"/>
              <a:ext cx="275362" cy="30844"/>
            </a:xfrm>
            <a:custGeom>
              <a:avLst/>
              <a:gdLst/>
              <a:ahLst/>
              <a:cxnLst/>
              <a:rect l="l" t="t" r="r" b="b"/>
              <a:pathLst>
                <a:path w="10481" h="1174" extrusionOk="0">
                  <a:moveTo>
                    <a:pt x="583" y="1"/>
                  </a:moveTo>
                  <a:cubicBezTo>
                    <a:pt x="257" y="1"/>
                    <a:pt x="0" y="265"/>
                    <a:pt x="0" y="584"/>
                  </a:cubicBezTo>
                  <a:lnTo>
                    <a:pt x="0" y="597"/>
                  </a:lnTo>
                  <a:cubicBezTo>
                    <a:pt x="0" y="917"/>
                    <a:pt x="257" y="1173"/>
                    <a:pt x="583" y="1173"/>
                  </a:cubicBezTo>
                  <a:lnTo>
                    <a:pt x="9898" y="1173"/>
                  </a:lnTo>
                  <a:cubicBezTo>
                    <a:pt x="10217" y="1173"/>
                    <a:pt x="10481" y="917"/>
                    <a:pt x="10481" y="597"/>
                  </a:cubicBezTo>
                  <a:lnTo>
                    <a:pt x="10481" y="584"/>
                  </a:lnTo>
                  <a:cubicBezTo>
                    <a:pt x="10474" y="265"/>
                    <a:pt x="10217" y="1"/>
                    <a:pt x="989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64"/>
            <p:cNvSpPr/>
            <p:nvPr/>
          </p:nvSpPr>
          <p:spPr>
            <a:xfrm>
              <a:off x="6400644" y="2368751"/>
              <a:ext cx="275362" cy="31028"/>
            </a:xfrm>
            <a:custGeom>
              <a:avLst/>
              <a:gdLst/>
              <a:ahLst/>
              <a:cxnLst/>
              <a:rect l="l" t="t" r="r" b="b"/>
              <a:pathLst>
                <a:path w="10481" h="1181" extrusionOk="0">
                  <a:moveTo>
                    <a:pt x="8677" y="1"/>
                  </a:moveTo>
                  <a:cubicBezTo>
                    <a:pt x="8677" y="327"/>
                    <a:pt x="8414" y="591"/>
                    <a:pt x="8088" y="591"/>
                  </a:cubicBezTo>
                  <a:lnTo>
                    <a:pt x="0" y="591"/>
                  </a:lnTo>
                  <a:cubicBezTo>
                    <a:pt x="0" y="917"/>
                    <a:pt x="264" y="1180"/>
                    <a:pt x="590" y="1180"/>
                  </a:cubicBezTo>
                  <a:lnTo>
                    <a:pt x="9891" y="1180"/>
                  </a:lnTo>
                  <a:cubicBezTo>
                    <a:pt x="10217" y="1180"/>
                    <a:pt x="10481" y="917"/>
                    <a:pt x="10481" y="591"/>
                  </a:cubicBezTo>
                  <a:cubicBezTo>
                    <a:pt x="10481" y="265"/>
                    <a:pt x="10217" y="1"/>
                    <a:pt x="989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64"/>
            <p:cNvSpPr/>
            <p:nvPr/>
          </p:nvSpPr>
          <p:spPr>
            <a:xfrm>
              <a:off x="6528748" y="2430912"/>
              <a:ext cx="19153" cy="165858"/>
            </a:xfrm>
            <a:custGeom>
              <a:avLst/>
              <a:gdLst/>
              <a:ahLst/>
              <a:cxnLst/>
              <a:rect l="l" t="t" r="r" b="b"/>
              <a:pathLst>
                <a:path w="729" h="6313" extrusionOk="0">
                  <a:moveTo>
                    <a:pt x="349" y="0"/>
                  </a:moveTo>
                  <a:cubicBezTo>
                    <a:pt x="154" y="0"/>
                    <a:pt x="0" y="164"/>
                    <a:pt x="0" y="354"/>
                  </a:cubicBezTo>
                  <a:lnTo>
                    <a:pt x="0" y="5951"/>
                  </a:lnTo>
                  <a:cubicBezTo>
                    <a:pt x="0" y="6153"/>
                    <a:pt x="160" y="6312"/>
                    <a:pt x="361" y="6312"/>
                  </a:cubicBezTo>
                  <a:lnTo>
                    <a:pt x="368" y="6312"/>
                  </a:lnTo>
                  <a:cubicBezTo>
                    <a:pt x="562" y="6312"/>
                    <a:pt x="729" y="6153"/>
                    <a:pt x="729" y="5951"/>
                  </a:cubicBezTo>
                  <a:lnTo>
                    <a:pt x="729" y="354"/>
                  </a:lnTo>
                  <a:cubicBezTo>
                    <a:pt x="729" y="160"/>
                    <a:pt x="562" y="0"/>
                    <a:pt x="368" y="0"/>
                  </a:cubicBezTo>
                  <a:lnTo>
                    <a:pt x="361" y="0"/>
                  </a:lnTo>
                  <a:cubicBezTo>
                    <a:pt x="357" y="0"/>
                    <a:pt x="353" y="0"/>
                    <a:pt x="34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64"/>
            <p:cNvSpPr/>
            <p:nvPr/>
          </p:nvSpPr>
          <p:spPr>
            <a:xfrm>
              <a:off x="6582870" y="2430912"/>
              <a:ext cx="23356" cy="165438"/>
            </a:xfrm>
            <a:custGeom>
              <a:avLst/>
              <a:gdLst/>
              <a:ahLst/>
              <a:cxnLst/>
              <a:rect l="l" t="t" r="r" b="b"/>
              <a:pathLst>
                <a:path w="889" h="6297" extrusionOk="0">
                  <a:moveTo>
                    <a:pt x="508" y="0"/>
                  </a:moveTo>
                  <a:cubicBezTo>
                    <a:pt x="320" y="0"/>
                    <a:pt x="167" y="157"/>
                    <a:pt x="160" y="347"/>
                  </a:cubicBezTo>
                  <a:lnTo>
                    <a:pt x="0" y="5938"/>
                  </a:lnTo>
                  <a:cubicBezTo>
                    <a:pt x="4" y="6175"/>
                    <a:pt x="185" y="6297"/>
                    <a:pt x="365" y="6297"/>
                  </a:cubicBezTo>
                  <a:cubicBezTo>
                    <a:pt x="537" y="6297"/>
                    <a:pt x="708" y="6186"/>
                    <a:pt x="722" y="5958"/>
                  </a:cubicBezTo>
                  <a:lnTo>
                    <a:pt x="881" y="368"/>
                  </a:lnTo>
                  <a:cubicBezTo>
                    <a:pt x="888" y="167"/>
                    <a:pt x="722" y="0"/>
                    <a:pt x="521" y="0"/>
                  </a:cubicBezTo>
                  <a:cubicBezTo>
                    <a:pt x="517" y="0"/>
                    <a:pt x="513" y="0"/>
                    <a:pt x="50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64"/>
            <p:cNvSpPr/>
            <p:nvPr/>
          </p:nvSpPr>
          <p:spPr>
            <a:xfrm>
              <a:off x="6470423" y="2430912"/>
              <a:ext cx="23356" cy="165438"/>
            </a:xfrm>
            <a:custGeom>
              <a:avLst/>
              <a:gdLst/>
              <a:ahLst/>
              <a:cxnLst/>
              <a:rect l="l" t="t" r="r" b="b"/>
              <a:pathLst>
                <a:path w="889" h="6297" extrusionOk="0">
                  <a:moveTo>
                    <a:pt x="381" y="0"/>
                  </a:moveTo>
                  <a:cubicBezTo>
                    <a:pt x="377" y="0"/>
                    <a:pt x="373" y="0"/>
                    <a:pt x="368" y="0"/>
                  </a:cubicBezTo>
                  <a:cubicBezTo>
                    <a:pt x="160" y="0"/>
                    <a:pt x="1" y="167"/>
                    <a:pt x="8" y="368"/>
                  </a:cubicBezTo>
                  <a:lnTo>
                    <a:pt x="160" y="5958"/>
                  </a:lnTo>
                  <a:cubicBezTo>
                    <a:pt x="177" y="6186"/>
                    <a:pt x="350" y="6297"/>
                    <a:pt x="523" y="6297"/>
                  </a:cubicBezTo>
                  <a:cubicBezTo>
                    <a:pt x="704" y="6297"/>
                    <a:pt x="885" y="6175"/>
                    <a:pt x="889" y="5938"/>
                  </a:cubicBezTo>
                  <a:lnTo>
                    <a:pt x="729" y="347"/>
                  </a:lnTo>
                  <a:cubicBezTo>
                    <a:pt x="722" y="157"/>
                    <a:pt x="569" y="0"/>
                    <a:pt x="38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64"/>
            <p:cNvSpPr/>
            <p:nvPr/>
          </p:nvSpPr>
          <p:spPr>
            <a:xfrm>
              <a:off x="6529668" y="2430912"/>
              <a:ext cx="18233" cy="165858"/>
            </a:xfrm>
            <a:custGeom>
              <a:avLst/>
              <a:gdLst/>
              <a:ahLst/>
              <a:cxnLst/>
              <a:rect l="l" t="t" r="r" b="b"/>
              <a:pathLst>
                <a:path w="694" h="6313" extrusionOk="0">
                  <a:moveTo>
                    <a:pt x="338" y="0"/>
                  </a:moveTo>
                  <a:cubicBezTo>
                    <a:pt x="334" y="0"/>
                    <a:pt x="330" y="0"/>
                    <a:pt x="326" y="0"/>
                  </a:cubicBezTo>
                  <a:lnTo>
                    <a:pt x="319" y="0"/>
                  </a:lnTo>
                  <a:cubicBezTo>
                    <a:pt x="333" y="42"/>
                    <a:pt x="347" y="90"/>
                    <a:pt x="347" y="139"/>
                  </a:cubicBezTo>
                  <a:lnTo>
                    <a:pt x="347" y="5730"/>
                  </a:lnTo>
                  <a:cubicBezTo>
                    <a:pt x="347" y="5924"/>
                    <a:pt x="194" y="6083"/>
                    <a:pt x="0" y="6090"/>
                  </a:cubicBezTo>
                  <a:cubicBezTo>
                    <a:pt x="56" y="6222"/>
                    <a:pt x="187" y="6312"/>
                    <a:pt x="333" y="6312"/>
                  </a:cubicBezTo>
                  <a:cubicBezTo>
                    <a:pt x="527" y="6312"/>
                    <a:pt x="694" y="6146"/>
                    <a:pt x="694" y="5951"/>
                  </a:cubicBezTo>
                  <a:lnTo>
                    <a:pt x="694" y="361"/>
                  </a:lnTo>
                  <a:cubicBezTo>
                    <a:pt x="694" y="164"/>
                    <a:pt x="534" y="0"/>
                    <a:pt x="33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64"/>
            <p:cNvSpPr/>
            <p:nvPr/>
          </p:nvSpPr>
          <p:spPr>
            <a:xfrm>
              <a:off x="6583789" y="2430912"/>
              <a:ext cx="22437" cy="165858"/>
            </a:xfrm>
            <a:custGeom>
              <a:avLst/>
              <a:gdLst/>
              <a:ahLst/>
              <a:cxnLst/>
              <a:rect l="l" t="t" r="r" b="b"/>
              <a:pathLst>
                <a:path w="854" h="6313" extrusionOk="0">
                  <a:moveTo>
                    <a:pt x="498" y="0"/>
                  </a:moveTo>
                  <a:cubicBezTo>
                    <a:pt x="494" y="0"/>
                    <a:pt x="490" y="0"/>
                    <a:pt x="486" y="0"/>
                  </a:cubicBezTo>
                  <a:lnTo>
                    <a:pt x="472" y="0"/>
                  </a:lnTo>
                  <a:cubicBezTo>
                    <a:pt x="493" y="42"/>
                    <a:pt x="506" y="97"/>
                    <a:pt x="500" y="153"/>
                  </a:cubicBezTo>
                  <a:lnTo>
                    <a:pt x="347" y="5743"/>
                  </a:lnTo>
                  <a:cubicBezTo>
                    <a:pt x="340" y="5931"/>
                    <a:pt x="187" y="6083"/>
                    <a:pt x="0" y="6090"/>
                  </a:cubicBezTo>
                  <a:cubicBezTo>
                    <a:pt x="62" y="6243"/>
                    <a:pt x="194" y="6312"/>
                    <a:pt x="327" y="6312"/>
                  </a:cubicBezTo>
                  <a:cubicBezTo>
                    <a:pt x="508" y="6312"/>
                    <a:pt x="690" y="6183"/>
                    <a:pt x="694" y="5958"/>
                  </a:cubicBezTo>
                  <a:lnTo>
                    <a:pt x="846" y="368"/>
                  </a:lnTo>
                  <a:cubicBezTo>
                    <a:pt x="853" y="164"/>
                    <a:pt x="693" y="0"/>
                    <a:pt x="4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64"/>
            <p:cNvSpPr/>
            <p:nvPr/>
          </p:nvSpPr>
          <p:spPr>
            <a:xfrm>
              <a:off x="6475547" y="2430912"/>
              <a:ext cx="18338" cy="165963"/>
            </a:xfrm>
            <a:custGeom>
              <a:avLst/>
              <a:gdLst/>
              <a:ahLst/>
              <a:cxnLst/>
              <a:rect l="l" t="t" r="r" b="b"/>
              <a:pathLst>
                <a:path w="698" h="6317" extrusionOk="0">
                  <a:moveTo>
                    <a:pt x="160" y="0"/>
                  </a:moveTo>
                  <a:cubicBezTo>
                    <a:pt x="173" y="42"/>
                    <a:pt x="187" y="90"/>
                    <a:pt x="187" y="132"/>
                  </a:cubicBezTo>
                  <a:lnTo>
                    <a:pt x="347" y="5723"/>
                  </a:lnTo>
                  <a:cubicBezTo>
                    <a:pt x="347" y="5924"/>
                    <a:pt x="194" y="6090"/>
                    <a:pt x="0" y="6097"/>
                  </a:cubicBezTo>
                  <a:cubicBezTo>
                    <a:pt x="63" y="6248"/>
                    <a:pt x="192" y="6316"/>
                    <a:pt x="323" y="6316"/>
                  </a:cubicBezTo>
                  <a:cubicBezTo>
                    <a:pt x="510" y="6316"/>
                    <a:pt x="698" y="6177"/>
                    <a:pt x="694" y="5945"/>
                  </a:cubicBezTo>
                  <a:lnTo>
                    <a:pt x="534" y="347"/>
                  </a:lnTo>
                  <a:cubicBezTo>
                    <a:pt x="520" y="153"/>
                    <a:pt x="368" y="0"/>
                    <a:pt x="1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4" name="Google Shape;8914;p64"/>
          <p:cNvGrpSpPr/>
          <p:nvPr/>
        </p:nvGrpSpPr>
        <p:grpSpPr>
          <a:xfrm>
            <a:off x="1342268" y="4161009"/>
            <a:ext cx="359565" cy="358094"/>
            <a:chOff x="1342268" y="4161009"/>
            <a:chExt cx="359565" cy="358094"/>
          </a:xfrm>
        </p:grpSpPr>
        <p:sp>
          <p:nvSpPr>
            <p:cNvPr id="8915" name="Google Shape;8915;p64"/>
            <p:cNvSpPr/>
            <p:nvPr/>
          </p:nvSpPr>
          <p:spPr>
            <a:xfrm>
              <a:off x="1342268" y="4371845"/>
              <a:ext cx="65077" cy="147257"/>
            </a:xfrm>
            <a:custGeom>
              <a:avLst/>
              <a:gdLst/>
              <a:ahLst/>
              <a:cxnLst/>
              <a:rect l="l" t="t" r="r" b="b"/>
              <a:pathLst>
                <a:path w="2477" h="5605" extrusionOk="0">
                  <a:moveTo>
                    <a:pt x="354" y="0"/>
                  </a:moveTo>
                  <a:cubicBezTo>
                    <a:pt x="160" y="0"/>
                    <a:pt x="1" y="160"/>
                    <a:pt x="1" y="354"/>
                  </a:cubicBezTo>
                  <a:lnTo>
                    <a:pt x="1" y="5605"/>
                  </a:lnTo>
                  <a:lnTo>
                    <a:pt x="2477" y="5605"/>
                  </a:lnTo>
                  <a:lnTo>
                    <a:pt x="2477" y="354"/>
                  </a:lnTo>
                  <a:cubicBezTo>
                    <a:pt x="2477" y="160"/>
                    <a:pt x="2310" y="0"/>
                    <a:pt x="2116" y="0"/>
                  </a:cubicBez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64"/>
            <p:cNvSpPr/>
            <p:nvPr/>
          </p:nvSpPr>
          <p:spPr>
            <a:xfrm>
              <a:off x="1342268" y="4371845"/>
              <a:ext cx="31002" cy="147257"/>
            </a:xfrm>
            <a:custGeom>
              <a:avLst/>
              <a:gdLst/>
              <a:ahLst/>
              <a:cxnLst/>
              <a:rect l="l" t="t" r="r" b="b"/>
              <a:pathLst>
                <a:path w="1180" h="5605" extrusionOk="0">
                  <a:moveTo>
                    <a:pt x="354" y="0"/>
                  </a:moveTo>
                  <a:cubicBezTo>
                    <a:pt x="160" y="0"/>
                    <a:pt x="1" y="160"/>
                    <a:pt x="1" y="354"/>
                  </a:cubicBezTo>
                  <a:lnTo>
                    <a:pt x="1" y="5605"/>
                  </a:lnTo>
                  <a:lnTo>
                    <a:pt x="826" y="5605"/>
                  </a:lnTo>
                  <a:lnTo>
                    <a:pt x="826" y="354"/>
                  </a:lnTo>
                  <a:cubicBezTo>
                    <a:pt x="826" y="160"/>
                    <a:pt x="986" y="0"/>
                    <a:pt x="118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64"/>
            <p:cNvSpPr/>
            <p:nvPr/>
          </p:nvSpPr>
          <p:spPr>
            <a:xfrm>
              <a:off x="1440501" y="4335589"/>
              <a:ext cx="65077" cy="183513"/>
            </a:xfrm>
            <a:custGeom>
              <a:avLst/>
              <a:gdLst/>
              <a:ahLst/>
              <a:cxnLst/>
              <a:rect l="l" t="t" r="r" b="b"/>
              <a:pathLst>
                <a:path w="2477" h="6985" extrusionOk="0">
                  <a:moveTo>
                    <a:pt x="354" y="0"/>
                  </a:moveTo>
                  <a:cubicBezTo>
                    <a:pt x="160" y="0"/>
                    <a:pt x="0" y="153"/>
                    <a:pt x="0" y="354"/>
                  </a:cubicBezTo>
                  <a:lnTo>
                    <a:pt x="0" y="6985"/>
                  </a:lnTo>
                  <a:lnTo>
                    <a:pt x="2476" y="6985"/>
                  </a:lnTo>
                  <a:lnTo>
                    <a:pt x="2476" y="354"/>
                  </a:lnTo>
                  <a:cubicBezTo>
                    <a:pt x="2476" y="153"/>
                    <a:pt x="2317" y="0"/>
                    <a:pt x="2116"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64"/>
            <p:cNvSpPr/>
            <p:nvPr/>
          </p:nvSpPr>
          <p:spPr>
            <a:xfrm>
              <a:off x="1440501" y="4335589"/>
              <a:ext cx="31002" cy="183513"/>
            </a:xfrm>
            <a:custGeom>
              <a:avLst/>
              <a:gdLst/>
              <a:ahLst/>
              <a:cxnLst/>
              <a:rect l="l" t="t" r="r" b="b"/>
              <a:pathLst>
                <a:path w="1180" h="6985" extrusionOk="0">
                  <a:moveTo>
                    <a:pt x="354" y="0"/>
                  </a:moveTo>
                  <a:cubicBezTo>
                    <a:pt x="160" y="0"/>
                    <a:pt x="0" y="153"/>
                    <a:pt x="0" y="354"/>
                  </a:cubicBezTo>
                  <a:lnTo>
                    <a:pt x="0" y="6985"/>
                  </a:lnTo>
                  <a:lnTo>
                    <a:pt x="826" y="6985"/>
                  </a:lnTo>
                  <a:lnTo>
                    <a:pt x="826" y="354"/>
                  </a:lnTo>
                  <a:cubicBezTo>
                    <a:pt x="826" y="153"/>
                    <a:pt x="985" y="0"/>
                    <a:pt x="117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64"/>
            <p:cNvSpPr/>
            <p:nvPr/>
          </p:nvSpPr>
          <p:spPr>
            <a:xfrm>
              <a:off x="1538707" y="4299123"/>
              <a:ext cx="64919" cy="219980"/>
            </a:xfrm>
            <a:custGeom>
              <a:avLst/>
              <a:gdLst/>
              <a:ahLst/>
              <a:cxnLst/>
              <a:rect l="l" t="t" r="r" b="b"/>
              <a:pathLst>
                <a:path w="2471" h="8373" extrusionOk="0">
                  <a:moveTo>
                    <a:pt x="355" y="1"/>
                  </a:moveTo>
                  <a:cubicBezTo>
                    <a:pt x="153" y="1"/>
                    <a:pt x="1" y="160"/>
                    <a:pt x="1" y="355"/>
                  </a:cubicBezTo>
                  <a:lnTo>
                    <a:pt x="1" y="8373"/>
                  </a:lnTo>
                  <a:lnTo>
                    <a:pt x="2470" y="8373"/>
                  </a:lnTo>
                  <a:lnTo>
                    <a:pt x="2470" y="355"/>
                  </a:lnTo>
                  <a:cubicBezTo>
                    <a:pt x="2470" y="160"/>
                    <a:pt x="2311" y="1"/>
                    <a:pt x="211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64"/>
            <p:cNvSpPr/>
            <p:nvPr/>
          </p:nvSpPr>
          <p:spPr>
            <a:xfrm>
              <a:off x="1538707" y="4299123"/>
              <a:ext cx="31002" cy="219980"/>
            </a:xfrm>
            <a:custGeom>
              <a:avLst/>
              <a:gdLst/>
              <a:ahLst/>
              <a:cxnLst/>
              <a:rect l="l" t="t" r="r" b="b"/>
              <a:pathLst>
                <a:path w="1180" h="8373" extrusionOk="0">
                  <a:moveTo>
                    <a:pt x="355" y="1"/>
                  </a:moveTo>
                  <a:cubicBezTo>
                    <a:pt x="153" y="1"/>
                    <a:pt x="1" y="160"/>
                    <a:pt x="1" y="355"/>
                  </a:cubicBezTo>
                  <a:lnTo>
                    <a:pt x="1" y="8373"/>
                  </a:lnTo>
                  <a:lnTo>
                    <a:pt x="826" y="8373"/>
                  </a:lnTo>
                  <a:lnTo>
                    <a:pt x="826" y="355"/>
                  </a:lnTo>
                  <a:cubicBezTo>
                    <a:pt x="826" y="160"/>
                    <a:pt x="986" y="1"/>
                    <a:pt x="1180" y="1"/>
                  </a:cubicBezTo>
                  <a:close/>
                </a:path>
              </a:pathLst>
            </a:custGeom>
            <a:solidFill>
              <a:srgbClr val="A9B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64"/>
            <p:cNvSpPr/>
            <p:nvPr/>
          </p:nvSpPr>
          <p:spPr>
            <a:xfrm>
              <a:off x="1636940" y="4262683"/>
              <a:ext cx="64893" cy="256420"/>
            </a:xfrm>
            <a:custGeom>
              <a:avLst/>
              <a:gdLst/>
              <a:ahLst/>
              <a:cxnLst/>
              <a:rect l="l" t="t" r="r" b="b"/>
              <a:pathLst>
                <a:path w="2470" h="9760" extrusionOk="0">
                  <a:moveTo>
                    <a:pt x="354" y="1"/>
                  </a:moveTo>
                  <a:cubicBezTo>
                    <a:pt x="153" y="1"/>
                    <a:pt x="0" y="160"/>
                    <a:pt x="0" y="354"/>
                  </a:cubicBezTo>
                  <a:lnTo>
                    <a:pt x="0" y="9760"/>
                  </a:lnTo>
                  <a:lnTo>
                    <a:pt x="2470" y="9760"/>
                  </a:lnTo>
                  <a:lnTo>
                    <a:pt x="2470" y="354"/>
                  </a:lnTo>
                  <a:cubicBezTo>
                    <a:pt x="2470" y="160"/>
                    <a:pt x="2310" y="1"/>
                    <a:pt x="211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64"/>
            <p:cNvSpPr/>
            <p:nvPr/>
          </p:nvSpPr>
          <p:spPr>
            <a:xfrm>
              <a:off x="1636940" y="4262683"/>
              <a:ext cx="31002" cy="256420"/>
            </a:xfrm>
            <a:custGeom>
              <a:avLst/>
              <a:gdLst/>
              <a:ahLst/>
              <a:cxnLst/>
              <a:rect l="l" t="t" r="r" b="b"/>
              <a:pathLst>
                <a:path w="1180" h="9760" extrusionOk="0">
                  <a:moveTo>
                    <a:pt x="354" y="1"/>
                  </a:moveTo>
                  <a:cubicBezTo>
                    <a:pt x="153" y="1"/>
                    <a:pt x="0" y="160"/>
                    <a:pt x="0" y="354"/>
                  </a:cubicBezTo>
                  <a:lnTo>
                    <a:pt x="0" y="9760"/>
                  </a:lnTo>
                  <a:lnTo>
                    <a:pt x="826" y="9760"/>
                  </a:lnTo>
                  <a:lnTo>
                    <a:pt x="826" y="354"/>
                  </a:lnTo>
                  <a:cubicBezTo>
                    <a:pt x="826" y="160"/>
                    <a:pt x="978" y="1"/>
                    <a:pt x="1180"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64"/>
            <p:cNvSpPr/>
            <p:nvPr/>
          </p:nvSpPr>
          <p:spPr>
            <a:xfrm>
              <a:off x="1357953" y="4161009"/>
              <a:ext cx="333687" cy="134699"/>
            </a:xfrm>
            <a:custGeom>
              <a:avLst/>
              <a:gdLst/>
              <a:ahLst/>
              <a:cxnLst/>
              <a:rect l="l" t="t" r="r" b="b"/>
              <a:pathLst>
                <a:path w="12701" h="5127" extrusionOk="0">
                  <a:moveTo>
                    <a:pt x="10208" y="0"/>
                  </a:moveTo>
                  <a:cubicBezTo>
                    <a:pt x="10033" y="0"/>
                    <a:pt x="9921" y="204"/>
                    <a:pt x="10030" y="354"/>
                  </a:cubicBezTo>
                  <a:lnTo>
                    <a:pt x="10391" y="874"/>
                  </a:lnTo>
                  <a:cubicBezTo>
                    <a:pt x="9177" y="1603"/>
                    <a:pt x="5292" y="3649"/>
                    <a:pt x="0" y="3649"/>
                  </a:cubicBezTo>
                  <a:lnTo>
                    <a:pt x="0" y="5126"/>
                  </a:lnTo>
                  <a:cubicBezTo>
                    <a:pt x="2879" y="5112"/>
                    <a:pt x="5729" y="4557"/>
                    <a:pt x="8400" y="3489"/>
                  </a:cubicBezTo>
                  <a:cubicBezTo>
                    <a:pt x="9378" y="3101"/>
                    <a:pt x="10328" y="2636"/>
                    <a:pt x="11237" y="2088"/>
                  </a:cubicBezTo>
                  <a:lnTo>
                    <a:pt x="11556" y="2553"/>
                  </a:lnTo>
                  <a:cubicBezTo>
                    <a:pt x="11601" y="2616"/>
                    <a:pt x="11670" y="2646"/>
                    <a:pt x="11739" y="2646"/>
                  </a:cubicBezTo>
                  <a:cubicBezTo>
                    <a:pt x="11830" y="2646"/>
                    <a:pt x="11920" y="2593"/>
                    <a:pt x="11951" y="2490"/>
                  </a:cubicBezTo>
                  <a:lnTo>
                    <a:pt x="12659" y="375"/>
                  </a:lnTo>
                  <a:cubicBezTo>
                    <a:pt x="12700" y="229"/>
                    <a:pt x="12603" y="84"/>
                    <a:pt x="12451" y="84"/>
                  </a:cubicBezTo>
                  <a:lnTo>
                    <a:pt x="10217" y="0"/>
                  </a:lnTo>
                  <a:cubicBezTo>
                    <a:pt x="10214" y="0"/>
                    <a:pt x="10211" y="0"/>
                    <a:pt x="1020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4" name="Google Shape;8924;p64"/>
          <p:cNvGrpSpPr/>
          <p:nvPr/>
        </p:nvGrpSpPr>
        <p:grpSpPr>
          <a:xfrm>
            <a:off x="1913012" y="2764940"/>
            <a:ext cx="417523" cy="374252"/>
            <a:chOff x="1913012" y="2764940"/>
            <a:chExt cx="417523" cy="374252"/>
          </a:xfrm>
        </p:grpSpPr>
        <p:sp>
          <p:nvSpPr>
            <p:cNvPr id="8925" name="Google Shape;8925;p64"/>
            <p:cNvSpPr/>
            <p:nvPr/>
          </p:nvSpPr>
          <p:spPr>
            <a:xfrm>
              <a:off x="2010693" y="2813676"/>
              <a:ext cx="285214" cy="163494"/>
            </a:xfrm>
            <a:custGeom>
              <a:avLst/>
              <a:gdLst/>
              <a:ahLst/>
              <a:cxnLst/>
              <a:rect l="l" t="t" r="r" b="b"/>
              <a:pathLst>
                <a:path w="10856" h="6223" extrusionOk="0">
                  <a:moveTo>
                    <a:pt x="3594" y="2591"/>
                  </a:moveTo>
                  <a:lnTo>
                    <a:pt x="3594" y="4034"/>
                  </a:lnTo>
                  <a:lnTo>
                    <a:pt x="2151" y="4034"/>
                  </a:lnTo>
                  <a:lnTo>
                    <a:pt x="2151" y="2591"/>
                  </a:lnTo>
                  <a:close/>
                  <a:moveTo>
                    <a:pt x="5508" y="2591"/>
                  </a:moveTo>
                  <a:lnTo>
                    <a:pt x="5508" y="4034"/>
                  </a:lnTo>
                  <a:lnTo>
                    <a:pt x="4072" y="4034"/>
                  </a:lnTo>
                  <a:lnTo>
                    <a:pt x="4072" y="2591"/>
                  </a:lnTo>
                  <a:close/>
                  <a:moveTo>
                    <a:pt x="7422" y="2591"/>
                  </a:moveTo>
                  <a:lnTo>
                    <a:pt x="7422" y="4034"/>
                  </a:lnTo>
                  <a:lnTo>
                    <a:pt x="5986" y="4034"/>
                  </a:lnTo>
                  <a:lnTo>
                    <a:pt x="5986" y="2591"/>
                  </a:lnTo>
                  <a:close/>
                  <a:moveTo>
                    <a:pt x="9337" y="2591"/>
                  </a:moveTo>
                  <a:lnTo>
                    <a:pt x="9344" y="4034"/>
                  </a:lnTo>
                  <a:lnTo>
                    <a:pt x="7901" y="4034"/>
                  </a:lnTo>
                  <a:lnTo>
                    <a:pt x="7901" y="2591"/>
                  </a:lnTo>
                  <a:close/>
                  <a:moveTo>
                    <a:pt x="1915" y="1"/>
                  </a:moveTo>
                  <a:cubicBezTo>
                    <a:pt x="1797" y="1"/>
                    <a:pt x="1679" y="80"/>
                    <a:pt x="1679" y="240"/>
                  </a:cubicBezTo>
                  <a:lnTo>
                    <a:pt x="1679" y="2113"/>
                  </a:lnTo>
                  <a:lnTo>
                    <a:pt x="320" y="2113"/>
                  </a:lnTo>
                  <a:cubicBezTo>
                    <a:pt x="1" y="2113"/>
                    <a:pt x="1" y="2591"/>
                    <a:pt x="320" y="2591"/>
                  </a:cubicBezTo>
                  <a:lnTo>
                    <a:pt x="1679" y="2591"/>
                  </a:lnTo>
                  <a:lnTo>
                    <a:pt x="1679" y="4027"/>
                  </a:lnTo>
                  <a:lnTo>
                    <a:pt x="916" y="4027"/>
                  </a:lnTo>
                  <a:cubicBezTo>
                    <a:pt x="597" y="4027"/>
                    <a:pt x="597" y="4506"/>
                    <a:pt x="916" y="4506"/>
                  </a:cubicBezTo>
                  <a:lnTo>
                    <a:pt x="1679" y="4506"/>
                  </a:lnTo>
                  <a:lnTo>
                    <a:pt x="1679" y="5865"/>
                  </a:lnTo>
                  <a:cubicBezTo>
                    <a:pt x="1679" y="6025"/>
                    <a:pt x="1797" y="6104"/>
                    <a:pt x="1915" y="6104"/>
                  </a:cubicBezTo>
                  <a:cubicBezTo>
                    <a:pt x="2033" y="6104"/>
                    <a:pt x="2151" y="6025"/>
                    <a:pt x="2151" y="5865"/>
                  </a:cubicBezTo>
                  <a:lnTo>
                    <a:pt x="2151" y="4506"/>
                  </a:lnTo>
                  <a:lnTo>
                    <a:pt x="3594" y="4506"/>
                  </a:lnTo>
                  <a:lnTo>
                    <a:pt x="3594" y="5983"/>
                  </a:lnTo>
                  <a:cubicBezTo>
                    <a:pt x="3594" y="6143"/>
                    <a:pt x="3711" y="6222"/>
                    <a:pt x="3830" y="6222"/>
                  </a:cubicBezTo>
                  <a:cubicBezTo>
                    <a:pt x="3949" y="6222"/>
                    <a:pt x="4069" y="6143"/>
                    <a:pt x="4072" y="5983"/>
                  </a:cubicBezTo>
                  <a:lnTo>
                    <a:pt x="4072" y="4506"/>
                  </a:lnTo>
                  <a:lnTo>
                    <a:pt x="5508" y="4506"/>
                  </a:lnTo>
                  <a:lnTo>
                    <a:pt x="5508" y="5983"/>
                  </a:lnTo>
                  <a:cubicBezTo>
                    <a:pt x="5508" y="6143"/>
                    <a:pt x="5628" y="6222"/>
                    <a:pt x="5747" y="6222"/>
                  </a:cubicBezTo>
                  <a:cubicBezTo>
                    <a:pt x="5867" y="6222"/>
                    <a:pt x="5986" y="6143"/>
                    <a:pt x="5986" y="5983"/>
                  </a:cubicBezTo>
                  <a:lnTo>
                    <a:pt x="5986" y="4506"/>
                  </a:lnTo>
                  <a:lnTo>
                    <a:pt x="7422" y="4506"/>
                  </a:lnTo>
                  <a:lnTo>
                    <a:pt x="7422" y="5983"/>
                  </a:lnTo>
                  <a:cubicBezTo>
                    <a:pt x="7422" y="6143"/>
                    <a:pt x="7542" y="6222"/>
                    <a:pt x="7662" y="6222"/>
                  </a:cubicBezTo>
                  <a:cubicBezTo>
                    <a:pt x="7781" y="6222"/>
                    <a:pt x="7901" y="6143"/>
                    <a:pt x="7901" y="5983"/>
                  </a:cubicBezTo>
                  <a:lnTo>
                    <a:pt x="7901" y="4506"/>
                  </a:lnTo>
                  <a:lnTo>
                    <a:pt x="9344" y="4506"/>
                  </a:lnTo>
                  <a:lnTo>
                    <a:pt x="9344" y="5983"/>
                  </a:lnTo>
                  <a:cubicBezTo>
                    <a:pt x="9344" y="6143"/>
                    <a:pt x="9462" y="6222"/>
                    <a:pt x="9579" y="6222"/>
                  </a:cubicBezTo>
                  <a:cubicBezTo>
                    <a:pt x="9697" y="6222"/>
                    <a:pt x="9815" y="6143"/>
                    <a:pt x="9815" y="5983"/>
                  </a:cubicBezTo>
                  <a:lnTo>
                    <a:pt x="9815" y="4506"/>
                  </a:lnTo>
                  <a:lnTo>
                    <a:pt x="10016" y="4506"/>
                  </a:lnTo>
                  <a:cubicBezTo>
                    <a:pt x="10329" y="4506"/>
                    <a:pt x="10329" y="4027"/>
                    <a:pt x="10016" y="4027"/>
                  </a:cubicBezTo>
                  <a:lnTo>
                    <a:pt x="9815" y="4027"/>
                  </a:lnTo>
                  <a:lnTo>
                    <a:pt x="9815" y="2591"/>
                  </a:lnTo>
                  <a:lnTo>
                    <a:pt x="10544" y="2591"/>
                  </a:lnTo>
                  <a:cubicBezTo>
                    <a:pt x="10856" y="2591"/>
                    <a:pt x="10856" y="2113"/>
                    <a:pt x="10544" y="2113"/>
                  </a:cubicBezTo>
                  <a:lnTo>
                    <a:pt x="9815" y="2113"/>
                  </a:lnTo>
                  <a:lnTo>
                    <a:pt x="9815" y="240"/>
                  </a:lnTo>
                  <a:cubicBezTo>
                    <a:pt x="9815" y="80"/>
                    <a:pt x="9696" y="1"/>
                    <a:pt x="9576" y="1"/>
                  </a:cubicBezTo>
                  <a:cubicBezTo>
                    <a:pt x="9456" y="1"/>
                    <a:pt x="9337" y="80"/>
                    <a:pt x="9337" y="240"/>
                  </a:cubicBezTo>
                  <a:lnTo>
                    <a:pt x="9337" y="2113"/>
                  </a:lnTo>
                  <a:lnTo>
                    <a:pt x="7901" y="2113"/>
                  </a:lnTo>
                  <a:lnTo>
                    <a:pt x="7901" y="240"/>
                  </a:lnTo>
                  <a:cubicBezTo>
                    <a:pt x="7901" y="80"/>
                    <a:pt x="7781" y="1"/>
                    <a:pt x="7662" y="1"/>
                  </a:cubicBezTo>
                  <a:cubicBezTo>
                    <a:pt x="7542" y="1"/>
                    <a:pt x="7422" y="80"/>
                    <a:pt x="7422" y="240"/>
                  </a:cubicBezTo>
                  <a:lnTo>
                    <a:pt x="7422" y="2113"/>
                  </a:lnTo>
                  <a:lnTo>
                    <a:pt x="5980" y="2113"/>
                  </a:lnTo>
                  <a:lnTo>
                    <a:pt x="5980" y="240"/>
                  </a:lnTo>
                  <a:cubicBezTo>
                    <a:pt x="5980" y="80"/>
                    <a:pt x="5862" y="1"/>
                    <a:pt x="5744" y="1"/>
                  </a:cubicBezTo>
                  <a:cubicBezTo>
                    <a:pt x="5626" y="1"/>
                    <a:pt x="5508" y="80"/>
                    <a:pt x="5508" y="240"/>
                  </a:cubicBezTo>
                  <a:lnTo>
                    <a:pt x="5508" y="2113"/>
                  </a:lnTo>
                  <a:lnTo>
                    <a:pt x="4072" y="2113"/>
                  </a:lnTo>
                  <a:lnTo>
                    <a:pt x="4072" y="240"/>
                  </a:lnTo>
                  <a:cubicBezTo>
                    <a:pt x="4072" y="80"/>
                    <a:pt x="3954" y="1"/>
                    <a:pt x="3836" y="1"/>
                  </a:cubicBezTo>
                  <a:cubicBezTo>
                    <a:pt x="3718" y="1"/>
                    <a:pt x="3600" y="80"/>
                    <a:pt x="3600" y="240"/>
                  </a:cubicBezTo>
                  <a:lnTo>
                    <a:pt x="3600" y="2113"/>
                  </a:lnTo>
                  <a:lnTo>
                    <a:pt x="2151" y="2113"/>
                  </a:lnTo>
                  <a:lnTo>
                    <a:pt x="2151" y="240"/>
                  </a:lnTo>
                  <a:cubicBezTo>
                    <a:pt x="2151" y="80"/>
                    <a:pt x="2033" y="1"/>
                    <a:pt x="1915" y="1"/>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64"/>
            <p:cNvSpPr/>
            <p:nvPr/>
          </p:nvSpPr>
          <p:spPr>
            <a:xfrm>
              <a:off x="2022174" y="3062529"/>
              <a:ext cx="89694" cy="76663"/>
            </a:xfrm>
            <a:custGeom>
              <a:avLst/>
              <a:gdLst/>
              <a:ahLst/>
              <a:cxnLst/>
              <a:rect l="l" t="t" r="r" b="b"/>
              <a:pathLst>
                <a:path w="3414" h="2918" extrusionOk="0">
                  <a:moveTo>
                    <a:pt x="1957" y="0"/>
                  </a:moveTo>
                  <a:cubicBezTo>
                    <a:pt x="653" y="0"/>
                    <a:pt x="1" y="1568"/>
                    <a:pt x="923" y="2490"/>
                  </a:cubicBezTo>
                  <a:cubicBezTo>
                    <a:pt x="1218" y="2786"/>
                    <a:pt x="1583" y="2918"/>
                    <a:pt x="1940" y="2918"/>
                  </a:cubicBezTo>
                  <a:cubicBezTo>
                    <a:pt x="2691" y="2918"/>
                    <a:pt x="3413" y="2335"/>
                    <a:pt x="3413" y="1457"/>
                  </a:cubicBezTo>
                  <a:cubicBezTo>
                    <a:pt x="3413" y="652"/>
                    <a:pt x="2761" y="0"/>
                    <a:pt x="195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64"/>
            <p:cNvSpPr/>
            <p:nvPr/>
          </p:nvSpPr>
          <p:spPr>
            <a:xfrm>
              <a:off x="2050233" y="3083284"/>
              <a:ext cx="40670" cy="34969"/>
            </a:xfrm>
            <a:custGeom>
              <a:avLst/>
              <a:gdLst/>
              <a:ahLst/>
              <a:cxnLst/>
              <a:rect l="l" t="t" r="r" b="b"/>
              <a:pathLst>
                <a:path w="1548" h="1331" extrusionOk="0">
                  <a:moveTo>
                    <a:pt x="889" y="1"/>
                  </a:moveTo>
                  <a:cubicBezTo>
                    <a:pt x="299" y="1"/>
                    <a:pt x="1" y="715"/>
                    <a:pt x="417" y="1131"/>
                  </a:cubicBezTo>
                  <a:cubicBezTo>
                    <a:pt x="552" y="1269"/>
                    <a:pt x="719" y="1330"/>
                    <a:pt x="882" y="1330"/>
                  </a:cubicBezTo>
                  <a:cubicBezTo>
                    <a:pt x="1222" y="1330"/>
                    <a:pt x="1547" y="1065"/>
                    <a:pt x="1547" y="667"/>
                  </a:cubicBezTo>
                  <a:cubicBezTo>
                    <a:pt x="1547" y="299"/>
                    <a:pt x="1249" y="1"/>
                    <a:pt x="889"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64"/>
            <p:cNvSpPr/>
            <p:nvPr/>
          </p:nvSpPr>
          <p:spPr>
            <a:xfrm>
              <a:off x="2174344" y="3062529"/>
              <a:ext cx="89668" cy="76663"/>
            </a:xfrm>
            <a:custGeom>
              <a:avLst/>
              <a:gdLst/>
              <a:ahLst/>
              <a:cxnLst/>
              <a:rect l="l" t="t" r="r" b="b"/>
              <a:pathLst>
                <a:path w="3413" h="2918" extrusionOk="0">
                  <a:moveTo>
                    <a:pt x="1956" y="0"/>
                  </a:moveTo>
                  <a:cubicBezTo>
                    <a:pt x="652" y="0"/>
                    <a:pt x="0" y="1568"/>
                    <a:pt x="923" y="2490"/>
                  </a:cubicBezTo>
                  <a:cubicBezTo>
                    <a:pt x="1218" y="2786"/>
                    <a:pt x="1582" y="2918"/>
                    <a:pt x="1940" y="2918"/>
                  </a:cubicBezTo>
                  <a:cubicBezTo>
                    <a:pt x="2691" y="2918"/>
                    <a:pt x="3413" y="2335"/>
                    <a:pt x="3413" y="1457"/>
                  </a:cubicBezTo>
                  <a:cubicBezTo>
                    <a:pt x="3413" y="652"/>
                    <a:pt x="2761" y="0"/>
                    <a:pt x="195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64"/>
            <p:cNvSpPr/>
            <p:nvPr/>
          </p:nvSpPr>
          <p:spPr>
            <a:xfrm>
              <a:off x="2202219" y="3083284"/>
              <a:ext cx="40854" cy="34969"/>
            </a:xfrm>
            <a:custGeom>
              <a:avLst/>
              <a:gdLst/>
              <a:ahLst/>
              <a:cxnLst/>
              <a:rect l="l" t="t" r="r" b="b"/>
              <a:pathLst>
                <a:path w="1555" h="1331" extrusionOk="0">
                  <a:moveTo>
                    <a:pt x="888" y="1"/>
                  </a:moveTo>
                  <a:cubicBezTo>
                    <a:pt x="299" y="1"/>
                    <a:pt x="0" y="715"/>
                    <a:pt x="417" y="1131"/>
                  </a:cubicBezTo>
                  <a:cubicBezTo>
                    <a:pt x="554" y="1269"/>
                    <a:pt x="722" y="1330"/>
                    <a:pt x="887" y="1330"/>
                  </a:cubicBezTo>
                  <a:cubicBezTo>
                    <a:pt x="1228" y="1330"/>
                    <a:pt x="1554" y="1065"/>
                    <a:pt x="1554" y="667"/>
                  </a:cubicBezTo>
                  <a:cubicBezTo>
                    <a:pt x="1554" y="299"/>
                    <a:pt x="1256" y="1"/>
                    <a:pt x="88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64"/>
            <p:cNvSpPr/>
            <p:nvPr/>
          </p:nvSpPr>
          <p:spPr>
            <a:xfrm>
              <a:off x="1995376" y="2792632"/>
              <a:ext cx="335158" cy="174975"/>
            </a:xfrm>
            <a:custGeom>
              <a:avLst/>
              <a:gdLst/>
              <a:ahLst/>
              <a:cxnLst/>
              <a:rect l="l" t="t" r="r" b="b"/>
              <a:pathLst>
                <a:path w="12757" h="6660" extrusionOk="0">
                  <a:moveTo>
                    <a:pt x="1" y="1"/>
                  </a:moveTo>
                  <a:lnTo>
                    <a:pt x="445" y="1263"/>
                  </a:lnTo>
                  <a:lnTo>
                    <a:pt x="11335" y="1263"/>
                  </a:lnTo>
                  <a:lnTo>
                    <a:pt x="10086" y="6659"/>
                  </a:lnTo>
                  <a:lnTo>
                    <a:pt x="11390" y="6659"/>
                  </a:lnTo>
                  <a:lnTo>
                    <a:pt x="12576" y="1506"/>
                  </a:lnTo>
                  <a:cubicBezTo>
                    <a:pt x="12757" y="736"/>
                    <a:pt x="12167" y="1"/>
                    <a:pt x="11376"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64"/>
            <p:cNvSpPr/>
            <p:nvPr/>
          </p:nvSpPr>
          <p:spPr>
            <a:xfrm>
              <a:off x="2273654" y="2792632"/>
              <a:ext cx="56696" cy="174975"/>
            </a:xfrm>
            <a:custGeom>
              <a:avLst/>
              <a:gdLst/>
              <a:ahLst/>
              <a:cxnLst/>
              <a:rect l="l" t="t" r="r" b="b"/>
              <a:pathLst>
                <a:path w="2158" h="6660" extrusionOk="0">
                  <a:moveTo>
                    <a:pt x="0" y="1"/>
                  </a:moveTo>
                  <a:cubicBezTo>
                    <a:pt x="791" y="1"/>
                    <a:pt x="1374" y="736"/>
                    <a:pt x="1200" y="1506"/>
                  </a:cubicBezTo>
                  <a:lnTo>
                    <a:pt x="14" y="6659"/>
                  </a:lnTo>
                  <a:lnTo>
                    <a:pt x="791" y="6659"/>
                  </a:lnTo>
                  <a:lnTo>
                    <a:pt x="1977" y="1506"/>
                  </a:lnTo>
                  <a:cubicBezTo>
                    <a:pt x="2158" y="736"/>
                    <a:pt x="1575" y="1"/>
                    <a:pt x="784"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64"/>
            <p:cNvSpPr/>
            <p:nvPr/>
          </p:nvSpPr>
          <p:spPr>
            <a:xfrm>
              <a:off x="1913012" y="2764940"/>
              <a:ext cx="412610" cy="236006"/>
            </a:xfrm>
            <a:custGeom>
              <a:avLst/>
              <a:gdLst/>
              <a:ahLst/>
              <a:cxnLst/>
              <a:rect l="l" t="t" r="r" b="b"/>
              <a:pathLst>
                <a:path w="15705" h="8983" extrusionOk="0">
                  <a:moveTo>
                    <a:pt x="632" y="0"/>
                  </a:moveTo>
                  <a:cubicBezTo>
                    <a:pt x="278" y="0"/>
                    <a:pt x="1" y="285"/>
                    <a:pt x="1" y="631"/>
                  </a:cubicBezTo>
                  <a:cubicBezTo>
                    <a:pt x="1" y="978"/>
                    <a:pt x="278" y="1263"/>
                    <a:pt x="632" y="1263"/>
                  </a:cubicBezTo>
                  <a:lnTo>
                    <a:pt x="1769" y="1263"/>
                  </a:lnTo>
                  <a:cubicBezTo>
                    <a:pt x="1825" y="1263"/>
                    <a:pt x="1880" y="1297"/>
                    <a:pt x="1901" y="1353"/>
                  </a:cubicBezTo>
                  <a:lnTo>
                    <a:pt x="4045" y="7408"/>
                  </a:lnTo>
                  <a:cubicBezTo>
                    <a:pt x="4447" y="8358"/>
                    <a:pt x="5383" y="8983"/>
                    <a:pt x="6417" y="8983"/>
                  </a:cubicBezTo>
                  <a:lnTo>
                    <a:pt x="15073" y="8983"/>
                  </a:lnTo>
                  <a:cubicBezTo>
                    <a:pt x="15420" y="8983"/>
                    <a:pt x="15704" y="8698"/>
                    <a:pt x="15704" y="8344"/>
                  </a:cubicBezTo>
                  <a:cubicBezTo>
                    <a:pt x="15704" y="7998"/>
                    <a:pt x="15420" y="7713"/>
                    <a:pt x="15073" y="7713"/>
                  </a:cubicBezTo>
                  <a:lnTo>
                    <a:pt x="6417" y="7713"/>
                  </a:lnTo>
                  <a:cubicBezTo>
                    <a:pt x="5890" y="7713"/>
                    <a:pt x="5411" y="7401"/>
                    <a:pt x="5203" y="6909"/>
                  </a:cubicBezTo>
                  <a:lnTo>
                    <a:pt x="3060" y="853"/>
                  </a:lnTo>
                  <a:cubicBezTo>
                    <a:pt x="2845" y="340"/>
                    <a:pt x="2331" y="0"/>
                    <a:pt x="1769"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64"/>
            <p:cNvSpPr/>
            <p:nvPr/>
          </p:nvSpPr>
          <p:spPr>
            <a:xfrm>
              <a:off x="2026903" y="2967580"/>
              <a:ext cx="299270" cy="33182"/>
            </a:xfrm>
            <a:custGeom>
              <a:avLst/>
              <a:gdLst/>
              <a:ahLst/>
              <a:cxnLst/>
              <a:rect l="l" t="t" r="r" b="b"/>
              <a:pathLst>
                <a:path w="11391" h="1263" extrusionOk="0">
                  <a:moveTo>
                    <a:pt x="10801" y="0"/>
                  </a:moveTo>
                  <a:cubicBezTo>
                    <a:pt x="10807" y="21"/>
                    <a:pt x="10807" y="42"/>
                    <a:pt x="10801" y="63"/>
                  </a:cubicBezTo>
                  <a:cubicBezTo>
                    <a:pt x="10801" y="409"/>
                    <a:pt x="10523" y="694"/>
                    <a:pt x="10169" y="694"/>
                  </a:cubicBezTo>
                  <a:lnTo>
                    <a:pt x="1513" y="694"/>
                  </a:lnTo>
                  <a:cubicBezTo>
                    <a:pt x="972" y="694"/>
                    <a:pt x="438" y="520"/>
                    <a:pt x="1" y="201"/>
                  </a:cubicBezTo>
                  <a:lnTo>
                    <a:pt x="1" y="201"/>
                  </a:lnTo>
                  <a:cubicBezTo>
                    <a:pt x="479" y="867"/>
                    <a:pt x="1256" y="1263"/>
                    <a:pt x="2082" y="1263"/>
                  </a:cubicBezTo>
                  <a:lnTo>
                    <a:pt x="10738" y="1263"/>
                  </a:lnTo>
                  <a:cubicBezTo>
                    <a:pt x="11078" y="1263"/>
                    <a:pt x="11355" y="999"/>
                    <a:pt x="11376" y="659"/>
                  </a:cubicBezTo>
                  <a:cubicBezTo>
                    <a:pt x="11390" y="319"/>
                    <a:pt x="11140" y="28"/>
                    <a:pt x="10801"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64"/>
            <p:cNvSpPr/>
            <p:nvPr/>
          </p:nvSpPr>
          <p:spPr>
            <a:xfrm>
              <a:off x="1994483" y="2978326"/>
              <a:ext cx="287027" cy="92427"/>
            </a:xfrm>
            <a:custGeom>
              <a:avLst/>
              <a:gdLst/>
              <a:ahLst/>
              <a:cxnLst/>
              <a:rect l="l" t="t" r="r" b="b"/>
              <a:pathLst>
                <a:path w="10925" h="3518" extrusionOk="0">
                  <a:moveTo>
                    <a:pt x="1401" y="0"/>
                  </a:moveTo>
                  <a:lnTo>
                    <a:pt x="763" y="923"/>
                  </a:lnTo>
                  <a:cubicBezTo>
                    <a:pt x="0" y="2019"/>
                    <a:pt x="784" y="3517"/>
                    <a:pt x="2123" y="3517"/>
                  </a:cubicBezTo>
                  <a:lnTo>
                    <a:pt x="10287" y="3517"/>
                  </a:lnTo>
                  <a:cubicBezTo>
                    <a:pt x="10640" y="3517"/>
                    <a:pt x="10925" y="3233"/>
                    <a:pt x="10925" y="2886"/>
                  </a:cubicBezTo>
                  <a:cubicBezTo>
                    <a:pt x="10925" y="2539"/>
                    <a:pt x="10640" y="2255"/>
                    <a:pt x="10287" y="2255"/>
                  </a:cubicBezTo>
                  <a:lnTo>
                    <a:pt x="2123" y="2255"/>
                  </a:lnTo>
                  <a:cubicBezTo>
                    <a:pt x="1804" y="2255"/>
                    <a:pt x="1623" y="1901"/>
                    <a:pt x="1797" y="1644"/>
                  </a:cubicBezTo>
                  <a:lnTo>
                    <a:pt x="2449" y="701"/>
                  </a:lnTo>
                  <a:cubicBezTo>
                    <a:pt x="2046" y="562"/>
                    <a:pt x="1686" y="320"/>
                    <a:pt x="1401"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64"/>
            <p:cNvSpPr/>
            <p:nvPr/>
          </p:nvSpPr>
          <p:spPr>
            <a:xfrm>
              <a:off x="2003757" y="3021518"/>
              <a:ext cx="277569" cy="49235"/>
            </a:xfrm>
            <a:custGeom>
              <a:avLst/>
              <a:gdLst/>
              <a:ahLst/>
              <a:cxnLst/>
              <a:rect l="l" t="t" r="r" b="b"/>
              <a:pathLst>
                <a:path w="10565" h="1874" extrusionOk="0">
                  <a:moveTo>
                    <a:pt x="126" y="0"/>
                  </a:moveTo>
                  <a:cubicBezTo>
                    <a:pt x="1" y="951"/>
                    <a:pt x="708" y="1811"/>
                    <a:pt x="1666" y="1873"/>
                  </a:cubicBezTo>
                  <a:lnTo>
                    <a:pt x="9455" y="1873"/>
                  </a:lnTo>
                  <a:cubicBezTo>
                    <a:pt x="9892" y="1873"/>
                    <a:pt x="10058" y="1859"/>
                    <a:pt x="10142" y="1838"/>
                  </a:cubicBezTo>
                  <a:cubicBezTo>
                    <a:pt x="10169" y="1825"/>
                    <a:pt x="10204" y="1811"/>
                    <a:pt x="10232" y="1797"/>
                  </a:cubicBezTo>
                  <a:lnTo>
                    <a:pt x="10253" y="1783"/>
                  </a:lnTo>
                  <a:cubicBezTo>
                    <a:pt x="10273" y="1776"/>
                    <a:pt x="10294" y="1755"/>
                    <a:pt x="10315" y="1741"/>
                  </a:cubicBezTo>
                  <a:lnTo>
                    <a:pt x="10322" y="1741"/>
                  </a:lnTo>
                  <a:lnTo>
                    <a:pt x="10350" y="1714"/>
                  </a:lnTo>
                  <a:lnTo>
                    <a:pt x="10357" y="1707"/>
                  </a:lnTo>
                  <a:cubicBezTo>
                    <a:pt x="10371" y="1693"/>
                    <a:pt x="10384" y="1679"/>
                    <a:pt x="10398" y="1665"/>
                  </a:cubicBezTo>
                  <a:lnTo>
                    <a:pt x="10412" y="1651"/>
                  </a:lnTo>
                  <a:lnTo>
                    <a:pt x="10433" y="1630"/>
                  </a:lnTo>
                  <a:lnTo>
                    <a:pt x="10447" y="1610"/>
                  </a:lnTo>
                  <a:lnTo>
                    <a:pt x="10468" y="1575"/>
                  </a:lnTo>
                  <a:lnTo>
                    <a:pt x="10482" y="1547"/>
                  </a:lnTo>
                  <a:lnTo>
                    <a:pt x="10495" y="1526"/>
                  </a:lnTo>
                  <a:lnTo>
                    <a:pt x="10509" y="1499"/>
                  </a:lnTo>
                  <a:lnTo>
                    <a:pt x="10523" y="1471"/>
                  </a:lnTo>
                  <a:cubicBezTo>
                    <a:pt x="10523" y="1464"/>
                    <a:pt x="10530" y="1450"/>
                    <a:pt x="10537" y="1436"/>
                  </a:cubicBezTo>
                  <a:lnTo>
                    <a:pt x="10544" y="1415"/>
                  </a:lnTo>
                  <a:cubicBezTo>
                    <a:pt x="10544" y="1401"/>
                    <a:pt x="10551" y="1388"/>
                    <a:pt x="10551" y="1374"/>
                  </a:cubicBezTo>
                  <a:lnTo>
                    <a:pt x="10551" y="1360"/>
                  </a:lnTo>
                  <a:cubicBezTo>
                    <a:pt x="10551" y="1346"/>
                    <a:pt x="10558" y="1325"/>
                    <a:pt x="10558" y="1311"/>
                  </a:cubicBezTo>
                  <a:lnTo>
                    <a:pt x="10558" y="1297"/>
                  </a:lnTo>
                  <a:lnTo>
                    <a:pt x="10558" y="1235"/>
                  </a:lnTo>
                  <a:cubicBezTo>
                    <a:pt x="10565" y="1221"/>
                    <a:pt x="10565" y="1200"/>
                    <a:pt x="10565" y="1180"/>
                  </a:cubicBezTo>
                  <a:cubicBezTo>
                    <a:pt x="10565" y="1159"/>
                    <a:pt x="10558" y="1145"/>
                    <a:pt x="10558" y="1124"/>
                  </a:cubicBezTo>
                  <a:lnTo>
                    <a:pt x="10558" y="1117"/>
                  </a:lnTo>
                  <a:cubicBezTo>
                    <a:pt x="10551" y="1075"/>
                    <a:pt x="10537" y="1034"/>
                    <a:pt x="10523" y="999"/>
                  </a:cubicBezTo>
                  <a:cubicBezTo>
                    <a:pt x="10384" y="1186"/>
                    <a:pt x="10169" y="1304"/>
                    <a:pt x="9941" y="1325"/>
                  </a:cubicBezTo>
                  <a:lnTo>
                    <a:pt x="1770" y="1325"/>
                  </a:lnTo>
                  <a:cubicBezTo>
                    <a:pt x="979" y="1311"/>
                    <a:pt x="306" y="763"/>
                    <a:pt x="126"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64"/>
            <p:cNvSpPr/>
            <p:nvPr/>
          </p:nvSpPr>
          <p:spPr>
            <a:xfrm>
              <a:off x="2020361" y="2978326"/>
              <a:ext cx="38463" cy="32841"/>
            </a:xfrm>
            <a:custGeom>
              <a:avLst/>
              <a:gdLst/>
              <a:ahLst/>
              <a:cxnLst/>
              <a:rect l="l" t="t" r="r" b="b"/>
              <a:pathLst>
                <a:path w="1464" h="1250" extrusionOk="0">
                  <a:moveTo>
                    <a:pt x="416" y="0"/>
                  </a:moveTo>
                  <a:lnTo>
                    <a:pt x="0" y="604"/>
                  </a:lnTo>
                  <a:cubicBezTo>
                    <a:pt x="305" y="902"/>
                    <a:pt x="673" y="1124"/>
                    <a:pt x="1089" y="1249"/>
                  </a:cubicBezTo>
                  <a:lnTo>
                    <a:pt x="1464" y="701"/>
                  </a:lnTo>
                  <a:cubicBezTo>
                    <a:pt x="1061" y="562"/>
                    <a:pt x="701" y="320"/>
                    <a:pt x="416"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7" name="Google Shape;8937;p64"/>
          <p:cNvGrpSpPr/>
          <p:nvPr/>
        </p:nvGrpSpPr>
        <p:grpSpPr>
          <a:xfrm>
            <a:off x="830742" y="2763601"/>
            <a:ext cx="384734" cy="381556"/>
            <a:chOff x="830742" y="2763601"/>
            <a:chExt cx="384734" cy="381556"/>
          </a:xfrm>
        </p:grpSpPr>
        <p:sp>
          <p:nvSpPr>
            <p:cNvPr id="8938" name="Google Shape;8938;p64"/>
            <p:cNvSpPr/>
            <p:nvPr/>
          </p:nvSpPr>
          <p:spPr>
            <a:xfrm>
              <a:off x="830742" y="2881012"/>
              <a:ext cx="174423" cy="83678"/>
            </a:xfrm>
            <a:custGeom>
              <a:avLst/>
              <a:gdLst/>
              <a:ahLst/>
              <a:cxnLst/>
              <a:rect l="l" t="t" r="r" b="b"/>
              <a:pathLst>
                <a:path w="6639" h="3185" extrusionOk="0">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64"/>
            <p:cNvSpPr/>
            <p:nvPr/>
          </p:nvSpPr>
          <p:spPr>
            <a:xfrm>
              <a:off x="1013520" y="2973045"/>
              <a:ext cx="83494" cy="172111"/>
            </a:xfrm>
            <a:custGeom>
              <a:avLst/>
              <a:gdLst/>
              <a:ahLst/>
              <a:cxnLst/>
              <a:rect l="l" t="t" r="r" b="b"/>
              <a:pathLst>
                <a:path w="3178" h="6551" extrusionOk="0">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64"/>
            <p:cNvSpPr/>
            <p:nvPr/>
          </p:nvSpPr>
          <p:spPr>
            <a:xfrm>
              <a:off x="830742" y="2885557"/>
              <a:ext cx="125583" cy="72932"/>
            </a:xfrm>
            <a:custGeom>
              <a:avLst/>
              <a:gdLst/>
              <a:ahLst/>
              <a:cxnLst/>
              <a:rect l="l" t="t" r="r" b="b"/>
              <a:pathLst>
                <a:path w="4780" h="2776" extrusionOk="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64"/>
            <p:cNvSpPr/>
            <p:nvPr/>
          </p:nvSpPr>
          <p:spPr>
            <a:xfrm>
              <a:off x="1013520" y="3041012"/>
              <a:ext cx="24460" cy="104144"/>
            </a:xfrm>
            <a:custGeom>
              <a:avLst/>
              <a:gdLst/>
              <a:ahLst/>
              <a:cxnLst/>
              <a:rect l="l" t="t" r="r" b="b"/>
              <a:pathLst>
                <a:path w="931" h="3964" extrusionOk="0">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64"/>
            <p:cNvSpPr/>
            <p:nvPr/>
          </p:nvSpPr>
          <p:spPr>
            <a:xfrm>
              <a:off x="903281" y="2763601"/>
              <a:ext cx="312038" cy="310383"/>
            </a:xfrm>
            <a:custGeom>
              <a:avLst/>
              <a:gdLst/>
              <a:ahLst/>
              <a:cxnLst/>
              <a:rect l="l" t="t" r="r" b="b"/>
              <a:pathLst>
                <a:path w="11877" h="11814" extrusionOk="0">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64"/>
            <p:cNvSpPr/>
            <p:nvPr/>
          </p:nvSpPr>
          <p:spPr>
            <a:xfrm>
              <a:off x="903281" y="2763601"/>
              <a:ext cx="312012" cy="232065"/>
            </a:xfrm>
            <a:custGeom>
              <a:avLst/>
              <a:gdLst/>
              <a:ahLst/>
              <a:cxnLst/>
              <a:rect l="l" t="t" r="r" b="b"/>
              <a:pathLst>
                <a:path w="11876" h="8833" extrusionOk="0">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64"/>
            <p:cNvSpPr/>
            <p:nvPr/>
          </p:nvSpPr>
          <p:spPr>
            <a:xfrm>
              <a:off x="1060732" y="2852218"/>
              <a:ext cx="65261" cy="65261"/>
            </a:xfrm>
            <a:custGeom>
              <a:avLst/>
              <a:gdLst/>
              <a:ahLst/>
              <a:cxnLst/>
              <a:rect l="l" t="t" r="r" b="b"/>
              <a:pathLst>
                <a:path w="2484" h="2484" extrusionOk="0">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64"/>
            <p:cNvSpPr/>
            <p:nvPr/>
          </p:nvSpPr>
          <p:spPr>
            <a:xfrm>
              <a:off x="1060732" y="2852218"/>
              <a:ext cx="40302" cy="65287"/>
            </a:xfrm>
            <a:custGeom>
              <a:avLst/>
              <a:gdLst/>
              <a:ahLst/>
              <a:cxnLst/>
              <a:rect l="l" t="t" r="r" b="b"/>
              <a:pathLst>
                <a:path w="1534" h="2485" extrusionOk="0">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64"/>
            <p:cNvSpPr/>
            <p:nvPr/>
          </p:nvSpPr>
          <p:spPr>
            <a:xfrm>
              <a:off x="895084" y="2998739"/>
              <a:ext cx="84387" cy="83520"/>
            </a:xfrm>
            <a:custGeom>
              <a:avLst/>
              <a:gdLst/>
              <a:ahLst/>
              <a:cxnLst/>
              <a:rect l="l" t="t" r="r" b="b"/>
              <a:pathLst>
                <a:path w="3212" h="3179" extrusionOk="0">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64"/>
            <p:cNvSpPr/>
            <p:nvPr/>
          </p:nvSpPr>
          <p:spPr>
            <a:xfrm>
              <a:off x="895084" y="2998555"/>
              <a:ext cx="32814" cy="36650"/>
            </a:xfrm>
            <a:custGeom>
              <a:avLst/>
              <a:gdLst/>
              <a:ahLst/>
              <a:cxnLst/>
              <a:rect l="l" t="t" r="r" b="b"/>
              <a:pathLst>
                <a:path w="1249" h="1395" extrusionOk="0">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64"/>
            <p:cNvSpPr/>
            <p:nvPr/>
          </p:nvSpPr>
          <p:spPr>
            <a:xfrm>
              <a:off x="903281" y="2964480"/>
              <a:ext cx="110266" cy="109504"/>
            </a:xfrm>
            <a:custGeom>
              <a:avLst/>
              <a:gdLst/>
              <a:ahLst/>
              <a:cxnLst/>
              <a:rect l="l" t="t" r="r" b="b"/>
              <a:pathLst>
                <a:path w="4197" h="4168" extrusionOk="0">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64"/>
            <p:cNvSpPr/>
            <p:nvPr/>
          </p:nvSpPr>
          <p:spPr>
            <a:xfrm>
              <a:off x="903281" y="2964480"/>
              <a:ext cx="29557" cy="31185"/>
            </a:xfrm>
            <a:custGeom>
              <a:avLst/>
              <a:gdLst/>
              <a:ahLst/>
              <a:cxnLst/>
              <a:rect l="l" t="t" r="r" b="b"/>
              <a:pathLst>
                <a:path w="1125" h="1187" extrusionOk="0">
                  <a:moveTo>
                    <a:pt x="701" y="0"/>
                  </a:moveTo>
                  <a:lnTo>
                    <a:pt x="91" y="611"/>
                  </a:lnTo>
                  <a:cubicBezTo>
                    <a:pt x="0" y="694"/>
                    <a:pt x="0" y="833"/>
                    <a:pt x="91" y="923"/>
                  </a:cubicBezTo>
                  <a:lnTo>
                    <a:pt x="361" y="1186"/>
                  </a:lnTo>
                  <a:lnTo>
                    <a:pt x="1124" y="423"/>
                  </a:lnTo>
                  <a:lnTo>
                    <a:pt x="701"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64"/>
            <p:cNvSpPr/>
            <p:nvPr/>
          </p:nvSpPr>
          <p:spPr>
            <a:xfrm>
              <a:off x="854992" y="3038831"/>
              <a:ext cx="34154" cy="31185"/>
            </a:xfrm>
            <a:custGeom>
              <a:avLst/>
              <a:gdLst/>
              <a:ahLst/>
              <a:cxnLst/>
              <a:rect l="l" t="t" r="r" b="b"/>
              <a:pathLst>
                <a:path w="1300" h="1187" extrusionOk="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64"/>
            <p:cNvSpPr/>
            <p:nvPr/>
          </p:nvSpPr>
          <p:spPr>
            <a:xfrm>
              <a:off x="873934" y="3057800"/>
              <a:ext cx="34286" cy="31343"/>
            </a:xfrm>
            <a:custGeom>
              <a:avLst/>
              <a:gdLst/>
              <a:ahLst/>
              <a:cxnLst/>
              <a:rect l="l" t="t" r="r" b="b"/>
              <a:pathLst>
                <a:path w="1305" h="1193" extrusionOk="0">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64"/>
            <p:cNvSpPr/>
            <p:nvPr/>
          </p:nvSpPr>
          <p:spPr>
            <a:xfrm>
              <a:off x="912213" y="3095895"/>
              <a:ext cx="34102" cy="31343"/>
            </a:xfrm>
            <a:custGeom>
              <a:avLst/>
              <a:gdLst/>
              <a:ahLst/>
              <a:cxnLst/>
              <a:rect l="l" t="t" r="r" b="b"/>
              <a:pathLst>
                <a:path w="1298" h="1193" extrusionOk="0">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64"/>
            <p:cNvSpPr/>
            <p:nvPr/>
          </p:nvSpPr>
          <p:spPr>
            <a:xfrm>
              <a:off x="893061" y="3076926"/>
              <a:ext cx="34312" cy="31343"/>
            </a:xfrm>
            <a:custGeom>
              <a:avLst/>
              <a:gdLst/>
              <a:ahLst/>
              <a:cxnLst/>
              <a:rect l="l" t="t" r="r" b="b"/>
              <a:pathLst>
                <a:path w="1306" h="1193" extrusionOk="0">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64"/>
            <p:cNvSpPr/>
            <p:nvPr/>
          </p:nvSpPr>
          <p:spPr>
            <a:xfrm>
              <a:off x="1141809" y="2763601"/>
              <a:ext cx="73668" cy="72801"/>
            </a:xfrm>
            <a:custGeom>
              <a:avLst/>
              <a:gdLst/>
              <a:ahLst/>
              <a:cxnLst/>
              <a:rect l="l" t="t" r="r" b="b"/>
              <a:pathLst>
                <a:path w="2804" h="2771" extrusionOk="0">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64"/>
            <p:cNvSpPr/>
            <p:nvPr/>
          </p:nvSpPr>
          <p:spPr>
            <a:xfrm>
              <a:off x="1141809" y="2763601"/>
              <a:ext cx="73484" cy="31974"/>
            </a:xfrm>
            <a:custGeom>
              <a:avLst/>
              <a:gdLst/>
              <a:ahLst/>
              <a:cxnLst/>
              <a:rect l="l" t="t" r="r" b="b"/>
              <a:pathLst>
                <a:path w="2797" h="1217" extrusionOk="0">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64"/>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64"/>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64"/>
            <p:cNvSpPr/>
            <p:nvPr/>
          </p:nvSpPr>
          <p:spPr>
            <a:xfrm>
              <a:off x="919491" y="2924152"/>
              <a:ext cx="133254" cy="133648"/>
            </a:xfrm>
            <a:custGeom>
              <a:avLst/>
              <a:gdLst/>
              <a:ahLst/>
              <a:cxnLst/>
              <a:rect l="l" t="t" r="r" b="b"/>
              <a:pathLst>
                <a:path w="5072" h="5087" extrusionOk="0">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9" name="Google Shape;8959;p64"/>
          <p:cNvGrpSpPr/>
          <p:nvPr/>
        </p:nvGrpSpPr>
        <p:grpSpPr>
          <a:xfrm>
            <a:off x="3007498" y="4183419"/>
            <a:ext cx="375434" cy="329667"/>
            <a:chOff x="3007498" y="4183419"/>
            <a:chExt cx="375434" cy="329667"/>
          </a:xfrm>
        </p:grpSpPr>
        <p:sp>
          <p:nvSpPr>
            <p:cNvPr id="8960" name="Google Shape;8960;p64"/>
            <p:cNvSpPr/>
            <p:nvPr/>
          </p:nvSpPr>
          <p:spPr>
            <a:xfrm>
              <a:off x="3046302" y="4196792"/>
              <a:ext cx="53622" cy="53465"/>
            </a:xfrm>
            <a:custGeom>
              <a:avLst/>
              <a:gdLst/>
              <a:ahLst/>
              <a:cxnLst/>
              <a:rect l="l" t="t" r="r" b="b"/>
              <a:pathLst>
                <a:path w="2041" h="2035" extrusionOk="0">
                  <a:moveTo>
                    <a:pt x="874" y="1"/>
                  </a:moveTo>
                  <a:cubicBezTo>
                    <a:pt x="738" y="1"/>
                    <a:pt x="605" y="36"/>
                    <a:pt x="486" y="109"/>
                  </a:cubicBezTo>
                  <a:cubicBezTo>
                    <a:pt x="105" y="338"/>
                    <a:pt x="1" y="844"/>
                    <a:pt x="299" y="1323"/>
                  </a:cubicBezTo>
                  <a:cubicBezTo>
                    <a:pt x="543" y="1705"/>
                    <a:pt x="1026" y="2034"/>
                    <a:pt x="1402" y="2034"/>
                  </a:cubicBezTo>
                  <a:cubicBezTo>
                    <a:pt x="1496" y="2034"/>
                    <a:pt x="1583" y="2014"/>
                    <a:pt x="1659" y="1968"/>
                  </a:cubicBezTo>
                  <a:cubicBezTo>
                    <a:pt x="2040" y="1739"/>
                    <a:pt x="1978" y="969"/>
                    <a:pt x="1679" y="490"/>
                  </a:cubicBezTo>
                  <a:cubicBezTo>
                    <a:pt x="1475" y="168"/>
                    <a:pt x="1168" y="1"/>
                    <a:pt x="874"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64"/>
            <p:cNvSpPr/>
            <p:nvPr/>
          </p:nvSpPr>
          <p:spPr>
            <a:xfrm>
              <a:off x="3007498" y="4244292"/>
              <a:ext cx="50680" cy="42483"/>
            </a:xfrm>
            <a:custGeom>
              <a:avLst/>
              <a:gdLst/>
              <a:ahLst/>
              <a:cxnLst/>
              <a:rect l="l" t="t" r="r" b="b"/>
              <a:pathLst>
                <a:path w="1929" h="1617" extrusionOk="0">
                  <a:moveTo>
                    <a:pt x="730" y="0"/>
                  </a:moveTo>
                  <a:cubicBezTo>
                    <a:pt x="545" y="0"/>
                    <a:pt x="374" y="75"/>
                    <a:pt x="250" y="215"/>
                  </a:cubicBezTo>
                  <a:cubicBezTo>
                    <a:pt x="0" y="500"/>
                    <a:pt x="49" y="943"/>
                    <a:pt x="417" y="1263"/>
                  </a:cubicBezTo>
                  <a:cubicBezTo>
                    <a:pt x="653" y="1472"/>
                    <a:pt x="1008" y="1616"/>
                    <a:pt x="1295" y="1616"/>
                  </a:cubicBezTo>
                  <a:cubicBezTo>
                    <a:pt x="1454" y="1616"/>
                    <a:pt x="1593" y="1572"/>
                    <a:pt x="1679" y="1471"/>
                  </a:cubicBezTo>
                  <a:cubicBezTo>
                    <a:pt x="1929" y="1186"/>
                    <a:pt x="1679" y="562"/>
                    <a:pt x="1311" y="243"/>
                  </a:cubicBezTo>
                  <a:cubicBezTo>
                    <a:pt x="1126" y="78"/>
                    <a:pt x="920" y="0"/>
                    <a:pt x="730"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64"/>
            <p:cNvSpPr/>
            <p:nvPr/>
          </p:nvSpPr>
          <p:spPr>
            <a:xfrm>
              <a:off x="3169126" y="4210112"/>
              <a:ext cx="43218" cy="47763"/>
            </a:xfrm>
            <a:custGeom>
              <a:avLst/>
              <a:gdLst/>
              <a:ahLst/>
              <a:cxnLst/>
              <a:rect l="l" t="t" r="r" b="b"/>
              <a:pathLst>
                <a:path w="1645" h="1818" extrusionOk="0">
                  <a:moveTo>
                    <a:pt x="911" y="0"/>
                  </a:moveTo>
                  <a:cubicBezTo>
                    <a:pt x="642" y="0"/>
                    <a:pt x="365" y="176"/>
                    <a:pt x="209" y="503"/>
                  </a:cubicBezTo>
                  <a:cubicBezTo>
                    <a:pt x="1" y="947"/>
                    <a:pt x="15" y="1620"/>
                    <a:pt x="355" y="1780"/>
                  </a:cubicBezTo>
                  <a:cubicBezTo>
                    <a:pt x="407" y="1805"/>
                    <a:pt x="464" y="1817"/>
                    <a:pt x="524" y="1817"/>
                  </a:cubicBezTo>
                  <a:cubicBezTo>
                    <a:pt x="852" y="1817"/>
                    <a:pt x="1261" y="1463"/>
                    <a:pt x="1437" y="1093"/>
                  </a:cubicBezTo>
                  <a:cubicBezTo>
                    <a:pt x="1645" y="649"/>
                    <a:pt x="1513" y="226"/>
                    <a:pt x="1173" y="60"/>
                  </a:cubicBezTo>
                  <a:cubicBezTo>
                    <a:pt x="1090" y="20"/>
                    <a:pt x="1001" y="0"/>
                    <a:pt x="911"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64"/>
            <p:cNvSpPr/>
            <p:nvPr/>
          </p:nvSpPr>
          <p:spPr>
            <a:xfrm>
              <a:off x="3056338" y="4262263"/>
              <a:ext cx="135592" cy="89195"/>
            </a:xfrm>
            <a:custGeom>
              <a:avLst/>
              <a:gdLst/>
              <a:ahLst/>
              <a:cxnLst/>
              <a:rect l="l" t="t" r="r" b="b"/>
              <a:pathLst>
                <a:path w="5161" h="3395" extrusionOk="0">
                  <a:moveTo>
                    <a:pt x="2705" y="1"/>
                  </a:moveTo>
                  <a:cubicBezTo>
                    <a:pt x="2531" y="1"/>
                    <a:pt x="2357" y="18"/>
                    <a:pt x="2185" y="51"/>
                  </a:cubicBezTo>
                  <a:cubicBezTo>
                    <a:pt x="867" y="322"/>
                    <a:pt x="0" y="1543"/>
                    <a:pt x="202" y="2535"/>
                  </a:cubicBezTo>
                  <a:cubicBezTo>
                    <a:pt x="336" y="3177"/>
                    <a:pt x="850" y="3395"/>
                    <a:pt x="1553" y="3395"/>
                  </a:cubicBezTo>
                  <a:cubicBezTo>
                    <a:pt x="1935" y="3395"/>
                    <a:pt x="2373" y="3330"/>
                    <a:pt x="2837" y="3235"/>
                  </a:cubicBezTo>
                  <a:cubicBezTo>
                    <a:pt x="4155" y="2965"/>
                    <a:pt x="5161" y="2493"/>
                    <a:pt x="4904" y="1522"/>
                  </a:cubicBezTo>
                  <a:cubicBezTo>
                    <a:pt x="4641" y="516"/>
                    <a:pt x="3815" y="204"/>
                    <a:pt x="3462" y="107"/>
                  </a:cubicBezTo>
                  <a:cubicBezTo>
                    <a:pt x="3214" y="37"/>
                    <a:pt x="2959" y="1"/>
                    <a:pt x="2705"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64"/>
            <p:cNvSpPr/>
            <p:nvPr/>
          </p:nvSpPr>
          <p:spPr>
            <a:xfrm>
              <a:off x="3111563" y="4183419"/>
              <a:ext cx="46292" cy="57589"/>
            </a:xfrm>
            <a:custGeom>
              <a:avLst/>
              <a:gdLst/>
              <a:ahLst/>
              <a:cxnLst/>
              <a:rect l="l" t="t" r="r" b="b"/>
              <a:pathLst>
                <a:path w="1762" h="2192" extrusionOk="0">
                  <a:moveTo>
                    <a:pt x="892" y="1"/>
                  </a:moveTo>
                  <a:cubicBezTo>
                    <a:pt x="510" y="1"/>
                    <a:pt x="171" y="298"/>
                    <a:pt x="90" y="798"/>
                  </a:cubicBezTo>
                  <a:cubicBezTo>
                    <a:pt x="0" y="1353"/>
                    <a:pt x="243" y="2102"/>
                    <a:pt x="680" y="2185"/>
                  </a:cubicBezTo>
                  <a:cubicBezTo>
                    <a:pt x="705" y="2190"/>
                    <a:pt x="729" y="2192"/>
                    <a:pt x="754" y="2192"/>
                  </a:cubicBezTo>
                  <a:cubicBezTo>
                    <a:pt x="1168" y="2192"/>
                    <a:pt x="1587" y="1613"/>
                    <a:pt x="1672" y="1089"/>
                  </a:cubicBezTo>
                  <a:cubicBezTo>
                    <a:pt x="1762" y="535"/>
                    <a:pt x="1471" y="104"/>
                    <a:pt x="1034" y="14"/>
                  </a:cubicBezTo>
                  <a:cubicBezTo>
                    <a:pt x="986" y="5"/>
                    <a:pt x="938" y="1"/>
                    <a:pt x="89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64"/>
            <p:cNvSpPr/>
            <p:nvPr/>
          </p:nvSpPr>
          <p:spPr>
            <a:xfrm>
              <a:off x="3056706" y="4265415"/>
              <a:ext cx="50496" cy="86069"/>
            </a:xfrm>
            <a:custGeom>
              <a:avLst/>
              <a:gdLst/>
              <a:ahLst/>
              <a:cxnLst/>
              <a:rect l="l" t="t" r="r" b="b"/>
              <a:pathLst>
                <a:path w="1922" h="3276" extrusionOk="0">
                  <a:moveTo>
                    <a:pt x="1922" y="1"/>
                  </a:moveTo>
                  <a:cubicBezTo>
                    <a:pt x="742" y="361"/>
                    <a:pt x="0" y="1485"/>
                    <a:pt x="188" y="2415"/>
                  </a:cubicBezTo>
                  <a:cubicBezTo>
                    <a:pt x="320" y="3057"/>
                    <a:pt x="833" y="3276"/>
                    <a:pt x="1538" y="3276"/>
                  </a:cubicBezTo>
                  <a:cubicBezTo>
                    <a:pt x="1570" y="3276"/>
                    <a:pt x="1604" y="3276"/>
                    <a:pt x="1637" y="3275"/>
                  </a:cubicBezTo>
                  <a:cubicBezTo>
                    <a:pt x="1464" y="3101"/>
                    <a:pt x="1339" y="2879"/>
                    <a:pt x="1283" y="2643"/>
                  </a:cubicBezTo>
                  <a:cubicBezTo>
                    <a:pt x="1034" y="1783"/>
                    <a:pt x="1297" y="722"/>
                    <a:pt x="1922"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64"/>
            <p:cNvSpPr/>
            <p:nvPr/>
          </p:nvSpPr>
          <p:spPr>
            <a:xfrm>
              <a:off x="3007498" y="4248286"/>
              <a:ext cx="46502" cy="38489"/>
            </a:xfrm>
            <a:custGeom>
              <a:avLst/>
              <a:gdLst/>
              <a:ahLst/>
              <a:cxnLst/>
              <a:rect l="l" t="t" r="r" b="b"/>
              <a:pathLst>
                <a:path w="1770" h="1465" extrusionOk="0">
                  <a:moveTo>
                    <a:pt x="320" y="1"/>
                  </a:moveTo>
                  <a:cubicBezTo>
                    <a:pt x="292" y="15"/>
                    <a:pt x="271" y="42"/>
                    <a:pt x="250" y="63"/>
                  </a:cubicBezTo>
                  <a:cubicBezTo>
                    <a:pt x="0" y="348"/>
                    <a:pt x="49" y="791"/>
                    <a:pt x="417" y="1111"/>
                  </a:cubicBezTo>
                  <a:cubicBezTo>
                    <a:pt x="649" y="1320"/>
                    <a:pt x="1004" y="1464"/>
                    <a:pt x="1293" y="1464"/>
                  </a:cubicBezTo>
                  <a:cubicBezTo>
                    <a:pt x="1453" y="1464"/>
                    <a:pt x="1593" y="1420"/>
                    <a:pt x="1679" y="1319"/>
                  </a:cubicBezTo>
                  <a:cubicBezTo>
                    <a:pt x="1735" y="1249"/>
                    <a:pt x="1762" y="1173"/>
                    <a:pt x="1769" y="1090"/>
                  </a:cubicBezTo>
                  <a:lnTo>
                    <a:pt x="1769" y="1090"/>
                  </a:lnTo>
                  <a:cubicBezTo>
                    <a:pt x="1764" y="1090"/>
                    <a:pt x="1758" y="1090"/>
                    <a:pt x="1753" y="1090"/>
                  </a:cubicBezTo>
                  <a:cubicBezTo>
                    <a:pt x="1435" y="1090"/>
                    <a:pt x="1001" y="898"/>
                    <a:pt x="708" y="639"/>
                  </a:cubicBezTo>
                  <a:cubicBezTo>
                    <a:pt x="507" y="479"/>
                    <a:pt x="368" y="250"/>
                    <a:pt x="32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64"/>
            <p:cNvSpPr/>
            <p:nvPr/>
          </p:nvSpPr>
          <p:spPr>
            <a:xfrm>
              <a:off x="3046302" y="4197448"/>
              <a:ext cx="44506" cy="52887"/>
            </a:xfrm>
            <a:custGeom>
              <a:avLst/>
              <a:gdLst/>
              <a:ahLst/>
              <a:cxnLst/>
              <a:rect l="l" t="t" r="r" b="b"/>
              <a:pathLst>
                <a:path w="1694" h="2013" extrusionOk="0">
                  <a:moveTo>
                    <a:pt x="715" y="1"/>
                  </a:moveTo>
                  <a:lnTo>
                    <a:pt x="715" y="1"/>
                  </a:lnTo>
                  <a:cubicBezTo>
                    <a:pt x="632" y="14"/>
                    <a:pt x="556" y="49"/>
                    <a:pt x="486" y="91"/>
                  </a:cubicBezTo>
                  <a:cubicBezTo>
                    <a:pt x="105" y="320"/>
                    <a:pt x="1" y="826"/>
                    <a:pt x="299" y="1305"/>
                  </a:cubicBezTo>
                  <a:cubicBezTo>
                    <a:pt x="542" y="1685"/>
                    <a:pt x="1021" y="2013"/>
                    <a:pt x="1396" y="2013"/>
                  </a:cubicBezTo>
                  <a:cubicBezTo>
                    <a:pt x="1492" y="2013"/>
                    <a:pt x="1582" y="1991"/>
                    <a:pt x="1659" y="1943"/>
                  </a:cubicBezTo>
                  <a:cubicBezTo>
                    <a:pt x="1673" y="1936"/>
                    <a:pt x="1686" y="1929"/>
                    <a:pt x="1693" y="1915"/>
                  </a:cubicBezTo>
                  <a:cubicBezTo>
                    <a:pt x="1319" y="1714"/>
                    <a:pt x="1007" y="1409"/>
                    <a:pt x="806" y="1034"/>
                  </a:cubicBezTo>
                  <a:cubicBezTo>
                    <a:pt x="597" y="639"/>
                    <a:pt x="584" y="264"/>
                    <a:pt x="715"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64"/>
            <p:cNvSpPr/>
            <p:nvPr/>
          </p:nvSpPr>
          <p:spPr>
            <a:xfrm>
              <a:off x="3111905" y="4183419"/>
              <a:ext cx="34837" cy="55593"/>
            </a:xfrm>
            <a:custGeom>
              <a:avLst/>
              <a:gdLst/>
              <a:ahLst/>
              <a:cxnLst/>
              <a:rect l="l" t="t" r="r" b="b"/>
              <a:pathLst>
                <a:path w="1326" h="2116" extrusionOk="0">
                  <a:moveTo>
                    <a:pt x="883" y="1"/>
                  </a:moveTo>
                  <a:cubicBezTo>
                    <a:pt x="503" y="1"/>
                    <a:pt x="158" y="303"/>
                    <a:pt x="77" y="798"/>
                  </a:cubicBezTo>
                  <a:cubicBezTo>
                    <a:pt x="1" y="1277"/>
                    <a:pt x="174" y="1908"/>
                    <a:pt x="514" y="2116"/>
                  </a:cubicBezTo>
                  <a:cubicBezTo>
                    <a:pt x="424" y="1728"/>
                    <a:pt x="438" y="1318"/>
                    <a:pt x="570" y="937"/>
                  </a:cubicBezTo>
                  <a:cubicBezTo>
                    <a:pt x="715" y="514"/>
                    <a:pt x="1000" y="243"/>
                    <a:pt x="1326" y="146"/>
                  </a:cubicBezTo>
                  <a:cubicBezTo>
                    <a:pt x="1236" y="77"/>
                    <a:pt x="1132" y="35"/>
                    <a:pt x="1021" y="14"/>
                  </a:cubicBezTo>
                  <a:cubicBezTo>
                    <a:pt x="974" y="5"/>
                    <a:pt x="928" y="1"/>
                    <a:pt x="883"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64"/>
            <p:cNvSpPr/>
            <p:nvPr/>
          </p:nvSpPr>
          <p:spPr>
            <a:xfrm>
              <a:off x="3169678" y="4210086"/>
              <a:ext cx="37937" cy="42982"/>
            </a:xfrm>
            <a:custGeom>
              <a:avLst/>
              <a:gdLst/>
              <a:ahLst/>
              <a:cxnLst/>
              <a:rect l="l" t="t" r="r" b="b"/>
              <a:pathLst>
                <a:path w="1444" h="1636" extrusionOk="0">
                  <a:moveTo>
                    <a:pt x="884" y="0"/>
                  </a:moveTo>
                  <a:cubicBezTo>
                    <a:pt x="615" y="0"/>
                    <a:pt x="343" y="173"/>
                    <a:pt x="188" y="504"/>
                  </a:cubicBezTo>
                  <a:cubicBezTo>
                    <a:pt x="15" y="865"/>
                    <a:pt x="1" y="1365"/>
                    <a:pt x="174" y="1635"/>
                  </a:cubicBezTo>
                  <a:cubicBezTo>
                    <a:pt x="237" y="1295"/>
                    <a:pt x="396" y="976"/>
                    <a:pt x="625" y="719"/>
                  </a:cubicBezTo>
                  <a:cubicBezTo>
                    <a:pt x="828" y="490"/>
                    <a:pt x="1116" y="359"/>
                    <a:pt x="1420" y="359"/>
                  </a:cubicBezTo>
                  <a:cubicBezTo>
                    <a:pt x="1428" y="359"/>
                    <a:pt x="1436" y="359"/>
                    <a:pt x="1443" y="359"/>
                  </a:cubicBezTo>
                  <a:cubicBezTo>
                    <a:pt x="1388" y="227"/>
                    <a:pt x="1284" y="123"/>
                    <a:pt x="1152" y="61"/>
                  </a:cubicBezTo>
                  <a:cubicBezTo>
                    <a:pt x="1066" y="20"/>
                    <a:pt x="975" y="0"/>
                    <a:pt x="884"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64"/>
            <p:cNvSpPr/>
            <p:nvPr/>
          </p:nvSpPr>
          <p:spPr>
            <a:xfrm>
              <a:off x="3245316" y="4339740"/>
              <a:ext cx="43034" cy="57826"/>
            </a:xfrm>
            <a:custGeom>
              <a:avLst/>
              <a:gdLst/>
              <a:ahLst/>
              <a:cxnLst/>
              <a:rect l="l" t="t" r="r" b="b"/>
              <a:pathLst>
                <a:path w="1638" h="2201" extrusionOk="0">
                  <a:moveTo>
                    <a:pt x="810" y="1"/>
                  </a:moveTo>
                  <a:cubicBezTo>
                    <a:pt x="383" y="1"/>
                    <a:pt x="34" y="357"/>
                    <a:pt x="14" y="910"/>
                  </a:cubicBezTo>
                  <a:cubicBezTo>
                    <a:pt x="0" y="1472"/>
                    <a:pt x="347" y="2180"/>
                    <a:pt x="791" y="2200"/>
                  </a:cubicBezTo>
                  <a:cubicBezTo>
                    <a:pt x="798" y="2201"/>
                    <a:pt x="804" y="2201"/>
                    <a:pt x="811" y="2201"/>
                  </a:cubicBezTo>
                  <a:cubicBezTo>
                    <a:pt x="1246" y="2201"/>
                    <a:pt x="1610" y="1533"/>
                    <a:pt x="1623" y="980"/>
                  </a:cubicBezTo>
                  <a:cubicBezTo>
                    <a:pt x="1637" y="418"/>
                    <a:pt x="1290" y="22"/>
                    <a:pt x="846" y="2"/>
                  </a:cubicBezTo>
                  <a:cubicBezTo>
                    <a:pt x="834" y="1"/>
                    <a:pt x="822" y="1"/>
                    <a:pt x="810"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64"/>
            <p:cNvSpPr/>
            <p:nvPr/>
          </p:nvSpPr>
          <p:spPr>
            <a:xfrm>
              <a:off x="3187175" y="4355793"/>
              <a:ext cx="41038" cy="49366"/>
            </a:xfrm>
            <a:custGeom>
              <a:avLst/>
              <a:gdLst/>
              <a:ahLst/>
              <a:cxnLst/>
              <a:rect l="l" t="t" r="r" b="b"/>
              <a:pathLst>
                <a:path w="1562" h="1879" extrusionOk="0">
                  <a:moveTo>
                    <a:pt x="728" y="1"/>
                  </a:moveTo>
                  <a:cubicBezTo>
                    <a:pt x="675" y="1"/>
                    <a:pt x="622" y="8"/>
                    <a:pt x="569" y="22"/>
                  </a:cubicBezTo>
                  <a:cubicBezTo>
                    <a:pt x="209" y="119"/>
                    <a:pt x="1" y="514"/>
                    <a:pt x="125" y="986"/>
                  </a:cubicBezTo>
                  <a:cubicBezTo>
                    <a:pt x="240" y="1418"/>
                    <a:pt x="628" y="1879"/>
                    <a:pt x="969" y="1879"/>
                  </a:cubicBezTo>
                  <a:cubicBezTo>
                    <a:pt x="1000" y="1879"/>
                    <a:pt x="1031" y="1875"/>
                    <a:pt x="1062" y="1867"/>
                  </a:cubicBezTo>
                  <a:cubicBezTo>
                    <a:pt x="1422" y="1763"/>
                    <a:pt x="1561" y="1111"/>
                    <a:pt x="1436" y="639"/>
                  </a:cubicBezTo>
                  <a:cubicBezTo>
                    <a:pt x="1330" y="237"/>
                    <a:pt x="1036" y="1"/>
                    <a:pt x="728"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64"/>
            <p:cNvSpPr/>
            <p:nvPr/>
          </p:nvSpPr>
          <p:spPr>
            <a:xfrm>
              <a:off x="3329861" y="4419977"/>
              <a:ext cx="53070" cy="39671"/>
            </a:xfrm>
            <a:custGeom>
              <a:avLst/>
              <a:gdLst/>
              <a:ahLst/>
              <a:cxnLst/>
              <a:rect l="l" t="t" r="r" b="b"/>
              <a:pathLst>
                <a:path w="2020" h="1510" extrusionOk="0">
                  <a:moveTo>
                    <a:pt x="1259" y="0"/>
                  </a:moveTo>
                  <a:cubicBezTo>
                    <a:pt x="1106" y="0"/>
                    <a:pt x="941" y="45"/>
                    <a:pt x="777" y="138"/>
                  </a:cubicBezTo>
                  <a:cubicBezTo>
                    <a:pt x="361" y="388"/>
                    <a:pt x="1" y="957"/>
                    <a:pt x="188" y="1283"/>
                  </a:cubicBezTo>
                  <a:cubicBezTo>
                    <a:pt x="284" y="1440"/>
                    <a:pt x="496" y="1510"/>
                    <a:pt x="737" y="1510"/>
                  </a:cubicBezTo>
                  <a:cubicBezTo>
                    <a:pt x="984" y="1510"/>
                    <a:pt x="1260" y="1437"/>
                    <a:pt x="1471" y="1311"/>
                  </a:cubicBezTo>
                  <a:cubicBezTo>
                    <a:pt x="1887" y="1061"/>
                    <a:pt x="2019" y="631"/>
                    <a:pt x="1832" y="312"/>
                  </a:cubicBezTo>
                  <a:cubicBezTo>
                    <a:pt x="1713" y="112"/>
                    <a:pt x="1502" y="0"/>
                    <a:pt x="1259"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64"/>
            <p:cNvSpPr/>
            <p:nvPr/>
          </p:nvSpPr>
          <p:spPr>
            <a:xfrm>
              <a:off x="3187911" y="4418111"/>
              <a:ext cx="136328" cy="94975"/>
            </a:xfrm>
            <a:custGeom>
              <a:avLst/>
              <a:gdLst/>
              <a:ahLst/>
              <a:cxnLst/>
              <a:rect l="l" t="t" r="r" b="b"/>
              <a:pathLst>
                <a:path w="5189" h="3615" extrusionOk="0">
                  <a:moveTo>
                    <a:pt x="2405" y="0"/>
                  </a:moveTo>
                  <a:cubicBezTo>
                    <a:pt x="1490" y="0"/>
                    <a:pt x="662" y="471"/>
                    <a:pt x="382" y="1160"/>
                  </a:cubicBezTo>
                  <a:cubicBezTo>
                    <a:pt x="0" y="2089"/>
                    <a:pt x="930" y="2699"/>
                    <a:pt x="2178" y="3206"/>
                  </a:cubicBezTo>
                  <a:cubicBezTo>
                    <a:pt x="2779" y="3449"/>
                    <a:pt x="3343" y="3614"/>
                    <a:pt x="3805" y="3614"/>
                  </a:cubicBezTo>
                  <a:cubicBezTo>
                    <a:pt x="4303" y="3614"/>
                    <a:pt x="4679" y="3422"/>
                    <a:pt x="4849" y="2928"/>
                  </a:cubicBezTo>
                  <a:cubicBezTo>
                    <a:pt x="5189" y="1950"/>
                    <a:pt x="4675" y="1236"/>
                    <a:pt x="4439" y="951"/>
                  </a:cubicBezTo>
                  <a:cubicBezTo>
                    <a:pt x="4162" y="619"/>
                    <a:pt x="3808" y="362"/>
                    <a:pt x="3406" y="195"/>
                  </a:cubicBezTo>
                  <a:cubicBezTo>
                    <a:pt x="3075" y="61"/>
                    <a:pt x="2734" y="0"/>
                    <a:pt x="2405"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64"/>
            <p:cNvSpPr/>
            <p:nvPr/>
          </p:nvSpPr>
          <p:spPr>
            <a:xfrm>
              <a:off x="3294682" y="4365277"/>
              <a:ext cx="56171" cy="51336"/>
            </a:xfrm>
            <a:custGeom>
              <a:avLst/>
              <a:gdLst/>
              <a:ahLst/>
              <a:cxnLst/>
              <a:rect l="l" t="t" r="r" b="b"/>
              <a:pathLst>
                <a:path w="2138" h="1954" extrusionOk="0">
                  <a:moveTo>
                    <a:pt x="1305" y="1"/>
                  </a:moveTo>
                  <a:cubicBezTo>
                    <a:pt x="1067" y="1"/>
                    <a:pt x="815" y="108"/>
                    <a:pt x="604" y="334"/>
                  </a:cubicBezTo>
                  <a:cubicBezTo>
                    <a:pt x="216" y="750"/>
                    <a:pt x="1" y="1506"/>
                    <a:pt x="320" y="1818"/>
                  </a:cubicBezTo>
                  <a:cubicBezTo>
                    <a:pt x="418" y="1912"/>
                    <a:pt x="556" y="1953"/>
                    <a:pt x="710" y="1953"/>
                  </a:cubicBezTo>
                  <a:cubicBezTo>
                    <a:pt x="1056" y="1953"/>
                    <a:pt x="1487" y="1745"/>
                    <a:pt x="1756" y="1457"/>
                  </a:cubicBezTo>
                  <a:cubicBezTo>
                    <a:pt x="2137" y="1048"/>
                    <a:pt x="2137" y="514"/>
                    <a:pt x="1825" y="209"/>
                  </a:cubicBezTo>
                  <a:cubicBezTo>
                    <a:pt x="1682" y="72"/>
                    <a:pt x="1498" y="1"/>
                    <a:pt x="1305"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64"/>
            <p:cNvSpPr/>
            <p:nvPr/>
          </p:nvSpPr>
          <p:spPr>
            <a:xfrm>
              <a:off x="3191011" y="4418111"/>
              <a:ext cx="80026" cy="70384"/>
            </a:xfrm>
            <a:custGeom>
              <a:avLst/>
              <a:gdLst/>
              <a:ahLst/>
              <a:cxnLst/>
              <a:rect l="l" t="t" r="r" b="b"/>
              <a:pathLst>
                <a:path w="3046" h="2679" extrusionOk="0">
                  <a:moveTo>
                    <a:pt x="2285" y="1"/>
                  </a:moveTo>
                  <a:cubicBezTo>
                    <a:pt x="1371" y="1"/>
                    <a:pt x="542" y="472"/>
                    <a:pt x="264" y="1153"/>
                  </a:cubicBezTo>
                  <a:cubicBezTo>
                    <a:pt x="0" y="1791"/>
                    <a:pt x="347" y="2276"/>
                    <a:pt x="992" y="2679"/>
                  </a:cubicBezTo>
                  <a:cubicBezTo>
                    <a:pt x="944" y="2436"/>
                    <a:pt x="957" y="2186"/>
                    <a:pt x="1041" y="1950"/>
                  </a:cubicBezTo>
                  <a:cubicBezTo>
                    <a:pt x="1311" y="1104"/>
                    <a:pt x="2123" y="369"/>
                    <a:pt x="3045" y="112"/>
                  </a:cubicBezTo>
                  <a:cubicBezTo>
                    <a:pt x="2792" y="36"/>
                    <a:pt x="2535" y="1"/>
                    <a:pt x="2285"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64"/>
            <p:cNvSpPr/>
            <p:nvPr/>
          </p:nvSpPr>
          <p:spPr>
            <a:xfrm>
              <a:off x="3187175" y="4355977"/>
              <a:ext cx="33182" cy="49182"/>
            </a:xfrm>
            <a:custGeom>
              <a:avLst/>
              <a:gdLst/>
              <a:ahLst/>
              <a:cxnLst/>
              <a:rect l="l" t="t" r="r" b="b"/>
              <a:pathLst>
                <a:path w="1263" h="1872" extrusionOk="0">
                  <a:moveTo>
                    <a:pt x="666" y="1"/>
                  </a:moveTo>
                  <a:cubicBezTo>
                    <a:pt x="632" y="1"/>
                    <a:pt x="604" y="8"/>
                    <a:pt x="569" y="15"/>
                  </a:cubicBezTo>
                  <a:cubicBezTo>
                    <a:pt x="209" y="112"/>
                    <a:pt x="1" y="507"/>
                    <a:pt x="125" y="979"/>
                  </a:cubicBezTo>
                  <a:cubicBezTo>
                    <a:pt x="240" y="1411"/>
                    <a:pt x="628" y="1872"/>
                    <a:pt x="969" y="1872"/>
                  </a:cubicBezTo>
                  <a:cubicBezTo>
                    <a:pt x="1000" y="1872"/>
                    <a:pt x="1031" y="1868"/>
                    <a:pt x="1062" y="1860"/>
                  </a:cubicBezTo>
                  <a:cubicBezTo>
                    <a:pt x="1145" y="1832"/>
                    <a:pt x="1214" y="1784"/>
                    <a:pt x="1263" y="1721"/>
                  </a:cubicBezTo>
                  <a:cubicBezTo>
                    <a:pt x="992" y="1541"/>
                    <a:pt x="729" y="1139"/>
                    <a:pt x="632" y="750"/>
                  </a:cubicBezTo>
                  <a:cubicBezTo>
                    <a:pt x="555" y="507"/>
                    <a:pt x="569" y="237"/>
                    <a:pt x="666"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64"/>
            <p:cNvSpPr/>
            <p:nvPr/>
          </p:nvSpPr>
          <p:spPr>
            <a:xfrm>
              <a:off x="3245316" y="4339740"/>
              <a:ext cx="28453" cy="57826"/>
            </a:xfrm>
            <a:custGeom>
              <a:avLst/>
              <a:gdLst/>
              <a:ahLst/>
              <a:cxnLst/>
              <a:rect l="l" t="t" r="r" b="b"/>
              <a:pathLst>
                <a:path w="1083" h="2201" extrusionOk="0">
                  <a:moveTo>
                    <a:pt x="810" y="1"/>
                  </a:moveTo>
                  <a:cubicBezTo>
                    <a:pt x="383" y="1"/>
                    <a:pt x="35" y="357"/>
                    <a:pt x="21" y="910"/>
                  </a:cubicBezTo>
                  <a:cubicBezTo>
                    <a:pt x="0" y="1472"/>
                    <a:pt x="347" y="2180"/>
                    <a:pt x="791" y="2200"/>
                  </a:cubicBezTo>
                  <a:cubicBezTo>
                    <a:pt x="805" y="2200"/>
                    <a:pt x="819" y="2194"/>
                    <a:pt x="833" y="2194"/>
                  </a:cubicBezTo>
                  <a:cubicBezTo>
                    <a:pt x="631" y="1819"/>
                    <a:pt x="541" y="1389"/>
                    <a:pt x="583" y="959"/>
                  </a:cubicBezTo>
                  <a:cubicBezTo>
                    <a:pt x="624" y="522"/>
                    <a:pt x="826" y="203"/>
                    <a:pt x="1082" y="57"/>
                  </a:cubicBezTo>
                  <a:cubicBezTo>
                    <a:pt x="1006" y="22"/>
                    <a:pt x="930" y="9"/>
                    <a:pt x="846" y="2"/>
                  </a:cubicBezTo>
                  <a:cubicBezTo>
                    <a:pt x="834" y="1"/>
                    <a:pt x="822" y="1"/>
                    <a:pt x="810"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64"/>
            <p:cNvSpPr/>
            <p:nvPr/>
          </p:nvSpPr>
          <p:spPr>
            <a:xfrm>
              <a:off x="3296338" y="4365198"/>
              <a:ext cx="51047" cy="44033"/>
            </a:xfrm>
            <a:custGeom>
              <a:avLst/>
              <a:gdLst/>
              <a:ahLst/>
              <a:cxnLst/>
              <a:rect l="l" t="t" r="r" b="b"/>
              <a:pathLst>
                <a:path w="1943" h="1676" extrusionOk="0">
                  <a:moveTo>
                    <a:pt x="1244" y="1"/>
                  </a:moveTo>
                  <a:cubicBezTo>
                    <a:pt x="1006" y="1"/>
                    <a:pt x="752" y="110"/>
                    <a:pt x="541" y="337"/>
                  </a:cubicBezTo>
                  <a:cubicBezTo>
                    <a:pt x="201" y="697"/>
                    <a:pt x="0" y="1322"/>
                    <a:pt x="160" y="1675"/>
                  </a:cubicBezTo>
                  <a:cubicBezTo>
                    <a:pt x="306" y="1301"/>
                    <a:pt x="548" y="968"/>
                    <a:pt x="867" y="725"/>
                  </a:cubicBezTo>
                  <a:cubicBezTo>
                    <a:pt x="1123" y="533"/>
                    <a:pt x="1392" y="446"/>
                    <a:pt x="1644" y="446"/>
                  </a:cubicBezTo>
                  <a:cubicBezTo>
                    <a:pt x="1747" y="446"/>
                    <a:pt x="1847" y="461"/>
                    <a:pt x="1942" y="489"/>
                  </a:cubicBezTo>
                  <a:cubicBezTo>
                    <a:pt x="1901" y="385"/>
                    <a:pt x="1838" y="288"/>
                    <a:pt x="1762" y="212"/>
                  </a:cubicBezTo>
                  <a:cubicBezTo>
                    <a:pt x="1620" y="72"/>
                    <a:pt x="1437" y="1"/>
                    <a:pt x="1244" y="1"/>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64"/>
            <p:cNvSpPr/>
            <p:nvPr/>
          </p:nvSpPr>
          <p:spPr>
            <a:xfrm>
              <a:off x="3333697" y="4419898"/>
              <a:ext cx="46844" cy="28138"/>
            </a:xfrm>
            <a:custGeom>
              <a:avLst/>
              <a:gdLst/>
              <a:ahLst/>
              <a:cxnLst/>
              <a:rect l="l" t="t" r="r" b="b"/>
              <a:pathLst>
                <a:path w="1783" h="1071" extrusionOk="0">
                  <a:moveTo>
                    <a:pt x="1114" y="0"/>
                  </a:moveTo>
                  <a:cubicBezTo>
                    <a:pt x="962" y="0"/>
                    <a:pt x="799" y="45"/>
                    <a:pt x="638" y="141"/>
                  </a:cubicBezTo>
                  <a:cubicBezTo>
                    <a:pt x="299" y="342"/>
                    <a:pt x="0" y="745"/>
                    <a:pt x="0" y="1071"/>
                  </a:cubicBezTo>
                  <a:cubicBezTo>
                    <a:pt x="236" y="821"/>
                    <a:pt x="548" y="648"/>
                    <a:pt x="881" y="564"/>
                  </a:cubicBezTo>
                  <a:cubicBezTo>
                    <a:pt x="974" y="539"/>
                    <a:pt x="1068" y="527"/>
                    <a:pt x="1162" y="527"/>
                  </a:cubicBezTo>
                  <a:cubicBezTo>
                    <a:pt x="1375" y="527"/>
                    <a:pt x="1584" y="592"/>
                    <a:pt x="1762" y="717"/>
                  </a:cubicBezTo>
                  <a:cubicBezTo>
                    <a:pt x="1783" y="578"/>
                    <a:pt x="1755" y="433"/>
                    <a:pt x="1686" y="315"/>
                  </a:cubicBezTo>
                  <a:cubicBezTo>
                    <a:pt x="1566" y="114"/>
                    <a:pt x="1355" y="0"/>
                    <a:pt x="1114" y="0"/>
                  </a:cubicBezTo>
                  <a:close/>
                </a:path>
              </a:pathLst>
            </a:custGeom>
            <a:solidFill>
              <a:srgbClr val="4F6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0" name="Google Shape;8980;p64"/>
          <p:cNvGrpSpPr/>
          <p:nvPr/>
        </p:nvGrpSpPr>
        <p:grpSpPr>
          <a:xfrm>
            <a:off x="6919276" y="2766990"/>
            <a:ext cx="274550" cy="354728"/>
            <a:chOff x="7606826" y="2419290"/>
            <a:chExt cx="274550" cy="354728"/>
          </a:xfrm>
        </p:grpSpPr>
        <p:sp>
          <p:nvSpPr>
            <p:cNvPr id="8981" name="Google Shape;8981;p64"/>
            <p:cNvSpPr/>
            <p:nvPr/>
          </p:nvSpPr>
          <p:spPr>
            <a:xfrm>
              <a:off x="7606826" y="2619370"/>
              <a:ext cx="274550" cy="154649"/>
            </a:xfrm>
            <a:custGeom>
              <a:avLst/>
              <a:gdLst/>
              <a:ahLst/>
              <a:cxnLst/>
              <a:rect l="l" t="t" r="r" b="b"/>
              <a:pathLst>
                <a:path w="10485" h="5906" extrusionOk="0">
                  <a:moveTo>
                    <a:pt x="3711" y="1"/>
                  </a:moveTo>
                  <a:lnTo>
                    <a:pt x="3711" y="1041"/>
                  </a:lnTo>
                  <a:cubicBezTo>
                    <a:pt x="3711" y="1336"/>
                    <a:pt x="3520" y="1584"/>
                    <a:pt x="3244" y="1670"/>
                  </a:cubicBezTo>
                  <a:lnTo>
                    <a:pt x="935" y="2348"/>
                  </a:lnTo>
                  <a:cubicBezTo>
                    <a:pt x="382" y="2510"/>
                    <a:pt x="0" y="3025"/>
                    <a:pt x="0" y="3607"/>
                  </a:cubicBezTo>
                  <a:lnTo>
                    <a:pt x="0" y="5248"/>
                  </a:lnTo>
                  <a:cubicBezTo>
                    <a:pt x="0" y="5610"/>
                    <a:pt x="286" y="5906"/>
                    <a:pt x="649" y="5906"/>
                  </a:cubicBezTo>
                  <a:lnTo>
                    <a:pt x="9826" y="5906"/>
                  </a:lnTo>
                  <a:cubicBezTo>
                    <a:pt x="10189" y="5906"/>
                    <a:pt x="10485" y="5610"/>
                    <a:pt x="10485" y="5248"/>
                  </a:cubicBezTo>
                  <a:lnTo>
                    <a:pt x="10485" y="3607"/>
                  </a:lnTo>
                  <a:cubicBezTo>
                    <a:pt x="10485" y="3025"/>
                    <a:pt x="10093" y="2510"/>
                    <a:pt x="9540" y="2348"/>
                  </a:cubicBezTo>
                  <a:lnTo>
                    <a:pt x="7241" y="1670"/>
                  </a:lnTo>
                  <a:cubicBezTo>
                    <a:pt x="6955" y="1584"/>
                    <a:pt x="6764" y="1336"/>
                    <a:pt x="6764" y="1041"/>
                  </a:cubicBezTo>
                  <a:lnTo>
                    <a:pt x="6764" y="1"/>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64"/>
            <p:cNvSpPr/>
            <p:nvPr/>
          </p:nvSpPr>
          <p:spPr>
            <a:xfrm>
              <a:off x="7606826" y="2667576"/>
              <a:ext cx="274550" cy="106442"/>
            </a:xfrm>
            <a:custGeom>
              <a:avLst/>
              <a:gdLst/>
              <a:ahLst/>
              <a:cxnLst/>
              <a:rect l="l" t="t" r="r" b="b"/>
              <a:pathLst>
                <a:path w="10485" h="4065" extrusionOk="0">
                  <a:moveTo>
                    <a:pt x="2671" y="1"/>
                  </a:moveTo>
                  <a:lnTo>
                    <a:pt x="935" y="507"/>
                  </a:lnTo>
                  <a:cubicBezTo>
                    <a:pt x="382" y="669"/>
                    <a:pt x="0" y="1184"/>
                    <a:pt x="0" y="1766"/>
                  </a:cubicBezTo>
                  <a:lnTo>
                    <a:pt x="0" y="3407"/>
                  </a:lnTo>
                  <a:cubicBezTo>
                    <a:pt x="0" y="3769"/>
                    <a:pt x="286" y="4065"/>
                    <a:pt x="649" y="4065"/>
                  </a:cubicBezTo>
                  <a:lnTo>
                    <a:pt x="9826" y="4065"/>
                  </a:lnTo>
                  <a:cubicBezTo>
                    <a:pt x="10189" y="4065"/>
                    <a:pt x="10485" y="3769"/>
                    <a:pt x="10485" y="3407"/>
                  </a:cubicBezTo>
                  <a:lnTo>
                    <a:pt x="10485" y="1766"/>
                  </a:lnTo>
                  <a:cubicBezTo>
                    <a:pt x="10485" y="1184"/>
                    <a:pt x="10093" y="669"/>
                    <a:pt x="9540" y="507"/>
                  </a:cubicBezTo>
                  <a:lnTo>
                    <a:pt x="7804" y="1"/>
                  </a:lnTo>
                  <a:cubicBezTo>
                    <a:pt x="7556" y="1213"/>
                    <a:pt x="6478" y="2090"/>
                    <a:pt x="5238" y="2090"/>
                  </a:cubicBezTo>
                  <a:cubicBezTo>
                    <a:pt x="3997" y="2090"/>
                    <a:pt x="2919" y="1213"/>
                    <a:pt x="2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64"/>
            <p:cNvSpPr/>
            <p:nvPr/>
          </p:nvSpPr>
          <p:spPr>
            <a:xfrm>
              <a:off x="7703998" y="2619370"/>
              <a:ext cx="79943" cy="22886"/>
            </a:xfrm>
            <a:custGeom>
              <a:avLst/>
              <a:gdLst/>
              <a:ahLst/>
              <a:cxnLst/>
              <a:rect l="l" t="t" r="r" b="b"/>
              <a:pathLst>
                <a:path w="3053" h="874" extrusionOk="0">
                  <a:moveTo>
                    <a:pt x="0" y="1"/>
                  </a:moveTo>
                  <a:lnTo>
                    <a:pt x="0" y="487"/>
                  </a:lnTo>
                  <a:cubicBezTo>
                    <a:pt x="477" y="745"/>
                    <a:pt x="1002" y="874"/>
                    <a:pt x="1527" y="874"/>
                  </a:cubicBezTo>
                  <a:cubicBezTo>
                    <a:pt x="2051" y="874"/>
                    <a:pt x="2576" y="745"/>
                    <a:pt x="3053" y="487"/>
                  </a:cubicBezTo>
                  <a:lnTo>
                    <a:pt x="305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64"/>
            <p:cNvSpPr/>
            <p:nvPr/>
          </p:nvSpPr>
          <p:spPr>
            <a:xfrm>
              <a:off x="7647543" y="2470744"/>
              <a:ext cx="192617" cy="160147"/>
            </a:xfrm>
            <a:custGeom>
              <a:avLst/>
              <a:gdLst/>
              <a:ahLst/>
              <a:cxnLst/>
              <a:rect l="l" t="t" r="r" b="b"/>
              <a:pathLst>
                <a:path w="7356" h="6116" extrusionOk="0">
                  <a:moveTo>
                    <a:pt x="840" y="1"/>
                  </a:moveTo>
                  <a:lnTo>
                    <a:pt x="840" y="2405"/>
                  </a:lnTo>
                  <a:lnTo>
                    <a:pt x="735" y="2405"/>
                  </a:lnTo>
                  <a:cubicBezTo>
                    <a:pt x="0" y="2405"/>
                    <a:pt x="0" y="3492"/>
                    <a:pt x="735" y="3492"/>
                  </a:cubicBezTo>
                  <a:lnTo>
                    <a:pt x="849" y="3492"/>
                  </a:lnTo>
                  <a:cubicBezTo>
                    <a:pt x="964" y="4971"/>
                    <a:pt x="2194" y="6116"/>
                    <a:pt x="3683" y="6116"/>
                  </a:cubicBezTo>
                  <a:cubicBezTo>
                    <a:pt x="5161" y="6116"/>
                    <a:pt x="6392" y="4971"/>
                    <a:pt x="6506" y="3492"/>
                  </a:cubicBezTo>
                  <a:lnTo>
                    <a:pt x="6630" y="3492"/>
                  </a:lnTo>
                  <a:cubicBezTo>
                    <a:pt x="7355" y="3492"/>
                    <a:pt x="7355" y="2405"/>
                    <a:pt x="6630" y="2405"/>
                  </a:cubicBezTo>
                  <a:lnTo>
                    <a:pt x="6525" y="2405"/>
                  </a:lnTo>
                  <a:lnTo>
                    <a:pt x="6525"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64"/>
            <p:cNvSpPr/>
            <p:nvPr/>
          </p:nvSpPr>
          <p:spPr>
            <a:xfrm>
              <a:off x="7651785" y="2470744"/>
              <a:ext cx="166379" cy="160121"/>
            </a:xfrm>
            <a:custGeom>
              <a:avLst/>
              <a:gdLst/>
              <a:ahLst/>
              <a:cxnLst/>
              <a:rect l="l" t="t" r="r" b="b"/>
              <a:pathLst>
                <a:path w="6354" h="6115" extrusionOk="0">
                  <a:moveTo>
                    <a:pt x="678" y="1"/>
                  </a:moveTo>
                  <a:lnTo>
                    <a:pt x="678" y="2405"/>
                  </a:lnTo>
                  <a:lnTo>
                    <a:pt x="601" y="2405"/>
                  </a:lnTo>
                  <a:cubicBezTo>
                    <a:pt x="595" y="2404"/>
                    <a:pt x="589" y="2404"/>
                    <a:pt x="583" y="2404"/>
                  </a:cubicBezTo>
                  <a:cubicBezTo>
                    <a:pt x="304" y="2404"/>
                    <a:pt x="66" y="2611"/>
                    <a:pt x="29" y="2891"/>
                  </a:cubicBezTo>
                  <a:cubicBezTo>
                    <a:pt x="0" y="3215"/>
                    <a:pt x="248" y="3492"/>
                    <a:pt x="573" y="3492"/>
                  </a:cubicBezTo>
                  <a:lnTo>
                    <a:pt x="687" y="3492"/>
                  </a:lnTo>
                  <a:cubicBezTo>
                    <a:pt x="800" y="4995"/>
                    <a:pt x="2046" y="6115"/>
                    <a:pt x="3499" y="6115"/>
                  </a:cubicBezTo>
                  <a:cubicBezTo>
                    <a:pt x="3650" y="6115"/>
                    <a:pt x="3804" y="6103"/>
                    <a:pt x="3959" y="6077"/>
                  </a:cubicBezTo>
                  <a:cubicBezTo>
                    <a:pt x="2576" y="5868"/>
                    <a:pt x="1555" y="4675"/>
                    <a:pt x="1555" y="3282"/>
                  </a:cubicBezTo>
                  <a:lnTo>
                    <a:pt x="1555" y="1527"/>
                  </a:lnTo>
                  <a:cubicBezTo>
                    <a:pt x="1555" y="1050"/>
                    <a:pt x="1946" y="659"/>
                    <a:pt x="2433" y="659"/>
                  </a:cubicBezTo>
                  <a:lnTo>
                    <a:pt x="3740" y="659"/>
                  </a:lnTo>
                  <a:cubicBezTo>
                    <a:pt x="3932" y="802"/>
                    <a:pt x="4163" y="875"/>
                    <a:pt x="4392" y="875"/>
                  </a:cubicBezTo>
                  <a:cubicBezTo>
                    <a:pt x="4562" y="875"/>
                    <a:pt x="4731" y="835"/>
                    <a:pt x="4885" y="754"/>
                  </a:cubicBezTo>
                  <a:cubicBezTo>
                    <a:pt x="5184" y="972"/>
                    <a:pt x="5547" y="1088"/>
                    <a:pt x="5914" y="1088"/>
                  </a:cubicBezTo>
                  <a:cubicBezTo>
                    <a:pt x="6061" y="1088"/>
                    <a:pt x="6209" y="1069"/>
                    <a:pt x="6354" y="1031"/>
                  </a:cubicBezTo>
                  <a:lnTo>
                    <a:pt x="6354" y="1"/>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64"/>
            <p:cNvSpPr/>
            <p:nvPr/>
          </p:nvSpPr>
          <p:spPr>
            <a:xfrm>
              <a:off x="7654770" y="2419290"/>
              <a:ext cx="174156" cy="114428"/>
            </a:xfrm>
            <a:custGeom>
              <a:avLst/>
              <a:gdLst/>
              <a:ahLst/>
              <a:cxnLst/>
              <a:rect l="l" t="t" r="r" b="b"/>
              <a:pathLst>
                <a:path w="6651" h="4370" extrusionOk="0">
                  <a:moveTo>
                    <a:pt x="1842" y="0"/>
                  </a:moveTo>
                  <a:cubicBezTo>
                    <a:pt x="812" y="0"/>
                    <a:pt x="1" y="897"/>
                    <a:pt x="106" y="1918"/>
                  </a:cubicBezTo>
                  <a:lnTo>
                    <a:pt x="344" y="4370"/>
                  </a:lnTo>
                  <a:lnTo>
                    <a:pt x="564" y="4370"/>
                  </a:lnTo>
                  <a:cubicBezTo>
                    <a:pt x="812" y="4370"/>
                    <a:pt x="1003" y="4169"/>
                    <a:pt x="1003" y="3931"/>
                  </a:cubicBezTo>
                  <a:lnTo>
                    <a:pt x="1003" y="2967"/>
                  </a:lnTo>
                  <a:cubicBezTo>
                    <a:pt x="1003" y="2481"/>
                    <a:pt x="1394" y="2090"/>
                    <a:pt x="1880" y="2090"/>
                  </a:cubicBezTo>
                  <a:lnTo>
                    <a:pt x="5811" y="2090"/>
                  </a:lnTo>
                  <a:lnTo>
                    <a:pt x="5811" y="3931"/>
                  </a:lnTo>
                  <a:cubicBezTo>
                    <a:pt x="5811" y="4169"/>
                    <a:pt x="6011" y="4370"/>
                    <a:pt x="6249" y="4370"/>
                  </a:cubicBezTo>
                  <a:lnTo>
                    <a:pt x="6469" y="4370"/>
                  </a:lnTo>
                  <a:lnTo>
                    <a:pt x="6650" y="2004"/>
                  </a:lnTo>
                  <a:lnTo>
                    <a:pt x="6631" y="2004"/>
                  </a:lnTo>
                  <a:lnTo>
                    <a:pt x="5811"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64"/>
            <p:cNvSpPr/>
            <p:nvPr/>
          </p:nvSpPr>
          <p:spPr>
            <a:xfrm>
              <a:off x="7654770" y="2419290"/>
              <a:ext cx="71983" cy="114428"/>
            </a:xfrm>
            <a:custGeom>
              <a:avLst/>
              <a:gdLst/>
              <a:ahLst/>
              <a:cxnLst/>
              <a:rect l="l" t="t" r="r" b="b"/>
              <a:pathLst>
                <a:path w="2749" h="4370" extrusionOk="0">
                  <a:moveTo>
                    <a:pt x="1842" y="0"/>
                  </a:moveTo>
                  <a:cubicBezTo>
                    <a:pt x="812" y="0"/>
                    <a:pt x="1" y="888"/>
                    <a:pt x="106" y="1918"/>
                  </a:cubicBezTo>
                  <a:lnTo>
                    <a:pt x="344" y="4370"/>
                  </a:lnTo>
                  <a:lnTo>
                    <a:pt x="564" y="4370"/>
                  </a:lnTo>
                  <a:cubicBezTo>
                    <a:pt x="812" y="4370"/>
                    <a:pt x="1003" y="4169"/>
                    <a:pt x="1003" y="3931"/>
                  </a:cubicBezTo>
                  <a:lnTo>
                    <a:pt x="1003" y="1756"/>
                  </a:lnTo>
                  <a:cubicBezTo>
                    <a:pt x="1003" y="783"/>
                    <a:pt x="1785" y="0"/>
                    <a:pt x="274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64"/>
            <p:cNvSpPr/>
            <p:nvPr/>
          </p:nvSpPr>
          <p:spPr>
            <a:xfrm>
              <a:off x="7703998" y="2533640"/>
              <a:ext cx="11495" cy="17308"/>
            </a:xfrm>
            <a:custGeom>
              <a:avLst/>
              <a:gdLst/>
              <a:ahLst/>
              <a:cxnLst/>
              <a:rect l="l" t="t" r="r" b="b"/>
              <a:pathLst>
                <a:path w="439" h="661" extrusionOk="0">
                  <a:moveTo>
                    <a:pt x="220" y="0"/>
                  </a:moveTo>
                  <a:cubicBezTo>
                    <a:pt x="110" y="0"/>
                    <a:pt x="0" y="74"/>
                    <a:pt x="0" y="222"/>
                  </a:cubicBezTo>
                  <a:lnTo>
                    <a:pt x="0" y="441"/>
                  </a:lnTo>
                  <a:cubicBezTo>
                    <a:pt x="0" y="556"/>
                    <a:pt x="96" y="661"/>
                    <a:pt x="220" y="661"/>
                  </a:cubicBezTo>
                  <a:cubicBezTo>
                    <a:pt x="334" y="661"/>
                    <a:pt x="439" y="556"/>
                    <a:pt x="439" y="441"/>
                  </a:cubicBezTo>
                  <a:lnTo>
                    <a:pt x="439" y="222"/>
                  </a:lnTo>
                  <a:cubicBezTo>
                    <a:pt x="439" y="74"/>
                    <a:pt x="329" y="0"/>
                    <a:pt x="220"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64"/>
            <p:cNvSpPr/>
            <p:nvPr/>
          </p:nvSpPr>
          <p:spPr>
            <a:xfrm>
              <a:off x="7772681" y="2533640"/>
              <a:ext cx="11260" cy="17308"/>
            </a:xfrm>
            <a:custGeom>
              <a:avLst/>
              <a:gdLst/>
              <a:ahLst/>
              <a:cxnLst/>
              <a:rect l="l" t="t" r="r" b="b"/>
              <a:pathLst>
                <a:path w="430" h="661" extrusionOk="0">
                  <a:moveTo>
                    <a:pt x="215" y="0"/>
                  </a:moveTo>
                  <a:cubicBezTo>
                    <a:pt x="108" y="0"/>
                    <a:pt x="1" y="74"/>
                    <a:pt x="1" y="222"/>
                  </a:cubicBezTo>
                  <a:lnTo>
                    <a:pt x="1" y="441"/>
                  </a:lnTo>
                  <a:cubicBezTo>
                    <a:pt x="1" y="556"/>
                    <a:pt x="96" y="661"/>
                    <a:pt x="220" y="661"/>
                  </a:cubicBezTo>
                  <a:cubicBezTo>
                    <a:pt x="335" y="661"/>
                    <a:pt x="430" y="556"/>
                    <a:pt x="430" y="441"/>
                  </a:cubicBezTo>
                  <a:lnTo>
                    <a:pt x="430" y="222"/>
                  </a:lnTo>
                  <a:cubicBezTo>
                    <a:pt x="430" y="74"/>
                    <a:pt x="323" y="0"/>
                    <a:pt x="215"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64"/>
            <p:cNvSpPr/>
            <p:nvPr/>
          </p:nvSpPr>
          <p:spPr>
            <a:xfrm>
              <a:off x="7718714" y="2573598"/>
              <a:ext cx="50720" cy="17334"/>
            </a:xfrm>
            <a:custGeom>
              <a:avLst/>
              <a:gdLst/>
              <a:ahLst/>
              <a:cxnLst/>
              <a:rect l="l" t="t" r="r" b="b"/>
              <a:pathLst>
                <a:path w="1937" h="662" extrusionOk="0">
                  <a:moveTo>
                    <a:pt x="314" y="0"/>
                  </a:moveTo>
                  <a:cubicBezTo>
                    <a:pt x="144" y="0"/>
                    <a:pt x="0" y="221"/>
                    <a:pt x="154" y="375"/>
                  </a:cubicBezTo>
                  <a:cubicBezTo>
                    <a:pt x="372" y="566"/>
                    <a:pt x="643" y="662"/>
                    <a:pt x="924" y="662"/>
                  </a:cubicBezTo>
                  <a:cubicBezTo>
                    <a:pt x="938" y="662"/>
                    <a:pt x="951" y="662"/>
                    <a:pt x="965" y="661"/>
                  </a:cubicBezTo>
                  <a:cubicBezTo>
                    <a:pt x="978" y="662"/>
                    <a:pt x="991" y="662"/>
                    <a:pt x="1005" y="662"/>
                  </a:cubicBezTo>
                  <a:cubicBezTo>
                    <a:pt x="1286" y="662"/>
                    <a:pt x="1557" y="566"/>
                    <a:pt x="1775" y="375"/>
                  </a:cubicBezTo>
                  <a:cubicBezTo>
                    <a:pt x="1936" y="221"/>
                    <a:pt x="1789" y="0"/>
                    <a:pt x="1621" y="0"/>
                  </a:cubicBezTo>
                  <a:cubicBezTo>
                    <a:pt x="1570" y="0"/>
                    <a:pt x="1517" y="21"/>
                    <a:pt x="1470" y="70"/>
                  </a:cubicBezTo>
                  <a:cubicBezTo>
                    <a:pt x="1318" y="170"/>
                    <a:pt x="1141" y="220"/>
                    <a:pt x="966" y="220"/>
                  </a:cubicBezTo>
                  <a:cubicBezTo>
                    <a:pt x="790" y="220"/>
                    <a:pt x="616" y="170"/>
                    <a:pt x="469" y="70"/>
                  </a:cubicBezTo>
                  <a:cubicBezTo>
                    <a:pt x="420" y="21"/>
                    <a:pt x="365" y="0"/>
                    <a:pt x="314"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64"/>
            <p:cNvSpPr/>
            <p:nvPr/>
          </p:nvSpPr>
          <p:spPr>
            <a:xfrm>
              <a:off x="7696483" y="2516463"/>
              <a:ext cx="26525" cy="11521"/>
            </a:xfrm>
            <a:custGeom>
              <a:avLst/>
              <a:gdLst/>
              <a:ahLst/>
              <a:cxnLst/>
              <a:rect l="l" t="t" r="r" b="b"/>
              <a:pathLst>
                <a:path w="1013" h="440" extrusionOk="0">
                  <a:moveTo>
                    <a:pt x="287" y="0"/>
                  </a:moveTo>
                  <a:cubicBezTo>
                    <a:pt x="1" y="0"/>
                    <a:pt x="1" y="439"/>
                    <a:pt x="287" y="439"/>
                  </a:cubicBezTo>
                  <a:lnTo>
                    <a:pt x="726" y="439"/>
                  </a:lnTo>
                  <a:cubicBezTo>
                    <a:pt x="1012" y="439"/>
                    <a:pt x="1012" y="0"/>
                    <a:pt x="726"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64"/>
            <p:cNvSpPr/>
            <p:nvPr/>
          </p:nvSpPr>
          <p:spPr>
            <a:xfrm>
              <a:off x="7764931" y="2516463"/>
              <a:ext cx="26761" cy="11521"/>
            </a:xfrm>
            <a:custGeom>
              <a:avLst/>
              <a:gdLst/>
              <a:ahLst/>
              <a:cxnLst/>
              <a:rect l="l" t="t" r="r" b="b"/>
              <a:pathLst>
                <a:path w="1022" h="440" extrusionOk="0">
                  <a:moveTo>
                    <a:pt x="297" y="0"/>
                  </a:moveTo>
                  <a:cubicBezTo>
                    <a:pt x="1" y="0"/>
                    <a:pt x="1" y="439"/>
                    <a:pt x="297" y="439"/>
                  </a:cubicBezTo>
                  <a:lnTo>
                    <a:pt x="726" y="439"/>
                  </a:lnTo>
                  <a:cubicBezTo>
                    <a:pt x="1022" y="439"/>
                    <a:pt x="1022" y="0"/>
                    <a:pt x="726"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64"/>
            <p:cNvSpPr/>
            <p:nvPr/>
          </p:nvSpPr>
          <p:spPr>
            <a:xfrm>
              <a:off x="7772681" y="2419290"/>
              <a:ext cx="68474" cy="68709"/>
            </a:xfrm>
            <a:custGeom>
              <a:avLst/>
              <a:gdLst/>
              <a:ahLst/>
              <a:cxnLst/>
              <a:rect l="l" t="t" r="r" b="b"/>
              <a:pathLst>
                <a:path w="2615" h="2624" extrusionOk="0">
                  <a:moveTo>
                    <a:pt x="1308" y="0"/>
                  </a:moveTo>
                  <a:cubicBezTo>
                    <a:pt x="583" y="0"/>
                    <a:pt x="1" y="582"/>
                    <a:pt x="1" y="1307"/>
                  </a:cubicBezTo>
                  <a:cubicBezTo>
                    <a:pt x="1" y="2032"/>
                    <a:pt x="583" y="2624"/>
                    <a:pt x="1308" y="2624"/>
                  </a:cubicBezTo>
                  <a:cubicBezTo>
                    <a:pt x="2033" y="2624"/>
                    <a:pt x="2615" y="2032"/>
                    <a:pt x="2615" y="1307"/>
                  </a:cubicBezTo>
                  <a:cubicBezTo>
                    <a:pt x="2615" y="582"/>
                    <a:pt x="2033" y="0"/>
                    <a:pt x="1308"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64"/>
            <p:cNvSpPr/>
            <p:nvPr/>
          </p:nvSpPr>
          <p:spPr>
            <a:xfrm>
              <a:off x="7749717" y="2447753"/>
              <a:ext cx="34224" cy="34512"/>
            </a:xfrm>
            <a:custGeom>
              <a:avLst/>
              <a:gdLst/>
              <a:ahLst/>
              <a:cxnLst/>
              <a:rect l="l" t="t" r="r" b="b"/>
              <a:pathLst>
                <a:path w="1307" h="1318" extrusionOk="0">
                  <a:moveTo>
                    <a:pt x="658" y="1"/>
                  </a:moveTo>
                  <a:cubicBezTo>
                    <a:pt x="296" y="1"/>
                    <a:pt x="0" y="297"/>
                    <a:pt x="0" y="659"/>
                  </a:cubicBezTo>
                  <a:cubicBezTo>
                    <a:pt x="0" y="1022"/>
                    <a:pt x="296" y="1317"/>
                    <a:pt x="658" y="1317"/>
                  </a:cubicBezTo>
                  <a:cubicBezTo>
                    <a:pt x="1021" y="1317"/>
                    <a:pt x="1307" y="1022"/>
                    <a:pt x="1307" y="659"/>
                  </a:cubicBezTo>
                  <a:cubicBezTo>
                    <a:pt x="1307" y="297"/>
                    <a:pt x="1021" y="1"/>
                    <a:pt x="658"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64"/>
            <p:cNvSpPr/>
            <p:nvPr/>
          </p:nvSpPr>
          <p:spPr>
            <a:xfrm>
              <a:off x="7654770" y="2667576"/>
              <a:ext cx="178398" cy="77717"/>
            </a:xfrm>
            <a:custGeom>
              <a:avLst/>
              <a:gdLst/>
              <a:ahLst/>
              <a:cxnLst/>
              <a:rect l="l" t="t" r="r" b="b"/>
              <a:pathLst>
                <a:path w="6813" h="2968" extrusionOk="0">
                  <a:moveTo>
                    <a:pt x="840" y="1"/>
                  </a:moveTo>
                  <a:lnTo>
                    <a:pt x="1" y="249"/>
                  </a:lnTo>
                  <a:cubicBezTo>
                    <a:pt x="363" y="1833"/>
                    <a:pt x="1775" y="2968"/>
                    <a:pt x="3407" y="2968"/>
                  </a:cubicBezTo>
                  <a:cubicBezTo>
                    <a:pt x="5038" y="2968"/>
                    <a:pt x="6459" y="1833"/>
                    <a:pt x="6812" y="249"/>
                  </a:cubicBezTo>
                  <a:lnTo>
                    <a:pt x="5982" y="1"/>
                  </a:lnTo>
                  <a:cubicBezTo>
                    <a:pt x="5725" y="1213"/>
                    <a:pt x="4656" y="2090"/>
                    <a:pt x="3416" y="2090"/>
                  </a:cubicBezTo>
                  <a:cubicBezTo>
                    <a:pt x="2166" y="2090"/>
                    <a:pt x="1098" y="1213"/>
                    <a:pt x="840" y="1"/>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6" name="Google Shape;8996;p64"/>
          <p:cNvGrpSpPr/>
          <p:nvPr/>
        </p:nvGrpSpPr>
        <p:grpSpPr>
          <a:xfrm>
            <a:off x="7550168" y="2777003"/>
            <a:ext cx="263316" cy="354728"/>
            <a:chOff x="8062968" y="2419290"/>
            <a:chExt cx="263316" cy="354728"/>
          </a:xfrm>
        </p:grpSpPr>
        <p:sp>
          <p:nvSpPr>
            <p:cNvPr id="8997" name="Google Shape;8997;p64"/>
            <p:cNvSpPr/>
            <p:nvPr/>
          </p:nvSpPr>
          <p:spPr>
            <a:xfrm>
              <a:off x="8080198" y="2436520"/>
              <a:ext cx="97434" cy="257320"/>
            </a:xfrm>
            <a:custGeom>
              <a:avLst/>
              <a:gdLst/>
              <a:ahLst/>
              <a:cxnLst/>
              <a:rect l="l" t="t" r="r" b="b"/>
              <a:pathLst>
                <a:path w="3721" h="9827" extrusionOk="0">
                  <a:moveTo>
                    <a:pt x="2404" y="1"/>
                  </a:moveTo>
                  <a:cubicBezTo>
                    <a:pt x="878" y="869"/>
                    <a:pt x="0" y="2338"/>
                    <a:pt x="0" y="3988"/>
                  </a:cubicBezTo>
                  <a:cubicBezTo>
                    <a:pt x="0" y="6946"/>
                    <a:pt x="1527" y="9827"/>
                    <a:pt x="1527" y="9827"/>
                  </a:cubicBezTo>
                  <a:lnTo>
                    <a:pt x="3721" y="9827"/>
                  </a:lnTo>
                  <a:lnTo>
                    <a:pt x="3721"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64"/>
            <p:cNvSpPr/>
            <p:nvPr/>
          </p:nvSpPr>
          <p:spPr>
            <a:xfrm>
              <a:off x="8131652" y="2419290"/>
              <a:ext cx="183138" cy="268815"/>
            </a:xfrm>
            <a:custGeom>
              <a:avLst/>
              <a:gdLst/>
              <a:ahLst/>
              <a:cxnLst/>
              <a:rect l="l" t="t" r="r" b="b"/>
              <a:pathLst>
                <a:path w="6994" h="10266" extrusionOk="0">
                  <a:moveTo>
                    <a:pt x="1966" y="0"/>
                  </a:moveTo>
                  <a:cubicBezTo>
                    <a:pt x="878" y="0"/>
                    <a:pt x="1" y="687"/>
                    <a:pt x="1" y="1527"/>
                  </a:cubicBezTo>
                  <a:cubicBezTo>
                    <a:pt x="1" y="2013"/>
                    <a:pt x="392" y="2404"/>
                    <a:pt x="878" y="2404"/>
                  </a:cubicBezTo>
                  <a:lnTo>
                    <a:pt x="1756" y="2404"/>
                  </a:lnTo>
                  <a:lnTo>
                    <a:pt x="1756" y="10265"/>
                  </a:lnTo>
                  <a:lnTo>
                    <a:pt x="5248" y="10265"/>
                  </a:lnTo>
                  <a:cubicBezTo>
                    <a:pt x="5248" y="10265"/>
                    <a:pt x="6993" y="7432"/>
                    <a:pt x="6993" y="4589"/>
                  </a:cubicBezTo>
                  <a:cubicBezTo>
                    <a:pt x="6993" y="2051"/>
                    <a:pt x="4942" y="0"/>
                    <a:pt x="2405" y="0"/>
                  </a:cubicBezTo>
                  <a:close/>
                </a:path>
              </a:pathLst>
            </a:custGeom>
            <a:solidFill>
              <a:srgbClr val="57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64"/>
            <p:cNvSpPr/>
            <p:nvPr/>
          </p:nvSpPr>
          <p:spPr>
            <a:xfrm>
              <a:off x="8103188" y="2562182"/>
              <a:ext cx="22755" cy="45928"/>
            </a:xfrm>
            <a:custGeom>
              <a:avLst/>
              <a:gdLst/>
              <a:ahLst/>
              <a:cxnLst/>
              <a:rect l="l" t="t" r="r" b="b"/>
              <a:pathLst>
                <a:path w="869" h="1754" extrusionOk="0">
                  <a:moveTo>
                    <a:pt x="429" y="0"/>
                  </a:moveTo>
                  <a:cubicBezTo>
                    <a:pt x="429" y="0"/>
                    <a:pt x="0" y="878"/>
                    <a:pt x="0" y="1317"/>
                  </a:cubicBezTo>
                  <a:cubicBezTo>
                    <a:pt x="0" y="1608"/>
                    <a:pt x="217" y="1753"/>
                    <a:pt x="434" y="1753"/>
                  </a:cubicBezTo>
                  <a:cubicBezTo>
                    <a:pt x="651" y="1753"/>
                    <a:pt x="868" y="1608"/>
                    <a:pt x="868" y="1317"/>
                  </a:cubicBezTo>
                  <a:cubicBezTo>
                    <a:pt x="868" y="878"/>
                    <a:pt x="429" y="0"/>
                    <a:pt x="429"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64"/>
            <p:cNvSpPr/>
            <p:nvPr/>
          </p:nvSpPr>
          <p:spPr>
            <a:xfrm>
              <a:off x="8103188" y="2562182"/>
              <a:ext cx="11495" cy="45981"/>
            </a:xfrm>
            <a:custGeom>
              <a:avLst/>
              <a:gdLst/>
              <a:ahLst/>
              <a:cxnLst/>
              <a:rect l="l" t="t" r="r" b="b"/>
              <a:pathLst>
                <a:path w="439" h="1756" extrusionOk="0">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64"/>
            <p:cNvSpPr/>
            <p:nvPr/>
          </p:nvSpPr>
          <p:spPr>
            <a:xfrm>
              <a:off x="8263310" y="2562182"/>
              <a:ext cx="22755" cy="45928"/>
            </a:xfrm>
            <a:custGeom>
              <a:avLst/>
              <a:gdLst/>
              <a:ahLst/>
              <a:cxnLst/>
              <a:rect l="l" t="t" r="r" b="b"/>
              <a:pathLst>
                <a:path w="869" h="1754" extrusionOk="0">
                  <a:moveTo>
                    <a:pt x="439" y="0"/>
                  </a:moveTo>
                  <a:cubicBezTo>
                    <a:pt x="439" y="0"/>
                    <a:pt x="0" y="878"/>
                    <a:pt x="0" y="1317"/>
                  </a:cubicBezTo>
                  <a:cubicBezTo>
                    <a:pt x="0" y="1608"/>
                    <a:pt x="217" y="1753"/>
                    <a:pt x="434" y="1753"/>
                  </a:cubicBezTo>
                  <a:cubicBezTo>
                    <a:pt x="651" y="1753"/>
                    <a:pt x="868" y="1608"/>
                    <a:pt x="868" y="1317"/>
                  </a:cubicBezTo>
                  <a:cubicBezTo>
                    <a:pt x="868" y="878"/>
                    <a:pt x="439" y="0"/>
                    <a:pt x="439"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64"/>
            <p:cNvSpPr/>
            <p:nvPr/>
          </p:nvSpPr>
          <p:spPr>
            <a:xfrm>
              <a:off x="8263310" y="2562182"/>
              <a:ext cx="11495" cy="45981"/>
            </a:xfrm>
            <a:custGeom>
              <a:avLst/>
              <a:gdLst/>
              <a:ahLst/>
              <a:cxnLst/>
              <a:rect l="l" t="t" r="r" b="b"/>
              <a:pathLst>
                <a:path w="439" h="1756" extrusionOk="0">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64"/>
            <p:cNvSpPr/>
            <p:nvPr/>
          </p:nvSpPr>
          <p:spPr>
            <a:xfrm>
              <a:off x="8062968" y="2625131"/>
              <a:ext cx="263316" cy="148888"/>
            </a:xfrm>
            <a:custGeom>
              <a:avLst/>
              <a:gdLst/>
              <a:ahLst/>
              <a:cxnLst/>
              <a:rect l="l" t="t" r="r" b="b"/>
              <a:pathLst>
                <a:path w="10056" h="5686" extrusionOk="0">
                  <a:moveTo>
                    <a:pt x="3711" y="0"/>
                  </a:moveTo>
                  <a:lnTo>
                    <a:pt x="3711" y="1135"/>
                  </a:lnTo>
                  <a:cubicBezTo>
                    <a:pt x="3711" y="1498"/>
                    <a:pt x="3482" y="1832"/>
                    <a:pt x="3129" y="1956"/>
                  </a:cubicBezTo>
                  <a:lnTo>
                    <a:pt x="878" y="2748"/>
                  </a:lnTo>
                  <a:cubicBezTo>
                    <a:pt x="353" y="2938"/>
                    <a:pt x="0" y="3435"/>
                    <a:pt x="0" y="3988"/>
                  </a:cubicBezTo>
                  <a:lnTo>
                    <a:pt x="0" y="5028"/>
                  </a:lnTo>
                  <a:cubicBezTo>
                    <a:pt x="0" y="5390"/>
                    <a:pt x="296" y="5686"/>
                    <a:pt x="658" y="5686"/>
                  </a:cubicBezTo>
                  <a:lnTo>
                    <a:pt x="9397" y="5686"/>
                  </a:lnTo>
                  <a:cubicBezTo>
                    <a:pt x="9759" y="5686"/>
                    <a:pt x="10055" y="5390"/>
                    <a:pt x="10055" y="5028"/>
                  </a:cubicBezTo>
                  <a:lnTo>
                    <a:pt x="10055" y="3988"/>
                  </a:lnTo>
                  <a:cubicBezTo>
                    <a:pt x="10046" y="3435"/>
                    <a:pt x="9702" y="2938"/>
                    <a:pt x="9178" y="2748"/>
                  </a:cubicBezTo>
                  <a:lnTo>
                    <a:pt x="6917" y="1956"/>
                  </a:lnTo>
                  <a:cubicBezTo>
                    <a:pt x="6573" y="1832"/>
                    <a:pt x="6335" y="1498"/>
                    <a:pt x="6335" y="1135"/>
                  </a:cubicBezTo>
                  <a:lnTo>
                    <a:pt x="6335"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64"/>
            <p:cNvSpPr/>
            <p:nvPr/>
          </p:nvSpPr>
          <p:spPr>
            <a:xfrm>
              <a:off x="8160376" y="2625131"/>
              <a:ext cx="68736" cy="22990"/>
            </a:xfrm>
            <a:custGeom>
              <a:avLst/>
              <a:gdLst/>
              <a:ahLst/>
              <a:cxnLst/>
              <a:rect l="l" t="t" r="r" b="b"/>
              <a:pathLst>
                <a:path w="2625" h="878" extrusionOk="0">
                  <a:moveTo>
                    <a:pt x="1" y="0"/>
                  </a:moveTo>
                  <a:lnTo>
                    <a:pt x="1" y="601"/>
                  </a:lnTo>
                  <a:cubicBezTo>
                    <a:pt x="411" y="782"/>
                    <a:pt x="859" y="878"/>
                    <a:pt x="1308" y="878"/>
                  </a:cubicBezTo>
                  <a:cubicBezTo>
                    <a:pt x="1756" y="878"/>
                    <a:pt x="2204" y="782"/>
                    <a:pt x="2624" y="601"/>
                  </a:cubicBezTo>
                  <a:lnTo>
                    <a:pt x="262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64"/>
            <p:cNvSpPr/>
            <p:nvPr/>
          </p:nvSpPr>
          <p:spPr>
            <a:xfrm>
              <a:off x="8098187" y="2482239"/>
              <a:ext cx="192617" cy="154387"/>
            </a:xfrm>
            <a:custGeom>
              <a:avLst/>
              <a:gdLst/>
              <a:ahLst/>
              <a:cxnLst/>
              <a:rect l="l" t="t" r="r" b="b"/>
              <a:pathLst>
                <a:path w="7356" h="5896" extrusionOk="0">
                  <a:moveTo>
                    <a:pt x="2156" y="0"/>
                  </a:moveTo>
                  <a:cubicBezTo>
                    <a:pt x="1431" y="0"/>
                    <a:pt x="840" y="582"/>
                    <a:pt x="840" y="1307"/>
                  </a:cubicBezTo>
                  <a:lnTo>
                    <a:pt x="840" y="2185"/>
                  </a:lnTo>
                  <a:lnTo>
                    <a:pt x="735" y="2185"/>
                  </a:lnTo>
                  <a:cubicBezTo>
                    <a:pt x="0" y="2185"/>
                    <a:pt x="0" y="3273"/>
                    <a:pt x="735" y="3273"/>
                  </a:cubicBezTo>
                  <a:lnTo>
                    <a:pt x="849" y="3273"/>
                  </a:lnTo>
                  <a:cubicBezTo>
                    <a:pt x="964" y="4751"/>
                    <a:pt x="2194" y="5896"/>
                    <a:pt x="3683" y="5896"/>
                  </a:cubicBezTo>
                  <a:cubicBezTo>
                    <a:pt x="5161" y="5896"/>
                    <a:pt x="6392" y="4751"/>
                    <a:pt x="6506" y="3273"/>
                  </a:cubicBezTo>
                  <a:lnTo>
                    <a:pt x="6630" y="3273"/>
                  </a:lnTo>
                  <a:cubicBezTo>
                    <a:pt x="7356" y="3273"/>
                    <a:pt x="7356" y="2185"/>
                    <a:pt x="6630" y="2185"/>
                  </a:cubicBezTo>
                  <a:lnTo>
                    <a:pt x="6526" y="2185"/>
                  </a:lnTo>
                  <a:lnTo>
                    <a:pt x="6526" y="1307"/>
                  </a:lnTo>
                  <a:cubicBezTo>
                    <a:pt x="6526" y="582"/>
                    <a:pt x="5934" y="0"/>
                    <a:pt x="520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64"/>
            <p:cNvSpPr/>
            <p:nvPr/>
          </p:nvSpPr>
          <p:spPr>
            <a:xfrm>
              <a:off x="8154642" y="2539872"/>
              <a:ext cx="11521" cy="17334"/>
            </a:xfrm>
            <a:custGeom>
              <a:avLst/>
              <a:gdLst/>
              <a:ahLst/>
              <a:cxnLst/>
              <a:rect l="l" t="t" r="r" b="b"/>
              <a:pathLst>
                <a:path w="440" h="662" extrusionOk="0">
                  <a:moveTo>
                    <a:pt x="220" y="1"/>
                  </a:moveTo>
                  <a:cubicBezTo>
                    <a:pt x="110" y="1"/>
                    <a:pt x="0" y="75"/>
                    <a:pt x="0" y="222"/>
                  </a:cubicBezTo>
                  <a:lnTo>
                    <a:pt x="0" y="442"/>
                  </a:lnTo>
                  <a:cubicBezTo>
                    <a:pt x="0" y="556"/>
                    <a:pt x="96" y="661"/>
                    <a:pt x="220" y="661"/>
                  </a:cubicBezTo>
                  <a:cubicBezTo>
                    <a:pt x="334" y="652"/>
                    <a:pt x="439" y="556"/>
                    <a:pt x="439" y="442"/>
                  </a:cubicBezTo>
                  <a:lnTo>
                    <a:pt x="439" y="222"/>
                  </a:lnTo>
                  <a:cubicBezTo>
                    <a:pt x="439" y="75"/>
                    <a:pt x="329" y="1"/>
                    <a:pt x="220"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64"/>
            <p:cNvSpPr/>
            <p:nvPr/>
          </p:nvSpPr>
          <p:spPr>
            <a:xfrm>
              <a:off x="8223325" y="2539872"/>
              <a:ext cx="11286" cy="17334"/>
            </a:xfrm>
            <a:custGeom>
              <a:avLst/>
              <a:gdLst/>
              <a:ahLst/>
              <a:cxnLst/>
              <a:rect l="l" t="t" r="r" b="b"/>
              <a:pathLst>
                <a:path w="431" h="662" extrusionOk="0">
                  <a:moveTo>
                    <a:pt x="215" y="1"/>
                  </a:moveTo>
                  <a:cubicBezTo>
                    <a:pt x="108" y="1"/>
                    <a:pt x="1" y="75"/>
                    <a:pt x="1" y="222"/>
                  </a:cubicBezTo>
                  <a:lnTo>
                    <a:pt x="1" y="442"/>
                  </a:lnTo>
                  <a:cubicBezTo>
                    <a:pt x="1" y="556"/>
                    <a:pt x="96" y="661"/>
                    <a:pt x="220" y="661"/>
                  </a:cubicBezTo>
                  <a:cubicBezTo>
                    <a:pt x="335" y="652"/>
                    <a:pt x="430" y="556"/>
                    <a:pt x="430" y="442"/>
                  </a:cubicBezTo>
                  <a:lnTo>
                    <a:pt x="430" y="222"/>
                  </a:lnTo>
                  <a:cubicBezTo>
                    <a:pt x="430" y="75"/>
                    <a:pt x="323" y="1"/>
                    <a:pt x="21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64"/>
            <p:cNvSpPr/>
            <p:nvPr/>
          </p:nvSpPr>
          <p:spPr>
            <a:xfrm>
              <a:off x="8169358" y="2585094"/>
              <a:ext cx="50720" cy="17334"/>
            </a:xfrm>
            <a:custGeom>
              <a:avLst/>
              <a:gdLst/>
              <a:ahLst/>
              <a:cxnLst/>
              <a:rect l="l" t="t" r="r" b="b"/>
              <a:pathLst>
                <a:path w="1937" h="662" extrusionOk="0">
                  <a:moveTo>
                    <a:pt x="310" y="0"/>
                  </a:moveTo>
                  <a:cubicBezTo>
                    <a:pt x="144" y="0"/>
                    <a:pt x="0" y="221"/>
                    <a:pt x="154" y="375"/>
                  </a:cubicBezTo>
                  <a:cubicBezTo>
                    <a:pt x="373" y="558"/>
                    <a:pt x="645" y="662"/>
                    <a:pt x="928" y="662"/>
                  </a:cubicBezTo>
                  <a:cubicBezTo>
                    <a:pt x="940" y="662"/>
                    <a:pt x="952" y="661"/>
                    <a:pt x="965" y="661"/>
                  </a:cubicBezTo>
                  <a:cubicBezTo>
                    <a:pt x="977" y="661"/>
                    <a:pt x="989" y="662"/>
                    <a:pt x="1002" y="662"/>
                  </a:cubicBezTo>
                  <a:cubicBezTo>
                    <a:pt x="1284" y="662"/>
                    <a:pt x="1556" y="558"/>
                    <a:pt x="1776" y="375"/>
                  </a:cubicBezTo>
                  <a:cubicBezTo>
                    <a:pt x="1936" y="221"/>
                    <a:pt x="1789" y="0"/>
                    <a:pt x="1621" y="0"/>
                  </a:cubicBezTo>
                  <a:cubicBezTo>
                    <a:pt x="1570" y="0"/>
                    <a:pt x="1517" y="21"/>
                    <a:pt x="1470" y="70"/>
                  </a:cubicBezTo>
                  <a:cubicBezTo>
                    <a:pt x="1318" y="170"/>
                    <a:pt x="1141" y="220"/>
                    <a:pt x="965" y="220"/>
                  </a:cubicBezTo>
                  <a:cubicBezTo>
                    <a:pt x="788" y="220"/>
                    <a:pt x="612" y="170"/>
                    <a:pt x="459" y="70"/>
                  </a:cubicBezTo>
                  <a:cubicBezTo>
                    <a:pt x="412" y="21"/>
                    <a:pt x="360" y="0"/>
                    <a:pt x="310"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64"/>
            <p:cNvSpPr/>
            <p:nvPr/>
          </p:nvSpPr>
          <p:spPr>
            <a:xfrm>
              <a:off x="8146734" y="2519317"/>
              <a:ext cx="23017" cy="14664"/>
            </a:xfrm>
            <a:custGeom>
              <a:avLst/>
              <a:gdLst/>
              <a:ahLst/>
              <a:cxnLst/>
              <a:rect l="l" t="t" r="r" b="b"/>
              <a:pathLst>
                <a:path w="879" h="560" extrusionOk="0">
                  <a:moveTo>
                    <a:pt x="566" y="1"/>
                  </a:moveTo>
                  <a:cubicBezTo>
                    <a:pt x="534" y="1"/>
                    <a:pt x="500" y="8"/>
                    <a:pt x="464" y="25"/>
                  </a:cubicBezTo>
                  <a:lnTo>
                    <a:pt x="207" y="149"/>
                  </a:lnTo>
                  <a:cubicBezTo>
                    <a:pt x="0" y="243"/>
                    <a:pt x="62" y="559"/>
                    <a:pt x="292" y="559"/>
                  </a:cubicBezTo>
                  <a:cubicBezTo>
                    <a:pt x="295" y="559"/>
                    <a:pt x="299" y="559"/>
                    <a:pt x="302" y="559"/>
                  </a:cubicBezTo>
                  <a:cubicBezTo>
                    <a:pt x="331" y="559"/>
                    <a:pt x="369" y="550"/>
                    <a:pt x="398" y="540"/>
                  </a:cubicBezTo>
                  <a:lnTo>
                    <a:pt x="655" y="426"/>
                  </a:lnTo>
                  <a:cubicBezTo>
                    <a:pt x="878" y="310"/>
                    <a:pt x="772" y="1"/>
                    <a:pt x="566"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64"/>
            <p:cNvSpPr/>
            <p:nvPr/>
          </p:nvSpPr>
          <p:spPr>
            <a:xfrm>
              <a:off x="8219476" y="2519317"/>
              <a:ext cx="23278" cy="14664"/>
            </a:xfrm>
            <a:custGeom>
              <a:avLst/>
              <a:gdLst/>
              <a:ahLst/>
              <a:cxnLst/>
              <a:rect l="l" t="t" r="r" b="b"/>
              <a:pathLst>
                <a:path w="889" h="560" extrusionOk="0">
                  <a:moveTo>
                    <a:pt x="313" y="1"/>
                  </a:moveTo>
                  <a:cubicBezTo>
                    <a:pt x="107" y="1"/>
                    <a:pt x="1" y="310"/>
                    <a:pt x="224" y="426"/>
                  </a:cubicBezTo>
                  <a:lnTo>
                    <a:pt x="491" y="540"/>
                  </a:lnTo>
                  <a:cubicBezTo>
                    <a:pt x="520" y="550"/>
                    <a:pt x="548" y="559"/>
                    <a:pt x="577" y="559"/>
                  </a:cubicBezTo>
                  <a:cubicBezTo>
                    <a:pt x="580" y="559"/>
                    <a:pt x="584" y="559"/>
                    <a:pt x="587" y="559"/>
                  </a:cubicBezTo>
                  <a:cubicBezTo>
                    <a:pt x="818" y="559"/>
                    <a:pt x="889" y="243"/>
                    <a:pt x="672" y="149"/>
                  </a:cubicBezTo>
                  <a:lnTo>
                    <a:pt x="415" y="25"/>
                  </a:lnTo>
                  <a:cubicBezTo>
                    <a:pt x="379" y="8"/>
                    <a:pt x="345" y="1"/>
                    <a:pt x="313"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64"/>
            <p:cNvSpPr/>
            <p:nvPr/>
          </p:nvSpPr>
          <p:spPr>
            <a:xfrm>
              <a:off x="8062968" y="2692321"/>
              <a:ext cx="263316" cy="81697"/>
            </a:xfrm>
            <a:custGeom>
              <a:avLst/>
              <a:gdLst/>
              <a:ahLst/>
              <a:cxnLst/>
              <a:rect l="l" t="t" r="r" b="b"/>
              <a:pathLst>
                <a:path w="10056" h="3120" extrusionOk="0">
                  <a:moveTo>
                    <a:pt x="1393" y="0"/>
                  </a:moveTo>
                  <a:lnTo>
                    <a:pt x="878" y="182"/>
                  </a:lnTo>
                  <a:cubicBezTo>
                    <a:pt x="353" y="372"/>
                    <a:pt x="0" y="869"/>
                    <a:pt x="0" y="1422"/>
                  </a:cubicBezTo>
                  <a:lnTo>
                    <a:pt x="0" y="2462"/>
                  </a:lnTo>
                  <a:cubicBezTo>
                    <a:pt x="0" y="2824"/>
                    <a:pt x="296" y="3120"/>
                    <a:pt x="658" y="3120"/>
                  </a:cubicBezTo>
                  <a:lnTo>
                    <a:pt x="9397" y="3120"/>
                  </a:lnTo>
                  <a:cubicBezTo>
                    <a:pt x="9759" y="3120"/>
                    <a:pt x="10055" y="2824"/>
                    <a:pt x="10055" y="2462"/>
                  </a:cubicBezTo>
                  <a:lnTo>
                    <a:pt x="10055" y="1422"/>
                  </a:lnTo>
                  <a:cubicBezTo>
                    <a:pt x="10055" y="869"/>
                    <a:pt x="9702" y="372"/>
                    <a:pt x="9178" y="182"/>
                  </a:cubicBezTo>
                  <a:lnTo>
                    <a:pt x="8662" y="0"/>
                  </a:lnTo>
                  <a:cubicBezTo>
                    <a:pt x="7747" y="1202"/>
                    <a:pt x="6387" y="1803"/>
                    <a:pt x="5028" y="1803"/>
                  </a:cubicBezTo>
                  <a:cubicBezTo>
                    <a:pt x="3668" y="1803"/>
                    <a:pt x="2309" y="1202"/>
                    <a:pt x="1393"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64"/>
            <p:cNvSpPr/>
            <p:nvPr/>
          </p:nvSpPr>
          <p:spPr>
            <a:xfrm>
              <a:off x="8087949" y="2692557"/>
              <a:ext cx="213355" cy="58550"/>
            </a:xfrm>
            <a:custGeom>
              <a:avLst/>
              <a:gdLst/>
              <a:ahLst/>
              <a:cxnLst/>
              <a:rect l="l" t="t" r="r" b="b"/>
              <a:pathLst>
                <a:path w="8148" h="2236" extrusionOk="0">
                  <a:moveTo>
                    <a:pt x="439" y="1"/>
                  </a:moveTo>
                  <a:lnTo>
                    <a:pt x="0" y="154"/>
                  </a:lnTo>
                  <a:cubicBezTo>
                    <a:pt x="1002" y="1542"/>
                    <a:pt x="2538" y="2236"/>
                    <a:pt x="4074" y="2236"/>
                  </a:cubicBezTo>
                  <a:cubicBezTo>
                    <a:pt x="5610" y="2236"/>
                    <a:pt x="7146" y="1542"/>
                    <a:pt x="8147" y="154"/>
                  </a:cubicBezTo>
                  <a:lnTo>
                    <a:pt x="7708" y="1"/>
                  </a:lnTo>
                  <a:cubicBezTo>
                    <a:pt x="6850" y="1127"/>
                    <a:pt x="5505" y="1794"/>
                    <a:pt x="4074" y="1794"/>
                  </a:cubicBezTo>
                  <a:cubicBezTo>
                    <a:pt x="2652" y="1794"/>
                    <a:pt x="1307" y="1127"/>
                    <a:pt x="439"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64"/>
            <p:cNvSpPr/>
            <p:nvPr/>
          </p:nvSpPr>
          <p:spPr>
            <a:xfrm>
              <a:off x="8102429" y="2482239"/>
              <a:ext cx="138152" cy="154387"/>
            </a:xfrm>
            <a:custGeom>
              <a:avLst/>
              <a:gdLst/>
              <a:ahLst/>
              <a:cxnLst/>
              <a:rect l="l" t="t" r="r" b="b"/>
              <a:pathLst>
                <a:path w="5276" h="5896" extrusionOk="0">
                  <a:moveTo>
                    <a:pt x="1994" y="0"/>
                  </a:moveTo>
                  <a:cubicBezTo>
                    <a:pt x="1269" y="0"/>
                    <a:pt x="678" y="582"/>
                    <a:pt x="678" y="1307"/>
                  </a:cubicBezTo>
                  <a:lnTo>
                    <a:pt x="678" y="2185"/>
                  </a:lnTo>
                  <a:lnTo>
                    <a:pt x="611" y="2185"/>
                  </a:lnTo>
                  <a:cubicBezTo>
                    <a:pt x="604" y="2185"/>
                    <a:pt x="598" y="2185"/>
                    <a:pt x="592" y="2185"/>
                  </a:cubicBezTo>
                  <a:cubicBezTo>
                    <a:pt x="304" y="2185"/>
                    <a:pt x="66" y="2392"/>
                    <a:pt x="29" y="2672"/>
                  </a:cubicBezTo>
                  <a:cubicBezTo>
                    <a:pt x="0" y="2996"/>
                    <a:pt x="248" y="3273"/>
                    <a:pt x="573" y="3273"/>
                  </a:cubicBezTo>
                  <a:lnTo>
                    <a:pt x="697" y="3273"/>
                  </a:lnTo>
                  <a:cubicBezTo>
                    <a:pt x="800" y="4776"/>
                    <a:pt x="2054" y="5895"/>
                    <a:pt x="3501" y="5895"/>
                  </a:cubicBezTo>
                  <a:cubicBezTo>
                    <a:pt x="3652" y="5895"/>
                    <a:pt x="3805" y="5883"/>
                    <a:pt x="3959" y="5858"/>
                  </a:cubicBezTo>
                  <a:cubicBezTo>
                    <a:pt x="2576" y="5648"/>
                    <a:pt x="1555" y="4455"/>
                    <a:pt x="1555" y="3053"/>
                  </a:cubicBezTo>
                  <a:lnTo>
                    <a:pt x="1555" y="1307"/>
                  </a:lnTo>
                  <a:cubicBezTo>
                    <a:pt x="1555" y="830"/>
                    <a:pt x="1947" y="439"/>
                    <a:pt x="2433" y="439"/>
                  </a:cubicBezTo>
                  <a:lnTo>
                    <a:pt x="4837" y="439"/>
                  </a:lnTo>
                  <a:cubicBezTo>
                    <a:pt x="5076" y="439"/>
                    <a:pt x="5276" y="239"/>
                    <a:pt x="5276"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17"/>
        <p:cNvGrpSpPr/>
        <p:nvPr/>
      </p:nvGrpSpPr>
      <p:grpSpPr>
        <a:xfrm>
          <a:off x="0" y="0"/>
          <a:ext cx="0" cy="0"/>
          <a:chOff x="0" y="0"/>
          <a:chExt cx="0" cy="0"/>
        </a:xfrm>
      </p:grpSpPr>
      <p:sp>
        <p:nvSpPr>
          <p:cNvPr id="9018" name="Google Shape;9018;p65"/>
          <p:cNvSpPr txBox="1">
            <a:spLocks noGrp="1"/>
          </p:cNvSpPr>
          <p:nvPr>
            <p:ph type="title" idx="4294967295"/>
          </p:nvPr>
        </p:nvSpPr>
        <p:spPr>
          <a:xfrm>
            <a:off x="849675"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tx1"/>
                </a:solidFill>
                <a:latin typeface="Arial"/>
                <a:ea typeface="Arial"/>
                <a:cs typeface="Arial"/>
                <a:sym typeface="Arial"/>
              </a:rPr>
              <a:t>Educational Icons</a:t>
            </a:r>
            <a:endParaRPr>
              <a:solidFill>
                <a:schemeClr val="tx1"/>
              </a:solidFill>
              <a:latin typeface="Arial"/>
              <a:ea typeface="Arial"/>
              <a:cs typeface="Arial"/>
              <a:sym typeface="Arial"/>
            </a:endParaRPr>
          </a:p>
        </p:txBody>
      </p:sp>
      <p:sp>
        <p:nvSpPr>
          <p:cNvPr id="9019" name="Google Shape;9019;p65"/>
          <p:cNvSpPr txBox="1">
            <a:spLocks noGrp="1"/>
          </p:cNvSpPr>
          <p:nvPr>
            <p:ph type="title" idx="4294967295"/>
          </p:nvPr>
        </p:nvSpPr>
        <p:spPr>
          <a:xfrm>
            <a:off x="4858400"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tx1"/>
                </a:solidFill>
                <a:latin typeface="Arial"/>
                <a:ea typeface="Arial"/>
                <a:cs typeface="Arial"/>
                <a:sym typeface="Arial"/>
              </a:rPr>
              <a:t>Medical Icons</a:t>
            </a:r>
            <a:endParaRPr>
              <a:solidFill>
                <a:schemeClr val="tx1"/>
              </a:solidFill>
              <a:latin typeface="Arial"/>
              <a:ea typeface="Arial"/>
              <a:cs typeface="Arial"/>
              <a:sym typeface="Arial"/>
            </a:endParaRPr>
          </a:p>
        </p:txBody>
      </p:sp>
      <p:grpSp>
        <p:nvGrpSpPr>
          <p:cNvPr id="9020" name="Google Shape;9020;p65"/>
          <p:cNvGrpSpPr/>
          <p:nvPr/>
        </p:nvGrpSpPr>
        <p:grpSpPr>
          <a:xfrm>
            <a:off x="7075663" y="2444129"/>
            <a:ext cx="362163" cy="347098"/>
            <a:chOff x="7075663" y="2444129"/>
            <a:chExt cx="362163" cy="347098"/>
          </a:xfrm>
        </p:grpSpPr>
        <p:sp>
          <p:nvSpPr>
            <p:cNvPr id="9021" name="Google Shape;9021;p65"/>
            <p:cNvSpPr/>
            <p:nvPr/>
          </p:nvSpPr>
          <p:spPr>
            <a:xfrm>
              <a:off x="7165817" y="2444129"/>
              <a:ext cx="181854" cy="100713"/>
            </a:xfrm>
            <a:custGeom>
              <a:avLst/>
              <a:gdLst/>
              <a:ahLst/>
              <a:cxnLst/>
              <a:rect l="l" t="t" r="r" b="b"/>
              <a:pathLst>
                <a:path w="6941" h="3844" extrusionOk="0">
                  <a:moveTo>
                    <a:pt x="1879" y="0"/>
                  </a:moveTo>
                  <a:cubicBezTo>
                    <a:pt x="844" y="0"/>
                    <a:pt x="0" y="844"/>
                    <a:pt x="0" y="1879"/>
                  </a:cubicBezTo>
                  <a:lnTo>
                    <a:pt x="0" y="2790"/>
                  </a:lnTo>
                  <a:lnTo>
                    <a:pt x="10" y="2790"/>
                  </a:lnTo>
                  <a:lnTo>
                    <a:pt x="10" y="3834"/>
                  </a:lnTo>
                  <a:lnTo>
                    <a:pt x="1045" y="3834"/>
                  </a:lnTo>
                  <a:lnTo>
                    <a:pt x="1045" y="1879"/>
                  </a:lnTo>
                  <a:cubicBezTo>
                    <a:pt x="1045" y="1419"/>
                    <a:pt x="1419" y="1045"/>
                    <a:pt x="1879" y="1045"/>
                  </a:cubicBezTo>
                  <a:lnTo>
                    <a:pt x="5071" y="1045"/>
                  </a:lnTo>
                  <a:cubicBezTo>
                    <a:pt x="5531" y="1045"/>
                    <a:pt x="5905" y="1419"/>
                    <a:pt x="5905" y="1879"/>
                  </a:cubicBezTo>
                  <a:lnTo>
                    <a:pt x="5905" y="3844"/>
                  </a:lnTo>
                  <a:lnTo>
                    <a:pt x="6940" y="3844"/>
                  </a:lnTo>
                  <a:lnTo>
                    <a:pt x="6940" y="1879"/>
                  </a:lnTo>
                  <a:cubicBezTo>
                    <a:pt x="6940" y="844"/>
                    <a:pt x="6097" y="0"/>
                    <a:pt x="5071"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65"/>
            <p:cNvSpPr/>
            <p:nvPr/>
          </p:nvSpPr>
          <p:spPr>
            <a:xfrm>
              <a:off x="7166053" y="2517201"/>
              <a:ext cx="27405" cy="27405"/>
            </a:xfrm>
            <a:custGeom>
              <a:avLst/>
              <a:gdLst/>
              <a:ahLst/>
              <a:cxnLst/>
              <a:rect l="l" t="t" r="r" b="b"/>
              <a:pathLst>
                <a:path w="1046" h="1046" extrusionOk="0">
                  <a:moveTo>
                    <a:pt x="260" y="1"/>
                  </a:moveTo>
                  <a:cubicBezTo>
                    <a:pt x="173" y="1"/>
                    <a:pt x="87" y="1"/>
                    <a:pt x="1" y="10"/>
                  </a:cubicBezTo>
                  <a:lnTo>
                    <a:pt x="1" y="1045"/>
                  </a:lnTo>
                  <a:lnTo>
                    <a:pt x="1046" y="1045"/>
                  </a:lnTo>
                  <a:lnTo>
                    <a:pt x="1046" y="1"/>
                  </a:ln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65"/>
            <p:cNvSpPr/>
            <p:nvPr/>
          </p:nvSpPr>
          <p:spPr>
            <a:xfrm>
              <a:off x="7320266" y="2517201"/>
              <a:ext cx="27405" cy="27641"/>
            </a:xfrm>
            <a:custGeom>
              <a:avLst/>
              <a:gdLst/>
              <a:ahLst/>
              <a:cxnLst/>
              <a:rect l="l" t="t" r="r" b="b"/>
              <a:pathLst>
                <a:path w="1046" h="1055" extrusionOk="0">
                  <a:moveTo>
                    <a:pt x="0" y="1"/>
                  </a:moveTo>
                  <a:lnTo>
                    <a:pt x="0" y="1055"/>
                  </a:lnTo>
                  <a:lnTo>
                    <a:pt x="1045" y="1055"/>
                  </a:lnTo>
                  <a:lnTo>
                    <a:pt x="1045" y="10"/>
                  </a:lnTo>
                  <a:cubicBezTo>
                    <a:pt x="959" y="10"/>
                    <a:pt x="863" y="1"/>
                    <a:pt x="777" y="1"/>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65"/>
            <p:cNvSpPr/>
            <p:nvPr/>
          </p:nvSpPr>
          <p:spPr>
            <a:xfrm>
              <a:off x="7075899" y="2544580"/>
              <a:ext cx="361927" cy="246647"/>
            </a:xfrm>
            <a:custGeom>
              <a:avLst/>
              <a:gdLst/>
              <a:ahLst/>
              <a:cxnLst/>
              <a:rect l="l" t="t" r="r" b="b"/>
              <a:pathLst>
                <a:path w="13814" h="9414" extrusionOk="0">
                  <a:moveTo>
                    <a:pt x="3701" y="0"/>
                  </a:moveTo>
                  <a:cubicBezTo>
                    <a:pt x="1649" y="0"/>
                    <a:pt x="1" y="1659"/>
                    <a:pt x="1" y="3700"/>
                  </a:cubicBezTo>
                  <a:lnTo>
                    <a:pt x="1" y="8637"/>
                  </a:lnTo>
                  <a:cubicBezTo>
                    <a:pt x="1" y="9068"/>
                    <a:pt x="346" y="9413"/>
                    <a:pt x="768" y="9413"/>
                  </a:cubicBezTo>
                  <a:lnTo>
                    <a:pt x="13037" y="9413"/>
                  </a:lnTo>
                  <a:cubicBezTo>
                    <a:pt x="13468" y="9413"/>
                    <a:pt x="13813" y="9068"/>
                    <a:pt x="13813" y="8637"/>
                  </a:cubicBezTo>
                  <a:lnTo>
                    <a:pt x="13813" y="3700"/>
                  </a:lnTo>
                  <a:cubicBezTo>
                    <a:pt x="13813" y="1659"/>
                    <a:pt x="12155" y="0"/>
                    <a:pt x="10113"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65"/>
            <p:cNvSpPr/>
            <p:nvPr/>
          </p:nvSpPr>
          <p:spPr>
            <a:xfrm>
              <a:off x="7298153" y="2544580"/>
              <a:ext cx="139672" cy="246647"/>
            </a:xfrm>
            <a:custGeom>
              <a:avLst/>
              <a:gdLst/>
              <a:ahLst/>
              <a:cxnLst/>
              <a:rect l="l" t="t" r="r" b="b"/>
              <a:pathLst>
                <a:path w="5331" h="9414" extrusionOk="0">
                  <a:moveTo>
                    <a:pt x="1" y="0"/>
                  </a:moveTo>
                  <a:cubicBezTo>
                    <a:pt x="2052" y="0"/>
                    <a:pt x="3710" y="1659"/>
                    <a:pt x="3701" y="3710"/>
                  </a:cubicBezTo>
                  <a:lnTo>
                    <a:pt x="3701" y="8608"/>
                  </a:lnTo>
                  <a:cubicBezTo>
                    <a:pt x="3701" y="9049"/>
                    <a:pt x="3346" y="9413"/>
                    <a:pt x="2905" y="9413"/>
                  </a:cubicBezTo>
                  <a:lnTo>
                    <a:pt x="4535" y="9413"/>
                  </a:lnTo>
                  <a:cubicBezTo>
                    <a:pt x="4976" y="9413"/>
                    <a:pt x="5330" y="9049"/>
                    <a:pt x="5330" y="8608"/>
                  </a:cubicBezTo>
                  <a:lnTo>
                    <a:pt x="5330" y="3710"/>
                  </a:lnTo>
                  <a:cubicBezTo>
                    <a:pt x="5330" y="1659"/>
                    <a:pt x="3672" y="0"/>
                    <a:pt x="1630"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65"/>
            <p:cNvSpPr/>
            <p:nvPr/>
          </p:nvSpPr>
          <p:spPr>
            <a:xfrm>
              <a:off x="7075663" y="2743229"/>
              <a:ext cx="362163" cy="47998"/>
            </a:xfrm>
            <a:custGeom>
              <a:avLst/>
              <a:gdLst/>
              <a:ahLst/>
              <a:cxnLst/>
              <a:rect l="l" t="t" r="r" b="b"/>
              <a:pathLst>
                <a:path w="13823" h="1832" extrusionOk="0">
                  <a:moveTo>
                    <a:pt x="0" y="0"/>
                  </a:moveTo>
                  <a:lnTo>
                    <a:pt x="10" y="1026"/>
                  </a:lnTo>
                  <a:cubicBezTo>
                    <a:pt x="10" y="1467"/>
                    <a:pt x="364" y="1831"/>
                    <a:pt x="805" y="1831"/>
                  </a:cubicBezTo>
                  <a:lnTo>
                    <a:pt x="13017" y="1831"/>
                  </a:lnTo>
                  <a:cubicBezTo>
                    <a:pt x="13458" y="1831"/>
                    <a:pt x="13822" y="1467"/>
                    <a:pt x="13822" y="1026"/>
                  </a:cubicBezTo>
                  <a:lnTo>
                    <a:pt x="1382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65"/>
            <p:cNvSpPr/>
            <p:nvPr/>
          </p:nvSpPr>
          <p:spPr>
            <a:xfrm>
              <a:off x="7374002" y="2743464"/>
              <a:ext cx="63823" cy="47763"/>
            </a:xfrm>
            <a:custGeom>
              <a:avLst/>
              <a:gdLst/>
              <a:ahLst/>
              <a:cxnLst/>
              <a:rect l="l" t="t" r="r" b="b"/>
              <a:pathLst>
                <a:path w="2436" h="1823" extrusionOk="0">
                  <a:moveTo>
                    <a:pt x="806" y="1"/>
                  </a:moveTo>
                  <a:lnTo>
                    <a:pt x="806" y="1017"/>
                  </a:lnTo>
                  <a:cubicBezTo>
                    <a:pt x="806" y="1458"/>
                    <a:pt x="441" y="1822"/>
                    <a:pt x="1" y="1822"/>
                  </a:cubicBezTo>
                  <a:lnTo>
                    <a:pt x="1630" y="1822"/>
                  </a:lnTo>
                  <a:cubicBezTo>
                    <a:pt x="2071" y="1822"/>
                    <a:pt x="2435" y="1458"/>
                    <a:pt x="2435" y="1017"/>
                  </a:cubicBezTo>
                  <a:lnTo>
                    <a:pt x="2435"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65"/>
            <p:cNvSpPr/>
            <p:nvPr/>
          </p:nvSpPr>
          <p:spPr>
            <a:xfrm>
              <a:off x="7198960" y="2593286"/>
              <a:ext cx="115542" cy="115306"/>
            </a:xfrm>
            <a:custGeom>
              <a:avLst/>
              <a:gdLst/>
              <a:ahLst/>
              <a:cxnLst/>
              <a:rect l="l" t="t" r="r" b="b"/>
              <a:pathLst>
                <a:path w="4410" h="4401" extrusionOk="0">
                  <a:moveTo>
                    <a:pt x="1831" y="1"/>
                  </a:moveTo>
                  <a:cubicBezTo>
                    <a:pt x="1592" y="1"/>
                    <a:pt x="1390" y="193"/>
                    <a:pt x="1390" y="442"/>
                  </a:cubicBezTo>
                  <a:lnTo>
                    <a:pt x="1390" y="1391"/>
                  </a:lnTo>
                  <a:lnTo>
                    <a:pt x="441" y="1391"/>
                  </a:lnTo>
                  <a:cubicBezTo>
                    <a:pt x="202" y="1391"/>
                    <a:pt x="10" y="1582"/>
                    <a:pt x="1" y="1832"/>
                  </a:cubicBezTo>
                  <a:lnTo>
                    <a:pt x="1" y="2579"/>
                  </a:lnTo>
                  <a:cubicBezTo>
                    <a:pt x="10" y="2819"/>
                    <a:pt x="202" y="3011"/>
                    <a:pt x="441" y="3020"/>
                  </a:cubicBezTo>
                  <a:lnTo>
                    <a:pt x="1390" y="3020"/>
                  </a:lnTo>
                  <a:lnTo>
                    <a:pt x="1390" y="3969"/>
                  </a:lnTo>
                  <a:cubicBezTo>
                    <a:pt x="1390" y="4209"/>
                    <a:pt x="1592" y="4401"/>
                    <a:pt x="1831" y="4401"/>
                  </a:cubicBezTo>
                  <a:lnTo>
                    <a:pt x="2579" y="4401"/>
                  </a:lnTo>
                  <a:cubicBezTo>
                    <a:pt x="2819" y="4401"/>
                    <a:pt x="3020" y="4209"/>
                    <a:pt x="3020" y="3969"/>
                  </a:cubicBezTo>
                  <a:lnTo>
                    <a:pt x="3020" y="3020"/>
                  </a:lnTo>
                  <a:lnTo>
                    <a:pt x="3969" y="3020"/>
                  </a:lnTo>
                  <a:cubicBezTo>
                    <a:pt x="4209" y="3011"/>
                    <a:pt x="4410" y="2819"/>
                    <a:pt x="4410" y="2579"/>
                  </a:cubicBezTo>
                  <a:lnTo>
                    <a:pt x="4410" y="1832"/>
                  </a:lnTo>
                  <a:cubicBezTo>
                    <a:pt x="4410" y="1582"/>
                    <a:pt x="4209" y="1391"/>
                    <a:pt x="3969" y="1391"/>
                  </a:cubicBezTo>
                  <a:lnTo>
                    <a:pt x="3020" y="1391"/>
                  </a:lnTo>
                  <a:lnTo>
                    <a:pt x="3020" y="442"/>
                  </a:lnTo>
                  <a:cubicBezTo>
                    <a:pt x="3020" y="193"/>
                    <a:pt x="2819" y="1"/>
                    <a:pt x="257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9" name="Google Shape;9029;p65"/>
          <p:cNvGrpSpPr/>
          <p:nvPr/>
        </p:nvGrpSpPr>
        <p:grpSpPr>
          <a:xfrm>
            <a:off x="6638175" y="2436584"/>
            <a:ext cx="372197" cy="362163"/>
            <a:chOff x="6638175" y="2436584"/>
            <a:chExt cx="372197" cy="362163"/>
          </a:xfrm>
        </p:grpSpPr>
        <p:sp>
          <p:nvSpPr>
            <p:cNvPr id="9030" name="Google Shape;9030;p65"/>
            <p:cNvSpPr/>
            <p:nvPr/>
          </p:nvSpPr>
          <p:spPr>
            <a:xfrm>
              <a:off x="6638175" y="2436584"/>
              <a:ext cx="182090" cy="362163"/>
            </a:xfrm>
            <a:custGeom>
              <a:avLst/>
              <a:gdLst/>
              <a:ahLst/>
              <a:cxnLst/>
              <a:rect l="l" t="t" r="r" b="b"/>
              <a:pathLst>
                <a:path w="6950" h="13823" extrusionOk="0">
                  <a:moveTo>
                    <a:pt x="3470" y="1"/>
                  </a:moveTo>
                  <a:cubicBezTo>
                    <a:pt x="1553" y="1"/>
                    <a:pt x="0" y="1563"/>
                    <a:pt x="0" y="3480"/>
                  </a:cubicBezTo>
                  <a:lnTo>
                    <a:pt x="0" y="10343"/>
                  </a:lnTo>
                  <a:cubicBezTo>
                    <a:pt x="0" y="12260"/>
                    <a:pt x="1553" y="13823"/>
                    <a:pt x="3470" y="13823"/>
                  </a:cubicBezTo>
                  <a:cubicBezTo>
                    <a:pt x="5387" y="13823"/>
                    <a:pt x="6950" y="12260"/>
                    <a:pt x="6950" y="10343"/>
                  </a:cubicBezTo>
                  <a:lnTo>
                    <a:pt x="6950" y="3480"/>
                  </a:lnTo>
                  <a:cubicBezTo>
                    <a:pt x="6950" y="1563"/>
                    <a:pt x="5387" y="1"/>
                    <a:pt x="347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65"/>
            <p:cNvSpPr/>
            <p:nvPr/>
          </p:nvSpPr>
          <p:spPr>
            <a:xfrm>
              <a:off x="6662017" y="2441850"/>
              <a:ext cx="158248" cy="356792"/>
            </a:xfrm>
            <a:custGeom>
              <a:avLst/>
              <a:gdLst/>
              <a:ahLst/>
              <a:cxnLst/>
              <a:rect l="l" t="t" r="r" b="b"/>
              <a:pathLst>
                <a:path w="6040" h="13618" extrusionOk="0">
                  <a:moveTo>
                    <a:pt x="3720" y="1"/>
                  </a:moveTo>
                  <a:lnTo>
                    <a:pt x="3720" y="1"/>
                  </a:lnTo>
                  <a:cubicBezTo>
                    <a:pt x="4305" y="643"/>
                    <a:pt x="4631" y="1477"/>
                    <a:pt x="4631" y="2349"/>
                  </a:cubicBezTo>
                  <a:lnTo>
                    <a:pt x="4631" y="9212"/>
                  </a:lnTo>
                  <a:cubicBezTo>
                    <a:pt x="4631" y="11129"/>
                    <a:pt x="3078" y="12682"/>
                    <a:pt x="1161" y="12682"/>
                  </a:cubicBezTo>
                  <a:cubicBezTo>
                    <a:pt x="768" y="12682"/>
                    <a:pt x="375" y="12615"/>
                    <a:pt x="1" y="12491"/>
                  </a:cubicBezTo>
                  <a:lnTo>
                    <a:pt x="1" y="12491"/>
                  </a:lnTo>
                  <a:cubicBezTo>
                    <a:pt x="673" y="13222"/>
                    <a:pt x="1608" y="13617"/>
                    <a:pt x="2566" y="13617"/>
                  </a:cubicBezTo>
                  <a:cubicBezTo>
                    <a:pt x="2988" y="13617"/>
                    <a:pt x="3415" y="13540"/>
                    <a:pt x="3826" y="13382"/>
                  </a:cubicBezTo>
                  <a:cubicBezTo>
                    <a:pt x="5158" y="12864"/>
                    <a:pt x="6040" y="11570"/>
                    <a:pt x="6040" y="10142"/>
                  </a:cubicBezTo>
                  <a:lnTo>
                    <a:pt x="6040" y="3270"/>
                  </a:lnTo>
                  <a:cubicBezTo>
                    <a:pt x="6040" y="1803"/>
                    <a:pt x="5110" y="490"/>
                    <a:pt x="3720"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65"/>
            <p:cNvSpPr/>
            <p:nvPr/>
          </p:nvSpPr>
          <p:spPr>
            <a:xfrm>
              <a:off x="6638175" y="2617652"/>
              <a:ext cx="182090" cy="181094"/>
            </a:xfrm>
            <a:custGeom>
              <a:avLst/>
              <a:gdLst/>
              <a:ahLst/>
              <a:cxnLst/>
              <a:rect l="l" t="t" r="r" b="b"/>
              <a:pathLst>
                <a:path w="6950" h="6912" extrusionOk="0">
                  <a:moveTo>
                    <a:pt x="0" y="1"/>
                  </a:moveTo>
                  <a:lnTo>
                    <a:pt x="0" y="3432"/>
                  </a:lnTo>
                  <a:cubicBezTo>
                    <a:pt x="0" y="5349"/>
                    <a:pt x="1553" y="6912"/>
                    <a:pt x="3470" y="6912"/>
                  </a:cubicBezTo>
                  <a:cubicBezTo>
                    <a:pt x="5387" y="6912"/>
                    <a:pt x="6950" y="5349"/>
                    <a:pt x="6950" y="3432"/>
                  </a:cubicBezTo>
                  <a:lnTo>
                    <a:pt x="6950"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65"/>
            <p:cNvSpPr/>
            <p:nvPr/>
          </p:nvSpPr>
          <p:spPr>
            <a:xfrm>
              <a:off x="6662017" y="2617652"/>
              <a:ext cx="158248" cy="180990"/>
            </a:xfrm>
            <a:custGeom>
              <a:avLst/>
              <a:gdLst/>
              <a:ahLst/>
              <a:cxnLst/>
              <a:rect l="l" t="t" r="r" b="b"/>
              <a:pathLst>
                <a:path w="6040" h="6908" extrusionOk="0">
                  <a:moveTo>
                    <a:pt x="4631" y="1"/>
                  </a:moveTo>
                  <a:lnTo>
                    <a:pt x="4631" y="2502"/>
                  </a:lnTo>
                  <a:cubicBezTo>
                    <a:pt x="4631" y="4419"/>
                    <a:pt x="3078" y="5982"/>
                    <a:pt x="1161" y="5982"/>
                  </a:cubicBezTo>
                  <a:cubicBezTo>
                    <a:pt x="758" y="5982"/>
                    <a:pt x="365" y="5915"/>
                    <a:pt x="1" y="5781"/>
                  </a:cubicBezTo>
                  <a:lnTo>
                    <a:pt x="1" y="5781"/>
                  </a:lnTo>
                  <a:cubicBezTo>
                    <a:pt x="673" y="6512"/>
                    <a:pt x="1608" y="6907"/>
                    <a:pt x="2566" y="6907"/>
                  </a:cubicBezTo>
                  <a:cubicBezTo>
                    <a:pt x="2988" y="6907"/>
                    <a:pt x="3415" y="6830"/>
                    <a:pt x="3826" y="6672"/>
                  </a:cubicBezTo>
                  <a:cubicBezTo>
                    <a:pt x="5158" y="6154"/>
                    <a:pt x="6040" y="4860"/>
                    <a:pt x="6040" y="3432"/>
                  </a:cubicBezTo>
                  <a:lnTo>
                    <a:pt x="604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65"/>
            <p:cNvSpPr/>
            <p:nvPr/>
          </p:nvSpPr>
          <p:spPr>
            <a:xfrm>
              <a:off x="6846623" y="2467762"/>
              <a:ext cx="160999" cy="153899"/>
            </a:xfrm>
            <a:custGeom>
              <a:avLst/>
              <a:gdLst/>
              <a:ahLst/>
              <a:cxnLst/>
              <a:rect l="l" t="t" r="r" b="b"/>
              <a:pathLst>
                <a:path w="6145" h="5874" extrusionOk="0">
                  <a:moveTo>
                    <a:pt x="2950" y="1"/>
                  </a:moveTo>
                  <a:cubicBezTo>
                    <a:pt x="1445" y="1"/>
                    <a:pt x="0" y="1171"/>
                    <a:pt x="0" y="2942"/>
                  </a:cubicBezTo>
                  <a:cubicBezTo>
                    <a:pt x="0" y="4706"/>
                    <a:pt x="1444" y="5874"/>
                    <a:pt x="2949" y="5874"/>
                  </a:cubicBezTo>
                  <a:cubicBezTo>
                    <a:pt x="3667" y="5874"/>
                    <a:pt x="4399" y="5607"/>
                    <a:pt x="4994" y="5012"/>
                  </a:cubicBezTo>
                  <a:cubicBezTo>
                    <a:pt x="6144" y="3862"/>
                    <a:pt x="6144" y="2012"/>
                    <a:pt x="4994" y="862"/>
                  </a:cubicBezTo>
                  <a:cubicBezTo>
                    <a:pt x="4400" y="267"/>
                    <a:pt x="3668" y="1"/>
                    <a:pt x="2950"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65"/>
            <p:cNvSpPr/>
            <p:nvPr/>
          </p:nvSpPr>
          <p:spPr>
            <a:xfrm>
              <a:off x="6857155" y="2478530"/>
              <a:ext cx="151462" cy="143576"/>
            </a:xfrm>
            <a:custGeom>
              <a:avLst/>
              <a:gdLst/>
              <a:ahLst/>
              <a:cxnLst/>
              <a:rect l="l" t="t" r="r" b="b"/>
              <a:pathLst>
                <a:path w="5781" h="5480" extrusionOk="0">
                  <a:moveTo>
                    <a:pt x="4017" y="0"/>
                  </a:moveTo>
                  <a:lnTo>
                    <a:pt x="4017" y="0"/>
                  </a:lnTo>
                  <a:cubicBezTo>
                    <a:pt x="4688" y="1151"/>
                    <a:pt x="4506" y="2617"/>
                    <a:pt x="3557" y="3557"/>
                  </a:cubicBezTo>
                  <a:cubicBezTo>
                    <a:pt x="2995" y="4125"/>
                    <a:pt x="2244" y="4418"/>
                    <a:pt x="1484" y="4418"/>
                  </a:cubicBezTo>
                  <a:cubicBezTo>
                    <a:pt x="975" y="4418"/>
                    <a:pt x="463" y="4286"/>
                    <a:pt x="1" y="4017"/>
                  </a:cubicBezTo>
                  <a:lnTo>
                    <a:pt x="1" y="4017"/>
                  </a:lnTo>
                  <a:cubicBezTo>
                    <a:pt x="125" y="4227"/>
                    <a:pt x="279" y="4419"/>
                    <a:pt x="451" y="4592"/>
                  </a:cubicBezTo>
                  <a:cubicBezTo>
                    <a:pt x="1028" y="5182"/>
                    <a:pt x="1792" y="5480"/>
                    <a:pt x="2556" y="5480"/>
                  </a:cubicBezTo>
                  <a:cubicBezTo>
                    <a:pt x="3304" y="5480"/>
                    <a:pt x="4052" y="5194"/>
                    <a:pt x="4621" y="4620"/>
                  </a:cubicBezTo>
                  <a:cubicBezTo>
                    <a:pt x="5781" y="3470"/>
                    <a:pt x="5771" y="1592"/>
                    <a:pt x="4592" y="451"/>
                  </a:cubicBezTo>
                  <a:cubicBezTo>
                    <a:pt x="4420" y="278"/>
                    <a:pt x="4228" y="125"/>
                    <a:pt x="401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65"/>
            <p:cNvSpPr/>
            <p:nvPr/>
          </p:nvSpPr>
          <p:spPr>
            <a:xfrm>
              <a:off x="6846623" y="2636621"/>
              <a:ext cx="160999" cy="153794"/>
            </a:xfrm>
            <a:custGeom>
              <a:avLst/>
              <a:gdLst/>
              <a:ahLst/>
              <a:cxnLst/>
              <a:rect l="l" t="t" r="r" b="b"/>
              <a:pathLst>
                <a:path w="6145" h="5870" extrusionOk="0">
                  <a:moveTo>
                    <a:pt x="2944" y="0"/>
                  </a:moveTo>
                  <a:cubicBezTo>
                    <a:pt x="1442" y="0"/>
                    <a:pt x="0" y="1169"/>
                    <a:pt x="0" y="2938"/>
                  </a:cubicBezTo>
                  <a:cubicBezTo>
                    <a:pt x="0" y="4703"/>
                    <a:pt x="1444" y="5870"/>
                    <a:pt x="2949" y="5870"/>
                  </a:cubicBezTo>
                  <a:cubicBezTo>
                    <a:pt x="3667" y="5870"/>
                    <a:pt x="4399" y="5604"/>
                    <a:pt x="4994" y="5009"/>
                  </a:cubicBezTo>
                  <a:cubicBezTo>
                    <a:pt x="6144" y="3858"/>
                    <a:pt x="6144" y="2008"/>
                    <a:pt x="4994" y="868"/>
                  </a:cubicBezTo>
                  <a:cubicBezTo>
                    <a:pt x="4398" y="269"/>
                    <a:pt x="3664" y="0"/>
                    <a:pt x="2944"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65"/>
            <p:cNvSpPr/>
            <p:nvPr/>
          </p:nvSpPr>
          <p:spPr>
            <a:xfrm>
              <a:off x="6857155" y="2647546"/>
              <a:ext cx="153218" cy="142790"/>
            </a:xfrm>
            <a:custGeom>
              <a:avLst/>
              <a:gdLst/>
              <a:ahLst/>
              <a:cxnLst/>
              <a:rect l="l" t="t" r="r" b="b"/>
              <a:pathLst>
                <a:path w="5848" h="5450" extrusionOk="0">
                  <a:moveTo>
                    <a:pt x="4017" y="0"/>
                  </a:moveTo>
                  <a:cubicBezTo>
                    <a:pt x="4698" y="1151"/>
                    <a:pt x="4516" y="2617"/>
                    <a:pt x="3567" y="3566"/>
                  </a:cubicBezTo>
                  <a:cubicBezTo>
                    <a:pt x="3001" y="4132"/>
                    <a:pt x="2250" y="4425"/>
                    <a:pt x="1493" y="4425"/>
                  </a:cubicBezTo>
                  <a:cubicBezTo>
                    <a:pt x="981" y="4425"/>
                    <a:pt x="465" y="4291"/>
                    <a:pt x="1" y="4017"/>
                  </a:cubicBezTo>
                  <a:lnTo>
                    <a:pt x="1" y="4017"/>
                  </a:lnTo>
                  <a:cubicBezTo>
                    <a:pt x="554" y="4946"/>
                    <a:pt x="1529" y="5449"/>
                    <a:pt x="2523" y="5449"/>
                  </a:cubicBezTo>
                  <a:cubicBezTo>
                    <a:pt x="3149" y="5449"/>
                    <a:pt x="3783" y="5250"/>
                    <a:pt x="4324" y="4831"/>
                  </a:cubicBezTo>
                  <a:cubicBezTo>
                    <a:pt x="5714" y="3758"/>
                    <a:pt x="5848" y="1697"/>
                    <a:pt x="4592" y="451"/>
                  </a:cubicBezTo>
                  <a:cubicBezTo>
                    <a:pt x="4420" y="269"/>
                    <a:pt x="4228" y="125"/>
                    <a:pt x="401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65"/>
            <p:cNvSpPr/>
            <p:nvPr/>
          </p:nvSpPr>
          <p:spPr>
            <a:xfrm>
              <a:off x="6863941" y="2485552"/>
              <a:ext cx="118555" cy="118581"/>
            </a:xfrm>
            <a:custGeom>
              <a:avLst/>
              <a:gdLst/>
              <a:ahLst/>
              <a:cxnLst/>
              <a:rect l="l" t="t" r="r" b="b"/>
              <a:pathLst>
                <a:path w="4525" h="4526" extrusionOk="0">
                  <a:moveTo>
                    <a:pt x="403" y="1"/>
                  </a:moveTo>
                  <a:cubicBezTo>
                    <a:pt x="327" y="58"/>
                    <a:pt x="259" y="116"/>
                    <a:pt x="192" y="183"/>
                  </a:cubicBezTo>
                  <a:cubicBezTo>
                    <a:pt x="125" y="250"/>
                    <a:pt x="58" y="317"/>
                    <a:pt x="1" y="394"/>
                  </a:cubicBezTo>
                  <a:lnTo>
                    <a:pt x="4132" y="4525"/>
                  </a:lnTo>
                  <a:cubicBezTo>
                    <a:pt x="4199" y="4458"/>
                    <a:pt x="4276" y="4400"/>
                    <a:pt x="4333" y="4333"/>
                  </a:cubicBezTo>
                  <a:cubicBezTo>
                    <a:pt x="4410" y="4257"/>
                    <a:pt x="4467" y="4199"/>
                    <a:pt x="4525" y="4122"/>
                  </a:cubicBezTo>
                  <a:lnTo>
                    <a:pt x="40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65"/>
            <p:cNvSpPr/>
            <p:nvPr/>
          </p:nvSpPr>
          <p:spPr>
            <a:xfrm>
              <a:off x="6863941" y="2654332"/>
              <a:ext cx="118555" cy="118555"/>
            </a:xfrm>
            <a:custGeom>
              <a:avLst/>
              <a:gdLst/>
              <a:ahLst/>
              <a:cxnLst/>
              <a:rect l="l" t="t" r="r" b="b"/>
              <a:pathLst>
                <a:path w="4525" h="4525" extrusionOk="0">
                  <a:moveTo>
                    <a:pt x="4132" y="0"/>
                  </a:moveTo>
                  <a:lnTo>
                    <a:pt x="1" y="4122"/>
                  </a:lnTo>
                  <a:cubicBezTo>
                    <a:pt x="58" y="4198"/>
                    <a:pt x="125" y="4266"/>
                    <a:pt x="192" y="4333"/>
                  </a:cubicBezTo>
                  <a:cubicBezTo>
                    <a:pt x="259" y="4400"/>
                    <a:pt x="327" y="4457"/>
                    <a:pt x="403" y="4524"/>
                  </a:cubicBezTo>
                  <a:lnTo>
                    <a:pt x="4525" y="393"/>
                  </a:lnTo>
                  <a:cubicBezTo>
                    <a:pt x="4467" y="316"/>
                    <a:pt x="4400" y="249"/>
                    <a:pt x="4333" y="192"/>
                  </a:cubicBezTo>
                  <a:cubicBezTo>
                    <a:pt x="4276" y="125"/>
                    <a:pt x="4199" y="58"/>
                    <a:pt x="4132"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65"/>
            <p:cNvSpPr/>
            <p:nvPr/>
          </p:nvSpPr>
          <p:spPr>
            <a:xfrm>
              <a:off x="6863941" y="2758294"/>
              <a:ext cx="20881" cy="14593"/>
            </a:xfrm>
            <a:custGeom>
              <a:avLst/>
              <a:gdLst/>
              <a:ahLst/>
              <a:cxnLst/>
              <a:rect l="l" t="t" r="r" b="b"/>
              <a:pathLst>
                <a:path w="797" h="557" extrusionOk="0">
                  <a:moveTo>
                    <a:pt x="164" y="0"/>
                  </a:moveTo>
                  <a:lnTo>
                    <a:pt x="1" y="163"/>
                  </a:lnTo>
                  <a:cubicBezTo>
                    <a:pt x="29" y="192"/>
                    <a:pt x="58" y="230"/>
                    <a:pt x="87" y="259"/>
                  </a:cubicBezTo>
                  <a:lnTo>
                    <a:pt x="106" y="278"/>
                  </a:lnTo>
                  <a:cubicBezTo>
                    <a:pt x="135" y="307"/>
                    <a:pt x="164" y="346"/>
                    <a:pt x="192" y="374"/>
                  </a:cubicBezTo>
                  <a:lnTo>
                    <a:pt x="298" y="470"/>
                  </a:lnTo>
                  <a:cubicBezTo>
                    <a:pt x="327" y="499"/>
                    <a:pt x="365" y="528"/>
                    <a:pt x="403" y="556"/>
                  </a:cubicBezTo>
                  <a:lnTo>
                    <a:pt x="796" y="163"/>
                  </a:lnTo>
                  <a:cubicBezTo>
                    <a:pt x="576" y="135"/>
                    <a:pt x="365" y="77"/>
                    <a:pt x="16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65"/>
            <p:cNvSpPr/>
            <p:nvPr/>
          </p:nvSpPr>
          <p:spPr>
            <a:xfrm>
              <a:off x="6967902" y="2654332"/>
              <a:ext cx="14593" cy="20619"/>
            </a:xfrm>
            <a:custGeom>
              <a:avLst/>
              <a:gdLst/>
              <a:ahLst/>
              <a:cxnLst/>
              <a:rect l="l" t="t" r="r" b="b"/>
              <a:pathLst>
                <a:path w="557" h="787" extrusionOk="0">
                  <a:moveTo>
                    <a:pt x="164" y="0"/>
                  </a:moveTo>
                  <a:lnTo>
                    <a:pt x="1" y="163"/>
                  </a:lnTo>
                  <a:cubicBezTo>
                    <a:pt x="78" y="364"/>
                    <a:pt x="135" y="575"/>
                    <a:pt x="164" y="786"/>
                  </a:cubicBezTo>
                  <a:lnTo>
                    <a:pt x="557" y="393"/>
                  </a:lnTo>
                  <a:cubicBezTo>
                    <a:pt x="528" y="364"/>
                    <a:pt x="499" y="326"/>
                    <a:pt x="471" y="288"/>
                  </a:cubicBezTo>
                  <a:cubicBezTo>
                    <a:pt x="432" y="259"/>
                    <a:pt x="404" y="221"/>
                    <a:pt x="365" y="192"/>
                  </a:cubicBezTo>
                  <a:lnTo>
                    <a:pt x="279" y="96"/>
                  </a:lnTo>
                  <a:lnTo>
                    <a:pt x="260" y="86"/>
                  </a:lnTo>
                  <a:cubicBezTo>
                    <a:pt x="231" y="58"/>
                    <a:pt x="193" y="29"/>
                    <a:pt x="16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65"/>
            <p:cNvSpPr/>
            <p:nvPr/>
          </p:nvSpPr>
          <p:spPr>
            <a:xfrm>
              <a:off x="6944820" y="2566169"/>
              <a:ext cx="37676" cy="37702"/>
            </a:xfrm>
            <a:custGeom>
              <a:avLst/>
              <a:gdLst/>
              <a:ahLst/>
              <a:cxnLst/>
              <a:rect l="l" t="t" r="r" b="b"/>
              <a:pathLst>
                <a:path w="1438" h="1439" extrusionOk="0">
                  <a:moveTo>
                    <a:pt x="403" y="1"/>
                  </a:moveTo>
                  <a:cubicBezTo>
                    <a:pt x="345" y="77"/>
                    <a:pt x="278" y="144"/>
                    <a:pt x="211" y="212"/>
                  </a:cubicBezTo>
                  <a:cubicBezTo>
                    <a:pt x="144" y="279"/>
                    <a:pt x="77" y="346"/>
                    <a:pt x="0" y="403"/>
                  </a:cubicBezTo>
                  <a:lnTo>
                    <a:pt x="1045" y="1438"/>
                  </a:lnTo>
                  <a:cubicBezTo>
                    <a:pt x="1074" y="1410"/>
                    <a:pt x="1112" y="1381"/>
                    <a:pt x="1150" y="1352"/>
                  </a:cubicBezTo>
                  <a:cubicBezTo>
                    <a:pt x="1179" y="1314"/>
                    <a:pt x="1217" y="1285"/>
                    <a:pt x="1246" y="1247"/>
                  </a:cubicBezTo>
                  <a:cubicBezTo>
                    <a:pt x="1275" y="1218"/>
                    <a:pt x="1313" y="1189"/>
                    <a:pt x="1342" y="1151"/>
                  </a:cubicBezTo>
                  <a:lnTo>
                    <a:pt x="1352" y="1151"/>
                  </a:lnTo>
                  <a:cubicBezTo>
                    <a:pt x="1380" y="1113"/>
                    <a:pt x="1409" y="1074"/>
                    <a:pt x="1438" y="1036"/>
                  </a:cubicBezTo>
                  <a:lnTo>
                    <a:pt x="40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3" name="Google Shape;9043;p65"/>
          <p:cNvGrpSpPr/>
          <p:nvPr/>
        </p:nvGrpSpPr>
        <p:grpSpPr>
          <a:xfrm>
            <a:off x="6192906" y="2439440"/>
            <a:ext cx="371699" cy="356084"/>
            <a:chOff x="6192906" y="2439440"/>
            <a:chExt cx="371699" cy="356084"/>
          </a:xfrm>
        </p:grpSpPr>
        <p:sp>
          <p:nvSpPr>
            <p:cNvPr id="9044" name="Google Shape;9044;p65"/>
            <p:cNvSpPr/>
            <p:nvPr/>
          </p:nvSpPr>
          <p:spPr>
            <a:xfrm>
              <a:off x="6227805" y="2461710"/>
              <a:ext cx="247904" cy="110381"/>
            </a:xfrm>
            <a:custGeom>
              <a:avLst/>
              <a:gdLst/>
              <a:ahLst/>
              <a:cxnLst/>
              <a:rect l="l" t="t" r="r" b="b"/>
              <a:pathLst>
                <a:path w="9462" h="4213" extrusionOk="0">
                  <a:moveTo>
                    <a:pt x="308" y="0"/>
                  </a:moveTo>
                  <a:lnTo>
                    <a:pt x="1" y="470"/>
                  </a:lnTo>
                  <a:lnTo>
                    <a:pt x="729" y="959"/>
                  </a:lnTo>
                  <a:lnTo>
                    <a:pt x="729" y="3815"/>
                  </a:lnTo>
                  <a:lnTo>
                    <a:pt x="1285" y="3815"/>
                  </a:lnTo>
                  <a:lnTo>
                    <a:pt x="1285" y="2684"/>
                  </a:lnTo>
                  <a:lnTo>
                    <a:pt x="6615" y="2684"/>
                  </a:lnTo>
                  <a:lnTo>
                    <a:pt x="6615" y="3940"/>
                  </a:lnTo>
                  <a:cubicBezTo>
                    <a:pt x="6615" y="4122"/>
                    <a:pt x="6756" y="4213"/>
                    <a:pt x="6898" y="4213"/>
                  </a:cubicBezTo>
                  <a:cubicBezTo>
                    <a:pt x="7039" y="4213"/>
                    <a:pt x="7180" y="4122"/>
                    <a:pt x="7180" y="3940"/>
                  </a:cubicBezTo>
                  <a:lnTo>
                    <a:pt x="7180" y="2694"/>
                  </a:lnTo>
                  <a:lnTo>
                    <a:pt x="9174" y="2694"/>
                  </a:lnTo>
                  <a:cubicBezTo>
                    <a:pt x="9327" y="2694"/>
                    <a:pt x="9452" y="2559"/>
                    <a:pt x="9452" y="2406"/>
                  </a:cubicBezTo>
                  <a:cubicBezTo>
                    <a:pt x="9461" y="2258"/>
                    <a:pt x="9345" y="2128"/>
                    <a:pt x="9199" y="2128"/>
                  </a:cubicBezTo>
                  <a:cubicBezTo>
                    <a:pt x="9194" y="2128"/>
                    <a:pt x="9189" y="2128"/>
                    <a:pt x="9184" y="2128"/>
                  </a:cubicBezTo>
                  <a:lnTo>
                    <a:pt x="1285" y="2128"/>
                  </a:lnTo>
                  <a:lnTo>
                    <a:pt x="1285" y="805"/>
                  </a:lnTo>
                  <a:cubicBezTo>
                    <a:pt x="1285" y="709"/>
                    <a:pt x="1247" y="623"/>
                    <a:pt x="1170" y="575"/>
                  </a:cubicBezTo>
                  <a:lnTo>
                    <a:pt x="308"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65"/>
            <p:cNvSpPr/>
            <p:nvPr/>
          </p:nvSpPr>
          <p:spPr>
            <a:xfrm>
              <a:off x="6483962" y="2670078"/>
              <a:ext cx="14593" cy="54575"/>
            </a:xfrm>
            <a:custGeom>
              <a:avLst/>
              <a:gdLst/>
              <a:ahLst/>
              <a:cxnLst/>
              <a:rect l="l" t="t" r="r" b="b"/>
              <a:pathLst>
                <a:path w="557" h="2083" extrusionOk="0">
                  <a:moveTo>
                    <a:pt x="279" y="1"/>
                  </a:moveTo>
                  <a:cubicBezTo>
                    <a:pt x="140" y="1"/>
                    <a:pt x="1" y="94"/>
                    <a:pt x="1" y="281"/>
                  </a:cubicBezTo>
                  <a:lnTo>
                    <a:pt x="1" y="1805"/>
                  </a:lnTo>
                  <a:cubicBezTo>
                    <a:pt x="1" y="1958"/>
                    <a:pt x="126" y="2083"/>
                    <a:pt x="279" y="2083"/>
                  </a:cubicBezTo>
                  <a:cubicBezTo>
                    <a:pt x="432" y="2083"/>
                    <a:pt x="557" y="1958"/>
                    <a:pt x="557" y="1805"/>
                  </a:cubicBezTo>
                  <a:lnTo>
                    <a:pt x="557" y="281"/>
                  </a:lnTo>
                  <a:cubicBezTo>
                    <a:pt x="557" y="94"/>
                    <a:pt x="418" y="1"/>
                    <a:pt x="279"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65"/>
            <p:cNvSpPr/>
            <p:nvPr/>
          </p:nvSpPr>
          <p:spPr>
            <a:xfrm>
              <a:off x="6246905" y="2554117"/>
              <a:ext cx="251651" cy="128118"/>
            </a:xfrm>
            <a:custGeom>
              <a:avLst/>
              <a:gdLst/>
              <a:ahLst/>
              <a:cxnLst/>
              <a:rect l="l" t="t" r="r" b="b"/>
              <a:pathLst>
                <a:path w="9605" h="4890" extrusionOk="0">
                  <a:moveTo>
                    <a:pt x="0" y="1"/>
                  </a:moveTo>
                  <a:lnTo>
                    <a:pt x="0" y="2589"/>
                  </a:lnTo>
                  <a:cubicBezTo>
                    <a:pt x="501" y="2348"/>
                    <a:pt x="1055" y="2214"/>
                    <a:pt x="1619" y="2214"/>
                  </a:cubicBezTo>
                  <a:cubicBezTo>
                    <a:pt x="1639" y="2214"/>
                    <a:pt x="1658" y="2214"/>
                    <a:pt x="1678" y="2215"/>
                  </a:cubicBezTo>
                  <a:cubicBezTo>
                    <a:pt x="3557" y="2215"/>
                    <a:pt x="4640" y="3106"/>
                    <a:pt x="4975" y="4889"/>
                  </a:cubicBezTo>
                  <a:lnTo>
                    <a:pt x="9605" y="4889"/>
                  </a:lnTo>
                  <a:lnTo>
                    <a:pt x="9605" y="3950"/>
                  </a:lnTo>
                  <a:lnTo>
                    <a:pt x="9605" y="2953"/>
                  </a:lnTo>
                  <a:cubicBezTo>
                    <a:pt x="9509" y="1304"/>
                    <a:pt x="8148" y="10"/>
                    <a:pt x="649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65"/>
            <p:cNvSpPr/>
            <p:nvPr/>
          </p:nvSpPr>
          <p:spPr>
            <a:xfrm>
              <a:off x="6246905" y="2584142"/>
              <a:ext cx="167287" cy="97831"/>
            </a:xfrm>
            <a:custGeom>
              <a:avLst/>
              <a:gdLst/>
              <a:ahLst/>
              <a:cxnLst/>
              <a:rect l="l" t="t" r="r" b="b"/>
              <a:pathLst>
                <a:path w="6385" h="3734" extrusionOk="0">
                  <a:moveTo>
                    <a:pt x="1673" y="1"/>
                  </a:moveTo>
                  <a:cubicBezTo>
                    <a:pt x="1119" y="1"/>
                    <a:pt x="554" y="97"/>
                    <a:pt x="0" y="302"/>
                  </a:cubicBezTo>
                  <a:lnTo>
                    <a:pt x="0" y="1443"/>
                  </a:lnTo>
                  <a:cubicBezTo>
                    <a:pt x="510" y="1202"/>
                    <a:pt x="1055" y="1068"/>
                    <a:pt x="1619" y="1068"/>
                  </a:cubicBezTo>
                  <a:cubicBezTo>
                    <a:pt x="1639" y="1068"/>
                    <a:pt x="1658" y="1068"/>
                    <a:pt x="1678" y="1069"/>
                  </a:cubicBezTo>
                  <a:cubicBezTo>
                    <a:pt x="1688" y="1069"/>
                    <a:pt x="1698" y="1069"/>
                    <a:pt x="1707" y="1069"/>
                  </a:cubicBezTo>
                  <a:cubicBezTo>
                    <a:pt x="3568" y="1069"/>
                    <a:pt x="4641" y="1970"/>
                    <a:pt x="4975" y="3733"/>
                  </a:cubicBezTo>
                  <a:lnTo>
                    <a:pt x="6384" y="3733"/>
                  </a:lnTo>
                  <a:cubicBezTo>
                    <a:pt x="5850" y="1481"/>
                    <a:pt x="3843" y="1"/>
                    <a:pt x="1673" y="1"/>
                  </a:cubicBezTo>
                  <a:close/>
                </a:path>
              </a:pathLst>
            </a:custGeom>
            <a:solidFill>
              <a:srgbClr val="93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65"/>
            <p:cNvSpPr/>
            <p:nvPr/>
          </p:nvSpPr>
          <p:spPr>
            <a:xfrm>
              <a:off x="6192906" y="2605102"/>
              <a:ext cx="197915" cy="190369"/>
            </a:xfrm>
            <a:custGeom>
              <a:avLst/>
              <a:gdLst/>
              <a:ahLst/>
              <a:cxnLst/>
              <a:rect l="l" t="t" r="r" b="b"/>
              <a:pathLst>
                <a:path w="7554" h="7266" extrusionOk="0">
                  <a:moveTo>
                    <a:pt x="3921" y="0"/>
                  </a:moveTo>
                  <a:cubicBezTo>
                    <a:pt x="2445" y="0"/>
                    <a:pt x="1122" y="882"/>
                    <a:pt x="566" y="2243"/>
                  </a:cubicBezTo>
                  <a:cubicBezTo>
                    <a:pt x="0" y="3604"/>
                    <a:pt x="307" y="5167"/>
                    <a:pt x="1352" y="6202"/>
                  </a:cubicBezTo>
                  <a:cubicBezTo>
                    <a:pt x="2045" y="6895"/>
                    <a:pt x="2974" y="7266"/>
                    <a:pt x="3920" y="7266"/>
                  </a:cubicBezTo>
                  <a:cubicBezTo>
                    <a:pt x="4388" y="7266"/>
                    <a:pt x="4861" y="7175"/>
                    <a:pt x="5311" y="6988"/>
                  </a:cubicBezTo>
                  <a:cubicBezTo>
                    <a:pt x="6672" y="6423"/>
                    <a:pt x="7554" y="5100"/>
                    <a:pt x="7554" y="3633"/>
                  </a:cubicBezTo>
                  <a:cubicBezTo>
                    <a:pt x="7554" y="1620"/>
                    <a:pt x="5924" y="0"/>
                    <a:pt x="3921"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65"/>
            <p:cNvSpPr/>
            <p:nvPr/>
          </p:nvSpPr>
          <p:spPr>
            <a:xfrm>
              <a:off x="6280807" y="2605102"/>
              <a:ext cx="113787" cy="190291"/>
            </a:xfrm>
            <a:custGeom>
              <a:avLst/>
              <a:gdLst/>
              <a:ahLst/>
              <a:cxnLst/>
              <a:rect l="l" t="t" r="r" b="b"/>
              <a:pathLst>
                <a:path w="4343" h="7263" extrusionOk="0">
                  <a:moveTo>
                    <a:pt x="566" y="0"/>
                  </a:moveTo>
                  <a:cubicBezTo>
                    <a:pt x="374" y="0"/>
                    <a:pt x="182" y="10"/>
                    <a:pt x="0" y="39"/>
                  </a:cubicBezTo>
                  <a:cubicBezTo>
                    <a:pt x="1764" y="317"/>
                    <a:pt x="3068" y="1841"/>
                    <a:pt x="3068" y="3633"/>
                  </a:cubicBezTo>
                  <a:cubicBezTo>
                    <a:pt x="3068" y="5416"/>
                    <a:pt x="1764" y="6940"/>
                    <a:pt x="0" y="7218"/>
                  </a:cubicBezTo>
                  <a:cubicBezTo>
                    <a:pt x="190" y="7248"/>
                    <a:pt x="379" y="7262"/>
                    <a:pt x="565" y="7262"/>
                  </a:cubicBezTo>
                  <a:cubicBezTo>
                    <a:pt x="2426" y="7262"/>
                    <a:pt x="4031" y="5828"/>
                    <a:pt x="4180" y="3911"/>
                  </a:cubicBezTo>
                  <a:cubicBezTo>
                    <a:pt x="4343" y="1802"/>
                    <a:pt x="2675" y="0"/>
                    <a:pt x="566"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65"/>
            <p:cNvSpPr/>
            <p:nvPr/>
          </p:nvSpPr>
          <p:spPr>
            <a:xfrm>
              <a:off x="6499787" y="2747735"/>
              <a:ext cx="64819" cy="14593"/>
            </a:xfrm>
            <a:custGeom>
              <a:avLst/>
              <a:gdLst/>
              <a:ahLst/>
              <a:cxnLst/>
              <a:rect l="l" t="t" r="r" b="b"/>
              <a:pathLst>
                <a:path w="2474" h="557" extrusionOk="0">
                  <a:moveTo>
                    <a:pt x="375" y="1"/>
                  </a:moveTo>
                  <a:cubicBezTo>
                    <a:pt x="1" y="1"/>
                    <a:pt x="1" y="557"/>
                    <a:pt x="375" y="557"/>
                  </a:cubicBezTo>
                  <a:lnTo>
                    <a:pt x="2110" y="557"/>
                  </a:lnTo>
                  <a:cubicBezTo>
                    <a:pt x="2474" y="557"/>
                    <a:pt x="2474" y="1"/>
                    <a:pt x="2110"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65"/>
            <p:cNvSpPr/>
            <p:nvPr/>
          </p:nvSpPr>
          <p:spPr>
            <a:xfrm>
              <a:off x="6437274" y="2714592"/>
              <a:ext cx="94189" cy="80932"/>
            </a:xfrm>
            <a:custGeom>
              <a:avLst/>
              <a:gdLst/>
              <a:ahLst/>
              <a:cxnLst/>
              <a:rect l="l" t="t" r="r" b="b"/>
              <a:pathLst>
                <a:path w="3595" h="3089" extrusionOk="0">
                  <a:moveTo>
                    <a:pt x="2061" y="1"/>
                  </a:moveTo>
                  <a:cubicBezTo>
                    <a:pt x="690" y="1"/>
                    <a:pt x="0" y="1659"/>
                    <a:pt x="968" y="2637"/>
                  </a:cubicBezTo>
                  <a:cubicBezTo>
                    <a:pt x="1280" y="2949"/>
                    <a:pt x="1665" y="3089"/>
                    <a:pt x="2042" y="3089"/>
                  </a:cubicBezTo>
                  <a:cubicBezTo>
                    <a:pt x="2834" y="3089"/>
                    <a:pt x="3595" y="2472"/>
                    <a:pt x="3595" y="1544"/>
                  </a:cubicBezTo>
                  <a:cubicBezTo>
                    <a:pt x="3595" y="691"/>
                    <a:pt x="2904" y="1"/>
                    <a:pt x="2061"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65"/>
            <p:cNvSpPr/>
            <p:nvPr/>
          </p:nvSpPr>
          <p:spPr>
            <a:xfrm>
              <a:off x="6477438" y="2714854"/>
              <a:ext cx="54024" cy="80644"/>
            </a:xfrm>
            <a:custGeom>
              <a:avLst/>
              <a:gdLst/>
              <a:ahLst/>
              <a:cxnLst/>
              <a:rect l="l" t="t" r="r" b="b"/>
              <a:pathLst>
                <a:path w="2062" h="3078" extrusionOk="0">
                  <a:moveTo>
                    <a:pt x="528" y="0"/>
                  </a:moveTo>
                  <a:cubicBezTo>
                    <a:pt x="346" y="0"/>
                    <a:pt x="173" y="29"/>
                    <a:pt x="1" y="86"/>
                  </a:cubicBezTo>
                  <a:cubicBezTo>
                    <a:pt x="1362" y="575"/>
                    <a:pt x="1362" y="2492"/>
                    <a:pt x="1" y="2981"/>
                  </a:cubicBezTo>
                  <a:cubicBezTo>
                    <a:pt x="173" y="3048"/>
                    <a:pt x="346" y="3077"/>
                    <a:pt x="528" y="3077"/>
                  </a:cubicBezTo>
                  <a:cubicBezTo>
                    <a:pt x="1381" y="3077"/>
                    <a:pt x="2062" y="2387"/>
                    <a:pt x="2062" y="1534"/>
                  </a:cubicBezTo>
                  <a:cubicBezTo>
                    <a:pt x="2062" y="690"/>
                    <a:pt x="1381" y="0"/>
                    <a:pt x="528"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65"/>
            <p:cNvSpPr/>
            <p:nvPr/>
          </p:nvSpPr>
          <p:spPr>
            <a:xfrm>
              <a:off x="6193902" y="2439440"/>
              <a:ext cx="47003" cy="37466"/>
            </a:xfrm>
            <a:custGeom>
              <a:avLst/>
              <a:gdLst/>
              <a:ahLst/>
              <a:cxnLst/>
              <a:rect l="l" t="t" r="r" b="b"/>
              <a:pathLst>
                <a:path w="1794" h="1430" extrusionOk="0">
                  <a:moveTo>
                    <a:pt x="714" y="0"/>
                  </a:moveTo>
                  <a:cubicBezTo>
                    <a:pt x="293" y="0"/>
                    <a:pt x="0" y="618"/>
                    <a:pt x="471" y="908"/>
                  </a:cubicBezTo>
                  <a:lnTo>
                    <a:pt x="1161" y="1397"/>
                  </a:lnTo>
                  <a:cubicBezTo>
                    <a:pt x="1187" y="1419"/>
                    <a:pt x="1220" y="1430"/>
                    <a:pt x="1252" y="1430"/>
                  </a:cubicBezTo>
                  <a:cubicBezTo>
                    <a:pt x="1302" y="1430"/>
                    <a:pt x="1352" y="1405"/>
                    <a:pt x="1381" y="1358"/>
                  </a:cubicBezTo>
                  <a:lnTo>
                    <a:pt x="1745" y="812"/>
                  </a:lnTo>
                  <a:cubicBezTo>
                    <a:pt x="1793" y="735"/>
                    <a:pt x="1774" y="639"/>
                    <a:pt x="1707" y="591"/>
                  </a:cubicBezTo>
                  <a:lnTo>
                    <a:pt x="1007" y="102"/>
                  </a:lnTo>
                  <a:cubicBezTo>
                    <a:pt x="908" y="31"/>
                    <a:pt x="808" y="0"/>
                    <a:pt x="714"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65"/>
            <p:cNvSpPr/>
            <p:nvPr/>
          </p:nvSpPr>
          <p:spPr>
            <a:xfrm>
              <a:off x="6241376" y="2659598"/>
              <a:ext cx="94949" cy="81351"/>
            </a:xfrm>
            <a:custGeom>
              <a:avLst/>
              <a:gdLst/>
              <a:ahLst/>
              <a:cxnLst/>
              <a:rect l="l" t="t" r="r" b="b"/>
              <a:pathLst>
                <a:path w="3624" h="3105" extrusionOk="0">
                  <a:moveTo>
                    <a:pt x="2071" y="0"/>
                  </a:moveTo>
                  <a:cubicBezTo>
                    <a:pt x="691" y="10"/>
                    <a:pt x="0" y="1678"/>
                    <a:pt x="978" y="2646"/>
                  </a:cubicBezTo>
                  <a:cubicBezTo>
                    <a:pt x="1295" y="2963"/>
                    <a:pt x="1684" y="3104"/>
                    <a:pt x="2065" y="3104"/>
                  </a:cubicBezTo>
                  <a:cubicBezTo>
                    <a:pt x="2861" y="3104"/>
                    <a:pt x="3624" y="2487"/>
                    <a:pt x="3624" y="1553"/>
                  </a:cubicBezTo>
                  <a:cubicBezTo>
                    <a:pt x="3624" y="691"/>
                    <a:pt x="2924" y="0"/>
                    <a:pt x="2071" y="0"/>
                  </a:cubicBez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65"/>
            <p:cNvSpPr/>
            <p:nvPr/>
          </p:nvSpPr>
          <p:spPr>
            <a:xfrm>
              <a:off x="6282065" y="2659598"/>
              <a:ext cx="54024" cy="81403"/>
            </a:xfrm>
            <a:custGeom>
              <a:avLst/>
              <a:gdLst/>
              <a:ahLst/>
              <a:cxnLst/>
              <a:rect l="l" t="t" r="r" b="b"/>
              <a:pathLst>
                <a:path w="2062" h="3107" extrusionOk="0">
                  <a:moveTo>
                    <a:pt x="518" y="0"/>
                  </a:moveTo>
                  <a:cubicBezTo>
                    <a:pt x="336" y="0"/>
                    <a:pt x="163" y="29"/>
                    <a:pt x="0" y="87"/>
                  </a:cubicBezTo>
                  <a:cubicBezTo>
                    <a:pt x="1371" y="585"/>
                    <a:pt x="1371" y="2521"/>
                    <a:pt x="0" y="3020"/>
                  </a:cubicBezTo>
                  <a:cubicBezTo>
                    <a:pt x="163" y="3068"/>
                    <a:pt x="336" y="3096"/>
                    <a:pt x="518" y="3106"/>
                  </a:cubicBezTo>
                  <a:cubicBezTo>
                    <a:pt x="1371" y="3106"/>
                    <a:pt x="2061" y="2406"/>
                    <a:pt x="2061" y="1553"/>
                  </a:cubicBezTo>
                  <a:cubicBezTo>
                    <a:pt x="2061" y="691"/>
                    <a:pt x="1371" y="0"/>
                    <a:pt x="518" y="0"/>
                  </a:cubicBezTo>
                  <a:close/>
                </a:path>
              </a:pathLst>
            </a:custGeom>
            <a:solidFill>
              <a:srgbClr val="C7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65"/>
            <p:cNvSpPr/>
            <p:nvPr/>
          </p:nvSpPr>
          <p:spPr>
            <a:xfrm>
              <a:off x="6439265" y="2510180"/>
              <a:ext cx="65317" cy="28899"/>
            </a:xfrm>
            <a:custGeom>
              <a:avLst/>
              <a:gdLst/>
              <a:ahLst/>
              <a:cxnLst/>
              <a:rect l="l" t="t" r="r" b="b"/>
              <a:pathLst>
                <a:path w="2493" h="1103" extrusionOk="0">
                  <a:moveTo>
                    <a:pt x="269" y="0"/>
                  </a:moveTo>
                  <a:cubicBezTo>
                    <a:pt x="116" y="0"/>
                    <a:pt x="1" y="115"/>
                    <a:pt x="1" y="259"/>
                  </a:cubicBezTo>
                  <a:lnTo>
                    <a:pt x="1" y="844"/>
                  </a:lnTo>
                  <a:cubicBezTo>
                    <a:pt x="1" y="987"/>
                    <a:pt x="116" y="1102"/>
                    <a:pt x="269" y="1102"/>
                  </a:cubicBezTo>
                  <a:lnTo>
                    <a:pt x="1966" y="1102"/>
                  </a:lnTo>
                  <a:cubicBezTo>
                    <a:pt x="2253" y="1102"/>
                    <a:pt x="2493" y="863"/>
                    <a:pt x="2493" y="575"/>
                  </a:cubicBezTo>
                  <a:lnTo>
                    <a:pt x="2493" y="527"/>
                  </a:lnTo>
                  <a:cubicBezTo>
                    <a:pt x="2493" y="240"/>
                    <a:pt x="2253" y="0"/>
                    <a:pt x="1966"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7" name="Google Shape;9057;p65"/>
          <p:cNvGrpSpPr/>
          <p:nvPr/>
        </p:nvGrpSpPr>
        <p:grpSpPr>
          <a:xfrm>
            <a:off x="5762467" y="2436584"/>
            <a:ext cx="362163" cy="362163"/>
            <a:chOff x="5762467" y="2436584"/>
            <a:chExt cx="362163" cy="362163"/>
          </a:xfrm>
        </p:grpSpPr>
        <p:sp>
          <p:nvSpPr>
            <p:cNvPr id="9058" name="Google Shape;9058;p65"/>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65"/>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65"/>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65"/>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65"/>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65"/>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65"/>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65"/>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65"/>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65"/>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rgbClr val="93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65"/>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65"/>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65"/>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65"/>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65"/>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65"/>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65"/>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65"/>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65"/>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65"/>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65"/>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65"/>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65"/>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65"/>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65"/>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3" name="Google Shape;9083;p65"/>
          <p:cNvGrpSpPr/>
          <p:nvPr/>
        </p:nvGrpSpPr>
        <p:grpSpPr>
          <a:xfrm>
            <a:off x="5323721" y="2437029"/>
            <a:ext cx="362922" cy="361219"/>
            <a:chOff x="5323721" y="2437029"/>
            <a:chExt cx="362922" cy="361219"/>
          </a:xfrm>
        </p:grpSpPr>
        <p:sp>
          <p:nvSpPr>
            <p:cNvPr id="9084" name="Google Shape;9084;p65"/>
            <p:cNvSpPr/>
            <p:nvPr/>
          </p:nvSpPr>
          <p:spPr>
            <a:xfrm>
              <a:off x="5611528" y="2437029"/>
              <a:ext cx="75115" cy="73989"/>
            </a:xfrm>
            <a:custGeom>
              <a:avLst/>
              <a:gdLst/>
              <a:ahLst/>
              <a:cxnLst/>
              <a:rect l="l" t="t" r="r" b="b"/>
              <a:pathLst>
                <a:path w="2867" h="2824" extrusionOk="0">
                  <a:moveTo>
                    <a:pt x="293" y="0"/>
                  </a:moveTo>
                  <a:cubicBezTo>
                    <a:pt x="226" y="0"/>
                    <a:pt x="158" y="27"/>
                    <a:pt x="106" y="79"/>
                  </a:cubicBezTo>
                  <a:lnTo>
                    <a:pt x="96" y="89"/>
                  </a:lnTo>
                  <a:cubicBezTo>
                    <a:pt x="0" y="185"/>
                    <a:pt x="0" y="348"/>
                    <a:pt x="96" y="453"/>
                  </a:cubicBezTo>
                  <a:lnTo>
                    <a:pt x="2387" y="2744"/>
                  </a:lnTo>
                  <a:cubicBezTo>
                    <a:pt x="2440" y="2797"/>
                    <a:pt x="2507" y="2823"/>
                    <a:pt x="2574" y="2823"/>
                  </a:cubicBezTo>
                  <a:cubicBezTo>
                    <a:pt x="2641" y="2823"/>
                    <a:pt x="2708" y="2797"/>
                    <a:pt x="2761" y="2744"/>
                  </a:cubicBezTo>
                  <a:lnTo>
                    <a:pt x="2770" y="2735"/>
                  </a:lnTo>
                  <a:cubicBezTo>
                    <a:pt x="2866" y="2629"/>
                    <a:pt x="2866" y="2466"/>
                    <a:pt x="2770" y="2361"/>
                  </a:cubicBezTo>
                  <a:lnTo>
                    <a:pt x="480" y="79"/>
                  </a:lnTo>
                  <a:cubicBezTo>
                    <a:pt x="427" y="27"/>
                    <a:pt x="360" y="0"/>
                    <a:pt x="29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65"/>
            <p:cNvSpPr/>
            <p:nvPr/>
          </p:nvSpPr>
          <p:spPr>
            <a:xfrm>
              <a:off x="5323721" y="2714042"/>
              <a:ext cx="88346" cy="84207"/>
            </a:xfrm>
            <a:custGeom>
              <a:avLst/>
              <a:gdLst/>
              <a:ahLst/>
              <a:cxnLst/>
              <a:rect l="l" t="t" r="r" b="b"/>
              <a:pathLst>
                <a:path w="3372" h="3214" extrusionOk="0">
                  <a:moveTo>
                    <a:pt x="3082" y="1"/>
                  </a:moveTo>
                  <a:cubicBezTo>
                    <a:pt x="3036" y="1"/>
                    <a:pt x="2987" y="18"/>
                    <a:pt x="2943" y="60"/>
                  </a:cubicBezTo>
                  <a:lnTo>
                    <a:pt x="135" y="2859"/>
                  </a:lnTo>
                  <a:cubicBezTo>
                    <a:pt x="0" y="2993"/>
                    <a:pt x="96" y="3214"/>
                    <a:pt x="278" y="3214"/>
                  </a:cubicBezTo>
                  <a:cubicBezTo>
                    <a:pt x="336" y="3214"/>
                    <a:pt x="384" y="3194"/>
                    <a:pt x="432" y="3156"/>
                  </a:cubicBezTo>
                  <a:lnTo>
                    <a:pt x="3231" y="347"/>
                  </a:lnTo>
                  <a:cubicBezTo>
                    <a:pt x="3371" y="200"/>
                    <a:pt x="3238" y="1"/>
                    <a:pt x="3082"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65"/>
            <p:cNvSpPr/>
            <p:nvPr/>
          </p:nvSpPr>
          <p:spPr>
            <a:xfrm>
              <a:off x="5395536" y="2683702"/>
              <a:ext cx="43728" cy="42601"/>
            </a:xfrm>
            <a:custGeom>
              <a:avLst/>
              <a:gdLst/>
              <a:ahLst/>
              <a:cxnLst/>
              <a:rect l="l" t="t" r="r" b="b"/>
              <a:pathLst>
                <a:path w="1669" h="1626" extrusionOk="0">
                  <a:moveTo>
                    <a:pt x="729" y="1"/>
                  </a:moveTo>
                  <a:lnTo>
                    <a:pt x="173" y="557"/>
                  </a:lnTo>
                  <a:cubicBezTo>
                    <a:pt x="1" y="719"/>
                    <a:pt x="1" y="997"/>
                    <a:pt x="173" y="1170"/>
                  </a:cubicBezTo>
                  <a:lnTo>
                    <a:pt x="509" y="1496"/>
                  </a:lnTo>
                  <a:cubicBezTo>
                    <a:pt x="590" y="1582"/>
                    <a:pt x="701" y="1625"/>
                    <a:pt x="812" y="1625"/>
                  </a:cubicBezTo>
                  <a:cubicBezTo>
                    <a:pt x="923" y="1625"/>
                    <a:pt x="1036" y="1582"/>
                    <a:pt x="1122" y="1496"/>
                  </a:cubicBezTo>
                  <a:lnTo>
                    <a:pt x="1669" y="940"/>
                  </a:lnTo>
                  <a:lnTo>
                    <a:pt x="729" y="1"/>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65"/>
            <p:cNvSpPr/>
            <p:nvPr/>
          </p:nvSpPr>
          <p:spPr>
            <a:xfrm>
              <a:off x="5413640" y="2504651"/>
              <a:ext cx="204936" cy="203155"/>
            </a:xfrm>
            <a:custGeom>
              <a:avLst/>
              <a:gdLst/>
              <a:ahLst/>
              <a:cxnLst/>
              <a:rect l="l" t="t" r="r" b="b"/>
              <a:pathLst>
                <a:path w="7822" h="7754" extrusionOk="0">
                  <a:moveTo>
                    <a:pt x="5358" y="0"/>
                  </a:moveTo>
                  <a:lnTo>
                    <a:pt x="968" y="4390"/>
                  </a:lnTo>
                  <a:cubicBezTo>
                    <a:pt x="326" y="5023"/>
                    <a:pt x="0" y="5914"/>
                    <a:pt x="77" y="6815"/>
                  </a:cubicBezTo>
                  <a:cubicBezTo>
                    <a:pt x="115" y="7314"/>
                    <a:pt x="508" y="7707"/>
                    <a:pt x="1006" y="7745"/>
                  </a:cubicBezTo>
                  <a:cubicBezTo>
                    <a:pt x="1084" y="7751"/>
                    <a:pt x="1162" y="7754"/>
                    <a:pt x="1239" y="7754"/>
                  </a:cubicBezTo>
                  <a:cubicBezTo>
                    <a:pt x="2058" y="7754"/>
                    <a:pt x="2845" y="7432"/>
                    <a:pt x="3432" y="6854"/>
                  </a:cubicBezTo>
                  <a:lnTo>
                    <a:pt x="7822" y="2464"/>
                  </a:lnTo>
                  <a:lnTo>
                    <a:pt x="5358" y="0"/>
                  </a:ln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65"/>
            <p:cNvSpPr/>
            <p:nvPr/>
          </p:nvSpPr>
          <p:spPr>
            <a:xfrm>
              <a:off x="5417386" y="2554877"/>
              <a:ext cx="201190" cy="153191"/>
            </a:xfrm>
            <a:custGeom>
              <a:avLst/>
              <a:gdLst/>
              <a:ahLst/>
              <a:cxnLst/>
              <a:rect l="l" t="t" r="r" b="b"/>
              <a:pathLst>
                <a:path w="7679" h="5847" extrusionOk="0">
                  <a:moveTo>
                    <a:pt x="7123" y="0"/>
                  </a:moveTo>
                  <a:lnTo>
                    <a:pt x="6222" y="901"/>
                  </a:lnTo>
                  <a:lnTo>
                    <a:pt x="5723" y="1390"/>
                  </a:lnTo>
                  <a:lnTo>
                    <a:pt x="2733" y="4390"/>
                  </a:lnTo>
                  <a:cubicBezTo>
                    <a:pt x="2152" y="4971"/>
                    <a:pt x="1376" y="5293"/>
                    <a:pt x="567" y="5293"/>
                  </a:cubicBezTo>
                  <a:cubicBezTo>
                    <a:pt x="481" y="5293"/>
                    <a:pt x="394" y="5289"/>
                    <a:pt x="308" y="5282"/>
                  </a:cubicBezTo>
                  <a:cubicBezTo>
                    <a:pt x="202" y="5272"/>
                    <a:pt x="97" y="5253"/>
                    <a:pt x="1" y="5215"/>
                  </a:cubicBezTo>
                  <a:lnTo>
                    <a:pt x="1" y="5215"/>
                  </a:lnTo>
                  <a:cubicBezTo>
                    <a:pt x="145" y="5569"/>
                    <a:pt x="470" y="5809"/>
                    <a:pt x="854" y="5838"/>
                  </a:cubicBezTo>
                  <a:cubicBezTo>
                    <a:pt x="931" y="5844"/>
                    <a:pt x="1009" y="5846"/>
                    <a:pt x="1086" y="5846"/>
                  </a:cubicBezTo>
                  <a:cubicBezTo>
                    <a:pt x="1906" y="5846"/>
                    <a:pt x="2701" y="5524"/>
                    <a:pt x="3279" y="4937"/>
                  </a:cubicBezTo>
                  <a:lnTo>
                    <a:pt x="6279" y="1946"/>
                  </a:lnTo>
                  <a:lnTo>
                    <a:pt x="7679" y="547"/>
                  </a:lnTo>
                  <a:lnTo>
                    <a:pt x="7123" y="0"/>
                  </a:lnTo>
                  <a:close/>
                </a:path>
              </a:pathLst>
            </a:custGeom>
            <a:solidFill>
              <a:srgbClr val="D7D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65"/>
            <p:cNvSpPr/>
            <p:nvPr/>
          </p:nvSpPr>
          <p:spPr>
            <a:xfrm>
              <a:off x="5413640" y="2579243"/>
              <a:ext cx="132362" cy="128563"/>
            </a:xfrm>
            <a:custGeom>
              <a:avLst/>
              <a:gdLst/>
              <a:ahLst/>
              <a:cxnLst/>
              <a:rect l="l" t="t" r="r" b="b"/>
              <a:pathLst>
                <a:path w="5052" h="4907" extrusionOk="0">
                  <a:moveTo>
                    <a:pt x="2511" y="0"/>
                  </a:moveTo>
                  <a:lnTo>
                    <a:pt x="968" y="1543"/>
                  </a:lnTo>
                  <a:cubicBezTo>
                    <a:pt x="326" y="2176"/>
                    <a:pt x="0" y="3067"/>
                    <a:pt x="77" y="3968"/>
                  </a:cubicBezTo>
                  <a:cubicBezTo>
                    <a:pt x="115" y="4467"/>
                    <a:pt x="508" y="4860"/>
                    <a:pt x="1006" y="4898"/>
                  </a:cubicBezTo>
                  <a:cubicBezTo>
                    <a:pt x="1084" y="4904"/>
                    <a:pt x="1162" y="4907"/>
                    <a:pt x="1239" y="4907"/>
                  </a:cubicBezTo>
                  <a:cubicBezTo>
                    <a:pt x="2058" y="4907"/>
                    <a:pt x="2845" y="4585"/>
                    <a:pt x="3432" y="4007"/>
                  </a:cubicBezTo>
                  <a:lnTo>
                    <a:pt x="5052" y="2387"/>
                  </a:lnTo>
                  <a:lnTo>
                    <a:pt x="5052" y="2387"/>
                  </a:lnTo>
                  <a:cubicBezTo>
                    <a:pt x="5052" y="2387"/>
                    <a:pt x="5049" y="2387"/>
                    <a:pt x="5043" y="2387"/>
                  </a:cubicBezTo>
                  <a:cubicBezTo>
                    <a:pt x="4960" y="2387"/>
                    <a:pt x="4252" y="2353"/>
                    <a:pt x="3748" y="1227"/>
                  </a:cubicBezTo>
                  <a:cubicBezTo>
                    <a:pt x="3211" y="29"/>
                    <a:pt x="2511" y="0"/>
                    <a:pt x="251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65"/>
            <p:cNvSpPr/>
            <p:nvPr/>
          </p:nvSpPr>
          <p:spPr>
            <a:xfrm>
              <a:off x="5417386" y="2632481"/>
              <a:ext cx="128616" cy="75325"/>
            </a:xfrm>
            <a:custGeom>
              <a:avLst/>
              <a:gdLst/>
              <a:ahLst/>
              <a:cxnLst/>
              <a:rect l="l" t="t" r="r" b="b"/>
              <a:pathLst>
                <a:path w="4909" h="2875" extrusionOk="0">
                  <a:moveTo>
                    <a:pt x="4151" y="0"/>
                  </a:moveTo>
                  <a:lnTo>
                    <a:pt x="2742" y="1419"/>
                  </a:lnTo>
                  <a:cubicBezTo>
                    <a:pt x="2162" y="1999"/>
                    <a:pt x="1378" y="2321"/>
                    <a:pt x="574" y="2321"/>
                  </a:cubicBezTo>
                  <a:cubicBezTo>
                    <a:pt x="489" y="2321"/>
                    <a:pt x="403" y="2318"/>
                    <a:pt x="317" y="2310"/>
                  </a:cubicBezTo>
                  <a:cubicBezTo>
                    <a:pt x="202" y="2301"/>
                    <a:pt x="106" y="2281"/>
                    <a:pt x="1" y="2243"/>
                  </a:cubicBezTo>
                  <a:lnTo>
                    <a:pt x="1" y="2243"/>
                  </a:lnTo>
                  <a:cubicBezTo>
                    <a:pt x="154" y="2598"/>
                    <a:pt x="480" y="2837"/>
                    <a:pt x="863" y="2866"/>
                  </a:cubicBezTo>
                  <a:cubicBezTo>
                    <a:pt x="941" y="2872"/>
                    <a:pt x="1019" y="2875"/>
                    <a:pt x="1096" y="2875"/>
                  </a:cubicBezTo>
                  <a:cubicBezTo>
                    <a:pt x="1915" y="2875"/>
                    <a:pt x="2702" y="2553"/>
                    <a:pt x="3289" y="1975"/>
                  </a:cubicBezTo>
                  <a:lnTo>
                    <a:pt x="4909" y="355"/>
                  </a:lnTo>
                  <a:lnTo>
                    <a:pt x="4909" y="355"/>
                  </a:lnTo>
                  <a:cubicBezTo>
                    <a:pt x="4909" y="355"/>
                    <a:pt x="4908" y="355"/>
                    <a:pt x="4906" y="355"/>
                  </a:cubicBezTo>
                  <a:cubicBezTo>
                    <a:pt x="4873" y="355"/>
                    <a:pt x="4534" y="346"/>
                    <a:pt x="4151"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65"/>
            <p:cNvSpPr/>
            <p:nvPr/>
          </p:nvSpPr>
          <p:spPr>
            <a:xfrm>
              <a:off x="5540710" y="2480102"/>
              <a:ext cx="103228" cy="101342"/>
            </a:xfrm>
            <a:custGeom>
              <a:avLst/>
              <a:gdLst/>
              <a:ahLst/>
              <a:cxnLst/>
              <a:rect l="l" t="t" r="r" b="b"/>
              <a:pathLst>
                <a:path w="3940" h="3868" extrusionOk="0">
                  <a:moveTo>
                    <a:pt x="370" y="0"/>
                  </a:moveTo>
                  <a:cubicBezTo>
                    <a:pt x="288" y="0"/>
                    <a:pt x="206" y="31"/>
                    <a:pt x="144" y="94"/>
                  </a:cubicBezTo>
                  <a:lnTo>
                    <a:pt x="134" y="103"/>
                  </a:lnTo>
                  <a:cubicBezTo>
                    <a:pt x="0" y="228"/>
                    <a:pt x="0" y="439"/>
                    <a:pt x="134" y="563"/>
                  </a:cubicBezTo>
                  <a:lnTo>
                    <a:pt x="3336" y="3774"/>
                  </a:lnTo>
                  <a:cubicBezTo>
                    <a:pt x="3403" y="3837"/>
                    <a:pt x="3487" y="3868"/>
                    <a:pt x="3570" y="3868"/>
                  </a:cubicBezTo>
                  <a:cubicBezTo>
                    <a:pt x="3652" y="3868"/>
                    <a:pt x="3734" y="3837"/>
                    <a:pt x="3796" y="3774"/>
                  </a:cubicBezTo>
                  <a:lnTo>
                    <a:pt x="3806" y="3765"/>
                  </a:lnTo>
                  <a:cubicBezTo>
                    <a:pt x="3940" y="3631"/>
                    <a:pt x="3940" y="3429"/>
                    <a:pt x="3806" y="3305"/>
                  </a:cubicBezTo>
                  <a:lnTo>
                    <a:pt x="604" y="94"/>
                  </a:lnTo>
                  <a:cubicBezTo>
                    <a:pt x="537" y="31"/>
                    <a:pt x="453" y="0"/>
                    <a:pt x="370" y="0"/>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65"/>
            <p:cNvSpPr/>
            <p:nvPr/>
          </p:nvSpPr>
          <p:spPr>
            <a:xfrm>
              <a:off x="5619310" y="2557890"/>
              <a:ext cx="26750" cy="23213"/>
            </a:xfrm>
            <a:custGeom>
              <a:avLst/>
              <a:gdLst/>
              <a:ahLst/>
              <a:cxnLst/>
              <a:rect l="l" t="t" r="r" b="b"/>
              <a:pathLst>
                <a:path w="1021" h="886" extrusionOk="0">
                  <a:moveTo>
                    <a:pt x="470" y="0"/>
                  </a:moveTo>
                  <a:lnTo>
                    <a:pt x="0" y="460"/>
                  </a:lnTo>
                  <a:lnTo>
                    <a:pt x="336" y="796"/>
                  </a:lnTo>
                  <a:cubicBezTo>
                    <a:pt x="405" y="859"/>
                    <a:pt x="481" y="885"/>
                    <a:pt x="554" y="885"/>
                  </a:cubicBezTo>
                  <a:cubicBezTo>
                    <a:pt x="805" y="885"/>
                    <a:pt x="1021" y="571"/>
                    <a:pt x="806" y="326"/>
                  </a:cubicBezTo>
                  <a:lnTo>
                    <a:pt x="470" y="0"/>
                  </a:ln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65"/>
            <p:cNvSpPr/>
            <p:nvPr/>
          </p:nvSpPr>
          <p:spPr>
            <a:xfrm>
              <a:off x="5575608" y="2456181"/>
              <a:ext cx="91202" cy="91176"/>
            </a:xfrm>
            <a:custGeom>
              <a:avLst/>
              <a:gdLst/>
              <a:ahLst/>
              <a:cxnLst/>
              <a:rect l="l" t="t" r="r" b="b"/>
              <a:pathLst>
                <a:path w="3481" h="3480" extrusionOk="0">
                  <a:moveTo>
                    <a:pt x="1745" y="0"/>
                  </a:moveTo>
                  <a:lnTo>
                    <a:pt x="1" y="1745"/>
                  </a:lnTo>
                  <a:lnTo>
                    <a:pt x="1745" y="3480"/>
                  </a:lnTo>
                  <a:lnTo>
                    <a:pt x="3480" y="1745"/>
                  </a:lnTo>
                  <a:lnTo>
                    <a:pt x="1745" y="0"/>
                  </a:ln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65"/>
            <p:cNvSpPr/>
            <p:nvPr/>
          </p:nvSpPr>
          <p:spPr>
            <a:xfrm>
              <a:off x="5575608" y="2456181"/>
              <a:ext cx="91438" cy="91176"/>
            </a:xfrm>
            <a:custGeom>
              <a:avLst/>
              <a:gdLst/>
              <a:ahLst/>
              <a:cxnLst/>
              <a:rect l="l" t="t" r="r" b="b"/>
              <a:pathLst>
                <a:path w="3490" h="3480" extrusionOk="0">
                  <a:moveTo>
                    <a:pt x="1" y="1745"/>
                  </a:moveTo>
                  <a:lnTo>
                    <a:pt x="1256" y="3000"/>
                  </a:lnTo>
                  <a:lnTo>
                    <a:pt x="1260" y="2997"/>
                  </a:lnTo>
                  <a:lnTo>
                    <a:pt x="1260" y="2997"/>
                  </a:lnTo>
                  <a:lnTo>
                    <a:pt x="1" y="1745"/>
                  </a:lnTo>
                  <a:close/>
                  <a:moveTo>
                    <a:pt x="1745" y="0"/>
                  </a:moveTo>
                  <a:lnTo>
                    <a:pt x="1448" y="288"/>
                  </a:lnTo>
                  <a:lnTo>
                    <a:pt x="2359" y="1208"/>
                  </a:lnTo>
                  <a:cubicBezTo>
                    <a:pt x="2550" y="1390"/>
                    <a:pt x="2550" y="1706"/>
                    <a:pt x="2359" y="1889"/>
                  </a:cubicBezTo>
                  <a:lnTo>
                    <a:pt x="1260" y="2997"/>
                  </a:lnTo>
                  <a:lnTo>
                    <a:pt x="1260" y="2997"/>
                  </a:lnTo>
                  <a:lnTo>
                    <a:pt x="1745" y="3480"/>
                  </a:lnTo>
                  <a:lnTo>
                    <a:pt x="3490" y="1745"/>
                  </a:lnTo>
                  <a:lnTo>
                    <a:pt x="1745" y="0"/>
                  </a:ln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65"/>
            <p:cNvSpPr/>
            <p:nvPr/>
          </p:nvSpPr>
          <p:spPr>
            <a:xfrm>
              <a:off x="5523680" y="2521865"/>
              <a:ext cx="29868" cy="27012"/>
            </a:xfrm>
            <a:custGeom>
              <a:avLst/>
              <a:gdLst/>
              <a:ahLst/>
              <a:cxnLst/>
              <a:rect l="l" t="t" r="r" b="b"/>
              <a:pathLst>
                <a:path w="1140" h="1031" extrusionOk="0">
                  <a:moveTo>
                    <a:pt x="305" y="1"/>
                  </a:moveTo>
                  <a:cubicBezTo>
                    <a:pt x="140" y="1"/>
                    <a:pt x="1" y="213"/>
                    <a:pt x="161" y="359"/>
                  </a:cubicBezTo>
                  <a:lnTo>
                    <a:pt x="775" y="973"/>
                  </a:lnTo>
                  <a:cubicBezTo>
                    <a:pt x="813" y="1011"/>
                    <a:pt x="861" y="1030"/>
                    <a:pt x="919" y="1030"/>
                  </a:cubicBezTo>
                  <a:cubicBezTo>
                    <a:pt x="967" y="1030"/>
                    <a:pt x="1024" y="1011"/>
                    <a:pt x="1062" y="973"/>
                  </a:cubicBezTo>
                  <a:cubicBezTo>
                    <a:pt x="1139" y="896"/>
                    <a:pt x="1139" y="762"/>
                    <a:pt x="1062" y="685"/>
                  </a:cubicBezTo>
                  <a:lnTo>
                    <a:pt x="459" y="72"/>
                  </a:lnTo>
                  <a:cubicBezTo>
                    <a:pt x="411" y="21"/>
                    <a:pt x="357" y="1"/>
                    <a:pt x="305"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65"/>
            <p:cNvSpPr/>
            <p:nvPr/>
          </p:nvSpPr>
          <p:spPr>
            <a:xfrm>
              <a:off x="5505366" y="2541358"/>
              <a:ext cx="29344" cy="26593"/>
            </a:xfrm>
            <a:custGeom>
              <a:avLst/>
              <a:gdLst/>
              <a:ahLst/>
              <a:cxnLst/>
              <a:rect l="l" t="t" r="r" b="b"/>
              <a:pathLst>
                <a:path w="1120" h="1015" extrusionOk="0">
                  <a:moveTo>
                    <a:pt x="292" y="1"/>
                  </a:moveTo>
                  <a:cubicBezTo>
                    <a:pt x="135" y="1"/>
                    <a:pt x="0" y="195"/>
                    <a:pt x="141" y="344"/>
                  </a:cubicBezTo>
                  <a:lnTo>
                    <a:pt x="745" y="957"/>
                  </a:lnTo>
                  <a:cubicBezTo>
                    <a:pt x="784" y="996"/>
                    <a:pt x="832" y="1015"/>
                    <a:pt x="889" y="1015"/>
                  </a:cubicBezTo>
                  <a:cubicBezTo>
                    <a:pt x="947" y="1015"/>
                    <a:pt x="995" y="996"/>
                    <a:pt x="1033" y="957"/>
                  </a:cubicBezTo>
                  <a:cubicBezTo>
                    <a:pt x="1119" y="871"/>
                    <a:pt x="1119" y="746"/>
                    <a:pt x="1033" y="660"/>
                  </a:cubicBezTo>
                  <a:lnTo>
                    <a:pt x="429" y="56"/>
                  </a:lnTo>
                  <a:cubicBezTo>
                    <a:pt x="386" y="17"/>
                    <a:pt x="338" y="1"/>
                    <a:pt x="292"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65"/>
            <p:cNvSpPr/>
            <p:nvPr/>
          </p:nvSpPr>
          <p:spPr>
            <a:xfrm>
              <a:off x="5486266" y="2560222"/>
              <a:ext cx="43675" cy="40898"/>
            </a:xfrm>
            <a:custGeom>
              <a:avLst/>
              <a:gdLst/>
              <a:ahLst/>
              <a:cxnLst/>
              <a:rect l="l" t="t" r="r" b="b"/>
              <a:pathLst>
                <a:path w="1667" h="1561" extrusionOk="0">
                  <a:moveTo>
                    <a:pt x="296" y="1"/>
                  </a:moveTo>
                  <a:cubicBezTo>
                    <a:pt x="138" y="1"/>
                    <a:pt x="0" y="203"/>
                    <a:pt x="142" y="352"/>
                  </a:cubicBezTo>
                  <a:lnTo>
                    <a:pt x="1292" y="1502"/>
                  </a:lnTo>
                  <a:cubicBezTo>
                    <a:pt x="1331" y="1541"/>
                    <a:pt x="1388" y="1560"/>
                    <a:pt x="1446" y="1560"/>
                  </a:cubicBezTo>
                  <a:cubicBezTo>
                    <a:pt x="1494" y="1560"/>
                    <a:pt x="1541" y="1541"/>
                    <a:pt x="1580" y="1502"/>
                  </a:cubicBezTo>
                  <a:cubicBezTo>
                    <a:pt x="1666" y="1426"/>
                    <a:pt x="1666" y="1292"/>
                    <a:pt x="1580" y="1215"/>
                  </a:cubicBezTo>
                  <a:lnTo>
                    <a:pt x="430" y="55"/>
                  </a:lnTo>
                  <a:cubicBezTo>
                    <a:pt x="387" y="17"/>
                    <a:pt x="341" y="1"/>
                    <a:pt x="296"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65"/>
            <p:cNvSpPr/>
            <p:nvPr/>
          </p:nvSpPr>
          <p:spPr>
            <a:xfrm>
              <a:off x="5467376" y="2579295"/>
              <a:ext cx="29161" cy="26593"/>
            </a:xfrm>
            <a:custGeom>
              <a:avLst/>
              <a:gdLst/>
              <a:ahLst/>
              <a:cxnLst/>
              <a:rect l="l" t="t" r="r" b="b"/>
              <a:pathLst>
                <a:path w="1113" h="1015" extrusionOk="0">
                  <a:moveTo>
                    <a:pt x="291" y="0"/>
                  </a:moveTo>
                  <a:cubicBezTo>
                    <a:pt x="132" y="0"/>
                    <a:pt x="1" y="195"/>
                    <a:pt x="134" y="343"/>
                  </a:cubicBezTo>
                  <a:lnTo>
                    <a:pt x="748" y="957"/>
                  </a:lnTo>
                  <a:cubicBezTo>
                    <a:pt x="786" y="995"/>
                    <a:pt x="834" y="1014"/>
                    <a:pt x="892" y="1014"/>
                  </a:cubicBezTo>
                  <a:cubicBezTo>
                    <a:pt x="949" y="1014"/>
                    <a:pt x="997" y="995"/>
                    <a:pt x="1036" y="957"/>
                  </a:cubicBezTo>
                  <a:cubicBezTo>
                    <a:pt x="1112" y="870"/>
                    <a:pt x="1112" y="746"/>
                    <a:pt x="1036" y="659"/>
                  </a:cubicBezTo>
                  <a:lnTo>
                    <a:pt x="432" y="56"/>
                  </a:lnTo>
                  <a:cubicBezTo>
                    <a:pt x="386" y="17"/>
                    <a:pt x="337" y="0"/>
                    <a:pt x="291"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65"/>
            <p:cNvSpPr/>
            <p:nvPr/>
          </p:nvSpPr>
          <p:spPr>
            <a:xfrm>
              <a:off x="5448381" y="2598264"/>
              <a:ext cx="29318" cy="26698"/>
            </a:xfrm>
            <a:custGeom>
              <a:avLst/>
              <a:gdLst/>
              <a:ahLst/>
              <a:cxnLst/>
              <a:rect l="l" t="t" r="r" b="b"/>
              <a:pathLst>
                <a:path w="1119" h="1019" extrusionOk="0">
                  <a:moveTo>
                    <a:pt x="289" y="1"/>
                  </a:moveTo>
                  <a:cubicBezTo>
                    <a:pt x="133" y="1"/>
                    <a:pt x="0" y="200"/>
                    <a:pt x="141" y="348"/>
                  </a:cubicBezTo>
                  <a:lnTo>
                    <a:pt x="744" y="952"/>
                  </a:lnTo>
                  <a:cubicBezTo>
                    <a:pt x="783" y="990"/>
                    <a:pt x="831" y="1019"/>
                    <a:pt x="888" y="1019"/>
                  </a:cubicBezTo>
                  <a:cubicBezTo>
                    <a:pt x="946" y="1019"/>
                    <a:pt x="994" y="990"/>
                    <a:pt x="1032" y="952"/>
                  </a:cubicBezTo>
                  <a:cubicBezTo>
                    <a:pt x="1118" y="875"/>
                    <a:pt x="1118" y="741"/>
                    <a:pt x="1032" y="664"/>
                  </a:cubicBezTo>
                  <a:lnTo>
                    <a:pt x="428" y="60"/>
                  </a:lnTo>
                  <a:cubicBezTo>
                    <a:pt x="384" y="18"/>
                    <a:pt x="336" y="1"/>
                    <a:pt x="289" y="1"/>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65"/>
            <p:cNvSpPr/>
            <p:nvPr/>
          </p:nvSpPr>
          <p:spPr>
            <a:xfrm>
              <a:off x="5429491" y="2617364"/>
              <a:ext cx="43440" cy="40741"/>
            </a:xfrm>
            <a:custGeom>
              <a:avLst/>
              <a:gdLst/>
              <a:ahLst/>
              <a:cxnLst/>
              <a:rect l="l" t="t" r="r" b="b"/>
              <a:pathLst>
                <a:path w="1658" h="1555" extrusionOk="0">
                  <a:moveTo>
                    <a:pt x="287" y="0"/>
                  </a:moveTo>
                  <a:cubicBezTo>
                    <a:pt x="129" y="0"/>
                    <a:pt x="0" y="199"/>
                    <a:pt x="133" y="347"/>
                  </a:cubicBezTo>
                  <a:lnTo>
                    <a:pt x="1283" y="1497"/>
                  </a:lnTo>
                  <a:cubicBezTo>
                    <a:pt x="1322" y="1536"/>
                    <a:pt x="1379" y="1555"/>
                    <a:pt x="1437" y="1555"/>
                  </a:cubicBezTo>
                  <a:cubicBezTo>
                    <a:pt x="1485" y="1555"/>
                    <a:pt x="1542" y="1536"/>
                    <a:pt x="1580" y="1497"/>
                  </a:cubicBezTo>
                  <a:cubicBezTo>
                    <a:pt x="1657" y="1421"/>
                    <a:pt x="1657" y="1286"/>
                    <a:pt x="1580" y="1210"/>
                  </a:cubicBezTo>
                  <a:lnTo>
                    <a:pt x="430" y="60"/>
                  </a:lnTo>
                  <a:cubicBezTo>
                    <a:pt x="384" y="18"/>
                    <a:pt x="334" y="0"/>
                    <a:pt x="287"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1" name="Google Shape;9101;p65"/>
          <p:cNvGrpSpPr/>
          <p:nvPr/>
        </p:nvGrpSpPr>
        <p:grpSpPr>
          <a:xfrm>
            <a:off x="4875937" y="2468731"/>
            <a:ext cx="407122" cy="315448"/>
            <a:chOff x="4875937" y="2468731"/>
            <a:chExt cx="407122" cy="315448"/>
          </a:xfrm>
        </p:grpSpPr>
        <p:sp>
          <p:nvSpPr>
            <p:cNvPr id="9102" name="Google Shape;9102;p65"/>
            <p:cNvSpPr/>
            <p:nvPr/>
          </p:nvSpPr>
          <p:spPr>
            <a:xfrm>
              <a:off x="4876199" y="2482801"/>
              <a:ext cx="223041" cy="247380"/>
            </a:xfrm>
            <a:custGeom>
              <a:avLst/>
              <a:gdLst/>
              <a:ahLst/>
              <a:cxnLst/>
              <a:rect l="l" t="t" r="r" b="b"/>
              <a:pathLst>
                <a:path w="8513" h="9442" extrusionOk="0">
                  <a:moveTo>
                    <a:pt x="719" y="0"/>
                  </a:moveTo>
                  <a:cubicBezTo>
                    <a:pt x="317" y="0"/>
                    <a:pt x="0" y="317"/>
                    <a:pt x="0" y="719"/>
                  </a:cubicBezTo>
                  <a:lnTo>
                    <a:pt x="0" y="8723"/>
                  </a:lnTo>
                  <a:cubicBezTo>
                    <a:pt x="0" y="9126"/>
                    <a:pt x="317" y="9442"/>
                    <a:pt x="719" y="9442"/>
                  </a:cubicBezTo>
                  <a:lnTo>
                    <a:pt x="2483" y="9442"/>
                  </a:lnTo>
                  <a:cubicBezTo>
                    <a:pt x="2617" y="8570"/>
                    <a:pt x="3365" y="7918"/>
                    <a:pt x="4256" y="7918"/>
                  </a:cubicBezTo>
                  <a:cubicBezTo>
                    <a:pt x="5138" y="7918"/>
                    <a:pt x="5895" y="8570"/>
                    <a:pt x="6020" y="9442"/>
                  </a:cubicBezTo>
                  <a:lnTo>
                    <a:pt x="8512" y="9442"/>
                  </a:lnTo>
                  <a:lnTo>
                    <a:pt x="8512" y="719"/>
                  </a:lnTo>
                  <a:cubicBezTo>
                    <a:pt x="8512" y="326"/>
                    <a:pt x="8196" y="0"/>
                    <a:pt x="7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65"/>
            <p:cNvSpPr/>
            <p:nvPr/>
          </p:nvSpPr>
          <p:spPr>
            <a:xfrm>
              <a:off x="5044456" y="2482801"/>
              <a:ext cx="54784" cy="247642"/>
            </a:xfrm>
            <a:custGeom>
              <a:avLst/>
              <a:gdLst/>
              <a:ahLst/>
              <a:cxnLst/>
              <a:rect l="l" t="t" r="r" b="b"/>
              <a:pathLst>
                <a:path w="2091" h="9452" extrusionOk="0">
                  <a:moveTo>
                    <a:pt x="0" y="0"/>
                  </a:moveTo>
                  <a:cubicBezTo>
                    <a:pt x="403" y="0"/>
                    <a:pt x="719" y="317"/>
                    <a:pt x="719" y="719"/>
                  </a:cubicBezTo>
                  <a:lnTo>
                    <a:pt x="719" y="9451"/>
                  </a:lnTo>
                  <a:lnTo>
                    <a:pt x="2081" y="9451"/>
                  </a:lnTo>
                  <a:lnTo>
                    <a:pt x="2081" y="719"/>
                  </a:lnTo>
                  <a:cubicBezTo>
                    <a:pt x="2090" y="326"/>
                    <a:pt x="1764" y="0"/>
                    <a:pt x="1362" y="0"/>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65"/>
            <p:cNvSpPr/>
            <p:nvPr/>
          </p:nvSpPr>
          <p:spPr>
            <a:xfrm>
              <a:off x="5099214" y="2530249"/>
              <a:ext cx="183845" cy="200194"/>
            </a:xfrm>
            <a:custGeom>
              <a:avLst/>
              <a:gdLst/>
              <a:ahLst/>
              <a:cxnLst/>
              <a:rect l="l" t="t" r="r" b="b"/>
              <a:pathLst>
                <a:path w="7017" h="7641" extrusionOk="0">
                  <a:moveTo>
                    <a:pt x="0" y="1"/>
                  </a:moveTo>
                  <a:lnTo>
                    <a:pt x="0" y="7640"/>
                  </a:lnTo>
                  <a:lnTo>
                    <a:pt x="1467" y="7640"/>
                  </a:lnTo>
                  <a:cubicBezTo>
                    <a:pt x="1601" y="6759"/>
                    <a:pt x="2349" y="6116"/>
                    <a:pt x="3240" y="6116"/>
                  </a:cubicBezTo>
                  <a:cubicBezTo>
                    <a:pt x="4122" y="6116"/>
                    <a:pt x="4879" y="6759"/>
                    <a:pt x="5004" y="7640"/>
                  </a:cubicBezTo>
                  <a:lnTo>
                    <a:pt x="6298" y="7640"/>
                  </a:lnTo>
                  <a:cubicBezTo>
                    <a:pt x="6691" y="7640"/>
                    <a:pt x="7017" y="7315"/>
                    <a:pt x="7017" y="6922"/>
                  </a:cubicBezTo>
                  <a:lnTo>
                    <a:pt x="7017" y="3375"/>
                  </a:lnTo>
                  <a:cubicBezTo>
                    <a:pt x="7007" y="3126"/>
                    <a:pt x="6921" y="2877"/>
                    <a:pt x="6748" y="2694"/>
                  </a:cubicBezTo>
                  <a:lnTo>
                    <a:pt x="4649" y="346"/>
                  </a:lnTo>
                  <a:cubicBezTo>
                    <a:pt x="4457" y="126"/>
                    <a:pt x="4179"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65"/>
            <p:cNvSpPr/>
            <p:nvPr/>
          </p:nvSpPr>
          <p:spPr>
            <a:xfrm>
              <a:off x="5169770" y="2530249"/>
              <a:ext cx="113289" cy="200194"/>
            </a:xfrm>
            <a:custGeom>
              <a:avLst/>
              <a:gdLst/>
              <a:ahLst/>
              <a:cxnLst/>
              <a:rect l="l" t="t" r="r" b="b"/>
              <a:pathLst>
                <a:path w="4324" h="7641" extrusionOk="0">
                  <a:moveTo>
                    <a:pt x="33" y="0"/>
                  </a:moveTo>
                  <a:cubicBezTo>
                    <a:pt x="22" y="0"/>
                    <a:pt x="11" y="1"/>
                    <a:pt x="1" y="1"/>
                  </a:cubicBezTo>
                  <a:lnTo>
                    <a:pt x="64" y="1"/>
                  </a:lnTo>
                  <a:cubicBezTo>
                    <a:pt x="54" y="1"/>
                    <a:pt x="43" y="0"/>
                    <a:pt x="33" y="0"/>
                  </a:cubicBezTo>
                  <a:close/>
                  <a:moveTo>
                    <a:pt x="64" y="1"/>
                  </a:moveTo>
                  <a:lnTo>
                    <a:pt x="64" y="1"/>
                  </a:lnTo>
                  <a:cubicBezTo>
                    <a:pt x="337" y="10"/>
                    <a:pt x="590" y="132"/>
                    <a:pt x="767" y="336"/>
                  </a:cubicBezTo>
                  <a:lnTo>
                    <a:pt x="1189" y="816"/>
                  </a:lnTo>
                  <a:lnTo>
                    <a:pt x="1851" y="1554"/>
                  </a:lnTo>
                  <a:lnTo>
                    <a:pt x="2867" y="2694"/>
                  </a:lnTo>
                  <a:cubicBezTo>
                    <a:pt x="3039" y="2877"/>
                    <a:pt x="3135" y="3126"/>
                    <a:pt x="3135" y="3375"/>
                  </a:cubicBezTo>
                  <a:lnTo>
                    <a:pt x="3135" y="6922"/>
                  </a:lnTo>
                  <a:cubicBezTo>
                    <a:pt x="3135" y="7315"/>
                    <a:pt x="2809" y="7640"/>
                    <a:pt x="2416" y="7640"/>
                  </a:cubicBezTo>
                  <a:lnTo>
                    <a:pt x="3605" y="7640"/>
                  </a:lnTo>
                  <a:cubicBezTo>
                    <a:pt x="3998" y="7640"/>
                    <a:pt x="4324" y="7315"/>
                    <a:pt x="4324" y="6922"/>
                  </a:cubicBezTo>
                  <a:lnTo>
                    <a:pt x="4324" y="3375"/>
                  </a:lnTo>
                  <a:cubicBezTo>
                    <a:pt x="4314" y="3126"/>
                    <a:pt x="4218" y="2877"/>
                    <a:pt x="4055" y="2694"/>
                  </a:cubicBezTo>
                  <a:lnTo>
                    <a:pt x="3039" y="1554"/>
                  </a:lnTo>
                  <a:lnTo>
                    <a:pt x="2378" y="816"/>
                  </a:lnTo>
                  <a:lnTo>
                    <a:pt x="1956" y="336"/>
                  </a:lnTo>
                  <a:cubicBezTo>
                    <a:pt x="1755" y="126"/>
                    <a:pt x="1486" y="1"/>
                    <a:pt x="1189" y="1"/>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65"/>
            <p:cNvSpPr/>
            <p:nvPr/>
          </p:nvSpPr>
          <p:spPr>
            <a:xfrm>
              <a:off x="5141396" y="2560405"/>
              <a:ext cx="75115" cy="69849"/>
            </a:xfrm>
            <a:custGeom>
              <a:avLst/>
              <a:gdLst/>
              <a:ahLst/>
              <a:cxnLst/>
              <a:rect l="l" t="t" r="r" b="b"/>
              <a:pathLst>
                <a:path w="2867" h="2666" extrusionOk="0">
                  <a:moveTo>
                    <a:pt x="355" y="0"/>
                  </a:moveTo>
                  <a:cubicBezTo>
                    <a:pt x="163" y="0"/>
                    <a:pt x="0" y="154"/>
                    <a:pt x="10" y="345"/>
                  </a:cubicBezTo>
                  <a:lnTo>
                    <a:pt x="10" y="2320"/>
                  </a:lnTo>
                  <a:cubicBezTo>
                    <a:pt x="1" y="2506"/>
                    <a:pt x="154" y="2665"/>
                    <a:pt x="339" y="2665"/>
                  </a:cubicBezTo>
                  <a:cubicBezTo>
                    <a:pt x="344" y="2665"/>
                    <a:pt x="350" y="2665"/>
                    <a:pt x="355" y="2665"/>
                  </a:cubicBezTo>
                  <a:lnTo>
                    <a:pt x="2521" y="2665"/>
                  </a:lnTo>
                  <a:cubicBezTo>
                    <a:pt x="2713" y="2665"/>
                    <a:pt x="2866" y="2512"/>
                    <a:pt x="2866" y="2329"/>
                  </a:cubicBezTo>
                  <a:lnTo>
                    <a:pt x="2866" y="1572"/>
                  </a:lnTo>
                  <a:cubicBezTo>
                    <a:pt x="2866" y="1486"/>
                    <a:pt x="2838" y="1409"/>
                    <a:pt x="2790" y="1342"/>
                  </a:cubicBezTo>
                  <a:lnTo>
                    <a:pt x="1735" y="125"/>
                  </a:lnTo>
                  <a:cubicBezTo>
                    <a:pt x="1668" y="48"/>
                    <a:pt x="1572" y="0"/>
                    <a:pt x="1477"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65"/>
            <p:cNvSpPr/>
            <p:nvPr/>
          </p:nvSpPr>
          <p:spPr>
            <a:xfrm>
              <a:off x="5128846" y="2512669"/>
              <a:ext cx="62042" cy="17606"/>
            </a:xfrm>
            <a:custGeom>
              <a:avLst/>
              <a:gdLst/>
              <a:ahLst/>
              <a:cxnLst/>
              <a:rect l="l" t="t" r="r" b="b"/>
              <a:pathLst>
                <a:path w="2368" h="672" extrusionOk="0">
                  <a:moveTo>
                    <a:pt x="288" y="1"/>
                  </a:moveTo>
                  <a:cubicBezTo>
                    <a:pt x="125" y="1"/>
                    <a:pt x="0" y="126"/>
                    <a:pt x="0" y="289"/>
                  </a:cubicBezTo>
                  <a:lnTo>
                    <a:pt x="0" y="672"/>
                  </a:lnTo>
                  <a:lnTo>
                    <a:pt x="2368" y="672"/>
                  </a:lnTo>
                  <a:lnTo>
                    <a:pt x="2368" y="289"/>
                  </a:lnTo>
                  <a:cubicBezTo>
                    <a:pt x="2368" y="126"/>
                    <a:pt x="2243" y="1"/>
                    <a:pt x="2080"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65"/>
            <p:cNvSpPr/>
            <p:nvPr/>
          </p:nvSpPr>
          <p:spPr>
            <a:xfrm>
              <a:off x="5135867" y="2468731"/>
              <a:ext cx="47998" cy="43728"/>
            </a:xfrm>
            <a:custGeom>
              <a:avLst/>
              <a:gdLst/>
              <a:ahLst/>
              <a:cxnLst/>
              <a:rect l="l" t="t" r="r" b="b"/>
              <a:pathLst>
                <a:path w="1832" h="1669" extrusionOk="0">
                  <a:moveTo>
                    <a:pt x="892" y="1"/>
                  </a:moveTo>
                  <a:cubicBezTo>
                    <a:pt x="403" y="1"/>
                    <a:pt x="1" y="403"/>
                    <a:pt x="1" y="892"/>
                  </a:cubicBezTo>
                  <a:lnTo>
                    <a:pt x="1" y="1668"/>
                  </a:lnTo>
                  <a:lnTo>
                    <a:pt x="1831" y="1668"/>
                  </a:lnTo>
                  <a:lnTo>
                    <a:pt x="1831" y="892"/>
                  </a:lnTo>
                  <a:cubicBezTo>
                    <a:pt x="1831" y="403"/>
                    <a:pt x="1438" y="1"/>
                    <a:pt x="95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65"/>
            <p:cNvSpPr/>
            <p:nvPr/>
          </p:nvSpPr>
          <p:spPr>
            <a:xfrm>
              <a:off x="5150697" y="2468731"/>
              <a:ext cx="33405" cy="43728"/>
            </a:xfrm>
            <a:custGeom>
              <a:avLst/>
              <a:gdLst/>
              <a:ahLst/>
              <a:cxnLst/>
              <a:rect l="l" t="t" r="r" b="b"/>
              <a:pathLst>
                <a:path w="1275" h="1669" extrusionOk="0">
                  <a:moveTo>
                    <a:pt x="355" y="1"/>
                  </a:moveTo>
                  <a:cubicBezTo>
                    <a:pt x="230" y="1"/>
                    <a:pt x="115" y="20"/>
                    <a:pt x="0" y="68"/>
                  </a:cubicBezTo>
                  <a:cubicBezTo>
                    <a:pt x="345" y="211"/>
                    <a:pt x="575" y="547"/>
                    <a:pt x="575" y="911"/>
                  </a:cubicBezTo>
                  <a:lnTo>
                    <a:pt x="575" y="1668"/>
                  </a:lnTo>
                  <a:lnTo>
                    <a:pt x="1275" y="1668"/>
                  </a:lnTo>
                  <a:lnTo>
                    <a:pt x="1275" y="911"/>
                  </a:lnTo>
                  <a:cubicBezTo>
                    <a:pt x="1265" y="403"/>
                    <a:pt x="853" y="1"/>
                    <a:pt x="355"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65"/>
            <p:cNvSpPr/>
            <p:nvPr/>
          </p:nvSpPr>
          <p:spPr>
            <a:xfrm>
              <a:off x="4924905" y="2690488"/>
              <a:ext cx="109778" cy="93691"/>
            </a:xfrm>
            <a:custGeom>
              <a:avLst/>
              <a:gdLst/>
              <a:ahLst/>
              <a:cxnLst/>
              <a:rect l="l" t="t" r="r" b="b"/>
              <a:pathLst>
                <a:path w="4190" h="3576" extrusionOk="0">
                  <a:moveTo>
                    <a:pt x="2397" y="0"/>
                  </a:moveTo>
                  <a:cubicBezTo>
                    <a:pt x="796" y="0"/>
                    <a:pt x="1" y="1917"/>
                    <a:pt x="1122" y="3049"/>
                  </a:cubicBezTo>
                  <a:cubicBezTo>
                    <a:pt x="1486" y="3412"/>
                    <a:pt x="1935" y="3575"/>
                    <a:pt x="2375" y="3575"/>
                  </a:cubicBezTo>
                  <a:cubicBezTo>
                    <a:pt x="3292" y="3575"/>
                    <a:pt x="4174" y="2868"/>
                    <a:pt x="4180" y="1793"/>
                  </a:cubicBezTo>
                  <a:cubicBezTo>
                    <a:pt x="4190" y="806"/>
                    <a:pt x="3384" y="0"/>
                    <a:pt x="2397"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65"/>
            <p:cNvSpPr/>
            <p:nvPr/>
          </p:nvSpPr>
          <p:spPr>
            <a:xfrm>
              <a:off x="4949533" y="2697772"/>
              <a:ext cx="93691" cy="86303"/>
            </a:xfrm>
            <a:custGeom>
              <a:avLst/>
              <a:gdLst/>
              <a:ahLst/>
              <a:cxnLst/>
              <a:rect l="l" t="t" r="r" b="b"/>
              <a:pathLst>
                <a:path w="3576" h="3294" extrusionOk="0">
                  <a:moveTo>
                    <a:pt x="2464" y="0"/>
                  </a:moveTo>
                  <a:cubicBezTo>
                    <a:pt x="3294" y="1300"/>
                    <a:pt x="2243" y="2766"/>
                    <a:pt x="964" y="2766"/>
                  </a:cubicBezTo>
                  <a:cubicBezTo>
                    <a:pt x="648" y="2766"/>
                    <a:pt x="319" y="2676"/>
                    <a:pt x="0" y="2473"/>
                  </a:cubicBezTo>
                  <a:lnTo>
                    <a:pt x="0" y="2473"/>
                  </a:lnTo>
                  <a:cubicBezTo>
                    <a:pt x="345" y="3012"/>
                    <a:pt x="920" y="3294"/>
                    <a:pt x="1503" y="3294"/>
                  </a:cubicBezTo>
                  <a:cubicBezTo>
                    <a:pt x="1956" y="3294"/>
                    <a:pt x="2414" y="3123"/>
                    <a:pt x="2770" y="2771"/>
                  </a:cubicBezTo>
                  <a:cubicBezTo>
                    <a:pt x="3576" y="1965"/>
                    <a:pt x="3432" y="614"/>
                    <a:pt x="247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65"/>
            <p:cNvSpPr/>
            <p:nvPr/>
          </p:nvSpPr>
          <p:spPr>
            <a:xfrm>
              <a:off x="4961087" y="2717605"/>
              <a:ext cx="46479" cy="39824"/>
            </a:xfrm>
            <a:custGeom>
              <a:avLst/>
              <a:gdLst/>
              <a:ahLst/>
              <a:cxnLst/>
              <a:rect l="l" t="t" r="r" b="b"/>
              <a:pathLst>
                <a:path w="1774" h="1520" extrusionOk="0">
                  <a:moveTo>
                    <a:pt x="1016" y="1"/>
                  </a:moveTo>
                  <a:cubicBezTo>
                    <a:pt x="336" y="1"/>
                    <a:pt x="0" y="815"/>
                    <a:pt x="470" y="1295"/>
                  </a:cubicBezTo>
                  <a:cubicBezTo>
                    <a:pt x="625" y="1450"/>
                    <a:pt x="817" y="1520"/>
                    <a:pt x="1005" y="1520"/>
                  </a:cubicBezTo>
                  <a:cubicBezTo>
                    <a:pt x="1397" y="1520"/>
                    <a:pt x="1773" y="1218"/>
                    <a:pt x="1773" y="758"/>
                  </a:cubicBezTo>
                  <a:cubicBezTo>
                    <a:pt x="1773" y="336"/>
                    <a:pt x="1428" y="1"/>
                    <a:pt x="1016" y="1"/>
                  </a:cubicBezTo>
                  <a:close/>
                </a:path>
              </a:pathLst>
            </a:custGeom>
            <a:solidFill>
              <a:srgbClr val="D5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65"/>
            <p:cNvSpPr/>
            <p:nvPr/>
          </p:nvSpPr>
          <p:spPr>
            <a:xfrm>
              <a:off x="5121300" y="2690488"/>
              <a:ext cx="109516" cy="93691"/>
            </a:xfrm>
            <a:custGeom>
              <a:avLst/>
              <a:gdLst/>
              <a:ahLst/>
              <a:cxnLst/>
              <a:rect l="l" t="t" r="r" b="b"/>
              <a:pathLst>
                <a:path w="4180" h="3576" extrusionOk="0">
                  <a:moveTo>
                    <a:pt x="2387" y="0"/>
                  </a:moveTo>
                  <a:cubicBezTo>
                    <a:pt x="796" y="0"/>
                    <a:pt x="1" y="1917"/>
                    <a:pt x="1122" y="3049"/>
                  </a:cubicBezTo>
                  <a:cubicBezTo>
                    <a:pt x="1486" y="3412"/>
                    <a:pt x="1934" y="3575"/>
                    <a:pt x="2375" y="3575"/>
                  </a:cubicBezTo>
                  <a:cubicBezTo>
                    <a:pt x="3292" y="3575"/>
                    <a:pt x="4173" y="2868"/>
                    <a:pt x="4180" y="1793"/>
                  </a:cubicBezTo>
                  <a:cubicBezTo>
                    <a:pt x="4180" y="806"/>
                    <a:pt x="3384" y="0"/>
                    <a:pt x="2387"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65"/>
            <p:cNvSpPr/>
            <p:nvPr/>
          </p:nvSpPr>
          <p:spPr>
            <a:xfrm>
              <a:off x="5144409" y="2697772"/>
              <a:ext cx="93691" cy="86303"/>
            </a:xfrm>
            <a:custGeom>
              <a:avLst/>
              <a:gdLst/>
              <a:ahLst/>
              <a:cxnLst/>
              <a:rect l="l" t="t" r="r" b="b"/>
              <a:pathLst>
                <a:path w="3576" h="3294" extrusionOk="0">
                  <a:moveTo>
                    <a:pt x="2483" y="0"/>
                  </a:moveTo>
                  <a:cubicBezTo>
                    <a:pt x="2934" y="710"/>
                    <a:pt x="2838" y="1639"/>
                    <a:pt x="2234" y="2234"/>
                  </a:cubicBezTo>
                  <a:cubicBezTo>
                    <a:pt x="1890" y="2583"/>
                    <a:pt x="1434" y="2762"/>
                    <a:pt x="973" y="2762"/>
                  </a:cubicBezTo>
                  <a:cubicBezTo>
                    <a:pt x="638" y="2762"/>
                    <a:pt x="299" y="2667"/>
                    <a:pt x="0" y="2473"/>
                  </a:cubicBezTo>
                  <a:lnTo>
                    <a:pt x="0" y="2473"/>
                  </a:lnTo>
                  <a:cubicBezTo>
                    <a:pt x="345" y="3012"/>
                    <a:pt x="924" y="3294"/>
                    <a:pt x="1507" y="3294"/>
                  </a:cubicBezTo>
                  <a:cubicBezTo>
                    <a:pt x="1961" y="3294"/>
                    <a:pt x="2418" y="3123"/>
                    <a:pt x="2771" y="2771"/>
                  </a:cubicBezTo>
                  <a:cubicBezTo>
                    <a:pt x="3576" y="1965"/>
                    <a:pt x="3432" y="623"/>
                    <a:pt x="2483"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65"/>
            <p:cNvSpPr/>
            <p:nvPr/>
          </p:nvSpPr>
          <p:spPr>
            <a:xfrm>
              <a:off x="5157220" y="2717605"/>
              <a:ext cx="46741" cy="39824"/>
            </a:xfrm>
            <a:custGeom>
              <a:avLst/>
              <a:gdLst/>
              <a:ahLst/>
              <a:cxnLst/>
              <a:rect l="l" t="t" r="r" b="b"/>
              <a:pathLst>
                <a:path w="1784" h="1520" extrusionOk="0">
                  <a:moveTo>
                    <a:pt x="1016" y="1"/>
                  </a:moveTo>
                  <a:cubicBezTo>
                    <a:pt x="345" y="1"/>
                    <a:pt x="0" y="815"/>
                    <a:pt x="480" y="1295"/>
                  </a:cubicBezTo>
                  <a:cubicBezTo>
                    <a:pt x="635" y="1450"/>
                    <a:pt x="827" y="1520"/>
                    <a:pt x="1015" y="1520"/>
                  </a:cubicBezTo>
                  <a:cubicBezTo>
                    <a:pt x="1407" y="1520"/>
                    <a:pt x="1783" y="1218"/>
                    <a:pt x="1783" y="758"/>
                  </a:cubicBezTo>
                  <a:cubicBezTo>
                    <a:pt x="1783" y="336"/>
                    <a:pt x="1438" y="1"/>
                    <a:pt x="1016" y="1"/>
                  </a:cubicBezTo>
                  <a:close/>
                </a:path>
              </a:pathLst>
            </a:custGeom>
            <a:solidFill>
              <a:srgbClr val="D5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65"/>
            <p:cNvSpPr/>
            <p:nvPr/>
          </p:nvSpPr>
          <p:spPr>
            <a:xfrm>
              <a:off x="4936223" y="2525245"/>
              <a:ext cx="102730" cy="102494"/>
            </a:xfrm>
            <a:custGeom>
              <a:avLst/>
              <a:gdLst/>
              <a:ahLst/>
              <a:cxnLst/>
              <a:rect l="l" t="t" r="r" b="b"/>
              <a:pathLst>
                <a:path w="3921" h="3912" extrusionOk="0">
                  <a:moveTo>
                    <a:pt x="1678" y="0"/>
                  </a:moveTo>
                  <a:cubicBezTo>
                    <a:pt x="1476" y="0"/>
                    <a:pt x="1313" y="154"/>
                    <a:pt x="1313" y="355"/>
                  </a:cubicBezTo>
                  <a:lnTo>
                    <a:pt x="1313" y="1304"/>
                  </a:lnTo>
                  <a:lnTo>
                    <a:pt x="364" y="1304"/>
                  </a:lnTo>
                  <a:cubicBezTo>
                    <a:pt x="163" y="1304"/>
                    <a:pt x="0" y="1467"/>
                    <a:pt x="0" y="1668"/>
                  </a:cubicBezTo>
                  <a:lnTo>
                    <a:pt x="0" y="2234"/>
                  </a:lnTo>
                  <a:cubicBezTo>
                    <a:pt x="0" y="2425"/>
                    <a:pt x="163" y="2598"/>
                    <a:pt x="364" y="2598"/>
                  </a:cubicBezTo>
                  <a:lnTo>
                    <a:pt x="1304" y="2598"/>
                  </a:lnTo>
                  <a:lnTo>
                    <a:pt x="1304" y="3547"/>
                  </a:lnTo>
                  <a:cubicBezTo>
                    <a:pt x="1304" y="3748"/>
                    <a:pt x="1467" y="3911"/>
                    <a:pt x="1678" y="3911"/>
                  </a:cubicBezTo>
                  <a:lnTo>
                    <a:pt x="2234" y="3911"/>
                  </a:lnTo>
                  <a:cubicBezTo>
                    <a:pt x="2435" y="3911"/>
                    <a:pt x="2607" y="3748"/>
                    <a:pt x="2598" y="3547"/>
                  </a:cubicBezTo>
                  <a:lnTo>
                    <a:pt x="2598" y="2598"/>
                  </a:lnTo>
                  <a:lnTo>
                    <a:pt x="3547" y="2598"/>
                  </a:lnTo>
                  <a:cubicBezTo>
                    <a:pt x="3552" y="2598"/>
                    <a:pt x="3557" y="2598"/>
                    <a:pt x="3563" y="2598"/>
                  </a:cubicBezTo>
                  <a:cubicBezTo>
                    <a:pt x="3757" y="2598"/>
                    <a:pt x="3920" y="2430"/>
                    <a:pt x="3911" y="2234"/>
                  </a:cubicBezTo>
                  <a:lnTo>
                    <a:pt x="3911" y="1668"/>
                  </a:lnTo>
                  <a:cubicBezTo>
                    <a:pt x="3911" y="1467"/>
                    <a:pt x="3748" y="1304"/>
                    <a:pt x="3556" y="1304"/>
                  </a:cubicBezTo>
                  <a:lnTo>
                    <a:pt x="2607" y="1304"/>
                  </a:lnTo>
                  <a:lnTo>
                    <a:pt x="2607" y="355"/>
                  </a:lnTo>
                  <a:cubicBezTo>
                    <a:pt x="2607" y="154"/>
                    <a:pt x="2435" y="0"/>
                    <a:pt x="224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65"/>
            <p:cNvSpPr/>
            <p:nvPr/>
          </p:nvSpPr>
          <p:spPr>
            <a:xfrm>
              <a:off x="5098952" y="2670890"/>
              <a:ext cx="183872" cy="59815"/>
            </a:xfrm>
            <a:custGeom>
              <a:avLst/>
              <a:gdLst/>
              <a:ahLst/>
              <a:cxnLst/>
              <a:rect l="l" t="t" r="r" b="b"/>
              <a:pathLst>
                <a:path w="7018" h="2283" extrusionOk="0">
                  <a:moveTo>
                    <a:pt x="1" y="1"/>
                  </a:moveTo>
                  <a:lnTo>
                    <a:pt x="1" y="2282"/>
                  </a:lnTo>
                  <a:lnTo>
                    <a:pt x="1467" y="2282"/>
                  </a:lnTo>
                  <a:cubicBezTo>
                    <a:pt x="1601" y="1400"/>
                    <a:pt x="2359" y="748"/>
                    <a:pt x="3240" y="748"/>
                  </a:cubicBezTo>
                  <a:cubicBezTo>
                    <a:pt x="3247" y="748"/>
                    <a:pt x="3253" y="748"/>
                    <a:pt x="3260" y="748"/>
                  </a:cubicBezTo>
                  <a:cubicBezTo>
                    <a:pt x="4143" y="748"/>
                    <a:pt x="4880" y="1397"/>
                    <a:pt x="5014" y="2272"/>
                  </a:cubicBezTo>
                  <a:lnTo>
                    <a:pt x="6298" y="2272"/>
                  </a:lnTo>
                  <a:cubicBezTo>
                    <a:pt x="6691" y="2272"/>
                    <a:pt x="7017" y="1947"/>
                    <a:pt x="7017" y="1554"/>
                  </a:cubicBezTo>
                  <a:lnTo>
                    <a:pt x="7017"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65"/>
            <p:cNvSpPr/>
            <p:nvPr/>
          </p:nvSpPr>
          <p:spPr>
            <a:xfrm>
              <a:off x="5233069" y="2670890"/>
              <a:ext cx="49990" cy="59553"/>
            </a:xfrm>
            <a:custGeom>
              <a:avLst/>
              <a:gdLst/>
              <a:ahLst/>
              <a:cxnLst/>
              <a:rect l="l" t="t" r="r" b="b"/>
              <a:pathLst>
                <a:path w="1908" h="2273" extrusionOk="0">
                  <a:moveTo>
                    <a:pt x="719" y="1"/>
                  </a:moveTo>
                  <a:lnTo>
                    <a:pt x="719" y="1554"/>
                  </a:lnTo>
                  <a:cubicBezTo>
                    <a:pt x="719" y="1947"/>
                    <a:pt x="393" y="2272"/>
                    <a:pt x="0" y="2272"/>
                  </a:cubicBezTo>
                  <a:lnTo>
                    <a:pt x="1189" y="2272"/>
                  </a:lnTo>
                  <a:cubicBezTo>
                    <a:pt x="1582" y="2272"/>
                    <a:pt x="1908" y="1947"/>
                    <a:pt x="1908" y="1554"/>
                  </a:cubicBezTo>
                  <a:lnTo>
                    <a:pt x="1908"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65"/>
            <p:cNvSpPr/>
            <p:nvPr/>
          </p:nvSpPr>
          <p:spPr>
            <a:xfrm>
              <a:off x="4875937" y="2670655"/>
              <a:ext cx="223303" cy="59788"/>
            </a:xfrm>
            <a:custGeom>
              <a:avLst/>
              <a:gdLst/>
              <a:ahLst/>
              <a:cxnLst/>
              <a:rect l="l" t="t" r="r" b="b"/>
              <a:pathLst>
                <a:path w="8523" h="2282" extrusionOk="0">
                  <a:moveTo>
                    <a:pt x="1" y="0"/>
                  </a:moveTo>
                  <a:lnTo>
                    <a:pt x="1" y="1553"/>
                  </a:lnTo>
                  <a:cubicBezTo>
                    <a:pt x="1" y="1956"/>
                    <a:pt x="327" y="2281"/>
                    <a:pt x="720" y="2281"/>
                  </a:cubicBezTo>
                  <a:lnTo>
                    <a:pt x="2493" y="2281"/>
                  </a:lnTo>
                  <a:cubicBezTo>
                    <a:pt x="2627" y="1409"/>
                    <a:pt x="3375" y="757"/>
                    <a:pt x="4257" y="757"/>
                  </a:cubicBezTo>
                  <a:cubicBezTo>
                    <a:pt x="5148" y="757"/>
                    <a:pt x="5896" y="1409"/>
                    <a:pt x="6030" y="2281"/>
                  </a:cubicBezTo>
                  <a:lnTo>
                    <a:pt x="8522" y="2281"/>
                  </a:lnTo>
                  <a:lnTo>
                    <a:pt x="852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65"/>
            <p:cNvSpPr/>
            <p:nvPr/>
          </p:nvSpPr>
          <p:spPr>
            <a:xfrm>
              <a:off x="5063529" y="2670890"/>
              <a:ext cx="35711" cy="59815"/>
            </a:xfrm>
            <a:custGeom>
              <a:avLst/>
              <a:gdLst/>
              <a:ahLst/>
              <a:cxnLst/>
              <a:rect l="l" t="t" r="r" b="b"/>
              <a:pathLst>
                <a:path w="1363" h="2283" extrusionOk="0">
                  <a:moveTo>
                    <a:pt x="1" y="1"/>
                  </a:moveTo>
                  <a:lnTo>
                    <a:pt x="1" y="2282"/>
                  </a:lnTo>
                  <a:lnTo>
                    <a:pt x="1362" y="2282"/>
                  </a:lnTo>
                  <a:lnTo>
                    <a:pt x="1362"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1" name="Google Shape;9121;p65"/>
          <p:cNvGrpSpPr/>
          <p:nvPr/>
        </p:nvGrpSpPr>
        <p:grpSpPr>
          <a:xfrm>
            <a:off x="4893282" y="3804774"/>
            <a:ext cx="242114" cy="362163"/>
            <a:chOff x="4893282" y="3804774"/>
            <a:chExt cx="242114" cy="362163"/>
          </a:xfrm>
        </p:grpSpPr>
        <p:sp>
          <p:nvSpPr>
            <p:cNvPr id="9122" name="Google Shape;9122;p65"/>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65"/>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65"/>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65"/>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65"/>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65"/>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65"/>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65"/>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65"/>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65"/>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65"/>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65"/>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65"/>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65"/>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65"/>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65"/>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65"/>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65"/>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65"/>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65"/>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65"/>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65"/>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65"/>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65"/>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65"/>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65"/>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8" name="Google Shape;9148;p65"/>
          <p:cNvGrpSpPr/>
          <p:nvPr/>
        </p:nvGrpSpPr>
        <p:grpSpPr>
          <a:xfrm>
            <a:off x="6248162" y="3804774"/>
            <a:ext cx="231058" cy="362425"/>
            <a:chOff x="6248162" y="3804774"/>
            <a:chExt cx="231058" cy="362425"/>
          </a:xfrm>
        </p:grpSpPr>
        <p:sp>
          <p:nvSpPr>
            <p:cNvPr id="9149" name="Google Shape;9149;p65"/>
            <p:cNvSpPr/>
            <p:nvPr/>
          </p:nvSpPr>
          <p:spPr>
            <a:xfrm>
              <a:off x="6248162" y="3845646"/>
              <a:ext cx="231058" cy="321553"/>
            </a:xfrm>
            <a:custGeom>
              <a:avLst/>
              <a:gdLst/>
              <a:ahLst/>
              <a:cxnLst/>
              <a:rect l="l" t="t" r="r" b="b"/>
              <a:pathLst>
                <a:path w="8819" h="12273" extrusionOk="0">
                  <a:moveTo>
                    <a:pt x="5048" y="1"/>
                  </a:moveTo>
                  <a:cubicBezTo>
                    <a:pt x="4745" y="1"/>
                    <a:pt x="4440" y="46"/>
                    <a:pt x="4141" y="147"/>
                  </a:cubicBezTo>
                  <a:cubicBezTo>
                    <a:pt x="3547" y="348"/>
                    <a:pt x="3029" y="741"/>
                    <a:pt x="2694" y="1278"/>
                  </a:cubicBezTo>
                  <a:cubicBezTo>
                    <a:pt x="2147" y="2083"/>
                    <a:pt x="2061" y="3118"/>
                    <a:pt x="2454" y="4019"/>
                  </a:cubicBezTo>
                  <a:cubicBezTo>
                    <a:pt x="2588" y="4316"/>
                    <a:pt x="2790" y="4585"/>
                    <a:pt x="3048" y="4796"/>
                  </a:cubicBezTo>
                  <a:cubicBezTo>
                    <a:pt x="3173" y="4892"/>
                    <a:pt x="3269" y="5045"/>
                    <a:pt x="3307" y="5208"/>
                  </a:cubicBezTo>
                  <a:cubicBezTo>
                    <a:pt x="3336" y="5352"/>
                    <a:pt x="3326" y="5505"/>
                    <a:pt x="3278" y="5649"/>
                  </a:cubicBezTo>
                  <a:cubicBezTo>
                    <a:pt x="3211" y="5840"/>
                    <a:pt x="3048" y="5994"/>
                    <a:pt x="2847" y="6061"/>
                  </a:cubicBezTo>
                  <a:cubicBezTo>
                    <a:pt x="2732" y="6099"/>
                    <a:pt x="2627" y="6138"/>
                    <a:pt x="2512" y="6186"/>
                  </a:cubicBezTo>
                  <a:cubicBezTo>
                    <a:pt x="1898" y="6464"/>
                    <a:pt x="1496" y="7067"/>
                    <a:pt x="1476" y="7748"/>
                  </a:cubicBezTo>
                  <a:cubicBezTo>
                    <a:pt x="662" y="7758"/>
                    <a:pt x="0" y="8419"/>
                    <a:pt x="0" y="9234"/>
                  </a:cubicBezTo>
                  <a:lnTo>
                    <a:pt x="0" y="12272"/>
                  </a:lnTo>
                  <a:lnTo>
                    <a:pt x="1112" y="12272"/>
                  </a:lnTo>
                  <a:lnTo>
                    <a:pt x="1112" y="12263"/>
                  </a:lnTo>
                  <a:lnTo>
                    <a:pt x="1112" y="12253"/>
                  </a:lnTo>
                  <a:lnTo>
                    <a:pt x="1112" y="9224"/>
                  </a:lnTo>
                  <a:cubicBezTo>
                    <a:pt x="1112" y="9013"/>
                    <a:pt x="1275" y="8841"/>
                    <a:pt x="1486" y="8841"/>
                  </a:cubicBezTo>
                  <a:lnTo>
                    <a:pt x="1793" y="8841"/>
                  </a:lnTo>
                  <a:cubicBezTo>
                    <a:pt x="1841" y="8917"/>
                    <a:pt x="1898" y="8984"/>
                    <a:pt x="1956" y="9052"/>
                  </a:cubicBezTo>
                  <a:lnTo>
                    <a:pt x="2004" y="9100"/>
                  </a:lnTo>
                  <a:cubicBezTo>
                    <a:pt x="2460" y="9539"/>
                    <a:pt x="3061" y="9778"/>
                    <a:pt x="3680" y="9778"/>
                  </a:cubicBezTo>
                  <a:cubicBezTo>
                    <a:pt x="3776" y="9778"/>
                    <a:pt x="3872" y="9772"/>
                    <a:pt x="3969" y="9761"/>
                  </a:cubicBezTo>
                  <a:cubicBezTo>
                    <a:pt x="5474" y="9579"/>
                    <a:pt x="6700" y="8869"/>
                    <a:pt x="7601" y="7547"/>
                  </a:cubicBezTo>
                  <a:cubicBezTo>
                    <a:pt x="8503" y="6243"/>
                    <a:pt x="8819" y="4623"/>
                    <a:pt x="8483" y="3080"/>
                  </a:cubicBezTo>
                  <a:cubicBezTo>
                    <a:pt x="8263" y="2083"/>
                    <a:pt x="7803" y="1297"/>
                    <a:pt x="7103" y="722"/>
                  </a:cubicBezTo>
                  <a:cubicBezTo>
                    <a:pt x="7065" y="693"/>
                    <a:pt x="7036" y="674"/>
                    <a:pt x="6998" y="645"/>
                  </a:cubicBezTo>
                  <a:cubicBezTo>
                    <a:pt x="6777" y="482"/>
                    <a:pt x="6528" y="338"/>
                    <a:pt x="6269" y="223"/>
                  </a:cubicBezTo>
                  <a:cubicBezTo>
                    <a:pt x="5876" y="85"/>
                    <a:pt x="5463" y="1"/>
                    <a:pt x="504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65"/>
            <p:cNvSpPr/>
            <p:nvPr/>
          </p:nvSpPr>
          <p:spPr>
            <a:xfrm>
              <a:off x="6316963" y="3845463"/>
              <a:ext cx="162257" cy="256157"/>
            </a:xfrm>
            <a:custGeom>
              <a:avLst/>
              <a:gdLst/>
              <a:ahLst/>
              <a:cxnLst/>
              <a:rect l="l" t="t" r="r" b="b"/>
              <a:pathLst>
                <a:path w="6193" h="9777" extrusionOk="0">
                  <a:moveTo>
                    <a:pt x="2502" y="0"/>
                  </a:moveTo>
                  <a:lnTo>
                    <a:pt x="2502" y="0"/>
                  </a:lnTo>
                  <a:cubicBezTo>
                    <a:pt x="2752" y="115"/>
                    <a:pt x="2982" y="250"/>
                    <a:pt x="3202" y="413"/>
                  </a:cubicBezTo>
                  <a:cubicBezTo>
                    <a:pt x="3241" y="441"/>
                    <a:pt x="3269" y="461"/>
                    <a:pt x="3308" y="489"/>
                  </a:cubicBezTo>
                  <a:cubicBezTo>
                    <a:pt x="4007" y="1064"/>
                    <a:pt x="4467" y="1850"/>
                    <a:pt x="4688" y="2847"/>
                  </a:cubicBezTo>
                  <a:cubicBezTo>
                    <a:pt x="5023" y="4391"/>
                    <a:pt x="4707" y="6010"/>
                    <a:pt x="3806" y="7314"/>
                  </a:cubicBezTo>
                  <a:cubicBezTo>
                    <a:pt x="2905" y="8637"/>
                    <a:pt x="1678" y="9356"/>
                    <a:pt x="173" y="9528"/>
                  </a:cubicBezTo>
                  <a:cubicBezTo>
                    <a:pt x="116" y="9528"/>
                    <a:pt x="58" y="9538"/>
                    <a:pt x="1" y="9538"/>
                  </a:cubicBezTo>
                  <a:cubicBezTo>
                    <a:pt x="331" y="9696"/>
                    <a:pt x="686" y="9777"/>
                    <a:pt x="1045" y="9777"/>
                  </a:cubicBezTo>
                  <a:cubicBezTo>
                    <a:pt x="1144" y="9777"/>
                    <a:pt x="1243" y="9771"/>
                    <a:pt x="1343" y="9758"/>
                  </a:cubicBezTo>
                  <a:cubicBezTo>
                    <a:pt x="2848" y="9576"/>
                    <a:pt x="4074" y="8867"/>
                    <a:pt x="4975" y="7544"/>
                  </a:cubicBezTo>
                  <a:cubicBezTo>
                    <a:pt x="5877" y="6240"/>
                    <a:pt x="6193" y="4630"/>
                    <a:pt x="5857" y="3077"/>
                  </a:cubicBezTo>
                  <a:cubicBezTo>
                    <a:pt x="5637" y="2080"/>
                    <a:pt x="5177" y="1294"/>
                    <a:pt x="4477" y="719"/>
                  </a:cubicBezTo>
                  <a:cubicBezTo>
                    <a:pt x="4439" y="700"/>
                    <a:pt x="4410" y="671"/>
                    <a:pt x="4372" y="643"/>
                  </a:cubicBezTo>
                  <a:cubicBezTo>
                    <a:pt x="4151" y="480"/>
                    <a:pt x="3902" y="336"/>
                    <a:pt x="3643" y="230"/>
                  </a:cubicBezTo>
                  <a:cubicBezTo>
                    <a:pt x="3279" y="96"/>
                    <a:pt x="2895" y="20"/>
                    <a:pt x="250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65"/>
            <p:cNvSpPr/>
            <p:nvPr/>
          </p:nvSpPr>
          <p:spPr>
            <a:xfrm>
              <a:off x="6256939" y="3804774"/>
              <a:ext cx="61046" cy="102232"/>
            </a:xfrm>
            <a:custGeom>
              <a:avLst/>
              <a:gdLst/>
              <a:ahLst/>
              <a:cxnLst/>
              <a:rect l="l" t="t" r="r" b="b"/>
              <a:pathLst>
                <a:path w="2330" h="3902" extrusionOk="0">
                  <a:moveTo>
                    <a:pt x="1" y="1"/>
                  </a:moveTo>
                  <a:lnTo>
                    <a:pt x="1" y="1630"/>
                  </a:lnTo>
                  <a:cubicBezTo>
                    <a:pt x="1" y="2148"/>
                    <a:pt x="183" y="2656"/>
                    <a:pt x="509" y="3068"/>
                  </a:cubicBezTo>
                  <a:cubicBezTo>
                    <a:pt x="835" y="3470"/>
                    <a:pt x="1295" y="3758"/>
                    <a:pt x="1803" y="3873"/>
                  </a:cubicBezTo>
                  <a:lnTo>
                    <a:pt x="1927" y="3902"/>
                  </a:lnTo>
                  <a:cubicBezTo>
                    <a:pt x="1995" y="3538"/>
                    <a:pt x="2129" y="3183"/>
                    <a:pt x="2330" y="2876"/>
                  </a:cubicBezTo>
                  <a:cubicBezTo>
                    <a:pt x="2292" y="2857"/>
                    <a:pt x="2244" y="2838"/>
                    <a:pt x="2205" y="2828"/>
                  </a:cubicBezTo>
                  <a:lnTo>
                    <a:pt x="2042" y="2790"/>
                  </a:lnTo>
                  <a:cubicBezTo>
                    <a:pt x="1496" y="2675"/>
                    <a:pt x="1113" y="2186"/>
                    <a:pt x="1113" y="1630"/>
                  </a:cubicBezTo>
                  <a:lnTo>
                    <a:pt x="1113" y="1"/>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65"/>
            <p:cNvSpPr/>
            <p:nvPr/>
          </p:nvSpPr>
          <p:spPr>
            <a:xfrm>
              <a:off x="6288589" y="3870562"/>
              <a:ext cx="29396" cy="36706"/>
            </a:xfrm>
            <a:custGeom>
              <a:avLst/>
              <a:gdLst/>
              <a:ahLst/>
              <a:cxnLst/>
              <a:rect l="l" t="t" r="r" b="b"/>
              <a:pathLst>
                <a:path w="1122" h="1401" extrusionOk="0">
                  <a:moveTo>
                    <a:pt x="278" y="1"/>
                  </a:moveTo>
                  <a:cubicBezTo>
                    <a:pt x="106" y="356"/>
                    <a:pt x="10" y="749"/>
                    <a:pt x="1" y="1151"/>
                  </a:cubicBezTo>
                  <a:cubicBezTo>
                    <a:pt x="183" y="1247"/>
                    <a:pt x="384" y="1324"/>
                    <a:pt x="585" y="1372"/>
                  </a:cubicBezTo>
                  <a:lnTo>
                    <a:pt x="719" y="1400"/>
                  </a:lnTo>
                  <a:cubicBezTo>
                    <a:pt x="777" y="1027"/>
                    <a:pt x="921" y="682"/>
                    <a:pt x="1122" y="365"/>
                  </a:cubicBezTo>
                  <a:cubicBezTo>
                    <a:pt x="1074" y="346"/>
                    <a:pt x="1036" y="327"/>
                    <a:pt x="988" y="317"/>
                  </a:cubicBezTo>
                  <a:lnTo>
                    <a:pt x="834" y="279"/>
                  </a:lnTo>
                  <a:cubicBezTo>
                    <a:pt x="624" y="231"/>
                    <a:pt x="432" y="135"/>
                    <a:pt x="27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3" name="Google Shape;9153;p65"/>
          <p:cNvGrpSpPr/>
          <p:nvPr/>
        </p:nvGrpSpPr>
        <p:grpSpPr>
          <a:xfrm>
            <a:off x="5346568" y="3804774"/>
            <a:ext cx="233337" cy="362163"/>
            <a:chOff x="5346568" y="3804774"/>
            <a:chExt cx="233337" cy="362163"/>
          </a:xfrm>
        </p:grpSpPr>
        <p:sp>
          <p:nvSpPr>
            <p:cNvPr id="9154" name="Google Shape;9154;p65"/>
            <p:cNvSpPr/>
            <p:nvPr/>
          </p:nvSpPr>
          <p:spPr>
            <a:xfrm>
              <a:off x="5346568" y="3804774"/>
              <a:ext cx="233337" cy="264463"/>
            </a:xfrm>
            <a:custGeom>
              <a:avLst/>
              <a:gdLst/>
              <a:ahLst/>
              <a:cxnLst/>
              <a:rect l="l" t="t" r="r" b="b"/>
              <a:pathLst>
                <a:path w="8906" h="10094" extrusionOk="0">
                  <a:moveTo>
                    <a:pt x="2119" y="1"/>
                  </a:moveTo>
                  <a:cubicBezTo>
                    <a:pt x="950" y="1"/>
                    <a:pt x="1" y="950"/>
                    <a:pt x="1" y="2119"/>
                  </a:cubicBezTo>
                  <a:lnTo>
                    <a:pt x="1" y="8944"/>
                  </a:lnTo>
                  <a:cubicBezTo>
                    <a:pt x="1" y="9576"/>
                    <a:pt x="518" y="10094"/>
                    <a:pt x="1151" y="10094"/>
                  </a:cubicBezTo>
                  <a:lnTo>
                    <a:pt x="3499" y="10094"/>
                  </a:lnTo>
                  <a:lnTo>
                    <a:pt x="3499" y="8752"/>
                  </a:lnTo>
                  <a:lnTo>
                    <a:pt x="5407" y="8752"/>
                  </a:lnTo>
                  <a:lnTo>
                    <a:pt x="5407" y="10094"/>
                  </a:lnTo>
                  <a:lnTo>
                    <a:pt x="7755" y="10094"/>
                  </a:lnTo>
                  <a:cubicBezTo>
                    <a:pt x="8388" y="10094"/>
                    <a:pt x="8906" y="9586"/>
                    <a:pt x="8906" y="8953"/>
                  </a:cubicBezTo>
                  <a:lnTo>
                    <a:pt x="8906" y="2119"/>
                  </a:lnTo>
                  <a:cubicBezTo>
                    <a:pt x="8906" y="950"/>
                    <a:pt x="7957" y="1"/>
                    <a:pt x="6787"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65"/>
            <p:cNvSpPr/>
            <p:nvPr/>
          </p:nvSpPr>
          <p:spPr>
            <a:xfrm>
              <a:off x="5494231" y="3804774"/>
              <a:ext cx="85674" cy="264463"/>
            </a:xfrm>
            <a:custGeom>
              <a:avLst/>
              <a:gdLst/>
              <a:ahLst/>
              <a:cxnLst/>
              <a:rect l="l" t="t" r="r" b="b"/>
              <a:pathLst>
                <a:path w="3270" h="10094" extrusionOk="0">
                  <a:moveTo>
                    <a:pt x="1" y="1"/>
                  </a:moveTo>
                  <a:cubicBezTo>
                    <a:pt x="1170" y="1"/>
                    <a:pt x="2119" y="950"/>
                    <a:pt x="2119" y="2119"/>
                  </a:cubicBezTo>
                  <a:lnTo>
                    <a:pt x="2119" y="8953"/>
                  </a:lnTo>
                  <a:cubicBezTo>
                    <a:pt x="2119" y="9586"/>
                    <a:pt x="1602" y="10094"/>
                    <a:pt x="969" y="10094"/>
                  </a:cubicBezTo>
                  <a:lnTo>
                    <a:pt x="2119" y="10094"/>
                  </a:lnTo>
                  <a:cubicBezTo>
                    <a:pt x="2752" y="10094"/>
                    <a:pt x="3270" y="9586"/>
                    <a:pt x="3270" y="8953"/>
                  </a:cubicBezTo>
                  <a:lnTo>
                    <a:pt x="3270" y="2119"/>
                  </a:lnTo>
                  <a:cubicBezTo>
                    <a:pt x="3270" y="950"/>
                    <a:pt x="2321" y="1"/>
                    <a:pt x="1151"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65"/>
            <p:cNvSpPr/>
            <p:nvPr/>
          </p:nvSpPr>
          <p:spPr>
            <a:xfrm>
              <a:off x="5398811" y="3829900"/>
              <a:ext cx="129114" cy="110014"/>
            </a:xfrm>
            <a:custGeom>
              <a:avLst/>
              <a:gdLst/>
              <a:ahLst/>
              <a:cxnLst/>
              <a:rect l="l" t="t" r="r" b="b"/>
              <a:pathLst>
                <a:path w="4928" h="4199" extrusionOk="0">
                  <a:moveTo>
                    <a:pt x="2397" y="0"/>
                  </a:moveTo>
                  <a:cubicBezTo>
                    <a:pt x="1074" y="0"/>
                    <a:pt x="10" y="1064"/>
                    <a:pt x="0" y="2387"/>
                  </a:cubicBezTo>
                  <a:lnTo>
                    <a:pt x="0" y="3556"/>
                  </a:lnTo>
                  <a:cubicBezTo>
                    <a:pt x="0" y="3911"/>
                    <a:pt x="288" y="4199"/>
                    <a:pt x="643" y="4199"/>
                  </a:cubicBezTo>
                  <a:lnTo>
                    <a:pt x="4285" y="4199"/>
                  </a:lnTo>
                  <a:cubicBezTo>
                    <a:pt x="4640" y="4189"/>
                    <a:pt x="4927" y="3911"/>
                    <a:pt x="4927" y="3556"/>
                  </a:cubicBezTo>
                  <a:lnTo>
                    <a:pt x="4927" y="2387"/>
                  </a:lnTo>
                  <a:cubicBezTo>
                    <a:pt x="4927" y="1074"/>
                    <a:pt x="3854" y="0"/>
                    <a:pt x="2541"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65"/>
            <p:cNvSpPr/>
            <p:nvPr/>
          </p:nvSpPr>
          <p:spPr>
            <a:xfrm>
              <a:off x="5398811" y="3840930"/>
              <a:ext cx="129114" cy="98984"/>
            </a:xfrm>
            <a:custGeom>
              <a:avLst/>
              <a:gdLst/>
              <a:ahLst/>
              <a:cxnLst/>
              <a:rect l="l" t="t" r="r" b="b"/>
              <a:pathLst>
                <a:path w="4928" h="3778" extrusionOk="0">
                  <a:moveTo>
                    <a:pt x="3835" y="1"/>
                  </a:moveTo>
                  <a:lnTo>
                    <a:pt x="3835" y="1"/>
                  </a:lnTo>
                  <a:cubicBezTo>
                    <a:pt x="4113" y="403"/>
                    <a:pt x="4256" y="883"/>
                    <a:pt x="4256" y="1372"/>
                  </a:cubicBezTo>
                  <a:lnTo>
                    <a:pt x="4256" y="2455"/>
                  </a:lnTo>
                  <a:cubicBezTo>
                    <a:pt x="4256" y="2809"/>
                    <a:pt x="3959" y="3107"/>
                    <a:pt x="3595" y="3107"/>
                  </a:cubicBezTo>
                  <a:lnTo>
                    <a:pt x="0" y="3107"/>
                  </a:lnTo>
                  <a:lnTo>
                    <a:pt x="0" y="3116"/>
                  </a:lnTo>
                  <a:cubicBezTo>
                    <a:pt x="0" y="3480"/>
                    <a:pt x="298" y="3778"/>
                    <a:pt x="662" y="3778"/>
                  </a:cubicBezTo>
                  <a:lnTo>
                    <a:pt x="4276" y="3778"/>
                  </a:lnTo>
                  <a:cubicBezTo>
                    <a:pt x="4630" y="3778"/>
                    <a:pt x="4927" y="3480"/>
                    <a:pt x="4927" y="3116"/>
                  </a:cubicBezTo>
                  <a:lnTo>
                    <a:pt x="4927" y="2043"/>
                  </a:lnTo>
                  <a:cubicBezTo>
                    <a:pt x="4927" y="1218"/>
                    <a:pt x="4515" y="451"/>
                    <a:pt x="3835" y="1"/>
                  </a:cubicBezTo>
                  <a:close/>
                </a:path>
              </a:pathLst>
            </a:custGeom>
            <a:solidFill>
              <a:srgbClr val="D1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65"/>
            <p:cNvSpPr/>
            <p:nvPr/>
          </p:nvSpPr>
          <p:spPr>
            <a:xfrm>
              <a:off x="5438477" y="4034076"/>
              <a:ext cx="50016" cy="132860"/>
            </a:xfrm>
            <a:custGeom>
              <a:avLst/>
              <a:gdLst/>
              <a:ahLst/>
              <a:cxnLst/>
              <a:rect l="l" t="t" r="r" b="b"/>
              <a:pathLst>
                <a:path w="1909" h="5071" extrusionOk="0">
                  <a:moveTo>
                    <a:pt x="1" y="0"/>
                  </a:moveTo>
                  <a:lnTo>
                    <a:pt x="1" y="4869"/>
                  </a:lnTo>
                  <a:cubicBezTo>
                    <a:pt x="1" y="4975"/>
                    <a:pt x="87" y="5071"/>
                    <a:pt x="202" y="5071"/>
                  </a:cubicBezTo>
                  <a:lnTo>
                    <a:pt x="1707" y="5071"/>
                  </a:lnTo>
                  <a:cubicBezTo>
                    <a:pt x="1813" y="5071"/>
                    <a:pt x="1908" y="4975"/>
                    <a:pt x="1908" y="4869"/>
                  </a:cubicBezTo>
                  <a:lnTo>
                    <a:pt x="1908"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65"/>
            <p:cNvSpPr/>
            <p:nvPr/>
          </p:nvSpPr>
          <p:spPr>
            <a:xfrm>
              <a:off x="5471647" y="4034076"/>
              <a:ext cx="16847" cy="132860"/>
            </a:xfrm>
            <a:custGeom>
              <a:avLst/>
              <a:gdLst/>
              <a:ahLst/>
              <a:cxnLst/>
              <a:rect l="l" t="t" r="r" b="b"/>
              <a:pathLst>
                <a:path w="643" h="5071" extrusionOk="0">
                  <a:moveTo>
                    <a:pt x="0" y="0"/>
                  </a:moveTo>
                  <a:lnTo>
                    <a:pt x="0" y="5071"/>
                  </a:lnTo>
                  <a:lnTo>
                    <a:pt x="441" y="5071"/>
                  </a:lnTo>
                  <a:cubicBezTo>
                    <a:pt x="547" y="5071"/>
                    <a:pt x="642" y="4975"/>
                    <a:pt x="642" y="4869"/>
                  </a:cubicBezTo>
                  <a:lnTo>
                    <a:pt x="642" y="0"/>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65"/>
            <p:cNvSpPr/>
            <p:nvPr/>
          </p:nvSpPr>
          <p:spPr>
            <a:xfrm>
              <a:off x="5369938" y="3977799"/>
              <a:ext cx="35920" cy="27667"/>
            </a:xfrm>
            <a:custGeom>
              <a:avLst/>
              <a:gdLst/>
              <a:ahLst/>
              <a:cxnLst/>
              <a:rect l="l" t="t" r="r" b="b"/>
              <a:pathLst>
                <a:path w="1371" h="1056" extrusionOk="0">
                  <a:moveTo>
                    <a:pt x="355" y="1"/>
                  </a:moveTo>
                  <a:cubicBezTo>
                    <a:pt x="163" y="1"/>
                    <a:pt x="0" y="154"/>
                    <a:pt x="0" y="356"/>
                  </a:cubicBezTo>
                  <a:lnTo>
                    <a:pt x="0" y="701"/>
                  </a:lnTo>
                  <a:cubicBezTo>
                    <a:pt x="0" y="892"/>
                    <a:pt x="163" y="1055"/>
                    <a:pt x="355" y="1055"/>
                  </a:cubicBezTo>
                  <a:lnTo>
                    <a:pt x="1016" y="1055"/>
                  </a:lnTo>
                  <a:cubicBezTo>
                    <a:pt x="1208" y="1055"/>
                    <a:pt x="1371" y="892"/>
                    <a:pt x="1371" y="701"/>
                  </a:cubicBezTo>
                  <a:lnTo>
                    <a:pt x="1371" y="356"/>
                  </a:lnTo>
                  <a:cubicBezTo>
                    <a:pt x="1371" y="154"/>
                    <a:pt x="1208" y="1"/>
                    <a:pt x="1016"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65"/>
            <p:cNvSpPr/>
            <p:nvPr/>
          </p:nvSpPr>
          <p:spPr>
            <a:xfrm>
              <a:off x="5370174" y="3985344"/>
              <a:ext cx="36208" cy="20122"/>
            </a:xfrm>
            <a:custGeom>
              <a:avLst/>
              <a:gdLst/>
              <a:ahLst/>
              <a:cxnLst/>
              <a:rect l="l" t="t" r="r" b="b"/>
              <a:pathLst>
                <a:path w="1382" h="768" extrusionOk="0">
                  <a:moveTo>
                    <a:pt x="1" y="0"/>
                  </a:moveTo>
                  <a:cubicBezTo>
                    <a:pt x="1" y="29"/>
                    <a:pt x="1" y="48"/>
                    <a:pt x="1" y="77"/>
                  </a:cubicBezTo>
                  <a:lnTo>
                    <a:pt x="1" y="393"/>
                  </a:lnTo>
                  <a:cubicBezTo>
                    <a:pt x="1" y="604"/>
                    <a:pt x="164" y="767"/>
                    <a:pt x="375" y="767"/>
                  </a:cubicBezTo>
                  <a:lnTo>
                    <a:pt x="1007" y="767"/>
                  </a:lnTo>
                  <a:cubicBezTo>
                    <a:pt x="1209" y="767"/>
                    <a:pt x="1381" y="604"/>
                    <a:pt x="1381" y="393"/>
                  </a:cubicBezTo>
                  <a:lnTo>
                    <a:pt x="1381" y="77"/>
                  </a:lnTo>
                  <a:cubicBezTo>
                    <a:pt x="1381" y="48"/>
                    <a:pt x="1381" y="29"/>
                    <a:pt x="1381" y="0"/>
                  </a:cubicBezTo>
                  <a:cubicBezTo>
                    <a:pt x="1344" y="176"/>
                    <a:pt x="1191" y="308"/>
                    <a:pt x="1007" y="308"/>
                  </a:cubicBezTo>
                  <a:cubicBezTo>
                    <a:pt x="1001" y="308"/>
                    <a:pt x="995" y="308"/>
                    <a:pt x="988" y="307"/>
                  </a:cubicBezTo>
                  <a:lnTo>
                    <a:pt x="365" y="307"/>
                  </a:lnTo>
                  <a:cubicBezTo>
                    <a:pt x="183" y="307"/>
                    <a:pt x="30" y="183"/>
                    <a:pt x="1"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65"/>
            <p:cNvSpPr/>
            <p:nvPr/>
          </p:nvSpPr>
          <p:spPr>
            <a:xfrm>
              <a:off x="5438477" y="3977799"/>
              <a:ext cx="49754" cy="27667"/>
            </a:xfrm>
            <a:custGeom>
              <a:avLst/>
              <a:gdLst/>
              <a:ahLst/>
              <a:cxnLst/>
              <a:rect l="l" t="t" r="r" b="b"/>
              <a:pathLst>
                <a:path w="1899" h="1056" extrusionOk="0">
                  <a:moveTo>
                    <a:pt x="365" y="1"/>
                  </a:moveTo>
                  <a:cubicBezTo>
                    <a:pt x="164" y="1"/>
                    <a:pt x="1" y="154"/>
                    <a:pt x="1" y="356"/>
                  </a:cubicBezTo>
                  <a:lnTo>
                    <a:pt x="1" y="701"/>
                  </a:lnTo>
                  <a:cubicBezTo>
                    <a:pt x="1" y="892"/>
                    <a:pt x="164" y="1055"/>
                    <a:pt x="365" y="1055"/>
                  </a:cubicBezTo>
                  <a:lnTo>
                    <a:pt x="1544" y="1055"/>
                  </a:lnTo>
                  <a:cubicBezTo>
                    <a:pt x="1736" y="1055"/>
                    <a:pt x="1899" y="892"/>
                    <a:pt x="1899" y="701"/>
                  </a:cubicBezTo>
                  <a:lnTo>
                    <a:pt x="1899" y="356"/>
                  </a:lnTo>
                  <a:cubicBezTo>
                    <a:pt x="1899" y="154"/>
                    <a:pt x="1736" y="1"/>
                    <a:pt x="1535"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65"/>
            <p:cNvSpPr/>
            <p:nvPr/>
          </p:nvSpPr>
          <p:spPr>
            <a:xfrm>
              <a:off x="5438739" y="3985344"/>
              <a:ext cx="50016" cy="20122"/>
            </a:xfrm>
            <a:custGeom>
              <a:avLst/>
              <a:gdLst/>
              <a:ahLst/>
              <a:cxnLst/>
              <a:rect l="l" t="t" r="r" b="b"/>
              <a:pathLst>
                <a:path w="1909" h="768" extrusionOk="0">
                  <a:moveTo>
                    <a:pt x="1" y="0"/>
                  </a:moveTo>
                  <a:cubicBezTo>
                    <a:pt x="1" y="29"/>
                    <a:pt x="1" y="48"/>
                    <a:pt x="1" y="77"/>
                  </a:cubicBezTo>
                  <a:lnTo>
                    <a:pt x="1" y="393"/>
                  </a:lnTo>
                  <a:cubicBezTo>
                    <a:pt x="1" y="604"/>
                    <a:pt x="173" y="767"/>
                    <a:pt x="374" y="767"/>
                  </a:cubicBezTo>
                  <a:lnTo>
                    <a:pt x="1534" y="767"/>
                  </a:lnTo>
                  <a:cubicBezTo>
                    <a:pt x="1736" y="767"/>
                    <a:pt x="1908" y="604"/>
                    <a:pt x="1908" y="393"/>
                  </a:cubicBezTo>
                  <a:lnTo>
                    <a:pt x="1908" y="77"/>
                  </a:lnTo>
                  <a:cubicBezTo>
                    <a:pt x="1908" y="48"/>
                    <a:pt x="1908" y="29"/>
                    <a:pt x="1908" y="0"/>
                  </a:cubicBezTo>
                  <a:cubicBezTo>
                    <a:pt x="1871" y="176"/>
                    <a:pt x="1718" y="308"/>
                    <a:pt x="1534" y="308"/>
                  </a:cubicBezTo>
                  <a:cubicBezTo>
                    <a:pt x="1528" y="308"/>
                    <a:pt x="1522" y="308"/>
                    <a:pt x="1515" y="307"/>
                  </a:cubicBezTo>
                  <a:lnTo>
                    <a:pt x="365" y="307"/>
                  </a:lnTo>
                  <a:cubicBezTo>
                    <a:pt x="183" y="307"/>
                    <a:pt x="29" y="183"/>
                    <a:pt x="1"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65"/>
            <p:cNvSpPr/>
            <p:nvPr/>
          </p:nvSpPr>
          <p:spPr>
            <a:xfrm>
              <a:off x="5520850" y="3977799"/>
              <a:ext cx="35946" cy="27667"/>
            </a:xfrm>
            <a:custGeom>
              <a:avLst/>
              <a:gdLst/>
              <a:ahLst/>
              <a:cxnLst/>
              <a:rect l="l" t="t" r="r" b="b"/>
              <a:pathLst>
                <a:path w="1372" h="1056" extrusionOk="0">
                  <a:moveTo>
                    <a:pt x="365" y="1"/>
                  </a:moveTo>
                  <a:cubicBezTo>
                    <a:pt x="164" y="1"/>
                    <a:pt x="1" y="154"/>
                    <a:pt x="1" y="356"/>
                  </a:cubicBezTo>
                  <a:lnTo>
                    <a:pt x="1" y="701"/>
                  </a:lnTo>
                  <a:cubicBezTo>
                    <a:pt x="1" y="892"/>
                    <a:pt x="164" y="1055"/>
                    <a:pt x="365" y="1055"/>
                  </a:cubicBezTo>
                  <a:lnTo>
                    <a:pt x="1017" y="1055"/>
                  </a:lnTo>
                  <a:cubicBezTo>
                    <a:pt x="1209" y="1055"/>
                    <a:pt x="1372" y="892"/>
                    <a:pt x="1372" y="701"/>
                  </a:cubicBezTo>
                  <a:lnTo>
                    <a:pt x="1372" y="356"/>
                  </a:lnTo>
                  <a:cubicBezTo>
                    <a:pt x="1372" y="154"/>
                    <a:pt x="1209" y="1"/>
                    <a:pt x="1017"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65"/>
            <p:cNvSpPr/>
            <p:nvPr/>
          </p:nvSpPr>
          <p:spPr>
            <a:xfrm>
              <a:off x="5520850" y="3985842"/>
              <a:ext cx="36208" cy="19624"/>
            </a:xfrm>
            <a:custGeom>
              <a:avLst/>
              <a:gdLst/>
              <a:ahLst/>
              <a:cxnLst/>
              <a:rect l="l" t="t" r="r" b="b"/>
              <a:pathLst>
                <a:path w="1382" h="749" extrusionOk="0">
                  <a:moveTo>
                    <a:pt x="1" y="1"/>
                  </a:moveTo>
                  <a:cubicBezTo>
                    <a:pt x="1" y="20"/>
                    <a:pt x="1" y="39"/>
                    <a:pt x="1" y="58"/>
                  </a:cubicBezTo>
                  <a:lnTo>
                    <a:pt x="1" y="374"/>
                  </a:lnTo>
                  <a:cubicBezTo>
                    <a:pt x="1" y="585"/>
                    <a:pt x="174" y="748"/>
                    <a:pt x="375" y="748"/>
                  </a:cubicBezTo>
                  <a:lnTo>
                    <a:pt x="1007" y="748"/>
                  </a:lnTo>
                  <a:cubicBezTo>
                    <a:pt x="1218" y="748"/>
                    <a:pt x="1381" y="585"/>
                    <a:pt x="1381" y="374"/>
                  </a:cubicBezTo>
                  <a:lnTo>
                    <a:pt x="1381" y="58"/>
                  </a:lnTo>
                  <a:lnTo>
                    <a:pt x="1381" y="1"/>
                  </a:lnTo>
                  <a:cubicBezTo>
                    <a:pt x="1353" y="183"/>
                    <a:pt x="1190" y="317"/>
                    <a:pt x="1007" y="317"/>
                  </a:cubicBezTo>
                  <a:lnTo>
                    <a:pt x="375" y="317"/>
                  </a:lnTo>
                  <a:cubicBezTo>
                    <a:pt x="183" y="317"/>
                    <a:pt x="30" y="183"/>
                    <a:pt x="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65"/>
            <p:cNvSpPr/>
            <p:nvPr/>
          </p:nvSpPr>
          <p:spPr>
            <a:xfrm>
              <a:off x="5438477" y="4113410"/>
              <a:ext cx="49754" cy="53527"/>
            </a:xfrm>
            <a:custGeom>
              <a:avLst/>
              <a:gdLst/>
              <a:ahLst/>
              <a:cxnLst/>
              <a:rect l="l" t="t" r="r" b="b"/>
              <a:pathLst>
                <a:path w="1899" h="2043" extrusionOk="0">
                  <a:moveTo>
                    <a:pt x="1" y="1"/>
                  </a:moveTo>
                  <a:lnTo>
                    <a:pt x="1" y="1841"/>
                  </a:lnTo>
                  <a:cubicBezTo>
                    <a:pt x="1" y="1947"/>
                    <a:pt x="87" y="2043"/>
                    <a:pt x="202" y="2043"/>
                  </a:cubicBezTo>
                  <a:lnTo>
                    <a:pt x="1698" y="2043"/>
                  </a:lnTo>
                  <a:cubicBezTo>
                    <a:pt x="1813" y="2043"/>
                    <a:pt x="1899" y="1947"/>
                    <a:pt x="1899" y="1841"/>
                  </a:cubicBezTo>
                  <a:lnTo>
                    <a:pt x="1899" y="1"/>
                  </a:ln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65"/>
            <p:cNvSpPr/>
            <p:nvPr/>
          </p:nvSpPr>
          <p:spPr>
            <a:xfrm>
              <a:off x="5471647" y="4113174"/>
              <a:ext cx="16847" cy="53762"/>
            </a:xfrm>
            <a:custGeom>
              <a:avLst/>
              <a:gdLst/>
              <a:ahLst/>
              <a:cxnLst/>
              <a:rect l="l" t="t" r="r" b="b"/>
              <a:pathLst>
                <a:path w="643" h="2052" extrusionOk="0">
                  <a:moveTo>
                    <a:pt x="0" y="0"/>
                  </a:moveTo>
                  <a:lnTo>
                    <a:pt x="0" y="10"/>
                  </a:lnTo>
                  <a:lnTo>
                    <a:pt x="0" y="2052"/>
                  </a:lnTo>
                  <a:lnTo>
                    <a:pt x="441" y="2052"/>
                  </a:lnTo>
                  <a:cubicBezTo>
                    <a:pt x="547" y="2052"/>
                    <a:pt x="642" y="1956"/>
                    <a:pt x="642" y="1850"/>
                  </a:cubicBezTo>
                  <a:lnTo>
                    <a:pt x="642"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65"/>
            <p:cNvSpPr/>
            <p:nvPr/>
          </p:nvSpPr>
          <p:spPr>
            <a:xfrm>
              <a:off x="5452311" y="4132772"/>
              <a:ext cx="19362" cy="16427"/>
            </a:xfrm>
            <a:custGeom>
              <a:avLst/>
              <a:gdLst/>
              <a:ahLst/>
              <a:cxnLst/>
              <a:rect l="l" t="t" r="r" b="b"/>
              <a:pathLst>
                <a:path w="739" h="627" extrusionOk="0">
                  <a:moveTo>
                    <a:pt x="422" y="0"/>
                  </a:moveTo>
                  <a:cubicBezTo>
                    <a:pt x="144" y="0"/>
                    <a:pt x="0" y="336"/>
                    <a:pt x="201" y="537"/>
                  </a:cubicBezTo>
                  <a:cubicBezTo>
                    <a:pt x="267" y="599"/>
                    <a:pt x="346" y="627"/>
                    <a:pt x="423" y="627"/>
                  </a:cubicBezTo>
                  <a:cubicBezTo>
                    <a:pt x="585" y="627"/>
                    <a:pt x="738" y="504"/>
                    <a:pt x="738" y="316"/>
                  </a:cubicBezTo>
                  <a:cubicBezTo>
                    <a:pt x="738" y="144"/>
                    <a:pt x="594" y="0"/>
                    <a:pt x="422"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65"/>
            <p:cNvSpPr/>
            <p:nvPr/>
          </p:nvSpPr>
          <p:spPr>
            <a:xfrm>
              <a:off x="5419902" y="3867811"/>
              <a:ext cx="30916" cy="51011"/>
            </a:xfrm>
            <a:custGeom>
              <a:avLst/>
              <a:gdLst/>
              <a:ahLst/>
              <a:cxnLst/>
              <a:rect l="l" t="t" r="r" b="b"/>
              <a:pathLst>
                <a:path w="1180" h="1947" extrusionOk="0">
                  <a:moveTo>
                    <a:pt x="767" y="422"/>
                  </a:moveTo>
                  <a:lnTo>
                    <a:pt x="767" y="767"/>
                  </a:lnTo>
                  <a:lnTo>
                    <a:pt x="422" y="767"/>
                  </a:lnTo>
                  <a:lnTo>
                    <a:pt x="422" y="422"/>
                  </a:lnTo>
                  <a:close/>
                  <a:moveTo>
                    <a:pt x="767" y="1180"/>
                  </a:moveTo>
                  <a:lnTo>
                    <a:pt x="767" y="1525"/>
                  </a:lnTo>
                  <a:lnTo>
                    <a:pt x="422" y="1525"/>
                  </a:lnTo>
                  <a:lnTo>
                    <a:pt x="422" y="1180"/>
                  </a:lnTo>
                  <a:close/>
                  <a:moveTo>
                    <a:pt x="212" y="1"/>
                  </a:moveTo>
                  <a:cubicBezTo>
                    <a:pt x="97" y="1"/>
                    <a:pt x="1" y="96"/>
                    <a:pt x="1" y="211"/>
                  </a:cubicBezTo>
                  <a:lnTo>
                    <a:pt x="1" y="1735"/>
                  </a:lnTo>
                  <a:cubicBezTo>
                    <a:pt x="1" y="1850"/>
                    <a:pt x="97" y="1946"/>
                    <a:pt x="212" y="1946"/>
                  </a:cubicBezTo>
                  <a:lnTo>
                    <a:pt x="969" y="1946"/>
                  </a:lnTo>
                  <a:cubicBezTo>
                    <a:pt x="1084" y="1946"/>
                    <a:pt x="1180" y="1850"/>
                    <a:pt x="1180" y="1735"/>
                  </a:cubicBezTo>
                  <a:lnTo>
                    <a:pt x="1180" y="211"/>
                  </a:lnTo>
                  <a:cubicBezTo>
                    <a:pt x="1180" y="96"/>
                    <a:pt x="1084" y="1"/>
                    <a:pt x="969"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65"/>
            <p:cNvSpPr/>
            <p:nvPr/>
          </p:nvSpPr>
          <p:spPr>
            <a:xfrm>
              <a:off x="5475917" y="3867811"/>
              <a:ext cx="32671" cy="51011"/>
            </a:xfrm>
            <a:custGeom>
              <a:avLst/>
              <a:gdLst/>
              <a:ahLst/>
              <a:cxnLst/>
              <a:rect l="l" t="t" r="r" b="b"/>
              <a:pathLst>
                <a:path w="1247" h="1947" extrusionOk="0">
                  <a:moveTo>
                    <a:pt x="757" y="1189"/>
                  </a:moveTo>
                  <a:lnTo>
                    <a:pt x="757" y="1525"/>
                  </a:lnTo>
                  <a:lnTo>
                    <a:pt x="422" y="1525"/>
                  </a:lnTo>
                  <a:lnTo>
                    <a:pt x="422" y="1189"/>
                  </a:lnTo>
                  <a:close/>
                  <a:moveTo>
                    <a:pt x="211" y="1"/>
                  </a:moveTo>
                  <a:cubicBezTo>
                    <a:pt x="96" y="1"/>
                    <a:pt x="0" y="96"/>
                    <a:pt x="0" y="211"/>
                  </a:cubicBezTo>
                  <a:lnTo>
                    <a:pt x="0" y="1735"/>
                  </a:lnTo>
                  <a:cubicBezTo>
                    <a:pt x="0" y="1850"/>
                    <a:pt x="96" y="1946"/>
                    <a:pt x="211" y="1946"/>
                  </a:cubicBezTo>
                  <a:lnTo>
                    <a:pt x="968" y="1946"/>
                  </a:lnTo>
                  <a:cubicBezTo>
                    <a:pt x="1083" y="1946"/>
                    <a:pt x="1179" y="1850"/>
                    <a:pt x="1179" y="1735"/>
                  </a:cubicBezTo>
                  <a:lnTo>
                    <a:pt x="1179" y="978"/>
                  </a:lnTo>
                  <a:cubicBezTo>
                    <a:pt x="1179" y="854"/>
                    <a:pt x="1083" y="767"/>
                    <a:pt x="968" y="767"/>
                  </a:cubicBezTo>
                  <a:lnTo>
                    <a:pt x="412" y="767"/>
                  </a:lnTo>
                  <a:lnTo>
                    <a:pt x="412" y="422"/>
                  </a:lnTo>
                  <a:lnTo>
                    <a:pt x="968" y="422"/>
                  </a:lnTo>
                  <a:cubicBezTo>
                    <a:pt x="1246" y="422"/>
                    <a:pt x="1246" y="1"/>
                    <a:pt x="96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65"/>
            <p:cNvSpPr/>
            <p:nvPr/>
          </p:nvSpPr>
          <p:spPr>
            <a:xfrm>
              <a:off x="5456817" y="3905696"/>
              <a:ext cx="16349" cy="18890"/>
            </a:xfrm>
            <a:custGeom>
              <a:avLst/>
              <a:gdLst/>
              <a:ahLst/>
              <a:cxnLst/>
              <a:rect l="l" t="t" r="r" b="b"/>
              <a:pathLst>
                <a:path w="624" h="721" extrusionOk="0">
                  <a:moveTo>
                    <a:pt x="387" y="1"/>
                  </a:moveTo>
                  <a:cubicBezTo>
                    <a:pt x="309" y="1"/>
                    <a:pt x="236" y="42"/>
                    <a:pt x="202" y="117"/>
                  </a:cubicBezTo>
                  <a:lnTo>
                    <a:pt x="49" y="424"/>
                  </a:lnTo>
                  <a:cubicBezTo>
                    <a:pt x="1" y="520"/>
                    <a:pt x="39" y="654"/>
                    <a:pt x="144" y="702"/>
                  </a:cubicBezTo>
                  <a:cubicBezTo>
                    <a:pt x="173" y="711"/>
                    <a:pt x="202" y="721"/>
                    <a:pt x="231" y="721"/>
                  </a:cubicBezTo>
                  <a:cubicBezTo>
                    <a:pt x="307" y="721"/>
                    <a:pt x="384" y="673"/>
                    <a:pt x="422" y="606"/>
                  </a:cubicBezTo>
                  <a:lnTo>
                    <a:pt x="576" y="299"/>
                  </a:lnTo>
                  <a:cubicBezTo>
                    <a:pt x="624" y="194"/>
                    <a:pt x="576" y="79"/>
                    <a:pt x="480" y="21"/>
                  </a:cubicBezTo>
                  <a:cubicBezTo>
                    <a:pt x="450" y="7"/>
                    <a:pt x="418" y="1"/>
                    <a:pt x="387"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65"/>
            <p:cNvSpPr/>
            <p:nvPr/>
          </p:nvSpPr>
          <p:spPr>
            <a:xfrm>
              <a:off x="5419142" y="4028548"/>
              <a:ext cx="88425" cy="11056"/>
            </a:xfrm>
            <a:custGeom>
              <a:avLst/>
              <a:gdLst/>
              <a:ahLst/>
              <a:cxnLst/>
              <a:rect l="l" t="t" r="r" b="b"/>
              <a:pathLst>
                <a:path w="3375" h="422" extrusionOk="0">
                  <a:moveTo>
                    <a:pt x="279" y="0"/>
                  </a:moveTo>
                  <a:cubicBezTo>
                    <a:pt x="1" y="0"/>
                    <a:pt x="1" y="422"/>
                    <a:pt x="279" y="422"/>
                  </a:cubicBezTo>
                  <a:lnTo>
                    <a:pt x="3097" y="422"/>
                  </a:lnTo>
                  <a:cubicBezTo>
                    <a:pt x="3375" y="422"/>
                    <a:pt x="3375" y="0"/>
                    <a:pt x="3097"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3" name="Google Shape;9173;p65"/>
          <p:cNvGrpSpPr/>
          <p:nvPr/>
        </p:nvGrpSpPr>
        <p:grpSpPr>
          <a:xfrm>
            <a:off x="6704985" y="3805141"/>
            <a:ext cx="209967" cy="361639"/>
            <a:chOff x="6704985" y="3805141"/>
            <a:chExt cx="209967" cy="361639"/>
          </a:xfrm>
        </p:grpSpPr>
        <p:sp>
          <p:nvSpPr>
            <p:cNvPr id="9174" name="Google Shape;9174;p65"/>
            <p:cNvSpPr/>
            <p:nvPr/>
          </p:nvSpPr>
          <p:spPr>
            <a:xfrm>
              <a:off x="6704985" y="3965013"/>
              <a:ext cx="209967" cy="201426"/>
            </a:xfrm>
            <a:custGeom>
              <a:avLst/>
              <a:gdLst/>
              <a:ahLst/>
              <a:cxnLst/>
              <a:rect l="l" t="t" r="r" b="b"/>
              <a:pathLst>
                <a:path w="8014" h="7688" extrusionOk="0">
                  <a:moveTo>
                    <a:pt x="3240" y="0"/>
                  </a:moveTo>
                  <a:lnTo>
                    <a:pt x="3240" y="1208"/>
                  </a:lnTo>
                  <a:lnTo>
                    <a:pt x="3058" y="1208"/>
                  </a:lnTo>
                  <a:cubicBezTo>
                    <a:pt x="1946" y="1208"/>
                    <a:pt x="987" y="1965"/>
                    <a:pt x="719" y="3048"/>
                  </a:cubicBezTo>
                  <a:lnTo>
                    <a:pt x="115" y="5540"/>
                  </a:lnTo>
                  <a:cubicBezTo>
                    <a:pt x="0" y="6000"/>
                    <a:pt x="211" y="6480"/>
                    <a:pt x="614" y="6710"/>
                  </a:cubicBezTo>
                  <a:cubicBezTo>
                    <a:pt x="1745" y="7362"/>
                    <a:pt x="2876" y="7688"/>
                    <a:pt x="4007" y="7688"/>
                  </a:cubicBezTo>
                  <a:cubicBezTo>
                    <a:pt x="5138" y="7688"/>
                    <a:pt x="6269" y="7362"/>
                    <a:pt x="7400" y="6710"/>
                  </a:cubicBezTo>
                  <a:cubicBezTo>
                    <a:pt x="7803" y="6480"/>
                    <a:pt x="8013" y="6000"/>
                    <a:pt x="7898" y="5540"/>
                  </a:cubicBezTo>
                  <a:lnTo>
                    <a:pt x="7285" y="3039"/>
                  </a:lnTo>
                  <a:cubicBezTo>
                    <a:pt x="7026" y="1965"/>
                    <a:pt x="6058" y="1208"/>
                    <a:pt x="4946" y="1208"/>
                  </a:cubicBezTo>
                  <a:lnTo>
                    <a:pt x="4774" y="1208"/>
                  </a:lnTo>
                  <a:lnTo>
                    <a:pt x="4774" y="0"/>
                  </a:lnTo>
                  <a:cubicBezTo>
                    <a:pt x="4534" y="115"/>
                    <a:pt x="4266" y="182"/>
                    <a:pt x="4007" y="182"/>
                  </a:cubicBezTo>
                  <a:cubicBezTo>
                    <a:pt x="3738" y="182"/>
                    <a:pt x="3470" y="115"/>
                    <a:pt x="3240"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65"/>
            <p:cNvSpPr/>
            <p:nvPr/>
          </p:nvSpPr>
          <p:spPr>
            <a:xfrm>
              <a:off x="6796895" y="3965013"/>
              <a:ext cx="118057" cy="201766"/>
            </a:xfrm>
            <a:custGeom>
              <a:avLst/>
              <a:gdLst/>
              <a:ahLst/>
              <a:cxnLst/>
              <a:rect l="l" t="t" r="r" b="b"/>
              <a:pathLst>
                <a:path w="4506" h="7701" extrusionOk="0">
                  <a:moveTo>
                    <a:pt x="1266" y="0"/>
                  </a:moveTo>
                  <a:cubicBezTo>
                    <a:pt x="1026" y="115"/>
                    <a:pt x="767" y="182"/>
                    <a:pt x="499" y="182"/>
                  </a:cubicBezTo>
                  <a:cubicBezTo>
                    <a:pt x="422" y="182"/>
                    <a:pt x="345" y="307"/>
                    <a:pt x="269" y="307"/>
                  </a:cubicBezTo>
                  <a:lnTo>
                    <a:pt x="269" y="1217"/>
                  </a:lnTo>
                  <a:lnTo>
                    <a:pt x="451" y="1217"/>
                  </a:lnTo>
                  <a:cubicBezTo>
                    <a:pt x="1553" y="1217"/>
                    <a:pt x="2521" y="1975"/>
                    <a:pt x="2780" y="3048"/>
                  </a:cubicBezTo>
                  <a:lnTo>
                    <a:pt x="3394" y="5550"/>
                  </a:lnTo>
                  <a:cubicBezTo>
                    <a:pt x="3509" y="6010"/>
                    <a:pt x="3298" y="6480"/>
                    <a:pt x="2895" y="6719"/>
                  </a:cubicBezTo>
                  <a:cubicBezTo>
                    <a:pt x="2013" y="7247"/>
                    <a:pt x="1026" y="7582"/>
                    <a:pt x="0" y="7678"/>
                  </a:cubicBezTo>
                  <a:cubicBezTo>
                    <a:pt x="170" y="7693"/>
                    <a:pt x="339" y="7700"/>
                    <a:pt x="508" y="7700"/>
                  </a:cubicBezTo>
                  <a:cubicBezTo>
                    <a:pt x="1633" y="7700"/>
                    <a:pt x="2759" y="7369"/>
                    <a:pt x="3892" y="6719"/>
                  </a:cubicBezTo>
                  <a:cubicBezTo>
                    <a:pt x="4295" y="6480"/>
                    <a:pt x="4505" y="6000"/>
                    <a:pt x="4390" y="5540"/>
                  </a:cubicBezTo>
                  <a:lnTo>
                    <a:pt x="3777" y="3039"/>
                  </a:lnTo>
                  <a:cubicBezTo>
                    <a:pt x="3518" y="1965"/>
                    <a:pt x="2550" y="1208"/>
                    <a:pt x="1448" y="1208"/>
                  </a:cubicBezTo>
                  <a:lnTo>
                    <a:pt x="1266" y="1208"/>
                  </a:lnTo>
                  <a:lnTo>
                    <a:pt x="1266" y="0"/>
                  </a:ln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65"/>
            <p:cNvSpPr/>
            <p:nvPr/>
          </p:nvSpPr>
          <p:spPr>
            <a:xfrm>
              <a:off x="6789847" y="3965013"/>
              <a:ext cx="7074" cy="7808"/>
            </a:xfrm>
            <a:custGeom>
              <a:avLst/>
              <a:gdLst/>
              <a:ahLst/>
              <a:cxnLst/>
              <a:rect l="l" t="t" r="r" b="b"/>
              <a:pathLst>
                <a:path w="270" h="298" extrusionOk="0">
                  <a:moveTo>
                    <a:pt x="1" y="0"/>
                  </a:moveTo>
                  <a:lnTo>
                    <a:pt x="1" y="297"/>
                  </a:lnTo>
                  <a:cubicBezTo>
                    <a:pt x="87" y="278"/>
                    <a:pt x="183" y="259"/>
                    <a:pt x="269" y="240"/>
                  </a:cubicBezTo>
                  <a:cubicBezTo>
                    <a:pt x="173" y="211"/>
                    <a:pt x="87" y="38"/>
                    <a:pt x="1" y="0"/>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65"/>
            <p:cNvSpPr/>
            <p:nvPr/>
          </p:nvSpPr>
          <p:spPr>
            <a:xfrm>
              <a:off x="6744495" y="3965013"/>
              <a:ext cx="132939" cy="201426"/>
            </a:xfrm>
            <a:custGeom>
              <a:avLst/>
              <a:gdLst/>
              <a:ahLst/>
              <a:cxnLst/>
              <a:rect l="l" t="t" r="r" b="b"/>
              <a:pathLst>
                <a:path w="5074" h="7688" extrusionOk="0">
                  <a:moveTo>
                    <a:pt x="1732" y="0"/>
                  </a:moveTo>
                  <a:lnTo>
                    <a:pt x="1732" y="1208"/>
                  </a:lnTo>
                  <a:lnTo>
                    <a:pt x="1559" y="1208"/>
                  </a:lnTo>
                  <a:cubicBezTo>
                    <a:pt x="1253" y="1208"/>
                    <a:pt x="956" y="1265"/>
                    <a:pt x="687" y="1371"/>
                  </a:cubicBezTo>
                  <a:lnTo>
                    <a:pt x="35" y="2646"/>
                  </a:lnTo>
                  <a:cubicBezTo>
                    <a:pt x="0" y="2724"/>
                    <a:pt x="61" y="2811"/>
                    <a:pt x="145" y="2811"/>
                  </a:cubicBezTo>
                  <a:cubicBezTo>
                    <a:pt x="153" y="2811"/>
                    <a:pt x="161" y="2810"/>
                    <a:pt x="170" y="2809"/>
                  </a:cubicBezTo>
                  <a:lnTo>
                    <a:pt x="850" y="2626"/>
                  </a:lnTo>
                  <a:cubicBezTo>
                    <a:pt x="869" y="2621"/>
                    <a:pt x="888" y="2618"/>
                    <a:pt x="907" y="2618"/>
                  </a:cubicBezTo>
                  <a:cubicBezTo>
                    <a:pt x="985" y="2618"/>
                    <a:pt x="1061" y="2663"/>
                    <a:pt x="1099" y="2732"/>
                  </a:cubicBezTo>
                  <a:lnTo>
                    <a:pt x="1234" y="2952"/>
                  </a:lnTo>
                  <a:cubicBezTo>
                    <a:pt x="1943" y="4179"/>
                    <a:pt x="2326" y="5569"/>
                    <a:pt x="2326" y="6988"/>
                  </a:cubicBezTo>
                  <a:lnTo>
                    <a:pt x="2326" y="7688"/>
                  </a:lnTo>
                  <a:lnTo>
                    <a:pt x="2758" y="7688"/>
                  </a:lnTo>
                  <a:lnTo>
                    <a:pt x="2758" y="6978"/>
                  </a:lnTo>
                  <a:cubicBezTo>
                    <a:pt x="2758" y="5569"/>
                    <a:pt x="3131" y="4170"/>
                    <a:pt x="3850" y="2952"/>
                  </a:cubicBezTo>
                  <a:lnTo>
                    <a:pt x="3975" y="2732"/>
                  </a:lnTo>
                  <a:cubicBezTo>
                    <a:pt x="4021" y="2663"/>
                    <a:pt x="4092" y="2618"/>
                    <a:pt x="4173" y="2618"/>
                  </a:cubicBezTo>
                  <a:cubicBezTo>
                    <a:pt x="4193" y="2618"/>
                    <a:pt x="4213" y="2621"/>
                    <a:pt x="4234" y="2626"/>
                  </a:cubicBezTo>
                  <a:lnTo>
                    <a:pt x="4905" y="2809"/>
                  </a:lnTo>
                  <a:cubicBezTo>
                    <a:pt x="4913" y="2810"/>
                    <a:pt x="4921" y="2811"/>
                    <a:pt x="4929" y="2811"/>
                  </a:cubicBezTo>
                  <a:cubicBezTo>
                    <a:pt x="5013" y="2811"/>
                    <a:pt x="5074" y="2724"/>
                    <a:pt x="5039" y="2636"/>
                  </a:cubicBezTo>
                  <a:lnTo>
                    <a:pt x="4406" y="1409"/>
                  </a:lnTo>
                  <a:cubicBezTo>
                    <a:pt x="4100" y="1275"/>
                    <a:pt x="3774" y="1208"/>
                    <a:pt x="3448" y="1208"/>
                  </a:cubicBezTo>
                  <a:lnTo>
                    <a:pt x="3266" y="1208"/>
                  </a:lnTo>
                  <a:lnTo>
                    <a:pt x="3266" y="0"/>
                  </a:lnTo>
                  <a:cubicBezTo>
                    <a:pt x="3026" y="115"/>
                    <a:pt x="2767" y="182"/>
                    <a:pt x="2499" y="182"/>
                  </a:cubicBezTo>
                  <a:cubicBezTo>
                    <a:pt x="2230" y="182"/>
                    <a:pt x="1972" y="115"/>
                    <a:pt x="1732" y="0"/>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65"/>
            <p:cNvSpPr/>
            <p:nvPr/>
          </p:nvSpPr>
          <p:spPr>
            <a:xfrm>
              <a:off x="6772791" y="3965013"/>
              <a:ext cx="73858" cy="135873"/>
            </a:xfrm>
            <a:custGeom>
              <a:avLst/>
              <a:gdLst/>
              <a:ahLst/>
              <a:cxnLst/>
              <a:rect l="l" t="t" r="r" b="b"/>
              <a:pathLst>
                <a:path w="2819" h="5186" extrusionOk="0">
                  <a:moveTo>
                    <a:pt x="652" y="0"/>
                  </a:moveTo>
                  <a:lnTo>
                    <a:pt x="652" y="1208"/>
                  </a:lnTo>
                  <a:lnTo>
                    <a:pt x="479" y="1208"/>
                  </a:lnTo>
                  <a:cubicBezTo>
                    <a:pt x="316" y="1208"/>
                    <a:pt x="154" y="1227"/>
                    <a:pt x="0" y="1256"/>
                  </a:cubicBezTo>
                  <a:cubicBezTo>
                    <a:pt x="19" y="1294"/>
                    <a:pt x="38" y="1313"/>
                    <a:pt x="38" y="1313"/>
                  </a:cubicBezTo>
                  <a:lnTo>
                    <a:pt x="1457" y="5186"/>
                  </a:lnTo>
                  <a:lnTo>
                    <a:pt x="2799" y="1313"/>
                  </a:lnTo>
                  <a:lnTo>
                    <a:pt x="2818" y="1246"/>
                  </a:lnTo>
                  <a:cubicBezTo>
                    <a:pt x="2665" y="1217"/>
                    <a:pt x="2521" y="1208"/>
                    <a:pt x="2368" y="1208"/>
                  </a:cubicBezTo>
                  <a:lnTo>
                    <a:pt x="2186" y="1208"/>
                  </a:lnTo>
                  <a:lnTo>
                    <a:pt x="2186" y="0"/>
                  </a:lnTo>
                  <a:cubicBezTo>
                    <a:pt x="1946" y="115"/>
                    <a:pt x="1687" y="182"/>
                    <a:pt x="1419" y="182"/>
                  </a:cubicBezTo>
                  <a:cubicBezTo>
                    <a:pt x="1150" y="182"/>
                    <a:pt x="892" y="115"/>
                    <a:pt x="652"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65"/>
            <p:cNvSpPr/>
            <p:nvPr/>
          </p:nvSpPr>
          <p:spPr>
            <a:xfrm>
              <a:off x="6772791" y="3978323"/>
              <a:ext cx="74094" cy="49492"/>
            </a:xfrm>
            <a:custGeom>
              <a:avLst/>
              <a:gdLst/>
              <a:ahLst/>
              <a:cxnLst/>
              <a:rect l="l" t="t" r="r" b="b"/>
              <a:pathLst>
                <a:path w="2828" h="1889" extrusionOk="0">
                  <a:moveTo>
                    <a:pt x="2186" y="0"/>
                  </a:moveTo>
                  <a:lnTo>
                    <a:pt x="1285" y="278"/>
                  </a:lnTo>
                  <a:lnTo>
                    <a:pt x="652" y="201"/>
                  </a:lnTo>
                  <a:lnTo>
                    <a:pt x="652" y="700"/>
                  </a:lnTo>
                  <a:lnTo>
                    <a:pt x="479" y="700"/>
                  </a:lnTo>
                  <a:cubicBezTo>
                    <a:pt x="316" y="700"/>
                    <a:pt x="154" y="719"/>
                    <a:pt x="0" y="748"/>
                  </a:cubicBezTo>
                  <a:cubicBezTo>
                    <a:pt x="29" y="786"/>
                    <a:pt x="48" y="805"/>
                    <a:pt x="48" y="805"/>
                  </a:cubicBezTo>
                  <a:lnTo>
                    <a:pt x="441" y="1888"/>
                  </a:lnTo>
                  <a:lnTo>
                    <a:pt x="1285" y="1045"/>
                  </a:lnTo>
                  <a:cubicBezTo>
                    <a:pt x="1333" y="997"/>
                    <a:pt x="1395" y="973"/>
                    <a:pt x="1457" y="973"/>
                  </a:cubicBezTo>
                  <a:cubicBezTo>
                    <a:pt x="1519" y="973"/>
                    <a:pt x="1582" y="997"/>
                    <a:pt x="1630" y="1045"/>
                  </a:cubicBezTo>
                  <a:lnTo>
                    <a:pt x="2435" y="1888"/>
                  </a:lnTo>
                  <a:lnTo>
                    <a:pt x="2809" y="805"/>
                  </a:lnTo>
                  <a:lnTo>
                    <a:pt x="2828" y="738"/>
                  </a:lnTo>
                  <a:cubicBezTo>
                    <a:pt x="2684" y="709"/>
                    <a:pt x="2531" y="700"/>
                    <a:pt x="2377" y="700"/>
                  </a:cubicBezTo>
                  <a:lnTo>
                    <a:pt x="2186" y="700"/>
                  </a:lnTo>
                  <a:lnTo>
                    <a:pt x="2186" y="0"/>
                  </a:ln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65"/>
            <p:cNvSpPr/>
            <p:nvPr/>
          </p:nvSpPr>
          <p:spPr>
            <a:xfrm>
              <a:off x="6727570" y="3805141"/>
              <a:ext cx="162021" cy="136528"/>
            </a:xfrm>
            <a:custGeom>
              <a:avLst/>
              <a:gdLst/>
              <a:ahLst/>
              <a:cxnLst/>
              <a:rect l="l" t="t" r="r" b="b"/>
              <a:pathLst>
                <a:path w="6184" h="5211" extrusionOk="0">
                  <a:moveTo>
                    <a:pt x="2373" y="0"/>
                  </a:moveTo>
                  <a:cubicBezTo>
                    <a:pt x="1117" y="0"/>
                    <a:pt x="1" y="1026"/>
                    <a:pt x="1" y="2383"/>
                  </a:cubicBezTo>
                  <a:cubicBezTo>
                    <a:pt x="1" y="3073"/>
                    <a:pt x="49" y="3773"/>
                    <a:pt x="145" y="4453"/>
                  </a:cubicBezTo>
                  <a:cubicBezTo>
                    <a:pt x="212" y="4885"/>
                    <a:pt x="576" y="5211"/>
                    <a:pt x="1017" y="5211"/>
                  </a:cubicBezTo>
                  <a:lnTo>
                    <a:pt x="5177" y="5211"/>
                  </a:lnTo>
                  <a:cubicBezTo>
                    <a:pt x="5618" y="5211"/>
                    <a:pt x="5992" y="4885"/>
                    <a:pt x="6049" y="4444"/>
                  </a:cubicBezTo>
                  <a:cubicBezTo>
                    <a:pt x="6116" y="3849"/>
                    <a:pt x="6174" y="3284"/>
                    <a:pt x="6183" y="2738"/>
                  </a:cubicBezTo>
                  <a:lnTo>
                    <a:pt x="6183" y="2047"/>
                  </a:lnTo>
                  <a:cubicBezTo>
                    <a:pt x="6183" y="1817"/>
                    <a:pt x="6174" y="1587"/>
                    <a:pt x="6145" y="1357"/>
                  </a:cubicBezTo>
                  <a:cubicBezTo>
                    <a:pt x="6076" y="641"/>
                    <a:pt x="5471" y="192"/>
                    <a:pt x="4850" y="192"/>
                  </a:cubicBezTo>
                  <a:cubicBezTo>
                    <a:pt x="4523" y="192"/>
                    <a:pt x="4192" y="316"/>
                    <a:pt x="3931" y="590"/>
                  </a:cubicBezTo>
                  <a:cubicBezTo>
                    <a:pt x="3921" y="600"/>
                    <a:pt x="3921" y="610"/>
                    <a:pt x="3912" y="610"/>
                  </a:cubicBezTo>
                  <a:cubicBezTo>
                    <a:pt x="3710" y="408"/>
                    <a:pt x="3461" y="245"/>
                    <a:pt x="3193" y="150"/>
                  </a:cubicBezTo>
                  <a:cubicBezTo>
                    <a:pt x="2920" y="48"/>
                    <a:pt x="2643" y="0"/>
                    <a:pt x="2373"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65"/>
            <p:cNvSpPr/>
            <p:nvPr/>
          </p:nvSpPr>
          <p:spPr>
            <a:xfrm>
              <a:off x="6728330" y="3805219"/>
              <a:ext cx="161261" cy="131681"/>
            </a:xfrm>
            <a:custGeom>
              <a:avLst/>
              <a:gdLst/>
              <a:ahLst/>
              <a:cxnLst/>
              <a:rect l="l" t="t" r="r" b="b"/>
              <a:pathLst>
                <a:path w="6155" h="5026" extrusionOk="0">
                  <a:moveTo>
                    <a:pt x="2338" y="1"/>
                  </a:moveTo>
                  <a:cubicBezTo>
                    <a:pt x="1225" y="1"/>
                    <a:pt x="209" y="795"/>
                    <a:pt x="1" y="1968"/>
                  </a:cubicBezTo>
                  <a:cubicBezTo>
                    <a:pt x="447" y="1287"/>
                    <a:pt x="1198" y="900"/>
                    <a:pt x="1974" y="900"/>
                  </a:cubicBezTo>
                  <a:cubicBezTo>
                    <a:pt x="2247" y="900"/>
                    <a:pt x="2523" y="948"/>
                    <a:pt x="2790" y="1048"/>
                  </a:cubicBezTo>
                  <a:cubicBezTo>
                    <a:pt x="3068" y="1143"/>
                    <a:pt x="3317" y="1306"/>
                    <a:pt x="3518" y="1517"/>
                  </a:cubicBezTo>
                  <a:cubicBezTo>
                    <a:pt x="3528" y="1508"/>
                    <a:pt x="3528" y="1498"/>
                    <a:pt x="3538" y="1488"/>
                  </a:cubicBezTo>
                  <a:cubicBezTo>
                    <a:pt x="3798" y="1214"/>
                    <a:pt x="4130" y="1090"/>
                    <a:pt x="4457" y="1090"/>
                  </a:cubicBezTo>
                  <a:cubicBezTo>
                    <a:pt x="5078" y="1090"/>
                    <a:pt x="5683" y="1539"/>
                    <a:pt x="5752" y="2255"/>
                  </a:cubicBezTo>
                  <a:cubicBezTo>
                    <a:pt x="5781" y="2485"/>
                    <a:pt x="5790" y="2715"/>
                    <a:pt x="5790" y="2945"/>
                  </a:cubicBezTo>
                  <a:lnTo>
                    <a:pt x="5790" y="3636"/>
                  </a:lnTo>
                  <a:cubicBezTo>
                    <a:pt x="5781" y="4086"/>
                    <a:pt x="5742" y="4546"/>
                    <a:pt x="5694" y="5025"/>
                  </a:cubicBezTo>
                  <a:cubicBezTo>
                    <a:pt x="5876" y="4882"/>
                    <a:pt x="5991" y="4671"/>
                    <a:pt x="6020" y="4441"/>
                  </a:cubicBezTo>
                  <a:cubicBezTo>
                    <a:pt x="6087" y="3846"/>
                    <a:pt x="6135" y="3281"/>
                    <a:pt x="6154" y="2735"/>
                  </a:cubicBezTo>
                  <a:lnTo>
                    <a:pt x="6154" y="2044"/>
                  </a:lnTo>
                  <a:cubicBezTo>
                    <a:pt x="6154" y="1814"/>
                    <a:pt x="6145" y="1584"/>
                    <a:pt x="6106" y="1354"/>
                  </a:cubicBezTo>
                  <a:cubicBezTo>
                    <a:pt x="6038" y="640"/>
                    <a:pt x="5440" y="192"/>
                    <a:pt x="4824" y="192"/>
                  </a:cubicBezTo>
                  <a:cubicBezTo>
                    <a:pt x="4497" y="192"/>
                    <a:pt x="4164" y="318"/>
                    <a:pt x="3902" y="597"/>
                  </a:cubicBezTo>
                  <a:cubicBezTo>
                    <a:pt x="3892" y="597"/>
                    <a:pt x="3883" y="607"/>
                    <a:pt x="3883" y="616"/>
                  </a:cubicBezTo>
                  <a:cubicBezTo>
                    <a:pt x="3672" y="405"/>
                    <a:pt x="3423" y="252"/>
                    <a:pt x="3154" y="147"/>
                  </a:cubicBezTo>
                  <a:cubicBezTo>
                    <a:pt x="2883" y="47"/>
                    <a:pt x="2608" y="1"/>
                    <a:pt x="233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65"/>
            <p:cNvSpPr/>
            <p:nvPr/>
          </p:nvSpPr>
          <p:spPr>
            <a:xfrm>
              <a:off x="6789847" y="3965013"/>
              <a:ext cx="40217" cy="35999"/>
            </a:xfrm>
            <a:custGeom>
              <a:avLst/>
              <a:gdLst/>
              <a:ahLst/>
              <a:cxnLst/>
              <a:rect l="l" t="t" r="r" b="b"/>
              <a:pathLst>
                <a:path w="1535" h="1374" extrusionOk="0">
                  <a:moveTo>
                    <a:pt x="1" y="0"/>
                  </a:moveTo>
                  <a:lnTo>
                    <a:pt x="1" y="1208"/>
                  </a:lnTo>
                  <a:cubicBezTo>
                    <a:pt x="245" y="1318"/>
                    <a:pt x="507" y="1373"/>
                    <a:pt x="768" y="1373"/>
                  </a:cubicBezTo>
                  <a:cubicBezTo>
                    <a:pt x="1029" y="1373"/>
                    <a:pt x="1290" y="1318"/>
                    <a:pt x="1535" y="1208"/>
                  </a:cubicBezTo>
                  <a:lnTo>
                    <a:pt x="1535" y="0"/>
                  </a:lnTo>
                  <a:cubicBezTo>
                    <a:pt x="1295" y="115"/>
                    <a:pt x="1036" y="182"/>
                    <a:pt x="768" y="182"/>
                  </a:cubicBezTo>
                  <a:cubicBezTo>
                    <a:pt x="499" y="182"/>
                    <a:pt x="241" y="115"/>
                    <a:pt x="1"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65"/>
            <p:cNvSpPr/>
            <p:nvPr/>
          </p:nvSpPr>
          <p:spPr>
            <a:xfrm>
              <a:off x="6789847" y="3969782"/>
              <a:ext cx="40217" cy="19598"/>
            </a:xfrm>
            <a:custGeom>
              <a:avLst/>
              <a:gdLst/>
              <a:ahLst/>
              <a:cxnLst/>
              <a:rect l="l" t="t" r="r" b="b"/>
              <a:pathLst>
                <a:path w="1535" h="748" extrusionOk="0">
                  <a:moveTo>
                    <a:pt x="1" y="0"/>
                  </a:moveTo>
                  <a:lnTo>
                    <a:pt x="1" y="585"/>
                  </a:lnTo>
                  <a:cubicBezTo>
                    <a:pt x="241" y="690"/>
                    <a:pt x="509" y="748"/>
                    <a:pt x="768" y="748"/>
                  </a:cubicBezTo>
                  <a:cubicBezTo>
                    <a:pt x="1036" y="748"/>
                    <a:pt x="1295" y="690"/>
                    <a:pt x="1535" y="585"/>
                  </a:cubicBezTo>
                  <a:lnTo>
                    <a:pt x="1535" y="0"/>
                  </a:lnTo>
                  <a:cubicBezTo>
                    <a:pt x="1295" y="115"/>
                    <a:pt x="1036" y="182"/>
                    <a:pt x="768" y="182"/>
                  </a:cubicBezTo>
                  <a:cubicBezTo>
                    <a:pt x="499" y="182"/>
                    <a:pt x="241" y="115"/>
                    <a:pt x="1"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65"/>
            <p:cNvSpPr/>
            <p:nvPr/>
          </p:nvSpPr>
          <p:spPr>
            <a:xfrm>
              <a:off x="6760477" y="3866318"/>
              <a:ext cx="99219" cy="113525"/>
            </a:xfrm>
            <a:custGeom>
              <a:avLst/>
              <a:gdLst/>
              <a:ahLst/>
              <a:cxnLst/>
              <a:rect l="l" t="t" r="r" b="b"/>
              <a:pathLst>
                <a:path w="3787" h="4333" extrusionOk="0">
                  <a:moveTo>
                    <a:pt x="1189" y="0"/>
                  </a:moveTo>
                  <a:cubicBezTo>
                    <a:pt x="844" y="335"/>
                    <a:pt x="441" y="604"/>
                    <a:pt x="0" y="805"/>
                  </a:cubicBezTo>
                  <a:lnTo>
                    <a:pt x="0" y="2435"/>
                  </a:lnTo>
                  <a:cubicBezTo>
                    <a:pt x="0" y="3479"/>
                    <a:pt x="844" y="4333"/>
                    <a:pt x="1889" y="4333"/>
                  </a:cubicBezTo>
                  <a:cubicBezTo>
                    <a:pt x="2934" y="4333"/>
                    <a:pt x="3787" y="3479"/>
                    <a:pt x="3787" y="2435"/>
                  </a:cubicBezTo>
                  <a:lnTo>
                    <a:pt x="3787" y="805"/>
                  </a:lnTo>
                  <a:cubicBezTo>
                    <a:pt x="2857" y="796"/>
                    <a:pt x="1956" y="518"/>
                    <a:pt x="1189"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65"/>
            <p:cNvSpPr/>
            <p:nvPr/>
          </p:nvSpPr>
          <p:spPr>
            <a:xfrm>
              <a:off x="6777297" y="3866318"/>
              <a:ext cx="82163" cy="109752"/>
            </a:xfrm>
            <a:custGeom>
              <a:avLst/>
              <a:gdLst/>
              <a:ahLst/>
              <a:cxnLst/>
              <a:rect l="l" t="t" r="r" b="b"/>
              <a:pathLst>
                <a:path w="3136" h="4189" extrusionOk="0">
                  <a:moveTo>
                    <a:pt x="547" y="0"/>
                  </a:moveTo>
                  <a:cubicBezTo>
                    <a:pt x="375" y="163"/>
                    <a:pt x="192" y="307"/>
                    <a:pt x="1" y="441"/>
                  </a:cubicBezTo>
                  <a:cubicBezTo>
                    <a:pt x="758" y="930"/>
                    <a:pt x="1630" y="1198"/>
                    <a:pt x="2531" y="1208"/>
                  </a:cubicBezTo>
                  <a:lnTo>
                    <a:pt x="2531" y="2847"/>
                  </a:lnTo>
                  <a:cubicBezTo>
                    <a:pt x="2531" y="3345"/>
                    <a:pt x="2330" y="3834"/>
                    <a:pt x="1975" y="4189"/>
                  </a:cubicBezTo>
                  <a:cubicBezTo>
                    <a:pt x="2685" y="3892"/>
                    <a:pt x="3135" y="3202"/>
                    <a:pt x="3135" y="2444"/>
                  </a:cubicBezTo>
                  <a:lnTo>
                    <a:pt x="3135" y="805"/>
                  </a:lnTo>
                  <a:cubicBezTo>
                    <a:pt x="2215" y="796"/>
                    <a:pt x="1304" y="518"/>
                    <a:pt x="547"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6" name="Google Shape;9186;p65"/>
          <p:cNvGrpSpPr/>
          <p:nvPr/>
        </p:nvGrpSpPr>
        <p:grpSpPr>
          <a:xfrm>
            <a:off x="7513884" y="2448269"/>
            <a:ext cx="363184" cy="338792"/>
            <a:chOff x="7513884" y="2448269"/>
            <a:chExt cx="363184" cy="338792"/>
          </a:xfrm>
        </p:grpSpPr>
        <p:sp>
          <p:nvSpPr>
            <p:cNvPr id="9187" name="Google Shape;9187;p65"/>
            <p:cNvSpPr/>
            <p:nvPr/>
          </p:nvSpPr>
          <p:spPr>
            <a:xfrm>
              <a:off x="7666316" y="2448269"/>
              <a:ext cx="210753" cy="206954"/>
            </a:xfrm>
            <a:custGeom>
              <a:avLst/>
              <a:gdLst/>
              <a:ahLst/>
              <a:cxnLst/>
              <a:rect l="l" t="t" r="r" b="b"/>
              <a:pathLst>
                <a:path w="8044" h="7899" extrusionOk="0">
                  <a:moveTo>
                    <a:pt x="5680" y="0"/>
                  </a:moveTo>
                  <a:cubicBezTo>
                    <a:pt x="5491" y="0"/>
                    <a:pt x="5302" y="72"/>
                    <a:pt x="5158" y="216"/>
                  </a:cubicBezTo>
                  <a:lnTo>
                    <a:pt x="289" y="5085"/>
                  </a:lnTo>
                  <a:cubicBezTo>
                    <a:pt x="1" y="5373"/>
                    <a:pt x="1" y="5843"/>
                    <a:pt x="289" y="6130"/>
                  </a:cubicBezTo>
                  <a:lnTo>
                    <a:pt x="1851" y="7683"/>
                  </a:lnTo>
                  <a:cubicBezTo>
                    <a:pt x="1995" y="7827"/>
                    <a:pt x="2182" y="7899"/>
                    <a:pt x="2370" y="7899"/>
                  </a:cubicBezTo>
                  <a:cubicBezTo>
                    <a:pt x="2558" y="7899"/>
                    <a:pt x="2747" y="7827"/>
                    <a:pt x="2896" y="7683"/>
                  </a:cubicBezTo>
                  <a:lnTo>
                    <a:pt x="7756" y="2814"/>
                  </a:lnTo>
                  <a:cubicBezTo>
                    <a:pt x="8043" y="2526"/>
                    <a:pt x="8043" y="2066"/>
                    <a:pt x="7756" y="1778"/>
                  </a:cubicBezTo>
                  <a:lnTo>
                    <a:pt x="6203" y="216"/>
                  </a:lnTo>
                  <a:cubicBezTo>
                    <a:pt x="6059" y="72"/>
                    <a:pt x="5870" y="0"/>
                    <a:pt x="568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65"/>
            <p:cNvSpPr/>
            <p:nvPr/>
          </p:nvSpPr>
          <p:spPr>
            <a:xfrm>
              <a:off x="7691442" y="2471482"/>
              <a:ext cx="185627" cy="183741"/>
            </a:xfrm>
            <a:custGeom>
              <a:avLst/>
              <a:gdLst/>
              <a:ahLst/>
              <a:cxnLst/>
              <a:rect l="l" t="t" r="r" b="b"/>
              <a:pathLst>
                <a:path w="7085" h="7013" extrusionOk="0">
                  <a:moveTo>
                    <a:pt x="5915" y="1"/>
                  </a:moveTo>
                  <a:lnTo>
                    <a:pt x="5920" y="7"/>
                  </a:lnTo>
                  <a:lnTo>
                    <a:pt x="5920" y="7"/>
                  </a:lnTo>
                  <a:cubicBezTo>
                    <a:pt x="5918" y="5"/>
                    <a:pt x="5917" y="3"/>
                    <a:pt x="5915" y="1"/>
                  </a:cubicBezTo>
                  <a:close/>
                  <a:moveTo>
                    <a:pt x="5920" y="7"/>
                  </a:moveTo>
                  <a:cubicBezTo>
                    <a:pt x="6202" y="295"/>
                    <a:pt x="6200" y="760"/>
                    <a:pt x="5915" y="1046"/>
                  </a:cubicBezTo>
                  <a:lnTo>
                    <a:pt x="1045" y="5915"/>
                  </a:lnTo>
                  <a:cubicBezTo>
                    <a:pt x="902" y="6059"/>
                    <a:pt x="715" y="6131"/>
                    <a:pt x="526" y="6131"/>
                  </a:cubicBezTo>
                  <a:cubicBezTo>
                    <a:pt x="338" y="6131"/>
                    <a:pt x="149" y="6059"/>
                    <a:pt x="0" y="5915"/>
                  </a:cubicBezTo>
                  <a:lnTo>
                    <a:pt x="0" y="5915"/>
                  </a:lnTo>
                  <a:lnTo>
                    <a:pt x="892" y="6797"/>
                  </a:lnTo>
                  <a:cubicBezTo>
                    <a:pt x="1036" y="6941"/>
                    <a:pt x="1223" y="7013"/>
                    <a:pt x="1410" y="7013"/>
                  </a:cubicBezTo>
                  <a:cubicBezTo>
                    <a:pt x="1596" y="7013"/>
                    <a:pt x="1783" y="6941"/>
                    <a:pt x="1927" y="6797"/>
                  </a:cubicBezTo>
                  <a:lnTo>
                    <a:pt x="6797" y="1928"/>
                  </a:lnTo>
                  <a:cubicBezTo>
                    <a:pt x="7084" y="1640"/>
                    <a:pt x="7084" y="1180"/>
                    <a:pt x="6797" y="892"/>
                  </a:cubicBezTo>
                  <a:lnTo>
                    <a:pt x="5920" y="7"/>
                  </a:ln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65"/>
            <p:cNvSpPr/>
            <p:nvPr/>
          </p:nvSpPr>
          <p:spPr>
            <a:xfrm>
              <a:off x="7755972" y="2483298"/>
              <a:ext cx="84416" cy="84154"/>
            </a:xfrm>
            <a:custGeom>
              <a:avLst/>
              <a:gdLst/>
              <a:ahLst/>
              <a:cxnLst/>
              <a:rect l="l" t="t" r="r" b="b"/>
              <a:pathLst>
                <a:path w="3222" h="3212" extrusionOk="0">
                  <a:moveTo>
                    <a:pt x="624" y="0"/>
                  </a:moveTo>
                  <a:lnTo>
                    <a:pt x="1" y="614"/>
                  </a:lnTo>
                  <a:lnTo>
                    <a:pt x="2599" y="3212"/>
                  </a:lnTo>
                  <a:lnTo>
                    <a:pt x="3222" y="2589"/>
                  </a:lnTo>
                  <a:lnTo>
                    <a:pt x="624"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65"/>
            <p:cNvSpPr/>
            <p:nvPr/>
          </p:nvSpPr>
          <p:spPr>
            <a:xfrm>
              <a:off x="7800931" y="2528258"/>
              <a:ext cx="39457" cy="39195"/>
            </a:xfrm>
            <a:custGeom>
              <a:avLst/>
              <a:gdLst/>
              <a:ahLst/>
              <a:cxnLst/>
              <a:rect l="l" t="t" r="r" b="b"/>
              <a:pathLst>
                <a:path w="1506" h="1496" extrusionOk="0">
                  <a:moveTo>
                    <a:pt x="614" y="0"/>
                  </a:moveTo>
                  <a:lnTo>
                    <a:pt x="1" y="614"/>
                  </a:lnTo>
                  <a:lnTo>
                    <a:pt x="883" y="1496"/>
                  </a:lnTo>
                  <a:lnTo>
                    <a:pt x="1506" y="882"/>
                  </a:lnTo>
                  <a:lnTo>
                    <a:pt x="614"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65"/>
            <p:cNvSpPr/>
            <p:nvPr/>
          </p:nvSpPr>
          <p:spPr>
            <a:xfrm>
              <a:off x="7513884" y="2611888"/>
              <a:ext cx="195662" cy="175068"/>
            </a:xfrm>
            <a:custGeom>
              <a:avLst/>
              <a:gdLst/>
              <a:ahLst/>
              <a:cxnLst/>
              <a:rect l="l" t="t" r="r" b="b"/>
              <a:pathLst>
                <a:path w="7468" h="6682" extrusionOk="0">
                  <a:moveTo>
                    <a:pt x="6231" y="0"/>
                  </a:moveTo>
                  <a:lnTo>
                    <a:pt x="1" y="6231"/>
                  </a:lnTo>
                  <a:cubicBezTo>
                    <a:pt x="84" y="6538"/>
                    <a:pt x="472" y="6682"/>
                    <a:pt x="1011" y="6682"/>
                  </a:cubicBezTo>
                  <a:cubicBezTo>
                    <a:pt x="2642" y="6682"/>
                    <a:pt x="5653" y="5363"/>
                    <a:pt x="5761" y="3259"/>
                  </a:cubicBezTo>
                  <a:cubicBezTo>
                    <a:pt x="5790" y="3010"/>
                    <a:pt x="5905" y="2780"/>
                    <a:pt x="6097" y="2617"/>
                  </a:cubicBezTo>
                  <a:lnTo>
                    <a:pt x="7468" y="1237"/>
                  </a:lnTo>
                  <a:lnTo>
                    <a:pt x="6231" y="0"/>
                  </a:ln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65"/>
            <p:cNvSpPr/>
            <p:nvPr/>
          </p:nvSpPr>
          <p:spPr>
            <a:xfrm>
              <a:off x="7513884" y="2626691"/>
              <a:ext cx="195426" cy="160370"/>
            </a:xfrm>
            <a:custGeom>
              <a:avLst/>
              <a:gdLst/>
              <a:ahLst/>
              <a:cxnLst/>
              <a:rect l="l" t="t" r="r" b="b"/>
              <a:pathLst>
                <a:path w="7459" h="6121" extrusionOk="0">
                  <a:moveTo>
                    <a:pt x="6787" y="1"/>
                  </a:moveTo>
                  <a:lnTo>
                    <a:pt x="5407" y="1371"/>
                  </a:lnTo>
                  <a:cubicBezTo>
                    <a:pt x="5225" y="1534"/>
                    <a:pt x="5110" y="1764"/>
                    <a:pt x="5081" y="2014"/>
                  </a:cubicBezTo>
                  <a:cubicBezTo>
                    <a:pt x="4968" y="4114"/>
                    <a:pt x="1958" y="5437"/>
                    <a:pt x="326" y="5437"/>
                  </a:cubicBezTo>
                  <a:cubicBezTo>
                    <a:pt x="297" y="5437"/>
                    <a:pt x="268" y="5436"/>
                    <a:pt x="240" y="5436"/>
                  </a:cubicBezTo>
                  <a:lnTo>
                    <a:pt x="1" y="5675"/>
                  </a:lnTo>
                  <a:cubicBezTo>
                    <a:pt x="81" y="5978"/>
                    <a:pt x="465" y="6121"/>
                    <a:pt x="1000" y="6121"/>
                  </a:cubicBezTo>
                  <a:cubicBezTo>
                    <a:pt x="2628" y="6121"/>
                    <a:pt x="5653" y="4801"/>
                    <a:pt x="5761" y="2694"/>
                  </a:cubicBezTo>
                  <a:cubicBezTo>
                    <a:pt x="5790" y="2455"/>
                    <a:pt x="5905" y="2225"/>
                    <a:pt x="6087" y="2052"/>
                  </a:cubicBezTo>
                  <a:lnTo>
                    <a:pt x="7458" y="681"/>
                  </a:lnTo>
                  <a:lnTo>
                    <a:pt x="6787" y="1"/>
                  </a:ln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3" name="Google Shape;9193;p65"/>
          <p:cNvGrpSpPr/>
          <p:nvPr/>
        </p:nvGrpSpPr>
        <p:grpSpPr>
          <a:xfrm>
            <a:off x="5777767" y="3804826"/>
            <a:ext cx="258699" cy="362136"/>
            <a:chOff x="5777767" y="3804826"/>
            <a:chExt cx="258699" cy="362136"/>
          </a:xfrm>
        </p:grpSpPr>
        <p:sp>
          <p:nvSpPr>
            <p:cNvPr id="9194" name="Google Shape;9194;p65"/>
            <p:cNvSpPr/>
            <p:nvPr/>
          </p:nvSpPr>
          <p:spPr>
            <a:xfrm>
              <a:off x="5777767" y="3804826"/>
              <a:ext cx="258699" cy="362136"/>
            </a:xfrm>
            <a:custGeom>
              <a:avLst/>
              <a:gdLst/>
              <a:ahLst/>
              <a:cxnLst/>
              <a:rect l="l" t="t" r="r" b="b"/>
              <a:pathLst>
                <a:path w="9874" h="13822" extrusionOk="0">
                  <a:moveTo>
                    <a:pt x="5867" y="0"/>
                  </a:moveTo>
                  <a:cubicBezTo>
                    <a:pt x="5620" y="0"/>
                    <a:pt x="5369" y="28"/>
                    <a:pt x="5119" y="85"/>
                  </a:cubicBezTo>
                  <a:cubicBezTo>
                    <a:pt x="4669" y="200"/>
                    <a:pt x="4238" y="382"/>
                    <a:pt x="3835" y="622"/>
                  </a:cubicBezTo>
                  <a:cubicBezTo>
                    <a:pt x="3528" y="804"/>
                    <a:pt x="3260" y="1043"/>
                    <a:pt x="3039" y="1312"/>
                  </a:cubicBezTo>
                  <a:cubicBezTo>
                    <a:pt x="2685" y="1743"/>
                    <a:pt x="2196" y="2031"/>
                    <a:pt x="1659" y="2136"/>
                  </a:cubicBezTo>
                  <a:cubicBezTo>
                    <a:pt x="1448" y="2174"/>
                    <a:pt x="1266" y="2318"/>
                    <a:pt x="1180" y="2520"/>
                  </a:cubicBezTo>
                  <a:cubicBezTo>
                    <a:pt x="979" y="2980"/>
                    <a:pt x="739" y="3814"/>
                    <a:pt x="1266" y="4427"/>
                  </a:cubicBezTo>
                  <a:cubicBezTo>
                    <a:pt x="2033" y="5328"/>
                    <a:pt x="1" y="6833"/>
                    <a:pt x="1266" y="9095"/>
                  </a:cubicBezTo>
                  <a:cubicBezTo>
                    <a:pt x="1669" y="9804"/>
                    <a:pt x="1410" y="10677"/>
                    <a:pt x="1324" y="11434"/>
                  </a:cubicBezTo>
                  <a:cubicBezTo>
                    <a:pt x="1218" y="12162"/>
                    <a:pt x="1496" y="12891"/>
                    <a:pt x="2062" y="13361"/>
                  </a:cubicBezTo>
                  <a:cubicBezTo>
                    <a:pt x="2416" y="13659"/>
                    <a:pt x="2870" y="13821"/>
                    <a:pt x="3344" y="13821"/>
                  </a:cubicBezTo>
                  <a:cubicBezTo>
                    <a:pt x="3357" y="13821"/>
                    <a:pt x="3371" y="13821"/>
                    <a:pt x="3384" y="13821"/>
                  </a:cubicBezTo>
                  <a:cubicBezTo>
                    <a:pt x="4103" y="13802"/>
                    <a:pt x="4774" y="13437"/>
                    <a:pt x="5196" y="12853"/>
                  </a:cubicBezTo>
                  <a:lnTo>
                    <a:pt x="5963" y="11769"/>
                  </a:lnTo>
                  <a:lnTo>
                    <a:pt x="5944" y="11769"/>
                  </a:lnTo>
                  <a:lnTo>
                    <a:pt x="6509" y="11012"/>
                  </a:lnTo>
                  <a:lnTo>
                    <a:pt x="7497" y="9622"/>
                  </a:lnTo>
                  <a:cubicBezTo>
                    <a:pt x="9471" y="6574"/>
                    <a:pt x="9874" y="4053"/>
                    <a:pt x="8925" y="1973"/>
                  </a:cubicBezTo>
                  <a:cubicBezTo>
                    <a:pt x="8370" y="750"/>
                    <a:pt x="7160" y="0"/>
                    <a:pt x="5867"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65"/>
            <p:cNvSpPr/>
            <p:nvPr/>
          </p:nvSpPr>
          <p:spPr>
            <a:xfrm>
              <a:off x="5820211" y="3822852"/>
              <a:ext cx="216255" cy="344085"/>
            </a:xfrm>
            <a:custGeom>
              <a:avLst/>
              <a:gdLst/>
              <a:ahLst/>
              <a:cxnLst/>
              <a:rect l="l" t="t" r="r" b="b"/>
              <a:pathLst>
                <a:path w="8254" h="13133" extrusionOk="0">
                  <a:moveTo>
                    <a:pt x="6270" y="1"/>
                  </a:moveTo>
                  <a:cubicBezTo>
                    <a:pt x="6433" y="202"/>
                    <a:pt x="6567" y="432"/>
                    <a:pt x="6672" y="672"/>
                  </a:cubicBezTo>
                  <a:cubicBezTo>
                    <a:pt x="7612" y="2742"/>
                    <a:pt x="7199" y="5263"/>
                    <a:pt x="5234" y="8292"/>
                  </a:cubicBezTo>
                  <a:lnTo>
                    <a:pt x="4247" y="9682"/>
                  </a:lnTo>
                  <a:lnTo>
                    <a:pt x="3682" y="10449"/>
                  </a:lnTo>
                  <a:lnTo>
                    <a:pt x="3701" y="10449"/>
                  </a:lnTo>
                  <a:lnTo>
                    <a:pt x="2934" y="11513"/>
                  </a:lnTo>
                  <a:cubicBezTo>
                    <a:pt x="2512" y="12117"/>
                    <a:pt x="1822" y="12481"/>
                    <a:pt x="1074" y="12490"/>
                  </a:cubicBezTo>
                  <a:cubicBezTo>
                    <a:pt x="700" y="12490"/>
                    <a:pt x="317" y="12385"/>
                    <a:pt x="1" y="12184"/>
                  </a:cubicBezTo>
                  <a:lnTo>
                    <a:pt x="1" y="12184"/>
                  </a:lnTo>
                  <a:cubicBezTo>
                    <a:pt x="116" y="12366"/>
                    <a:pt x="260" y="12529"/>
                    <a:pt x="432" y="12673"/>
                  </a:cubicBezTo>
                  <a:cubicBezTo>
                    <a:pt x="796" y="12970"/>
                    <a:pt x="1247" y="13133"/>
                    <a:pt x="1717" y="13133"/>
                  </a:cubicBezTo>
                  <a:cubicBezTo>
                    <a:pt x="2455" y="13123"/>
                    <a:pt x="3145" y="12759"/>
                    <a:pt x="3576" y="12155"/>
                  </a:cubicBezTo>
                  <a:lnTo>
                    <a:pt x="4333" y="11091"/>
                  </a:lnTo>
                  <a:lnTo>
                    <a:pt x="4314" y="11091"/>
                  </a:lnTo>
                  <a:lnTo>
                    <a:pt x="4880" y="10324"/>
                  </a:lnTo>
                  <a:lnTo>
                    <a:pt x="5877" y="8944"/>
                  </a:lnTo>
                  <a:cubicBezTo>
                    <a:pt x="7842" y="5905"/>
                    <a:pt x="8254" y="3384"/>
                    <a:pt x="7314" y="1314"/>
                  </a:cubicBezTo>
                  <a:cubicBezTo>
                    <a:pt x="7084" y="796"/>
                    <a:pt x="6720" y="346"/>
                    <a:pt x="6270"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65"/>
            <p:cNvSpPr/>
            <p:nvPr/>
          </p:nvSpPr>
          <p:spPr>
            <a:xfrm>
              <a:off x="5841067" y="3853427"/>
              <a:ext cx="154973" cy="205775"/>
            </a:xfrm>
            <a:custGeom>
              <a:avLst/>
              <a:gdLst/>
              <a:ahLst/>
              <a:cxnLst/>
              <a:rect l="l" t="t" r="r" b="b"/>
              <a:pathLst>
                <a:path w="5915" h="7854" extrusionOk="0">
                  <a:moveTo>
                    <a:pt x="2982" y="0"/>
                  </a:moveTo>
                  <a:cubicBezTo>
                    <a:pt x="2860" y="0"/>
                    <a:pt x="2738" y="7"/>
                    <a:pt x="2617" y="22"/>
                  </a:cubicBezTo>
                  <a:cubicBezTo>
                    <a:pt x="2128" y="32"/>
                    <a:pt x="1965" y="224"/>
                    <a:pt x="1965" y="224"/>
                  </a:cubicBezTo>
                  <a:cubicBezTo>
                    <a:pt x="1515" y="463"/>
                    <a:pt x="1199" y="895"/>
                    <a:pt x="1103" y="1383"/>
                  </a:cubicBezTo>
                  <a:cubicBezTo>
                    <a:pt x="1064" y="1585"/>
                    <a:pt x="1045" y="1786"/>
                    <a:pt x="1036" y="1987"/>
                  </a:cubicBezTo>
                  <a:cubicBezTo>
                    <a:pt x="1026" y="2831"/>
                    <a:pt x="1429" y="3636"/>
                    <a:pt x="2119" y="4125"/>
                  </a:cubicBezTo>
                  <a:lnTo>
                    <a:pt x="2560" y="4432"/>
                  </a:lnTo>
                  <a:cubicBezTo>
                    <a:pt x="2646" y="4489"/>
                    <a:pt x="2713" y="4585"/>
                    <a:pt x="2732" y="4700"/>
                  </a:cubicBezTo>
                  <a:cubicBezTo>
                    <a:pt x="2771" y="4834"/>
                    <a:pt x="2742" y="4988"/>
                    <a:pt x="2656" y="5103"/>
                  </a:cubicBezTo>
                  <a:cubicBezTo>
                    <a:pt x="2566" y="5209"/>
                    <a:pt x="2441" y="5263"/>
                    <a:pt x="2314" y="5263"/>
                  </a:cubicBezTo>
                  <a:cubicBezTo>
                    <a:pt x="2223" y="5263"/>
                    <a:pt x="2132" y="5235"/>
                    <a:pt x="2052" y="5179"/>
                  </a:cubicBezTo>
                  <a:lnTo>
                    <a:pt x="882" y="4355"/>
                  </a:lnTo>
                  <a:cubicBezTo>
                    <a:pt x="852" y="4332"/>
                    <a:pt x="819" y="4322"/>
                    <a:pt x="786" y="4322"/>
                  </a:cubicBezTo>
                  <a:cubicBezTo>
                    <a:pt x="694" y="4322"/>
                    <a:pt x="609" y="4402"/>
                    <a:pt x="623" y="4508"/>
                  </a:cubicBezTo>
                  <a:cubicBezTo>
                    <a:pt x="729" y="5333"/>
                    <a:pt x="671" y="6061"/>
                    <a:pt x="413" y="6684"/>
                  </a:cubicBezTo>
                  <a:lnTo>
                    <a:pt x="115" y="7326"/>
                  </a:lnTo>
                  <a:cubicBezTo>
                    <a:pt x="0" y="7566"/>
                    <a:pt x="182" y="7844"/>
                    <a:pt x="451" y="7854"/>
                  </a:cubicBezTo>
                  <a:cubicBezTo>
                    <a:pt x="681" y="7834"/>
                    <a:pt x="901" y="7719"/>
                    <a:pt x="1036" y="7537"/>
                  </a:cubicBezTo>
                  <a:lnTo>
                    <a:pt x="1361" y="7048"/>
                  </a:lnTo>
                  <a:cubicBezTo>
                    <a:pt x="3911" y="6358"/>
                    <a:pt x="4390" y="4441"/>
                    <a:pt x="3633" y="1805"/>
                  </a:cubicBezTo>
                  <a:cubicBezTo>
                    <a:pt x="3585" y="1652"/>
                    <a:pt x="3643" y="1489"/>
                    <a:pt x="3777" y="1412"/>
                  </a:cubicBezTo>
                  <a:cubicBezTo>
                    <a:pt x="3832" y="1385"/>
                    <a:pt x="3891" y="1372"/>
                    <a:pt x="3950" y="1372"/>
                  </a:cubicBezTo>
                  <a:cubicBezTo>
                    <a:pt x="4036" y="1372"/>
                    <a:pt x="4121" y="1399"/>
                    <a:pt x="4189" y="1451"/>
                  </a:cubicBezTo>
                  <a:cubicBezTo>
                    <a:pt x="4208" y="1470"/>
                    <a:pt x="4228" y="1479"/>
                    <a:pt x="4247" y="1498"/>
                  </a:cubicBezTo>
                  <a:cubicBezTo>
                    <a:pt x="4946" y="2936"/>
                    <a:pt x="5071" y="4259"/>
                    <a:pt x="4429" y="5793"/>
                  </a:cubicBezTo>
                  <a:cubicBezTo>
                    <a:pt x="4390" y="5902"/>
                    <a:pt x="4476" y="5989"/>
                    <a:pt x="4566" y="5989"/>
                  </a:cubicBezTo>
                  <a:cubicBezTo>
                    <a:pt x="4611" y="5989"/>
                    <a:pt x="4656" y="5968"/>
                    <a:pt x="4688" y="5917"/>
                  </a:cubicBezTo>
                  <a:cubicBezTo>
                    <a:pt x="5608" y="4422"/>
                    <a:pt x="5915" y="2975"/>
                    <a:pt x="5454" y="1604"/>
                  </a:cubicBezTo>
                  <a:cubicBezTo>
                    <a:pt x="5253" y="1010"/>
                    <a:pt x="4803" y="521"/>
                    <a:pt x="4228" y="262"/>
                  </a:cubicBezTo>
                  <a:cubicBezTo>
                    <a:pt x="3832" y="90"/>
                    <a:pt x="3408" y="0"/>
                    <a:pt x="2982"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7" name="Google Shape;9197;p65"/>
          <p:cNvGrpSpPr/>
          <p:nvPr/>
        </p:nvGrpSpPr>
        <p:grpSpPr>
          <a:xfrm>
            <a:off x="7953101" y="2436584"/>
            <a:ext cx="361691" cy="362163"/>
            <a:chOff x="7953101" y="2436584"/>
            <a:chExt cx="361691" cy="362163"/>
          </a:xfrm>
        </p:grpSpPr>
        <p:sp>
          <p:nvSpPr>
            <p:cNvPr id="9198" name="Google Shape;9198;p65"/>
            <p:cNvSpPr/>
            <p:nvPr/>
          </p:nvSpPr>
          <p:spPr>
            <a:xfrm>
              <a:off x="7960673" y="2452906"/>
              <a:ext cx="304392" cy="345840"/>
            </a:xfrm>
            <a:custGeom>
              <a:avLst/>
              <a:gdLst/>
              <a:ahLst/>
              <a:cxnLst/>
              <a:rect l="l" t="t" r="r" b="b"/>
              <a:pathLst>
                <a:path w="11618" h="13200" extrusionOk="0">
                  <a:moveTo>
                    <a:pt x="1294" y="1"/>
                  </a:moveTo>
                  <a:cubicBezTo>
                    <a:pt x="575" y="1"/>
                    <a:pt x="0" y="585"/>
                    <a:pt x="0" y="1304"/>
                  </a:cubicBezTo>
                  <a:lnTo>
                    <a:pt x="0" y="3116"/>
                  </a:lnTo>
                  <a:lnTo>
                    <a:pt x="546" y="2943"/>
                  </a:lnTo>
                  <a:lnTo>
                    <a:pt x="546" y="2339"/>
                  </a:lnTo>
                  <a:lnTo>
                    <a:pt x="546" y="1304"/>
                  </a:lnTo>
                  <a:cubicBezTo>
                    <a:pt x="546" y="892"/>
                    <a:pt x="882" y="557"/>
                    <a:pt x="1294" y="557"/>
                  </a:cubicBezTo>
                  <a:lnTo>
                    <a:pt x="2157" y="557"/>
                  </a:lnTo>
                  <a:lnTo>
                    <a:pt x="2157" y="1"/>
                  </a:lnTo>
                  <a:close/>
                  <a:moveTo>
                    <a:pt x="6614" y="10"/>
                  </a:moveTo>
                  <a:lnTo>
                    <a:pt x="6614" y="557"/>
                  </a:lnTo>
                  <a:lnTo>
                    <a:pt x="7486" y="557"/>
                  </a:lnTo>
                  <a:cubicBezTo>
                    <a:pt x="7898" y="557"/>
                    <a:pt x="8234" y="892"/>
                    <a:pt x="8234" y="1304"/>
                  </a:cubicBezTo>
                  <a:lnTo>
                    <a:pt x="8234" y="2339"/>
                  </a:lnTo>
                  <a:lnTo>
                    <a:pt x="8234" y="2943"/>
                  </a:lnTo>
                  <a:lnTo>
                    <a:pt x="8780" y="3116"/>
                  </a:lnTo>
                  <a:lnTo>
                    <a:pt x="8780" y="1304"/>
                  </a:lnTo>
                  <a:cubicBezTo>
                    <a:pt x="8780" y="585"/>
                    <a:pt x="8205" y="10"/>
                    <a:pt x="7486" y="10"/>
                  </a:cubicBezTo>
                  <a:close/>
                  <a:moveTo>
                    <a:pt x="11071" y="8963"/>
                  </a:moveTo>
                  <a:lnTo>
                    <a:pt x="11071" y="10554"/>
                  </a:lnTo>
                  <a:cubicBezTo>
                    <a:pt x="11071" y="11714"/>
                    <a:pt x="10132" y="12644"/>
                    <a:pt x="8982" y="12653"/>
                  </a:cubicBezTo>
                  <a:lnTo>
                    <a:pt x="6748" y="12653"/>
                  </a:lnTo>
                  <a:cubicBezTo>
                    <a:pt x="5598" y="12644"/>
                    <a:pt x="4659" y="11714"/>
                    <a:pt x="4659" y="10554"/>
                  </a:cubicBezTo>
                  <a:lnTo>
                    <a:pt x="4659" y="9327"/>
                  </a:lnTo>
                  <a:lnTo>
                    <a:pt x="4103" y="9327"/>
                  </a:lnTo>
                  <a:lnTo>
                    <a:pt x="4103" y="9845"/>
                  </a:lnTo>
                  <a:lnTo>
                    <a:pt x="4103" y="10554"/>
                  </a:lnTo>
                  <a:cubicBezTo>
                    <a:pt x="4103" y="12011"/>
                    <a:pt x="5291" y="13200"/>
                    <a:pt x="6748" y="13200"/>
                  </a:cubicBezTo>
                  <a:lnTo>
                    <a:pt x="8982" y="13200"/>
                  </a:lnTo>
                  <a:cubicBezTo>
                    <a:pt x="10439" y="13200"/>
                    <a:pt x="11618" y="12011"/>
                    <a:pt x="11618" y="10554"/>
                  </a:cubicBezTo>
                  <a:lnTo>
                    <a:pt x="11618" y="8963"/>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65"/>
            <p:cNvSpPr/>
            <p:nvPr/>
          </p:nvSpPr>
          <p:spPr>
            <a:xfrm>
              <a:off x="8012156" y="2436846"/>
              <a:ext cx="40453" cy="46977"/>
            </a:xfrm>
            <a:custGeom>
              <a:avLst/>
              <a:gdLst/>
              <a:ahLst/>
              <a:cxnLst/>
              <a:rect l="l" t="t" r="r" b="b"/>
              <a:pathLst>
                <a:path w="1544" h="1793" extrusionOk="0">
                  <a:moveTo>
                    <a:pt x="383" y="0"/>
                  </a:moveTo>
                  <a:cubicBezTo>
                    <a:pt x="173" y="0"/>
                    <a:pt x="0" y="163"/>
                    <a:pt x="0" y="374"/>
                  </a:cubicBezTo>
                  <a:lnTo>
                    <a:pt x="0" y="1419"/>
                  </a:lnTo>
                  <a:cubicBezTo>
                    <a:pt x="0" y="1630"/>
                    <a:pt x="173" y="1793"/>
                    <a:pt x="383" y="1793"/>
                  </a:cubicBezTo>
                  <a:lnTo>
                    <a:pt x="642" y="1793"/>
                  </a:lnTo>
                  <a:cubicBezTo>
                    <a:pt x="1141" y="1793"/>
                    <a:pt x="1543" y="1390"/>
                    <a:pt x="1543" y="892"/>
                  </a:cubicBezTo>
                  <a:cubicBezTo>
                    <a:pt x="1543" y="403"/>
                    <a:pt x="1141" y="0"/>
                    <a:pt x="64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65"/>
            <p:cNvSpPr/>
            <p:nvPr/>
          </p:nvSpPr>
          <p:spPr>
            <a:xfrm>
              <a:off x="8012156" y="2436584"/>
              <a:ext cx="23108" cy="47239"/>
            </a:xfrm>
            <a:custGeom>
              <a:avLst/>
              <a:gdLst/>
              <a:ahLst/>
              <a:cxnLst/>
              <a:rect l="l" t="t" r="r" b="b"/>
              <a:pathLst>
                <a:path w="882" h="1803" extrusionOk="0">
                  <a:moveTo>
                    <a:pt x="383" y="1"/>
                  </a:moveTo>
                  <a:cubicBezTo>
                    <a:pt x="173" y="1"/>
                    <a:pt x="0" y="164"/>
                    <a:pt x="0" y="374"/>
                  </a:cubicBezTo>
                  <a:lnTo>
                    <a:pt x="0" y="1419"/>
                  </a:lnTo>
                  <a:cubicBezTo>
                    <a:pt x="0" y="1630"/>
                    <a:pt x="173" y="1803"/>
                    <a:pt x="383" y="1803"/>
                  </a:cubicBezTo>
                  <a:lnTo>
                    <a:pt x="642" y="1803"/>
                  </a:lnTo>
                  <a:cubicBezTo>
                    <a:pt x="729" y="1803"/>
                    <a:pt x="805" y="1793"/>
                    <a:pt x="882" y="1764"/>
                  </a:cubicBezTo>
                  <a:cubicBezTo>
                    <a:pt x="738" y="1716"/>
                    <a:pt x="642" y="1573"/>
                    <a:pt x="642" y="1419"/>
                  </a:cubicBezTo>
                  <a:lnTo>
                    <a:pt x="642" y="384"/>
                  </a:lnTo>
                  <a:cubicBezTo>
                    <a:pt x="642" y="231"/>
                    <a:pt x="738" y="87"/>
                    <a:pt x="872" y="29"/>
                  </a:cubicBezTo>
                  <a:cubicBezTo>
                    <a:pt x="796" y="10"/>
                    <a:pt x="719" y="1"/>
                    <a:pt x="642"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65"/>
            <p:cNvSpPr/>
            <p:nvPr/>
          </p:nvSpPr>
          <p:spPr>
            <a:xfrm>
              <a:off x="8098773" y="2436846"/>
              <a:ext cx="40479" cy="46977"/>
            </a:xfrm>
            <a:custGeom>
              <a:avLst/>
              <a:gdLst/>
              <a:ahLst/>
              <a:cxnLst/>
              <a:rect l="l" t="t" r="r" b="b"/>
              <a:pathLst>
                <a:path w="1545" h="1793" extrusionOk="0">
                  <a:moveTo>
                    <a:pt x="902" y="0"/>
                  </a:moveTo>
                  <a:cubicBezTo>
                    <a:pt x="404" y="0"/>
                    <a:pt x="1" y="403"/>
                    <a:pt x="1" y="892"/>
                  </a:cubicBezTo>
                  <a:cubicBezTo>
                    <a:pt x="1" y="1390"/>
                    <a:pt x="404" y="1793"/>
                    <a:pt x="902" y="1793"/>
                  </a:cubicBezTo>
                  <a:lnTo>
                    <a:pt x="1170" y="1793"/>
                  </a:lnTo>
                  <a:cubicBezTo>
                    <a:pt x="1381" y="1793"/>
                    <a:pt x="1544" y="1630"/>
                    <a:pt x="1544" y="1419"/>
                  </a:cubicBezTo>
                  <a:lnTo>
                    <a:pt x="1544" y="374"/>
                  </a:lnTo>
                  <a:cubicBezTo>
                    <a:pt x="1544" y="163"/>
                    <a:pt x="1381" y="0"/>
                    <a:pt x="117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65"/>
            <p:cNvSpPr/>
            <p:nvPr/>
          </p:nvSpPr>
          <p:spPr>
            <a:xfrm>
              <a:off x="8116117" y="2436584"/>
              <a:ext cx="23135" cy="47239"/>
            </a:xfrm>
            <a:custGeom>
              <a:avLst/>
              <a:gdLst/>
              <a:ahLst/>
              <a:cxnLst/>
              <a:rect l="l" t="t" r="r" b="b"/>
              <a:pathLst>
                <a:path w="883" h="1803" extrusionOk="0">
                  <a:moveTo>
                    <a:pt x="240" y="1"/>
                  </a:moveTo>
                  <a:cubicBezTo>
                    <a:pt x="154" y="1"/>
                    <a:pt x="77" y="10"/>
                    <a:pt x="0" y="39"/>
                  </a:cubicBezTo>
                  <a:cubicBezTo>
                    <a:pt x="135" y="96"/>
                    <a:pt x="230" y="231"/>
                    <a:pt x="230" y="384"/>
                  </a:cubicBezTo>
                  <a:lnTo>
                    <a:pt x="230" y="1419"/>
                  </a:lnTo>
                  <a:cubicBezTo>
                    <a:pt x="230" y="1573"/>
                    <a:pt x="135" y="1707"/>
                    <a:pt x="0" y="1764"/>
                  </a:cubicBezTo>
                  <a:cubicBezTo>
                    <a:pt x="77" y="1793"/>
                    <a:pt x="154" y="1803"/>
                    <a:pt x="240" y="1803"/>
                  </a:cubicBezTo>
                  <a:lnTo>
                    <a:pt x="508" y="1803"/>
                  </a:lnTo>
                  <a:cubicBezTo>
                    <a:pt x="719" y="1803"/>
                    <a:pt x="882" y="1630"/>
                    <a:pt x="882" y="1419"/>
                  </a:cubicBezTo>
                  <a:lnTo>
                    <a:pt x="882" y="384"/>
                  </a:lnTo>
                  <a:cubicBezTo>
                    <a:pt x="882" y="173"/>
                    <a:pt x="719" y="1"/>
                    <a:pt x="508"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65"/>
            <p:cNvSpPr/>
            <p:nvPr/>
          </p:nvSpPr>
          <p:spPr>
            <a:xfrm>
              <a:off x="8204254" y="2591085"/>
              <a:ext cx="108023" cy="102940"/>
            </a:xfrm>
            <a:custGeom>
              <a:avLst/>
              <a:gdLst/>
              <a:ahLst/>
              <a:cxnLst/>
              <a:rect l="l" t="t" r="r" b="b"/>
              <a:pathLst>
                <a:path w="4123" h="3929" extrusionOk="0">
                  <a:moveTo>
                    <a:pt x="2062" y="1"/>
                  </a:moveTo>
                  <a:cubicBezTo>
                    <a:pt x="1930" y="1"/>
                    <a:pt x="1798" y="13"/>
                    <a:pt x="1669" y="37"/>
                  </a:cubicBezTo>
                  <a:cubicBezTo>
                    <a:pt x="672" y="238"/>
                    <a:pt x="1" y="1158"/>
                    <a:pt x="97" y="2165"/>
                  </a:cubicBezTo>
                  <a:cubicBezTo>
                    <a:pt x="202" y="3171"/>
                    <a:pt x="1046" y="3929"/>
                    <a:pt x="2062" y="3929"/>
                  </a:cubicBezTo>
                  <a:cubicBezTo>
                    <a:pt x="3068" y="3929"/>
                    <a:pt x="3912" y="3171"/>
                    <a:pt x="4017" y="2165"/>
                  </a:cubicBezTo>
                  <a:cubicBezTo>
                    <a:pt x="4123" y="1158"/>
                    <a:pt x="3442" y="238"/>
                    <a:pt x="2455" y="37"/>
                  </a:cubicBezTo>
                  <a:cubicBezTo>
                    <a:pt x="2325" y="13"/>
                    <a:pt x="2194" y="1"/>
                    <a:pt x="2062"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65"/>
            <p:cNvSpPr/>
            <p:nvPr/>
          </p:nvSpPr>
          <p:spPr>
            <a:xfrm>
              <a:off x="8244183" y="2591085"/>
              <a:ext cx="70609" cy="102992"/>
            </a:xfrm>
            <a:custGeom>
              <a:avLst/>
              <a:gdLst/>
              <a:ahLst/>
              <a:cxnLst/>
              <a:rect l="l" t="t" r="r" b="b"/>
              <a:pathLst>
                <a:path w="2695" h="3931" extrusionOk="0">
                  <a:moveTo>
                    <a:pt x="538" y="1"/>
                  </a:moveTo>
                  <a:cubicBezTo>
                    <a:pt x="406" y="1"/>
                    <a:pt x="274" y="13"/>
                    <a:pt x="145" y="37"/>
                  </a:cubicBezTo>
                  <a:cubicBezTo>
                    <a:pt x="97" y="47"/>
                    <a:pt x="49" y="56"/>
                    <a:pt x="1" y="75"/>
                  </a:cubicBezTo>
                  <a:cubicBezTo>
                    <a:pt x="844" y="315"/>
                    <a:pt x="1429" y="1082"/>
                    <a:pt x="1429" y="1964"/>
                  </a:cubicBezTo>
                  <a:cubicBezTo>
                    <a:pt x="1429" y="2845"/>
                    <a:pt x="844" y="3612"/>
                    <a:pt x="1" y="3861"/>
                  </a:cubicBezTo>
                  <a:cubicBezTo>
                    <a:pt x="173" y="3908"/>
                    <a:pt x="346" y="3930"/>
                    <a:pt x="516" y="3930"/>
                  </a:cubicBezTo>
                  <a:cubicBezTo>
                    <a:pt x="1399" y="3930"/>
                    <a:pt x="2211" y="3332"/>
                    <a:pt x="2436" y="2424"/>
                  </a:cubicBezTo>
                  <a:cubicBezTo>
                    <a:pt x="2694" y="1350"/>
                    <a:pt x="2014" y="267"/>
                    <a:pt x="931" y="37"/>
                  </a:cubicBezTo>
                  <a:cubicBezTo>
                    <a:pt x="801" y="13"/>
                    <a:pt x="670" y="1"/>
                    <a:pt x="538" y="1"/>
                  </a:cubicBezTo>
                  <a:close/>
                </a:path>
              </a:pathLst>
            </a:custGeom>
            <a:solidFill>
              <a:srgbClr val="8997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65"/>
            <p:cNvSpPr/>
            <p:nvPr/>
          </p:nvSpPr>
          <p:spPr>
            <a:xfrm>
              <a:off x="8234646" y="2624936"/>
              <a:ext cx="40977" cy="35291"/>
            </a:xfrm>
            <a:custGeom>
              <a:avLst/>
              <a:gdLst/>
              <a:ahLst/>
              <a:cxnLst/>
              <a:rect l="l" t="t" r="r" b="b"/>
              <a:pathLst>
                <a:path w="1564" h="1347" extrusionOk="0">
                  <a:moveTo>
                    <a:pt x="892" y="1"/>
                  </a:moveTo>
                  <a:cubicBezTo>
                    <a:pt x="298" y="1"/>
                    <a:pt x="1" y="729"/>
                    <a:pt x="422" y="1151"/>
                  </a:cubicBezTo>
                  <a:cubicBezTo>
                    <a:pt x="558" y="1286"/>
                    <a:pt x="723" y="1346"/>
                    <a:pt x="886" y="1346"/>
                  </a:cubicBezTo>
                  <a:cubicBezTo>
                    <a:pt x="1231" y="1346"/>
                    <a:pt x="1563" y="1075"/>
                    <a:pt x="1563" y="672"/>
                  </a:cubicBezTo>
                  <a:cubicBezTo>
                    <a:pt x="1563" y="298"/>
                    <a:pt x="1266" y="1"/>
                    <a:pt x="892"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65"/>
            <p:cNvSpPr/>
            <p:nvPr/>
          </p:nvSpPr>
          <p:spPr>
            <a:xfrm>
              <a:off x="7953101" y="2520214"/>
              <a:ext cx="244446" cy="184867"/>
            </a:xfrm>
            <a:custGeom>
              <a:avLst/>
              <a:gdLst/>
              <a:ahLst/>
              <a:cxnLst/>
              <a:rect l="l" t="t" r="r" b="b"/>
              <a:pathLst>
                <a:path w="9330" h="7056" extrusionOk="0">
                  <a:moveTo>
                    <a:pt x="631" y="0"/>
                  </a:moveTo>
                  <a:cubicBezTo>
                    <a:pt x="319" y="0"/>
                    <a:pt x="0" y="233"/>
                    <a:pt x="69" y="652"/>
                  </a:cubicBezTo>
                  <a:lnTo>
                    <a:pt x="327" y="2761"/>
                  </a:lnTo>
                  <a:cubicBezTo>
                    <a:pt x="519" y="4285"/>
                    <a:pt x="1823" y="5435"/>
                    <a:pt x="3366" y="5435"/>
                  </a:cubicBezTo>
                  <a:lnTo>
                    <a:pt x="4104" y="5435"/>
                  </a:lnTo>
                  <a:lnTo>
                    <a:pt x="4104" y="6499"/>
                  </a:lnTo>
                  <a:cubicBezTo>
                    <a:pt x="4104" y="6806"/>
                    <a:pt x="4353" y="7055"/>
                    <a:pt x="4670" y="7055"/>
                  </a:cubicBezTo>
                  <a:cubicBezTo>
                    <a:pt x="4976" y="7055"/>
                    <a:pt x="5226" y="6806"/>
                    <a:pt x="5226" y="6499"/>
                  </a:cubicBezTo>
                  <a:lnTo>
                    <a:pt x="5226" y="5435"/>
                  </a:lnTo>
                  <a:lnTo>
                    <a:pt x="5964" y="5435"/>
                  </a:lnTo>
                  <a:cubicBezTo>
                    <a:pt x="7507" y="5435"/>
                    <a:pt x="8801" y="4285"/>
                    <a:pt x="9002" y="2752"/>
                  </a:cubicBezTo>
                  <a:lnTo>
                    <a:pt x="9261" y="652"/>
                  </a:lnTo>
                  <a:cubicBezTo>
                    <a:pt x="9329" y="233"/>
                    <a:pt x="9011" y="0"/>
                    <a:pt x="8699" y="0"/>
                  </a:cubicBezTo>
                  <a:cubicBezTo>
                    <a:pt x="8440" y="0"/>
                    <a:pt x="8185" y="161"/>
                    <a:pt x="8159" y="509"/>
                  </a:cubicBezTo>
                  <a:lnTo>
                    <a:pt x="7890" y="2617"/>
                  </a:lnTo>
                  <a:cubicBezTo>
                    <a:pt x="7775" y="3585"/>
                    <a:pt x="6951" y="4314"/>
                    <a:pt x="5973" y="4324"/>
                  </a:cubicBezTo>
                  <a:lnTo>
                    <a:pt x="3366" y="4324"/>
                  </a:lnTo>
                  <a:cubicBezTo>
                    <a:pt x="2379" y="4314"/>
                    <a:pt x="1554" y="3585"/>
                    <a:pt x="1439" y="2617"/>
                  </a:cubicBezTo>
                  <a:lnTo>
                    <a:pt x="1171" y="509"/>
                  </a:lnTo>
                  <a:cubicBezTo>
                    <a:pt x="1145" y="161"/>
                    <a:pt x="890" y="0"/>
                    <a:pt x="631"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7" name="Google Shape;9207;p65"/>
          <p:cNvGrpSpPr/>
          <p:nvPr/>
        </p:nvGrpSpPr>
        <p:grpSpPr>
          <a:xfrm>
            <a:off x="4859353" y="3355130"/>
            <a:ext cx="373481" cy="362267"/>
            <a:chOff x="4859353" y="3355130"/>
            <a:chExt cx="373481" cy="362267"/>
          </a:xfrm>
        </p:grpSpPr>
        <p:sp>
          <p:nvSpPr>
            <p:cNvPr id="9208" name="Google Shape;9208;p65"/>
            <p:cNvSpPr/>
            <p:nvPr/>
          </p:nvSpPr>
          <p:spPr>
            <a:xfrm>
              <a:off x="4859353" y="3355130"/>
              <a:ext cx="373219" cy="362005"/>
            </a:xfrm>
            <a:custGeom>
              <a:avLst/>
              <a:gdLst/>
              <a:ahLst/>
              <a:cxnLst/>
              <a:rect l="l" t="t" r="r" b="b"/>
              <a:pathLst>
                <a:path w="14245" h="13817" extrusionOk="0">
                  <a:moveTo>
                    <a:pt x="11398" y="0"/>
                  </a:moveTo>
                  <a:cubicBezTo>
                    <a:pt x="11111" y="0"/>
                    <a:pt x="10823" y="110"/>
                    <a:pt x="10603" y="331"/>
                  </a:cubicBezTo>
                  <a:lnTo>
                    <a:pt x="6481" y="4462"/>
                  </a:lnTo>
                  <a:cubicBezTo>
                    <a:pt x="5685" y="5248"/>
                    <a:pt x="5081" y="6187"/>
                    <a:pt x="4679" y="7232"/>
                  </a:cubicBezTo>
                  <a:cubicBezTo>
                    <a:pt x="4410" y="7941"/>
                    <a:pt x="4037" y="8603"/>
                    <a:pt x="3576" y="9207"/>
                  </a:cubicBezTo>
                  <a:lnTo>
                    <a:pt x="2896" y="10012"/>
                  </a:lnTo>
                  <a:lnTo>
                    <a:pt x="586" y="12322"/>
                  </a:lnTo>
                  <a:cubicBezTo>
                    <a:pt x="1" y="12966"/>
                    <a:pt x="571" y="13816"/>
                    <a:pt x="1246" y="13816"/>
                  </a:cubicBezTo>
                  <a:cubicBezTo>
                    <a:pt x="1444" y="13816"/>
                    <a:pt x="1652" y="13743"/>
                    <a:pt x="1841" y="13568"/>
                  </a:cubicBezTo>
                  <a:lnTo>
                    <a:pt x="4152" y="11268"/>
                  </a:lnTo>
                  <a:cubicBezTo>
                    <a:pt x="4928" y="10472"/>
                    <a:pt x="5877" y="9859"/>
                    <a:pt x="6912" y="9466"/>
                  </a:cubicBezTo>
                  <a:cubicBezTo>
                    <a:pt x="7957" y="9073"/>
                    <a:pt x="8896" y="8459"/>
                    <a:pt x="9682" y="7673"/>
                  </a:cubicBezTo>
                  <a:lnTo>
                    <a:pt x="13814" y="3542"/>
                  </a:lnTo>
                  <a:cubicBezTo>
                    <a:pt x="14245" y="3101"/>
                    <a:pt x="14245" y="2392"/>
                    <a:pt x="13814" y="1951"/>
                  </a:cubicBezTo>
                  <a:lnTo>
                    <a:pt x="12194" y="331"/>
                  </a:lnTo>
                  <a:cubicBezTo>
                    <a:pt x="11973" y="110"/>
                    <a:pt x="11686" y="0"/>
                    <a:pt x="11398"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65"/>
            <p:cNvSpPr/>
            <p:nvPr/>
          </p:nvSpPr>
          <p:spPr>
            <a:xfrm>
              <a:off x="4868418" y="3388142"/>
              <a:ext cx="364154" cy="329255"/>
            </a:xfrm>
            <a:custGeom>
              <a:avLst/>
              <a:gdLst/>
              <a:ahLst/>
              <a:cxnLst/>
              <a:rect l="l" t="t" r="r" b="b"/>
              <a:pathLst>
                <a:path w="13899" h="12567" extrusionOk="0">
                  <a:moveTo>
                    <a:pt x="12758" y="1"/>
                  </a:moveTo>
                  <a:lnTo>
                    <a:pt x="12758" y="1"/>
                  </a:lnTo>
                  <a:cubicBezTo>
                    <a:pt x="13199" y="442"/>
                    <a:pt x="13199" y="1151"/>
                    <a:pt x="12758" y="1592"/>
                  </a:cubicBezTo>
                  <a:lnTo>
                    <a:pt x="8637" y="5723"/>
                  </a:lnTo>
                  <a:cubicBezTo>
                    <a:pt x="7851" y="6509"/>
                    <a:pt x="6902" y="7122"/>
                    <a:pt x="5866" y="7515"/>
                  </a:cubicBezTo>
                  <a:cubicBezTo>
                    <a:pt x="4822" y="7908"/>
                    <a:pt x="3882" y="8522"/>
                    <a:pt x="3096" y="9317"/>
                  </a:cubicBezTo>
                  <a:lnTo>
                    <a:pt x="796" y="11608"/>
                  </a:lnTo>
                  <a:cubicBezTo>
                    <a:pt x="626" y="11771"/>
                    <a:pt x="399" y="11864"/>
                    <a:pt x="167" y="11864"/>
                  </a:cubicBezTo>
                  <a:cubicBezTo>
                    <a:pt x="112" y="11864"/>
                    <a:pt x="56" y="11859"/>
                    <a:pt x="0" y="11848"/>
                  </a:cubicBezTo>
                  <a:lnTo>
                    <a:pt x="0" y="11848"/>
                  </a:lnTo>
                  <a:cubicBezTo>
                    <a:pt x="29" y="12021"/>
                    <a:pt x="115" y="12183"/>
                    <a:pt x="240" y="12308"/>
                  </a:cubicBezTo>
                  <a:cubicBezTo>
                    <a:pt x="412" y="12481"/>
                    <a:pt x="640" y="12567"/>
                    <a:pt x="868" y="12567"/>
                  </a:cubicBezTo>
                  <a:cubicBezTo>
                    <a:pt x="1095" y="12567"/>
                    <a:pt x="1323" y="12481"/>
                    <a:pt x="1495" y="12308"/>
                  </a:cubicBezTo>
                  <a:lnTo>
                    <a:pt x="3796" y="9998"/>
                  </a:lnTo>
                  <a:cubicBezTo>
                    <a:pt x="4582" y="9212"/>
                    <a:pt x="5531" y="8599"/>
                    <a:pt x="6566" y="8206"/>
                  </a:cubicBezTo>
                  <a:cubicBezTo>
                    <a:pt x="7611" y="7803"/>
                    <a:pt x="8550" y="7199"/>
                    <a:pt x="9336" y="6404"/>
                  </a:cubicBezTo>
                  <a:lnTo>
                    <a:pt x="13468" y="2282"/>
                  </a:lnTo>
                  <a:cubicBezTo>
                    <a:pt x="13889" y="1841"/>
                    <a:pt x="13899" y="1141"/>
                    <a:pt x="13468" y="710"/>
                  </a:cubicBezTo>
                  <a:lnTo>
                    <a:pt x="12758" y="1"/>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65"/>
            <p:cNvSpPr/>
            <p:nvPr/>
          </p:nvSpPr>
          <p:spPr>
            <a:xfrm>
              <a:off x="4969497" y="3355627"/>
              <a:ext cx="263336" cy="251415"/>
            </a:xfrm>
            <a:custGeom>
              <a:avLst/>
              <a:gdLst/>
              <a:ahLst/>
              <a:cxnLst/>
              <a:rect l="l" t="t" r="r" b="b"/>
              <a:pathLst>
                <a:path w="10051" h="9596" extrusionOk="0">
                  <a:moveTo>
                    <a:pt x="7194" y="0"/>
                  </a:moveTo>
                  <a:cubicBezTo>
                    <a:pt x="6907" y="0"/>
                    <a:pt x="6619" y="110"/>
                    <a:pt x="6399" y="331"/>
                  </a:cubicBezTo>
                  <a:lnTo>
                    <a:pt x="2277" y="4453"/>
                  </a:lnTo>
                  <a:cubicBezTo>
                    <a:pt x="1481" y="5239"/>
                    <a:pt x="868" y="6188"/>
                    <a:pt x="475" y="7223"/>
                  </a:cubicBezTo>
                  <a:lnTo>
                    <a:pt x="456" y="7271"/>
                  </a:lnTo>
                  <a:cubicBezTo>
                    <a:pt x="1" y="8440"/>
                    <a:pt x="908" y="9595"/>
                    <a:pt x="2035" y="9595"/>
                  </a:cubicBezTo>
                  <a:cubicBezTo>
                    <a:pt x="2238" y="9595"/>
                    <a:pt x="2449" y="9557"/>
                    <a:pt x="2660" y="9475"/>
                  </a:cubicBezTo>
                  <a:lnTo>
                    <a:pt x="2708" y="9456"/>
                  </a:lnTo>
                  <a:cubicBezTo>
                    <a:pt x="3743" y="9054"/>
                    <a:pt x="4692" y="8440"/>
                    <a:pt x="5469" y="7654"/>
                  </a:cubicBezTo>
                  <a:lnTo>
                    <a:pt x="9600" y="3532"/>
                  </a:lnTo>
                  <a:cubicBezTo>
                    <a:pt x="10041" y="3091"/>
                    <a:pt x="10051" y="2382"/>
                    <a:pt x="9610" y="1951"/>
                  </a:cubicBezTo>
                  <a:lnTo>
                    <a:pt x="7990" y="331"/>
                  </a:lnTo>
                  <a:cubicBezTo>
                    <a:pt x="7769" y="110"/>
                    <a:pt x="7482" y="0"/>
                    <a:pt x="7194" y="0"/>
                  </a:cubicBez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65"/>
            <p:cNvSpPr/>
            <p:nvPr/>
          </p:nvSpPr>
          <p:spPr>
            <a:xfrm>
              <a:off x="5178809" y="3364038"/>
              <a:ext cx="12078" cy="12078"/>
            </a:xfrm>
            <a:custGeom>
              <a:avLst/>
              <a:gdLst/>
              <a:ahLst/>
              <a:cxnLst/>
              <a:rect l="l" t="t" r="r" b="b"/>
              <a:pathLst>
                <a:path w="461" h="461" extrusionOk="0">
                  <a:moveTo>
                    <a:pt x="461" y="460"/>
                  </a:moveTo>
                  <a:lnTo>
                    <a:pt x="1" y="0"/>
                  </a:ln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65"/>
            <p:cNvSpPr/>
            <p:nvPr/>
          </p:nvSpPr>
          <p:spPr>
            <a:xfrm>
              <a:off x="4983934" y="3388142"/>
              <a:ext cx="248900" cy="218849"/>
            </a:xfrm>
            <a:custGeom>
              <a:avLst/>
              <a:gdLst/>
              <a:ahLst/>
              <a:cxnLst/>
              <a:rect l="l" t="t" r="r" b="b"/>
              <a:pathLst>
                <a:path w="9500" h="8353" extrusionOk="0">
                  <a:moveTo>
                    <a:pt x="8349" y="1"/>
                  </a:moveTo>
                  <a:cubicBezTo>
                    <a:pt x="8790" y="442"/>
                    <a:pt x="8790" y="1151"/>
                    <a:pt x="8349" y="1582"/>
                  </a:cubicBezTo>
                  <a:lnTo>
                    <a:pt x="4228" y="5723"/>
                  </a:lnTo>
                  <a:cubicBezTo>
                    <a:pt x="3442" y="6509"/>
                    <a:pt x="2493" y="7122"/>
                    <a:pt x="1457" y="7515"/>
                  </a:cubicBezTo>
                  <a:lnTo>
                    <a:pt x="1409" y="7535"/>
                  </a:lnTo>
                  <a:cubicBezTo>
                    <a:pt x="1214" y="7612"/>
                    <a:pt x="1008" y="7650"/>
                    <a:pt x="803" y="7650"/>
                  </a:cubicBezTo>
                  <a:cubicBezTo>
                    <a:pt x="525" y="7650"/>
                    <a:pt x="249" y="7581"/>
                    <a:pt x="0" y="7448"/>
                  </a:cubicBezTo>
                  <a:lnTo>
                    <a:pt x="0" y="7448"/>
                  </a:lnTo>
                  <a:cubicBezTo>
                    <a:pt x="301" y="8021"/>
                    <a:pt x="885" y="8353"/>
                    <a:pt x="1496" y="8353"/>
                  </a:cubicBezTo>
                  <a:cubicBezTo>
                    <a:pt x="1704" y="8353"/>
                    <a:pt x="1915" y="8315"/>
                    <a:pt x="2119" y="8234"/>
                  </a:cubicBezTo>
                  <a:lnTo>
                    <a:pt x="2157" y="8225"/>
                  </a:lnTo>
                  <a:cubicBezTo>
                    <a:pt x="3202" y="7822"/>
                    <a:pt x="4141" y="7209"/>
                    <a:pt x="4927" y="6423"/>
                  </a:cubicBezTo>
                  <a:lnTo>
                    <a:pt x="9059" y="2291"/>
                  </a:lnTo>
                  <a:cubicBezTo>
                    <a:pt x="9500" y="1860"/>
                    <a:pt x="9500" y="1141"/>
                    <a:pt x="9059" y="710"/>
                  </a:cubicBezTo>
                  <a:lnTo>
                    <a:pt x="8349"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65"/>
            <p:cNvSpPr/>
            <p:nvPr/>
          </p:nvSpPr>
          <p:spPr>
            <a:xfrm>
              <a:off x="4865641" y="3654098"/>
              <a:ext cx="65579" cy="63299"/>
            </a:xfrm>
            <a:custGeom>
              <a:avLst/>
              <a:gdLst/>
              <a:ahLst/>
              <a:cxnLst/>
              <a:rect l="l" t="t" r="r" b="b"/>
              <a:pathLst>
                <a:path w="2503" h="2416" extrusionOk="0">
                  <a:moveTo>
                    <a:pt x="1247" y="0"/>
                  </a:moveTo>
                  <a:lnTo>
                    <a:pt x="346" y="901"/>
                  </a:lnTo>
                  <a:cubicBezTo>
                    <a:pt x="1" y="1246"/>
                    <a:pt x="1" y="1812"/>
                    <a:pt x="346" y="2157"/>
                  </a:cubicBezTo>
                  <a:cubicBezTo>
                    <a:pt x="518" y="2330"/>
                    <a:pt x="746" y="2416"/>
                    <a:pt x="974" y="2416"/>
                  </a:cubicBezTo>
                  <a:cubicBezTo>
                    <a:pt x="1201" y="2416"/>
                    <a:pt x="1429" y="2330"/>
                    <a:pt x="1601" y="2157"/>
                  </a:cubicBezTo>
                  <a:lnTo>
                    <a:pt x="2502" y="1256"/>
                  </a:lnTo>
                  <a:lnTo>
                    <a:pt x="1247" y="0"/>
                  </a:ln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65"/>
            <p:cNvSpPr/>
            <p:nvPr/>
          </p:nvSpPr>
          <p:spPr>
            <a:xfrm>
              <a:off x="4868156" y="3668665"/>
              <a:ext cx="63063" cy="48732"/>
            </a:xfrm>
            <a:custGeom>
              <a:avLst/>
              <a:gdLst/>
              <a:ahLst/>
              <a:cxnLst/>
              <a:rect l="l" t="t" r="r" b="b"/>
              <a:pathLst>
                <a:path w="2407" h="1860" extrusionOk="0">
                  <a:moveTo>
                    <a:pt x="1697" y="0"/>
                  </a:moveTo>
                  <a:lnTo>
                    <a:pt x="796" y="901"/>
                  </a:lnTo>
                  <a:cubicBezTo>
                    <a:pt x="626" y="1064"/>
                    <a:pt x="400" y="1157"/>
                    <a:pt x="168" y="1157"/>
                  </a:cubicBezTo>
                  <a:cubicBezTo>
                    <a:pt x="112" y="1157"/>
                    <a:pt x="56" y="1152"/>
                    <a:pt x="1" y="1141"/>
                  </a:cubicBezTo>
                  <a:lnTo>
                    <a:pt x="1" y="1141"/>
                  </a:lnTo>
                  <a:cubicBezTo>
                    <a:pt x="39" y="1314"/>
                    <a:pt x="116" y="1476"/>
                    <a:pt x="240" y="1601"/>
                  </a:cubicBezTo>
                  <a:cubicBezTo>
                    <a:pt x="418" y="1774"/>
                    <a:pt x="645" y="1860"/>
                    <a:pt x="872" y="1860"/>
                  </a:cubicBezTo>
                  <a:cubicBezTo>
                    <a:pt x="1098" y="1860"/>
                    <a:pt x="1323" y="1774"/>
                    <a:pt x="1496" y="1601"/>
                  </a:cubicBezTo>
                  <a:lnTo>
                    <a:pt x="2406" y="700"/>
                  </a:lnTo>
                  <a:lnTo>
                    <a:pt x="1697" y="0"/>
                  </a:ln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65"/>
            <p:cNvSpPr/>
            <p:nvPr/>
          </p:nvSpPr>
          <p:spPr>
            <a:xfrm>
              <a:off x="5010160" y="3403076"/>
              <a:ext cx="178527" cy="165689"/>
            </a:xfrm>
            <a:custGeom>
              <a:avLst/>
              <a:gdLst/>
              <a:ahLst/>
              <a:cxnLst/>
              <a:rect l="l" t="t" r="r" b="b"/>
              <a:pathLst>
                <a:path w="6814" h="6324" extrusionOk="0">
                  <a:moveTo>
                    <a:pt x="5961" y="0"/>
                  </a:moveTo>
                  <a:cubicBezTo>
                    <a:pt x="5822" y="0"/>
                    <a:pt x="5676" y="56"/>
                    <a:pt x="5546" y="188"/>
                  </a:cubicBezTo>
                  <a:lnTo>
                    <a:pt x="428" y="5297"/>
                  </a:lnTo>
                  <a:cubicBezTo>
                    <a:pt x="1" y="5731"/>
                    <a:pt x="393" y="6323"/>
                    <a:pt x="855" y="6323"/>
                  </a:cubicBezTo>
                  <a:cubicBezTo>
                    <a:pt x="994" y="6323"/>
                    <a:pt x="1140" y="6269"/>
                    <a:pt x="1271" y="6140"/>
                  </a:cubicBezTo>
                  <a:lnTo>
                    <a:pt x="5623" y="1779"/>
                  </a:lnTo>
                  <a:lnTo>
                    <a:pt x="6380" y="1022"/>
                  </a:lnTo>
                  <a:cubicBezTo>
                    <a:pt x="6814" y="596"/>
                    <a:pt x="6419" y="0"/>
                    <a:pt x="596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65"/>
            <p:cNvSpPr/>
            <p:nvPr/>
          </p:nvSpPr>
          <p:spPr>
            <a:xfrm>
              <a:off x="5115274" y="3375592"/>
              <a:ext cx="27143" cy="26200"/>
            </a:xfrm>
            <a:custGeom>
              <a:avLst/>
              <a:gdLst/>
              <a:ahLst/>
              <a:cxnLst/>
              <a:rect l="l" t="t" r="r" b="b"/>
              <a:pathLst>
                <a:path w="1036" h="1000" extrusionOk="0">
                  <a:moveTo>
                    <a:pt x="403" y="0"/>
                  </a:moveTo>
                  <a:lnTo>
                    <a:pt x="1" y="393"/>
                  </a:lnTo>
                  <a:lnTo>
                    <a:pt x="528" y="920"/>
                  </a:lnTo>
                  <a:cubicBezTo>
                    <a:pt x="580" y="973"/>
                    <a:pt x="652" y="1000"/>
                    <a:pt x="724" y="1000"/>
                  </a:cubicBezTo>
                  <a:cubicBezTo>
                    <a:pt x="796" y="1000"/>
                    <a:pt x="868" y="973"/>
                    <a:pt x="921" y="920"/>
                  </a:cubicBezTo>
                  <a:cubicBezTo>
                    <a:pt x="1036" y="805"/>
                    <a:pt x="1036" y="633"/>
                    <a:pt x="921" y="518"/>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65"/>
            <p:cNvSpPr/>
            <p:nvPr/>
          </p:nvSpPr>
          <p:spPr>
            <a:xfrm>
              <a:off x="5094681" y="3396185"/>
              <a:ext cx="27143" cy="26200"/>
            </a:xfrm>
            <a:custGeom>
              <a:avLst/>
              <a:gdLst/>
              <a:ahLst/>
              <a:cxnLst/>
              <a:rect l="l" t="t" r="r" b="b"/>
              <a:pathLst>
                <a:path w="1036" h="1000" extrusionOk="0">
                  <a:moveTo>
                    <a:pt x="403" y="0"/>
                  </a:moveTo>
                  <a:lnTo>
                    <a:pt x="1" y="403"/>
                  </a:lnTo>
                  <a:lnTo>
                    <a:pt x="528" y="920"/>
                  </a:lnTo>
                  <a:cubicBezTo>
                    <a:pt x="580" y="973"/>
                    <a:pt x="650" y="1000"/>
                    <a:pt x="721" y="1000"/>
                  </a:cubicBezTo>
                  <a:cubicBezTo>
                    <a:pt x="791" y="1000"/>
                    <a:pt x="863" y="973"/>
                    <a:pt x="921" y="920"/>
                  </a:cubicBezTo>
                  <a:cubicBezTo>
                    <a:pt x="1036" y="815"/>
                    <a:pt x="1036" y="633"/>
                    <a:pt x="921" y="527"/>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65"/>
            <p:cNvSpPr/>
            <p:nvPr/>
          </p:nvSpPr>
          <p:spPr>
            <a:xfrm>
              <a:off x="5074088" y="3416778"/>
              <a:ext cx="29344" cy="26357"/>
            </a:xfrm>
            <a:custGeom>
              <a:avLst/>
              <a:gdLst/>
              <a:ahLst/>
              <a:cxnLst/>
              <a:rect l="l" t="t" r="r" b="b"/>
              <a:pathLst>
                <a:path w="1120" h="1006" extrusionOk="0">
                  <a:moveTo>
                    <a:pt x="403" y="0"/>
                  </a:moveTo>
                  <a:lnTo>
                    <a:pt x="1" y="393"/>
                  </a:lnTo>
                  <a:lnTo>
                    <a:pt x="528" y="920"/>
                  </a:lnTo>
                  <a:cubicBezTo>
                    <a:pt x="587" y="980"/>
                    <a:pt x="654" y="1005"/>
                    <a:pt x="719" y="1005"/>
                  </a:cubicBezTo>
                  <a:cubicBezTo>
                    <a:pt x="933" y="1005"/>
                    <a:pt x="1120" y="727"/>
                    <a:pt x="921" y="527"/>
                  </a:cubicBezTo>
                  <a:lnTo>
                    <a:pt x="403"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65"/>
            <p:cNvSpPr/>
            <p:nvPr/>
          </p:nvSpPr>
          <p:spPr>
            <a:xfrm>
              <a:off x="5053495" y="3437371"/>
              <a:ext cx="26907" cy="26200"/>
            </a:xfrm>
            <a:custGeom>
              <a:avLst/>
              <a:gdLst/>
              <a:ahLst/>
              <a:cxnLst/>
              <a:rect l="l" t="t" r="r" b="b"/>
              <a:pathLst>
                <a:path w="1027" h="1000" extrusionOk="0">
                  <a:moveTo>
                    <a:pt x="394" y="0"/>
                  </a:moveTo>
                  <a:lnTo>
                    <a:pt x="1" y="403"/>
                  </a:lnTo>
                  <a:lnTo>
                    <a:pt x="518" y="920"/>
                  </a:lnTo>
                  <a:cubicBezTo>
                    <a:pt x="576" y="973"/>
                    <a:pt x="648" y="999"/>
                    <a:pt x="719" y="999"/>
                  </a:cubicBezTo>
                  <a:cubicBezTo>
                    <a:pt x="791" y="999"/>
                    <a:pt x="863" y="973"/>
                    <a:pt x="921" y="920"/>
                  </a:cubicBezTo>
                  <a:cubicBezTo>
                    <a:pt x="1026" y="815"/>
                    <a:pt x="1026" y="633"/>
                    <a:pt x="921" y="527"/>
                  </a:cubicBezTo>
                  <a:lnTo>
                    <a:pt x="394"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65"/>
            <p:cNvSpPr/>
            <p:nvPr/>
          </p:nvSpPr>
          <p:spPr>
            <a:xfrm>
              <a:off x="5032901" y="3457965"/>
              <a:ext cx="26907" cy="26200"/>
            </a:xfrm>
            <a:custGeom>
              <a:avLst/>
              <a:gdLst/>
              <a:ahLst/>
              <a:cxnLst/>
              <a:rect l="l" t="t" r="r" b="b"/>
              <a:pathLst>
                <a:path w="1027" h="1000" extrusionOk="0">
                  <a:moveTo>
                    <a:pt x="394" y="0"/>
                  </a:moveTo>
                  <a:lnTo>
                    <a:pt x="1" y="403"/>
                  </a:lnTo>
                  <a:lnTo>
                    <a:pt x="518" y="920"/>
                  </a:lnTo>
                  <a:cubicBezTo>
                    <a:pt x="571" y="973"/>
                    <a:pt x="643" y="999"/>
                    <a:pt x="715" y="999"/>
                  </a:cubicBezTo>
                  <a:cubicBezTo>
                    <a:pt x="787" y="999"/>
                    <a:pt x="858" y="973"/>
                    <a:pt x="911" y="920"/>
                  </a:cubicBezTo>
                  <a:cubicBezTo>
                    <a:pt x="1026" y="815"/>
                    <a:pt x="1026" y="633"/>
                    <a:pt x="911" y="527"/>
                  </a:cubicBezTo>
                  <a:lnTo>
                    <a:pt x="394"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65"/>
            <p:cNvSpPr/>
            <p:nvPr/>
          </p:nvSpPr>
          <p:spPr>
            <a:xfrm>
              <a:off x="5013304" y="3478794"/>
              <a:ext cx="25912" cy="26148"/>
            </a:xfrm>
            <a:custGeom>
              <a:avLst/>
              <a:gdLst/>
              <a:ahLst/>
              <a:cxnLst/>
              <a:rect l="l" t="t" r="r" b="b"/>
              <a:pathLst>
                <a:path w="989" h="998" extrusionOk="0">
                  <a:moveTo>
                    <a:pt x="365" y="1"/>
                  </a:moveTo>
                  <a:cubicBezTo>
                    <a:pt x="241" y="145"/>
                    <a:pt x="116" y="288"/>
                    <a:pt x="1" y="432"/>
                  </a:cubicBezTo>
                  <a:lnTo>
                    <a:pt x="480" y="911"/>
                  </a:lnTo>
                  <a:cubicBezTo>
                    <a:pt x="538" y="969"/>
                    <a:pt x="610" y="998"/>
                    <a:pt x="681" y="998"/>
                  </a:cubicBezTo>
                  <a:cubicBezTo>
                    <a:pt x="753" y="998"/>
                    <a:pt x="825" y="969"/>
                    <a:pt x="883" y="911"/>
                  </a:cubicBezTo>
                  <a:cubicBezTo>
                    <a:pt x="988" y="806"/>
                    <a:pt x="988" y="624"/>
                    <a:pt x="883" y="518"/>
                  </a:cubicBezTo>
                  <a:lnTo>
                    <a:pt x="365" y="1"/>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2" name="Google Shape;9222;p65"/>
          <p:cNvGrpSpPr/>
          <p:nvPr/>
        </p:nvGrpSpPr>
        <p:grpSpPr>
          <a:xfrm>
            <a:off x="6637678" y="1500982"/>
            <a:ext cx="378721" cy="362005"/>
            <a:chOff x="6637678" y="1500982"/>
            <a:chExt cx="378721" cy="362005"/>
          </a:xfrm>
        </p:grpSpPr>
        <p:sp>
          <p:nvSpPr>
            <p:cNvPr id="9223" name="Google Shape;9223;p65"/>
            <p:cNvSpPr/>
            <p:nvPr/>
          </p:nvSpPr>
          <p:spPr>
            <a:xfrm>
              <a:off x="6637678" y="1500982"/>
              <a:ext cx="377725" cy="361717"/>
            </a:xfrm>
            <a:custGeom>
              <a:avLst/>
              <a:gdLst/>
              <a:ahLst/>
              <a:cxnLst/>
              <a:rect l="l" t="t" r="r" b="b"/>
              <a:pathLst>
                <a:path w="14417" h="13806" extrusionOk="0">
                  <a:moveTo>
                    <a:pt x="10950" y="0"/>
                  </a:moveTo>
                  <a:cubicBezTo>
                    <a:pt x="10150" y="0"/>
                    <a:pt x="9348" y="305"/>
                    <a:pt x="8732" y="916"/>
                  </a:cubicBezTo>
                  <a:lnTo>
                    <a:pt x="1237" y="8402"/>
                  </a:lnTo>
                  <a:cubicBezTo>
                    <a:pt x="0" y="9638"/>
                    <a:pt x="0" y="11642"/>
                    <a:pt x="1237" y="12878"/>
                  </a:cubicBezTo>
                  <a:cubicBezTo>
                    <a:pt x="1855" y="13497"/>
                    <a:pt x="2665" y="13806"/>
                    <a:pt x="3475" y="13806"/>
                  </a:cubicBezTo>
                  <a:cubicBezTo>
                    <a:pt x="4285" y="13806"/>
                    <a:pt x="5095" y="13497"/>
                    <a:pt x="5713" y="12878"/>
                  </a:cubicBezTo>
                  <a:lnTo>
                    <a:pt x="13199" y="5383"/>
                  </a:lnTo>
                  <a:cubicBezTo>
                    <a:pt x="14417" y="4146"/>
                    <a:pt x="14407" y="2162"/>
                    <a:pt x="13180" y="925"/>
                  </a:cubicBezTo>
                  <a:cubicBezTo>
                    <a:pt x="12564" y="310"/>
                    <a:pt x="11758" y="0"/>
                    <a:pt x="10950"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24" name="Google Shape;9224;p65"/>
            <p:cNvSpPr/>
            <p:nvPr/>
          </p:nvSpPr>
          <p:spPr>
            <a:xfrm>
              <a:off x="6696680" y="1551338"/>
              <a:ext cx="260218" cy="260454"/>
            </a:xfrm>
            <a:custGeom>
              <a:avLst/>
              <a:gdLst/>
              <a:ahLst/>
              <a:cxnLst/>
              <a:rect l="l" t="t" r="r" b="b"/>
              <a:pathLst>
                <a:path w="9932" h="9941" extrusionOk="0">
                  <a:moveTo>
                    <a:pt x="5464" y="0"/>
                  </a:moveTo>
                  <a:lnTo>
                    <a:pt x="1" y="5464"/>
                  </a:lnTo>
                  <a:lnTo>
                    <a:pt x="4468" y="9940"/>
                  </a:lnTo>
                  <a:lnTo>
                    <a:pt x="9931" y="4477"/>
                  </a:lnTo>
                  <a:lnTo>
                    <a:pt x="5464" y="0"/>
                  </a:ln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25" name="Google Shape;9225;p65"/>
            <p:cNvSpPr/>
            <p:nvPr/>
          </p:nvSpPr>
          <p:spPr>
            <a:xfrm>
              <a:off x="6638175" y="1500982"/>
              <a:ext cx="377725" cy="361717"/>
            </a:xfrm>
            <a:custGeom>
              <a:avLst/>
              <a:gdLst/>
              <a:ahLst/>
              <a:cxnLst/>
              <a:rect l="l" t="t" r="r" b="b"/>
              <a:pathLst>
                <a:path w="14417" h="13806" extrusionOk="0">
                  <a:moveTo>
                    <a:pt x="3467" y="0"/>
                  </a:moveTo>
                  <a:cubicBezTo>
                    <a:pt x="2659" y="0"/>
                    <a:pt x="1853" y="310"/>
                    <a:pt x="1237" y="925"/>
                  </a:cubicBezTo>
                  <a:cubicBezTo>
                    <a:pt x="0" y="2162"/>
                    <a:pt x="0" y="4146"/>
                    <a:pt x="1218" y="5383"/>
                  </a:cubicBezTo>
                  <a:lnTo>
                    <a:pt x="8713" y="12878"/>
                  </a:lnTo>
                  <a:cubicBezTo>
                    <a:pt x="9327" y="13497"/>
                    <a:pt x="10135" y="13806"/>
                    <a:pt x="10943" y="13806"/>
                  </a:cubicBezTo>
                  <a:cubicBezTo>
                    <a:pt x="11752" y="13806"/>
                    <a:pt x="12562" y="13497"/>
                    <a:pt x="13180" y="12878"/>
                  </a:cubicBezTo>
                  <a:cubicBezTo>
                    <a:pt x="14417" y="11642"/>
                    <a:pt x="14417" y="9638"/>
                    <a:pt x="13180" y="8402"/>
                  </a:cubicBezTo>
                  <a:lnTo>
                    <a:pt x="5685" y="916"/>
                  </a:lnTo>
                  <a:cubicBezTo>
                    <a:pt x="5069" y="305"/>
                    <a:pt x="4267" y="0"/>
                    <a:pt x="3467"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26" name="Google Shape;9226;p65"/>
            <p:cNvSpPr/>
            <p:nvPr/>
          </p:nvSpPr>
          <p:spPr>
            <a:xfrm>
              <a:off x="6842090" y="1696748"/>
              <a:ext cx="174309" cy="166239"/>
            </a:xfrm>
            <a:custGeom>
              <a:avLst/>
              <a:gdLst/>
              <a:ahLst/>
              <a:cxnLst/>
              <a:rect l="l" t="t" r="r" b="b"/>
              <a:pathLst>
                <a:path w="6653" h="6345" extrusionOk="0">
                  <a:moveTo>
                    <a:pt x="4467" y="0"/>
                  </a:moveTo>
                  <a:cubicBezTo>
                    <a:pt x="5694" y="1237"/>
                    <a:pt x="5685" y="3230"/>
                    <a:pt x="4458" y="4457"/>
                  </a:cubicBezTo>
                  <a:cubicBezTo>
                    <a:pt x="3836" y="5074"/>
                    <a:pt x="3025" y="5384"/>
                    <a:pt x="2215" y="5384"/>
                  </a:cubicBezTo>
                  <a:cubicBezTo>
                    <a:pt x="1415" y="5384"/>
                    <a:pt x="615" y="5082"/>
                    <a:pt x="1" y="4477"/>
                  </a:cubicBezTo>
                  <a:lnTo>
                    <a:pt x="1" y="4477"/>
                  </a:lnTo>
                  <a:lnTo>
                    <a:pt x="930" y="5397"/>
                  </a:lnTo>
                  <a:cubicBezTo>
                    <a:pt x="1547" y="6028"/>
                    <a:pt x="2363" y="6344"/>
                    <a:pt x="3180" y="6344"/>
                  </a:cubicBezTo>
                  <a:cubicBezTo>
                    <a:pt x="3988" y="6344"/>
                    <a:pt x="4797" y="6035"/>
                    <a:pt x="5416" y="5416"/>
                  </a:cubicBezTo>
                  <a:cubicBezTo>
                    <a:pt x="6653" y="4179"/>
                    <a:pt x="6653" y="2166"/>
                    <a:pt x="5397" y="930"/>
                  </a:cubicBezTo>
                  <a:lnTo>
                    <a:pt x="4467" y="0"/>
                  </a:ln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27" name="Google Shape;9227;p65"/>
            <p:cNvSpPr/>
            <p:nvPr/>
          </p:nvSpPr>
          <p:spPr>
            <a:xfrm>
              <a:off x="6752931" y="1608847"/>
              <a:ext cx="146458" cy="144179"/>
            </a:xfrm>
            <a:custGeom>
              <a:avLst/>
              <a:gdLst/>
              <a:ahLst/>
              <a:cxnLst/>
              <a:rect l="l" t="t" r="r" b="b"/>
              <a:pathLst>
                <a:path w="5590" h="5503" extrusionOk="0">
                  <a:moveTo>
                    <a:pt x="2349" y="0"/>
                  </a:moveTo>
                  <a:cubicBezTo>
                    <a:pt x="2249" y="0"/>
                    <a:pt x="2148" y="39"/>
                    <a:pt x="2071" y="115"/>
                  </a:cubicBezTo>
                  <a:lnTo>
                    <a:pt x="154" y="2032"/>
                  </a:lnTo>
                  <a:cubicBezTo>
                    <a:pt x="1" y="2186"/>
                    <a:pt x="1" y="2435"/>
                    <a:pt x="154" y="2588"/>
                  </a:cubicBezTo>
                  <a:lnTo>
                    <a:pt x="2963" y="5387"/>
                  </a:lnTo>
                  <a:cubicBezTo>
                    <a:pt x="3039" y="5464"/>
                    <a:pt x="3140" y="5502"/>
                    <a:pt x="3241" y="5502"/>
                  </a:cubicBezTo>
                  <a:cubicBezTo>
                    <a:pt x="3341" y="5502"/>
                    <a:pt x="3442" y="5464"/>
                    <a:pt x="3519" y="5387"/>
                  </a:cubicBezTo>
                  <a:lnTo>
                    <a:pt x="5436" y="3470"/>
                  </a:lnTo>
                  <a:cubicBezTo>
                    <a:pt x="5589" y="3317"/>
                    <a:pt x="5589" y="3068"/>
                    <a:pt x="5436" y="2914"/>
                  </a:cubicBezTo>
                  <a:lnTo>
                    <a:pt x="2627" y="115"/>
                  </a:lnTo>
                  <a:cubicBezTo>
                    <a:pt x="2551" y="39"/>
                    <a:pt x="2450" y="0"/>
                    <a:pt x="2349"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28" name="Google Shape;9228;p65"/>
            <p:cNvSpPr/>
            <p:nvPr/>
          </p:nvSpPr>
          <p:spPr>
            <a:xfrm>
              <a:off x="6797393" y="1608847"/>
              <a:ext cx="101735" cy="144414"/>
            </a:xfrm>
            <a:custGeom>
              <a:avLst/>
              <a:gdLst/>
              <a:ahLst/>
              <a:cxnLst/>
              <a:rect l="l" t="t" r="r" b="b"/>
              <a:pathLst>
                <a:path w="3883" h="5512" extrusionOk="0">
                  <a:moveTo>
                    <a:pt x="652" y="0"/>
                  </a:moveTo>
                  <a:cubicBezTo>
                    <a:pt x="552" y="0"/>
                    <a:pt x="451" y="39"/>
                    <a:pt x="374" y="115"/>
                  </a:cubicBezTo>
                  <a:lnTo>
                    <a:pt x="1" y="480"/>
                  </a:lnTo>
                  <a:lnTo>
                    <a:pt x="1247" y="1726"/>
                  </a:lnTo>
                  <a:cubicBezTo>
                    <a:pt x="2052" y="2540"/>
                    <a:pt x="2052" y="3854"/>
                    <a:pt x="1247" y="4668"/>
                  </a:cubicBezTo>
                  <a:lnTo>
                    <a:pt x="882" y="5023"/>
                  </a:lnTo>
                  <a:lnTo>
                    <a:pt x="1256" y="5397"/>
                  </a:lnTo>
                  <a:cubicBezTo>
                    <a:pt x="1333" y="5474"/>
                    <a:pt x="1434" y="5512"/>
                    <a:pt x="1534" y="5512"/>
                  </a:cubicBezTo>
                  <a:cubicBezTo>
                    <a:pt x="1635" y="5512"/>
                    <a:pt x="1735" y="5474"/>
                    <a:pt x="1812" y="5397"/>
                  </a:cubicBezTo>
                  <a:lnTo>
                    <a:pt x="3729" y="3480"/>
                  </a:lnTo>
                  <a:cubicBezTo>
                    <a:pt x="3883" y="3326"/>
                    <a:pt x="3883" y="3077"/>
                    <a:pt x="3729" y="2924"/>
                  </a:cubicBezTo>
                  <a:lnTo>
                    <a:pt x="930" y="115"/>
                  </a:lnTo>
                  <a:cubicBezTo>
                    <a:pt x="854" y="39"/>
                    <a:pt x="753" y="0"/>
                    <a:pt x="652"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29" name="Google Shape;9229;p65"/>
            <p:cNvSpPr/>
            <p:nvPr/>
          </p:nvSpPr>
          <p:spPr>
            <a:xfrm>
              <a:off x="6697309" y="1620087"/>
              <a:ext cx="22270" cy="18654"/>
            </a:xfrm>
            <a:custGeom>
              <a:avLst/>
              <a:gdLst/>
              <a:ahLst/>
              <a:cxnLst/>
              <a:rect l="l" t="t" r="r" b="b"/>
              <a:pathLst>
                <a:path w="850" h="712" extrusionOk="0">
                  <a:moveTo>
                    <a:pt x="402" y="0"/>
                  </a:moveTo>
                  <a:cubicBezTo>
                    <a:pt x="184" y="0"/>
                    <a:pt x="1" y="283"/>
                    <a:pt x="207" y="482"/>
                  </a:cubicBezTo>
                  <a:lnTo>
                    <a:pt x="351" y="626"/>
                  </a:lnTo>
                  <a:cubicBezTo>
                    <a:pt x="399" y="683"/>
                    <a:pt x="475" y="712"/>
                    <a:pt x="542" y="712"/>
                  </a:cubicBezTo>
                  <a:cubicBezTo>
                    <a:pt x="619" y="712"/>
                    <a:pt x="696" y="683"/>
                    <a:pt x="744" y="626"/>
                  </a:cubicBezTo>
                  <a:cubicBezTo>
                    <a:pt x="849" y="520"/>
                    <a:pt x="849" y="338"/>
                    <a:pt x="744" y="233"/>
                  </a:cubicBezTo>
                  <a:lnTo>
                    <a:pt x="600" y="89"/>
                  </a:lnTo>
                  <a:cubicBezTo>
                    <a:pt x="537" y="26"/>
                    <a:pt x="468" y="0"/>
                    <a:pt x="402"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0" name="Google Shape;9230;p65"/>
            <p:cNvSpPr/>
            <p:nvPr/>
          </p:nvSpPr>
          <p:spPr>
            <a:xfrm>
              <a:off x="6690995" y="1582123"/>
              <a:ext cx="22296" cy="18707"/>
            </a:xfrm>
            <a:custGeom>
              <a:avLst/>
              <a:gdLst/>
              <a:ahLst/>
              <a:cxnLst/>
              <a:rect l="l" t="t" r="r" b="b"/>
              <a:pathLst>
                <a:path w="851" h="714" extrusionOk="0">
                  <a:moveTo>
                    <a:pt x="401" y="1"/>
                  </a:moveTo>
                  <a:cubicBezTo>
                    <a:pt x="184" y="1"/>
                    <a:pt x="1" y="278"/>
                    <a:pt x="199" y="484"/>
                  </a:cubicBezTo>
                  <a:lnTo>
                    <a:pt x="342" y="627"/>
                  </a:lnTo>
                  <a:cubicBezTo>
                    <a:pt x="400" y="685"/>
                    <a:pt x="472" y="714"/>
                    <a:pt x="544" y="714"/>
                  </a:cubicBezTo>
                  <a:cubicBezTo>
                    <a:pt x="616" y="714"/>
                    <a:pt x="687" y="685"/>
                    <a:pt x="745" y="627"/>
                  </a:cubicBezTo>
                  <a:cubicBezTo>
                    <a:pt x="850" y="522"/>
                    <a:pt x="850" y="340"/>
                    <a:pt x="745" y="234"/>
                  </a:cubicBezTo>
                  <a:lnTo>
                    <a:pt x="601" y="91"/>
                  </a:lnTo>
                  <a:cubicBezTo>
                    <a:pt x="538" y="27"/>
                    <a:pt x="468" y="1"/>
                    <a:pt x="401"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1" name="Google Shape;9231;p65"/>
            <p:cNvSpPr/>
            <p:nvPr/>
          </p:nvSpPr>
          <p:spPr>
            <a:xfrm>
              <a:off x="6724190" y="1548771"/>
              <a:ext cx="22244" cy="18654"/>
            </a:xfrm>
            <a:custGeom>
              <a:avLst/>
              <a:gdLst/>
              <a:ahLst/>
              <a:cxnLst/>
              <a:rect l="l" t="t" r="r" b="b"/>
              <a:pathLst>
                <a:path w="849" h="712" extrusionOk="0">
                  <a:moveTo>
                    <a:pt x="405" y="0"/>
                  </a:moveTo>
                  <a:cubicBezTo>
                    <a:pt x="189" y="0"/>
                    <a:pt x="1" y="283"/>
                    <a:pt x="206" y="482"/>
                  </a:cubicBezTo>
                  <a:lnTo>
                    <a:pt x="350" y="625"/>
                  </a:lnTo>
                  <a:cubicBezTo>
                    <a:pt x="398" y="683"/>
                    <a:pt x="475" y="712"/>
                    <a:pt x="542" y="712"/>
                  </a:cubicBezTo>
                  <a:cubicBezTo>
                    <a:pt x="619" y="712"/>
                    <a:pt x="695" y="683"/>
                    <a:pt x="743" y="625"/>
                  </a:cubicBezTo>
                  <a:cubicBezTo>
                    <a:pt x="849" y="520"/>
                    <a:pt x="849" y="338"/>
                    <a:pt x="743" y="232"/>
                  </a:cubicBezTo>
                  <a:lnTo>
                    <a:pt x="599" y="89"/>
                  </a:lnTo>
                  <a:cubicBezTo>
                    <a:pt x="539" y="26"/>
                    <a:pt x="471" y="0"/>
                    <a:pt x="405"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2" name="Google Shape;9232;p65"/>
            <p:cNvSpPr/>
            <p:nvPr/>
          </p:nvSpPr>
          <p:spPr>
            <a:xfrm>
              <a:off x="6729902" y="1587782"/>
              <a:ext cx="22322" cy="18576"/>
            </a:xfrm>
            <a:custGeom>
              <a:avLst/>
              <a:gdLst/>
              <a:ahLst/>
              <a:cxnLst/>
              <a:rect l="l" t="t" r="r" b="b"/>
              <a:pathLst>
                <a:path w="852" h="709" extrusionOk="0">
                  <a:moveTo>
                    <a:pt x="406" y="1"/>
                  </a:moveTo>
                  <a:cubicBezTo>
                    <a:pt x="187" y="1"/>
                    <a:pt x="0" y="281"/>
                    <a:pt x="199" y="488"/>
                  </a:cubicBezTo>
                  <a:lnTo>
                    <a:pt x="343" y="632"/>
                  </a:lnTo>
                  <a:cubicBezTo>
                    <a:pt x="401" y="680"/>
                    <a:pt x="468" y="708"/>
                    <a:pt x="544" y="708"/>
                  </a:cubicBezTo>
                  <a:cubicBezTo>
                    <a:pt x="621" y="708"/>
                    <a:pt x="688" y="680"/>
                    <a:pt x="746" y="632"/>
                  </a:cubicBezTo>
                  <a:cubicBezTo>
                    <a:pt x="851" y="517"/>
                    <a:pt x="851" y="344"/>
                    <a:pt x="746" y="229"/>
                  </a:cubicBezTo>
                  <a:lnTo>
                    <a:pt x="602" y="85"/>
                  </a:lnTo>
                  <a:cubicBezTo>
                    <a:pt x="540" y="26"/>
                    <a:pt x="472" y="1"/>
                    <a:pt x="406"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3" name="Google Shape;9233;p65"/>
            <p:cNvSpPr/>
            <p:nvPr/>
          </p:nvSpPr>
          <p:spPr>
            <a:xfrm>
              <a:off x="6762285" y="1555137"/>
              <a:ext cx="22322" cy="18812"/>
            </a:xfrm>
            <a:custGeom>
              <a:avLst/>
              <a:gdLst/>
              <a:ahLst/>
              <a:cxnLst/>
              <a:rect l="l" t="t" r="r" b="b"/>
              <a:pathLst>
                <a:path w="852" h="718" extrusionOk="0">
                  <a:moveTo>
                    <a:pt x="407" y="1"/>
                  </a:moveTo>
                  <a:cubicBezTo>
                    <a:pt x="188" y="1"/>
                    <a:pt x="1" y="281"/>
                    <a:pt x="200" y="488"/>
                  </a:cubicBezTo>
                  <a:lnTo>
                    <a:pt x="344" y="632"/>
                  </a:lnTo>
                  <a:cubicBezTo>
                    <a:pt x="401" y="680"/>
                    <a:pt x="468" y="708"/>
                    <a:pt x="545" y="718"/>
                  </a:cubicBezTo>
                  <a:cubicBezTo>
                    <a:pt x="622" y="718"/>
                    <a:pt x="689" y="680"/>
                    <a:pt x="746" y="632"/>
                  </a:cubicBezTo>
                  <a:cubicBezTo>
                    <a:pt x="852" y="517"/>
                    <a:pt x="852" y="344"/>
                    <a:pt x="746" y="229"/>
                  </a:cubicBezTo>
                  <a:lnTo>
                    <a:pt x="602" y="85"/>
                  </a:lnTo>
                  <a:cubicBezTo>
                    <a:pt x="541" y="26"/>
                    <a:pt x="472" y="1"/>
                    <a:pt x="407"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4" name="Google Shape;9234;p65"/>
            <p:cNvSpPr/>
            <p:nvPr/>
          </p:nvSpPr>
          <p:spPr>
            <a:xfrm>
              <a:off x="6866508" y="1789208"/>
              <a:ext cx="22322" cy="18812"/>
            </a:xfrm>
            <a:custGeom>
              <a:avLst/>
              <a:gdLst/>
              <a:ahLst/>
              <a:cxnLst/>
              <a:rect l="l" t="t" r="r" b="b"/>
              <a:pathLst>
                <a:path w="852" h="718" extrusionOk="0">
                  <a:moveTo>
                    <a:pt x="407" y="0"/>
                  </a:moveTo>
                  <a:cubicBezTo>
                    <a:pt x="188" y="0"/>
                    <a:pt x="1" y="281"/>
                    <a:pt x="200" y="487"/>
                  </a:cubicBezTo>
                  <a:lnTo>
                    <a:pt x="344" y="631"/>
                  </a:lnTo>
                  <a:cubicBezTo>
                    <a:pt x="401" y="679"/>
                    <a:pt x="468" y="708"/>
                    <a:pt x="545" y="717"/>
                  </a:cubicBezTo>
                  <a:cubicBezTo>
                    <a:pt x="622" y="717"/>
                    <a:pt x="689" y="679"/>
                    <a:pt x="746" y="631"/>
                  </a:cubicBezTo>
                  <a:cubicBezTo>
                    <a:pt x="852" y="516"/>
                    <a:pt x="852" y="344"/>
                    <a:pt x="746" y="229"/>
                  </a:cubicBezTo>
                  <a:lnTo>
                    <a:pt x="602" y="85"/>
                  </a:lnTo>
                  <a:cubicBezTo>
                    <a:pt x="541" y="25"/>
                    <a:pt x="472" y="0"/>
                    <a:pt x="407"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5" name="Google Shape;9235;p65"/>
            <p:cNvSpPr/>
            <p:nvPr/>
          </p:nvSpPr>
          <p:spPr>
            <a:xfrm>
              <a:off x="6903450" y="1794998"/>
              <a:ext cx="23554" cy="19309"/>
            </a:xfrm>
            <a:custGeom>
              <a:avLst/>
              <a:gdLst/>
              <a:ahLst/>
              <a:cxnLst/>
              <a:rect l="l" t="t" r="r" b="b"/>
              <a:pathLst>
                <a:path w="899" h="737" extrusionOk="0">
                  <a:moveTo>
                    <a:pt x="428" y="1"/>
                  </a:moveTo>
                  <a:cubicBezTo>
                    <a:pt x="203" y="1"/>
                    <a:pt x="1" y="311"/>
                    <a:pt x="247" y="506"/>
                  </a:cubicBezTo>
                  <a:lnTo>
                    <a:pt x="391" y="650"/>
                  </a:lnTo>
                  <a:cubicBezTo>
                    <a:pt x="438" y="707"/>
                    <a:pt x="515" y="736"/>
                    <a:pt x="592" y="736"/>
                  </a:cubicBezTo>
                  <a:cubicBezTo>
                    <a:pt x="659" y="736"/>
                    <a:pt x="736" y="707"/>
                    <a:pt x="784" y="650"/>
                  </a:cubicBezTo>
                  <a:cubicBezTo>
                    <a:pt x="899" y="544"/>
                    <a:pt x="899" y="362"/>
                    <a:pt x="784" y="257"/>
                  </a:cubicBezTo>
                  <a:lnTo>
                    <a:pt x="640" y="113"/>
                  </a:lnTo>
                  <a:cubicBezTo>
                    <a:pt x="576" y="33"/>
                    <a:pt x="501" y="1"/>
                    <a:pt x="428"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6" name="Google Shape;9236;p65"/>
            <p:cNvSpPr/>
            <p:nvPr/>
          </p:nvSpPr>
          <p:spPr>
            <a:xfrm>
              <a:off x="6937877" y="1762432"/>
              <a:ext cx="22270" cy="18707"/>
            </a:xfrm>
            <a:custGeom>
              <a:avLst/>
              <a:gdLst/>
              <a:ahLst/>
              <a:cxnLst/>
              <a:rect l="l" t="t" r="r" b="b"/>
              <a:pathLst>
                <a:path w="850" h="714" extrusionOk="0">
                  <a:moveTo>
                    <a:pt x="400" y="1"/>
                  </a:moveTo>
                  <a:cubicBezTo>
                    <a:pt x="183" y="1"/>
                    <a:pt x="0" y="279"/>
                    <a:pt x="198" y="484"/>
                  </a:cubicBezTo>
                  <a:lnTo>
                    <a:pt x="342" y="628"/>
                  </a:lnTo>
                  <a:cubicBezTo>
                    <a:pt x="399" y="675"/>
                    <a:pt x="466" y="714"/>
                    <a:pt x="543" y="714"/>
                  </a:cubicBezTo>
                  <a:cubicBezTo>
                    <a:pt x="620" y="714"/>
                    <a:pt x="687" y="685"/>
                    <a:pt x="744" y="628"/>
                  </a:cubicBezTo>
                  <a:cubicBezTo>
                    <a:pt x="850" y="513"/>
                    <a:pt x="850" y="340"/>
                    <a:pt x="744" y="235"/>
                  </a:cubicBezTo>
                  <a:lnTo>
                    <a:pt x="601" y="91"/>
                  </a:lnTo>
                  <a:cubicBezTo>
                    <a:pt x="537" y="27"/>
                    <a:pt x="467" y="1"/>
                    <a:pt x="400"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7" name="Google Shape;9237;p65"/>
            <p:cNvSpPr/>
            <p:nvPr/>
          </p:nvSpPr>
          <p:spPr>
            <a:xfrm>
              <a:off x="6898970" y="1756799"/>
              <a:ext cx="22270" cy="18812"/>
            </a:xfrm>
            <a:custGeom>
              <a:avLst/>
              <a:gdLst/>
              <a:ahLst/>
              <a:cxnLst/>
              <a:rect l="l" t="t" r="r" b="b"/>
              <a:pathLst>
                <a:path w="850" h="718" extrusionOk="0">
                  <a:moveTo>
                    <a:pt x="404" y="1"/>
                  </a:moveTo>
                  <a:cubicBezTo>
                    <a:pt x="186" y="1"/>
                    <a:pt x="0" y="281"/>
                    <a:pt x="207" y="488"/>
                  </a:cubicBezTo>
                  <a:lnTo>
                    <a:pt x="351" y="632"/>
                  </a:lnTo>
                  <a:cubicBezTo>
                    <a:pt x="399" y="680"/>
                    <a:pt x="466" y="708"/>
                    <a:pt x="542" y="718"/>
                  </a:cubicBezTo>
                  <a:cubicBezTo>
                    <a:pt x="619" y="718"/>
                    <a:pt x="696" y="680"/>
                    <a:pt x="744" y="632"/>
                  </a:cubicBezTo>
                  <a:cubicBezTo>
                    <a:pt x="849" y="517"/>
                    <a:pt x="849" y="344"/>
                    <a:pt x="744" y="229"/>
                  </a:cubicBezTo>
                  <a:lnTo>
                    <a:pt x="600" y="85"/>
                  </a:lnTo>
                  <a:cubicBezTo>
                    <a:pt x="538" y="26"/>
                    <a:pt x="470" y="1"/>
                    <a:pt x="404" y="1"/>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8" name="Google Shape;9238;p65"/>
            <p:cNvSpPr/>
            <p:nvPr/>
          </p:nvSpPr>
          <p:spPr>
            <a:xfrm>
              <a:off x="6931380" y="1724311"/>
              <a:ext cx="22506" cy="18654"/>
            </a:xfrm>
            <a:custGeom>
              <a:avLst/>
              <a:gdLst/>
              <a:ahLst/>
              <a:cxnLst/>
              <a:rect l="l" t="t" r="r" b="b"/>
              <a:pathLst>
                <a:path w="859" h="712" extrusionOk="0">
                  <a:moveTo>
                    <a:pt x="405" y="0"/>
                  </a:moveTo>
                  <a:cubicBezTo>
                    <a:pt x="189" y="0"/>
                    <a:pt x="1" y="283"/>
                    <a:pt x="206" y="482"/>
                  </a:cubicBezTo>
                  <a:lnTo>
                    <a:pt x="350" y="626"/>
                  </a:lnTo>
                  <a:cubicBezTo>
                    <a:pt x="403" y="683"/>
                    <a:pt x="475" y="712"/>
                    <a:pt x="547" y="712"/>
                  </a:cubicBezTo>
                  <a:cubicBezTo>
                    <a:pt x="619" y="712"/>
                    <a:pt x="690" y="683"/>
                    <a:pt x="743" y="626"/>
                  </a:cubicBezTo>
                  <a:cubicBezTo>
                    <a:pt x="858" y="520"/>
                    <a:pt x="858" y="338"/>
                    <a:pt x="743" y="233"/>
                  </a:cubicBezTo>
                  <a:lnTo>
                    <a:pt x="599" y="89"/>
                  </a:lnTo>
                  <a:cubicBezTo>
                    <a:pt x="539" y="26"/>
                    <a:pt x="471" y="0"/>
                    <a:pt x="405" y="0"/>
                  </a:cubicBezTo>
                  <a:close/>
                </a:path>
              </a:pathLst>
            </a:custGeom>
            <a:solidFill>
              <a:srgbClr val="BE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239" name="Google Shape;9239;p65"/>
          <p:cNvGrpSpPr/>
          <p:nvPr/>
        </p:nvGrpSpPr>
        <p:grpSpPr>
          <a:xfrm>
            <a:off x="5827993" y="3355496"/>
            <a:ext cx="223041" cy="362163"/>
            <a:chOff x="5827993" y="3355496"/>
            <a:chExt cx="223041" cy="362163"/>
          </a:xfrm>
        </p:grpSpPr>
        <p:sp>
          <p:nvSpPr>
            <p:cNvPr id="9240" name="Google Shape;9240;p65"/>
            <p:cNvSpPr/>
            <p:nvPr/>
          </p:nvSpPr>
          <p:spPr>
            <a:xfrm>
              <a:off x="5827993" y="3448664"/>
              <a:ext cx="223041" cy="268995"/>
            </a:xfrm>
            <a:custGeom>
              <a:avLst/>
              <a:gdLst/>
              <a:ahLst/>
              <a:cxnLst/>
              <a:rect l="l" t="t" r="r" b="b"/>
              <a:pathLst>
                <a:path w="8513" h="10267" extrusionOk="0">
                  <a:moveTo>
                    <a:pt x="854" y="1"/>
                  </a:moveTo>
                  <a:cubicBezTo>
                    <a:pt x="384" y="1"/>
                    <a:pt x="1" y="384"/>
                    <a:pt x="1" y="854"/>
                  </a:cubicBezTo>
                  <a:lnTo>
                    <a:pt x="1" y="9413"/>
                  </a:lnTo>
                  <a:cubicBezTo>
                    <a:pt x="1" y="9883"/>
                    <a:pt x="384" y="10266"/>
                    <a:pt x="854" y="10266"/>
                  </a:cubicBezTo>
                  <a:lnTo>
                    <a:pt x="7660" y="10266"/>
                  </a:lnTo>
                  <a:cubicBezTo>
                    <a:pt x="8129" y="10266"/>
                    <a:pt x="8513" y="9883"/>
                    <a:pt x="8513" y="9413"/>
                  </a:cubicBezTo>
                  <a:lnTo>
                    <a:pt x="8513" y="854"/>
                  </a:lnTo>
                  <a:cubicBezTo>
                    <a:pt x="8513" y="384"/>
                    <a:pt x="8129" y="1"/>
                    <a:pt x="766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65"/>
            <p:cNvSpPr/>
            <p:nvPr/>
          </p:nvSpPr>
          <p:spPr>
            <a:xfrm>
              <a:off x="5989987" y="3448664"/>
              <a:ext cx="60810" cy="268733"/>
            </a:xfrm>
            <a:custGeom>
              <a:avLst/>
              <a:gdLst/>
              <a:ahLst/>
              <a:cxnLst/>
              <a:rect l="l" t="t" r="r" b="b"/>
              <a:pathLst>
                <a:path w="2321" h="10257" extrusionOk="0">
                  <a:moveTo>
                    <a:pt x="0" y="1"/>
                  </a:moveTo>
                  <a:cubicBezTo>
                    <a:pt x="489" y="1"/>
                    <a:pt x="882" y="403"/>
                    <a:pt x="882" y="892"/>
                  </a:cubicBezTo>
                  <a:lnTo>
                    <a:pt x="882" y="9375"/>
                  </a:lnTo>
                  <a:cubicBezTo>
                    <a:pt x="882" y="9864"/>
                    <a:pt x="489" y="10257"/>
                    <a:pt x="0" y="10257"/>
                  </a:cubicBezTo>
                  <a:lnTo>
                    <a:pt x="1438" y="10257"/>
                  </a:lnTo>
                  <a:cubicBezTo>
                    <a:pt x="1927" y="10257"/>
                    <a:pt x="2320" y="9864"/>
                    <a:pt x="2320" y="9375"/>
                  </a:cubicBezTo>
                  <a:lnTo>
                    <a:pt x="2320" y="892"/>
                  </a:lnTo>
                  <a:cubicBezTo>
                    <a:pt x="2320" y="403"/>
                    <a:pt x="1927" y="1"/>
                    <a:pt x="1438"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65"/>
            <p:cNvSpPr/>
            <p:nvPr/>
          </p:nvSpPr>
          <p:spPr>
            <a:xfrm>
              <a:off x="5878218" y="3424560"/>
              <a:ext cx="122354" cy="24130"/>
            </a:xfrm>
            <a:custGeom>
              <a:avLst/>
              <a:gdLst/>
              <a:ahLst/>
              <a:cxnLst/>
              <a:rect l="l" t="t" r="r" b="b"/>
              <a:pathLst>
                <a:path w="4670" h="921" extrusionOk="0">
                  <a:moveTo>
                    <a:pt x="1" y="0"/>
                  </a:moveTo>
                  <a:lnTo>
                    <a:pt x="1" y="921"/>
                  </a:lnTo>
                  <a:lnTo>
                    <a:pt x="4669" y="921"/>
                  </a:lnTo>
                  <a:lnTo>
                    <a:pt x="4669"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65"/>
            <p:cNvSpPr/>
            <p:nvPr/>
          </p:nvSpPr>
          <p:spPr>
            <a:xfrm>
              <a:off x="5878218" y="3424560"/>
              <a:ext cx="122354" cy="24130"/>
            </a:xfrm>
            <a:custGeom>
              <a:avLst/>
              <a:gdLst/>
              <a:ahLst/>
              <a:cxnLst/>
              <a:rect l="l" t="t" r="r" b="b"/>
              <a:pathLst>
                <a:path w="4670" h="921" extrusionOk="0">
                  <a:moveTo>
                    <a:pt x="1" y="0"/>
                  </a:moveTo>
                  <a:lnTo>
                    <a:pt x="1" y="921"/>
                  </a:lnTo>
                  <a:lnTo>
                    <a:pt x="4669" y="921"/>
                  </a:lnTo>
                  <a:lnTo>
                    <a:pt x="4669" y="0"/>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65"/>
            <p:cNvSpPr/>
            <p:nvPr/>
          </p:nvSpPr>
          <p:spPr>
            <a:xfrm>
              <a:off x="5963630" y="3424560"/>
              <a:ext cx="36942" cy="24130"/>
            </a:xfrm>
            <a:custGeom>
              <a:avLst/>
              <a:gdLst/>
              <a:ahLst/>
              <a:cxnLst/>
              <a:rect l="l" t="t" r="r" b="b"/>
              <a:pathLst>
                <a:path w="1410" h="921" extrusionOk="0">
                  <a:moveTo>
                    <a:pt x="0" y="0"/>
                  </a:moveTo>
                  <a:lnTo>
                    <a:pt x="0" y="921"/>
                  </a:lnTo>
                  <a:lnTo>
                    <a:pt x="1409" y="921"/>
                  </a:lnTo>
                  <a:lnTo>
                    <a:pt x="1409"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65"/>
            <p:cNvSpPr/>
            <p:nvPr/>
          </p:nvSpPr>
          <p:spPr>
            <a:xfrm>
              <a:off x="5852857" y="3355496"/>
              <a:ext cx="172815" cy="69089"/>
            </a:xfrm>
            <a:custGeom>
              <a:avLst/>
              <a:gdLst/>
              <a:ahLst/>
              <a:cxnLst/>
              <a:rect l="l" t="t" r="r" b="b"/>
              <a:pathLst>
                <a:path w="6596" h="2637" extrusionOk="0">
                  <a:moveTo>
                    <a:pt x="451" y="0"/>
                  </a:moveTo>
                  <a:cubicBezTo>
                    <a:pt x="202" y="0"/>
                    <a:pt x="1" y="202"/>
                    <a:pt x="1" y="451"/>
                  </a:cubicBezTo>
                  <a:lnTo>
                    <a:pt x="1" y="2186"/>
                  </a:lnTo>
                  <a:cubicBezTo>
                    <a:pt x="1" y="2435"/>
                    <a:pt x="202" y="2636"/>
                    <a:pt x="451" y="2636"/>
                  </a:cubicBezTo>
                  <a:lnTo>
                    <a:pt x="6145" y="2636"/>
                  </a:lnTo>
                  <a:cubicBezTo>
                    <a:pt x="6394" y="2636"/>
                    <a:pt x="6596" y="2435"/>
                    <a:pt x="6596" y="2186"/>
                  </a:cubicBezTo>
                  <a:lnTo>
                    <a:pt x="6596" y="451"/>
                  </a:lnTo>
                  <a:cubicBezTo>
                    <a:pt x="6596" y="202"/>
                    <a:pt x="6394" y="0"/>
                    <a:pt x="61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65"/>
            <p:cNvSpPr/>
            <p:nvPr/>
          </p:nvSpPr>
          <p:spPr>
            <a:xfrm>
              <a:off x="5981708" y="3355496"/>
              <a:ext cx="43964" cy="69089"/>
            </a:xfrm>
            <a:custGeom>
              <a:avLst/>
              <a:gdLst/>
              <a:ahLst/>
              <a:cxnLst/>
              <a:rect l="l" t="t" r="r" b="b"/>
              <a:pathLst>
                <a:path w="1678" h="2637" extrusionOk="0">
                  <a:moveTo>
                    <a:pt x="0" y="0"/>
                  </a:moveTo>
                  <a:lnTo>
                    <a:pt x="0" y="2636"/>
                  </a:lnTo>
                  <a:lnTo>
                    <a:pt x="1208" y="2636"/>
                  </a:lnTo>
                  <a:cubicBezTo>
                    <a:pt x="1467" y="2636"/>
                    <a:pt x="1678" y="2425"/>
                    <a:pt x="1678" y="2167"/>
                  </a:cubicBezTo>
                  <a:lnTo>
                    <a:pt x="1678" y="470"/>
                  </a:lnTo>
                  <a:cubicBezTo>
                    <a:pt x="1678" y="211"/>
                    <a:pt x="1467" y="0"/>
                    <a:pt x="1208"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65"/>
            <p:cNvSpPr/>
            <p:nvPr/>
          </p:nvSpPr>
          <p:spPr>
            <a:xfrm>
              <a:off x="5862917" y="3488854"/>
              <a:ext cx="152720" cy="188378"/>
            </a:xfrm>
            <a:custGeom>
              <a:avLst/>
              <a:gdLst/>
              <a:ahLst/>
              <a:cxnLst/>
              <a:rect l="l" t="t" r="r" b="b"/>
              <a:pathLst>
                <a:path w="5829" h="7190" extrusionOk="0">
                  <a:moveTo>
                    <a:pt x="355" y="0"/>
                  </a:moveTo>
                  <a:cubicBezTo>
                    <a:pt x="163" y="0"/>
                    <a:pt x="0" y="154"/>
                    <a:pt x="0" y="355"/>
                  </a:cubicBezTo>
                  <a:lnTo>
                    <a:pt x="0" y="6844"/>
                  </a:lnTo>
                  <a:cubicBezTo>
                    <a:pt x="0" y="7036"/>
                    <a:pt x="163" y="7189"/>
                    <a:pt x="355" y="7189"/>
                  </a:cubicBezTo>
                  <a:lnTo>
                    <a:pt x="5483" y="7189"/>
                  </a:lnTo>
                  <a:cubicBezTo>
                    <a:pt x="5489" y="7190"/>
                    <a:pt x="5494" y="7190"/>
                    <a:pt x="5499" y="7190"/>
                  </a:cubicBezTo>
                  <a:cubicBezTo>
                    <a:pt x="5683" y="7190"/>
                    <a:pt x="5828" y="7030"/>
                    <a:pt x="5828" y="6844"/>
                  </a:cubicBezTo>
                  <a:lnTo>
                    <a:pt x="5828" y="355"/>
                  </a:lnTo>
                  <a:cubicBezTo>
                    <a:pt x="5828" y="154"/>
                    <a:pt x="5675" y="0"/>
                    <a:pt x="5483" y="0"/>
                  </a:cubicBezTo>
                  <a:close/>
                </a:path>
              </a:pathLst>
            </a:custGeom>
            <a:solidFill>
              <a:srgbClr val="E8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65"/>
            <p:cNvSpPr/>
            <p:nvPr/>
          </p:nvSpPr>
          <p:spPr>
            <a:xfrm>
              <a:off x="5971412" y="3488854"/>
              <a:ext cx="44226" cy="188614"/>
            </a:xfrm>
            <a:custGeom>
              <a:avLst/>
              <a:gdLst/>
              <a:ahLst/>
              <a:cxnLst/>
              <a:rect l="l" t="t" r="r" b="b"/>
              <a:pathLst>
                <a:path w="1688" h="7199" extrusionOk="0">
                  <a:moveTo>
                    <a:pt x="0" y="0"/>
                  </a:moveTo>
                  <a:lnTo>
                    <a:pt x="0" y="7199"/>
                  </a:lnTo>
                  <a:lnTo>
                    <a:pt x="1342" y="7199"/>
                  </a:lnTo>
                  <a:cubicBezTo>
                    <a:pt x="1534" y="7199"/>
                    <a:pt x="1687" y="7036"/>
                    <a:pt x="1687" y="6844"/>
                  </a:cubicBezTo>
                  <a:lnTo>
                    <a:pt x="1687" y="355"/>
                  </a:lnTo>
                  <a:cubicBezTo>
                    <a:pt x="1687" y="163"/>
                    <a:pt x="1534" y="0"/>
                    <a:pt x="1342" y="0"/>
                  </a:cubicBezTo>
                  <a:close/>
                </a:path>
              </a:pathLst>
            </a:custGeom>
            <a:solidFill>
              <a:srgbClr val="CB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65"/>
            <p:cNvSpPr/>
            <p:nvPr/>
          </p:nvSpPr>
          <p:spPr>
            <a:xfrm>
              <a:off x="5869939" y="3531036"/>
              <a:ext cx="121568" cy="104197"/>
            </a:xfrm>
            <a:custGeom>
              <a:avLst/>
              <a:gdLst/>
              <a:ahLst/>
              <a:cxnLst/>
              <a:rect l="l" t="t" r="r" b="b"/>
              <a:pathLst>
                <a:path w="4640" h="3977" extrusionOk="0">
                  <a:moveTo>
                    <a:pt x="2656" y="1"/>
                  </a:moveTo>
                  <a:cubicBezTo>
                    <a:pt x="883" y="1"/>
                    <a:pt x="1" y="2138"/>
                    <a:pt x="1247" y="3394"/>
                  </a:cubicBezTo>
                  <a:cubicBezTo>
                    <a:pt x="1653" y="3796"/>
                    <a:pt x="2150" y="3977"/>
                    <a:pt x="2638" y="3977"/>
                  </a:cubicBezTo>
                  <a:cubicBezTo>
                    <a:pt x="3661" y="3977"/>
                    <a:pt x="4640" y="3185"/>
                    <a:pt x="4640" y="1985"/>
                  </a:cubicBezTo>
                  <a:cubicBezTo>
                    <a:pt x="4640" y="892"/>
                    <a:pt x="3749" y="1"/>
                    <a:pt x="265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65"/>
            <p:cNvSpPr/>
            <p:nvPr/>
          </p:nvSpPr>
          <p:spPr>
            <a:xfrm>
              <a:off x="5894043" y="3538058"/>
              <a:ext cx="106529" cy="97202"/>
            </a:xfrm>
            <a:custGeom>
              <a:avLst/>
              <a:gdLst/>
              <a:ahLst/>
              <a:cxnLst/>
              <a:rect l="l" t="t" r="r" b="b"/>
              <a:pathLst>
                <a:path w="4066" h="3710" extrusionOk="0">
                  <a:moveTo>
                    <a:pt x="2714" y="1"/>
                  </a:moveTo>
                  <a:cubicBezTo>
                    <a:pt x="3452" y="1324"/>
                    <a:pt x="2503" y="2963"/>
                    <a:pt x="979" y="2963"/>
                  </a:cubicBezTo>
                  <a:cubicBezTo>
                    <a:pt x="634" y="2963"/>
                    <a:pt x="298" y="2877"/>
                    <a:pt x="1" y="2704"/>
                  </a:cubicBezTo>
                  <a:lnTo>
                    <a:pt x="1" y="2704"/>
                  </a:lnTo>
                  <a:cubicBezTo>
                    <a:pt x="376" y="3361"/>
                    <a:pt x="1050" y="3709"/>
                    <a:pt x="1732" y="3709"/>
                  </a:cubicBezTo>
                  <a:cubicBezTo>
                    <a:pt x="2234" y="3709"/>
                    <a:pt x="2741" y="3520"/>
                    <a:pt x="3135" y="3126"/>
                  </a:cubicBezTo>
                  <a:cubicBezTo>
                    <a:pt x="4065" y="2206"/>
                    <a:pt x="3854" y="643"/>
                    <a:pt x="2714"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65"/>
            <p:cNvSpPr/>
            <p:nvPr/>
          </p:nvSpPr>
          <p:spPr>
            <a:xfrm>
              <a:off x="5905597" y="3551813"/>
              <a:ext cx="67334" cy="62513"/>
            </a:xfrm>
            <a:custGeom>
              <a:avLst/>
              <a:gdLst/>
              <a:ahLst/>
              <a:cxnLst/>
              <a:rect l="l" t="t" r="r" b="b"/>
              <a:pathLst>
                <a:path w="2570" h="2386" extrusionOk="0">
                  <a:moveTo>
                    <a:pt x="1286" y="1"/>
                  </a:moveTo>
                  <a:cubicBezTo>
                    <a:pt x="1146" y="1"/>
                    <a:pt x="1007" y="94"/>
                    <a:pt x="1007" y="281"/>
                  </a:cubicBezTo>
                  <a:lnTo>
                    <a:pt x="1007" y="914"/>
                  </a:lnTo>
                  <a:lnTo>
                    <a:pt x="375" y="914"/>
                  </a:lnTo>
                  <a:cubicBezTo>
                    <a:pt x="1" y="914"/>
                    <a:pt x="1" y="1479"/>
                    <a:pt x="375" y="1479"/>
                  </a:cubicBezTo>
                  <a:lnTo>
                    <a:pt x="1007" y="1479"/>
                  </a:lnTo>
                  <a:lnTo>
                    <a:pt x="1007" y="2112"/>
                  </a:lnTo>
                  <a:cubicBezTo>
                    <a:pt x="1007" y="2294"/>
                    <a:pt x="1149" y="2385"/>
                    <a:pt x="1290" y="2385"/>
                  </a:cubicBezTo>
                  <a:cubicBezTo>
                    <a:pt x="1431" y="2385"/>
                    <a:pt x="1573" y="2294"/>
                    <a:pt x="1573" y="2112"/>
                  </a:cubicBezTo>
                  <a:lnTo>
                    <a:pt x="1573" y="1479"/>
                  </a:lnTo>
                  <a:lnTo>
                    <a:pt x="2205" y="1479"/>
                  </a:lnTo>
                  <a:cubicBezTo>
                    <a:pt x="2570" y="1479"/>
                    <a:pt x="2570" y="914"/>
                    <a:pt x="2205" y="914"/>
                  </a:cubicBezTo>
                  <a:lnTo>
                    <a:pt x="1573" y="914"/>
                  </a:lnTo>
                  <a:lnTo>
                    <a:pt x="1573" y="281"/>
                  </a:lnTo>
                  <a:cubicBezTo>
                    <a:pt x="1568" y="94"/>
                    <a:pt x="1427" y="1"/>
                    <a:pt x="1286" y="1"/>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65"/>
            <p:cNvSpPr/>
            <p:nvPr/>
          </p:nvSpPr>
          <p:spPr>
            <a:xfrm>
              <a:off x="5887781" y="3355496"/>
              <a:ext cx="14593" cy="69089"/>
            </a:xfrm>
            <a:custGeom>
              <a:avLst/>
              <a:gdLst/>
              <a:ahLst/>
              <a:cxnLst/>
              <a:rect l="l" t="t" r="r" b="b"/>
              <a:pathLst>
                <a:path w="557" h="2637" extrusionOk="0">
                  <a:moveTo>
                    <a:pt x="0" y="0"/>
                  </a:moveTo>
                  <a:lnTo>
                    <a:pt x="0" y="2588"/>
                  </a:lnTo>
                  <a:cubicBezTo>
                    <a:pt x="0" y="2608"/>
                    <a:pt x="0" y="2617"/>
                    <a:pt x="0" y="2636"/>
                  </a:cubicBezTo>
                  <a:lnTo>
                    <a:pt x="556" y="2636"/>
                  </a:lnTo>
                  <a:cubicBezTo>
                    <a:pt x="556" y="2617"/>
                    <a:pt x="556" y="2608"/>
                    <a:pt x="556" y="2588"/>
                  </a:cubicBezTo>
                  <a:lnTo>
                    <a:pt x="556"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65"/>
            <p:cNvSpPr/>
            <p:nvPr/>
          </p:nvSpPr>
          <p:spPr>
            <a:xfrm>
              <a:off x="5931719" y="3355496"/>
              <a:ext cx="14855" cy="69089"/>
            </a:xfrm>
            <a:custGeom>
              <a:avLst/>
              <a:gdLst/>
              <a:ahLst/>
              <a:cxnLst/>
              <a:rect l="l" t="t" r="r" b="b"/>
              <a:pathLst>
                <a:path w="567" h="2637" extrusionOk="0">
                  <a:moveTo>
                    <a:pt x="1" y="0"/>
                  </a:moveTo>
                  <a:cubicBezTo>
                    <a:pt x="1" y="10"/>
                    <a:pt x="1" y="20"/>
                    <a:pt x="1" y="29"/>
                  </a:cubicBezTo>
                  <a:lnTo>
                    <a:pt x="1" y="2608"/>
                  </a:lnTo>
                  <a:cubicBezTo>
                    <a:pt x="1" y="2617"/>
                    <a:pt x="1" y="2627"/>
                    <a:pt x="1" y="2636"/>
                  </a:cubicBezTo>
                  <a:lnTo>
                    <a:pt x="566" y="2636"/>
                  </a:lnTo>
                  <a:cubicBezTo>
                    <a:pt x="566" y="2627"/>
                    <a:pt x="566" y="2617"/>
                    <a:pt x="566" y="2608"/>
                  </a:cubicBezTo>
                  <a:lnTo>
                    <a:pt x="566" y="29"/>
                  </a:lnTo>
                  <a:cubicBezTo>
                    <a:pt x="566" y="20"/>
                    <a:pt x="566" y="10"/>
                    <a:pt x="566"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65"/>
            <p:cNvSpPr/>
            <p:nvPr/>
          </p:nvSpPr>
          <p:spPr>
            <a:xfrm>
              <a:off x="5976416" y="3355496"/>
              <a:ext cx="14593" cy="69089"/>
            </a:xfrm>
            <a:custGeom>
              <a:avLst/>
              <a:gdLst/>
              <a:ahLst/>
              <a:cxnLst/>
              <a:rect l="l" t="t" r="r" b="b"/>
              <a:pathLst>
                <a:path w="557" h="2637" extrusionOk="0">
                  <a:moveTo>
                    <a:pt x="1" y="0"/>
                  </a:moveTo>
                  <a:lnTo>
                    <a:pt x="1" y="2588"/>
                  </a:lnTo>
                  <a:cubicBezTo>
                    <a:pt x="1" y="2608"/>
                    <a:pt x="1" y="2617"/>
                    <a:pt x="1" y="2636"/>
                  </a:cubicBezTo>
                  <a:lnTo>
                    <a:pt x="557" y="2636"/>
                  </a:lnTo>
                  <a:cubicBezTo>
                    <a:pt x="557" y="2617"/>
                    <a:pt x="557" y="2608"/>
                    <a:pt x="557" y="2588"/>
                  </a:cubicBezTo>
                  <a:lnTo>
                    <a:pt x="557" y="0"/>
                  </a:ln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5" name="Google Shape;9255;p65"/>
          <p:cNvGrpSpPr/>
          <p:nvPr/>
        </p:nvGrpSpPr>
        <p:grpSpPr>
          <a:xfrm>
            <a:off x="7528713" y="1500641"/>
            <a:ext cx="370520" cy="361586"/>
            <a:chOff x="7528713" y="1500641"/>
            <a:chExt cx="370520" cy="361586"/>
          </a:xfrm>
        </p:grpSpPr>
        <p:sp>
          <p:nvSpPr>
            <p:cNvPr id="9256" name="Google Shape;9256;p65"/>
            <p:cNvSpPr/>
            <p:nvPr/>
          </p:nvSpPr>
          <p:spPr>
            <a:xfrm>
              <a:off x="7684158" y="1587809"/>
              <a:ext cx="121070" cy="119603"/>
            </a:xfrm>
            <a:custGeom>
              <a:avLst/>
              <a:gdLst/>
              <a:ahLst/>
              <a:cxnLst/>
              <a:rect l="l" t="t" r="r" b="b"/>
              <a:pathLst>
                <a:path w="4621" h="4565" extrusionOk="0">
                  <a:moveTo>
                    <a:pt x="796" y="1"/>
                  </a:moveTo>
                  <a:cubicBezTo>
                    <a:pt x="717" y="1"/>
                    <a:pt x="638" y="32"/>
                    <a:pt x="576" y="94"/>
                  </a:cubicBezTo>
                  <a:lnTo>
                    <a:pt x="125" y="544"/>
                  </a:lnTo>
                  <a:cubicBezTo>
                    <a:pt x="1" y="669"/>
                    <a:pt x="1" y="861"/>
                    <a:pt x="125" y="985"/>
                  </a:cubicBezTo>
                  <a:lnTo>
                    <a:pt x="3605" y="4474"/>
                  </a:lnTo>
                  <a:cubicBezTo>
                    <a:pt x="3666" y="4536"/>
                    <a:pt x="3745" y="4564"/>
                    <a:pt x="3824" y="4564"/>
                  </a:cubicBezTo>
                  <a:cubicBezTo>
                    <a:pt x="3906" y="4564"/>
                    <a:pt x="3987" y="4533"/>
                    <a:pt x="4046" y="4474"/>
                  </a:cubicBezTo>
                  <a:lnTo>
                    <a:pt x="4496" y="4014"/>
                  </a:lnTo>
                  <a:cubicBezTo>
                    <a:pt x="4621" y="3899"/>
                    <a:pt x="4621" y="3698"/>
                    <a:pt x="4496" y="3583"/>
                  </a:cubicBezTo>
                  <a:lnTo>
                    <a:pt x="1017" y="94"/>
                  </a:lnTo>
                  <a:cubicBezTo>
                    <a:pt x="954" y="32"/>
                    <a:pt x="875" y="1"/>
                    <a:pt x="796"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57" name="Google Shape;9257;p65"/>
            <p:cNvSpPr/>
            <p:nvPr/>
          </p:nvSpPr>
          <p:spPr>
            <a:xfrm>
              <a:off x="7750208" y="1653282"/>
              <a:ext cx="54784" cy="53972"/>
            </a:xfrm>
            <a:custGeom>
              <a:avLst/>
              <a:gdLst/>
              <a:ahLst/>
              <a:cxnLst/>
              <a:rect l="l" t="t" r="r" b="b"/>
              <a:pathLst>
                <a:path w="2091" h="2060" extrusionOk="0">
                  <a:moveTo>
                    <a:pt x="902" y="1"/>
                  </a:moveTo>
                  <a:lnTo>
                    <a:pt x="904" y="3"/>
                  </a:lnTo>
                  <a:lnTo>
                    <a:pt x="904" y="3"/>
                  </a:lnTo>
                  <a:cubicBezTo>
                    <a:pt x="903" y="2"/>
                    <a:pt x="902" y="2"/>
                    <a:pt x="902" y="1"/>
                  </a:cubicBezTo>
                  <a:close/>
                  <a:moveTo>
                    <a:pt x="904" y="3"/>
                  </a:moveTo>
                  <a:cubicBezTo>
                    <a:pt x="1026" y="128"/>
                    <a:pt x="1025" y="327"/>
                    <a:pt x="902" y="451"/>
                  </a:cubicBezTo>
                  <a:lnTo>
                    <a:pt x="451" y="892"/>
                  </a:lnTo>
                  <a:cubicBezTo>
                    <a:pt x="389" y="955"/>
                    <a:pt x="307" y="986"/>
                    <a:pt x="226" y="986"/>
                  </a:cubicBezTo>
                  <a:cubicBezTo>
                    <a:pt x="144" y="986"/>
                    <a:pt x="63" y="955"/>
                    <a:pt x="1" y="892"/>
                  </a:cubicBezTo>
                  <a:lnTo>
                    <a:pt x="1" y="892"/>
                  </a:lnTo>
                  <a:lnTo>
                    <a:pt x="1074" y="1966"/>
                  </a:lnTo>
                  <a:cubicBezTo>
                    <a:pt x="1136" y="2028"/>
                    <a:pt x="1218" y="2059"/>
                    <a:pt x="1299" y="2059"/>
                  </a:cubicBezTo>
                  <a:cubicBezTo>
                    <a:pt x="1381" y="2059"/>
                    <a:pt x="1462" y="2028"/>
                    <a:pt x="1525" y="1966"/>
                  </a:cubicBezTo>
                  <a:lnTo>
                    <a:pt x="1965" y="1525"/>
                  </a:lnTo>
                  <a:cubicBezTo>
                    <a:pt x="2090" y="1400"/>
                    <a:pt x="2090" y="1209"/>
                    <a:pt x="1975" y="1084"/>
                  </a:cubicBezTo>
                  <a:lnTo>
                    <a:pt x="904" y="3"/>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58" name="Google Shape;9258;p65"/>
            <p:cNvSpPr/>
            <p:nvPr/>
          </p:nvSpPr>
          <p:spPr>
            <a:xfrm>
              <a:off x="7735143" y="1500641"/>
              <a:ext cx="164091" cy="156702"/>
            </a:xfrm>
            <a:custGeom>
              <a:avLst/>
              <a:gdLst/>
              <a:ahLst/>
              <a:cxnLst/>
              <a:rect l="l" t="t" r="r" b="b"/>
              <a:pathLst>
                <a:path w="6263" h="5981" extrusionOk="0">
                  <a:moveTo>
                    <a:pt x="5229" y="0"/>
                  </a:moveTo>
                  <a:cubicBezTo>
                    <a:pt x="5065" y="0"/>
                    <a:pt x="4893" y="60"/>
                    <a:pt x="4736" y="200"/>
                  </a:cubicBezTo>
                  <a:lnTo>
                    <a:pt x="0" y="4360"/>
                  </a:lnTo>
                  <a:lnTo>
                    <a:pt x="1620" y="5980"/>
                  </a:lnTo>
                  <a:lnTo>
                    <a:pt x="5780" y="1245"/>
                  </a:lnTo>
                  <a:cubicBezTo>
                    <a:pt x="6263" y="703"/>
                    <a:pt x="5791" y="0"/>
                    <a:pt x="5229"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59" name="Google Shape;9259;p65"/>
            <p:cNvSpPr/>
            <p:nvPr/>
          </p:nvSpPr>
          <p:spPr>
            <a:xfrm>
              <a:off x="7735143" y="1500641"/>
              <a:ext cx="164091" cy="156702"/>
            </a:xfrm>
            <a:custGeom>
              <a:avLst/>
              <a:gdLst/>
              <a:ahLst/>
              <a:cxnLst/>
              <a:rect l="l" t="t" r="r" b="b"/>
              <a:pathLst>
                <a:path w="6263" h="5981" extrusionOk="0">
                  <a:moveTo>
                    <a:pt x="5229" y="0"/>
                  </a:moveTo>
                  <a:cubicBezTo>
                    <a:pt x="5065" y="0"/>
                    <a:pt x="4893" y="60"/>
                    <a:pt x="4736" y="200"/>
                  </a:cubicBezTo>
                  <a:lnTo>
                    <a:pt x="0" y="4360"/>
                  </a:lnTo>
                  <a:lnTo>
                    <a:pt x="1620" y="5980"/>
                  </a:lnTo>
                  <a:lnTo>
                    <a:pt x="5780" y="1245"/>
                  </a:lnTo>
                  <a:cubicBezTo>
                    <a:pt x="6263" y="703"/>
                    <a:pt x="5791" y="0"/>
                    <a:pt x="5229"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60" name="Google Shape;9260;p65"/>
            <p:cNvSpPr/>
            <p:nvPr/>
          </p:nvSpPr>
          <p:spPr>
            <a:xfrm>
              <a:off x="7764775" y="1501846"/>
              <a:ext cx="128616" cy="155497"/>
            </a:xfrm>
            <a:custGeom>
              <a:avLst/>
              <a:gdLst/>
              <a:ahLst/>
              <a:cxnLst/>
              <a:rect l="l" t="t" r="r" b="b"/>
              <a:pathLst>
                <a:path w="4909" h="5935" extrusionOk="0">
                  <a:moveTo>
                    <a:pt x="4314" y="1"/>
                  </a:moveTo>
                  <a:lnTo>
                    <a:pt x="4314" y="1"/>
                  </a:lnTo>
                  <a:cubicBezTo>
                    <a:pt x="4391" y="250"/>
                    <a:pt x="4333" y="519"/>
                    <a:pt x="4160" y="710"/>
                  </a:cubicBezTo>
                  <a:lnTo>
                    <a:pt x="0" y="5445"/>
                  </a:lnTo>
                  <a:lnTo>
                    <a:pt x="489" y="5934"/>
                  </a:lnTo>
                  <a:lnTo>
                    <a:pt x="4649" y="1199"/>
                  </a:lnTo>
                  <a:cubicBezTo>
                    <a:pt x="4908" y="902"/>
                    <a:pt x="4899" y="461"/>
                    <a:pt x="4621" y="183"/>
                  </a:cubicBezTo>
                  <a:cubicBezTo>
                    <a:pt x="4534" y="97"/>
                    <a:pt x="4429" y="30"/>
                    <a:pt x="4314" y="1"/>
                  </a:cubicBezTo>
                  <a:close/>
                </a:path>
              </a:pathLst>
            </a:custGeom>
            <a:solidFill>
              <a:srgbClr val="DDE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61" name="Google Shape;9261;p65"/>
            <p:cNvSpPr/>
            <p:nvPr/>
          </p:nvSpPr>
          <p:spPr>
            <a:xfrm>
              <a:off x="7528713" y="1618279"/>
              <a:ext cx="252673" cy="243948"/>
            </a:xfrm>
            <a:custGeom>
              <a:avLst/>
              <a:gdLst/>
              <a:ahLst/>
              <a:cxnLst/>
              <a:rect l="l" t="t" r="r" b="b"/>
              <a:pathLst>
                <a:path w="9644" h="9311" extrusionOk="0">
                  <a:moveTo>
                    <a:pt x="5258" y="1"/>
                  </a:moveTo>
                  <a:cubicBezTo>
                    <a:pt x="3986" y="1"/>
                    <a:pt x="2655" y="522"/>
                    <a:pt x="1620" y="1557"/>
                  </a:cubicBezTo>
                  <a:cubicBezTo>
                    <a:pt x="527" y="2660"/>
                    <a:pt x="0" y="4078"/>
                    <a:pt x="67" y="5420"/>
                  </a:cubicBezTo>
                  <a:cubicBezTo>
                    <a:pt x="86" y="5938"/>
                    <a:pt x="307" y="6417"/>
                    <a:pt x="671" y="6781"/>
                  </a:cubicBezTo>
                  <a:lnTo>
                    <a:pt x="2588" y="8698"/>
                  </a:lnTo>
                  <a:cubicBezTo>
                    <a:pt x="2952" y="9063"/>
                    <a:pt x="3432" y="9283"/>
                    <a:pt x="3949" y="9302"/>
                  </a:cubicBezTo>
                  <a:cubicBezTo>
                    <a:pt x="4027" y="9308"/>
                    <a:pt x="4105" y="9310"/>
                    <a:pt x="4182" y="9310"/>
                  </a:cubicBezTo>
                  <a:cubicBezTo>
                    <a:pt x="4382" y="9310"/>
                    <a:pt x="4580" y="9294"/>
                    <a:pt x="4774" y="9274"/>
                  </a:cubicBezTo>
                  <a:lnTo>
                    <a:pt x="5723" y="9053"/>
                  </a:lnTo>
                  <a:cubicBezTo>
                    <a:pt x="6509" y="8785"/>
                    <a:pt x="7228" y="8334"/>
                    <a:pt x="7812" y="7749"/>
                  </a:cubicBezTo>
                  <a:cubicBezTo>
                    <a:pt x="9154" y="6408"/>
                    <a:pt x="9643" y="4567"/>
                    <a:pt x="9231" y="3005"/>
                  </a:cubicBezTo>
                  <a:lnTo>
                    <a:pt x="6365" y="139"/>
                  </a:lnTo>
                  <a:cubicBezTo>
                    <a:pt x="6007" y="47"/>
                    <a:pt x="5635" y="1"/>
                    <a:pt x="5258"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62" name="Google Shape;9262;p65"/>
            <p:cNvSpPr/>
            <p:nvPr/>
          </p:nvSpPr>
          <p:spPr>
            <a:xfrm>
              <a:off x="7570136" y="1670627"/>
              <a:ext cx="211251" cy="191574"/>
            </a:xfrm>
            <a:custGeom>
              <a:avLst/>
              <a:gdLst/>
              <a:ahLst/>
              <a:cxnLst/>
              <a:rect l="l" t="t" r="r" b="b"/>
              <a:pathLst>
                <a:path w="8063" h="7312" extrusionOk="0">
                  <a:moveTo>
                    <a:pt x="6643" y="0"/>
                  </a:moveTo>
                  <a:cubicBezTo>
                    <a:pt x="7056" y="1572"/>
                    <a:pt x="6567" y="3413"/>
                    <a:pt x="5225" y="4745"/>
                  </a:cubicBezTo>
                  <a:cubicBezTo>
                    <a:pt x="4640" y="5339"/>
                    <a:pt x="3921" y="5780"/>
                    <a:pt x="3135" y="6049"/>
                  </a:cubicBezTo>
                  <a:lnTo>
                    <a:pt x="2196" y="6269"/>
                  </a:lnTo>
                  <a:cubicBezTo>
                    <a:pt x="1995" y="6290"/>
                    <a:pt x="1795" y="6306"/>
                    <a:pt x="1595" y="6306"/>
                  </a:cubicBezTo>
                  <a:cubicBezTo>
                    <a:pt x="1517" y="6306"/>
                    <a:pt x="1440" y="6303"/>
                    <a:pt x="1362" y="6298"/>
                  </a:cubicBezTo>
                  <a:cubicBezTo>
                    <a:pt x="854" y="6279"/>
                    <a:pt x="365" y="6058"/>
                    <a:pt x="1" y="5694"/>
                  </a:cubicBezTo>
                  <a:lnTo>
                    <a:pt x="1" y="5694"/>
                  </a:lnTo>
                  <a:lnTo>
                    <a:pt x="1007" y="6700"/>
                  </a:lnTo>
                  <a:cubicBezTo>
                    <a:pt x="1371" y="7065"/>
                    <a:pt x="1851" y="7276"/>
                    <a:pt x="2368" y="7304"/>
                  </a:cubicBezTo>
                  <a:cubicBezTo>
                    <a:pt x="2443" y="7309"/>
                    <a:pt x="2517" y="7312"/>
                    <a:pt x="2592" y="7312"/>
                  </a:cubicBezTo>
                  <a:cubicBezTo>
                    <a:pt x="2795" y="7312"/>
                    <a:pt x="2999" y="7294"/>
                    <a:pt x="3202" y="7266"/>
                  </a:cubicBezTo>
                  <a:lnTo>
                    <a:pt x="4142" y="7055"/>
                  </a:lnTo>
                  <a:cubicBezTo>
                    <a:pt x="4928" y="6787"/>
                    <a:pt x="5637" y="6336"/>
                    <a:pt x="6231" y="5751"/>
                  </a:cubicBezTo>
                  <a:cubicBezTo>
                    <a:pt x="7564" y="4419"/>
                    <a:pt x="8062" y="2579"/>
                    <a:pt x="7650" y="1007"/>
                  </a:cubicBezTo>
                  <a:lnTo>
                    <a:pt x="6643" y="0"/>
                  </a:lnTo>
                  <a:close/>
                </a:path>
              </a:pathLst>
            </a:custGeom>
            <a:solidFill>
              <a:srgbClr val="8DA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263" name="Google Shape;9263;p65"/>
          <p:cNvGrpSpPr/>
          <p:nvPr/>
        </p:nvGrpSpPr>
        <p:grpSpPr>
          <a:xfrm>
            <a:off x="5317198" y="3355496"/>
            <a:ext cx="367429" cy="362163"/>
            <a:chOff x="5317198" y="3355496"/>
            <a:chExt cx="367429" cy="362163"/>
          </a:xfrm>
        </p:grpSpPr>
        <p:sp>
          <p:nvSpPr>
            <p:cNvPr id="9264" name="Google Shape;9264;p65"/>
            <p:cNvSpPr/>
            <p:nvPr/>
          </p:nvSpPr>
          <p:spPr>
            <a:xfrm>
              <a:off x="5378715" y="3535883"/>
              <a:ext cx="256184" cy="181776"/>
            </a:xfrm>
            <a:custGeom>
              <a:avLst/>
              <a:gdLst/>
              <a:ahLst/>
              <a:cxnLst/>
              <a:rect l="l" t="t" r="r" b="b"/>
              <a:pathLst>
                <a:path w="9778" h="6938" extrusionOk="0">
                  <a:moveTo>
                    <a:pt x="202" y="0"/>
                  </a:moveTo>
                  <a:cubicBezTo>
                    <a:pt x="101" y="0"/>
                    <a:pt x="1" y="70"/>
                    <a:pt x="1" y="209"/>
                  </a:cubicBezTo>
                  <a:lnTo>
                    <a:pt x="1" y="4637"/>
                  </a:lnTo>
                  <a:cubicBezTo>
                    <a:pt x="1" y="5902"/>
                    <a:pt x="1026" y="6928"/>
                    <a:pt x="2292" y="6937"/>
                  </a:cubicBezTo>
                  <a:lnTo>
                    <a:pt x="7477" y="6937"/>
                  </a:lnTo>
                  <a:cubicBezTo>
                    <a:pt x="8752" y="6928"/>
                    <a:pt x="9778" y="5902"/>
                    <a:pt x="9778" y="4637"/>
                  </a:cubicBezTo>
                  <a:lnTo>
                    <a:pt x="9778" y="496"/>
                  </a:lnTo>
                  <a:cubicBezTo>
                    <a:pt x="9778" y="357"/>
                    <a:pt x="9675" y="288"/>
                    <a:pt x="9572" y="288"/>
                  </a:cubicBezTo>
                  <a:cubicBezTo>
                    <a:pt x="9469" y="288"/>
                    <a:pt x="9366" y="357"/>
                    <a:pt x="9366" y="496"/>
                  </a:cubicBezTo>
                  <a:lnTo>
                    <a:pt x="9366" y="4637"/>
                  </a:lnTo>
                  <a:cubicBezTo>
                    <a:pt x="9366" y="5682"/>
                    <a:pt x="8522" y="6525"/>
                    <a:pt x="7487" y="6525"/>
                  </a:cubicBezTo>
                  <a:lnTo>
                    <a:pt x="2292" y="6525"/>
                  </a:lnTo>
                  <a:cubicBezTo>
                    <a:pt x="1247" y="6525"/>
                    <a:pt x="403" y="5682"/>
                    <a:pt x="403" y="4637"/>
                  </a:cubicBezTo>
                  <a:lnTo>
                    <a:pt x="403" y="209"/>
                  </a:lnTo>
                  <a:cubicBezTo>
                    <a:pt x="403" y="70"/>
                    <a:pt x="303" y="0"/>
                    <a:pt x="202"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65"/>
            <p:cNvSpPr/>
            <p:nvPr/>
          </p:nvSpPr>
          <p:spPr>
            <a:xfrm>
              <a:off x="5455822" y="3438419"/>
              <a:ext cx="112031" cy="218220"/>
            </a:xfrm>
            <a:custGeom>
              <a:avLst/>
              <a:gdLst/>
              <a:ahLst/>
              <a:cxnLst/>
              <a:rect l="l" t="t" r="r" b="b"/>
              <a:pathLst>
                <a:path w="4276" h="8329" extrusionOk="0">
                  <a:moveTo>
                    <a:pt x="4069" y="1"/>
                  </a:moveTo>
                  <a:cubicBezTo>
                    <a:pt x="3966" y="1"/>
                    <a:pt x="3863" y="70"/>
                    <a:pt x="3863" y="209"/>
                  </a:cubicBezTo>
                  <a:lnTo>
                    <a:pt x="3863" y="6727"/>
                  </a:lnTo>
                  <a:cubicBezTo>
                    <a:pt x="3863" y="7389"/>
                    <a:pt x="3336" y="7916"/>
                    <a:pt x="2675" y="7916"/>
                  </a:cubicBezTo>
                  <a:lnTo>
                    <a:pt x="1601" y="7916"/>
                  </a:lnTo>
                  <a:cubicBezTo>
                    <a:pt x="940" y="7916"/>
                    <a:pt x="413" y="7389"/>
                    <a:pt x="413" y="6727"/>
                  </a:cubicBezTo>
                  <a:lnTo>
                    <a:pt x="413" y="3775"/>
                  </a:lnTo>
                  <a:cubicBezTo>
                    <a:pt x="413" y="3636"/>
                    <a:pt x="309" y="3567"/>
                    <a:pt x="206" y="3567"/>
                  </a:cubicBezTo>
                  <a:cubicBezTo>
                    <a:pt x="103" y="3567"/>
                    <a:pt x="0" y="3636"/>
                    <a:pt x="0" y="3775"/>
                  </a:cubicBezTo>
                  <a:lnTo>
                    <a:pt x="0" y="6727"/>
                  </a:lnTo>
                  <a:cubicBezTo>
                    <a:pt x="0" y="7609"/>
                    <a:pt x="719" y="8319"/>
                    <a:pt x="1592" y="8328"/>
                  </a:cubicBezTo>
                  <a:lnTo>
                    <a:pt x="2675" y="8328"/>
                  </a:lnTo>
                  <a:cubicBezTo>
                    <a:pt x="3557" y="8328"/>
                    <a:pt x="4266" y="7619"/>
                    <a:pt x="4275" y="6737"/>
                  </a:cubicBezTo>
                  <a:lnTo>
                    <a:pt x="4275" y="209"/>
                  </a:lnTo>
                  <a:cubicBezTo>
                    <a:pt x="4275" y="70"/>
                    <a:pt x="4172" y="1"/>
                    <a:pt x="406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65"/>
            <p:cNvSpPr/>
            <p:nvPr/>
          </p:nvSpPr>
          <p:spPr>
            <a:xfrm>
              <a:off x="5448276" y="3359505"/>
              <a:ext cx="59815" cy="185129"/>
            </a:xfrm>
            <a:custGeom>
              <a:avLst/>
              <a:gdLst/>
              <a:ahLst/>
              <a:cxnLst/>
              <a:rect l="l" t="t" r="r" b="b"/>
              <a:pathLst>
                <a:path w="2283" h="7066" extrusionOk="0">
                  <a:moveTo>
                    <a:pt x="1" y="1"/>
                  </a:moveTo>
                  <a:cubicBezTo>
                    <a:pt x="116" y="106"/>
                    <a:pt x="183" y="260"/>
                    <a:pt x="183" y="423"/>
                  </a:cubicBezTo>
                  <a:lnTo>
                    <a:pt x="183" y="6653"/>
                  </a:lnTo>
                  <a:cubicBezTo>
                    <a:pt x="183" y="6806"/>
                    <a:pt x="116" y="6960"/>
                    <a:pt x="1" y="7065"/>
                  </a:cubicBezTo>
                  <a:lnTo>
                    <a:pt x="1084" y="7065"/>
                  </a:lnTo>
                  <a:cubicBezTo>
                    <a:pt x="1745" y="7065"/>
                    <a:pt x="2282" y="6528"/>
                    <a:pt x="2282" y="5867"/>
                  </a:cubicBezTo>
                  <a:lnTo>
                    <a:pt x="2282" y="1199"/>
                  </a:lnTo>
                  <a:cubicBezTo>
                    <a:pt x="2282" y="538"/>
                    <a:pt x="1745" y="1"/>
                    <a:pt x="1084"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65"/>
            <p:cNvSpPr/>
            <p:nvPr/>
          </p:nvSpPr>
          <p:spPr>
            <a:xfrm>
              <a:off x="5448276" y="3359505"/>
              <a:ext cx="21877" cy="185129"/>
            </a:xfrm>
            <a:custGeom>
              <a:avLst/>
              <a:gdLst/>
              <a:ahLst/>
              <a:cxnLst/>
              <a:rect l="l" t="t" r="r" b="b"/>
              <a:pathLst>
                <a:path w="835" h="7066" extrusionOk="0">
                  <a:moveTo>
                    <a:pt x="1" y="1"/>
                  </a:moveTo>
                  <a:cubicBezTo>
                    <a:pt x="116" y="116"/>
                    <a:pt x="183" y="260"/>
                    <a:pt x="183" y="423"/>
                  </a:cubicBezTo>
                  <a:lnTo>
                    <a:pt x="183" y="6653"/>
                  </a:lnTo>
                  <a:cubicBezTo>
                    <a:pt x="183" y="6806"/>
                    <a:pt x="116" y="6960"/>
                    <a:pt x="1" y="7065"/>
                  </a:cubicBezTo>
                  <a:lnTo>
                    <a:pt x="653" y="7065"/>
                  </a:lnTo>
                  <a:cubicBezTo>
                    <a:pt x="768" y="6960"/>
                    <a:pt x="835" y="6806"/>
                    <a:pt x="835" y="6653"/>
                  </a:cubicBezTo>
                  <a:lnTo>
                    <a:pt x="835" y="423"/>
                  </a:lnTo>
                  <a:cubicBezTo>
                    <a:pt x="835" y="260"/>
                    <a:pt x="768" y="106"/>
                    <a:pt x="653"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65"/>
            <p:cNvSpPr/>
            <p:nvPr/>
          </p:nvSpPr>
          <p:spPr>
            <a:xfrm>
              <a:off x="5529653" y="3432839"/>
              <a:ext cx="67570" cy="21379"/>
            </a:xfrm>
            <a:custGeom>
              <a:avLst/>
              <a:gdLst/>
              <a:ahLst/>
              <a:cxnLst/>
              <a:rect l="l" t="t" r="r" b="b"/>
              <a:pathLst>
                <a:path w="2579" h="816" extrusionOk="0">
                  <a:moveTo>
                    <a:pt x="355" y="1"/>
                  </a:moveTo>
                  <a:cubicBezTo>
                    <a:pt x="163" y="1"/>
                    <a:pt x="0" y="154"/>
                    <a:pt x="0" y="346"/>
                  </a:cubicBezTo>
                  <a:lnTo>
                    <a:pt x="0" y="470"/>
                  </a:lnTo>
                  <a:cubicBezTo>
                    <a:pt x="0" y="662"/>
                    <a:pt x="163" y="815"/>
                    <a:pt x="355" y="815"/>
                  </a:cubicBezTo>
                  <a:lnTo>
                    <a:pt x="2234" y="815"/>
                  </a:lnTo>
                  <a:cubicBezTo>
                    <a:pt x="2426" y="815"/>
                    <a:pt x="2579" y="662"/>
                    <a:pt x="2579" y="470"/>
                  </a:cubicBezTo>
                  <a:lnTo>
                    <a:pt x="2579" y="346"/>
                  </a:lnTo>
                  <a:cubicBezTo>
                    <a:pt x="2579" y="154"/>
                    <a:pt x="2426" y="1"/>
                    <a:pt x="2234"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65"/>
            <p:cNvSpPr/>
            <p:nvPr/>
          </p:nvSpPr>
          <p:spPr>
            <a:xfrm>
              <a:off x="5571102" y="3432839"/>
              <a:ext cx="26383" cy="21877"/>
            </a:xfrm>
            <a:custGeom>
              <a:avLst/>
              <a:gdLst/>
              <a:ahLst/>
              <a:cxnLst/>
              <a:rect l="l" t="t" r="r" b="b"/>
              <a:pathLst>
                <a:path w="1007" h="835" extrusionOk="0">
                  <a:moveTo>
                    <a:pt x="0" y="1"/>
                  </a:moveTo>
                  <a:cubicBezTo>
                    <a:pt x="201" y="1"/>
                    <a:pt x="364" y="164"/>
                    <a:pt x="364" y="365"/>
                  </a:cubicBezTo>
                  <a:lnTo>
                    <a:pt x="364" y="470"/>
                  </a:lnTo>
                  <a:cubicBezTo>
                    <a:pt x="364" y="672"/>
                    <a:pt x="201" y="835"/>
                    <a:pt x="0" y="835"/>
                  </a:cubicBezTo>
                  <a:lnTo>
                    <a:pt x="652" y="835"/>
                  </a:lnTo>
                  <a:cubicBezTo>
                    <a:pt x="844" y="835"/>
                    <a:pt x="1007" y="672"/>
                    <a:pt x="1007" y="470"/>
                  </a:cubicBezTo>
                  <a:lnTo>
                    <a:pt x="1007" y="365"/>
                  </a:lnTo>
                  <a:cubicBezTo>
                    <a:pt x="1007" y="164"/>
                    <a:pt x="844" y="1"/>
                    <a:pt x="652"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65"/>
            <p:cNvSpPr/>
            <p:nvPr/>
          </p:nvSpPr>
          <p:spPr>
            <a:xfrm>
              <a:off x="5596699" y="3538058"/>
              <a:ext cx="67832" cy="21405"/>
            </a:xfrm>
            <a:custGeom>
              <a:avLst/>
              <a:gdLst/>
              <a:ahLst/>
              <a:cxnLst/>
              <a:rect l="l" t="t" r="r" b="b"/>
              <a:pathLst>
                <a:path w="2589" h="817" extrusionOk="0">
                  <a:moveTo>
                    <a:pt x="2250" y="1"/>
                  </a:moveTo>
                  <a:cubicBezTo>
                    <a:pt x="2245" y="1"/>
                    <a:pt x="2240" y="1"/>
                    <a:pt x="2234" y="1"/>
                  </a:cubicBezTo>
                  <a:lnTo>
                    <a:pt x="355" y="1"/>
                  </a:lnTo>
                  <a:cubicBezTo>
                    <a:pt x="164" y="1"/>
                    <a:pt x="1" y="154"/>
                    <a:pt x="1" y="346"/>
                  </a:cubicBezTo>
                  <a:lnTo>
                    <a:pt x="1" y="471"/>
                  </a:lnTo>
                  <a:cubicBezTo>
                    <a:pt x="1" y="662"/>
                    <a:pt x="164" y="816"/>
                    <a:pt x="355" y="816"/>
                  </a:cubicBezTo>
                  <a:lnTo>
                    <a:pt x="2234" y="816"/>
                  </a:lnTo>
                  <a:cubicBezTo>
                    <a:pt x="2240" y="816"/>
                    <a:pt x="2246" y="816"/>
                    <a:pt x="2251" y="816"/>
                  </a:cubicBezTo>
                  <a:cubicBezTo>
                    <a:pt x="2435" y="816"/>
                    <a:pt x="2589" y="666"/>
                    <a:pt x="2589" y="480"/>
                  </a:cubicBezTo>
                  <a:lnTo>
                    <a:pt x="2589" y="356"/>
                  </a:lnTo>
                  <a:cubicBezTo>
                    <a:pt x="2589" y="160"/>
                    <a:pt x="2435" y="1"/>
                    <a:pt x="2250"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65"/>
            <p:cNvSpPr/>
            <p:nvPr/>
          </p:nvSpPr>
          <p:spPr>
            <a:xfrm>
              <a:off x="5639903" y="3538058"/>
              <a:ext cx="24628" cy="21641"/>
            </a:xfrm>
            <a:custGeom>
              <a:avLst/>
              <a:gdLst/>
              <a:ahLst/>
              <a:cxnLst/>
              <a:rect l="l" t="t" r="r" b="b"/>
              <a:pathLst>
                <a:path w="940" h="826" extrusionOk="0">
                  <a:moveTo>
                    <a:pt x="0" y="1"/>
                  </a:moveTo>
                  <a:cubicBezTo>
                    <a:pt x="192" y="1"/>
                    <a:pt x="355" y="154"/>
                    <a:pt x="355" y="356"/>
                  </a:cubicBezTo>
                  <a:lnTo>
                    <a:pt x="355" y="461"/>
                  </a:lnTo>
                  <a:cubicBezTo>
                    <a:pt x="355" y="662"/>
                    <a:pt x="192" y="825"/>
                    <a:pt x="0" y="825"/>
                  </a:cubicBezTo>
                  <a:lnTo>
                    <a:pt x="585" y="825"/>
                  </a:lnTo>
                  <a:cubicBezTo>
                    <a:pt x="777" y="825"/>
                    <a:pt x="940" y="662"/>
                    <a:pt x="940" y="461"/>
                  </a:cubicBezTo>
                  <a:lnTo>
                    <a:pt x="940" y="356"/>
                  </a:lnTo>
                  <a:cubicBezTo>
                    <a:pt x="940" y="154"/>
                    <a:pt x="777" y="1"/>
                    <a:pt x="585" y="1"/>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65"/>
            <p:cNvSpPr/>
            <p:nvPr/>
          </p:nvSpPr>
          <p:spPr>
            <a:xfrm>
              <a:off x="5576604" y="3470514"/>
              <a:ext cx="108023" cy="68592"/>
            </a:xfrm>
            <a:custGeom>
              <a:avLst/>
              <a:gdLst/>
              <a:ahLst/>
              <a:cxnLst/>
              <a:rect l="l" t="t" r="r" b="b"/>
              <a:pathLst>
                <a:path w="4123" h="2618" extrusionOk="0">
                  <a:moveTo>
                    <a:pt x="2062" y="0"/>
                  </a:moveTo>
                  <a:cubicBezTo>
                    <a:pt x="701" y="0"/>
                    <a:pt x="1" y="1640"/>
                    <a:pt x="959" y="2617"/>
                  </a:cubicBezTo>
                  <a:cubicBezTo>
                    <a:pt x="1007" y="2589"/>
                    <a:pt x="1065" y="2579"/>
                    <a:pt x="1132" y="2579"/>
                  </a:cubicBezTo>
                  <a:lnTo>
                    <a:pt x="3001" y="2579"/>
                  </a:lnTo>
                  <a:cubicBezTo>
                    <a:pt x="3059" y="2579"/>
                    <a:pt x="3116" y="2589"/>
                    <a:pt x="3164" y="2617"/>
                  </a:cubicBezTo>
                  <a:cubicBezTo>
                    <a:pt x="4123" y="1640"/>
                    <a:pt x="3423" y="0"/>
                    <a:pt x="2062"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65"/>
            <p:cNvSpPr/>
            <p:nvPr/>
          </p:nvSpPr>
          <p:spPr>
            <a:xfrm>
              <a:off x="5600734" y="3538058"/>
              <a:ext cx="5528" cy="1284"/>
            </a:xfrm>
            <a:custGeom>
              <a:avLst/>
              <a:gdLst/>
              <a:ahLst/>
              <a:cxnLst/>
              <a:rect l="l" t="t" r="r" b="b"/>
              <a:pathLst>
                <a:path w="211" h="49" extrusionOk="0">
                  <a:moveTo>
                    <a:pt x="0" y="1"/>
                  </a:moveTo>
                  <a:cubicBezTo>
                    <a:pt x="10" y="20"/>
                    <a:pt x="29" y="30"/>
                    <a:pt x="38" y="49"/>
                  </a:cubicBezTo>
                  <a:cubicBezTo>
                    <a:pt x="86" y="20"/>
                    <a:pt x="153" y="1"/>
                    <a:pt x="211" y="1"/>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65"/>
            <p:cNvSpPr/>
            <p:nvPr/>
          </p:nvSpPr>
          <p:spPr>
            <a:xfrm>
              <a:off x="5621327" y="3470776"/>
              <a:ext cx="63299" cy="68565"/>
            </a:xfrm>
            <a:custGeom>
              <a:avLst/>
              <a:gdLst/>
              <a:ahLst/>
              <a:cxnLst/>
              <a:rect l="l" t="t" r="r" b="b"/>
              <a:pathLst>
                <a:path w="2416" h="2617" extrusionOk="0">
                  <a:moveTo>
                    <a:pt x="355" y="0"/>
                  </a:moveTo>
                  <a:cubicBezTo>
                    <a:pt x="230" y="0"/>
                    <a:pt x="115" y="10"/>
                    <a:pt x="0" y="38"/>
                  </a:cubicBezTo>
                  <a:cubicBezTo>
                    <a:pt x="1131" y="316"/>
                    <a:pt x="1563" y="1706"/>
                    <a:pt x="777" y="2569"/>
                  </a:cubicBezTo>
                  <a:lnTo>
                    <a:pt x="1294" y="2569"/>
                  </a:lnTo>
                  <a:cubicBezTo>
                    <a:pt x="1352" y="2569"/>
                    <a:pt x="1409" y="2588"/>
                    <a:pt x="1467" y="2617"/>
                  </a:cubicBezTo>
                  <a:cubicBezTo>
                    <a:pt x="2416" y="1639"/>
                    <a:pt x="1726" y="0"/>
                    <a:pt x="364" y="0"/>
                  </a:cubicBezTo>
                  <a:close/>
                </a:path>
              </a:pathLst>
            </a:custGeom>
            <a:solidFill>
              <a:srgbClr val="CAD3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65"/>
            <p:cNvSpPr/>
            <p:nvPr/>
          </p:nvSpPr>
          <p:spPr>
            <a:xfrm>
              <a:off x="5528396" y="3355496"/>
              <a:ext cx="70085" cy="77369"/>
            </a:xfrm>
            <a:custGeom>
              <a:avLst/>
              <a:gdLst/>
              <a:ahLst/>
              <a:cxnLst/>
              <a:rect l="l" t="t" r="r" b="b"/>
              <a:pathLst>
                <a:path w="2675" h="2953" extrusionOk="0">
                  <a:moveTo>
                    <a:pt x="1342" y="0"/>
                  </a:moveTo>
                  <a:cubicBezTo>
                    <a:pt x="604" y="0"/>
                    <a:pt x="1" y="719"/>
                    <a:pt x="1" y="1611"/>
                  </a:cubicBezTo>
                  <a:cubicBezTo>
                    <a:pt x="1" y="2023"/>
                    <a:pt x="135" y="2675"/>
                    <a:pt x="346" y="2953"/>
                  </a:cubicBezTo>
                  <a:lnTo>
                    <a:pt x="2339" y="2953"/>
                  </a:lnTo>
                  <a:cubicBezTo>
                    <a:pt x="2493" y="2713"/>
                    <a:pt x="2589" y="2435"/>
                    <a:pt x="2637" y="2148"/>
                  </a:cubicBezTo>
                  <a:cubicBezTo>
                    <a:pt x="2665" y="1927"/>
                    <a:pt x="2675" y="1697"/>
                    <a:pt x="2675" y="1477"/>
                  </a:cubicBezTo>
                  <a:cubicBezTo>
                    <a:pt x="2627" y="652"/>
                    <a:pt x="2042" y="0"/>
                    <a:pt x="1342"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65"/>
            <p:cNvSpPr/>
            <p:nvPr/>
          </p:nvSpPr>
          <p:spPr>
            <a:xfrm>
              <a:off x="5554779" y="3355496"/>
              <a:ext cx="43964" cy="77369"/>
            </a:xfrm>
            <a:custGeom>
              <a:avLst/>
              <a:gdLst/>
              <a:ahLst/>
              <a:cxnLst/>
              <a:rect l="l" t="t" r="r" b="b"/>
              <a:pathLst>
                <a:path w="1678" h="2953" extrusionOk="0">
                  <a:moveTo>
                    <a:pt x="335" y="0"/>
                  </a:moveTo>
                  <a:cubicBezTo>
                    <a:pt x="220" y="0"/>
                    <a:pt x="105" y="20"/>
                    <a:pt x="0" y="48"/>
                  </a:cubicBezTo>
                  <a:cubicBezTo>
                    <a:pt x="537" y="221"/>
                    <a:pt x="949" y="786"/>
                    <a:pt x="987" y="1477"/>
                  </a:cubicBezTo>
                  <a:lnTo>
                    <a:pt x="939" y="2148"/>
                  </a:lnTo>
                  <a:cubicBezTo>
                    <a:pt x="901" y="2435"/>
                    <a:pt x="805" y="2703"/>
                    <a:pt x="652" y="2953"/>
                  </a:cubicBezTo>
                  <a:lnTo>
                    <a:pt x="1332" y="2953"/>
                  </a:lnTo>
                  <a:cubicBezTo>
                    <a:pt x="1486" y="2703"/>
                    <a:pt x="1582" y="2435"/>
                    <a:pt x="1620" y="2148"/>
                  </a:cubicBezTo>
                  <a:lnTo>
                    <a:pt x="1677" y="1477"/>
                  </a:lnTo>
                  <a:cubicBezTo>
                    <a:pt x="1620" y="652"/>
                    <a:pt x="1045" y="0"/>
                    <a:pt x="335"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65"/>
            <p:cNvSpPr/>
            <p:nvPr/>
          </p:nvSpPr>
          <p:spPr>
            <a:xfrm>
              <a:off x="5317433" y="3355496"/>
              <a:ext cx="135637" cy="193146"/>
            </a:xfrm>
            <a:custGeom>
              <a:avLst/>
              <a:gdLst/>
              <a:ahLst/>
              <a:cxnLst/>
              <a:rect l="l" t="t" r="r" b="b"/>
              <a:pathLst>
                <a:path w="5177" h="7372" extrusionOk="0">
                  <a:moveTo>
                    <a:pt x="1199" y="0"/>
                  </a:moveTo>
                  <a:cubicBezTo>
                    <a:pt x="538" y="0"/>
                    <a:pt x="1" y="537"/>
                    <a:pt x="1" y="1199"/>
                  </a:cubicBezTo>
                  <a:lnTo>
                    <a:pt x="1" y="6173"/>
                  </a:lnTo>
                  <a:cubicBezTo>
                    <a:pt x="1" y="6835"/>
                    <a:pt x="538" y="7372"/>
                    <a:pt x="1199" y="7372"/>
                  </a:cubicBezTo>
                  <a:lnTo>
                    <a:pt x="4611" y="7372"/>
                  </a:lnTo>
                  <a:cubicBezTo>
                    <a:pt x="4918" y="7372"/>
                    <a:pt x="5177" y="7122"/>
                    <a:pt x="5177" y="6806"/>
                  </a:cubicBezTo>
                  <a:lnTo>
                    <a:pt x="5177" y="576"/>
                  </a:lnTo>
                  <a:cubicBezTo>
                    <a:pt x="5177" y="259"/>
                    <a:pt x="4918" y="0"/>
                    <a:pt x="4611"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65"/>
            <p:cNvSpPr/>
            <p:nvPr/>
          </p:nvSpPr>
          <p:spPr>
            <a:xfrm>
              <a:off x="5317198" y="3357514"/>
              <a:ext cx="135873" cy="191129"/>
            </a:xfrm>
            <a:custGeom>
              <a:avLst/>
              <a:gdLst/>
              <a:ahLst/>
              <a:cxnLst/>
              <a:rect l="l" t="t" r="r" b="b"/>
              <a:pathLst>
                <a:path w="5186" h="7295" extrusionOk="0">
                  <a:moveTo>
                    <a:pt x="786" y="0"/>
                  </a:moveTo>
                  <a:lnTo>
                    <a:pt x="786" y="0"/>
                  </a:lnTo>
                  <a:cubicBezTo>
                    <a:pt x="317" y="173"/>
                    <a:pt x="0" y="623"/>
                    <a:pt x="0" y="1122"/>
                  </a:cubicBezTo>
                  <a:lnTo>
                    <a:pt x="0" y="6096"/>
                  </a:lnTo>
                  <a:cubicBezTo>
                    <a:pt x="0" y="6758"/>
                    <a:pt x="537" y="7295"/>
                    <a:pt x="1198" y="7295"/>
                  </a:cubicBezTo>
                  <a:lnTo>
                    <a:pt x="4611" y="7295"/>
                  </a:lnTo>
                  <a:cubicBezTo>
                    <a:pt x="4927" y="7295"/>
                    <a:pt x="5186" y="7036"/>
                    <a:pt x="5186" y="6719"/>
                  </a:cubicBezTo>
                  <a:lnTo>
                    <a:pt x="5186" y="6585"/>
                  </a:lnTo>
                  <a:lnTo>
                    <a:pt x="1917" y="6595"/>
                  </a:lnTo>
                  <a:cubicBezTo>
                    <a:pt x="1256" y="6595"/>
                    <a:pt x="719" y="6058"/>
                    <a:pt x="719" y="5397"/>
                  </a:cubicBezTo>
                  <a:lnTo>
                    <a:pt x="719" y="422"/>
                  </a:lnTo>
                  <a:cubicBezTo>
                    <a:pt x="719" y="278"/>
                    <a:pt x="738" y="134"/>
                    <a:pt x="786" y="0"/>
                  </a:cubicBezTo>
                  <a:close/>
                </a:path>
              </a:pathLst>
            </a:custGeom>
            <a:solidFill>
              <a:srgbClr val="708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65"/>
            <p:cNvSpPr/>
            <p:nvPr/>
          </p:nvSpPr>
          <p:spPr>
            <a:xfrm>
              <a:off x="5625336" y="3485579"/>
              <a:ext cx="10821" cy="27641"/>
            </a:xfrm>
            <a:custGeom>
              <a:avLst/>
              <a:gdLst/>
              <a:ahLst/>
              <a:cxnLst/>
              <a:rect l="l" t="t" r="r" b="b"/>
              <a:pathLst>
                <a:path w="413" h="1055" extrusionOk="0">
                  <a:moveTo>
                    <a:pt x="207" y="1"/>
                  </a:moveTo>
                  <a:cubicBezTo>
                    <a:pt x="104" y="1"/>
                    <a:pt x="1" y="68"/>
                    <a:pt x="1" y="202"/>
                  </a:cubicBezTo>
                  <a:lnTo>
                    <a:pt x="1" y="854"/>
                  </a:lnTo>
                  <a:cubicBezTo>
                    <a:pt x="1" y="959"/>
                    <a:pt x="87" y="1055"/>
                    <a:pt x="202" y="1055"/>
                  </a:cubicBezTo>
                  <a:cubicBezTo>
                    <a:pt x="317" y="1055"/>
                    <a:pt x="413" y="959"/>
                    <a:pt x="413" y="844"/>
                  </a:cubicBezTo>
                  <a:lnTo>
                    <a:pt x="413" y="202"/>
                  </a:lnTo>
                  <a:cubicBezTo>
                    <a:pt x="413" y="68"/>
                    <a:pt x="310" y="1"/>
                    <a:pt x="207"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0" name="Google Shape;9280;p65"/>
          <p:cNvGrpSpPr/>
          <p:nvPr/>
        </p:nvGrpSpPr>
        <p:grpSpPr>
          <a:xfrm>
            <a:off x="5302971" y="1500563"/>
            <a:ext cx="383175" cy="362241"/>
            <a:chOff x="5302971" y="1500563"/>
            <a:chExt cx="383175" cy="362241"/>
          </a:xfrm>
        </p:grpSpPr>
        <p:sp>
          <p:nvSpPr>
            <p:cNvPr id="9281" name="Google Shape;9281;p65"/>
            <p:cNvSpPr/>
            <p:nvPr/>
          </p:nvSpPr>
          <p:spPr>
            <a:xfrm>
              <a:off x="5302971" y="1500563"/>
              <a:ext cx="383175" cy="362241"/>
            </a:xfrm>
            <a:custGeom>
              <a:avLst/>
              <a:gdLst/>
              <a:ahLst/>
              <a:cxnLst/>
              <a:rect l="l" t="t" r="r" b="b"/>
              <a:pathLst>
                <a:path w="14625" h="13826" extrusionOk="0">
                  <a:moveTo>
                    <a:pt x="10701" y="1"/>
                  </a:moveTo>
                  <a:cubicBezTo>
                    <a:pt x="10676" y="1"/>
                    <a:pt x="10652" y="1"/>
                    <a:pt x="10627" y="2"/>
                  </a:cubicBezTo>
                  <a:cubicBezTo>
                    <a:pt x="9515" y="60"/>
                    <a:pt x="8758" y="1152"/>
                    <a:pt x="9113" y="2207"/>
                  </a:cubicBezTo>
                  <a:cubicBezTo>
                    <a:pt x="9218" y="2571"/>
                    <a:pt x="9122" y="2964"/>
                    <a:pt x="8854" y="3232"/>
                  </a:cubicBezTo>
                  <a:lnTo>
                    <a:pt x="3860" y="8226"/>
                  </a:lnTo>
                  <a:cubicBezTo>
                    <a:pt x="3666" y="8420"/>
                    <a:pt x="3409" y="8523"/>
                    <a:pt x="3147" y="8523"/>
                  </a:cubicBezTo>
                  <a:cubicBezTo>
                    <a:pt x="3045" y="8523"/>
                    <a:pt x="2943" y="8508"/>
                    <a:pt x="2844" y="8475"/>
                  </a:cubicBezTo>
                  <a:cubicBezTo>
                    <a:pt x="2657" y="8417"/>
                    <a:pt x="2476" y="8389"/>
                    <a:pt x="2303" y="8389"/>
                  </a:cubicBezTo>
                  <a:cubicBezTo>
                    <a:pt x="896" y="8389"/>
                    <a:pt x="1" y="10176"/>
                    <a:pt x="1118" y="11294"/>
                  </a:cubicBezTo>
                  <a:cubicBezTo>
                    <a:pt x="1438" y="11621"/>
                    <a:pt x="1868" y="11798"/>
                    <a:pt x="2314" y="11798"/>
                  </a:cubicBezTo>
                  <a:cubicBezTo>
                    <a:pt x="2442" y="11798"/>
                    <a:pt x="2571" y="11784"/>
                    <a:pt x="2700" y="11754"/>
                  </a:cubicBezTo>
                  <a:lnTo>
                    <a:pt x="2700" y="11754"/>
                  </a:lnTo>
                  <a:cubicBezTo>
                    <a:pt x="2456" y="12822"/>
                    <a:pt x="3275" y="13826"/>
                    <a:pt x="4350" y="13826"/>
                  </a:cubicBezTo>
                  <a:cubicBezTo>
                    <a:pt x="4375" y="13826"/>
                    <a:pt x="4400" y="13825"/>
                    <a:pt x="4425" y="13824"/>
                  </a:cubicBezTo>
                  <a:cubicBezTo>
                    <a:pt x="5547" y="13776"/>
                    <a:pt x="6314" y="12683"/>
                    <a:pt x="5978" y="11619"/>
                  </a:cubicBezTo>
                  <a:cubicBezTo>
                    <a:pt x="5863" y="11255"/>
                    <a:pt x="5959" y="10862"/>
                    <a:pt x="6227" y="10594"/>
                  </a:cubicBezTo>
                  <a:lnTo>
                    <a:pt x="7311" y="9511"/>
                  </a:lnTo>
                  <a:lnTo>
                    <a:pt x="11221" y="5600"/>
                  </a:lnTo>
                  <a:cubicBezTo>
                    <a:pt x="11415" y="5407"/>
                    <a:pt x="11673" y="5303"/>
                    <a:pt x="11938" y="5303"/>
                  </a:cubicBezTo>
                  <a:cubicBezTo>
                    <a:pt x="12041" y="5303"/>
                    <a:pt x="12145" y="5318"/>
                    <a:pt x="12247" y="5351"/>
                  </a:cubicBezTo>
                  <a:cubicBezTo>
                    <a:pt x="12413" y="5402"/>
                    <a:pt x="12585" y="5428"/>
                    <a:pt x="12756" y="5428"/>
                  </a:cubicBezTo>
                  <a:cubicBezTo>
                    <a:pt x="13186" y="5428"/>
                    <a:pt x="13612" y="5266"/>
                    <a:pt x="13934" y="4958"/>
                  </a:cubicBezTo>
                  <a:cubicBezTo>
                    <a:pt x="14615" y="4296"/>
                    <a:pt x="14624" y="3204"/>
                    <a:pt x="13963" y="2523"/>
                  </a:cubicBezTo>
                  <a:cubicBezTo>
                    <a:pt x="13639" y="2199"/>
                    <a:pt x="13202" y="2023"/>
                    <a:pt x="12756" y="2023"/>
                  </a:cubicBezTo>
                  <a:cubicBezTo>
                    <a:pt x="12634" y="2023"/>
                    <a:pt x="12512" y="2036"/>
                    <a:pt x="12391" y="2063"/>
                  </a:cubicBezTo>
                  <a:cubicBezTo>
                    <a:pt x="12515" y="1497"/>
                    <a:pt x="12343" y="903"/>
                    <a:pt x="11931" y="491"/>
                  </a:cubicBezTo>
                  <a:cubicBezTo>
                    <a:pt x="11768" y="328"/>
                    <a:pt x="11576" y="203"/>
                    <a:pt x="11365" y="127"/>
                  </a:cubicBezTo>
                  <a:cubicBezTo>
                    <a:pt x="11149" y="40"/>
                    <a:pt x="10926" y="1"/>
                    <a:pt x="10701"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82" name="Google Shape;9282;p65"/>
            <p:cNvSpPr/>
            <p:nvPr/>
          </p:nvSpPr>
          <p:spPr>
            <a:xfrm>
              <a:off x="5375964" y="1557102"/>
              <a:ext cx="309920" cy="305675"/>
            </a:xfrm>
            <a:custGeom>
              <a:avLst/>
              <a:gdLst/>
              <a:ahLst/>
              <a:cxnLst/>
              <a:rect l="l" t="t" r="r" b="b"/>
              <a:pathLst>
                <a:path w="11829" h="11667" extrusionOk="0">
                  <a:moveTo>
                    <a:pt x="10611" y="1"/>
                  </a:moveTo>
                  <a:cubicBezTo>
                    <a:pt x="10880" y="643"/>
                    <a:pt x="10726" y="1391"/>
                    <a:pt x="10218" y="1879"/>
                  </a:cubicBezTo>
                  <a:cubicBezTo>
                    <a:pt x="9896" y="2188"/>
                    <a:pt x="9475" y="2350"/>
                    <a:pt x="9044" y="2350"/>
                  </a:cubicBezTo>
                  <a:cubicBezTo>
                    <a:pt x="8873" y="2350"/>
                    <a:pt x="8700" y="2324"/>
                    <a:pt x="8531" y="2272"/>
                  </a:cubicBezTo>
                  <a:cubicBezTo>
                    <a:pt x="8432" y="2240"/>
                    <a:pt x="8330" y="2225"/>
                    <a:pt x="8228" y="2225"/>
                  </a:cubicBezTo>
                  <a:cubicBezTo>
                    <a:pt x="7966" y="2225"/>
                    <a:pt x="7708" y="2328"/>
                    <a:pt x="7515" y="2522"/>
                  </a:cubicBezTo>
                  <a:lnTo>
                    <a:pt x="4352" y="5685"/>
                  </a:lnTo>
                  <a:lnTo>
                    <a:pt x="3595" y="6432"/>
                  </a:lnTo>
                  <a:lnTo>
                    <a:pt x="2521" y="7516"/>
                  </a:lnTo>
                  <a:cubicBezTo>
                    <a:pt x="2253" y="7784"/>
                    <a:pt x="2157" y="8177"/>
                    <a:pt x="2262" y="8541"/>
                  </a:cubicBezTo>
                  <a:cubicBezTo>
                    <a:pt x="2454" y="9126"/>
                    <a:pt x="2301" y="9768"/>
                    <a:pt x="1879" y="10219"/>
                  </a:cubicBezTo>
                  <a:cubicBezTo>
                    <a:pt x="1547" y="10564"/>
                    <a:pt x="1096" y="10745"/>
                    <a:pt x="640" y="10745"/>
                  </a:cubicBezTo>
                  <a:cubicBezTo>
                    <a:pt x="424" y="10745"/>
                    <a:pt x="206" y="10704"/>
                    <a:pt x="0" y="10621"/>
                  </a:cubicBezTo>
                  <a:lnTo>
                    <a:pt x="0" y="10621"/>
                  </a:lnTo>
                  <a:cubicBezTo>
                    <a:pt x="77" y="10823"/>
                    <a:pt x="211" y="11014"/>
                    <a:pt x="374" y="11177"/>
                  </a:cubicBezTo>
                  <a:cubicBezTo>
                    <a:pt x="705" y="11503"/>
                    <a:pt x="1138" y="11666"/>
                    <a:pt x="1571" y="11666"/>
                  </a:cubicBezTo>
                  <a:cubicBezTo>
                    <a:pt x="2017" y="11666"/>
                    <a:pt x="2464" y="11494"/>
                    <a:pt x="2799" y="11148"/>
                  </a:cubicBezTo>
                  <a:cubicBezTo>
                    <a:pt x="3221" y="10698"/>
                    <a:pt x="3374" y="10046"/>
                    <a:pt x="3183" y="9461"/>
                  </a:cubicBezTo>
                  <a:cubicBezTo>
                    <a:pt x="3077" y="9097"/>
                    <a:pt x="3173" y="8704"/>
                    <a:pt x="3441" y="8436"/>
                  </a:cubicBezTo>
                  <a:lnTo>
                    <a:pt x="8435" y="3442"/>
                  </a:lnTo>
                  <a:cubicBezTo>
                    <a:pt x="8622" y="3249"/>
                    <a:pt x="8883" y="3145"/>
                    <a:pt x="9147" y="3145"/>
                  </a:cubicBezTo>
                  <a:cubicBezTo>
                    <a:pt x="9249" y="3145"/>
                    <a:pt x="9352" y="3160"/>
                    <a:pt x="9451" y="3193"/>
                  </a:cubicBezTo>
                  <a:cubicBezTo>
                    <a:pt x="9622" y="3247"/>
                    <a:pt x="9796" y="3273"/>
                    <a:pt x="9967" y="3273"/>
                  </a:cubicBezTo>
                  <a:cubicBezTo>
                    <a:pt x="10549" y="3273"/>
                    <a:pt x="11106" y="2973"/>
                    <a:pt x="11416" y="2455"/>
                  </a:cubicBezTo>
                  <a:cubicBezTo>
                    <a:pt x="11829" y="1793"/>
                    <a:pt x="11723" y="930"/>
                    <a:pt x="11177" y="375"/>
                  </a:cubicBezTo>
                  <a:cubicBezTo>
                    <a:pt x="11014" y="212"/>
                    <a:pt x="10822" y="87"/>
                    <a:pt x="10611"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283" name="Google Shape;9283;p65"/>
          <p:cNvGrpSpPr/>
          <p:nvPr/>
        </p:nvGrpSpPr>
        <p:grpSpPr>
          <a:xfrm>
            <a:off x="6202705" y="1525453"/>
            <a:ext cx="364180" cy="312461"/>
            <a:chOff x="6202705" y="1525453"/>
            <a:chExt cx="364180" cy="312461"/>
          </a:xfrm>
        </p:grpSpPr>
        <p:sp>
          <p:nvSpPr>
            <p:cNvPr id="9284" name="Google Shape;9284;p65"/>
            <p:cNvSpPr/>
            <p:nvPr/>
          </p:nvSpPr>
          <p:spPr>
            <a:xfrm>
              <a:off x="6407615" y="1616891"/>
              <a:ext cx="159270" cy="221023"/>
            </a:xfrm>
            <a:custGeom>
              <a:avLst/>
              <a:gdLst/>
              <a:ahLst/>
              <a:cxnLst/>
              <a:rect l="l" t="t" r="r" b="b"/>
              <a:pathLst>
                <a:path w="6079" h="8436" extrusionOk="0">
                  <a:moveTo>
                    <a:pt x="2455" y="0"/>
                  </a:moveTo>
                  <a:cubicBezTo>
                    <a:pt x="1707" y="0"/>
                    <a:pt x="528" y="575"/>
                    <a:pt x="471" y="1313"/>
                  </a:cubicBezTo>
                  <a:lnTo>
                    <a:pt x="375" y="2406"/>
                  </a:lnTo>
                  <a:cubicBezTo>
                    <a:pt x="816" y="2914"/>
                    <a:pt x="1458" y="3412"/>
                    <a:pt x="2273" y="3422"/>
                  </a:cubicBezTo>
                  <a:lnTo>
                    <a:pt x="2254" y="4649"/>
                  </a:lnTo>
                  <a:cubicBezTo>
                    <a:pt x="1535" y="4639"/>
                    <a:pt x="825" y="4409"/>
                    <a:pt x="250" y="3988"/>
                  </a:cubicBezTo>
                  <a:lnTo>
                    <a:pt x="97" y="6393"/>
                  </a:lnTo>
                  <a:cubicBezTo>
                    <a:pt x="1" y="7486"/>
                    <a:pt x="873" y="8435"/>
                    <a:pt x="1976" y="8435"/>
                  </a:cubicBezTo>
                  <a:lnTo>
                    <a:pt x="5493" y="8435"/>
                  </a:lnTo>
                  <a:cubicBezTo>
                    <a:pt x="5819" y="8435"/>
                    <a:pt x="6078" y="8148"/>
                    <a:pt x="6030" y="7822"/>
                  </a:cubicBezTo>
                  <a:cubicBezTo>
                    <a:pt x="5599" y="4620"/>
                    <a:pt x="5196" y="1534"/>
                    <a:pt x="3241" y="240"/>
                  </a:cubicBezTo>
                  <a:cubicBezTo>
                    <a:pt x="3011" y="86"/>
                    <a:pt x="2733" y="0"/>
                    <a:pt x="2455"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85" name="Google Shape;9285;p65"/>
            <p:cNvSpPr/>
            <p:nvPr/>
          </p:nvSpPr>
          <p:spPr>
            <a:xfrm>
              <a:off x="6454592" y="1616891"/>
              <a:ext cx="112031" cy="221023"/>
            </a:xfrm>
            <a:custGeom>
              <a:avLst/>
              <a:gdLst/>
              <a:ahLst/>
              <a:cxnLst/>
              <a:rect l="l" t="t" r="r" b="b"/>
              <a:pathLst>
                <a:path w="4276" h="8436" extrusionOk="0">
                  <a:moveTo>
                    <a:pt x="662" y="0"/>
                  </a:moveTo>
                  <a:cubicBezTo>
                    <a:pt x="432" y="10"/>
                    <a:pt x="211" y="48"/>
                    <a:pt x="0" y="125"/>
                  </a:cubicBezTo>
                  <a:cubicBezTo>
                    <a:pt x="77" y="153"/>
                    <a:pt x="154" y="192"/>
                    <a:pt x="231" y="240"/>
                  </a:cubicBezTo>
                  <a:cubicBezTo>
                    <a:pt x="2186" y="1534"/>
                    <a:pt x="2589" y="4630"/>
                    <a:pt x="3020" y="7822"/>
                  </a:cubicBezTo>
                  <a:cubicBezTo>
                    <a:pt x="3058" y="8148"/>
                    <a:pt x="2809" y="8435"/>
                    <a:pt x="2483" y="8435"/>
                  </a:cubicBezTo>
                  <a:lnTo>
                    <a:pt x="3700" y="8435"/>
                  </a:lnTo>
                  <a:cubicBezTo>
                    <a:pt x="4026" y="8435"/>
                    <a:pt x="4276" y="8148"/>
                    <a:pt x="4237" y="7822"/>
                  </a:cubicBezTo>
                  <a:cubicBezTo>
                    <a:pt x="3806" y="4630"/>
                    <a:pt x="3403" y="1534"/>
                    <a:pt x="1448" y="240"/>
                  </a:cubicBezTo>
                  <a:cubicBezTo>
                    <a:pt x="1218" y="86"/>
                    <a:pt x="940" y="0"/>
                    <a:pt x="66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86" name="Google Shape;9286;p65"/>
            <p:cNvSpPr/>
            <p:nvPr/>
          </p:nvSpPr>
          <p:spPr>
            <a:xfrm>
              <a:off x="6202705" y="1616891"/>
              <a:ext cx="158982" cy="221023"/>
            </a:xfrm>
            <a:custGeom>
              <a:avLst/>
              <a:gdLst/>
              <a:ahLst/>
              <a:cxnLst/>
              <a:rect l="l" t="t" r="r" b="b"/>
              <a:pathLst>
                <a:path w="6068" h="8436" extrusionOk="0">
                  <a:moveTo>
                    <a:pt x="3614" y="0"/>
                  </a:moveTo>
                  <a:cubicBezTo>
                    <a:pt x="3336" y="0"/>
                    <a:pt x="3058" y="86"/>
                    <a:pt x="2828" y="240"/>
                  </a:cubicBezTo>
                  <a:cubicBezTo>
                    <a:pt x="873" y="1534"/>
                    <a:pt x="470" y="4630"/>
                    <a:pt x="39" y="7822"/>
                  </a:cubicBezTo>
                  <a:cubicBezTo>
                    <a:pt x="0" y="8148"/>
                    <a:pt x="250" y="8435"/>
                    <a:pt x="575" y="8435"/>
                  </a:cubicBezTo>
                  <a:lnTo>
                    <a:pt x="4093" y="8435"/>
                  </a:lnTo>
                  <a:cubicBezTo>
                    <a:pt x="5196" y="8435"/>
                    <a:pt x="6068" y="7486"/>
                    <a:pt x="5982" y="6393"/>
                  </a:cubicBezTo>
                  <a:lnTo>
                    <a:pt x="5828" y="3901"/>
                  </a:lnTo>
                  <a:cubicBezTo>
                    <a:pt x="5291" y="4294"/>
                    <a:pt x="4620" y="4668"/>
                    <a:pt x="3825" y="4678"/>
                  </a:cubicBezTo>
                  <a:lnTo>
                    <a:pt x="3806" y="3422"/>
                  </a:lnTo>
                  <a:cubicBezTo>
                    <a:pt x="4611" y="3412"/>
                    <a:pt x="5253" y="2914"/>
                    <a:pt x="5694" y="2406"/>
                  </a:cubicBezTo>
                  <a:lnTo>
                    <a:pt x="5598" y="1323"/>
                  </a:lnTo>
                  <a:cubicBezTo>
                    <a:pt x="5541" y="575"/>
                    <a:pt x="4362" y="0"/>
                    <a:pt x="361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87" name="Google Shape;9287;p65"/>
            <p:cNvSpPr/>
            <p:nvPr/>
          </p:nvSpPr>
          <p:spPr>
            <a:xfrm>
              <a:off x="6202705" y="1616891"/>
              <a:ext cx="112031" cy="221023"/>
            </a:xfrm>
            <a:custGeom>
              <a:avLst/>
              <a:gdLst/>
              <a:ahLst/>
              <a:cxnLst/>
              <a:rect l="l" t="t" r="r" b="b"/>
              <a:pathLst>
                <a:path w="4276" h="8436" extrusionOk="0">
                  <a:moveTo>
                    <a:pt x="3624" y="0"/>
                  </a:moveTo>
                  <a:cubicBezTo>
                    <a:pt x="3336" y="0"/>
                    <a:pt x="3068" y="86"/>
                    <a:pt x="2828" y="240"/>
                  </a:cubicBezTo>
                  <a:cubicBezTo>
                    <a:pt x="873" y="1534"/>
                    <a:pt x="470" y="4630"/>
                    <a:pt x="39" y="7822"/>
                  </a:cubicBezTo>
                  <a:cubicBezTo>
                    <a:pt x="0" y="8148"/>
                    <a:pt x="250" y="8435"/>
                    <a:pt x="575" y="8435"/>
                  </a:cubicBezTo>
                  <a:lnTo>
                    <a:pt x="1793" y="8435"/>
                  </a:lnTo>
                  <a:cubicBezTo>
                    <a:pt x="1467" y="8435"/>
                    <a:pt x="1218" y="8148"/>
                    <a:pt x="1266" y="7822"/>
                  </a:cubicBezTo>
                  <a:cubicBezTo>
                    <a:pt x="1687" y="4630"/>
                    <a:pt x="2100" y="1534"/>
                    <a:pt x="4045" y="240"/>
                  </a:cubicBezTo>
                  <a:cubicBezTo>
                    <a:pt x="4122" y="192"/>
                    <a:pt x="4199" y="153"/>
                    <a:pt x="4275" y="125"/>
                  </a:cubicBezTo>
                  <a:cubicBezTo>
                    <a:pt x="4065" y="48"/>
                    <a:pt x="3844" y="10"/>
                    <a:pt x="3624"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88" name="Google Shape;9288;p65"/>
            <p:cNvSpPr/>
            <p:nvPr/>
          </p:nvSpPr>
          <p:spPr>
            <a:xfrm>
              <a:off x="6288327" y="1690958"/>
              <a:ext cx="28165" cy="64321"/>
            </a:xfrm>
            <a:custGeom>
              <a:avLst/>
              <a:gdLst/>
              <a:ahLst/>
              <a:cxnLst/>
              <a:rect l="l" t="t" r="r" b="b"/>
              <a:pathLst>
                <a:path w="1075" h="2455" extrusionOk="0">
                  <a:moveTo>
                    <a:pt x="538" y="1"/>
                  </a:moveTo>
                  <a:cubicBezTo>
                    <a:pt x="241" y="1"/>
                    <a:pt x="1" y="547"/>
                    <a:pt x="1" y="1228"/>
                  </a:cubicBezTo>
                  <a:cubicBezTo>
                    <a:pt x="1" y="1899"/>
                    <a:pt x="241" y="2455"/>
                    <a:pt x="538" y="2455"/>
                  </a:cubicBezTo>
                  <a:cubicBezTo>
                    <a:pt x="835" y="2455"/>
                    <a:pt x="1074" y="1899"/>
                    <a:pt x="1074" y="1228"/>
                  </a:cubicBezTo>
                  <a:cubicBezTo>
                    <a:pt x="1074" y="547"/>
                    <a:pt x="835" y="1"/>
                    <a:pt x="538"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89" name="Google Shape;9289;p65"/>
            <p:cNvSpPr/>
            <p:nvPr/>
          </p:nvSpPr>
          <p:spPr>
            <a:xfrm>
              <a:off x="6453072" y="1690958"/>
              <a:ext cx="28165" cy="64321"/>
            </a:xfrm>
            <a:custGeom>
              <a:avLst/>
              <a:gdLst/>
              <a:ahLst/>
              <a:cxnLst/>
              <a:rect l="l" t="t" r="r" b="b"/>
              <a:pathLst>
                <a:path w="1075" h="2455" extrusionOk="0">
                  <a:moveTo>
                    <a:pt x="538" y="1"/>
                  </a:moveTo>
                  <a:cubicBezTo>
                    <a:pt x="241" y="1"/>
                    <a:pt x="1" y="547"/>
                    <a:pt x="1" y="1228"/>
                  </a:cubicBezTo>
                  <a:cubicBezTo>
                    <a:pt x="1" y="1899"/>
                    <a:pt x="241" y="2455"/>
                    <a:pt x="538" y="2455"/>
                  </a:cubicBezTo>
                  <a:cubicBezTo>
                    <a:pt x="835" y="2455"/>
                    <a:pt x="1075" y="1899"/>
                    <a:pt x="1075" y="1228"/>
                  </a:cubicBezTo>
                  <a:cubicBezTo>
                    <a:pt x="1075" y="547"/>
                    <a:pt x="835" y="1"/>
                    <a:pt x="538"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90" name="Google Shape;9290;p65"/>
            <p:cNvSpPr/>
            <p:nvPr/>
          </p:nvSpPr>
          <p:spPr>
            <a:xfrm>
              <a:off x="6295086" y="1525453"/>
              <a:ext cx="177924" cy="246411"/>
            </a:xfrm>
            <a:custGeom>
              <a:avLst/>
              <a:gdLst/>
              <a:ahLst/>
              <a:cxnLst/>
              <a:rect l="l" t="t" r="r" b="b"/>
              <a:pathLst>
                <a:path w="6791" h="9405" extrusionOk="0">
                  <a:moveTo>
                    <a:pt x="3378" y="1"/>
                  </a:moveTo>
                  <a:cubicBezTo>
                    <a:pt x="3041" y="1"/>
                    <a:pt x="2772" y="275"/>
                    <a:pt x="2772" y="614"/>
                  </a:cubicBezTo>
                  <a:lnTo>
                    <a:pt x="2772" y="4698"/>
                  </a:lnTo>
                  <a:cubicBezTo>
                    <a:pt x="2772" y="4889"/>
                    <a:pt x="2724" y="5072"/>
                    <a:pt x="2619" y="5235"/>
                  </a:cubicBezTo>
                  <a:cubicBezTo>
                    <a:pt x="2475" y="5474"/>
                    <a:pt x="2312" y="5695"/>
                    <a:pt x="2130" y="5906"/>
                  </a:cubicBezTo>
                  <a:cubicBezTo>
                    <a:pt x="1967" y="6097"/>
                    <a:pt x="1785" y="6260"/>
                    <a:pt x="1583" y="6414"/>
                  </a:cubicBezTo>
                  <a:cubicBezTo>
                    <a:pt x="1468" y="6509"/>
                    <a:pt x="1325" y="6557"/>
                    <a:pt x="1171" y="6567"/>
                  </a:cubicBezTo>
                  <a:lnTo>
                    <a:pt x="1085" y="6567"/>
                  </a:lnTo>
                  <a:cubicBezTo>
                    <a:pt x="769" y="6509"/>
                    <a:pt x="519" y="6279"/>
                    <a:pt x="443" y="5973"/>
                  </a:cubicBezTo>
                  <a:cubicBezTo>
                    <a:pt x="415" y="5864"/>
                    <a:pt x="333" y="5816"/>
                    <a:pt x="249" y="5816"/>
                  </a:cubicBezTo>
                  <a:cubicBezTo>
                    <a:pt x="126" y="5816"/>
                    <a:pt x="0" y="5918"/>
                    <a:pt x="40" y="6078"/>
                  </a:cubicBezTo>
                  <a:cubicBezTo>
                    <a:pt x="126" y="6423"/>
                    <a:pt x="356" y="6711"/>
                    <a:pt x="663" y="6874"/>
                  </a:cubicBezTo>
                  <a:cubicBezTo>
                    <a:pt x="606" y="6883"/>
                    <a:pt x="548" y="6893"/>
                    <a:pt x="491" y="6902"/>
                  </a:cubicBezTo>
                  <a:cubicBezTo>
                    <a:pt x="347" y="6922"/>
                    <a:pt x="241" y="7037"/>
                    <a:pt x="241" y="7180"/>
                  </a:cubicBezTo>
                  <a:lnTo>
                    <a:pt x="241" y="7679"/>
                  </a:lnTo>
                  <a:cubicBezTo>
                    <a:pt x="241" y="7930"/>
                    <a:pt x="445" y="8127"/>
                    <a:pt x="689" y="8127"/>
                  </a:cubicBezTo>
                  <a:cubicBezTo>
                    <a:pt x="715" y="8127"/>
                    <a:pt x="742" y="8124"/>
                    <a:pt x="769" y="8120"/>
                  </a:cubicBezTo>
                  <a:lnTo>
                    <a:pt x="769" y="8120"/>
                  </a:lnTo>
                  <a:cubicBezTo>
                    <a:pt x="769" y="8264"/>
                    <a:pt x="759" y="8877"/>
                    <a:pt x="270" y="8992"/>
                  </a:cubicBezTo>
                  <a:cubicBezTo>
                    <a:pt x="165" y="9021"/>
                    <a:pt x="88" y="9117"/>
                    <a:pt x="107" y="9232"/>
                  </a:cubicBezTo>
                  <a:cubicBezTo>
                    <a:pt x="126" y="9327"/>
                    <a:pt x="213" y="9404"/>
                    <a:pt x="308" y="9404"/>
                  </a:cubicBezTo>
                  <a:lnTo>
                    <a:pt x="356" y="9404"/>
                  </a:lnTo>
                  <a:cubicBezTo>
                    <a:pt x="1066" y="9241"/>
                    <a:pt x="1200" y="8465"/>
                    <a:pt x="1181" y="8072"/>
                  </a:cubicBezTo>
                  <a:cubicBezTo>
                    <a:pt x="1171" y="8043"/>
                    <a:pt x="1190" y="8024"/>
                    <a:pt x="1209" y="8014"/>
                  </a:cubicBezTo>
                  <a:cubicBezTo>
                    <a:pt x="1861" y="7794"/>
                    <a:pt x="2456" y="7401"/>
                    <a:pt x="2916" y="6893"/>
                  </a:cubicBezTo>
                  <a:cubicBezTo>
                    <a:pt x="3045" y="6759"/>
                    <a:pt x="3215" y="6692"/>
                    <a:pt x="3385" y="6692"/>
                  </a:cubicBezTo>
                  <a:cubicBezTo>
                    <a:pt x="3556" y="6692"/>
                    <a:pt x="3726" y="6759"/>
                    <a:pt x="3855" y="6893"/>
                  </a:cubicBezTo>
                  <a:cubicBezTo>
                    <a:pt x="4315" y="7401"/>
                    <a:pt x="4900" y="7784"/>
                    <a:pt x="5542" y="8014"/>
                  </a:cubicBezTo>
                  <a:cubicBezTo>
                    <a:pt x="5561" y="8014"/>
                    <a:pt x="5580" y="8043"/>
                    <a:pt x="5580" y="8062"/>
                  </a:cubicBezTo>
                  <a:cubicBezTo>
                    <a:pt x="5552" y="8455"/>
                    <a:pt x="5695" y="9232"/>
                    <a:pt x="6395" y="9395"/>
                  </a:cubicBezTo>
                  <a:cubicBezTo>
                    <a:pt x="6405" y="9399"/>
                    <a:pt x="6412" y="9402"/>
                    <a:pt x="6419" y="9402"/>
                  </a:cubicBezTo>
                  <a:cubicBezTo>
                    <a:pt x="6426" y="9402"/>
                    <a:pt x="6434" y="9399"/>
                    <a:pt x="6443" y="9395"/>
                  </a:cubicBezTo>
                  <a:cubicBezTo>
                    <a:pt x="6549" y="9395"/>
                    <a:pt x="6635" y="9327"/>
                    <a:pt x="6644" y="9222"/>
                  </a:cubicBezTo>
                  <a:cubicBezTo>
                    <a:pt x="6664" y="9117"/>
                    <a:pt x="6596" y="9011"/>
                    <a:pt x="6481" y="8982"/>
                  </a:cubicBezTo>
                  <a:cubicBezTo>
                    <a:pt x="6002" y="8867"/>
                    <a:pt x="5983" y="8254"/>
                    <a:pt x="5993" y="8120"/>
                  </a:cubicBezTo>
                  <a:lnTo>
                    <a:pt x="6012" y="8120"/>
                  </a:lnTo>
                  <a:cubicBezTo>
                    <a:pt x="6034" y="8123"/>
                    <a:pt x="6056" y="8124"/>
                    <a:pt x="6077" y="8124"/>
                  </a:cubicBezTo>
                  <a:cubicBezTo>
                    <a:pt x="6326" y="8124"/>
                    <a:pt x="6529" y="7926"/>
                    <a:pt x="6529" y="7679"/>
                  </a:cubicBezTo>
                  <a:lnTo>
                    <a:pt x="6529" y="7171"/>
                  </a:lnTo>
                  <a:cubicBezTo>
                    <a:pt x="6539" y="7037"/>
                    <a:pt x="6434" y="6912"/>
                    <a:pt x="6290" y="6893"/>
                  </a:cubicBezTo>
                  <a:cubicBezTo>
                    <a:pt x="6232" y="6883"/>
                    <a:pt x="6165" y="6874"/>
                    <a:pt x="6108" y="6864"/>
                  </a:cubicBezTo>
                  <a:cubicBezTo>
                    <a:pt x="6424" y="6701"/>
                    <a:pt x="6664" y="6414"/>
                    <a:pt x="6750" y="6078"/>
                  </a:cubicBezTo>
                  <a:cubicBezTo>
                    <a:pt x="6790" y="5916"/>
                    <a:pt x="6660" y="5810"/>
                    <a:pt x="6536" y="5810"/>
                  </a:cubicBezTo>
                  <a:cubicBezTo>
                    <a:pt x="6454" y="5810"/>
                    <a:pt x="6374" y="5856"/>
                    <a:pt x="6347" y="5963"/>
                  </a:cubicBezTo>
                  <a:cubicBezTo>
                    <a:pt x="6271" y="6289"/>
                    <a:pt x="6002" y="6538"/>
                    <a:pt x="5667" y="6577"/>
                  </a:cubicBezTo>
                  <a:lnTo>
                    <a:pt x="5590" y="6577"/>
                  </a:lnTo>
                  <a:cubicBezTo>
                    <a:pt x="5456" y="6557"/>
                    <a:pt x="5331" y="6500"/>
                    <a:pt x="5216" y="6423"/>
                  </a:cubicBezTo>
                  <a:cubicBezTo>
                    <a:pt x="4804" y="6088"/>
                    <a:pt x="4459" y="5695"/>
                    <a:pt x="4181" y="5244"/>
                  </a:cubicBezTo>
                  <a:cubicBezTo>
                    <a:pt x="4085" y="5081"/>
                    <a:pt x="4028" y="4889"/>
                    <a:pt x="4028" y="4698"/>
                  </a:cubicBezTo>
                  <a:lnTo>
                    <a:pt x="4028" y="614"/>
                  </a:lnTo>
                  <a:cubicBezTo>
                    <a:pt x="4028" y="269"/>
                    <a:pt x="3759" y="1"/>
                    <a:pt x="3414" y="1"/>
                  </a:cubicBezTo>
                  <a:lnTo>
                    <a:pt x="3395" y="1"/>
                  </a:lnTo>
                  <a:cubicBezTo>
                    <a:pt x="3389" y="1"/>
                    <a:pt x="3383" y="1"/>
                    <a:pt x="3378"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291" name="Google Shape;9291;p65"/>
          <p:cNvGrpSpPr/>
          <p:nvPr/>
        </p:nvGrpSpPr>
        <p:grpSpPr>
          <a:xfrm>
            <a:off x="7087217" y="1503602"/>
            <a:ext cx="362398" cy="356163"/>
            <a:chOff x="7087217" y="1503602"/>
            <a:chExt cx="362398" cy="356163"/>
          </a:xfrm>
        </p:grpSpPr>
        <p:sp>
          <p:nvSpPr>
            <p:cNvPr id="9292" name="Google Shape;9292;p65"/>
            <p:cNvSpPr/>
            <p:nvPr/>
          </p:nvSpPr>
          <p:spPr>
            <a:xfrm>
              <a:off x="7087217" y="1503602"/>
              <a:ext cx="362398" cy="356163"/>
            </a:xfrm>
            <a:custGeom>
              <a:avLst/>
              <a:gdLst/>
              <a:ahLst/>
              <a:cxnLst/>
              <a:rect l="l" t="t" r="r" b="b"/>
              <a:pathLst>
                <a:path w="13832" h="13594" extrusionOk="0">
                  <a:moveTo>
                    <a:pt x="7471" y="1"/>
                  </a:moveTo>
                  <a:cubicBezTo>
                    <a:pt x="7135" y="1"/>
                    <a:pt x="6811" y="190"/>
                    <a:pt x="6633" y="490"/>
                  </a:cubicBezTo>
                  <a:cubicBezTo>
                    <a:pt x="6087" y="1420"/>
                    <a:pt x="5512" y="2944"/>
                    <a:pt x="5713" y="5062"/>
                  </a:cubicBezTo>
                  <a:cubicBezTo>
                    <a:pt x="4448" y="5944"/>
                    <a:pt x="3297" y="6989"/>
                    <a:pt x="2291" y="8158"/>
                  </a:cubicBezTo>
                  <a:cubicBezTo>
                    <a:pt x="1457" y="9136"/>
                    <a:pt x="719" y="10190"/>
                    <a:pt x="96" y="11312"/>
                  </a:cubicBezTo>
                  <a:cubicBezTo>
                    <a:pt x="0" y="11465"/>
                    <a:pt x="29" y="11676"/>
                    <a:pt x="163" y="11801"/>
                  </a:cubicBezTo>
                  <a:lnTo>
                    <a:pt x="1812" y="13468"/>
                  </a:lnTo>
                  <a:cubicBezTo>
                    <a:pt x="1896" y="13553"/>
                    <a:pt x="2005" y="13594"/>
                    <a:pt x="2112" y="13594"/>
                  </a:cubicBezTo>
                  <a:cubicBezTo>
                    <a:pt x="2260" y="13594"/>
                    <a:pt x="2405" y="13517"/>
                    <a:pt x="2483" y="13373"/>
                  </a:cubicBezTo>
                  <a:cubicBezTo>
                    <a:pt x="3087" y="12194"/>
                    <a:pt x="3834" y="11091"/>
                    <a:pt x="4697" y="10085"/>
                  </a:cubicBezTo>
                  <a:cubicBezTo>
                    <a:pt x="6259" y="8292"/>
                    <a:pt x="7793" y="7104"/>
                    <a:pt x="9844" y="6289"/>
                  </a:cubicBezTo>
                  <a:lnTo>
                    <a:pt x="10688" y="5963"/>
                  </a:lnTo>
                  <a:cubicBezTo>
                    <a:pt x="11665" y="5628"/>
                    <a:pt x="12682" y="5407"/>
                    <a:pt x="13707" y="5292"/>
                  </a:cubicBezTo>
                  <a:cubicBezTo>
                    <a:pt x="13784" y="5283"/>
                    <a:pt x="13832" y="5225"/>
                    <a:pt x="13832" y="5148"/>
                  </a:cubicBezTo>
                  <a:lnTo>
                    <a:pt x="13832" y="2340"/>
                  </a:lnTo>
                  <a:cubicBezTo>
                    <a:pt x="13832" y="2254"/>
                    <a:pt x="13765" y="2196"/>
                    <a:pt x="13688" y="2196"/>
                  </a:cubicBezTo>
                  <a:cubicBezTo>
                    <a:pt x="12011" y="2359"/>
                    <a:pt x="10381" y="2762"/>
                    <a:pt x="8819" y="3394"/>
                  </a:cubicBezTo>
                  <a:cubicBezTo>
                    <a:pt x="9029" y="2177"/>
                    <a:pt x="9815" y="998"/>
                    <a:pt x="10525" y="337"/>
                  </a:cubicBezTo>
                  <a:cubicBezTo>
                    <a:pt x="10647" y="215"/>
                    <a:pt x="10567" y="1"/>
                    <a:pt x="10401" y="1"/>
                  </a:cubicBezTo>
                  <a:cubicBezTo>
                    <a:pt x="10398" y="1"/>
                    <a:pt x="10394" y="1"/>
                    <a:pt x="10391" y="1"/>
                  </a:cubicBezTo>
                  <a:lnTo>
                    <a:pt x="7496" y="1"/>
                  </a:lnTo>
                  <a:cubicBezTo>
                    <a:pt x="7488" y="1"/>
                    <a:pt x="7479" y="1"/>
                    <a:pt x="7471" y="1"/>
                  </a:cubicBezTo>
                  <a:close/>
                </a:path>
              </a:pathLst>
            </a:custGeom>
            <a:solidFill>
              <a:srgbClr val="C7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93" name="Google Shape;9293;p65"/>
            <p:cNvSpPr/>
            <p:nvPr/>
          </p:nvSpPr>
          <p:spPr>
            <a:xfrm>
              <a:off x="7140953" y="1772833"/>
              <a:ext cx="23135" cy="19781"/>
            </a:xfrm>
            <a:custGeom>
              <a:avLst/>
              <a:gdLst/>
              <a:ahLst/>
              <a:cxnLst/>
              <a:rect l="l" t="t" r="r" b="b"/>
              <a:pathLst>
                <a:path w="883" h="755" extrusionOk="0">
                  <a:moveTo>
                    <a:pt x="508" y="1"/>
                  </a:moveTo>
                  <a:cubicBezTo>
                    <a:pt x="173" y="1"/>
                    <a:pt x="0" y="403"/>
                    <a:pt x="240" y="643"/>
                  </a:cubicBezTo>
                  <a:cubicBezTo>
                    <a:pt x="317" y="720"/>
                    <a:pt x="411" y="754"/>
                    <a:pt x="503" y="754"/>
                  </a:cubicBezTo>
                  <a:cubicBezTo>
                    <a:pt x="697" y="754"/>
                    <a:pt x="882" y="602"/>
                    <a:pt x="882" y="374"/>
                  </a:cubicBezTo>
                  <a:cubicBezTo>
                    <a:pt x="882" y="163"/>
                    <a:pt x="710"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94" name="Google Shape;9294;p65"/>
            <p:cNvSpPr/>
            <p:nvPr/>
          </p:nvSpPr>
          <p:spPr>
            <a:xfrm>
              <a:off x="7278818" y="1541277"/>
              <a:ext cx="23135" cy="19912"/>
            </a:xfrm>
            <a:custGeom>
              <a:avLst/>
              <a:gdLst/>
              <a:ahLst/>
              <a:cxnLst/>
              <a:rect l="l" t="t" r="r" b="b"/>
              <a:pathLst>
                <a:path w="883" h="760" extrusionOk="0">
                  <a:moveTo>
                    <a:pt x="509" y="1"/>
                  </a:moveTo>
                  <a:cubicBezTo>
                    <a:pt x="173" y="1"/>
                    <a:pt x="1" y="413"/>
                    <a:pt x="240" y="653"/>
                  </a:cubicBezTo>
                  <a:cubicBezTo>
                    <a:pt x="317" y="727"/>
                    <a:pt x="411" y="760"/>
                    <a:pt x="503" y="760"/>
                  </a:cubicBezTo>
                  <a:cubicBezTo>
                    <a:pt x="697" y="760"/>
                    <a:pt x="883" y="612"/>
                    <a:pt x="883" y="384"/>
                  </a:cubicBezTo>
                  <a:cubicBezTo>
                    <a:pt x="883" y="173"/>
                    <a:pt x="720" y="1"/>
                    <a:pt x="50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95" name="Google Shape;9295;p65"/>
            <p:cNvSpPr/>
            <p:nvPr/>
          </p:nvSpPr>
          <p:spPr>
            <a:xfrm>
              <a:off x="7322781" y="1635204"/>
              <a:ext cx="23108" cy="19781"/>
            </a:xfrm>
            <a:custGeom>
              <a:avLst/>
              <a:gdLst/>
              <a:ahLst/>
              <a:cxnLst/>
              <a:rect l="l" t="t" r="r" b="b"/>
              <a:pathLst>
                <a:path w="882" h="755" extrusionOk="0">
                  <a:moveTo>
                    <a:pt x="508" y="1"/>
                  </a:moveTo>
                  <a:cubicBezTo>
                    <a:pt x="173" y="1"/>
                    <a:pt x="0" y="403"/>
                    <a:pt x="240" y="643"/>
                  </a:cubicBezTo>
                  <a:cubicBezTo>
                    <a:pt x="317" y="720"/>
                    <a:pt x="411" y="755"/>
                    <a:pt x="503" y="755"/>
                  </a:cubicBezTo>
                  <a:cubicBezTo>
                    <a:pt x="697" y="755"/>
                    <a:pt x="882" y="602"/>
                    <a:pt x="882" y="375"/>
                  </a:cubicBezTo>
                  <a:cubicBezTo>
                    <a:pt x="882" y="164"/>
                    <a:pt x="719"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96" name="Google Shape;9296;p65"/>
            <p:cNvSpPr/>
            <p:nvPr/>
          </p:nvSpPr>
          <p:spPr>
            <a:xfrm>
              <a:off x="7258722" y="1616367"/>
              <a:ext cx="23397" cy="19781"/>
            </a:xfrm>
            <a:custGeom>
              <a:avLst/>
              <a:gdLst/>
              <a:ahLst/>
              <a:cxnLst/>
              <a:rect l="l" t="t" r="r" b="b"/>
              <a:pathLst>
                <a:path w="893" h="755" extrusionOk="0">
                  <a:moveTo>
                    <a:pt x="526" y="0"/>
                  </a:moveTo>
                  <a:cubicBezTo>
                    <a:pt x="520" y="0"/>
                    <a:pt x="514" y="1"/>
                    <a:pt x="509" y="1"/>
                  </a:cubicBezTo>
                  <a:cubicBezTo>
                    <a:pt x="173" y="1"/>
                    <a:pt x="1" y="403"/>
                    <a:pt x="240" y="643"/>
                  </a:cubicBezTo>
                  <a:cubicBezTo>
                    <a:pt x="318" y="720"/>
                    <a:pt x="412" y="755"/>
                    <a:pt x="504" y="755"/>
                  </a:cubicBezTo>
                  <a:cubicBezTo>
                    <a:pt x="698" y="755"/>
                    <a:pt x="883" y="602"/>
                    <a:pt x="883" y="375"/>
                  </a:cubicBezTo>
                  <a:cubicBezTo>
                    <a:pt x="892" y="169"/>
                    <a:pt x="729" y="0"/>
                    <a:pt x="526"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97" name="Google Shape;9297;p65"/>
            <p:cNvSpPr/>
            <p:nvPr/>
          </p:nvSpPr>
          <p:spPr>
            <a:xfrm>
              <a:off x="7231370" y="1692713"/>
              <a:ext cx="23108" cy="19912"/>
            </a:xfrm>
            <a:custGeom>
              <a:avLst/>
              <a:gdLst/>
              <a:ahLst/>
              <a:cxnLst/>
              <a:rect l="l" t="t" r="r" b="b"/>
              <a:pathLst>
                <a:path w="882" h="760" extrusionOk="0">
                  <a:moveTo>
                    <a:pt x="508" y="1"/>
                  </a:moveTo>
                  <a:cubicBezTo>
                    <a:pt x="163" y="1"/>
                    <a:pt x="0" y="413"/>
                    <a:pt x="240" y="653"/>
                  </a:cubicBezTo>
                  <a:cubicBezTo>
                    <a:pt x="314" y="727"/>
                    <a:pt x="407" y="760"/>
                    <a:pt x="498" y="760"/>
                  </a:cubicBezTo>
                  <a:cubicBezTo>
                    <a:pt x="692" y="760"/>
                    <a:pt x="882" y="612"/>
                    <a:pt x="882" y="384"/>
                  </a:cubicBezTo>
                  <a:cubicBezTo>
                    <a:pt x="882" y="173"/>
                    <a:pt x="709" y="1"/>
                    <a:pt x="50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98" name="Google Shape;9298;p65"/>
            <p:cNvSpPr/>
            <p:nvPr/>
          </p:nvSpPr>
          <p:spPr>
            <a:xfrm>
              <a:off x="7399626" y="1590009"/>
              <a:ext cx="23135" cy="19833"/>
            </a:xfrm>
            <a:custGeom>
              <a:avLst/>
              <a:gdLst/>
              <a:ahLst/>
              <a:cxnLst/>
              <a:rect l="l" t="t" r="r" b="b"/>
              <a:pathLst>
                <a:path w="883" h="757" extrusionOk="0">
                  <a:moveTo>
                    <a:pt x="508" y="0"/>
                  </a:moveTo>
                  <a:cubicBezTo>
                    <a:pt x="163" y="0"/>
                    <a:pt x="0" y="413"/>
                    <a:pt x="240" y="643"/>
                  </a:cubicBezTo>
                  <a:cubicBezTo>
                    <a:pt x="315" y="721"/>
                    <a:pt x="411" y="757"/>
                    <a:pt x="504" y="757"/>
                  </a:cubicBezTo>
                  <a:cubicBezTo>
                    <a:pt x="696" y="757"/>
                    <a:pt x="882" y="609"/>
                    <a:pt x="882" y="384"/>
                  </a:cubicBezTo>
                  <a:cubicBezTo>
                    <a:pt x="882" y="173"/>
                    <a:pt x="710" y="0"/>
                    <a:pt x="508"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99" name="Google Shape;9299;p65"/>
            <p:cNvSpPr/>
            <p:nvPr/>
          </p:nvSpPr>
          <p:spPr>
            <a:xfrm>
              <a:off x="7108806" y="1792431"/>
              <a:ext cx="23135" cy="19833"/>
            </a:xfrm>
            <a:custGeom>
              <a:avLst/>
              <a:gdLst/>
              <a:ahLst/>
              <a:cxnLst/>
              <a:rect l="l" t="t" r="r" b="b"/>
              <a:pathLst>
                <a:path w="883" h="757" extrusionOk="0">
                  <a:moveTo>
                    <a:pt x="508" y="0"/>
                  </a:moveTo>
                  <a:cubicBezTo>
                    <a:pt x="173" y="0"/>
                    <a:pt x="0" y="412"/>
                    <a:pt x="240" y="642"/>
                  </a:cubicBezTo>
                  <a:cubicBezTo>
                    <a:pt x="319" y="721"/>
                    <a:pt x="415" y="756"/>
                    <a:pt x="509" y="756"/>
                  </a:cubicBezTo>
                  <a:cubicBezTo>
                    <a:pt x="701" y="756"/>
                    <a:pt x="882" y="609"/>
                    <a:pt x="882" y="384"/>
                  </a:cubicBezTo>
                  <a:cubicBezTo>
                    <a:pt x="882" y="173"/>
                    <a:pt x="719" y="0"/>
                    <a:pt x="508"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0" name="Google Shape;9300;p65"/>
            <p:cNvSpPr/>
            <p:nvPr/>
          </p:nvSpPr>
          <p:spPr>
            <a:xfrm>
              <a:off x="7128639" y="1823320"/>
              <a:ext cx="23135" cy="19755"/>
            </a:xfrm>
            <a:custGeom>
              <a:avLst/>
              <a:gdLst/>
              <a:ahLst/>
              <a:cxnLst/>
              <a:rect l="l" t="t" r="r" b="b"/>
              <a:pathLst>
                <a:path w="883" h="754" extrusionOk="0">
                  <a:moveTo>
                    <a:pt x="509" y="0"/>
                  </a:moveTo>
                  <a:cubicBezTo>
                    <a:pt x="173" y="0"/>
                    <a:pt x="1" y="403"/>
                    <a:pt x="240" y="642"/>
                  </a:cubicBezTo>
                  <a:cubicBezTo>
                    <a:pt x="317" y="720"/>
                    <a:pt x="412" y="754"/>
                    <a:pt x="504" y="754"/>
                  </a:cubicBezTo>
                  <a:cubicBezTo>
                    <a:pt x="697" y="754"/>
                    <a:pt x="882" y="601"/>
                    <a:pt x="882" y="374"/>
                  </a:cubicBezTo>
                  <a:cubicBezTo>
                    <a:pt x="882" y="163"/>
                    <a:pt x="710" y="0"/>
                    <a:pt x="509"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1" name="Google Shape;9301;p65"/>
            <p:cNvSpPr/>
            <p:nvPr/>
          </p:nvSpPr>
          <p:spPr>
            <a:xfrm>
              <a:off x="7129635" y="1561137"/>
              <a:ext cx="319981" cy="298628"/>
            </a:xfrm>
            <a:custGeom>
              <a:avLst/>
              <a:gdLst/>
              <a:ahLst/>
              <a:cxnLst/>
              <a:rect l="l" t="t" r="r" b="b"/>
              <a:pathLst>
                <a:path w="12213" h="11398" extrusionOk="0">
                  <a:moveTo>
                    <a:pt x="12059" y="0"/>
                  </a:moveTo>
                  <a:cubicBezTo>
                    <a:pt x="11916" y="10"/>
                    <a:pt x="11733" y="38"/>
                    <a:pt x="11609" y="58"/>
                  </a:cubicBezTo>
                  <a:lnTo>
                    <a:pt x="11609" y="1620"/>
                  </a:lnTo>
                  <a:cubicBezTo>
                    <a:pt x="11609" y="2099"/>
                    <a:pt x="11264" y="2511"/>
                    <a:pt x="10785" y="2588"/>
                  </a:cubicBezTo>
                  <a:cubicBezTo>
                    <a:pt x="9999" y="2713"/>
                    <a:pt x="9222" y="2914"/>
                    <a:pt x="8465" y="3173"/>
                  </a:cubicBezTo>
                  <a:lnTo>
                    <a:pt x="7621" y="3489"/>
                  </a:lnTo>
                  <a:cubicBezTo>
                    <a:pt x="5570" y="4304"/>
                    <a:pt x="4027" y="5492"/>
                    <a:pt x="2474" y="7295"/>
                  </a:cubicBezTo>
                  <a:cubicBezTo>
                    <a:pt x="1477" y="8435"/>
                    <a:pt x="643" y="9710"/>
                    <a:pt x="1" y="11090"/>
                  </a:cubicBezTo>
                  <a:lnTo>
                    <a:pt x="193" y="11272"/>
                  </a:lnTo>
                  <a:cubicBezTo>
                    <a:pt x="273" y="11356"/>
                    <a:pt x="379" y="11397"/>
                    <a:pt x="486" y="11397"/>
                  </a:cubicBezTo>
                  <a:cubicBezTo>
                    <a:pt x="634" y="11397"/>
                    <a:pt x="781" y="11318"/>
                    <a:pt x="854" y="11167"/>
                  </a:cubicBezTo>
                  <a:cubicBezTo>
                    <a:pt x="1468" y="9998"/>
                    <a:pt x="2206" y="8895"/>
                    <a:pt x="3078" y="7889"/>
                  </a:cubicBezTo>
                  <a:cubicBezTo>
                    <a:pt x="4631" y="6096"/>
                    <a:pt x="6174" y="4908"/>
                    <a:pt x="8225" y="4093"/>
                  </a:cubicBezTo>
                  <a:lnTo>
                    <a:pt x="9069" y="3767"/>
                  </a:lnTo>
                  <a:cubicBezTo>
                    <a:pt x="10046" y="3432"/>
                    <a:pt x="11063" y="3202"/>
                    <a:pt x="12088" y="3087"/>
                  </a:cubicBezTo>
                  <a:cubicBezTo>
                    <a:pt x="12155" y="3087"/>
                    <a:pt x="12213" y="3019"/>
                    <a:pt x="12213" y="2952"/>
                  </a:cubicBezTo>
                  <a:lnTo>
                    <a:pt x="12213" y="144"/>
                  </a:lnTo>
                  <a:cubicBezTo>
                    <a:pt x="12213" y="58"/>
                    <a:pt x="12146" y="0"/>
                    <a:pt x="12059" y="0"/>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2" name="Google Shape;9302;p65"/>
            <p:cNvSpPr/>
            <p:nvPr/>
          </p:nvSpPr>
          <p:spPr>
            <a:xfrm>
              <a:off x="7117583" y="1646523"/>
              <a:ext cx="107027" cy="112162"/>
            </a:xfrm>
            <a:custGeom>
              <a:avLst/>
              <a:gdLst/>
              <a:ahLst/>
              <a:cxnLst/>
              <a:rect l="l" t="t" r="r" b="b"/>
              <a:pathLst>
                <a:path w="4085" h="4281" extrusionOk="0">
                  <a:moveTo>
                    <a:pt x="4027" y="0"/>
                  </a:moveTo>
                  <a:cubicBezTo>
                    <a:pt x="2963" y="796"/>
                    <a:pt x="1995" y="1706"/>
                    <a:pt x="1132" y="2713"/>
                  </a:cubicBezTo>
                  <a:cubicBezTo>
                    <a:pt x="710" y="3211"/>
                    <a:pt x="327" y="3700"/>
                    <a:pt x="1" y="4170"/>
                  </a:cubicBezTo>
                  <a:cubicBezTo>
                    <a:pt x="20" y="4169"/>
                    <a:pt x="37" y="4169"/>
                    <a:pt x="54" y="4169"/>
                  </a:cubicBezTo>
                  <a:cubicBezTo>
                    <a:pt x="347" y="4169"/>
                    <a:pt x="368" y="4280"/>
                    <a:pt x="565" y="4280"/>
                  </a:cubicBezTo>
                  <a:cubicBezTo>
                    <a:pt x="635" y="4280"/>
                    <a:pt x="728" y="4266"/>
                    <a:pt x="864" y="4227"/>
                  </a:cubicBezTo>
                  <a:cubicBezTo>
                    <a:pt x="1122" y="4160"/>
                    <a:pt x="1343" y="3844"/>
                    <a:pt x="1640" y="3690"/>
                  </a:cubicBezTo>
                  <a:cubicBezTo>
                    <a:pt x="1899" y="3556"/>
                    <a:pt x="2282" y="3585"/>
                    <a:pt x="2531" y="3374"/>
                  </a:cubicBezTo>
                  <a:cubicBezTo>
                    <a:pt x="2761" y="3192"/>
                    <a:pt x="2819" y="2818"/>
                    <a:pt x="3011" y="2559"/>
                  </a:cubicBezTo>
                  <a:cubicBezTo>
                    <a:pt x="3193" y="2329"/>
                    <a:pt x="3538" y="2176"/>
                    <a:pt x="3672" y="1879"/>
                  </a:cubicBezTo>
                  <a:cubicBezTo>
                    <a:pt x="3787" y="1610"/>
                    <a:pt x="3672" y="1246"/>
                    <a:pt x="3739" y="930"/>
                  </a:cubicBezTo>
                  <a:cubicBezTo>
                    <a:pt x="3806" y="652"/>
                    <a:pt x="4065" y="374"/>
                    <a:pt x="4084" y="48"/>
                  </a:cubicBezTo>
                  <a:lnTo>
                    <a:pt x="4027" y="0"/>
                  </a:ln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3" name="Google Shape;9303;p65"/>
            <p:cNvSpPr/>
            <p:nvPr/>
          </p:nvSpPr>
          <p:spPr>
            <a:xfrm>
              <a:off x="7117347" y="1646523"/>
              <a:ext cx="107499" cy="112057"/>
            </a:xfrm>
            <a:custGeom>
              <a:avLst/>
              <a:gdLst/>
              <a:ahLst/>
              <a:cxnLst/>
              <a:rect l="l" t="t" r="r" b="b"/>
              <a:pathLst>
                <a:path w="4103" h="4277" extrusionOk="0">
                  <a:moveTo>
                    <a:pt x="4036" y="0"/>
                  </a:moveTo>
                  <a:cubicBezTo>
                    <a:pt x="3796" y="182"/>
                    <a:pt x="3556" y="364"/>
                    <a:pt x="3317" y="566"/>
                  </a:cubicBezTo>
                  <a:cubicBezTo>
                    <a:pt x="3269" y="872"/>
                    <a:pt x="3365" y="1198"/>
                    <a:pt x="3250" y="1438"/>
                  </a:cubicBezTo>
                  <a:cubicBezTo>
                    <a:pt x="3125" y="1745"/>
                    <a:pt x="2770" y="1888"/>
                    <a:pt x="2598" y="2118"/>
                  </a:cubicBezTo>
                  <a:cubicBezTo>
                    <a:pt x="2397" y="2377"/>
                    <a:pt x="2339" y="2751"/>
                    <a:pt x="2119" y="2943"/>
                  </a:cubicBezTo>
                  <a:cubicBezTo>
                    <a:pt x="1860" y="3144"/>
                    <a:pt x="1476" y="3125"/>
                    <a:pt x="1218" y="3250"/>
                  </a:cubicBezTo>
                  <a:cubicBezTo>
                    <a:pt x="920" y="3403"/>
                    <a:pt x="700" y="3719"/>
                    <a:pt x="441" y="3796"/>
                  </a:cubicBezTo>
                  <a:cubicBezTo>
                    <a:pt x="374" y="3815"/>
                    <a:pt x="307" y="3825"/>
                    <a:pt x="240" y="3844"/>
                  </a:cubicBezTo>
                  <a:cubicBezTo>
                    <a:pt x="163" y="3949"/>
                    <a:pt x="87" y="4055"/>
                    <a:pt x="0" y="4170"/>
                  </a:cubicBezTo>
                  <a:cubicBezTo>
                    <a:pt x="20" y="4169"/>
                    <a:pt x="38" y="4169"/>
                    <a:pt x="56" y="4169"/>
                  </a:cubicBezTo>
                  <a:cubicBezTo>
                    <a:pt x="348" y="4169"/>
                    <a:pt x="373" y="4276"/>
                    <a:pt x="572" y="4276"/>
                  </a:cubicBezTo>
                  <a:cubicBezTo>
                    <a:pt x="641" y="4276"/>
                    <a:pt x="732" y="4263"/>
                    <a:pt x="863" y="4227"/>
                  </a:cubicBezTo>
                  <a:cubicBezTo>
                    <a:pt x="1122" y="4151"/>
                    <a:pt x="1342" y="3834"/>
                    <a:pt x="1639" y="3681"/>
                  </a:cubicBezTo>
                  <a:cubicBezTo>
                    <a:pt x="1898" y="3556"/>
                    <a:pt x="2291" y="3575"/>
                    <a:pt x="2540" y="3365"/>
                  </a:cubicBezTo>
                  <a:cubicBezTo>
                    <a:pt x="2770" y="3182"/>
                    <a:pt x="2828" y="2809"/>
                    <a:pt x="3020" y="2550"/>
                  </a:cubicBezTo>
                  <a:cubicBezTo>
                    <a:pt x="3192" y="2320"/>
                    <a:pt x="3547" y="2166"/>
                    <a:pt x="3671" y="1869"/>
                  </a:cubicBezTo>
                  <a:cubicBezTo>
                    <a:pt x="3796" y="1610"/>
                    <a:pt x="3671" y="1246"/>
                    <a:pt x="3748" y="920"/>
                  </a:cubicBezTo>
                  <a:cubicBezTo>
                    <a:pt x="3815" y="642"/>
                    <a:pt x="4084" y="374"/>
                    <a:pt x="4103" y="38"/>
                  </a:cubicBezTo>
                  <a:lnTo>
                    <a:pt x="4036" y="0"/>
                  </a:ln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4" name="Google Shape;9304;p65"/>
            <p:cNvSpPr/>
            <p:nvPr/>
          </p:nvSpPr>
          <p:spPr>
            <a:xfrm>
              <a:off x="7136421" y="1769322"/>
              <a:ext cx="23135" cy="19912"/>
            </a:xfrm>
            <a:custGeom>
              <a:avLst/>
              <a:gdLst/>
              <a:ahLst/>
              <a:cxnLst/>
              <a:rect l="l" t="t" r="r" b="b"/>
              <a:pathLst>
                <a:path w="883" h="760" extrusionOk="0">
                  <a:moveTo>
                    <a:pt x="499" y="0"/>
                  </a:moveTo>
                  <a:cubicBezTo>
                    <a:pt x="164" y="0"/>
                    <a:pt x="1" y="412"/>
                    <a:pt x="231" y="652"/>
                  </a:cubicBezTo>
                  <a:cubicBezTo>
                    <a:pt x="308" y="726"/>
                    <a:pt x="403" y="759"/>
                    <a:pt x="496" y="759"/>
                  </a:cubicBezTo>
                  <a:cubicBezTo>
                    <a:pt x="693" y="759"/>
                    <a:pt x="883" y="611"/>
                    <a:pt x="883" y="384"/>
                  </a:cubicBezTo>
                  <a:cubicBezTo>
                    <a:pt x="883" y="173"/>
                    <a:pt x="710" y="0"/>
                    <a:pt x="49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5" name="Google Shape;9305;p65"/>
            <p:cNvSpPr/>
            <p:nvPr/>
          </p:nvSpPr>
          <p:spPr>
            <a:xfrm>
              <a:off x="7274311" y="1538029"/>
              <a:ext cx="23108" cy="19833"/>
            </a:xfrm>
            <a:custGeom>
              <a:avLst/>
              <a:gdLst/>
              <a:ahLst/>
              <a:cxnLst/>
              <a:rect l="l" t="t" r="r" b="b"/>
              <a:pathLst>
                <a:path w="882" h="757" extrusionOk="0">
                  <a:moveTo>
                    <a:pt x="508" y="0"/>
                  </a:moveTo>
                  <a:cubicBezTo>
                    <a:pt x="173" y="0"/>
                    <a:pt x="0" y="412"/>
                    <a:pt x="240" y="642"/>
                  </a:cubicBezTo>
                  <a:cubicBezTo>
                    <a:pt x="318" y="721"/>
                    <a:pt x="415" y="756"/>
                    <a:pt x="509" y="756"/>
                  </a:cubicBezTo>
                  <a:cubicBezTo>
                    <a:pt x="700" y="756"/>
                    <a:pt x="882" y="609"/>
                    <a:pt x="882" y="384"/>
                  </a:cubicBezTo>
                  <a:cubicBezTo>
                    <a:pt x="882" y="173"/>
                    <a:pt x="709" y="0"/>
                    <a:pt x="50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6" name="Google Shape;9306;p65"/>
            <p:cNvSpPr/>
            <p:nvPr/>
          </p:nvSpPr>
          <p:spPr>
            <a:xfrm>
              <a:off x="7318249" y="1631956"/>
              <a:ext cx="23135" cy="19833"/>
            </a:xfrm>
            <a:custGeom>
              <a:avLst/>
              <a:gdLst/>
              <a:ahLst/>
              <a:cxnLst/>
              <a:rect l="l" t="t" r="r" b="b"/>
              <a:pathLst>
                <a:path w="883" h="757" extrusionOk="0">
                  <a:moveTo>
                    <a:pt x="509" y="0"/>
                  </a:moveTo>
                  <a:cubicBezTo>
                    <a:pt x="173" y="0"/>
                    <a:pt x="1" y="412"/>
                    <a:pt x="240" y="642"/>
                  </a:cubicBezTo>
                  <a:cubicBezTo>
                    <a:pt x="319" y="721"/>
                    <a:pt x="415" y="756"/>
                    <a:pt x="509" y="756"/>
                  </a:cubicBezTo>
                  <a:cubicBezTo>
                    <a:pt x="701" y="756"/>
                    <a:pt x="882" y="609"/>
                    <a:pt x="882" y="384"/>
                  </a:cubicBezTo>
                  <a:cubicBezTo>
                    <a:pt x="882" y="173"/>
                    <a:pt x="710" y="0"/>
                    <a:pt x="50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7" name="Google Shape;9307;p65"/>
            <p:cNvSpPr/>
            <p:nvPr/>
          </p:nvSpPr>
          <p:spPr>
            <a:xfrm>
              <a:off x="7254216" y="1613118"/>
              <a:ext cx="23135" cy="19833"/>
            </a:xfrm>
            <a:custGeom>
              <a:avLst/>
              <a:gdLst/>
              <a:ahLst/>
              <a:cxnLst/>
              <a:rect l="l" t="t" r="r" b="b"/>
              <a:pathLst>
                <a:path w="883" h="757" extrusionOk="0">
                  <a:moveTo>
                    <a:pt x="508" y="0"/>
                  </a:moveTo>
                  <a:cubicBezTo>
                    <a:pt x="173" y="0"/>
                    <a:pt x="0" y="412"/>
                    <a:pt x="240" y="642"/>
                  </a:cubicBezTo>
                  <a:cubicBezTo>
                    <a:pt x="319" y="721"/>
                    <a:pt x="415" y="756"/>
                    <a:pt x="509" y="756"/>
                  </a:cubicBezTo>
                  <a:cubicBezTo>
                    <a:pt x="701" y="756"/>
                    <a:pt x="882" y="609"/>
                    <a:pt x="882" y="384"/>
                  </a:cubicBezTo>
                  <a:cubicBezTo>
                    <a:pt x="882" y="173"/>
                    <a:pt x="719" y="0"/>
                    <a:pt x="50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8" name="Google Shape;9308;p65"/>
            <p:cNvSpPr/>
            <p:nvPr/>
          </p:nvSpPr>
          <p:spPr>
            <a:xfrm>
              <a:off x="7226575" y="1689465"/>
              <a:ext cx="23397" cy="19833"/>
            </a:xfrm>
            <a:custGeom>
              <a:avLst/>
              <a:gdLst/>
              <a:ahLst/>
              <a:cxnLst/>
              <a:rect l="l" t="t" r="r" b="b"/>
              <a:pathLst>
                <a:path w="893" h="757" extrusionOk="0">
                  <a:moveTo>
                    <a:pt x="509" y="0"/>
                  </a:moveTo>
                  <a:cubicBezTo>
                    <a:pt x="173" y="0"/>
                    <a:pt x="1" y="412"/>
                    <a:pt x="241" y="642"/>
                  </a:cubicBezTo>
                  <a:cubicBezTo>
                    <a:pt x="319" y="721"/>
                    <a:pt x="417" y="756"/>
                    <a:pt x="512" y="756"/>
                  </a:cubicBezTo>
                  <a:cubicBezTo>
                    <a:pt x="706" y="756"/>
                    <a:pt x="892" y="609"/>
                    <a:pt x="892" y="384"/>
                  </a:cubicBezTo>
                  <a:cubicBezTo>
                    <a:pt x="892" y="173"/>
                    <a:pt x="720" y="0"/>
                    <a:pt x="50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09" name="Google Shape;9309;p65"/>
            <p:cNvSpPr/>
            <p:nvPr/>
          </p:nvSpPr>
          <p:spPr>
            <a:xfrm>
              <a:off x="7395093" y="1586734"/>
              <a:ext cx="23135" cy="19833"/>
            </a:xfrm>
            <a:custGeom>
              <a:avLst/>
              <a:gdLst/>
              <a:ahLst/>
              <a:cxnLst/>
              <a:rect l="l" t="t" r="r" b="b"/>
              <a:pathLst>
                <a:path w="883" h="757" extrusionOk="0">
                  <a:moveTo>
                    <a:pt x="499" y="1"/>
                  </a:moveTo>
                  <a:cubicBezTo>
                    <a:pt x="164" y="1"/>
                    <a:pt x="1" y="413"/>
                    <a:pt x="231" y="643"/>
                  </a:cubicBezTo>
                  <a:cubicBezTo>
                    <a:pt x="309" y="722"/>
                    <a:pt x="407" y="757"/>
                    <a:pt x="502" y="757"/>
                  </a:cubicBezTo>
                  <a:cubicBezTo>
                    <a:pt x="697" y="757"/>
                    <a:pt x="883" y="609"/>
                    <a:pt x="883" y="384"/>
                  </a:cubicBezTo>
                  <a:cubicBezTo>
                    <a:pt x="883" y="173"/>
                    <a:pt x="710" y="1"/>
                    <a:pt x="49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10" name="Google Shape;9310;p65"/>
            <p:cNvSpPr/>
            <p:nvPr/>
          </p:nvSpPr>
          <p:spPr>
            <a:xfrm>
              <a:off x="7104273" y="1789156"/>
              <a:ext cx="23135" cy="19912"/>
            </a:xfrm>
            <a:custGeom>
              <a:avLst/>
              <a:gdLst/>
              <a:ahLst/>
              <a:cxnLst/>
              <a:rect l="l" t="t" r="r" b="b"/>
              <a:pathLst>
                <a:path w="883" h="760" extrusionOk="0">
                  <a:moveTo>
                    <a:pt x="509" y="1"/>
                  </a:moveTo>
                  <a:cubicBezTo>
                    <a:pt x="173" y="1"/>
                    <a:pt x="1" y="413"/>
                    <a:pt x="240" y="652"/>
                  </a:cubicBezTo>
                  <a:cubicBezTo>
                    <a:pt x="318" y="726"/>
                    <a:pt x="412" y="760"/>
                    <a:pt x="504" y="760"/>
                  </a:cubicBezTo>
                  <a:cubicBezTo>
                    <a:pt x="697" y="760"/>
                    <a:pt x="883" y="612"/>
                    <a:pt x="883" y="384"/>
                  </a:cubicBezTo>
                  <a:cubicBezTo>
                    <a:pt x="883" y="173"/>
                    <a:pt x="710" y="1"/>
                    <a:pt x="50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11" name="Google Shape;9311;p65"/>
            <p:cNvSpPr/>
            <p:nvPr/>
          </p:nvSpPr>
          <p:spPr>
            <a:xfrm>
              <a:off x="7124133" y="1820045"/>
              <a:ext cx="23108" cy="19781"/>
            </a:xfrm>
            <a:custGeom>
              <a:avLst/>
              <a:gdLst/>
              <a:ahLst/>
              <a:cxnLst/>
              <a:rect l="l" t="t" r="r" b="b"/>
              <a:pathLst>
                <a:path w="882" h="755" extrusionOk="0">
                  <a:moveTo>
                    <a:pt x="499" y="1"/>
                  </a:moveTo>
                  <a:cubicBezTo>
                    <a:pt x="163" y="1"/>
                    <a:pt x="0" y="403"/>
                    <a:pt x="240" y="643"/>
                  </a:cubicBezTo>
                  <a:cubicBezTo>
                    <a:pt x="314" y="720"/>
                    <a:pt x="407" y="754"/>
                    <a:pt x="499" y="754"/>
                  </a:cubicBezTo>
                  <a:cubicBezTo>
                    <a:pt x="693" y="754"/>
                    <a:pt x="882" y="602"/>
                    <a:pt x="882" y="374"/>
                  </a:cubicBezTo>
                  <a:cubicBezTo>
                    <a:pt x="882" y="164"/>
                    <a:pt x="709" y="1"/>
                    <a:pt x="499"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12" name="Google Shape;9312;p65"/>
            <p:cNvSpPr/>
            <p:nvPr/>
          </p:nvSpPr>
          <p:spPr>
            <a:xfrm>
              <a:off x="7159529" y="1730677"/>
              <a:ext cx="86670" cy="97438"/>
            </a:xfrm>
            <a:custGeom>
              <a:avLst/>
              <a:gdLst/>
              <a:ahLst/>
              <a:cxnLst/>
              <a:rect l="l" t="t" r="r" b="b"/>
              <a:pathLst>
                <a:path w="3308" h="3719" extrusionOk="0">
                  <a:moveTo>
                    <a:pt x="2858" y="0"/>
                  </a:moveTo>
                  <a:cubicBezTo>
                    <a:pt x="2734" y="0"/>
                    <a:pt x="2616" y="11"/>
                    <a:pt x="2512" y="57"/>
                  </a:cubicBezTo>
                  <a:cubicBezTo>
                    <a:pt x="2205" y="191"/>
                    <a:pt x="2061" y="536"/>
                    <a:pt x="1831" y="718"/>
                  </a:cubicBezTo>
                  <a:cubicBezTo>
                    <a:pt x="1573" y="910"/>
                    <a:pt x="1199" y="967"/>
                    <a:pt x="1007" y="1197"/>
                  </a:cubicBezTo>
                  <a:cubicBezTo>
                    <a:pt x="806" y="1447"/>
                    <a:pt x="825" y="1830"/>
                    <a:pt x="700" y="2089"/>
                  </a:cubicBezTo>
                  <a:cubicBezTo>
                    <a:pt x="547" y="2396"/>
                    <a:pt x="231" y="2606"/>
                    <a:pt x="154" y="2865"/>
                  </a:cubicBezTo>
                  <a:cubicBezTo>
                    <a:pt x="1" y="3392"/>
                    <a:pt x="221" y="3258"/>
                    <a:pt x="202" y="3718"/>
                  </a:cubicBezTo>
                  <a:lnTo>
                    <a:pt x="269" y="3718"/>
                  </a:lnTo>
                  <a:cubicBezTo>
                    <a:pt x="758" y="2913"/>
                    <a:pt x="1323" y="2146"/>
                    <a:pt x="1946" y="1427"/>
                  </a:cubicBezTo>
                  <a:cubicBezTo>
                    <a:pt x="2368" y="929"/>
                    <a:pt x="2828" y="459"/>
                    <a:pt x="3308" y="18"/>
                  </a:cubicBezTo>
                  <a:lnTo>
                    <a:pt x="3288" y="9"/>
                  </a:lnTo>
                  <a:cubicBezTo>
                    <a:pt x="3265" y="10"/>
                    <a:pt x="3242" y="10"/>
                    <a:pt x="3220" y="10"/>
                  </a:cubicBezTo>
                  <a:cubicBezTo>
                    <a:pt x="3096" y="10"/>
                    <a:pt x="2974" y="0"/>
                    <a:pt x="2858"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313" name="Google Shape;9313;p65"/>
          <p:cNvGrpSpPr/>
          <p:nvPr/>
        </p:nvGrpSpPr>
        <p:grpSpPr>
          <a:xfrm>
            <a:off x="7968952" y="1500877"/>
            <a:ext cx="378747" cy="361455"/>
            <a:chOff x="7968952" y="1500877"/>
            <a:chExt cx="378747" cy="361455"/>
          </a:xfrm>
        </p:grpSpPr>
        <p:sp>
          <p:nvSpPr>
            <p:cNvPr id="9314" name="Google Shape;9314;p65"/>
            <p:cNvSpPr/>
            <p:nvPr/>
          </p:nvSpPr>
          <p:spPr>
            <a:xfrm>
              <a:off x="8160579" y="1622393"/>
              <a:ext cx="52505" cy="51771"/>
            </a:xfrm>
            <a:custGeom>
              <a:avLst/>
              <a:gdLst/>
              <a:ahLst/>
              <a:cxnLst/>
              <a:rect l="l" t="t" r="r" b="b"/>
              <a:pathLst>
                <a:path w="2004" h="1976" extrusionOk="0">
                  <a:moveTo>
                    <a:pt x="815" y="1"/>
                  </a:moveTo>
                  <a:lnTo>
                    <a:pt x="115" y="701"/>
                  </a:lnTo>
                  <a:cubicBezTo>
                    <a:pt x="0" y="816"/>
                    <a:pt x="0" y="998"/>
                    <a:pt x="115" y="1113"/>
                  </a:cubicBezTo>
                  <a:lnTo>
                    <a:pt x="901" y="1889"/>
                  </a:lnTo>
                  <a:cubicBezTo>
                    <a:pt x="954" y="1947"/>
                    <a:pt x="1026" y="1975"/>
                    <a:pt x="1099" y="1975"/>
                  </a:cubicBezTo>
                  <a:cubicBezTo>
                    <a:pt x="1172" y="1975"/>
                    <a:pt x="1246" y="1947"/>
                    <a:pt x="1304" y="1889"/>
                  </a:cubicBezTo>
                  <a:lnTo>
                    <a:pt x="2003" y="1189"/>
                  </a:lnTo>
                  <a:cubicBezTo>
                    <a:pt x="1754" y="1065"/>
                    <a:pt x="1524" y="892"/>
                    <a:pt x="1323" y="691"/>
                  </a:cubicBezTo>
                  <a:cubicBezTo>
                    <a:pt x="1112" y="490"/>
                    <a:pt x="949" y="260"/>
                    <a:pt x="815"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15" name="Google Shape;9315;p65"/>
            <p:cNvSpPr/>
            <p:nvPr/>
          </p:nvSpPr>
          <p:spPr>
            <a:xfrm>
              <a:off x="8163592" y="1642750"/>
              <a:ext cx="49728" cy="31230"/>
            </a:xfrm>
            <a:custGeom>
              <a:avLst/>
              <a:gdLst/>
              <a:ahLst/>
              <a:cxnLst/>
              <a:rect l="l" t="t" r="r" b="b"/>
              <a:pathLst>
                <a:path w="1898" h="1192" extrusionOk="0">
                  <a:moveTo>
                    <a:pt x="0" y="326"/>
                  </a:moveTo>
                  <a:lnTo>
                    <a:pt x="278" y="614"/>
                  </a:lnTo>
                  <a:cubicBezTo>
                    <a:pt x="291" y="626"/>
                    <a:pt x="305" y="636"/>
                    <a:pt x="319" y="645"/>
                  </a:cubicBezTo>
                  <a:lnTo>
                    <a:pt x="319" y="645"/>
                  </a:lnTo>
                  <a:lnTo>
                    <a:pt x="0" y="326"/>
                  </a:lnTo>
                  <a:close/>
                  <a:moveTo>
                    <a:pt x="1294" y="0"/>
                  </a:moveTo>
                  <a:lnTo>
                    <a:pt x="690" y="614"/>
                  </a:lnTo>
                  <a:cubicBezTo>
                    <a:pt x="633" y="666"/>
                    <a:pt x="558" y="693"/>
                    <a:pt x="484" y="693"/>
                  </a:cubicBezTo>
                  <a:cubicBezTo>
                    <a:pt x="427" y="693"/>
                    <a:pt x="369" y="677"/>
                    <a:pt x="319" y="645"/>
                  </a:cubicBezTo>
                  <a:lnTo>
                    <a:pt x="319" y="645"/>
                  </a:lnTo>
                  <a:lnTo>
                    <a:pt x="786" y="1112"/>
                  </a:lnTo>
                  <a:cubicBezTo>
                    <a:pt x="839" y="1165"/>
                    <a:pt x="911" y="1191"/>
                    <a:pt x="984" y="1191"/>
                  </a:cubicBezTo>
                  <a:cubicBezTo>
                    <a:pt x="1057" y="1191"/>
                    <a:pt x="1131" y="1165"/>
                    <a:pt x="1189" y="1112"/>
                  </a:cubicBezTo>
                  <a:lnTo>
                    <a:pt x="1898" y="403"/>
                  </a:lnTo>
                  <a:cubicBezTo>
                    <a:pt x="1677" y="297"/>
                    <a:pt x="1476" y="163"/>
                    <a:pt x="1294"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16" name="Google Shape;9316;p65"/>
            <p:cNvSpPr/>
            <p:nvPr/>
          </p:nvSpPr>
          <p:spPr>
            <a:xfrm>
              <a:off x="7968952" y="1652549"/>
              <a:ext cx="215233" cy="209364"/>
            </a:xfrm>
            <a:custGeom>
              <a:avLst/>
              <a:gdLst/>
              <a:ahLst/>
              <a:cxnLst/>
              <a:rect l="l" t="t" r="r" b="b"/>
              <a:pathLst>
                <a:path w="8215" h="7991" extrusionOk="0">
                  <a:moveTo>
                    <a:pt x="7458" y="0"/>
                  </a:moveTo>
                  <a:cubicBezTo>
                    <a:pt x="7113" y="297"/>
                    <a:pt x="6490" y="978"/>
                    <a:pt x="5982" y="2377"/>
                  </a:cubicBezTo>
                  <a:cubicBezTo>
                    <a:pt x="5522" y="3652"/>
                    <a:pt x="4716" y="4151"/>
                    <a:pt x="3499" y="4151"/>
                  </a:cubicBezTo>
                  <a:cubicBezTo>
                    <a:pt x="911" y="4151"/>
                    <a:pt x="0" y="7736"/>
                    <a:pt x="173" y="7898"/>
                  </a:cubicBezTo>
                  <a:cubicBezTo>
                    <a:pt x="202" y="7937"/>
                    <a:pt x="240" y="7956"/>
                    <a:pt x="278" y="7985"/>
                  </a:cubicBezTo>
                  <a:cubicBezTo>
                    <a:pt x="284" y="7989"/>
                    <a:pt x="291" y="7990"/>
                    <a:pt x="298" y="7990"/>
                  </a:cubicBezTo>
                  <a:cubicBezTo>
                    <a:pt x="581" y="7990"/>
                    <a:pt x="1705" y="5184"/>
                    <a:pt x="3671" y="5184"/>
                  </a:cubicBezTo>
                  <a:cubicBezTo>
                    <a:pt x="3700" y="5184"/>
                    <a:pt x="3729" y="5185"/>
                    <a:pt x="3758" y="5186"/>
                  </a:cubicBezTo>
                  <a:cubicBezTo>
                    <a:pt x="3800" y="5187"/>
                    <a:pt x="3842" y="5188"/>
                    <a:pt x="3885" y="5188"/>
                  </a:cubicBezTo>
                  <a:cubicBezTo>
                    <a:pt x="5152" y="5188"/>
                    <a:pt x="6367" y="4485"/>
                    <a:pt x="6988" y="2732"/>
                  </a:cubicBezTo>
                  <a:cubicBezTo>
                    <a:pt x="7487" y="1342"/>
                    <a:pt x="8081" y="853"/>
                    <a:pt x="8215" y="748"/>
                  </a:cubicBezTo>
                  <a:lnTo>
                    <a:pt x="7458" y="0"/>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17" name="Google Shape;9317;p65"/>
            <p:cNvSpPr/>
            <p:nvPr/>
          </p:nvSpPr>
          <p:spPr>
            <a:xfrm>
              <a:off x="8164587" y="1652287"/>
              <a:ext cx="9825" cy="10061"/>
            </a:xfrm>
            <a:custGeom>
              <a:avLst/>
              <a:gdLst/>
              <a:ahLst/>
              <a:cxnLst/>
              <a:rect l="l" t="t" r="r" b="b"/>
              <a:pathLst>
                <a:path w="375" h="384" extrusionOk="0">
                  <a:moveTo>
                    <a:pt x="374" y="384"/>
                  </a:moveTo>
                  <a:lnTo>
                    <a:pt x="0" y="1"/>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18" name="Google Shape;9318;p65"/>
            <p:cNvSpPr/>
            <p:nvPr/>
          </p:nvSpPr>
          <p:spPr>
            <a:xfrm>
              <a:off x="7972463" y="1662583"/>
              <a:ext cx="211722" cy="199565"/>
            </a:xfrm>
            <a:custGeom>
              <a:avLst/>
              <a:gdLst/>
              <a:ahLst/>
              <a:cxnLst/>
              <a:rect l="l" t="t" r="r" b="b"/>
              <a:pathLst>
                <a:path w="8081" h="7617" extrusionOk="0">
                  <a:moveTo>
                    <a:pt x="7717" y="1"/>
                  </a:moveTo>
                  <a:cubicBezTo>
                    <a:pt x="7583" y="96"/>
                    <a:pt x="6988" y="595"/>
                    <a:pt x="6490" y="1975"/>
                  </a:cubicBezTo>
                  <a:cubicBezTo>
                    <a:pt x="5859" y="3729"/>
                    <a:pt x="4644" y="4441"/>
                    <a:pt x="3384" y="4441"/>
                  </a:cubicBezTo>
                  <a:cubicBezTo>
                    <a:pt x="3342" y="4441"/>
                    <a:pt x="3301" y="4440"/>
                    <a:pt x="3260" y="4439"/>
                  </a:cubicBezTo>
                  <a:cubicBezTo>
                    <a:pt x="3230" y="4437"/>
                    <a:pt x="3200" y="4437"/>
                    <a:pt x="3171" y="4437"/>
                  </a:cubicBezTo>
                  <a:cubicBezTo>
                    <a:pt x="1658" y="4437"/>
                    <a:pt x="642" y="6112"/>
                    <a:pt x="125" y="6873"/>
                  </a:cubicBezTo>
                  <a:cubicBezTo>
                    <a:pt x="20" y="7237"/>
                    <a:pt x="1" y="7477"/>
                    <a:pt x="39" y="7525"/>
                  </a:cubicBezTo>
                  <a:cubicBezTo>
                    <a:pt x="68" y="7554"/>
                    <a:pt x="106" y="7583"/>
                    <a:pt x="144" y="7611"/>
                  </a:cubicBezTo>
                  <a:cubicBezTo>
                    <a:pt x="150" y="7615"/>
                    <a:pt x="156" y="7616"/>
                    <a:pt x="163" y="7616"/>
                  </a:cubicBezTo>
                  <a:cubicBezTo>
                    <a:pt x="445" y="7616"/>
                    <a:pt x="1581" y="4801"/>
                    <a:pt x="3556" y="4801"/>
                  </a:cubicBezTo>
                  <a:cubicBezTo>
                    <a:pt x="3582" y="4801"/>
                    <a:pt x="3608" y="4802"/>
                    <a:pt x="3633" y="4803"/>
                  </a:cubicBezTo>
                  <a:cubicBezTo>
                    <a:pt x="3675" y="4804"/>
                    <a:pt x="3717" y="4805"/>
                    <a:pt x="3759" y="4805"/>
                  </a:cubicBezTo>
                  <a:cubicBezTo>
                    <a:pt x="5018" y="4805"/>
                    <a:pt x="6223" y="4102"/>
                    <a:pt x="6854" y="2349"/>
                  </a:cubicBezTo>
                  <a:cubicBezTo>
                    <a:pt x="7353" y="969"/>
                    <a:pt x="7947" y="470"/>
                    <a:pt x="8081" y="374"/>
                  </a:cubicBezTo>
                  <a:cubicBezTo>
                    <a:pt x="8081" y="365"/>
                    <a:pt x="8081" y="365"/>
                    <a:pt x="8081" y="355"/>
                  </a:cubicBezTo>
                  <a:lnTo>
                    <a:pt x="7717" y="1"/>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19" name="Google Shape;9319;p65"/>
            <p:cNvSpPr/>
            <p:nvPr/>
          </p:nvSpPr>
          <p:spPr>
            <a:xfrm>
              <a:off x="8167103" y="1502554"/>
              <a:ext cx="180597" cy="157750"/>
            </a:xfrm>
            <a:custGeom>
              <a:avLst/>
              <a:gdLst/>
              <a:ahLst/>
              <a:cxnLst/>
              <a:rect l="l" t="t" r="r" b="b"/>
              <a:pathLst>
                <a:path w="6893" h="6021" extrusionOk="0">
                  <a:moveTo>
                    <a:pt x="4660" y="1"/>
                  </a:moveTo>
                  <a:cubicBezTo>
                    <a:pt x="4038" y="1"/>
                    <a:pt x="3324" y="202"/>
                    <a:pt x="2665" y="520"/>
                  </a:cubicBezTo>
                  <a:cubicBezTo>
                    <a:pt x="2425" y="635"/>
                    <a:pt x="2004" y="894"/>
                    <a:pt x="2004" y="894"/>
                  </a:cubicBezTo>
                  <a:cubicBezTo>
                    <a:pt x="1716" y="1076"/>
                    <a:pt x="1457" y="1287"/>
                    <a:pt x="1218" y="1527"/>
                  </a:cubicBezTo>
                  <a:cubicBezTo>
                    <a:pt x="0" y="2735"/>
                    <a:pt x="77" y="4268"/>
                    <a:pt x="1074" y="5265"/>
                  </a:cubicBezTo>
                  <a:cubicBezTo>
                    <a:pt x="1559" y="5755"/>
                    <a:pt x="2178" y="6020"/>
                    <a:pt x="2826" y="6020"/>
                  </a:cubicBezTo>
                  <a:cubicBezTo>
                    <a:pt x="3496" y="6020"/>
                    <a:pt x="4198" y="5736"/>
                    <a:pt x="4812" y="5121"/>
                  </a:cubicBezTo>
                  <a:cubicBezTo>
                    <a:pt x="6020" y="3904"/>
                    <a:pt x="6892" y="1431"/>
                    <a:pt x="5905" y="434"/>
                  </a:cubicBezTo>
                  <a:cubicBezTo>
                    <a:pt x="5601" y="131"/>
                    <a:pt x="5161" y="1"/>
                    <a:pt x="4660" y="1"/>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0" name="Google Shape;9320;p65"/>
            <p:cNvSpPr/>
            <p:nvPr/>
          </p:nvSpPr>
          <p:spPr>
            <a:xfrm>
              <a:off x="8187198" y="1506877"/>
              <a:ext cx="160501" cy="153427"/>
            </a:xfrm>
            <a:custGeom>
              <a:avLst/>
              <a:gdLst/>
              <a:ahLst/>
              <a:cxnLst/>
              <a:rect l="l" t="t" r="r" b="b"/>
              <a:pathLst>
                <a:path w="6126" h="5856" extrusionOk="0">
                  <a:moveTo>
                    <a:pt x="4735" y="1"/>
                  </a:moveTo>
                  <a:cubicBezTo>
                    <a:pt x="5243" y="1151"/>
                    <a:pt x="4438" y="3212"/>
                    <a:pt x="3374" y="4285"/>
                  </a:cubicBezTo>
                  <a:cubicBezTo>
                    <a:pt x="2758" y="4902"/>
                    <a:pt x="2059" y="5186"/>
                    <a:pt x="1391" y="5186"/>
                  </a:cubicBezTo>
                  <a:cubicBezTo>
                    <a:pt x="895" y="5186"/>
                    <a:pt x="416" y="5030"/>
                    <a:pt x="0" y="4736"/>
                  </a:cubicBezTo>
                  <a:lnTo>
                    <a:pt x="0" y="4736"/>
                  </a:lnTo>
                  <a:cubicBezTo>
                    <a:pt x="86" y="4870"/>
                    <a:pt x="192" y="4985"/>
                    <a:pt x="307" y="5100"/>
                  </a:cubicBezTo>
                  <a:cubicBezTo>
                    <a:pt x="797" y="5590"/>
                    <a:pt x="1416" y="5855"/>
                    <a:pt x="2062" y="5855"/>
                  </a:cubicBezTo>
                  <a:cubicBezTo>
                    <a:pt x="2732" y="5855"/>
                    <a:pt x="3431" y="5571"/>
                    <a:pt x="4045" y="4956"/>
                  </a:cubicBezTo>
                  <a:cubicBezTo>
                    <a:pt x="5262" y="3739"/>
                    <a:pt x="6125" y="1256"/>
                    <a:pt x="5138" y="269"/>
                  </a:cubicBezTo>
                  <a:cubicBezTo>
                    <a:pt x="5023" y="154"/>
                    <a:pt x="4879" y="68"/>
                    <a:pt x="4735"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1" name="Google Shape;9321;p65"/>
            <p:cNvSpPr/>
            <p:nvPr/>
          </p:nvSpPr>
          <p:spPr>
            <a:xfrm>
              <a:off x="8073176" y="1500877"/>
              <a:ext cx="93193" cy="81430"/>
            </a:xfrm>
            <a:custGeom>
              <a:avLst/>
              <a:gdLst/>
              <a:ahLst/>
              <a:cxnLst/>
              <a:rect l="l" t="t" r="r" b="b"/>
              <a:pathLst>
                <a:path w="3557" h="3108" extrusionOk="0">
                  <a:moveTo>
                    <a:pt x="2404" y="0"/>
                  </a:moveTo>
                  <a:cubicBezTo>
                    <a:pt x="1814" y="0"/>
                    <a:pt x="1058" y="351"/>
                    <a:pt x="623" y="786"/>
                  </a:cubicBezTo>
                  <a:cubicBezTo>
                    <a:pt x="0" y="1418"/>
                    <a:pt x="39" y="2204"/>
                    <a:pt x="556" y="2722"/>
                  </a:cubicBezTo>
                  <a:cubicBezTo>
                    <a:pt x="806" y="2972"/>
                    <a:pt x="1125" y="3108"/>
                    <a:pt x="1459" y="3108"/>
                  </a:cubicBezTo>
                  <a:cubicBezTo>
                    <a:pt x="1805" y="3108"/>
                    <a:pt x="2166" y="2962"/>
                    <a:pt x="2483" y="2645"/>
                  </a:cubicBezTo>
                  <a:cubicBezTo>
                    <a:pt x="3106" y="2022"/>
                    <a:pt x="3556" y="738"/>
                    <a:pt x="3039" y="220"/>
                  </a:cubicBezTo>
                  <a:cubicBezTo>
                    <a:pt x="2885" y="66"/>
                    <a:pt x="2660" y="0"/>
                    <a:pt x="2404" y="0"/>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2" name="Google Shape;9322;p65"/>
            <p:cNvSpPr/>
            <p:nvPr/>
          </p:nvSpPr>
          <p:spPr>
            <a:xfrm>
              <a:off x="8081455" y="1501846"/>
              <a:ext cx="85176" cy="80696"/>
            </a:xfrm>
            <a:custGeom>
              <a:avLst/>
              <a:gdLst/>
              <a:ahLst/>
              <a:cxnLst/>
              <a:rect l="l" t="t" r="r" b="b"/>
              <a:pathLst>
                <a:path w="3251" h="3080" extrusionOk="0">
                  <a:moveTo>
                    <a:pt x="2378" y="1"/>
                  </a:moveTo>
                  <a:lnTo>
                    <a:pt x="2378" y="1"/>
                  </a:lnTo>
                  <a:cubicBezTo>
                    <a:pt x="2531" y="614"/>
                    <a:pt x="2138" y="1563"/>
                    <a:pt x="1630" y="2081"/>
                  </a:cubicBezTo>
                  <a:cubicBezTo>
                    <a:pt x="1308" y="2397"/>
                    <a:pt x="949" y="2543"/>
                    <a:pt x="603" y="2543"/>
                  </a:cubicBezTo>
                  <a:cubicBezTo>
                    <a:pt x="393" y="2543"/>
                    <a:pt x="189" y="2489"/>
                    <a:pt x="1" y="2388"/>
                  </a:cubicBezTo>
                  <a:lnTo>
                    <a:pt x="1" y="2388"/>
                  </a:lnTo>
                  <a:cubicBezTo>
                    <a:pt x="68" y="2493"/>
                    <a:pt x="144" y="2599"/>
                    <a:pt x="231" y="2685"/>
                  </a:cubicBezTo>
                  <a:cubicBezTo>
                    <a:pt x="486" y="2940"/>
                    <a:pt x="807" y="3079"/>
                    <a:pt x="1143" y="3079"/>
                  </a:cubicBezTo>
                  <a:cubicBezTo>
                    <a:pt x="1487" y="3079"/>
                    <a:pt x="1847" y="2933"/>
                    <a:pt x="2167" y="2618"/>
                  </a:cubicBezTo>
                  <a:cubicBezTo>
                    <a:pt x="2790" y="1995"/>
                    <a:pt x="3250" y="701"/>
                    <a:pt x="2723" y="193"/>
                  </a:cubicBezTo>
                  <a:cubicBezTo>
                    <a:pt x="2627" y="97"/>
                    <a:pt x="2512" y="39"/>
                    <a:pt x="2378"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3" name="Google Shape;9323;p65"/>
            <p:cNvSpPr/>
            <p:nvPr/>
          </p:nvSpPr>
          <p:spPr>
            <a:xfrm>
              <a:off x="8069901" y="1562630"/>
              <a:ext cx="26907" cy="26593"/>
            </a:xfrm>
            <a:custGeom>
              <a:avLst/>
              <a:gdLst/>
              <a:ahLst/>
              <a:cxnLst/>
              <a:rect l="l" t="t" r="r" b="b"/>
              <a:pathLst>
                <a:path w="1027" h="1015" extrusionOk="0">
                  <a:moveTo>
                    <a:pt x="422" y="1"/>
                  </a:moveTo>
                  <a:lnTo>
                    <a:pt x="58" y="365"/>
                  </a:lnTo>
                  <a:cubicBezTo>
                    <a:pt x="1" y="422"/>
                    <a:pt x="1" y="509"/>
                    <a:pt x="58" y="576"/>
                  </a:cubicBezTo>
                  <a:lnTo>
                    <a:pt x="461" y="978"/>
                  </a:lnTo>
                  <a:cubicBezTo>
                    <a:pt x="490" y="1002"/>
                    <a:pt x="528" y="1014"/>
                    <a:pt x="566" y="1014"/>
                  </a:cubicBezTo>
                  <a:cubicBezTo>
                    <a:pt x="605" y="1014"/>
                    <a:pt x="643" y="1002"/>
                    <a:pt x="672" y="978"/>
                  </a:cubicBezTo>
                  <a:lnTo>
                    <a:pt x="1026" y="614"/>
                  </a:lnTo>
                  <a:cubicBezTo>
                    <a:pt x="902" y="547"/>
                    <a:pt x="777" y="461"/>
                    <a:pt x="672" y="365"/>
                  </a:cubicBezTo>
                  <a:cubicBezTo>
                    <a:pt x="566" y="259"/>
                    <a:pt x="480" y="135"/>
                    <a:pt x="422"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4" name="Google Shape;9324;p65"/>
            <p:cNvSpPr/>
            <p:nvPr/>
          </p:nvSpPr>
          <p:spPr>
            <a:xfrm>
              <a:off x="7970969" y="1578193"/>
              <a:ext cx="111009" cy="108337"/>
            </a:xfrm>
            <a:custGeom>
              <a:avLst/>
              <a:gdLst/>
              <a:ahLst/>
              <a:cxnLst/>
              <a:rect l="l" t="t" r="r" b="b"/>
              <a:pathLst>
                <a:path w="4237" h="4135" extrusionOk="0">
                  <a:moveTo>
                    <a:pt x="3844" y="1"/>
                  </a:moveTo>
                  <a:cubicBezTo>
                    <a:pt x="3671" y="154"/>
                    <a:pt x="3345" y="509"/>
                    <a:pt x="3087" y="1228"/>
                  </a:cubicBezTo>
                  <a:cubicBezTo>
                    <a:pt x="2856" y="1889"/>
                    <a:pt x="2435" y="2148"/>
                    <a:pt x="1812" y="2148"/>
                  </a:cubicBezTo>
                  <a:cubicBezTo>
                    <a:pt x="470" y="2148"/>
                    <a:pt x="0" y="3998"/>
                    <a:pt x="86" y="4084"/>
                  </a:cubicBezTo>
                  <a:cubicBezTo>
                    <a:pt x="105" y="4103"/>
                    <a:pt x="125" y="4113"/>
                    <a:pt x="144" y="4132"/>
                  </a:cubicBezTo>
                  <a:cubicBezTo>
                    <a:pt x="147" y="4134"/>
                    <a:pt x="151" y="4135"/>
                    <a:pt x="154" y="4135"/>
                  </a:cubicBezTo>
                  <a:cubicBezTo>
                    <a:pt x="305" y="4135"/>
                    <a:pt x="883" y="2684"/>
                    <a:pt x="1907" y="2684"/>
                  </a:cubicBezTo>
                  <a:cubicBezTo>
                    <a:pt x="1920" y="2684"/>
                    <a:pt x="1933" y="2684"/>
                    <a:pt x="1946" y="2685"/>
                  </a:cubicBezTo>
                  <a:cubicBezTo>
                    <a:pt x="1963" y="2685"/>
                    <a:pt x="1979" y="2685"/>
                    <a:pt x="1996" y="2685"/>
                  </a:cubicBezTo>
                  <a:cubicBezTo>
                    <a:pt x="2315" y="2685"/>
                    <a:pt x="2631" y="2599"/>
                    <a:pt x="2895" y="2416"/>
                  </a:cubicBezTo>
                  <a:cubicBezTo>
                    <a:pt x="3039" y="2321"/>
                    <a:pt x="3154" y="2206"/>
                    <a:pt x="3259" y="2071"/>
                  </a:cubicBezTo>
                  <a:cubicBezTo>
                    <a:pt x="3403" y="1870"/>
                    <a:pt x="3527" y="1650"/>
                    <a:pt x="3604" y="1420"/>
                  </a:cubicBezTo>
                  <a:cubicBezTo>
                    <a:pt x="3863" y="701"/>
                    <a:pt x="4160" y="442"/>
                    <a:pt x="4237" y="394"/>
                  </a:cubicBezTo>
                  <a:lnTo>
                    <a:pt x="3844" y="1"/>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5" name="Google Shape;9325;p65"/>
            <p:cNvSpPr/>
            <p:nvPr/>
          </p:nvSpPr>
          <p:spPr>
            <a:xfrm>
              <a:off x="8247458" y="1676758"/>
              <a:ext cx="92958" cy="81534"/>
            </a:xfrm>
            <a:custGeom>
              <a:avLst/>
              <a:gdLst/>
              <a:ahLst/>
              <a:cxnLst/>
              <a:rect l="l" t="t" r="r" b="b"/>
              <a:pathLst>
                <a:path w="3548" h="3112" extrusionOk="0">
                  <a:moveTo>
                    <a:pt x="2398" y="1"/>
                  </a:moveTo>
                  <a:cubicBezTo>
                    <a:pt x="1809" y="1"/>
                    <a:pt x="1057" y="352"/>
                    <a:pt x="624" y="792"/>
                  </a:cubicBezTo>
                  <a:cubicBezTo>
                    <a:pt x="1" y="1415"/>
                    <a:pt x="39" y="2211"/>
                    <a:pt x="547" y="2719"/>
                  </a:cubicBezTo>
                  <a:cubicBezTo>
                    <a:pt x="801" y="2973"/>
                    <a:pt x="1121" y="3112"/>
                    <a:pt x="1455" y="3112"/>
                  </a:cubicBezTo>
                  <a:cubicBezTo>
                    <a:pt x="1800" y="3112"/>
                    <a:pt x="2162" y="2963"/>
                    <a:pt x="2483" y="2642"/>
                  </a:cubicBezTo>
                  <a:cubicBezTo>
                    <a:pt x="3106" y="2028"/>
                    <a:pt x="3547" y="744"/>
                    <a:pt x="3039" y="226"/>
                  </a:cubicBezTo>
                  <a:cubicBezTo>
                    <a:pt x="2884" y="68"/>
                    <a:pt x="2657" y="1"/>
                    <a:pt x="2398" y="1"/>
                  </a:cubicBez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6" name="Google Shape;9326;p65"/>
            <p:cNvSpPr/>
            <p:nvPr/>
          </p:nvSpPr>
          <p:spPr>
            <a:xfrm>
              <a:off x="8255501" y="1677648"/>
              <a:ext cx="85150" cy="80460"/>
            </a:xfrm>
            <a:custGeom>
              <a:avLst/>
              <a:gdLst/>
              <a:ahLst/>
              <a:cxnLst/>
              <a:rect l="l" t="t" r="r" b="b"/>
              <a:pathLst>
                <a:path w="3250" h="3071" extrusionOk="0">
                  <a:moveTo>
                    <a:pt x="2368" y="1"/>
                  </a:moveTo>
                  <a:cubicBezTo>
                    <a:pt x="2502" y="605"/>
                    <a:pt x="2109" y="1534"/>
                    <a:pt x="1601" y="2042"/>
                  </a:cubicBezTo>
                  <a:cubicBezTo>
                    <a:pt x="1288" y="2361"/>
                    <a:pt x="930" y="2506"/>
                    <a:pt x="586" y="2506"/>
                  </a:cubicBezTo>
                  <a:cubicBezTo>
                    <a:pt x="382" y="2506"/>
                    <a:pt x="182" y="2455"/>
                    <a:pt x="0" y="2359"/>
                  </a:cubicBezTo>
                  <a:lnTo>
                    <a:pt x="0" y="2359"/>
                  </a:lnTo>
                  <a:cubicBezTo>
                    <a:pt x="67" y="2474"/>
                    <a:pt x="144" y="2589"/>
                    <a:pt x="240" y="2685"/>
                  </a:cubicBezTo>
                  <a:cubicBezTo>
                    <a:pt x="490" y="2934"/>
                    <a:pt x="809" y="3071"/>
                    <a:pt x="1143" y="3071"/>
                  </a:cubicBezTo>
                  <a:cubicBezTo>
                    <a:pt x="1488" y="3071"/>
                    <a:pt x="1850" y="2925"/>
                    <a:pt x="2167" y="2608"/>
                  </a:cubicBezTo>
                  <a:cubicBezTo>
                    <a:pt x="2799" y="1985"/>
                    <a:pt x="3250" y="700"/>
                    <a:pt x="2732" y="192"/>
                  </a:cubicBezTo>
                  <a:cubicBezTo>
                    <a:pt x="2636" y="97"/>
                    <a:pt x="2502" y="29"/>
                    <a:pt x="2368" y="1"/>
                  </a:cubicBez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7" name="Google Shape;9327;p65"/>
            <p:cNvSpPr/>
            <p:nvPr/>
          </p:nvSpPr>
          <p:spPr>
            <a:xfrm>
              <a:off x="8244183" y="1738432"/>
              <a:ext cx="27169" cy="26776"/>
            </a:xfrm>
            <a:custGeom>
              <a:avLst/>
              <a:gdLst/>
              <a:ahLst/>
              <a:cxnLst/>
              <a:rect l="l" t="t" r="r" b="b"/>
              <a:pathLst>
                <a:path w="1037" h="1022" extrusionOk="0">
                  <a:moveTo>
                    <a:pt x="423" y="0"/>
                  </a:moveTo>
                  <a:lnTo>
                    <a:pt x="58" y="365"/>
                  </a:lnTo>
                  <a:cubicBezTo>
                    <a:pt x="1" y="422"/>
                    <a:pt x="1" y="518"/>
                    <a:pt x="58" y="575"/>
                  </a:cubicBezTo>
                  <a:lnTo>
                    <a:pt x="461" y="978"/>
                  </a:lnTo>
                  <a:cubicBezTo>
                    <a:pt x="490" y="1007"/>
                    <a:pt x="528" y="1021"/>
                    <a:pt x="566" y="1021"/>
                  </a:cubicBezTo>
                  <a:cubicBezTo>
                    <a:pt x="605" y="1021"/>
                    <a:pt x="643" y="1007"/>
                    <a:pt x="672" y="978"/>
                  </a:cubicBezTo>
                  <a:lnTo>
                    <a:pt x="1036" y="614"/>
                  </a:lnTo>
                  <a:cubicBezTo>
                    <a:pt x="902" y="556"/>
                    <a:pt x="777" y="470"/>
                    <a:pt x="672" y="365"/>
                  </a:cubicBezTo>
                  <a:cubicBezTo>
                    <a:pt x="566" y="259"/>
                    <a:pt x="480" y="135"/>
                    <a:pt x="423"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8" name="Google Shape;9328;p65"/>
            <p:cNvSpPr/>
            <p:nvPr/>
          </p:nvSpPr>
          <p:spPr>
            <a:xfrm>
              <a:off x="8145252" y="1753995"/>
              <a:ext cx="111036" cy="108337"/>
            </a:xfrm>
            <a:custGeom>
              <a:avLst/>
              <a:gdLst/>
              <a:ahLst/>
              <a:cxnLst/>
              <a:rect l="l" t="t" r="r" b="b"/>
              <a:pathLst>
                <a:path w="4238" h="4135" extrusionOk="0">
                  <a:moveTo>
                    <a:pt x="3844" y="1"/>
                  </a:moveTo>
                  <a:cubicBezTo>
                    <a:pt x="3662" y="154"/>
                    <a:pt x="3346" y="509"/>
                    <a:pt x="3087" y="1228"/>
                  </a:cubicBezTo>
                  <a:cubicBezTo>
                    <a:pt x="2847" y="1889"/>
                    <a:pt x="2425" y="2148"/>
                    <a:pt x="1802" y="2148"/>
                  </a:cubicBezTo>
                  <a:cubicBezTo>
                    <a:pt x="470" y="2148"/>
                    <a:pt x="0" y="3998"/>
                    <a:pt x="87" y="4084"/>
                  </a:cubicBezTo>
                  <a:cubicBezTo>
                    <a:pt x="106" y="4103"/>
                    <a:pt x="125" y="4113"/>
                    <a:pt x="144" y="4132"/>
                  </a:cubicBezTo>
                  <a:cubicBezTo>
                    <a:pt x="147" y="4134"/>
                    <a:pt x="151" y="4135"/>
                    <a:pt x="155" y="4135"/>
                  </a:cubicBezTo>
                  <a:cubicBezTo>
                    <a:pt x="305" y="4135"/>
                    <a:pt x="883" y="2684"/>
                    <a:pt x="1898" y="2684"/>
                  </a:cubicBezTo>
                  <a:cubicBezTo>
                    <a:pt x="1911" y="2684"/>
                    <a:pt x="1924" y="2684"/>
                    <a:pt x="1937" y="2685"/>
                  </a:cubicBezTo>
                  <a:cubicBezTo>
                    <a:pt x="1963" y="2686"/>
                    <a:pt x="1990" y="2687"/>
                    <a:pt x="2017" y="2687"/>
                  </a:cubicBezTo>
                  <a:cubicBezTo>
                    <a:pt x="2335" y="2687"/>
                    <a:pt x="2648" y="2583"/>
                    <a:pt x="2905" y="2407"/>
                  </a:cubicBezTo>
                  <a:cubicBezTo>
                    <a:pt x="3192" y="2244"/>
                    <a:pt x="3250" y="2071"/>
                    <a:pt x="3250" y="2071"/>
                  </a:cubicBezTo>
                  <a:cubicBezTo>
                    <a:pt x="3403" y="1870"/>
                    <a:pt x="3518" y="1649"/>
                    <a:pt x="3604" y="1419"/>
                  </a:cubicBezTo>
                  <a:cubicBezTo>
                    <a:pt x="3854" y="700"/>
                    <a:pt x="4160" y="442"/>
                    <a:pt x="4237" y="394"/>
                  </a:cubicBezTo>
                  <a:lnTo>
                    <a:pt x="3844" y="1"/>
                  </a:lnTo>
                  <a:close/>
                </a:path>
              </a:pathLst>
            </a:custGeom>
            <a:solidFill>
              <a:srgbClr val="D4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329" name="Google Shape;9329;p65"/>
          <p:cNvGrpSpPr/>
          <p:nvPr/>
        </p:nvGrpSpPr>
        <p:grpSpPr>
          <a:xfrm>
            <a:off x="5761445" y="1541723"/>
            <a:ext cx="362163" cy="279737"/>
            <a:chOff x="5761445" y="1541723"/>
            <a:chExt cx="362163" cy="279737"/>
          </a:xfrm>
        </p:grpSpPr>
        <p:sp>
          <p:nvSpPr>
            <p:cNvPr id="9330" name="Google Shape;9330;p65"/>
            <p:cNvSpPr/>
            <p:nvPr/>
          </p:nvSpPr>
          <p:spPr>
            <a:xfrm>
              <a:off x="5870699" y="1603371"/>
              <a:ext cx="64059" cy="218089"/>
            </a:xfrm>
            <a:custGeom>
              <a:avLst/>
              <a:gdLst/>
              <a:ahLst/>
              <a:cxnLst/>
              <a:rect l="l" t="t" r="r" b="b"/>
              <a:pathLst>
                <a:path w="2445" h="8324" extrusionOk="0">
                  <a:moveTo>
                    <a:pt x="1735" y="1"/>
                  </a:moveTo>
                  <a:cubicBezTo>
                    <a:pt x="1630" y="1"/>
                    <a:pt x="1525" y="70"/>
                    <a:pt x="1525" y="209"/>
                  </a:cubicBezTo>
                  <a:lnTo>
                    <a:pt x="1525" y="487"/>
                  </a:lnTo>
                  <a:cubicBezTo>
                    <a:pt x="1525" y="1043"/>
                    <a:pt x="1170" y="1494"/>
                    <a:pt x="710" y="1494"/>
                  </a:cubicBezTo>
                  <a:lnTo>
                    <a:pt x="288" y="1494"/>
                  </a:lnTo>
                  <a:cubicBezTo>
                    <a:pt x="87" y="1494"/>
                    <a:pt x="0" y="1753"/>
                    <a:pt x="163" y="1877"/>
                  </a:cubicBezTo>
                  <a:cubicBezTo>
                    <a:pt x="29" y="2002"/>
                    <a:pt x="125" y="2232"/>
                    <a:pt x="307" y="2232"/>
                  </a:cubicBezTo>
                  <a:lnTo>
                    <a:pt x="739" y="2232"/>
                  </a:lnTo>
                  <a:cubicBezTo>
                    <a:pt x="1448" y="2232"/>
                    <a:pt x="2023" y="2807"/>
                    <a:pt x="2033" y="3516"/>
                  </a:cubicBezTo>
                  <a:lnTo>
                    <a:pt x="2033" y="8108"/>
                  </a:lnTo>
                  <a:cubicBezTo>
                    <a:pt x="2028" y="8251"/>
                    <a:pt x="2131" y="8323"/>
                    <a:pt x="2235" y="8323"/>
                  </a:cubicBezTo>
                  <a:cubicBezTo>
                    <a:pt x="2339" y="8323"/>
                    <a:pt x="2445" y="8251"/>
                    <a:pt x="2445" y="8108"/>
                  </a:cubicBezTo>
                  <a:lnTo>
                    <a:pt x="2445" y="3526"/>
                  </a:lnTo>
                  <a:cubicBezTo>
                    <a:pt x="2445" y="2711"/>
                    <a:pt x="1870" y="2002"/>
                    <a:pt x="1074" y="1848"/>
                  </a:cubicBezTo>
                  <a:cubicBezTo>
                    <a:pt x="1582" y="1666"/>
                    <a:pt x="1946" y="1129"/>
                    <a:pt x="1946" y="487"/>
                  </a:cubicBezTo>
                  <a:lnTo>
                    <a:pt x="1946" y="209"/>
                  </a:lnTo>
                  <a:cubicBezTo>
                    <a:pt x="1946" y="70"/>
                    <a:pt x="1841" y="1"/>
                    <a:pt x="1735"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31" name="Google Shape;9331;p65"/>
            <p:cNvSpPr/>
            <p:nvPr/>
          </p:nvSpPr>
          <p:spPr>
            <a:xfrm>
              <a:off x="5761445" y="1541723"/>
              <a:ext cx="139567" cy="223198"/>
            </a:xfrm>
            <a:custGeom>
              <a:avLst/>
              <a:gdLst/>
              <a:ahLst/>
              <a:cxnLst/>
              <a:rect l="l" t="t" r="r" b="b"/>
              <a:pathLst>
                <a:path w="5327" h="8519" extrusionOk="0">
                  <a:moveTo>
                    <a:pt x="2761" y="0"/>
                  </a:moveTo>
                  <a:cubicBezTo>
                    <a:pt x="2473" y="0"/>
                    <a:pt x="2171" y="66"/>
                    <a:pt x="1870" y="214"/>
                  </a:cubicBezTo>
                  <a:cubicBezTo>
                    <a:pt x="1611" y="338"/>
                    <a:pt x="1391" y="521"/>
                    <a:pt x="1199" y="741"/>
                  </a:cubicBezTo>
                  <a:cubicBezTo>
                    <a:pt x="1161" y="789"/>
                    <a:pt x="1132" y="837"/>
                    <a:pt x="1094" y="885"/>
                  </a:cubicBezTo>
                  <a:cubicBezTo>
                    <a:pt x="365" y="1978"/>
                    <a:pt x="1" y="3109"/>
                    <a:pt x="1" y="4259"/>
                  </a:cubicBezTo>
                  <a:cubicBezTo>
                    <a:pt x="1" y="5409"/>
                    <a:pt x="375" y="6550"/>
                    <a:pt x="1094" y="7633"/>
                  </a:cubicBezTo>
                  <a:cubicBezTo>
                    <a:pt x="1477" y="8205"/>
                    <a:pt x="2104" y="8519"/>
                    <a:pt x="2744" y="8519"/>
                  </a:cubicBezTo>
                  <a:cubicBezTo>
                    <a:pt x="3112" y="8519"/>
                    <a:pt x="3484" y="8415"/>
                    <a:pt x="3816" y="8198"/>
                  </a:cubicBezTo>
                  <a:cubicBezTo>
                    <a:pt x="4736" y="7585"/>
                    <a:pt x="4985" y="6339"/>
                    <a:pt x="4372" y="5419"/>
                  </a:cubicBezTo>
                  <a:lnTo>
                    <a:pt x="4353" y="5390"/>
                  </a:lnTo>
                  <a:cubicBezTo>
                    <a:pt x="4228" y="5189"/>
                    <a:pt x="4228" y="4939"/>
                    <a:pt x="4353" y="4738"/>
                  </a:cubicBezTo>
                  <a:cubicBezTo>
                    <a:pt x="4525" y="4451"/>
                    <a:pt x="4525" y="4086"/>
                    <a:pt x="4353" y="3789"/>
                  </a:cubicBezTo>
                  <a:cubicBezTo>
                    <a:pt x="4228" y="3598"/>
                    <a:pt x="4228" y="3339"/>
                    <a:pt x="4353" y="3147"/>
                  </a:cubicBezTo>
                  <a:cubicBezTo>
                    <a:pt x="4362" y="3118"/>
                    <a:pt x="4372" y="3109"/>
                    <a:pt x="4391" y="3089"/>
                  </a:cubicBezTo>
                  <a:cubicBezTo>
                    <a:pt x="5327" y="1682"/>
                    <a:pt x="4213" y="0"/>
                    <a:pt x="276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32" name="Google Shape;9332;p65"/>
            <p:cNvSpPr/>
            <p:nvPr/>
          </p:nvSpPr>
          <p:spPr>
            <a:xfrm>
              <a:off x="5761707" y="1541854"/>
              <a:ext cx="83159" cy="222962"/>
            </a:xfrm>
            <a:custGeom>
              <a:avLst/>
              <a:gdLst/>
              <a:ahLst/>
              <a:cxnLst/>
              <a:rect l="l" t="t" r="r" b="b"/>
              <a:pathLst>
                <a:path w="3174" h="8510" extrusionOk="0">
                  <a:moveTo>
                    <a:pt x="2750" y="1"/>
                  </a:moveTo>
                  <a:cubicBezTo>
                    <a:pt x="2442" y="1"/>
                    <a:pt x="2135" y="71"/>
                    <a:pt x="1860" y="209"/>
                  </a:cubicBezTo>
                  <a:cubicBezTo>
                    <a:pt x="1601" y="333"/>
                    <a:pt x="1381" y="516"/>
                    <a:pt x="1199" y="736"/>
                  </a:cubicBezTo>
                  <a:cubicBezTo>
                    <a:pt x="1160" y="784"/>
                    <a:pt x="1122" y="832"/>
                    <a:pt x="1093" y="880"/>
                  </a:cubicBezTo>
                  <a:cubicBezTo>
                    <a:pt x="374" y="1973"/>
                    <a:pt x="0" y="3104"/>
                    <a:pt x="0" y="4254"/>
                  </a:cubicBezTo>
                  <a:cubicBezTo>
                    <a:pt x="0" y="5404"/>
                    <a:pt x="355" y="6545"/>
                    <a:pt x="1093" y="7628"/>
                  </a:cubicBezTo>
                  <a:cubicBezTo>
                    <a:pt x="1457" y="8184"/>
                    <a:pt x="2071" y="8510"/>
                    <a:pt x="2742" y="8510"/>
                  </a:cubicBezTo>
                  <a:cubicBezTo>
                    <a:pt x="2886" y="8510"/>
                    <a:pt x="3029" y="8500"/>
                    <a:pt x="3164" y="8471"/>
                  </a:cubicBezTo>
                  <a:cubicBezTo>
                    <a:pt x="2665" y="8356"/>
                    <a:pt x="2234" y="8059"/>
                    <a:pt x="1946" y="7628"/>
                  </a:cubicBezTo>
                  <a:cubicBezTo>
                    <a:pt x="1227" y="6545"/>
                    <a:pt x="863" y="5404"/>
                    <a:pt x="863" y="4254"/>
                  </a:cubicBezTo>
                  <a:cubicBezTo>
                    <a:pt x="863" y="3104"/>
                    <a:pt x="1218" y="1973"/>
                    <a:pt x="1946" y="880"/>
                  </a:cubicBezTo>
                  <a:cubicBezTo>
                    <a:pt x="1985" y="832"/>
                    <a:pt x="2023" y="784"/>
                    <a:pt x="2061" y="736"/>
                  </a:cubicBezTo>
                  <a:lnTo>
                    <a:pt x="2723" y="209"/>
                  </a:lnTo>
                  <a:cubicBezTo>
                    <a:pt x="2866" y="132"/>
                    <a:pt x="3020" y="84"/>
                    <a:pt x="3173" y="46"/>
                  </a:cubicBezTo>
                  <a:cubicBezTo>
                    <a:pt x="3034" y="16"/>
                    <a:pt x="2892" y="1"/>
                    <a:pt x="2750"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33" name="Google Shape;9333;p65"/>
            <p:cNvSpPr/>
            <p:nvPr/>
          </p:nvSpPr>
          <p:spPr>
            <a:xfrm>
              <a:off x="5950059" y="1603371"/>
              <a:ext cx="64059" cy="218089"/>
            </a:xfrm>
            <a:custGeom>
              <a:avLst/>
              <a:gdLst/>
              <a:ahLst/>
              <a:cxnLst/>
              <a:rect l="l" t="t" r="r" b="b"/>
              <a:pathLst>
                <a:path w="2445" h="8324" extrusionOk="0">
                  <a:moveTo>
                    <a:pt x="719" y="1"/>
                  </a:moveTo>
                  <a:cubicBezTo>
                    <a:pt x="614" y="1"/>
                    <a:pt x="508" y="70"/>
                    <a:pt x="508" y="209"/>
                  </a:cubicBezTo>
                  <a:lnTo>
                    <a:pt x="508" y="487"/>
                  </a:lnTo>
                  <a:cubicBezTo>
                    <a:pt x="508" y="1129"/>
                    <a:pt x="873" y="1666"/>
                    <a:pt x="1381" y="1848"/>
                  </a:cubicBezTo>
                  <a:cubicBezTo>
                    <a:pt x="585" y="2002"/>
                    <a:pt x="0" y="2701"/>
                    <a:pt x="0" y="3526"/>
                  </a:cubicBezTo>
                  <a:lnTo>
                    <a:pt x="0" y="8108"/>
                  </a:lnTo>
                  <a:cubicBezTo>
                    <a:pt x="0" y="8251"/>
                    <a:pt x="106" y="8323"/>
                    <a:pt x="211" y="8323"/>
                  </a:cubicBezTo>
                  <a:cubicBezTo>
                    <a:pt x="317" y="8323"/>
                    <a:pt x="422" y="8251"/>
                    <a:pt x="422" y="8108"/>
                  </a:cubicBezTo>
                  <a:lnTo>
                    <a:pt x="422" y="3516"/>
                  </a:lnTo>
                  <a:cubicBezTo>
                    <a:pt x="422" y="2807"/>
                    <a:pt x="997" y="2232"/>
                    <a:pt x="1707" y="2232"/>
                  </a:cubicBezTo>
                  <a:lnTo>
                    <a:pt x="2138" y="2232"/>
                  </a:lnTo>
                  <a:cubicBezTo>
                    <a:pt x="2320" y="2232"/>
                    <a:pt x="2416" y="2002"/>
                    <a:pt x="2282" y="1877"/>
                  </a:cubicBezTo>
                  <a:cubicBezTo>
                    <a:pt x="2445" y="1753"/>
                    <a:pt x="2368" y="1494"/>
                    <a:pt x="2167" y="1494"/>
                  </a:cubicBezTo>
                  <a:lnTo>
                    <a:pt x="1745" y="1494"/>
                  </a:lnTo>
                  <a:cubicBezTo>
                    <a:pt x="1285" y="1494"/>
                    <a:pt x="930" y="1043"/>
                    <a:pt x="930" y="487"/>
                  </a:cubicBezTo>
                  <a:lnTo>
                    <a:pt x="930" y="209"/>
                  </a:lnTo>
                  <a:cubicBezTo>
                    <a:pt x="930" y="70"/>
                    <a:pt x="825" y="1"/>
                    <a:pt x="719" y="1"/>
                  </a:cubicBezTo>
                  <a:close/>
                </a:path>
              </a:pathLst>
            </a:custGeom>
            <a:solidFill>
              <a:srgbClr val="708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34" name="Google Shape;9334;p65"/>
            <p:cNvSpPr/>
            <p:nvPr/>
          </p:nvSpPr>
          <p:spPr>
            <a:xfrm>
              <a:off x="5984040" y="1541723"/>
              <a:ext cx="139567" cy="223250"/>
            </a:xfrm>
            <a:custGeom>
              <a:avLst/>
              <a:gdLst/>
              <a:ahLst/>
              <a:cxnLst/>
              <a:rect l="l" t="t" r="r" b="b"/>
              <a:pathLst>
                <a:path w="5327" h="8521" extrusionOk="0">
                  <a:moveTo>
                    <a:pt x="2567" y="0"/>
                  </a:moveTo>
                  <a:cubicBezTo>
                    <a:pt x="1114" y="0"/>
                    <a:pt x="1" y="1682"/>
                    <a:pt x="937" y="3089"/>
                  </a:cubicBezTo>
                  <a:cubicBezTo>
                    <a:pt x="946" y="3109"/>
                    <a:pt x="966" y="3128"/>
                    <a:pt x="975" y="3137"/>
                  </a:cubicBezTo>
                  <a:cubicBezTo>
                    <a:pt x="1100" y="3339"/>
                    <a:pt x="1100" y="3588"/>
                    <a:pt x="975" y="3789"/>
                  </a:cubicBezTo>
                  <a:cubicBezTo>
                    <a:pt x="793" y="4077"/>
                    <a:pt x="793" y="4451"/>
                    <a:pt x="975" y="4738"/>
                  </a:cubicBezTo>
                  <a:cubicBezTo>
                    <a:pt x="1100" y="4939"/>
                    <a:pt x="1100" y="5189"/>
                    <a:pt x="975" y="5390"/>
                  </a:cubicBezTo>
                  <a:lnTo>
                    <a:pt x="956" y="5419"/>
                  </a:lnTo>
                  <a:cubicBezTo>
                    <a:pt x="343" y="6339"/>
                    <a:pt x="592" y="7575"/>
                    <a:pt x="1502" y="8198"/>
                  </a:cubicBezTo>
                  <a:cubicBezTo>
                    <a:pt x="1836" y="8416"/>
                    <a:pt x="2212" y="8521"/>
                    <a:pt x="2583" y="8521"/>
                  </a:cubicBezTo>
                  <a:cubicBezTo>
                    <a:pt x="3223" y="8521"/>
                    <a:pt x="3852" y="8210"/>
                    <a:pt x="4234" y="7633"/>
                  </a:cubicBezTo>
                  <a:cubicBezTo>
                    <a:pt x="4972" y="6550"/>
                    <a:pt x="5327" y="5419"/>
                    <a:pt x="5327" y="4259"/>
                  </a:cubicBezTo>
                  <a:cubicBezTo>
                    <a:pt x="5327" y="3109"/>
                    <a:pt x="4953" y="1978"/>
                    <a:pt x="4234" y="894"/>
                  </a:cubicBezTo>
                  <a:cubicBezTo>
                    <a:pt x="4205" y="837"/>
                    <a:pt x="4167" y="799"/>
                    <a:pt x="4129" y="741"/>
                  </a:cubicBezTo>
                  <a:cubicBezTo>
                    <a:pt x="3947" y="492"/>
                    <a:pt x="3458" y="214"/>
                    <a:pt x="3458" y="214"/>
                  </a:cubicBezTo>
                  <a:cubicBezTo>
                    <a:pt x="3156" y="66"/>
                    <a:pt x="2855" y="0"/>
                    <a:pt x="256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35" name="Google Shape;9335;p65"/>
            <p:cNvSpPr/>
            <p:nvPr/>
          </p:nvSpPr>
          <p:spPr>
            <a:xfrm>
              <a:off x="6038955" y="1541959"/>
              <a:ext cx="84652" cy="223119"/>
            </a:xfrm>
            <a:custGeom>
              <a:avLst/>
              <a:gdLst/>
              <a:ahLst/>
              <a:cxnLst/>
              <a:rect l="l" t="t" r="r" b="b"/>
              <a:pathLst>
                <a:path w="3231" h="8516" extrusionOk="0">
                  <a:moveTo>
                    <a:pt x="494" y="0"/>
                  </a:moveTo>
                  <a:cubicBezTo>
                    <a:pt x="329" y="0"/>
                    <a:pt x="163" y="21"/>
                    <a:pt x="1" y="61"/>
                  </a:cubicBezTo>
                  <a:cubicBezTo>
                    <a:pt x="135" y="99"/>
                    <a:pt x="269" y="147"/>
                    <a:pt x="394" y="205"/>
                  </a:cubicBezTo>
                  <a:lnTo>
                    <a:pt x="1055" y="732"/>
                  </a:lnTo>
                  <a:cubicBezTo>
                    <a:pt x="1093" y="780"/>
                    <a:pt x="1122" y="828"/>
                    <a:pt x="1160" y="885"/>
                  </a:cubicBezTo>
                  <a:cubicBezTo>
                    <a:pt x="1879" y="1969"/>
                    <a:pt x="2253" y="3100"/>
                    <a:pt x="2253" y="4259"/>
                  </a:cubicBezTo>
                  <a:cubicBezTo>
                    <a:pt x="2253" y="5410"/>
                    <a:pt x="1889" y="6541"/>
                    <a:pt x="1160" y="7624"/>
                  </a:cubicBezTo>
                  <a:cubicBezTo>
                    <a:pt x="892" y="8036"/>
                    <a:pt x="480" y="8324"/>
                    <a:pt x="1" y="8448"/>
                  </a:cubicBezTo>
                  <a:cubicBezTo>
                    <a:pt x="164" y="8487"/>
                    <a:pt x="327" y="8506"/>
                    <a:pt x="499" y="8515"/>
                  </a:cubicBezTo>
                  <a:cubicBezTo>
                    <a:pt x="1160" y="8515"/>
                    <a:pt x="1784" y="8180"/>
                    <a:pt x="2148" y="7624"/>
                  </a:cubicBezTo>
                  <a:cubicBezTo>
                    <a:pt x="2867" y="6541"/>
                    <a:pt x="3231" y="5410"/>
                    <a:pt x="3231" y="4259"/>
                  </a:cubicBezTo>
                  <a:cubicBezTo>
                    <a:pt x="3231" y="3100"/>
                    <a:pt x="2867" y="1969"/>
                    <a:pt x="2148" y="885"/>
                  </a:cubicBezTo>
                  <a:cubicBezTo>
                    <a:pt x="2109" y="838"/>
                    <a:pt x="2071" y="780"/>
                    <a:pt x="2042" y="732"/>
                  </a:cubicBezTo>
                  <a:cubicBezTo>
                    <a:pt x="1851" y="521"/>
                    <a:pt x="1621" y="339"/>
                    <a:pt x="1371" y="205"/>
                  </a:cubicBezTo>
                  <a:cubicBezTo>
                    <a:pt x="1098" y="68"/>
                    <a:pt x="797" y="0"/>
                    <a:pt x="494"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336" name="Google Shape;9336;p65"/>
          <p:cNvGrpSpPr/>
          <p:nvPr/>
        </p:nvGrpSpPr>
        <p:grpSpPr>
          <a:xfrm>
            <a:off x="6204958" y="3355575"/>
            <a:ext cx="358390" cy="362320"/>
            <a:chOff x="6204958" y="3355575"/>
            <a:chExt cx="358390" cy="362320"/>
          </a:xfrm>
        </p:grpSpPr>
        <p:sp>
          <p:nvSpPr>
            <p:cNvPr id="9337" name="Google Shape;9337;p65"/>
            <p:cNvSpPr/>
            <p:nvPr/>
          </p:nvSpPr>
          <p:spPr>
            <a:xfrm>
              <a:off x="6204958" y="3355706"/>
              <a:ext cx="358154" cy="362189"/>
            </a:xfrm>
            <a:custGeom>
              <a:avLst/>
              <a:gdLst/>
              <a:ahLst/>
              <a:cxnLst/>
              <a:rect l="l" t="t" r="r" b="b"/>
              <a:pathLst>
                <a:path w="13670" h="13824" extrusionOk="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65"/>
            <p:cNvSpPr/>
            <p:nvPr/>
          </p:nvSpPr>
          <p:spPr>
            <a:xfrm>
              <a:off x="6253428" y="3355575"/>
              <a:ext cx="309920" cy="221442"/>
            </a:xfrm>
            <a:custGeom>
              <a:avLst/>
              <a:gdLst/>
              <a:ahLst/>
              <a:cxnLst/>
              <a:rect l="l" t="t" r="r" b="b"/>
              <a:pathLst>
                <a:path w="11829" h="8452" extrusionOk="0">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65"/>
            <p:cNvSpPr/>
            <p:nvPr/>
          </p:nvSpPr>
          <p:spPr>
            <a:xfrm>
              <a:off x="6225814" y="3425057"/>
              <a:ext cx="3537" cy="6550"/>
            </a:xfrm>
            <a:custGeom>
              <a:avLst/>
              <a:gdLst/>
              <a:ahLst/>
              <a:cxnLst/>
              <a:rect l="l" t="t" r="r" b="b"/>
              <a:pathLst>
                <a:path w="135" h="250" extrusionOk="0">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65"/>
            <p:cNvSpPr/>
            <p:nvPr/>
          </p:nvSpPr>
          <p:spPr>
            <a:xfrm>
              <a:off x="6367451" y="3577751"/>
              <a:ext cx="139148" cy="140144"/>
            </a:xfrm>
            <a:custGeom>
              <a:avLst/>
              <a:gdLst/>
              <a:ahLst/>
              <a:cxnLst/>
              <a:rect l="l" t="t" r="r" b="b"/>
              <a:pathLst>
                <a:path w="5311" h="5349" extrusionOk="0">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rgbClr val="E1E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65"/>
            <p:cNvSpPr/>
            <p:nvPr/>
          </p:nvSpPr>
          <p:spPr>
            <a:xfrm>
              <a:off x="6460120" y="3595069"/>
              <a:ext cx="46479" cy="122328"/>
            </a:xfrm>
            <a:custGeom>
              <a:avLst/>
              <a:gdLst/>
              <a:ahLst/>
              <a:cxnLst/>
              <a:rect l="l" t="t" r="r" b="b"/>
              <a:pathLst>
                <a:path w="1774" h="4669" extrusionOk="0">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rgbClr val="D8D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65"/>
            <p:cNvSpPr/>
            <p:nvPr/>
          </p:nvSpPr>
          <p:spPr>
            <a:xfrm>
              <a:off x="6419929" y="3572485"/>
              <a:ext cx="101997" cy="56513"/>
            </a:xfrm>
            <a:custGeom>
              <a:avLst/>
              <a:gdLst/>
              <a:ahLst/>
              <a:cxnLst/>
              <a:rect l="l" t="t" r="r" b="b"/>
              <a:pathLst>
                <a:path w="3893" h="2157" extrusionOk="0">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65"/>
            <p:cNvSpPr/>
            <p:nvPr/>
          </p:nvSpPr>
          <p:spPr>
            <a:xfrm>
              <a:off x="6426453" y="3572485"/>
              <a:ext cx="95211" cy="56513"/>
            </a:xfrm>
            <a:custGeom>
              <a:avLst/>
              <a:gdLst/>
              <a:ahLst/>
              <a:cxnLst/>
              <a:rect l="l" t="t" r="r" b="b"/>
              <a:pathLst>
                <a:path w="3634" h="2157" extrusionOk="0">
                  <a:moveTo>
                    <a:pt x="2934" y="0"/>
                  </a:moveTo>
                  <a:lnTo>
                    <a:pt x="2934" y="0"/>
                  </a:lnTo>
                  <a:cubicBezTo>
                    <a:pt x="2944" y="96"/>
                    <a:pt x="2944" y="192"/>
                    <a:pt x="2915" y="288"/>
                  </a:cubicBezTo>
                  <a:lnTo>
                    <a:pt x="2838" y="690"/>
                  </a:lnTo>
                  <a:cubicBezTo>
                    <a:pt x="2714" y="1189"/>
                    <a:pt x="2263" y="1543"/>
                    <a:pt x="1745" y="1543"/>
                  </a:cubicBezTo>
                  <a:lnTo>
                    <a:pt x="432" y="1543"/>
                  </a:lnTo>
                  <a:cubicBezTo>
                    <a:pt x="279" y="1543"/>
                    <a:pt x="135" y="1515"/>
                    <a:pt x="1" y="1457"/>
                  </a:cubicBezTo>
                  <a:lnTo>
                    <a:pt x="1" y="1457"/>
                  </a:lnTo>
                  <a:cubicBezTo>
                    <a:pt x="173" y="1879"/>
                    <a:pt x="586" y="2157"/>
                    <a:pt x="1046" y="2157"/>
                  </a:cubicBezTo>
                  <a:lnTo>
                    <a:pt x="2359" y="2157"/>
                  </a:lnTo>
                  <a:cubicBezTo>
                    <a:pt x="2877" y="2157"/>
                    <a:pt x="3327" y="1802"/>
                    <a:pt x="3452" y="1304"/>
                  </a:cubicBezTo>
                  <a:lnTo>
                    <a:pt x="3528" y="901"/>
                  </a:lnTo>
                  <a:cubicBezTo>
                    <a:pt x="3634" y="479"/>
                    <a:pt x="3356" y="67"/>
                    <a:pt x="2934"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65"/>
            <p:cNvSpPr/>
            <p:nvPr/>
          </p:nvSpPr>
          <p:spPr>
            <a:xfrm>
              <a:off x="6381232" y="3407006"/>
              <a:ext cx="100503" cy="62277"/>
            </a:xfrm>
            <a:custGeom>
              <a:avLst/>
              <a:gdLst/>
              <a:ahLst/>
              <a:cxnLst/>
              <a:rect l="l" t="t" r="r" b="b"/>
              <a:pathLst>
                <a:path w="3836" h="2377" extrusionOk="0">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65"/>
            <p:cNvSpPr/>
            <p:nvPr/>
          </p:nvSpPr>
          <p:spPr>
            <a:xfrm>
              <a:off x="6255865" y="3454873"/>
              <a:ext cx="84259" cy="48811"/>
            </a:xfrm>
            <a:custGeom>
              <a:avLst/>
              <a:gdLst/>
              <a:ahLst/>
              <a:cxnLst/>
              <a:rect l="l" t="t" r="r" b="b"/>
              <a:pathLst>
                <a:path w="3216" h="1863" extrusionOk="0">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65"/>
            <p:cNvSpPr/>
            <p:nvPr/>
          </p:nvSpPr>
          <p:spPr>
            <a:xfrm>
              <a:off x="6422183" y="3506932"/>
              <a:ext cx="51273" cy="22637"/>
            </a:xfrm>
            <a:custGeom>
              <a:avLst/>
              <a:gdLst/>
              <a:ahLst/>
              <a:cxnLst/>
              <a:rect l="l" t="t" r="r" b="b"/>
              <a:pathLst>
                <a:path w="1957" h="864" extrusionOk="0">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65"/>
            <p:cNvSpPr/>
            <p:nvPr/>
          </p:nvSpPr>
          <p:spPr>
            <a:xfrm>
              <a:off x="6358621" y="3569236"/>
              <a:ext cx="52793" cy="23292"/>
            </a:xfrm>
            <a:custGeom>
              <a:avLst/>
              <a:gdLst/>
              <a:ahLst/>
              <a:cxnLst/>
              <a:rect l="l" t="t" r="r" b="b"/>
              <a:pathLst>
                <a:path w="2015" h="889" extrusionOk="0">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65"/>
            <p:cNvSpPr/>
            <p:nvPr/>
          </p:nvSpPr>
          <p:spPr>
            <a:xfrm>
              <a:off x="6345076" y="3480470"/>
              <a:ext cx="45509" cy="34532"/>
            </a:xfrm>
            <a:custGeom>
              <a:avLst/>
              <a:gdLst/>
              <a:ahLst/>
              <a:cxnLst/>
              <a:rect l="l" t="t" r="r" b="b"/>
              <a:pathLst>
                <a:path w="1737" h="1318" extrusionOk="0">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65"/>
            <p:cNvSpPr/>
            <p:nvPr/>
          </p:nvSpPr>
          <p:spPr>
            <a:xfrm>
              <a:off x="6278030" y="3534285"/>
              <a:ext cx="15353" cy="32933"/>
            </a:xfrm>
            <a:custGeom>
              <a:avLst/>
              <a:gdLst/>
              <a:ahLst/>
              <a:cxnLst/>
              <a:rect l="l" t="t" r="r" b="b"/>
              <a:pathLst>
                <a:path w="586" h="1257" extrusionOk="0">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65"/>
            <p:cNvSpPr/>
            <p:nvPr/>
          </p:nvSpPr>
          <p:spPr>
            <a:xfrm>
              <a:off x="6325767" y="3362911"/>
              <a:ext cx="20672" cy="25519"/>
            </a:xfrm>
            <a:custGeom>
              <a:avLst/>
              <a:gdLst/>
              <a:ahLst/>
              <a:cxnLst/>
              <a:rect l="l" t="t" r="r" b="b"/>
              <a:pathLst>
                <a:path w="789" h="974" extrusionOk="0">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65"/>
            <p:cNvSpPr/>
            <p:nvPr/>
          </p:nvSpPr>
          <p:spPr>
            <a:xfrm>
              <a:off x="6305042" y="3381146"/>
              <a:ext cx="50880" cy="19205"/>
            </a:xfrm>
            <a:custGeom>
              <a:avLst/>
              <a:gdLst/>
              <a:ahLst/>
              <a:cxnLst/>
              <a:rect l="l" t="t" r="r" b="b"/>
              <a:pathLst>
                <a:path w="1942" h="733" extrusionOk="0">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65"/>
            <p:cNvSpPr/>
            <p:nvPr/>
          </p:nvSpPr>
          <p:spPr>
            <a:xfrm>
              <a:off x="6526275" y="3501037"/>
              <a:ext cx="29056" cy="37309"/>
            </a:xfrm>
            <a:custGeom>
              <a:avLst/>
              <a:gdLst/>
              <a:ahLst/>
              <a:cxnLst/>
              <a:rect l="l" t="t" r="r" b="b"/>
              <a:pathLst>
                <a:path w="1109" h="1424" extrusionOk="0">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3" name="Google Shape;9353;p65"/>
          <p:cNvGrpSpPr/>
          <p:nvPr/>
        </p:nvGrpSpPr>
        <p:grpSpPr>
          <a:xfrm>
            <a:off x="4939970" y="1499855"/>
            <a:ext cx="242979" cy="362660"/>
            <a:chOff x="4939970" y="1499855"/>
            <a:chExt cx="242979" cy="362660"/>
          </a:xfrm>
        </p:grpSpPr>
        <p:sp>
          <p:nvSpPr>
            <p:cNvPr id="9354" name="Google Shape;9354;p65"/>
            <p:cNvSpPr/>
            <p:nvPr/>
          </p:nvSpPr>
          <p:spPr>
            <a:xfrm>
              <a:off x="4992973" y="1499855"/>
              <a:ext cx="43728" cy="120075"/>
            </a:xfrm>
            <a:custGeom>
              <a:avLst/>
              <a:gdLst/>
              <a:ahLst/>
              <a:cxnLst/>
              <a:rect l="l" t="t" r="r" b="b"/>
              <a:pathLst>
                <a:path w="1669" h="4583" extrusionOk="0">
                  <a:moveTo>
                    <a:pt x="834" y="0"/>
                  </a:moveTo>
                  <a:cubicBezTo>
                    <a:pt x="374" y="0"/>
                    <a:pt x="0" y="384"/>
                    <a:pt x="20" y="844"/>
                  </a:cubicBezTo>
                  <a:lnTo>
                    <a:pt x="20" y="4582"/>
                  </a:lnTo>
                  <a:cubicBezTo>
                    <a:pt x="269" y="4179"/>
                    <a:pt x="710" y="3940"/>
                    <a:pt x="1189" y="3940"/>
                  </a:cubicBezTo>
                  <a:cubicBezTo>
                    <a:pt x="1342" y="3940"/>
                    <a:pt x="1496" y="3959"/>
                    <a:pt x="1649" y="4017"/>
                  </a:cubicBezTo>
                  <a:lnTo>
                    <a:pt x="1649" y="844"/>
                  </a:lnTo>
                  <a:cubicBezTo>
                    <a:pt x="1668" y="384"/>
                    <a:pt x="1295" y="0"/>
                    <a:pt x="834"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55" name="Google Shape;9355;p65"/>
            <p:cNvSpPr/>
            <p:nvPr/>
          </p:nvSpPr>
          <p:spPr>
            <a:xfrm>
              <a:off x="4993470" y="1584979"/>
              <a:ext cx="42732" cy="34951"/>
            </a:xfrm>
            <a:custGeom>
              <a:avLst/>
              <a:gdLst/>
              <a:ahLst/>
              <a:cxnLst/>
              <a:rect l="l" t="t" r="r" b="b"/>
              <a:pathLst>
                <a:path w="1631" h="1334" extrusionOk="0">
                  <a:moveTo>
                    <a:pt x="1170" y="1"/>
                  </a:moveTo>
                  <a:cubicBezTo>
                    <a:pt x="691" y="1"/>
                    <a:pt x="250" y="250"/>
                    <a:pt x="1" y="652"/>
                  </a:cubicBezTo>
                  <a:lnTo>
                    <a:pt x="1" y="1333"/>
                  </a:lnTo>
                  <a:cubicBezTo>
                    <a:pt x="250" y="930"/>
                    <a:pt x="691" y="691"/>
                    <a:pt x="1170" y="691"/>
                  </a:cubicBezTo>
                  <a:cubicBezTo>
                    <a:pt x="1323" y="691"/>
                    <a:pt x="1477" y="710"/>
                    <a:pt x="1630" y="768"/>
                  </a:cubicBezTo>
                  <a:lnTo>
                    <a:pt x="1630" y="77"/>
                  </a:lnTo>
                  <a:cubicBezTo>
                    <a:pt x="1477" y="29"/>
                    <a:pt x="1323" y="1"/>
                    <a:pt x="1170"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56" name="Google Shape;9356;p65"/>
            <p:cNvSpPr/>
            <p:nvPr/>
          </p:nvSpPr>
          <p:spPr>
            <a:xfrm>
              <a:off x="4939970" y="1536588"/>
              <a:ext cx="203207" cy="325928"/>
            </a:xfrm>
            <a:custGeom>
              <a:avLst/>
              <a:gdLst/>
              <a:ahLst/>
              <a:cxnLst/>
              <a:rect l="l" t="t" r="r" b="b"/>
              <a:pathLst>
                <a:path w="7756" h="12440" extrusionOk="0">
                  <a:moveTo>
                    <a:pt x="1482" y="8965"/>
                  </a:moveTo>
                  <a:cubicBezTo>
                    <a:pt x="1805" y="8965"/>
                    <a:pt x="2129" y="9180"/>
                    <a:pt x="2129" y="9612"/>
                  </a:cubicBezTo>
                  <a:lnTo>
                    <a:pt x="2129" y="10810"/>
                  </a:lnTo>
                  <a:cubicBezTo>
                    <a:pt x="2129" y="11165"/>
                    <a:pt x="1841" y="11452"/>
                    <a:pt x="1477" y="11452"/>
                  </a:cubicBezTo>
                  <a:cubicBezTo>
                    <a:pt x="1122" y="11452"/>
                    <a:pt x="835" y="11165"/>
                    <a:pt x="835" y="10810"/>
                  </a:cubicBezTo>
                  <a:lnTo>
                    <a:pt x="835" y="9612"/>
                  </a:lnTo>
                  <a:cubicBezTo>
                    <a:pt x="835" y="9180"/>
                    <a:pt x="1158" y="8965"/>
                    <a:pt x="1482" y="8965"/>
                  </a:cubicBezTo>
                  <a:close/>
                  <a:moveTo>
                    <a:pt x="6858" y="0"/>
                  </a:moveTo>
                  <a:cubicBezTo>
                    <a:pt x="6651" y="0"/>
                    <a:pt x="6442" y="79"/>
                    <a:pt x="6279" y="237"/>
                  </a:cubicBezTo>
                  <a:lnTo>
                    <a:pt x="3835" y="2691"/>
                  </a:lnTo>
                  <a:cubicBezTo>
                    <a:pt x="3619" y="2581"/>
                    <a:pt x="3403" y="2532"/>
                    <a:pt x="3197" y="2532"/>
                  </a:cubicBezTo>
                  <a:cubicBezTo>
                    <a:pt x="2145" y="2532"/>
                    <a:pt x="1359" y="3811"/>
                    <a:pt x="2129" y="4781"/>
                  </a:cubicBezTo>
                  <a:lnTo>
                    <a:pt x="2129" y="8126"/>
                  </a:lnTo>
                  <a:cubicBezTo>
                    <a:pt x="1928" y="8021"/>
                    <a:pt x="1707" y="7973"/>
                    <a:pt x="1487" y="7973"/>
                  </a:cubicBezTo>
                  <a:cubicBezTo>
                    <a:pt x="662" y="7973"/>
                    <a:pt x="1" y="8644"/>
                    <a:pt x="1" y="9458"/>
                  </a:cubicBezTo>
                  <a:lnTo>
                    <a:pt x="1" y="10963"/>
                  </a:lnTo>
                  <a:cubicBezTo>
                    <a:pt x="1" y="11778"/>
                    <a:pt x="662" y="12439"/>
                    <a:pt x="1487" y="12439"/>
                  </a:cubicBezTo>
                  <a:cubicBezTo>
                    <a:pt x="2301" y="12439"/>
                    <a:pt x="2963" y="11778"/>
                    <a:pt x="2963" y="10963"/>
                  </a:cubicBezTo>
                  <a:lnTo>
                    <a:pt x="2963" y="5279"/>
                  </a:lnTo>
                  <a:cubicBezTo>
                    <a:pt x="3049" y="5298"/>
                    <a:pt x="3126" y="5308"/>
                    <a:pt x="3202" y="5308"/>
                  </a:cubicBezTo>
                  <a:cubicBezTo>
                    <a:pt x="3835" y="5308"/>
                    <a:pt x="4381" y="4877"/>
                    <a:pt x="4544" y="4273"/>
                  </a:cubicBezTo>
                  <a:lnTo>
                    <a:pt x="7439" y="1388"/>
                  </a:lnTo>
                  <a:cubicBezTo>
                    <a:pt x="7756" y="1071"/>
                    <a:pt x="7756" y="554"/>
                    <a:pt x="7430" y="237"/>
                  </a:cubicBezTo>
                  <a:cubicBezTo>
                    <a:pt x="7271" y="79"/>
                    <a:pt x="7065" y="0"/>
                    <a:pt x="6858"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57" name="Google Shape;9357;p65"/>
            <p:cNvSpPr/>
            <p:nvPr/>
          </p:nvSpPr>
          <p:spPr>
            <a:xfrm>
              <a:off x="5033163" y="1662321"/>
              <a:ext cx="149785" cy="191155"/>
            </a:xfrm>
            <a:custGeom>
              <a:avLst/>
              <a:gdLst/>
              <a:ahLst/>
              <a:cxnLst/>
              <a:rect l="l" t="t" r="r" b="b"/>
              <a:pathLst>
                <a:path w="5717" h="7296" extrusionOk="0">
                  <a:moveTo>
                    <a:pt x="3823" y="4866"/>
                  </a:moveTo>
                  <a:cubicBezTo>
                    <a:pt x="4215" y="4866"/>
                    <a:pt x="4592" y="5168"/>
                    <a:pt x="4592" y="5628"/>
                  </a:cubicBezTo>
                  <a:cubicBezTo>
                    <a:pt x="4592" y="6049"/>
                    <a:pt x="4256" y="6394"/>
                    <a:pt x="3834" y="6394"/>
                  </a:cubicBezTo>
                  <a:lnTo>
                    <a:pt x="3825" y="6394"/>
                  </a:lnTo>
                  <a:cubicBezTo>
                    <a:pt x="3144" y="6394"/>
                    <a:pt x="2809" y="5570"/>
                    <a:pt x="3288" y="5091"/>
                  </a:cubicBezTo>
                  <a:cubicBezTo>
                    <a:pt x="3443" y="4935"/>
                    <a:pt x="3635" y="4866"/>
                    <a:pt x="3823" y="4866"/>
                  </a:cubicBezTo>
                  <a:close/>
                  <a:moveTo>
                    <a:pt x="719" y="1"/>
                  </a:moveTo>
                  <a:cubicBezTo>
                    <a:pt x="527" y="221"/>
                    <a:pt x="278" y="384"/>
                    <a:pt x="0" y="461"/>
                  </a:cubicBezTo>
                  <a:lnTo>
                    <a:pt x="1812" y="4880"/>
                  </a:lnTo>
                  <a:cubicBezTo>
                    <a:pt x="1975" y="5263"/>
                    <a:pt x="2109" y="5656"/>
                    <a:pt x="2214" y="6049"/>
                  </a:cubicBezTo>
                  <a:cubicBezTo>
                    <a:pt x="2404" y="6781"/>
                    <a:pt x="3065" y="7296"/>
                    <a:pt x="3823" y="7296"/>
                  </a:cubicBezTo>
                  <a:cubicBezTo>
                    <a:pt x="3830" y="7296"/>
                    <a:pt x="3837" y="7296"/>
                    <a:pt x="3844" y="7295"/>
                  </a:cubicBezTo>
                  <a:cubicBezTo>
                    <a:pt x="4611" y="7286"/>
                    <a:pt x="5263" y="6759"/>
                    <a:pt x="5445" y="6011"/>
                  </a:cubicBezTo>
                  <a:cubicBezTo>
                    <a:pt x="5717" y="4843"/>
                    <a:pt x="4785" y="3960"/>
                    <a:pt x="3804" y="3960"/>
                  </a:cubicBezTo>
                  <a:cubicBezTo>
                    <a:pt x="3368" y="3960"/>
                    <a:pt x="2923" y="4134"/>
                    <a:pt x="2569" y="4535"/>
                  </a:cubicBezTo>
                  <a:lnTo>
                    <a:pt x="719" y="1"/>
                  </a:ln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58" name="Google Shape;9358;p65"/>
            <p:cNvSpPr/>
            <p:nvPr/>
          </p:nvSpPr>
          <p:spPr>
            <a:xfrm>
              <a:off x="5033399" y="1662321"/>
              <a:ext cx="25388" cy="27667"/>
            </a:xfrm>
            <a:custGeom>
              <a:avLst/>
              <a:gdLst/>
              <a:ahLst/>
              <a:cxnLst/>
              <a:rect l="l" t="t" r="r" b="b"/>
              <a:pathLst>
                <a:path w="969" h="1056" extrusionOk="0">
                  <a:moveTo>
                    <a:pt x="720" y="1"/>
                  </a:moveTo>
                  <a:cubicBezTo>
                    <a:pt x="528" y="221"/>
                    <a:pt x="279" y="384"/>
                    <a:pt x="1" y="461"/>
                  </a:cubicBezTo>
                  <a:lnTo>
                    <a:pt x="240" y="1055"/>
                  </a:lnTo>
                  <a:cubicBezTo>
                    <a:pt x="518" y="979"/>
                    <a:pt x="777" y="825"/>
                    <a:pt x="969" y="614"/>
                  </a:cubicBezTo>
                  <a:lnTo>
                    <a:pt x="720" y="1"/>
                  </a:ln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59" name="Google Shape;9359;p65"/>
            <p:cNvSpPr/>
            <p:nvPr/>
          </p:nvSpPr>
          <p:spPr>
            <a:xfrm>
              <a:off x="5006780" y="1626427"/>
              <a:ext cx="30680" cy="26279"/>
            </a:xfrm>
            <a:custGeom>
              <a:avLst/>
              <a:gdLst/>
              <a:ahLst/>
              <a:cxnLst/>
              <a:rect l="l" t="t" r="r" b="b"/>
              <a:pathLst>
                <a:path w="1171" h="1003" extrusionOk="0">
                  <a:moveTo>
                    <a:pt x="672" y="0"/>
                  </a:moveTo>
                  <a:cubicBezTo>
                    <a:pt x="221" y="0"/>
                    <a:pt x="1" y="547"/>
                    <a:pt x="317" y="853"/>
                  </a:cubicBezTo>
                  <a:cubicBezTo>
                    <a:pt x="420" y="956"/>
                    <a:pt x="547" y="1003"/>
                    <a:pt x="670" y="1003"/>
                  </a:cubicBezTo>
                  <a:cubicBezTo>
                    <a:pt x="926" y="1003"/>
                    <a:pt x="1170" y="805"/>
                    <a:pt x="1170" y="508"/>
                  </a:cubicBezTo>
                  <a:cubicBezTo>
                    <a:pt x="1170" y="230"/>
                    <a:pt x="950" y="0"/>
                    <a:pt x="67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360" name="Google Shape;9360;p65"/>
          <p:cNvGrpSpPr/>
          <p:nvPr/>
        </p:nvGrpSpPr>
        <p:grpSpPr>
          <a:xfrm>
            <a:off x="8023448" y="3355496"/>
            <a:ext cx="284322" cy="362163"/>
            <a:chOff x="8023448" y="3355496"/>
            <a:chExt cx="284322" cy="362163"/>
          </a:xfrm>
        </p:grpSpPr>
        <p:sp>
          <p:nvSpPr>
            <p:cNvPr id="9361" name="Google Shape;9361;p65"/>
            <p:cNvSpPr/>
            <p:nvPr/>
          </p:nvSpPr>
          <p:spPr>
            <a:xfrm>
              <a:off x="8023448" y="3372815"/>
              <a:ext cx="284322" cy="344844"/>
            </a:xfrm>
            <a:custGeom>
              <a:avLst/>
              <a:gdLst/>
              <a:ahLst/>
              <a:cxnLst/>
              <a:rect l="l" t="t" r="r" b="b"/>
              <a:pathLst>
                <a:path w="10852" h="13162" extrusionOk="0">
                  <a:moveTo>
                    <a:pt x="10228" y="1"/>
                  </a:moveTo>
                  <a:lnTo>
                    <a:pt x="1668" y="10"/>
                  </a:lnTo>
                  <a:lnTo>
                    <a:pt x="623" y="10"/>
                  </a:lnTo>
                  <a:cubicBezTo>
                    <a:pt x="278" y="10"/>
                    <a:pt x="0" y="288"/>
                    <a:pt x="0" y="633"/>
                  </a:cubicBezTo>
                  <a:lnTo>
                    <a:pt x="0" y="12538"/>
                  </a:lnTo>
                  <a:cubicBezTo>
                    <a:pt x="0" y="12874"/>
                    <a:pt x="278" y="13161"/>
                    <a:pt x="623" y="13161"/>
                  </a:cubicBezTo>
                  <a:lnTo>
                    <a:pt x="10228" y="13161"/>
                  </a:lnTo>
                  <a:cubicBezTo>
                    <a:pt x="10573" y="13161"/>
                    <a:pt x="10851" y="12874"/>
                    <a:pt x="10851" y="12538"/>
                  </a:cubicBezTo>
                  <a:lnTo>
                    <a:pt x="10851" y="633"/>
                  </a:lnTo>
                  <a:cubicBezTo>
                    <a:pt x="10851" y="288"/>
                    <a:pt x="10573" y="1"/>
                    <a:pt x="10228" y="1"/>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65"/>
            <p:cNvSpPr/>
            <p:nvPr/>
          </p:nvSpPr>
          <p:spPr>
            <a:xfrm>
              <a:off x="8241930" y="3373077"/>
              <a:ext cx="65841" cy="344582"/>
            </a:xfrm>
            <a:custGeom>
              <a:avLst/>
              <a:gdLst/>
              <a:ahLst/>
              <a:cxnLst/>
              <a:rect l="l" t="t" r="r" b="b"/>
              <a:pathLst>
                <a:path w="2513" h="13152" extrusionOk="0">
                  <a:moveTo>
                    <a:pt x="1906" y="0"/>
                  </a:moveTo>
                  <a:cubicBezTo>
                    <a:pt x="1900" y="0"/>
                    <a:pt x="1895" y="0"/>
                    <a:pt x="1889" y="0"/>
                  </a:cubicBezTo>
                  <a:lnTo>
                    <a:pt x="1" y="0"/>
                  </a:lnTo>
                  <a:cubicBezTo>
                    <a:pt x="346" y="0"/>
                    <a:pt x="633" y="278"/>
                    <a:pt x="633" y="623"/>
                  </a:cubicBezTo>
                  <a:lnTo>
                    <a:pt x="633" y="12528"/>
                  </a:lnTo>
                  <a:cubicBezTo>
                    <a:pt x="633" y="12864"/>
                    <a:pt x="346" y="13151"/>
                    <a:pt x="1" y="13151"/>
                  </a:cubicBezTo>
                  <a:lnTo>
                    <a:pt x="1889" y="13151"/>
                  </a:lnTo>
                  <a:cubicBezTo>
                    <a:pt x="2234" y="13151"/>
                    <a:pt x="2512" y="12874"/>
                    <a:pt x="2512" y="12528"/>
                  </a:cubicBezTo>
                  <a:lnTo>
                    <a:pt x="2512" y="623"/>
                  </a:lnTo>
                  <a:cubicBezTo>
                    <a:pt x="2512" y="284"/>
                    <a:pt x="2243" y="0"/>
                    <a:pt x="1906"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65"/>
            <p:cNvSpPr/>
            <p:nvPr/>
          </p:nvSpPr>
          <p:spPr>
            <a:xfrm>
              <a:off x="8058111" y="3373077"/>
              <a:ext cx="214997" cy="312435"/>
            </a:xfrm>
            <a:custGeom>
              <a:avLst/>
              <a:gdLst/>
              <a:ahLst/>
              <a:cxnLst/>
              <a:rect l="l" t="t" r="r" b="b"/>
              <a:pathLst>
                <a:path w="8206" h="11925" extrusionOk="0">
                  <a:moveTo>
                    <a:pt x="0" y="0"/>
                  </a:moveTo>
                  <a:lnTo>
                    <a:pt x="0" y="11925"/>
                  </a:lnTo>
                  <a:lnTo>
                    <a:pt x="8205" y="11925"/>
                  </a:lnTo>
                  <a:lnTo>
                    <a:pt x="8205" y="0"/>
                  </a:ln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65"/>
            <p:cNvSpPr/>
            <p:nvPr/>
          </p:nvSpPr>
          <p:spPr>
            <a:xfrm>
              <a:off x="8058346" y="3373077"/>
              <a:ext cx="214761" cy="312435"/>
            </a:xfrm>
            <a:custGeom>
              <a:avLst/>
              <a:gdLst/>
              <a:ahLst/>
              <a:cxnLst/>
              <a:rect l="l" t="t" r="r" b="b"/>
              <a:pathLst>
                <a:path w="8197" h="11925" extrusionOk="0">
                  <a:moveTo>
                    <a:pt x="7027" y="0"/>
                  </a:moveTo>
                  <a:lnTo>
                    <a:pt x="7027" y="7496"/>
                  </a:lnTo>
                  <a:cubicBezTo>
                    <a:pt x="7027" y="9289"/>
                    <a:pt x="5570" y="10755"/>
                    <a:pt x="3768" y="10755"/>
                  </a:cubicBezTo>
                  <a:lnTo>
                    <a:pt x="1" y="10755"/>
                  </a:lnTo>
                  <a:lnTo>
                    <a:pt x="1" y="11925"/>
                  </a:lnTo>
                  <a:lnTo>
                    <a:pt x="8196" y="11925"/>
                  </a:lnTo>
                  <a:lnTo>
                    <a:pt x="8196" y="0"/>
                  </a:ln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65"/>
            <p:cNvSpPr/>
            <p:nvPr/>
          </p:nvSpPr>
          <p:spPr>
            <a:xfrm>
              <a:off x="8092013" y="3355496"/>
              <a:ext cx="147427" cy="72338"/>
            </a:xfrm>
            <a:custGeom>
              <a:avLst/>
              <a:gdLst/>
              <a:ahLst/>
              <a:cxnLst/>
              <a:rect l="l" t="t" r="r" b="b"/>
              <a:pathLst>
                <a:path w="5627" h="2761" extrusionOk="0">
                  <a:moveTo>
                    <a:pt x="451" y="0"/>
                  </a:moveTo>
                  <a:cubicBezTo>
                    <a:pt x="201" y="0"/>
                    <a:pt x="0" y="202"/>
                    <a:pt x="0" y="451"/>
                  </a:cubicBezTo>
                  <a:lnTo>
                    <a:pt x="0" y="1352"/>
                  </a:lnTo>
                  <a:cubicBezTo>
                    <a:pt x="0" y="1601"/>
                    <a:pt x="201" y="1802"/>
                    <a:pt x="451" y="1802"/>
                  </a:cubicBezTo>
                  <a:lnTo>
                    <a:pt x="1620" y="1802"/>
                  </a:lnTo>
                  <a:cubicBezTo>
                    <a:pt x="1620" y="2330"/>
                    <a:pt x="2051" y="2761"/>
                    <a:pt x="2579" y="2761"/>
                  </a:cubicBezTo>
                  <a:lnTo>
                    <a:pt x="3048" y="2761"/>
                  </a:lnTo>
                  <a:cubicBezTo>
                    <a:pt x="3576" y="2761"/>
                    <a:pt x="4007" y="2330"/>
                    <a:pt x="4007" y="1802"/>
                  </a:cubicBezTo>
                  <a:lnTo>
                    <a:pt x="5176" y="1802"/>
                  </a:lnTo>
                  <a:cubicBezTo>
                    <a:pt x="5426" y="1802"/>
                    <a:pt x="5627" y="1601"/>
                    <a:pt x="5627" y="1352"/>
                  </a:cubicBezTo>
                  <a:lnTo>
                    <a:pt x="5627" y="451"/>
                  </a:lnTo>
                  <a:cubicBezTo>
                    <a:pt x="5627" y="202"/>
                    <a:pt x="5426" y="0"/>
                    <a:pt x="5176"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65"/>
            <p:cNvSpPr/>
            <p:nvPr/>
          </p:nvSpPr>
          <p:spPr>
            <a:xfrm>
              <a:off x="8162570" y="3355496"/>
              <a:ext cx="76871" cy="72102"/>
            </a:xfrm>
            <a:custGeom>
              <a:avLst/>
              <a:gdLst/>
              <a:ahLst/>
              <a:cxnLst/>
              <a:rect l="l" t="t" r="r" b="b"/>
              <a:pathLst>
                <a:path w="2934" h="2752" extrusionOk="0">
                  <a:moveTo>
                    <a:pt x="806" y="0"/>
                  </a:moveTo>
                  <a:cubicBezTo>
                    <a:pt x="1122" y="997"/>
                    <a:pt x="806" y="2090"/>
                    <a:pt x="1" y="2751"/>
                  </a:cubicBezTo>
                  <a:lnTo>
                    <a:pt x="346" y="2751"/>
                  </a:lnTo>
                  <a:cubicBezTo>
                    <a:pt x="873" y="2751"/>
                    <a:pt x="1304" y="2330"/>
                    <a:pt x="1304" y="1793"/>
                  </a:cubicBezTo>
                  <a:lnTo>
                    <a:pt x="2483" y="1793"/>
                  </a:lnTo>
                  <a:cubicBezTo>
                    <a:pt x="2733" y="1793"/>
                    <a:pt x="2934" y="1592"/>
                    <a:pt x="2934" y="1352"/>
                  </a:cubicBezTo>
                  <a:lnTo>
                    <a:pt x="2934" y="451"/>
                  </a:lnTo>
                  <a:cubicBezTo>
                    <a:pt x="2924" y="202"/>
                    <a:pt x="2733" y="0"/>
                    <a:pt x="2483"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65"/>
            <p:cNvSpPr/>
            <p:nvPr/>
          </p:nvSpPr>
          <p:spPr>
            <a:xfrm>
              <a:off x="8090992" y="3448402"/>
              <a:ext cx="147454" cy="103516"/>
            </a:xfrm>
            <a:custGeom>
              <a:avLst/>
              <a:gdLst/>
              <a:ahLst/>
              <a:cxnLst/>
              <a:rect l="l" t="t" r="r" b="b"/>
              <a:pathLst>
                <a:path w="5628" h="3951" extrusionOk="0">
                  <a:moveTo>
                    <a:pt x="3471" y="1"/>
                  </a:moveTo>
                  <a:cubicBezTo>
                    <a:pt x="3384" y="11"/>
                    <a:pt x="3308" y="68"/>
                    <a:pt x="3279" y="154"/>
                  </a:cubicBezTo>
                  <a:lnTo>
                    <a:pt x="2551" y="3049"/>
                  </a:lnTo>
                  <a:lnTo>
                    <a:pt x="1841" y="988"/>
                  </a:lnTo>
                  <a:cubicBezTo>
                    <a:pt x="1812" y="912"/>
                    <a:pt x="1745" y="854"/>
                    <a:pt x="1669" y="854"/>
                  </a:cubicBezTo>
                  <a:cubicBezTo>
                    <a:pt x="1661" y="853"/>
                    <a:pt x="1653" y="853"/>
                    <a:pt x="1645" y="853"/>
                  </a:cubicBezTo>
                  <a:cubicBezTo>
                    <a:pt x="1577" y="853"/>
                    <a:pt x="1510" y="890"/>
                    <a:pt x="1467" y="950"/>
                  </a:cubicBezTo>
                  <a:lnTo>
                    <a:pt x="883" y="2004"/>
                  </a:lnTo>
                  <a:lnTo>
                    <a:pt x="269" y="2004"/>
                  </a:lnTo>
                  <a:cubicBezTo>
                    <a:pt x="1" y="2004"/>
                    <a:pt x="1" y="2407"/>
                    <a:pt x="269" y="2407"/>
                  </a:cubicBezTo>
                  <a:lnTo>
                    <a:pt x="998" y="2407"/>
                  </a:lnTo>
                  <a:cubicBezTo>
                    <a:pt x="1074" y="2407"/>
                    <a:pt x="1142" y="2369"/>
                    <a:pt x="1170" y="2301"/>
                  </a:cubicBezTo>
                  <a:lnTo>
                    <a:pt x="1602" y="1544"/>
                  </a:lnTo>
                  <a:lnTo>
                    <a:pt x="2378" y="3816"/>
                  </a:lnTo>
                  <a:cubicBezTo>
                    <a:pt x="2407" y="3902"/>
                    <a:pt x="2483" y="3950"/>
                    <a:pt x="2570" y="3950"/>
                  </a:cubicBezTo>
                  <a:lnTo>
                    <a:pt x="2579" y="3950"/>
                  </a:lnTo>
                  <a:cubicBezTo>
                    <a:pt x="2666" y="3950"/>
                    <a:pt x="2742" y="3893"/>
                    <a:pt x="2771" y="3797"/>
                  </a:cubicBezTo>
                  <a:lnTo>
                    <a:pt x="3509" y="883"/>
                  </a:lnTo>
                  <a:lnTo>
                    <a:pt x="4017" y="2273"/>
                  </a:lnTo>
                  <a:cubicBezTo>
                    <a:pt x="4046" y="2349"/>
                    <a:pt x="4113" y="2407"/>
                    <a:pt x="4199" y="2407"/>
                  </a:cubicBezTo>
                  <a:lnTo>
                    <a:pt x="5417" y="2407"/>
                  </a:lnTo>
                  <a:cubicBezTo>
                    <a:pt x="5522" y="2407"/>
                    <a:pt x="5618" y="2311"/>
                    <a:pt x="5618" y="2206"/>
                  </a:cubicBezTo>
                  <a:cubicBezTo>
                    <a:pt x="5627" y="2091"/>
                    <a:pt x="5532" y="2004"/>
                    <a:pt x="5426" y="2004"/>
                  </a:cubicBezTo>
                  <a:lnTo>
                    <a:pt x="4353" y="2004"/>
                  </a:lnTo>
                  <a:lnTo>
                    <a:pt x="3672" y="135"/>
                  </a:lnTo>
                  <a:cubicBezTo>
                    <a:pt x="3643" y="49"/>
                    <a:pt x="3557" y="1"/>
                    <a:pt x="3471" y="1"/>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65"/>
            <p:cNvSpPr/>
            <p:nvPr/>
          </p:nvSpPr>
          <p:spPr>
            <a:xfrm>
              <a:off x="8091254" y="3588310"/>
              <a:ext cx="148947" cy="10559"/>
            </a:xfrm>
            <a:custGeom>
              <a:avLst/>
              <a:gdLst/>
              <a:ahLst/>
              <a:cxnLst/>
              <a:rect l="l" t="t" r="r" b="b"/>
              <a:pathLst>
                <a:path w="5685" h="403" extrusionOk="0">
                  <a:moveTo>
                    <a:pt x="259" y="0"/>
                  </a:moveTo>
                  <a:cubicBezTo>
                    <a:pt x="0" y="0"/>
                    <a:pt x="0" y="403"/>
                    <a:pt x="259" y="403"/>
                  </a:cubicBezTo>
                  <a:lnTo>
                    <a:pt x="5416" y="403"/>
                  </a:lnTo>
                  <a:cubicBezTo>
                    <a:pt x="5685" y="403"/>
                    <a:pt x="5685" y="0"/>
                    <a:pt x="5416" y="0"/>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65"/>
            <p:cNvSpPr/>
            <p:nvPr/>
          </p:nvSpPr>
          <p:spPr>
            <a:xfrm>
              <a:off x="8091254" y="3634998"/>
              <a:ext cx="148947" cy="10585"/>
            </a:xfrm>
            <a:custGeom>
              <a:avLst/>
              <a:gdLst/>
              <a:ahLst/>
              <a:cxnLst/>
              <a:rect l="l" t="t" r="r" b="b"/>
              <a:pathLst>
                <a:path w="5685" h="404" extrusionOk="0">
                  <a:moveTo>
                    <a:pt x="259" y="1"/>
                  </a:moveTo>
                  <a:cubicBezTo>
                    <a:pt x="0" y="1"/>
                    <a:pt x="0" y="403"/>
                    <a:pt x="259" y="403"/>
                  </a:cubicBezTo>
                  <a:lnTo>
                    <a:pt x="5416" y="403"/>
                  </a:lnTo>
                  <a:cubicBezTo>
                    <a:pt x="5685" y="403"/>
                    <a:pt x="5685" y="1"/>
                    <a:pt x="5416" y="1"/>
                  </a:cubicBezTo>
                  <a:close/>
                </a:path>
              </a:pathLst>
            </a:custGeom>
            <a:solidFill>
              <a:srgbClr val="ACB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0" name="Google Shape;9370;p65"/>
          <p:cNvGrpSpPr/>
          <p:nvPr/>
        </p:nvGrpSpPr>
        <p:grpSpPr>
          <a:xfrm>
            <a:off x="6644201" y="3355496"/>
            <a:ext cx="366695" cy="361979"/>
            <a:chOff x="6644201" y="3355496"/>
            <a:chExt cx="366695" cy="361979"/>
          </a:xfrm>
        </p:grpSpPr>
        <p:sp>
          <p:nvSpPr>
            <p:cNvPr id="9371" name="Google Shape;9371;p65"/>
            <p:cNvSpPr/>
            <p:nvPr/>
          </p:nvSpPr>
          <p:spPr>
            <a:xfrm>
              <a:off x="6824274" y="3378421"/>
              <a:ext cx="11056" cy="52190"/>
            </a:xfrm>
            <a:custGeom>
              <a:avLst/>
              <a:gdLst/>
              <a:ahLst/>
              <a:cxnLst/>
              <a:rect l="l" t="t" r="r" b="b"/>
              <a:pathLst>
                <a:path w="422" h="1992" extrusionOk="0">
                  <a:moveTo>
                    <a:pt x="211" y="0"/>
                  </a:moveTo>
                  <a:cubicBezTo>
                    <a:pt x="106" y="0"/>
                    <a:pt x="0" y="70"/>
                    <a:pt x="0" y="209"/>
                  </a:cubicBezTo>
                  <a:lnTo>
                    <a:pt x="0" y="1781"/>
                  </a:lnTo>
                  <a:cubicBezTo>
                    <a:pt x="0" y="1896"/>
                    <a:pt x="96" y="1991"/>
                    <a:pt x="211" y="1991"/>
                  </a:cubicBezTo>
                  <a:cubicBezTo>
                    <a:pt x="326" y="1991"/>
                    <a:pt x="422" y="1896"/>
                    <a:pt x="422" y="1781"/>
                  </a:cubicBezTo>
                  <a:lnTo>
                    <a:pt x="422" y="209"/>
                  </a:lnTo>
                  <a:cubicBezTo>
                    <a:pt x="422" y="70"/>
                    <a:pt x="316" y="0"/>
                    <a:pt x="21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65"/>
            <p:cNvSpPr/>
            <p:nvPr/>
          </p:nvSpPr>
          <p:spPr>
            <a:xfrm>
              <a:off x="6904944" y="3402709"/>
              <a:ext cx="60994" cy="56802"/>
            </a:xfrm>
            <a:custGeom>
              <a:avLst/>
              <a:gdLst/>
              <a:ahLst/>
              <a:cxnLst/>
              <a:rect l="l" t="t" r="r" b="b"/>
              <a:pathLst>
                <a:path w="2328" h="2168" extrusionOk="0">
                  <a:moveTo>
                    <a:pt x="2031" y="0"/>
                  </a:moveTo>
                  <a:cubicBezTo>
                    <a:pt x="1982" y="0"/>
                    <a:pt x="1931" y="20"/>
                    <a:pt x="1886" y="68"/>
                  </a:cubicBezTo>
                  <a:lnTo>
                    <a:pt x="142" y="1812"/>
                  </a:lnTo>
                  <a:cubicBezTo>
                    <a:pt x="1" y="1934"/>
                    <a:pt x="90" y="2167"/>
                    <a:pt x="275" y="2167"/>
                  </a:cubicBezTo>
                  <a:cubicBezTo>
                    <a:pt x="278" y="2167"/>
                    <a:pt x="282" y="2167"/>
                    <a:pt x="286" y="2167"/>
                  </a:cubicBezTo>
                  <a:cubicBezTo>
                    <a:pt x="343" y="2167"/>
                    <a:pt x="401" y="2138"/>
                    <a:pt x="439" y="2100"/>
                  </a:cubicBezTo>
                  <a:lnTo>
                    <a:pt x="2174" y="365"/>
                  </a:lnTo>
                  <a:cubicBezTo>
                    <a:pt x="2328" y="211"/>
                    <a:pt x="2190" y="0"/>
                    <a:pt x="203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65"/>
            <p:cNvSpPr/>
            <p:nvPr/>
          </p:nvSpPr>
          <p:spPr>
            <a:xfrm>
              <a:off x="6942541" y="3531036"/>
              <a:ext cx="47239" cy="10821"/>
            </a:xfrm>
            <a:custGeom>
              <a:avLst/>
              <a:gdLst/>
              <a:ahLst/>
              <a:cxnLst/>
              <a:rect l="l" t="t" r="r" b="b"/>
              <a:pathLst>
                <a:path w="1803" h="413" extrusionOk="0">
                  <a:moveTo>
                    <a:pt x="288" y="1"/>
                  </a:moveTo>
                  <a:cubicBezTo>
                    <a:pt x="1" y="1"/>
                    <a:pt x="1" y="413"/>
                    <a:pt x="288" y="413"/>
                  </a:cubicBezTo>
                  <a:lnTo>
                    <a:pt x="1525" y="413"/>
                  </a:lnTo>
                  <a:cubicBezTo>
                    <a:pt x="1803" y="413"/>
                    <a:pt x="1803" y="1"/>
                    <a:pt x="1525"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65"/>
            <p:cNvSpPr/>
            <p:nvPr/>
          </p:nvSpPr>
          <p:spPr>
            <a:xfrm>
              <a:off x="6927397" y="3636518"/>
              <a:ext cx="30759" cy="26645"/>
            </a:xfrm>
            <a:custGeom>
              <a:avLst/>
              <a:gdLst/>
              <a:ahLst/>
              <a:cxnLst/>
              <a:rect l="l" t="t" r="r" b="b"/>
              <a:pathLst>
                <a:path w="1174" h="1017" extrusionOk="0">
                  <a:moveTo>
                    <a:pt x="299" y="0"/>
                  </a:moveTo>
                  <a:cubicBezTo>
                    <a:pt x="140" y="0"/>
                    <a:pt x="1" y="209"/>
                    <a:pt x="148" y="355"/>
                  </a:cubicBezTo>
                  <a:lnTo>
                    <a:pt x="742" y="949"/>
                  </a:lnTo>
                  <a:cubicBezTo>
                    <a:pt x="780" y="988"/>
                    <a:pt x="838" y="1007"/>
                    <a:pt x="895" y="1007"/>
                  </a:cubicBezTo>
                  <a:lnTo>
                    <a:pt x="895" y="1016"/>
                  </a:lnTo>
                  <a:cubicBezTo>
                    <a:pt x="1087" y="1016"/>
                    <a:pt x="1173" y="786"/>
                    <a:pt x="1039" y="652"/>
                  </a:cubicBezTo>
                  <a:lnTo>
                    <a:pt x="445" y="68"/>
                  </a:lnTo>
                  <a:cubicBezTo>
                    <a:pt x="400" y="20"/>
                    <a:pt x="349" y="0"/>
                    <a:pt x="299"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65"/>
            <p:cNvSpPr/>
            <p:nvPr/>
          </p:nvSpPr>
          <p:spPr>
            <a:xfrm>
              <a:off x="6905049" y="3614169"/>
              <a:ext cx="23973" cy="21117"/>
            </a:xfrm>
            <a:custGeom>
              <a:avLst/>
              <a:gdLst/>
              <a:ahLst/>
              <a:cxnLst/>
              <a:rect l="l" t="t" r="r" b="b"/>
              <a:pathLst>
                <a:path w="915" h="806" extrusionOk="0">
                  <a:moveTo>
                    <a:pt x="295" y="0"/>
                  </a:moveTo>
                  <a:cubicBezTo>
                    <a:pt x="134" y="0"/>
                    <a:pt x="1" y="208"/>
                    <a:pt x="147" y="355"/>
                  </a:cubicBezTo>
                  <a:lnTo>
                    <a:pt x="540" y="748"/>
                  </a:lnTo>
                  <a:cubicBezTo>
                    <a:pt x="579" y="786"/>
                    <a:pt x="636" y="805"/>
                    <a:pt x="684" y="805"/>
                  </a:cubicBezTo>
                  <a:cubicBezTo>
                    <a:pt x="742" y="805"/>
                    <a:pt x="790" y="786"/>
                    <a:pt x="828" y="748"/>
                  </a:cubicBezTo>
                  <a:cubicBezTo>
                    <a:pt x="914" y="662"/>
                    <a:pt x="914" y="528"/>
                    <a:pt x="828" y="451"/>
                  </a:cubicBezTo>
                  <a:lnTo>
                    <a:pt x="445" y="67"/>
                  </a:lnTo>
                  <a:cubicBezTo>
                    <a:pt x="397" y="20"/>
                    <a:pt x="345" y="0"/>
                    <a:pt x="295"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65"/>
            <p:cNvSpPr/>
            <p:nvPr/>
          </p:nvSpPr>
          <p:spPr>
            <a:xfrm>
              <a:off x="6824274" y="3642360"/>
              <a:ext cx="11056" cy="52190"/>
            </a:xfrm>
            <a:custGeom>
              <a:avLst/>
              <a:gdLst/>
              <a:ahLst/>
              <a:cxnLst/>
              <a:rect l="l" t="t" r="r" b="b"/>
              <a:pathLst>
                <a:path w="422" h="1992" extrusionOk="0">
                  <a:moveTo>
                    <a:pt x="211" y="0"/>
                  </a:moveTo>
                  <a:cubicBezTo>
                    <a:pt x="106" y="0"/>
                    <a:pt x="0" y="70"/>
                    <a:pt x="0" y="209"/>
                  </a:cubicBezTo>
                  <a:lnTo>
                    <a:pt x="0" y="1781"/>
                  </a:lnTo>
                  <a:cubicBezTo>
                    <a:pt x="0" y="1896"/>
                    <a:pt x="96" y="1992"/>
                    <a:pt x="211" y="1992"/>
                  </a:cubicBezTo>
                  <a:cubicBezTo>
                    <a:pt x="326" y="1992"/>
                    <a:pt x="422" y="1896"/>
                    <a:pt x="422" y="1781"/>
                  </a:cubicBezTo>
                  <a:lnTo>
                    <a:pt x="422" y="209"/>
                  </a:lnTo>
                  <a:cubicBezTo>
                    <a:pt x="422" y="70"/>
                    <a:pt x="316" y="0"/>
                    <a:pt x="211"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65"/>
            <p:cNvSpPr/>
            <p:nvPr/>
          </p:nvSpPr>
          <p:spPr>
            <a:xfrm>
              <a:off x="6715780" y="3612754"/>
              <a:ext cx="40034" cy="37099"/>
            </a:xfrm>
            <a:custGeom>
              <a:avLst/>
              <a:gdLst/>
              <a:ahLst/>
              <a:cxnLst/>
              <a:rect l="l" t="t" r="r" b="b"/>
              <a:pathLst>
                <a:path w="1528" h="1416" extrusionOk="0">
                  <a:moveTo>
                    <a:pt x="1226" y="1"/>
                  </a:moveTo>
                  <a:cubicBezTo>
                    <a:pt x="1178" y="1"/>
                    <a:pt x="1128" y="19"/>
                    <a:pt x="1083" y="64"/>
                  </a:cubicBezTo>
                  <a:lnTo>
                    <a:pt x="87" y="1061"/>
                  </a:lnTo>
                  <a:cubicBezTo>
                    <a:pt x="0" y="1137"/>
                    <a:pt x="0" y="1272"/>
                    <a:pt x="87" y="1358"/>
                  </a:cubicBezTo>
                  <a:cubicBezTo>
                    <a:pt x="125" y="1396"/>
                    <a:pt x="182" y="1415"/>
                    <a:pt x="240" y="1415"/>
                  </a:cubicBezTo>
                  <a:cubicBezTo>
                    <a:pt x="288" y="1415"/>
                    <a:pt x="345" y="1396"/>
                    <a:pt x="384" y="1358"/>
                  </a:cubicBezTo>
                  <a:lnTo>
                    <a:pt x="1381" y="361"/>
                  </a:lnTo>
                  <a:cubicBezTo>
                    <a:pt x="1528" y="206"/>
                    <a:pt x="1387" y="1"/>
                    <a:pt x="1226"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65"/>
            <p:cNvSpPr/>
            <p:nvPr/>
          </p:nvSpPr>
          <p:spPr>
            <a:xfrm>
              <a:off x="6669825" y="3531036"/>
              <a:ext cx="47239" cy="10821"/>
            </a:xfrm>
            <a:custGeom>
              <a:avLst/>
              <a:gdLst/>
              <a:ahLst/>
              <a:cxnLst/>
              <a:rect l="l" t="t" r="r" b="b"/>
              <a:pathLst>
                <a:path w="1803" h="413" extrusionOk="0">
                  <a:moveTo>
                    <a:pt x="288" y="1"/>
                  </a:moveTo>
                  <a:cubicBezTo>
                    <a:pt x="0" y="1"/>
                    <a:pt x="0" y="413"/>
                    <a:pt x="288" y="413"/>
                  </a:cubicBezTo>
                  <a:lnTo>
                    <a:pt x="1524" y="413"/>
                  </a:lnTo>
                  <a:cubicBezTo>
                    <a:pt x="1802" y="413"/>
                    <a:pt x="1802" y="1"/>
                    <a:pt x="1524"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65"/>
            <p:cNvSpPr/>
            <p:nvPr/>
          </p:nvSpPr>
          <p:spPr>
            <a:xfrm>
              <a:off x="6700924" y="3410097"/>
              <a:ext cx="54548" cy="50409"/>
            </a:xfrm>
            <a:custGeom>
              <a:avLst/>
              <a:gdLst/>
              <a:ahLst/>
              <a:cxnLst/>
              <a:rect l="l" t="t" r="r" b="b"/>
              <a:pathLst>
                <a:path w="2082" h="1924" extrusionOk="0">
                  <a:moveTo>
                    <a:pt x="300" y="0"/>
                  </a:moveTo>
                  <a:cubicBezTo>
                    <a:pt x="140" y="0"/>
                    <a:pt x="0" y="206"/>
                    <a:pt x="155" y="361"/>
                  </a:cubicBezTo>
                  <a:lnTo>
                    <a:pt x="1650" y="1856"/>
                  </a:lnTo>
                  <a:cubicBezTo>
                    <a:pt x="1689" y="1894"/>
                    <a:pt x="1746" y="1913"/>
                    <a:pt x="1804" y="1913"/>
                  </a:cubicBezTo>
                  <a:lnTo>
                    <a:pt x="1804" y="1923"/>
                  </a:lnTo>
                  <a:cubicBezTo>
                    <a:pt x="1986" y="1923"/>
                    <a:pt x="2082" y="1693"/>
                    <a:pt x="1948" y="1559"/>
                  </a:cubicBezTo>
                  <a:lnTo>
                    <a:pt x="443" y="64"/>
                  </a:lnTo>
                  <a:cubicBezTo>
                    <a:pt x="398" y="19"/>
                    <a:pt x="348" y="0"/>
                    <a:pt x="300"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65"/>
            <p:cNvSpPr/>
            <p:nvPr/>
          </p:nvSpPr>
          <p:spPr>
            <a:xfrm>
              <a:off x="6709492" y="3418953"/>
              <a:ext cx="240621" cy="234988"/>
            </a:xfrm>
            <a:custGeom>
              <a:avLst/>
              <a:gdLst/>
              <a:ahLst/>
              <a:cxnLst/>
              <a:rect l="l" t="t" r="r" b="b"/>
              <a:pathLst>
                <a:path w="9184" h="8969" extrusionOk="0">
                  <a:moveTo>
                    <a:pt x="3686" y="0"/>
                  </a:moveTo>
                  <a:cubicBezTo>
                    <a:pt x="3649" y="0"/>
                    <a:pt x="3612" y="4"/>
                    <a:pt x="3576" y="13"/>
                  </a:cubicBezTo>
                  <a:cubicBezTo>
                    <a:pt x="3250" y="80"/>
                    <a:pt x="3039" y="502"/>
                    <a:pt x="2742" y="646"/>
                  </a:cubicBezTo>
                  <a:cubicBezTo>
                    <a:pt x="2454" y="789"/>
                    <a:pt x="1985" y="694"/>
                    <a:pt x="1726" y="895"/>
                  </a:cubicBezTo>
                  <a:cubicBezTo>
                    <a:pt x="1467" y="1106"/>
                    <a:pt x="1467" y="1575"/>
                    <a:pt x="1266" y="1834"/>
                  </a:cubicBezTo>
                  <a:cubicBezTo>
                    <a:pt x="1055" y="2093"/>
                    <a:pt x="605" y="2189"/>
                    <a:pt x="451" y="2496"/>
                  </a:cubicBezTo>
                  <a:cubicBezTo>
                    <a:pt x="307" y="2793"/>
                    <a:pt x="518" y="3215"/>
                    <a:pt x="442" y="3540"/>
                  </a:cubicBezTo>
                  <a:cubicBezTo>
                    <a:pt x="365" y="3866"/>
                    <a:pt x="1" y="4144"/>
                    <a:pt x="1" y="4480"/>
                  </a:cubicBezTo>
                  <a:cubicBezTo>
                    <a:pt x="1" y="4815"/>
                    <a:pt x="365" y="5112"/>
                    <a:pt x="442" y="5429"/>
                  </a:cubicBezTo>
                  <a:cubicBezTo>
                    <a:pt x="509" y="5745"/>
                    <a:pt x="307" y="6176"/>
                    <a:pt x="451" y="6474"/>
                  </a:cubicBezTo>
                  <a:cubicBezTo>
                    <a:pt x="595" y="6771"/>
                    <a:pt x="1055" y="6876"/>
                    <a:pt x="1266" y="7135"/>
                  </a:cubicBezTo>
                  <a:cubicBezTo>
                    <a:pt x="1477" y="7394"/>
                    <a:pt x="1467" y="7863"/>
                    <a:pt x="1726" y="8074"/>
                  </a:cubicBezTo>
                  <a:cubicBezTo>
                    <a:pt x="1985" y="8276"/>
                    <a:pt x="2445" y="8170"/>
                    <a:pt x="2742" y="8324"/>
                  </a:cubicBezTo>
                  <a:cubicBezTo>
                    <a:pt x="3039" y="8467"/>
                    <a:pt x="3240" y="8889"/>
                    <a:pt x="3576" y="8956"/>
                  </a:cubicBezTo>
                  <a:cubicBezTo>
                    <a:pt x="3613" y="8965"/>
                    <a:pt x="3651" y="8969"/>
                    <a:pt x="3689" y="8969"/>
                  </a:cubicBezTo>
                  <a:cubicBezTo>
                    <a:pt x="3983" y="8969"/>
                    <a:pt x="4295" y="8736"/>
                    <a:pt x="4592" y="8736"/>
                  </a:cubicBezTo>
                  <a:cubicBezTo>
                    <a:pt x="4898" y="8736"/>
                    <a:pt x="5218" y="8969"/>
                    <a:pt x="5507" y="8969"/>
                  </a:cubicBezTo>
                  <a:cubicBezTo>
                    <a:pt x="5545" y="8969"/>
                    <a:pt x="5582" y="8965"/>
                    <a:pt x="5618" y="8956"/>
                  </a:cubicBezTo>
                  <a:cubicBezTo>
                    <a:pt x="5934" y="8889"/>
                    <a:pt x="6145" y="8458"/>
                    <a:pt x="6442" y="8324"/>
                  </a:cubicBezTo>
                  <a:cubicBezTo>
                    <a:pt x="6739" y="8180"/>
                    <a:pt x="7199" y="8276"/>
                    <a:pt x="7458" y="8074"/>
                  </a:cubicBezTo>
                  <a:cubicBezTo>
                    <a:pt x="7717" y="7863"/>
                    <a:pt x="7717" y="7394"/>
                    <a:pt x="7928" y="7135"/>
                  </a:cubicBezTo>
                  <a:cubicBezTo>
                    <a:pt x="8129" y="6876"/>
                    <a:pt x="8589" y="6780"/>
                    <a:pt x="8733" y="6474"/>
                  </a:cubicBezTo>
                  <a:cubicBezTo>
                    <a:pt x="8877" y="6176"/>
                    <a:pt x="8675" y="5755"/>
                    <a:pt x="8742" y="5429"/>
                  </a:cubicBezTo>
                  <a:cubicBezTo>
                    <a:pt x="8819" y="5103"/>
                    <a:pt x="9183" y="4815"/>
                    <a:pt x="9183" y="4480"/>
                  </a:cubicBezTo>
                  <a:cubicBezTo>
                    <a:pt x="9183" y="4144"/>
                    <a:pt x="8819" y="3857"/>
                    <a:pt x="8742" y="3540"/>
                  </a:cubicBezTo>
                  <a:cubicBezTo>
                    <a:pt x="8675" y="3224"/>
                    <a:pt x="8877" y="2793"/>
                    <a:pt x="8733" y="2496"/>
                  </a:cubicBezTo>
                  <a:cubicBezTo>
                    <a:pt x="8589" y="2199"/>
                    <a:pt x="8129" y="2093"/>
                    <a:pt x="7928" y="1834"/>
                  </a:cubicBezTo>
                  <a:cubicBezTo>
                    <a:pt x="7717" y="1575"/>
                    <a:pt x="7717" y="1106"/>
                    <a:pt x="7458" y="895"/>
                  </a:cubicBezTo>
                  <a:cubicBezTo>
                    <a:pt x="7353" y="818"/>
                    <a:pt x="7228" y="780"/>
                    <a:pt x="7094" y="770"/>
                  </a:cubicBezTo>
                  <a:lnTo>
                    <a:pt x="6365" y="617"/>
                  </a:lnTo>
                  <a:cubicBezTo>
                    <a:pt x="6107" y="454"/>
                    <a:pt x="5905" y="80"/>
                    <a:pt x="5608" y="23"/>
                  </a:cubicBezTo>
                  <a:cubicBezTo>
                    <a:pt x="5576" y="15"/>
                    <a:pt x="5543" y="12"/>
                    <a:pt x="5509" y="12"/>
                  </a:cubicBezTo>
                  <a:cubicBezTo>
                    <a:pt x="5229" y="12"/>
                    <a:pt x="4891" y="234"/>
                    <a:pt x="4592" y="234"/>
                  </a:cubicBezTo>
                  <a:cubicBezTo>
                    <a:pt x="4295" y="234"/>
                    <a:pt x="3975" y="0"/>
                    <a:pt x="3686" y="0"/>
                  </a:cubicBezTo>
                  <a:close/>
                </a:path>
              </a:pathLst>
            </a:custGeom>
            <a:solidFill>
              <a:srgbClr val="B8C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65"/>
            <p:cNvSpPr/>
            <p:nvPr/>
          </p:nvSpPr>
          <p:spPr>
            <a:xfrm>
              <a:off x="6749683" y="3436114"/>
              <a:ext cx="200430" cy="218010"/>
            </a:xfrm>
            <a:custGeom>
              <a:avLst/>
              <a:gdLst/>
              <a:ahLst/>
              <a:cxnLst/>
              <a:rect l="l" t="t" r="r" b="b"/>
              <a:pathLst>
                <a:path w="7650" h="8321" extrusionOk="0">
                  <a:moveTo>
                    <a:pt x="4966" y="0"/>
                  </a:moveTo>
                  <a:cubicBezTo>
                    <a:pt x="6375" y="1534"/>
                    <a:pt x="6528" y="3844"/>
                    <a:pt x="5339" y="5550"/>
                  </a:cubicBezTo>
                  <a:cubicBezTo>
                    <a:pt x="4482" y="6772"/>
                    <a:pt x="3103" y="7453"/>
                    <a:pt x="1682" y="7453"/>
                  </a:cubicBezTo>
                  <a:cubicBezTo>
                    <a:pt x="1118" y="7453"/>
                    <a:pt x="548" y="7346"/>
                    <a:pt x="0" y="7122"/>
                  </a:cubicBezTo>
                  <a:lnTo>
                    <a:pt x="0" y="7122"/>
                  </a:lnTo>
                  <a:cubicBezTo>
                    <a:pt x="39" y="7237"/>
                    <a:pt x="106" y="7343"/>
                    <a:pt x="192" y="7419"/>
                  </a:cubicBezTo>
                  <a:cubicBezTo>
                    <a:pt x="451" y="7630"/>
                    <a:pt x="911" y="7525"/>
                    <a:pt x="1208" y="7669"/>
                  </a:cubicBezTo>
                  <a:cubicBezTo>
                    <a:pt x="1505" y="7822"/>
                    <a:pt x="1706" y="8234"/>
                    <a:pt x="2042" y="8311"/>
                  </a:cubicBezTo>
                  <a:cubicBezTo>
                    <a:pt x="2076" y="8318"/>
                    <a:pt x="2110" y="8321"/>
                    <a:pt x="2145" y="8321"/>
                  </a:cubicBezTo>
                  <a:cubicBezTo>
                    <a:pt x="2442" y="8321"/>
                    <a:pt x="2758" y="8090"/>
                    <a:pt x="3058" y="8090"/>
                  </a:cubicBezTo>
                  <a:cubicBezTo>
                    <a:pt x="3367" y="8090"/>
                    <a:pt x="3691" y="8321"/>
                    <a:pt x="3983" y="8321"/>
                  </a:cubicBezTo>
                  <a:cubicBezTo>
                    <a:pt x="4017" y="8321"/>
                    <a:pt x="4051" y="8318"/>
                    <a:pt x="4084" y="8311"/>
                  </a:cubicBezTo>
                  <a:cubicBezTo>
                    <a:pt x="4400" y="8234"/>
                    <a:pt x="4611" y="7812"/>
                    <a:pt x="4908" y="7669"/>
                  </a:cubicBezTo>
                  <a:cubicBezTo>
                    <a:pt x="5205" y="7534"/>
                    <a:pt x="5665" y="7630"/>
                    <a:pt x="5924" y="7419"/>
                  </a:cubicBezTo>
                  <a:cubicBezTo>
                    <a:pt x="6183" y="7218"/>
                    <a:pt x="6183" y="6748"/>
                    <a:pt x="6394" y="6490"/>
                  </a:cubicBezTo>
                  <a:cubicBezTo>
                    <a:pt x="6595" y="6231"/>
                    <a:pt x="7055" y="6125"/>
                    <a:pt x="7199" y="5828"/>
                  </a:cubicBezTo>
                  <a:cubicBezTo>
                    <a:pt x="7343" y="5521"/>
                    <a:pt x="7132" y="5109"/>
                    <a:pt x="7208" y="4783"/>
                  </a:cubicBezTo>
                  <a:cubicBezTo>
                    <a:pt x="7276" y="4467"/>
                    <a:pt x="7649" y="4170"/>
                    <a:pt x="7649" y="3834"/>
                  </a:cubicBezTo>
                  <a:cubicBezTo>
                    <a:pt x="7649" y="3499"/>
                    <a:pt x="7276" y="3202"/>
                    <a:pt x="7208" y="2885"/>
                  </a:cubicBezTo>
                  <a:cubicBezTo>
                    <a:pt x="7132" y="2569"/>
                    <a:pt x="7333" y="2138"/>
                    <a:pt x="7189" y="1841"/>
                  </a:cubicBezTo>
                  <a:cubicBezTo>
                    <a:pt x="7046" y="1544"/>
                    <a:pt x="6595" y="1438"/>
                    <a:pt x="6384" y="1179"/>
                  </a:cubicBezTo>
                  <a:cubicBezTo>
                    <a:pt x="6173" y="920"/>
                    <a:pt x="6173" y="451"/>
                    <a:pt x="5914" y="250"/>
                  </a:cubicBezTo>
                  <a:cubicBezTo>
                    <a:pt x="5809" y="173"/>
                    <a:pt x="5684" y="125"/>
                    <a:pt x="5560" y="115"/>
                  </a:cubicBezTo>
                  <a:lnTo>
                    <a:pt x="4966" y="0"/>
                  </a:lnTo>
                  <a:close/>
                </a:path>
              </a:pathLst>
            </a:custGeom>
            <a:solidFill>
              <a:srgbClr val="A0A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65"/>
            <p:cNvSpPr/>
            <p:nvPr/>
          </p:nvSpPr>
          <p:spPr>
            <a:xfrm>
              <a:off x="6774049" y="3464226"/>
              <a:ext cx="33169" cy="28244"/>
            </a:xfrm>
            <a:custGeom>
              <a:avLst/>
              <a:gdLst/>
              <a:ahLst/>
              <a:cxnLst/>
              <a:rect l="l" t="t" r="r" b="b"/>
              <a:pathLst>
                <a:path w="1266" h="1078" extrusionOk="0">
                  <a:moveTo>
                    <a:pt x="729" y="1"/>
                  </a:moveTo>
                  <a:cubicBezTo>
                    <a:pt x="240" y="1"/>
                    <a:pt x="0" y="576"/>
                    <a:pt x="345" y="921"/>
                  </a:cubicBezTo>
                  <a:cubicBezTo>
                    <a:pt x="453" y="1029"/>
                    <a:pt x="587" y="1077"/>
                    <a:pt x="719" y="1077"/>
                  </a:cubicBezTo>
                  <a:cubicBezTo>
                    <a:pt x="996" y="1077"/>
                    <a:pt x="1265" y="863"/>
                    <a:pt x="1265" y="538"/>
                  </a:cubicBezTo>
                  <a:cubicBezTo>
                    <a:pt x="1265" y="240"/>
                    <a:pt x="1026" y="1"/>
                    <a:pt x="729"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65"/>
            <p:cNvSpPr/>
            <p:nvPr/>
          </p:nvSpPr>
          <p:spPr>
            <a:xfrm>
              <a:off x="6810964" y="3355496"/>
              <a:ext cx="33169" cy="28479"/>
            </a:xfrm>
            <a:custGeom>
              <a:avLst/>
              <a:gdLst/>
              <a:ahLst/>
              <a:cxnLst/>
              <a:rect l="l" t="t" r="r" b="b"/>
              <a:pathLst>
                <a:path w="1266" h="1087" extrusionOk="0">
                  <a:moveTo>
                    <a:pt x="719" y="0"/>
                  </a:moveTo>
                  <a:cubicBezTo>
                    <a:pt x="240" y="0"/>
                    <a:pt x="0" y="585"/>
                    <a:pt x="336" y="930"/>
                  </a:cubicBezTo>
                  <a:cubicBezTo>
                    <a:pt x="447" y="1038"/>
                    <a:pt x="583" y="1087"/>
                    <a:pt x="716" y="1087"/>
                  </a:cubicBezTo>
                  <a:cubicBezTo>
                    <a:pt x="997" y="1087"/>
                    <a:pt x="1265" y="872"/>
                    <a:pt x="1265" y="547"/>
                  </a:cubicBezTo>
                  <a:cubicBezTo>
                    <a:pt x="1265" y="250"/>
                    <a:pt x="1016" y="0"/>
                    <a:pt x="71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65"/>
            <p:cNvSpPr/>
            <p:nvPr/>
          </p:nvSpPr>
          <p:spPr>
            <a:xfrm>
              <a:off x="6866194" y="3511203"/>
              <a:ext cx="33195" cy="28401"/>
            </a:xfrm>
            <a:custGeom>
              <a:avLst/>
              <a:gdLst/>
              <a:ahLst/>
              <a:cxnLst/>
              <a:rect l="l" t="t" r="r" b="b"/>
              <a:pathLst>
                <a:path w="1267" h="1084" extrusionOk="0">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65"/>
            <p:cNvSpPr/>
            <p:nvPr/>
          </p:nvSpPr>
          <p:spPr>
            <a:xfrm>
              <a:off x="6762992" y="3556896"/>
              <a:ext cx="52505" cy="44828"/>
            </a:xfrm>
            <a:custGeom>
              <a:avLst/>
              <a:gdLst/>
              <a:ahLst/>
              <a:cxnLst/>
              <a:rect l="l" t="t" r="r" b="b"/>
              <a:pathLst>
                <a:path w="2004" h="1711" extrusionOk="0">
                  <a:moveTo>
                    <a:pt x="1151" y="1"/>
                  </a:moveTo>
                  <a:cubicBezTo>
                    <a:pt x="384" y="1"/>
                    <a:pt x="0" y="921"/>
                    <a:pt x="547" y="1458"/>
                  </a:cubicBezTo>
                  <a:cubicBezTo>
                    <a:pt x="721" y="1632"/>
                    <a:pt x="936" y="1710"/>
                    <a:pt x="1146" y="1710"/>
                  </a:cubicBezTo>
                  <a:cubicBezTo>
                    <a:pt x="1584" y="1710"/>
                    <a:pt x="2004" y="1372"/>
                    <a:pt x="2004" y="854"/>
                  </a:cubicBezTo>
                  <a:cubicBezTo>
                    <a:pt x="2004" y="384"/>
                    <a:pt x="1620" y="1"/>
                    <a:pt x="1151"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65"/>
            <p:cNvSpPr/>
            <p:nvPr/>
          </p:nvSpPr>
          <p:spPr>
            <a:xfrm>
              <a:off x="6953859" y="3377426"/>
              <a:ext cx="36680" cy="35003"/>
            </a:xfrm>
            <a:custGeom>
              <a:avLst/>
              <a:gdLst/>
              <a:ahLst/>
              <a:cxnLst/>
              <a:rect l="l" t="t" r="r" b="b"/>
              <a:pathLst>
                <a:path w="1400" h="1336" extrusionOk="0">
                  <a:moveTo>
                    <a:pt x="672" y="1"/>
                  </a:moveTo>
                  <a:cubicBezTo>
                    <a:pt x="329" y="1"/>
                    <a:pt x="0" y="267"/>
                    <a:pt x="0" y="668"/>
                  </a:cubicBezTo>
                  <a:cubicBezTo>
                    <a:pt x="0" y="1070"/>
                    <a:pt x="329" y="1336"/>
                    <a:pt x="672" y="1336"/>
                  </a:cubicBezTo>
                  <a:cubicBezTo>
                    <a:pt x="836" y="1336"/>
                    <a:pt x="1004" y="1275"/>
                    <a:pt x="1141" y="1138"/>
                  </a:cubicBezTo>
                  <a:cubicBezTo>
                    <a:pt x="1400" y="879"/>
                    <a:pt x="1400" y="457"/>
                    <a:pt x="1141" y="199"/>
                  </a:cubicBezTo>
                  <a:cubicBezTo>
                    <a:pt x="1004" y="62"/>
                    <a:pt x="836" y="1"/>
                    <a:pt x="672"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65"/>
            <p:cNvSpPr/>
            <p:nvPr/>
          </p:nvSpPr>
          <p:spPr>
            <a:xfrm>
              <a:off x="6977701" y="3522259"/>
              <a:ext cx="33195" cy="28479"/>
            </a:xfrm>
            <a:custGeom>
              <a:avLst/>
              <a:gdLst/>
              <a:ahLst/>
              <a:cxnLst/>
              <a:rect l="l" t="t" r="r" b="b"/>
              <a:pathLst>
                <a:path w="1267" h="1087" extrusionOk="0">
                  <a:moveTo>
                    <a:pt x="729" y="0"/>
                  </a:moveTo>
                  <a:cubicBezTo>
                    <a:pt x="240" y="0"/>
                    <a:pt x="1" y="585"/>
                    <a:pt x="346" y="930"/>
                  </a:cubicBezTo>
                  <a:cubicBezTo>
                    <a:pt x="454" y="1038"/>
                    <a:pt x="588" y="1086"/>
                    <a:pt x="720" y="1086"/>
                  </a:cubicBezTo>
                  <a:cubicBezTo>
                    <a:pt x="997" y="1086"/>
                    <a:pt x="1266" y="871"/>
                    <a:pt x="1266" y="546"/>
                  </a:cubicBezTo>
                  <a:cubicBezTo>
                    <a:pt x="1266" y="249"/>
                    <a:pt x="1026" y="0"/>
                    <a:pt x="72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65"/>
            <p:cNvSpPr/>
            <p:nvPr/>
          </p:nvSpPr>
          <p:spPr>
            <a:xfrm>
              <a:off x="6945816" y="3652473"/>
              <a:ext cx="38462" cy="36680"/>
            </a:xfrm>
            <a:custGeom>
              <a:avLst/>
              <a:gdLst/>
              <a:ahLst/>
              <a:cxnLst/>
              <a:rect l="l" t="t" r="r" b="b"/>
              <a:pathLst>
                <a:path w="1468" h="1400" extrusionOk="0">
                  <a:moveTo>
                    <a:pt x="703" y="1"/>
                  </a:moveTo>
                  <a:cubicBezTo>
                    <a:pt x="344" y="1"/>
                    <a:pt x="0" y="282"/>
                    <a:pt x="0" y="705"/>
                  </a:cubicBezTo>
                  <a:cubicBezTo>
                    <a:pt x="0" y="1120"/>
                    <a:pt x="343" y="1399"/>
                    <a:pt x="702" y="1399"/>
                  </a:cubicBezTo>
                  <a:cubicBezTo>
                    <a:pt x="872" y="1399"/>
                    <a:pt x="1047" y="1336"/>
                    <a:pt x="1189" y="1193"/>
                  </a:cubicBezTo>
                  <a:cubicBezTo>
                    <a:pt x="1467" y="925"/>
                    <a:pt x="1467" y="484"/>
                    <a:pt x="1189" y="206"/>
                  </a:cubicBezTo>
                  <a:cubicBezTo>
                    <a:pt x="1047" y="64"/>
                    <a:pt x="873" y="1"/>
                    <a:pt x="703"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65"/>
            <p:cNvSpPr/>
            <p:nvPr/>
          </p:nvSpPr>
          <p:spPr>
            <a:xfrm>
              <a:off x="6810964" y="3688996"/>
              <a:ext cx="33169" cy="28479"/>
            </a:xfrm>
            <a:custGeom>
              <a:avLst/>
              <a:gdLst/>
              <a:ahLst/>
              <a:cxnLst/>
              <a:rect l="l" t="t" r="r" b="b"/>
              <a:pathLst>
                <a:path w="1266" h="1087" extrusionOk="0">
                  <a:moveTo>
                    <a:pt x="719" y="1"/>
                  </a:moveTo>
                  <a:cubicBezTo>
                    <a:pt x="240" y="1"/>
                    <a:pt x="0" y="585"/>
                    <a:pt x="336" y="931"/>
                  </a:cubicBezTo>
                  <a:cubicBezTo>
                    <a:pt x="447" y="1039"/>
                    <a:pt x="583" y="1087"/>
                    <a:pt x="716" y="1087"/>
                  </a:cubicBezTo>
                  <a:cubicBezTo>
                    <a:pt x="997" y="1087"/>
                    <a:pt x="1265" y="872"/>
                    <a:pt x="1265" y="547"/>
                  </a:cubicBezTo>
                  <a:cubicBezTo>
                    <a:pt x="1265" y="250"/>
                    <a:pt x="1016" y="1"/>
                    <a:pt x="719"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65"/>
            <p:cNvSpPr/>
            <p:nvPr/>
          </p:nvSpPr>
          <p:spPr>
            <a:xfrm>
              <a:off x="6697702" y="3640212"/>
              <a:ext cx="29894" cy="28479"/>
            </a:xfrm>
            <a:custGeom>
              <a:avLst/>
              <a:gdLst/>
              <a:ahLst/>
              <a:cxnLst/>
              <a:rect l="l" t="t" r="r" b="b"/>
              <a:pathLst>
                <a:path w="1141" h="1087" extrusionOk="0">
                  <a:moveTo>
                    <a:pt x="550" y="0"/>
                  </a:moveTo>
                  <a:cubicBezTo>
                    <a:pt x="269" y="0"/>
                    <a:pt x="0" y="215"/>
                    <a:pt x="0" y="540"/>
                  </a:cubicBezTo>
                  <a:cubicBezTo>
                    <a:pt x="0" y="870"/>
                    <a:pt x="266" y="1086"/>
                    <a:pt x="545" y="1086"/>
                  </a:cubicBezTo>
                  <a:cubicBezTo>
                    <a:pt x="680" y="1086"/>
                    <a:pt x="818" y="1036"/>
                    <a:pt x="930" y="923"/>
                  </a:cubicBezTo>
                  <a:cubicBezTo>
                    <a:pt x="1141" y="713"/>
                    <a:pt x="1141" y="367"/>
                    <a:pt x="930" y="157"/>
                  </a:cubicBezTo>
                  <a:cubicBezTo>
                    <a:pt x="819" y="49"/>
                    <a:pt x="683" y="0"/>
                    <a:pt x="550"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65"/>
            <p:cNvSpPr/>
            <p:nvPr/>
          </p:nvSpPr>
          <p:spPr>
            <a:xfrm>
              <a:off x="6644201" y="3522259"/>
              <a:ext cx="33169" cy="28479"/>
            </a:xfrm>
            <a:custGeom>
              <a:avLst/>
              <a:gdLst/>
              <a:ahLst/>
              <a:cxnLst/>
              <a:rect l="l" t="t" r="r" b="b"/>
              <a:pathLst>
                <a:path w="1266" h="1087" extrusionOk="0">
                  <a:moveTo>
                    <a:pt x="719" y="0"/>
                  </a:moveTo>
                  <a:cubicBezTo>
                    <a:pt x="240" y="0"/>
                    <a:pt x="0" y="585"/>
                    <a:pt x="336" y="930"/>
                  </a:cubicBezTo>
                  <a:cubicBezTo>
                    <a:pt x="447" y="1038"/>
                    <a:pt x="583" y="1086"/>
                    <a:pt x="716" y="1086"/>
                  </a:cubicBezTo>
                  <a:cubicBezTo>
                    <a:pt x="997" y="1086"/>
                    <a:pt x="1266" y="871"/>
                    <a:pt x="1266" y="546"/>
                  </a:cubicBezTo>
                  <a:cubicBezTo>
                    <a:pt x="1266" y="249"/>
                    <a:pt x="1016" y="0"/>
                    <a:pt x="719" y="0"/>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65"/>
            <p:cNvSpPr/>
            <p:nvPr/>
          </p:nvSpPr>
          <p:spPr>
            <a:xfrm>
              <a:off x="6676349" y="3383242"/>
              <a:ext cx="39457" cy="37754"/>
            </a:xfrm>
            <a:custGeom>
              <a:avLst/>
              <a:gdLst/>
              <a:ahLst/>
              <a:cxnLst/>
              <a:rect l="l" t="t" r="r" b="b"/>
              <a:pathLst>
                <a:path w="1506" h="1441" extrusionOk="0">
                  <a:moveTo>
                    <a:pt x="731" y="1"/>
                  </a:moveTo>
                  <a:cubicBezTo>
                    <a:pt x="359" y="1"/>
                    <a:pt x="0" y="290"/>
                    <a:pt x="0" y="724"/>
                  </a:cubicBezTo>
                  <a:cubicBezTo>
                    <a:pt x="0" y="1156"/>
                    <a:pt x="356" y="1441"/>
                    <a:pt x="726" y="1441"/>
                  </a:cubicBezTo>
                  <a:cubicBezTo>
                    <a:pt x="906" y="1441"/>
                    <a:pt x="1089" y="1373"/>
                    <a:pt x="1237" y="1223"/>
                  </a:cubicBezTo>
                  <a:cubicBezTo>
                    <a:pt x="1505" y="945"/>
                    <a:pt x="1505" y="494"/>
                    <a:pt x="1237" y="216"/>
                  </a:cubicBezTo>
                  <a:cubicBezTo>
                    <a:pt x="1091" y="67"/>
                    <a:pt x="910" y="1"/>
                    <a:pt x="731" y="1"/>
                  </a:cubicBezTo>
                  <a:close/>
                </a:path>
              </a:pathLst>
            </a:custGeom>
            <a:solidFill>
              <a:srgbClr val="C1C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3" name="Google Shape;9393;p65"/>
          <p:cNvGrpSpPr/>
          <p:nvPr/>
        </p:nvGrpSpPr>
        <p:grpSpPr>
          <a:xfrm>
            <a:off x="7955145" y="2019192"/>
            <a:ext cx="365176" cy="271013"/>
            <a:chOff x="7955145" y="2019192"/>
            <a:chExt cx="365176" cy="271013"/>
          </a:xfrm>
        </p:grpSpPr>
        <p:sp>
          <p:nvSpPr>
            <p:cNvPr id="9394" name="Google Shape;9394;p65"/>
            <p:cNvSpPr/>
            <p:nvPr/>
          </p:nvSpPr>
          <p:spPr>
            <a:xfrm>
              <a:off x="7977729" y="2019192"/>
              <a:ext cx="320243" cy="271013"/>
            </a:xfrm>
            <a:custGeom>
              <a:avLst/>
              <a:gdLst/>
              <a:ahLst/>
              <a:cxnLst/>
              <a:rect l="l" t="t" r="r" b="b"/>
              <a:pathLst>
                <a:path w="12223" h="10344" extrusionOk="0">
                  <a:moveTo>
                    <a:pt x="8676" y="1"/>
                  </a:moveTo>
                  <a:cubicBezTo>
                    <a:pt x="7707" y="1"/>
                    <a:pt x="6778" y="394"/>
                    <a:pt x="6107" y="1103"/>
                  </a:cubicBezTo>
                  <a:cubicBezTo>
                    <a:pt x="5428" y="385"/>
                    <a:pt x="4496" y="5"/>
                    <a:pt x="3546" y="5"/>
                  </a:cubicBezTo>
                  <a:cubicBezTo>
                    <a:pt x="3101" y="5"/>
                    <a:pt x="2653" y="88"/>
                    <a:pt x="2225" y="260"/>
                  </a:cubicBezTo>
                  <a:cubicBezTo>
                    <a:pt x="883" y="796"/>
                    <a:pt x="1" y="2100"/>
                    <a:pt x="1" y="3547"/>
                  </a:cubicBezTo>
                  <a:cubicBezTo>
                    <a:pt x="1" y="5541"/>
                    <a:pt x="1372" y="6921"/>
                    <a:pt x="2570" y="7909"/>
                  </a:cubicBezTo>
                  <a:cubicBezTo>
                    <a:pt x="3087" y="8330"/>
                    <a:pt x="3624" y="8733"/>
                    <a:pt x="4180" y="9097"/>
                  </a:cubicBezTo>
                  <a:lnTo>
                    <a:pt x="6107" y="10343"/>
                  </a:lnTo>
                  <a:lnTo>
                    <a:pt x="8033" y="9097"/>
                  </a:lnTo>
                  <a:cubicBezTo>
                    <a:pt x="8589" y="8733"/>
                    <a:pt x="9126" y="8340"/>
                    <a:pt x="9644" y="7909"/>
                  </a:cubicBezTo>
                  <a:cubicBezTo>
                    <a:pt x="10842" y="6931"/>
                    <a:pt x="12222" y="5531"/>
                    <a:pt x="12222" y="3547"/>
                  </a:cubicBezTo>
                  <a:cubicBezTo>
                    <a:pt x="12222" y="1889"/>
                    <a:pt x="11072" y="451"/>
                    <a:pt x="9452" y="87"/>
                  </a:cubicBezTo>
                  <a:cubicBezTo>
                    <a:pt x="9193" y="30"/>
                    <a:pt x="8934" y="1"/>
                    <a:pt x="867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65"/>
            <p:cNvSpPr/>
            <p:nvPr/>
          </p:nvSpPr>
          <p:spPr>
            <a:xfrm>
              <a:off x="8084468" y="2023226"/>
              <a:ext cx="213504" cy="266978"/>
            </a:xfrm>
            <a:custGeom>
              <a:avLst/>
              <a:gdLst/>
              <a:ahLst/>
              <a:cxnLst/>
              <a:rect l="l" t="t" r="r" b="b"/>
              <a:pathLst>
                <a:path w="8149" h="10190" extrusionOk="0">
                  <a:moveTo>
                    <a:pt x="5618" y="0"/>
                  </a:moveTo>
                  <a:lnTo>
                    <a:pt x="5618" y="0"/>
                  </a:lnTo>
                  <a:cubicBezTo>
                    <a:pt x="6020" y="2166"/>
                    <a:pt x="6298" y="7400"/>
                    <a:pt x="1" y="8876"/>
                  </a:cubicBezTo>
                  <a:cubicBezTo>
                    <a:pt x="58" y="8905"/>
                    <a:pt x="87" y="8934"/>
                    <a:pt x="106" y="8943"/>
                  </a:cubicBezTo>
                  <a:lnTo>
                    <a:pt x="2033" y="10189"/>
                  </a:lnTo>
                  <a:lnTo>
                    <a:pt x="3959" y="8943"/>
                  </a:lnTo>
                  <a:cubicBezTo>
                    <a:pt x="4515" y="8579"/>
                    <a:pt x="5052" y="8186"/>
                    <a:pt x="5570" y="7764"/>
                  </a:cubicBezTo>
                  <a:cubicBezTo>
                    <a:pt x="6768" y="6777"/>
                    <a:pt x="8139" y="5387"/>
                    <a:pt x="8139" y="3403"/>
                  </a:cubicBezTo>
                  <a:cubicBezTo>
                    <a:pt x="8148" y="1831"/>
                    <a:pt x="7113" y="451"/>
                    <a:pt x="5618"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65"/>
            <p:cNvSpPr/>
            <p:nvPr/>
          </p:nvSpPr>
          <p:spPr>
            <a:xfrm>
              <a:off x="8182377" y="2136437"/>
              <a:ext cx="95735" cy="76163"/>
            </a:xfrm>
            <a:custGeom>
              <a:avLst/>
              <a:gdLst/>
              <a:ahLst/>
              <a:cxnLst/>
              <a:rect l="l" t="t" r="r" b="b"/>
              <a:pathLst>
                <a:path w="3654" h="2907" extrusionOk="0">
                  <a:moveTo>
                    <a:pt x="2082" y="1"/>
                  </a:moveTo>
                  <a:cubicBezTo>
                    <a:pt x="2076" y="1"/>
                    <a:pt x="2069" y="1"/>
                    <a:pt x="2063" y="2"/>
                  </a:cubicBezTo>
                  <a:cubicBezTo>
                    <a:pt x="1977" y="2"/>
                    <a:pt x="1909" y="60"/>
                    <a:pt x="1881" y="136"/>
                  </a:cubicBezTo>
                  <a:lnTo>
                    <a:pt x="1238" y="2140"/>
                  </a:lnTo>
                  <a:lnTo>
                    <a:pt x="443" y="318"/>
                  </a:lnTo>
                  <a:cubicBezTo>
                    <a:pt x="406" y="231"/>
                    <a:pt x="336" y="194"/>
                    <a:pt x="265" y="194"/>
                  </a:cubicBezTo>
                  <a:cubicBezTo>
                    <a:pt x="134" y="194"/>
                    <a:pt x="1" y="320"/>
                    <a:pt x="69" y="481"/>
                  </a:cubicBezTo>
                  <a:lnTo>
                    <a:pt x="1085" y="2791"/>
                  </a:lnTo>
                  <a:cubicBezTo>
                    <a:pt x="1114" y="2859"/>
                    <a:pt x="1191" y="2906"/>
                    <a:pt x="1267" y="2906"/>
                  </a:cubicBezTo>
                  <a:lnTo>
                    <a:pt x="1277" y="2906"/>
                  </a:lnTo>
                  <a:cubicBezTo>
                    <a:pt x="1363" y="2906"/>
                    <a:pt x="1440" y="2849"/>
                    <a:pt x="1459" y="2772"/>
                  </a:cubicBezTo>
                  <a:lnTo>
                    <a:pt x="2120" y="731"/>
                  </a:lnTo>
                  <a:lnTo>
                    <a:pt x="2657" y="1814"/>
                  </a:lnTo>
                  <a:cubicBezTo>
                    <a:pt x="2686" y="1881"/>
                    <a:pt x="2753" y="1929"/>
                    <a:pt x="2830" y="1929"/>
                  </a:cubicBezTo>
                  <a:lnTo>
                    <a:pt x="3366" y="1929"/>
                  </a:lnTo>
                  <a:cubicBezTo>
                    <a:pt x="3462" y="1795"/>
                    <a:pt x="3558" y="1660"/>
                    <a:pt x="3654" y="1517"/>
                  </a:cubicBezTo>
                  <a:lnTo>
                    <a:pt x="2954" y="1517"/>
                  </a:lnTo>
                  <a:lnTo>
                    <a:pt x="2254" y="108"/>
                  </a:lnTo>
                  <a:cubicBezTo>
                    <a:pt x="2219" y="46"/>
                    <a:pt x="2152" y="1"/>
                    <a:pt x="2082"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65"/>
            <p:cNvSpPr/>
            <p:nvPr/>
          </p:nvSpPr>
          <p:spPr>
            <a:xfrm>
              <a:off x="7997327" y="2098866"/>
              <a:ext cx="191601" cy="125026"/>
            </a:xfrm>
            <a:custGeom>
              <a:avLst/>
              <a:gdLst/>
              <a:ahLst/>
              <a:cxnLst/>
              <a:rect l="l" t="t" r="r" b="b"/>
              <a:pathLst>
                <a:path w="7313" h="4772" extrusionOk="0">
                  <a:moveTo>
                    <a:pt x="6600" y="1"/>
                  </a:moveTo>
                  <a:cubicBezTo>
                    <a:pt x="6523" y="1"/>
                    <a:pt x="6447" y="41"/>
                    <a:pt x="6413" y="123"/>
                  </a:cubicBezTo>
                  <a:lnTo>
                    <a:pt x="5464" y="2471"/>
                  </a:lnTo>
                  <a:lnTo>
                    <a:pt x="4659" y="1129"/>
                  </a:lnTo>
                  <a:cubicBezTo>
                    <a:pt x="4621" y="1062"/>
                    <a:pt x="4555" y="1029"/>
                    <a:pt x="4489" y="1029"/>
                  </a:cubicBezTo>
                  <a:cubicBezTo>
                    <a:pt x="4405" y="1029"/>
                    <a:pt x="4322" y="1081"/>
                    <a:pt x="4295" y="1177"/>
                  </a:cubicBezTo>
                  <a:lnTo>
                    <a:pt x="3480" y="3909"/>
                  </a:lnTo>
                  <a:lnTo>
                    <a:pt x="2445" y="861"/>
                  </a:lnTo>
                  <a:cubicBezTo>
                    <a:pt x="2416" y="784"/>
                    <a:pt x="2349" y="736"/>
                    <a:pt x="2272" y="727"/>
                  </a:cubicBezTo>
                  <a:cubicBezTo>
                    <a:pt x="2186" y="727"/>
                    <a:pt x="2109" y="775"/>
                    <a:pt x="2071" y="851"/>
                  </a:cubicBezTo>
                  <a:lnTo>
                    <a:pt x="1045" y="2951"/>
                  </a:lnTo>
                  <a:lnTo>
                    <a:pt x="0" y="2951"/>
                  </a:lnTo>
                  <a:cubicBezTo>
                    <a:pt x="96" y="3094"/>
                    <a:pt x="192" y="3229"/>
                    <a:pt x="298" y="3363"/>
                  </a:cubicBezTo>
                  <a:lnTo>
                    <a:pt x="1170" y="3363"/>
                  </a:lnTo>
                  <a:cubicBezTo>
                    <a:pt x="1256" y="3353"/>
                    <a:pt x="1323" y="3315"/>
                    <a:pt x="1352" y="3238"/>
                  </a:cubicBezTo>
                  <a:lnTo>
                    <a:pt x="2224" y="1465"/>
                  </a:lnTo>
                  <a:lnTo>
                    <a:pt x="3298" y="4638"/>
                  </a:lnTo>
                  <a:cubicBezTo>
                    <a:pt x="3327" y="4714"/>
                    <a:pt x="3403" y="4772"/>
                    <a:pt x="3490" y="4772"/>
                  </a:cubicBezTo>
                  <a:cubicBezTo>
                    <a:pt x="3576" y="4772"/>
                    <a:pt x="3653" y="4714"/>
                    <a:pt x="3681" y="4628"/>
                  </a:cubicBezTo>
                  <a:lnTo>
                    <a:pt x="4534" y="1733"/>
                  </a:lnTo>
                  <a:lnTo>
                    <a:pt x="5301" y="3027"/>
                  </a:lnTo>
                  <a:cubicBezTo>
                    <a:pt x="5341" y="3094"/>
                    <a:pt x="5409" y="3126"/>
                    <a:pt x="5476" y="3126"/>
                  </a:cubicBezTo>
                  <a:cubicBezTo>
                    <a:pt x="5553" y="3126"/>
                    <a:pt x="5630" y="3085"/>
                    <a:pt x="5665" y="3008"/>
                  </a:cubicBezTo>
                  <a:lnTo>
                    <a:pt x="6595" y="727"/>
                  </a:lnTo>
                  <a:lnTo>
                    <a:pt x="6864" y="1359"/>
                  </a:lnTo>
                  <a:cubicBezTo>
                    <a:pt x="6904" y="1447"/>
                    <a:pt x="6976" y="1484"/>
                    <a:pt x="7048" y="1484"/>
                  </a:cubicBezTo>
                  <a:cubicBezTo>
                    <a:pt x="7181" y="1484"/>
                    <a:pt x="7312" y="1358"/>
                    <a:pt x="7237" y="1196"/>
                  </a:cubicBezTo>
                  <a:lnTo>
                    <a:pt x="6787" y="123"/>
                  </a:lnTo>
                  <a:cubicBezTo>
                    <a:pt x="6753" y="41"/>
                    <a:pt x="6677" y="1"/>
                    <a:pt x="6600"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65"/>
            <p:cNvSpPr/>
            <p:nvPr/>
          </p:nvSpPr>
          <p:spPr>
            <a:xfrm>
              <a:off x="8182220" y="2122917"/>
              <a:ext cx="138100" cy="76373"/>
            </a:xfrm>
            <a:custGeom>
              <a:avLst/>
              <a:gdLst/>
              <a:ahLst/>
              <a:cxnLst/>
              <a:rect l="l" t="t" r="r" b="b"/>
              <a:pathLst>
                <a:path w="5271" h="2915" extrusionOk="0">
                  <a:moveTo>
                    <a:pt x="2059" y="1"/>
                  </a:moveTo>
                  <a:cubicBezTo>
                    <a:pt x="1983" y="10"/>
                    <a:pt x="1915" y="68"/>
                    <a:pt x="1887" y="144"/>
                  </a:cubicBezTo>
                  <a:lnTo>
                    <a:pt x="1244" y="2138"/>
                  </a:lnTo>
                  <a:lnTo>
                    <a:pt x="449" y="326"/>
                  </a:lnTo>
                  <a:cubicBezTo>
                    <a:pt x="408" y="239"/>
                    <a:pt x="336" y="202"/>
                    <a:pt x="264" y="202"/>
                  </a:cubicBezTo>
                  <a:cubicBezTo>
                    <a:pt x="132" y="202"/>
                    <a:pt x="0" y="328"/>
                    <a:pt x="75" y="489"/>
                  </a:cubicBezTo>
                  <a:lnTo>
                    <a:pt x="1081" y="2799"/>
                  </a:lnTo>
                  <a:cubicBezTo>
                    <a:pt x="1120" y="2867"/>
                    <a:pt x="1187" y="2914"/>
                    <a:pt x="1273" y="2914"/>
                  </a:cubicBezTo>
                  <a:lnTo>
                    <a:pt x="1283" y="2914"/>
                  </a:lnTo>
                  <a:cubicBezTo>
                    <a:pt x="1359" y="2905"/>
                    <a:pt x="1436" y="2847"/>
                    <a:pt x="1465" y="2771"/>
                  </a:cubicBezTo>
                  <a:lnTo>
                    <a:pt x="2117" y="739"/>
                  </a:lnTo>
                  <a:lnTo>
                    <a:pt x="2653" y="1812"/>
                  </a:lnTo>
                  <a:cubicBezTo>
                    <a:pt x="2682" y="1879"/>
                    <a:pt x="2759" y="1927"/>
                    <a:pt x="2836" y="1927"/>
                  </a:cubicBezTo>
                  <a:lnTo>
                    <a:pt x="5002" y="1927"/>
                  </a:lnTo>
                  <a:cubicBezTo>
                    <a:pt x="5270" y="1927"/>
                    <a:pt x="5270" y="1525"/>
                    <a:pt x="5002" y="1525"/>
                  </a:cubicBezTo>
                  <a:lnTo>
                    <a:pt x="2960" y="1525"/>
                  </a:lnTo>
                  <a:lnTo>
                    <a:pt x="2260" y="116"/>
                  </a:lnTo>
                  <a:cubicBezTo>
                    <a:pt x="2222" y="39"/>
                    <a:pt x="2145" y="1"/>
                    <a:pt x="205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65"/>
            <p:cNvSpPr/>
            <p:nvPr/>
          </p:nvSpPr>
          <p:spPr>
            <a:xfrm>
              <a:off x="7955145" y="2085504"/>
              <a:ext cx="234123" cy="125341"/>
            </a:xfrm>
            <a:custGeom>
              <a:avLst/>
              <a:gdLst/>
              <a:ahLst/>
              <a:cxnLst/>
              <a:rect l="l" t="t" r="r" b="b"/>
              <a:pathLst>
                <a:path w="8936" h="4784" extrusionOk="0">
                  <a:moveTo>
                    <a:pt x="8205" y="0"/>
                  </a:moveTo>
                  <a:cubicBezTo>
                    <a:pt x="8129" y="0"/>
                    <a:pt x="8052" y="48"/>
                    <a:pt x="8023" y="125"/>
                  </a:cubicBezTo>
                  <a:lnTo>
                    <a:pt x="7074" y="2483"/>
                  </a:lnTo>
                  <a:lnTo>
                    <a:pt x="6279" y="1131"/>
                  </a:lnTo>
                  <a:cubicBezTo>
                    <a:pt x="6244" y="1071"/>
                    <a:pt x="6171" y="1034"/>
                    <a:pt x="6101" y="1034"/>
                  </a:cubicBezTo>
                  <a:cubicBezTo>
                    <a:pt x="6093" y="1034"/>
                    <a:pt x="6085" y="1035"/>
                    <a:pt x="6077" y="1036"/>
                  </a:cubicBezTo>
                  <a:cubicBezTo>
                    <a:pt x="6001" y="1045"/>
                    <a:pt x="5934" y="1103"/>
                    <a:pt x="5905" y="1179"/>
                  </a:cubicBezTo>
                  <a:lnTo>
                    <a:pt x="5100" y="3911"/>
                  </a:lnTo>
                  <a:lnTo>
                    <a:pt x="4064" y="863"/>
                  </a:lnTo>
                  <a:cubicBezTo>
                    <a:pt x="4036" y="786"/>
                    <a:pt x="3969" y="738"/>
                    <a:pt x="3882" y="729"/>
                  </a:cubicBezTo>
                  <a:cubicBezTo>
                    <a:pt x="3806" y="729"/>
                    <a:pt x="3729" y="777"/>
                    <a:pt x="3691" y="853"/>
                  </a:cubicBezTo>
                  <a:lnTo>
                    <a:pt x="2665" y="2953"/>
                  </a:lnTo>
                  <a:lnTo>
                    <a:pt x="269" y="2953"/>
                  </a:lnTo>
                  <a:cubicBezTo>
                    <a:pt x="0" y="2953"/>
                    <a:pt x="0" y="3355"/>
                    <a:pt x="269" y="3355"/>
                  </a:cubicBezTo>
                  <a:lnTo>
                    <a:pt x="2790" y="3355"/>
                  </a:lnTo>
                  <a:cubicBezTo>
                    <a:pt x="2866" y="3355"/>
                    <a:pt x="2943" y="3307"/>
                    <a:pt x="2972" y="3240"/>
                  </a:cubicBezTo>
                  <a:lnTo>
                    <a:pt x="3844" y="1457"/>
                  </a:lnTo>
                  <a:lnTo>
                    <a:pt x="4917" y="4640"/>
                  </a:lnTo>
                  <a:cubicBezTo>
                    <a:pt x="4946" y="4716"/>
                    <a:pt x="5023" y="4774"/>
                    <a:pt x="5109" y="4774"/>
                  </a:cubicBezTo>
                  <a:cubicBezTo>
                    <a:pt x="5109" y="4774"/>
                    <a:pt x="5109" y="4783"/>
                    <a:pt x="5109" y="4783"/>
                  </a:cubicBezTo>
                  <a:cubicBezTo>
                    <a:pt x="5205" y="4774"/>
                    <a:pt x="5282" y="4716"/>
                    <a:pt x="5301" y="4640"/>
                  </a:cubicBezTo>
                  <a:lnTo>
                    <a:pt x="6154" y="1726"/>
                  </a:lnTo>
                  <a:lnTo>
                    <a:pt x="6930" y="3020"/>
                  </a:lnTo>
                  <a:cubicBezTo>
                    <a:pt x="6969" y="3087"/>
                    <a:pt x="7045" y="3125"/>
                    <a:pt x="7113" y="3125"/>
                  </a:cubicBezTo>
                  <a:cubicBezTo>
                    <a:pt x="7189" y="3116"/>
                    <a:pt x="7256" y="3068"/>
                    <a:pt x="7285" y="3000"/>
                  </a:cubicBezTo>
                  <a:lnTo>
                    <a:pt x="8215" y="729"/>
                  </a:lnTo>
                  <a:lnTo>
                    <a:pt x="8493" y="1352"/>
                  </a:lnTo>
                  <a:cubicBezTo>
                    <a:pt x="8530" y="1439"/>
                    <a:pt x="8600" y="1476"/>
                    <a:pt x="8671" y="1476"/>
                  </a:cubicBezTo>
                  <a:cubicBezTo>
                    <a:pt x="8802" y="1476"/>
                    <a:pt x="8935" y="1351"/>
                    <a:pt x="8867" y="1189"/>
                  </a:cubicBezTo>
                  <a:lnTo>
                    <a:pt x="8397" y="125"/>
                  </a:lnTo>
                  <a:cubicBezTo>
                    <a:pt x="8368" y="48"/>
                    <a:pt x="8292" y="0"/>
                    <a:pt x="8205"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0" name="Google Shape;9400;p65"/>
          <p:cNvGrpSpPr/>
          <p:nvPr/>
        </p:nvGrpSpPr>
        <p:grpSpPr>
          <a:xfrm>
            <a:off x="7518155" y="2009471"/>
            <a:ext cx="361927" cy="290270"/>
            <a:chOff x="7518155" y="2009471"/>
            <a:chExt cx="361927" cy="290270"/>
          </a:xfrm>
        </p:grpSpPr>
        <p:sp>
          <p:nvSpPr>
            <p:cNvPr id="9401" name="Google Shape;9401;p65"/>
            <p:cNvSpPr/>
            <p:nvPr/>
          </p:nvSpPr>
          <p:spPr>
            <a:xfrm>
              <a:off x="7518155" y="2133712"/>
              <a:ext cx="361403" cy="166029"/>
            </a:xfrm>
            <a:custGeom>
              <a:avLst/>
              <a:gdLst/>
              <a:ahLst/>
              <a:cxnLst/>
              <a:rect l="l" t="t" r="r" b="b"/>
              <a:pathLst>
                <a:path w="13794" h="6337" extrusionOk="0">
                  <a:moveTo>
                    <a:pt x="3840" y="0"/>
                  </a:moveTo>
                  <a:cubicBezTo>
                    <a:pt x="3835" y="0"/>
                    <a:pt x="3830" y="1"/>
                    <a:pt x="3825" y="1"/>
                  </a:cubicBezTo>
                  <a:lnTo>
                    <a:pt x="442" y="1"/>
                  </a:lnTo>
                  <a:cubicBezTo>
                    <a:pt x="202" y="1"/>
                    <a:pt x="1" y="192"/>
                    <a:pt x="1" y="432"/>
                  </a:cubicBezTo>
                  <a:lnTo>
                    <a:pt x="1" y="5800"/>
                  </a:lnTo>
                  <a:cubicBezTo>
                    <a:pt x="1" y="6097"/>
                    <a:pt x="250" y="6337"/>
                    <a:pt x="547" y="6337"/>
                  </a:cubicBezTo>
                  <a:lnTo>
                    <a:pt x="13248" y="6337"/>
                  </a:lnTo>
                  <a:cubicBezTo>
                    <a:pt x="13545" y="6337"/>
                    <a:pt x="13794" y="6097"/>
                    <a:pt x="13794" y="5800"/>
                  </a:cubicBezTo>
                  <a:lnTo>
                    <a:pt x="13794" y="432"/>
                  </a:lnTo>
                  <a:cubicBezTo>
                    <a:pt x="13794" y="192"/>
                    <a:pt x="13593" y="1"/>
                    <a:pt x="13353" y="1"/>
                  </a:cubicBezTo>
                  <a:lnTo>
                    <a:pt x="9969" y="1"/>
                  </a:lnTo>
                  <a:cubicBezTo>
                    <a:pt x="9586" y="1"/>
                    <a:pt x="9308" y="346"/>
                    <a:pt x="9385" y="720"/>
                  </a:cubicBezTo>
                  <a:cubicBezTo>
                    <a:pt x="9711" y="2282"/>
                    <a:pt x="8532" y="3758"/>
                    <a:pt x="6931" y="3787"/>
                  </a:cubicBezTo>
                  <a:cubicBezTo>
                    <a:pt x="6919" y="3787"/>
                    <a:pt x="6907" y="3787"/>
                    <a:pt x="6896" y="3787"/>
                  </a:cubicBezTo>
                  <a:cubicBezTo>
                    <a:pt x="5493" y="3787"/>
                    <a:pt x="4362" y="2654"/>
                    <a:pt x="4362" y="1247"/>
                  </a:cubicBezTo>
                  <a:cubicBezTo>
                    <a:pt x="4362" y="1065"/>
                    <a:pt x="4372" y="892"/>
                    <a:pt x="4410" y="720"/>
                  </a:cubicBezTo>
                  <a:cubicBezTo>
                    <a:pt x="4486" y="351"/>
                    <a:pt x="4207" y="0"/>
                    <a:pt x="3840" y="0"/>
                  </a:cubicBezTo>
                  <a:close/>
                </a:path>
              </a:pathLst>
            </a:custGeom>
            <a:solidFill>
              <a:srgbClr val="E7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65"/>
            <p:cNvSpPr/>
            <p:nvPr/>
          </p:nvSpPr>
          <p:spPr>
            <a:xfrm>
              <a:off x="7765037" y="2147781"/>
              <a:ext cx="114782" cy="40217"/>
            </a:xfrm>
            <a:custGeom>
              <a:avLst/>
              <a:gdLst/>
              <a:ahLst/>
              <a:cxnLst/>
              <a:rect l="l" t="t" r="r" b="b"/>
              <a:pathLst>
                <a:path w="4381" h="1535" extrusionOk="0">
                  <a:moveTo>
                    <a:pt x="575" y="0"/>
                  </a:moveTo>
                  <a:cubicBezTo>
                    <a:pt x="307" y="0"/>
                    <a:pt x="77" y="173"/>
                    <a:pt x="0" y="432"/>
                  </a:cubicBezTo>
                  <a:cubicBezTo>
                    <a:pt x="0" y="508"/>
                    <a:pt x="10" y="585"/>
                    <a:pt x="10" y="671"/>
                  </a:cubicBezTo>
                  <a:cubicBezTo>
                    <a:pt x="19" y="748"/>
                    <a:pt x="10" y="796"/>
                    <a:pt x="10" y="863"/>
                  </a:cubicBezTo>
                  <a:cubicBezTo>
                    <a:pt x="29" y="997"/>
                    <a:pt x="48" y="1122"/>
                    <a:pt x="48" y="1256"/>
                  </a:cubicBezTo>
                  <a:cubicBezTo>
                    <a:pt x="48" y="1342"/>
                    <a:pt x="38" y="1429"/>
                    <a:pt x="29" y="1515"/>
                  </a:cubicBezTo>
                  <a:lnTo>
                    <a:pt x="48" y="1534"/>
                  </a:lnTo>
                  <a:cubicBezTo>
                    <a:pt x="479" y="1534"/>
                    <a:pt x="479" y="978"/>
                    <a:pt x="920" y="978"/>
                  </a:cubicBezTo>
                  <a:cubicBezTo>
                    <a:pt x="1352" y="978"/>
                    <a:pt x="1352" y="1534"/>
                    <a:pt x="1792" y="1534"/>
                  </a:cubicBezTo>
                  <a:cubicBezTo>
                    <a:pt x="2224" y="1534"/>
                    <a:pt x="2224" y="978"/>
                    <a:pt x="2665" y="978"/>
                  </a:cubicBezTo>
                  <a:cubicBezTo>
                    <a:pt x="3096" y="978"/>
                    <a:pt x="3096" y="1534"/>
                    <a:pt x="3537" y="1534"/>
                  </a:cubicBezTo>
                  <a:cubicBezTo>
                    <a:pt x="3968" y="1534"/>
                    <a:pt x="3968" y="1007"/>
                    <a:pt x="4381" y="978"/>
                  </a:cubicBezTo>
                  <a:lnTo>
                    <a:pt x="4381" y="10"/>
                  </a:lnTo>
                  <a:lnTo>
                    <a:pt x="4371" y="0"/>
                  </a:lnTo>
                  <a:close/>
                </a:path>
              </a:pathLst>
            </a:custGeom>
            <a:solidFill>
              <a:srgbClr val="D0D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65"/>
            <p:cNvSpPr/>
            <p:nvPr/>
          </p:nvSpPr>
          <p:spPr>
            <a:xfrm>
              <a:off x="7518417" y="2147781"/>
              <a:ext cx="114782" cy="40217"/>
            </a:xfrm>
            <a:custGeom>
              <a:avLst/>
              <a:gdLst/>
              <a:ahLst/>
              <a:cxnLst/>
              <a:rect l="l" t="t" r="r" b="b"/>
              <a:pathLst>
                <a:path w="4381" h="1535" extrusionOk="0">
                  <a:moveTo>
                    <a:pt x="0" y="0"/>
                  </a:moveTo>
                  <a:lnTo>
                    <a:pt x="0" y="978"/>
                  </a:lnTo>
                  <a:cubicBezTo>
                    <a:pt x="432" y="978"/>
                    <a:pt x="432" y="1534"/>
                    <a:pt x="863" y="1534"/>
                  </a:cubicBezTo>
                  <a:cubicBezTo>
                    <a:pt x="1304" y="1534"/>
                    <a:pt x="1304" y="978"/>
                    <a:pt x="1735" y="978"/>
                  </a:cubicBezTo>
                  <a:cubicBezTo>
                    <a:pt x="2176" y="978"/>
                    <a:pt x="2176" y="1534"/>
                    <a:pt x="2607" y="1534"/>
                  </a:cubicBezTo>
                  <a:cubicBezTo>
                    <a:pt x="3048" y="1534"/>
                    <a:pt x="3048" y="978"/>
                    <a:pt x="3480" y="978"/>
                  </a:cubicBezTo>
                  <a:cubicBezTo>
                    <a:pt x="3921" y="978"/>
                    <a:pt x="3921" y="1534"/>
                    <a:pt x="4352" y="1534"/>
                  </a:cubicBezTo>
                  <a:lnTo>
                    <a:pt x="4371" y="1505"/>
                  </a:lnTo>
                  <a:cubicBezTo>
                    <a:pt x="4362" y="1419"/>
                    <a:pt x="4352" y="1342"/>
                    <a:pt x="4352" y="1256"/>
                  </a:cubicBezTo>
                  <a:cubicBezTo>
                    <a:pt x="4352" y="1160"/>
                    <a:pt x="4352" y="1074"/>
                    <a:pt x="4371" y="978"/>
                  </a:cubicBezTo>
                  <a:cubicBezTo>
                    <a:pt x="4381" y="892"/>
                    <a:pt x="4352" y="806"/>
                    <a:pt x="4352" y="710"/>
                  </a:cubicBezTo>
                  <a:cubicBezTo>
                    <a:pt x="4352" y="595"/>
                    <a:pt x="4362" y="489"/>
                    <a:pt x="4381" y="374"/>
                  </a:cubicBezTo>
                  <a:cubicBezTo>
                    <a:pt x="4285" y="144"/>
                    <a:pt x="4064" y="0"/>
                    <a:pt x="3825" y="0"/>
                  </a:cubicBezTo>
                  <a:close/>
                </a:path>
              </a:pathLst>
            </a:custGeom>
            <a:solidFill>
              <a:srgbClr val="D0D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65"/>
            <p:cNvSpPr/>
            <p:nvPr/>
          </p:nvSpPr>
          <p:spPr>
            <a:xfrm>
              <a:off x="7518417" y="2133712"/>
              <a:ext cx="117533" cy="39955"/>
            </a:xfrm>
            <a:custGeom>
              <a:avLst/>
              <a:gdLst/>
              <a:ahLst/>
              <a:cxnLst/>
              <a:rect l="l" t="t" r="r" b="b"/>
              <a:pathLst>
                <a:path w="4486" h="1525" extrusionOk="0">
                  <a:moveTo>
                    <a:pt x="3830" y="0"/>
                  </a:moveTo>
                  <a:cubicBezTo>
                    <a:pt x="3825" y="0"/>
                    <a:pt x="3820" y="1"/>
                    <a:pt x="3815" y="1"/>
                  </a:cubicBezTo>
                  <a:lnTo>
                    <a:pt x="432" y="1"/>
                  </a:lnTo>
                  <a:cubicBezTo>
                    <a:pt x="192" y="1"/>
                    <a:pt x="0" y="192"/>
                    <a:pt x="0" y="442"/>
                  </a:cubicBezTo>
                  <a:lnTo>
                    <a:pt x="0" y="969"/>
                  </a:lnTo>
                  <a:cubicBezTo>
                    <a:pt x="432" y="969"/>
                    <a:pt x="432" y="1525"/>
                    <a:pt x="863" y="1525"/>
                  </a:cubicBezTo>
                  <a:cubicBezTo>
                    <a:pt x="1304" y="1525"/>
                    <a:pt x="1304" y="969"/>
                    <a:pt x="1735" y="969"/>
                  </a:cubicBezTo>
                  <a:cubicBezTo>
                    <a:pt x="2176" y="969"/>
                    <a:pt x="2176" y="1525"/>
                    <a:pt x="2607" y="1525"/>
                  </a:cubicBezTo>
                  <a:cubicBezTo>
                    <a:pt x="3048" y="1525"/>
                    <a:pt x="3048" y="969"/>
                    <a:pt x="3480" y="969"/>
                  </a:cubicBezTo>
                  <a:cubicBezTo>
                    <a:pt x="3921" y="969"/>
                    <a:pt x="3921" y="1525"/>
                    <a:pt x="4352" y="1525"/>
                  </a:cubicBezTo>
                  <a:lnTo>
                    <a:pt x="4371" y="1506"/>
                  </a:lnTo>
                  <a:cubicBezTo>
                    <a:pt x="4362" y="1419"/>
                    <a:pt x="4352" y="1333"/>
                    <a:pt x="4352" y="1247"/>
                  </a:cubicBezTo>
                  <a:cubicBezTo>
                    <a:pt x="4352" y="1074"/>
                    <a:pt x="4371" y="892"/>
                    <a:pt x="4409" y="720"/>
                  </a:cubicBezTo>
                  <a:cubicBezTo>
                    <a:pt x="4485" y="351"/>
                    <a:pt x="4206" y="0"/>
                    <a:pt x="3830"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65"/>
            <p:cNvSpPr/>
            <p:nvPr/>
          </p:nvSpPr>
          <p:spPr>
            <a:xfrm>
              <a:off x="7762548" y="2133712"/>
              <a:ext cx="117533" cy="39955"/>
            </a:xfrm>
            <a:custGeom>
              <a:avLst/>
              <a:gdLst/>
              <a:ahLst/>
              <a:cxnLst/>
              <a:rect l="l" t="t" r="r" b="b"/>
              <a:pathLst>
                <a:path w="4486" h="1525" extrusionOk="0">
                  <a:moveTo>
                    <a:pt x="655" y="0"/>
                  </a:moveTo>
                  <a:cubicBezTo>
                    <a:pt x="279" y="0"/>
                    <a:pt x="0" y="351"/>
                    <a:pt x="76" y="720"/>
                  </a:cubicBezTo>
                  <a:cubicBezTo>
                    <a:pt x="114" y="892"/>
                    <a:pt x="133" y="1074"/>
                    <a:pt x="133" y="1247"/>
                  </a:cubicBezTo>
                  <a:cubicBezTo>
                    <a:pt x="133" y="1333"/>
                    <a:pt x="124" y="1419"/>
                    <a:pt x="114" y="1506"/>
                  </a:cubicBezTo>
                  <a:lnTo>
                    <a:pt x="133" y="1525"/>
                  </a:lnTo>
                  <a:cubicBezTo>
                    <a:pt x="565" y="1525"/>
                    <a:pt x="565" y="969"/>
                    <a:pt x="1006" y="969"/>
                  </a:cubicBezTo>
                  <a:cubicBezTo>
                    <a:pt x="1437" y="969"/>
                    <a:pt x="1437" y="1525"/>
                    <a:pt x="1878" y="1525"/>
                  </a:cubicBezTo>
                  <a:cubicBezTo>
                    <a:pt x="2309" y="1525"/>
                    <a:pt x="2309" y="969"/>
                    <a:pt x="2750" y="969"/>
                  </a:cubicBezTo>
                  <a:cubicBezTo>
                    <a:pt x="3182" y="969"/>
                    <a:pt x="3182" y="1525"/>
                    <a:pt x="3622" y="1525"/>
                  </a:cubicBezTo>
                  <a:cubicBezTo>
                    <a:pt x="4054" y="1525"/>
                    <a:pt x="4054" y="969"/>
                    <a:pt x="4485" y="969"/>
                  </a:cubicBezTo>
                  <a:lnTo>
                    <a:pt x="4485" y="442"/>
                  </a:lnTo>
                  <a:cubicBezTo>
                    <a:pt x="4485" y="192"/>
                    <a:pt x="4293" y="1"/>
                    <a:pt x="4054" y="1"/>
                  </a:cubicBezTo>
                  <a:lnTo>
                    <a:pt x="670" y="1"/>
                  </a:lnTo>
                  <a:cubicBezTo>
                    <a:pt x="665" y="1"/>
                    <a:pt x="660" y="0"/>
                    <a:pt x="655"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65"/>
            <p:cNvSpPr/>
            <p:nvPr/>
          </p:nvSpPr>
          <p:spPr>
            <a:xfrm>
              <a:off x="7604536" y="2228896"/>
              <a:ext cx="22139" cy="18916"/>
            </a:xfrm>
            <a:custGeom>
              <a:avLst/>
              <a:gdLst/>
              <a:ahLst/>
              <a:cxnLst/>
              <a:rect l="l" t="t" r="r" b="b"/>
              <a:pathLst>
                <a:path w="845" h="722" extrusionOk="0">
                  <a:moveTo>
                    <a:pt x="480" y="1"/>
                  </a:moveTo>
                  <a:cubicBezTo>
                    <a:pt x="164" y="1"/>
                    <a:pt x="1" y="384"/>
                    <a:pt x="221" y="614"/>
                  </a:cubicBezTo>
                  <a:cubicBezTo>
                    <a:pt x="296" y="689"/>
                    <a:pt x="388" y="722"/>
                    <a:pt x="478" y="722"/>
                  </a:cubicBezTo>
                  <a:cubicBezTo>
                    <a:pt x="665" y="722"/>
                    <a:pt x="844" y="578"/>
                    <a:pt x="844" y="365"/>
                  </a:cubicBezTo>
                  <a:cubicBezTo>
                    <a:pt x="844" y="163"/>
                    <a:pt x="682"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65"/>
            <p:cNvSpPr/>
            <p:nvPr/>
          </p:nvSpPr>
          <p:spPr>
            <a:xfrm>
              <a:off x="7526696" y="2253000"/>
              <a:ext cx="22113" cy="18916"/>
            </a:xfrm>
            <a:custGeom>
              <a:avLst/>
              <a:gdLst/>
              <a:ahLst/>
              <a:cxnLst/>
              <a:rect l="l" t="t" r="r" b="b"/>
              <a:pathLst>
                <a:path w="844" h="722" extrusionOk="0">
                  <a:moveTo>
                    <a:pt x="480" y="1"/>
                  </a:moveTo>
                  <a:cubicBezTo>
                    <a:pt x="163" y="1"/>
                    <a:pt x="0" y="384"/>
                    <a:pt x="231" y="614"/>
                  </a:cubicBezTo>
                  <a:cubicBezTo>
                    <a:pt x="302" y="689"/>
                    <a:pt x="391" y="722"/>
                    <a:pt x="479" y="722"/>
                  </a:cubicBezTo>
                  <a:cubicBezTo>
                    <a:pt x="664" y="722"/>
                    <a:pt x="844" y="576"/>
                    <a:pt x="844" y="355"/>
                  </a:cubicBezTo>
                  <a:cubicBezTo>
                    <a:pt x="844" y="164"/>
                    <a:pt x="681"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65"/>
            <p:cNvSpPr/>
            <p:nvPr/>
          </p:nvSpPr>
          <p:spPr>
            <a:xfrm>
              <a:off x="7550564" y="2206286"/>
              <a:ext cx="22113" cy="18943"/>
            </a:xfrm>
            <a:custGeom>
              <a:avLst/>
              <a:gdLst/>
              <a:ahLst/>
              <a:cxnLst/>
              <a:rect l="l" t="t" r="r" b="b"/>
              <a:pathLst>
                <a:path w="844" h="723" extrusionOk="0">
                  <a:moveTo>
                    <a:pt x="489" y="1"/>
                  </a:moveTo>
                  <a:cubicBezTo>
                    <a:pt x="163" y="1"/>
                    <a:pt x="0" y="394"/>
                    <a:pt x="230" y="614"/>
                  </a:cubicBezTo>
                  <a:cubicBezTo>
                    <a:pt x="305" y="689"/>
                    <a:pt x="396" y="722"/>
                    <a:pt x="484" y="722"/>
                  </a:cubicBezTo>
                  <a:cubicBezTo>
                    <a:pt x="669" y="722"/>
                    <a:pt x="844" y="579"/>
                    <a:pt x="844" y="365"/>
                  </a:cubicBezTo>
                  <a:cubicBezTo>
                    <a:pt x="844" y="164"/>
                    <a:pt x="681" y="1"/>
                    <a:pt x="48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65"/>
            <p:cNvSpPr/>
            <p:nvPr/>
          </p:nvSpPr>
          <p:spPr>
            <a:xfrm>
              <a:off x="7768286" y="2228896"/>
              <a:ext cx="21877" cy="18916"/>
            </a:xfrm>
            <a:custGeom>
              <a:avLst/>
              <a:gdLst/>
              <a:ahLst/>
              <a:cxnLst/>
              <a:rect l="l" t="t" r="r" b="b"/>
              <a:pathLst>
                <a:path w="835" h="722" extrusionOk="0">
                  <a:moveTo>
                    <a:pt x="480" y="1"/>
                  </a:moveTo>
                  <a:cubicBezTo>
                    <a:pt x="154" y="1"/>
                    <a:pt x="1" y="384"/>
                    <a:pt x="221" y="614"/>
                  </a:cubicBezTo>
                  <a:cubicBezTo>
                    <a:pt x="296" y="689"/>
                    <a:pt x="387" y="722"/>
                    <a:pt x="475" y="722"/>
                  </a:cubicBezTo>
                  <a:cubicBezTo>
                    <a:pt x="660" y="722"/>
                    <a:pt x="835" y="578"/>
                    <a:pt x="835" y="365"/>
                  </a:cubicBezTo>
                  <a:cubicBezTo>
                    <a:pt x="835" y="163"/>
                    <a:pt x="672"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65"/>
            <p:cNvSpPr/>
            <p:nvPr/>
          </p:nvSpPr>
          <p:spPr>
            <a:xfrm>
              <a:off x="7845891" y="2253000"/>
              <a:ext cx="22113" cy="18916"/>
            </a:xfrm>
            <a:custGeom>
              <a:avLst/>
              <a:gdLst/>
              <a:ahLst/>
              <a:cxnLst/>
              <a:rect l="l" t="t" r="r" b="b"/>
              <a:pathLst>
                <a:path w="844" h="722" extrusionOk="0">
                  <a:moveTo>
                    <a:pt x="489" y="1"/>
                  </a:moveTo>
                  <a:cubicBezTo>
                    <a:pt x="163" y="1"/>
                    <a:pt x="1" y="384"/>
                    <a:pt x="231" y="614"/>
                  </a:cubicBezTo>
                  <a:cubicBezTo>
                    <a:pt x="305" y="689"/>
                    <a:pt x="395" y="722"/>
                    <a:pt x="484" y="722"/>
                  </a:cubicBezTo>
                  <a:cubicBezTo>
                    <a:pt x="668" y="722"/>
                    <a:pt x="844" y="576"/>
                    <a:pt x="844" y="355"/>
                  </a:cubicBezTo>
                  <a:cubicBezTo>
                    <a:pt x="844" y="164"/>
                    <a:pt x="681" y="1"/>
                    <a:pt x="489"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65"/>
            <p:cNvSpPr/>
            <p:nvPr/>
          </p:nvSpPr>
          <p:spPr>
            <a:xfrm>
              <a:off x="7822022" y="2206286"/>
              <a:ext cx="22139" cy="18943"/>
            </a:xfrm>
            <a:custGeom>
              <a:avLst/>
              <a:gdLst/>
              <a:ahLst/>
              <a:cxnLst/>
              <a:rect l="l" t="t" r="r" b="b"/>
              <a:pathLst>
                <a:path w="845" h="723" extrusionOk="0">
                  <a:moveTo>
                    <a:pt x="480" y="1"/>
                  </a:moveTo>
                  <a:cubicBezTo>
                    <a:pt x="164" y="1"/>
                    <a:pt x="1" y="394"/>
                    <a:pt x="221" y="614"/>
                  </a:cubicBezTo>
                  <a:cubicBezTo>
                    <a:pt x="296" y="689"/>
                    <a:pt x="388" y="722"/>
                    <a:pt x="478" y="722"/>
                  </a:cubicBezTo>
                  <a:cubicBezTo>
                    <a:pt x="665" y="722"/>
                    <a:pt x="844" y="579"/>
                    <a:pt x="844" y="365"/>
                  </a:cubicBezTo>
                  <a:cubicBezTo>
                    <a:pt x="844" y="164"/>
                    <a:pt x="681" y="1"/>
                    <a:pt x="480"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65"/>
            <p:cNvSpPr/>
            <p:nvPr/>
          </p:nvSpPr>
          <p:spPr>
            <a:xfrm>
              <a:off x="7636500" y="2009471"/>
              <a:ext cx="125026" cy="206901"/>
            </a:xfrm>
            <a:custGeom>
              <a:avLst/>
              <a:gdLst/>
              <a:ahLst/>
              <a:cxnLst/>
              <a:rect l="l" t="t" r="r" b="b"/>
              <a:pathLst>
                <a:path w="4772" h="7897" extrusionOk="0">
                  <a:moveTo>
                    <a:pt x="2380" y="0"/>
                  </a:moveTo>
                  <a:cubicBezTo>
                    <a:pt x="2318" y="0"/>
                    <a:pt x="2256" y="41"/>
                    <a:pt x="2241" y="123"/>
                  </a:cubicBezTo>
                  <a:lnTo>
                    <a:pt x="1762" y="3113"/>
                  </a:lnTo>
                  <a:cubicBezTo>
                    <a:pt x="1647" y="3784"/>
                    <a:pt x="1369" y="4407"/>
                    <a:pt x="947" y="4934"/>
                  </a:cubicBezTo>
                  <a:cubicBezTo>
                    <a:pt x="1" y="6129"/>
                    <a:pt x="856" y="7896"/>
                    <a:pt x="2382" y="7896"/>
                  </a:cubicBezTo>
                  <a:cubicBezTo>
                    <a:pt x="2386" y="7896"/>
                    <a:pt x="2391" y="7896"/>
                    <a:pt x="2395" y="7896"/>
                  </a:cubicBezTo>
                  <a:cubicBezTo>
                    <a:pt x="3928" y="7887"/>
                    <a:pt x="4772" y="6113"/>
                    <a:pt x="3804" y="4915"/>
                  </a:cubicBezTo>
                  <a:cubicBezTo>
                    <a:pt x="3449" y="4474"/>
                    <a:pt x="3190" y="3957"/>
                    <a:pt x="3056" y="3410"/>
                  </a:cubicBezTo>
                  <a:lnTo>
                    <a:pt x="2874" y="2356"/>
                  </a:lnTo>
                  <a:lnTo>
                    <a:pt x="2519" y="123"/>
                  </a:lnTo>
                  <a:cubicBezTo>
                    <a:pt x="2505" y="41"/>
                    <a:pt x="2443" y="0"/>
                    <a:pt x="2380"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65"/>
            <p:cNvSpPr/>
            <p:nvPr/>
          </p:nvSpPr>
          <p:spPr>
            <a:xfrm>
              <a:off x="7688167" y="2009471"/>
              <a:ext cx="73412" cy="206639"/>
            </a:xfrm>
            <a:custGeom>
              <a:avLst/>
              <a:gdLst/>
              <a:ahLst/>
              <a:cxnLst/>
              <a:rect l="l" t="t" r="r" b="b"/>
              <a:pathLst>
                <a:path w="2802" h="7887" extrusionOk="0">
                  <a:moveTo>
                    <a:pt x="408" y="0"/>
                  </a:moveTo>
                  <a:cubicBezTo>
                    <a:pt x="346" y="0"/>
                    <a:pt x="284" y="41"/>
                    <a:pt x="269" y="123"/>
                  </a:cubicBezTo>
                  <a:lnTo>
                    <a:pt x="1" y="1800"/>
                  </a:lnTo>
                  <a:lnTo>
                    <a:pt x="87" y="2356"/>
                  </a:lnTo>
                  <a:lnTo>
                    <a:pt x="269" y="3401"/>
                  </a:lnTo>
                  <a:cubicBezTo>
                    <a:pt x="403" y="3957"/>
                    <a:pt x="653" y="4474"/>
                    <a:pt x="1017" y="4915"/>
                  </a:cubicBezTo>
                  <a:cubicBezTo>
                    <a:pt x="1860" y="5960"/>
                    <a:pt x="1314" y="7542"/>
                    <a:pt x="1" y="7839"/>
                  </a:cubicBezTo>
                  <a:cubicBezTo>
                    <a:pt x="125" y="7867"/>
                    <a:pt x="260" y="7887"/>
                    <a:pt x="384" y="7887"/>
                  </a:cubicBezTo>
                  <a:cubicBezTo>
                    <a:pt x="396" y="7887"/>
                    <a:pt x="409" y="7887"/>
                    <a:pt x="421" y="7887"/>
                  </a:cubicBezTo>
                  <a:cubicBezTo>
                    <a:pt x="1941" y="7887"/>
                    <a:pt x="2802" y="6104"/>
                    <a:pt x="1832" y="4915"/>
                  </a:cubicBezTo>
                  <a:cubicBezTo>
                    <a:pt x="1477" y="4474"/>
                    <a:pt x="1218" y="3957"/>
                    <a:pt x="1094" y="3410"/>
                  </a:cubicBezTo>
                  <a:lnTo>
                    <a:pt x="911" y="2356"/>
                  </a:lnTo>
                  <a:lnTo>
                    <a:pt x="547" y="123"/>
                  </a:lnTo>
                  <a:cubicBezTo>
                    <a:pt x="533" y="41"/>
                    <a:pt x="471" y="0"/>
                    <a:pt x="408"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4" name="Google Shape;9414;p65"/>
          <p:cNvGrpSpPr/>
          <p:nvPr/>
        </p:nvGrpSpPr>
        <p:grpSpPr>
          <a:xfrm>
            <a:off x="7079672" y="1991053"/>
            <a:ext cx="362163" cy="327264"/>
            <a:chOff x="7079672" y="1991053"/>
            <a:chExt cx="362163" cy="327264"/>
          </a:xfrm>
        </p:grpSpPr>
        <p:sp>
          <p:nvSpPr>
            <p:cNvPr id="9415" name="Google Shape;9415;p65"/>
            <p:cNvSpPr/>
            <p:nvPr/>
          </p:nvSpPr>
          <p:spPr>
            <a:xfrm>
              <a:off x="7418202" y="2117651"/>
              <a:ext cx="23632" cy="200666"/>
            </a:xfrm>
            <a:custGeom>
              <a:avLst/>
              <a:gdLst/>
              <a:ahLst/>
              <a:cxnLst/>
              <a:rect l="l" t="t" r="r" b="b"/>
              <a:pathLst>
                <a:path w="902" h="7659" extrusionOk="0">
                  <a:moveTo>
                    <a:pt x="442" y="0"/>
                  </a:moveTo>
                  <a:cubicBezTo>
                    <a:pt x="192" y="0"/>
                    <a:pt x="1" y="202"/>
                    <a:pt x="1" y="441"/>
                  </a:cubicBezTo>
                  <a:lnTo>
                    <a:pt x="1" y="7544"/>
                  </a:lnTo>
                  <a:cubicBezTo>
                    <a:pt x="1" y="7611"/>
                    <a:pt x="58" y="7659"/>
                    <a:pt x="125" y="7659"/>
                  </a:cubicBezTo>
                  <a:lnTo>
                    <a:pt x="777" y="7659"/>
                  </a:lnTo>
                  <a:cubicBezTo>
                    <a:pt x="844" y="7659"/>
                    <a:pt x="902" y="7611"/>
                    <a:pt x="902" y="7534"/>
                  </a:cubicBezTo>
                  <a:lnTo>
                    <a:pt x="902" y="441"/>
                  </a:lnTo>
                  <a:cubicBezTo>
                    <a:pt x="902" y="202"/>
                    <a:pt x="710" y="0"/>
                    <a:pt x="461"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65"/>
            <p:cNvSpPr/>
            <p:nvPr/>
          </p:nvSpPr>
          <p:spPr>
            <a:xfrm>
              <a:off x="7423992" y="2117651"/>
              <a:ext cx="17842" cy="200666"/>
            </a:xfrm>
            <a:custGeom>
              <a:avLst/>
              <a:gdLst/>
              <a:ahLst/>
              <a:cxnLst/>
              <a:rect l="l" t="t" r="r" b="b"/>
              <a:pathLst>
                <a:path w="681" h="7659" extrusionOk="0">
                  <a:moveTo>
                    <a:pt x="259" y="0"/>
                  </a:moveTo>
                  <a:cubicBezTo>
                    <a:pt x="173" y="0"/>
                    <a:pt x="77" y="19"/>
                    <a:pt x="0" y="58"/>
                  </a:cubicBezTo>
                  <a:cubicBezTo>
                    <a:pt x="144" y="144"/>
                    <a:pt x="221" y="288"/>
                    <a:pt x="221" y="451"/>
                  </a:cubicBezTo>
                  <a:lnTo>
                    <a:pt x="221" y="7659"/>
                  </a:lnTo>
                  <a:lnTo>
                    <a:pt x="546" y="7659"/>
                  </a:lnTo>
                  <a:cubicBezTo>
                    <a:pt x="623" y="7659"/>
                    <a:pt x="671" y="7601"/>
                    <a:pt x="681" y="7534"/>
                  </a:cubicBezTo>
                  <a:lnTo>
                    <a:pt x="681" y="470"/>
                  </a:lnTo>
                  <a:cubicBezTo>
                    <a:pt x="681" y="230"/>
                    <a:pt x="498" y="29"/>
                    <a:pt x="259"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65"/>
            <p:cNvSpPr/>
            <p:nvPr/>
          </p:nvSpPr>
          <p:spPr>
            <a:xfrm>
              <a:off x="7103540" y="2161353"/>
              <a:ext cx="104748" cy="94687"/>
            </a:xfrm>
            <a:custGeom>
              <a:avLst/>
              <a:gdLst/>
              <a:ahLst/>
              <a:cxnLst/>
              <a:rect l="l" t="t" r="r" b="b"/>
              <a:pathLst>
                <a:path w="3998" h="3614" extrusionOk="0">
                  <a:moveTo>
                    <a:pt x="0" y="0"/>
                  </a:moveTo>
                  <a:lnTo>
                    <a:pt x="0" y="3614"/>
                  </a:lnTo>
                  <a:lnTo>
                    <a:pt x="3997" y="3614"/>
                  </a:lnTo>
                  <a:lnTo>
                    <a:pt x="3997" y="0"/>
                  </a:lnTo>
                  <a:close/>
                </a:path>
              </a:pathLst>
            </a:custGeom>
            <a:solidFill>
              <a:srgbClr val="D2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65"/>
            <p:cNvSpPr/>
            <p:nvPr/>
          </p:nvSpPr>
          <p:spPr>
            <a:xfrm>
              <a:off x="7190419" y="2161353"/>
              <a:ext cx="17868" cy="94687"/>
            </a:xfrm>
            <a:custGeom>
              <a:avLst/>
              <a:gdLst/>
              <a:ahLst/>
              <a:cxnLst/>
              <a:rect l="l" t="t" r="r" b="b"/>
              <a:pathLst>
                <a:path w="682" h="3614" extrusionOk="0">
                  <a:moveTo>
                    <a:pt x="1" y="0"/>
                  </a:moveTo>
                  <a:lnTo>
                    <a:pt x="1" y="3614"/>
                  </a:lnTo>
                  <a:lnTo>
                    <a:pt x="681" y="3614"/>
                  </a:lnTo>
                  <a:lnTo>
                    <a:pt x="681" y="0"/>
                  </a:lnTo>
                  <a:close/>
                </a:path>
              </a:pathLst>
            </a:custGeom>
            <a:solidFill>
              <a:srgbClr val="CFD5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65"/>
            <p:cNvSpPr/>
            <p:nvPr/>
          </p:nvSpPr>
          <p:spPr>
            <a:xfrm>
              <a:off x="7103540" y="2090010"/>
              <a:ext cx="71343" cy="71369"/>
            </a:xfrm>
            <a:custGeom>
              <a:avLst/>
              <a:gdLst/>
              <a:ahLst/>
              <a:cxnLst/>
              <a:rect l="l" t="t" r="r" b="b"/>
              <a:pathLst>
                <a:path w="2723" h="2724" extrusionOk="0">
                  <a:moveTo>
                    <a:pt x="0" y="1"/>
                  </a:moveTo>
                  <a:lnTo>
                    <a:pt x="0" y="2723"/>
                  </a:lnTo>
                  <a:lnTo>
                    <a:pt x="2722" y="2723"/>
                  </a:lnTo>
                  <a:lnTo>
                    <a:pt x="2722" y="2646"/>
                  </a:lnTo>
                  <a:cubicBezTo>
                    <a:pt x="2722" y="1189"/>
                    <a:pt x="1534" y="1"/>
                    <a:pt x="77" y="1"/>
                  </a:cubicBezTo>
                  <a:close/>
                </a:path>
              </a:pathLst>
            </a:custGeom>
            <a:solidFill>
              <a:srgbClr val="D9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65"/>
            <p:cNvSpPr/>
            <p:nvPr/>
          </p:nvSpPr>
          <p:spPr>
            <a:xfrm>
              <a:off x="7103540" y="2090010"/>
              <a:ext cx="71343" cy="71369"/>
            </a:xfrm>
            <a:custGeom>
              <a:avLst/>
              <a:gdLst/>
              <a:ahLst/>
              <a:cxnLst/>
              <a:rect l="l" t="t" r="r" b="b"/>
              <a:pathLst>
                <a:path w="2723" h="2724" extrusionOk="0">
                  <a:moveTo>
                    <a:pt x="0" y="1"/>
                  </a:moveTo>
                  <a:lnTo>
                    <a:pt x="0" y="528"/>
                  </a:lnTo>
                  <a:cubicBezTo>
                    <a:pt x="1112" y="739"/>
                    <a:pt x="1984" y="1611"/>
                    <a:pt x="2195" y="2723"/>
                  </a:cubicBezTo>
                  <a:lnTo>
                    <a:pt x="2722" y="2723"/>
                  </a:lnTo>
                  <a:cubicBezTo>
                    <a:pt x="2722" y="1218"/>
                    <a:pt x="1505" y="1"/>
                    <a:pt x="0" y="1"/>
                  </a:cubicBezTo>
                  <a:close/>
                </a:path>
              </a:pathLst>
            </a:custGeom>
            <a:solidFill>
              <a:srgbClr val="C7C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65"/>
            <p:cNvSpPr/>
            <p:nvPr/>
          </p:nvSpPr>
          <p:spPr>
            <a:xfrm>
              <a:off x="7139198" y="2256013"/>
              <a:ext cx="16847" cy="62304"/>
            </a:xfrm>
            <a:custGeom>
              <a:avLst/>
              <a:gdLst/>
              <a:ahLst/>
              <a:cxnLst/>
              <a:rect l="l" t="t" r="r" b="b"/>
              <a:pathLst>
                <a:path w="643" h="2378" extrusionOk="0">
                  <a:moveTo>
                    <a:pt x="0" y="1"/>
                  </a:moveTo>
                  <a:lnTo>
                    <a:pt x="0" y="2282"/>
                  </a:lnTo>
                  <a:cubicBezTo>
                    <a:pt x="0" y="2330"/>
                    <a:pt x="48" y="2378"/>
                    <a:pt x="106" y="2378"/>
                  </a:cubicBezTo>
                  <a:lnTo>
                    <a:pt x="537" y="2378"/>
                  </a:lnTo>
                  <a:cubicBezTo>
                    <a:pt x="595" y="2378"/>
                    <a:pt x="633" y="2330"/>
                    <a:pt x="642" y="2282"/>
                  </a:cubicBezTo>
                  <a:lnTo>
                    <a:pt x="642" y="1"/>
                  </a:ln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65"/>
            <p:cNvSpPr/>
            <p:nvPr/>
          </p:nvSpPr>
          <p:spPr>
            <a:xfrm>
              <a:off x="7193930" y="2002424"/>
              <a:ext cx="11083" cy="38147"/>
            </a:xfrm>
            <a:custGeom>
              <a:avLst/>
              <a:gdLst/>
              <a:ahLst/>
              <a:cxnLst/>
              <a:rect l="l" t="t" r="r" b="b"/>
              <a:pathLst>
                <a:path w="423" h="1456" extrusionOk="0">
                  <a:moveTo>
                    <a:pt x="212" y="1"/>
                  </a:moveTo>
                  <a:cubicBezTo>
                    <a:pt x="106" y="1"/>
                    <a:pt x="1" y="70"/>
                    <a:pt x="1" y="209"/>
                  </a:cubicBezTo>
                  <a:lnTo>
                    <a:pt x="1" y="1245"/>
                  </a:lnTo>
                  <a:cubicBezTo>
                    <a:pt x="1" y="1360"/>
                    <a:pt x="87" y="1456"/>
                    <a:pt x="212" y="1456"/>
                  </a:cubicBezTo>
                  <a:cubicBezTo>
                    <a:pt x="327" y="1456"/>
                    <a:pt x="413" y="1360"/>
                    <a:pt x="423" y="1245"/>
                  </a:cubicBezTo>
                  <a:lnTo>
                    <a:pt x="423" y="209"/>
                  </a:lnTo>
                  <a:cubicBezTo>
                    <a:pt x="423" y="70"/>
                    <a:pt x="317" y="1"/>
                    <a:pt x="212" y="1"/>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65"/>
            <p:cNvSpPr/>
            <p:nvPr/>
          </p:nvSpPr>
          <p:spPr>
            <a:xfrm>
              <a:off x="7193930" y="2072063"/>
              <a:ext cx="11083" cy="47108"/>
            </a:xfrm>
            <a:custGeom>
              <a:avLst/>
              <a:gdLst/>
              <a:ahLst/>
              <a:cxnLst/>
              <a:rect l="l" t="t" r="r" b="b"/>
              <a:pathLst>
                <a:path w="423" h="1798" extrusionOk="0">
                  <a:moveTo>
                    <a:pt x="212" y="0"/>
                  </a:moveTo>
                  <a:cubicBezTo>
                    <a:pt x="106" y="0"/>
                    <a:pt x="1" y="72"/>
                    <a:pt x="1" y="216"/>
                  </a:cubicBezTo>
                  <a:lnTo>
                    <a:pt x="1" y="1587"/>
                  </a:lnTo>
                  <a:cubicBezTo>
                    <a:pt x="1" y="1702"/>
                    <a:pt x="87" y="1798"/>
                    <a:pt x="212" y="1798"/>
                  </a:cubicBezTo>
                  <a:cubicBezTo>
                    <a:pt x="317" y="1798"/>
                    <a:pt x="413" y="1702"/>
                    <a:pt x="423" y="1587"/>
                  </a:cubicBezTo>
                  <a:lnTo>
                    <a:pt x="423" y="216"/>
                  </a:lnTo>
                  <a:cubicBezTo>
                    <a:pt x="423" y="72"/>
                    <a:pt x="317" y="0"/>
                    <a:pt x="212" y="0"/>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65"/>
            <p:cNvSpPr/>
            <p:nvPr/>
          </p:nvSpPr>
          <p:spPr>
            <a:xfrm>
              <a:off x="7177371" y="2029488"/>
              <a:ext cx="43964" cy="47998"/>
            </a:xfrm>
            <a:custGeom>
              <a:avLst/>
              <a:gdLst/>
              <a:ahLst/>
              <a:cxnLst/>
              <a:rect l="l" t="t" r="r" b="b"/>
              <a:pathLst>
                <a:path w="1678" h="1832" extrusionOk="0">
                  <a:moveTo>
                    <a:pt x="253" y="0"/>
                  </a:moveTo>
                  <a:cubicBezTo>
                    <a:pt x="108" y="0"/>
                    <a:pt x="1" y="130"/>
                    <a:pt x="10" y="269"/>
                  </a:cubicBezTo>
                  <a:lnTo>
                    <a:pt x="134" y="1573"/>
                  </a:lnTo>
                  <a:cubicBezTo>
                    <a:pt x="144" y="1717"/>
                    <a:pt x="269" y="1832"/>
                    <a:pt x="412" y="1832"/>
                  </a:cubicBezTo>
                  <a:lnTo>
                    <a:pt x="1265" y="1832"/>
                  </a:lnTo>
                  <a:cubicBezTo>
                    <a:pt x="1409" y="1832"/>
                    <a:pt x="1534" y="1717"/>
                    <a:pt x="1543" y="1573"/>
                  </a:cubicBezTo>
                  <a:lnTo>
                    <a:pt x="1668" y="269"/>
                  </a:lnTo>
                  <a:cubicBezTo>
                    <a:pt x="1678" y="125"/>
                    <a:pt x="1563" y="1"/>
                    <a:pt x="1409" y="1"/>
                  </a:cubicBezTo>
                  <a:lnTo>
                    <a:pt x="269" y="1"/>
                  </a:lnTo>
                  <a:cubicBezTo>
                    <a:pt x="263" y="0"/>
                    <a:pt x="258" y="0"/>
                    <a:pt x="253"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65"/>
            <p:cNvSpPr/>
            <p:nvPr/>
          </p:nvSpPr>
          <p:spPr>
            <a:xfrm>
              <a:off x="7197205" y="2029488"/>
              <a:ext cx="24130" cy="47998"/>
            </a:xfrm>
            <a:custGeom>
              <a:avLst/>
              <a:gdLst/>
              <a:ahLst/>
              <a:cxnLst/>
              <a:rect l="l" t="t" r="r" b="b"/>
              <a:pathLst>
                <a:path w="921" h="1832" extrusionOk="0">
                  <a:moveTo>
                    <a:pt x="422" y="1"/>
                  </a:moveTo>
                  <a:lnTo>
                    <a:pt x="278" y="1582"/>
                  </a:lnTo>
                  <a:cubicBezTo>
                    <a:pt x="269" y="1726"/>
                    <a:pt x="144" y="1832"/>
                    <a:pt x="0" y="1832"/>
                  </a:cubicBezTo>
                  <a:lnTo>
                    <a:pt x="508" y="1832"/>
                  </a:lnTo>
                  <a:cubicBezTo>
                    <a:pt x="652" y="1832"/>
                    <a:pt x="777" y="1726"/>
                    <a:pt x="786" y="1582"/>
                  </a:cubicBezTo>
                  <a:lnTo>
                    <a:pt x="911" y="279"/>
                  </a:lnTo>
                  <a:cubicBezTo>
                    <a:pt x="921" y="125"/>
                    <a:pt x="806" y="1"/>
                    <a:pt x="652"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65"/>
            <p:cNvSpPr/>
            <p:nvPr/>
          </p:nvSpPr>
          <p:spPr>
            <a:xfrm>
              <a:off x="7208261" y="2145528"/>
              <a:ext cx="209705" cy="129611"/>
            </a:xfrm>
            <a:custGeom>
              <a:avLst/>
              <a:gdLst/>
              <a:ahLst/>
              <a:cxnLst/>
              <a:rect l="l" t="t" r="r" b="b"/>
              <a:pathLst>
                <a:path w="8004" h="4947" extrusionOk="0">
                  <a:moveTo>
                    <a:pt x="508" y="0"/>
                  </a:moveTo>
                  <a:cubicBezTo>
                    <a:pt x="230" y="0"/>
                    <a:pt x="0" y="221"/>
                    <a:pt x="0" y="508"/>
                  </a:cubicBezTo>
                  <a:lnTo>
                    <a:pt x="0" y="4438"/>
                  </a:lnTo>
                  <a:cubicBezTo>
                    <a:pt x="0" y="4716"/>
                    <a:pt x="230" y="4946"/>
                    <a:pt x="508" y="4946"/>
                  </a:cubicBezTo>
                  <a:lnTo>
                    <a:pt x="8004" y="4946"/>
                  </a:lnTo>
                  <a:lnTo>
                    <a:pt x="8004"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65"/>
            <p:cNvSpPr/>
            <p:nvPr/>
          </p:nvSpPr>
          <p:spPr>
            <a:xfrm>
              <a:off x="7391321" y="2145528"/>
              <a:ext cx="26645" cy="129611"/>
            </a:xfrm>
            <a:custGeom>
              <a:avLst/>
              <a:gdLst/>
              <a:ahLst/>
              <a:cxnLst/>
              <a:rect l="l" t="t" r="r" b="b"/>
              <a:pathLst>
                <a:path w="1017" h="4947" extrusionOk="0">
                  <a:moveTo>
                    <a:pt x="1" y="0"/>
                  </a:moveTo>
                  <a:lnTo>
                    <a:pt x="1" y="4946"/>
                  </a:lnTo>
                  <a:lnTo>
                    <a:pt x="1017" y="4946"/>
                  </a:lnTo>
                  <a:lnTo>
                    <a:pt x="1017"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65"/>
            <p:cNvSpPr/>
            <p:nvPr/>
          </p:nvSpPr>
          <p:spPr>
            <a:xfrm>
              <a:off x="7139198" y="1991053"/>
              <a:ext cx="88189" cy="122092"/>
            </a:xfrm>
            <a:custGeom>
              <a:avLst/>
              <a:gdLst/>
              <a:ahLst/>
              <a:cxnLst/>
              <a:rect l="l" t="t" r="r" b="b"/>
              <a:pathLst>
                <a:path w="3366" h="4660" extrusionOk="0">
                  <a:moveTo>
                    <a:pt x="2951" y="0"/>
                  </a:moveTo>
                  <a:cubicBezTo>
                    <a:pt x="2942" y="0"/>
                    <a:pt x="2933" y="1"/>
                    <a:pt x="2924" y="1"/>
                  </a:cubicBezTo>
                  <a:lnTo>
                    <a:pt x="384" y="1"/>
                  </a:lnTo>
                  <a:cubicBezTo>
                    <a:pt x="173" y="1"/>
                    <a:pt x="0" y="174"/>
                    <a:pt x="0" y="385"/>
                  </a:cubicBezTo>
                  <a:lnTo>
                    <a:pt x="0" y="4142"/>
                  </a:lnTo>
                  <a:cubicBezTo>
                    <a:pt x="240" y="4276"/>
                    <a:pt x="451" y="4449"/>
                    <a:pt x="642" y="4660"/>
                  </a:cubicBezTo>
                  <a:lnTo>
                    <a:pt x="642" y="634"/>
                  </a:lnTo>
                  <a:lnTo>
                    <a:pt x="2924" y="634"/>
                  </a:lnTo>
                  <a:cubicBezTo>
                    <a:pt x="2933" y="634"/>
                    <a:pt x="2942" y="635"/>
                    <a:pt x="2951" y="635"/>
                  </a:cubicBezTo>
                  <a:cubicBezTo>
                    <a:pt x="3365" y="635"/>
                    <a:pt x="3365" y="0"/>
                    <a:pt x="2951" y="0"/>
                  </a:cubicBezTo>
                  <a:close/>
                </a:path>
              </a:pathLst>
            </a:custGeom>
            <a:solidFill>
              <a:srgbClr val="C1C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65"/>
            <p:cNvSpPr/>
            <p:nvPr/>
          </p:nvSpPr>
          <p:spPr>
            <a:xfrm>
              <a:off x="7079672" y="2018406"/>
              <a:ext cx="23894" cy="299911"/>
            </a:xfrm>
            <a:custGeom>
              <a:avLst/>
              <a:gdLst/>
              <a:ahLst/>
              <a:cxnLst/>
              <a:rect l="l" t="t" r="r" b="b"/>
              <a:pathLst>
                <a:path w="912" h="11447" extrusionOk="0">
                  <a:moveTo>
                    <a:pt x="446" y="1"/>
                  </a:moveTo>
                  <a:cubicBezTo>
                    <a:pt x="194" y="1"/>
                    <a:pt x="0" y="205"/>
                    <a:pt x="0" y="453"/>
                  </a:cubicBezTo>
                  <a:lnTo>
                    <a:pt x="0" y="11322"/>
                  </a:lnTo>
                  <a:lnTo>
                    <a:pt x="10" y="11322"/>
                  </a:lnTo>
                  <a:cubicBezTo>
                    <a:pt x="10" y="11389"/>
                    <a:pt x="58" y="11447"/>
                    <a:pt x="135" y="11447"/>
                  </a:cubicBezTo>
                  <a:lnTo>
                    <a:pt x="777" y="11447"/>
                  </a:lnTo>
                  <a:cubicBezTo>
                    <a:pt x="854" y="11447"/>
                    <a:pt x="902" y="11389"/>
                    <a:pt x="911" y="11322"/>
                  </a:cubicBezTo>
                  <a:lnTo>
                    <a:pt x="911" y="462"/>
                  </a:lnTo>
                  <a:cubicBezTo>
                    <a:pt x="911" y="213"/>
                    <a:pt x="719" y="12"/>
                    <a:pt x="480" y="2"/>
                  </a:cubicBezTo>
                  <a:cubicBezTo>
                    <a:pt x="468" y="1"/>
                    <a:pt x="457" y="1"/>
                    <a:pt x="446"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65"/>
            <p:cNvSpPr/>
            <p:nvPr/>
          </p:nvSpPr>
          <p:spPr>
            <a:xfrm>
              <a:off x="7085698" y="2018379"/>
              <a:ext cx="17868" cy="299938"/>
            </a:xfrm>
            <a:custGeom>
              <a:avLst/>
              <a:gdLst/>
              <a:ahLst/>
              <a:cxnLst/>
              <a:rect l="l" t="t" r="r" b="b"/>
              <a:pathLst>
                <a:path w="682" h="11448" extrusionOk="0">
                  <a:moveTo>
                    <a:pt x="222" y="1"/>
                  </a:moveTo>
                  <a:cubicBezTo>
                    <a:pt x="144" y="1"/>
                    <a:pt x="72" y="21"/>
                    <a:pt x="1" y="61"/>
                  </a:cubicBezTo>
                  <a:cubicBezTo>
                    <a:pt x="144" y="137"/>
                    <a:pt x="231" y="291"/>
                    <a:pt x="231" y="454"/>
                  </a:cubicBezTo>
                  <a:lnTo>
                    <a:pt x="231" y="11448"/>
                  </a:lnTo>
                  <a:lnTo>
                    <a:pt x="547" y="11448"/>
                  </a:lnTo>
                  <a:cubicBezTo>
                    <a:pt x="614" y="11448"/>
                    <a:pt x="672" y="11390"/>
                    <a:pt x="672" y="11323"/>
                  </a:cubicBezTo>
                  <a:lnTo>
                    <a:pt x="672" y="463"/>
                  </a:lnTo>
                  <a:cubicBezTo>
                    <a:pt x="681" y="223"/>
                    <a:pt x="499" y="22"/>
                    <a:pt x="269" y="3"/>
                  </a:cubicBezTo>
                  <a:cubicBezTo>
                    <a:pt x="253" y="1"/>
                    <a:pt x="237" y="1"/>
                    <a:pt x="222"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1" name="Google Shape;9431;p65"/>
          <p:cNvGrpSpPr/>
          <p:nvPr/>
        </p:nvGrpSpPr>
        <p:grpSpPr>
          <a:xfrm>
            <a:off x="6641188" y="2035514"/>
            <a:ext cx="361901" cy="238132"/>
            <a:chOff x="6641188" y="2035514"/>
            <a:chExt cx="361901" cy="238132"/>
          </a:xfrm>
        </p:grpSpPr>
        <p:sp>
          <p:nvSpPr>
            <p:cNvPr id="9432" name="Google Shape;9432;p65"/>
            <p:cNvSpPr/>
            <p:nvPr/>
          </p:nvSpPr>
          <p:spPr>
            <a:xfrm>
              <a:off x="6641188" y="2035514"/>
              <a:ext cx="361901" cy="220787"/>
            </a:xfrm>
            <a:custGeom>
              <a:avLst/>
              <a:gdLst/>
              <a:ahLst/>
              <a:cxnLst/>
              <a:rect l="l" t="t" r="r" b="b"/>
              <a:pathLst>
                <a:path w="13813" h="8427" extrusionOk="0">
                  <a:moveTo>
                    <a:pt x="451" y="1"/>
                  </a:moveTo>
                  <a:cubicBezTo>
                    <a:pt x="202" y="1"/>
                    <a:pt x="0" y="202"/>
                    <a:pt x="0" y="461"/>
                  </a:cubicBezTo>
                  <a:lnTo>
                    <a:pt x="0" y="7976"/>
                  </a:lnTo>
                  <a:cubicBezTo>
                    <a:pt x="0" y="8225"/>
                    <a:pt x="202" y="8426"/>
                    <a:pt x="451" y="8426"/>
                  </a:cubicBezTo>
                  <a:lnTo>
                    <a:pt x="13362" y="8426"/>
                  </a:lnTo>
                  <a:cubicBezTo>
                    <a:pt x="13612" y="8426"/>
                    <a:pt x="13813" y="8225"/>
                    <a:pt x="13813" y="7985"/>
                  </a:cubicBezTo>
                  <a:lnTo>
                    <a:pt x="13813" y="461"/>
                  </a:lnTo>
                  <a:cubicBezTo>
                    <a:pt x="13813" y="202"/>
                    <a:pt x="13612" y="1"/>
                    <a:pt x="13362" y="1"/>
                  </a:cubicBez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65"/>
            <p:cNvSpPr/>
            <p:nvPr/>
          </p:nvSpPr>
          <p:spPr>
            <a:xfrm>
              <a:off x="6641188" y="2035514"/>
              <a:ext cx="361901" cy="220787"/>
            </a:xfrm>
            <a:custGeom>
              <a:avLst/>
              <a:gdLst/>
              <a:ahLst/>
              <a:cxnLst/>
              <a:rect l="l" t="t" r="r" b="b"/>
              <a:pathLst>
                <a:path w="13813" h="8427" extrusionOk="0">
                  <a:moveTo>
                    <a:pt x="12864" y="1"/>
                  </a:moveTo>
                  <a:lnTo>
                    <a:pt x="12864" y="6883"/>
                  </a:lnTo>
                  <a:cubicBezTo>
                    <a:pt x="12864" y="7132"/>
                    <a:pt x="12653" y="7343"/>
                    <a:pt x="12394" y="7343"/>
                  </a:cubicBezTo>
                  <a:lnTo>
                    <a:pt x="0" y="7343"/>
                  </a:lnTo>
                  <a:lnTo>
                    <a:pt x="0" y="7957"/>
                  </a:lnTo>
                  <a:cubicBezTo>
                    <a:pt x="0" y="8215"/>
                    <a:pt x="211" y="8426"/>
                    <a:pt x="460" y="8426"/>
                  </a:cubicBezTo>
                  <a:lnTo>
                    <a:pt x="13343" y="8426"/>
                  </a:lnTo>
                  <a:cubicBezTo>
                    <a:pt x="13602" y="8426"/>
                    <a:pt x="13813" y="8215"/>
                    <a:pt x="13813" y="7957"/>
                  </a:cubicBezTo>
                  <a:lnTo>
                    <a:pt x="13813" y="470"/>
                  </a:lnTo>
                  <a:cubicBezTo>
                    <a:pt x="13813" y="212"/>
                    <a:pt x="13602" y="1"/>
                    <a:pt x="13353" y="1"/>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65"/>
            <p:cNvSpPr/>
            <p:nvPr/>
          </p:nvSpPr>
          <p:spPr>
            <a:xfrm>
              <a:off x="6681615" y="2256275"/>
              <a:ext cx="65579" cy="17371"/>
            </a:xfrm>
            <a:custGeom>
              <a:avLst/>
              <a:gdLst/>
              <a:ahLst/>
              <a:cxnLst/>
              <a:rect l="l" t="t" r="r" b="b"/>
              <a:pathLst>
                <a:path w="2503" h="663" extrusionOk="0">
                  <a:moveTo>
                    <a:pt x="1" y="0"/>
                  </a:moveTo>
                  <a:lnTo>
                    <a:pt x="1" y="355"/>
                  </a:lnTo>
                  <a:cubicBezTo>
                    <a:pt x="1" y="528"/>
                    <a:pt x="135" y="662"/>
                    <a:pt x="307" y="662"/>
                  </a:cubicBezTo>
                  <a:lnTo>
                    <a:pt x="2196" y="662"/>
                  </a:lnTo>
                  <a:cubicBezTo>
                    <a:pt x="2201" y="662"/>
                    <a:pt x="2206" y="662"/>
                    <a:pt x="2211" y="662"/>
                  </a:cubicBezTo>
                  <a:cubicBezTo>
                    <a:pt x="2368" y="662"/>
                    <a:pt x="2502" y="522"/>
                    <a:pt x="2502" y="355"/>
                  </a:cubicBezTo>
                  <a:lnTo>
                    <a:pt x="2502" y="0"/>
                  </a:ln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65"/>
            <p:cNvSpPr/>
            <p:nvPr/>
          </p:nvSpPr>
          <p:spPr>
            <a:xfrm>
              <a:off x="6897084" y="2256275"/>
              <a:ext cx="65579" cy="17371"/>
            </a:xfrm>
            <a:custGeom>
              <a:avLst/>
              <a:gdLst/>
              <a:ahLst/>
              <a:cxnLst/>
              <a:rect l="l" t="t" r="r" b="b"/>
              <a:pathLst>
                <a:path w="2503" h="663" extrusionOk="0">
                  <a:moveTo>
                    <a:pt x="1" y="0"/>
                  </a:moveTo>
                  <a:lnTo>
                    <a:pt x="1" y="355"/>
                  </a:lnTo>
                  <a:cubicBezTo>
                    <a:pt x="1" y="528"/>
                    <a:pt x="135" y="662"/>
                    <a:pt x="308" y="662"/>
                  </a:cubicBezTo>
                  <a:lnTo>
                    <a:pt x="2196" y="662"/>
                  </a:lnTo>
                  <a:cubicBezTo>
                    <a:pt x="2201" y="662"/>
                    <a:pt x="2207" y="662"/>
                    <a:pt x="2212" y="662"/>
                  </a:cubicBezTo>
                  <a:cubicBezTo>
                    <a:pt x="2377" y="662"/>
                    <a:pt x="2503" y="522"/>
                    <a:pt x="2503" y="355"/>
                  </a:cubicBezTo>
                  <a:lnTo>
                    <a:pt x="2503" y="0"/>
                  </a:lnTo>
                  <a:close/>
                </a:path>
              </a:pathLst>
            </a:custGeom>
            <a:solidFill>
              <a:srgbClr val="DDE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65"/>
            <p:cNvSpPr/>
            <p:nvPr/>
          </p:nvSpPr>
          <p:spPr>
            <a:xfrm>
              <a:off x="6666288" y="2064151"/>
              <a:ext cx="191653" cy="163776"/>
            </a:xfrm>
            <a:custGeom>
              <a:avLst/>
              <a:gdLst/>
              <a:ahLst/>
              <a:cxnLst/>
              <a:rect l="l" t="t" r="r" b="b"/>
              <a:pathLst>
                <a:path w="7315" h="6251" extrusionOk="0">
                  <a:moveTo>
                    <a:pt x="329" y="0"/>
                  </a:moveTo>
                  <a:cubicBezTo>
                    <a:pt x="145" y="0"/>
                    <a:pt x="1" y="150"/>
                    <a:pt x="1" y="336"/>
                  </a:cubicBezTo>
                  <a:lnTo>
                    <a:pt x="1" y="5905"/>
                  </a:lnTo>
                  <a:cubicBezTo>
                    <a:pt x="1" y="6097"/>
                    <a:pt x="154" y="6250"/>
                    <a:pt x="346" y="6250"/>
                  </a:cubicBezTo>
                  <a:lnTo>
                    <a:pt x="6970" y="6250"/>
                  </a:lnTo>
                  <a:cubicBezTo>
                    <a:pt x="7161" y="6250"/>
                    <a:pt x="7315" y="6097"/>
                    <a:pt x="7315" y="5905"/>
                  </a:cubicBezTo>
                  <a:lnTo>
                    <a:pt x="7315" y="336"/>
                  </a:lnTo>
                  <a:cubicBezTo>
                    <a:pt x="7315" y="150"/>
                    <a:pt x="7170" y="0"/>
                    <a:pt x="6987" y="0"/>
                  </a:cubicBezTo>
                  <a:cubicBezTo>
                    <a:pt x="6981" y="0"/>
                    <a:pt x="6975" y="0"/>
                    <a:pt x="6970" y="1"/>
                  </a:cubicBezTo>
                  <a:lnTo>
                    <a:pt x="346" y="1"/>
                  </a:lnTo>
                  <a:cubicBezTo>
                    <a:pt x="340" y="0"/>
                    <a:pt x="335" y="0"/>
                    <a:pt x="329" y="0"/>
                  </a:cubicBezTo>
                  <a:close/>
                </a:path>
              </a:pathLst>
            </a:custGeom>
            <a:solidFill>
              <a:srgbClr val="849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65"/>
            <p:cNvSpPr/>
            <p:nvPr/>
          </p:nvSpPr>
          <p:spPr>
            <a:xfrm>
              <a:off x="6666288" y="2063653"/>
              <a:ext cx="191915" cy="164274"/>
            </a:xfrm>
            <a:custGeom>
              <a:avLst/>
              <a:gdLst/>
              <a:ahLst/>
              <a:cxnLst/>
              <a:rect l="l" t="t" r="r" b="b"/>
              <a:pathLst>
                <a:path w="7325" h="6270" extrusionOk="0">
                  <a:moveTo>
                    <a:pt x="6960" y="0"/>
                  </a:moveTo>
                  <a:lnTo>
                    <a:pt x="6577" y="10"/>
                  </a:lnTo>
                  <a:lnTo>
                    <a:pt x="6577" y="4333"/>
                  </a:lnTo>
                  <a:cubicBezTo>
                    <a:pt x="6577" y="4994"/>
                    <a:pt x="6040" y="5531"/>
                    <a:pt x="5378" y="5531"/>
                  </a:cubicBezTo>
                  <a:lnTo>
                    <a:pt x="1" y="5531"/>
                  </a:lnTo>
                  <a:lnTo>
                    <a:pt x="1" y="5915"/>
                  </a:lnTo>
                  <a:cubicBezTo>
                    <a:pt x="1" y="6106"/>
                    <a:pt x="164" y="6269"/>
                    <a:pt x="365" y="6269"/>
                  </a:cubicBezTo>
                  <a:lnTo>
                    <a:pt x="6960" y="6269"/>
                  </a:lnTo>
                  <a:cubicBezTo>
                    <a:pt x="7161" y="6269"/>
                    <a:pt x="7324" y="6106"/>
                    <a:pt x="7324" y="5915"/>
                  </a:cubicBezTo>
                  <a:lnTo>
                    <a:pt x="7324" y="365"/>
                  </a:lnTo>
                  <a:cubicBezTo>
                    <a:pt x="7324" y="163"/>
                    <a:pt x="7161" y="0"/>
                    <a:pt x="6960" y="0"/>
                  </a:cubicBezTo>
                  <a:close/>
                </a:path>
              </a:pathLst>
            </a:custGeom>
            <a:solidFill>
              <a:srgbClr val="77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65"/>
            <p:cNvSpPr/>
            <p:nvPr/>
          </p:nvSpPr>
          <p:spPr>
            <a:xfrm>
              <a:off x="6892315" y="2171387"/>
              <a:ext cx="75115" cy="64321"/>
            </a:xfrm>
            <a:custGeom>
              <a:avLst/>
              <a:gdLst/>
              <a:ahLst/>
              <a:cxnLst/>
              <a:rect l="l" t="t" r="r" b="b"/>
              <a:pathLst>
                <a:path w="2867" h="2455" extrusionOk="0">
                  <a:moveTo>
                    <a:pt x="1640" y="0"/>
                  </a:moveTo>
                  <a:cubicBezTo>
                    <a:pt x="547" y="0"/>
                    <a:pt x="1" y="1323"/>
                    <a:pt x="768" y="2090"/>
                  </a:cubicBezTo>
                  <a:cubicBezTo>
                    <a:pt x="1019" y="2342"/>
                    <a:pt x="1329" y="2455"/>
                    <a:pt x="1632" y="2455"/>
                  </a:cubicBezTo>
                  <a:cubicBezTo>
                    <a:pt x="2263" y="2455"/>
                    <a:pt x="2867" y="1966"/>
                    <a:pt x="2867" y="1227"/>
                  </a:cubicBezTo>
                  <a:cubicBezTo>
                    <a:pt x="2857" y="547"/>
                    <a:pt x="2311" y="0"/>
                    <a:pt x="164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65"/>
            <p:cNvSpPr/>
            <p:nvPr/>
          </p:nvSpPr>
          <p:spPr>
            <a:xfrm>
              <a:off x="6925485" y="2171387"/>
              <a:ext cx="44461" cy="64111"/>
            </a:xfrm>
            <a:custGeom>
              <a:avLst/>
              <a:gdLst/>
              <a:ahLst/>
              <a:cxnLst/>
              <a:rect l="l" t="t" r="r" b="b"/>
              <a:pathLst>
                <a:path w="1697" h="2447" extrusionOk="0">
                  <a:moveTo>
                    <a:pt x="374" y="0"/>
                  </a:moveTo>
                  <a:cubicBezTo>
                    <a:pt x="240" y="0"/>
                    <a:pt x="115" y="20"/>
                    <a:pt x="0" y="58"/>
                  </a:cubicBezTo>
                  <a:cubicBezTo>
                    <a:pt x="1131" y="422"/>
                    <a:pt x="1131" y="2023"/>
                    <a:pt x="0" y="2387"/>
                  </a:cubicBezTo>
                  <a:cubicBezTo>
                    <a:pt x="125" y="2428"/>
                    <a:pt x="251" y="2447"/>
                    <a:pt x="375" y="2447"/>
                  </a:cubicBezTo>
                  <a:cubicBezTo>
                    <a:pt x="956" y="2447"/>
                    <a:pt x="1487" y="2026"/>
                    <a:pt x="1582" y="1410"/>
                  </a:cubicBezTo>
                  <a:cubicBezTo>
                    <a:pt x="1697" y="671"/>
                    <a:pt x="1122" y="0"/>
                    <a:pt x="374"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65"/>
            <p:cNvSpPr/>
            <p:nvPr/>
          </p:nvSpPr>
          <p:spPr>
            <a:xfrm>
              <a:off x="6889302" y="2064151"/>
              <a:ext cx="40715" cy="19624"/>
            </a:xfrm>
            <a:custGeom>
              <a:avLst/>
              <a:gdLst/>
              <a:ahLst/>
              <a:cxnLst/>
              <a:rect l="l" t="t" r="r" b="b"/>
              <a:pathLst>
                <a:path w="1554" h="749" extrusionOk="0">
                  <a:moveTo>
                    <a:pt x="317" y="1"/>
                  </a:moveTo>
                  <a:cubicBezTo>
                    <a:pt x="145" y="1"/>
                    <a:pt x="1" y="144"/>
                    <a:pt x="1" y="317"/>
                  </a:cubicBezTo>
                  <a:lnTo>
                    <a:pt x="1" y="422"/>
                  </a:lnTo>
                  <a:cubicBezTo>
                    <a:pt x="1" y="604"/>
                    <a:pt x="145" y="748"/>
                    <a:pt x="317" y="748"/>
                  </a:cubicBezTo>
                  <a:lnTo>
                    <a:pt x="1228" y="748"/>
                  </a:lnTo>
                  <a:cubicBezTo>
                    <a:pt x="1410" y="748"/>
                    <a:pt x="1554" y="595"/>
                    <a:pt x="1554" y="422"/>
                  </a:cubicBezTo>
                  <a:lnTo>
                    <a:pt x="1554" y="317"/>
                  </a:lnTo>
                  <a:cubicBezTo>
                    <a:pt x="1554" y="144"/>
                    <a:pt x="1410" y="1"/>
                    <a:pt x="122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65"/>
            <p:cNvSpPr/>
            <p:nvPr/>
          </p:nvSpPr>
          <p:spPr>
            <a:xfrm>
              <a:off x="6908402" y="2063889"/>
              <a:ext cx="21615" cy="19886"/>
            </a:xfrm>
            <a:custGeom>
              <a:avLst/>
              <a:gdLst/>
              <a:ahLst/>
              <a:cxnLst/>
              <a:rect l="l" t="t" r="r" b="b"/>
              <a:pathLst>
                <a:path w="825" h="759" extrusionOk="0">
                  <a:moveTo>
                    <a:pt x="0" y="1"/>
                  </a:moveTo>
                  <a:cubicBezTo>
                    <a:pt x="192" y="1"/>
                    <a:pt x="336" y="154"/>
                    <a:pt x="336" y="336"/>
                  </a:cubicBezTo>
                  <a:lnTo>
                    <a:pt x="336" y="423"/>
                  </a:lnTo>
                  <a:cubicBezTo>
                    <a:pt x="336" y="605"/>
                    <a:pt x="192" y="758"/>
                    <a:pt x="0" y="758"/>
                  </a:cubicBezTo>
                  <a:lnTo>
                    <a:pt x="489" y="758"/>
                  </a:lnTo>
                  <a:cubicBezTo>
                    <a:pt x="671" y="758"/>
                    <a:pt x="825" y="605"/>
                    <a:pt x="825" y="423"/>
                  </a:cubicBezTo>
                  <a:lnTo>
                    <a:pt x="825" y="336"/>
                  </a:lnTo>
                  <a:cubicBezTo>
                    <a:pt x="825" y="154"/>
                    <a:pt x="671" y="1"/>
                    <a:pt x="48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65"/>
            <p:cNvSpPr/>
            <p:nvPr/>
          </p:nvSpPr>
          <p:spPr>
            <a:xfrm>
              <a:off x="6889302" y="2099049"/>
              <a:ext cx="40715" cy="19624"/>
            </a:xfrm>
            <a:custGeom>
              <a:avLst/>
              <a:gdLst/>
              <a:ahLst/>
              <a:cxnLst/>
              <a:rect l="l" t="t" r="r" b="b"/>
              <a:pathLst>
                <a:path w="1554" h="749" extrusionOk="0">
                  <a:moveTo>
                    <a:pt x="317" y="1"/>
                  </a:moveTo>
                  <a:cubicBezTo>
                    <a:pt x="145" y="1"/>
                    <a:pt x="1" y="145"/>
                    <a:pt x="1" y="317"/>
                  </a:cubicBezTo>
                  <a:lnTo>
                    <a:pt x="1" y="423"/>
                  </a:lnTo>
                  <a:cubicBezTo>
                    <a:pt x="1" y="605"/>
                    <a:pt x="145" y="749"/>
                    <a:pt x="317" y="749"/>
                  </a:cubicBezTo>
                  <a:lnTo>
                    <a:pt x="1228" y="749"/>
                  </a:lnTo>
                  <a:cubicBezTo>
                    <a:pt x="1410" y="749"/>
                    <a:pt x="1554" y="605"/>
                    <a:pt x="1554" y="423"/>
                  </a:cubicBezTo>
                  <a:lnTo>
                    <a:pt x="1554" y="317"/>
                  </a:lnTo>
                  <a:cubicBezTo>
                    <a:pt x="1554" y="145"/>
                    <a:pt x="1410" y="1"/>
                    <a:pt x="122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65"/>
            <p:cNvSpPr/>
            <p:nvPr/>
          </p:nvSpPr>
          <p:spPr>
            <a:xfrm>
              <a:off x="6889302" y="2133974"/>
              <a:ext cx="40715" cy="19598"/>
            </a:xfrm>
            <a:custGeom>
              <a:avLst/>
              <a:gdLst/>
              <a:ahLst/>
              <a:cxnLst/>
              <a:rect l="l" t="t" r="r" b="b"/>
              <a:pathLst>
                <a:path w="1554" h="748" extrusionOk="0">
                  <a:moveTo>
                    <a:pt x="317" y="0"/>
                  </a:moveTo>
                  <a:cubicBezTo>
                    <a:pt x="145" y="0"/>
                    <a:pt x="1" y="144"/>
                    <a:pt x="1" y="326"/>
                  </a:cubicBezTo>
                  <a:lnTo>
                    <a:pt x="1" y="422"/>
                  </a:lnTo>
                  <a:cubicBezTo>
                    <a:pt x="1" y="604"/>
                    <a:pt x="145" y="748"/>
                    <a:pt x="317" y="748"/>
                  </a:cubicBezTo>
                  <a:lnTo>
                    <a:pt x="1228" y="748"/>
                  </a:lnTo>
                  <a:cubicBezTo>
                    <a:pt x="1410" y="748"/>
                    <a:pt x="1554" y="604"/>
                    <a:pt x="1554" y="422"/>
                  </a:cubicBezTo>
                  <a:lnTo>
                    <a:pt x="1554" y="326"/>
                  </a:lnTo>
                  <a:cubicBezTo>
                    <a:pt x="1554" y="144"/>
                    <a:pt x="1410" y="0"/>
                    <a:pt x="1228"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65"/>
            <p:cNvSpPr/>
            <p:nvPr/>
          </p:nvSpPr>
          <p:spPr>
            <a:xfrm>
              <a:off x="6908402" y="2099049"/>
              <a:ext cx="21615" cy="19624"/>
            </a:xfrm>
            <a:custGeom>
              <a:avLst/>
              <a:gdLst/>
              <a:ahLst/>
              <a:cxnLst/>
              <a:rect l="l" t="t" r="r" b="b"/>
              <a:pathLst>
                <a:path w="825" h="749" extrusionOk="0">
                  <a:moveTo>
                    <a:pt x="0" y="1"/>
                  </a:moveTo>
                  <a:cubicBezTo>
                    <a:pt x="192" y="1"/>
                    <a:pt x="336" y="145"/>
                    <a:pt x="336" y="336"/>
                  </a:cubicBezTo>
                  <a:lnTo>
                    <a:pt x="336" y="413"/>
                  </a:lnTo>
                  <a:cubicBezTo>
                    <a:pt x="336" y="595"/>
                    <a:pt x="192" y="749"/>
                    <a:pt x="0" y="749"/>
                  </a:cubicBezTo>
                  <a:lnTo>
                    <a:pt x="489" y="749"/>
                  </a:lnTo>
                  <a:cubicBezTo>
                    <a:pt x="671" y="749"/>
                    <a:pt x="825" y="605"/>
                    <a:pt x="825" y="413"/>
                  </a:cubicBezTo>
                  <a:lnTo>
                    <a:pt x="825" y="336"/>
                  </a:lnTo>
                  <a:cubicBezTo>
                    <a:pt x="825" y="145"/>
                    <a:pt x="671" y="1"/>
                    <a:pt x="48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65"/>
            <p:cNvSpPr/>
            <p:nvPr/>
          </p:nvSpPr>
          <p:spPr>
            <a:xfrm>
              <a:off x="6908402" y="2133974"/>
              <a:ext cx="21615" cy="19598"/>
            </a:xfrm>
            <a:custGeom>
              <a:avLst/>
              <a:gdLst/>
              <a:ahLst/>
              <a:cxnLst/>
              <a:rect l="l" t="t" r="r" b="b"/>
              <a:pathLst>
                <a:path w="825" h="748" extrusionOk="0">
                  <a:moveTo>
                    <a:pt x="0" y="0"/>
                  </a:moveTo>
                  <a:cubicBezTo>
                    <a:pt x="192" y="0"/>
                    <a:pt x="336" y="144"/>
                    <a:pt x="336" y="326"/>
                  </a:cubicBezTo>
                  <a:lnTo>
                    <a:pt x="336" y="412"/>
                  </a:lnTo>
                  <a:cubicBezTo>
                    <a:pt x="336" y="595"/>
                    <a:pt x="192" y="748"/>
                    <a:pt x="0" y="748"/>
                  </a:cubicBezTo>
                  <a:lnTo>
                    <a:pt x="489" y="748"/>
                  </a:lnTo>
                  <a:cubicBezTo>
                    <a:pt x="671" y="748"/>
                    <a:pt x="825" y="595"/>
                    <a:pt x="825" y="412"/>
                  </a:cubicBezTo>
                  <a:lnTo>
                    <a:pt x="825" y="326"/>
                  </a:lnTo>
                  <a:cubicBezTo>
                    <a:pt x="825" y="144"/>
                    <a:pt x="671" y="0"/>
                    <a:pt x="489"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65"/>
            <p:cNvSpPr/>
            <p:nvPr/>
          </p:nvSpPr>
          <p:spPr>
            <a:xfrm>
              <a:off x="6947833" y="2064151"/>
              <a:ext cx="33405" cy="89421"/>
            </a:xfrm>
            <a:custGeom>
              <a:avLst/>
              <a:gdLst/>
              <a:ahLst/>
              <a:cxnLst/>
              <a:rect l="l" t="t" r="r" b="b"/>
              <a:pathLst>
                <a:path w="1275" h="3413" extrusionOk="0">
                  <a:moveTo>
                    <a:pt x="297" y="1"/>
                  </a:moveTo>
                  <a:cubicBezTo>
                    <a:pt x="134" y="1"/>
                    <a:pt x="0" y="135"/>
                    <a:pt x="0" y="298"/>
                  </a:cubicBezTo>
                  <a:lnTo>
                    <a:pt x="0" y="3116"/>
                  </a:lnTo>
                  <a:cubicBezTo>
                    <a:pt x="0" y="3279"/>
                    <a:pt x="134" y="3413"/>
                    <a:pt x="297" y="3413"/>
                  </a:cubicBezTo>
                  <a:lnTo>
                    <a:pt x="978" y="3413"/>
                  </a:lnTo>
                  <a:cubicBezTo>
                    <a:pt x="1141" y="3413"/>
                    <a:pt x="1275" y="3279"/>
                    <a:pt x="1275" y="3116"/>
                  </a:cubicBezTo>
                  <a:lnTo>
                    <a:pt x="1275" y="298"/>
                  </a:lnTo>
                  <a:cubicBezTo>
                    <a:pt x="1275" y="135"/>
                    <a:pt x="1141" y="1"/>
                    <a:pt x="978"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65"/>
            <p:cNvSpPr/>
            <p:nvPr/>
          </p:nvSpPr>
          <p:spPr>
            <a:xfrm>
              <a:off x="6960645" y="2063889"/>
              <a:ext cx="20593" cy="89683"/>
            </a:xfrm>
            <a:custGeom>
              <a:avLst/>
              <a:gdLst/>
              <a:ahLst/>
              <a:cxnLst/>
              <a:rect l="l" t="t" r="r" b="b"/>
              <a:pathLst>
                <a:path w="786" h="3423" extrusionOk="0">
                  <a:moveTo>
                    <a:pt x="0" y="1"/>
                  </a:moveTo>
                  <a:cubicBezTo>
                    <a:pt x="173" y="1"/>
                    <a:pt x="307" y="145"/>
                    <a:pt x="307" y="317"/>
                  </a:cubicBezTo>
                  <a:lnTo>
                    <a:pt x="307" y="3116"/>
                  </a:lnTo>
                  <a:cubicBezTo>
                    <a:pt x="307" y="3279"/>
                    <a:pt x="173" y="3423"/>
                    <a:pt x="0" y="3423"/>
                  </a:cubicBezTo>
                  <a:lnTo>
                    <a:pt x="479" y="3423"/>
                  </a:lnTo>
                  <a:cubicBezTo>
                    <a:pt x="652" y="3423"/>
                    <a:pt x="786" y="3279"/>
                    <a:pt x="786" y="3116"/>
                  </a:cubicBezTo>
                  <a:lnTo>
                    <a:pt x="786" y="317"/>
                  </a:lnTo>
                  <a:cubicBezTo>
                    <a:pt x="786" y="145"/>
                    <a:pt x="642" y="1"/>
                    <a:pt x="47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65"/>
            <p:cNvSpPr/>
            <p:nvPr/>
          </p:nvSpPr>
          <p:spPr>
            <a:xfrm>
              <a:off x="6816728" y="2076203"/>
              <a:ext cx="31676" cy="11083"/>
            </a:xfrm>
            <a:custGeom>
              <a:avLst/>
              <a:gdLst/>
              <a:ahLst/>
              <a:cxnLst/>
              <a:rect l="l" t="t" r="r" b="b"/>
              <a:pathLst>
                <a:path w="1209" h="423" extrusionOk="0">
                  <a:moveTo>
                    <a:pt x="211" y="1"/>
                  </a:moveTo>
                  <a:cubicBezTo>
                    <a:pt x="96" y="1"/>
                    <a:pt x="1" y="96"/>
                    <a:pt x="1" y="212"/>
                  </a:cubicBezTo>
                  <a:cubicBezTo>
                    <a:pt x="1" y="327"/>
                    <a:pt x="96" y="422"/>
                    <a:pt x="211" y="422"/>
                  </a:cubicBezTo>
                  <a:lnTo>
                    <a:pt x="930" y="422"/>
                  </a:lnTo>
                  <a:cubicBezTo>
                    <a:pt x="1208" y="422"/>
                    <a:pt x="1208" y="1"/>
                    <a:pt x="9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65"/>
            <p:cNvSpPr/>
            <p:nvPr/>
          </p:nvSpPr>
          <p:spPr>
            <a:xfrm>
              <a:off x="6677842" y="2076203"/>
              <a:ext cx="15353" cy="11083"/>
            </a:xfrm>
            <a:custGeom>
              <a:avLst/>
              <a:gdLst/>
              <a:ahLst/>
              <a:cxnLst/>
              <a:rect l="l" t="t" r="r" b="b"/>
              <a:pathLst>
                <a:path w="586" h="423" extrusionOk="0">
                  <a:moveTo>
                    <a:pt x="288" y="1"/>
                  </a:moveTo>
                  <a:cubicBezTo>
                    <a:pt x="1" y="1"/>
                    <a:pt x="1" y="422"/>
                    <a:pt x="288" y="422"/>
                  </a:cubicBezTo>
                  <a:lnTo>
                    <a:pt x="308" y="422"/>
                  </a:lnTo>
                  <a:cubicBezTo>
                    <a:pt x="586" y="422"/>
                    <a:pt x="586" y="1"/>
                    <a:pt x="3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65"/>
            <p:cNvSpPr/>
            <p:nvPr/>
          </p:nvSpPr>
          <p:spPr>
            <a:xfrm>
              <a:off x="6685126" y="2100569"/>
              <a:ext cx="155995" cy="90678"/>
            </a:xfrm>
            <a:custGeom>
              <a:avLst/>
              <a:gdLst/>
              <a:ahLst/>
              <a:cxnLst/>
              <a:rect l="l" t="t" r="r" b="b"/>
              <a:pathLst>
                <a:path w="5954" h="3461" extrusionOk="0">
                  <a:moveTo>
                    <a:pt x="2627" y="0"/>
                  </a:moveTo>
                  <a:cubicBezTo>
                    <a:pt x="2531" y="0"/>
                    <a:pt x="2445" y="68"/>
                    <a:pt x="2416" y="163"/>
                  </a:cubicBezTo>
                  <a:lnTo>
                    <a:pt x="1947" y="2445"/>
                  </a:lnTo>
                  <a:lnTo>
                    <a:pt x="1535" y="1160"/>
                  </a:lnTo>
                  <a:cubicBezTo>
                    <a:pt x="1505" y="1065"/>
                    <a:pt x="1423" y="1017"/>
                    <a:pt x="1339" y="1017"/>
                  </a:cubicBezTo>
                  <a:cubicBezTo>
                    <a:pt x="1262" y="1017"/>
                    <a:pt x="1183" y="1058"/>
                    <a:pt x="1141" y="1141"/>
                  </a:cubicBezTo>
                  <a:lnTo>
                    <a:pt x="624" y="2263"/>
                  </a:lnTo>
                  <a:lnTo>
                    <a:pt x="212" y="2263"/>
                  </a:lnTo>
                  <a:cubicBezTo>
                    <a:pt x="97" y="2263"/>
                    <a:pt x="1" y="2358"/>
                    <a:pt x="1" y="2473"/>
                  </a:cubicBezTo>
                  <a:cubicBezTo>
                    <a:pt x="1" y="2588"/>
                    <a:pt x="97" y="2684"/>
                    <a:pt x="212" y="2684"/>
                  </a:cubicBezTo>
                  <a:lnTo>
                    <a:pt x="758" y="2684"/>
                  </a:lnTo>
                  <a:cubicBezTo>
                    <a:pt x="844" y="2684"/>
                    <a:pt x="921" y="2636"/>
                    <a:pt x="950" y="2560"/>
                  </a:cubicBezTo>
                  <a:lnTo>
                    <a:pt x="1304" y="1802"/>
                  </a:lnTo>
                  <a:lnTo>
                    <a:pt x="1793" y="3317"/>
                  </a:lnTo>
                  <a:cubicBezTo>
                    <a:pt x="1822" y="3403"/>
                    <a:pt x="1908" y="3461"/>
                    <a:pt x="1995" y="3461"/>
                  </a:cubicBezTo>
                  <a:lnTo>
                    <a:pt x="2004" y="3461"/>
                  </a:lnTo>
                  <a:cubicBezTo>
                    <a:pt x="2100" y="3461"/>
                    <a:pt x="2177" y="3394"/>
                    <a:pt x="2196" y="3298"/>
                  </a:cubicBezTo>
                  <a:lnTo>
                    <a:pt x="2598" y="1362"/>
                  </a:lnTo>
                  <a:lnTo>
                    <a:pt x="2761" y="2378"/>
                  </a:lnTo>
                  <a:cubicBezTo>
                    <a:pt x="2781" y="2473"/>
                    <a:pt x="2867" y="2550"/>
                    <a:pt x="2972" y="2550"/>
                  </a:cubicBezTo>
                  <a:lnTo>
                    <a:pt x="3777" y="2550"/>
                  </a:lnTo>
                  <a:cubicBezTo>
                    <a:pt x="3873" y="2550"/>
                    <a:pt x="3960" y="2473"/>
                    <a:pt x="3979" y="2378"/>
                  </a:cubicBezTo>
                  <a:lnTo>
                    <a:pt x="4075" y="1850"/>
                  </a:lnTo>
                  <a:lnTo>
                    <a:pt x="4333" y="3020"/>
                  </a:lnTo>
                  <a:cubicBezTo>
                    <a:pt x="4353" y="3106"/>
                    <a:pt x="4429" y="3173"/>
                    <a:pt x="4516" y="3183"/>
                  </a:cubicBezTo>
                  <a:cubicBezTo>
                    <a:pt x="4523" y="3184"/>
                    <a:pt x="4530" y="3184"/>
                    <a:pt x="4537" y="3184"/>
                  </a:cubicBezTo>
                  <a:cubicBezTo>
                    <a:pt x="4616" y="3184"/>
                    <a:pt x="4691" y="3137"/>
                    <a:pt x="4726" y="3058"/>
                  </a:cubicBezTo>
                  <a:lnTo>
                    <a:pt x="4985" y="2512"/>
                  </a:lnTo>
                  <a:lnTo>
                    <a:pt x="5666" y="2512"/>
                  </a:lnTo>
                  <a:cubicBezTo>
                    <a:pt x="5953" y="2512"/>
                    <a:pt x="5953" y="2090"/>
                    <a:pt x="5666" y="2090"/>
                  </a:cubicBezTo>
                  <a:lnTo>
                    <a:pt x="4861" y="2090"/>
                  </a:lnTo>
                  <a:cubicBezTo>
                    <a:pt x="4774" y="2090"/>
                    <a:pt x="4698" y="2138"/>
                    <a:pt x="4669" y="2215"/>
                  </a:cubicBezTo>
                  <a:lnTo>
                    <a:pt x="4611" y="2330"/>
                  </a:lnTo>
                  <a:lnTo>
                    <a:pt x="4257" y="748"/>
                  </a:lnTo>
                  <a:cubicBezTo>
                    <a:pt x="4233" y="640"/>
                    <a:pt x="4146" y="587"/>
                    <a:pt x="4058" y="587"/>
                  </a:cubicBezTo>
                  <a:cubicBezTo>
                    <a:pt x="3966" y="587"/>
                    <a:pt x="3874" y="645"/>
                    <a:pt x="3854" y="758"/>
                  </a:cubicBezTo>
                  <a:lnTo>
                    <a:pt x="3595" y="2128"/>
                  </a:lnTo>
                  <a:lnTo>
                    <a:pt x="3145" y="2128"/>
                  </a:lnTo>
                  <a:lnTo>
                    <a:pt x="2829" y="173"/>
                  </a:lnTo>
                  <a:cubicBezTo>
                    <a:pt x="2819" y="77"/>
                    <a:pt x="2733" y="0"/>
                    <a:pt x="26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1" name="Google Shape;9451;p65"/>
          <p:cNvGrpSpPr/>
          <p:nvPr/>
        </p:nvGrpSpPr>
        <p:grpSpPr>
          <a:xfrm>
            <a:off x="6202443" y="1986677"/>
            <a:ext cx="362425" cy="335884"/>
            <a:chOff x="6202443" y="1986677"/>
            <a:chExt cx="362425" cy="335884"/>
          </a:xfrm>
        </p:grpSpPr>
        <p:sp>
          <p:nvSpPr>
            <p:cNvPr id="9452" name="Google Shape;9452;p65"/>
            <p:cNvSpPr/>
            <p:nvPr/>
          </p:nvSpPr>
          <p:spPr>
            <a:xfrm>
              <a:off x="6202705" y="2077460"/>
              <a:ext cx="202945" cy="244891"/>
            </a:xfrm>
            <a:custGeom>
              <a:avLst/>
              <a:gdLst/>
              <a:ahLst/>
              <a:cxnLst/>
              <a:rect l="l" t="t" r="r" b="b"/>
              <a:pathLst>
                <a:path w="7746" h="9347" extrusionOk="0">
                  <a:moveTo>
                    <a:pt x="892" y="1"/>
                  </a:moveTo>
                  <a:cubicBezTo>
                    <a:pt x="403" y="1"/>
                    <a:pt x="0" y="403"/>
                    <a:pt x="0" y="902"/>
                  </a:cubicBezTo>
                  <a:lnTo>
                    <a:pt x="0" y="8455"/>
                  </a:lnTo>
                  <a:cubicBezTo>
                    <a:pt x="0" y="8944"/>
                    <a:pt x="403" y="9346"/>
                    <a:pt x="892" y="9346"/>
                  </a:cubicBezTo>
                  <a:lnTo>
                    <a:pt x="6854" y="9346"/>
                  </a:lnTo>
                  <a:cubicBezTo>
                    <a:pt x="7256" y="9346"/>
                    <a:pt x="7621" y="9068"/>
                    <a:pt x="7726" y="8675"/>
                  </a:cubicBezTo>
                  <a:cubicBezTo>
                    <a:pt x="6432" y="7554"/>
                    <a:pt x="6442" y="5541"/>
                    <a:pt x="7745" y="4439"/>
                  </a:cubicBezTo>
                  <a:lnTo>
                    <a:pt x="7745" y="902"/>
                  </a:lnTo>
                  <a:cubicBezTo>
                    <a:pt x="7745" y="403"/>
                    <a:pt x="7343" y="1"/>
                    <a:pt x="685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65"/>
            <p:cNvSpPr/>
            <p:nvPr/>
          </p:nvSpPr>
          <p:spPr>
            <a:xfrm>
              <a:off x="6202443" y="2077460"/>
              <a:ext cx="202185" cy="244891"/>
            </a:xfrm>
            <a:custGeom>
              <a:avLst/>
              <a:gdLst/>
              <a:ahLst/>
              <a:cxnLst/>
              <a:rect l="l" t="t" r="r" b="b"/>
              <a:pathLst>
                <a:path w="7717" h="9347" extrusionOk="0">
                  <a:moveTo>
                    <a:pt x="6193" y="1"/>
                  </a:moveTo>
                  <a:cubicBezTo>
                    <a:pt x="6682" y="1"/>
                    <a:pt x="7084" y="403"/>
                    <a:pt x="7084" y="902"/>
                  </a:cubicBezTo>
                  <a:lnTo>
                    <a:pt x="7084" y="3988"/>
                  </a:lnTo>
                  <a:cubicBezTo>
                    <a:pt x="7084" y="4122"/>
                    <a:pt x="7036" y="4256"/>
                    <a:pt x="6941" y="4362"/>
                  </a:cubicBezTo>
                  <a:cubicBezTo>
                    <a:pt x="6663" y="4697"/>
                    <a:pt x="6452" y="5071"/>
                    <a:pt x="6317" y="5474"/>
                  </a:cubicBezTo>
                  <a:cubicBezTo>
                    <a:pt x="6174" y="5819"/>
                    <a:pt x="6097" y="6193"/>
                    <a:pt x="6097" y="6567"/>
                  </a:cubicBezTo>
                  <a:cubicBezTo>
                    <a:pt x="6097" y="6940"/>
                    <a:pt x="6174" y="7314"/>
                    <a:pt x="6317" y="7659"/>
                  </a:cubicBezTo>
                  <a:cubicBezTo>
                    <a:pt x="6317" y="7659"/>
                    <a:pt x="6317" y="7659"/>
                    <a:pt x="6317" y="7669"/>
                  </a:cubicBezTo>
                  <a:cubicBezTo>
                    <a:pt x="6442" y="8052"/>
                    <a:pt x="6164" y="8445"/>
                    <a:pt x="5762" y="8455"/>
                  </a:cubicBezTo>
                  <a:lnTo>
                    <a:pt x="892" y="8455"/>
                  </a:lnTo>
                  <a:cubicBezTo>
                    <a:pt x="403" y="8455"/>
                    <a:pt x="1" y="8052"/>
                    <a:pt x="1" y="7554"/>
                  </a:cubicBezTo>
                  <a:lnTo>
                    <a:pt x="1" y="8445"/>
                  </a:lnTo>
                  <a:cubicBezTo>
                    <a:pt x="1" y="8944"/>
                    <a:pt x="403" y="9346"/>
                    <a:pt x="892" y="9346"/>
                  </a:cubicBezTo>
                  <a:lnTo>
                    <a:pt x="6854" y="9346"/>
                  </a:lnTo>
                  <a:cubicBezTo>
                    <a:pt x="7132" y="9346"/>
                    <a:pt x="7401" y="9212"/>
                    <a:pt x="7573" y="8992"/>
                  </a:cubicBezTo>
                  <a:cubicBezTo>
                    <a:pt x="7573" y="8982"/>
                    <a:pt x="7583" y="8972"/>
                    <a:pt x="7592" y="8963"/>
                  </a:cubicBezTo>
                  <a:cubicBezTo>
                    <a:pt x="7592" y="8953"/>
                    <a:pt x="7602" y="8944"/>
                    <a:pt x="7612" y="8934"/>
                  </a:cubicBezTo>
                  <a:lnTo>
                    <a:pt x="7612" y="8925"/>
                  </a:lnTo>
                  <a:cubicBezTo>
                    <a:pt x="7612" y="8915"/>
                    <a:pt x="7612" y="8905"/>
                    <a:pt x="7621" y="8905"/>
                  </a:cubicBezTo>
                  <a:cubicBezTo>
                    <a:pt x="7631" y="8896"/>
                    <a:pt x="7621" y="8905"/>
                    <a:pt x="7621" y="8886"/>
                  </a:cubicBezTo>
                  <a:cubicBezTo>
                    <a:pt x="7621" y="8886"/>
                    <a:pt x="7631" y="8877"/>
                    <a:pt x="7631" y="8867"/>
                  </a:cubicBezTo>
                  <a:lnTo>
                    <a:pt x="7631" y="8857"/>
                  </a:lnTo>
                  <a:cubicBezTo>
                    <a:pt x="7640" y="8848"/>
                    <a:pt x="7640" y="8838"/>
                    <a:pt x="7650" y="8838"/>
                  </a:cubicBezTo>
                  <a:lnTo>
                    <a:pt x="7650" y="8819"/>
                  </a:lnTo>
                  <a:cubicBezTo>
                    <a:pt x="7650" y="8819"/>
                    <a:pt x="7650" y="8809"/>
                    <a:pt x="7650" y="8800"/>
                  </a:cubicBezTo>
                  <a:lnTo>
                    <a:pt x="7650" y="8790"/>
                  </a:lnTo>
                  <a:cubicBezTo>
                    <a:pt x="7650" y="8781"/>
                    <a:pt x="7650" y="8771"/>
                    <a:pt x="7659" y="8762"/>
                  </a:cubicBezTo>
                  <a:cubicBezTo>
                    <a:pt x="7669" y="8762"/>
                    <a:pt x="7659" y="8752"/>
                    <a:pt x="7659" y="8752"/>
                  </a:cubicBezTo>
                  <a:lnTo>
                    <a:pt x="7669" y="8723"/>
                  </a:lnTo>
                  <a:lnTo>
                    <a:pt x="7669" y="8714"/>
                  </a:lnTo>
                  <a:cubicBezTo>
                    <a:pt x="7669" y="8694"/>
                    <a:pt x="7679" y="8685"/>
                    <a:pt x="7679" y="8675"/>
                  </a:cubicBezTo>
                  <a:cubicBezTo>
                    <a:pt x="7650" y="8647"/>
                    <a:pt x="7621" y="8618"/>
                    <a:pt x="7592" y="8589"/>
                  </a:cubicBezTo>
                  <a:lnTo>
                    <a:pt x="7583" y="8589"/>
                  </a:lnTo>
                  <a:cubicBezTo>
                    <a:pt x="7554" y="8560"/>
                    <a:pt x="7525" y="8532"/>
                    <a:pt x="7496" y="8503"/>
                  </a:cubicBezTo>
                  <a:lnTo>
                    <a:pt x="7487" y="8493"/>
                  </a:lnTo>
                  <a:cubicBezTo>
                    <a:pt x="7458" y="8464"/>
                    <a:pt x="7429" y="8436"/>
                    <a:pt x="7410" y="8407"/>
                  </a:cubicBezTo>
                  <a:lnTo>
                    <a:pt x="7410" y="8397"/>
                  </a:lnTo>
                  <a:cubicBezTo>
                    <a:pt x="7381" y="8359"/>
                    <a:pt x="7353" y="8330"/>
                    <a:pt x="7334" y="8301"/>
                  </a:cubicBezTo>
                  <a:cubicBezTo>
                    <a:pt x="6394" y="7122"/>
                    <a:pt x="6567" y="5416"/>
                    <a:pt x="7717" y="4439"/>
                  </a:cubicBezTo>
                  <a:lnTo>
                    <a:pt x="7717" y="902"/>
                  </a:lnTo>
                  <a:cubicBezTo>
                    <a:pt x="7717" y="422"/>
                    <a:pt x="7343" y="29"/>
                    <a:pt x="6864"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65"/>
            <p:cNvSpPr/>
            <p:nvPr/>
          </p:nvSpPr>
          <p:spPr>
            <a:xfrm>
              <a:off x="6248398" y="2055610"/>
              <a:ext cx="111298" cy="22139"/>
            </a:xfrm>
            <a:custGeom>
              <a:avLst/>
              <a:gdLst/>
              <a:ahLst/>
              <a:cxnLst/>
              <a:rect l="l" t="t" r="r" b="b"/>
              <a:pathLst>
                <a:path w="4248" h="845" extrusionOk="0">
                  <a:moveTo>
                    <a:pt x="1" y="1"/>
                  </a:moveTo>
                  <a:lnTo>
                    <a:pt x="1" y="844"/>
                  </a:lnTo>
                  <a:lnTo>
                    <a:pt x="4247" y="844"/>
                  </a:lnTo>
                  <a:lnTo>
                    <a:pt x="4247" y="1"/>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65"/>
            <p:cNvSpPr/>
            <p:nvPr/>
          </p:nvSpPr>
          <p:spPr>
            <a:xfrm>
              <a:off x="6331295" y="2055610"/>
              <a:ext cx="28401" cy="22139"/>
            </a:xfrm>
            <a:custGeom>
              <a:avLst/>
              <a:gdLst/>
              <a:ahLst/>
              <a:cxnLst/>
              <a:rect l="l" t="t" r="r" b="b"/>
              <a:pathLst>
                <a:path w="1084" h="845" extrusionOk="0">
                  <a:moveTo>
                    <a:pt x="0" y="1"/>
                  </a:moveTo>
                  <a:lnTo>
                    <a:pt x="0" y="844"/>
                  </a:lnTo>
                  <a:lnTo>
                    <a:pt x="1083" y="844"/>
                  </a:lnTo>
                  <a:lnTo>
                    <a:pt x="1083" y="1"/>
                  </a:ln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65"/>
            <p:cNvSpPr/>
            <p:nvPr/>
          </p:nvSpPr>
          <p:spPr>
            <a:xfrm>
              <a:off x="6225290" y="1992834"/>
              <a:ext cx="157514" cy="62801"/>
            </a:xfrm>
            <a:custGeom>
              <a:avLst/>
              <a:gdLst/>
              <a:ahLst/>
              <a:cxnLst/>
              <a:rect l="l" t="t" r="r" b="b"/>
              <a:pathLst>
                <a:path w="6012" h="2397" extrusionOk="0">
                  <a:moveTo>
                    <a:pt x="336" y="0"/>
                  </a:moveTo>
                  <a:cubicBezTo>
                    <a:pt x="154" y="0"/>
                    <a:pt x="1" y="144"/>
                    <a:pt x="1" y="336"/>
                  </a:cubicBezTo>
                  <a:lnTo>
                    <a:pt x="1" y="1198"/>
                  </a:lnTo>
                  <a:lnTo>
                    <a:pt x="1" y="2061"/>
                  </a:lnTo>
                  <a:cubicBezTo>
                    <a:pt x="1" y="2243"/>
                    <a:pt x="154" y="2397"/>
                    <a:pt x="346" y="2397"/>
                  </a:cubicBezTo>
                  <a:lnTo>
                    <a:pt x="5676" y="2397"/>
                  </a:lnTo>
                  <a:cubicBezTo>
                    <a:pt x="5858" y="2397"/>
                    <a:pt x="6011" y="2243"/>
                    <a:pt x="6011" y="2061"/>
                  </a:cubicBezTo>
                  <a:lnTo>
                    <a:pt x="6011" y="336"/>
                  </a:lnTo>
                  <a:cubicBezTo>
                    <a:pt x="6011" y="144"/>
                    <a:pt x="5858" y="0"/>
                    <a:pt x="5676"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65"/>
            <p:cNvSpPr/>
            <p:nvPr/>
          </p:nvSpPr>
          <p:spPr>
            <a:xfrm>
              <a:off x="6343085" y="1992572"/>
              <a:ext cx="39719" cy="63063"/>
            </a:xfrm>
            <a:custGeom>
              <a:avLst/>
              <a:gdLst/>
              <a:ahLst/>
              <a:cxnLst/>
              <a:rect l="l" t="t" r="r" b="b"/>
              <a:pathLst>
                <a:path w="1516" h="2407" extrusionOk="0">
                  <a:moveTo>
                    <a:pt x="10" y="1"/>
                  </a:moveTo>
                  <a:lnTo>
                    <a:pt x="1" y="10"/>
                  </a:lnTo>
                  <a:lnTo>
                    <a:pt x="10" y="10"/>
                  </a:lnTo>
                  <a:lnTo>
                    <a:pt x="10" y="1"/>
                  </a:lnTo>
                  <a:close/>
                  <a:moveTo>
                    <a:pt x="10" y="10"/>
                  </a:moveTo>
                  <a:lnTo>
                    <a:pt x="10" y="2407"/>
                  </a:lnTo>
                  <a:lnTo>
                    <a:pt x="1180" y="2407"/>
                  </a:lnTo>
                  <a:cubicBezTo>
                    <a:pt x="1362" y="2407"/>
                    <a:pt x="1515" y="2263"/>
                    <a:pt x="1515" y="2071"/>
                  </a:cubicBezTo>
                  <a:lnTo>
                    <a:pt x="1515" y="346"/>
                  </a:lnTo>
                  <a:cubicBezTo>
                    <a:pt x="1515" y="154"/>
                    <a:pt x="1362" y="10"/>
                    <a:pt x="1180" y="1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65"/>
            <p:cNvSpPr/>
            <p:nvPr/>
          </p:nvSpPr>
          <p:spPr>
            <a:xfrm>
              <a:off x="6222539" y="2138978"/>
              <a:ext cx="142685" cy="122223"/>
            </a:xfrm>
            <a:custGeom>
              <a:avLst/>
              <a:gdLst/>
              <a:ahLst/>
              <a:cxnLst/>
              <a:rect l="l" t="t" r="r" b="b"/>
              <a:pathLst>
                <a:path w="5446" h="4665" extrusionOk="0">
                  <a:moveTo>
                    <a:pt x="3116" y="1"/>
                  </a:moveTo>
                  <a:cubicBezTo>
                    <a:pt x="1045" y="1"/>
                    <a:pt x="1" y="2512"/>
                    <a:pt x="1467" y="3979"/>
                  </a:cubicBezTo>
                  <a:cubicBezTo>
                    <a:pt x="1941" y="4452"/>
                    <a:pt x="2523" y="4664"/>
                    <a:pt x="3094" y="4664"/>
                  </a:cubicBezTo>
                  <a:cubicBezTo>
                    <a:pt x="4293" y="4664"/>
                    <a:pt x="5445" y="3732"/>
                    <a:pt x="5445" y="2330"/>
                  </a:cubicBezTo>
                  <a:cubicBezTo>
                    <a:pt x="5445" y="1046"/>
                    <a:pt x="4400" y="1"/>
                    <a:pt x="311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65"/>
            <p:cNvSpPr/>
            <p:nvPr/>
          </p:nvSpPr>
          <p:spPr>
            <a:xfrm>
              <a:off x="6253926" y="2149799"/>
              <a:ext cx="121070" cy="111586"/>
            </a:xfrm>
            <a:custGeom>
              <a:avLst/>
              <a:gdLst/>
              <a:ahLst/>
              <a:cxnLst/>
              <a:rect l="l" t="t" r="r" b="b"/>
              <a:pathLst>
                <a:path w="4621" h="4259" extrusionOk="0">
                  <a:moveTo>
                    <a:pt x="3241" y="0"/>
                  </a:moveTo>
                  <a:cubicBezTo>
                    <a:pt x="3864" y="920"/>
                    <a:pt x="3749" y="2157"/>
                    <a:pt x="2963" y="2952"/>
                  </a:cubicBezTo>
                  <a:cubicBezTo>
                    <a:pt x="2509" y="3401"/>
                    <a:pt x="1911" y="3634"/>
                    <a:pt x="1309" y="3634"/>
                  </a:cubicBezTo>
                  <a:cubicBezTo>
                    <a:pt x="856" y="3634"/>
                    <a:pt x="400" y="3502"/>
                    <a:pt x="1" y="3230"/>
                  </a:cubicBezTo>
                  <a:lnTo>
                    <a:pt x="1" y="3230"/>
                  </a:lnTo>
                  <a:cubicBezTo>
                    <a:pt x="459" y="3907"/>
                    <a:pt x="1196" y="4258"/>
                    <a:pt x="1939" y="4258"/>
                  </a:cubicBezTo>
                  <a:cubicBezTo>
                    <a:pt x="2531" y="4258"/>
                    <a:pt x="3126" y="4035"/>
                    <a:pt x="3586" y="3575"/>
                  </a:cubicBezTo>
                  <a:cubicBezTo>
                    <a:pt x="4621" y="2540"/>
                    <a:pt x="4458" y="815"/>
                    <a:pt x="3241"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65"/>
            <p:cNvSpPr/>
            <p:nvPr/>
          </p:nvSpPr>
          <p:spPr>
            <a:xfrm>
              <a:off x="6355137" y="2176654"/>
              <a:ext cx="170562" cy="145908"/>
            </a:xfrm>
            <a:custGeom>
              <a:avLst/>
              <a:gdLst/>
              <a:ahLst/>
              <a:cxnLst/>
              <a:rect l="l" t="t" r="r" b="b"/>
              <a:pathLst>
                <a:path w="6510" h="5569" extrusionOk="0">
                  <a:moveTo>
                    <a:pt x="3729" y="1"/>
                  </a:moveTo>
                  <a:cubicBezTo>
                    <a:pt x="1247" y="1"/>
                    <a:pt x="1" y="2991"/>
                    <a:pt x="1755" y="4746"/>
                  </a:cubicBezTo>
                  <a:cubicBezTo>
                    <a:pt x="2323" y="5314"/>
                    <a:pt x="3022" y="5568"/>
                    <a:pt x="3707" y="5568"/>
                  </a:cubicBezTo>
                  <a:cubicBezTo>
                    <a:pt x="5138" y="5568"/>
                    <a:pt x="6509" y="4459"/>
                    <a:pt x="6509" y="2781"/>
                  </a:cubicBezTo>
                  <a:cubicBezTo>
                    <a:pt x="6509" y="1247"/>
                    <a:pt x="5263" y="1"/>
                    <a:pt x="3729"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65"/>
            <p:cNvSpPr/>
            <p:nvPr/>
          </p:nvSpPr>
          <p:spPr>
            <a:xfrm>
              <a:off x="6394568" y="2191483"/>
              <a:ext cx="141166" cy="131026"/>
            </a:xfrm>
            <a:custGeom>
              <a:avLst/>
              <a:gdLst/>
              <a:ahLst/>
              <a:cxnLst/>
              <a:rect l="l" t="t" r="r" b="b"/>
              <a:pathLst>
                <a:path w="5388" h="5001" extrusionOk="0">
                  <a:moveTo>
                    <a:pt x="3902" y="0"/>
                  </a:moveTo>
                  <a:lnTo>
                    <a:pt x="3902" y="0"/>
                  </a:lnTo>
                  <a:cubicBezTo>
                    <a:pt x="4745" y="1103"/>
                    <a:pt x="4640" y="2665"/>
                    <a:pt x="3653" y="3652"/>
                  </a:cubicBezTo>
                  <a:cubicBezTo>
                    <a:pt x="3116" y="4194"/>
                    <a:pt x="2405" y="4470"/>
                    <a:pt x="1687" y="4470"/>
                  </a:cubicBezTo>
                  <a:cubicBezTo>
                    <a:pt x="1097" y="4470"/>
                    <a:pt x="503" y="4283"/>
                    <a:pt x="1" y="3902"/>
                  </a:cubicBezTo>
                  <a:lnTo>
                    <a:pt x="1" y="3902"/>
                  </a:lnTo>
                  <a:cubicBezTo>
                    <a:pt x="556" y="4628"/>
                    <a:pt x="1390" y="5001"/>
                    <a:pt x="2226" y="5001"/>
                  </a:cubicBezTo>
                  <a:cubicBezTo>
                    <a:pt x="2934" y="5001"/>
                    <a:pt x="3644" y="4734"/>
                    <a:pt x="4189" y="4189"/>
                  </a:cubicBezTo>
                  <a:cubicBezTo>
                    <a:pt x="5388" y="2991"/>
                    <a:pt x="5253" y="1016"/>
                    <a:pt x="3902"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65"/>
            <p:cNvSpPr/>
            <p:nvPr/>
          </p:nvSpPr>
          <p:spPr>
            <a:xfrm>
              <a:off x="6402611" y="2199002"/>
              <a:ext cx="109516" cy="109542"/>
            </a:xfrm>
            <a:custGeom>
              <a:avLst/>
              <a:gdLst/>
              <a:ahLst/>
              <a:cxnLst/>
              <a:rect l="l" t="t" r="r" b="b"/>
              <a:pathLst>
                <a:path w="4180" h="4181" extrusionOk="0">
                  <a:moveTo>
                    <a:pt x="3921" y="1"/>
                  </a:moveTo>
                  <a:cubicBezTo>
                    <a:pt x="3902" y="10"/>
                    <a:pt x="3892" y="30"/>
                    <a:pt x="3873" y="39"/>
                  </a:cubicBezTo>
                  <a:lnTo>
                    <a:pt x="39" y="3883"/>
                  </a:lnTo>
                  <a:cubicBezTo>
                    <a:pt x="19" y="3893"/>
                    <a:pt x="10" y="3912"/>
                    <a:pt x="0" y="3921"/>
                  </a:cubicBezTo>
                  <a:cubicBezTo>
                    <a:pt x="106" y="4017"/>
                    <a:pt x="221" y="4103"/>
                    <a:pt x="345" y="4180"/>
                  </a:cubicBezTo>
                  <a:lnTo>
                    <a:pt x="4180" y="346"/>
                  </a:lnTo>
                  <a:cubicBezTo>
                    <a:pt x="4103" y="221"/>
                    <a:pt x="4017" y="106"/>
                    <a:pt x="3921" y="1"/>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65"/>
            <p:cNvSpPr/>
            <p:nvPr/>
          </p:nvSpPr>
          <p:spPr>
            <a:xfrm>
              <a:off x="6451841" y="2085320"/>
              <a:ext cx="113027" cy="215181"/>
            </a:xfrm>
            <a:custGeom>
              <a:avLst/>
              <a:gdLst/>
              <a:ahLst/>
              <a:cxnLst/>
              <a:rect l="l" t="t" r="r" b="b"/>
              <a:pathLst>
                <a:path w="4314" h="8213" extrusionOk="0">
                  <a:moveTo>
                    <a:pt x="2085" y="1"/>
                  </a:moveTo>
                  <a:cubicBezTo>
                    <a:pt x="1972" y="1"/>
                    <a:pt x="1860" y="7"/>
                    <a:pt x="1773" y="26"/>
                  </a:cubicBezTo>
                  <a:cubicBezTo>
                    <a:pt x="786" y="266"/>
                    <a:pt x="0" y="1090"/>
                    <a:pt x="0" y="2145"/>
                  </a:cubicBezTo>
                  <a:lnTo>
                    <a:pt x="0" y="3487"/>
                  </a:lnTo>
                  <a:lnTo>
                    <a:pt x="29" y="3487"/>
                  </a:lnTo>
                  <a:cubicBezTo>
                    <a:pt x="2502" y="3487"/>
                    <a:pt x="3748" y="6458"/>
                    <a:pt x="2023" y="8212"/>
                  </a:cubicBezTo>
                  <a:lnTo>
                    <a:pt x="2157" y="8212"/>
                  </a:lnTo>
                  <a:cubicBezTo>
                    <a:pt x="3345" y="8212"/>
                    <a:pt x="4313" y="7254"/>
                    <a:pt x="4313" y="6056"/>
                  </a:cubicBezTo>
                  <a:lnTo>
                    <a:pt x="4313" y="2145"/>
                  </a:lnTo>
                  <a:cubicBezTo>
                    <a:pt x="4304" y="1100"/>
                    <a:pt x="3556" y="209"/>
                    <a:pt x="2531" y="26"/>
                  </a:cubicBezTo>
                  <a:cubicBezTo>
                    <a:pt x="2531" y="26"/>
                    <a:pt x="2309" y="1"/>
                    <a:pt x="2085"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65"/>
            <p:cNvSpPr/>
            <p:nvPr/>
          </p:nvSpPr>
          <p:spPr>
            <a:xfrm>
              <a:off x="6497796" y="2085242"/>
              <a:ext cx="66810" cy="215259"/>
            </a:xfrm>
            <a:custGeom>
              <a:avLst/>
              <a:gdLst/>
              <a:ahLst/>
              <a:cxnLst/>
              <a:rect l="l" t="t" r="r" b="b"/>
              <a:pathLst>
                <a:path w="2550" h="8216" extrusionOk="0">
                  <a:moveTo>
                    <a:pt x="398" y="1"/>
                  </a:moveTo>
                  <a:cubicBezTo>
                    <a:pt x="271" y="1"/>
                    <a:pt x="144" y="10"/>
                    <a:pt x="19" y="29"/>
                  </a:cubicBezTo>
                  <a:lnTo>
                    <a:pt x="0" y="29"/>
                  </a:lnTo>
                  <a:cubicBezTo>
                    <a:pt x="1016" y="221"/>
                    <a:pt x="1745" y="1113"/>
                    <a:pt x="1745" y="2148"/>
                  </a:cubicBezTo>
                  <a:lnTo>
                    <a:pt x="1745" y="6068"/>
                  </a:lnTo>
                  <a:cubicBezTo>
                    <a:pt x="1745" y="6950"/>
                    <a:pt x="1208" y="7736"/>
                    <a:pt x="403" y="8062"/>
                  </a:cubicBezTo>
                  <a:cubicBezTo>
                    <a:pt x="355" y="8119"/>
                    <a:pt x="307" y="8167"/>
                    <a:pt x="259" y="8215"/>
                  </a:cubicBezTo>
                  <a:lnTo>
                    <a:pt x="393" y="8215"/>
                  </a:lnTo>
                  <a:cubicBezTo>
                    <a:pt x="1582" y="8215"/>
                    <a:pt x="2550" y="7257"/>
                    <a:pt x="2550" y="6059"/>
                  </a:cubicBezTo>
                  <a:lnTo>
                    <a:pt x="2550" y="2148"/>
                  </a:lnTo>
                  <a:cubicBezTo>
                    <a:pt x="2540" y="1103"/>
                    <a:pt x="1802" y="212"/>
                    <a:pt x="777" y="29"/>
                  </a:cubicBezTo>
                  <a:cubicBezTo>
                    <a:pt x="652" y="10"/>
                    <a:pt x="525" y="1"/>
                    <a:pt x="398" y="1"/>
                  </a:cubicBezTo>
                  <a:close/>
                </a:path>
              </a:pathLst>
            </a:custGeom>
            <a:solidFill>
              <a:srgbClr val="B9C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65"/>
            <p:cNvSpPr/>
            <p:nvPr/>
          </p:nvSpPr>
          <p:spPr>
            <a:xfrm>
              <a:off x="6498791" y="2192740"/>
              <a:ext cx="66076" cy="107761"/>
            </a:xfrm>
            <a:custGeom>
              <a:avLst/>
              <a:gdLst/>
              <a:ahLst/>
              <a:cxnLst/>
              <a:rect l="l" t="t" r="r" b="b"/>
              <a:pathLst>
                <a:path w="2522" h="4113" extrusionOk="0">
                  <a:moveTo>
                    <a:pt x="10" y="0"/>
                  </a:moveTo>
                  <a:lnTo>
                    <a:pt x="0" y="10"/>
                  </a:lnTo>
                  <a:cubicBezTo>
                    <a:pt x="1275" y="1035"/>
                    <a:pt x="1381" y="2943"/>
                    <a:pt x="240" y="4112"/>
                  </a:cubicBezTo>
                  <a:lnTo>
                    <a:pt x="365" y="4112"/>
                  </a:lnTo>
                  <a:cubicBezTo>
                    <a:pt x="1563" y="4112"/>
                    <a:pt x="2521" y="3154"/>
                    <a:pt x="2521" y="1956"/>
                  </a:cubicBezTo>
                  <a:lnTo>
                    <a:pt x="2521"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65"/>
            <p:cNvSpPr/>
            <p:nvPr/>
          </p:nvSpPr>
          <p:spPr>
            <a:xfrm>
              <a:off x="6504555" y="2192740"/>
              <a:ext cx="60050" cy="107761"/>
            </a:xfrm>
            <a:custGeom>
              <a:avLst/>
              <a:gdLst/>
              <a:ahLst/>
              <a:cxnLst/>
              <a:rect l="l" t="t" r="r" b="b"/>
              <a:pathLst>
                <a:path w="2292" h="4113" extrusionOk="0">
                  <a:moveTo>
                    <a:pt x="1487" y="0"/>
                  </a:moveTo>
                  <a:lnTo>
                    <a:pt x="1487" y="1965"/>
                  </a:lnTo>
                  <a:cubicBezTo>
                    <a:pt x="1487" y="2847"/>
                    <a:pt x="950" y="3633"/>
                    <a:pt x="145" y="3959"/>
                  </a:cubicBezTo>
                  <a:cubicBezTo>
                    <a:pt x="116" y="3988"/>
                    <a:pt x="97" y="4016"/>
                    <a:pt x="78" y="4036"/>
                  </a:cubicBezTo>
                  <a:lnTo>
                    <a:pt x="68" y="4045"/>
                  </a:lnTo>
                  <a:lnTo>
                    <a:pt x="1" y="4112"/>
                  </a:lnTo>
                  <a:lnTo>
                    <a:pt x="135" y="4112"/>
                  </a:lnTo>
                  <a:cubicBezTo>
                    <a:pt x="1324" y="4112"/>
                    <a:pt x="2292" y="3154"/>
                    <a:pt x="2292" y="1956"/>
                  </a:cubicBezTo>
                  <a:lnTo>
                    <a:pt x="2292" y="0"/>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65"/>
            <p:cNvSpPr/>
            <p:nvPr/>
          </p:nvSpPr>
          <p:spPr>
            <a:xfrm>
              <a:off x="6268493" y="2166226"/>
              <a:ext cx="71343" cy="67596"/>
            </a:xfrm>
            <a:custGeom>
              <a:avLst/>
              <a:gdLst/>
              <a:ahLst/>
              <a:cxnLst/>
              <a:rect l="l" t="t" r="r" b="b"/>
              <a:pathLst>
                <a:path w="2723" h="2580" extrusionOk="0">
                  <a:moveTo>
                    <a:pt x="1357" y="1"/>
                  </a:moveTo>
                  <a:cubicBezTo>
                    <a:pt x="1249" y="1"/>
                    <a:pt x="1141" y="73"/>
                    <a:pt x="1141" y="217"/>
                  </a:cubicBezTo>
                  <a:lnTo>
                    <a:pt x="1141" y="1079"/>
                  </a:lnTo>
                  <a:lnTo>
                    <a:pt x="288" y="1079"/>
                  </a:lnTo>
                  <a:cubicBezTo>
                    <a:pt x="1" y="1079"/>
                    <a:pt x="1" y="1511"/>
                    <a:pt x="288" y="1511"/>
                  </a:cubicBezTo>
                  <a:lnTo>
                    <a:pt x="1141" y="1511"/>
                  </a:lnTo>
                  <a:lnTo>
                    <a:pt x="1141" y="2364"/>
                  </a:lnTo>
                  <a:cubicBezTo>
                    <a:pt x="1141" y="2508"/>
                    <a:pt x="1249" y="2579"/>
                    <a:pt x="1357" y="2579"/>
                  </a:cubicBezTo>
                  <a:cubicBezTo>
                    <a:pt x="1465" y="2579"/>
                    <a:pt x="1573" y="2508"/>
                    <a:pt x="1573" y="2364"/>
                  </a:cubicBezTo>
                  <a:lnTo>
                    <a:pt x="1573" y="1511"/>
                  </a:lnTo>
                  <a:lnTo>
                    <a:pt x="2435" y="1511"/>
                  </a:lnTo>
                  <a:cubicBezTo>
                    <a:pt x="2720" y="1501"/>
                    <a:pt x="2723" y="1079"/>
                    <a:pt x="2445" y="1079"/>
                  </a:cubicBezTo>
                  <a:cubicBezTo>
                    <a:pt x="2442" y="1079"/>
                    <a:pt x="2439" y="1079"/>
                    <a:pt x="2435" y="1079"/>
                  </a:cubicBezTo>
                  <a:lnTo>
                    <a:pt x="1573" y="1079"/>
                  </a:lnTo>
                  <a:lnTo>
                    <a:pt x="1573" y="217"/>
                  </a:lnTo>
                  <a:cubicBezTo>
                    <a:pt x="1573" y="73"/>
                    <a:pt x="1465" y="1"/>
                    <a:pt x="1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65"/>
            <p:cNvSpPr/>
            <p:nvPr/>
          </p:nvSpPr>
          <p:spPr>
            <a:xfrm>
              <a:off x="6258459" y="1986677"/>
              <a:ext cx="11318" cy="74487"/>
            </a:xfrm>
            <a:custGeom>
              <a:avLst/>
              <a:gdLst/>
              <a:ahLst/>
              <a:cxnLst/>
              <a:rect l="l" t="t" r="r" b="b"/>
              <a:pathLst>
                <a:path w="432" h="2843" extrusionOk="0">
                  <a:moveTo>
                    <a:pt x="216" y="0"/>
                  </a:moveTo>
                  <a:cubicBezTo>
                    <a:pt x="108" y="0"/>
                    <a:pt x="0" y="72"/>
                    <a:pt x="0" y="216"/>
                  </a:cubicBezTo>
                  <a:lnTo>
                    <a:pt x="0" y="2622"/>
                  </a:lnTo>
                  <a:cubicBezTo>
                    <a:pt x="0" y="2747"/>
                    <a:pt x="96" y="2843"/>
                    <a:pt x="22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65"/>
            <p:cNvSpPr/>
            <p:nvPr/>
          </p:nvSpPr>
          <p:spPr>
            <a:xfrm>
              <a:off x="6298623" y="1986677"/>
              <a:ext cx="11345" cy="74487"/>
            </a:xfrm>
            <a:custGeom>
              <a:avLst/>
              <a:gdLst/>
              <a:ahLst/>
              <a:cxnLst/>
              <a:rect l="l" t="t" r="r" b="b"/>
              <a:pathLst>
                <a:path w="433" h="2843" extrusionOk="0">
                  <a:moveTo>
                    <a:pt x="217" y="0"/>
                  </a:moveTo>
                  <a:cubicBezTo>
                    <a:pt x="109" y="0"/>
                    <a:pt x="1" y="72"/>
                    <a:pt x="1" y="216"/>
                  </a:cubicBezTo>
                  <a:lnTo>
                    <a:pt x="1" y="2622"/>
                  </a:lnTo>
                  <a:cubicBezTo>
                    <a:pt x="1" y="2747"/>
                    <a:pt x="97" y="2843"/>
                    <a:pt x="212" y="2843"/>
                  </a:cubicBezTo>
                  <a:cubicBezTo>
                    <a:pt x="336" y="2843"/>
                    <a:pt x="432" y="2747"/>
                    <a:pt x="432" y="2622"/>
                  </a:cubicBezTo>
                  <a:lnTo>
                    <a:pt x="432" y="216"/>
                  </a:lnTo>
                  <a:cubicBezTo>
                    <a:pt x="432" y="72"/>
                    <a:pt x="324" y="0"/>
                    <a:pt x="217"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65"/>
            <p:cNvSpPr/>
            <p:nvPr/>
          </p:nvSpPr>
          <p:spPr>
            <a:xfrm>
              <a:off x="6338814" y="1986677"/>
              <a:ext cx="11318" cy="74487"/>
            </a:xfrm>
            <a:custGeom>
              <a:avLst/>
              <a:gdLst/>
              <a:ahLst/>
              <a:cxnLst/>
              <a:rect l="l" t="t" r="r" b="b"/>
              <a:pathLst>
                <a:path w="432" h="2843" extrusionOk="0">
                  <a:moveTo>
                    <a:pt x="216" y="0"/>
                  </a:moveTo>
                  <a:cubicBezTo>
                    <a:pt x="108" y="0"/>
                    <a:pt x="1" y="72"/>
                    <a:pt x="1" y="216"/>
                  </a:cubicBezTo>
                  <a:lnTo>
                    <a:pt x="1" y="2622"/>
                  </a:lnTo>
                  <a:cubicBezTo>
                    <a:pt x="1" y="2747"/>
                    <a:pt x="96" y="2843"/>
                    <a:pt x="21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65"/>
            <p:cNvSpPr/>
            <p:nvPr/>
          </p:nvSpPr>
          <p:spPr>
            <a:xfrm>
              <a:off x="6394306" y="2194286"/>
              <a:ext cx="116118" cy="111979"/>
            </a:xfrm>
            <a:custGeom>
              <a:avLst/>
              <a:gdLst/>
              <a:ahLst/>
              <a:cxnLst/>
              <a:rect l="l" t="t" r="r" b="b"/>
              <a:pathLst>
                <a:path w="4432" h="4274" extrusionOk="0">
                  <a:moveTo>
                    <a:pt x="4118" y="0"/>
                  </a:moveTo>
                  <a:cubicBezTo>
                    <a:pt x="4068" y="0"/>
                    <a:pt x="4016" y="20"/>
                    <a:pt x="3969" y="66"/>
                  </a:cubicBezTo>
                  <a:lnTo>
                    <a:pt x="126" y="3910"/>
                  </a:lnTo>
                  <a:cubicBezTo>
                    <a:pt x="1" y="4044"/>
                    <a:pt x="97" y="4264"/>
                    <a:pt x="279" y="4274"/>
                  </a:cubicBezTo>
                  <a:cubicBezTo>
                    <a:pt x="336" y="4274"/>
                    <a:pt x="394" y="4245"/>
                    <a:pt x="432" y="4216"/>
                  </a:cubicBezTo>
                  <a:lnTo>
                    <a:pt x="4276" y="373"/>
                  </a:lnTo>
                  <a:cubicBezTo>
                    <a:pt x="4431" y="218"/>
                    <a:pt x="4285" y="0"/>
                    <a:pt x="4118"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2" name="Google Shape;9472;p65"/>
          <p:cNvGrpSpPr/>
          <p:nvPr/>
        </p:nvGrpSpPr>
        <p:grpSpPr>
          <a:xfrm>
            <a:off x="5764222" y="2016598"/>
            <a:ext cx="374293" cy="276069"/>
            <a:chOff x="5764222" y="2016598"/>
            <a:chExt cx="374293" cy="276069"/>
          </a:xfrm>
        </p:grpSpPr>
        <p:sp>
          <p:nvSpPr>
            <p:cNvPr id="9473" name="Google Shape;9473;p65"/>
            <p:cNvSpPr/>
            <p:nvPr/>
          </p:nvSpPr>
          <p:spPr>
            <a:xfrm>
              <a:off x="5925693" y="2209823"/>
              <a:ext cx="37440" cy="82844"/>
            </a:xfrm>
            <a:custGeom>
              <a:avLst/>
              <a:gdLst/>
              <a:ahLst/>
              <a:cxnLst/>
              <a:rect l="l" t="t" r="r" b="b"/>
              <a:pathLst>
                <a:path w="1429" h="3162" extrusionOk="0">
                  <a:moveTo>
                    <a:pt x="1333" y="0"/>
                  </a:moveTo>
                  <a:cubicBezTo>
                    <a:pt x="1208" y="144"/>
                    <a:pt x="1045" y="249"/>
                    <a:pt x="863" y="288"/>
                  </a:cubicBezTo>
                  <a:lnTo>
                    <a:pt x="269" y="403"/>
                  </a:lnTo>
                  <a:cubicBezTo>
                    <a:pt x="327" y="901"/>
                    <a:pt x="355" y="1764"/>
                    <a:pt x="96" y="2387"/>
                  </a:cubicBezTo>
                  <a:cubicBezTo>
                    <a:pt x="1" y="2617"/>
                    <a:pt x="77" y="2885"/>
                    <a:pt x="279" y="3039"/>
                  </a:cubicBezTo>
                  <a:lnTo>
                    <a:pt x="288" y="3048"/>
                  </a:lnTo>
                  <a:cubicBezTo>
                    <a:pt x="389" y="3125"/>
                    <a:pt x="504" y="3161"/>
                    <a:pt x="618" y="3161"/>
                  </a:cubicBezTo>
                  <a:cubicBezTo>
                    <a:pt x="830" y="3161"/>
                    <a:pt x="1035" y="3036"/>
                    <a:pt x="1122" y="2818"/>
                  </a:cubicBezTo>
                  <a:cubicBezTo>
                    <a:pt x="1323" y="2301"/>
                    <a:pt x="1419" y="1754"/>
                    <a:pt x="1419" y="1198"/>
                  </a:cubicBezTo>
                  <a:cubicBezTo>
                    <a:pt x="1429" y="796"/>
                    <a:pt x="1400" y="403"/>
                    <a:pt x="1333"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65"/>
            <p:cNvSpPr/>
            <p:nvPr/>
          </p:nvSpPr>
          <p:spPr>
            <a:xfrm>
              <a:off x="5932478" y="2209823"/>
              <a:ext cx="29973" cy="29396"/>
            </a:xfrm>
            <a:custGeom>
              <a:avLst/>
              <a:gdLst/>
              <a:ahLst/>
              <a:cxnLst/>
              <a:rect l="l" t="t" r="r" b="b"/>
              <a:pathLst>
                <a:path w="1144" h="1122" extrusionOk="0">
                  <a:moveTo>
                    <a:pt x="1064" y="0"/>
                  </a:moveTo>
                  <a:cubicBezTo>
                    <a:pt x="949" y="144"/>
                    <a:pt x="777" y="249"/>
                    <a:pt x="595" y="288"/>
                  </a:cubicBezTo>
                  <a:lnTo>
                    <a:pt x="0" y="403"/>
                  </a:lnTo>
                  <a:cubicBezTo>
                    <a:pt x="29" y="642"/>
                    <a:pt x="39" y="882"/>
                    <a:pt x="39" y="1122"/>
                  </a:cubicBezTo>
                  <a:lnTo>
                    <a:pt x="595" y="1006"/>
                  </a:lnTo>
                  <a:cubicBezTo>
                    <a:pt x="806" y="959"/>
                    <a:pt x="997" y="853"/>
                    <a:pt x="1141" y="690"/>
                  </a:cubicBezTo>
                  <a:cubicBezTo>
                    <a:pt x="1142" y="694"/>
                    <a:pt x="1142" y="696"/>
                    <a:pt x="1142" y="696"/>
                  </a:cubicBezTo>
                  <a:cubicBezTo>
                    <a:pt x="1143" y="696"/>
                    <a:pt x="1083" y="100"/>
                    <a:pt x="1064"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65"/>
            <p:cNvSpPr/>
            <p:nvPr/>
          </p:nvSpPr>
          <p:spPr>
            <a:xfrm>
              <a:off x="5913824" y="2016598"/>
              <a:ext cx="39772" cy="54103"/>
            </a:xfrm>
            <a:custGeom>
              <a:avLst/>
              <a:gdLst/>
              <a:ahLst/>
              <a:cxnLst/>
              <a:rect l="l" t="t" r="r" b="b"/>
              <a:pathLst>
                <a:path w="1518" h="2065" extrusionOk="0">
                  <a:moveTo>
                    <a:pt x="645" y="0"/>
                  </a:moveTo>
                  <a:cubicBezTo>
                    <a:pt x="324" y="0"/>
                    <a:pt x="1" y="254"/>
                    <a:pt x="89" y="675"/>
                  </a:cubicBezTo>
                  <a:lnTo>
                    <a:pt x="377" y="2026"/>
                  </a:lnTo>
                  <a:lnTo>
                    <a:pt x="1297" y="2026"/>
                  </a:lnTo>
                  <a:cubicBezTo>
                    <a:pt x="1374" y="2026"/>
                    <a:pt x="1451" y="2036"/>
                    <a:pt x="1518" y="2065"/>
                  </a:cubicBezTo>
                  <a:lnTo>
                    <a:pt x="1173" y="445"/>
                  </a:lnTo>
                  <a:lnTo>
                    <a:pt x="1182" y="445"/>
                  </a:lnTo>
                  <a:cubicBezTo>
                    <a:pt x="1113" y="137"/>
                    <a:pt x="880" y="0"/>
                    <a:pt x="64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65"/>
            <p:cNvSpPr/>
            <p:nvPr/>
          </p:nvSpPr>
          <p:spPr>
            <a:xfrm>
              <a:off x="5919667" y="2050081"/>
              <a:ext cx="34191" cy="20619"/>
            </a:xfrm>
            <a:custGeom>
              <a:avLst/>
              <a:gdLst/>
              <a:ahLst/>
              <a:cxnLst/>
              <a:rect l="l" t="t" r="r" b="b"/>
              <a:pathLst>
                <a:path w="1305" h="787" extrusionOk="0">
                  <a:moveTo>
                    <a:pt x="1" y="1"/>
                  </a:moveTo>
                  <a:lnTo>
                    <a:pt x="154" y="748"/>
                  </a:lnTo>
                  <a:lnTo>
                    <a:pt x="1074" y="748"/>
                  </a:lnTo>
                  <a:cubicBezTo>
                    <a:pt x="1151" y="748"/>
                    <a:pt x="1228" y="758"/>
                    <a:pt x="1304" y="787"/>
                  </a:cubicBezTo>
                  <a:lnTo>
                    <a:pt x="1141" y="30"/>
                  </a:lnTo>
                  <a:cubicBezTo>
                    <a:pt x="1055" y="1"/>
                    <a:pt x="959" y="1"/>
                    <a:pt x="873"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65"/>
            <p:cNvSpPr/>
            <p:nvPr/>
          </p:nvSpPr>
          <p:spPr>
            <a:xfrm>
              <a:off x="6013096" y="2018301"/>
              <a:ext cx="39510" cy="52898"/>
            </a:xfrm>
            <a:custGeom>
              <a:avLst/>
              <a:gdLst/>
              <a:ahLst/>
              <a:cxnLst/>
              <a:rect l="l" t="t" r="r" b="b"/>
              <a:pathLst>
                <a:path w="1508" h="2019" extrusionOk="0">
                  <a:moveTo>
                    <a:pt x="862" y="0"/>
                  </a:moveTo>
                  <a:cubicBezTo>
                    <a:pt x="630" y="0"/>
                    <a:pt x="400" y="135"/>
                    <a:pt x="336" y="437"/>
                  </a:cubicBezTo>
                  <a:lnTo>
                    <a:pt x="0" y="2019"/>
                  </a:lnTo>
                  <a:lnTo>
                    <a:pt x="1131" y="2019"/>
                  </a:lnTo>
                  <a:lnTo>
                    <a:pt x="1419" y="677"/>
                  </a:lnTo>
                  <a:cubicBezTo>
                    <a:pt x="1508" y="255"/>
                    <a:pt x="1182" y="0"/>
                    <a:pt x="86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65"/>
            <p:cNvSpPr/>
            <p:nvPr/>
          </p:nvSpPr>
          <p:spPr>
            <a:xfrm>
              <a:off x="6012834" y="2050841"/>
              <a:ext cx="34191" cy="20619"/>
            </a:xfrm>
            <a:custGeom>
              <a:avLst/>
              <a:gdLst/>
              <a:ahLst/>
              <a:cxnLst/>
              <a:rect l="l" t="t" r="r" b="b"/>
              <a:pathLst>
                <a:path w="1305" h="787" extrusionOk="0">
                  <a:moveTo>
                    <a:pt x="173" y="1"/>
                  </a:moveTo>
                  <a:lnTo>
                    <a:pt x="1" y="787"/>
                  </a:lnTo>
                  <a:lnTo>
                    <a:pt x="1141" y="787"/>
                  </a:lnTo>
                  <a:lnTo>
                    <a:pt x="1304" y="1"/>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65"/>
            <p:cNvSpPr/>
            <p:nvPr/>
          </p:nvSpPr>
          <p:spPr>
            <a:xfrm>
              <a:off x="5764222" y="2069679"/>
              <a:ext cx="201190" cy="176798"/>
            </a:xfrm>
            <a:custGeom>
              <a:avLst/>
              <a:gdLst/>
              <a:ahLst/>
              <a:cxnLst/>
              <a:rect l="l" t="t" r="r" b="b"/>
              <a:pathLst>
                <a:path w="7679" h="6748" extrusionOk="0">
                  <a:moveTo>
                    <a:pt x="2770" y="0"/>
                  </a:moveTo>
                  <a:cubicBezTo>
                    <a:pt x="1237" y="0"/>
                    <a:pt x="0" y="1247"/>
                    <a:pt x="0" y="2780"/>
                  </a:cubicBezTo>
                  <a:lnTo>
                    <a:pt x="0" y="5368"/>
                  </a:lnTo>
                  <a:cubicBezTo>
                    <a:pt x="0" y="6145"/>
                    <a:pt x="632" y="6748"/>
                    <a:pt x="1373" y="6748"/>
                  </a:cubicBezTo>
                  <a:cubicBezTo>
                    <a:pt x="1464" y="6748"/>
                    <a:pt x="1556" y="6739"/>
                    <a:pt x="1649" y="6720"/>
                  </a:cubicBezTo>
                  <a:lnTo>
                    <a:pt x="7017" y="5637"/>
                  </a:lnTo>
                  <a:cubicBezTo>
                    <a:pt x="7400" y="5560"/>
                    <a:pt x="7678" y="5224"/>
                    <a:pt x="7678" y="4831"/>
                  </a:cubicBezTo>
                  <a:lnTo>
                    <a:pt x="7678" y="671"/>
                  </a:lnTo>
                  <a:cubicBezTo>
                    <a:pt x="7678" y="298"/>
                    <a:pt x="7381" y="0"/>
                    <a:pt x="700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65"/>
            <p:cNvSpPr/>
            <p:nvPr/>
          </p:nvSpPr>
          <p:spPr>
            <a:xfrm>
              <a:off x="5769750" y="2069679"/>
              <a:ext cx="195662" cy="176562"/>
            </a:xfrm>
            <a:custGeom>
              <a:avLst/>
              <a:gdLst/>
              <a:ahLst/>
              <a:cxnLst/>
              <a:rect l="l" t="t" r="r" b="b"/>
              <a:pathLst>
                <a:path w="7468" h="6739" extrusionOk="0">
                  <a:moveTo>
                    <a:pt x="6250" y="0"/>
                  </a:moveTo>
                  <a:lnTo>
                    <a:pt x="6250" y="39"/>
                  </a:lnTo>
                  <a:lnTo>
                    <a:pt x="6250" y="4199"/>
                  </a:lnTo>
                  <a:cubicBezTo>
                    <a:pt x="6250" y="4592"/>
                    <a:pt x="5981" y="4927"/>
                    <a:pt x="5598" y="5004"/>
                  </a:cubicBezTo>
                  <a:lnTo>
                    <a:pt x="1342" y="5867"/>
                  </a:lnTo>
                  <a:lnTo>
                    <a:pt x="499" y="6030"/>
                  </a:lnTo>
                  <a:lnTo>
                    <a:pt x="221" y="6087"/>
                  </a:lnTo>
                  <a:cubicBezTo>
                    <a:pt x="144" y="6106"/>
                    <a:pt x="77" y="6116"/>
                    <a:pt x="0" y="6116"/>
                  </a:cubicBezTo>
                  <a:cubicBezTo>
                    <a:pt x="256" y="6507"/>
                    <a:pt x="691" y="6739"/>
                    <a:pt x="1150" y="6739"/>
                  </a:cubicBezTo>
                  <a:cubicBezTo>
                    <a:pt x="1242" y="6739"/>
                    <a:pt x="1335" y="6729"/>
                    <a:pt x="1428" y="6710"/>
                  </a:cubicBezTo>
                  <a:lnTo>
                    <a:pt x="1716" y="6653"/>
                  </a:lnTo>
                  <a:lnTo>
                    <a:pt x="2550" y="6490"/>
                  </a:lnTo>
                  <a:lnTo>
                    <a:pt x="6806" y="5627"/>
                  </a:lnTo>
                  <a:cubicBezTo>
                    <a:pt x="7189" y="5550"/>
                    <a:pt x="7467" y="5215"/>
                    <a:pt x="7467" y="4831"/>
                  </a:cubicBezTo>
                  <a:lnTo>
                    <a:pt x="7467" y="671"/>
                  </a:lnTo>
                  <a:cubicBezTo>
                    <a:pt x="7467" y="298"/>
                    <a:pt x="7170" y="0"/>
                    <a:pt x="679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65"/>
            <p:cNvSpPr/>
            <p:nvPr/>
          </p:nvSpPr>
          <p:spPr>
            <a:xfrm>
              <a:off x="5987236" y="2069679"/>
              <a:ext cx="151279" cy="119289"/>
            </a:xfrm>
            <a:custGeom>
              <a:avLst/>
              <a:gdLst/>
              <a:ahLst/>
              <a:cxnLst/>
              <a:rect l="l" t="t" r="r" b="b"/>
              <a:pathLst>
                <a:path w="5774" h="4553" extrusionOk="0">
                  <a:moveTo>
                    <a:pt x="4124" y="0"/>
                  </a:moveTo>
                  <a:cubicBezTo>
                    <a:pt x="4117" y="0"/>
                    <a:pt x="4110" y="0"/>
                    <a:pt x="4103" y="0"/>
                  </a:cubicBezTo>
                  <a:lnTo>
                    <a:pt x="1227" y="0"/>
                  </a:lnTo>
                  <a:cubicBezTo>
                    <a:pt x="546" y="0"/>
                    <a:pt x="0" y="547"/>
                    <a:pt x="0" y="1218"/>
                  </a:cubicBezTo>
                  <a:lnTo>
                    <a:pt x="0" y="3940"/>
                  </a:lnTo>
                  <a:cubicBezTo>
                    <a:pt x="0" y="4295"/>
                    <a:pt x="291" y="4552"/>
                    <a:pt x="611" y="4552"/>
                  </a:cubicBezTo>
                  <a:cubicBezTo>
                    <a:pt x="714" y="4552"/>
                    <a:pt x="820" y="4525"/>
                    <a:pt x="920" y="4467"/>
                  </a:cubicBezTo>
                  <a:lnTo>
                    <a:pt x="4706" y="2234"/>
                  </a:lnTo>
                  <a:cubicBezTo>
                    <a:pt x="5774" y="1624"/>
                    <a:pt x="5335" y="0"/>
                    <a:pt x="412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65"/>
            <p:cNvSpPr/>
            <p:nvPr/>
          </p:nvSpPr>
          <p:spPr>
            <a:xfrm>
              <a:off x="5986974" y="2071434"/>
              <a:ext cx="146930" cy="117533"/>
            </a:xfrm>
            <a:custGeom>
              <a:avLst/>
              <a:gdLst/>
              <a:ahLst/>
              <a:cxnLst/>
              <a:rect l="l" t="t" r="r" b="b"/>
              <a:pathLst>
                <a:path w="5608" h="4486" extrusionOk="0">
                  <a:moveTo>
                    <a:pt x="4496" y="1"/>
                  </a:moveTo>
                  <a:cubicBezTo>
                    <a:pt x="4544" y="125"/>
                    <a:pt x="4563" y="250"/>
                    <a:pt x="4563" y="384"/>
                  </a:cubicBezTo>
                  <a:cubicBezTo>
                    <a:pt x="4563" y="815"/>
                    <a:pt x="4343" y="1208"/>
                    <a:pt x="3969" y="1419"/>
                  </a:cubicBezTo>
                  <a:lnTo>
                    <a:pt x="183" y="3653"/>
                  </a:lnTo>
                  <a:cubicBezTo>
                    <a:pt x="125" y="3681"/>
                    <a:pt x="68" y="3710"/>
                    <a:pt x="0" y="3729"/>
                  </a:cubicBezTo>
                  <a:lnTo>
                    <a:pt x="0" y="3873"/>
                  </a:lnTo>
                  <a:cubicBezTo>
                    <a:pt x="0" y="4228"/>
                    <a:pt x="297" y="4485"/>
                    <a:pt x="620" y="4485"/>
                  </a:cubicBezTo>
                  <a:cubicBezTo>
                    <a:pt x="723" y="4485"/>
                    <a:pt x="830" y="4458"/>
                    <a:pt x="930" y="4400"/>
                  </a:cubicBezTo>
                  <a:lnTo>
                    <a:pt x="4716" y="2167"/>
                  </a:lnTo>
                  <a:cubicBezTo>
                    <a:pt x="5608" y="1659"/>
                    <a:pt x="5474" y="326"/>
                    <a:pt x="4496"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65"/>
            <p:cNvSpPr/>
            <p:nvPr/>
          </p:nvSpPr>
          <p:spPr>
            <a:xfrm>
              <a:off x="5958836" y="2073452"/>
              <a:ext cx="44985" cy="133122"/>
            </a:xfrm>
            <a:custGeom>
              <a:avLst/>
              <a:gdLst/>
              <a:ahLst/>
              <a:cxnLst/>
              <a:rect l="l" t="t" r="r" b="b"/>
              <a:pathLst>
                <a:path w="1717" h="5081" extrusionOk="0">
                  <a:moveTo>
                    <a:pt x="1" y="0"/>
                  </a:moveTo>
                  <a:cubicBezTo>
                    <a:pt x="164" y="125"/>
                    <a:pt x="250" y="317"/>
                    <a:pt x="250" y="518"/>
                  </a:cubicBezTo>
                  <a:lnTo>
                    <a:pt x="250" y="4687"/>
                  </a:lnTo>
                  <a:cubicBezTo>
                    <a:pt x="250" y="4822"/>
                    <a:pt x="221" y="4956"/>
                    <a:pt x="154" y="5080"/>
                  </a:cubicBezTo>
                  <a:cubicBezTo>
                    <a:pt x="509" y="4716"/>
                    <a:pt x="931" y="4381"/>
                    <a:pt x="1525" y="4381"/>
                  </a:cubicBezTo>
                  <a:cubicBezTo>
                    <a:pt x="1266" y="4304"/>
                    <a:pt x="1084" y="4064"/>
                    <a:pt x="1084" y="3796"/>
                  </a:cubicBezTo>
                  <a:lnTo>
                    <a:pt x="1084" y="1074"/>
                  </a:lnTo>
                  <a:cubicBezTo>
                    <a:pt x="1074" y="623"/>
                    <a:pt x="1324" y="211"/>
                    <a:pt x="1717"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4" name="Google Shape;9484;p65"/>
          <p:cNvGrpSpPr/>
          <p:nvPr/>
        </p:nvGrpSpPr>
        <p:grpSpPr>
          <a:xfrm>
            <a:off x="5325477" y="2016441"/>
            <a:ext cx="361927" cy="276515"/>
            <a:chOff x="5325477" y="2016441"/>
            <a:chExt cx="361927" cy="276515"/>
          </a:xfrm>
        </p:grpSpPr>
        <p:sp>
          <p:nvSpPr>
            <p:cNvPr id="9485" name="Google Shape;9485;p65"/>
            <p:cNvSpPr/>
            <p:nvPr/>
          </p:nvSpPr>
          <p:spPr>
            <a:xfrm>
              <a:off x="5514091" y="2232853"/>
              <a:ext cx="35449" cy="60103"/>
            </a:xfrm>
            <a:custGeom>
              <a:avLst/>
              <a:gdLst/>
              <a:ahLst/>
              <a:cxnLst/>
              <a:rect l="l" t="t" r="r" b="b"/>
              <a:pathLst>
                <a:path w="1353" h="2294" extrusionOk="0">
                  <a:moveTo>
                    <a:pt x="1058" y="0"/>
                  </a:moveTo>
                  <a:cubicBezTo>
                    <a:pt x="1007" y="0"/>
                    <a:pt x="955" y="21"/>
                    <a:pt x="911" y="70"/>
                  </a:cubicBezTo>
                  <a:lnTo>
                    <a:pt x="384" y="626"/>
                  </a:lnTo>
                  <a:cubicBezTo>
                    <a:pt x="144" y="894"/>
                    <a:pt x="0" y="1239"/>
                    <a:pt x="10" y="1594"/>
                  </a:cubicBezTo>
                  <a:lnTo>
                    <a:pt x="10" y="2083"/>
                  </a:lnTo>
                  <a:cubicBezTo>
                    <a:pt x="10" y="2198"/>
                    <a:pt x="96" y="2294"/>
                    <a:pt x="211" y="2294"/>
                  </a:cubicBezTo>
                  <a:cubicBezTo>
                    <a:pt x="336" y="2294"/>
                    <a:pt x="422" y="2198"/>
                    <a:pt x="422" y="2083"/>
                  </a:cubicBezTo>
                  <a:lnTo>
                    <a:pt x="422" y="1594"/>
                  </a:lnTo>
                  <a:cubicBezTo>
                    <a:pt x="422" y="1335"/>
                    <a:pt x="518" y="1096"/>
                    <a:pt x="690" y="913"/>
                  </a:cubicBezTo>
                  <a:lnTo>
                    <a:pt x="1208" y="348"/>
                  </a:lnTo>
                  <a:cubicBezTo>
                    <a:pt x="1353" y="196"/>
                    <a:pt x="1213" y="0"/>
                    <a:pt x="1058"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65"/>
            <p:cNvSpPr/>
            <p:nvPr/>
          </p:nvSpPr>
          <p:spPr>
            <a:xfrm>
              <a:off x="5605633" y="2232879"/>
              <a:ext cx="35291" cy="60077"/>
            </a:xfrm>
            <a:custGeom>
              <a:avLst/>
              <a:gdLst/>
              <a:ahLst/>
              <a:cxnLst/>
              <a:rect l="l" t="t" r="r" b="b"/>
              <a:pathLst>
                <a:path w="1347" h="2293" extrusionOk="0">
                  <a:moveTo>
                    <a:pt x="302" y="1"/>
                  </a:moveTo>
                  <a:cubicBezTo>
                    <a:pt x="145" y="1"/>
                    <a:pt x="1" y="203"/>
                    <a:pt x="139" y="357"/>
                  </a:cubicBezTo>
                  <a:lnTo>
                    <a:pt x="666" y="912"/>
                  </a:lnTo>
                  <a:cubicBezTo>
                    <a:pt x="839" y="1095"/>
                    <a:pt x="935" y="1344"/>
                    <a:pt x="935" y="1593"/>
                  </a:cubicBezTo>
                  <a:lnTo>
                    <a:pt x="935" y="2082"/>
                  </a:lnTo>
                  <a:cubicBezTo>
                    <a:pt x="935" y="2197"/>
                    <a:pt x="1021" y="2293"/>
                    <a:pt x="1146" y="2293"/>
                  </a:cubicBezTo>
                  <a:cubicBezTo>
                    <a:pt x="1261" y="2293"/>
                    <a:pt x="1347" y="2207"/>
                    <a:pt x="1347" y="2091"/>
                  </a:cubicBezTo>
                  <a:lnTo>
                    <a:pt x="1347" y="1603"/>
                  </a:lnTo>
                  <a:cubicBezTo>
                    <a:pt x="1347" y="1238"/>
                    <a:pt x="1213" y="893"/>
                    <a:pt x="973" y="635"/>
                  </a:cubicBezTo>
                  <a:lnTo>
                    <a:pt x="446" y="69"/>
                  </a:lnTo>
                  <a:cubicBezTo>
                    <a:pt x="402" y="21"/>
                    <a:pt x="351" y="1"/>
                    <a:pt x="302" y="1"/>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65"/>
            <p:cNvSpPr/>
            <p:nvPr/>
          </p:nvSpPr>
          <p:spPr>
            <a:xfrm>
              <a:off x="5466852" y="2264476"/>
              <a:ext cx="219530" cy="28479"/>
            </a:xfrm>
            <a:custGeom>
              <a:avLst/>
              <a:gdLst/>
              <a:ahLst/>
              <a:cxnLst/>
              <a:rect l="l" t="t" r="r" b="b"/>
              <a:pathLst>
                <a:path w="8379" h="1087" extrusionOk="0">
                  <a:moveTo>
                    <a:pt x="297" y="0"/>
                  </a:moveTo>
                  <a:cubicBezTo>
                    <a:pt x="132" y="0"/>
                    <a:pt x="0" y="219"/>
                    <a:pt x="164" y="368"/>
                  </a:cubicBezTo>
                  <a:lnTo>
                    <a:pt x="902" y="1029"/>
                  </a:lnTo>
                  <a:cubicBezTo>
                    <a:pt x="940" y="1068"/>
                    <a:pt x="988" y="1087"/>
                    <a:pt x="1036" y="1087"/>
                  </a:cubicBezTo>
                  <a:lnTo>
                    <a:pt x="7449" y="1087"/>
                  </a:lnTo>
                  <a:cubicBezTo>
                    <a:pt x="7497" y="1087"/>
                    <a:pt x="7545" y="1068"/>
                    <a:pt x="7583" y="1039"/>
                  </a:cubicBezTo>
                  <a:lnTo>
                    <a:pt x="8292" y="387"/>
                  </a:lnTo>
                  <a:cubicBezTo>
                    <a:pt x="8379" y="310"/>
                    <a:pt x="8379" y="186"/>
                    <a:pt x="8302" y="99"/>
                  </a:cubicBezTo>
                  <a:cubicBezTo>
                    <a:pt x="8260" y="53"/>
                    <a:pt x="8202" y="28"/>
                    <a:pt x="8144" y="28"/>
                  </a:cubicBezTo>
                  <a:cubicBezTo>
                    <a:pt x="8096" y="28"/>
                    <a:pt x="8049" y="45"/>
                    <a:pt x="8015" y="80"/>
                  </a:cubicBezTo>
                  <a:lnTo>
                    <a:pt x="7363" y="675"/>
                  </a:lnTo>
                  <a:lnTo>
                    <a:pt x="1113" y="675"/>
                  </a:lnTo>
                  <a:lnTo>
                    <a:pt x="442" y="61"/>
                  </a:lnTo>
                  <a:cubicBezTo>
                    <a:pt x="395" y="18"/>
                    <a:pt x="345" y="0"/>
                    <a:pt x="297" y="0"/>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65"/>
            <p:cNvSpPr/>
            <p:nvPr/>
          </p:nvSpPr>
          <p:spPr>
            <a:xfrm>
              <a:off x="5325477" y="2064413"/>
              <a:ext cx="361665" cy="177060"/>
            </a:xfrm>
            <a:custGeom>
              <a:avLst/>
              <a:gdLst/>
              <a:ahLst/>
              <a:cxnLst/>
              <a:rect l="l" t="t" r="r" b="b"/>
              <a:pathLst>
                <a:path w="13804" h="6758" extrusionOk="0">
                  <a:moveTo>
                    <a:pt x="259" y="0"/>
                  </a:moveTo>
                  <a:cubicBezTo>
                    <a:pt x="116" y="0"/>
                    <a:pt x="1" y="125"/>
                    <a:pt x="20" y="269"/>
                  </a:cubicBezTo>
                  <a:lnTo>
                    <a:pt x="317" y="3115"/>
                  </a:lnTo>
                  <a:cubicBezTo>
                    <a:pt x="326" y="3269"/>
                    <a:pt x="461" y="3393"/>
                    <a:pt x="624" y="3393"/>
                  </a:cubicBezTo>
                  <a:lnTo>
                    <a:pt x="1084" y="3393"/>
                  </a:lnTo>
                  <a:cubicBezTo>
                    <a:pt x="1208" y="3393"/>
                    <a:pt x="1314" y="3317"/>
                    <a:pt x="1371" y="3211"/>
                  </a:cubicBezTo>
                  <a:lnTo>
                    <a:pt x="1812" y="2272"/>
                  </a:lnTo>
                  <a:lnTo>
                    <a:pt x="5378" y="2272"/>
                  </a:lnTo>
                  <a:cubicBezTo>
                    <a:pt x="5627" y="2272"/>
                    <a:pt x="5838" y="2473"/>
                    <a:pt x="5838" y="2732"/>
                  </a:cubicBezTo>
                  <a:lnTo>
                    <a:pt x="5838" y="4572"/>
                  </a:lnTo>
                  <a:cubicBezTo>
                    <a:pt x="5838" y="4831"/>
                    <a:pt x="5886" y="5080"/>
                    <a:pt x="5963" y="5320"/>
                  </a:cubicBezTo>
                  <a:cubicBezTo>
                    <a:pt x="6049" y="5540"/>
                    <a:pt x="6164" y="5742"/>
                    <a:pt x="6308" y="5924"/>
                  </a:cubicBezTo>
                  <a:cubicBezTo>
                    <a:pt x="6739" y="6403"/>
                    <a:pt x="7324" y="6758"/>
                    <a:pt x="8024" y="6758"/>
                  </a:cubicBezTo>
                  <a:lnTo>
                    <a:pt x="12509" y="6758"/>
                  </a:lnTo>
                  <a:cubicBezTo>
                    <a:pt x="13228" y="6758"/>
                    <a:pt x="13804" y="6173"/>
                    <a:pt x="13804" y="5454"/>
                  </a:cubicBezTo>
                  <a:lnTo>
                    <a:pt x="10688" y="4141"/>
                  </a:lnTo>
                  <a:cubicBezTo>
                    <a:pt x="9826" y="3767"/>
                    <a:pt x="9270" y="2924"/>
                    <a:pt x="9270" y="1984"/>
                  </a:cubicBezTo>
                  <a:lnTo>
                    <a:pt x="9270" y="1610"/>
                  </a:lnTo>
                  <a:cubicBezTo>
                    <a:pt x="9270" y="1390"/>
                    <a:pt x="9097" y="1227"/>
                    <a:pt x="8886" y="1227"/>
                  </a:cubicBezTo>
                  <a:lnTo>
                    <a:pt x="1707" y="1227"/>
                  </a:lnTo>
                  <a:lnTo>
                    <a:pt x="1343" y="163"/>
                  </a:lnTo>
                  <a:cubicBezTo>
                    <a:pt x="1314" y="67"/>
                    <a:pt x="1218" y="0"/>
                    <a:pt x="11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65"/>
            <p:cNvSpPr/>
            <p:nvPr/>
          </p:nvSpPr>
          <p:spPr>
            <a:xfrm>
              <a:off x="5325477" y="2064413"/>
              <a:ext cx="361927" cy="171793"/>
            </a:xfrm>
            <a:custGeom>
              <a:avLst/>
              <a:gdLst/>
              <a:ahLst/>
              <a:cxnLst/>
              <a:rect l="l" t="t" r="r" b="b"/>
              <a:pathLst>
                <a:path w="13814" h="6557" extrusionOk="0">
                  <a:moveTo>
                    <a:pt x="259" y="0"/>
                  </a:moveTo>
                  <a:cubicBezTo>
                    <a:pt x="116" y="0"/>
                    <a:pt x="1" y="125"/>
                    <a:pt x="20" y="269"/>
                  </a:cubicBezTo>
                  <a:lnTo>
                    <a:pt x="48" y="546"/>
                  </a:lnTo>
                  <a:lnTo>
                    <a:pt x="499" y="546"/>
                  </a:lnTo>
                  <a:cubicBezTo>
                    <a:pt x="681" y="546"/>
                    <a:pt x="834" y="662"/>
                    <a:pt x="902" y="834"/>
                  </a:cubicBezTo>
                  <a:lnTo>
                    <a:pt x="1084" y="1371"/>
                  </a:lnTo>
                  <a:cubicBezTo>
                    <a:pt x="1160" y="1610"/>
                    <a:pt x="1390" y="1773"/>
                    <a:pt x="1649" y="1773"/>
                  </a:cubicBezTo>
                  <a:lnTo>
                    <a:pt x="8397" y="1773"/>
                  </a:lnTo>
                  <a:cubicBezTo>
                    <a:pt x="8608" y="1773"/>
                    <a:pt x="8781" y="1946"/>
                    <a:pt x="8781" y="2157"/>
                  </a:cubicBezTo>
                  <a:lnTo>
                    <a:pt x="8781" y="2531"/>
                  </a:lnTo>
                  <a:cubicBezTo>
                    <a:pt x="8781" y="3470"/>
                    <a:pt x="9337" y="4323"/>
                    <a:pt x="10199" y="4687"/>
                  </a:cubicBezTo>
                  <a:lnTo>
                    <a:pt x="13315" y="6010"/>
                  </a:lnTo>
                  <a:cubicBezTo>
                    <a:pt x="13315" y="6192"/>
                    <a:pt x="13276" y="6384"/>
                    <a:pt x="13200" y="6556"/>
                  </a:cubicBezTo>
                  <a:cubicBezTo>
                    <a:pt x="13573" y="6317"/>
                    <a:pt x="13804" y="5905"/>
                    <a:pt x="13813" y="5464"/>
                  </a:cubicBezTo>
                  <a:lnTo>
                    <a:pt x="10688" y="4141"/>
                  </a:lnTo>
                  <a:cubicBezTo>
                    <a:pt x="9816" y="3767"/>
                    <a:pt x="9260" y="2924"/>
                    <a:pt x="9260" y="1984"/>
                  </a:cubicBezTo>
                  <a:lnTo>
                    <a:pt x="9260" y="1610"/>
                  </a:lnTo>
                  <a:cubicBezTo>
                    <a:pt x="9260" y="1390"/>
                    <a:pt x="9087" y="1227"/>
                    <a:pt x="8877" y="1227"/>
                  </a:cubicBezTo>
                  <a:lnTo>
                    <a:pt x="1707" y="1227"/>
                  </a:lnTo>
                  <a:lnTo>
                    <a:pt x="1343" y="163"/>
                  </a:lnTo>
                  <a:cubicBezTo>
                    <a:pt x="1314" y="67"/>
                    <a:pt x="1218" y="0"/>
                    <a:pt x="1122" y="0"/>
                  </a:cubicBezTo>
                  <a:close/>
                </a:path>
              </a:pathLst>
            </a:custGeom>
            <a:solidFill>
              <a:srgbClr val="99A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65"/>
            <p:cNvSpPr/>
            <p:nvPr/>
          </p:nvSpPr>
          <p:spPr>
            <a:xfrm>
              <a:off x="5567329" y="2102062"/>
              <a:ext cx="111036" cy="101735"/>
            </a:xfrm>
            <a:custGeom>
              <a:avLst/>
              <a:gdLst/>
              <a:ahLst/>
              <a:cxnLst/>
              <a:rect l="l" t="t" r="r" b="b"/>
              <a:pathLst>
                <a:path w="4238" h="3883" extrusionOk="0">
                  <a:moveTo>
                    <a:pt x="29" y="1"/>
                  </a:moveTo>
                  <a:lnTo>
                    <a:pt x="0" y="30"/>
                  </a:lnTo>
                  <a:cubicBezTo>
                    <a:pt x="19" y="68"/>
                    <a:pt x="29" y="116"/>
                    <a:pt x="29" y="173"/>
                  </a:cubicBezTo>
                  <a:lnTo>
                    <a:pt x="29" y="547"/>
                  </a:lnTo>
                  <a:cubicBezTo>
                    <a:pt x="29" y="1487"/>
                    <a:pt x="585" y="2330"/>
                    <a:pt x="1457" y="2704"/>
                  </a:cubicBezTo>
                  <a:lnTo>
                    <a:pt x="4237" y="3883"/>
                  </a:lnTo>
                  <a:cubicBezTo>
                    <a:pt x="4237" y="3883"/>
                    <a:pt x="4112" y="308"/>
                    <a:pt x="355" y="1"/>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65"/>
            <p:cNvSpPr/>
            <p:nvPr/>
          </p:nvSpPr>
          <p:spPr>
            <a:xfrm>
              <a:off x="5567329" y="2102062"/>
              <a:ext cx="111036" cy="101735"/>
            </a:xfrm>
            <a:custGeom>
              <a:avLst/>
              <a:gdLst/>
              <a:ahLst/>
              <a:cxnLst/>
              <a:rect l="l" t="t" r="r" b="b"/>
              <a:pathLst>
                <a:path w="4238" h="3883" extrusionOk="0">
                  <a:moveTo>
                    <a:pt x="29" y="1"/>
                  </a:moveTo>
                  <a:lnTo>
                    <a:pt x="0" y="30"/>
                  </a:lnTo>
                  <a:cubicBezTo>
                    <a:pt x="19" y="68"/>
                    <a:pt x="29" y="126"/>
                    <a:pt x="29" y="173"/>
                  </a:cubicBezTo>
                  <a:lnTo>
                    <a:pt x="29" y="442"/>
                  </a:lnTo>
                  <a:cubicBezTo>
                    <a:pt x="2684" y="701"/>
                    <a:pt x="3480" y="2627"/>
                    <a:pt x="3710" y="3653"/>
                  </a:cubicBezTo>
                  <a:lnTo>
                    <a:pt x="4237" y="3883"/>
                  </a:lnTo>
                  <a:cubicBezTo>
                    <a:pt x="4237" y="3883"/>
                    <a:pt x="4122" y="308"/>
                    <a:pt x="365" y="1"/>
                  </a:cubicBezTo>
                  <a:close/>
                </a:path>
              </a:pathLst>
            </a:custGeom>
            <a:solidFill>
              <a:srgbClr val="C7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65"/>
            <p:cNvSpPr/>
            <p:nvPr/>
          </p:nvSpPr>
          <p:spPr>
            <a:xfrm>
              <a:off x="5506309" y="2128943"/>
              <a:ext cx="37676" cy="63587"/>
            </a:xfrm>
            <a:custGeom>
              <a:avLst/>
              <a:gdLst/>
              <a:ahLst/>
              <a:cxnLst/>
              <a:rect l="l" t="t" r="r" b="b"/>
              <a:pathLst>
                <a:path w="1438" h="2427" extrusionOk="0">
                  <a:moveTo>
                    <a:pt x="173" y="1"/>
                  </a:moveTo>
                  <a:cubicBezTo>
                    <a:pt x="77" y="1"/>
                    <a:pt x="0" y="77"/>
                    <a:pt x="0" y="173"/>
                  </a:cubicBezTo>
                  <a:lnTo>
                    <a:pt x="0" y="2253"/>
                  </a:lnTo>
                  <a:cubicBezTo>
                    <a:pt x="0" y="2349"/>
                    <a:pt x="77" y="2426"/>
                    <a:pt x="173" y="2426"/>
                  </a:cubicBezTo>
                  <a:lnTo>
                    <a:pt x="1265" y="2426"/>
                  </a:lnTo>
                  <a:cubicBezTo>
                    <a:pt x="1271" y="2426"/>
                    <a:pt x="1276" y="2426"/>
                    <a:pt x="1281" y="2426"/>
                  </a:cubicBezTo>
                  <a:cubicBezTo>
                    <a:pt x="1370" y="2426"/>
                    <a:pt x="1438" y="2353"/>
                    <a:pt x="1438" y="2263"/>
                  </a:cubicBezTo>
                  <a:lnTo>
                    <a:pt x="1438" y="173"/>
                  </a:lnTo>
                  <a:cubicBezTo>
                    <a:pt x="1438" y="77"/>
                    <a:pt x="1361" y="1"/>
                    <a:pt x="1265"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65"/>
            <p:cNvSpPr/>
            <p:nvPr/>
          </p:nvSpPr>
          <p:spPr>
            <a:xfrm>
              <a:off x="5530413" y="2128681"/>
              <a:ext cx="13572" cy="63823"/>
            </a:xfrm>
            <a:custGeom>
              <a:avLst/>
              <a:gdLst/>
              <a:ahLst/>
              <a:cxnLst/>
              <a:rect l="l" t="t" r="r" b="b"/>
              <a:pathLst>
                <a:path w="518" h="2436" extrusionOk="0">
                  <a:moveTo>
                    <a:pt x="0" y="1"/>
                  </a:moveTo>
                  <a:lnTo>
                    <a:pt x="0" y="2436"/>
                  </a:lnTo>
                  <a:lnTo>
                    <a:pt x="345" y="2436"/>
                  </a:lnTo>
                  <a:cubicBezTo>
                    <a:pt x="441" y="2436"/>
                    <a:pt x="518" y="2359"/>
                    <a:pt x="518" y="2263"/>
                  </a:cubicBezTo>
                  <a:lnTo>
                    <a:pt x="518" y="183"/>
                  </a:lnTo>
                  <a:cubicBezTo>
                    <a:pt x="518" y="78"/>
                    <a:pt x="441" y="1"/>
                    <a:pt x="345"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65"/>
            <p:cNvSpPr/>
            <p:nvPr/>
          </p:nvSpPr>
          <p:spPr>
            <a:xfrm>
              <a:off x="5503532" y="2078718"/>
              <a:ext cx="17606" cy="17868"/>
            </a:xfrm>
            <a:custGeom>
              <a:avLst/>
              <a:gdLst/>
              <a:ahLst/>
              <a:cxnLst/>
              <a:rect l="l" t="t" r="r" b="b"/>
              <a:pathLst>
                <a:path w="672" h="682" extrusionOk="0">
                  <a:moveTo>
                    <a:pt x="1" y="0"/>
                  </a:moveTo>
                  <a:lnTo>
                    <a:pt x="1" y="681"/>
                  </a:lnTo>
                  <a:lnTo>
                    <a:pt x="672" y="681"/>
                  </a:lnTo>
                  <a:lnTo>
                    <a:pt x="672" y="0"/>
                  </a:lnTo>
                  <a:close/>
                </a:path>
              </a:pathLst>
            </a:custGeom>
            <a:solidFill>
              <a:srgbClr val="C3C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65"/>
            <p:cNvSpPr/>
            <p:nvPr/>
          </p:nvSpPr>
          <p:spPr>
            <a:xfrm>
              <a:off x="5489960" y="2060876"/>
              <a:ext cx="44226" cy="17868"/>
            </a:xfrm>
            <a:custGeom>
              <a:avLst/>
              <a:gdLst/>
              <a:ahLst/>
              <a:cxnLst/>
              <a:rect l="l" t="t" r="r" b="b"/>
              <a:pathLst>
                <a:path w="1688" h="682" extrusionOk="0">
                  <a:moveTo>
                    <a:pt x="212" y="1"/>
                  </a:moveTo>
                  <a:cubicBezTo>
                    <a:pt x="97" y="1"/>
                    <a:pt x="1" y="97"/>
                    <a:pt x="1" y="212"/>
                  </a:cubicBezTo>
                  <a:lnTo>
                    <a:pt x="1" y="471"/>
                  </a:lnTo>
                  <a:cubicBezTo>
                    <a:pt x="1" y="586"/>
                    <a:pt x="97" y="681"/>
                    <a:pt x="212" y="681"/>
                  </a:cubicBezTo>
                  <a:lnTo>
                    <a:pt x="1477" y="681"/>
                  </a:lnTo>
                  <a:cubicBezTo>
                    <a:pt x="1602" y="681"/>
                    <a:pt x="1688" y="586"/>
                    <a:pt x="1688" y="471"/>
                  </a:cubicBezTo>
                  <a:lnTo>
                    <a:pt x="1688" y="212"/>
                  </a:lnTo>
                  <a:cubicBezTo>
                    <a:pt x="1688" y="97"/>
                    <a:pt x="1592" y="1"/>
                    <a:pt x="1477"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65"/>
            <p:cNvSpPr/>
            <p:nvPr/>
          </p:nvSpPr>
          <p:spPr>
            <a:xfrm>
              <a:off x="5518859" y="2060640"/>
              <a:ext cx="15589" cy="18104"/>
            </a:xfrm>
            <a:custGeom>
              <a:avLst/>
              <a:gdLst/>
              <a:ahLst/>
              <a:cxnLst/>
              <a:rect l="l" t="t" r="r" b="b"/>
              <a:pathLst>
                <a:path w="595" h="691" extrusionOk="0">
                  <a:moveTo>
                    <a:pt x="0" y="0"/>
                  </a:moveTo>
                  <a:lnTo>
                    <a:pt x="0" y="10"/>
                  </a:lnTo>
                  <a:lnTo>
                    <a:pt x="0" y="690"/>
                  </a:lnTo>
                  <a:lnTo>
                    <a:pt x="374" y="690"/>
                  </a:lnTo>
                  <a:cubicBezTo>
                    <a:pt x="489" y="690"/>
                    <a:pt x="595" y="595"/>
                    <a:pt x="595" y="470"/>
                  </a:cubicBezTo>
                  <a:lnTo>
                    <a:pt x="595" y="221"/>
                  </a:lnTo>
                  <a:cubicBezTo>
                    <a:pt x="595" y="96"/>
                    <a:pt x="489" y="0"/>
                    <a:pt x="374" y="0"/>
                  </a:cubicBezTo>
                  <a:close/>
                </a:path>
              </a:pathLst>
            </a:custGeom>
            <a:solidFill>
              <a:srgbClr val="99A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65"/>
            <p:cNvSpPr/>
            <p:nvPr/>
          </p:nvSpPr>
          <p:spPr>
            <a:xfrm>
              <a:off x="5496746" y="2016441"/>
              <a:ext cx="31178" cy="44461"/>
            </a:xfrm>
            <a:custGeom>
              <a:avLst/>
              <a:gdLst/>
              <a:ahLst/>
              <a:cxnLst/>
              <a:rect l="l" t="t" r="r" b="b"/>
              <a:pathLst>
                <a:path w="1190" h="1697" extrusionOk="0">
                  <a:moveTo>
                    <a:pt x="631" y="0"/>
                  </a:moveTo>
                  <a:cubicBezTo>
                    <a:pt x="626" y="0"/>
                    <a:pt x="620" y="0"/>
                    <a:pt x="614" y="0"/>
                  </a:cubicBezTo>
                  <a:lnTo>
                    <a:pt x="576" y="0"/>
                  </a:lnTo>
                  <a:cubicBezTo>
                    <a:pt x="260" y="0"/>
                    <a:pt x="1" y="250"/>
                    <a:pt x="1" y="566"/>
                  </a:cubicBezTo>
                  <a:lnTo>
                    <a:pt x="1" y="1697"/>
                  </a:lnTo>
                  <a:lnTo>
                    <a:pt x="1189" y="1697"/>
                  </a:lnTo>
                  <a:lnTo>
                    <a:pt x="1189" y="566"/>
                  </a:lnTo>
                  <a:cubicBezTo>
                    <a:pt x="1189" y="255"/>
                    <a:pt x="940" y="0"/>
                    <a:pt x="631" y="0"/>
                  </a:cubicBezTo>
                  <a:close/>
                </a:path>
              </a:pathLst>
            </a:custGeom>
            <a:solidFill>
              <a:srgbClr val="6E8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65"/>
            <p:cNvSpPr/>
            <p:nvPr/>
          </p:nvSpPr>
          <p:spPr>
            <a:xfrm>
              <a:off x="5502039" y="2016441"/>
              <a:ext cx="25886" cy="44226"/>
            </a:xfrm>
            <a:custGeom>
              <a:avLst/>
              <a:gdLst/>
              <a:ahLst/>
              <a:cxnLst/>
              <a:rect l="l" t="t" r="r" b="b"/>
              <a:pathLst>
                <a:path w="988" h="1688" extrusionOk="0">
                  <a:moveTo>
                    <a:pt x="393" y="0"/>
                  </a:moveTo>
                  <a:cubicBezTo>
                    <a:pt x="249" y="0"/>
                    <a:pt x="115" y="48"/>
                    <a:pt x="0" y="144"/>
                  </a:cubicBezTo>
                  <a:cubicBezTo>
                    <a:pt x="230" y="230"/>
                    <a:pt x="383" y="451"/>
                    <a:pt x="393" y="690"/>
                  </a:cubicBezTo>
                  <a:lnTo>
                    <a:pt x="393" y="1687"/>
                  </a:lnTo>
                  <a:lnTo>
                    <a:pt x="987" y="1687"/>
                  </a:lnTo>
                  <a:lnTo>
                    <a:pt x="987" y="585"/>
                  </a:lnTo>
                  <a:cubicBezTo>
                    <a:pt x="978" y="259"/>
                    <a:pt x="719" y="0"/>
                    <a:pt x="393"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65"/>
            <p:cNvSpPr/>
            <p:nvPr/>
          </p:nvSpPr>
          <p:spPr>
            <a:xfrm>
              <a:off x="5363676" y="2019165"/>
              <a:ext cx="133096" cy="34741"/>
            </a:xfrm>
            <a:custGeom>
              <a:avLst/>
              <a:gdLst/>
              <a:ahLst/>
              <a:cxnLst/>
              <a:rect l="l" t="t" r="r" b="b"/>
              <a:pathLst>
                <a:path w="5080" h="1326" extrusionOk="0">
                  <a:moveTo>
                    <a:pt x="904" y="1"/>
                  </a:moveTo>
                  <a:cubicBezTo>
                    <a:pt x="734" y="1"/>
                    <a:pt x="566" y="67"/>
                    <a:pt x="440" y="184"/>
                  </a:cubicBezTo>
                  <a:cubicBezTo>
                    <a:pt x="1" y="595"/>
                    <a:pt x="300" y="1326"/>
                    <a:pt x="894" y="1326"/>
                  </a:cubicBezTo>
                  <a:cubicBezTo>
                    <a:pt x="909" y="1326"/>
                    <a:pt x="924" y="1325"/>
                    <a:pt x="939" y="1325"/>
                  </a:cubicBezTo>
                  <a:lnTo>
                    <a:pt x="5080" y="1037"/>
                  </a:lnTo>
                  <a:lnTo>
                    <a:pt x="5080" y="289"/>
                  </a:lnTo>
                  <a:lnTo>
                    <a:pt x="939" y="2"/>
                  </a:lnTo>
                  <a:cubicBezTo>
                    <a:pt x="927" y="1"/>
                    <a:pt x="916" y="1"/>
                    <a:pt x="904" y="1"/>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65"/>
            <p:cNvSpPr/>
            <p:nvPr/>
          </p:nvSpPr>
          <p:spPr>
            <a:xfrm>
              <a:off x="5482939" y="2025977"/>
              <a:ext cx="14331" cy="21379"/>
            </a:xfrm>
            <a:custGeom>
              <a:avLst/>
              <a:gdLst/>
              <a:ahLst/>
              <a:cxnLst/>
              <a:rect l="l" t="t" r="r" b="b"/>
              <a:pathLst>
                <a:path w="547" h="816" extrusionOk="0">
                  <a:moveTo>
                    <a:pt x="49" y="1"/>
                  </a:moveTo>
                  <a:cubicBezTo>
                    <a:pt x="20" y="68"/>
                    <a:pt x="1" y="144"/>
                    <a:pt x="1" y="221"/>
                  </a:cubicBezTo>
                  <a:lnTo>
                    <a:pt x="10" y="221"/>
                  </a:lnTo>
                  <a:lnTo>
                    <a:pt x="10" y="815"/>
                  </a:lnTo>
                  <a:lnTo>
                    <a:pt x="547" y="777"/>
                  </a:lnTo>
                  <a:lnTo>
                    <a:pt x="547" y="29"/>
                  </a:lnTo>
                  <a:lnTo>
                    <a:pt x="49" y="1"/>
                  </a:lnTo>
                  <a:close/>
                </a:path>
              </a:pathLst>
            </a:custGeom>
            <a:solidFill>
              <a:srgbClr val="79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65"/>
            <p:cNvSpPr/>
            <p:nvPr/>
          </p:nvSpPr>
          <p:spPr>
            <a:xfrm>
              <a:off x="5584647" y="2123179"/>
              <a:ext cx="26645" cy="52007"/>
            </a:xfrm>
            <a:custGeom>
              <a:avLst/>
              <a:gdLst/>
              <a:ahLst/>
              <a:cxnLst/>
              <a:rect l="l" t="t" r="r" b="b"/>
              <a:pathLst>
                <a:path w="1017" h="1985" extrusionOk="0">
                  <a:moveTo>
                    <a:pt x="509" y="0"/>
                  </a:moveTo>
                  <a:cubicBezTo>
                    <a:pt x="255" y="0"/>
                    <a:pt x="1" y="173"/>
                    <a:pt x="20" y="518"/>
                  </a:cubicBezTo>
                  <a:lnTo>
                    <a:pt x="20" y="1361"/>
                  </a:lnTo>
                  <a:cubicBezTo>
                    <a:pt x="240" y="1582"/>
                    <a:pt x="499" y="1773"/>
                    <a:pt x="796" y="1898"/>
                  </a:cubicBezTo>
                  <a:lnTo>
                    <a:pt x="998" y="1984"/>
                  </a:lnTo>
                  <a:lnTo>
                    <a:pt x="998" y="518"/>
                  </a:lnTo>
                  <a:cubicBezTo>
                    <a:pt x="1017" y="173"/>
                    <a:pt x="763" y="0"/>
                    <a:pt x="509" y="0"/>
                  </a:cubicBezTo>
                  <a:close/>
                </a:path>
              </a:pathLst>
            </a:custGeom>
            <a:solidFill>
              <a:srgbClr val="D6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65"/>
            <p:cNvSpPr/>
            <p:nvPr/>
          </p:nvSpPr>
          <p:spPr>
            <a:xfrm>
              <a:off x="5592429" y="2123913"/>
              <a:ext cx="18366" cy="51011"/>
            </a:xfrm>
            <a:custGeom>
              <a:avLst/>
              <a:gdLst/>
              <a:ahLst/>
              <a:cxnLst/>
              <a:rect l="l" t="t" r="r" b="b"/>
              <a:pathLst>
                <a:path w="701" h="1947" extrusionOk="0">
                  <a:moveTo>
                    <a:pt x="229" y="1"/>
                  </a:moveTo>
                  <a:cubicBezTo>
                    <a:pt x="223" y="1"/>
                    <a:pt x="217" y="1"/>
                    <a:pt x="212" y="1"/>
                  </a:cubicBezTo>
                  <a:cubicBezTo>
                    <a:pt x="135" y="1"/>
                    <a:pt x="68" y="20"/>
                    <a:pt x="1" y="49"/>
                  </a:cubicBezTo>
                  <a:cubicBezTo>
                    <a:pt x="173" y="125"/>
                    <a:pt x="279" y="298"/>
                    <a:pt x="279" y="490"/>
                  </a:cubicBezTo>
                  <a:lnTo>
                    <a:pt x="279" y="1765"/>
                  </a:lnTo>
                  <a:cubicBezTo>
                    <a:pt x="346" y="1793"/>
                    <a:pt x="423" y="1832"/>
                    <a:pt x="490" y="1860"/>
                  </a:cubicBezTo>
                  <a:lnTo>
                    <a:pt x="701" y="1947"/>
                  </a:lnTo>
                  <a:lnTo>
                    <a:pt x="701" y="490"/>
                  </a:lnTo>
                  <a:cubicBezTo>
                    <a:pt x="701" y="218"/>
                    <a:pt x="489" y="1"/>
                    <a:pt x="229"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65"/>
            <p:cNvSpPr/>
            <p:nvPr/>
          </p:nvSpPr>
          <p:spPr>
            <a:xfrm>
              <a:off x="5526378" y="2019165"/>
              <a:ext cx="133096" cy="34558"/>
            </a:xfrm>
            <a:custGeom>
              <a:avLst/>
              <a:gdLst/>
              <a:ahLst/>
              <a:cxnLst/>
              <a:rect l="l" t="t" r="r" b="b"/>
              <a:pathLst>
                <a:path w="5080" h="1319" extrusionOk="0">
                  <a:moveTo>
                    <a:pt x="4186" y="0"/>
                  </a:moveTo>
                  <a:cubicBezTo>
                    <a:pt x="4172" y="0"/>
                    <a:pt x="4157" y="1"/>
                    <a:pt x="4142" y="2"/>
                  </a:cubicBezTo>
                  <a:lnTo>
                    <a:pt x="1" y="289"/>
                  </a:lnTo>
                  <a:lnTo>
                    <a:pt x="1" y="1037"/>
                  </a:lnTo>
                  <a:lnTo>
                    <a:pt x="4142" y="1315"/>
                  </a:lnTo>
                  <a:cubicBezTo>
                    <a:pt x="4162" y="1317"/>
                    <a:pt x="4183" y="1318"/>
                    <a:pt x="4204" y="1318"/>
                  </a:cubicBezTo>
                  <a:cubicBezTo>
                    <a:pt x="4365" y="1318"/>
                    <a:pt x="4521" y="1253"/>
                    <a:pt x="4640" y="1142"/>
                  </a:cubicBezTo>
                  <a:cubicBezTo>
                    <a:pt x="5080" y="731"/>
                    <a:pt x="4771" y="0"/>
                    <a:pt x="4186" y="0"/>
                  </a:cubicBezTo>
                  <a:close/>
                </a:path>
              </a:pathLst>
            </a:custGeom>
            <a:solidFill>
              <a:srgbClr val="AFBA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65"/>
            <p:cNvSpPr/>
            <p:nvPr/>
          </p:nvSpPr>
          <p:spPr>
            <a:xfrm>
              <a:off x="5526143" y="2025977"/>
              <a:ext cx="14593" cy="21379"/>
            </a:xfrm>
            <a:custGeom>
              <a:avLst/>
              <a:gdLst/>
              <a:ahLst/>
              <a:cxnLst/>
              <a:rect l="l" t="t" r="r" b="b"/>
              <a:pathLst>
                <a:path w="557" h="816" extrusionOk="0">
                  <a:moveTo>
                    <a:pt x="508" y="1"/>
                  </a:moveTo>
                  <a:lnTo>
                    <a:pt x="0" y="29"/>
                  </a:lnTo>
                  <a:lnTo>
                    <a:pt x="0" y="777"/>
                  </a:lnTo>
                  <a:lnTo>
                    <a:pt x="547" y="815"/>
                  </a:lnTo>
                  <a:lnTo>
                    <a:pt x="547" y="221"/>
                  </a:lnTo>
                  <a:lnTo>
                    <a:pt x="556" y="221"/>
                  </a:lnTo>
                  <a:cubicBezTo>
                    <a:pt x="547" y="144"/>
                    <a:pt x="537" y="68"/>
                    <a:pt x="508" y="1"/>
                  </a:cubicBezTo>
                  <a:close/>
                </a:path>
              </a:pathLst>
            </a:custGeom>
            <a:solidFill>
              <a:srgbClr val="79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5" name="Google Shape;9505;p65"/>
          <p:cNvGrpSpPr/>
          <p:nvPr/>
        </p:nvGrpSpPr>
        <p:grpSpPr>
          <a:xfrm>
            <a:off x="4870671" y="2017200"/>
            <a:ext cx="364180" cy="274812"/>
            <a:chOff x="4870671" y="2017200"/>
            <a:chExt cx="364180" cy="274812"/>
          </a:xfrm>
        </p:grpSpPr>
        <p:sp>
          <p:nvSpPr>
            <p:cNvPr id="9506" name="Google Shape;9506;p65"/>
            <p:cNvSpPr/>
            <p:nvPr/>
          </p:nvSpPr>
          <p:spPr>
            <a:xfrm>
              <a:off x="5143151" y="2097294"/>
              <a:ext cx="91700" cy="115044"/>
            </a:xfrm>
            <a:custGeom>
              <a:avLst/>
              <a:gdLst/>
              <a:ahLst/>
              <a:cxnLst/>
              <a:rect l="l" t="t" r="r" b="b"/>
              <a:pathLst>
                <a:path w="3500" h="4391" extrusionOk="0">
                  <a:moveTo>
                    <a:pt x="1" y="1"/>
                  </a:moveTo>
                  <a:lnTo>
                    <a:pt x="1" y="4391"/>
                  </a:lnTo>
                  <a:cubicBezTo>
                    <a:pt x="1" y="4391"/>
                    <a:pt x="1457" y="3070"/>
                    <a:pt x="2833" y="3070"/>
                  </a:cubicBezTo>
                  <a:cubicBezTo>
                    <a:pt x="2922" y="3070"/>
                    <a:pt x="3009" y="3076"/>
                    <a:pt x="3097" y="3087"/>
                  </a:cubicBezTo>
                  <a:cubicBezTo>
                    <a:pt x="3113" y="3089"/>
                    <a:pt x="3129" y="3091"/>
                    <a:pt x="3145" y="3091"/>
                  </a:cubicBezTo>
                  <a:cubicBezTo>
                    <a:pt x="3336" y="3091"/>
                    <a:pt x="3499" y="2936"/>
                    <a:pt x="3499" y="2733"/>
                  </a:cubicBezTo>
                  <a:lnTo>
                    <a:pt x="3499" y="1659"/>
                  </a:lnTo>
                  <a:cubicBezTo>
                    <a:pt x="3499" y="1456"/>
                    <a:pt x="3336" y="1301"/>
                    <a:pt x="3145" y="1301"/>
                  </a:cubicBezTo>
                  <a:cubicBezTo>
                    <a:pt x="3129" y="1301"/>
                    <a:pt x="3113" y="1302"/>
                    <a:pt x="3097" y="1304"/>
                  </a:cubicBezTo>
                  <a:cubicBezTo>
                    <a:pt x="3009" y="1316"/>
                    <a:pt x="2922" y="1321"/>
                    <a:pt x="2833" y="1321"/>
                  </a:cubicBezTo>
                  <a:cubicBezTo>
                    <a:pt x="1457" y="1321"/>
                    <a:pt x="1" y="1"/>
                    <a:pt x="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65"/>
            <p:cNvSpPr/>
            <p:nvPr/>
          </p:nvSpPr>
          <p:spPr>
            <a:xfrm>
              <a:off x="5143151" y="2097058"/>
              <a:ext cx="33667" cy="115280"/>
            </a:xfrm>
            <a:custGeom>
              <a:avLst/>
              <a:gdLst/>
              <a:ahLst/>
              <a:cxnLst/>
              <a:rect l="l" t="t" r="r" b="b"/>
              <a:pathLst>
                <a:path w="1285" h="4400" extrusionOk="0">
                  <a:moveTo>
                    <a:pt x="1" y="0"/>
                  </a:moveTo>
                  <a:lnTo>
                    <a:pt x="1" y="4400"/>
                  </a:lnTo>
                  <a:cubicBezTo>
                    <a:pt x="336" y="4112"/>
                    <a:pt x="691" y="3854"/>
                    <a:pt x="1074" y="3633"/>
                  </a:cubicBezTo>
                  <a:cubicBezTo>
                    <a:pt x="1218" y="3173"/>
                    <a:pt x="1285" y="2684"/>
                    <a:pt x="1285" y="2195"/>
                  </a:cubicBezTo>
                  <a:cubicBezTo>
                    <a:pt x="1285" y="1706"/>
                    <a:pt x="1218" y="1227"/>
                    <a:pt x="1074" y="757"/>
                  </a:cubicBezTo>
                  <a:cubicBezTo>
                    <a:pt x="691" y="547"/>
                    <a:pt x="336" y="288"/>
                    <a:pt x="1"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65"/>
            <p:cNvSpPr/>
            <p:nvPr/>
          </p:nvSpPr>
          <p:spPr>
            <a:xfrm>
              <a:off x="4870671" y="2017200"/>
              <a:ext cx="290584" cy="274471"/>
            </a:xfrm>
            <a:custGeom>
              <a:avLst/>
              <a:gdLst/>
              <a:ahLst/>
              <a:cxnLst/>
              <a:rect l="l" t="t" r="r" b="b"/>
              <a:pathLst>
                <a:path w="11091" h="10476" extrusionOk="0">
                  <a:moveTo>
                    <a:pt x="5694" y="0"/>
                  </a:moveTo>
                  <a:cubicBezTo>
                    <a:pt x="5474" y="0"/>
                    <a:pt x="5253" y="10"/>
                    <a:pt x="5042" y="38"/>
                  </a:cubicBezTo>
                  <a:cubicBezTo>
                    <a:pt x="4793" y="48"/>
                    <a:pt x="4553" y="96"/>
                    <a:pt x="4323" y="182"/>
                  </a:cubicBezTo>
                  <a:cubicBezTo>
                    <a:pt x="1649" y="901"/>
                    <a:pt x="0" y="3566"/>
                    <a:pt x="547" y="6269"/>
                  </a:cubicBezTo>
                  <a:cubicBezTo>
                    <a:pt x="1038" y="8741"/>
                    <a:pt x="3212" y="10475"/>
                    <a:pt x="5669" y="10475"/>
                  </a:cubicBezTo>
                  <a:cubicBezTo>
                    <a:pt x="5899" y="10475"/>
                    <a:pt x="6131" y="10460"/>
                    <a:pt x="6365" y="10429"/>
                  </a:cubicBezTo>
                  <a:cubicBezTo>
                    <a:pt x="9107" y="10074"/>
                    <a:pt x="11091" y="7659"/>
                    <a:pt x="10918" y="4898"/>
                  </a:cubicBezTo>
                  <a:cubicBezTo>
                    <a:pt x="10736" y="2147"/>
                    <a:pt x="8455" y="0"/>
                    <a:pt x="5694"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65"/>
            <p:cNvSpPr/>
            <p:nvPr/>
          </p:nvSpPr>
          <p:spPr>
            <a:xfrm>
              <a:off x="4911595" y="2046309"/>
              <a:ext cx="263729" cy="245704"/>
            </a:xfrm>
            <a:custGeom>
              <a:avLst/>
              <a:gdLst/>
              <a:ahLst/>
              <a:cxnLst/>
              <a:rect l="l" t="t" r="r" b="b"/>
              <a:pathLst>
                <a:path w="10066" h="9378" extrusionOk="0">
                  <a:moveTo>
                    <a:pt x="7362" y="1"/>
                  </a:moveTo>
                  <a:lnTo>
                    <a:pt x="7362" y="1"/>
                  </a:lnTo>
                  <a:cubicBezTo>
                    <a:pt x="9002" y="2091"/>
                    <a:pt x="8819" y="5072"/>
                    <a:pt x="6941" y="6950"/>
                  </a:cubicBezTo>
                  <a:cubicBezTo>
                    <a:pt x="5927" y="7969"/>
                    <a:pt x="4586" y="8486"/>
                    <a:pt x="3238" y="8486"/>
                  </a:cubicBezTo>
                  <a:cubicBezTo>
                    <a:pt x="2100" y="8486"/>
                    <a:pt x="957" y="8118"/>
                    <a:pt x="1" y="7372"/>
                  </a:cubicBezTo>
                  <a:lnTo>
                    <a:pt x="1" y="7372"/>
                  </a:lnTo>
                  <a:cubicBezTo>
                    <a:pt x="1040" y="8699"/>
                    <a:pt x="2579" y="9378"/>
                    <a:pt x="4125" y="9378"/>
                  </a:cubicBezTo>
                  <a:cubicBezTo>
                    <a:pt x="5461" y="9378"/>
                    <a:pt x="6802" y="8872"/>
                    <a:pt x="7832" y="7842"/>
                  </a:cubicBezTo>
                  <a:cubicBezTo>
                    <a:pt x="10065" y="5618"/>
                    <a:pt x="9845" y="1947"/>
                    <a:pt x="7362" y="1"/>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65"/>
            <p:cNvSpPr/>
            <p:nvPr/>
          </p:nvSpPr>
          <p:spPr>
            <a:xfrm>
              <a:off x="4872688" y="2101774"/>
              <a:ext cx="28899" cy="103045"/>
            </a:xfrm>
            <a:custGeom>
              <a:avLst/>
              <a:gdLst/>
              <a:ahLst/>
              <a:cxnLst/>
              <a:rect l="l" t="t" r="r" b="b"/>
              <a:pathLst>
                <a:path w="1103" h="3933" extrusionOk="0">
                  <a:moveTo>
                    <a:pt x="864" y="0"/>
                  </a:moveTo>
                  <a:cubicBezTo>
                    <a:pt x="827" y="0"/>
                    <a:pt x="790" y="10"/>
                    <a:pt x="757" y="31"/>
                  </a:cubicBezTo>
                  <a:cubicBezTo>
                    <a:pt x="297" y="328"/>
                    <a:pt x="0" y="1085"/>
                    <a:pt x="0" y="1967"/>
                  </a:cubicBezTo>
                  <a:cubicBezTo>
                    <a:pt x="0" y="2840"/>
                    <a:pt x="297" y="3606"/>
                    <a:pt x="757" y="3894"/>
                  </a:cubicBezTo>
                  <a:cubicBezTo>
                    <a:pt x="786" y="3913"/>
                    <a:pt x="824" y="3932"/>
                    <a:pt x="872" y="3932"/>
                  </a:cubicBezTo>
                  <a:cubicBezTo>
                    <a:pt x="920" y="3932"/>
                    <a:pt x="959" y="3913"/>
                    <a:pt x="1007" y="3884"/>
                  </a:cubicBezTo>
                  <a:cubicBezTo>
                    <a:pt x="1074" y="3836"/>
                    <a:pt x="1102" y="3741"/>
                    <a:pt x="1074" y="3654"/>
                  </a:cubicBezTo>
                  <a:cubicBezTo>
                    <a:pt x="872" y="3118"/>
                    <a:pt x="777" y="2542"/>
                    <a:pt x="777" y="1967"/>
                  </a:cubicBezTo>
                  <a:cubicBezTo>
                    <a:pt x="777" y="1392"/>
                    <a:pt x="872" y="817"/>
                    <a:pt x="1064" y="280"/>
                  </a:cubicBezTo>
                  <a:cubicBezTo>
                    <a:pt x="1093" y="194"/>
                    <a:pt x="1064" y="98"/>
                    <a:pt x="997" y="50"/>
                  </a:cubicBezTo>
                  <a:cubicBezTo>
                    <a:pt x="959" y="18"/>
                    <a:pt x="912" y="0"/>
                    <a:pt x="864" y="0"/>
                  </a:cubicBezTo>
                  <a:close/>
                </a:path>
              </a:pathLst>
            </a:custGeom>
            <a:solidFill>
              <a:srgbClr val="D6D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65"/>
            <p:cNvSpPr/>
            <p:nvPr/>
          </p:nvSpPr>
          <p:spPr>
            <a:xfrm>
              <a:off x="4873946" y="2075024"/>
              <a:ext cx="73858" cy="159427"/>
            </a:xfrm>
            <a:custGeom>
              <a:avLst/>
              <a:gdLst/>
              <a:ahLst/>
              <a:cxnLst/>
              <a:rect l="l" t="t" r="r" b="b"/>
              <a:pathLst>
                <a:path w="2819" h="6085" extrusionOk="0">
                  <a:moveTo>
                    <a:pt x="1342" y="0"/>
                  </a:moveTo>
                  <a:cubicBezTo>
                    <a:pt x="1325" y="0"/>
                    <a:pt x="1308" y="2"/>
                    <a:pt x="1294" y="7"/>
                  </a:cubicBezTo>
                  <a:cubicBezTo>
                    <a:pt x="0" y="1829"/>
                    <a:pt x="0" y="4263"/>
                    <a:pt x="1294" y="6084"/>
                  </a:cubicBezTo>
                  <a:lnTo>
                    <a:pt x="1390" y="6084"/>
                  </a:lnTo>
                  <a:cubicBezTo>
                    <a:pt x="1572" y="6084"/>
                    <a:pt x="1812" y="5883"/>
                    <a:pt x="2003" y="5691"/>
                  </a:cubicBezTo>
                  <a:cubicBezTo>
                    <a:pt x="2291" y="5394"/>
                    <a:pt x="2502" y="5020"/>
                    <a:pt x="2598" y="4618"/>
                  </a:cubicBezTo>
                  <a:cubicBezTo>
                    <a:pt x="2607" y="4589"/>
                    <a:pt x="2617" y="4589"/>
                    <a:pt x="2617" y="4589"/>
                  </a:cubicBezTo>
                  <a:cubicBezTo>
                    <a:pt x="2751" y="4091"/>
                    <a:pt x="2818" y="3573"/>
                    <a:pt x="2818" y="3055"/>
                  </a:cubicBezTo>
                  <a:cubicBezTo>
                    <a:pt x="2818" y="1397"/>
                    <a:pt x="2176" y="17"/>
                    <a:pt x="1390" y="7"/>
                  </a:cubicBezTo>
                  <a:cubicBezTo>
                    <a:pt x="1376" y="2"/>
                    <a:pt x="1359" y="0"/>
                    <a:pt x="134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65"/>
            <p:cNvSpPr/>
            <p:nvPr/>
          </p:nvSpPr>
          <p:spPr>
            <a:xfrm>
              <a:off x="4904312" y="2074945"/>
              <a:ext cx="43492" cy="159244"/>
            </a:xfrm>
            <a:custGeom>
              <a:avLst/>
              <a:gdLst/>
              <a:ahLst/>
              <a:cxnLst/>
              <a:rect l="l" t="t" r="r" b="b"/>
              <a:pathLst>
                <a:path w="1660" h="6078" extrusionOk="0">
                  <a:moveTo>
                    <a:pt x="125" y="1"/>
                  </a:moveTo>
                  <a:cubicBezTo>
                    <a:pt x="97" y="39"/>
                    <a:pt x="58" y="87"/>
                    <a:pt x="30" y="135"/>
                  </a:cubicBezTo>
                  <a:cubicBezTo>
                    <a:pt x="605" y="547"/>
                    <a:pt x="1026" y="1697"/>
                    <a:pt x="1017" y="3030"/>
                  </a:cubicBezTo>
                  <a:cubicBezTo>
                    <a:pt x="1017" y="3547"/>
                    <a:pt x="950" y="4065"/>
                    <a:pt x="825" y="4573"/>
                  </a:cubicBezTo>
                  <a:cubicBezTo>
                    <a:pt x="816" y="4582"/>
                    <a:pt x="816" y="4602"/>
                    <a:pt x="806" y="4611"/>
                  </a:cubicBezTo>
                  <a:cubicBezTo>
                    <a:pt x="710" y="5023"/>
                    <a:pt x="499" y="5397"/>
                    <a:pt x="212" y="5694"/>
                  </a:cubicBezTo>
                  <a:cubicBezTo>
                    <a:pt x="145" y="5761"/>
                    <a:pt x="78" y="5819"/>
                    <a:pt x="1" y="5886"/>
                  </a:cubicBezTo>
                  <a:cubicBezTo>
                    <a:pt x="39" y="5944"/>
                    <a:pt x="87" y="6011"/>
                    <a:pt x="135" y="6078"/>
                  </a:cubicBezTo>
                  <a:lnTo>
                    <a:pt x="231" y="6078"/>
                  </a:lnTo>
                  <a:cubicBezTo>
                    <a:pt x="413" y="6078"/>
                    <a:pt x="653" y="5877"/>
                    <a:pt x="844" y="5685"/>
                  </a:cubicBezTo>
                  <a:cubicBezTo>
                    <a:pt x="1132" y="5388"/>
                    <a:pt x="1343" y="5014"/>
                    <a:pt x="1439" y="4602"/>
                  </a:cubicBezTo>
                  <a:cubicBezTo>
                    <a:pt x="1448" y="4592"/>
                    <a:pt x="1448" y="4573"/>
                    <a:pt x="1448" y="4563"/>
                  </a:cubicBezTo>
                  <a:cubicBezTo>
                    <a:pt x="1582" y="4065"/>
                    <a:pt x="1650" y="3547"/>
                    <a:pt x="1650" y="3030"/>
                  </a:cubicBezTo>
                  <a:cubicBezTo>
                    <a:pt x="1659" y="1391"/>
                    <a:pt x="1017" y="10"/>
                    <a:pt x="231"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65"/>
            <p:cNvSpPr/>
            <p:nvPr/>
          </p:nvSpPr>
          <p:spPr>
            <a:xfrm>
              <a:off x="4877693" y="2119407"/>
              <a:ext cx="36706" cy="70583"/>
            </a:xfrm>
            <a:custGeom>
              <a:avLst/>
              <a:gdLst/>
              <a:ahLst/>
              <a:cxnLst/>
              <a:rect l="l" t="t" r="r" b="b"/>
              <a:pathLst>
                <a:path w="1401" h="2694" extrusionOk="0">
                  <a:moveTo>
                    <a:pt x="701" y="0"/>
                  </a:moveTo>
                  <a:cubicBezTo>
                    <a:pt x="308" y="0"/>
                    <a:pt x="1" y="595"/>
                    <a:pt x="1" y="1342"/>
                  </a:cubicBezTo>
                  <a:cubicBezTo>
                    <a:pt x="1" y="2099"/>
                    <a:pt x="308" y="2694"/>
                    <a:pt x="701" y="2694"/>
                  </a:cubicBezTo>
                  <a:cubicBezTo>
                    <a:pt x="1084" y="2694"/>
                    <a:pt x="1400" y="2090"/>
                    <a:pt x="1400" y="1342"/>
                  </a:cubicBezTo>
                  <a:cubicBezTo>
                    <a:pt x="1400" y="604"/>
                    <a:pt x="1084" y="0"/>
                    <a:pt x="701"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65"/>
            <p:cNvSpPr/>
            <p:nvPr/>
          </p:nvSpPr>
          <p:spPr>
            <a:xfrm>
              <a:off x="5047888" y="2085504"/>
              <a:ext cx="106346" cy="54024"/>
            </a:xfrm>
            <a:custGeom>
              <a:avLst/>
              <a:gdLst/>
              <a:ahLst/>
              <a:cxnLst/>
              <a:rect l="l" t="t" r="r" b="b"/>
              <a:pathLst>
                <a:path w="4059" h="2062" extrusionOk="0">
                  <a:moveTo>
                    <a:pt x="2031" y="0"/>
                  </a:moveTo>
                  <a:cubicBezTo>
                    <a:pt x="1978" y="0"/>
                    <a:pt x="1926" y="19"/>
                    <a:pt x="1882" y="58"/>
                  </a:cubicBezTo>
                  <a:cubicBezTo>
                    <a:pt x="1652" y="317"/>
                    <a:pt x="1537" y="652"/>
                    <a:pt x="1576" y="988"/>
                  </a:cubicBezTo>
                  <a:cubicBezTo>
                    <a:pt x="1326" y="838"/>
                    <a:pt x="1039" y="731"/>
                    <a:pt x="521" y="731"/>
                  </a:cubicBezTo>
                  <a:cubicBezTo>
                    <a:pt x="444" y="731"/>
                    <a:pt x="361" y="733"/>
                    <a:pt x="272" y="738"/>
                  </a:cubicBezTo>
                  <a:cubicBezTo>
                    <a:pt x="0" y="757"/>
                    <a:pt x="22" y="1161"/>
                    <a:pt x="283" y="1161"/>
                  </a:cubicBezTo>
                  <a:cubicBezTo>
                    <a:pt x="289" y="1161"/>
                    <a:pt x="295" y="1161"/>
                    <a:pt x="301" y="1160"/>
                  </a:cubicBezTo>
                  <a:cubicBezTo>
                    <a:pt x="390" y="1154"/>
                    <a:pt x="472" y="1151"/>
                    <a:pt x="547" y="1151"/>
                  </a:cubicBezTo>
                  <a:cubicBezTo>
                    <a:pt x="1076" y="1151"/>
                    <a:pt x="1282" y="1293"/>
                    <a:pt x="1576" y="1486"/>
                  </a:cubicBezTo>
                  <a:cubicBezTo>
                    <a:pt x="1643" y="1534"/>
                    <a:pt x="1729" y="1591"/>
                    <a:pt x="1825" y="1649"/>
                  </a:cubicBezTo>
                  <a:cubicBezTo>
                    <a:pt x="2017" y="1774"/>
                    <a:pt x="2218" y="1869"/>
                    <a:pt x="2429" y="1956"/>
                  </a:cubicBezTo>
                  <a:cubicBezTo>
                    <a:pt x="2611" y="2023"/>
                    <a:pt x="2812" y="2061"/>
                    <a:pt x="3004" y="2061"/>
                  </a:cubicBezTo>
                  <a:cubicBezTo>
                    <a:pt x="3282" y="2061"/>
                    <a:pt x="3550" y="1975"/>
                    <a:pt x="3771" y="1812"/>
                  </a:cubicBezTo>
                  <a:cubicBezTo>
                    <a:pt x="3876" y="1735"/>
                    <a:pt x="3982" y="1639"/>
                    <a:pt x="4058" y="1524"/>
                  </a:cubicBezTo>
                  <a:cubicBezTo>
                    <a:pt x="4020" y="1361"/>
                    <a:pt x="3982" y="1198"/>
                    <a:pt x="3924" y="1045"/>
                  </a:cubicBezTo>
                  <a:cubicBezTo>
                    <a:pt x="3876" y="1055"/>
                    <a:pt x="3838" y="1093"/>
                    <a:pt x="3819" y="1141"/>
                  </a:cubicBezTo>
                  <a:cubicBezTo>
                    <a:pt x="3732" y="1275"/>
                    <a:pt x="3627" y="1390"/>
                    <a:pt x="3502" y="1486"/>
                  </a:cubicBezTo>
                  <a:cubicBezTo>
                    <a:pt x="3354" y="1596"/>
                    <a:pt x="3190" y="1649"/>
                    <a:pt x="3009" y="1649"/>
                  </a:cubicBezTo>
                  <a:cubicBezTo>
                    <a:pt x="2876" y="1649"/>
                    <a:pt x="2733" y="1620"/>
                    <a:pt x="2582" y="1563"/>
                  </a:cubicBezTo>
                  <a:cubicBezTo>
                    <a:pt x="2410" y="1496"/>
                    <a:pt x="2247" y="1419"/>
                    <a:pt x="2093" y="1323"/>
                  </a:cubicBezTo>
                  <a:cubicBezTo>
                    <a:pt x="1825" y="729"/>
                    <a:pt x="2160" y="374"/>
                    <a:pt x="2180" y="355"/>
                  </a:cubicBezTo>
                  <a:cubicBezTo>
                    <a:pt x="2256" y="278"/>
                    <a:pt x="2256" y="144"/>
                    <a:pt x="2180" y="58"/>
                  </a:cubicBezTo>
                  <a:cubicBezTo>
                    <a:pt x="2136" y="19"/>
                    <a:pt x="2084" y="0"/>
                    <a:pt x="203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65"/>
            <p:cNvSpPr/>
            <p:nvPr/>
          </p:nvSpPr>
          <p:spPr>
            <a:xfrm>
              <a:off x="5056508" y="2170313"/>
              <a:ext cx="99717" cy="68644"/>
            </a:xfrm>
            <a:custGeom>
              <a:avLst/>
              <a:gdLst/>
              <a:ahLst/>
              <a:cxnLst/>
              <a:rect l="l" t="t" r="r" b="b"/>
              <a:pathLst>
                <a:path w="3806" h="2620" extrusionOk="0">
                  <a:moveTo>
                    <a:pt x="3681" y="1"/>
                  </a:moveTo>
                  <a:cubicBezTo>
                    <a:pt x="3672" y="1"/>
                    <a:pt x="3662" y="2"/>
                    <a:pt x="3653" y="3"/>
                  </a:cubicBezTo>
                  <a:cubicBezTo>
                    <a:pt x="3202" y="61"/>
                    <a:pt x="2771" y="176"/>
                    <a:pt x="2349" y="339"/>
                  </a:cubicBezTo>
                  <a:cubicBezTo>
                    <a:pt x="2100" y="434"/>
                    <a:pt x="1851" y="559"/>
                    <a:pt x="1611" y="693"/>
                  </a:cubicBezTo>
                  <a:cubicBezTo>
                    <a:pt x="1601" y="703"/>
                    <a:pt x="1582" y="712"/>
                    <a:pt x="1573" y="722"/>
                  </a:cubicBezTo>
                  <a:cubicBezTo>
                    <a:pt x="1314" y="875"/>
                    <a:pt x="1065" y="1048"/>
                    <a:pt x="835" y="1259"/>
                  </a:cubicBezTo>
                  <a:cubicBezTo>
                    <a:pt x="451" y="942"/>
                    <a:pt x="528" y="415"/>
                    <a:pt x="537" y="387"/>
                  </a:cubicBezTo>
                  <a:cubicBezTo>
                    <a:pt x="548" y="241"/>
                    <a:pt x="435" y="160"/>
                    <a:pt x="324" y="160"/>
                  </a:cubicBezTo>
                  <a:cubicBezTo>
                    <a:pt x="237" y="160"/>
                    <a:pt x="150" y="210"/>
                    <a:pt x="125" y="319"/>
                  </a:cubicBezTo>
                  <a:cubicBezTo>
                    <a:pt x="125" y="358"/>
                    <a:pt x="1" y="1086"/>
                    <a:pt x="528" y="1556"/>
                  </a:cubicBezTo>
                  <a:cubicBezTo>
                    <a:pt x="394" y="1700"/>
                    <a:pt x="269" y="1863"/>
                    <a:pt x="154" y="2035"/>
                  </a:cubicBezTo>
                  <a:cubicBezTo>
                    <a:pt x="87" y="2131"/>
                    <a:pt x="116" y="2256"/>
                    <a:pt x="211" y="2323"/>
                  </a:cubicBezTo>
                  <a:cubicBezTo>
                    <a:pt x="250" y="2342"/>
                    <a:pt x="288" y="2361"/>
                    <a:pt x="336" y="2361"/>
                  </a:cubicBezTo>
                  <a:cubicBezTo>
                    <a:pt x="403" y="2361"/>
                    <a:pt x="470" y="2323"/>
                    <a:pt x="509" y="2265"/>
                  </a:cubicBezTo>
                  <a:cubicBezTo>
                    <a:pt x="720" y="1949"/>
                    <a:pt x="978" y="1671"/>
                    <a:pt x="1285" y="1431"/>
                  </a:cubicBezTo>
                  <a:lnTo>
                    <a:pt x="1285" y="1431"/>
                  </a:lnTo>
                  <a:cubicBezTo>
                    <a:pt x="1237" y="1815"/>
                    <a:pt x="1323" y="2189"/>
                    <a:pt x="1525" y="2524"/>
                  </a:cubicBezTo>
                  <a:cubicBezTo>
                    <a:pt x="1553" y="2582"/>
                    <a:pt x="1621" y="2620"/>
                    <a:pt x="1697" y="2620"/>
                  </a:cubicBezTo>
                  <a:cubicBezTo>
                    <a:pt x="1736" y="2610"/>
                    <a:pt x="1774" y="2601"/>
                    <a:pt x="1812" y="2582"/>
                  </a:cubicBezTo>
                  <a:cubicBezTo>
                    <a:pt x="1908" y="2524"/>
                    <a:pt x="1937" y="2390"/>
                    <a:pt x="1870" y="2294"/>
                  </a:cubicBezTo>
                  <a:cubicBezTo>
                    <a:pt x="1851" y="2275"/>
                    <a:pt x="1477" y="1652"/>
                    <a:pt x="1841" y="1058"/>
                  </a:cubicBezTo>
                  <a:cubicBezTo>
                    <a:pt x="2416" y="732"/>
                    <a:pt x="3039" y="521"/>
                    <a:pt x="3691" y="425"/>
                  </a:cubicBezTo>
                  <a:cubicBezTo>
                    <a:pt x="3710" y="425"/>
                    <a:pt x="3729" y="415"/>
                    <a:pt x="3748" y="406"/>
                  </a:cubicBezTo>
                  <a:cubicBezTo>
                    <a:pt x="3768" y="291"/>
                    <a:pt x="3787" y="176"/>
                    <a:pt x="3806" y="61"/>
                  </a:cubicBezTo>
                  <a:cubicBezTo>
                    <a:pt x="3774" y="21"/>
                    <a:pt x="3729" y="1"/>
                    <a:pt x="368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65"/>
            <p:cNvSpPr/>
            <p:nvPr/>
          </p:nvSpPr>
          <p:spPr>
            <a:xfrm>
              <a:off x="5064368" y="2140995"/>
              <a:ext cx="45405" cy="20567"/>
            </a:xfrm>
            <a:custGeom>
              <a:avLst/>
              <a:gdLst/>
              <a:ahLst/>
              <a:cxnLst/>
              <a:rect l="l" t="t" r="r" b="b"/>
              <a:pathLst>
                <a:path w="1733" h="785" extrusionOk="0">
                  <a:moveTo>
                    <a:pt x="706" y="1"/>
                  </a:moveTo>
                  <a:cubicBezTo>
                    <a:pt x="527" y="1"/>
                    <a:pt x="341" y="49"/>
                    <a:pt x="161" y="173"/>
                  </a:cubicBezTo>
                  <a:cubicBezTo>
                    <a:pt x="1" y="317"/>
                    <a:pt x="121" y="548"/>
                    <a:pt x="293" y="548"/>
                  </a:cubicBezTo>
                  <a:cubicBezTo>
                    <a:pt x="328" y="548"/>
                    <a:pt x="364" y="539"/>
                    <a:pt x="400" y="518"/>
                  </a:cubicBezTo>
                  <a:cubicBezTo>
                    <a:pt x="503" y="445"/>
                    <a:pt x="610" y="417"/>
                    <a:pt x="713" y="417"/>
                  </a:cubicBezTo>
                  <a:cubicBezTo>
                    <a:pt x="1046" y="417"/>
                    <a:pt x="1344" y="705"/>
                    <a:pt x="1359" y="720"/>
                  </a:cubicBezTo>
                  <a:cubicBezTo>
                    <a:pt x="1397" y="763"/>
                    <a:pt x="1450" y="784"/>
                    <a:pt x="1504" y="784"/>
                  </a:cubicBezTo>
                  <a:cubicBezTo>
                    <a:pt x="1558" y="784"/>
                    <a:pt x="1613" y="763"/>
                    <a:pt x="1656" y="720"/>
                  </a:cubicBezTo>
                  <a:cubicBezTo>
                    <a:pt x="1733" y="643"/>
                    <a:pt x="1733" y="509"/>
                    <a:pt x="1656" y="432"/>
                  </a:cubicBezTo>
                  <a:cubicBezTo>
                    <a:pt x="1477" y="246"/>
                    <a:pt x="1109" y="1"/>
                    <a:pt x="70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65"/>
            <p:cNvSpPr/>
            <p:nvPr/>
          </p:nvSpPr>
          <p:spPr>
            <a:xfrm>
              <a:off x="5039556" y="2037479"/>
              <a:ext cx="75482" cy="44016"/>
            </a:xfrm>
            <a:custGeom>
              <a:avLst/>
              <a:gdLst/>
              <a:ahLst/>
              <a:cxnLst/>
              <a:rect l="l" t="t" r="r" b="b"/>
              <a:pathLst>
                <a:path w="2881" h="1680" extrusionOk="0">
                  <a:moveTo>
                    <a:pt x="282" y="0"/>
                  </a:moveTo>
                  <a:cubicBezTo>
                    <a:pt x="140" y="0"/>
                    <a:pt x="0" y="146"/>
                    <a:pt x="92" y="309"/>
                  </a:cubicBezTo>
                  <a:cubicBezTo>
                    <a:pt x="379" y="769"/>
                    <a:pt x="868" y="1066"/>
                    <a:pt x="1405" y="1105"/>
                  </a:cubicBezTo>
                  <a:cubicBezTo>
                    <a:pt x="1817" y="1124"/>
                    <a:pt x="2200" y="1306"/>
                    <a:pt x="2488" y="1613"/>
                  </a:cubicBezTo>
                  <a:cubicBezTo>
                    <a:pt x="2526" y="1651"/>
                    <a:pt x="2584" y="1680"/>
                    <a:pt x="2651" y="1680"/>
                  </a:cubicBezTo>
                  <a:cubicBezTo>
                    <a:pt x="2699" y="1680"/>
                    <a:pt x="2737" y="1661"/>
                    <a:pt x="2776" y="1632"/>
                  </a:cubicBezTo>
                  <a:cubicBezTo>
                    <a:pt x="2862" y="1555"/>
                    <a:pt x="2881" y="1431"/>
                    <a:pt x="2804" y="1344"/>
                  </a:cubicBezTo>
                  <a:cubicBezTo>
                    <a:pt x="2450" y="951"/>
                    <a:pt x="1961" y="721"/>
                    <a:pt x="1434" y="693"/>
                  </a:cubicBezTo>
                  <a:cubicBezTo>
                    <a:pt x="1041" y="664"/>
                    <a:pt x="676" y="443"/>
                    <a:pt x="456" y="108"/>
                  </a:cubicBezTo>
                  <a:cubicBezTo>
                    <a:pt x="413" y="32"/>
                    <a:pt x="347" y="0"/>
                    <a:pt x="28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65"/>
            <p:cNvSpPr/>
            <p:nvPr/>
          </p:nvSpPr>
          <p:spPr>
            <a:xfrm>
              <a:off x="5016002" y="2240634"/>
              <a:ext cx="61884" cy="30995"/>
            </a:xfrm>
            <a:custGeom>
              <a:avLst/>
              <a:gdLst/>
              <a:ahLst/>
              <a:cxnLst/>
              <a:rect l="l" t="t" r="r" b="b"/>
              <a:pathLst>
                <a:path w="2362" h="1183" extrusionOk="0">
                  <a:moveTo>
                    <a:pt x="2136" y="1"/>
                  </a:moveTo>
                  <a:cubicBezTo>
                    <a:pt x="2048" y="1"/>
                    <a:pt x="1970" y="54"/>
                    <a:pt x="1940" y="137"/>
                  </a:cubicBezTo>
                  <a:cubicBezTo>
                    <a:pt x="1921" y="164"/>
                    <a:pt x="1646" y="776"/>
                    <a:pt x="502" y="776"/>
                  </a:cubicBezTo>
                  <a:cubicBezTo>
                    <a:pt x="438" y="776"/>
                    <a:pt x="370" y="774"/>
                    <a:pt x="300" y="770"/>
                  </a:cubicBezTo>
                  <a:cubicBezTo>
                    <a:pt x="294" y="769"/>
                    <a:pt x="288" y="769"/>
                    <a:pt x="282" y="769"/>
                  </a:cubicBezTo>
                  <a:cubicBezTo>
                    <a:pt x="21" y="769"/>
                    <a:pt x="0" y="1163"/>
                    <a:pt x="272" y="1182"/>
                  </a:cubicBezTo>
                  <a:lnTo>
                    <a:pt x="511" y="1182"/>
                  </a:lnTo>
                  <a:cubicBezTo>
                    <a:pt x="1949" y="1182"/>
                    <a:pt x="2313" y="319"/>
                    <a:pt x="2323" y="281"/>
                  </a:cubicBezTo>
                  <a:cubicBezTo>
                    <a:pt x="2361" y="176"/>
                    <a:pt x="2313" y="61"/>
                    <a:pt x="2208" y="13"/>
                  </a:cubicBezTo>
                  <a:cubicBezTo>
                    <a:pt x="2184" y="5"/>
                    <a:pt x="2159" y="1"/>
                    <a:pt x="213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9" name="Google Shape;9519;p65"/>
          <p:cNvGrpSpPr/>
          <p:nvPr/>
        </p:nvGrpSpPr>
        <p:grpSpPr>
          <a:xfrm>
            <a:off x="7144726" y="3355496"/>
            <a:ext cx="260690" cy="362032"/>
            <a:chOff x="7144726" y="3355496"/>
            <a:chExt cx="260690" cy="362032"/>
          </a:xfrm>
        </p:grpSpPr>
        <p:sp>
          <p:nvSpPr>
            <p:cNvPr id="9520" name="Google Shape;9520;p65"/>
            <p:cNvSpPr/>
            <p:nvPr/>
          </p:nvSpPr>
          <p:spPr>
            <a:xfrm>
              <a:off x="7144726" y="3355496"/>
              <a:ext cx="260690" cy="362032"/>
            </a:xfrm>
            <a:custGeom>
              <a:avLst/>
              <a:gdLst/>
              <a:ahLst/>
              <a:cxnLst/>
              <a:rect l="l" t="t" r="r" b="b"/>
              <a:pathLst>
                <a:path w="9950" h="13818" extrusionOk="0">
                  <a:moveTo>
                    <a:pt x="4975" y="0"/>
                  </a:moveTo>
                  <a:cubicBezTo>
                    <a:pt x="3940" y="20"/>
                    <a:pt x="3087" y="796"/>
                    <a:pt x="2972" y="1812"/>
                  </a:cubicBezTo>
                  <a:lnTo>
                    <a:pt x="2329" y="7391"/>
                  </a:lnTo>
                  <a:cubicBezTo>
                    <a:pt x="2301" y="7669"/>
                    <a:pt x="2118" y="7899"/>
                    <a:pt x="1860" y="8004"/>
                  </a:cubicBezTo>
                  <a:cubicBezTo>
                    <a:pt x="1294" y="8225"/>
                    <a:pt x="815" y="8627"/>
                    <a:pt x="508" y="9145"/>
                  </a:cubicBezTo>
                  <a:cubicBezTo>
                    <a:pt x="19" y="9931"/>
                    <a:pt x="0" y="10909"/>
                    <a:pt x="460" y="11704"/>
                  </a:cubicBezTo>
                  <a:cubicBezTo>
                    <a:pt x="844" y="12366"/>
                    <a:pt x="1476" y="12711"/>
                    <a:pt x="2291" y="12806"/>
                  </a:cubicBezTo>
                  <a:cubicBezTo>
                    <a:pt x="2521" y="12835"/>
                    <a:pt x="2742" y="12941"/>
                    <a:pt x="2895" y="13113"/>
                  </a:cubicBezTo>
                  <a:cubicBezTo>
                    <a:pt x="3331" y="13583"/>
                    <a:pt x="4153" y="13818"/>
                    <a:pt x="4975" y="13818"/>
                  </a:cubicBezTo>
                  <a:cubicBezTo>
                    <a:pt x="5797" y="13818"/>
                    <a:pt x="6619" y="13583"/>
                    <a:pt x="7055" y="13113"/>
                  </a:cubicBezTo>
                  <a:cubicBezTo>
                    <a:pt x="7218" y="12941"/>
                    <a:pt x="7429" y="12835"/>
                    <a:pt x="7668" y="12806"/>
                  </a:cubicBezTo>
                  <a:cubicBezTo>
                    <a:pt x="8483" y="12711"/>
                    <a:pt x="9106" y="12366"/>
                    <a:pt x="9490" y="11704"/>
                  </a:cubicBezTo>
                  <a:cubicBezTo>
                    <a:pt x="9950" y="10909"/>
                    <a:pt x="9931" y="9931"/>
                    <a:pt x="9442" y="9145"/>
                  </a:cubicBezTo>
                  <a:cubicBezTo>
                    <a:pt x="9135" y="8627"/>
                    <a:pt x="8656" y="8225"/>
                    <a:pt x="8090" y="8004"/>
                  </a:cubicBezTo>
                  <a:cubicBezTo>
                    <a:pt x="7831" y="7899"/>
                    <a:pt x="7649" y="7669"/>
                    <a:pt x="7630" y="7391"/>
                  </a:cubicBezTo>
                  <a:lnTo>
                    <a:pt x="6997" y="1822"/>
                  </a:lnTo>
                  <a:cubicBezTo>
                    <a:pt x="6882" y="825"/>
                    <a:pt x="6068" y="48"/>
                    <a:pt x="5061"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65"/>
            <p:cNvSpPr/>
            <p:nvPr/>
          </p:nvSpPr>
          <p:spPr>
            <a:xfrm>
              <a:off x="7232601" y="3355496"/>
              <a:ext cx="172579" cy="330277"/>
            </a:xfrm>
            <a:custGeom>
              <a:avLst/>
              <a:gdLst/>
              <a:ahLst/>
              <a:cxnLst/>
              <a:rect l="l" t="t" r="r" b="b"/>
              <a:pathLst>
                <a:path w="6587" h="12606" extrusionOk="0">
                  <a:moveTo>
                    <a:pt x="1611" y="0"/>
                  </a:moveTo>
                  <a:cubicBezTo>
                    <a:pt x="979" y="0"/>
                    <a:pt x="375" y="307"/>
                    <a:pt x="1" y="825"/>
                  </a:cubicBezTo>
                  <a:cubicBezTo>
                    <a:pt x="231" y="729"/>
                    <a:pt x="480" y="681"/>
                    <a:pt x="720" y="681"/>
                  </a:cubicBezTo>
                  <a:lnTo>
                    <a:pt x="816" y="681"/>
                  </a:lnTo>
                  <a:cubicBezTo>
                    <a:pt x="1813" y="729"/>
                    <a:pt x="2637" y="1496"/>
                    <a:pt x="2742" y="2502"/>
                  </a:cubicBezTo>
                  <a:lnTo>
                    <a:pt x="3375" y="8071"/>
                  </a:lnTo>
                  <a:cubicBezTo>
                    <a:pt x="3404" y="8340"/>
                    <a:pt x="3586" y="8579"/>
                    <a:pt x="3845" y="8685"/>
                  </a:cubicBezTo>
                  <a:cubicBezTo>
                    <a:pt x="4410" y="8896"/>
                    <a:pt x="4890" y="9308"/>
                    <a:pt x="5196" y="9825"/>
                  </a:cubicBezTo>
                  <a:cubicBezTo>
                    <a:pt x="5685" y="10602"/>
                    <a:pt x="5704" y="11589"/>
                    <a:pt x="5244" y="12385"/>
                  </a:cubicBezTo>
                  <a:cubicBezTo>
                    <a:pt x="5206" y="12461"/>
                    <a:pt x="5148" y="12528"/>
                    <a:pt x="5100" y="12605"/>
                  </a:cubicBezTo>
                  <a:cubicBezTo>
                    <a:pt x="5532" y="12423"/>
                    <a:pt x="5896" y="12107"/>
                    <a:pt x="6136" y="11695"/>
                  </a:cubicBezTo>
                  <a:cubicBezTo>
                    <a:pt x="6586" y="10909"/>
                    <a:pt x="6577" y="9921"/>
                    <a:pt x="6088" y="9145"/>
                  </a:cubicBezTo>
                  <a:cubicBezTo>
                    <a:pt x="5771" y="8627"/>
                    <a:pt x="5302" y="8215"/>
                    <a:pt x="4727" y="8004"/>
                  </a:cubicBezTo>
                  <a:cubicBezTo>
                    <a:pt x="4477" y="7899"/>
                    <a:pt x="4295" y="7659"/>
                    <a:pt x="4266" y="7391"/>
                  </a:cubicBezTo>
                  <a:lnTo>
                    <a:pt x="3634" y="1812"/>
                  </a:lnTo>
                  <a:cubicBezTo>
                    <a:pt x="3528" y="815"/>
                    <a:pt x="2704" y="39"/>
                    <a:pt x="1698"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65"/>
            <p:cNvSpPr/>
            <p:nvPr/>
          </p:nvSpPr>
          <p:spPr>
            <a:xfrm>
              <a:off x="7302424" y="3660936"/>
              <a:ext cx="85910" cy="52950"/>
            </a:xfrm>
            <a:custGeom>
              <a:avLst/>
              <a:gdLst/>
              <a:ahLst/>
              <a:cxnLst/>
              <a:rect l="l" t="t" r="r" b="b"/>
              <a:pathLst>
                <a:path w="3279" h="2021" extrusionOk="0">
                  <a:moveTo>
                    <a:pt x="1951" y="1"/>
                  </a:moveTo>
                  <a:cubicBezTo>
                    <a:pt x="1467" y="1"/>
                    <a:pt x="757" y="177"/>
                    <a:pt x="269" y="1072"/>
                  </a:cubicBezTo>
                  <a:lnTo>
                    <a:pt x="1" y="2021"/>
                  </a:lnTo>
                  <a:cubicBezTo>
                    <a:pt x="394" y="1925"/>
                    <a:pt x="748" y="1733"/>
                    <a:pt x="1026" y="1455"/>
                  </a:cubicBezTo>
                  <a:cubicBezTo>
                    <a:pt x="1189" y="1283"/>
                    <a:pt x="1410" y="1168"/>
                    <a:pt x="1640" y="1148"/>
                  </a:cubicBezTo>
                  <a:cubicBezTo>
                    <a:pt x="2340" y="1072"/>
                    <a:pt x="2896" y="803"/>
                    <a:pt x="3279" y="315"/>
                  </a:cubicBezTo>
                  <a:lnTo>
                    <a:pt x="2483" y="75"/>
                  </a:lnTo>
                  <a:cubicBezTo>
                    <a:pt x="2483" y="75"/>
                    <a:pt x="2265" y="1"/>
                    <a:pt x="1951" y="1"/>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65"/>
            <p:cNvSpPr/>
            <p:nvPr/>
          </p:nvSpPr>
          <p:spPr>
            <a:xfrm>
              <a:off x="7161285" y="3661198"/>
              <a:ext cx="84652" cy="52452"/>
            </a:xfrm>
            <a:custGeom>
              <a:avLst/>
              <a:gdLst/>
              <a:ahLst/>
              <a:cxnLst/>
              <a:rect l="l" t="t" r="r" b="b"/>
              <a:pathLst>
                <a:path w="3231" h="2002" extrusionOk="0">
                  <a:moveTo>
                    <a:pt x="1290" y="0"/>
                  </a:moveTo>
                  <a:cubicBezTo>
                    <a:pt x="976" y="0"/>
                    <a:pt x="758" y="74"/>
                    <a:pt x="758" y="74"/>
                  </a:cubicBezTo>
                  <a:lnTo>
                    <a:pt x="1" y="295"/>
                  </a:lnTo>
                  <a:cubicBezTo>
                    <a:pt x="394" y="793"/>
                    <a:pt x="950" y="1062"/>
                    <a:pt x="1649" y="1148"/>
                  </a:cubicBezTo>
                  <a:cubicBezTo>
                    <a:pt x="1889" y="1167"/>
                    <a:pt x="2100" y="1282"/>
                    <a:pt x="2263" y="1445"/>
                  </a:cubicBezTo>
                  <a:cubicBezTo>
                    <a:pt x="2531" y="1714"/>
                    <a:pt x="2867" y="1905"/>
                    <a:pt x="3231" y="2001"/>
                  </a:cubicBezTo>
                  <a:lnTo>
                    <a:pt x="2972" y="1071"/>
                  </a:lnTo>
                  <a:cubicBezTo>
                    <a:pt x="2484" y="176"/>
                    <a:pt x="1774" y="0"/>
                    <a:pt x="1290" y="0"/>
                  </a:cubicBezTo>
                  <a:close/>
                </a:path>
              </a:pathLst>
            </a:custGeom>
            <a:solidFill>
              <a:srgbClr val="B8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65"/>
            <p:cNvSpPr/>
            <p:nvPr/>
          </p:nvSpPr>
          <p:spPr>
            <a:xfrm>
              <a:off x="7175066" y="3655617"/>
              <a:ext cx="71631" cy="39195"/>
            </a:xfrm>
            <a:custGeom>
              <a:avLst/>
              <a:gdLst/>
              <a:ahLst/>
              <a:cxnLst/>
              <a:rect l="l" t="t" r="r" b="b"/>
              <a:pathLst>
                <a:path w="2734" h="1496" extrusionOk="0">
                  <a:moveTo>
                    <a:pt x="825" y="0"/>
                  </a:moveTo>
                  <a:cubicBezTo>
                    <a:pt x="620" y="0"/>
                    <a:pt x="417" y="28"/>
                    <a:pt x="222" y="86"/>
                  </a:cubicBezTo>
                  <a:cubicBezTo>
                    <a:pt x="1" y="175"/>
                    <a:pt x="83" y="485"/>
                    <a:pt x="294" y="485"/>
                  </a:cubicBezTo>
                  <a:cubicBezTo>
                    <a:pt x="311" y="485"/>
                    <a:pt x="328" y="483"/>
                    <a:pt x="347" y="479"/>
                  </a:cubicBezTo>
                  <a:cubicBezTo>
                    <a:pt x="365" y="476"/>
                    <a:pt x="547" y="419"/>
                    <a:pt x="804" y="419"/>
                  </a:cubicBezTo>
                  <a:cubicBezTo>
                    <a:pt x="1230" y="419"/>
                    <a:pt x="1864" y="574"/>
                    <a:pt x="2312" y="1380"/>
                  </a:cubicBezTo>
                  <a:cubicBezTo>
                    <a:pt x="2350" y="1447"/>
                    <a:pt x="2417" y="1495"/>
                    <a:pt x="2494" y="1495"/>
                  </a:cubicBezTo>
                  <a:cubicBezTo>
                    <a:pt x="2532" y="1495"/>
                    <a:pt x="2561" y="1486"/>
                    <a:pt x="2590" y="1466"/>
                  </a:cubicBezTo>
                  <a:cubicBezTo>
                    <a:pt x="2695" y="1409"/>
                    <a:pt x="2734" y="1284"/>
                    <a:pt x="2676" y="1179"/>
                  </a:cubicBezTo>
                  <a:cubicBezTo>
                    <a:pt x="2226" y="345"/>
                    <a:pt x="1584" y="86"/>
                    <a:pt x="1123" y="19"/>
                  </a:cubicBezTo>
                  <a:cubicBezTo>
                    <a:pt x="1024" y="7"/>
                    <a:pt x="924" y="0"/>
                    <a:pt x="825"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65"/>
            <p:cNvSpPr/>
            <p:nvPr/>
          </p:nvSpPr>
          <p:spPr>
            <a:xfrm>
              <a:off x="7302686" y="3655670"/>
              <a:ext cx="72784" cy="39143"/>
            </a:xfrm>
            <a:custGeom>
              <a:avLst/>
              <a:gdLst/>
              <a:ahLst/>
              <a:cxnLst/>
              <a:rect l="l" t="t" r="r" b="b"/>
              <a:pathLst>
                <a:path w="2778" h="1494" extrusionOk="0">
                  <a:moveTo>
                    <a:pt x="1958" y="1"/>
                  </a:moveTo>
                  <a:cubicBezTo>
                    <a:pt x="1849" y="1"/>
                    <a:pt x="1739" y="10"/>
                    <a:pt x="1630" y="27"/>
                  </a:cubicBezTo>
                  <a:cubicBezTo>
                    <a:pt x="1179" y="84"/>
                    <a:pt x="537" y="343"/>
                    <a:pt x="77" y="1177"/>
                  </a:cubicBezTo>
                  <a:cubicBezTo>
                    <a:pt x="0" y="1321"/>
                    <a:pt x="96" y="1493"/>
                    <a:pt x="259" y="1493"/>
                  </a:cubicBezTo>
                  <a:cubicBezTo>
                    <a:pt x="336" y="1484"/>
                    <a:pt x="403" y="1445"/>
                    <a:pt x="432" y="1378"/>
                  </a:cubicBezTo>
                  <a:cubicBezTo>
                    <a:pt x="880" y="571"/>
                    <a:pt x="1516" y="413"/>
                    <a:pt x="1942" y="413"/>
                  </a:cubicBezTo>
                  <a:cubicBezTo>
                    <a:pt x="2198" y="413"/>
                    <a:pt x="2379" y="470"/>
                    <a:pt x="2397" y="477"/>
                  </a:cubicBezTo>
                  <a:cubicBezTo>
                    <a:pt x="2427" y="489"/>
                    <a:pt x="2455" y="494"/>
                    <a:pt x="2482" y="494"/>
                  </a:cubicBezTo>
                  <a:cubicBezTo>
                    <a:pt x="2692" y="494"/>
                    <a:pt x="2778" y="161"/>
                    <a:pt x="2531" y="84"/>
                  </a:cubicBezTo>
                  <a:cubicBezTo>
                    <a:pt x="2346" y="29"/>
                    <a:pt x="2153" y="1"/>
                    <a:pt x="1958"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6" name="Google Shape;9526;p65"/>
          <p:cNvGrpSpPr/>
          <p:nvPr/>
        </p:nvGrpSpPr>
        <p:grpSpPr>
          <a:xfrm>
            <a:off x="6705719" y="4278051"/>
            <a:ext cx="261712" cy="361770"/>
            <a:chOff x="6705719" y="4278051"/>
            <a:chExt cx="261712" cy="361770"/>
          </a:xfrm>
        </p:grpSpPr>
        <p:sp>
          <p:nvSpPr>
            <p:cNvPr id="9527" name="Google Shape;9527;p65"/>
            <p:cNvSpPr/>
            <p:nvPr/>
          </p:nvSpPr>
          <p:spPr>
            <a:xfrm>
              <a:off x="6863443" y="4340328"/>
              <a:ext cx="14331" cy="32802"/>
            </a:xfrm>
            <a:custGeom>
              <a:avLst/>
              <a:gdLst/>
              <a:ahLst/>
              <a:cxnLst/>
              <a:rect l="l" t="t" r="r" b="b"/>
              <a:pathLst>
                <a:path w="547" h="1252" extrusionOk="0">
                  <a:moveTo>
                    <a:pt x="274" y="0"/>
                  </a:moveTo>
                  <a:cubicBezTo>
                    <a:pt x="137" y="0"/>
                    <a:pt x="0" y="91"/>
                    <a:pt x="0" y="274"/>
                  </a:cubicBezTo>
                  <a:lnTo>
                    <a:pt x="0" y="973"/>
                  </a:lnTo>
                  <a:cubicBezTo>
                    <a:pt x="0" y="1127"/>
                    <a:pt x="125" y="1251"/>
                    <a:pt x="278" y="1251"/>
                  </a:cubicBezTo>
                  <a:cubicBezTo>
                    <a:pt x="422" y="1242"/>
                    <a:pt x="547" y="1127"/>
                    <a:pt x="547" y="973"/>
                  </a:cubicBezTo>
                  <a:lnTo>
                    <a:pt x="547" y="274"/>
                  </a:lnTo>
                  <a:cubicBezTo>
                    <a:pt x="547" y="91"/>
                    <a:pt x="410"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65"/>
            <p:cNvSpPr/>
            <p:nvPr/>
          </p:nvSpPr>
          <p:spPr>
            <a:xfrm>
              <a:off x="6863443" y="4573875"/>
              <a:ext cx="14331" cy="65945"/>
            </a:xfrm>
            <a:custGeom>
              <a:avLst/>
              <a:gdLst/>
              <a:ahLst/>
              <a:cxnLst/>
              <a:rect l="l" t="t" r="r" b="b"/>
              <a:pathLst>
                <a:path w="547" h="2517" extrusionOk="0">
                  <a:moveTo>
                    <a:pt x="274" y="1"/>
                  </a:moveTo>
                  <a:cubicBezTo>
                    <a:pt x="137" y="1"/>
                    <a:pt x="0" y="92"/>
                    <a:pt x="0" y="274"/>
                  </a:cubicBezTo>
                  <a:lnTo>
                    <a:pt x="0" y="2248"/>
                  </a:lnTo>
                  <a:cubicBezTo>
                    <a:pt x="0" y="2392"/>
                    <a:pt x="125" y="2517"/>
                    <a:pt x="278" y="2517"/>
                  </a:cubicBezTo>
                  <a:cubicBezTo>
                    <a:pt x="422" y="2517"/>
                    <a:pt x="547" y="2392"/>
                    <a:pt x="547" y="2248"/>
                  </a:cubicBezTo>
                  <a:lnTo>
                    <a:pt x="547" y="274"/>
                  </a:lnTo>
                  <a:cubicBezTo>
                    <a:pt x="547" y="92"/>
                    <a:pt x="410" y="1"/>
                    <a:pt x="274"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65"/>
            <p:cNvSpPr/>
            <p:nvPr/>
          </p:nvSpPr>
          <p:spPr>
            <a:xfrm>
              <a:off x="6773787" y="4364563"/>
              <a:ext cx="193644" cy="190133"/>
            </a:xfrm>
            <a:custGeom>
              <a:avLst/>
              <a:gdLst/>
              <a:ahLst/>
              <a:cxnLst/>
              <a:rect l="l" t="t" r="r" b="b"/>
              <a:pathLst>
                <a:path w="7391" h="7257" extrusionOk="0">
                  <a:moveTo>
                    <a:pt x="767" y="0"/>
                  </a:moveTo>
                  <a:cubicBezTo>
                    <a:pt x="336" y="0"/>
                    <a:pt x="0" y="365"/>
                    <a:pt x="48" y="796"/>
                  </a:cubicBezTo>
                  <a:lnTo>
                    <a:pt x="585" y="6288"/>
                  </a:lnTo>
                  <a:cubicBezTo>
                    <a:pt x="662" y="7036"/>
                    <a:pt x="1295" y="7256"/>
                    <a:pt x="2042" y="7256"/>
                  </a:cubicBezTo>
                  <a:lnTo>
                    <a:pt x="5340" y="7256"/>
                  </a:lnTo>
                  <a:cubicBezTo>
                    <a:pt x="6097" y="7256"/>
                    <a:pt x="6729" y="7036"/>
                    <a:pt x="6806" y="6288"/>
                  </a:cubicBezTo>
                  <a:lnTo>
                    <a:pt x="7343" y="796"/>
                  </a:lnTo>
                  <a:cubicBezTo>
                    <a:pt x="7391" y="365"/>
                    <a:pt x="7055" y="0"/>
                    <a:pt x="6624"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65"/>
            <p:cNvSpPr/>
            <p:nvPr/>
          </p:nvSpPr>
          <p:spPr>
            <a:xfrm>
              <a:off x="6877512" y="4364563"/>
              <a:ext cx="89918" cy="190133"/>
            </a:xfrm>
            <a:custGeom>
              <a:avLst/>
              <a:gdLst/>
              <a:ahLst/>
              <a:cxnLst/>
              <a:rect l="l" t="t" r="r" b="b"/>
              <a:pathLst>
                <a:path w="3432" h="7257" extrusionOk="0">
                  <a:moveTo>
                    <a:pt x="2681" y="0"/>
                  </a:moveTo>
                  <a:cubicBezTo>
                    <a:pt x="2676" y="0"/>
                    <a:pt x="2670" y="0"/>
                    <a:pt x="2665" y="0"/>
                  </a:cubicBezTo>
                  <a:lnTo>
                    <a:pt x="1275" y="0"/>
                  </a:lnTo>
                  <a:cubicBezTo>
                    <a:pt x="1706" y="0"/>
                    <a:pt x="2042" y="365"/>
                    <a:pt x="1994" y="796"/>
                  </a:cubicBezTo>
                  <a:lnTo>
                    <a:pt x="1457" y="6288"/>
                  </a:lnTo>
                  <a:cubicBezTo>
                    <a:pt x="1381" y="7036"/>
                    <a:pt x="748" y="7256"/>
                    <a:pt x="0" y="7256"/>
                  </a:cubicBezTo>
                  <a:lnTo>
                    <a:pt x="1390" y="7256"/>
                  </a:lnTo>
                  <a:cubicBezTo>
                    <a:pt x="2138" y="7256"/>
                    <a:pt x="2770" y="7036"/>
                    <a:pt x="2847" y="6288"/>
                  </a:cubicBezTo>
                  <a:lnTo>
                    <a:pt x="3393" y="796"/>
                  </a:lnTo>
                  <a:cubicBezTo>
                    <a:pt x="3431" y="370"/>
                    <a:pt x="3105" y="0"/>
                    <a:pt x="2681"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65"/>
            <p:cNvSpPr/>
            <p:nvPr/>
          </p:nvSpPr>
          <p:spPr>
            <a:xfrm>
              <a:off x="6779315" y="4427600"/>
              <a:ext cx="182850" cy="127096"/>
            </a:xfrm>
            <a:custGeom>
              <a:avLst/>
              <a:gdLst/>
              <a:ahLst/>
              <a:cxnLst/>
              <a:rect l="l" t="t" r="r" b="b"/>
              <a:pathLst>
                <a:path w="6979" h="4851" extrusionOk="0">
                  <a:moveTo>
                    <a:pt x="0" y="0"/>
                  </a:moveTo>
                  <a:lnTo>
                    <a:pt x="384" y="3882"/>
                  </a:lnTo>
                  <a:cubicBezTo>
                    <a:pt x="451" y="4630"/>
                    <a:pt x="1084" y="4850"/>
                    <a:pt x="1841" y="4850"/>
                  </a:cubicBezTo>
                  <a:lnTo>
                    <a:pt x="5138" y="4850"/>
                  </a:lnTo>
                  <a:cubicBezTo>
                    <a:pt x="5886" y="4850"/>
                    <a:pt x="6518" y="4630"/>
                    <a:pt x="6595" y="3882"/>
                  </a:cubicBezTo>
                  <a:lnTo>
                    <a:pt x="6979" y="10"/>
                  </a:lnTo>
                  <a:lnTo>
                    <a:pt x="6969"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65"/>
            <p:cNvSpPr/>
            <p:nvPr/>
          </p:nvSpPr>
          <p:spPr>
            <a:xfrm>
              <a:off x="6877512" y="4427600"/>
              <a:ext cx="84652" cy="127096"/>
            </a:xfrm>
            <a:custGeom>
              <a:avLst/>
              <a:gdLst/>
              <a:ahLst/>
              <a:cxnLst/>
              <a:rect l="l" t="t" r="r" b="b"/>
              <a:pathLst>
                <a:path w="3231" h="4851" extrusionOk="0">
                  <a:moveTo>
                    <a:pt x="1841" y="0"/>
                  </a:moveTo>
                  <a:lnTo>
                    <a:pt x="1457" y="3882"/>
                  </a:lnTo>
                  <a:cubicBezTo>
                    <a:pt x="1381" y="4630"/>
                    <a:pt x="748" y="4850"/>
                    <a:pt x="0" y="4850"/>
                  </a:cubicBezTo>
                  <a:lnTo>
                    <a:pt x="1390" y="4850"/>
                  </a:lnTo>
                  <a:cubicBezTo>
                    <a:pt x="2138" y="4850"/>
                    <a:pt x="2770" y="4630"/>
                    <a:pt x="2847" y="3882"/>
                  </a:cubicBezTo>
                  <a:lnTo>
                    <a:pt x="3231" y="10"/>
                  </a:lnTo>
                  <a:lnTo>
                    <a:pt x="3221"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65"/>
            <p:cNvSpPr/>
            <p:nvPr/>
          </p:nvSpPr>
          <p:spPr>
            <a:xfrm>
              <a:off x="6826029" y="4554670"/>
              <a:ext cx="89421" cy="29396"/>
            </a:xfrm>
            <a:custGeom>
              <a:avLst/>
              <a:gdLst/>
              <a:ahLst/>
              <a:cxnLst/>
              <a:rect l="l" t="t" r="r" b="b"/>
              <a:pathLst>
                <a:path w="3413" h="1122" extrusionOk="0">
                  <a:moveTo>
                    <a:pt x="0" y="0"/>
                  </a:moveTo>
                  <a:lnTo>
                    <a:pt x="0" y="537"/>
                  </a:lnTo>
                  <a:cubicBezTo>
                    <a:pt x="0" y="854"/>
                    <a:pt x="259" y="1122"/>
                    <a:pt x="585" y="1122"/>
                  </a:cubicBezTo>
                  <a:lnTo>
                    <a:pt x="2828" y="1122"/>
                  </a:lnTo>
                  <a:cubicBezTo>
                    <a:pt x="3144" y="1112"/>
                    <a:pt x="3403" y="854"/>
                    <a:pt x="3413" y="537"/>
                  </a:cubicBezTo>
                  <a:lnTo>
                    <a:pt x="3413"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65"/>
            <p:cNvSpPr/>
            <p:nvPr/>
          </p:nvSpPr>
          <p:spPr>
            <a:xfrm>
              <a:off x="6871722" y="4554670"/>
              <a:ext cx="43728" cy="29396"/>
            </a:xfrm>
            <a:custGeom>
              <a:avLst/>
              <a:gdLst/>
              <a:ahLst/>
              <a:cxnLst/>
              <a:rect l="l" t="t" r="r" b="b"/>
              <a:pathLst>
                <a:path w="1669" h="1122" extrusionOk="0">
                  <a:moveTo>
                    <a:pt x="576" y="0"/>
                  </a:moveTo>
                  <a:lnTo>
                    <a:pt x="576" y="537"/>
                  </a:lnTo>
                  <a:cubicBezTo>
                    <a:pt x="576" y="854"/>
                    <a:pt x="317" y="1122"/>
                    <a:pt x="1" y="1122"/>
                  </a:cubicBezTo>
                  <a:lnTo>
                    <a:pt x="1084" y="1122"/>
                  </a:lnTo>
                  <a:cubicBezTo>
                    <a:pt x="1410" y="1122"/>
                    <a:pt x="1669" y="854"/>
                    <a:pt x="1669" y="537"/>
                  </a:cubicBezTo>
                  <a:lnTo>
                    <a:pt x="166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65"/>
            <p:cNvSpPr/>
            <p:nvPr/>
          </p:nvSpPr>
          <p:spPr>
            <a:xfrm>
              <a:off x="6863443" y="4278051"/>
              <a:ext cx="14331" cy="32540"/>
            </a:xfrm>
            <a:custGeom>
              <a:avLst/>
              <a:gdLst/>
              <a:ahLst/>
              <a:cxnLst/>
              <a:rect l="l" t="t" r="r" b="b"/>
              <a:pathLst>
                <a:path w="547" h="1242" extrusionOk="0">
                  <a:moveTo>
                    <a:pt x="274" y="0"/>
                  </a:moveTo>
                  <a:cubicBezTo>
                    <a:pt x="137" y="0"/>
                    <a:pt x="0" y="91"/>
                    <a:pt x="0" y="273"/>
                  </a:cubicBezTo>
                  <a:lnTo>
                    <a:pt x="0" y="973"/>
                  </a:lnTo>
                  <a:cubicBezTo>
                    <a:pt x="0" y="1117"/>
                    <a:pt x="125" y="1241"/>
                    <a:pt x="278" y="1241"/>
                  </a:cubicBezTo>
                  <a:cubicBezTo>
                    <a:pt x="422" y="1241"/>
                    <a:pt x="537" y="1117"/>
                    <a:pt x="547" y="973"/>
                  </a:cubicBezTo>
                  <a:lnTo>
                    <a:pt x="547" y="273"/>
                  </a:lnTo>
                  <a:cubicBezTo>
                    <a:pt x="547" y="91"/>
                    <a:pt x="410"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65"/>
            <p:cNvSpPr/>
            <p:nvPr/>
          </p:nvSpPr>
          <p:spPr>
            <a:xfrm>
              <a:off x="6705719" y="4296312"/>
              <a:ext cx="200430" cy="343508"/>
            </a:xfrm>
            <a:custGeom>
              <a:avLst/>
              <a:gdLst/>
              <a:ahLst/>
              <a:cxnLst/>
              <a:rect l="l" t="t" r="r" b="b"/>
              <a:pathLst>
                <a:path w="7650" h="13111" extrusionOk="0">
                  <a:moveTo>
                    <a:pt x="6295" y="0"/>
                  </a:moveTo>
                  <a:cubicBezTo>
                    <a:pt x="5713" y="0"/>
                    <a:pt x="5184" y="374"/>
                    <a:pt x="5004" y="937"/>
                  </a:cubicBezTo>
                  <a:lnTo>
                    <a:pt x="1860" y="937"/>
                  </a:lnTo>
                  <a:cubicBezTo>
                    <a:pt x="835" y="937"/>
                    <a:pt x="1" y="1771"/>
                    <a:pt x="1" y="2797"/>
                  </a:cubicBezTo>
                  <a:lnTo>
                    <a:pt x="1" y="13111"/>
                  </a:lnTo>
                  <a:lnTo>
                    <a:pt x="892" y="13111"/>
                  </a:lnTo>
                  <a:lnTo>
                    <a:pt x="892" y="2797"/>
                  </a:lnTo>
                  <a:cubicBezTo>
                    <a:pt x="892" y="2270"/>
                    <a:pt x="1324" y="1829"/>
                    <a:pt x="1860" y="1829"/>
                  </a:cubicBezTo>
                  <a:lnTo>
                    <a:pt x="5378" y="1829"/>
                  </a:lnTo>
                  <a:cubicBezTo>
                    <a:pt x="5627" y="1829"/>
                    <a:pt x="5829" y="1637"/>
                    <a:pt x="5829" y="1388"/>
                  </a:cubicBezTo>
                  <a:lnTo>
                    <a:pt x="5829" y="1359"/>
                  </a:lnTo>
                  <a:cubicBezTo>
                    <a:pt x="5829" y="1048"/>
                    <a:pt x="6061" y="892"/>
                    <a:pt x="6294" y="892"/>
                  </a:cubicBezTo>
                  <a:cubicBezTo>
                    <a:pt x="6526" y="892"/>
                    <a:pt x="6759" y="1048"/>
                    <a:pt x="6759" y="1359"/>
                  </a:cubicBezTo>
                  <a:cubicBezTo>
                    <a:pt x="6759" y="1656"/>
                    <a:pt x="6981" y="1805"/>
                    <a:pt x="7204" y="1805"/>
                  </a:cubicBezTo>
                  <a:cubicBezTo>
                    <a:pt x="7427" y="1805"/>
                    <a:pt x="7650" y="1656"/>
                    <a:pt x="7650" y="1359"/>
                  </a:cubicBezTo>
                  <a:cubicBezTo>
                    <a:pt x="7650" y="688"/>
                    <a:pt x="7161" y="123"/>
                    <a:pt x="6509" y="17"/>
                  </a:cubicBezTo>
                  <a:cubicBezTo>
                    <a:pt x="6437" y="6"/>
                    <a:pt x="6366" y="0"/>
                    <a:pt x="6295" y="0"/>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65"/>
            <p:cNvSpPr/>
            <p:nvPr/>
          </p:nvSpPr>
          <p:spPr>
            <a:xfrm>
              <a:off x="6922367" y="4395689"/>
              <a:ext cx="42811" cy="14358"/>
            </a:xfrm>
            <a:custGeom>
              <a:avLst/>
              <a:gdLst/>
              <a:ahLst/>
              <a:cxnLst/>
              <a:rect l="l" t="t" r="r" b="b"/>
              <a:pathLst>
                <a:path w="1634" h="548" extrusionOk="0">
                  <a:moveTo>
                    <a:pt x="360" y="0"/>
                  </a:moveTo>
                  <a:cubicBezTo>
                    <a:pt x="1" y="0"/>
                    <a:pt x="1" y="548"/>
                    <a:pt x="360" y="548"/>
                  </a:cubicBezTo>
                  <a:cubicBezTo>
                    <a:pt x="366" y="548"/>
                    <a:pt x="372" y="548"/>
                    <a:pt x="378" y="547"/>
                  </a:cubicBezTo>
                  <a:lnTo>
                    <a:pt x="1576" y="547"/>
                  </a:lnTo>
                  <a:lnTo>
                    <a:pt x="1634" y="1"/>
                  </a:lnTo>
                  <a:lnTo>
                    <a:pt x="378" y="1"/>
                  </a:lnTo>
                  <a:cubicBezTo>
                    <a:pt x="372" y="1"/>
                    <a:pt x="366" y="0"/>
                    <a:pt x="36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65"/>
            <p:cNvSpPr/>
            <p:nvPr/>
          </p:nvSpPr>
          <p:spPr>
            <a:xfrm>
              <a:off x="6901092" y="4445390"/>
              <a:ext cx="59317" cy="14148"/>
            </a:xfrm>
            <a:custGeom>
              <a:avLst/>
              <a:gdLst/>
              <a:ahLst/>
              <a:cxnLst/>
              <a:rect l="l" t="t" r="r" b="b"/>
              <a:pathLst>
                <a:path w="2264" h="540" extrusionOk="0">
                  <a:moveTo>
                    <a:pt x="357" y="1"/>
                  </a:moveTo>
                  <a:cubicBezTo>
                    <a:pt x="1" y="1"/>
                    <a:pt x="1" y="540"/>
                    <a:pt x="357" y="540"/>
                  </a:cubicBezTo>
                  <a:cubicBezTo>
                    <a:pt x="366" y="540"/>
                    <a:pt x="375" y="539"/>
                    <a:pt x="385" y="539"/>
                  </a:cubicBezTo>
                  <a:lnTo>
                    <a:pt x="2206" y="539"/>
                  </a:lnTo>
                  <a:lnTo>
                    <a:pt x="2263" y="2"/>
                  </a:lnTo>
                  <a:lnTo>
                    <a:pt x="385"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65"/>
            <p:cNvSpPr/>
            <p:nvPr/>
          </p:nvSpPr>
          <p:spPr>
            <a:xfrm>
              <a:off x="6922445" y="4420526"/>
              <a:ext cx="40217" cy="14148"/>
            </a:xfrm>
            <a:custGeom>
              <a:avLst/>
              <a:gdLst/>
              <a:ahLst/>
              <a:cxnLst/>
              <a:rect l="l" t="t" r="r" b="b"/>
              <a:pathLst>
                <a:path w="1535" h="540" extrusionOk="0">
                  <a:moveTo>
                    <a:pt x="357" y="1"/>
                  </a:moveTo>
                  <a:cubicBezTo>
                    <a:pt x="1" y="1"/>
                    <a:pt x="1" y="540"/>
                    <a:pt x="357" y="540"/>
                  </a:cubicBezTo>
                  <a:cubicBezTo>
                    <a:pt x="366" y="540"/>
                    <a:pt x="375" y="539"/>
                    <a:pt x="384" y="539"/>
                  </a:cubicBezTo>
                  <a:lnTo>
                    <a:pt x="1487" y="539"/>
                  </a:lnTo>
                  <a:lnTo>
                    <a:pt x="1535" y="2"/>
                  </a:lnTo>
                  <a:lnTo>
                    <a:pt x="384"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65"/>
            <p:cNvSpPr/>
            <p:nvPr/>
          </p:nvSpPr>
          <p:spPr>
            <a:xfrm>
              <a:off x="6922445" y="4470254"/>
              <a:ext cx="35449" cy="14148"/>
            </a:xfrm>
            <a:custGeom>
              <a:avLst/>
              <a:gdLst/>
              <a:ahLst/>
              <a:cxnLst/>
              <a:rect l="l" t="t" r="r" b="b"/>
              <a:pathLst>
                <a:path w="1353" h="540" extrusionOk="0">
                  <a:moveTo>
                    <a:pt x="357" y="1"/>
                  </a:moveTo>
                  <a:cubicBezTo>
                    <a:pt x="1" y="1"/>
                    <a:pt x="1" y="540"/>
                    <a:pt x="357" y="540"/>
                  </a:cubicBezTo>
                  <a:cubicBezTo>
                    <a:pt x="366" y="540"/>
                    <a:pt x="375" y="539"/>
                    <a:pt x="384" y="539"/>
                  </a:cubicBezTo>
                  <a:lnTo>
                    <a:pt x="1295" y="539"/>
                  </a:lnTo>
                  <a:lnTo>
                    <a:pt x="1353" y="2"/>
                  </a:lnTo>
                  <a:lnTo>
                    <a:pt x="384" y="2"/>
                  </a:lnTo>
                  <a:cubicBezTo>
                    <a:pt x="375" y="1"/>
                    <a:pt x="366" y="1"/>
                    <a:pt x="35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65"/>
            <p:cNvSpPr/>
            <p:nvPr/>
          </p:nvSpPr>
          <p:spPr>
            <a:xfrm>
              <a:off x="6901014" y="4494882"/>
              <a:ext cx="54365" cy="14358"/>
            </a:xfrm>
            <a:custGeom>
              <a:avLst/>
              <a:gdLst/>
              <a:ahLst/>
              <a:cxnLst/>
              <a:rect l="l" t="t" r="r" b="b"/>
              <a:pathLst>
                <a:path w="2075" h="548" extrusionOk="0">
                  <a:moveTo>
                    <a:pt x="369" y="1"/>
                  </a:moveTo>
                  <a:cubicBezTo>
                    <a:pt x="1" y="1"/>
                    <a:pt x="1" y="548"/>
                    <a:pt x="369" y="548"/>
                  </a:cubicBezTo>
                  <a:cubicBezTo>
                    <a:pt x="375" y="548"/>
                    <a:pt x="381" y="548"/>
                    <a:pt x="388" y="548"/>
                  </a:cubicBezTo>
                  <a:lnTo>
                    <a:pt x="2017" y="548"/>
                  </a:lnTo>
                  <a:lnTo>
                    <a:pt x="2075" y="1"/>
                  </a:lnTo>
                  <a:lnTo>
                    <a:pt x="388" y="1"/>
                  </a:lnTo>
                  <a:cubicBezTo>
                    <a:pt x="381" y="1"/>
                    <a:pt x="375" y="1"/>
                    <a:pt x="36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2" name="Google Shape;9542;p65"/>
          <p:cNvGrpSpPr/>
          <p:nvPr/>
        </p:nvGrpSpPr>
        <p:grpSpPr>
          <a:xfrm>
            <a:off x="5750650" y="2891652"/>
            <a:ext cx="320216" cy="361403"/>
            <a:chOff x="5750650" y="2891652"/>
            <a:chExt cx="320216" cy="361403"/>
          </a:xfrm>
        </p:grpSpPr>
        <p:sp>
          <p:nvSpPr>
            <p:cNvPr id="9543" name="Google Shape;9543;p65"/>
            <p:cNvSpPr/>
            <p:nvPr/>
          </p:nvSpPr>
          <p:spPr>
            <a:xfrm>
              <a:off x="5750650" y="2891652"/>
              <a:ext cx="196919" cy="193644"/>
            </a:xfrm>
            <a:custGeom>
              <a:avLst/>
              <a:gdLst/>
              <a:ahLst/>
              <a:cxnLst/>
              <a:rect l="l" t="t" r="r" b="b"/>
              <a:pathLst>
                <a:path w="7516" h="7391" extrusionOk="0">
                  <a:moveTo>
                    <a:pt x="777" y="0"/>
                  </a:moveTo>
                  <a:cubicBezTo>
                    <a:pt x="346" y="0"/>
                    <a:pt x="1" y="384"/>
                    <a:pt x="49" y="815"/>
                  </a:cubicBezTo>
                  <a:lnTo>
                    <a:pt x="595" y="6403"/>
                  </a:lnTo>
                  <a:cubicBezTo>
                    <a:pt x="672" y="7170"/>
                    <a:pt x="1314" y="7391"/>
                    <a:pt x="2081" y="7391"/>
                  </a:cubicBezTo>
                  <a:lnTo>
                    <a:pt x="5436" y="7391"/>
                  </a:lnTo>
                  <a:cubicBezTo>
                    <a:pt x="6202" y="7391"/>
                    <a:pt x="6845" y="7161"/>
                    <a:pt x="6921" y="6403"/>
                  </a:cubicBezTo>
                  <a:lnTo>
                    <a:pt x="7468" y="815"/>
                  </a:lnTo>
                  <a:cubicBezTo>
                    <a:pt x="7516" y="384"/>
                    <a:pt x="7170" y="0"/>
                    <a:pt x="6739"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65"/>
            <p:cNvSpPr/>
            <p:nvPr/>
          </p:nvSpPr>
          <p:spPr>
            <a:xfrm>
              <a:off x="5847590" y="2891652"/>
              <a:ext cx="99979" cy="193644"/>
            </a:xfrm>
            <a:custGeom>
              <a:avLst/>
              <a:gdLst/>
              <a:ahLst/>
              <a:cxnLst/>
              <a:rect l="l" t="t" r="r" b="b"/>
              <a:pathLst>
                <a:path w="3816" h="7391" extrusionOk="0">
                  <a:moveTo>
                    <a:pt x="1295" y="0"/>
                  </a:moveTo>
                  <a:cubicBezTo>
                    <a:pt x="1736" y="0"/>
                    <a:pt x="2071" y="384"/>
                    <a:pt x="2033" y="815"/>
                  </a:cubicBezTo>
                  <a:lnTo>
                    <a:pt x="1477" y="6403"/>
                  </a:lnTo>
                  <a:cubicBezTo>
                    <a:pt x="1400" y="7161"/>
                    <a:pt x="758" y="7391"/>
                    <a:pt x="1" y="7391"/>
                  </a:cubicBezTo>
                  <a:lnTo>
                    <a:pt x="1736" y="7391"/>
                  </a:lnTo>
                  <a:cubicBezTo>
                    <a:pt x="2502" y="7391"/>
                    <a:pt x="3145" y="7170"/>
                    <a:pt x="3221" y="6403"/>
                  </a:cubicBezTo>
                  <a:lnTo>
                    <a:pt x="3768" y="815"/>
                  </a:lnTo>
                  <a:cubicBezTo>
                    <a:pt x="3816" y="384"/>
                    <a:pt x="3470" y="0"/>
                    <a:pt x="3039" y="0"/>
                  </a:cubicBezTo>
                  <a:close/>
                </a:path>
              </a:pathLst>
            </a:custGeom>
            <a:solidFill>
              <a:srgbClr val="D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65"/>
            <p:cNvSpPr/>
            <p:nvPr/>
          </p:nvSpPr>
          <p:spPr>
            <a:xfrm>
              <a:off x="5753428" y="2930821"/>
              <a:ext cx="191129" cy="154475"/>
            </a:xfrm>
            <a:custGeom>
              <a:avLst/>
              <a:gdLst/>
              <a:ahLst/>
              <a:cxnLst/>
              <a:rect l="l" t="t" r="r" b="b"/>
              <a:pathLst>
                <a:path w="7295" h="5896" extrusionOk="0">
                  <a:moveTo>
                    <a:pt x="19" y="1"/>
                  </a:moveTo>
                  <a:lnTo>
                    <a:pt x="0" y="20"/>
                  </a:lnTo>
                  <a:lnTo>
                    <a:pt x="479" y="4908"/>
                  </a:lnTo>
                  <a:cubicBezTo>
                    <a:pt x="556" y="5675"/>
                    <a:pt x="1198" y="5896"/>
                    <a:pt x="1955" y="5896"/>
                  </a:cubicBezTo>
                  <a:lnTo>
                    <a:pt x="5330" y="5896"/>
                  </a:lnTo>
                  <a:cubicBezTo>
                    <a:pt x="6096" y="5896"/>
                    <a:pt x="6739" y="5675"/>
                    <a:pt x="6815" y="4908"/>
                  </a:cubicBezTo>
                  <a:lnTo>
                    <a:pt x="7295"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65"/>
            <p:cNvSpPr/>
            <p:nvPr/>
          </p:nvSpPr>
          <p:spPr>
            <a:xfrm>
              <a:off x="5847852" y="2930821"/>
              <a:ext cx="96966" cy="154475"/>
            </a:xfrm>
            <a:custGeom>
              <a:avLst/>
              <a:gdLst/>
              <a:ahLst/>
              <a:cxnLst/>
              <a:rect l="l" t="t" r="r" b="b"/>
              <a:pathLst>
                <a:path w="3701" h="5896" extrusionOk="0">
                  <a:moveTo>
                    <a:pt x="1956" y="1"/>
                  </a:moveTo>
                  <a:lnTo>
                    <a:pt x="1476" y="4908"/>
                  </a:lnTo>
                  <a:cubicBezTo>
                    <a:pt x="1409" y="5675"/>
                    <a:pt x="757" y="5896"/>
                    <a:pt x="0" y="5896"/>
                  </a:cubicBezTo>
                  <a:lnTo>
                    <a:pt x="1735" y="5896"/>
                  </a:lnTo>
                  <a:cubicBezTo>
                    <a:pt x="2502" y="5896"/>
                    <a:pt x="3144" y="5675"/>
                    <a:pt x="3221" y="4908"/>
                  </a:cubicBezTo>
                  <a:lnTo>
                    <a:pt x="370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65"/>
            <p:cNvSpPr/>
            <p:nvPr/>
          </p:nvSpPr>
          <p:spPr>
            <a:xfrm>
              <a:off x="5803653" y="3085270"/>
              <a:ext cx="90940" cy="29920"/>
            </a:xfrm>
            <a:custGeom>
              <a:avLst/>
              <a:gdLst/>
              <a:ahLst/>
              <a:cxnLst/>
              <a:rect l="l" t="t" r="r" b="b"/>
              <a:pathLst>
                <a:path w="3471" h="1142" extrusionOk="0">
                  <a:moveTo>
                    <a:pt x="0" y="1"/>
                  </a:moveTo>
                  <a:lnTo>
                    <a:pt x="0" y="557"/>
                  </a:lnTo>
                  <a:cubicBezTo>
                    <a:pt x="0" y="882"/>
                    <a:pt x="259" y="1141"/>
                    <a:pt x="585" y="1141"/>
                  </a:cubicBezTo>
                  <a:lnTo>
                    <a:pt x="2885" y="1141"/>
                  </a:lnTo>
                  <a:cubicBezTo>
                    <a:pt x="3211" y="1141"/>
                    <a:pt x="3470" y="882"/>
                    <a:pt x="3470" y="557"/>
                  </a:cubicBezTo>
                  <a:lnTo>
                    <a:pt x="3470"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65"/>
            <p:cNvSpPr/>
            <p:nvPr/>
          </p:nvSpPr>
          <p:spPr>
            <a:xfrm>
              <a:off x="5847093" y="3085270"/>
              <a:ext cx="47501" cy="29920"/>
            </a:xfrm>
            <a:custGeom>
              <a:avLst/>
              <a:gdLst/>
              <a:ahLst/>
              <a:cxnLst/>
              <a:rect l="l" t="t" r="r" b="b"/>
              <a:pathLst>
                <a:path w="1813" h="1142" extrusionOk="0">
                  <a:moveTo>
                    <a:pt x="595" y="1"/>
                  </a:moveTo>
                  <a:lnTo>
                    <a:pt x="595" y="547"/>
                  </a:lnTo>
                  <a:cubicBezTo>
                    <a:pt x="585" y="873"/>
                    <a:pt x="326" y="1141"/>
                    <a:pt x="0" y="1141"/>
                  </a:cubicBezTo>
                  <a:lnTo>
                    <a:pt x="1218" y="1141"/>
                  </a:lnTo>
                  <a:cubicBezTo>
                    <a:pt x="1544" y="1141"/>
                    <a:pt x="1812" y="873"/>
                    <a:pt x="1812" y="547"/>
                  </a:cubicBezTo>
                  <a:lnTo>
                    <a:pt x="1812"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65"/>
            <p:cNvSpPr/>
            <p:nvPr/>
          </p:nvSpPr>
          <p:spPr>
            <a:xfrm>
              <a:off x="6041470" y="2936611"/>
              <a:ext cx="14331" cy="56016"/>
            </a:xfrm>
            <a:custGeom>
              <a:avLst/>
              <a:gdLst/>
              <a:ahLst/>
              <a:cxnLst/>
              <a:rect l="l" t="t" r="r" b="b"/>
              <a:pathLst>
                <a:path w="547" h="2138" extrusionOk="0">
                  <a:moveTo>
                    <a:pt x="274" y="0"/>
                  </a:moveTo>
                  <a:cubicBezTo>
                    <a:pt x="142" y="0"/>
                    <a:pt x="10" y="86"/>
                    <a:pt x="0" y="259"/>
                  </a:cubicBezTo>
                  <a:lnTo>
                    <a:pt x="0" y="1869"/>
                  </a:lnTo>
                  <a:cubicBezTo>
                    <a:pt x="0" y="2013"/>
                    <a:pt x="125" y="2138"/>
                    <a:pt x="278" y="2138"/>
                  </a:cubicBezTo>
                  <a:cubicBezTo>
                    <a:pt x="422" y="2138"/>
                    <a:pt x="547" y="2013"/>
                    <a:pt x="547" y="1869"/>
                  </a:cubicBezTo>
                  <a:lnTo>
                    <a:pt x="547" y="259"/>
                  </a:lnTo>
                  <a:cubicBezTo>
                    <a:pt x="537" y="86"/>
                    <a:pt x="405" y="0"/>
                    <a:pt x="274"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65"/>
            <p:cNvSpPr/>
            <p:nvPr/>
          </p:nvSpPr>
          <p:spPr>
            <a:xfrm>
              <a:off x="6026405" y="2971247"/>
              <a:ext cx="44226" cy="94451"/>
            </a:xfrm>
            <a:custGeom>
              <a:avLst/>
              <a:gdLst/>
              <a:ahLst/>
              <a:cxnLst/>
              <a:rect l="l" t="t" r="r" b="b"/>
              <a:pathLst>
                <a:path w="1688" h="3605" extrusionOk="0">
                  <a:moveTo>
                    <a:pt x="355" y="1"/>
                  </a:moveTo>
                  <a:cubicBezTo>
                    <a:pt x="163" y="1"/>
                    <a:pt x="0" y="164"/>
                    <a:pt x="0" y="365"/>
                  </a:cubicBezTo>
                  <a:lnTo>
                    <a:pt x="0" y="2042"/>
                  </a:lnTo>
                  <a:lnTo>
                    <a:pt x="0" y="3241"/>
                  </a:lnTo>
                  <a:cubicBezTo>
                    <a:pt x="0" y="3442"/>
                    <a:pt x="163" y="3595"/>
                    <a:pt x="355" y="3605"/>
                  </a:cubicBezTo>
                  <a:lnTo>
                    <a:pt x="1323" y="3605"/>
                  </a:lnTo>
                  <a:cubicBezTo>
                    <a:pt x="1524" y="3595"/>
                    <a:pt x="1678" y="3442"/>
                    <a:pt x="1687" y="3241"/>
                  </a:cubicBezTo>
                  <a:lnTo>
                    <a:pt x="1687" y="365"/>
                  </a:lnTo>
                  <a:cubicBezTo>
                    <a:pt x="1678" y="164"/>
                    <a:pt x="1524" y="1"/>
                    <a:pt x="1323"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65"/>
            <p:cNvSpPr/>
            <p:nvPr/>
          </p:nvSpPr>
          <p:spPr>
            <a:xfrm>
              <a:off x="6038955" y="2971247"/>
              <a:ext cx="31912" cy="94215"/>
            </a:xfrm>
            <a:custGeom>
              <a:avLst/>
              <a:gdLst/>
              <a:ahLst/>
              <a:cxnLst/>
              <a:rect l="l" t="t" r="r" b="b"/>
              <a:pathLst>
                <a:path w="1218" h="3596" extrusionOk="0">
                  <a:moveTo>
                    <a:pt x="870" y="0"/>
                  </a:moveTo>
                  <a:cubicBezTo>
                    <a:pt x="864" y="0"/>
                    <a:pt x="859" y="1"/>
                    <a:pt x="854" y="1"/>
                  </a:cubicBezTo>
                  <a:lnTo>
                    <a:pt x="1" y="1"/>
                  </a:lnTo>
                  <a:cubicBezTo>
                    <a:pt x="202" y="1"/>
                    <a:pt x="365" y="154"/>
                    <a:pt x="365" y="355"/>
                  </a:cubicBezTo>
                  <a:lnTo>
                    <a:pt x="365" y="3241"/>
                  </a:lnTo>
                  <a:cubicBezTo>
                    <a:pt x="365" y="3432"/>
                    <a:pt x="202" y="3595"/>
                    <a:pt x="1" y="3595"/>
                  </a:cubicBezTo>
                  <a:lnTo>
                    <a:pt x="854" y="3595"/>
                  </a:lnTo>
                  <a:cubicBezTo>
                    <a:pt x="1055" y="3595"/>
                    <a:pt x="1208" y="3432"/>
                    <a:pt x="1218" y="3241"/>
                  </a:cubicBezTo>
                  <a:lnTo>
                    <a:pt x="1218" y="365"/>
                  </a:lnTo>
                  <a:cubicBezTo>
                    <a:pt x="1218" y="169"/>
                    <a:pt x="1064" y="0"/>
                    <a:pt x="870" y="0"/>
                  </a:cubicBezTo>
                  <a:close/>
                </a:path>
              </a:pathLst>
            </a:custGeom>
            <a:solidFill>
              <a:srgbClr val="B7C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65"/>
            <p:cNvSpPr/>
            <p:nvPr/>
          </p:nvSpPr>
          <p:spPr>
            <a:xfrm>
              <a:off x="5841826" y="3065934"/>
              <a:ext cx="212718" cy="187120"/>
            </a:xfrm>
            <a:custGeom>
              <a:avLst/>
              <a:gdLst/>
              <a:ahLst/>
              <a:cxnLst/>
              <a:rect l="l" t="t" r="r" b="b"/>
              <a:pathLst>
                <a:path w="8119" h="7142" extrusionOk="0">
                  <a:moveTo>
                    <a:pt x="7573" y="0"/>
                  </a:moveTo>
                  <a:lnTo>
                    <a:pt x="7573" y="4323"/>
                  </a:lnTo>
                  <a:cubicBezTo>
                    <a:pt x="7573" y="5579"/>
                    <a:pt x="6557" y="6586"/>
                    <a:pt x="5310" y="6595"/>
                  </a:cubicBezTo>
                  <a:lnTo>
                    <a:pt x="2818" y="6595"/>
                  </a:lnTo>
                  <a:cubicBezTo>
                    <a:pt x="1563" y="6586"/>
                    <a:pt x="556" y="5579"/>
                    <a:pt x="556" y="4323"/>
                  </a:cubicBezTo>
                  <a:lnTo>
                    <a:pt x="556" y="1879"/>
                  </a:lnTo>
                  <a:lnTo>
                    <a:pt x="0" y="1879"/>
                  </a:lnTo>
                  <a:lnTo>
                    <a:pt x="0" y="4323"/>
                  </a:lnTo>
                  <a:cubicBezTo>
                    <a:pt x="0" y="5876"/>
                    <a:pt x="1265" y="7142"/>
                    <a:pt x="2818" y="7142"/>
                  </a:cubicBezTo>
                  <a:lnTo>
                    <a:pt x="5301" y="7142"/>
                  </a:lnTo>
                  <a:cubicBezTo>
                    <a:pt x="6863" y="7142"/>
                    <a:pt x="8119" y="5876"/>
                    <a:pt x="8119" y="4323"/>
                  </a:cubicBezTo>
                  <a:lnTo>
                    <a:pt x="8119" y="0"/>
                  </a:ln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65"/>
            <p:cNvSpPr/>
            <p:nvPr/>
          </p:nvSpPr>
          <p:spPr>
            <a:xfrm>
              <a:off x="5908610" y="2923511"/>
              <a:ext cx="36706" cy="14384"/>
            </a:xfrm>
            <a:custGeom>
              <a:avLst/>
              <a:gdLst/>
              <a:ahLst/>
              <a:cxnLst/>
              <a:rect l="l" t="t" r="r" b="b"/>
              <a:pathLst>
                <a:path w="1401" h="549" extrusionOk="0">
                  <a:moveTo>
                    <a:pt x="366" y="1"/>
                  </a:moveTo>
                  <a:cubicBezTo>
                    <a:pt x="0" y="1"/>
                    <a:pt x="0" y="549"/>
                    <a:pt x="366" y="549"/>
                  </a:cubicBezTo>
                  <a:cubicBezTo>
                    <a:pt x="375" y="549"/>
                    <a:pt x="384" y="549"/>
                    <a:pt x="394" y="548"/>
                  </a:cubicBezTo>
                  <a:lnTo>
                    <a:pt x="1352" y="548"/>
                  </a:lnTo>
                  <a:lnTo>
                    <a:pt x="1400" y="2"/>
                  </a:lnTo>
                  <a:lnTo>
                    <a:pt x="394" y="2"/>
                  </a:lnTo>
                  <a:cubicBezTo>
                    <a:pt x="384" y="1"/>
                    <a:pt x="375" y="1"/>
                    <a:pt x="36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65"/>
            <p:cNvSpPr/>
            <p:nvPr/>
          </p:nvSpPr>
          <p:spPr>
            <a:xfrm>
              <a:off x="5886917" y="2973998"/>
              <a:ext cx="53369" cy="14620"/>
            </a:xfrm>
            <a:custGeom>
              <a:avLst/>
              <a:gdLst/>
              <a:ahLst/>
              <a:cxnLst/>
              <a:rect l="l" t="t" r="r" b="b"/>
              <a:pathLst>
                <a:path w="2037" h="558" extrusionOk="0">
                  <a:moveTo>
                    <a:pt x="361" y="0"/>
                  </a:moveTo>
                  <a:cubicBezTo>
                    <a:pt x="1" y="0"/>
                    <a:pt x="4" y="558"/>
                    <a:pt x="370" y="558"/>
                  </a:cubicBezTo>
                  <a:cubicBezTo>
                    <a:pt x="376" y="558"/>
                    <a:pt x="382" y="558"/>
                    <a:pt x="388" y="557"/>
                  </a:cubicBezTo>
                  <a:lnTo>
                    <a:pt x="1989" y="557"/>
                  </a:lnTo>
                  <a:lnTo>
                    <a:pt x="1989" y="548"/>
                  </a:lnTo>
                  <a:lnTo>
                    <a:pt x="2037" y="1"/>
                  </a:lnTo>
                  <a:lnTo>
                    <a:pt x="388" y="1"/>
                  </a:lnTo>
                  <a:cubicBezTo>
                    <a:pt x="379" y="1"/>
                    <a:pt x="370" y="0"/>
                    <a:pt x="36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65"/>
            <p:cNvSpPr/>
            <p:nvPr/>
          </p:nvSpPr>
          <p:spPr>
            <a:xfrm>
              <a:off x="5908532" y="2948637"/>
              <a:ext cx="34270" cy="14646"/>
            </a:xfrm>
            <a:custGeom>
              <a:avLst/>
              <a:gdLst/>
              <a:ahLst/>
              <a:cxnLst/>
              <a:rect l="l" t="t" r="r" b="b"/>
              <a:pathLst>
                <a:path w="1308" h="559" extrusionOk="0">
                  <a:moveTo>
                    <a:pt x="378" y="1"/>
                  </a:moveTo>
                  <a:cubicBezTo>
                    <a:pt x="3" y="1"/>
                    <a:pt x="0" y="558"/>
                    <a:pt x="369" y="558"/>
                  </a:cubicBezTo>
                  <a:cubicBezTo>
                    <a:pt x="378" y="558"/>
                    <a:pt x="387" y="558"/>
                    <a:pt x="397" y="557"/>
                  </a:cubicBezTo>
                  <a:lnTo>
                    <a:pt x="1260" y="557"/>
                  </a:lnTo>
                  <a:lnTo>
                    <a:pt x="1307" y="1"/>
                  </a:lnTo>
                  <a:lnTo>
                    <a:pt x="397" y="1"/>
                  </a:lnTo>
                  <a:cubicBezTo>
                    <a:pt x="391" y="1"/>
                    <a:pt x="384" y="1"/>
                    <a:pt x="378"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65"/>
            <p:cNvSpPr/>
            <p:nvPr/>
          </p:nvSpPr>
          <p:spPr>
            <a:xfrm>
              <a:off x="5908532" y="2999124"/>
              <a:ext cx="29501" cy="14620"/>
            </a:xfrm>
            <a:custGeom>
              <a:avLst/>
              <a:gdLst/>
              <a:ahLst/>
              <a:cxnLst/>
              <a:rect l="l" t="t" r="r" b="b"/>
              <a:pathLst>
                <a:path w="1126" h="558" extrusionOk="0">
                  <a:moveTo>
                    <a:pt x="378" y="0"/>
                  </a:moveTo>
                  <a:cubicBezTo>
                    <a:pt x="3" y="0"/>
                    <a:pt x="0" y="558"/>
                    <a:pt x="369" y="558"/>
                  </a:cubicBezTo>
                  <a:cubicBezTo>
                    <a:pt x="378" y="558"/>
                    <a:pt x="387" y="557"/>
                    <a:pt x="397" y="557"/>
                  </a:cubicBezTo>
                  <a:lnTo>
                    <a:pt x="1068" y="557"/>
                  </a:lnTo>
                  <a:lnTo>
                    <a:pt x="1125" y="1"/>
                  </a:lnTo>
                  <a:lnTo>
                    <a:pt x="397" y="1"/>
                  </a:lnTo>
                  <a:cubicBezTo>
                    <a:pt x="391" y="0"/>
                    <a:pt x="384" y="0"/>
                    <a:pt x="378"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65"/>
            <p:cNvSpPr/>
            <p:nvPr/>
          </p:nvSpPr>
          <p:spPr>
            <a:xfrm>
              <a:off x="5886995" y="3024459"/>
              <a:ext cx="48522" cy="14410"/>
            </a:xfrm>
            <a:custGeom>
              <a:avLst/>
              <a:gdLst/>
              <a:ahLst/>
              <a:cxnLst/>
              <a:rect l="l" t="t" r="r" b="b"/>
              <a:pathLst>
                <a:path w="1852" h="550" extrusionOk="0">
                  <a:moveTo>
                    <a:pt x="358" y="1"/>
                  </a:moveTo>
                  <a:cubicBezTo>
                    <a:pt x="1" y="1"/>
                    <a:pt x="1" y="549"/>
                    <a:pt x="358" y="549"/>
                  </a:cubicBezTo>
                  <a:cubicBezTo>
                    <a:pt x="367" y="549"/>
                    <a:pt x="376" y="549"/>
                    <a:pt x="385" y="548"/>
                  </a:cubicBezTo>
                  <a:lnTo>
                    <a:pt x="1794" y="548"/>
                  </a:lnTo>
                  <a:lnTo>
                    <a:pt x="1851" y="2"/>
                  </a:lnTo>
                  <a:lnTo>
                    <a:pt x="385" y="2"/>
                  </a:lnTo>
                  <a:cubicBezTo>
                    <a:pt x="376" y="1"/>
                    <a:pt x="367" y="1"/>
                    <a:pt x="358"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8" name="Google Shape;9558;p65"/>
          <p:cNvGrpSpPr/>
          <p:nvPr/>
        </p:nvGrpSpPr>
        <p:grpSpPr>
          <a:xfrm>
            <a:off x="6658009" y="2891390"/>
            <a:ext cx="315972" cy="361927"/>
            <a:chOff x="6658009" y="2891390"/>
            <a:chExt cx="315972" cy="361927"/>
          </a:xfrm>
        </p:grpSpPr>
        <p:sp>
          <p:nvSpPr>
            <p:cNvPr id="9559" name="Google Shape;9559;p65"/>
            <p:cNvSpPr/>
            <p:nvPr/>
          </p:nvSpPr>
          <p:spPr>
            <a:xfrm>
              <a:off x="6658009" y="2891390"/>
              <a:ext cx="315972" cy="361927"/>
            </a:xfrm>
            <a:custGeom>
              <a:avLst/>
              <a:gdLst/>
              <a:ahLst/>
              <a:cxnLst/>
              <a:rect l="l" t="t" r="r" b="b"/>
              <a:pathLst>
                <a:path w="12060" h="13814" extrusionOk="0">
                  <a:moveTo>
                    <a:pt x="3921" y="1"/>
                  </a:moveTo>
                  <a:cubicBezTo>
                    <a:pt x="3346" y="1"/>
                    <a:pt x="2790" y="250"/>
                    <a:pt x="2416" y="691"/>
                  </a:cubicBezTo>
                  <a:lnTo>
                    <a:pt x="2023" y="1141"/>
                  </a:lnTo>
                  <a:lnTo>
                    <a:pt x="844" y="1141"/>
                  </a:lnTo>
                  <a:cubicBezTo>
                    <a:pt x="374" y="1141"/>
                    <a:pt x="1" y="1515"/>
                    <a:pt x="1" y="1985"/>
                  </a:cubicBezTo>
                  <a:lnTo>
                    <a:pt x="1" y="12979"/>
                  </a:lnTo>
                  <a:lnTo>
                    <a:pt x="10" y="12979"/>
                  </a:lnTo>
                  <a:cubicBezTo>
                    <a:pt x="10" y="13439"/>
                    <a:pt x="384" y="13813"/>
                    <a:pt x="854" y="13813"/>
                  </a:cubicBezTo>
                  <a:lnTo>
                    <a:pt x="11216" y="13813"/>
                  </a:lnTo>
                  <a:cubicBezTo>
                    <a:pt x="11676" y="13813"/>
                    <a:pt x="12059" y="13439"/>
                    <a:pt x="12059" y="12979"/>
                  </a:cubicBezTo>
                  <a:lnTo>
                    <a:pt x="12059" y="1985"/>
                  </a:lnTo>
                  <a:cubicBezTo>
                    <a:pt x="12059" y="1515"/>
                    <a:pt x="11676" y="1141"/>
                    <a:pt x="11216" y="1141"/>
                  </a:cubicBezTo>
                  <a:lnTo>
                    <a:pt x="10037" y="1141"/>
                  </a:lnTo>
                  <a:lnTo>
                    <a:pt x="9644" y="691"/>
                  </a:lnTo>
                  <a:cubicBezTo>
                    <a:pt x="9260" y="250"/>
                    <a:pt x="8714" y="1"/>
                    <a:pt x="8139"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65"/>
            <p:cNvSpPr/>
            <p:nvPr/>
          </p:nvSpPr>
          <p:spPr>
            <a:xfrm>
              <a:off x="6658507" y="2921284"/>
              <a:ext cx="315474" cy="332033"/>
            </a:xfrm>
            <a:custGeom>
              <a:avLst/>
              <a:gdLst/>
              <a:ahLst/>
              <a:cxnLst/>
              <a:rect l="l" t="t" r="r" b="b"/>
              <a:pathLst>
                <a:path w="12041" h="12673" extrusionOk="0">
                  <a:moveTo>
                    <a:pt x="11005" y="0"/>
                  </a:moveTo>
                  <a:lnTo>
                    <a:pt x="11005" y="10793"/>
                  </a:lnTo>
                  <a:cubicBezTo>
                    <a:pt x="11005" y="11254"/>
                    <a:pt x="10631" y="11637"/>
                    <a:pt x="10171" y="11637"/>
                  </a:cubicBezTo>
                  <a:lnTo>
                    <a:pt x="1" y="11637"/>
                  </a:lnTo>
                  <a:lnTo>
                    <a:pt x="1" y="11829"/>
                  </a:lnTo>
                  <a:cubicBezTo>
                    <a:pt x="1" y="12289"/>
                    <a:pt x="375" y="12672"/>
                    <a:pt x="835" y="12672"/>
                  </a:cubicBezTo>
                  <a:lnTo>
                    <a:pt x="11197" y="12672"/>
                  </a:lnTo>
                  <a:cubicBezTo>
                    <a:pt x="11666" y="12672"/>
                    <a:pt x="12040" y="12289"/>
                    <a:pt x="12040" y="11829"/>
                  </a:cubicBezTo>
                  <a:lnTo>
                    <a:pt x="12040" y="834"/>
                  </a:lnTo>
                  <a:cubicBezTo>
                    <a:pt x="12040" y="374"/>
                    <a:pt x="11666" y="0"/>
                    <a:pt x="11206" y="0"/>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65"/>
            <p:cNvSpPr/>
            <p:nvPr/>
          </p:nvSpPr>
          <p:spPr>
            <a:xfrm>
              <a:off x="6742897" y="2928567"/>
              <a:ext cx="146432" cy="55780"/>
            </a:xfrm>
            <a:custGeom>
              <a:avLst/>
              <a:gdLst/>
              <a:ahLst/>
              <a:cxnLst/>
              <a:rect l="l" t="t" r="r" b="b"/>
              <a:pathLst>
                <a:path w="5589" h="2129" extrusionOk="0">
                  <a:moveTo>
                    <a:pt x="518" y="0"/>
                  </a:moveTo>
                  <a:cubicBezTo>
                    <a:pt x="231" y="0"/>
                    <a:pt x="0" y="230"/>
                    <a:pt x="0" y="508"/>
                  </a:cubicBezTo>
                  <a:lnTo>
                    <a:pt x="0" y="1611"/>
                  </a:lnTo>
                  <a:cubicBezTo>
                    <a:pt x="0" y="1898"/>
                    <a:pt x="231" y="2128"/>
                    <a:pt x="518" y="2128"/>
                  </a:cubicBezTo>
                  <a:lnTo>
                    <a:pt x="5071" y="2128"/>
                  </a:lnTo>
                  <a:cubicBezTo>
                    <a:pt x="5349" y="2128"/>
                    <a:pt x="5589" y="1898"/>
                    <a:pt x="5589" y="1611"/>
                  </a:cubicBezTo>
                  <a:lnTo>
                    <a:pt x="5589" y="508"/>
                  </a:lnTo>
                  <a:cubicBezTo>
                    <a:pt x="5589" y="230"/>
                    <a:pt x="5349" y="0"/>
                    <a:pt x="5071"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65"/>
            <p:cNvSpPr/>
            <p:nvPr/>
          </p:nvSpPr>
          <p:spPr>
            <a:xfrm>
              <a:off x="6836562" y="2928567"/>
              <a:ext cx="52767" cy="55780"/>
            </a:xfrm>
            <a:custGeom>
              <a:avLst/>
              <a:gdLst/>
              <a:ahLst/>
              <a:cxnLst/>
              <a:rect l="l" t="t" r="r" b="b"/>
              <a:pathLst>
                <a:path w="2014" h="2129" extrusionOk="0">
                  <a:moveTo>
                    <a:pt x="1" y="0"/>
                  </a:moveTo>
                  <a:cubicBezTo>
                    <a:pt x="288" y="0"/>
                    <a:pt x="518" y="230"/>
                    <a:pt x="518" y="508"/>
                  </a:cubicBezTo>
                  <a:lnTo>
                    <a:pt x="518" y="1611"/>
                  </a:lnTo>
                  <a:cubicBezTo>
                    <a:pt x="518" y="1898"/>
                    <a:pt x="288" y="2128"/>
                    <a:pt x="1" y="2128"/>
                  </a:cubicBezTo>
                  <a:lnTo>
                    <a:pt x="1496" y="2128"/>
                  </a:lnTo>
                  <a:cubicBezTo>
                    <a:pt x="1784" y="2128"/>
                    <a:pt x="2014" y="1898"/>
                    <a:pt x="2014" y="1611"/>
                  </a:cubicBezTo>
                  <a:lnTo>
                    <a:pt x="2014" y="508"/>
                  </a:lnTo>
                  <a:cubicBezTo>
                    <a:pt x="2014" y="230"/>
                    <a:pt x="1784" y="0"/>
                    <a:pt x="1496" y="0"/>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65"/>
            <p:cNvSpPr/>
            <p:nvPr/>
          </p:nvSpPr>
          <p:spPr>
            <a:xfrm>
              <a:off x="6810702" y="3035856"/>
              <a:ext cx="11083" cy="162702"/>
            </a:xfrm>
            <a:custGeom>
              <a:avLst/>
              <a:gdLst/>
              <a:ahLst/>
              <a:cxnLst/>
              <a:rect l="l" t="t" r="r" b="b"/>
              <a:pathLst>
                <a:path w="423" h="6210" extrusionOk="0">
                  <a:moveTo>
                    <a:pt x="208" y="1"/>
                  </a:moveTo>
                  <a:cubicBezTo>
                    <a:pt x="104" y="1"/>
                    <a:pt x="1" y="70"/>
                    <a:pt x="1" y="209"/>
                  </a:cubicBezTo>
                  <a:lnTo>
                    <a:pt x="1" y="5999"/>
                  </a:lnTo>
                  <a:cubicBezTo>
                    <a:pt x="1" y="6114"/>
                    <a:pt x="87" y="6210"/>
                    <a:pt x="211" y="6210"/>
                  </a:cubicBezTo>
                  <a:cubicBezTo>
                    <a:pt x="326" y="6210"/>
                    <a:pt x="422" y="6114"/>
                    <a:pt x="422" y="5999"/>
                  </a:cubicBezTo>
                  <a:lnTo>
                    <a:pt x="422" y="209"/>
                  </a:lnTo>
                  <a:cubicBezTo>
                    <a:pt x="417" y="70"/>
                    <a:pt x="312" y="1"/>
                    <a:pt x="208"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65"/>
            <p:cNvSpPr/>
            <p:nvPr/>
          </p:nvSpPr>
          <p:spPr>
            <a:xfrm>
              <a:off x="6724059" y="3209091"/>
              <a:ext cx="11083" cy="44226"/>
            </a:xfrm>
            <a:custGeom>
              <a:avLst/>
              <a:gdLst/>
              <a:ahLst/>
              <a:cxnLst/>
              <a:rect l="l" t="t" r="r" b="b"/>
              <a:pathLst>
                <a:path w="423" h="1688" extrusionOk="0">
                  <a:moveTo>
                    <a:pt x="211" y="0"/>
                  </a:moveTo>
                  <a:cubicBezTo>
                    <a:pt x="96" y="0"/>
                    <a:pt x="1" y="96"/>
                    <a:pt x="1" y="211"/>
                  </a:cubicBezTo>
                  <a:lnTo>
                    <a:pt x="1" y="1687"/>
                  </a:lnTo>
                  <a:lnTo>
                    <a:pt x="422" y="1687"/>
                  </a:lnTo>
                  <a:lnTo>
                    <a:pt x="422" y="211"/>
                  </a:lnTo>
                  <a:cubicBezTo>
                    <a:pt x="422" y="96"/>
                    <a:pt x="326" y="0"/>
                    <a:pt x="211"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65"/>
            <p:cNvSpPr/>
            <p:nvPr/>
          </p:nvSpPr>
          <p:spPr>
            <a:xfrm>
              <a:off x="6897346" y="3209091"/>
              <a:ext cx="11083" cy="44226"/>
            </a:xfrm>
            <a:custGeom>
              <a:avLst/>
              <a:gdLst/>
              <a:ahLst/>
              <a:cxnLst/>
              <a:rect l="l" t="t" r="r" b="b"/>
              <a:pathLst>
                <a:path w="423" h="1688" extrusionOk="0">
                  <a:moveTo>
                    <a:pt x="211" y="0"/>
                  </a:moveTo>
                  <a:cubicBezTo>
                    <a:pt x="96" y="0"/>
                    <a:pt x="0" y="96"/>
                    <a:pt x="0" y="211"/>
                  </a:cubicBezTo>
                  <a:lnTo>
                    <a:pt x="0" y="1687"/>
                  </a:lnTo>
                  <a:lnTo>
                    <a:pt x="413" y="1687"/>
                  </a:lnTo>
                  <a:lnTo>
                    <a:pt x="413" y="211"/>
                  </a:lnTo>
                  <a:cubicBezTo>
                    <a:pt x="422" y="96"/>
                    <a:pt x="326" y="0"/>
                    <a:pt x="211"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6" name="Google Shape;9566;p65"/>
          <p:cNvGrpSpPr/>
          <p:nvPr/>
        </p:nvGrpSpPr>
        <p:grpSpPr>
          <a:xfrm>
            <a:off x="6203465" y="2891206"/>
            <a:ext cx="320478" cy="362110"/>
            <a:chOff x="6203465" y="2891206"/>
            <a:chExt cx="320478" cy="362110"/>
          </a:xfrm>
        </p:grpSpPr>
        <p:sp>
          <p:nvSpPr>
            <p:cNvPr id="9567" name="Google Shape;9567;p65"/>
            <p:cNvSpPr/>
            <p:nvPr/>
          </p:nvSpPr>
          <p:spPr>
            <a:xfrm>
              <a:off x="6203465" y="2902158"/>
              <a:ext cx="320478" cy="351159"/>
            </a:xfrm>
            <a:custGeom>
              <a:avLst/>
              <a:gdLst/>
              <a:ahLst/>
              <a:cxnLst/>
              <a:rect l="l" t="t" r="r" b="b"/>
              <a:pathLst>
                <a:path w="12232" h="13403" extrusionOk="0">
                  <a:moveTo>
                    <a:pt x="6261" y="1"/>
                  </a:moveTo>
                  <a:cubicBezTo>
                    <a:pt x="4487" y="1"/>
                    <a:pt x="2747" y="875"/>
                    <a:pt x="1716" y="2484"/>
                  </a:cubicBezTo>
                  <a:lnTo>
                    <a:pt x="1400" y="3050"/>
                  </a:lnTo>
                  <a:cubicBezTo>
                    <a:pt x="1054" y="3778"/>
                    <a:pt x="872" y="4574"/>
                    <a:pt x="872" y="5389"/>
                  </a:cubicBezTo>
                  <a:cubicBezTo>
                    <a:pt x="882" y="5734"/>
                    <a:pt x="920" y="6079"/>
                    <a:pt x="968" y="6424"/>
                  </a:cubicBezTo>
                  <a:lnTo>
                    <a:pt x="173" y="7833"/>
                  </a:lnTo>
                  <a:cubicBezTo>
                    <a:pt x="0" y="8140"/>
                    <a:pt x="134" y="8542"/>
                    <a:pt x="470" y="8686"/>
                  </a:cubicBezTo>
                  <a:lnTo>
                    <a:pt x="1428" y="9079"/>
                  </a:lnTo>
                  <a:lnTo>
                    <a:pt x="1428" y="10680"/>
                  </a:lnTo>
                  <a:cubicBezTo>
                    <a:pt x="1428" y="11245"/>
                    <a:pt x="1879" y="11696"/>
                    <a:pt x="2444" y="11696"/>
                  </a:cubicBezTo>
                  <a:lnTo>
                    <a:pt x="3767" y="11696"/>
                  </a:lnTo>
                  <a:lnTo>
                    <a:pt x="3767" y="12894"/>
                  </a:lnTo>
                  <a:cubicBezTo>
                    <a:pt x="3758" y="13172"/>
                    <a:pt x="3997" y="13402"/>
                    <a:pt x="4275" y="13402"/>
                  </a:cubicBezTo>
                  <a:lnTo>
                    <a:pt x="8531" y="13402"/>
                  </a:lnTo>
                  <a:cubicBezTo>
                    <a:pt x="8537" y="13402"/>
                    <a:pt x="8543" y="13402"/>
                    <a:pt x="8548" y="13402"/>
                  </a:cubicBezTo>
                  <a:cubicBezTo>
                    <a:pt x="8837" y="13402"/>
                    <a:pt x="9068" y="13167"/>
                    <a:pt x="9068" y="12885"/>
                  </a:cubicBezTo>
                  <a:lnTo>
                    <a:pt x="9068" y="10862"/>
                  </a:lnTo>
                  <a:cubicBezTo>
                    <a:pt x="9068" y="10344"/>
                    <a:pt x="9298" y="9865"/>
                    <a:pt x="9691" y="9539"/>
                  </a:cubicBezTo>
                  <a:cubicBezTo>
                    <a:pt x="11704" y="7871"/>
                    <a:pt x="12231" y="4996"/>
                    <a:pt x="10947" y="2724"/>
                  </a:cubicBezTo>
                  <a:lnTo>
                    <a:pt x="10947" y="2724"/>
                  </a:lnTo>
                  <a:lnTo>
                    <a:pt x="8589" y="3510"/>
                  </a:lnTo>
                  <a:cubicBezTo>
                    <a:pt x="8584" y="3511"/>
                    <a:pt x="8580" y="3511"/>
                    <a:pt x="8576" y="3511"/>
                  </a:cubicBezTo>
                  <a:cubicBezTo>
                    <a:pt x="8507" y="3511"/>
                    <a:pt x="8467" y="3440"/>
                    <a:pt x="8512" y="3385"/>
                  </a:cubicBezTo>
                  <a:lnTo>
                    <a:pt x="10228" y="1890"/>
                  </a:lnTo>
                  <a:lnTo>
                    <a:pt x="8982" y="1095"/>
                  </a:lnTo>
                  <a:lnTo>
                    <a:pt x="9298" y="941"/>
                  </a:lnTo>
                  <a:cubicBezTo>
                    <a:pt x="8366" y="305"/>
                    <a:pt x="7308" y="1"/>
                    <a:pt x="6261" y="1"/>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65"/>
            <p:cNvSpPr/>
            <p:nvPr/>
          </p:nvSpPr>
          <p:spPr>
            <a:xfrm>
              <a:off x="6286833" y="2902132"/>
              <a:ext cx="184867" cy="71159"/>
            </a:xfrm>
            <a:custGeom>
              <a:avLst/>
              <a:gdLst/>
              <a:ahLst/>
              <a:cxnLst/>
              <a:rect l="l" t="t" r="r" b="b"/>
              <a:pathLst>
                <a:path w="7056" h="2716" extrusionOk="0">
                  <a:moveTo>
                    <a:pt x="3083" y="0"/>
                  </a:moveTo>
                  <a:cubicBezTo>
                    <a:pt x="2005" y="0"/>
                    <a:pt x="928" y="324"/>
                    <a:pt x="0" y="971"/>
                  </a:cubicBezTo>
                  <a:cubicBezTo>
                    <a:pt x="467" y="854"/>
                    <a:pt x="951" y="788"/>
                    <a:pt x="1436" y="788"/>
                  </a:cubicBezTo>
                  <a:cubicBezTo>
                    <a:pt x="1469" y="788"/>
                    <a:pt x="1501" y="788"/>
                    <a:pt x="1534" y="789"/>
                  </a:cubicBezTo>
                  <a:cubicBezTo>
                    <a:pt x="1546" y="789"/>
                    <a:pt x="1557" y="789"/>
                    <a:pt x="1569" y="789"/>
                  </a:cubicBezTo>
                  <a:cubicBezTo>
                    <a:pt x="3282" y="789"/>
                    <a:pt x="4916" y="1487"/>
                    <a:pt x="6116" y="2715"/>
                  </a:cubicBezTo>
                  <a:lnTo>
                    <a:pt x="7055" y="1891"/>
                  </a:lnTo>
                  <a:lnTo>
                    <a:pt x="5819" y="1096"/>
                  </a:lnTo>
                  <a:lnTo>
                    <a:pt x="6125" y="942"/>
                  </a:lnTo>
                  <a:cubicBezTo>
                    <a:pt x="5207" y="314"/>
                    <a:pt x="4145" y="0"/>
                    <a:pt x="3083"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65"/>
            <p:cNvSpPr/>
            <p:nvPr/>
          </p:nvSpPr>
          <p:spPr>
            <a:xfrm>
              <a:off x="6457107" y="2973265"/>
              <a:ext cx="57771" cy="131865"/>
            </a:xfrm>
            <a:custGeom>
              <a:avLst/>
              <a:gdLst/>
              <a:ahLst/>
              <a:cxnLst/>
              <a:rect l="l" t="t" r="r" b="b"/>
              <a:pathLst>
                <a:path w="2205" h="5033" extrusionOk="0">
                  <a:moveTo>
                    <a:pt x="1266" y="0"/>
                  </a:moveTo>
                  <a:lnTo>
                    <a:pt x="0" y="422"/>
                  </a:lnTo>
                  <a:cubicBezTo>
                    <a:pt x="940" y="1572"/>
                    <a:pt x="1448" y="3001"/>
                    <a:pt x="1448" y="4486"/>
                  </a:cubicBezTo>
                  <a:cubicBezTo>
                    <a:pt x="1448" y="4669"/>
                    <a:pt x="1438" y="4851"/>
                    <a:pt x="1419" y="5033"/>
                  </a:cubicBezTo>
                  <a:cubicBezTo>
                    <a:pt x="2205" y="3432"/>
                    <a:pt x="2147" y="1553"/>
                    <a:pt x="1266"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65"/>
            <p:cNvSpPr/>
            <p:nvPr/>
          </p:nvSpPr>
          <p:spPr>
            <a:xfrm>
              <a:off x="6423807" y="2891206"/>
              <a:ext cx="97988" cy="103752"/>
            </a:xfrm>
            <a:custGeom>
              <a:avLst/>
              <a:gdLst/>
              <a:ahLst/>
              <a:cxnLst/>
              <a:rect l="l" t="t" r="r" b="b"/>
              <a:pathLst>
                <a:path w="3740" h="3960" extrusionOk="0">
                  <a:moveTo>
                    <a:pt x="3672" y="1"/>
                  </a:moveTo>
                  <a:cubicBezTo>
                    <a:pt x="3665" y="1"/>
                    <a:pt x="3657" y="3"/>
                    <a:pt x="3648" y="8"/>
                  </a:cubicBezTo>
                  <a:lnTo>
                    <a:pt x="648" y="1388"/>
                  </a:lnTo>
                  <a:cubicBezTo>
                    <a:pt x="485" y="1474"/>
                    <a:pt x="466" y="1695"/>
                    <a:pt x="619" y="1800"/>
                  </a:cubicBezTo>
                  <a:lnTo>
                    <a:pt x="1482" y="2366"/>
                  </a:lnTo>
                  <a:cubicBezTo>
                    <a:pt x="1559" y="2414"/>
                    <a:pt x="1568" y="2529"/>
                    <a:pt x="1501" y="2586"/>
                  </a:cubicBezTo>
                  <a:lnTo>
                    <a:pt x="35" y="3861"/>
                  </a:lnTo>
                  <a:cubicBezTo>
                    <a:pt x="1" y="3895"/>
                    <a:pt x="27" y="3960"/>
                    <a:pt x="74" y="3960"/>
                  </a:cubicBezTo>
                  <a:cubicBezTo>
                    <a:pt x="80" y="3960"/>
                    <a:pt x="86" y="3959"/>
                    <a:pt x="92" y="3957"/>
                  </a:cubicBezTo>
                  <a:lnTo>
                    <a:pt x="3505" y="2816"/>
                  </a:lnTo>
                  <a:cubicBezTo>
                    <a:pt x="3687" y="2749"/>
                    <a:pt x="3716" y="2519"/>
                    <a:pt x="3572" y="2404"/>
                  </a:cubicBezTo>
                  <a:lnTo>
                    <a:pt x="2652" y="1733"/>
                  </a:lnTo>
                  <a:cubicBezTo>
                    <a:pt x="2594" y="1685"/>
                    <a:pt x="2575" y="1599"/>
                    <a:pt x="2623" y="1541"/>
                  </a:cubicBezTo>
                  <a:lnTo>
                    <a:pt x="3716" y="84"/>
                  </a:lnTo>
                  <a:cubicBezTo>
                    <a:pt x="3739" y="52"/>
                    <a:pt x="3710" y="1"/>
                    <a:pt x="367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65"/>
            <p:cNvSpPr/>
            <p:nvPr/>
          </p:nvSpPr>
          <p:spPr>
            <a:xfrm>
              <a:off x="6396087" y="2978085"/>
              <a:ext cx="33405" cy="38907"/>
            </a:xfrm>
            <a:custGeom>
              <a:avLst/>
              <a:gdLst/>
              <a:ahLst/>
              <a:cxnLst/>
              <a:rect l="l" t="t" r="r" b="b"/>
              <a:pathLst>
                <a:path w="1275" h="1485" extrusionOk="0">
                  <a:moveTo>
                    <a:pt x="230" y="1"/>
                  </a:moveTo>
                  <a:cubicBezTo>
                    <a:pt x="129" y="1"/>
                    <a:pt x="28" y="66"/>
                    <a:pt x="19" y="200"/>
                  </a:cubicBezTo>
                  <a:cubicBezTo>
                    <a:pt x="0" y="967"/>
                    <a:pt x="355" y="1417"/>
                    <a:pt x="1035" y="1484"/>
                  </a:cubicBezTo>
                  <a:lnTo>
                    <a:pt x="1054" y="1484"/>
                  </a:lnTo>
                  <a:cubicBezTo>
                    <a:pt x="1160" y="1484"/>
                    <a:pt x="1246" y="1398"/>
                    <a:pt x="1256" y="1293"/>
                  </a:cubicBezTo>
                  <a:cubicBezTo>
                    <a:pt x="1275" y="1178"/>
                    <a:pt x="1189" y="1072"/>
                    <a:pt x="1074" y="1063"/>
                  </a:cubicBezTo>
                  <a:cubicBezTo>
                    <a:pt x="767" y="1043"/>
                    <a:pt x="422" y="919"/>
                    <a:pt x="441" y="219"/>
                  </a:cubicBezTo>
                  <a:cubicBezTo>
                    <a:pt x="446" y="75"/>
                    <a:pt x="338" y="1"/>
                    <a:pt x="230"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2" name="Google Shape;9572;p65"/>
          <p:cNvGrpSpPr/>
          <p:nvPr/>
        </p:nvGrpSpPr>
        <p:grpSpPr>
          <a:xfrm>
            <a:off x="7567280" y="2891259"/>
            <a:ext cx="307116" cy="362294"/>
            <a:chOff x="7567280" y="2891259"/>
            <a:chExt cx="307116" cy="362294"/>
          </a:xfrm>
        </p:grpSpPr>
        <p:sp>
          <p:nvSpPr>
            <p:cNvPr id="9573" name="Google Shape;9573;p65"/>
            <p:cNvSpPr/>
            <p:nvPr/>
          </p:nvSpPr>
          <p:spPr>
            <a:xfrm>
              <a:off x="7612082" y="2891337"/>
              <a:ext cx="217250" cy="207006"/>
            </a:xfrm>
            <a:custGeom>
              <a:avLst/>
              <a:gdLst/>
              <a:ahLst/>
              <a:cxnLst/>
              <a:rect l="l" t="t" r="r" b="b"/>
              <a:pathLst>
                <a:path w="8292" h="7901" extrusionOk="0">
                  <a:moveTo>
                    <a:pt x="1727" y="0"/>
                  </a:moveTo>
                  <a:cubicBezTo>
                    <a:pt x="1363" y="0"/>
                    <a:pt x="1007" y="194"/>
                    <a:pt x="825" y="539"/>
                  </a:cubicBezTo>
                  <a:lnTo>
                    <a:pt x="269" y="1536"/>
                  </a:lnTo>
                  <a:cubicBezTo>
                    <a:pt x="1" y="2035"/>
                    <a:pt x="183" y="2667"/>
                    <a:pt x="681" y="2936"/>
                  </a:cubicBezTo>
                  <a:lnTo>
                    <a:pt x="1918" y="3616"/>
                  </a:lnTo>
                  <a:cubicBezTo>
                    <a:pt x="2282" y="3808"/>
                    <a:pt x="2502" y="4191"/>
                    <a:pt x="2502" y="4604"/>
                  </a:cubicBezTo>
                  <a:lnTo>
                    <a:pt x="2502" y="6981"/>
                  </a:lnTo>
                  <a:cubicBezTo>
                    <a:pt x="3049" y="7594"/>
                    <a:pt x="3595" y="7901"/>
                    <a:pt x="4141" y="7901"/>
                  </a:cubicBezTo>
                  <a:cubicBezTo>
                    <a:pt x="4688" y="7901"/>
                    <a:pt x="5234" y="7594"/>
                    <a:pt x="5781" y="6981"/>
                  </a:cubicBezTo>
                  <a:lnTo>
                    <a:pt x="5781" y="4604"/>
                  </a:lnTo>
                  <a:cubicBezTo>
                    <a:pt x="5781" y="4191"/>
                    <a:pt x="6011" y="3808"/>
                    <a:pt x="6375" y="3616"/>
                  </a:cubicBezTo>
                  <a:lnTo>
                    <a:pt x="7611" y="2936"/>
                  </a:lnTo>
                  <a:cubicBezTo>
                    <a:pt x="8110" y="2667"/>
                    <a:pt x="8292" y="2035"/>
                    <a:pt x="8014" y="1536"/>
                  </a:cubicBezTo>
                  <a:lnTo>
                    <a:pt x="7937" y="1393"/>
                  </a:lnTo>
                  <a:lnTo>
                    <a:pt x="7544" y="683"/>
                  </a:lnTo>
                  <a:lnTo>
                    <a:pt x="7458" y="539"/>
                  </a:lnTo>
                  <a:cubicBezTo>
                    <a:pt x="7269" y="194"/>
                    <a:pt x="6916" y="0"/>
                    <a:pt x="6554" y="0"/>
                  </a:cubicBezTo>
                  <a:cubicBezTo>
                    <a:pt x="6364" y="0"/>
                    <a:pt x="6172" y="54"/>
                    <a:pt x="6001" y="166"/>
                  </a:cubicBezTo>
                  <a:lnTo>
                    <a:pt x="5761" y="319"/>
                  </a:lnTo>
                  <a:cubicBezTo>
                    <a:pt x="5268" y="640"/>
                    <a:pt x="4705" y="801"/>
                    <a:pt x="4141" y="801"/>
                  </a:cubicBezTo>
                  <a:cubicBezTo>
                    <a:pt x="3578" y="801"/>
                    <a:pt x="3015" y="640"/>
                    <a:pt x="2521" y="319"/>
                  </a:cubicBezTo>
                  <a:lnTo>
                    <a:pt x="2282" y="166"/>
                  </a:lnTo>
                  <a:cubicBezTo>
                    <a:pt x="2110" y="54"/>
                    <a:pt x="1917" y="0"/>
                    <a:pt x="1727"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65"/>
            <p:cNvSpPr/>
            <p:nvPr/>
          </p:nvSpPr>
          <p:spPr>
            <a:xfrm>
              <a:off x="7677870" y="3190698"/>
              <a:ext cx="85936" cy="62618"/>
            </a:xfrm>
            <a:custGeom>
              <a:avLst/>
              <a:gdLst/>
              <a:ahLst/>
              <a:cxnLst/>
              <a:rect l="l" t="t" r="r" b="b"/>
              <a:pathLst>
                <a:path w="3280" h="2390" extrusionOk="0">
                  <a:moveTo>
                    <a:pt x="1640" y="0"/>
                  </a:moveTo>
                  <a:cubicBezTo>
                    <a:pt x="1094" y="0"/>
                    <a:pt x="547" y="199"/>
                    <a:pt x="1" y="597"/>
                  </a:cubicBezTo>
                  <a:lnTo>
                    <a:pt x="1" y="1546"/>
                  </a:lnTo>
                  <a:cubicBezTo>
                    <a:pt x="1" y="2015"/>
                    <a:pt x="375" y="2389"/>
                    <a:pt x="844" y="2389"/>
                  </a:cubicBezTo>
                  <a:lnTo>
                    <a:pt x="2436" y="2389"/>
                  </a:lnTo>
                  <a:cubicBezTo>
                    <a:pt x="2896" y="2389"/>
                    <a:pt x="3279" y="2015"/>
                    <a:pt x="3279" y="1546"/>
                  </a:cubicBezTo>
                  <a:lnTo>
                    <a:pt x="3279" y="597"/>
                  </a:lnTo>
                  <a:cubicBezTo>
                    <a:pt x="2733" y="199"/>
                    <a:pt x="2186" y="0"/>
                    <a:pt x="1640"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65"/>
            <p:cNvSpPr/>
            <p:nvPr/>
          </p:nvSpPr>
          <p:spPr>
            <a:xfrm>
              <a:off x="7644229" y="2891285"/>
              <a:ext cx="63299" cy="21091"/>
            </a:xfrm>
            <a:custGeom>
              <a:avLst/>
              <a:gdLst/>
              <a:ahLst/>
              <a:cxnLst/>
              <a:rect l="l" t="t" r="r" b="b"/>
              <a:pathLst>
                <a:path w="2416" h="805" extrusionOk="0">
                  <a:moveTo>
                    <a:pt x="498" y="1"/>
                  </a:moveTo>
                  <a:cubicBezTo>
                    <a:pt x="325" y="1"/>
                    <a:pt x="153" y="44"/>
                    <a:pt x="0" y="129"/>
                  </a:cubicBezTo>
                  <a:cubicBezTo>
                    <a:pt x="20" y="148"/>
                    <a:pt x="48" y="158"/>
                    <a:pt x="58" y="168"/>
                  </a:cubicBezTo>
                  <a:lnTo>
                    <a:pt x="298" y="331"/>
                  </a:lnTo>
                  <a:cubicBezTo>
                    <a:pt x="779" y="642"/>
                    <a:pt x="1341" y="804"/>
                    <a:pt x="1913" y="804"/>
                  </a:cubicBezTo>
                  <a:cubicBezTo>
                    <a:pt x="2080" y="804"/>
                    <a:pt x="2249" y="790"/>
                    <a:pt x="2416" y="762"/>
                  </a:cubicBezTo>
                  <a:cubicBezTo>
                    <a:pt x="2013" y="695"/>
                    <a:pt x="1640" y="551"/>
                    <a:pt x="1294" y="331"/>
                  </a:cubicBezTo>
                  <a:lnTo>
                    <a:pt x="1055" y="168"/>
                  </a:lnTo>
                  <a:cubicBezTo>
                    <a:pt x="887" y="56"/>
                    <a:pt x="692" y="1"/>
                    <a:pt x="498"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65"/>
            <p:cNvSpPr/>
            <p:nvPr/>
          </p:nvSpPr>
          <p:spPr>
            <a:xfrm>
              <a:off x="7707502" y="2891259"/>
              <a:ext cx="121830" cy="207268"/>
            </a:xfrm>
            <a:custGeom>
              <a:avLst/>
              <a:gdLst/>
              <a:ahLst/>
              <a:cxnLst/>
              <a:rect l="l" t="t" r="r" b="b"/>
              <a:pathLst>
                <a:path w="4650" h="7911" extrusionOk="0">
                  <a:moveTo>
                    <a:pt x="2926" y="0"/>
                  </a:moveTo>
                  <a:cubicBezTo>
                    <a:pt x="2757" y="0"/>
                    <a:pt x="2585" y="42"/>
                    <a:pt x="2426" y="130"/>
                  </a:cubicBezTo>
                  <a:cubicBezTo>
                    <a:pt x="2599" y="226"/>
                    <a:pt x="2733" y="370"/>
                    <a:pt x="2829" y="533"/>
                  </a:cubicBezTo>
                  <a:lnTo>
                    <a:pt x="2905" y="686"/>
                  </a:lnTo>
                  <a:lnTo>
                    <a:pt x="3298" y="1396"/>
                  </a:lnTo>
                  <a:lnTo>
                    <a:pt x="3375" y="1539"/>
                  </a:lnTo>
                  <a:cubicBezTo>
                    <a:pt x="3653" y="2038"/>
                    <a:pt x="3471" y="2670"/>
                    <a:pt x="2972" y="2939"/>
                  </a:cubicBezTo>
                  <a:lnTo>
                    <a:pt x="1726" y="3619"/>
                  </a:lnTo>
                  <a:cubicBezTo>
                    <a:pt x="1372" y="3811"/>
                    <a:pt x="1142" y="4194"/>
                    <a:pt x="1142" y="4607"/>
                  </a:cubicBezTo>
                  <a:lnTo>
                    <a:pt x="1142" y="6984"/>
                  </a:lnTo>
                  <a:cubicBezTo>
                    <a:pt x="758" y="7415"/>
                    <a:pt x="384" y="7693"/>
                    <a:pt x="1" y="7827"/>
                  </a:cubicBezTo>
                  <a:cubicBezTo>
                    <a:pt x="167" y="7883"/>
                    <a:pt x="333" y="7910"/>
                    <a:pt x="498" y="7910"/>
                  </a:cubicBezTo>
                  <a:cubicBezTo>
                    <a:pt x="1048" y="7910"/>
                    <a:pt x="1595" y="7603"/>
                    <a:pt x="2148" y="6984"/>
                  </a:cubicBezTo>
                  <a:lnTo>
                    <a:pt x="2148" y="4607"/>
                  </a:lnTo>
                  <a:cubicBezTo>
                    <a:pt x="2148" y="4194"/>
                    <a:pt x="2369" y="3811"/>
                    <a:pt x="2733" y="3619"/>
                  </a:cubicBezTo>
                  <a:lnTo>
                    <a:pt x="3969" y="2939"/>
                  </a:lnTo>
                  <a:cubicBezTo>
                    <a:pt x="4468" y="2670"/>
                    <a:pt x="4650" y="2038"/>
                    <a:pt x="4372" y="1539"/>
                  </a:cubicBezTo>
                  <a:lnTo>
                    <a:pt x="4295" y="1396"/>
                  </a:lnTo>
                  <a:lnTo>
                    <a:pt x="3912" y="686"/>
                  </a:lnTo>
                  <a:lnTo>
                    <a:pt x="3826" y="533"/>
                  </a:lnTo>
                  <a:cubicBezTo>
                    <a:pt x="3642" y="193"/>
                    <a:pt x="3290" y="0"/>
                    <a:pt x="2926"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65"/>
            <p:cNvSpPr/>
            <p:nvPr/>
          </p:nvSpPr>
          <p:spPr>
            <a:xfrm>
              <a:off x="7707502" y="3190751"/>
              <a:ext cx="56304" cy="62801"/>
            </a:xfrm>
            <a:custGeom>
              <a:avLst/>
              <a:gdLst/>
              <a:ahLst/>
              <a:cxnLst/>
              <a:rect l="l" t="t" r="r" b="b"/>
              <a:pathLst>
                <a:path w="2149" h="2397" extrusionOk="0">
                  <a:moveTo>
                    <a:pt x="511" y="0"/>
                  </a:moveTo>
                  <a:cubicBezTo>
                    <a:pt x="341" y="0"/>
                    <a:pt x="171" y="19"/>
                    <a:pt x="1" y="58"/>
                  </a:cubicBezTo>
                  <a:cubicBezTo>
                    <a:pt x="413" y="154"/>
                    <a:pt x="806" y="336"/>
                    <a:pt x="1142" y="595"/>
                  </a:cubicBezTo>
                  <a:lnTo>
                    <a:pt x="1142" y="1544"/>
                  </a:lnTo>
                  <a:cubicBezTo>
                    <a:pt x="1142" y="2013"/>
                    <a:pt x="768" y="2397"/>
                    <a:pt x="298" y="2397"/>
                  </a:cubicBezTo>
                  <a:lnTo>
                    <a:pt x="1305" y="2397"/>
                  </a:lnTo>
                  <a:cubicBezTo>
                    <a:pt x="1765" y="2397"/>
                    <a:pt x="2148" y="2013"/>
                    <a:pt x="2148" y="1544"/>
                  </a:cubicBezTo>
                  <a:lnTo>
                    <a:pt x="2148" y="595"/>
                  </a:lnTo>
                  <a:cubicBezTo>
                    <a:pt x="1599" y="200"/>
                    <a:pt x="1056" y="0"/>
                    <a:pt x="511"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65"/>
            <p:cNvSpPr/>
            <p:nvPr/>
          </p:nvSpPr>
          <p:spPr>
            <a:xfrm>
              <a:off x="7677870" y="3190698"/>
              <a:ext cx="85936" cy="28191"/>
            </a:xfrm>
            <a:custGeom>
              <a:avLst/>
              <a:gdLst/>
              <a:ahLst/>
              <a:cxnLst/>
              <a:rect l="l" t="t" r="r" b="b"/>
              <a:pathLst>
                <a:path w="3280" h="1076" extrusionOk="0">
                  <a:moveTo>
                    <a:pt x="1640" y="0"/>
                  </a:moveTo>
                  <a:cubicBezTo>
                    <a:pt x="1094" y="0"/>
                    <a:pt x="547" y="199"/>
                    <a:pt x="1" y="597"/>
                  </a:cubicBezTo>
                  <a:lnTo>
                    <a:pt x="1" y="1076"/>
                  </a:lnTo>
                  <a:cubicBezTo>
                    <a:pt x="547" y="678"/>
                    <a:pt x="1094" y="479"/>
                    <a:pt x="1640" y="479"/>
                  </a:cubicBezTo>
                  <a:cubicBezTo>
                    <a:pt x="2186" y="479"/>
                    <a:pt x="2733" y="678"/>
                    <a:pt x="3279" y="1076"/>
                  </a:cubicBezTo>
                  <a:lnTo>
                    <a:pt x="3279" y="597"/>
                  </a:lnTo>
                  <a:cubicBezTo>
                    <a:pt x="2733" y="199"/>
                    <a:pt x="2186" y="0"/>
                    <a:pt x="1640"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65"/>
            <p:cNvSpPr/>
            <p:nvPr/>
          </p:nvSpPr>
          <p:spPr>
            <a:xfrm>
              <a:off x="7669958" y="3221588"/>
              <a:ext cx="99874" cy="17397"/>
            </a:xfrm>
            <a:custGeom>
              <a:avLst/>
              <a:gdLst/>
              <a:ahLst/>
              <a:cxnLst/>
              <a:rect l="l" t="t" r="r" b="b"/>
              <a:pathLst>
                <a:path w="3812" h="664" extrusionOk="0">
                  <a:moveTo>
                    <a:pt x="1942" y="0"/>
                  </a:moveTo>
                  <a:cubicBezTo>
                    <a:pt x="1369" y="0"/>
                    <a:pt x="797" y="84"/>
                    <a:pt x="245" y="252"/>
                  </a:cubicBezTo>
                  <a:cubicBezTo>
                    <a:pt x="0" y="322"/>
                    <a:pt x="75" y="664"/>
                    <a:pt x="295" y="664"/>
                  </a:cubicBezTo>
                  <a:cubicBezTo>
                    <a:pt x="315" y="664"/>
                    <a:pt x="337" y="661"/>
                    <a:pt x="360" y="654"/>
                  </a:cubicBezTo>
                  <a:cubicBezTo>
                    <a:pt x="878" y="496"/>
                    <a:pt x="1410" y="417"/>
                    <a:pt x="1942" y="417"/>
                  </a:cubicBezTo>
                  <a:cubicBezTo>
                    <a:pt x="2474" y="417"/>
                    <a:pt x="3006" y="496"/>
                    <a:pt x="3524" y="654"/>
                  </a:cubicBezTo>
                  <a:cubicBezTo>
                    <a:pt x="3543" y="654"/>
                    <a:pt x="3562" y="664"/>
                    <a:pt x="3581" y="664"/>
                  </a:cubicBezTo>
                  <a:cubicBezTo>
                    <a:pt x="3667" y="654"/>
                    <a:pt x="3754" y="597"/>
                    <a:pt x="3782" y="510"/>
                  </a:cubicBezTo>
                  <a:cubicBezTo>
                    <a:pt x="3811" y="395"/>
                    <a:pt x="3754" y="280"/>
                    <a:pt x="3639" y="252"/>
                  </a:cubicBezTo>
                  <a:cubicBezTo>
                    <a:pt x="3087" y="84"/>
                    <a:pt x="2515" y="0"/>
                    <a:pt x="1942"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65"/>
            <p:cNvSpPr/>
            <p:nvPr/>
          </p:nvSpPr>
          <p:spPr>
            <a:xfrm>
              <a:off x="7669958" y="3012879"/>
              <a:ext cx="99874" cy="17423"/>
            </a:xfrm>
            <a:custGeom>
              <a:avLst/>
              <a:gdLst/>
              <a:ahLst/>
              <a:cxnLst/>
              <a:rect l="l" t="t" r="r" b="b"/>
              <a:pathLst>
                <a:path w="3812" h="665" extrusionOk="0">
                  <a:moveTo>
                    <a:pt x="1942" y="1"/>
                  </a:moveTo>
                  <a:cubicBezTo>
                    <a:pt x="1369" y="1"/>
                    <a:pt x="797" y="84"/>
                    <a:pt x="245" y="252"/>
                  </a:cubicBezTo>
                  <a:cubicBezTo>
                    <a:pt x="1" y="331"/>
                    <a:pt x="75" y="665"/>
                    <a:pt x="293" y="665"/>
                  </a:cubicBezTo>
                  <a:cubicBezTo>
                    <a:pt x="314" y="665"/>
                    <a:pt x="337" y="662"/>
                    <a:pt x="360" y="655"/>
                  </a:cubicBezTo>
                  <a:cubicBezTo>
                    <a:pt x="878" y="497"/>
                    <a:pt x="1410" y="418"/>
                    <a:pt x="1942" y="418"/>
                  </a:cubicBezTo>
                  <a:cubicBezTo>
                    <a:pt x="2474" y="418"/>
                    <a:pt x="3006" y="497"/>
                    <a:pt x="3524" y="655"/>
                  </a:cubicBezTo>
                  <a:cubicBezTo>
                    <a:pt x="3543" y="664"/>
                    <a:pt x="3562" y="664"/>
                    <a:pt x="3581" y="664"/>
                  </a:cubicBezTo>
                  <a:cubicBezTo>
                    <a:pt x="3667" y="664"/>
                    <a:pt x="3754" y="607"/>
                    <a:pt x="3782" y="511"/>
                  </a:cubicBezTo>
                  <a:cubicBezTo>
                    <a:pt x="3811" y="406"/>
                    <a:pt x="3754" y="291"/>
                    <a:pt x="3639" y="252"/>
                  </a:cubicBezTo>
                  <a:cubicBezTo>
                    <a:pt x="3087" y="84"/>
                    <a:pt x="2515" y="1"/>
                    <a:pt x="1942"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65"/>
            <p:cNvSpPr/>
            <p:nvPr/>
          </p:nvSpPr>
          <p:spPr>
            <a:xfrm>
              <a:off x="7670010" y="3041070"/>
              <a:ext cx="99822" cy="17423"/>
            </a:xfrm>
            <a:custGeom>
              <a:avLst/>
              <a:gdLst/>
              <a:ahLst/>
              <a:cxnLst/>
              <a:rect l="l" t="t" r="r" b="b"/>
              <a:pathLst>
                <a:path w="3810" h="665" extrusionOk="0">
                  <a:moveTo>
                    <a:pt x="1940" y="1"/>
                  </a:moveTo>
                  <a:cubicBezTo>
                    <a:pt x="1367" y="1"/>
                    <a:pt x="795" y="87"/>
                    <a:pt x="243" y="259"/>
                  </a:cubicBezTo>
                  <a:cubicBezTo>
                    <a:pt x="1" y="329"/>
                    <a:pt x="71" y="664"/>
                    <a:pt x="286" y="664"/>
                  </a:cubicBezTo>
                  <a:cubicBezTo>
                    <a:pt x="308" y="664"/>
                    <a:pt x="333" y="661"/>
                    <a:pt x="358" y="652"/>
                  </a:cubicBezTo>
                  <a:cubicBezTo>
                    <a:pt x="876" y="499"/>
                    <a:pt x="1408" y="422"/>
                    <a:pt x="1940" y="422"/>
                  </a:cubicBezTo>
                  <a:cubicBezTo>
                    <a:pt x="2472" y="422"/>
                    <a:pt x="3004" y="499"/>
                    <a:pt x="3522" y="652"/>
                  </a:cubicBezTo>
                  <a:cubicBezTo>
                    <a:pt x="3541" y="662"/>
                    <a:pt x="3560" y="662"/>
                    <a:pt x="3579" y="662"/>
                  </a:cubicBezTo>
                  <a:cubicBezTo>
                    <a:pt x="3665" y="662"/>
                    <a:pt x="3752" y="604"/>
                    <a:pt x="3780" y="518"/>
                  </a:cubicBezTo>
                  <a:cubicBezTo>
                    <a:pt x="3809" y="403"/>
                    <a:pt x="3752" y="288"/>
                    <a:pt x="3637" y="259"/>
                  </a:cubicBezTo>
                  <a:cubicBezTo>
                    <a:pt x="3085" y="87"/>
                    <a:pt x="2513" y="1"/>
                    <a:pt x="1940"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65"/>
            <p:cNvSpPr/>
            <p:nvPr/>
          </p:nvSpPr>
          <p:spPr>
            <a:xfrm>
              <a:off x="7669958" y="3066615"/>
              <a:ext cx="99874" cy="17423"/>
            </a:xfrm>
            <a:custGeom>
              <a:avLst/>
              <a:gdLst/>
              <a:ahLst/>
              <a:cxnLst/>
              <a:rect l="l" t="t" r="r" b="b"/>
              <a:pathLst>
                <a:path w="3812" h="665" extrusionOk="0">
                  <a:moveTo>
                    <a:pt x="1942" y="1"/>
                  </a:moveTo>
                  <a:cubicBezTo>
                    <a:pt x="1369" y="1"/>
                    <a:pt x="797" y="85"/>
                    <a:pt x="245" y="252"/>
                  </a:cubicBezTo>
                  <a:cubicBezTo>
                    <a:pt x="1" y="331"/>
                    <a:pt x="75" y="665"/>
                    <a:pt x="293" y="665"/>
                  </a:cubicBezTo>
                  <a:cubicBezTo>
                    <a:pt x="314" y="665"/>
                    <a:pt x="337" y="662"/>
                    <a:pt x="360" y="655"/>
                  </a:cubicBezTo>
                  <a:cubicBezTo>
                    <a:pt x="878" y="497"/>
                    <a:pt x="1410" y="418"/>
                    <a:pt x="1942" y="418"/>
                  </a:cubicBezTo>
                  <a:cubicBezTo>
                    <a:pt x="2474" y="418"/>
                    <a:pt x="3006" y="497"/>
                    <a:pt x="3524" y="655"/>
                  </a:cubicBezTo>
                  <a:cubicBezTo>
                    <a:pt x="3543" y="665"/>
                    <a:pt x="3562" y="665"/>
                    <a:pt x="3581" y="665"/>
                  </a:cubicBezTo>
                  <a:cubicBezTo>
                    <a:pt x="3667" y="665"/>
                    <a:pt x="3754" y="598"/>
                    <a:pt x="3782" y="511"/>
                  </a:cubicBezTo>
                  <a:cubicBezTo>
                    <a:pt x="3811" y="406"/>
                    <a:pt x="3754" y="291"/>
                    <a:pt x="3639" y="252"/>
                  </a:cubicBezTo>
                  <a:cubicBezTo>
                    <a:pt x="3087" y="85"/>
                    <a:pt x="2515" y="1"/>
                    <a:pt x="1942"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65"/>
            <p:cNvSpPr/>
            <p:nvPr/>
          </p:nvSpPr>
          <p:spPr>
            <a:xfrm>
              <a:off x="7567280" y="2994880"/>
              <a:ext cx="307116" cy="226368"/>
            </a:xfrm>
            <a:custGeom>
              <a:avLst/>
              <a:gdLst/>
              <a:ahLst/>
              <a:cxnLst/>
              <a:rect l="l" t="t" r="r" b="b"/>
              <a:pathLst>
                <a:path w="11722" h="8640" extrusionOk="0">
                  <a:moveTo>
                    <a:pt x="1536" y="1"/>
                  </a:moveTo>
                  <a:cubicBezTo>
                    <a:pt x="766" y="1"/>
                    <a:pt x="1" y="579"/>
                    <a:pt x="52" y="1533"/>
                  </a:cubicBezTo>
                  <a:cubicBezTo>
                    <a:pt x="52" y="1581"/>
                    <a:pt x="52" y="1620"/>
                    <a:pt x="62" y="1668"/>
                  </a:cubicBezTo>
                  <a:cubicBezTo>
                    <a:pt x="148" y="2367"/>
                    <a:pt x="254" y="3163"/>
                    <a:pt x="397" y="3959"/>
                  </a:cubicBezTo>
                  <a:lnTo>
                    <a:pt x="541" y="4716"/>
                  </a:lnTo>
                  <a:cubicBezTo>
                    <a:pt x="771" y="5809"/>
                    <a:pt x="1068" y="6863"/>
                    <a:pt x="1423" y="7639"/>
                  </a:cubicBezTo>
                  <a:cubicBezTo>
                    <a:pt x="1442" y="7668"/>
                    <a:pt x="1461" y="7706"/>
                    <a:pt x="1480" y="7745"/>
                  </a:cubicBezTo>
                  <a:cubicBezTo>
                    <a:pt x="1797" y="8332"/>
                    <a:pt x="2339" y="8639"/>
                    <a:pt x="2908" y="8639"/>
                  </a:cubicBezTo>
                  <a:cubicBezTo>
                    <a:pt x="3286" y="8639"/>
                    <a:pt x="3676" y="8503"/>
                    <a:pt x="4021" y="8224"/>
                  </a:cubicBezTo>
                  <a:cubicBezTo>
                    <a:pt x="4631" y="7723"/>
                    <a:pt x="5242" y="7474"/>
                    <a:pt x="5852" y="7474"/>
                  </a:cubicBezTo>
                  <a:cubicBezTo>
                    <a:pt x="6469" y="7474"/>
                    <a:pt x="7085" y="7728"/>
                    <a:pt x="7701" y="8234"/>
                  </a:cubicBezTo>
                  <a:cubicBezTo>
                    <a:pt x="8017" y="8490"/>
                    <a:pt x="8394" y="8613"/>
                    <a:pt x="8767" y="8613"/>
                  </a:cubicBezTo>
                  <a:cubicBezTo>
                    <a:pt x="9354" y="8613"/>
                    <a:pt x="9931" y="8308"/>
                    <a:pt x="10242" y="7745"/>
                  </a:cubicBezTo>
                  <a:cubicBezTo>
                    <a:pt x="10261" y="7716"/>
                    <a:pt x="10270" y="7678"/>
                    <a:pt x="10289" y="7639"/>
                  </a:cubicBezTo>
                  <a:cubicBezTo>
                    <a:pt x="10999" y="6125"/>
                    <a:pt x="11430" y="3546"/>
                    <a:pt x="11660" y="1668"/>
                  </a:cubicBezTo>
                  <a:cubicBezTo>
                    <a:pt x="11660" y="1620"/>
                    <a:pt x="11660" y="1581"/>
                    <a:pt x="11670" y="1533"/>
                  </a:cubicBezTo>
                  <a:cubicBezTo>
                    <a:pt x="11721" y="579"/>
                    <a:pt x="10956" y="1"/>
                    <a:pt x="10186" y="1"/>
                  </a:cubicBezTo>
                  <a:cubicBezTo>
                    <a:pt x="9672" y="1"/>
                    <a:pt x="9157" y="258"/>
                    <a:pt x="8880" y="834"/>
                  </a:cubicBezTo>
                  <a:cubicBezTo>
                    <a:pt x="7874" y="2914"/>
                    <a:pt x="6867" y="3954"/>
                    <a:pt x="5861" y="3954"/>
                  </a:cubicBezTo>
                  <a:cubicBezTo>
                    <a:pt x="4855" y="3954"/>
                    <a:pt x="3848" y="2914"/>
                    <a:pt x="2842" y="834"/>
                  </a:cubicBezTo>
                  <a:cubicBezTo>
                    <a:pt x="2565" y="258"/>
                    <a:pt x="2050" y="1"/>
                    <a:pt x="1536"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65"/>
            <p:cNvSpPr/>
            <p:nvPr/>
          </p:nvSpPr>
          <p:spPr>
            <a:xfrm>
              <a:off x="7568144" y="3019717"/>
              <a:ext cx="305151" cy="201530"/>
            </a:xfrm>
            <a:custGeom>
              <a:avLst/>
              <a:gdLst/>
              <a:ahLst/>
              <a:cxnLst/>
              <a:rect l="l" t="t" r="r" b="b"/>
              <a:pathLst>
                <a:path w="11647" h="7692" extrusionOk="0">
                  <a:moveTo>
                    <a:pt x="86" y="1"/>
                  </a:moveTo>
                  <a:cubicBezTo>
                    <a:pt x="29" y="192"/>
                    <a:pt x="0" y="384"/>
                    <a:pt x="10" y="585"/>
                  </a:cubicBezTo>
                  <a:cubicBezTo>
                    <a:pt x="10" y="624"/>
                    <a:pt x="10" y="672"/>
                    <a:pt x="19" y="720"/>
                  </a:cubicBezTo>
                  <a:cubicBezTo>
                    <a:pt x="106" y="1419"/>
                    <a:pt x="221" y="2205"/>
                    <a:pt x="364" y="3001"/>
                  </a:cubicBezTo>
                  <a:lnTo>
                    <a:pt x="508" y="3768"/>
                  </a:lnTo>
                  <a:cubicBezTo>
                    <a:pt x="738" y="4861"/>
                    <a:pt x="1026" y="5905"/>
                    <a:pt x="1390" y="6691"/>
                  </a:cubicBezTo>
                  <a:cubicBezTo>
                    <a:pt x="1400" y="6720"/>
                    <a:pt x="1419" y="6758"/>
                    <a:pt x="1438" y="6797"/>
                  </a:cubicBezTo>
                  <a:cubicBezTo>
                    <a:pt x="1755" y="7384"/>
                    <a:pt x="2296" y="7691"/>
                    <a:pt x="2867" y="7691"/>
                  </a:cubicBezTo>
                  <a:cubicBezTo>
                    <a:pt x="3247" y="7691"/>
                    <a:pt x="3639" y="7555"/>
                    <a:pt x="3988" y="7276"/>
                  </a:cubicBezTo>
                  <a:cubicBezTo>
                    <a:pt x="4598" y="6775"/>
                    <a:pt x="5209" y="6526"/>
                    <a:pt x="5819" y="6526"/>
                  </a:cubicBezTo>
                  <a:cubicBezTo>
                    <a:pt x="6436" y="6526"/>
                    <a:pt x="7052" y="6780"/>
                    <a:pt x="7668" y="7286"/>
                  </a:cubicBezTo>
                  <a:cubicBezTo>
                    <a:pt x="7984" y="7546"/>
                    <a:pt x="8359" y="7669"/>
                    <a:pt x="8729" y="7669"/>
                  </a:cubicBezTo>
                  <a:cubicBezTo>
                    <a:pt x="9314" y="7669"/>
                    <a:pt x="9888" y="7361"/>
                    <a:pt x="10199" y="6797"/>
                  </a:cubicBezTo>
                  <a:cubicBezTo>
                    <a:pt x="10218" y="6768"/>
                    <a:pt x="10237" y="6730"/>
                    <a:pt x="10256" y="6691"/>
                  </a:cubicBezTo>
                  <a:cubicBezTo>
                    <a:pt x="10956" y="5177"/>
                    <a:pt x="11397" y="2598"/>
                    <a:pt x="11618" y="720"/>
                  </a:cubicBezTo>
                  <a:cubicBezTo>
                    <a:pt x="11618" y="672"/>
                    <a:pt x="11627" y="633"/>
                    <a:pt x="11627" y="585"/>
                  </a:cubicBezTo>
                  <a:cubicBezTo>
                    <a:pt x="11646" y="394"/>
                    <a:pt x="11618" y="192"/>
                    <a:pt x="11550" y="10"/>
                  </a:cubicBezTo>
                  <a:cubicBezTo>
                    <a:pt x="11311" y="1822"/>
                    <a:pt x="10899" y="4065"/>
                    <a:pt x="10256" y="5436"/>
                  </a:cubicBezTo>
                  <a:cubicBezTo>
                    <a:pt x="10237" y="5474"/>
                    <a:pt x="10218" y="5512"/>
                    <a:pt x="10199" y="5551"/>
                  </a:cubicBezTo>
                  <a:cubicBezTo>
                    <a:pt x="9887" y="6110"/>
                    <a:pt x="9311" y="6416"/>
                    <a:pt x="8725" y="6416"/>
                  </a:cubicBezTo>
                  <a:cubicBezTo>
                    <a:pt x="8356" y="6416"/>
                    <a:pt x="7983" y="6295"/>
                    <a:pt x="7668" y="6040"/>
                  </a:cubicBezTo>
                  <a:cubicBezTo>
                    <a:pt x="7052" y="5529"/>
                    <a:pt x="6436" y="5275"/>
                    <a:pt x="5819" y="5275"/>
                  </a:cubicBezTo>
                  <a:cubicBezTo>
                    <a:pt x="5209" y="5275"/>
                    <a:pt x="4598" y="5524"/>
                    <a:pt x="3988" y="6020"/>
                  </a:cubicBezTo>
                  <a:cubicBezTo>
                    <a:pt x="3642" y="6304"/>
                    <a:pt x="3251" y="6442"/>
                    <a:pt x="2871" y="6442"/>
                  </a:cubicBezTo>
                  <a:cubicBezTo>
                    <a:pt x="2304" y="6442"/>
                    <a:pt x="1764" y="6133"/>
                    <a:pt x="1447" y="5541"/>
                  </a:cubicBezTo>
                  <a:cubicBezTo>
                    <a:pt x="1419" y="5512"/>
                    <a:pt x="1409" y="5474"/>
                    <a:pt x="1390" y="5436"/>
                  </a:cubicBezTo>
                  <a:cubicBezTo>
                    <a:pt x="1026" y="4659"/>
                    <a:pt x="738" y="3614"/>
                    <a:pt x="508" y="2522"/>
                  </a:cubicBezTo>
                  <a:lnTo>
                    <a:pt x="364" y="1755"/>
                  </a:lnTo>
                  <a:cubicBezTo>
                    <a:pt x="249" y="1161"/>
                    <a:pt x="163" y="557"/>
                    <a:pt x="86"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5" name="Google Shape;9585;p65"/>
          <p:cNvGrpSpPr/>
          <p:nvPr/>
        </p:nvGrpSpPr>
        <p:grpSpPr>
          <a:xfrm>
            <a:off x="7112579" y="2891521"/>
            <a:ext cx="338556" cy="361534"/>
            <a:chOff x="7112579" y="2891521"/>
            <a:chExt cx="338556" cy="361534"/>
          </a:xfrm>
        </p:grpSpPr>
        <p:sp>
          <p:nvSpPr>
            <p:cNvPr id="9586" name="Google Shape;9586;p65"/>
            <p:cNvSpPr/>
            <p:nvPr/>
          </p:nvSpPr>
          <p:spPr>
            <a:xfrm>
              <a:off x="7112579" y="2891521"/>
              <a:ext cx="312671" cy="361534"/>
            </a:xfrm>
            <a:custGeom>
              <a:avLst/>
              <a:gdLst/>
              <a:ahLst/>
              <a:cxnLst/>
              <a:rect l="l" t="t" r="r" b="b"/>
              <a:pathLst>
                <a:path w="11934" h="13799" extrusionOk="0">
                  <a:moveTo>
                    <a:pt x="3454" y="1"/>
                  </a:moveTo>
                  <a:cubicBezTo>
                    <a:pt x="1665" y="1"/>
                    <a:pt x="0" y="1423"/>
                    <a:pt x="0" y="3446"/>
                  </a:cubicBezTo>
                  <a:cubicBezTo>
                    <a:pt x="0" y="3744"/>
                    <a:pt x="39" y="4031"/>
                    <a:pt x="106" y="4319"/>
                  </a:cubicBezTo>
                  <a:cubicBezTo>
                    <a:pt x="192" y="4597"/>
                    <a:pt x="297" y="4865"/>
                    <a:pt x="422" y="5124"/>
                  </a:cubicBezTo>
                  <a:cubicBezTo>
                    <a:pt x="547" y="5335"/>
                    <a:pt x="690" y="5536"/>
                    <a:pt x="844" y="5728"/>
                  </a:cubicBezTo>
                  <a:cubicBezTo>
                    <a:pt x="1639" y="6619"/>
                    <a:pt x="2071" y="7779"/>
                    <a:pt x="2071" y="8968"/>
                  </a:cubicBezTo>
                  <a:lnTo>
                    <a:pt x="2071" y="11747"/>
                  </a:lnTo>
                  <a:cubicBezTo>
                    <a:pt x="2071" y="12878"/>
                    <a:pt x="2991" y="13799"/>
                    <a:pt x="4131" y="13799"/>
                  </a:cubicBezTo>
                  <a:cubicBezTo>
                    <a:pt x="4409" y="13799"/>
                    <a:pt x="4639" y="13569"/>
                    <a:pt x="4639" y="13291"/>
                  </a:cubicBezTo>
                  <a:lnTo>
                    <a:pt x="4639" y="10722"/>
                  </a:lnTo>
                  <a:cubicBezTo>
                    <a:pt x="4639" y="10003"/>
                    <a:pt x="5224" y="9418"/>
                    <a:pt x="5943" y="9418"/>
                  </a:cubicBezTo>
                  <a:cubicBezTo>
                    <a:pt x="6662" y="9418"/>
                    <a:pt x="7247" y="10003"/>
                    <a:pt x="7247" y="10722"/>
                  </a:cubicBezTo>
                  <a:lnTo>
                    <a:pt x="7247" y="13291"/>
                  </a:lnTo>
                  <a:cubicBezTo>
                    <a:pt x="7247" y="13569"/>
                    <a:pt x="7477" y="13799"/>
                    <a:pt x="7755" y="13799"/>
                  </a:cubicBezTo>
                  <a:cubicBezTo>
                    <a:pt x="8895" y="13799"/>
                    <a:pt x="9816" y="12878"/>
                    <a:pt x="9816" y="11747"/>
                  </a:cubicBezTo>
                  <a:lnTo>
                    <a:pt x="9816" y="8968"/>
                  </a:lnTo>
                  <a:cubicBezTo>
                    <a:pt x="9825" y="7769"/>
                    <a:pt x="10257" y="6610"/>
                    <a:pt x="11052" y="5709"/>
                  </a:cubicBezTo>
                  <a:cubicBezTo>
                    <a:pt x="11637" y="5038"/>
                    <a:pt x="11934" y="4165"/>
                    <a:pt x="11896" y="3283"/>
                  </a:cubicBezTo>
                  <a:cubicBezTo>
                    <a:pt x="11809" y="1510"/>
                    <a:pt x="10257" y="24"/>
                    <a:pt x="8483" y="5"/>
                  </a:cubicBezTo>
                  <a:cubicBezTo>
                    <a:pt x="8468" y="5"/>
                    <a:pt x="8453" y="5"/>
                    <a:pt x="8438" y="5"/>
                  </a:cubicBezTo>
                  <a:cubicBezTo>
                    <a:pt x="7754" y="5"/>
                    <a:pt x="7091" y="215"/>
                    <a:pt x="6537" y="590"/>
                  </a:cubicBezTo>
                  <a:cubicBezTo>
                    <a:pt x="6360" y="710"/>
                    <a:pt x="6154" y="770"/>
                    <a:pt x="5948" y="770"/>
                  </a:cubicBezTo>
                  <a:cubicBezTo>
                    <a:pt x="5742" y="770"/>
                    <a:pt x="5536" y="710"/>
                    <a:pt x="5358" y="590"/>
                  </a:cubicBezTo>
                  <a:cubicBezTo>
                    <a:pt x="4755" y="184"/>
                    <a:pt x="4096" y="1"/>
                    <a:pt x="3454"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65"/>
            <p:cNvSpPr/>
            <p:nvPr/>
          </p:nvSpPr>
          <p:spPr>
            <a:xfrm>
              <a:off x="7302424" y="2891783"/>
              <a:ext cx="148711" cy="361272"/>
            </a:xfrm>
            <a:custGeom>
              <a:avLst/>
              <a:gdLst/>
              <a:ahLst/>
              <a:cxnLst/>
              <a:rect l="l" t="t" r="r" b="b"/>
              <a:pathLst>
                <a:path w="5676" h="13789" extrusionOk="0">
                  <a:moveTo>
                    <a:pt x="1195" y="0"/>
                  </a:moveTo>
                  <a:cubicBezTo>
                    <a:pt x="886" y="0"/>
                    <a:pt x="584" y="40"/>
                    <a:pt x="288" y="120"/>
                  </a:cubicBezTo>
                  <a:cubicBezTo>
                    <a:pt x="2733" y="791"/>
                    <a:pt x="3643" y="3801"/>
                    <a:pt x="1966" y="5708"/>
                  </a:cubicBezTo>
                  <a:cubicBezTo>
                    <a:pt x="1170" y="6609"/>
                    <a:pt x="739" y="7759"/>
                    <a:pt x="739" y="8958"/>
                  </a:cubicBezTo>
                  <a:lnTo>
                    <a:pt x="739" y="11220"/>
                  </a:lnTo>
                  <a:cubicBezTo>
                    <a:pt x="739" y="11891"/>
                    <a:pt x="470" y="12542"/>
                    <a:pt x="1" y="13022"/>
                  </a:cubicBezTo>
                  <a:lnTo>
                    <a:pt x="1" y="13271"/>
                  </a:lnTo>
                  <a:cubicBezTo>
                    <a:pt x="1" y="13559"/>
                    <a:pt x="221" y="13789"/>
                    <a:pt x="509" y="13789"/>
                  </a:cubicBezTo>
                  <a:cubicBezTo>
                    <a:pt x="1649" y="13789"/>
                    <a:pt x="2570" y="12859"/>
                    <a:pt x="2560" y="11728"/>
                  </a:cubicBezTo>
                  <a:lnTo>
                    <a:pt x="2560" y="8938"/>
                  </a:lnTo>
                  <a:cubicBezTo>
                    <a:pt x="2570" y="7750"/>
                    <a:pt x="3011" y="6590"/>
                    <a:pt x="3797" y="5699"/>
                  </a:cubicBezTo>
                  <a:cubicBezTo>
                    <a:pt x="5675" y="3532"/>
                    <a:pt x="4237" y="149"/>
                    <a:pt x="1381" y="5"/>
                  </a:cubicBezTo>
                  <a:cubicBezTo>
                    <a:pt x="1319" y="2"/>
                    <a:pt x="1257" y="0"/>
                    <a:pt x="1195"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8" name="Google Shape;9588;p65"/>
          <p:cNvGrpSpPr/>
          <p:nvPr/>
        </p:nvGrpSpPr>
        <p:grpSpPr>
          <a:xfrm>
            <a:off x="7155259" y="3805036"/>
            <a:ext cx="207478" cy="361272"/>
            <a:chOff x="7155259" y="3805036"/>
            <a:chExt cx="207478" cy="361272"/>
          </a:xfrm>
        </p:grpSpPr>
        <p:sp>
          <p:nvSpPr>
            <p:cNvPr id="9589" name="Google Shape;9589;p65"/>
            <p:cNvSpPr/>
            <p:nvPr/>
          </p:nvSpPr>
          <p:spPr>
            <a:xfrm>
              <a:off x="7178865" y="3839175"/>
              <a:ext cx="160265" cy="144179"/>
            </a:xfrm>
            <a:custGeom>
              <a:avLst/>
              <a:gdLst/>
              <a:ahLst/>
              <a:cxnLst/>
              <a:rect l="l" t="t" r="r" b="b"/>
              <a:pathLst>
                <a:path w="6117" h="5503" extrusionOk="0">
                  <a:moveTo>
                    <a:pt x="1304" y="1"/>
                  </a:moveTo>
                  <a:cubicBezTo>
                    <a:pt x="499" y="480"/>
                    <a:pt x="10" y="1333"/>
                    <a:pt x="1" y="2263"/>
                  </a:cubicBezTo>
                  <a:cubicBezTo>
                    <a:pt x="1" y="2761"/>
                    <a:pt x="20" y="3825"/>
                    <a:pt x="68" y="4314"/>
                  </a:cubicBezTo>
                  <a:cubicBezTo>
                    <a:pt x="135" y="4985"/>
                    <a:pt x="710" y="5503"/>
                    <a:pt x="1391" y="5503"/>
                  </a:cubicBezTo>
                  <a:lnTo>
                    <a:pt x="4726" y="5503"/>
                  </a:lnTo>
                  <a:cubicBezTo>
                    <a:pt x="5407" y="5503"/>
                    <a:pt x="5982" y="4985"/>
                    <a:pt x="6049" y="4314"/>
                  </a:cubicBezTo>
                  <a:cubicBezTo>
                    <a:pt x="6097" y="3825"/>
                    <a:pt x="6116" y="2761"/>
                    <a:pt x="6116" y="2273"/>
                  </a:cubicBezTo>
                  <a:cubicBezTo>
                    <a:pt x="6116" y="1333"/>
                    <a:pt x="5618" y="480"/>
                    <a:pt x="4813" y="1"/>
                  </a:cubicBezTo>
                  <a:lnTo>
                    <a:pt x="4468" y="662"/>
                  </a:lnTo>
                  <a:cubicBezTo>
                    <a:pt x="3968" y="469"/>
                    <a:pt x="3499" y="371"/>
                    <a:pt x="3027" y="371"/>
                  </a:cubicBezTo>
                  <a:cubicBezTo>
                    <a:pt x="2585" y="371"/>
                    <a:pt x="2142" y="457"/>
                    <a:pt x="1669" y="633"/>
                  </a:cubicBezTo>
                  <a:lnTo>
                    <a:pt x="1304"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65"/>
            <p:cNvSpPr/>
            <p:nvPr/>
          </p:nvSpPr>
          <p:spPr>
            <a:xfrm>
              <a:off x="7281071" y="3839175"/>
              <a:ext cx="58059" cy="144179"/>
            </a:xfrm>
            <a:custGeom>
              <a:avLst/>
              <a:gdLst/>
              <a:ahLst/>
              <a:cxnLst/>
              <a:rect l="l" t="t" r="r" b="b"/>
              <a:pathLst>
                <a:path w="2216" h="5503" extrusionOk="0">
                  <a:moveTo>
                    <a:pt x="912" y="1"/>
                  </a:moveTo>
                  <a:lnTo>
                    <a:pt x="710" y="518"/>
                  </a:lnTo>
                  <a:cubicBezTo>
                    <a:pt x="1142" y="998"/>
                    <a:pt x="1391" y="1621"/>
                    <a:pt x="1391" y="2273"/>
                  </a:cubicBezTo>
                  <a:cubicBezTo>
                    <a:pt x="1391" y="2761"/>
                    <a:pt x="1372" y="3825"/>
                    <a:pt x="1324" y="4314"/>
                  </a:cubicBezTo>
                  <a:cubicBezTo>
                    <a:pt x="1257" y="4985"/>
                    <a:pt x="682" y="5503"/>
                    <a:pt x="1" y="5503"/>
                  </a:cubicBezTo>
                  <a:lnTo>
                    <a:pt x="825" y="5503"/>
                  </a:lnTo>
                  <a:cubicBezTo>
                    <a:pt x="1496" y="5503"/>
                    <a:pt x="2071" y="4985"/>
                    <a:pt x="2139" y="4314"/>
                  </a:cubicBezTo>
                  <a:cubicBezTo>
                    <a:pt x="2196" y="3825"/>
                    <a:pt x="2215" y="2761"/>
                    <a:pt x="2215" y="2273"/>
                  </a:cubicBezTo>
                  <a:cubicBezTo>
                    <a:pt x="2206" y="1333"/>
                    <a:pt x="1707" y="480"/>
                    <a:pt x="912"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65"/>
            <p:cNvSpPr/>
            <p:nvPr/>
          </p:nvSpPr>
          <p:spPr>
            <a:xfrm>
              <a:off x="7204488" y="3805036"/>
              <a:ext cx="108756" cy="54417"/>
            </a:xfrm>
            <a:custGeom>
              <a:avLst/>
              <a:gdLst/>
              <a:ahLst/>
              <a:cxnLst/>
              <a:rect l="l" t="t" r="r" b="b"/>
              <a:pathLst>
                <a:path w="4151" h="2077" extrusionOk="0">
                  <a:moveTo>
                    <a:pt x="2077" y="0"/>
                  </a:moveTo>
                  <a:cubicBezTo>
                    <a:pt x="1414" y="0"/>
                    <a:pt x="753" y="115"/>
                    <a:pt x="125" y="345"/>
                  </a:cubicBezTo>
                  <a:cubicBezTo>
                    <a:pt x="39" y="374"/>
                    <a:pt x="0" y="460"/>
                    <a:pt x="29" y="537"/>
                  </a:cubicBezTo>
                  <a:lnTo>
                    <a:pt x="576" y="1984"/>
                  </a:lnTo>
                  <a:cubicBezTo>
                    <a:pt x="597" y="2040"/>
                    <a:pt x="648" y="2076"/>
                    <a:pt x="705" y="2076"/>
                  </a:cubicBezTo>
                  <a:cubicBezTo>
                    <a:pt x="725" y="2076"/>
                    <a:pt x="747" y="2071"/>
                    <a:pt x="767" y="2061"/>
                  </a:cubicBezTo>
                  <a:cubicBezTo>
                    <a:pt x="1189" y="1908"/>
                    <a:pt x="1632" y="1831"/>
                    <a:pt x="2076" y="1831"/>
                  </a:cubicBezTo>
                  <a:cubicBezTo>
                    <a:pt x="2519" y="1831"/>
                    <a:pt x="2962" y="1908"/>
                    <a:pt x="3384" y="2061"/>
                  </a:cubicBezTo>
                  <a:cubicBezTo>
                    <a:pt x="3401" y="2068"/>
                    <a:pt x="3419" y="2071"/>
                    <a:pt x="3437" y="2071"/>
                  </a:cubicBezTo>
                  <a:cubicBezTo>
                    <a:pt x="3497" y="2071"/>
                    <a:pt x="3553" y="2034"/>
                    <a:pt x="3576" y="1975"/>
                  </a:cubicBezTo>
                  <a:lnTo>
                    <a:pt x="4122" y="537"/>
                  </a:lnTo>
                  <a:cubicBezTo>
                    <a:pt x="4151" y="460"/>
                    <a:pt x="4113" y="374"/>
                    <a:pt x="4036" y="345"/>
                  </a:cubicBezTo>
                  <a:cubicBezTo>
                    <a:pt x="3403" y="115"/>
                    <a:pt x="2739" y="0"/>
                    <a:pt x="2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65"/>
            <p:cNvSpPr/>
            <p:nvPr/>
          </p:nvSpPr>
          <p:spPr>
            <a:xfrm>
              <a:off x="7275805" y="3809307"/>
              <a:ext cx="37440" cy="50252"/>
            </a:xfrm>
            <a:custGeom>
              <a:avLst/>
              <a:gdLst/>
              <a:ahLst/>
              <a:cxnLst/>
              <a:rect l="l" t="t" r="r" b="b"/>
              <a:pathLst>
                <a:path w="1429" h="1918" extrusionOk="0">
                  <a:moveTo>
                    <a:pt x="710" y="0"/>
                  </a:moveTo>
                  <a:lnTo>
                    <a:pt x="1" y="1735"/>
                  </a:lnTo>
                  <a:cubicBezTo>
                    <a:pt x="1" y="1735"/>
                    <a:pt x="2" y="1735"/>
                    <a:pt x="8" y="1735"/>
                  </a:cubicBezTo>
                  <a:cubicBezTo>
                    <a:pt x="35" y="1735"/>
                    <a:pt x="159" y="1748"/>
                    <a:pt x="662" y="1908"/>
                  </a:cubicBezTo>
                  <a:cubicBezTo>
                    <a:pt x="679" y="1914"/>
                    <a:pt x="697" y="1917"/>
                    <a:pt x="713" y="1917"/>
                  </a:cubicBezTo>
                  <a:cubicBezTo>
                    <a:pt x="771" y="1917"/>
                    <a:pt x="822" y="1881"/>
                    <a:pt x="844" y="1821"/>
                  </a:cubicBezTo>
                  <a:lnTo>
                    <a:pt x="1400" y="374"/>
                  </a:lnTo>
                  <a:cubicBezTo>
                    <a:pt x="1429" y="297"/>
                    <a:pt x="1391" y="211"/>
                    <a:pt x="1304" y="182"/>
                  </a:cubicBezTo>
                  <a:cubicBezTo>
                    <a:pt x="1113" y="115"/>
                    <a:pt x="911" y="48"/>
                    <a:pt x="710"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65"/>
            <p:cNvSpPr/>
            <p:nvPr/>
          </p:nvSpPr>
          <p:spPr>
            <a:xfrm>
              <a:off x="7243815" y="3815568"/>
              <a:ext cx="30104" cy="24707"/>
            </a:xfrm>
            <a:custGeom>
              <a:avLst/>
              <a:gdLst/>
              <a:ahLst/>
              <a:cxnLst/>
              <a:rect l="l" t="t" r="r" b="b"/>
              <a:pathLst>
                <a:path w="1149" h="943" extrusionOk="0">
                  <a:moveTo>
                    <a:pt x="579" y="1"/>
                  </a:moveTo>
                  <a:cubicBezTo>
                    <a:pt x="479" y="1"/>
                    <a:pt x="378" y="68"/>
                    <a:pt x="369" y="202"/>
                  </a:cubicBezTo>
                  <a:lnTo>
                    <a:pt x="369" y="260"/>
                  </a:lnTo>
                  <a:lnTo>
                    <a:pt x="301" y="260"/>
                  </a:lnTo>
                  <a:cubicBezTo>
                    <a:pt x="295" y="259"/>
                    <a:pt x="289" y="259"/>
                    <a:pt x="283" y="259"/>
                  </a:cubicBezTo>
                  <a:cubicBezTo>
                    <a:pt x="1" y="259"/>
                    <a:pt x="1" y="691"/>
                    <a:pt x="283" y="691"/>
                  </a:cubicBezTo>
                  <a:cubicBezTo>
                    <a:pt x="289" y="691"/>
                    <a:pt x="295" y="691"/>
                    <a:pt x="301" y="691"/>
                  </a:cubicBezTo>
                  <a:lnTo>
                    <a:pt x="369" y="691"/>
                  </a:lnTo>
                  <a:lnTo>
                    <a:pt x="369" y="748"/>
                  </a:lnTo>
                  <a:cubicBezTo>
                    <a:pt x="378" y="878"/>
                    <a:pt x="479" y="943"/>
                    <a:pt x="579" y="943"/>
                  </a:cubicBezTo>
                  <a:cubicBezTo>
                    <a:pt x="680" y="943"/>
                    <a:pt x="781" y="878"/>
                    <a:pt x="790" y="748"/>
                  </a:cubicBezTo>
                  <a:lnTo>
                    <a:pt x="790" y="691"/>
                  </a:lnTo>
                  <a:lnTo>
                    <a:pt x="848" y="691"/>
                  </a:lnTo>
                  <a:cubicBezTo>
                    <a:pt x="854" y="691"/>
                    <a:pt x="860" y="691"/>
                    <a:pt x="866" y="691"/>
                  </a:cubicBezTo>
                  <a:cubicBezTo>
                    <a:pt x="1149" y="691"/>
                    <a:pt x="1149" y="259"/>
                    <a:pt x="866" y="259"/>
                  </a:cubicBezTo>
                  <a:cubicBezTo>
                    <a:pt x="860" y="259"/>
                    <a:pt x="854" y="259"/>
                    <a:pt x="848" y="260"/>
                  </a:cubicBezTo>
                  <a:lnTo>
                    <a:pt x="790" y="260"/>
                  </a:lnTo>
                  <a:lnTo>
                    <a:pt x="790" y="202"/>
                  </a:lnTo>
                  <a:cubicBezTo>
                    <a:pt x="781" y="68"/>
                    <a:pt x="680" y="1"/>
                    <a:pt x="57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65"/>
            <p:cNvSpPr/>
            <p:nvPr/>
          </p:nvSpPr>
          <p:spPr>
            <a:xfrm>
              <a:off x="7155259" y="3970515"/>
              <a:ext cx="207216" cy="195793"/>
            </a:xfrm>
            <a:custGeom>
              <a:avLst/>
              <a:gdLst/>
              <a:ahLst/>
              <a:cxnLst/>
              <a:rect l="l" t="t" r="r" b="b"/>
              <a:pathLst>
                <a:path w="7909" h="7473" extrusionOk="0">
                  <a:moveTo>
                    <a:pt x="3193" y="1"/>
                  </a:moveTo>
                  <a:lnTo>
                    <a:pt x="3193" y="1065"/>
                  </a:lnTo>
                  <a:lnTo>
                    <a:pt x="3010" y="1065"/>
                  </a:lnTo>
                  <a:cubicBezTo>
                    <a:pt x="1918" y="1065"/>
                    <a:pt x="969" y="1813"/>
                    <a:pt x="710" y="2877"/>
                  </a:cubicBezTo>
                  <a:lnTo>
                    <a:pt x="106" y="5350"/>
                  </a:lnTo>
                  <a:cubicBezTo>
                    <a:pt x="1" y="5800"/>
                    <a:pt x="202" y="6270"/>
                    <a:pt x="605" y="6509"/>
                  </a:cubicBezTo>
                  <a:cubicBezTo>
                    <a:pt x="1721" y="7152"/>
                    <a:pt x="2838" y="7473"/>
                    <a:pt x="3955" y="7473"/>
                  </a:cubicBezTo>
                  <a:cubicBezTo>
                    <a:pt x="5071" y="7473"/>
                    <a:pt x="6188" y="7152"/>
                    <a:pt x="7305" y="6509"/>
                  </a:cubicBezTo>
                  <a:cubicBezTo>
                    <a:pt x="7707" y="6270"/>
                    <a:pt x="7909" y="5800"/>
                    <a:pt x="7803" y="5350"/>
                  </a:cubicBezTo>
                  <a:lnTo>
                    <a:pt x="7209" y="2877"/>
                  </a:lnTo>
                  <a:cubicBezTo>
                    <a:pt x="6942" y="1819"/>
                    <a:pt x="5994" y="1065"/>
                    <a:pt x="4910" y="1065"/>
                  </a:cubicBezTo>
                  <a:cubicBezTo>
                    <a:pt x="4903" y="1065"/>
                    <a:pt x="4896" y="1065"/>
                    <a:pt x="4889" y="1065"/>
                  </a:cubicBezTo>
                  <a:lnTo>
                    <a:pt x="4707" y="1065"/>
                  </a:lnTo>
                  <a:lnTo>
                    <a:pt x="4707" y="1"/>
                  </a:lnTo>
                  <a:cubicBezTo>
                    <a:pt x="4467" y="121"/>
                    <a:pt x="4206" y="181"/>
                    <a:pt x="3946" y="181"/>
                  </a:cubicBezTo>
                  <a:cubicBezTo>
                    <a:pt x="3686" y="181"/>
                    <a:pt x="3427" y="121"/>
                    <a:pt x="3193" y="1"/>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65"/>
            <p:cNvSpPr/>
            <p:nvPr/>
          </p:nvSpPr>
          <p:spPr>
            <a:xfrm>
              <a:off x="7239151" y="3970515"/>
              <a:ext cx="6550" cy="4297"/>
            </a:xfrm>
            <a:custGeom>
              <a:avLst/>
              <a:gdLst/>
              <a:ahLst/>
              <a:cxnLst/>
              <a:rect l="l" t="t" r="r" b="b"/>
              <a:pathLst>
                <a:path w="250" h="164" extrusionOk="0">
                  <a:moveTo>
                    <a:pt x="0" y="1"/>
                  </a:moveTo>
                  <a:lnTo>
                    <a:pt x="0" y="164"/>
                  </a:lnTo>
                  <a:cubicBezTo>
                    <a:pt x="86" y="154"/>
                    <a:pt x="173" y="126"/>
                    <a:pt x="249" y="106"/>
                  </a:cubicBezTo>
                  <a:cubicBezTo>
                    <a:pt x="163" y="78"/>
                    <a:pt x="77" y="39"/>
                    <a:pt x="0" y="1"/>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65"/>
            <p:cNvSpPr/>
            <p:nvPr/>
          </p:nvSpPr>
          <p:spPr>
            <a:xfrm>
              <a:off x="7245675" y="3970515"/>
              <a:ext cx="117062" cy="195766"/>
            </a:xfrm>
            <a:custGeom>
              <a:avLst/>
              <a:gdLst/>
              <a:ahLst/>
              <a:cxnLst/>
              <a:rect l="l" t="t" r="r" b="b"/>
              <a:pathLst>
                <a:path w="4468" h="7472" extrusionOk="0">
                  <a:moveTo>
                    <a:pt x="1266" y="1"/>
                  </a:moveTo>
                  <a:cubicBezTo>
                    <a:pt x="1036" y="126"/>
                    <a:pt x="777" y="183"/>
                    <a:pt x="508" y="183"/>
                  </a:cubicBezTo>
                  <a:cubicBezTo>
                    <a:pt x="422" y="183"/>
                    <a:pt x="345" y="183"/>
                    <a:pt x="259" y="164"/>
                  </a:cubicBezTo>
                  <a:lnTo>
                    <a:pt x="259" y="1065"/>
                  </a:lnTo>
                  <a:lnTo>
                    <a:pt x="441" y="1065"/>
                  </a:lnTo>
                  <a:cubicBezTo>
                    <a:pt x="1534" y="1065"/>
                    <a:pt x="2493" y="1813"/>
                    <a:pt x="2751" y="2877"/>
                  </a:cubicBezTo>
                  <a:lnTo>
                    <a:pt x="2866" y="3394"/>
                  </a:lnTo>
                  <a:lnTo>
                    <a:pt x="3029" y="4056"/>
                  </a:lnTo>
                  <a:lnTo>
                    <a:pt x="3346" y="5350"/>
                  </a:lnTo>
                  <a:cubicBezTo>
                    <a:pt x="3461" y="5800"/>
                    <a:pt x="3250" y="6279"/>
                    <a:pt x="2847" y="6509"/>
                  </a:cubicBezTo>
                  <a:cubicBezTo>
                    <a:pt x="1985" y="7027"/>
                    <a:pt x="1007" y="7353"/>
                    <a:pt x="0" y="7449"/>
                  </a:cubicBezTo>
                  <a:cubicBezTo>
                    <a:pt x="172" y="7464"/>
                    <a:pt x="343" y="7472"/>
                    <a:pt x="515" y="7472"/>
                  </a:cubicBezTo>
                  <a:cubicBezTo>
                    <a:pt x="1628" y="7472"/>
                    <a:pt x="2741" y="7149"/>
                    <a:pt x="3854" y="6509"/>
                  </a:cubicBezTo>
                  <a:cubicBezTo>
                    <a:pt x="4256" y="6279"/>
                    <a:pt x="4467" y="5800"/>
                    <a:pt x="4352" y="5350"/>
                  </a:cubicBezTo>
                  <a:lnTo>
                    <a:pt x="4036" y="4056"/>
                  </a:lnTo>
                  <a:lnTo>
                    <a:pt x="3873" y="3394"/>
                  </a:lnTo>
                  <a:lnTo>
                    <a:pt x="3758" y="2877"/>
                  </a:lnTo>
                  <a:cubicBezTo>
                    <a:pt x="3499" y="1813"/>
                    <a:pt x="2541" y="1065"/>
                    <a:pt x="1448" y="1065"/>
                  </a:cubicBezTo>
                  <a:lnTo>
                    <a:pt x="1266" y="1065"/>
                  </a:lnTo>
                  <a:lnTo>
                    <a:pt x="1266"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65"/>
            <p:cNvSpPr/>
            <p:nvPr/>
          </p:nvSpPr>
          <p:spPr>
            <a:xfrm>
              <a:off x="7221571" y="3970515"/>
              <a:ext cx="73098" cy="84285"/>
            </a:xfrm>
            <a:custGeom>
              <a:avLst/>
              <a:gdLst/>
              <a:ahLst/>
              <a:cxnLst/>
              <a:rect l="l" t="t" r="r" b="b"/>
              <a:pathLst>
                <a:path w="2790" h="3217" extrusionOk="0">
                  <a:moveTo>
                    <a:pt x="671" y="1"/>
                  </a:moveTo>
                  <a:lnTo>
                    <a:pt x="671" y="1065"/>
                  </a:lnTo>
                  <a:lnTo>
                    <a:pt x="489" y="1065"/>
                  </a:lnTo>
                  <a:cubicBezTo>
                    <a:pt x="326" y="1065"/>
                    <a:pt x="163" y="1084"/>
                    <a:pt x="0" y="1113"/>
                  </a:cubicBezTo>
                  <a:lnTo>
                    <a:pt x="58" y="1170"/>
                  </a:lnTo>
                  <a:lnTo>
                    <a:pt x="1150" y="3059"/>
                  </a:lnTo>
                  <a:cubicBezTo>
                    <a:pt x="1213" y="3164"/>
                    <a:pt x="1321" y="3217"/>
                    <a:pt x="1427" y="3217"/>
                  </a:cubicBezTo>
                  <a:cubicBezTo>
                    <a:pt x="1534" y="3217"/>
                    <a:pt x="1639" y="3164"/>
                    <a:pt x="1697" y="3059"/>
                  </a:cubicBezTo>
                  <a:lnTo>
                    <a:pt x="2790" y="1170"/>
                  </a:lnTo>
                  <a:lnTo>
                    <a:pt x="2790" y="1103"/>
                  </a:lnTo>
                  <a:cubicBezTo>
                    <a:pt x="2646" y="1074"/>
                    <a:pt x="2512" y="1065"/>
                    <a:pt x="2368" y="1065"/>
                  </a:cubicBezTo>
                  <a:lnTo>
                    <a:pt x="2186" y="1065"/>
                  </a:lnTo>
                  <a:lnTo>
                    <a:pt x="2186" y="1"/>
                  </a:lnTo>
                  <a:cubicBezTo>
                    <a:pt x="1946" y="121"/>
                    <a:pt x="1687" y="181"/>
                    <a:pt x="1428" y="181"/>
                  </a:cubicBezTo>
                  <a:cubicBezTo>
                    <a:pt x="1170" y="181"/>
                    <a:pt x="911" y="121"/>
                    <a:pt x="671" y="1"/>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65"/>
            <p:cNvSpPr/>
            <p:nvPr/>
          </p:nvSpPr>
          <p:spPr>
            <a:xfrm>
              <a:off x="7239151" y="3970515"/>
              <a:ext cx="39693" cy="19362"/>
            </a:xfrm>
            <a:custGeom>
              <a:avLst/>
              <a:gdLst/>
              <a:ahLst/>
              <a:cxnLst/>
              <a:rect l="l" t="t" r="r" b="b"/>
              <a:pathLst>
                <a:path w="1515" h="739" extrusionOk="0">
                  <a:moveTo>
                    <a:pt x="0" y="1"/>
                  </a:moveTo>
                  <a:lnTo>
                    <a:pt x="0" y="576"/>
                  </a:lnTo>
                  <a:cubicBezTo>
                    <a:pt x="240" y="681"/>
                    <a:pt x="499" y="739"/>
                    <a:pt x="757" y="739"/>
                  </a:cubicBezTo>
                  <a:cubicBezTo>
                    <a:pt x="1016" y="739"/>
                    <a:pt x="1275" y="681"/>
                    <a:pt x="1515" y="576"/>
                  </a:cubicBezTo>
                  <a:lnTo>
                    <a:pt x="1515" y="1"/>
                  </a:lnTo>
                  <a:cubicBezTo>
                    <a:pt x="1275" y="121"/>
                    <a:pt x="1014" y="181"/>
                    <a:pt x="754" y="181"/>
                  </a:cubicBezTo>
                  <a:cubicBezTo>
                    <a:pt x="494" y="181"/>
                    <a:pt x="235" y="121"/>
                    <a:pt x="0"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65"/>
            <p:cNvSpPr/>
            <p:nvPr/>
          </p:nvSpPr>
          <p:spPr>
            <a:xfrm>
              <a:off x="7210017" y="3869069"/>
              <a:ext cx="97962" cy="110774"/>
            </a:xfrm>
            <a:custGeom>
              <a:avLst/>
              <a:gdLst/>
              <a:ahLst/>
              <a:cxnLst/>
              <a:rect l="l" t="t" r="r" b="b"/>
              <a:pathLst>
                <a:path w="3739" h="4228" extrusionOk="0">
                  <a:moveTo>
                    <a:pt x="2560" y="0"/>
                  </a:moveTo>
                  <a:cubicBezTo>
                    <a:pt x="1802" y="508"/>
                    <a:pt x="911" y="786"/>
                    <a:pt x="0" y="796"/>
                  </a:cubicBezTo>
                  <a:lnTo>
                    <a:pt x="0" y="2358"/>
                  </a:lnTo>
                  <a:lnTo>
                    <a:pt x="0" y="2416"/>
                  </a:lnTo>
                  <a:cubicBezTo>
                    <a:pt x="29" y="3422"/>
                    <a:pt x="853" y="4228"/>
                    <a:pt x="1869" y="4228"/>
                  </a:cubicBezTo>
                  <a:cubicBezTo>
                    <a:pt x="2876" y="4228"/>
                    <a:pt x="3710" y="3422"/>
                    <a:pt x="3739" y="2416"/>
                  </a:cubicBezTo>
                  <a:lnTo>
                    <a:pt x="3739" y="796"/>
                  </a:lnTo>
                  <a:cubicBezTo>
                    <a:pt x="3298" y="604"/>
                    <a:pt x="2905" y="326"/>
                    <a:pt x="2560" y="0"/>
                  </a:cubicBezTo>
                  <a:close/>
                </a:path>
              </a:pathLst>
            </a:custGeom>
            <a:solidFill>
              <a:srgbClr val="D6D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65"/>
            <p:cNvSpPr/>
            <p:nvPr/>
          </p:nvSpPr>
          <p:spPr>
            <a:xfrm>
              <a:off x="7261735" y="3869069"/>
              <a:ext cx="46243" cy="112031"/>
            </a:xfrm>
            <a:custGeom>
              <a:avLst/>
              <a:gdLst/>
              <a:ahLst/>
              <a:cxnLst/>
              <a:rect l="l" t="t" r="r" b="b"/>
              <a:pathLst>
                <a:path w="1765" h="4276" extrusionOk="0">
                  <a:moveTo>
                    <a:pt x="586" y="0"/>
                  </a:moveTo>
                  <a:cubicBezTo>
                    <a:pt x="403" y="125"/>
                    <a:pt x="212" y="240"/>
                    <a:pt x="1" y="336"/>
                  </a:cubicBezTo>
                  <a:cubicBezTo>
                    <a:pt x="308" y="604"/>
                    <a:pt x="653" y="834"/>
                    <a:pt x="1027" y="997"/>
                  </a:cubicBezTo>
                  <a:lnTo>
                    <a:pt x="1027" y="2608"/>
                  </a:lnTo>
                  <a:cubicBezTo>
                    <a:pt x="1027" y="3317"/>
                    <a:pt x="624" y="3959"/>
                    <a:pt x="1" y="4276"/>
                  </a:cubicBezTo>
                  <a:cubicBezTo>
                    <a:pt x="988" y="4218"/>
                    <a:pt x="1765" y="3403"/>
                    <a:pt x="1765" y="2406"/>
                  </a:cubicBezTo>
                  <a:lnTo>
                    <a:pt x="1765" y="796"/>
                  </a:lnTo>
                  <a:cubicBezTo>
                    <a:pt x="1324" y="604"/>
                    <a:pt x="931" y="336"/>
                    <a:pt x="586" y="0"/>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1" name="Google Shape;9601;p65"/>
          <p:cNvGrpSpPr/>
          <p:nvPr/>
        </p:nvGrpSpPr>
        <p:grpSpPr>
          <a:xfrm>
            <a:off x="4915368" y="2891390"/>
            <a:ext cx="182850" cy="361927"/>
            <a:chOff x="4915368" y="2891390"/>
            <a:chExt cx="182850" cy="361927"/>
          </a:xfrm>
        </p:grpSpPr>
        <p:sp>
          <p:nvSpPr>
            <p:cNvPr id="9602" name="Google Shape;9602;p65"/>
            <p:cNvSpPr/>
            <p:nvPr/>
          </p:nvSpPr>
          <p:spPr>
            <a:xfrm>
              <a:off x="4940992" y="2925292"/>
              <a:ext cx="131367" cy="326504"/>
            </a:xfrm>
            <a:custGeom>
              <a:avLst/>
              <a:gdLst/>
              <a:ahLst/>
              <a:cxnLst/>
              <a:rect l="l" t="t" r="r" b="b"/>
              <a:pathLst>
                <a:path w="5014" h="12462" extrusionOk="0">
                  <a:moveTo>
                    <a:pt x="0" y="1"/>
                  </a:moveTo>
                  <a:lnTo>
                    <a:pt x="0" y="10017"/>
                  </a:lnTo>
                  <a:cubicBezTo>
                    <a:pt x="29" y="11379"/>
                    <a:pt x="1141" y="12462"/>
                    <a:pt x="2512" y="12462"/>
                  </a:cubicBezTo>
                  <a:cubicBezTo>
                    <a:pt x="3873" y="12462"/>
                    <a:pt x="4985" y="11379"/>
                    <a:pt x="5013" y="10017"/>
                  </a:cubicBezTo>
                  <a:lnTo>
                    <a:pt x="5013" y="1"/>
                  </a:lnTo>
                  <a:close/>
                </a:path>
              </a:pathLst>
            </a:custGeom>
            <a:solidFill>
              <a:srgbClr val="E9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65"/>
            <p:cNvSpPr/>
            <p:nvPr/>
          </p:nvSpPr>
          <p:spPr>
            <a:xfrm>
              <a:off x="4991977" y="2925292"/>
              <a:ext cx="80644" cy="328024"/>
            </a:xfrm>
            <a:custGeom>
              <a:avLst/>
              <a:gdLst/>
              <a:ahLst/>
              <a:cxnLst/>
              <a:rect l="l" t="t" r="r" b="b"/>
              <a:pathLst>
                <a:path w="3078" h="12520" extrusionOk="0">
                  <a:moveTo>
                    <a:pt x="1946" y="1"/>
                  </a:moveTo>
                  <a:lnTo>
                    <a:pt x="1946" y="10017"/>
                  </a:lnTo>
                  <a:cubicBezTo>
                    <a:pt x="1946" y="11187"/>
                    <a:pt x="1141" y="12193"/>
                    <a:pt x="0" y="12462"/>
                  </a:cubicBezTo>
                  <a:cubicBezTo>
                    <a:pt x="182" y="12500"/>
                    <a:pt x="374" y="12519"/>
                    <a:pt x="566" y="12519"/>
                  </a:cubicBezTo>
                  <a:cubicBezTo>
                    <a:pt x="1946" y="12519"/>
                    <a:pt x="3077" y="11398"/>
                    <a:pt x="3077" y="10017"/>
                  </a:cubicBezTo>
                  <a:lnTo>
                    <a:pt x="3077" y="1"/>
                  </a:lnTo>
                  <a:close/>
                </a:path>
              </a:pathLst>
            </a:custGeom>
            <a:solidFill>
              <a:srgbClr val="DCE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65"/>
            <p:cNvSpPr/>
            <p:nvPr/>
          </p:nvSpPr>
          <p:spPr>
            <a:xfrm>
              <a:off x="4940992" y="3044345"/>
              <a:ext cx="131367" cy="208971"/>
            </a:xfrm>
            <a:custGeom>
              <a:avLst/>
              <a:gdLst/>
              <a:ahLst/>
              <a:cxnLst/>
              <a:rect l="l" t="t" r="r" b="b"/>
              <a:pathLst>
                <a:path w="5014" h="7976" extrusionOk="0">
                  <a:moveTo>
                    <a:pt x="1277" y="0"/>
                  </a:moveTo>
                  <a:cubicBezTo>
                    <a:pt x="533" y="0"/>
                    <a:pt x="0" y="345"/>
                    <a:pt x="0" y="345"/>
                  </a:cubicBezTo>
                  <a:lnTo>
                    <a:pt x="0" y="5473"/>
                  </a:lnTo>
                  <a:cubicBezTo>
                    <a:pt x="0" y="6854"/>
                    <a:pt x="1122" y="7975"/>
                    <a:pt x="2512" y="7975"/>
                  </a:cubicBezTo>
                  <a:cubicBezTo>
                    <a:pt x="3892" y="7975"/>
                    <a:pt x="5013" y="6854"/>
                    <a:pt x="5013" y="5473"/>
                  </a:cubicBezTo>
                  <a:lnTo>
                    <a:pt x="5013" y="173"/>
                  </a:lnTo>
                  <a:cubicBezTo>
                    <a:pt x="5013" y="173"/>
                    <a:pt x="4410" y="651"/>
                    <a:pt x="3594" y="651"/>
                  </a:cubicBezTo>
                  <a:cubicBezTo>
                    <a:pt x="3260" y="651"/>
                    <a:pt x="2890" y="571"/>
                    <a:pt x="2512" y="345"/>
                  </a:cubicBezTo>
                  <a:cubicBezTo>
                    <a:pt x="2074" y="86"/>
                    <a:pt x="1649" y="0"/>
                    <a:pt x="1277" y="0"/>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65"/>
            <p:cNvSpPr/>
            <p:nvPr/>
          </p:nvSpPr>
          <p:spPr>
            <a:xfrm>
              <a:off x="4991977" y="3048852"/>
              <a:ext cx="80382" cy="203443"/>
            </a:xfrm>
            <a:custGeom>
              <a:avLst/>
              <a:gdLst/>
              <a:ahLst/>
              <a:cxnLst/>
              <a:rect l="l" t="t" r="r" b="b"/>
              <a:pathLst>
                <a:path w="3068" h="7765" extrusionOk="0">
                  <a:moveTo>
                    <a:pt x="3067" y="1"/>
                  </a:moveTo>
                  <a:cubicBezTo>
                    <a:pt x="2732" y="250"/>
                    <a:pt x="2349" y="403"/>
                    <a:pt x="1946" y="461"/>
                  </a:cubicBezTo>
                  <a:lnTo>
                    <a:pt x="1946" y="5301"/>
                  </a:lnTo>
                  <a:cubicBezTo>
                    <a:pt x="1946" y="6461"/>
                    <a:pt x="1141" y="7477"/>
                    <a:pt x="0" y="7736"/>
                  </a:cubicBezTo>
                  <a:lnTo>
                    <a:pt x="67" y="7755"/>
                  </a:lnTo>
                  <a:lnTo>
                    <a:pt x="86" y="7755"/>
                  </a:lnTo>
                  <a:lnTo>
                    <a:pt x="134" y="7765"/>
                  </a:lnTo>
                  <a:lnTo>
                    <a:pt x="566" y="7765"/>
                  </a:lnTo>
                  <a:cubicBezTo>
                    <a:pt x="1946" y="7765"/>
                    <a:pt x="3067" y="6643"/>
                    <a:pt x="3067" y="5253"/>
                  </a:cubicBezTo>
                  <a:lnTo>
                    <a:pt x="3067"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65"/>
            <p:cNvSpPr/>
            <p:nvPr/>
          </p:nvSpPr>
          <p:spPr>
            <a:xfrm>
              <a:off x="4963838" y="3076493"/>
              <a:ext cx="19624" cy="16558"/>
            </a:xfrm>
            <a:custGeom>
              <a:avLst/>
              <a:gdLst/>
              <a:ahLst/>
              <a:cxnLst/>
              <a:rect l="l" t="t" r="r" b="b"/>
              <a:pathLst>
                <a:path w="749" h="632" extrusionOk="0">
                  <a:moveTo>
                    <a:pt x="432" y="0"/>
                  </a:moveTo>
                  <a:cubicBezTo>
                    <a:pt x="144" y="0"/>
                    <a:pt x="1" y="336"/>
                    <a:pt x="202" y="537"/>
                  </a:cubicBezTo>
                  <a:cubicBezTo>
                    <a:pt x="267" y="602"/>
                    <a:pt x="347" y="631"/>
                    <a:pt x="426" y="631"/>
                  </a:cubicBezTo>
                  <a:cubicBezTo>
                    <a:pt x="590" y="631"/>
                    <a:pt x="748" y="504"/>
                    <a:pt x="748" y="316"/>
                  </a:cubicBezTo>
                  <a:cubicBezTo>
                    <a:pt x="739" y="134"/>
                    <a:pt x="604" y="0"/>
                    <a:pt x="432"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65"/>
            <p:cNvSpPr/>
            <p:nvPr/>
          </p:nvSpPr>
          <p:spPr>
            <a:xfrm>
              <a:off x="5030386" y="3100099"/>
              <a:ext cx="16847" cy="14436"/>
            </a:xfrm>
            <a:custGeom>
              <a:avLst/>
              <a:gdLst/>
              <a:ahLst/>
              <a:cxnLst/>
              <a:rect l="l" t="t" r="r" b="b"/>
              <a:pathLst>
                <a:path w="643" h="551" extrusionOk="0">
                  <a:moveTo>
                    <a:pt x="365" y="0"/>
                  </a:moveTo>
                  <a:cubicBezTo>
                    <a:pt x="125" y="0"/>
                    <a:pt x="1" y="297"/>
                    <a:pt x="173" y="470"/>
                  </a:cubicBezTo>
                  <a:cubicBezTo>
                    <a:pt x="229" y="525"/>
                    <a:pt x="297" y="550"/>
                    <a:pt x="365" y="550"/>
                  </a:cubicBezTo>
                  <a:cubicBezTo>
                    <a:pt x="506" y="550"/>
                    <a:pt x="643" y="441"/>
                    <a:pt x="643" y="278"/>
                  </a:cubicBezTo>
                  <a:cubicBezTo>
                    <a:pt x="643" y="125"/>
                    <a:pt x="518" y="0"/>
                    <a:pt x="365"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65"/>
            <p:cNvSpPr/>
            <p:nvPr/>
          </p:nvSpPr>
          <p:spPr>
            <a:xfrm>
              <a:off x="4980921" y="3202803"/>
              <a:ext cx="16847" cy="14436"/>
            </a:xfrm>
            <a:custGeom>
              <a:avLst/>
              <a:gdLst/>
              <a:ahLst/>
              <a:cxnLst/>
              <a:rect l="l" t="t" r="r" b="b"/>
              <a:pathLst>
                <a:path w="643" h="551" extrusionOk="0">
                  <a:moveTo>
                    <a:pt x="365" y="1"/>
                  </a:moveTo>
                  <a:cubicBezTo>
                    <a:pt x="125" y="1"/>
                    <a:pt x="0" y="298"/>
                    <a:pt x="173" y="470"/>
                  </a:cubicBezTo>
                  <a:cubicBezTo>
                    <a:pt x="229" y="526"/>
                    <a:pt x="297" y="551"/>
                    <a:pt x="364" y="551"/>
                  </a:cubicBezTo>
                  <a:cubicBezTo>
                    <a:pt x="506" y="551"/>
                    <a:pt x="643" y="441"/>
                    <a:pt x="643" y="278"/>
                  </a:cubicBezTo>
                  <a:cubicBezTo>
                    <a:pt x="643" y="125"/>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65"/>
            <p:cNvSpPr/>
            <p:nvPr/>
          </p:nvSpPr>
          <p:spPr>
            <a:xfrm>
              <a:off x="5030386" y="3171651"/>
              <a:ext cx="16847" cy="14698"/>
            </a:xfrm>
            <a:custGeom>
              <a:avLst/>
              <a:gdLst/>
              <a:ahLst/>
              <a:cxnLst/>
              <a:rect l="l" t="t" r="r" b="b"/>
              <a:pathLst>
                <a:path w="643" h="561" extrusionOk="0">
                  <a:moveTo>
                    <a:pt x="365" y="1"/>
                  </a:moveTo>
                  <a:cubicBezTo>
                    <a:pt x="125" y="1"/>
                    <a:pt x="1" y="298"/>
                    <a:pt x="173" y="480"/>
                  </a:cubicBezTo>
                  <a:cubicBezTo>
                    <a:pt x="228" y="535"/>
                    <a:pt x="296" y="560"/>
                    <a:pt x="363" y="560"/>
                  </a:cubicBezTo>
                  <a:cubicBezTo>
                    <a:pt x="506" y="560"/>
                    <a:pt x="643" y="448"/>
                    <a:pt x="643" y="279"/>
                  </a:cubicBezTo>
                  <a:cubicBezTo>
                    <a:pt x="643" y="126"/>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65"/>
            <p:cNvSpPr/>
            <p:nvPr/>
          </p:nvSpPr>
          <p:spPr>
            <a:xfrm>
              <a:off x="4974135" y="3132246"/>
              <a:ext cx="20357" cy="17397"/>
            </a:xfrm>
            <a:custGeom>
              <a:avLst/>
              <a:gdLst/>
              <a:ahLst/>
              <a:cxnLst/>
              <a:rect l="l" t="t" r="r" b="b"/>
              <a:pathLst>
                <a:path w="777" h="664" extrusionOk="0">
                  <a:moveTo>
                    <a:pt x="451" y="0"/>
                  </a:moveTo>
                  <a:cubicBezTo>
                    <a:pt x="154" y="0"/>
                    <a:pt x="1" y="355"/>
                    <a:pt x="211" y="566"/>
                  </a:cubicBezTo>
                  <a:cubicBezTo>
                    <a:pt x="279" y="634"/>
                    <a:pt x="362" y="664"/>
                    <a:pt x="443" y="664"/>
                  </a:cubicBezTo>
                  <a:cubicBezTo>
                    <a:pt x="614" y="664"/>
                    <a:pt x="777" y="530"/>
                    <a:pt x="777" y="336"/>
                  </a:cubicBezTo>
                  <a:cubicBezTo>
                    <a:pt x="777" y="144"/>
                    <a:pt x="633" y="0"/>
                    <a:pt x="451"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65"/>
            <p:cNvSpPr/>
            <p:nvPr/>
          </p:nvSpPr>
          <p:spPr>
            <a:xfrm>
              <a:off x="4915368" y="2891390"/>
              <a:ext cx="182850" cy="33693"/>
            </a:xfrm>
            <a:custGeom>
              <a:avLst/>
              <a:gdLst/>
              <a:ahLst/>
              <a:cxnLst/>
              <a:rect l="l" t="t" r="r" b="b"/>
              <a:pathLst>
                <a:path w="6979" h="1286" extrusionOk="0">
                  <a:moveTo>
                    <a:pt x="442" y="1"/>
                  </a:moveTo>
                  <a:cubicBezTo>
                    <a:pt x="192" y="1"/>
                    <a:pt x="1" y="192"/>
                    <a:pt x="1" y="432"/>
                  </a:cubicBezTo>
                  <a:lnTo>
                    <a:pt x="1" y="854"/>
                  </a:lnTo>
                  <a:cubicBezTo>
                    <a:pt x="1" y="1093"/>
                    <a:pt x="192" y="1285"/>
                    <a:pt x="442" y="1285"/>
                  </a:cubicBezTo>
                  <a:lnTo>
                    <a:pt x="6538" y="1285"/>
                  </a:lnTo>
                  <a:cubicBezTo>
                    <a:pt x="6777" y="1285"/>
                    <a:pt x="6979" y="1093"/>
                    <a:pt x="6979" y="854"/>
                  </a:cubicBezTo>
                  <a:lnTo>
                    <a:pt x="6979" y="432"/>
                  </a:lnTo>
                  <a:cubicBezTo>
                    <a:pt x="6979" y="192"/>
                    <a:pt x="6777" y="1"/>
                    <a:pt x="6538" y="1"/>
                  </a:cubicBezTo>
                  <a:close/>
                </a:path>
              </a:pathLst>
            </a:custGeom>
            <a:solidFill>
              <a:srgbClr val="CD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65"/>
            <p:cNvSpPr/>
            <p:nvPr/>
          </p:nvSpPr>
          <p:spPr>
            <a:xfrm>
              <a:off x="5055250" y="2891390"/>
              <a:ext cx="42732" cy="33693"/>
            </a:xfrm>
            <a:custGeom>
              <a:avLst/>
              <a:gdLst/>
              <a:ahLst/>
              <a:cxnLst/>
              <a:rect l="l" t="t" r="r" b="b"/>
              <a:pathLst>
                <a:path w="1631" h="1286" extrusionOk="0">
                  <a:moveTo>
                    <a:pt x="1" y="1"/>
                  </a:moveTo>
                  <a:cubicBezTo>
                    <a:pt x="240" y="1"/>
                    <a:pt x="432" y="192"/>
                    <a:pt x="432" y="432"/>
                  </a:cubicBezTo>
                  <a:lnTo>
                    <a:pt x="432" y="854"/>
                  </a:lnTo>
                  <a:cubicBezTo>
                    <a:pt x="432" y="1093"/>
                    <a:pt x="240" y="1285"/>
                    <a:pt x="1" y="1285"/>
                  </a:cubicBezTo>
                  <a:lnTo>
                    <a:pt x="1199" y="1285"/>
                  </a:lnTo>
                  <a:cubicBezTo>
                    <a:pt x="1438" y="1285"/>
                    <a:pt x="1630" y="1093"/>
                    <a:pt x="1630" y="854"/>
                  </a:cubicBezTo>
                  <a:lnTo>
                    <a:pt x="1630" y="432"/>
                  </a:lnTo>
                  <a:cubicBezTo>
                    <a:pt x="1630" y="192"/>
                    <a:pt x="1438" y="1"/>
                    <a:pt x="1199" y="1"/>
                  </a:cubicBezTo>
                  <a:close/>
                </a:path>
              </a:pathLst>
            </a:custGeom>
            <a:solidFill>
              <a:srgbClr val="B8C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3" name="Google Shape;9613;p65"/>
          <p:cNvGrpSpPr/>
          <p:nvPr/>
        </p:nvGrpSpPr>
        <p:grpSpPr>
          <a:xfrm>
            <a:off x="8028714" y="2891652"/>
            <a:ext cx="289589" cy="361403"/>
            <a:chOff x="8028714" y="2891652"/>
            <a:chExt cx="289589" cy="361403"/>
          </a:xfrm>
        </p:grpSpPr>
        <p:sp>
          <p:nvSpPr>
            <p:cNvPr id="9614" name="Google Shape;9614;p65"/>
            <p:cNvSpPr/>
            <p:nvPr/>
          </p:nvSpPr>
          <p:spPr>
            <a:xfrm>
              <a:off x="8096520" y="3139006"/>
              <a:ext cx="167025" cy="83421"/>
            </a:xfrm>
            <a:custGeom>
              <a:avLst/>
              <a:gdLst/>
              <a:ahLst/>
              <a:cxnLst/>
              <a:rect l="l" t="t" r="r" b="b"/>
              <a:pathLst>
                <a:path w="6375" h="3184" extrusionOk="0">
                  <a:moveTo>
                    <a:pt x="3058" y="1"/>
                  </a:moveTo>
                  <a:cubicBezTo>
                    <a:pt x="1371" y="1"/>
                    <a:pt x="1" y="1362"/>
                    <a:pt x="1" y="3059"/>
                  </a:cubicBezTo>
                  <a:lnTo>
                    <a:pt x="1" y="3183"/>
                  </a:lnTo>
                  <a:lnTo>
                    <a:pt x="6375" y="3183"/>
                  </a:lnTo>
                  <a:lnTo>
                    <a:pt x="6375" y="3059"/>
                  </a:lnTo>
                  <a:cubicBezTo>
                    <a:pt x="6375" y="1362"/>
                    <a:pt x="5004" y="1"/>
                    <a:pt x="3317" y="1"/>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65"/>
            <p:cNvSpPr/>
            <p:nvPr/>
          </p:nvSpPr>
          <p:spPr>
            <a:xfrm>
              <a:off x="8168360" y="3139006"/>
              <a:ext cx="95185" cy="83421"/>
            </a:xfrm>
            <a:custGeom>
              <a:avLst/>
              <a:gdLst/>
              <a:ahLst/>
              <a:cxnLst/>
              <a:rect l="l" t="t" r="r" b="b"/>
              <a:pathLst>
                <a:path w="3633" h="3184" extrusionOk="0">
                  <a:moveTo>
                    <a:pt x="441" y="1"/>
                  </a:moveTo>
                  <a:cubicBezTo>
                    <a:pt x="297" y="1"/>
                    <a:pt x="144" y="10"/>
                    <a:pt x="0" y="30"/>
                  </a:cubicBezTo>
                  <a:cubicBezTo>
                    <a:pt x="1563" y="250"/>
                    <a:pt x="2732" y="1602"/>
                    <a:pt x="2732" y="3183"/>
                  </a:cubicBezTo>
                  <a:lnTo>
                    <a:pt x="3633" y="3183"/>
                  </a:lnTo>
                  <a:cubicBezTo>
                    <a:pt x="3633" y="1429"/>
                    <a:pt x="2205" y="1"/>
                    <a:pt x="441"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65"/>
            <p:cNvSpPr/>
            <p:nvPr/>
          </p:nvSpPr>
          <p:spPr>
            <a:xfrm>
              <a:off x="8028714" y="3109871"/>
              <a:ext cx="104748" cy="24392"/>
            </a:xfrm>
            <a:custGeom>
              <a:avLst/>
              <a:gdLst/>
              <a:ahLst/>
              <a:cxnLst/>
              <a:rect l="l" t="t" r="r" b="b"/>
              <a:pathLst>
                <a:path w="3998" h="931" extrusionOk="0">
                  <a:moveTo>
                    <a:pt x="298" y="1"/>
                  </a:moveTo>
                  <a:cubicBezTo>
                    <a:pt x="135" y="1"/>
                    <a:pt x="1" y="126"/>
                    <a:pt x="1" y="288"/>
                  </a:cubicBezTo>
                  <a:lnTo>
                    <a:pt x="1" y="634"/>
                  </a:lnTo>
                  <a:cubicBezTo>
                    <a:pt x="1" y="806"/>
                    <a:pt x="135" y="931"/>
                    <a:pt x="298" y="931"/>
                  </a:cubicBezTo>
                  <a:lnTo>
                    <a:pt x="3701" y="931"/>
                  </a:lnTo>
                  <a:cubicBezTo>
                    <a:pt x="3864" y="931"/>
                    <a:pt x="3998" y="806"/>
                    <a:pt x="3998" y="643"/>
                  </a:cubicBezTo>
                  <a:lnTo>
                    <a:pt x="3998" y="288"/>
                  </a:lnTo>
                  <a:cubicBezTo>
                    <a:pt x="3998" y="126"/>
                    <a:pt x="3864" y="1"/>
                    <a:pt x="3701" y="1"/>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65"/>
            <p:cNvSpPr/>
            <p:nvPr/>
          </p:nvSpPr>
          <p:spPr>
            <a:xfrm>
              <a:off x="8101812" y="3109871"/>
              <a:ext cx="31650" cy="24392"/>
            </a:xfrm>
            <a:custGeom>
              <a:avLst/>
              <a:gdLst/>
              <a:ahLst/>
              <a:cxnLst/>
              <a:rect l="l" t="t" r="r" b="b"/>
              <a:pathLst>
                <a:path w="1208" h="931" extrusionOk="0">
                  <a:moveTo>
                    <a:pt x="0" y="1"/>
                  </a:moveTo>
                  <a:cubicBezTo>
                    <a:pt x="173" y="1"/>
                    <a:pt x="307" y="135"/>
                    <a:pt x="307" y="308"/>
                  </a:cubicBezTo>
                  <a:lnTo>
                    <a:pt x="307" y="624"/>
                  </a:lnTo>
                  <a:cubicBezTo>
                    <a:pt x="307" y="797"/>
                    <a:pt x="173" y="931"/>
                    <a:pt x="0" y="931"/>
                  </a:cubicBezTo>
                  <a:lnTo>
                    <a:pt x="901" y="931"/>
                  </a:lnTo>
                  <a:cubicBezTo>
                    <a:pt x="1074" y="931"/>
                    <a:pt x="1208" y="797"/>
                    <a:pt x="1208" y="624"/>
                  </a:cubicBezTo>
                  <a:lnTo>
                    <a:pt x="1208" y="308"/>
                  </a:lnTo>
                  <a:cubicBezTo>
                    <a:pt x="1208" y="135"/>
                    <a:pt x="1074" y="1"/>
                    <a:pt x="901"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65"/>
            <p:cNvSpPr/>
            <p:nvPr/>
          </p:nvSpPr>
          <p:spPr>
            <a:xfrm>
              <a:off x="8053342" y="3134237"/>
              <a:ext cx="67570" cy="53527"/>
            </a:xfrm>
            <a:custGeom>
              <a:avLst/>
              <a:gdLst/>
              <a:ahLst/>
              <a:cxnLst/>
              <a:rect l="l" t="t" r="r" b="b"/>
              <a:pathLst>
                <a:path w="2579" h="2043" extrusionOk="0">
                  <a:moveTo>
                    <a:pt x="0" y="1"/>
                  </a:moveTo>
                  <a:cubicBezTo>
                    <a:pt x="10" y="49"/>
                    <a:pt x="29" y="87"/>
                    <a:pt x="48" y="135"/>
                  </a:cubicBezTo>
                  <a:cubicBezTo>
                    <a:pt x="498" y="921"/>
                    <a:pt x="1150" y="1582"/>
                    <a:pt x="1936" y="2042"/>
                  </a:cubicBezTo>
                  <a:cubicBezTo>
                    <a:pt x="2090" y="1697"/>
                    <a:pt x="2310" y="1381"/>
                    <a:pt x="2579" y="1113"/>
                  </a:cubicBezTo>
                  <a:cubicBezTo>
                    <a:pt x="2080" y="835"/>
                    <a:pt x="1658" y="461"/>
                    <a:pt x="1313" y="1"/>
                  </a:cubicBez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65"/>
            <p:cNvSpPr/>
            <p:nvPr/>
          </p:nvSpPr>
          <p:spPr>
            <a:xfrm>
              <a:off x="8159321" y="3165127"/>
              <a:ext cx="36182" cy="31099"/>
            </a:xfrm>
            <a:custGeom>
              <a:avLst/>
              <a:gdLst/>
              <a:ahLst/>
              <a:cxnLst/>
              <a:rect l="l" t="t" r="r" b="b"/>
              <a:pathLst>
                <a:path w="1381" h="1187" extrusionOk="0">
                  <a:moveTo>
                    <a:pt x="786" y="1"/>
                  </a:moveTo>
                  <a:cubicBezTo>
                    <a:pt x="259" y="1"/>
                    <a:pt x="0" y="643"/>
                    <a:pt x="364" y="1017"/>
                  </a:cubicBezTo>
                  <a:cubicBezTo>
                    <a:pt x="485" y="1134"/>
                    <a:pt x="633" y="1187"/>
                    <a:pt x="778" y="1187"/>
                  </a:cubicBezTo>
                  <a:cubicBezTo>
                    <a:pt x="1085" y="1187"/>
                    <a:pt x="1380" y="953"/>
                    <a:pt x="1380" y="595"/>
                  </a:cubicBezTo>
                  <a:cubicBezTo>
                    <a:pt x="1380" y="269"/>
                    <a:pt x="1112" y="1"/>
                    <a:pt x="786" y="1"/>
                  </a:cubicBezTo>
                  <a:close/>
                </a:path>
              </a:pathLst>
            </a:custGeom>
            <a:solidFill>
              <a:srgbClr val="5C7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65"/>
            <p:cNvSpPr/>
            <p:nvPr/>
          </p:nvSpPr>
          <p:spPr>
            <a:xfrm>
              <a:off x="8232655" y="2960453"/>
              <a:ext cx="74356" cy="219530"/>
            </a:xfrm>
            <a:custGeom>
              <a:avLst/>
              <a:gdLst/>
              <a:ahLst/>
              <a:cxnLst/>
              <a:rect l="l" t="t" r="r" b="b"/>
              <a:pathLst>
                <a:path w="2838" h="8379" extrusionOk="0">
                  <a:moveTo>
                    <a:pt x="566" y="1"/>
                  </a:moveTo>
                  <a:lnTo>
                    <a:pt x="86" y="998"/>
                  </a:lnTo>
                  <a:cubicBezTo>
                    <a:pt x="2300" y="2627"/>
                    <a:pt x="2253" y="5953"/>
                    <a:pt x="0" y="7525"/>
                  </a:cubicBezTo>
                  <a:cubicBezTo>
                    <a:pt x="297" y="7765"/>
                    <a:pt x="546" y="8052"/>
                    <a:pt x="738" y="8378"/>
                  </a:cubicBezTo>
                  <a:cubicBezTo>
                    <a:pt x="1984" y="7468"/>
                    <a:pt x="2751" y="6049"/>
                    <a:pt x="2837" y="4515"/>
                  </a:cubicBezTo>
                  <a:lnTo>
                    <a:pt x="2837" y="3864"/>
                  </a:lnTo>
                  <a:cubicBezTo>
                    <a:pt x="2732" y="2359"/>
                    <a:pt x="1975" y="988"/>
                    <a:pt x="767" y="87"/>
                  </a:cubicBezTo>
                  <a:cubicBezTo>
                    <a:pt x="709" y="49"/>
                    <a:pt x="642" y="20"/>
                    <a:pt x="566" y="1"/>
                  </a:cubicBez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65"/>
            <p:cNvSpPr/>
            <p:nvPr/>
          </p:nvSpPr>
          <p:spPr>
            <a:xfrm>
              <a:off x="8243685" y="2960453"/>
              <a:ext cx="63063" cy="219766"/>
            </a:xfrm>
            <a:custGeom>
              <a:avLst/>
              <a:gdLst/>
              <a:ahLst/>
              <a:cxnLst/>
              <a:rect l="l" t="t" r="r" b="b"/>
              <a:pathLst>
                <a:path w="2407" h="8388" extrusionOk="0">
                  <a:moveTo>
                    <a:pt x="145" y="1"/>
                  </a:moveTo>
                  <a:lnTo>
                    <a:pt x="1" y="288"/>
                  </a:lnTo>
                  <a:cubicBezTo>
                    <a:pt x="528" y="729"/>
                    <a:pt x="959" y="1275"/>
                    <a:pt x="1276" y="1879"/>
                  </a:cubicBezTo>
                  <a:cubicBezTo>
                    <a:pt x="1592" y="2493"/>
                    <a:pt x="1774" y="3173"/>
                    <a:pt x="1832" y="3864"/>
                  </a:cubicBezTo>
                  <a:lnTo>
                    <a:pt x="1832" y="4515"/>
                  </a:lnTo>
                  <a:cubicBezTo>
                    <a:pt x="1755" y="5886"/>
                    <a:pt x="1132" y="7170"/>
                    <a:pt x="106" y="8081"/>
                  </a:cubicBezTo>
                  <a:cubicBezTo>
                    <a:pt x="173" y="8177"/>
                    <a:pt x="250" y="8282"/>
                    <a:pt x="307" y="8388"/>
                  </a:cubicBezTo>
                  <a:cubicBezTo>
                    <a:pt x="1554" y="7477"/>
                    <a:pt x="2320" y="6059"/>
                    <a:pt x="2407" y="4515"/>
                  </a:cubicBezTo>
                  <a:lnTo>
                    <a:pt x="2407" y="3864"/>
                  </a:lnTo>
                  <a:cubicBezTo>
                    <a:pt x="2301" y="2359"/>
                    <a:pt x="1544" y="988"/>
                    <a:pt x="336" y="96"/>
                  </a:cubicBezTo>
                  <a:cubicBezTo>
                    <a:pt x="279" y="49"/>
                    <a:pt x="212" y="20"/>
                    <a:pt x="145" y="1"/>
                  </a:cubicBez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65"/>
            <p:cNvSpPr/>
            <p:nvPr/>
          </p:nvSpPr>
          <p:spPr>
            <a:xfrm>
              <a:off x="8041788" y="3222400"/>
              <a:ext cx="276515" cy="30654"/>
            </a:xfrm>
            <a:custGeom>
              <a:avLst/>
              <a:gdLst/>
              <a:ahLst/>
              <a:cxnLst/>
              <a:rect l="l" t="t" r="r" b="b"/>
              <a:pathLst>
                <a:path w="10554" h="1170" extrusionOk="0">
                  <a:moveTo>
                    <a:pt x="882" y="0"/>
                  </a:moveTo>
                  <a:cubicBezTo>
                    <a:pt x="594" y="0"/>
                    <a:pt x="336" y="182"/>
                    <a:pt x="230" y="451"/>
                  </a:cubicBezTo>
                  <a:lnTo>
                    <a:pt x="58" y="882"/>
                  </a:lnTo>
                  <a:cubicBezTo>
                    <a:pt x="0" y="1016"/>
                    <a:pt x="96" y="1170"/>
                    <a:pt x="249" y="1170"/>
                  </a:cubicBezTo>
                  <a:lnTo>
                    <a:pt x="10304" y="1170"/>
                  </a:lnTo>
                  <a:cubicBezTo>
                    <a:pt x="10458" y="1170"/>
                    <a:pt x="10554" y="1016"/>
                    <a:pt x="10506" y="882"/>
                  </a:cubicBezTo>
                  <a:lnTo>
                    <a:pt x="10333" y="451"/>
                  </a:lnTo>
                  <a:cubicBezTo>
                    <a:pt x="10228" y="182"/>
                    <a:pt x="9969" y="0"/>
                    <a:pt x="9681" y="0"/>
                  </a:cubicBezTo>
                  <a:close/>
                </a:path>
              </a:pathLst>
            </a:custGeom>
            <a:solidFill>
              <a:srgbClr val="67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65"/>
            <p:cNvSpPr/>
            <p:nvPr/>
          </p:nvSpPr>
          <p:spPr>
            <a:xfrm>
              <a:off x="8286627" y="3222400"/>
              <a:ext cx="31676" cy="30654"/>
            </a:xfrm>
            <a:custGeom>
              <a:avLst/>
              <a:gdLst/>
              <a:ahLst/>
              <a:cxnLst/>
              <a:rect l="l" t="t" r="r" b="b"/>
              <a:pathLst>
                <a:path w="1209" h="1170" extrusionOk="0">
                  <a:moveTo>
                    <a:pt x="1" y="0"/>
                  </a:moveTo>
                  <a:lnTo>
                    <a:pt x="461" y="1170"/>
                  </a:lnTo>
                  <a:lnTo>
                    <a:pt x="959" y="1170"/>
                  </a:lnTo>
                  <a:cubicBezTo>
                    <a:pt x="1103" y="1170"/>
                    <a:pt x="1209" y="1016"/>
                    <a:pt x="1151" y="882"/>
                  </a:cubicBezTo>
                  <a:lnTo>
                    <a:pt x="979" y="441"/>
                  </a:lnTo>
                  <a:cubicBezTo>
                    <a:pt x="873" y="173"/>
                    <a:pt x="614" y="0"/>
                    <a:pt x="327" y="0"/>
                  </a:cubicBezTo>
                  <a:close/>
                </a:path>
              </a:pathLst>
            </a:custGeom>
            <a:solidFill>
              <a:srgbClr val="4A6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65"/>
            <p:cNvSpPr/>
            <p:nvPr/>
          </p:nvSpPr>
          <p:spPr>
            <a:xfrm>
              <a:off x="8235668" y="2891652"/>
              <a:ext cx="58531" cy="57037"/>
            </a:xfrm>
            <a:custGeom>
              <a:avLst/>
              <a:gdLst/>
              <a:ahLst/>
              <a:cxnLst/>
              <a:rect l="l" t="t" r="r" b="b"/>
              <a:pathLst>
                <a:path w="2234" h="2177" extrusionOk="0">
                  <a:moveTo>
                    <a:pt x="532" y="0"/>
                  </a:moveTo>
                  <a:cubicBezTo>
                    <a:pt x="455" y="0"/>
                    <a:pt x="379" y="29"/>
                    <a:pt x="316" y="87"/>
                  </a:cubicBezTo>
                  <a:lnTo>
                    <a:pt x="115" y="297"/>
                  </a:lnTo>
                  <a:cubicBezTo>
                    <a:pt x="0" y="412"/>
                    <a:pt x="0" y="604"/>
                    <a:pt x="115" y="719"/>
                  </a:cubicBezTo>
                  <a:lnTo>
                    <a:pt x="1495" y="2090"/>
                  </a:lnTo>
                  <a:cubicBezTo>
                    <a:pt x="1553" y="2147"/>
                    <a:pt x="1630" y="2176"/>
                    <a:pt x="1706" y="2176"/>
                  </a:cubicBezTo>
                  <a:cubicBezTo>
                    <a:pt x="1783" y="2176"/>
                    <a:pt x="1860" y="2147"/>
                    <a:pt x="1917" y="2090"/>
                  </a:cubicBezTo>
                  <a:lnTo>
                    <a:pt x="2118" y="1889"/>
                  </a:lnTo>
                  <a:cubicBezTo>
                    <a:pt x="2233" y="1764"/>
                    <a:pt x="2233" y="1572"/>
                    <a:pt x="2118" y="1457"/>
                  </a:cubicBezTo>
                  <a:lnTo>
                    <a:pt x="748" y="87"/>
                  </a:lnTo>
                  <a:cubicBezTo>
                    <a:pt x="685" y="29"/>
                    <a:pt x="609" y="0"/>
                    <a:pt x="53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65"/>
            <p:cNvSpPr/>
            <p:nvPr/>
          </p:nvSpPr>
          <p:spPr>
            <a:xfrm>
              <a:off x="8240698" y="2912507"/>
              <a:ext cx="53500" cy="36182"/>
            </a:xfrm>
            <a:custGeom>
              <a:avLst/>
              <a:gdLst/>
              <a:ahLst/>
              <a:cxnLst/>
              <a:rect l="l" t="t" r="r" b="b"/>
              <a:pathLst>
                <a:path w="2042" h="1381" extrusionOk="0">
                  <a:moveTo>
                    <a:pt x="1" y="1"/>
                  </a:moveTo>
                  <a:lnTo>
                    <a:pt x="73" y="73"/>
                  </a:lnTo>
                  <a:lnTo>
                    <a:pt x="1" y="1"/>
                  </a:lnTo>
                  <a:close/>
                  <a:moveTo>
                    <a:pt x="73" y="73"/>
                  </a:moveTo>
                  <a:lnTo>
                    <a:pt x="144" y="144"/>
                  </a:lnTo>
                  <a:lnTo>
                    <a:pt x="73" y="73"/>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369" y="369"/>
                  </a:lnTo>
                  <a:lnTo>
                    <a:pt x="144" y="144"/>
                  </a:lnTo>
                  <a:close/>
                  <a:moveTo>
                    <a:pt x="369" y="369"/>
                  </a:moveTo>
                  <a:lnTo>
                    <a:pt x="776" y="776"/>
                  </a:lnTo>
                  <a:lnTo>
                    <a:pt x="776" y="776"/>
                  </a:lnTo>
                  <a:lnTo>
                    <a:pt x="369" y="369"/>
                  </a:lnTo>
                  <a:close/>
                  <a:moveTo>
                    <a:pt x="1409" y="144"/>
                  </a:moveTo>
                  <a:cubicBezTo>
                    <a:pt x="1533" y="268"/>
                    <a:pt x="1533" y="470"/>
                    <a:pt x="1409" y="594"/>
                  </a:cubicBezTo>
                  <a:lnTo>
                    <a:pt x="1227" y="776"/>
                  </a:lnTo>
                  <a:cubicBezTo>
                    <a:pt x="1164" y="839"/>
                    <a:pt x="1083" y="870"/>
                    <a:pt x="1001" y="870"/>
                  </a:cubicBezTo>
                  <a:cubicBezTo>
                    <a:pt x="920" y="870"/>
                    <a:pt x="839" y="839"/>
                    <a:pt x="776" y="776"/>
                  </a:cubicBezTo>
                  <a:lnTo>
                    <a:pt x="776" y="776"/>
                  </a:lnTo>
                  <a:lnTo>
                    <a:pt x="1294" y="1294"/>
                  </a:lnTo>
                  <a:cubicBezTo>
                    <a:pt x="1356" y="1351"/>
                    <a:pt x="1435" y="1380"/>
                    <a:pt x="1514" y="1380"/>
                  </a:cubicBezTo>
                  <a:cubicBezTo>
                    <a:pt x="1593" y="1380"/>
                    <a:pt x="1672" y="1351"/>
                    <a:pt x="1735" y="1294"/>
                  </a:cubicBezTo>
                  <a:lnTo>
                    <a:pt x="1926" y="1102"/>
                  </a:lnTo>
                  <a:cubicBezTo>
                    <a:pt x="2041" y="978"/>
                    <a:pt x="2041" y="776"/>
                    <a:pt x="1917" y="652"/>
                  </a:cubicBezTo>
                  <a:lnTo>
                    <a:pt x="1409" y="144"/>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65"/>
            <p:cNvSpPr/>
            <p:nvPr/>
          </p:nvSpPr>
          <p:spPr>
            <a:xfrm>
              <a:off x="8094005" y="3011490"/>
              <a:ext cx="80408" cy="79281"/>
            </a:xfrm>
            <a:custGeom>
              <a:avLst/>
              <a:gdLst/>
              <a:ahLst/>
              <a:cxnLst/>
              <a:rect l="l" t="t" r="r" b="b"/>
              <a:pathLst>
                <a:path w="3069" h="3026" extrusionOk="0">
                  <a:moveTo>
                    <a:pt x="611" y="1"/>
                  </a:moveTo>
                  <a:cubicBezTo>
                    <a:pt x="552" y="1"/>
                    <a:pt x="495" y="22"/>
                    <a:pt x="451" y="66"/>
                  </a:cubicBezTo>
                  <a:lnTo>
                    <a:pt x="87" y="430"/>
                  </a:lnTo>
                  <a:cubicBezTo>
                    <a:pt x="1" y="526"/>
                    <a:pt x="1" y="669"/>
                    <a:pt x="87" y="756"/>
                  </a:cubicBezTo>
                  <a:lnTo>
                    <a:pt x="2292" y="2960"/>
                  </a:lnTo>
                  <a:cubicBezTo>
                    <a:pt x="2335" y="3003"/>
                    <a:pt x="2392" y="3025"/>
                    <a:pt x="2451" y="3025"/>
                  </a:cubicBezTo>
                  <a:cubicBezTo>
                    <a:pt x="2510" y="3025"/>
                    <a:pt x="2570" y="3003"/>
                    <a:pt x="2618" y="2960"/>
                  </a:cubicBezTo>
                  <a:lnTo>
                    <a:pt x="2982" y="2587"/>
                  </a:lnTo>
                  <a:cubicBezTo>
                    <a:pt x="3068" y="2500"/>
                    <a:pt x="3068" y="2356"/>
                    <a:pt x="2972" y="2270"/>
                  </a:cubicBezTo>
                  <a:lnTo>
                    <a:pt x="777" y="66"/>
                  </a:lnTo>
                  <a:cubicBezTo>
                    <a:pt x="729" y="22"/>
                    <a:pt x="669" y="1"/>
                    <a:pt x="61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65"/>
            <p:cNvSpPr/>
            <p:nvPr/>
          </p:nvSpPr>
          <p:spPr>
            <a:xfrm>
              <a:off x="8140221" y="3057157"/>
              <a:ext cx="34427" cy="33536"/>
            </a:xfrm>
            <a:custGeom>
              <a:avLst/>
              <a:gdLst/>
              <a:ahLst/>
              <a:cxnLst/>
              <a:rect l="l" t="t" r="r" b="b"/>
              <a:pathLst>
                <a:path w="1314" h="1280" extrusionOk="0">
                  <a:moveTo>
                    <a:pt x="700" y="0"/>
                  </a:moveTo>
                  <a:lnTo>
                    <a:pt x="700" y="0"/>
                  </a:lnTo>
                  <a:cubicBezTo>
                    <a:pt x="796" y="96"/>
                    <a:pt x="796" y="249"/>
                    <a:pt x="700" y="345"/>
                  </a:cubicBezTo>
                  <a:lnTo>
                    <a:pt x="346" y="700"/>
                  </a:lnTo>
                  <a:cubicBezTo>
                    <a:pt x="298" y="748"/>
                    <a:pt x="235" y="772"/>
                    <a:pt x="173" y="772"/>
                  </a:cubicBezTo>
                  <a:cubicBezTo>
                    <a:pt x="111" y="772"/>
                    <a:pt x="49" y="748"/>
                    <a:pt x="1" y="700"/>
                  </a:cubicBezTo>
                  <a:lnTo>
                    <a:pt x="1" y="700"/>
                  </a:lnTo>
                  <a:lnTo>
                    <a:pt x="509" y="1208"/>
                  </a:lnTo>
                  <a:cubicBezTo>
                    <a:pt x="557" y="1256"/>
                    <a:pt x="619" y="1280"/>
                    <a:pt x="681" y="1280"/>
                  </a:cubicBezTo>
                  <a:cubicBezTo>
                    <a:pt x="743" y="1280"/>
                    <a:pt x="806" y="1256"/>
                    <a:pt x="854" y="1208"/>
                  </a:cubicBezTo>
                  <a:lnTo>
                    <a:pt x="1218" y="853"/>
                  </a:lnTo>
                  <a:cubicBezTo>
                    <a:pt x="1314" y="757"/>
                    <a:pt x="1314" y="604"/>
                    <a:pt x="1218" y="508"/>
                  </a:cubicBezTo>
                  <a:lnTo>
                    <a:pt x="700"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65"/>
            <p:cNvSpPr/>
            <p:nvPr/>
          </p:nvSpPr>
          <p:spPr>
            <a:xfrm>
              <a:off x="8086485" y="3036564"/>
              <a:ext cx="32907" cy="31912"/>
            </a:xfrm>
            <a:custGeom>
              <a:avLst/>
              <a:gdLst/>
              <a:ahLst/>
              <a:cxnLst/>
              <a:rect l="l" t="t" r="r" b="b"/>
              <a:pathLst>
                <a:path w="1256" h="1218" extrusionOk="0">
                  <a:moveTo>
                    <a:pt x="575" y="0"/>
                  </a:moveTo>
                  <a:lnTo>
                    <a:pt x="125" y="451"/>
                  </a:lnTo>
                  <a:cubicBezTo>
                    <a:pt x="0" y="575"/>
                    <a:pt x="0" y="767"/>
                    <a:pt x="125" y="891"/>
                  </a:cubicBezTo>
                  <a:lnTo>
                    <a:pt x="365" y="1131"/>
                  </a:lnTo>
                  <a:cubicBezTo>
                    <a:pt x="422" y="1189"/>
                    <a:pt x="501" y="1217"/>
                    <a:pt x="581" y="1217"/>
                  </a:cubicBezTo>
                  <a:cubicBezTo>
                    <a:pt x="662" y="1217"/>
                    <a:pt x="743" y="1189"/>
                    <a:pt x="805" y="1131"/>
                  </a:cubicBezTo>
                  <a:lnTo>
                    <a:pt x="1256" y="671"/>
                  </a:lnTo>
                  <a:lnTo>
                    <a:pt x="575"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65"/>
            <p:cNvSpPr/>
            <p:nvPr/>
          </p:nvSpPr>
          <p:spPr>
            <a:xfrm>
              <a:off x="8115855" y="3065934"/>
              <a:ext cx="32933" cy="31912"/>
            </a:xfrm>
            <a:custGeom>
              <a:avLst/>
              <a:gdLst/>
              <a:ahLst/>
              <a:cxnLst/>
              <a:rect l="l" t="t" r="r" b="b"/>
              <a:pathLst>
                <a:path w="1257" h="1218" extrusionOk="0">
                  <a:moveTo>
                    <a:pt x="576" y="0"/>
                  </a:moveTo>
                  <a:lnTo>
                    <a:pt x="116" y="451"/>
                  </a:lnTo>
                  <a:cubicBezTo>
                    <a:pt x="1" y="576"/>
                    <a:pt x="1" y="767"/>
                    <a:pt x="116" y="892"/>
                  </a:cubicBezTo>
                  <a:lnTo>
                    <a:pt x="355" y="1132"/>
                  </a:lnTo>
                  <a:cubicBezTo>
                    <a:pt x="418" y="1189"/>
                    <a:pt x="497" y="1218"/>
                    <a:pt x="576" y="1218"/>
                  </a:cubicBezTo>
                  <a:cubicBezTo>
                    <a:pt x="655" y="1218"/>
                    <a:pt x="734" y="1189"/>
                    <a:pt x="796" y="1132"/>
                  </a:cubicBezTo>
                  <a:lnTo>
                    <a:pt x="1256" y="671"/>
                  </a:lnTo>
                  <a:lnTo>
                    <a:pt x="576"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65"/>
            <p:cNvSpPr/>
            <p:nvPr/>
          </p:nvSpPr>
          <p:spPr>
            <a:xfrm>
              <a:off x="8212062" y="2913738"/>
              <a:ext cx="61544" cy="61570"/>
            </a:xfrm>
            <a:custGeom>
              <a:avLst/>
              <a:gdLst/>
              <a:ahLst/>
              <a:cxnLst/>
              <a:rect l="l" t="t" r="r" b="b"/>
              <a:pathLst>
                <a:path w="2349" h="2350" extrusionOk="0">
                  <a:moveTo>
                    <a:pt x="1150" y="1"/>
                  </a:moveTo>
                  <a:lnTo>
                    <a:pt x="0" y="1151"/>
                  </a:lnTo>
                  <a:lnTo>
                    <a:pt x="1198" y="2349"/>
                  </a:lnTo>
                  <a:lnTo>
                    <a:pt x="2348" y="1199"/>
                  </a:lnTo>
                  <a:lnTo>
                    <a:pt x="1150" y="1"/>
                  </a:lnTo>
                  <a:close/>
                </a:path>
              </a:pathLst>
            </a:custGeom>
            <a:solidFill>
              <a:srgbClr val="B3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65"/>
            <p:cNvSpPr/>
            <p:nvPr/>
          </p:nvSpPr>
          <p:spPr>
            <a:xfrm>
              <a:off x="8212953" y="2932078"/>
              <a:ext cx="60653" cy="43466"/>
            </a:xfrm>
            <a:custGeom>
              <a:avLst/>
              <a:gdLst/>
              <a:ahLst/>
              <a:cxnLst/>
              <a:rect l="l" t="t" r="r" b="b"/>
              <a:pathLst>
                <a:path w="2315" h="1659" extrusionOk="0">
                  <a:moveTo>
                    <a:pt x="0" y="495"/>
                  </a:moveTo>
                  <a:lnTo>
                    <a:pt x="14" y="509"/>
                  </a:lnTo>
                  <a:lnTo>
                    <a:pt x="0" y="495"/>
                  </a:lnTo>
                  <a:close/>
                  <a:moveTo>
                    <a:pt x="1806" y="1"/>
                  </a:moveTo>
                  <a:lnTo>
                    <a:pt x="656" y="1151"/>
                  </a:lnTo>
                  <a:lnTo>
                    <a:pt x="14" y="509"/>
                  </a:lnTo>
                  <a:lnTo>
                    <a:pt x="1164" y="1659"/>
                  </a:lnTo>
                  <a:lnTo>
                    <a:pt x="2314" y="509"/>
                  </a:lnTo>
                  <a:lnTo>
                    <a:pt x="1806" y="1"/>
                  </a:ln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65"/>
            <p:cNvSpPr/>
            <p:nvPr/>
          </p:nvSpPr>
          <p:spPr>
            <a:xfrm>
              <a:off x="8119890" y="2937423"/>
              <a:ext cx="128354" cy="128039"/>
            </a:xfrm>
            <a:custGeom>
              <a:avLst/>
              <a:gdLst/>
              <a:ahLst/>
              <a:cxnLst/>
              <a:rect l="l" t="t" r="r" b="b"/>
              <a:pathLst>
                <a:path w="4899" h="4887" extrusionOk="0">
                  <a:moveTo>
                    <a:pt x="3178" y="0"/>
                  </a:moveTo>
                  <a:cubicBezTo>
                    <a:pt x="3120" y="0"/>
                    <a:pt x="3063" y="22"/>
                    <a:pt x="3020" y="65"/>
                  </a:cubicBezTo>
                  <a:lnTo>
                    <a:pt x="1831" y="1253"/>
                  </a:lnTo>
                  <a:lnTo>
                    <a:pt x="1218" y="1867"/>
                  </a:lnTo>
                  <a:lnTo>
                    <a:pt x="0" y="3084"/>
                  </a:lnTo>
                  <a:lnTo>
                    <a:pt x="1793" y="4886"/>
                  </a:lnTo>
                  <a:lnTo>
                    <a:pt x="4812" y="1867"/>
                  </a:lnTo>
                  <a:cubicBezTo>
                    <a:pt x="4898" y="1781"/>
                    <a:pt x="4898" y="1637"/>
                    <a:pt x="4812" y="1551"/>
                  </a:cubicBezTo>
                  <a:lnTo>
                    <a:pt x="3336" y="65"/>
                  </a:lnTo>
                  <a:cubicBezTo>
                    <a:pt x="3293" y="22"/>
                    <a:pt x="3235" y="0"/>
                    <a:pt x="3178" y="0"/>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65"/>
            <p:cNvSpPr/>
            <p:nvPr/>
          </p:nvSpPr>
          <p:spPr>
            <a:xfrm>
              <a:off x="8153531" y="2968732"/>
              <a:ext cx="94713" cy="96730"/>
            </a:xfrm>
            <a:custGeom>
              <a:avLst/>
              <a:gdLst/>
              <a:ahLst/>
              <a:cxnLst/>
              <a:rect l="l" t="t" r="r" b="b"/>
              <a:pathLst>
                <a:path w="3615" h="3692" extrusionOk="0">
                  <a:moveTo>
                    <a:pt x="3173" y="1"/>
                  </a:moveTo>
                  <a:lnTo>
                    <a:pt x="1" y="3183"/>
                  </a:lnTo>
                  <a:lnTo>
                    <a:pt x="509" y="3691"/>
                  </a:lnTo>
                  <a:lnTo>
                    <a:pt x="3528" y="682"/>
                  </a:lnTo>
                  <a:cubicBezTo>
                    <a:pt x="3614" y="586"/>
                    <a:pt x="3614" y="451"/>
                    <a:pt x="3528" y="365"/>
                  </a:cubicBezTo>
                  <a:lnTo>
                    <a:pt x="3173" y="1"/>
                  </a:ln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4" name="Google Shape;9634;p65"/>
          <p:cNvGrpSpPr/>
          <p:nvPr/>
        </p:nvGrpSpPr>
        <p:grpSpPr>
          <a:xfrm>
            <a:off x="7551822" y="3804774"/>
            <a:ext cx="293335" cy="361927"/>
            <a:chOff x="7551822" y="3804774"/>
            <a:chExt cx="293335" cy="361927"/>
          </a:xfrm>
        </p:grpSpPr>
        <p:sp>
          <p:nvSpPr>
            <p:cNvPr id="9635" name="Google Shape;9635;p65"/>
            <p:cNvSpPr/>
            <p:nvPr/>
          </p:nvSpPr>
          <p:spPr>
            <a:xfrm>
              <a:off x="7647242" y="3804774"/>
              <a:ext cx="121070" cy="30916"/>
            </a:xfrm>
            <a:custGeom>
              <a:avLst/>
              <a:gdLst/>
              <a:ahLst/>
              <a:cxnLst/>
              <a:rect l="l" t="t" r="r" b="b"/>
              <a:pathLst>
                <a:path w="4621" h="1180" extrusionOk="0">
                  <a:moveTo>
                    <a:pt x="320" y="0"/>
                  </a:moveTo>
                  <a:cubicBezTo>
                    <a:pt x="145" y="0"/>
                    <a:pt x="0" y="150"/>
                    <a:pt x="0" y="336"/>
                  </a:cubicBezTo>
                  <a:lnTo>
                    <a:pt x="0" y="844"/>
                  </a:lnTo>
                  <a:cubicBezTo>
                    <a:pt x="0" y="1026"/>
                    <a:pt x="154" y="1180"/>
                    <a:pt x="336" y="1180"/>
                  </a:cubicBezTo>
                  <a:lnTo>
                    <a:pt x="4285" y="1180"/>
                  </a:lnTo>
                  <a:cubicBezTo>
                    <a:pt x="4467" y="1180"/>
                    <a:pt x="4621" y="1026"/>
                    <a:pt x="4621" y="844"/>
                  </a:cubicBezTo>
                  <a:lnTo>
                    <a:pt x="4621" y="336"/>
                  </a:lnTo>
                  <a:cubicBezTo>
                    <a:pt x="4621" y="150"/>
                    <a:pt x="4476" y="0"/>
                    <a:pt x="4301" y="0"/>
                  </a:cubicBezTo>
                  <a:cubicBezTo>
                    <a:pt x="4296" y="0"/>
                    <a:pt x="4291" y="0"/>
                    <a:pt x="4285" y="1"/>
                  </a:cubicBezTo>
                  <a:lnTo>
                    <a:pt x="336" y="1"/>
                  </a:lnTo>
                  <a:cubicBezTo>
                    <a:pt x="331" y="0"/>
                    <a:pt x="325" y="0"/>
                    <a:pt x="320" y="0"/>
                  </a:cubicBezTo>
                  <a:close/>
                </a:path>
              </a:pathLst>
            </a:custGeom>
            <a:solidFill>
              <a:srgbClr val="CDD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65"/>
            <p:cNvSpPr/>
            <p:nvPr/>
          </p:nvSpPr>
          <p:spPr>
            <a:xfrm>
              <a:off x="7734148" y="3804774"/>
              <a:ext cx="34165" cy="31178"/>
            </a:xfrm>
            <a:custGeom>
              <a:avLst/>
              <a:gdLst/>
              <a:ahLst/>
              <a:cxnLst/>
              <a:rect l="l" t="t" r="r" b="b"/>
              <a:pathLst>
                <a:path w="1304" h="1190" extrusionOk="0">
                  <a:moveTo>
                    <a:pt x="0" y="1"/>
                  </a:moveTo>
                  <a:cubicBezTo>
                    <a:pt x="192" y="1"/>
                    <a:pt x="345" y="154"/>
                    <a:pt x="345" y="346"/>
                  </a:cubicBezTo>
                  <a:lnTo>
                    <a:pt x="345" y="844"/>
                  </a:lnTo>
                  <a:cubicBezTo>
                    <a:pt x="345" y="1026"/>
                    <a:pt x="192" y="1189"/>
                    <a:pt x="0" y="1189"/>
                  </a:cubicBezTo>
                  <a:lnTo>
                    <a:pt x="959" y="1189"/>
                  </a:lnTo>
                  <a:cubicBezTo>
                    <a:pt x="1150" y="1189"/>
                    <a:pt x="1304" y="1026"/>
                    <a:pt x="1304" y="844"/>
                  </a:cubicBezTo>
                  <a:lnTo>
                    <a:pt x="1304" y="346"/>
                  </a:lnTo>
                  <a:cubicBezTo>
                    <a:pt x="1304" y="154"/>
                    <a:pt x="1150" y="1"/>
                    <a:pt x="959" y="1"/>
                  </a:cubicBezTo>
                  <a:close/>
                </a:path>
              </a:pathLst>
            </a:custGeom>
            <a:solidFill>
              <a:srgbClr val="B8C4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65"/>
            <p:cNvSpPr/>
            <p:nvPr/>
          </p:nvSpPr>
          <p:spPr>
            <a:xfrm>
              <a:off x="7551822" y="3835664"/>
              <a:ext cx="285056" cy="331037"/>
            </a:xfrm>
            <a:custGeom>
              <a:avLst/>
              <a:gdLst/>
              <a:ahLst/>
              <a:cxnLst/>
              <a:rect l="l" t="t" r="r" b="b"/>
              <a:pathLst>
                <a:path w="10880" h="12635" extrusionOk="0">
                  <a:moveTo>
                    <a:pt x="4486" y="1"/>
                  </a:moveTo>
                  <a:lnTo>
                    <a:pt x="4486" y="3681"/>
                  </a:lnTo>
                  <a:cubicBezTo>
                    <a:pt x="4486" y="3902"/>
                    <a:pt x="4352" y="4103"/>
                    <a:pt x="4141" y="4180"/>
                  </a:cubicBezTo>
                  <a:cubicBezTo>
                    <a:pt x="882" y="5474"/>
                    <a:pt x="0" y="9672"/>
                    <a:pt x="2454" y="12174"/>
                  </a:cubicBezTo>
                  <a:cubicBezTo>
                    <a:pt x="2741" y="12462"/>
                    <a:pt x="3134" y="12634"/>
                    <a:pt x="3547" y="12634"/>
                  </a:cubicBezTo>
                  <a:lnTo>
                    <a:pt x="8349" y="12634"/>
                  </a:lnTo>
                  <a:cubicBezTo>
                    <a:pt x="8771" y="12634"/>
                    <a:pt x="9164" y="12462"/>
                    <a:pt x="9451" y="12164"/>
                  </a:cubicBezTo>
                  <a:cubicBezTo>
                    <a:pt x="10381" y="11225"/>
                    <a:pt x="10879" y="9950"/>
                    <a:pt x="10851" y="8627"/>
                  </a:cubicBezTo>
                  <a:cubicBezTo>
                    <a:pt x="10803" y="6662"/>
                    <a:pt x="9585" y="4908"/>
                    <a:pt x="7755" y="4189"/>
                  </a:cubicBezTo>
                  <a:cubicBezTo>
                    <a:pt x="7544" y="4103"/>
                    <a:pt x="7410" y="3902"/>
                    <a:pt x="7410" y="3681"/>
                  </a:cubicBezTo>
                  <a:lnTo>
                    <a:pt x="7410" y="1"/>
                  </a:lnTo>
                  <a:close/>
                </a:path>
              </a:pathLst>
            </a:custGeom>
            <a:solidFill>
              <a:srgbClr val="E9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65"/>
            <p:cNvSpPr/>
            <p:nvPr/>
          </p:nvSpPr>
          <p:spPr>
            <a:xfrm>
              <a:off x="7669329" y="3835664"/>
              <a:ext cx="174833" cy="329020"/>
            </a:xfrm>
            <a:custGeom>
              <a:avLst/>
              <a:gdLst/>
              <a:ahLst/>
              <a:cxnLst/>
              <a:rect l="l" t="t" r="r" b="b"/>
              <a:pathLst>
                <a:path w="6673" h="12558" extrusionOk="0">
                  <a:moveTo>
                    <a:pt x="1" y="1"/>
                  </a:moveTo>
                  <a:lnTo>
                    <a:pt x="1" y="489"/>
                  </a:lnTo>
                  <a:lnTo>
                    <a:pt x="1506" y="489"/>
                  </a:lnTo>
                  <a:cubicBezTo>
                    <a:pt x="1889" y="489"/>
                    <a:pt x="2196" y="796"/>
                    <a:pt x="2196" y="1180"/>
                  </a:cubicBezTo>
                  <a:lnTo>
                    <a:pt x="2196" y="4180"/>
                  </a:lnTo>
                  <a:cubicBezTo>
                    <a:pt x="2196" y="4400"/>
                    <a:pt x="2340" y="4602"/>
                    <a:pt x="2541" y="4678"/>
                  </a:cubicBezTo>
                  <a:cubicBezTo>
                    <a:pt x="5743" y="5944"/>
                    <a:pt x="6672" y="10027"/>
                    <a:pt x="4343" y="12557"/>
                  </a:cubicBezTo>
                  <a:cubicBezTo>
                    <a:pt x="4573" y="12481"/>
                    <a:pt x="4794" y="12347"/>
                    <a:pt x="4966" y="12164"/>
                  </a:cubicBezTo>
                  <a:cubicBezTo>
                    <a:pt x="5896" y="11225"/>
                    <a:pt x="6394" y="9950"/>
                    <a:pt x="6366" y="8627"/>
                  </a:cubicBezTo>
                  <a:cubicBezTo>
                    <a:pt x="6318" y="6662"/>
                    <a:pt x="5100" y="4908"/>
                    <a:pt x="3270" y="4189"/>
                  </a:cubicBezTo>
                  <a:cubicBezTo>
                    <a:pt x="3059" y="4103"/>
                    <a:pt x="2925" y="3902"/>
                    <a:pt x="2925" y="3681"/>
                  </a:cubicBezTo>
                  <a:lnTo>
                    <a:pt x="2925" y="1"/>
                  </a:lnTo>
                  <a:close/>
                </a:path>
              </a:pathLst>
            </a:custGeom>
            <a:solidFill>
              <a:srgbClr val="DCE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65"/>
            <p:cNvSpPr/>
            <p:nvPr/>
          </p:nvSpPr>
          <p:spPr>
            <a:xfrm>
              <a:off x="7571655" y="4014007"/>
              <a:ext cx="273502" cy="152694"/>
            </a:xfrm>
            <a:custGeom>
              <a:avLst/>
              <a:gdLst/>
              <a:ahLst/>
              <a:cxnLst/>
              <a:rect l="l" t="t" r="r" b="b"/>
              <a:pathLst>
                <a:path w="10439" h="5828" extrusionOk="0">
                  <a:moveTo>
                    <a:pt x="2888" y="0"/>
                  </a:moveTo>
                  <a:cubicBezTo>
                    <a:pt x="1488" y="0"/>
                    <a:pt x="470" y="622"/>
                    <a:pt x="470" y="622"/>
                  </a:cubicBezTo>
                  <a:cubicBezTo>
                    <a:pt x="0" y="2309"/>
                    <a:pt x="470" y="4111"/>
                    <a:pt x="1697" y="5367"/>
                  </a:cubicBezTo>
                  <a:cubicBezTo>
                    <a:pt x="1984" y="5655"/>
                    <a:pt x="2377" y="5827"/>
                    <a:pt x="2790" y="5827"/>
                  </a:cubicBezTo>
                  <a:lnTo>
                    <a:pt x="7592" y="5827"/>
                  </a:lnTo>
                  <a:cubicBezTo>
                    <a:pt x="8014" y="5827"/>
                    <a:pt x="8407" y="5655"/>
                    <a:pt x="8694" y="5357"/>
                  </a:cubicBezTo>
                  <a:cubicBezTo>
                    <a:pt x="9998" y="4025"/>
                    <a:pt x="10439" y="2070"/>
                    <a:pt x="9816" y="316"/>
                  </a:cubicBezTo>
                  <a:lnTo>
                    <a:pt x="9816" y="316"/>
                  </a:lnTo>
                  <a:cubicBezTo>
                    <a:pt x="9816" y="316"/>
                    <a:pt x="8716" y="1174"/>
                    <a:pt x="7209" y="1174"/>
                  </a:cubicBezTo>
                  <a:cubicBezTo>
                    <a:pt x="6591" y="1174"/>
                    <a:pt x="5904" y="1029"/>
                    <a:pt x="5196" y="622"/>
                  </a:cubicBezTo>
                  <a:cubicBezTo>
                    <a:pt x="4384" y="156"/>
                    <a:pt x="3588" y="0"/>
                    <a:pt x="2888" y="0"/>
                  </a:cubicBezTo>
                  <a:close/>
                </a:path>
              </a:pathLst>
            </a:custGeom>
            <a:solidFill>
              <a:srgbClr val="AFBC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65"/>
            <p:cNvSpPr/>
            <p:nvPr/>
          </p:nvSpPr>
          <p:spPr>
            <a:xfrm>
              <a:off x="7785369" y="4022260"/>
              <a:ext cx="52269" cy="142423"/>
            </a:xfrm>
            <a:custGeom>
              <a:avLst/>
              <a:gdLst/>
              <a:ahLst/>
              <a:cxnLst/>
              <a:rect l="l" t="t" r="r" b="b"/>
              <a:pathLst>
                <a:path w="1995" h="5436" extrusionOk="0">
                  <a:moveTo>
                    <a:pt x="1745" y="1"/>
                  </a:moveTo>
                  <a:cubicBezTo>
                    <a:pt x="1515" y="173"/>
                    <a:pt x="1266" y="317"/>
                    <a:pt x="997" y="432"/>
                  </a:cubicBezTo>
                  <a:cubicBezTo>
                    <a:pt x="1630" y="2157"/>
                    <a:pt x="1247" y="4093"/>
                    <a:pt x="0" y="5435"/>
                  </a:cubicBezTo>
                  <a:cubicBezTo>
                    <a:pt x="29" y="5426"/>
                    <a:pt x="58" y="5416"/>
                    <a:pt x="87" y="5407"/>
                  </a:cubicBezTo>
                  <a:cubicBezTo>
                    <a:pt x="173" y="5378"/>
                    <a:pt x="250" y="5330"/>
                    <a:pt x="326" y="5292"/>
                  </a:cubicBezTo>
                  <a:cubicBezTo>
                    <a:pt x="326" y="5292"/>
                    <a:pt x="374" y="5263"/>
                    <a:pt x="393" y="5244"/>
                  </a:cubicBezTo>
                  <a:lnTo>
                    <a:pt x="413" y="5234"/>
                  </a:lnTo>
                  <a:cubicBezTo>
                    <a:pt x="432" y="5225"/>
                    <a:pt x="441" y="5205"/>
                    <a:pt x="461" y="5196"/>
                  </a:cubicBezTo>
                  <a:lnTo>
                    <a:pt x="480" y="5177"/>
                  </a:lnTo>
                  <a:cubicBezTo>
                    <a:pt x="499" y="5167"/>
                    <a:pt x="508" y="5148"/>
                    <a:pt x="528" y="5138"/>
                  </a:cubicBezTo>
                  <a:cubicBezTo>
                    <a:pt x="537" y="5129"/>
                    <a:pt x="537" y="5129"/>
                    <a:pt x="547" y="5119"/>
                  </a:cubicBezTo>
                  <a:lnTo>
                    <a:pt x="614" y="5062"/>
                  </a:lnTo>
                  <a:cubicBezTo>
                    <a:pt x="1515" y="4103"/>
                    <a:pt x="1994" y="2819"/>
                    <a:pt x="1937" y="1505"/>
                  </a:cubicBezTo>
                  <a:lnTo>
                    <a:pt x="1937" y="1410"/>
                  </a:lnTo>
                  <a:lnTo>
                    <a:pt x="1937" y="1381"/>
                  </a:lnTo>
                  <a:cubicBezTo>
                    <a:pt x="1937" y="1352"/>
                    <a:pt x="1937" y="1333"/>
                    <a:pt x="1937" y="1314"/>
                  </a:cubicBezTo>
                  <a:lnTo>
                    <a:pt x="1937" y="1275"/>
                  </a:lnTo>
                  <a:lnTo>
                    <a:pt x="1937" y="1218"/>
                  </a:lnTo>
                  <a:cubicBezTo>
                    <a:pt x="1937" y="1199"/>
                    <a:pt x="1937" y="1189"/>
                    <a:pt x="1937" y="1180"/>
                  </a:cubicBezTo>
                  <a:lnTo>
                    <a:pt x="1937" y="1122"/>
                  </a:lnTo>
                  <a:cubicBezTo>
                    <a:pt x="1937" y="1103"/>
                    <a:pt x="1937" y="1093"/>
                    <a:pt x="1937" y="1084"/>
                  </a:cubicBezTo>
                  <a:lnTo>
                    <a:pt x="1937" y="1026"/>
                  </a:lnTo>
                  <a:cubicBezTo>
                    <a:pt x="1937" y="1017"/>
                    <a:pt x="1937" y="1007"/>
                    <a:pt x="1937" y="997"/>
                  </a:cubicBezTo>
                  <a:cubicBezTo>
                    <a:pt x="1937" y="969"/>
                    <a:pt x="1937" y="949"/>
                    <a:pt x="1927" y="930"/>
                  </a:cubicBezTo>
                  <a:cubicBezTo>
                    <a:pt x="1918" y="911"/>
                    <a:pt x="1927" y="911"/>
                    <a:pt x="1927" y="902"/>
                  </a:cubicBezTo>
                  <a:lnTo>
                    <a:pt x="1918" y="834"/>
                  </a:lnTo>
                  <a:lnTo>
                    <a:pt x="1918" y="806"/>
                  </a:lnTo>
                  <a:cubicBezTo>
                    <a:pt x="1918" y="787"/>
                    <a:pt x="1918" y="758"/>
                    <a:pt x="1908" y="739"/>
                  </a:cubicBezTo>
                  <a:lnTo>
                    <a:pt x="1908" y="710"/>
                  </a:lnTo>
                  <a:cubicBezTo>
                    <a:pt x="1908" y="700"/>
                    <a:pt x="1898" y="671"/>
                    <a:pt x="1898" y="643"/>
                  </a:cubicBezTo>
                  <a:cubicBezTo>
                    <a:pt x="1898" y="624"/>
                    <a:pt x="1898" y="624"/>
                    <a:pt x="1898" y="624"/>
                  </a:cubicBezTo>
                  <a:cubicBezTo>
                    <a:pt x="1898" y="614"/>
                    <a:pt x="1889" y="576"/>
                    <a:pt x="1879" y="556"/>
                  </a:cubicBezTo>
                  <a:cubicBezTo>
                    <a:pt x="1879" y="528"/>
                    <a:pt x="1879" y="537"/>
                    <a:pt x="1879" y="528"/>
                  </a:cubicBezTo>
                  <a:lnTo>
                    <a:pt x="1870" y="461"/>
                  </a:lnTo>
                  <a:lnTo>
                    <a:pt x="1870" y="441"/>
                  </a:lnTo>
                  <a:cubicBezTo>
                    <a:pt x="1860" y="422"/>
                    <a:pt x="1850" y="394"/>
                    <a:pt x="1850" y="365"/>
                  </a:cubicBezTo>
                  <a:cubicBezTo>
                    <a:pt x="1841" y="365"/>
                    <a:pt x="1841" y="355"/>
                    <a:pt x="1850" y="355"/>
                  </a:cubicBezTo>
                  <a:cubicBezTo>
                    <a:pt x="1850" y="326"/>
                    <a:pt x="1831" y="298"/>
                    <a:pt x="1822" y="278"/>
                  </a:cubicBezTo>
                  <a:cubicBezTo>
                    <a:pt x="1822" y="269"/>
                    <a:pt x="1822" y="269"/>
                    <a:pt x="1822" y="259"/>
                  </a:cubicBezTo>
                  <a:cubicBezTo>
                    <a:pt x="1822" y="240"/>
                    <a:pt x="1812" y="211"/>
                    <a:pt x="1802" y="183"/>
                  </a:cubicBezTo>
                  <a:cubicBezTo>
                    <a:pt x="1802" y="183"/>
                    <a:pt x="1802" y="173"/>
                    <a:pt x="1802" y="173"/>
                  </a:cubicBezTo>
                  <a:lnTo>
                    <a:pt x="1774" y="87"/>
                  </a:lnTo>
                  <a:cubicBezTo>
                    <a:pt x="1764" y="58"/>
                    <a:pt x="1755" y="29"/>
                    <a:pt x="1745" y="1"/>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65"/>
            <p:cNvSpPr/>
            <p:nvPr/>
          </p:nvSpPr>
          <p:spPr>
            <a:xfrm>
              <a:off x="7785107" y="4061927"/>
              <a:ext cx="19362" cy="16558"/>
            </a:xfrm>
            <a:custGeom>
              <a:avLst/>
              <a:gdLst/>
              <a:ahLst/>
              <a:cxnLst/>
              <a:rect l="l" t="t" r="r" b="b"/>
              <a:pathLst>
                <a:path w="739" h="632" extrusionOk="0">
                  <a:moveTo>
                    <a:pt x="423" y="1"/>
                  </a:moveTo>
                  <a:cubicBezTo>
                    <a:pt x="145" y="1"/>
                    <a:pt x="1" y="336"/>
                    <a:pt x="202" y="538"/>
                  </a:cubicBezTo>
                  <a:cubicBezTo>
                    <a:pt x="267" y="603"/>
                    <a:pt x="347" y="632"/>
                    <a:pt x="424" y="632"/>
                  </a:cubicBezTo>
                  <a:cubicBezTo>
                    <a:pt x="585" y="632"/>
                    <a:pt x="739" y="505"/>
                    <a:pt x="739" y="317"/>
                  </a:cubicBezTo>
                  <a:cubicBezTo>
                    <a:pt x="739" y="135"/>
                    <a:pt x="595" y="1"/>
                    <a:pt x="423"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65"/>
            <p:cNvSpPr/>
            <p:nvPr/>
          </p:nvSpPr>
          <p:spPr>
            <a:xfrm>
              <a:off x="7744680" y="4122711"/>
              <a:ext cx="17109" cy="14436"/>
            </a:xfrm>
            <a:custGeom>
              <a:avLst/>
              <a:gdLst/>
              <a:ahLst/>
              <a:cxnLst/>
              <a:rect l="l" t="t" r="r" b="b"/>
              <a:pathLst>
                <a:path w="653" h="551" extrusionOk="0">
                  <a:moveTo>
                    <a:pt x="374" y="1"/>
                  </a:moveTo>
                  <a:cubicBezTo>
                    <a:pt x="125" y="1"/>
                    <a:pt x="1" y="298"/>
                    <a:pt x="183" y="470"/>
                  </a:cubicBezTo>
                  <a:cubicBezTo>
                    <a:pt x="238" y="526"/>
                    <a:pt x="307" y="551"/>
                    <a:pt x="374" y="551"/>
                  </a:cubicBezTo>
                  <a:cubicBezTo>
                    <a:pt x="516" y="551"/>
                    <a:pt x="652" y="441"/>
                    <a:pt x="652" y="279"/>
                  </a:cubicBezTo>
                  <a:cubicBezTo>
                    <a:pt x="652" y="125"/>
                    <a:pt x="528" y="1"/>
                    <a:pt x="374"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65"/>
            <p:cNvSpPr/>
            <p:nvPr/>
          </p:nvSpPr>
          <p:spPr>
            <a:xfrm>
              <a:off x="7627645" y="4051892"/>
              <a:ext cx="17109" cy="14436"/>
            </a:xfrm>
            <a:custGeom>
              <a:avLst/>
              <a:gdLst/>
              <a:ahLst/>
              <a:cxnLst/>
              <a:rect l="l" t="t" r="r" b="b"/>
              <a:pathLst>
                <a:path w="653" h="551" extrusionOk="0">
                  <a:moveTo>
                    <a:pt x="375" y="1"/>
                  </a:moveTo>
                  <a:cubicBezTo>
                    <a:pt x="125" y="1"/>
                    <a:pt x="1" y="298"/>
                    <a:pt x="173" y="470"/>
                  </a:cubicBezTo>
                  <a:cubicBezTo>
                    <a:pt x="232" y="526"/>
                    <a:pt x="303" y="551"/>
                    <a:pt x="371" y="551"/>
                  </a:cubicBezTo>
                  <a:cubicBezTo>
                    <a:pt x="516" y="551"/>
                    <a:pt x="653" y="441"/>
                    <a:pt x="653" y="279"/>
                  </a:cubicBezTo>
                  <a:cubicBezTo>
                    <a:pt x="653" y="125"/>
                    <a:pt x="528" y="1"/>
                    <a:pt x="37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65"/>
            <p:cNvSpPr/>
            <p:nvPr/>
          </p:nvSpPr>
          <p:spPr>
            <a:xfrm>
              <a:off x="7651513" y="4122711"/>
              <a:ext cx="16847" cy="14436"/>
            </a:xfrm>
            <a:custGeom>
              <a:avLst/>
              <a:gdLst/>
              <a:ahLst/>
              <a:cxnLst/>
              <a:rect l="l" t="t" r="r" b="b"/>
              <a:pathLst>
                <a:path w="643" h="551" extrusionOk="0">
                  <a:moveTo>
                    <a:pt x="365" y="1"/>
                  </a:moveTo>
                  <a:cubicBezTo>
                    <a:pt x="115" y="1"/>
                    <a:pt x="0" y="298"/>
                    <a:pt x="173" y="470"/>
                  </a:cubicBezTo>
                  <a:cubicBezTo>
                    <a:pt x="229" y="526"/>
                    <a:pt x="297" y="551"/>
                    <a:pt x="364" y="551"/>
                  </a:cubicBezTo>
                  <a:cubicBezTo>
                    <a:pt x="506" y="551"/>
                    <a:pt x="643" y="441"/>
                    <a:pt x="643" y="279"/>
                  </a:cubicBezTo>
                  <a:cubicBezTo>
                    <a:pt x="643" y="125"/>
                    <a:pt x="518" y="1"/>
                    <a:pt x="365"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65"/>
            <p:cNvSpPr/>
            <p:nvPr/>
          </p:nvSpPr>
          <p:spPr>
            <a:xfrm>
              <a:off x="7693459" y="4066957"/>
              <a:ext cx="20095" cy="17423"/>
            </a:xfrm>
            <a:custGeom>
              <a:avLst/>
              <a:gdLst/>
              <a:ahLst/>
              <a:cxnLst/>
              <a:rect l="l" t="t" r="r" b="b"/>
              <a:pathLst>
                <a:path w="767" h="665" extrusionOk="0">
                  <a:moveTo>
                    <a:pt x="441" y="1"/>
                  </a:moveTo>
                  <a:cubicBezTo>
                    <a:pt x="144" y="1"/>
                    <a:pt x="0" y="355"/>
                    <a:pt x="201" y="566"/>
                  </a:cubicBezTo>
                  <a:cubicBezTo>
                    <a:pt x="269" y="634"/>
                    <a:pt x="352" y="664"/>
                    <a:pt x="433" y="664"/>
                  </a:cubicBezTo>
                  <a:cubicBezTo>
                    <a:pt x="604" y="664"/>
                    <a:pt x="767" y="531"/>
                    <a:pt x="767" y="336"/>
                  </a:cubicBezTo>
                  <a:cubicBezTo>
                    <a:pt x="767" y="154"/>
                    <a:pt x="623" y="1"/>
                    <a:pt x="441" y="1"/>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6" name="Google Shape;9646;p65"/>
          <p:cNvGrpSpPr/>
          <p:nvPr/>
        </p:nvGrpSpPr>
        <p:grpSpPr>
          <a:xfrm>
            <a:off x="6263725" y="4277658"/>
            <a:ext cx="210491" cy="362163"/>
            <a:chOff x="6263725" y="4277658"/>
            <a:chExt cx="210491" cy="362163"/>
          </a:xfrm>
        </p:grpSpPr>
        <p:sp>
          <p:nvSpPr>
            <p:cNvPr id="9647" name="Google Shape;9647;p65"/>
            <p:cNvSpPr/>
            <p:nvPr/>
          </p:nvSpPr>
          <p:spPr>
            <a:xfrm>
              <a:off x="6265480" y="4277658"/>
              <a:ext cx="88189" cy="362163"/>
            </a:xfrm>
            <a:custGeom>
              <a:avLst/>
              <a:gdLst/>
              <a:ahLst/>
              <a:cxnLst/>
              <a:rect l="l" t="t" r="r" b="b"/>
              <a:pathLst>
                <a:path w="3366" h="13823" extrusionOk="0">
                  <a:moveTo>
                    <a:pt x="202" y="1"/>
                  </a:moveTo>
                  <a:cubicBezTo>
                    <a:pt x="101" y="1"/>
                    <a:pt x="1" y="68"/>
                    <a:pt x="1" y="202"/>
                  </a:cubicBezTo>
                  <a:cubicBezTo>
                    <a:pt x="1" y="1151"/>
                    <a:pt x="844" y="1630"/>
                    <a:pt x="1582" y="2052"/>
                  </a:cubicBezTo>
                  <a:cubicBezTo>
                    <a:pt x="2292" y="2455"/>
                    <a:pt x="2963" y="2828"/>
                    <a:pt x="2963" y="3557"/>
                  </a:cubicBezTo>
                  <a:cubicBezTo>
                    <a:pt x="2963" y="4276"/>
                    <a:pt x="2292" y="4650"/>
                    <a:pt x="1582" y="5052"/>
                  </a:cubicBezTo>
                  <a:cubicBezTo>
                    <a:pt x="835" y="5474"/>
                    <a:pt x="1" y="5953"/>
                    <a:pt x="1" y="6912"/>
                  </a:cubicBezTo>
                  <a:cubicBezTo>
                    <a:pt x="1" y="7870"/>
                    <a:pt x="844" y="8340"/>
                    <a:pt x="1582" y="8762"/>
                  </a:cubicBezTo>
                  <a:cubicBezTo>
                    <a:pt x="2292" y="9164"/>
                    <a:pt x="2963" y="9548"/>
                    <a:pt x="2963" y="10267"/>
                  </a:cubicBezTo>
                  <a:cubicBezTo>
                    <a:pt x="2963" y="10986"/>
                    <a:pt x="2292" y="11369"/>
                    <a:pt x="1582" y="11772"/>
                  </a:cubicBezTo>
                  <a:cubicBezTo>
                    <a:pt x="835" y="12184"/>
                    <a:pt x="1" y="12663"/>
                    <a:pt x="1" y="13622"/>
                  </a:cubicBezTo>
                  <a:cubicBezTo>
                    <a:pt x="1" y="13737"/>
                    <a:pt x="87" y="13823"/>
                    <a:pt x="202" y="13823"/>
                  </a:cubicBezTo>
                  <a:cubicBezTo>
                    <a:pt x="307" y="13823"/>
                    <a:pt x="403" y="13737"/>
                    <a:pt x="403" y="13622"/>
                  </a:cubicBezTo>
                  <a:cubicBezTo>
                    <a:pt x="403" y="12903"/>
                    <a:pt x="1074" y="12519"/>
                    <a:pt x="1784" y="12117"/>
                  </a:cubicBezTo>
                  <a:cubicBezTo>
                    <a:pt x="2531" y="11705"/>
                    <a:pt x="3365" y="11225"/>
                    <a:pt x="3365" y="10267"/>
                  </a:cubicBezTo>
                  <a:cubicBezTo>
                    <a:pt x="3365" y="9308"/>
                    <a:pt x="2522" y="8829"/>
                    <a:pt x="1784" y="8417"/>
                  </a:cubicBezTo>
                  <a:cubicBezTo>
                    <a:pt x="1074" y="8005"/>
                    <a:pt x="403" y="7631"/>
                    <a:pt x="403" y="6912"/>
                  </a:cubicBezTo>
                  <a:cubicBezTo>
                    <a:pt x="403" y="6183"/>
                    <a:pt x="1074" y="5810"/>
                    <a:pt x="1784" y="5407"/>
                  </a:cubicBezTo>
                  <a:cubicBezTo>
                    <a:pt x="2531" y="4995"/>
                    <a:pt x="3365" y="4506"/>
                    <a:pt x="3365" y="3557"/>
                  </a:cubicBezTo>
                  <a:cubicBezTo>
                    <a:pt x="3365" y="2598"/>
                    <a:pt x="2522" y="2119"/>
                    <a:pt x="1784" y="1697"/>
                  </a:cubicBezTo>
                  <a:cubicBezTo>
                    <a:pt x="1074" y="1295"/>
                    <a:pt x="403" y="921"/>
                    <a:pt x="403" y="202"/>
                  </a:cubicBezTo>
                  <a:cubicBezTo>
                    <a:pt x="403" y="68"/>
                    <a:pt x="303" y="1"/>
                    <a:pt x="20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65"/>
            <p:cNvSpPr/>
            <p:nvPr/>
          </p:nvSpPr>
          <p:spPr>
            <a:xfrm>
              <a:off x="6265480" y="4277658"/>
              <a:ext cx="88189" cy="155497"/>
            </a:xfrm>
            <a:custGeom>
              <a:avLst/>
              <a:gdLst/>
              <a:ahLst/>
              <a:cxnLst/>
              <a:rect l="l" t="t" r="r" b="b"/>
              <a:pathLst>
                <a:path w="3366" h="5935" extrusionOk="0">
                  <a:moveTo>
                    <a:pt x="3164" y="1"/>
                  </a:moveTo>
                  <a:cubicBezTo>
                    <a:pt x="3063" y="1"/>
                    <a:pt x="2963" y="68"/>
                    <a:pt x="2963" y="202"/>
                  </a:cubicBezTo>
                  <a:cubicBezTo>
                    <a:pt x="2963" y="931"/>
                    <a:pt x="2292" y="1304"/>
                    <a:pt x="1582" y="1707"/>
                  </a:cubicBezTo>
                  <a:cubicBezTo>
                    <a:pt x="835" y="2119"/>
                    <a:pt x="1" y="2608"/>
                    <a:pt x="1" y="3557"/>
                  </a:cubicBezTo>
                  <a:cubicBezTo>
                    <a:pt x="1" y="4516"/>
                    <a:pt x="844" y="4995"/>
                    <a:pt x="1582" y="5417"/>
                  </a:cubicBezTo>
                  <a:cubicBezTo>
                    <a:pt x="1851" y="5560"/>
                    <a:pt x="2109" y="5714"/>
                    <a:pt x="2359" y="5896"/>
                  </a:cubicBezTo>
                  <a:cubicBezTo>
                    <a:pt x="2397" y="5925"/>
                    <a:pt x="2435" y="5934"/>
                    <a:pt x="2483" y="5934"/>
                  </a:cubicBezTo>
                  <a:cubicBezTo>
                    <a:pt x="2675" y="5934"/>
                    <a:pt x="2752" y="5685"/>
                    <a:pt x="2598" y="5570"/>
                  </a:cubicBezTo>
                  <a:cubicBezTo>
                    <a:pt x="2339" y="5388"/>
                    <a:pt x="2062" y="5215"/>
                    <a:pt x="1784" y="5062"/>
                  </a:cubicBezTo>
                  <a:cubicBezTo>
                    <a:pt x="1074" y="4659"/>
                    <a:pt x="403" y="4285"/>
                    <a:pt x="403" y="3557"/>
                  </a:cubicBezTo>
                  <a:cubicBezTo>
                    <a:pt x="403" y="2838"/>
                    <a:pt x="1074" y="2464"/>
                    <a:pt x="1784" y="2062"/>
                  </a:cubicBezTo>
                  <a:cubicBezTo>
                    <a:pt x="2531" y="1640"/>
                    <a:pt x="3365" y="1161"/>
                    <a:pt x="3365" y="202"/>
                  </a:cubicBezTo>
                  <a:cubicBezTo>
                    <a:pt x="3365" y="68"/>
                    <a:pt x="3264" y="1"/>
                    <a:pt x="316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65"/>
            <p:cNvSpPr/>
            <p:nvPr/>
          </p:nvSpPr>
          <p:spPr>
            <a:xfrm>
              <a:off x="6265480" y="4433600"/>
              <a:ext cx="88189" cy="206220"/>
            </a:xfrm>
            <a:custGeom>
              <a:avLst/>
              <a:gdLst/>
              <a:ahLst/>
              <a:cxnLst/>
              <a:rect l="l" t="t" r="r" b="b"/>
              <a:pathLst>
                <a:path w="3366" h="7871" extrusionOk="0">
                  <a:moveTo>
                    <a:pt x="2922" y="0"/>
                  </a:moveTo>
                  <a:cubicBezTo>
                    <a:pt x="2779" y="0"/>
                    <a:pt x="2641" y="169"/>
                    <a:pt x="2752" y="327"/>
                  </a:cubicBezTo>
                  <a:cubicBezTo>
                    <a:pt x="2895" y="509"/>
                    <a:pt x="2963" y="730"/>
                    <a:pt x="2963" y="960"/>
                  </a:cubicBezTo>
                  <a:cubicBezTo>
                    <a:pt x="2963" y="1679"/>
                    <a:pt x="2292" y="2062"/>
                    <a:pt x="1582" y="2465"/>
                  </a:cubicBezTo>
                  <a:cubicBezTo>
                    <a:pt x="835" y="2877"/>
                    <a:pt x="1" y="3356"/>
                    <a:pt x="1" y="4315"/>
                  </a:cubicBezTo>
                  <a:cubicBezTo>
                    <a:pt x="1" y="5273"/>
                    <a:pt x="844" y="5743"/>
                    <a:pt x="1582" y="6165"/>
                  </a:cubicBezTo>
                  <a:cubicBezTo>
                    <a:pt x="2292" y="6567"/>
                    <a:pt x="2963" y="6951"/>
                    <a:pt x="2963" y="7670"/>
                  </a:cubicBezTo>
                  <a:cubicBezTo>
                    <a:pt x="2963" y="7785"/>
                    <a:pt x="3058" y="7871"/>
                    <a:pt x="3164" y="7871"/>
                  </a:cubicBezTo>
                  <a:cubicBezTo>
                    <a:pt x="3279" y="7871"/>
                    <a:pt x="3365" y="7785"/>
                    <a:pt x="3365" y="7670"/>
                  </a:cubicBezTo>
                  <a:cubicBezTo>
                    <a:pt x="3365" y="6721"/>
                    <a:pt x="2522" y="6241"/>
                    <a:pt x="1784" y="5820"/>
                  </a:cubicBezTo>
                  <a:cubicBezTo>
                    <a:pt x="1074" y="5417"/>
                    <a:pt x="403" y="5043"/>
                    <a:pt x="403" y="4315"/>
                  </a:cubicBezTo>
                  <a:cubicBezTo>
                    <a:pt x="403" y="3596"/>
                    <a:pt x="1074" y="3212"/>
                    <a:pt x="1784" y="2810"/>
                  </a:cubicBezTo>
                  <a:cubicBezTo>
                    <a:pt x="2531" y="2398"/>
                    <a:pt x="3365" y="1918"/>
                    <a:pt x="3365" y="960"/>
                  </a:cubicBezTo>
                  <a:cubicBezTo>
                    <a:pt x="3365" y="644"/>
                    <a:pt x="3269" y="337"/>
                    <a:pt x="3078" y="88"/>
                  </a:cubicBezTo>
                  <a:cubicBezTo>
                    <a:pt x="3035" y="26"/>
                    <a:pt x="2978" y="0"/>
                    <a:pt x="29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65"/>
            <p:cNvSpPr/>
            <p:nvPr/>
          </p:nvSpPr>
          <p:spPr>
            <a:xfrm>
              <a:off x="6267996" y="4349498"/>
              <a:ext cx="83159" cy="10559"/>
            </a:xfrm>
            <a:custGeom>
              <a:avLst/>
              <a:gdLst/>
              <a:ahLst/>
              <a:cxnLst/>
              <a:rect l="l" t="t" r="r" b="b"/>
              <a:pathLst>
                <a:path w="3174" h="403" extrusionOk="0">
                  <a:moveTo>
                    <a:pt x="269" y="0"/>
                  </a:moveTo>
                  <a:cubicBezTo>
                    <a:pt x="1" y="0"/>
                    <a:pt x="1" y="403"/>
                    <a:pt x="269" y="403"/>
                  </a:cubicBezTo>
                  <a:lnTo>
                    <a:pt x="2905" y="403"/>
                  </a:lnTo>
                  <a:cubicBezTo>
                    <a:pt x="3173" y="403"/>
                    <a:pt x="3173" y="0"/>
                    <a:pt x="29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65"/>
            <p:cNvSpPr/>
            <p:nvPr/>
          </p:nvSpPr>
          <p:spPr>
            <a:xfrm>
              <a:off x="6263725" y="4453460"/>
              <a:ext cx="89945" cy="10585"/>
            </a:xfrm>
            <a:custGeom>
              <a:avLst/>
              <a:gdLst/>
              <a:ahLst/>
              <a:cxnLst/>
              <a:rect l="l" t="t" r="r" b="b"/>
              <a:pathLst>
                <a:path w="3433" h="404" extrusionOk="0">
                  <a:moveTo>
                    <a:pt x="269" y="1"/>
                  </a:moveTo>
                  <a:cubicBezTo>
                    <a:pt x="1" y="1"/>
                    <a:pt x="1" y="403"/>
                    <a:pt x="269" y="403"/>
                  </a:cubicBezTo>
                  <a:lnTo>
                    <a:pt x="3231" y="403"/>
                  </a:lnTo>
                  <a:cubicBezTo>
                    <a:pt x="3346" y="403"/>
                    <a:pt x="3432" y="317"/>
                    <a:pt x="3432" y="202"/>
                  </a:cubicBezTo>
                  <a:cubicBezTo>
                    <a:pt x="3432" y="87"/>
                    <a:pt x="3346" y="1"/>
                    <a:pt x="3231"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65"/>
            <p:cNvSpPr/>
            <p:nvPr/>
          </p:nvSpPr>
          <p:spPr>
            <a:xfrm>
              <a:off x="6267996" y="4381881"/>
              <a:ext cx="83159" cy="10585"/>
            </a:xfrm>
            <a:custGeom>
              <a:avLst/>
              <a:gdLst/>
              <a:ahLst/>
              <a:cxnLst/>
              <a:rect l="l" t="t" r="r" b="b"/>
              <a:pathLst>
                <a:path w="3174" h="404" extrusionOk="0">
                  <a:moveTo>
                    <a:pt x="269" y="1"/>
                  </a:moveTo>
                  <a:cubicBezTo>
                    <a:pt x="1" y="1"/>
                    <a:pt x="1" y="403"/>
                    <a:pt x="269" y="403"/>
                  </a:cubicBezTo>
                  <a:lnTo>
                    <a:pt x="2905" y="403"/>
                  </a:lnTo>
                  <a:cubicBezTo>
                    <a:pt x="3173" y="403"/>
                    <a:pt x="3173" y="1"/>
                    <a:pt x="2905"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65"/>
            <p:cNvSpPr/>
            <p:nvPr/>
          </p:nvSpPr>
          <p:spPr>
            <a:xfrm>
              <a:off x="6267996" y="4525772"/>
              <a:ext cx="83159" cy="10585"/>
            </a:xfrm>
            <a:custGeom>
              <a:avLst/>
              <a:gdLst/>
              <a:ahLst/>
              <a:cxnLst/>
              <a:rect l="l" t="t" r="r" b="b"/>
              <a:pathLst>
                <a:path w="3174" h="404" extrusionOk="0">
                  <a:moveTo>
                    <a:pt x="2914" y="1"/>
                  </a:moveTo>
                  <a:cubicBezTo>
                    <a:pt x="2911" y="1"/>
                    <a:pt x="2908" y="1"/>
                    <a:pt x="2905" y="1"/>
                  </a:cubicBezTo>
                  <a:lnTo>
                    <a:pt x="269" y="1"/>
                  </a:lnTo>
                  <a:cubicBezTo>
                    <a:pt x="1" y="1"/>
                    <a:pt x="1" y="404"/>
                    <a:pt x="269" y="404"/>
                  </a:cubicBezTo>
                  <a:lnTo>
                    <a:pt x="2905" y="404"/>
                  </a:lnTo>
                  <a:cubicBezTo>
                    <a:pt x="3170" y="394"/>
                    <a:pt x="3173" y="1"/>
                    <a:pt x="291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65"/>
            <p:cNvSpPr/>
            <p:nvPr/>
          </p:nvSpPr>
          <p:spPr>
            <a:xfrm>
              <a:off x="6267996" y="4557683"/>
              <a:ext cx="83159" cy="10585"/>
            </a:xfrm>
            <a:custGeom>
              <a:avLst/>
              <a:gdLst/>
              <a:ahLst/>
              <a:cxnLst/>
              <a:rect l="l" t="t" r="r" b="b"/>
              <a:pathLst>
                <a:path w="3174" h="404" extrusionOk="0">
                  <a:moveTo>
                    <a:pt x="269" y="0"/>
                  </a:moveTo>
                  <a:cubicBezTo>
                    <a:pt x="1" y="0"/>
                    <a:pt x="1" y="403"/>
                    <a:pt x="269" y="403"/>
                  </a:cubicBezTo>
                  <a:lnTo>
                    <a:pt x="2905" y="403"/>
                  </a:lnTo>
                  <a:cubicBezTo>
                    <a:pt x="3173" y="403"/>
                    <a:pt x="3173" y="0"/>
                    <a:pt x="290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65"/>
            <p:cNvSpPr/>
            <p:nvPr/>
          </p:nvSpPr>
          <p:spPr>
            <a:xfrm>
              <a:off x="6384271" y="4277658"/>
              <a:ext cx="88163" cy="362163"/>
            </a:xfrm>
            <a:custGeom>
              <a:avLst/>
              <a:gdLst/>
              <a:ahLst/>
              <a:cxnLst/>
              <a:rect l="l" t="t" r="r" b="b"/>
              <a:pathLst>
                <a:path w="3365" h="13823" extrusionOk="0">
                  <a:moveTo>
                    <a:pt x="202" y="1"/>
                  </a:moveTo>
                  <a:cubicBezTo>
                    <a:pt x="101" y="1"/>
                    <a:pt x="1" y="68"/>
                    <a:pt x="1" y="202"/>
                  </a:cubicBezTo>
                  <a:cubicBezTo>
                    <a:pt x="1" y="1151"/>
                    <a:pt x="834" y="1630"/>
                    <a:pt x="1582" y="2052"/>
                  </a:cubicBezTo>
                  <a:cubicBezTo>
                    <a:pt x="2291" y="2455"/>
                    <a:pt x="2962" y="2828"/>
                    <a:pt x="2962" y="3557"/>
                  </a:cubicBezTo>
                  <a:cubicBezTo>
                    <a:pt x="2962" y="4276"/>
                    <a:pt x="2291" y="4650"/>
                    <a:pt x="1582" y="5052"/>
                  </a:cubicBezTo>
                  <a:cubicBezTo>
                    <a:pt x="834" y="5474"/>
                    <a:pt x="1" y="5953"/>
                    <a:pt x="1" y="6912"/>
                  </a:cubicBezTo>
                  <a:cubicBezTo>
                    <a:pt x="1" y="7870"/>
                    <a:pt x="834" y="8340"/>
                    <a:pt x="1582" y="8762"/>
                  </a:cubicBezTo>
                  <a:cubicBezTo>
                    <a:pt x="2291" y="9164"/>
                    <a:pt x="2962" y="9548"/>
                    <a:pt x="2962" y="10267"/>
                  </a:cubicBezTo>
                  <a:cubicBezTo>
                    <a:pt x="2962" y="10986"/>
                    <a:pt x="2291" y="11369"/>
                    <a:pt x="1582" y="11772"/>
                  </a:cubicBezTo>
                  <a:cubicBezTo>
                    <a:pt x="834" y="12184"/>
                    <a:pt x="1" y="12663"/>
                    <a:pt x="1" y="13622"/>
                  </a:cubicBezTo>
                  <a:cubicBezTo>
                    <a:pt x="1" y="13737"/>
                    <a:pt x="87" y="13823"/>
                    <a:pt x="202" y="13823"/>
                  </a:cubicBezTo>
                  <a:cubicBezTo>
                    <a:pt x="307" y="13823"/>
                    <a:pt x="403" y="13737"/>
                    <a:pt x="403" y="13622"/>
                  </a:cubicBezTo>
                  <a:cubicBezTo>
                    <a:pt x="403" y="12903"/>
                    <a:pt x="1065" y="12519"/>
                    <a:pt x="1783" y="12117"/>
                  </a:cubicBezTo>
                  <a:cubicBezTo>
                    <a:pt x="2531" y="11705"/>
                    <a:pt x="3365" y="11225"/>
                    <a:pt x="3365" y="10267"/>
                  </a:cubicBezTo>
                  <a:cubicBezTo>
                    <a:pt x="3365" y="9308"/>
                    <a:pt x="2522" y="8829"/>
                    <a:pt x="1783" y="8417"/>
                  </a:cubicBezTo>
                  <a:cubicBezTo>
                    <a:pt x="1065" y="8005"/>
                    <a:pt x="403" y="7631"/>
                    <a:pt x="403" y="6912"/>
                  </a:cubicBezTo>
                  <a:cubicBezTo>
                    <a:pt x="403" y="6183"/>
                    <a:pt x="1065" y="5810"/>
                    <a:pt x="1783" y="5407"/>
                  </a:cubicBezTo>
                  <a:cubicBezTo>
                    <a:pt x="2531" y="4995"/>
                    <a:pt x="3365" y="4506"/>
                    <a:pt x="3365" y="3557"/>
                  </a:cubicBezTo>
                  <a:cubicBezTo>
                    <a:pt x="3365" y="2598"/>
                    <a:pt x="2522" y="2119"/>
                    <a:pt x="1783" y="1697"/>
                  </a:cubicBezTo>
                  <a:cubicBezTo>
                    <a:pt x="1065" y="1295"/>
                    <a:pt x="403" y="921"/>
                    <a:pt x="403" y="202"/>
                  </a:cubicBezTo>
                  <a:cubicBezTo>
                    <a:pt x="403" y="68"/>
                    <a:pt x="302" y="1"/>
                    <a:pt x="20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65"/>
            <p:cNvSpPr/>
            <p:nvPr/>
          </p:nvSpPr>
          <p:spPr>
            <a:xfrm>
              <a:off x="6403371" y="4277920"/>
              <a:ext cx="69063" cy="66076"/>
            </a:xfrm>
            <a:custGeom>
              <a:avLst/>
              <a:gdLst/>
              <a:ahLst/>
              <a:cxnLst/>
              <a:rect l="l" t="t" r="r" b="b"/>
              <a:pathLst>
                <a:path w="2636" h="2522" extrusionOk="0">
                  <a:moveTo>
                    <a:pt x="2435" y="0"/>
                  </a:moveTo>
                  <a:cubicBezTo>
                    <a:pt x="2334" y="0"/>
                    <a:pt x="2233" y="67"/>
                    <a:pt x="2233" y="202"/>
                  </a:cubicBezTo>
                  <a:cubicBezTo>
                    <a:pt x="2233" y="921"/>
                    <a:pt x="1562" y="1304"/>
                    <a:pt x="853" y="1707"/>
                  </a:cubicBezTo>
                  <a:cubicBezTo>
                    <a:pt x="604" y="1841"/>
                    <a:pt x="355" y="1994"/>
                    <a:pt x="115" y="2157"/>
                  </a:cubicBezTo>
                  <a:cubicBezTo>
                    <a:pt x="19" y="2224"/>
                    <a:pt x="0" y="2349"/>
                    <a:pt x="58" y="2435"/>
                  </a:cubicBezTo>
                  <a:cubicBezTo>
                    <a:pt x="96" y="2493"/>
                    <a:pt x="163" y="2521"/>
                    <a:pt x="230" y="2521"/>
                  </a:cubicBezTo>
                  <a:cubicBezTo>
                    <a:pt x="268" y="2521"/>
                    <a:pt x="307" y="2512"/>
                    <a:pt x="345" y="2483"/>
                  </a:cubicBezTo>
                  <a:cubicBezTo>
                    <a:pt x="556" y="2330"/>
                    <a:pt x="815" y="2195"/>
                    <a:pt x="1054" y="2052"/>
                  </a:cubicBezTo>
                  <a:cubicBezTo>
                    <a:pt x="1802" y="1639"/>
                    <a:pt x="2636" y="1160"/>
                    <a:pt x="2636" y="202"/>
                  </a:cubicBezTo>
                  <a:cubicBezTo>
                    <a:pt x="2636" y="67"/>
                    <a:pt x="2535" y="0"/>
                    <a:pt x="243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65"/>
            <p:cNvSpPr/>
            <p:nvPr/>
          </p:nvSpPr>
          <p:spPr>
            <a:xfrm>
              <a:off x="6384271" y="4344835"/>
              <a:ext cx="88425" cy="294986"/>
            </a:xfrm>
            <a:custGeom>
              <a:avLst/>
              <a:gdLst/>
              <a:ahLst/>
              <a:cxnLst/>
              <a:rect l="l" t="t" r="r" b="b"/>
              <a:pathLst>
                <a:path w="3375" h="11259" extrusionOk="0">
                  <a:moveTo>
                    <a:pt x="471" y="1"/>
                  </a:moveTo>
                  <a:cubicBezTo>
                    <a:pt x="413" y="1"/>
                    <a:pt x="355" y="27"/>
                    <a:pt x="317" y="82"/>
                  </a:cubicBezTo>
                  <a:cubicBezTo>
                    <a:pt x="106" y="341"/>
                    <a:pt x="1" y="657"/>
                    <a:pt x="1" y="993"/>
                  </a:cubicBezTo>
                  <a:cubicBezTo>
                    <a:pt x="1" y="1942"/>
                    <a:pt x="844" y="2421"/>
                    <a:pt x="1582" y="2843"/>
                  </a:cubicBezTo>
                  <a:cubicBezTo>
                    <a:pt x="2291" y="3246"/>
                    <a:pt x="2962" y="3619"/>
                    <a:pt x="2962" y="4348"/>
                  </a:cubicBezTo>
                  <a:cubicBezTo>
                    <a:pt x="2962" y="5067"/>
                    <a:pt x="2291" y="5450"/>
                    <a:pt x="1582" y="5853"/>
                  </a:cubicBezTo>
                  <a:cubicBezTo>
                    <a:pt x="834" y="6265"/>
                    <a:pt x="1" y="6744"/>
                    <a:pt x="1" y="7703"/>
                  </a:cubicBezTo>
                  <a:cubicBezTo>
                    <a:pt x="1" y="8661"/>
                    <a:pt x="844" y="9131"/>
                    <a:pt x="1582" y="9553"/>
                  </a:cubicBezTo>
                  <a:cubicBezTo>
                    <a:pt x="2291" y="9955"/>
                    <a:pt x="2962" y="10339"/>
                    <a:pt x="2962" y="11058"/>
                  </a:cubicBezTo>
                  <a:cubicBezTo>
                    <a:pt x="2962" y="11173"/>
                    <a:pt x="3058" y="11259"/>
                    <a:pt x="3164" y="11259"/>
                  </a:cubicBezTo>
                  <a:cubicBezTo>
                    <a:pt x="3279" y="11259"/>
                    <a:pt x="3365" y="11173"/>
                    <a:pt x="3375" y="11058"/>
                  </a:cubicBezTo>
                  <a:cubicBezTo>
                    <a:pt x="3375" y="10109"/>
                    <a:pt x="2531" y="9629"/>
                    <a:pt x="1783" y="9208"/>
                  </a:cubicBezTo>
                  <a:cubicBezTo>
                    <a:pt x="1074" y="8805"/>
                    <a:pt x="403" y="8431"/>
                    <a:pt x="403" y="7703"/>
                  </a:cubicBezTo>
                  <a:cubicBezTo>
                    <a:pt x="403" y="6984"/>
                    <a:pt x="1074" y="6600"/>
                    <a:pt x="1783" y="6198"/>
                  </a:cubicBezTo>
                  <a:cubicBezTo>
                    <a:pt x="2531" y="5786"/>
                    <a:pt x="3375" y="5306"/>
                    <a:pt x="3375" y="4348"/>
                  </a:cubicBezTo>
                  <a:cubicBezTo>
                    <a:pt x="3375" y="3389"/>
                    <a:pt x="2531" y="2920"/>
                    <a:pt x="1783" y="2498"/>
                  </a:cubicBezTo>
                  <a:cubicBezTo>
                    <a:pt x="1074" y="2095"/>
                    <a:pt x="403" y="1712"/>
                    <a:pt x="403" y="993"/>
                  </a:cubicBezTo>
                  <a:cubicBezTo>
                    <a:pt x="403" y="753"/>
                    <a:pt x="489" y="523"/>
                    <a:pt x="633" y="332"/>
                  </a:cubicBezTo>
                  <a:cubicBezTo>
                    <a:pt x="700" y="245"/>
                    <a:pt x="691" y="111"/>
                    <a:pt x="595" y="44"/>
                  </a:cubicBezTo>
                  <a:cubicBezTo>
                    <a:pt x="558" y="15"/>
                    <a:pt x="514" y="1"/>
                    <a:pt x="47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65"/>
            <p:cNvSpPr/>
            <p:nvPr/>
          </p:nvSpPr>
          <p:spPr>
            <a:xfrm>
              <a:off x="6382516" y="4364563"/>
              <a:ext cx="91700" cy="10559"/>
            </a:xfrm>
            <a:custGeom>
              <a:avLst/>
              <a:gdLst/>
              <a:ahLst/>
              <a:cxnLst/>
              <a:rect l="l" t="t" r="r" b="b"/>
              <a:pathLst>
                <a:path w="3500" h="403" extrusionOk="0">
                  <a:moveTo>
                    <a:pt x="269" y="0"/>
                  </a:moveTo>
                  <a:cubicBezTo>
                    <a:pt x="0" y="0"/>
                    <a:pt x="0" y="403"/>
                    <a:pt x="269" y="403"/>
                  </a:cubicBezTo>
                  <a:lnTo>
                    <a:pt x="3231" y="403"/>
                  </a:lnTo>
                  <a:cubicBezTo>
                    <a:pt x="3499" y="403"/>
                    <a:pt x="3499" y="0"/>
                    <a:pt x="3231"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65"/>
            <p:cNvSpPr/>
            <p:nvPr/>
          </p:nvSpPr>
          <p:spPr>
            <a:xfrm>
              <a:off x="6382516" y="4541361"/>
              <a:ext cx="91700" cy="10559"/>
            </a:xfrm>
            <a:custGeom>
              <a:avLst/>
              <a:gdLst/>
              <a:ahLst/>
              <a:cxnLst/>
              <a:rect l="l" t="t" r="r" b="b"/>
              <a:pathLst>
                <a:path w="3500" h="403" extrusionOk="0">
                  <a:moveTo>
                    <a:pt x="269" y="0"/>
                  </a:moveTo>
                  <a:cubicBezTo>
                    <a:pt x="0" y="0"/>
                    <a:pt x="0" y="403"/>
                    <a:pt x="269" y="403"/>
                  </a:cubicBezTo>
                  <a:lnTo>
                    <a:pt x="3231" y="403"/>
                  </a:lnTo>
                  <a:cubicBezTo>
                    <a:pt x="3499" y="403"/>
                    <a:pt x="3499" y="0"/>
                    <a:pt x="3231" y="0"/>
                  </a:cubicBezTo>
                  <a:close/>
                </a:path>
              </a:pathLst>
            </a:custGeom>
            <a:solidFill>
              <a:srgbClr val="B8C3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65"/>
            <p:cNvSpPr/>
            <p:nvPr/>
          </p:nvSpPr>
          <p:spPr>
            <a:xfrm>
              <a:off x="6386524" y="4437399"/>
              <a:ext cx="81665" cy="10585"/>
            </a:xfrm>
            <a:custGeom>
              <a:avLst/>
              <a:gdLst/>
              <a:ahLst/>
              <a:cxnLst/>
              <a:rect l="l" t="t" r="r" b="b"/>
              <a:pathLst>
                <a:path w="3117" h="404" extrusionOk="0">
                  <a:moveTo>
                    <a:pt x="269" y="0"/>
                  </a:moveTo>
                  <a:cubicBezTo>
                    <a:pt x="1" y="0"/>
                    <a:pt x="1" y="403"/>
                    <a:pt x="269" y="403"/>
                  </a:cubicBezTo>
                  <a:lnTo>
                    <a:pt x="2915" y="403"/>
                  </a:lnTo>
                  <a:cubicBezTo>
                    <a:pt x="2920" y="403"/>
                    <a:pt x="2925" y="403"/>
                    <a:pt x="2931" y="403"/>
                  </a:cubicBezTo>
                  <a:cubicBezTo>
                    <a:pt x="3038" y="403"/>
                    <a:pt x="3116" y="311"/>
                    <a:pt x="3116" y="201"/>
                  </a:cubicBezTo>
                  <a:cubicBezTo>
                    <a:pt x="3116" y="96"/>
                    <a:pt x="3030" y="0"/>
                    <a:pt x="291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65"/>
            <p:cNvSpPr/>
            <p:nvPr/>
          </p:nvSpPr>
          <p:spPr>
            <a:xfrm>
              <a:off x="6386524" y="4469782"/>
              <a:ext cx="83421" cy="10585"/>
            </a:xfrm>
            <a:custGeom>
              <a:avLst/>
              <a:gdLst/>
              <a:ahLst/>
              <a:cxnLst/>
              <a:rect l="l" t="t" r="r" b="b"/>
              <a:pathLst>
                <a:path w="3184" h="404" extrusionOk="0">
                  <a:moveTo>
                    <a:pt x="269" y="1"/>
                  </a:moveTo>
                  <a:cubicBezTo>
                    <a:pt x="1" y="1"/>
                    <a:pt x="1" y="403"/>
                    <a:pt x="269" y="403"/>
                  </a:cubicBezTo>
                  <a:lnTo>
                    <a:pt x="2915" y="403"/>
                  </a:lnTo>
                  <a:cubicBezTo>
                    <a:pt x="3183" y="403"/>
                    <a:pt x="3183" y="1"/>
                    <a:pt x="291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2" name="Google Shape;9662;p65"/>
          <p:cNvGrpSpPr/>
          <p:nvPr/>
        </p:nvGrpSpPr>
        <p:grpSpPr>
          <a:xfrm>
            <a:off x="7987790" y="3804695"/>
            <a:ext cx="336303" cy="362005"/>
            <a:chOff x="7987790" y="3804695"/>
            <a:chExt cx="336303" cy="362005"/>
          </a:xfrm>
        </p:grpSpPr>
        <p:sp>
          <p:nvSpPr>
            <p:cNvPr id="9663" name="Google Shape;9663;p65"/>
            <p:cNvSpPr/>
            <p:nvPr/>
          </p:nvSpPr>
          <p:spPr>
            <a:xfrm>
              <a:off x="8053080" y="3851489"/>
              <a:ext cx="218010" cy="208080"/>
            </a:xfrm>
            <a:custGeom>
              <a:avLst/>
              <a:gdLst/>
              <a:ahLst/>
              <a:cxnLst/>
              <a:rect l="l" t="t" r="r" b="b"/>
              <a:pathLst>
                <a:path w="8321" h="7942" extrusionOk="0">
                  <a:moveTo>
                    <a:pt x="1247" y="0"/>
                  </a:moveTo>
                  <a:cubicBezTo>
                    <a:pt x="556" y="0"/>
                    <a:pt x="0" y="556"/>
                    <a:pt x="0" y="1237"/>
                  </a:cubicBezTo>
                  <a:cubicBezTo>
                    <a:pt x="0" y="1927"/>
                    <a:pt x="556" y="2483"/>
                    <a:pt x="1247" y="2483"/>
                  </a:cubicBezTo>
                  <a:cubicBezTo>
                    <a:pt x="796" y="2483"/>
                    <a:pt x="384" y="2723"/>
                    <a:pt x="163" y="3106"/>
                  </a:cubicBezTo>
                  <a:cubicBezTo>
                    <a:pt x="317" y="3624"/>
                    <a:pt x="422" y="4161"/>
                    <a:pt x="489" y="4707"/>
                  </a:cubicBezTo>
                  <a:cubicBezTo>
                    <a:pt x="689" y="4861"/>
                    <a:pt x="940" y="4955"/>
                    <a:pt x="1194" y="4965"/>
                  </a:cubicBezTo>
                  <a:lnTo>
                    <a:pt x="1194" y="4965"/>
                  </a:lnTo>
                  <a:cubicBezTo>
                    <a:pt x="959" y="4965"/>
                    <a:pt x="727" y="5041"/>
                    <a:pt x="537" y="5177"/>
                  </a:cubicBezTo>
                  <a:cubicBezTo>
                    <a:pt x="595" y="5867"/>
                    <a:pt x="604" y="6566"/>
                    <a:pt x="585" y="7257"/>
                  </a:cubicBezTo>
                  <a:cubicBezTo>
                    <a:pt x="590" y="7728"/>
                    <a:pt x="2579" y="7942"/>
                    <a:pt x="4497" y="7942"/>
                  </a:cubicBezTo>
                  <a:cubicBezTo>
                    <a:pt x="6248" y="7942"/>
                    <a:pt x="7941" y="7763"/>
                    <a:pt x="8014" y="7439"/>
                  </a:cubicBezTo>
                  <a:cubicBezTo>
                    <a:pt x="8138" y="7247"/>
                    <a:pt x="8234" y="6902"/>
                    <a:pt x="8321" y="6547"/>
                  </a:cubicBezTo>
                  <a:lnTo>
                    <a:pt x="8043" y="5570"/>
                  </a:lnTo>
                  <a:cubicBezTo>
                    <a:pt x="8158" y="5387"/>
                    <a:pt x="8206" y="5177"/>
                    <a:pt x="8206" y="4966"/>
                  </a:cubicBezTo>
                  <a:cubicBezTo>
                    <a:pt x="8206" y="4276"/>
                    <a:pt x="7650" y="3720"/>
                    <a:pt x="6969" y="3720"/>
                  </a:cubicBezTo>
                  <a:cubicBezTo>
                    <a:pt x="7650" y="3720"/>
                    <a:pt x="8206" y="3164"/>
                    <a:pt x="8206" y="2483"/>
                  </a:cubicBezTo>
                  <a:cubicBezTo>
                    <a:pt x="8206" y="1793"/>
                    <a:pt x="7650" y="1237"/>
                    <a:pt x="6969" y="1237"/>
                  </a:cubicBezTo>
                  <a:lnTo>
                    <a:pt x="5905" y="1333"/>
                  </a:lnTo>
                  <a:lnTo>
                    <a:pt x="3714" y="1370"/>
                  </a:lnTo>
                  <a:lnTo>
                    <a:pt x="3714" y="1370"/>
                  </a:lnTo>
                  <a:cubicBezTo>
                    <a:pt x="4302" y="1350"/>
                    <a:pt x="4868" y="910"/>
                    <a:pt x="5177" y="451"/>
                  </a:cubicBezTo>
                  <a:lnTo>
                    <a:pt x="124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65"/>
            <p:cNvSpPr/>
            <p:nvPr/>
          </p:nvSpPr>
          <p:spPr>
            <a:xfrm>
              <a:off x="8057534" y="3969939"/>
              <a:ext cx="179575" cy="21196"/>
            </a:xfrm>
            <a:custGeom>
              <a:avLst/>
              <a:gdLst/>
              <a:ahLst/>
              <a:cxnLst/>
              <a:rect l="l" t="t" r="r" b="b"/>
              <a:pathLst>
                <a:path w="6854" h="809" extrusionOk="0">
                  <a:moveTo>
                    <a:pt x="307" y="0"/>
                  </a:moveTo>
                  <a:cubicBezTo>
                    <a:pt x="130" y="0"/>
                    <a:pt x="1" y="249"/>
                    <a:pt x="185" y="387"/>
                  </a:cubicBezTo>
                  <a:cubicBezTo>
                    <a:pt x="434" y="579"/>
                    <a:pt x="741" y="684"/>
                    <a:pt x="1057" y="684"/>
                  </a:cubicBezTo>
                  <a:cubicBezTo>
                    <a:pt x="1958" y="771"/>
                    <a:pt x="2879" y="809"/>
                    <a:pt x="3799" y="809"/>
                  </a:cubicBezTo>
                  <a:cubicBezTo>
                    <a:pt x="4729" y="809"/>
                    <a:pt x="5658" y="771"/>
                    <a:pt x="6598" y="675"/>
                  </a:cubicBezTo>
                  <a:cubicBezTo>
                    <a:pt x="6853" y="637"/>
                    <a:pt x="6819" y="262"/>
                    <a:pt x="6569" y="262"/>
                  </a:cubicBezTo>
                  <a:cubicBezTo>
                    <a:pt x="6566" y="262"/>
                    <a:pt x="6563" y="262"/>
                    <a:pt x="6559" y="263"/>
                  </a:cubicBezTo>
                  <a:cubicBezTo>
                    <a:pt x="5649" y="344"/>
                    <a:pt x="4736" y="385"/>
                    <a:pt x="3823" y="385"/>
                  </a:cubicBezTo>
                  <a:cubicBezTo>
                    <a:pt x="2910" y="385"/>
                    <a:pt x="1997" y="344"/>
                    <a:pt x="1086" y="263"/>
                  </a:cubicBezTo>
                  <a:lnTo>
                    <a:pt x="1067" y="263"/>
                  </a:lnTo>
                  <a:cubicBezTo>
                    <a:pt x="847" y="263"/>
                    <a:pt x="626" y="186"/>
                    <a:pt x="444" y="52"/>
                  </a:cubicBezTo>
                  <a:cubicBezTo>
                    <a:pt x="398" y="15"/>
                    <a:pt x="351" y="0"/>
                    <a:pt x="307"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65"/>
            <p:cNvSpPr/>
            <p:nvPr/>
          </p:nvSpPr>
          <p:spPr>
            <a:xfrm>
              <a:off x="8050329" y="3909312"/>
              <a:ext cx="187330" cy="27589"/>
            </a:xfrm>
            <a:custGeom>
              <a:avLst/>
              <a:gdLst/>
              <a:ahLst/>
              <a:cxnLst/>
              <a:rect l="l" t="t" r="r" b="b"/>
              <a:pathLst>
                <a:path w="7150" h="1053" extrusionOk="0">
                  <a:moveTo>
                    <a:pt x="6855" y="0"/>
                  </a:moveTo>
                  <a:cubicBezTo>
                    <a:pt x="6837" y="0"/>
                    <a:pt x="6817" y="3"/>
                    <a:pt x="6796" y="8"/>
                  </a:cubicBezTo>
                  <a:cubicBezTo>
                    <a:pt x="6015" y="195"/>
                    <a:pt x="5181" y="288"/>
                    <a:pt x="4282" y="288"/>
                  </a:cubicBezTo>
                  <a:cubicBezTo>
                    <a:pt x="3384" y="288"/>
                    <a:pt x="2420" y="195"/>
                    <a:pt x="1380" y="8"/>
                  </a:cubicBezTo>
                  <a:lnTo>
                    <a:pt x="1342" y="8"/>
                  </a:lnTo>
                  <a:cubicBezTo>
                    <a:pt x="824" y="8"/>
                    <a:pt x="345" y="286"/>
                    <a:pt x="86" y="736"/>
                  </a:cubicBezTo>
                  <a:cubicBezTo>
                    <a:pt x="0" y="870"/>
                    <a:pt x="105" y="1052"/>
                    <a:pt x="268" y="1052"/>
                  </a:cubicBezTo>
                  <a:cubicBezTo>
                    <a:pt x="345" y="1043"/>
                    <a:pt x="412" y="1005"/>
                    <a:pt x="451" y="928"/>
                  </a:cubicBezTo>
                  <a:cubicBezTo>
                    <a:pt x="623" y="621"/>
                    <a:pt x="959" y="420"/>
                    <a:pt x="1323" y="410"/>
                  </a:cubicBezTo>
                  <a:cubicBezTo>
                    <a:pt x="2375" y="606"/>
                    <a:pt x="3357" y="701"/>
                    <a:pt x="4277" y="701"/>
                  </a:cubicBezTo>
                  <a:cubicBezTo>
                    <a:pt x="5209" y="701"/>
                    <a:pt x="6077" y="603"/>
                    <a:pt x="6892" y="410"/>
                  </a:cubicBezTo>
                  <a:cubicBezTo>
                    <a:pt x="7149" y="357"/>
                    <a:pt x="7086" y="0"/>
                    <a:pt x="6855"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65"/>
            <p:cNvSpPr/>
            <p:nvPr/>
          </p:nvSpPr>
          <p:spPr>
            <a:xfrm>
              <a:off x="8083367" y="3946568"/>
              <a:ext cx="178946" cy="18209"/>
            </a:xfrm>
            <a:custGeom>
              <a:avLst/>
              <a:gdLst/>
              <a:ahLst/>
              <a:cxnLst/>
              <a:rect l="l" t="t" r="r" b="b"/>
              <a:pathLst>
                <a:path w="6830" h="695" extrusionOk="0">
                  <a:moveTo>
                    <a:pt x="296" y="0"/>
                  </a:moveTo>
                  <a:cubicBezTo>
                    <a:pt x="54" y="0"/>
                    <a:pt x="0" y="371"/>
                    <a:pt x="263" y="416"/>
                  </a:cubicBezTo>
                  <a:cubicBezTo>
                    <a:pt x="1183" y="589"/>
                    <a:pt x="2115" y="675"/>
                    <a:pt x="3048" y="675"/>
                  </a:cubicBezTo>
                  <a:cubicBezTo>
                    <a:pt x="3980" y="675"/>
                    <a:pt x="4912" y="589"/>
                    <a:pt x="5832" y="416"/>
                  </a:cubicBezTo>
                  <a:cubicBezTo>
                    <a:pt x="6053" y="426"/>
                    <a:pt x="6273" y="503"/>
                    <a:pt x="6455" y="647"/>
                  </a:cubicBezTo>
                  <a:cubicBezTo>
                    <a:pt x="6494" y="675"/>
                    <a:pt x="6542" y="694"/>
                    <a:pt x="6589" y="694"/>
                  </a:cubicBezTo>
                  <a:cubicBezTo>
                    <a:pt x="6647" y="694"/>
                    <a:pt x="6714" y="666"/>
                    <a:pt x="6752" y="618"/>
                  </a:cubicBezTo>
                  <a:cubicBezTo>
                    <a:pt x="6829" y="522"/>
                    <a:pt x="6810" y="397"/>
                    <a:pt x="6714" y="321"/>
                  </a:cubicBezTo>
                  <a:cubicBezTo>
                    <a:pt x="6455" y="119"/>
                    <a:pt x="6139" y="4"/>
                    <a:pt x="5813" y="4"/>
                  </a:cubicBezTo>
                  <a:lnTo>
                    <a:pt x="5775" y="4"/>
                  </a:lnTo>
                  <a:cubicBezTo>
                    <a:pt x="4878" y="172"/>
                    <a:pt x="3970" y="256"/>
                    <a:pt x="3061" y="256"/>
                  </a:cubicBezTo>
                  <a:cubicBezTo>
                    <a:pt x="2151" y="256"/>
                    <a:pt x="1241" y="172"/>
                    <a:pt x="340" y="4"/>
                  </a:cubicBezTo>
                  <a:cubicBezTo>
                    <a:pt x="325" y="2"/>
                    <a:pt x="310" y="0"/>
                    <a:pt x="296"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65"/>
            <p:cNvSpPr/>
            <p:nvPr/>
          </p:nvSpPr>
          <p:spPr>
            <a:xfrm>
              <a:off x="8082188" y="3881173"/>
              <a:ext cx="178867" cy="18052"/>
            </a:xfrm>
            <a:custGeom>
              <a:avLst/>
              <a:gdLst/>
              <a:ahLst/>
              <a:cxnLst/>
              <a:rect l="l" t="t" r="r" b="b"/>
              <a:pathLst>
                <a:path w="6827" h="689" extrusionOk="0">
                  <a:moveTo>
                    <a:pt x="5795" y="1"/>
                  </a:moveTo>
                  <a:cubicBezTo>
                    <a:pt x="5789" y="1"/>
                    <a:pt x="5781" y="3"/>
                    <a:pt x="5772" y="8"/>
                  </a:cubicBezTo>
                  <a:cubicBezTo>
                    <a:pt x="4876" y="176"/>
                    <a:pt x="3967" y="260"/>
                    <a:pt x="3059" y="260"/>
                  </a:cubicBezTo>
                  <a:cubicBezTo>
                    <a:pt x="2151" y="260"/>
                    <a:pt x="1243" y="176"/>
                    <a:pt x="346" y="8"/>
                  </a:cubicBezTo>
                  <a:cubicBezTo>
                    <a:pt x="328" y="4"/>
                    <a:pt x="311" y="3"/>
                    <a:pt x="295" y="3"/>
                  </a:cubicBezTo>
                  <a:cubicBezTo>
                    <a:pt x="59" y="3"/>
                    <a:pt x="0" y="367"/>
                    <a:pt x="260" y="420"/>
                  </a:cubicBezTo>
                  <a:cubicBezTo>
                    <a:pt x="1180" y="593"/>
                    <a:pt x="2113" y="679"/>
                    <a:pt x="3045" y="679"/>
                  </a:cubicBezTo>
                  <a:cubicBezTo>
                    <a:pt x="3977" y="679"/>
                    <a:pt x="4909" y="593"/>
                    <a:pt x="5829" y="420"/>
                  </a:cubicBezTo>
                  <a:cubicBezTo>
                    <a:pt x="6059" y="420"/>
                    <a:pt x="6280" y="497"/>
                    <a:pt x="6452" y="641"/>
                  </a:cubicBezTo>
                  <a:cubicBezTo>
                    <a:pt x="6491" y="670"/>
                    <a:pt x="6539" y="689"/>
                    <a:pt x="6587" y="689"/>
                  </a:cubicBezTo>
                  <a:cubicBezTo>
                    <a:pt x="6644" y="689"/>
                    <a:pt x="6711" y="660"/>
                    <a:pt x="6749" y="622"/>
                  </a:cubicBezTo>
                  <a:cubicBezTo>
                    <a:pt x="6826" y="526"/>
                    <a:pt x="6807" y="392"/>
                    <a:pt x="6721" y="324"/>
                  </a:cubicBezTo>
                  <a:cubicBezTo>
                    <a:pt x="6462" y="114"/>
                    <a:pt x="6136" y="8"/>
                    <a:pt x="5810" y="8"/>
                  </a:cubicBezTo>
                  <a:cubicBezTo>
                    <a:pt x="5805" y="3"/>
                    <a:pt x="5801" y="1"/>
                    <a:pt x="5795"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65"/>
            <p:cNvSpPr/>
            <p:nvPr/>
          </p:nvSpPr>
          <p:spPr>
            <a:xfrm>
              <a:off x="8083970" y="3999492"/>
              <a:ext cx="183610" cy="28322"/>
            </a:xfrm>
            <a:custGeom>
              <a:avLst/>
              <a:gdLst/>
              <a:ahLst/>
              <a:cxnLst/>
              <a:rect l="l" t="t" r="r" b="b"/>
              <a:pathLst>
                <a:path w="7008" h="1081" extrusionOk="0">
                  <a:moveTo>
                    <a:pt x="6702" y="0"/>
                  </a:moveTo>
                  <a:cubicBezTo>
                    <a:pt x="6649" y="0"/>
                    <a:pt x="6595" y="22"/>
                    <a:pt x="6547" y="74"/>
                  </a:cubicBezTo>
                  <a:cubicBezTo>
                    <a:pt x="6356" y="285"/>
                    <a:pt x="6078" y="400"/>
                    <a:pt x="5790" y="400"/>
                  </a:cubicBezTo>
                  <a:lnTo>
                    <a:pt x="5752" y="400"/>
                  </a:lnTo>
                  <a:cubicBezTo>
                    <a:pt x="4894" y="568"/>
                    <a:pt x="4022" y="651"/>
                    <a:pt x="3121" y="651"/>
                  </a:cubicBezTo>
                  <a:cubicBezTo>
                    <a:pt x="2219" y="651"/>
                    <a:pt x="1290" y="568"/>
                    <a:pt x="317" y="400"/>
                  </a:cubicBezTo>
                  <a:cubicBezTo>
                    <a:pt x="307" y="399"/>
                    <a:pt x="298" y="398"/>
                    <a:pt x="290" y="398"/>
                  </a:cubicBezTo>
                  <a:cubicBezTo>
                    <a:pt x="54" y="398"/>
                    <a:pt x="0" y="757"/>
                    <a:pt x="250" y="822"/>
                  </a:cubicBezTo>
                  <a:cubicBezTo>
                    <a:pt x="1199" y="985"/>
                    <a:pt x="2157" y="1071"/>
                    <a:pt x="3125" y="1080"/>
                  </a:cubicBezTo>
                  <a:cubicBezTo>
                    <a:pt x="4026" y="1080"/>
                    <a:pt x="4927" y="994"/>
                    <a:pt x="5819" y="822"/>
                  </a:cubicBezTo>
                  <a:cubicBezTo>
                    <a:pt x="6212" y="822"/>
                    <a:pt x="6595" y="649"/>
                    <a:pt x="6864" y="361"/>
                  </a:cubicBezTo>
                  <a:cubicBezTo>
                    <a:pt x="7008" y="203"/>
                    <a:pt x="6864" y="0"/>
                    <a:pt x="67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65"/>
            <p:cNvSpPr/>
            <p:nvPr/>
          </p:nvSpPr>
          <p:spPr>
            <a:xfrm>
              <a:off x="8059106" y="3851489"/>
              <a:ext cx="129611" cy="29554"/>
            </a:xfrm>
            <a:custGeom>
              <a:avLst/>
              <a:gdLst/>
              <a:ahLst/>
              <a:cxnLst/>
              <a:rect l="l" t="t" r="r" b="b"/>
              <a:pathLst>
                <a:path w="4947" h="1128" extrusionOk="0">
                  <a:moveTo>
                    <a:pt x="1007" y="0"/>
                  </a:moveTo>
                  <a:cubicBezTo>
                    <a:pt x="604" y="0"/>
                    <a:pt x="231" y="192"/>
                    <a:pt x="1" y="518"/>
                  </a:cubicBezTo>
                  <a:cubicBezTo>
                    <a:pt x="166" y="459"/>
                    <a:pt x="340" y="429"/>
                    <a:pt x="513" y="429"/>
                  </a:cubicBezTo>
                  <a:cubicBezTo>
                    <a:pt x="731" y="429"/>
                    <a:pt x="948" y="475"/>
                    <a:pt x="1151" y="566"/>
                  </a:cubicBezTo>
                  <a:cubicBezTo>
                    <a:pt x="1959" y="939"/>
                    <a:pt x="2840" y="1128"/>
                    <a:pt x="3728" y="1128"/>
                  </a:cubicBezTo>
                  <a:cubicBezTo>
                    <a:pt x="3914" y="1128"/>
                    <a:pt x="4100" y="1119"/>
                    <a:pt x="4285" y="1103"/>
                  </a:cubicBezTo>
                  <a:cubicBezTo>
                    <a:pt x="4534" y="921"/>
                    <a:pt x="4764" y="700"/>
                    <a:pt x="4947" y="451"/>
                  </a:cubicBezTo>
                  <a:lnTo>
                    <a:pt x="1007" y="0"/>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65"/>
            <p:cNvSpPr/>
            <p:nvPr/>
          </p:nvSpPr>
          <p:spPr>
            <a:xfrm>
              <a:off x="7987790" y="3804695"/>
              <a:ext cx="336041" cy="362005"/>
            </a:xfrm>
            <a:custGeom>
              <a:avLst/>
              <a:gdLst/>
              <a:ahLst/>
              <a:cxnLst/>
              <a:rect l="l" t="t" r="r" b="b"/>
              <a:pathLst>
                <a:path w="12826" h="13817" extrusionOk="0">
                  <a:moveTo>
                    <a:pt x="3227" y="0"/>
                  </a:moveTo>
                  <a:cubicBezTo>
                    <a:pt x="2827" y="0"/>
                    <a:pt x="2426" y="75"/>
                    <a:pt x="2042" y="224"/>
                  </a:cubicBezTo>
                  <a:cubicBezTo>
                    <a:pt x="1266" y="531"/>
                    <a:pt x="633" y="1144"/>
                    <a:pt x="307" y="1921"/>
                  </a:cubicBezTo>
                  <a:lnTo>
                    <a:pt x="259" y="2045"/>
                  </a:lnTo>
                  <a:cubicBezTo>
                    <a:pt x="0" y="2745"/>
                    <a:pt x="87" y="3512"/>
                    <a:pt x="480" y="4144"/>
                  </a:cubicBezTo>
                  <a:cubicBezTo>
                    <a:pt x="786" y="4643"/>
                    <a:pt x="1007" y="5199"/>
                    <a:pt x="1131" y="5774"/>
                  </a:cubicBezTo>
                  <a:lnTo>
                    <a:pt x="1313" y="6752"/>
                  </a:lnTo>
                  <a:cubicBezTo>
                    <a:pt x="1476" y="8170"/>
                    <a:pt x="1381" y="9761"/>
                    <a:pt x="1246" y="11151"/>
                  </a:cubicBezTo>
                  <a:cubicBezTo>
                    <a:pt x="1198" y="11611"/>
                    <a:pt x="1534" y="12024"/>
                    <a:pt x="2004" y="12072"/>
                  </a:cubicBezTo>
                  <a:cubicBezTo>
                    <a:pt x="2028" y="12074"/>
                    <a:pt x="2051" y="12075"/>
                    <a:pt x="2075" y="12075"/>
                  </a:cubicBezTo>
                  <a:cubicBezTo>
                    <a:pt x="2506" y="12075"/>
                    <a:pt x="2878" y="11750"/>
                    <a:pt x="2924" y="11314"/>
                  </a:cubicBezTo>
                  <a:cubicBezTo>
                    <a:pt x="3096" y="9531"/>
                    <a:pt x="3125" y="8132"/>
                    <a:pt x="3020" y="6924"/>
                  </a:cubicBezTo>
                  <a:cubicBezTo>
                    <a:pt x="2885" y="5391"/>
                    <a:pt x="2521" y="4192"/>
                    <a:pt x="1917" y="3234"/>
                  </a:cubicBezTo>
                  <a:cubicBezTo>
                    <a:pt x="1802" y="3052"/>
                    <a:pt x="1774" y="2831"/>
                    <a:pt x="1841" y="2630"/>
                  </a:cubicBezTo>
                  <a:cubicBezTo>
                    <a:pt x="1850" y="2611"/>
                    <a:pt x="1860" y="2582"/>
                    <a:pt x="1869" y="2563"/>
                  </a:cubicBezTo>
                  <a:cubicBezTo>
                    <a:pt x="2023" y="2208"/>
                    <a:pt x="2310" y="1930"/>
                    <a:pt x="2675" y="1786"/>
                  </a:cubicBezTo>
                  <a:cubicBezTo>
                    <a:pt x="2855" y="1714"/>
                    <a:pt x="3046" y="1678"/>
                    <a:pt x="3238" y="1678"/>
                  </a:cubicBezTo>
                  <a:cubicBezTo>
                    <a:pt x="3453" y="1678"/>
                    <a:pt x="3670" y="1724"/>
                    <a:pt x="3873" y="1815"/>
                  </a:cubicBezTo>
                  <a:cubicBezTo>
                    <a:pt x="4683" y="2194"/>
                    <a:pt x="5555" y="2383"/>
                    <a:pt x="6427" y="2383"/>
                  </a:cubicBezTo>
                  <a:cubicBezTo>
                    <a:pt x="7300" y="2383"/>
                    <a:pt x="8172" y="2194"/>
                    <a:pt x="8982" y="1815"/>
                  </a:cubicBezTo>
                  <a:cubicBezTo>
                    <a:pt x="9185" y="1724"/>
                    <a:pt x="9401" y="1678"/>
                    <a:pt x="9617" y="1678"/>
                  </a:cubicBezTo>
                  <a:cubicBezTo>
                    <a:pt x="9808" y="1678"/>
                    <a:pt x="10000" y="1714"/>
                    <a:pt x="10180" y="1786"/>
                  </a:cubicBezTo>
                  <a:cubicBezTo>
                    <a:pt x="10544" y="1930"/>
                    <a:pt x="10832" y="2208"/>
                    <a:pt x="10985" y="2563"/>
                  </a:cubicBezTo>
                  <a:cubicBezTo>
                    <a:pt x="10995" y="2582"/>
                    <a:pt x="10995" y="2601"/>
                    <a:pt x="11004" y="2611"/>
                  </a:cubicBezTo>
                  <a:cubicBezTo>
                    <a:pt x="11100" y="2870"/>
                    <a:pt x="11119" y="3148"/>
                    <a:pt x="11052" y="3416"/>
                  </a:cubicBezTo>
                  <a:cubicBezTo>
                    <a:pt x="10765" y="4729"/>
                    <a:pt x="10659" y="6224"/>
                    <a:pt x="10745" y="7998"/>
                  </a:cubicBezTo>
                  <a:cubicBezTo>
                    <a:pt x="10803" y="9071"/>
                    <a:pt x="10199" y="10078"/>
                    <a:pt x="9221" y="10528"/>
                  </a:cubicBezTo>
                  <a:cubicBezTo>
                    <a:pt x="9202" y="10528"/>
                    <a:pt x="9183" y="10547"/>
                    <a:pt x="9164" y="10547"/>
                  </a:cubicBezTo>
                  <a:cubicBezTo>
                    <a:pt x="8474" y="10912"/>
                    <a:pt x="8129" y="11698"/>
                    <a:pt x="8330" y="12455"/>
                  </a:cubicBezTo>
                  <a:lnTo>
                    <a:pt x="8483" y="13049"/>
                  </a:lnTo>
                  <a:cubicBezTo>
                    <a:pt x="8531" y="13241"/>
                    <a:pt x="8608" y="13423"/>
                    <a:pt x="8704" y="13596"/>
                  </a:cubicBezTo>
                  <a:cubicBezTo>
                    <a:pt x="8780" y="13739"/>
                    <a:pt x="8848" y="13816"/>
                    <a:pt x="9020" y="13816"/>
                  </a:cubicBezTo>
                  <a:lnTo>
                    <a:pt x="9030" y="13816"/>
                  </a:lnTo>
                  <a:cubicBezTo>
                    <a:pt x="9288" y="13816"/>
                    <a:pt x="9413" y="13548"/>
                    <a:pt x="9499" y="13366"/>
                  </a:cubicBezTo>
                  <a:lnTo>
                    <a:pt x="9902" y="12091"/>
                  </a:lnTo>
                  <a:cubicBezTo>
                    <a:pt x="9902" y="12081"/>
                    <a:pt x="9912" y="12062"/>
                    <a:pt x="9921" y="12062"/>
                  </a:cubicBezTo>
                  <a:cubicBezTo>
                    <a:pt x="11522" y="11314"/>
                    <a:pt x="12509" y="9675"/>
                    <a:pt x="12413" y="7912"/>
                  </a:cubicBezTo>
                  <a:cubicBezTo>
                    <a:pt x="12337" y="6301"/>
                    <a:pt x="12423" y="4950"/>
                    <a:pt x="12691" y="3790"/>
                  </a:cubicBezTo>
                  <a:cubicBezTo>
                    <a:pt x="12826" y="3196"/>
                    <a:pt x="12778" y="2572"/>
                    <a:pt x="12557" y="2007"/>
                  </a:cubicBezTo>
                  <a:cubicBezTo>
                    <a:pt x="12548" y="1978"/>
                    <a:pt x="12538" y="1940"/>
                    <a:pt x="12528" y="1911"/>
                  </a:cubicBezTo>
                  <a:cubicBezTo>
                    <a:pt x="12193" y="1135"/>
                    <a:pt x="11570" y="531"/>
                    <a:pt x="10784" y="224"/>
                  </a:cubicBezTo>
                  <a:cubicBezTo>
                    <a:pt x="10405" y="80"/>
                    <a:pt x="10005" y="8"/>
                    <a:pt x="9605" y="8"/>
                  </a:cubicBezTo>
                  <a:cubicBezTo>
                    <a:pt x="9156" y="8"/>
                    <a:pt x="8708" y="99"/>
                    <a:pt x="8292" y="282"/>
                  </a:cubicBezTo>
                  <a:cubicBezTo>
                    <a:pt x="7697" y="560"/>
                    <a:pt x="7057" y="699"/>
                    <a:pt x="6418" y="699"/>
                  </a:cubicBezTo>
                  <a:cubicBezTo>
                    <a:pt x="5778" y="699"/>
                    <a:pt x="5138" y="560"/>
                    <a:pt x="4544" y="282"/>
                  </a:cubicBezTo>
                  <a:cubicBezTo>
                    <a:pt x="4123" y="94"/>
                    <a:pt x="3676" y="0"/>
                    <a:pt x="322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65"/>
            <p:cNvSpPr/>
            <p:nvPr/>
          </p:nvSpPr>
          <p:spPr>
            <a:xfrm>
              <a:off x="8018680" y="3869331"/>
              <a:ext cx="51011" cy="251153"/>
            </a:xfrm>
            <a:custGeom>
              <a:avLst/>
              <a:gdLst/>
              <a:ahLst/>
              <a:cxnLst/>
              <a:rect l="l" t="t" r="r" b="b"/>
              <a:pathLst>
                <a:path w="1947" h="9586" extrusionOk="0">
                  <a:moveTo>
                    <a:pt x="748" y="0"/>
                  </a:moveTo>
                  <a:lnTo>
                    <a:pt x="748" y="0"/>
                  </a:lnTo>
                  <a:cubicBezTo>
                    <a:pt x="451" y="153"/>
                    <a:pt x="221" y="403"/>
                    <a:pt x="96" y="709"/>
                  </a:cubicBezTo>
                  <a:cubicBezTo>
                    <a:pt x="87" y="729"/>
                    <a:pt x="77" y="748"/>
                    <a:pt x="67" y="776"/>
                  </a:cubicBezTo>
                  <a:cubicBezTo>
                    <a:pt x="0" y="968"/>
                    <a:pt x="19" y="1198"/>
                    <a:pt x="144" y="1371"/>
                  </a:cubicBezTo>
                  <a:cubicBezTo>
                    <a:pt x="748" y="2329"/>
                    <a:pt x="1112" y="3537"/>
                    <a:pt x="1246" y="5061"/>
                  </a:cubicBezTo>
                  <a:cubicBezTo>
                    <a:pt x="1352" y="6269"/>
                    <a:pt x="1323" y="7668"/>
                    <a:pt x="1151" y="9451"/>
                  </a:cubicBezTo>
                  <a:cubicBezTo>
                    <a:pt x="1141" y="9499"/>
                    <a:pt x="1131" y="9547"/>
                    <a:pt x="1122" y="9585"/>
                  </a:cubicBezTo>
                  <a:cubicBezTo>
                    <a:pt x="1457" y="9499"/>
                    <a:pt x="1706" y="9202"/>
                    <a:pt x="1745" y="8857"/>
                  </a:cubicBezTo>
                  <a:cubicBezTo>
                    <a:pt x="1917" y="7074"/>
                    <a:pt x="1946" y="5675"/>
                    <a:pt x="1841" y="4467"/>
                  </a:cubicBezTo>
                  <a:cubicBezTo>
                    <a:pt x="1706" y="2933"/>
                    <a:pt x="1342" y="1735"/>
                    <a:pt x="738" y="776"/>
                  </a:cubicBezTo>
                  <a:cubicBezTo>
                    <a:pt x="623" y="594"/>
                    <a:pt x="595" y="374"/>
                    <a:pt x="671" y="173"/>
                  </a:cubicBezTo>
                  <a:cubicBezTo>
                    <a:pt x="681" y="153"/>
                    <a:pt x="681" y="125"/>
                    <a:pt x="690" y="105"/>
                  </a:cubicBezTo>
                  <a:lnTo>
                    <a:pt x="748" y="0"/>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65"/>
            <p:cNvSpPr/>
            <p:nvPr/>
          </p:nvSpPr>
          <p:spPr>
            <a:xfrm>
              <a:off x="8006366" y="3804695"/>
              <a:ext cx="317727" cy="300724"/>
            </a:xfrm>
            <a:custGeom>
              <a:avLst/>
              <a:gdLst/>
              <a:ahLst/>
              <a:cxnLst/>
              <a:rect l="l" t="t" r="r" b="b"/>
              <a:pathLst>
                <a:path w="12127" h="11478" extrusionOk="0">
                  <a:moveTo>
                    <a:pt x="2533" y="0"/>
                  </a:moveTo>
                  <a:cubicBezTo>
                    <a:pt x="2133" y="0"/>
                    <a:pt x="1732" y="75"/>
                    <a:pt x="1352" y="224"/>
                  </a:cubicBezTo>
                  <a:cubicBezTo>
                    <a:pt x="815" y="435"/>
                    <a:pt x="346" y="790"/>
                    <a:pt x="1" y="1250"/>
                  </a:cubicBezTo>
                  <a:cubicBezTo>
                    <a:pt x="231" y="1077"/>
                    <a:pt x="480" y="933"/>
                    <a:pt x="748" y="828"/>
                  </a:cubicBezTo>
                  <a:cubicBezTo>
                    <a:pt x="1128" y="679"/>
                    <a:pt x="1529" y="604"/>
                    <a:pt x="1930" y="604"/>
                  </a:cubicBezTo>
                  <a:cubicBezTo>
                    <a:pt x="2380" y="604"/>
                    <a:pt x="2829" y="698"/>
                    <a:pt x="3250" y="885"/>
                  </a:cubicBezTo>
                  <a:cubicBezTo>
                    <a:pt x="3840" y="1163"/>
                    <a:pt x="4479" y="1302"/>
                    <a:pt x="5119" y="1302"/>
                  </a:cubicBezTo>
                  <a:cubicBezTo>
                    <a:pt x="5759" y="1302"/>
                    <a:pt x="6399" y="1163"/>
                    <a:pt x="6988" y="885"/>
                  </a:cubicBezTo>
                  <a:cubicBezTo>
                    <a:pt x="7409" y="698"/>
                    <a:pt x="7859" y="604"/>
                    <a:pt x="8309" y="604"/>
                  </a:cubicBezTo>
                  <a:cubicBezTo>
                    <a:pt x="8710" y="604"/>
                    <a:pt x="9111" y="679"/>
                    <a:pt x="9490" y="828"/>
                  </a:cubicBezTo>
                  <a:cubicBezTo>
                    <a:pt x="10276" y="1135"/>
                    <a:pt x="10899" y="1739"/>
                    <a:pt x="11225" y="2515"/>
                  </a:cubicBezTo>
                  <a:cubicBezTo>
                    <a:pt x="11235" y="2544"/>
                    <a:pt x="11254" y="2572"/>
                    <a:pt x="11263" y="2601"/>
                  </a:cubicBezTo>
                  <a:cubicBezTo>
                    <a:pt x="11484" y="3176"/>
                    <a:pt x="11532" y="3790"/>
                    <a:pt x="11388" y="4384"/>
                  </a:cubicBezTo>
                  <a:cubicBezTo>
                    <a:pt x="11129" y="5554"/>
                    <a:pt x="11043" y="6905"/>
                    <a:pt x="11120" y="8506"/>
                  </a:cubicBezTo>
                  <a:cubicBezTo>
                    <a:pt x="11177" y="9579"/>
                    <a:pt x="10832" y="10643"/>
                    <a:pt x="10142" y="11477"/>
                  </a:cubicBezTo>
                  <a:cubicBezTo>
                    <a:pt x="11206" y="10605"/>
                    <a:pt x="11781" y="9282"/>
                    <a:pt x="11714" y="7912"/>
                  </a:cubicBezTo>
                  <a:cubicBezTo>
                    <a:pt x="11637" y="6301"/>
                    <a:pt x="11724" y="4950"/>
                    <a:pt x="11992" y="3790"/>
                  </a:cubicBezTo>
                  <a:cubicBezTo>
                    <a:pt x="12126" y="3196"/>
                    <a:pt x="12078" y="2572"/>
                    <a:pt x="11867" y="2007"/>
                  </a:cubicBezTo>
                  <a:cubicBezTo>
                    <a:pt x="11848" y="1978"/>
                    <a:pt x="11839" y="1940"/>
                    <a:pt x="11829" y="1911"/>
                  </a:cubicBezTo>
                  <a:cubicBezTo>
                    <a:pt x="11493" y="1135"/>
                    <a:pt x="10870" y="531"/>
                    <a:pt x="10084" y="224"/>
                  </a:cubicBezTo>
                  <a:cubicBezTo>
                    <a:pt x="9705" y="80"/>
                    <a:pt x="9305" y="8"/>
                    <a:pt x="8906" y="8"/>
                  </a:cubicBezTo>
                  <a:cubicBezTo>
                    <a:pt x="8457" y="8"/>
                    <a:pt x="8008" y="99"/>
                    <a:pt x="7592" y="282"/>
                  </a:cubicBezTo>
                  <a:cubicBezTo>
                    <a:pt x="6998" y="560"/>
                    <a:pt x="6358" y="699"/>
                    <a:pt x="5718" y="699"/>
                  </a:cubicBezTo>
                  <a:cubicBezTo>
                    <a:pt x="5078" y="699"/>
                    <a:pt x="4439" y="560"/>
                    <a:pt x="3844" y="282"/>
                  </a:cubicBezTo>
                  <a:cubicBezTo>
                    <a:pt x="3429" y="94"/>
                    <a:pt x="2981" y="0"/>
                    <a:pt x="2533"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3" name="Google Shape;9673;p65"/>
          <p:cNvGrpSpPr/>
          <p:nvPr/>
        </p:nvGrpSpPr>
        <p:grpSpPr>
          <a:xfrm>
            <a:off x="5273444" y="2891285"/>
            <a:ext cx="371123" cy="362267"/>
            <a:chOff x="5273444" y="2891285"/>
            <a:chExt cx="371123" cy="362267"/>
          </a:xfrm>
        </p:grpSpPr>
        <p:sp>
          <p:nvSpPr>
            <p:cNvPr id="9674" name="Google Shape;9674;p65"/>
            <p:cNvSpPr/>
            <p:nvPr/>
          </p:nvSpPr>
          <p:spPr>
            <a:xfrm>
              <a:off x="5301373" y="2914996"/>
              <a:ext cx="315186" cy="314452"/>
            </a:xfrm>
            <a:custGeom>
              <a:avLst/>
              <a:gdLst/>
              <a:ahLst/>
              <a:cxnLst/>
              <a:rect l="l" t="t" r="r" b="b"/>
              <a:pathLst>
                <a:path w="12030" h="12002" extrusionOk="0">
                  <a:moveTo>
                    <a:pt x="6161" y="1"/>
                  </a:moveTo>
                  <a:cubicBezTo>
                    <a:pt x="5782" y="1"/>
                    <a:pt x="5441" y="423"/>
                    <a:pt x="5071" y="480"/>
                  </a:cubicBezTo>
                  <a:cubicBezTo>
                    <a:pt x="5030" y="487"/>
                    <a:pt x="4988" y="490"/>
                    <a:pt x="4945" y="490"/>
                  </a:cubicBezTo>
                  <a:cubicBezTo>
                    <a:pt x="4666" y="490"/>
                    <a:pt x="4355" y="358"/>
                    <a:pt x="4081" y="358"/>
                  </a:cubicBezTo>
                  <a:cubicBezTo>
                    <a:pt x="4005" y="358"/>
                    <a:pt x="3932" y="368"/>
                    <a:pt x="3863" y="394"/>
                  </a:cubicBezTo>
                  <a:cubicBezTo>
                    <a:pt x="3499" y="528"/>
                    <a:pt x="3346" y="1065"/>
                    <a:pt x="3020" y="1266"/>
                  </a:cubicBezTo>
                  <a:cubicBezTo>
                    <a:pt x="2703" y="1467"/>
                    <a:pt x="2147" y="1391"/>
                    <a:pt x="1879" y="1649"/>
                  </a:cubicBezTo>
                  <a:cubicBezTo>
                    <a:pt x="1611" y="1908"/>
                    <a:pt x="1659" y="2464"/>
                    <a:pt x="1438" y="2771"/>
                  </a:cubicBezTo>
                  <a:cubicBezTo>
                    <a:pt x="1227" y="3068"/>
                    <a:pt x="690" y="3202"/>
                    <a:pt x="528" y="3557"/>
                  </a:cubicBezTo>
                  <a:cubicBezTo>
                    <a:pt x="374" y="3912"/>
                    <a:pt x="643" y="4391"/>
                    <a:pt x="556" y="4765"/>
                  </a:cubicBezTo>
                  <a:cubicBezTo>
                    <a:pt x="470" y="5138"/>
                    <a:pt x="20" y="5455"/>
                    <a:pt x="10" y="5838"/>
                  </a:cubicBezTo>
                  <a:cubicBezTo>
                    <a:pt x="0" y="6231"/>
                    <a:pt x="432" y="6567"/>
                    <a:pt x="499" y="6950"/>
                  </a:cubicBezTo>
                  <a:cubicBezTo>
                    <a:pt x="566" y="7324"/>
                    <a:pt x="278" y="7794"/>
                    <a:pt x="413" y="8148"/>
                  </a:cubicBezTo>
                  <a:cubicBezTo>
                    <a:pt x="547" y="8512"/>
                    <a:pt x="1083" y="8675"/>
                    <a:pt x="1285" y="8992"/>
                  </a:cubicBezTo>
                  <a:cubicBezTo>
                    <a:pt x="1486" y="9308"/>
                    <a:pt x="1400" y="9864"/>
                    <a:pt x="1659" y="10132"/>
                  </a:cubicBezTo>
                  <a:cubicBezTo>
                    <a:pt x="1917" y="10410"/>
                    <a:pt x="2483" y="10353"/>
                    <a:pt x="2790" y="10573"/>
                  </a:cubicBezTo>
                  <a:cubicBezTo>
                    <a:pt x="3087" y="10794"/>
                    <a:pt x="3221" y="11331"/>
                    <a:pt x="3576" y="11484"/>
                  </a:cubicBezTo>
                  <a:cubicBezTo>
                    <a:pt x="3662" y="11523"/>
                    <a:pt x="3755" y="11538"/>
                    <a:pt x="3852" y="11538"/>
                  </a:cubicBezTo>
                  <a:cubicBezTo>
                    <a:pt x="4098" y="11538"/>
                    <a:pt x="4370" y="11447"/>
                    <a:pt x="4615" y="11447"/>
                  </a:cubicBezTo>
                  <a:cubicBezTo>
                    <a:pt x="4673" y="11447"/>
                    <a:pt x="4729" y="11452"/>
                    <a:pt x="4783" y="11465"/>
                  </a:cubicBezTo>
                  <a:cubicBezTo>
                    <a:pt x="5157" y="11551"/>
                    <a:pt x="5474" y="11992"/>
                    <a:pt x="5857" y="12002"/>
                  </a:cubicBezTo>
                  <a:cubicBezTo>
                    <a:pt x="5861" y="12002"/>
                    <a:pt x="5865" y="12002"/>
                    <a:pt x="5870" y="12002"/>
                  </a:cubicBezTo>
                  <a:cubicBezTo>
                    <a:pt x="6248" y="12002"/>
                    <a:pt x="6590" y="11579"/>
                    <a:pt x="6959" y="11513"/>
                  </a:cubicBezTo>
                  <a:cubicBezTo>
                    <a:pt x="6995" y="11507"/>
                    <a:pt x="7031" y="11505"/>
                    <a:pt x="7068" y="11505"/>
                  </a:cubicBezTo>
                  <a:cubicBezTo>
                    <a:pt x="7348" y="11505"/>
                    <a:pt x="7661" y="11640"/>
                    <a:pt x="7937" y="11640"/>
                  </a:cubicBezTo>
                  <a:cubicBezTo>
                    <a:pt x="8017" y="11640"/>
                    <a:pt x="8095" y="11628"/>
                    <a:pt x="8167" y="11599"/>
                  </a:cubicBezTo>
                  <a:cubicBezTo>
                    <a:pt x="8531" y="11465"/>
                    <a:pt x="8685" y="10938"/>
                    <a:pt x="9011" y="10736"/>
                  </a:cubicBezTo>
                  <a:cubicBezTo>
                    <a:pt x="9327" y="10535"/>
                    <a:pt x="9883" y="10612"/>
                    <a:pt x="10151" y="10353"/>
                  </a:cubicBezTo>
                  <a:cubicBezTo>
                    <a:pt x="10420" y="10094"/>
                    <a:pt x="10372" y="9529"/>
                    <a:pt x="10592" y="9231"/>
                  </a:cubicBezTo>
                  <a:cubicBezTo>
                    <a:pt x="10803" y="8925"/>
                    <a:pt x="11340" y="8800"/>
                    <a:pt x="11503" y="8445"/>
                  </a:cubicBezTo>
                  <a:cubicBezTo>
                    <a:pt x="11656" y="8091"/>
                    <a:pt x="11388" y="7611"/>
                    <a:pt x="11474" y="7238"/>
                  </a:cubicBezTo>
                  <a:cubicBezTo>
                    <a:pt x="11560" y="6864"/>
                    <a:pt x="12011" y="6547"/>
                    <a:pt x="12020" y="6154"/>
                  </a:cubicBezTo>
                  <a:cubicBezTo>
                    <a:pt x="12030" y="5771"/>
                    <a:pt x="11599" y="5426"/>
                    <a:pt x="11532" y="5052"/>
                  </a:cubicBezTo>
                  <a:cubicBezTo>
                    <a:pt x="11464" y="4678"/>
                    <a:pt x="11752" y="4209"/>
                    <a:pt x="11618" y="3844"/>
                  </a:cubicBezTo>
                  <a:cubicBezTo>
                    <a:pt x="11484" y="3490"/>
                    <a:pt x="10947" y="3327"/>
                    <a:pt x="10746" y="3010"/>
                  </a:cubicBezTo>
                  <a:cubicBezTo>
                    <a:pt x="10544" y="2685"/>
                    <a:pt x="10631" y="2138"/>
                    <a:pt x="10372" y="1860"/>
                  </a:cubicBezTo>
                  <a:cubicBezTo>
                    <a:pt x="10113" y="1592"/>
                    <a:pt x="9547" y="1640"/>
                    <a:pt x="9241" y="1429"/>
                  </a:cubicBezTo>
                  <a:cubicBezTo>
                    <a:pt x="8944" y="1208"/>
                    <a:pt x="8809" y="672"/>
                    <a:pt x="8455" y="518"/>
                  </a:cubicBezTo>
                  <a:cubicBezTo>
                    <a:pt x="8369" y="479"/>
                    <a:pt x="8275" y="465"/>
                    <a:pt x="8178" y="465"/>
                  </a:cubicBezTo>
                  <a:cubicBezTo>
                    <a:pt x="7932" y="465"/>
                    <a:pt x="7660" y="555"/>
                    <a:pt x="7415" y="555"/>
                  </a:cubicBezTo>
                  <a:cubicBezTo>
                    <a:pt x="7357" y="555"/>
                    <a:pt x="7301" y="550"/>
                    <a:pt x="7247" y="537"/>
                  </a:cubicBezTo>
                  <a:cubicBezTo>
                    <a:pt x="6873" y="451"/>
                    <a:pt x="6557" y="1"/>
                    <a:pt x="6173" y="1"/>
                  </a:cubicBezTo>
                  <a:cubicBezTo>
                    <a:pt x="6169" y="1"/>
                    <a:pt x="6165" y="1"/>
                    <a:pt x="6161" y="1"/>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65"/>
            <p:cNvSpPr/>
            <p:nvPr/>
          </p:nvSpPr>
          <p:spPr>
            <a:xfrm>
              <a:off x="5427945" y="2958200"/>
              <a:ext cx="188614" cy="271249"/>
            </a:xfrm>
            <a:custGeom>
              <a:avLst/>
              <a:gdLst/>
              <a:ahLst/>
              <a:cxnLst/>
              <a:rect l="l" t="t" r="r" b="b"/>
              <a:pathLst>
                <a:path w="7199" h="10353" extrusionOk="0">
                  <a:moveTo>
                    <a:pt x="5090" y="0"/>
                  </a:moveTo>
                  <a:lnTo>
                    <a:pt x="5090" y="0"/>
                  </a:lnTo>
                  <a:cubicBezTo>
                    <a:pt x="6653" y="4132"/>
                    <a:pt x="4275" y="8713"/>
                    <a:pt x="0" y="9825"/>
                  </a:cubicBezTo>
                  <a:cubicBezTo>
                    <a:pt x="355" y="9931"/>
                    <a:pt x="671" y="10343"/>
                    <a:pt x="1036" y="10353"/>
                  </a:cubicBezTo>
                  <a:cubicBezTo>
                    <a:pt x="1040" y="10353"/>
                    <a:pt x="1044" y="10353"/>
                    <a:pt x="1048" y="10353"/>
                  </a:cubicBezTo>
                  <a:cubicBezTo>
                    <a:pt x="1427" y="10353"/>
                    <a:pt x="1778" y="9930"/>
                    <a:pt x="2138" y="9864"/>
                  </a:cubicBezTo>
                  <a:cubicBezTo>
                    <a:pt x="2173" y="9858"/>
                    <a:pt x="2208" y="9856"/>
                    <a:pt x="2245" y="9856"/>
                  </a:cubicBezTo>
                  <a:cubicBezTo>
                    <a:pt x="2520" y="9856"/>
                    <a:pt x="2836" y="9991"/>
                    <a:pt x="3110" y="9991"/>
                  </a:cubicBezTo>
                  <a:cubicBezTo>
                    <a:pt x="3190" y="9991"/>
                    <a:pt x="3266" y="9979"/>
                    <a:pt x="3336" y="9950"/>
                  </a:cubicBezTo>
                  <a:cubicBezTo>
                    <a:pt x="3691" y="9816"/>
                    <a:pt x="3854" y="9289"/>
                    <a:pt x="4180" y="9087"/>
                  </a:cubicBezTo>
                  <a:cubicBezTo>
                    <a:pt x="4506" y="8886"/>
                    <a:pt x="5042" y="8963"/>
                    <a:pt x="5320" y="8704"/>
                  </a:cubicBezTo>
                  <a:cubicBezTo>
                    <a:pt x="5598" y="8445"/>
                    <a:pt x="5541" y="7899"/>
                    <a:pt x="5761" y="7582"/>
                  </a:cubicBezTo>
                  <a:cubicBezTo>
                    <a:pt x="5982" y="7266"/>
                    <a:pt x="6518" y="7141"/>
                    <a:pt x="6672" y="6796"/>
                  </a:cubicBezTo>
                  <a:cubicBezTo>
                    <a:pt x="6835" y="6442"/>
                    <a:pt x="6566" y="5953"/>
                    <a:pt x="6643" y="5589"/>
                  </a:cubicBezTo>
                  <a:cubicBezTo>
                    <a:pt x="6729" y="5215"/>
                    <a:pt x="7180" y="4889"/>
                    <a:pt x="7189" y="4505"/>
                  </a:cubicBezTo>
                  <a:cubicBezTo>
                    <a:pt x="7199" y="4132"/>
                    <a:pt x="6768" y="3777"/>
                    <a:pt x="6701" y="3403"/>
                  </a:cubicBezTo>
                  <a:cubicBezTo>
                    <a:pt x="6633" y="3029"/>
                    <a:pt x="6921" y="2560"/>
                    <a:pt x="6787" y="2195"/>
                  </a:cubicBezTo>
                  <a:cubicBezTo>
                    <a:pt x="6653" y="1841"/>
                    <a:pt x="6116" y="1687"/>
                    <a:pt x="5915" y="1361"/>
                  </a:cubicBezTo>
                  <a:cubicBezTo>
                    <a:pt x="5713" y="1036"/>
                    <a:pt x="5800" y="489"/>
                    <a:pt x="5541" y="211"/>
                  </a:cubicBezTo>
                  <a:cubicBezTo>
                    <a:pt x="5416" y="106"/>
                    <a:pt x="5253" y="29"/>
                    <a:pt x="5090" y="0"/>
                  </a:cubicBezTo>
                  <a:close/>
                </a:path>
              </a:pathLst>
            </a:custGeom>
            <a:solidFill>
              <a:srgbClr val="CC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65"/>
            <p:cNvSpPr/>
            <p:nvPr/>
          </p:nvSpPr>
          <p:spPr>
            <a:xfrm>
              <a:off x="5430539" y="3027210"/>
              <a:ext cx="131786" cy="142318"/>
            </a:xfrm>
            <a:custGeom>
              <a:avLst/>
              <a:gdLst/>
              <a:ahLst/>
              <a:cxnLst/>
              <a:rect l="l" t="t" r="r" b="b"/>
              <a:pathLst>
                <a:path w="5030" h="5432" extrusionOk="0">
                  <a:moveTo>
                    <a:pt x="3592" y="0"/>
                  </a:moveTo>
                  <a:cubicBezTo>
                    <a:pt x="3355" y="0"/>
                    <a:pt x="3140" y="118"/>
                    <a:pt x="3084" y="376"/>
                  </a:cubicBezTo>
                  <a:cubicBezTo>
                    <a:pt x="2748" y="1910"/>
                    <a:pt x="1972" y="2840"/>
                    <a:pt x="841" y="4019"/>
                  </a:cubicBezTo>
                  <a:cubicBezTo>
                    <a:pt x="1" y="4893"/>
                    <a:pt x="539" y="5432"/>
                    <a:pt x="1462" y="5432"/>
                  </a:cubicBezTo>
                  <a:cubicBezTo>
                    <a:pt x="2330" y="5432"/>
                    <a:pt x="3538" y="4956"/>
                    <a:pt x="4263" y="3836"/>
                  </a:cubicBezTo>
                  <a:cubicBezTo>
                    <a:pt x="5030" y="2657"/>
                    <a:pt x="4589" y="1306"/>
                    <a:pt x="4311" y="482"/>
                  </a:cubicBezTo>
                  <a:cubicBezTo>
                    <a:pt x="4205" y="176"/>
                    <a:pt x="3882" y="0"/>
                    <a:pt x="359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65"/>
            <p:cNvSpPr/>
            <p:nvPr/>
          </p:nvSpPr>
          <p:spPr>
            <a:xfrm>
              <a:off x="5441752" y="3027761"/>
              <a:ext cx="120572" cy="141585"/>
            </a:xfrm>
            <a:custGeom>
              <a:avLst/>
              <a:gdLst/>
              <a:ahLst/>
              <a:cxnLst/>
              <a:rect l="l" t="t" r="r" b="b"/>
              <a:pathLst>
                <a:path w="4602" h="5404" extrusionOk="0">
                  <a:moveTo>
                    <a:pt x="3365" y="1"/>
                  </a:moveTo>
                  <a:lnTo>
                    <a:pt x="3365" y="1"/>
                  </a:lnTo>
                  <a:cubicBezTo>
                    <a:pt x="3643" y="834"/>
                    <a:pt x="4026" y="2119"/>
                    <a:pt x="3288" y="3260"/>
                  </a:cubicBezTo>
                  <a:cubicBezTo>
                    <a:pt x="2569" y="4375"/>
                    <a:pt x="1366" y="4857"/>
                    <a:pt x="499" y="4857"/>
                  </a:cubicBezTo>
                  <a:cubicBezTo>
                    <a:pt x="315" y="4857"/>
                    <a:pt x="146" y="4835"/>
                    <a:pt x="1" y="4793"/>
                  </a:cubicBezTo>
                  <a:lnTo>
                    <a:pt x="1" y="4793"/>
                  </a:lnTo>
                  <a:cubicBezTo>
                    <a:pt x="16" y="5182"/>
                    <a:pt x="450" y="5404"/>
                    <a:pt x="1041" y="5404"/>
                  </a:cubicBezTo>
                  <a:cubicBezTo>
                    <a:pt x="1907" y="5404"/>
                    <a:pt x="3111" y="4928"/>
                    <a:pt x="3835" y="3806"/>
                  </a:cubicBezTo>
                  <a:cubicBezTo>
                    <a:pt x="4602" y="2627"/>
                    <a:pt x="4161" y="1285"/>
                    <a:pt x="3883" y="451"/>
                  </a:cubicBezTo>
                  <a:cubicBezTo>
                    <a:pt x="3796" y="231"/>
                    <a:pt x="3605" y="58"/>
                    <a:pt x="3365"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65"/>
            <p:cNvSpPr/>
            <p:nvPr/>
          </p:nvSpPr>
          <p:spPr>
            <a:xfrm>
              <a:off x="5382986" y="2999779"/>
              <a:ext cx="69640" cy="69587"/>
            </a:xfrm>
            <a:custGeom>
              <a:avLst/>
              <a:gdLst/>
              <a:ahLst/>
              <a:cxnLst/>
              <a:rect l="l" t="t" r="r" b="b"/>
              <a:pathLst>
                <a:path w="2658" h="2656" extrusionOk="0">
                  <a:moveTo>
                    <a:pt x="1473" y="1"/>
                  </a:moveTo>
                  <a:cubicBezTo>
                    <a:pt x="1003" y="1"/>
                    <a:pt x="495" y="370"/>
                    <a:pt x="288" y="838"/>
                  </a:cubicBezTo>
                  <a:cubicBezTo>
                    <a:pt x="1" y="1490"/>
                    <a:pt x="288" y="2248"/>
                    <a:pt x="940" y="2535"/>
                  </a:cubicBezTo>
                  <a:cubicBezTo>
                    <a:pt x="1123" y="2616"/>
                    <a:pt x="1339" y="2656"/>
                    <a:pt x="1555" y="2656"/>
                  </a:cubicBezTo>
                  <a:cubicBezTo>
                    <a:pt x="2108" y="2656"/>
                    <a:pt x="2657" y="2393"/>
                    <a:pt x="2637" y="1883"/>
                  </a:cubicBezTo>
                  <a:cubicBezTo>
                    <a:pt x="2608" y="1289"/>
                    <a:pt x="2368" y="522"/>
                    <a:pt x="1985" y="187"/>
                  </a:cubicBezTo>
                  <a:cubicBezTo>
                    <a:pt x="1834" y="57"/>
                    <a:pt x="1656" y="1"/>
                    <a:pt x="1473"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65"/>
            <p:cNvSpPr/>
            <p:nvPr/>
          </p:nvSpPr>
          <p:spPr>
            <a:xfrm>
              <a:off x="5390767" y="3000644"/>
              <a:ext cx="61858" cy="68932"/>
            </a:xfrm>
            <a:custGeom>
              <a:avLst/>
              <a:gdLst/>
              <a:ahLst/>
              <a:cxnLst/>
              <a:rect l="l" t="t" r="r" b="b"/>
              <a:pathLst>
                <a:path w="2361" h="2631" extrusionOk="0">
                  <a:moveTo>
                    <a:pt x="1391" y="0"/>
                  </a:moveTo>
                  <a:cubicBezTo>
                    <a:pt x="1573" y="374"/>
                    <a:pt x="1678" y="786"/>
                    <a:pt x="1697" y="1208"/>
                  </a:cubicBezTo>
                  <a:cubicBezTo>
                    <a:pt x="1718" y="1718"/>
                    <a:pt x="1168" y="1981"/>
                    <a:pt x="616" y="1981"/>
                  </a:cubicBezTo>
                  <a:cubicBezTo>
                    <a:pt x="400" y="1981"/>
                    <a:pt x="184" y="1941"/>
                    <a:pt x="1" y="1860"/>
                  </a:cubicBezTo>
                  <a:lnTo>
                    <a:pt x="1" y="1860"/>
                  </a:lnTo>
                  <a:cubicBezTo>
                    <a:pt x="125" y="2147"/>
                    <a:pt x="365" y="2377"/>
                    <a:pt x="653" y="2512"/>
                  </a:cubicBezTo>
                  <a:cubicBezTo>
                    <a:pt x="830" y="2591"/>
                    <a:pt x="1041" y="2630"/>
                    <a:pt x="1253" y="2630"/>
                  </a:cubicBezTo>
                  <a:cubicBezTo>
                    <a:pt x="1805" y="2630"/>
                    <a:pt x="2360" y="2363"/>
                    <a:pt x="2340" y="1850"/>
                  </a:cubicBezTo>
                  <a:cubicBezTo>
                    <a:pt x="2311" y="1256"/>
                    <a:pt x="2071" y="489"/>
                    <a:pt x="1688" y="154"/>
                  </a:cubicBezTo>
                  <a:cubicBezTo>
                    <a:pt x="1602" y="77"/>
                    <a:pt x="1506" y="29"/>
                    <a:pt x="1391"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65"/>
            <p:cNvSpPr/>
            <p:nvPr/>
          </p:nvSpPr>
          <p:spPr>
            <a:xfrm>
              <a:off x="5510554" y="2894429"/>
              <a:ext cx="37571" cy="42706"/>
            </a:xfrm>
            <a:custGeom>
              <a:avLst/>
              <a:gdLst/>
              <a:ahLst/>
              <a:cxnLst/>
              <a:rect l="l" t="t" r="r" b="b"/>
              <a:pathLst>
                <a:path w="1434" h="1630" extrusionOk="0">
                  <a:moveTo>
                    <a:pt x="831" y="1"/>
                  </a:moveTo>
                  <a:cubicBezTo>
                    <a:pt x="670" y="1"/>
                    <a:pt x="510" y="88"/>
                    <a:pt x="432" y="297"/>
                  </a:cubicBezTo>
                  <a:lnTo>
                    <a:pt x="1" y="1275"/>
                  </a:lnTo>
                  <a:cubicBezTo>
                    <a:pt x="58" y="1264"/>
                    <a:pt x="117" y="1258"/>
                    <a:pt x="177" y="1258"/>
                  </a:cubicBezTo>
                  <a:cubicBezTo>
                    <a:pt x="275" y="1258"/>
                    <a:pt x="375" y="1273"/>
                    <a:pt x="471" y="1303"/>
                  </a:cubicBezTo>
                  <a:cubicBezTo>
                    <a:pt x="614" y="1380"/>
                    <a:pt x="729" y="1495"/>
                    <a:pt x="816" y="1629"/>
                  </a:cubicBezTo>
                  <a:lnTo>
                    <a:pt x="1247" y="661"/>
                  </a:lnTo>
                  <a:cubicBezTo>
                    <a:pt x="1433" y="295"/>
                    <a:pt x="1129" y="1"/>
                    <a:pt x="831"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65"/>
            <p:cNvSpPr/>
            <p:nvPr/>
          </p:nvSpPr>
          <p:spPr>
            <a:xfrm>
              <a:off x="5597721" y="2995928"/>
              <a:ext cx="46846" cy="32619"/>
            </a:xfrm>
            <a:custGeom>
              <a:avLst/>
              <a:gdLst/>
              <a:ahLst/>
              <a:cxnLst/>
              <a:rect l="l" t="t" r="r" b="b"/>
              <a:pathLst>
                <a:path w="1788" h="1245" extrusionOk="0">
                  <a:moveTo>
                    <a:pt x="1152" y="0"/>
                  </a:moveTo>
                  <a:cubicBezTo>
                    <a:pt x="1103" y="0"/>
                    <a:pt x="1051" y="8"/>
                    <a:pt x="997" y="27"/>
                  </a:cubicBezTo>
                  <a:lnTo>
                    <a:pt x="0" y="410"/>
                  </a:lnTo>
                  <a:cubicBezTo>
                    <a:pt x="134" y="497"/>
                    <a:pt x="240" y="621"/>
                    <a:pt x="307" y="765"/>
                  </a:cubicBezTo>
                  <a:cubicBezTo>
                    <a:pt x="355" y="918"/>
                    <a:pt x="355" y="1081"/>
                    <a:pt x="316" y="1244"/>
                  </a:cubicBezTo>
                  <a:lnTo>
                    <a:pt x="1313" y="861"/>
                  </a:lnTo>
                  <a:cubicBezTo>
                    <a:pt x="1787" y="663"/>
                    <a:pt x="1587" y="0"/>
                    <a:pt x="115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65"/>
            <p:cNvSpPr/>
            <p:nvPr/>
          </p:nvSpPr>
          <p:spPr>
            <a:xfrm>
              <a:off x="5594184" y="3123941"/>
              <a:ext cx="47448" cy="33824"/>
            </a:xfrm>
            <a:custGeom>
              <a:avLst/>
              <a:gdLst/>
              <a:ahLst/>
              <a:cxnLst/>
              <a:rect l="l" t="t" r="r" b="b"/>
              <a:pathLst>
                <a:path w="1811" h="1291" extrusionOk="0">
                  <a:moveTo>
                    <a:pt x="365" y="1"/>
                  </a:moveTo>
                  <a:lnTo>
                    <a:pt x="365" y="1"/>
                  </a:lnTo>
                  <a:cubicBezTo>
                    <a:pt x="394" y="154"/>
                    <a:pt x="384" y="317"/>
                    <a:pt x="327" y="470"/>
                  </a:cubicBezTo>
                  <a:cubicBezTo>
                    <a:pt x="250" y="614"/>
                    <a:pt x="135" y="729"/>
                    <a:pt x="1" y="815"/>
                  </a:cubicBezTo>
                  <a:lnTo>
                    <a:pt x="979" y="1247"/>
                  </a:lnTo>
                  <a:cubicBezTo>
                    <a:pt x="1046" y="1277"/>
                    <a:pt x="1111" y="1290"/>
                    <a:pt x="1172" y="1290"/>
                  </a:cubicBezTo>
                  <a:cubicBezTo>
                    <a:pt x="1593" y="1290"/>
                    <a:pt x="1811" y="642"/>
                    <a:pt x="1333" y="432"/>
                  </a:cubicBezTo>
                  <a:lnTo>
                    <a:pt x="365" y="1"/>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65"/>
            <p:cNvSpPr/>
            <p:nvPr/>
          </p:nvSpPr>
          <p:spPr>
            <a:xfrm>
              <a:off x="5503034" y="3211082"/>
              <a:ext cx="35894" cy="42470"/>
            </a:xfrm>
            <a:custGeom>
              <a:avLst/>
              <a:gdLst/>
              <a:ahLst/>
              <a:cxnLst/>
              <a:rect l="l" t="t" r="r" b="b"/>
              <a:pathLst>
                <a:path w="1370" h="1621" extrusionOk="0">
                  <a:moveTo>
                    <a:pt x="834" y="1"/>
                  </a:moveTo>
                  <a:cubicBezTo>
                    <a:pt x="710" y="221"/>
                    <a:pt x="472" y="357"/>
                    <a:pt x="226" y="357"/>
                  </a:cubicBezTo>
                  <a:cubicBezTo>
                    <a:pt x="151" y="357"/>
                    <a:pt x="75" y="344"/>
                    <a:pt x="0" y="317"/>
                  </a:cubicBezTo>
                  <a:lnTo>
                    <a:pt x="0" y="317"/>
                  </a:lnTo>
                  <a:lnTo>
                    <a:pt x="384" y="1314"/>
                  </a:lnTo>
                  <a:cubicBezTo>
                    <a:pt x="458" y="1530"/>
                    <a:pt x="623" y="1620"/>
                    <a:pt x="791" y="1620"/>
                  </a:cubicBezTo>
                  <a:cubicBezTo>
                    <a:pt x="1077" y="1620"/>
                    <a:pt x="1369" y="1355"/>
                    <a:pt x="1218" y="998"/>
                  </a:cubicBezTo>
                  <a:lnTo>
                    <a:pt x="834" y="1"/>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65"/>
            <p:cNvSpPr/>
            <p:nvPr/>
          </p:nvSpPr>
          <p:spPr>
            <a:xfrm>
              <a:off x="5369912" y="3207571"/>
              <a:ext cx="37466" cy="42706"/>
            </a:xfrm>
            <a:custGeom>
              <a:avLst/>
              <a:gdLst/>
              <a:ahLst/>
              <a:cxnLst/>
              <a:rect l="l" t="t" r="r" b="b"/>
              <a:pathLst>
                <a:path w="1430" h="1630" extrusionOk="0">
                  <a:moveTo>
                    <a:pt x="624" y="1"/>
                  </a:moveTo>
                  <a:lnTo>
                    <a:pt x="193" y="978"/>
                  </a:lnTo>
                  <a:cubicBezTo>
                    <a:pt x="1" y="1338"/>
                    <a:pt x="302" y="1630"/>
                    <a:pt x="598" y="1630"/>
                  </a:cubicBezTo>
                  <a:cubicBezTo>
                    <a:pt x="760" y="1630"/>
                    <a:pt x="920" y="1543"/>
                    <a:pt x="998" y="1333"/>
                  </a:cubicBezTo>
                  <a:lnTo>
                    <a:pt x="1429" y="365"/>
                  </a:lnTo>
                  <a:lnTo>
                    <a:pt x="1429" y="365"/>
                  </a:lnTo>
                  <a:cubicBezTo>
                    <a:pt x="1380" y="374"/>
                    <a:pt x="1330" y="378"/>
                    <a:pt x="1280" y="378"/>
                  </a:cubicBezTo>
                  <a:cubicBezTo>
                    <a:pt x="1173" y="378"/>
                    <a:pt x="1064" y="359"/>
                    <a:pt x="960" y="327"/>
                  </a:cubicBezTo>
                  <a:cubicBezTo>
                    <a:pt x="826" y="250"/>
                    <a:pt x="701" y="135"/>
                    <a:pt x="62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65"/>
            <p:cNvSpPr/>
            <p:nvPr/>
          </p:nvSpPr>
          <p:spPr>
            <a:xfrm>
              <a:off x="5273444" y="3116159"/>
              <a:ext cx="47029" cy="32698"/>
            </a:xfrm>
            <a:custGeom>
              <a:avLst/>
              <a:gdLst/>
              <a:ahLst/>
              <a:cxnLst/>
              <a:rect l="l" t="t" r="r" b="b"/>
              <a:pathLst>
                <a:path w="1795" h="1248" extrusionOk="0">
                  <a:moveTo>
                    <a:pt x="1469" y="1"/>
                  </a:moveTo>
                  <a:lnTo>
                    <a:pt x="472" y="384"/>
                  </a:lnTo>
                  <a:cubicBezTo>
                    <a:pt x="1" y="590"/>
                    <a:pt x="196" y="1247"/>
                    <a:pt x="633" y="1247"/>
                  </a:cubicBezTo>
                  <a:cubicBezTo>
                    <a:pt x="685" y="1247"/>
                    <a:pt x="740" y="1238"/>
                    <a:pt x="798" y="1218"/>
                  </a:cubicBezTo>
                  <a:lnTo>
                    <a:pt x="1795" y="834"/>
                  </a:lnTo>
                  <a:cubicBezTo>
                    <a:pt x="1661" y="748"/>
                    <a:pt x="1546" y="624"/>
                    <a:pt x="1479" y="480"/>
                  </a:cubicBezTo>
                  <a:cubicBezTo>
                    <a:pt x="1431" y="326"/>
                    <a:pt x="1431" y="164"/>
                    <a:pt x="1469"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65"/>
            <p:cNvSpPr/>
            <p:nvPr/>
          </p:nvSpPr>
          <p:spPr>
            <a:xfrm>
              <a:off x="5277452" y="2987517"/>
              <a:ext cx="46295" cy="33248"/>
            </a:xfrm>
            <a:custGeom>
              <a:avLst/>
              <a:gdLst/>
              <a:ahLst/>
              <a:cxnLst/>
              <a:rect l="l" t="t" r="r" b="b"/>
              <a:pathLst>
                <a:path w="1767" h="1269" extrusionOk="0">
                  <a:moveTo>
                    <a:pt x="629" y="0"/>
                  </a:moveTo>
                  <a:cubicBezTo>
                    <a:pt x="208" y="0"/>
                    <a:pt x="0" y="607"/>
                    <a:pt x="434" y="837"/>
                  </a:cubicBezTo>
                  <a:lnTo>
                    <a:pt x="1412" y="1268"/>
                  </a:lnTo>
                  <a:cubicBezTo>
                    <a:pt x="1383" y="1115"/>
                    <a:pt x="1393" y="952"/>
                    <a:pt x="1450" y="798"/>
                  </a:cubicBezTo>
                  <a:cubicBezTo>
                    <a:pt x="1517" y="664"/>
                    <a:pt x="1632" y="540"/>
                    <a:pt x="1766" y="463"/>
                  </a:cubicBezTo>
                  <a:lnTo>
                    <a:pt x="798" y="32"/>
                  </a:lnTo>
                  <a:cubicBezTo>
                    <a:pt x="739" y="10"/>
                    <a:pt x="682" y="0"/>
                    <a:pt x="629"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65"/>
            <p:cNvSpPr/>
            <p:nvPr/>
          </p:nvSpPr>
          <p:spPr>
            <a:xfrm>
              <a:off x="5379265" y="2891285"/>
              <a:ext cx="35632" cy="42575"/>
            </a:xfrm>
            <a:custGeom>
              <a:avLst/>
              <a:gdLst/>
              <a:ahLst/>
              <a:cxnLst/>
              <a:rect l="l" t="t" r="r" b="b"/>
              <a:pathLst>
                <a:path w="1360" h="1625" extrusionOk="0">
                  <a:moveTo>
                    <a:pt x="576" y="0"/>
                  </a:moveTo>
                  <a:cubicBezTo>
                    <a:pt x="289" y="0"/>
                    <a:pt x="1" y="264"/>
                    <a:pt x="152" y="628"/>
                  </a:cubicBezTo>
                  <a:lnTo>
                    <a:pt x="536" y="1625"/>
                  </a:lnTo>
                  <a:cubicBezTo>
                    <a:pt x="661" y="1395"/>
                    <a:pt x="896" y="1263"/>
                    <a:pt x="1141" y="1263"/>
                  </a:cubicBezTo>
                  <a:cubicBezTo>
                    <a:pt x="1214" y="1263"/>
                    <a:pt x="1288" y="1275"/>
                    <a:pt x="1360" y="1299"/>
                  </a:cubicBezTo>
                  <a:lnTo>
                    <a:pt x="986" y="302"/>
                  </a:lnTo>
                  <a:cubicBezTo>
                    <a:pt x="908" y="90"/>
                    <a:pt x="742" y="0"/>
                    <a:pt x="576"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8" name="Google Shape;9688;p65"/>
          <p:cNvGrpSpPr/>
          <p:nvPr/>
        </p:nvGrpSpPr>
        <p:grpSpPr>
          <a:xfrm>
            <a:off x="7630397" y="3358399"/>
            <a:ext cx="214759" cy="357030"/>
            <a:chOff x="2235125" y="238075"/>
            <a:chExt cx="3144350" cy="5227375"/>
          </a:xfrm>
        </p:grpSpPr>
        <p:sp>
          <p:nvSpPr>
            <p:cNvPr id="9689" name="Google Shape;9689;p65"/>
            <p:cNvSpPr/>
            <p:nvPr/>
          </p:nvSpPr>
          <p:spPr>
            <a:xfrm>
              <a:off x="2650075" y="593150"/>
              <a:ext cx="2312675" cy="2882350"/>
            </a:xfrm>
            <a:custGeom>
              <a:avLst/>
              <a:gdLst/>
              <a:ahLst/>
              <a:cxnLst/>
              <a:rect l="l" t="t" r="r" b="b"/>
              <a:pathLst>
                <a:path w="92507" h="115294" extrusionOk="0">
                  <a:moveTo>
                    <a:pt x="53000" y="6675"/>
                  </a:moveTo>
                  <a:lnTo>
                    <a:pt x="53000" y="27022"/>
                  </a:lnTo>
                  <a:lnTo>
                    <a:pt x="6325" y="27022"/>
                  </a:lnTo>
                  <a:lnTo>
                    <a:pt x="6325" y="6675"/>
                  </a:lnTo>
                  <a:cubicBezTo>
                    <a:pt x="14088" y="7462"/>
                    <a:pt x="21879" y="7856"/>
                    <a:pt x="29668" y="7856"/>
                  </a:cubicBezTo>
                  <a:cubicBezTo>
                    <a:pt x="37457" y="7856"/>
                    <a:pt x="45245" y="7462"/>
                    <a:pt x="53000" y="6675"/>
                  </a:cubicBezTo>
                  <a:close/>
                  <a:moveTo>
                    <a:pt x="86182" y="6675"/>
                  </a:moveTo>
                  <a:lnTo>
                    <a:pt x="86182" y="27022"/>
                  </a:lnTo>
                  <a:lnTo>
                    <a:pt x="59324" y="27022"/>
                  </a:lnTo>
                  <a:lnTo>
                    <a:pt x="59324" y="7863"/>
                  </a:lnTo>
                  <a:cubicBezTo>
                    <a:pt x="60136" y="7871"/>
                    <a:pt x="60949" y="7875"/>
                    <a:pt x="61761" y="7875"/>
                  </a:cubicBezTo>
                  <a:cubicBezTo>
                    <a:pt x="69908" y="7875"/>
                    <a:pt x="78063" y="7482"/>
                    <a:pt x="86182" y="6675"/>
                  </a:cubicBezTo>
                  <a:close/>
                  <a:moveTo>
                    <a:pt x="86182" y="33289"/>
                  </a:moveTo>
                  <a:lnTo>
                    <a:pt x="86182" y="43821"/>
                  </a:lnTo>
                  <a:lnTo>
                    <a:pt x="59324" y="43821"/>
                  </a:lnTo>
                  <a:lnTo>
                    <a:pt x="59324" y="33289"/>
                  </a:lnTo>
                  <a:close/>
                  <a:moveTo>
                    <a:pt x="52957" y="33332"/>
                  </a:moveTo>
                  <a:lnTo>
                    <a:pt x="52957" y="43863"/>
                  </a:lnTo>
                  <a:lnTo>
                    <a:pt x="6282" y="43863"/>
                  </a:lnTo>
                  <a:lnTo>
                    <a:pt x="6282" y="33332"/>
                  </a:lnTo>
                  <a:close/>
                  <a:moveTo>
                    <a:pt x="86182" y="50188"/>
                  </a:moveTo>
                  <a:lnTo>
                    <a:pt x="86182" y="85587"/>
                  </a:lnTo>
                  <a:cubicBezTo>
                    <a:pt x="86182" y="99146"/>
                    <a:pt x="74983" y="108967"/>
                    <a:pt x="62781" y="108967"/>
                  </a:cubicBezTo>
                  <a:cubicBezTo>
                    <a:pt x="58952" y="108967"/>
                    <a:pt x="55023" y="108000"/>
                    <a:pt x="51312" y="105877"/>
                  </a:cubicBezTo>
                  <a:cubicBezTo>
                    <a:pt x="56448" y="100368"/>
                    <a:pt x="59324" y="93128"/>
                    <a:pt x="59324" y="85587"/>
                  </a:cubicBezTo>
                  <a:lnTo>
                    <a:pt x="59324" y="50188"/>
                  </a:lnTo>
                  <a:close/>
                  <a:moveTo>
                    <a:pt x="53000" y="50145"/>
                  </a:moveTo>
                  <a:cubicBezTo>
                    <a:pt x="52957" y="88235"/>
                    <a:pt x="53272" y="87419"/>
                    <a:pt x="52313" y="91154"/>
                  </a:cubicBezTo>
                  <a:cubicBezTo>
                    <a:pt x="49687" y="101959"/>
                    <a:pt x="39927" y="108973"/>
                    <a:pt x="29584" y="108973"/>
                  </a:cubicBezTo>
                  <a:cubicBezTo>
                    <a:pt x="25163" y="108973"/>
                    <a:pt x="20635" y="107691"/>
                    <a:pt x="16513" y="104875"/>
                  </a:cubicBezTo>
                  <a:cubicBezTo>
                    <a:pt x="5495" y="97335"/>
                    <a:pt x="6368" y="84800"/>
                    <a:pt x="6325" y="84629"/>
                  </a:cubicBezTo>
                  <a:lnTo>
                    <a:pt x="6325" y="50145"/>
                  </a:lnTo>
                  <a:close/>
                  <a:moveTo>
                    <a:pt x="89327" y="1"/>
                  </a:moveTo>
                  <a:cubicBezTo>
                    <a:pt x="89210" y="1"/>
                    <a:pt x="89091" y="8"/>
                    <a:pt x="88972" y="22"/>
                  </a:cubicBezTo>
                  <a:cubicBezTo>
                    <a:pt x="80273" y="1030"/>
                    <a:pt x="71531" y="1529"/>
                    <a:pt x="62773" y="1529"/>
                  </a:cubicBezTo>
                  <a:cubicBezTo>
                    <a:pt x="61462" y="1529"/>
                    <a:pt x="60150" y="1518"/>
                    <a:pt x="58838" y="1496"/>
                  </a:cubicBezTo>
                  <a:cubicBezTo>
                    <a:pt x="58162" y="418"/>
                    <a:pt x="57448" y="57"/>
                    <a:pt x="55903" y="57"/>
                  </a:cubicBezTo>
                  <a:cubicBezTo>
                    <a:pt x="52772" y="57"/>
                    <a:pt x="46227" y="1539"/>
                    <a:pt x="29663" y="1539"/>
                  </a:cubicBezTo>
                  <a:cubicBezTo>
                    <a:pt x="11961" y="1539"/>
                    <a:pt x="6138" y="19"/>
                    <a:pt x="3358" y="19"/>
                  </a:cubicBezTo>
                  <a:cubicBezTo>
                    <a:pt x="2322" y="19"/>
                    <a:pt x="1708" y="230"/>
                    <a:pt x="1060" y="809"/>
                  </a:cubicBezTo>
                  <a:cubicBezTo>
                    <a:pt x="387" y="1395"/>
                    <a:pt x="1" y="2254"/>
                    <a:pt x="15" y="3155"/>
                  </a:cubicBezTo>
                  <a:lnTo>
                    <a:pt x="15" y="85587"/>
                  </a:lnTo>
                  <a:cubicBezTo>
                    <a:pt x="15" y="102909"/>
                    <a:pt x="14288" y="115293"/>
                    <a:pt x="29739" y="115293"/>
                  </a:cubicBezTo>
                  <a:cubicBezTo>
                    <a:pt x="35297" y="115293"/>
                    <a:pt x="41007" y="113691"/>
                    <a:pt x="46261" y="110141"/>
                  </a:cubicBezTo>
                  <a:cubicBezTo>
                    <a:pt x="51502" y="113674"/>
                    <a:pt x="57200" y="115268"/>
                    <a:pt x="62748" y="115268"/>
                  </a:cubicBezTo>
                  <a:cubicBezTo>
                    <a:pt x="78209" y="115268"/>
                    <a:pt x="92506" y="102888"/>
                    <a:pt x="92506" y="85587"/>
                  </a:cubicBezTo>
                  <a:lnTo>
                    <a:pt x="92506" y="3155"/>
                  </a:lnTo>
                  <a:cubicBezTo>
                    <a:pt x="92466" y="1403"/>
                    <a:pt x="91013" y="1"/>
                    <a:pt x="89327" y="1"/>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65"/>
            <p:cNvSpPr/>
            <p:nvPr/>
          </p:nvSpPr>
          <p:spPr>
            <a:xfrm>
              <a:off x="3257850" y="3360975"/>
              <a:ext cx="269025" cy="1808275"/>
            </a:xfrm>
            <a:custGeom>
              <a:avLst/>
              <a:gdLst/>
              <a:ahLst/>
              <a:cxnLst/>
              <a:rect l="l" t="t" r="r" b="b"/>
              <a:pathLst>
                <a:path w="10761" h="72331" extrusionOk="0">
                  <a:moveTo>
                    <a:pt x="0" y="0"/>
                  </a:moveTo>
                  <a:lnTo>
                    <a:pt x="0" y="72331"/>
                  </a:lnTo>
                  <a:lnTo>
                    <a:pt x="10760" y="72331"/>
                  </a:lnTo>
                  <a:lnTo>
                    <a:pt x="10760" y="0"/>
                  </a:lnTo>
                  <a:cubicBezTo>
                    <a:pt x="8979" y="351"/>
                    <a:pt x="7176" y="526"/>
                    <a:pt x="5375" y="526"/>
                  </a:cubicBezTo>
                  <a:cubicBezTo>
                    <a:pt x="3574" y="526"/>
                    <a:pt x="1774" y="351"/>
                    <a:pt x="0" y="0"/>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65"/>
            <p:cNvSpPr/>
            <p:nvPr/>
          </p:nvSpPr>
          <p:spPr>
            <a:xfrm>
              <a:off x="3093300" y="5170300"/>
              <a:ext cx="596675" cy="295150"/>
            </a:xfrm>
            <a:custGeom>
              <a:avLst/>
              <a:gdLst/>
              <a:ahLst/>
              <a:cxnLst/>
              <a:rect l="l" t="t" r="r" b="b"/>
              <a:pathLst>
                <a:path w="23867" h="11806" extrusionOk="0">
                  <a:moveTo>
                    <a:pt x="17762" y="0"/>
                  </a:moveTo>
                  <a:cubicBezTo>
                    <a:pt x="17751" y="0"/>
                    <a:pt x="17740" y="0"/>
                    <a:pt x="17729" y="1"/>
                  </a:cubicBezTo>
                  <a:lnTo>
                    <a:pt x="6196" y="1"/>
                  </a:lnTo>
                  <a:cubicBezTo>
                    <a:pt x="4536" y="1"/>
                    <a:pt x="3062" y="1045"/>
                    <a:pt x="2519" y="2605"/>
                  </a:cubicBezTo>
                  <a:lnTo>
                    <a:pt x="701" y="7827"/>
                  </a:lnTo>
                  <a:cubicBezTo>
                    <a:pt x="0" y="9759"/>
                    <a:pt x="1488" y="11805"/>
                    <a:pt x="3534" y="11805"/>
                  </a:cubicBezTo>
                  <a:lnTo>
                    <a:pt x="20347" y="11805"/>
                  </a:lnTo>
                  <a:cubicBezTo>
                    <a:pt x="22393" y="11805"/>
                    <a:pt x="23867" y="9759"/>
                    <a:pt x="23223" y="7827"/>
                  </a:cubicBezTo>
                  <a:lnTo>
                    <a:pt x="21392" y="2605"/>
                  </a:lnTo>
                  <a:cubicBezTo>
                    <a:pt x="20866" y="1055"/>
                    <a:pt x="19408" y="0"/>
                    <a:pt x="1776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65"/>
            <p:cNvSpPr/>
            <p:nvPr/>
          </p:nvSpPr>
          <p:spPr>
            <a:xfrm>
              <a:off x="3921750" y="5170300"/>
              <a:ext cx="596700" cy="295150"/>
            </a:xfrm>
            <a:custGeom>
              <a:avLst/>
              <a:gdLst/>
              <a:ahLst/>
              <a:cxnLst/>
              <a:rect l="l" t="t" r="r" b="b"/>
              <a:pathLst>
                <a:path w="23868" h="11806" extrusionOk="0">
                  <a:moveTo>
                    <a:pt x="17762" y="0"/>
                  </a:moveTo>
                  <a:cubicBezTo>
                    <a:pt x="17751" y="0"/>
                    <a:pt x="17740" y="0"/>
                    <a:pt x="17729" y="1"/>
                  </a:cubicBezTo>
                  <a:lnTo>
                    <a:pt x="6182" y="1"/>
                  </a:lnTo>
                  <a:cubicBezTo>
                    <a:pt x="4537" y="1"/>
                    <a:pt x="3063" y="1045"/>
                    <a:pt x="2534" y="2605"/>
                  </a:cubicBezTo>
                  <a:lnTo>
                    <a:pt x="702" y="7827"/>
                  </a:lnTo>
                  <a:cubicBezTo>
                    <a:pt x="1" y="9759"/>
                    <a:pt x="1489" y="11805"/>
                    <a:pt x="3535" y="11805"/>
                  </a:cubicBezTo>
                  <a:lnTo>
                    <a:pt x="20348" y="11805"/>
                  </a:lnTo>
                  <a:cubicBezTo>
                    <a:pt x="22408" y="11805"/>
                    <a:pt x="23868" y="9788"/>
                    <a:pt x="23210" y="7827"/>
                  </a:cubicBezTo>
                  <a:lnTo>
                    <a:pt x="21378" y="2605"/>
                  </a:lnTo>
                  <a:cubicBezTo>
                    <a:pt x="20852" y="1055"/>
                    <a:pt x="19394" y="0"/>
                    <a:pt x="1776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65"/>
            <p:cNvSpPr/>
            <p:nvPr/>
          </p:nvSpPr>
          <p:spPr>
            <a:xfrm>
              <a:off x="2235125" y="238575"/>
              <a:ext cx="2312300" cy="451450"/>
            </a:xfrm>
            <a:custGeom>
              <a:avLst/>
              <a:gdLst/>
              <a:ahLst/>
              <a:cxnLst/>
              <a:rect l="l" t="t" r="r" b="b"/>
              <a:pathLst>
                <a:path w="92492" h="18058" extrusionOk="0">
                  <a:moveTo>
                    <a:pt x="7935" y="1"/>
                  </a:moveTo>
                  <a:cubicBezTo>
                    <a:pt x="4432" y="1"/>
                    <a:pt x="1333" y="2523"/>
                    <a:pt x="702" y="6077"/>
                  </a:cubicBezTo>
                  <a:cubicBezTo>
                    <a:pt x="1" y="10041"/>
                    <a:pt x="2605" y="13833"/>
                    <a:pt x="6554" y="14591"/>
                  </a:cubicBezTo>
                  <a:cubicBezTo>
                    <a:pt x="19689" y="16902"/>
                    <a:pt x="32975" y="18057"/>
                    <a:pt x="46261" y="18057"/>
                  </a:cubicBezTo>
                  <a:cubicBezTo>
                    <a:pt x="59546" y="18057"/>
                    <a:pt x="72832" y="16902"/>
                    <a:pt x="85967" y="14591"/>
                  </a:cubicBezTo>
                  <a:cubicBezTo>
                    <a:pt x="89902" y="13818"/>
                    <a:pt x="92492" y="10041"/>
                    <a:pt x="91791" y="6092"/>
                  </a:cubicBezTo>
                  <a:cubicBezTo>
                    <a:pt x="91157" y="2525"/>
                    <a:pt x="88061" y="8"/>
                    <a:pt x="84547" y="8"/>
                  </a:cubicBezTo>
                  <a:cubicBezTo>
                    <a:pt x="84170" y="8"/>
                    <a:pt x="83789" y="37"/>
                    <a:pt x="83406" y="96"/>
                  </a:cubicBezTo>
                  <a:cubicBezTo>
                    <a:pt x="71122" y="2250"/>
                    <a:pt x="58695" y="3327"/>
                    <a:pt x="46266" y="3327"/>
                  </a:cubicBezTo>
                  <a:cubicBezTo>
                    <a:pt x="33837" y="3327"/>
                    <a:pt x="21407" y="2250"/>
                    <a:pt x="9115" y="96"/>
                  </a:cubicBezTo>
                  <a:cubicBezTo>
                    <a:pt x="8719" y="32"/>
                    <a:pt x="8324" y="1"/>
                    <a:pt x="793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65"/>
            <p:cNvSpPr/>
            <p:nvPr/>
          </p:nvSpPr>
          <p:spPr>
            <a:xfrm>
              <a:off x="2251950" y="243125"/>
              <a:ext cx="2337325" cy="448250"/>
            </a:xfrm>
            <a:custGeom>
              <a:avLst/>
              <a:gdLst/>
              <a:ahLst/>
              <a:cxnLst/>
              <a:rect l="l" t="t" r="r" b="b"/>
              <a:pathLst>
                <a:path w="93493" h="17930" extrusionOk="0">
                  <a:moveTo>
                    <a:pt x="85738" y="0"/>
                  </a:moveTo>
                  <a:lnTo>
                    <a:pt x="85738" y="0"/>
                  </a:lnTo>
                  <a:cubicBezTo>
                    <a:pt x="86768" y="4136"/>
                    <a:pt x="84063" y="8285"/>
                    <a:pt x="79857" y="9015"/>
                  </a:cubicBezTo>
                  <a:cubicBezTo>
                    <a:pt x="66729" y="11333"/>
                    <a:pt x="53447" y="12492"/>
                    <a:pt x="40165" y="12492"/>
                  </a:cubicBezTo>
                  <a:cubicBezTo>
                    <a:pt x="26883" y="12492"/>
                    <a:pt x="13601" y="11333"/>
                    <a:pt x="473" y="9015"/>
                  </a:cubicBezTo>
                  <a:cubicBezTo>
                    <a:pt x="315" y="8958"/>
                    <a:pt x="158" y="8929"/>
                    <a:pt x="0" y="8929"/>
                  </a:cubicBezTo>
                  <a:cubicBezTo>
                    <a:pt x="716" y="11748"/>
                    <a:pt x="3005" y="13908"/>
                    <a:pt x="5881" y="14452"/>
                  </a:cubicBezTo>
                  <a:cubicBezTo>
                    <a:pt x="19009" y="16770"/>
                    <a:pt x="32291" y="17929"/>
                    <a:pt x="45573" y="17929"/>
                  </a:cubicBezTo>
                  <a:cubicBezTo>
                    <a:pt x="58855" y="17929"/>
                    <a:pt x="72137" y="16770"/>
                    <a:pt x="85265" y="14452"/>
                  </a:cubicBezTo>
                  <a:cubicBezTo>
                    <a:pt x="93092" y="13021"/>
                    <a:pt x="93493" y="1875"/>
                    <a:pt x="85738"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65"/>
            <p:cNvSpPr/>
            <p:nvPr/>
          </p:nvSpPr>
          <p:spPr>
            <a:xfrm>
              <a:off x="3807650" y="238075"/>
              <a:ext cx="1571825" cy="453150"/>
            </a:xfrm>
            <a:custGeom>
              <a:avLst/>
              <a:gdLst/>
              <a:ahLst/>
              <a:cxnLst/>
              <a:rect l="l" t="t" r="r" b="b"/>
              <a:pathLst>
                <a:path w="62873" h="18126" extrusionOk="0">
                  <a:moveTo>
                    <a:pt x="54987" y="1"/>
                  </a:moveTo>
                  <a:cubicBezTo>
                    <a:pt x="54558" y="1"/>
                    <a:pt x="54124" y="38"/>
                    <a:pt x="53686" y="116"/>
                  </a:cubicBezTo>
                  <a:cubicBezTo>
                    <a:pt x="45116" y="1619"/>
                    <a:pt x="36473" y="2606"/>
                    <a:pt x="27774" y="3078"/>
                  </a:cubicBezTo>
                  <a:cubicBezTo>
                    <a:pt x="30964" y="7471"/>
                    <a:pt x="28432" y="13695"/>
                    <a:pt x="23123" y="14654"/>
                  </a:cubicBezTo>
                  <a:cubicBezTo>
                    <a:pt x="15468" y="15999"/>
                    <a:pt x="7741" y="16958"/>
                    <a:pt x="1" y="17530"/>
                  </a:cubicBezTo>
                  <a:cubicBezTo>
                    <a:pt x="5490" y="17927"/>
                    <a:pt x="10989" y="18125"/>
                    <a:pt x="16487" y="18125"/>
                  </a:cubicBezTo>
                  <a:cubicBezTo>
                    <a:pt x="29806" y="18125"/>
                    <a:pt x="43116" y="16963"/>
                    <a:pt x="56262" y="14654"/>
                  </a:cubicBezTo>
                  <a:cubicBezTo>
                    <a:pt x="60225" y="13924"/>
                    <a:pt x="62873" y="10090"/>
                    <a:pt x="62229" y="6083"/>
                  </a:cubicBezTo>
                  <a:cubicBezTo>
                    <a:pt x="61591" y="2514"/>
                    <a:pt x="58490" y="1"/>
                    <a:pt x="54987"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65"/>
            <p:cNvSpPr/>
            <p:nvPr/>
          </p:nvSpPr>
          <p:spPr>
            <a:xfrm>
              <a:off x="3805500" y="298575"/>
              <a:ext cx="1011300" cy="385275"/>
            </a:xfrm>
            <a:custGeom>
              <a:avLst/>
              <a:gdLst/>
              <a:ahLst/>
              <a:cxnLst/>
              <a:rect l="l" t="t" r="r" b="b"/>
              <a:pathLst>
                <a:path w="40452" h="15411" extrusionOk="0">
                  <a:moveTo>
                    <a:pt x="36531" y="0"/>
                  </a:moveTo>
                  <a:lnTo>
                    <a:pt x="36531" y="0"/>
                  </a:lnTo>
                  <a:cubicBezTo>
                    <a:pt x="33612" y="258"/>
                    <a:pt x="30736" y="487"/>
                    <a:pt x="27774" y="658"/>
                  </a:cubicBezTo>
                  <a:cubicBezTo>
                    <a:pt x="30950" y="5051"/>
                    <a:pt x="28432" y="11275"/>
                    <a:pt x="23109" y="12234"/>
                  </a:cubicBezTo>
                  <a:cubicBezTo>
                    <a:pt x="15468" y="13579"/>
                    <a:pt x="7742" y="14538"/>
                    <a:pt x="1" y="15110"/>
                  </a:cubicBezTo>
                  <a:cubicBezTo>
                    <a:pt x="1560" y="15196"/>
                    <a:pt x="3091" y="15325"/>
                    <a:pt x="4651" y="15411"/>
                  </a:cubicBezTo>
                  <a:cubicBezTo>
                    <a:pt x="13937" y="14938"/>
                    <a:pt x="23195" y="13880"/>
                    <a:pt x="32352" y="12277"/>
                  </a:cubicBezTo>
                  <a:cubicBezTo>
                    <a:pt x="38090" y="11190"/>
                    <a:pt x="40451" y="4221"/>
                    <a:pt x="36531"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65"/>
            <p:cNvSpPr/>
            <p:nvPr/>
          </p:nvSpPr>
          <p:spPr>
            <a:xfrm>
              <a:off x="4086300" y="3360975"/>
              <a:ext cx="269025" cy="1808275"/>
            </a:xfrm>
            <a:custGeom>
              <a:avLst/>
              <a:gdLst/>
              <a:ahLst/>
              <a:cxnLst/>
              <a:rect l="l" t="t" r="r" b="b"/>
              <a:pathLst>
                <a:path w="10761" h="72331" extrusionOk="0">
                  <a:moveTo>
                    <a:pt x="1" y="0"/>
                  </a:moveTo>
                  <a:lnTo>
                    <a:pt x="1" y="72331"/>
                  </a:lnTo>
                  <a:lnTo>
                    <a:pt x="10761" y="72331"/>
                  </a:lnTo>
                  <a:lnTo>
                    <a:pt x="10747" y="0"/>
                  </a:lnTo>
                  <a:cubicBezTo>
                    <a:pt x="8980" y="372"/>
                    <a:pt x="7180" y="558"/>
                    <a:pt x="5379" y="558"/>
                  </a:cubicBezTo>
                  <a:cubicBezTo>
                    <a:pt x="3578" y="558"/>
                    <a:pt x="1775" y="372"/>
                    <a:pt x="1" y="0"/>
                  </a:cubicBezTo>
                  <a:close/>
                </a:path>
              </a:pathLst>
            </a:custGeom>
            <a:solidFill>
              <a:srgbClr val="ADB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8" name="Google Shape;9698;p65"/>
          <p:cNvGrpSpPr/>
          <p:nvPr/>
        </p:nvGrpSpPr>
        <p:grpSpPr>
          <a:xfrm>
            <a:off x="2810729" y="4267107"/>
            <a:ext cx="342496" cy="351944"/>
            <a:chOff x="2810729" y="4267107"/>
            <a:chExt cx="342496" cy="351944"/>
          </a:xfrm>
        </p:grpSpPr>
        <p:sp>
          <p:nvSpPr>
            <p:cNvPr id="9699" name="Google Shape;9699;p65"/>
            <p:cNvSpPr/>
            <p:nvPr/>
          </p:nvSpPr>
          <p:spPr>
            <a:xfrm>
              <a:off x="2890682" y="4267422"/>
              <a:ext cx="35575" cy="23627"/>
            </a:xfrm>
            <a:custGeom>
              <a:avLst/>
              <a:gdLst/>
              <a:ahLst/>
              <a:cxnLst/>
              <a:rect l="l" t="t" r="r" b="b"/>
              <a:pathLst>
                <a:path w="2376" h="1578" extrusionOk="0">
                  <a:moveTo>
                    <a:pt x="484" y="0"/>
                  </a:moveTo>
                  <a:cubicBezTo>
                    <a:pt x="210" y="0"/>
                    <a:pt x="0" y="231"/>
                    <a:pt x="0" y="505"/>
                  </a:cubicBezTo>
                  <a:lnTo>
                    <a:pt x="0" y="1577"/>
                  </a:lnTo>
                  <a:lnTo>
                    <a:pt x="2376" y="1577"/>
                  </a:lnTo>
                  <a:lnTo>
                    <a:pt x="2376" y="505"/>
                  </a:lnTo>
                  <a:cubicBezTo>
                    <a:pt x="2376" y="231"/>
                    <a:pt x="2166" y="0"/>
                    <a:pt x="1871"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65"/>
            <p:cNvSpPr/>
            <p:nvPr/>
          </p:nvSpPr>
          <p:spPr>
            <a:xfrm>
              <a:off x="2890996" y="4390181"/>
              <a:ext cx="34946" cy="36533"/>
            </a:xfrm>
            <a:custGeom>
              <a:avLst/>
              <a:gdLst/>
              <a:ahLst/>
              <a:cxnLst/>
              <a:rect l="l" t="t" r="r" b="b"/>
              <a:pathLst>
                <a:path w="2334" h="2440" extrusionOk="0">
                  <a:moveTo>
                    <a:pt x="0" y="1"/>
                  </a:moveTo>
                  <a:lnTo>
                    <a:pt x="883" y="2250"/>
                  </a:lnTo>
                  <a:cubicBezTo>
                    <a:pt x="936" y="2376"/>
                    <a:pt x="1051" y="2440"/>
                    <a:pt x="1167" y="2440"/>
                  </a:cubicBezTo>
                  <a:cubicBezTo>
                    <a:pt x="1283" y="2440"/>
                    <a:pt x="1398" y="2376"/>
                    <a:pt x="1451" y="2250"/>
                  </a:cubicBezTo>
                  <a:lnTo>
                    <a:pt x="2334" y="1"/>
                  </a:ln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65"/>
            <p:cNvSpPr/>
            <p:nvPr/>
          </p:nvSpPr>
          <p:spPr>
            <a:xfrm>
              <a:off x="2886579" y="4287245"/>
              <a:ext cx="43780" cy="105466"/>
            </a:xfrm>
            <a:custGeom>
              <a:avLst/>
              <a:gdLst/>
              <a:ahLst/>
              <a:cxnLst/>
              <a:rect l="l" t="t" r="r" b="b"/>
              <a:pathLst>
                <a:path w="2924" h="7044" extrusionOk="0">
                  <a:moveTo>
                    <a:pt x="506" y="1"/>
                  </a:moveTo>
                  <a:cubicBezTo>
                    <a:pt x="232" y="1"/>
                    <a:pt x="22" y="211"/>
                    <a:pt x="22" y="505"/>
                  </a:cubicBezTo>
                  <a:lnTo>
                    <a:pt x="22" y="6539"/>
                  </a:lnTo>
                  <a:cubicBezTo>
                    <a:pt x="1" y="6813"/>
                    <a:pt x="232" y="7044"/>
                    <a:pt x="527" y="7044"/>
                  </a:cubicBezTo>
                  <a:lnTo>
                    <a:pt x="2419" y="7044"/>
                  </a:lnTo>
                  <a:cubicBezTo>
                    <a:pt x="2692" y="7044"/>
                    <a:pt x="2923" y="6813"/>
                    <a:pt x="2902" y="6539"/>
                  </a:cubicBezTo>
                  <a:lnTo>
                    <a:pt x="2902" y="505"/>
                  </a:lnTo>
                  <a:cubicBezTo>
                    <a:pt x="2902" y="211"/>
                    <a:pt x="2692" y="1"/>
                    <a:pt x="241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65"/>
            <p:cNvSpPr/>
            <p:nvPr/>
          </p:nvSpPr>
          <p:spPr>
            <a:xfrm>
              <a:off x="2909248" y="4287245"/>
              <a:ext cx="20797" cy="105466"/>
            </a:xfrm>
            <a:custGeom>
              <a:avLst/>
              <a:gdLst/>
              <a:ahLst/>
              <a:cxnLst/>
              <a:rect l="l" t="t" r="r" b="b"/>
              <a:pathLst>
                <a:path w="1389" h="7044" extrusionOk="0">
                  <a:moveTo>
                    <a:pt x="1" y="1"/>
                  </a:moveTo>
                  <a:cubicBezTo>
                    <a:pt x="274" y="1"/>
                    <a:pt x="505" y="211"/>
                    <a:pt x="505" y="505"/>
                  </a:cubicBezTo>
                  <a:lnTo>
                    <a:pt x="505" y="6539"/>
                  </a:lnTo>
                  <a:cubicBezTo>
                    <a:pt x="505" y="6813"/>
                    <a:pt x="274" y="7044"/>
                    <a:pt x="1" y="7044"/>
                  </a:cubicBezTo>
                  <a:lnTo>
                    <a:pt x="905" y="7044"/>
                  </a:lnTo>
                  <a:cubicBezTo>
                    <a:pt x="1178" y="7044"/>
                    <a:pt x="1388" y="6813"/>
                    <a:pt x="1388" y="6539"/>
                  </a:cubicBezTo>
                  <a:lnTo>
                    <a:pt x="1388" y="505"/>
                  </a:lnTo>
                  <a:cubicBezTo>
                    <a:pt x="1388" y="211"/>
                    <a:pt x="1178" y="1"/>
                    <a:pt x="905"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65"/>
            <p:cNvSpPr/>
            <p:nvPr/>
          </p:nvSpPr>
          <p:spPr>
            <a:xfrm>
              <a:off x="2819532" y="4267496"/>
              <a:ext cx="38419" cy="39917"/>
            </a:xfrm>
            <a:custGeom>
              <a:avLst/>
              <a:gdLst/>
              <a:ahLst/>
              <a:cxnLst/>
              <a:rect l="l" t="t" r="r" b="b"/>
              <a:pathLst>
                <a:path w="2566" h="2666" extrusionOk="0">
                  <a:moveTo>
                    <a:pt x="1273" y="0"/>
                  </a:moveTo>
                  <a:cubicBezTo>
                    <a:pt x="1147" y="0"/>
                    <a:pt x="1020" y="69"/>
                    <a:pt x="968" y="205"/>
                  </a:cubicBezTo>
                  <a:lnTo>
                    <a:pt x="1" y="2665"/>
                  </a:lnTo>
                  <a:lnTo>
                    <a:pt x="2566" y="2665"/>
                  </a:lnTo>
                  <a:lnTo>
                    <a:pt x="1578" y="205"/>
                  </a:lnTo>
                  <a:cubicBezTo>
                    <a:pt x="1525" y="69"/>
                    <a:pt x="1399" y="0"/>
                    <a:pt x="1273"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65"/>
            <p:cNvSpPr/>
            <p:nvPr/>
          </p:nvSpPr>
          <p:spPr>
            <a:xfrm>
              <a:off x="2815130" y="4306140"/>
              <a:ext cx="46924" cy="230442"/>
            </a:xfrm>
            <a:custGeom>
              <a:avLst/>
              <a:gdLst/>
              <a:ahLst/>
              <a:cxnLst/>
              <a:rect l="l" t="t" r="r" b="b"/>
              <a:pathLst>
                <a:path w="3134" h="15391" extrusionOk="0">
                  <a:moveTo>
                    <a:pt x="547" y="0"/>
                  </a:moveTo>
                  <a:cubicBezTo>
                    <a:pt x="253" y="0"/>
                    <a:pt x="0" y="252"/>
                    <a:pt x="0" y="547"/>
                  </a:cubicBezTo>
                  <a:lnTo>
                    <a:pt x="0" y="14843"/>
                  </a:lnTo>
                  <a:cubicBezTo>
                    <a:pt x="0" y="15138"/>
                    <a:pt x="253" y="15390"/>
                    <a:pt x="547" y="15390"/>
                  </a:cubicBezTo>
                  <a:lnTo>
                    <a:pt x="2586" y="15390"/>
                  </a:lnTo>
                  <a:cubicBezTo>
                    <a:pt x="2902" y="15390"/>
                    <a:pt x="3133" y="15138"/>
                    <a:pt x="3133" y="14843"/>
                  </a:cubicBezTo>
                  <a:lnTo>
                    <a:pt x="3133" y="547"/>
                  </a:lnTo>
                  <a:cubicBezTo>
                    <a:pt x="3133" y="252"/>
                    <a:pt x="2902" y="0"/>
                    <a:pt x="2586" y="0"/>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65"/>
            <p:cNvSpPr/>
            <p:nvPr/>
          </p:nvSpPr>
          <p:spPr>
            <a:xfrm>
              <a:off x="2838742" y="4306140"/>
              <a:ext cx="23312" cy="230442"/>
            </a:xfrm>
            <a:custGeom>
              <a:avLst/>
              <a:gdLst/>
              <a:ahLst/>
              <a:cxnLst/>
              <a:rect l="l" t="t" r="r" b="b"/>
              <a:pathLst>
                <a:path w="1557" h="15391" extrusionOk="0">
                  <a:moveTo>
                    <a:pt x="0" y="0"/>
                  </a:moveTo>
                  <a:lnTo>
                    <a:pt x="0" y="15390"/>
                  </a:lnTo>
                  <a:lnTo>
                    <a:pt x="1009" y="15390"/>
                  </a:lnTo>
                  <a:cubicBezTo>
                    <a:pt x="1325" y="15390"/>
                    <a:pt x="1556" y="15138"/>
                    <a:pt x="1556" y="14843"/>
                  </a:cubicBezTo>
                  <a:lnTo>
                    <a:pt x="1556" y="547"/>
                  </a:lnTo>
                  <a:cubicBezTo>
                    <a:pt x="1556" y="231"/>
                    <a:pt x="1325" y="0"/>
                    <a:pt x="1009"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65"/>
            <p:cNvSpPr/>
            <p:nvPr/>
          </p:nvSpPr>
          <p:spPr>
            <a:xfrm>
              <a:off x="2815130" y="4505080"/>
              <a:ext cx="46924" cy="31502"/>
            </a:xfrm>
            <a:custGeom>
              <a:avLst/>
              <a:gdLst/>
              <a:ahLst/>
              <a:cxnLst/>
              <a:rect l="l" t="t" r="r" b="b"/>
              <a:pathLst>
                <a:path w="3134" h="2104" extrusionOk="0">
                  <a:moveTo>
                    <a:pt x="0" y="1"/>
                  </a:moveTo>
                  <a:lnTo>
                    <a:pt x="0" y="1556"/>
                  </a:lnTo>
                  <a:cubicBezTo>
                    <a:pt x="0" y="1851"/>
                    <a:pt x="253" y="2103"/>
                    <a:pt x="547" y="2103"/>
                  </a:cubicBezTo>
                  <a:lnTo>
                    <a:pt x="2586" y="2103"/>
                  </a:lnTo>
                  <a:cubicBezTo>
                    <a:pt x="2902" y="2103"/>
                    <a:pt x="3133" y="1851"/>
                    <a:pt x="3133" y="1556"/>
                  </a:cubicBezTo>
                  <a:lnTo>
                    <a:pt x="3133"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65"/>
            <p:cNvSpPr/>
            <p:nvPr/>
          </p:nvSpPr>
          <p:spPr>
            <a:xfrm>
              <a:off x="2888795" y="4455970"/>
              <a:ext cx="39677" cy="54799"/>
            </a:xfrm>
            <a:custGeom>
              <a:avLst/>
              <a:gdLst/>
              <a:ahLst/>
              <a:cxnLst/>
              <a:rect l="l" t="t" r="r" b="b"/>
              <a:pathLst>
                <a:path w="2650" h="3660" extrusionOk="0">
                  <a:moveTo>
                    <a:pt x="547" y="1"/>
                  </a:moveTo>
                  <a:cubicBezTo>
                    <a:pt x="252" y="1"/>
                    <a:pt x="0" y="232"/>
                    <a:pt x="0" y="547"/>
                  </a:cubicBezTo>
                  <a:lnTo>
                    <a:pt x="0" y="3659"/>
                  </a:lnTo>
                  <a:lnTo>
                    <a:pt x="2649" y="3659"/>
                  </a:lnTo>
                  <a:lnTo>
                    <a:pt x="2649" y="547"/>
                  </a:lnTo>
                  <a:cubicBezTo>
                    <a:pt x="2649" y="232"/>
                    <a:pt x="2397" y="1"/>
                    <a:pt x="2103"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65"/>
            <p:cNvSpPr/>
            <p:nvPr/>
          </p:nvSpPr>
          <p:spPr>
            <a:xfrm>
              <a:off x="2883435" y="4475180"/>
              <a:ext cx="50068" cy="61402"/>
            </a:xfrm>
            <a:custGeom>
              <a:avLst/>
              <a:gdLst/>
              <a:ahLst/>
              <a:cxnLst/>
              <a:rect l="l" t="t" r="r" b="b"/>
              <a:pathLst>
                <a:path w="3344" h="4101" extrusionOk="0">
                  <a:moveTo>
                    <a:pt x="547" y="0"/>
                  </a:moveTo>
                  <a:cubicBezTo>
                    <a:pt x="253" y="0"/>
                    <a:pt x="1" y="232"/>
                    <a:pt x="1" y="547"/>
                  </a:cubicBezTo>
                  <a:lnTo>
                    <a:pt x="1" y="3553"/>
                  </a:lnTo>
                  <a:cubicBezTo>
                    <a:pt x="1" y="3848"/>
                    <a:pt x="253" y="4100"/>
                    <a:pt x="547" y="4100"/>
                  </a:cubicBezTo>
                  <a:lnTo>
                    <a:pt x="2797" y="4100"/>
                  </a:lnTo>
                  <a:cubicBezTo>
                    <a:pt x="3091" y="4100"/>
                    <a:pt x="3344" y="3848"/>
                    <a:pt x="3344" y="3553"/>
                  </a:cubicBezTo>
                  <a:lnTo>
                    <a:pt x="3344" y="547"/>
                  </a:lnTo>
                  <a:cubicBezTo>
                    <a:pt x="3344" y="232"/>
                    <a:pt x="3091" y="0"/>
                    <a:pt x="2797"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65"/>
            <p:cNvSpPr/>
            <p:nvPr/>
          </p:nvSpPr>
          <p:spPr>
            <a:xfrm>
              <a:off x="2912077" y="4475180"/>
              <a:ext cx="21426" cy="61402"/>
            </a:xfrm>
            <a:custGeom>
              <a:avLst/>
              <a:gdLst/>
              <a:ahLst/>
              <a:cxnLst/>
              <a:rect l="l" t="t" r="r" b="b"/>
              <a:pathLst>
                <a:path w="1431" h="4101" extrusionOk="0">
                  <a:moveTo>
                    <a:pt x="1" y="0"/>
                  </a:moveTo>
                  <a:cubicBezTo>
                    <a:pt x="295" y="0"/>
                    <a:pt x="548" y="232"/>
                    <a:pt x="548" y="547"/>
                  </a:cubicBezTo>
                  <a:lnTo>
                    <a:pt x="548" y="3553"/>
                  </a:lnTo>
                  <a:cubicBezTo>
                    <a:pt x="548" y="3848"/>
                    <a:pt x="295" y="4100"/>
                    <a:pt x="1" y="4100"/>
                  </a:cubicBezTo>
                  <a:lnTo>
                    <a:pt x="884" y="4100"/>
                  </a:lnTo>
                  <a:cubicBezTo>
                    <a:pt x="1178" y="4100"/>
                    <a:pt x="1431" y="3848"/>
                    <a:pt x="1431" y="3553"/>
                  </a:cubicBezTo>
                  <a:lnTo>
                    <a:pt x="1431" y="547"/>
                  </a:lnTo>
                  <a:cubicBezTo>
                    <a:pt x="1431" y="232"/>
                    <a:pt x="1178" y="0"/>
                    <a:pt x="88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65"/>
            <p:cNvSpPr/>
            <p:nvPr/>
          </p:nvSpPr>
          <p:spPr>
            <a:xfrm>
              <a:off x="2955842" y="4272767"/>
              <a:ext cx="192666" cy="259399"/>
            </a:xfrm>
            <a:custGeom>
              <a:avLst/>
              <a:gdLst/>
              <a:ahLst/>
              <a:cxnLst/>
              <a:rect l="l" t="t" r="r" b="b"/>
              <a:pathLst>
                <a:path w="12868" h="17325" extrusionOk="0">
                  <a:moveTo>
                    <a:pt x="547" y="1"/>
                  </a:moveTo>
                  <a:cubicBezTo>
                    <a:pt x="253" y="1"/>
                    <a:pt x="0" y="253"/>
                    <a:pt x="0" y="568"/>
                  </a:cubicBezTo>
                  <a:lnTo>
                    <a:pt x="0" y="16778"/>
                  </a:lnTo>
                  <a:cubicBezTo>
                    <a:pt x="0" y="17072"/>
                    <a:pt x="253" y="17325"/>
                    <a:pt x="547" y="17325"/>
                  </a:cubicBezTo>
                  <a:lnTo>
                    <a:pt x="11774" y="17325"/>
                  </a:lnTo>
                  <a:cubicBezTo>
                    <a:pt x="12384" y="17325"/>
                    <a:pt x="12867" y="16820"/>
                    <a:pt x="12867" y="16231"/>
                  </a:cubicBezTo>
                  <a:lnTo>
                    <a:pt x="12867" y="1094"/>
                  </a:lnTo>
                  <a:cubicBezTo>
                    <a:pt x="12867" y="505"/>
                    <a:pt x="12384" y="22"/>
                    <a:pt x="117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65"/>
            <p:cNvSpPr/>
            <p:nvPr/>
          </p:nvSpPr>
          <p:spPr>
            <a:xfrm>
              <a:off x="3116063" y="4273081"/>
              <a:ext cx="32445" cy="259084"/>
            </a:xfrm>
            <a:custGeom>
              <a:avLst/>
              <a:gdLst/>
              <a:ahLst/>
              <a:cxnLst/>
              <a:rect l="l" t="t" r="r" b="b"/>
              <a:pathLst>
                <a:path w="2167" h="17304" extrusionOk="0">
                  <a:moveTo>
                    <a:pt x="1" y="1"/>
                  </a:moveTo>
                  <a:cubicBezTo>
                    <a:pt x="610" y="1"/>
                    <a:pt x="1094" y="484"/>
                    <a:pt x="1094" y="1094"/>
                  </a:cubicBezTo>
                  <a:lnTo>
                    <a:pt x="1094" y="16210"/>
                  </a:lnTo>
                  <a:cubicBezTo>
                    <a:pt x="1094" y="16820"/>
                    <a:pt x="610" y="17304"/>
                    <a:pt x="1" y="17304"/>
                  </a:cubicBezTo>
                  <a:lnTo>
                    <a:pt x="1073" y="17304"/>
                  </a:lnTo>
                  <a:cubicBezTo>
                    <a:pt x="1683" y="17304"/>
                    <a:pt x="2166" y="16820"/>
                    <a:pt x="2166" y="16210"/>
                  </a:cubicBezTo>
                  <a:lnTo>
                    <a:pt x="2166" y="1094"/>
                  </a:lnTo>
                  <a:cubicBezTo>
                    <a:pt x="2166" y="484"/>
                    <a:pt x="1683" y="1"/>
                    <a:pt x="1073"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65"/>
            <p:cNvSpPr/>
            <p:nvPr/>
          </p:nvSpPr>
          <p:spPr>
            <a:xfrm>
              <a:off x="2984484" y="4267107"/>
              <a:ext cx="18266" cy="270733"/>
            </a:xfrm>
            <a:custGeom>
              <a:avLst/>
              <a:gdLst/>
              <a:ahLst/>
              <a:cxnLst/>
              <a:rect l="l" t="t" r="r" b="b"/>
              <a:pathLst>
                <a:path w="1220" h="18082" extrusionOk="0">
                  <a:moveTo>
                    <a:pt x="316" y="0"/>
                  </a:moveTo>
                  <a:cubicBezTo>
                    <a:pt x="127" y="0"/>
                    <a:pt x="0" y="147"/>
                    <a:pt x="0" y="337"/>
                  </a:cubicBezTo>
                  <a:lnTo>
                    <a:pt x="0" y="17745"/>
                  </a:lnTo>
                  <a:cubicBezTo>
                    <a:pt x="0" y="17934"/>
                    <a:pt x="127" y="18081"/>
                    <a:pt x="316" y="18081"/>
                  </a:cubicBezTo>
                  <a:lnTo>
                    <a:pt x="884" y="18081"/>
                  </a:lnTo>
                  <a:cubicBezTo>
                    <a:pt x="1073" y="18081"/>
                    <a:pt x="1220" y="17934"/>
                    <a:pt x="1220" y="17745"/>
                  </a:cubicBezTo>
                  <a:lnTo>
                    <a:pt x="1220" y="337"/>
                  </a:lnTo>
                  <a:cubicBezTo>
                    <a:pt x="1220" y="147"/>
                    <a:pt x="1073" y="0"/>
                    <a:pt x="884"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65"/>
            <p:cNvSpPr/>
            <p:nvPr/>
          </p:nvSpPr>
          <p:spPr>
            <a:xfrm>
              <a:off x="3091193" y="4499106"/>
              <a:ext cx="32445" cy="10705"/>
            </a:xfrm>
            <a:custGeom>
              <a:avLst/>
              <a:gdLst/>
              <a:ahLst/>
              <a:cxnLst/>
              <a:rect l="l" t="t" r="r" b="b"/>
              <a:pathLst>
                <a:path w="2167" h="715" extrusionOk="0">
                  <a:moveTo>
                    <a:pt x="484" y="0"/>
                  </a:moveTo>
                  <a:cubicBezTo>
                    <a:pt x="1" y="0"/>
                    <a:pt x="1" y="715"/>
                    <a:pt x="484" y="715"/>
                  </a:cubicBezTo>
                  <a:lnTo>
                    <a:pt x="1704" y="715"/>
                  </a:lnTo>
                  <a:cubicBezTo>
                    <a:pt x="2166" y="715"/>
                    <a:pt x="2166" y="0"/>
                    <a:pt x="1704"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65"/>
            <p:cNvSpPr/>
            <p:nvPr/>
          </p:nvSpPr>
          <p:spPr>
            <a:xfrm>
              <a:off x="3110718" y="4485571"/>
              <a:ext cx="12292" cy="10705"/>
            </a:xfrm>
            <a:custGeom>
              <a:avLst/>
              <a:gdLst/>
              <a:ahLst/>
              <a:cxnLst/>
              <a:rect l="l" t="t" r="r" b="b"/>
              <a:pathLst>
                <a:path w="821" h="715" extrusionOk="0">
                  <a:moveTo>
                    <a:pt x="358" y="0"/>
                  </a:moveTo>
                  <a:cubicBezTo>
                    <a:pt x="147" y="0"/>
                    <a:pt x="0" y="168"/>
                    <a:pt x="0" y="357"/>
                  </a:cubicBezTo>
                  <a:cubicBezTo>
                    <a:pt x="0" y="547"/>
                    <a:pt x="168" y="715"/>
                    <a:pt x="358" y="715"/>
                  </a:cubicBezTo>
                  <a:cubicBezTo>
                    <a:pt x="820" y="715"/>
                    <a:pt x="820" y="0"/>
                    <a:pt x="358"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65"/>
            <p:cNvSpPr/>
            <p:nvPr/>
          </p:nvSpPr>
          <p:spPr>
            <a:xfrm>
              <a:off x="2810729" y="4557334"/>
              <a:ext cx="342496" cy="61717"/>
            </a:xfrm>
            <a:custGeom>
              <a:avLst/>
              <a:gdLst/>
              <a:ahLst/>
              <a:cxnLst/>
              <a:rect l="l" t="t" r="r" b="b"/>
              <a:pathLst>
                <a:path w="22875" h="4122" extrusionOk="0">
                  <a:moveTo>
                    <a:pt x="547" y="1"/>
                  </a:moveTo>
                  <a:cubicBezTo>
                    <a:pt x="231" y="1"/>
                    <a:pt x="0" y="232"/>
                    <a:pt x="0" y="547"/>
                  </a:cubicBezTo>
                  <a:lnTo>
                    <a:pt x="0" y="3575"/>
                  </a:lnTo>
                  <a:cubicBezTo>
                    <a:pt x="0" y="3869"/>
                    <a:pt x="231" y="4121"/>
                    <a:pt x="547" y="4121"/>
                  </a:cubicBezTo>
                  <a:lnTo>
                    <a:pt x="22328" y="4121"/>
                  </a:lnTo>
                  <a:cubicBezTo>
                    <a:pt x="22622" y="4121"/>
                    <a:pt x="22875" y="3869"/>
                    <a:pt x="22875" y="3575"/>
                  </a:cubicBezTo>
                  <a:lnTo>
                    <a:pt x="22875" y="547"/>
                  </a:lnTo>
                  <a:cubicBezTo>
                    <a:pt x="22875" y="232"/>
                    <a:pt x="22622" y="1"/>
                    <a:pt x="22328" y="1"/>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65"/>
            <p:cNvSpPr/>
            <p:nvPr/>
          </p:nvSpPr>
          <p:spPr>
            <a:xfrm>
              <a:off x="3129598" y="4557334"/>
              <a:ext cx="23627" cy="61717"/>
            </a:xfrm>
            <a:custGeom>
              <a:avLst/>
              <a:gdLst/>
              <a:ahLst/>
              <a:cxnLst/>
              <a:rect l="l" t="t" r="r" b="b"/>
              <a:pathLst>
                <a:path w="1578" h="4122" extrusionOk="0">
                  <a:moveTo>
                    <a:pt x="1" y="1"/>
                  </a:moveTo>
                  <a:cubicBezTo>
                    <a:pt x="295" y="1"/>
                    <a:pt x="547" y="232"/>
                    <a:pt x="547" y="547"/>
                  </a:cubicBezTo>
                  <a:lnTo>
                    <a:pt x="547" y="3575"/>
                  </a:lnTo>
                  <a:cubicBezTo>
                    <a:pt x="547" y="3869"/>
                    <a:pt x="295" y="4121"/>
                    <a:pt x="1" y="4121"/>
                  </a:cubicBezTo>
                  <a:lnTo>
                    <a:pt x="1031" y="4121"/>
                  </a:lnTo>
                  <a:cubicBezTo>
                    <a:pt x="1325" y="4121"/>
                    <a:pt x="1578" y="3869"/>
                    <a:pt x="1578" y="3575"/>
                  </a:cubicBezTo>
                  <a:lnTo>
                    <a:pt x="1578" y="547"/>
                  </a:lnTo>
                  <a:cubicBezTo>
                    <a:pt x="1578" y="232"/>
                    <a:pt x="1325" y="1"/>
                    <a:pt x="1031"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65"/>
            <p:cNvSpPr/>
            <p:nvPr/>
          </p:nvSpPr>
          <p:spPr>
            <a:xfrm>
              <a:off x="2838428" y="4553711"/>
              <a:ext cx="10720" cy="22219"/>
            </a:xfrm>
            <a:custGeom>
              <a:avLst/>
              <a:gdLst/>
              <a:ahLst/>
              <a:cxnLst/>
              <a:rect l="l" t="t" r="r" b="b"/>
              <a:pathLst>
                <a:path w="716" h="1484" extrusionOk="0">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65"/>
            <p:cNvSpPr/>
            <p:nvPr/>
          </p:nvSpPr>
          <p:spPr>
            <a:xfrm>
              <a:off x="2863611" y="4553711"/>
              <a:ext cx="10705" cy="22219"/>
            </a:xfrm>
            <a:custGeom>
              <a:avLst/>
              <a:gdLst/>
              <a:ahLst/>
              <a:cxnLst/>
              <a:rect l="l" t="t" r="r" b="b"/>
              <a:pathLst>
                <a:path w="715" h="1484" extrusionOk="0">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65"/>
            <p:cNvSpPr/>
            <p:nvPr/>
          </p:nvSpPr>
          <p:spPr>
            <a:xfrm>
              <a:off x="2888795" y="4553711"/>
              <a:ext cx="10705" cy="22219"/>
            </a:xfrm>
            <a:custGeom>
              <a:avLst/>
              <a:gdLst/>
              <a:ahLst/>
              <a:cxnLst/>
              <a:rect l="l" t="t" r="r" b="b"/>
              <a:pathLst>
                <a:path w="715" h="1484" extrusionOk="0">
                  <a:moveTo>
                    <a:pt x="350" y="1"/>
                  </a:moveTo>
                  <a:cubicBezTo>
                    <a:pt x="174" y="1"/>
                    <a:pt x="0" y="116"/>
                    <a:pt x="0" y="348"/>
                  </a:cubicBezTo>
                  <a:lnTo>
                    <a:pt x="0" y="1126"/>
                  </a:lnTo>
                  <a:cubicBezTo>
                    <a:pt x="0" y="1315"/>
                    <a:pt x="147" y="1483"/>
                    <a:pt x="358" y="1483"/>
                  </a:cubicBezTo>
                  <a:cubicBezTo>
                    <a:pt x="547" y="1483"/>
                    <a:pt x="715" y="1315"/>
                    <a:pt x="715" y="1126"/>
                  </a:cubicBezTo>
                  <a:lnTo>
                    <a:pt x="715" y="348"/>
                  </a:lnTo>
                  <a:cubicBezTo>
                    <a:pt x="704" y="116"/>
                    <a:pt x="526" y="1"/>
                    <a:pt x="350"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65"/>
            <p:cNvSpPr/>
            <p:nvPr/>
          </p:nvSpPr>
          <p:spPr>
            <a:xfrm>
              <a:off x="2913664" y="4553711"/>
              <a:ext cx="10705" cy="22219"/>
            </a:xfrm>
            <a:custGeom>
              <a:avLst/>
              <a:gdLst/>
              <a:ahLst/>
              <a:cxnLst/>
              <a:rect l="l" t="t" r="r" b="b"/>
              <a:pathLst>
                <a:path w="715" h="1484" extrusionOk="0">
                  <a:moveTo>
                    <a:pt x="357" y="1"/>
                  </a:moveTo>
                  <a:cubicBezTo>
                    <a:pt x="179" y="1"/>
                    <a:pt x="0" y="116"/>
                    <a:pt x="0" y="348"/>
                  </a:cubicBezTo>
                  <a:lnTo>
                    <a:pt x="0" y="1126"/>
                  </a:lnTo>
                  <a:cubicBezTo>
                    <a:pt x="0" y="1315"/>
                    <a:pt x="168" y="1483"/>
                    <a:pt x="357" y="1483"/>
                  </a:cubicBezTo>
                  <a:cubicBezTo>
                    <a:pt x="568" y="1483"/>
                    <a:pt x="715" y="1315"/>
                    <a:pt x="715" y="1126"/>
                  </a:cubicBezTo>
                  <a:lnTo>
                    <a:pt x="715" y="348"/>
                  </a:lnTo>
                  <a:cubicBezTo>
                    <a:pt x="715" y="116"/>
                    <a:pt x="536" y="1"/>
                    <a:pt x="357"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65"/>
            <p:cNvSpPr/>
            <p:nvPr/>
          </p:nvSpPr>
          <p:spPr>
            <a:xfrm>
              <a:off x="2938833" y="4553711"/>
              <a:ext cx="10720" cy="22219"/>
            </a:xfrm>
            <a:custGeom>
              <a:avLst/>
              <a:gdLst/>
              <a:ahLst/>
              <a:cxnLst/>
              <a:rect l="l" t="t" r="r" b="b"/>
              <a:pathLst>
                <a:path w="716" h="1484" extrusionOk="0">
                  <a:moveTo>
                    <a:pt x="358" y="1"/>
                  </a:moveTo>
                  <a:cubicBezTo>
                    <a:pt x="180" y="1"/>
                    <a:pt x="1" y="116"/>
                    <a:pt x="1" y="348"/>
                  </a:cubicBezTo>
                  <a:lnTo>
                    <a:pt x="1" y="1126"/>
                  </a:lnTo>
                  <a:cubicBezTo>
                    <a:pt x="1" y="1315"/>
                    <a:pt x="169" y="1483"/>
                    <a:pt x="358" y="1483"/>
                  </a:cubicBezTo>
                  <a:cubicBezTo>
                    <a:pt x="54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65"/>
            <p:cNvSpPr/>
            <p:nvPr/>
          </p:nvSpPr>
          <p:spPr>
            <a:xfrm>
              <a:off x="2964017" y="4553711"/>
              <a:ext cx="10720" cy="22219"/>
            </a:xfrm>
            <a:custGeom>
              <a:avLst/>
              <a:gdLst/>
              <a:ahLst/>
              <a:cxnLst/>
              <a:rect l="l" t="t" r="r" b="b"/>
              <a:pathLst>
                <a:path w="716" h="1484" extrusionOk="0">
                  <a:moveTo>
                    <a:pt x="358" y="1"/>
                  </a:moveTo>
                  <a:cubicBezTo>
                    <a:pt x="180" y="1"/>
                    <a:pt x="1" y="116"/>
                    <a:pt x="1" y="348"/>
                  </a:cubicBezTo>
                  <a:lnTo>
                    <a:pt x="1" y="1126"/>
                  </a:lnTo>
                  <a:cubicBezTo>
                    <a:pt x="1" y="1315"/>
                    <a:pt x="148" y="1483"/>
                    <a:pt x="358" y="1483"/>
                  </a:cubicBezTo>
                  <a:cubicBezTo>
                    <a:pt x="54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65"/>
            <p:cNvSpPr/>
            <p:nvPr/>
          </p:nvSpPr>
          <p:spPr>
            <a:xfrm>
              <a:off x="2989201" y="4553711"/>
              <a:ext cx="10406" cy="22219"/>
            </a:xfrm>
            <a:custGeom>
              <a:avLst/>
              <a:gdLst/>
              <a:ahLst/>
              <a:cxnLst/>
              <a:rect l="l" t="t" r="r" b="b"/>
              <a:pathLst>
                <a:path w="695" h="1484" extrusionOk="0">
                  <a:moveTo>
                    <a:pt x="348" y="1"/>
                  </a:moveTo>
                  <a:cubicBezTo>
                    <a:pt x="174" y="1"/>
                    <a:pt x="1" y="116"/>
                    <a:pt x="1" y="348"/>
                  </a:cubicBezTo>
                  <a:lnTo>
                    <a:pt x="1" y="1126"/>
                  </a:lnTo>
                  <a:cubicBezTo>
                    <a:pt x="1" y="1315"/>
                    <a:pt x="148" y="1483"/>
                    <a:pt x="358" y="1483"/>
                  </a:cubicBezTo>
                  <a:cubicBezTo>
                    <a:pt x="547" y="1483"/>
                    <a:pt x="695" y="1315"/>
                    <a:pt x="695" y="1126"/>
                  </a:cubicBezTo>
                  <a:lnTo>
                    <a:pt x="695" y="348"/>
                  </a:lnTo>
                  <a:cubicBezTo>
                    <a:pt x="695" y="116"/>
                    <a:pt x="521" y="1"/>
                    <a:pt x="34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65"/>
            <p:cNvSpPr/>
            <p:nvPr/>
          </p:nvSpPr>
          <p:spPr>
            <a:xfrm>
              <a:off x="3014070"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68"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65"/>
            <p:cNvSpPr/>
            <p:nvPr/>
          </p:nvSpPr>
          <p:spPr>
            <a:xfrm>
              <a:off x="3039254"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6" y="1315"/>
                    <a:pt x="716" y="1126"/>
                  </a:cubicBezTo>
                  <a:lnTo>
                    <a:pt x="716" y="348"/>
                  </a:lnTo>
                  <a:cubicBezTo>
                    <a:pt x="716"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65"/>
            <p:cNvSpPr/>
            <p:nvPr/>
          </p:nvSpPr>
          <p:spPr>
            <a:xfrm>
              <a:off x="3064438"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65"/>
            <p:cNvSpPr/>
            <p:nvPr/>
          </p:nvSpPr>
          <p:spPr>
            <a:xfrm>
              <a:off x="3089472" y="4553711"/>
              <a:ext cx="10556" cy="22219"/>
            </a:xfrm>
            <a:custGeom>
              <a:avLst/>
              <a:gdLst/>
              <a:ahLst/>
              <a:cxnLst/>
              <a:rect l="l" t="t" r="r" b="b"/>
              <a:pathLst>
                <a:path w="705" h="1484" extrusionOk="0">
                  <a:moveTo>
                    <a:pt x="350" y="1"/>
                  </a:moveTo>
                  <a:cubicBezTo>
                    <a:pt x="174" y="1"/>
                    <a:pt x="0" y="116"/>
                    <a:pt x="11" y="348"/>
                  </a:cubicBezTo>
                  <a:lnTo>
                    <a:pt x="11" y="1126"/>
                  </a:lnTo>
                  <a:cubicBezTo>
                    <a:pt x="11" y="1315"/>
                    <a:pt x="158" y="1483"/>
                    <a:pt x="347" y="1483"/>
                  </a:cubicBezTo>
                  <a:cubicBezTo>
                    <a:pt x="557" y="1483"/>
                    <a:pt x="704" y="1315"/>
                    <a:pt x="704" y="1126"/>
                  </a:cubicBezTo>
                  <a:lnTo>
                    <a:pt x="704" y="348"/>
                  </a:lnTo>
                  <a:cubicBezTo>
                    <a:pt x="704" y="116"/>
                    <a:pt x="526" y="1"/>
                    <a:pt x="350"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65"/>
            <p:cNvSpPr/>
            <p:nvPr/>
          </p:nvSpPr>
          <p:spPr>
            <a:xfrm>
              <a:off x="3114491" y="4553711"/>
              <a:ext cx="10720" cy="22219"/>
            </a:xfrm>
            <a:custGeom>
              <a:avLst/>
              <a:gdLst/>
              <a:ahLst/>
              <a:cxnLst/>
              <a:rect l="l" t="t" r="r" b="b"/>
              <a:pathLst>
                <a:path w="716" h="1484" extrusionOk="0">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9" name="Google Shape;9729;p65"/>
          <p:cNvGrpSpPr/>
          <p:nvPr/>
        </p:nvGrpSpPr>
        <p:grpSpPr>
          <a:xfrm>
            <a:off x="1779168" y="3805625"/>
            <a:ext cx="282381" cy="343454"/>
            <a:chOff x="1779168" y="3805625"/>
            <a:chExt cx="282381" cy="343454"/>
          </a:xfrm>
        </p:grpSpPr>
        <p:sp>
          <p:nvSpPr>
            <p:cNvPr id="9730" name="Google Shape;9730;p65"/>
            <p:cNvSpPr/>
            <p:nvPr/>
          </p:nvSpPr>
          <p:spPr>
            <a:xfrm>
              <a:off x="1798048" y="3814758"/>
              <a:ext cx="243662" cy="314797"/>
            </a:xfrm>
            <a:custGeom>
              <a:avLst/>
              <a:gdLst/>
              <a:ahLst/>
              <a:cxnLst/>
              <a:rect l="l" t="t" r="r" b="b"/>
              <a:pathLst>
                <a:path w="16274" h="21025" extrusionOk="0">
                  <a:moveTo>
                    <a:pt x="1" y="0"/>
                  </a:moveTo>
                  <a:lnTo>
                    <a:pt x="1" y="21025"/>
                  </a:lnTo>
                  <a:lnTo>
                    <a:pt x="16274" y="21025"/>
                  </a:lnTo>
                  <a:lnTo>
                    <a:pt x="16274"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65"/>
            <p:cNvSpPr/>
            <p:nvPr/>
          </p:nvSpPr>
          <p:spPr>
            <a:xfrm>
              <a:off x="1798048" y="3814758"/>
              <a:ext cx="54485" cy="314797"/>
            </a:xfrm>
            <a:custGeom>
              <a:avLst/>
              <a:gdLst/>
              <a:ahLst/>
              <a:cxnLst/>
              <a:rect l="l" t="t" r="r" b="b"/>
              <a:pathLst>
                <a:path w="3639" h="21025" extrusionOk="0">
                  <a:moveTo>
                    <a:pt x="1" y="0"/>
                  </a:moveTo>
                  <a:lnTo>
                    <a:pt x="1" y="21025"/>
                  </a:lnTo>
                  <a:lnTo>
                    <a:pt x="3638" y="21025"/>
                  </a:lnTo>
                  <a:lnTo>
                    <a:pt x="3638" y="0"/>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65"/>
            <p:cNvSpPr/>
            <p:nvPr/>
          </p:nvSpPr>
          <p:spPr>
            <a:xfrm>
              <a:off x="1779168" y="4116319"/>
              <a:ext cx="282381" cy="32760"/>
            </a:xfrm>
            <a:custGeom>
              <a:avLst/>
              <a:gdLst/>
              <a:ahLst/>
              <a:cxnLst/>
              <a:rect l="l" t="t" r="r" b="b"/>
              <a:pathLst>
                <a:path w="18860" h="2188" extrusionOk="0">
                  <a:moveTo>
                    <a:pt x="694" y="0"/>
                  </a:moveTo>
                  <a:cubicBezTo>
                    <a:pt x="316" y="0"/>
                    <a:pt x="0" y="295"/>
                    <a:pt x="0" y="673"/>
                  </a:cubicBezTo>
                  <a:lnTo>
                    <a:pt x="0" y="1703"/>
                  </a:lnTo>
                  <a:cubicBezTo>
                    <a:pt x="0" y="1977"/>
                    <a:pt x="232" y="2187"/>
                    <a:pt x="484" y="2187"/>
                  </a:cubicBezTo>
                  <a:lnTo>
                    <a:pt x="18376" y="2187"/>
                  </a:lnTo>
                  <a:cubicBezTo>
                    <a:pt x="18649" y="2187"/>
                    <a:pt x="18859" y="1977"/>
                    <a:pt x="18859" y="1703"/>
                  </a:cubicBezTo>
                  <a:lnTo>
                    <a:pt x="18859" y="673"/>
                  </a:lnTo>
                  <a:cubicBezTo>
                    <a:pt x="18859" y="295"/>
                    <a:pt x="18565" y="0"/>
                    <a:pt x="18186"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65"/>
            <p:cNvSpPr/>
            <p:nvPr/>
          </p:nvSpPr>
          <p:spPr>
            <a:xfrm>
              <a:off x="1930585" y="3847488"/>
              <a:ext cx="90359" cy="247750"/>
            </a:xfrm>
            <a:custGeom>
              <a:avLst/>
              <a:gdLst/>
              <a:ahLst/>
              <a:cxnLst/>
              <a:rect l="l" t="t" r="r" b="b"/>
              <a:pathLst>
                <a:path w="6035" h="16547" extrusionOk="0">
                  <a:moveTo>
                    <a:pt x="168" y="1"/>
                  </a:moveTo>
                  <a:cubicBezTo>
                    <a:pt x="84" y="1"/>
                    <a:pt x="0" y="85"/>
                    <a:pt x="0" y="169"/>
                  </a:cubicBezTo>
                  <a:lnTo>
                    <a:pt x="0" y="16400"/>
                  </a:lnTo>
                  <a:cubicBezTo>
                    <a:pt x="0" y="16484"/>
                    <a:pt x="84" y="16547"/>
                    <a:pt x="168" y="16547"/>
                  </a:cubicBezTo>
                  <a:lnTo>
                    <a:pt x="5866" y="16547"/>
                  </a:lnTo>
                  <a:cubicBezTo>
                    <a:pt x="5950" y="16547"/>
                    <a:pt x="6034" y="16484"/>
                    <a:pt x="6034" y="16400"/>
                  </a:cubicBezTo>
                  <a:lnTo>
                    <a:pt x="6034" y="169"/>
                  </a:lnTo>
                  <a:cubicBezTo>
                    <a:pt x="6034" y="85"/>
                    <a:pt x="5950" y="1"/>
                    <a:pt x="586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65"/>
            <p:cNvSpPr/>
            <p:nvPr/>
          </p:nvSpPr>
          <p:spPr>
            <a:xfrm>
              <a:off x="1818830" y="3847488"/>
              <a:ext cx="90988" cy="147659"/>
            </a:xfrm>
            <a:custGeom>
              <a:avLst/>
              <a:gdLst/>
              <a:ahLst/>
              <a:cxnLst/>
              <a:rect l="l" t="t" r="r" b="b"/>
              <a:pathLst>
                <a:path w="6077" h="9862" extrusionOk="0">
                  <a:moveTo>
                    <a:pt x="169" y="1"/>
                  </a:moveTo>
                  <a:cubicBezTo>
                    <a:pt x="85" y="1"/>
                    <a:pt x="0" y="85"/>
                    <a:pt x="0" y="169"/>
                  </a:cubicBezTo>
                  <a:lnTo>
                    <a:pt x="0" y="9693"/>
                  </a:lnTo>
                  <a:cubicBezTo>
                    <a:pt x="0" y="9777"/>
                    <a:pt x="85" y="9861"/>
                    <a:pt x="169" y="9861"/>
                  </a:cubicBezTo>
                  <a:lnTo>
                    <a:pt x="5908" y="9861"/>
                  </a:lnTo>
                  <a:cubicBezTo>
                    <a:pt x="6013" y="9861"/>
                    <a:pt x="6076" y="9777"/>
                    <a:pt x="6076" y="9693"/>
                  </a:cubicBezTo>
                  <a:lnTo>
                    <a:pt x="6076" y="169"/>
                  </a:lnTo>
                  <a:cubicBezTo>
                    <a:pt x="6076" y="85"/>
                    <a:pt x="6013" y="1"/>
                    <a:pt x="590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65"/>
            <p:cNvSpPr/>
            <p:nvPr/>
          </p:nvSpPr>
          <p:spPr>
            <a:xfrm>
              <a:off x="1818830" y="3847802"/>
              <a:ext cx="33703" cy="147344"/>
            </a:xfrm>
            <a:custGeom>
              <a:avLst/>
              <a:gdLst/>
              <a:ahLst/>
              <a:cxnLst/>
              <a:rect l="l" t="t" r="r" b="b"/>
              <a:pathLst>
                <a:path w="2251" h="9841" extrusionOk="0">
                  <a:moveTo>
                    <a:pt x="169" y="1"/>
                  </a:moveTo>
                  <a:cubicBezTo>
                    <a:pt x="85" y="1"/>
                    <a:pt x="0" y="64"/>
                    <a:pt x="0" y="148"/>
                  </a:cubicBezTo>
                  <a:lnTo>
                    <a:pt x="0" y="9693"/>
                  </a:lnTo>
                  <a:cubicBezTo>
                    <a:pt x="0" y="9777"/>
                    <a:pt x="85" y="9840"/>
                    <a:pt x="169" y="9840"/>
                  </a:cubicBezTo>
                  <a:lnTo>
                    <a:pt x="2250" y="9840"/>
                  </a:lnTo>
                  <a:lnTo>
                    <a:pt x="2250" y="1"/>
                  </a:ln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65"/>
            <p:cNvSpPr/>
            <p:nvPr/>
          </p:nvSpPr>
          <p:spPr>
            <a:xfrm>
              <a:off x="1831737" y="3916107"/>
              <a:ext cx="63603" cy="10406"/>
            </a:xfrm>
            <a:custGeom>
              <a:avLst/>
              <a:gdLst/>
              <a:ahLst/>
              <a:cxnLst/>
              <a:rect l="l" t="t" r="r" b="b"/>
              <a:pathLst>
                <a:path w="4248" h="695" extrusionOk="0">
                  <a:moveTo>
                    <a:pt x="463" y="1"/>
                  </a:moveTo>
                  <a:cubicBezTo>
                    <a:pt x="0" y="1"/>
                    <a:pt x="0" y="695"/>
                    <a:pt x="463" y="695"/>
                  </a:cubicBezTo>
                  <a:lnTo>
                    <a:pt x="3785" y="695"/>
                  </a:lnTo>
                  <a:cubicBezTo>
                    <a:pt x="4247" y="695"/>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65"/>
            <p:cNvSpPr/>
            <p:nvPr/>
          </p:nvSpPr>
          <p:spPr>
            <a:xfrm>
              <a:off x="1831737" y="3916107"/>
              <a:ext cx="20797" cy="10406"/>
            </a:xfrm>
            <a:custGeom>
              <a:avLst/>
              <a:gdLst/>
              <a:ahLst/>
              <a:cxnLst/>
              <a:rect l="l" t="t" r="r" b="b"/>
              <a:pathLst>
                <a:path w="1389" h="695" extrusionOk="0">
                  <a:moveTo>
                    <a:pt x="463" y="1"/>
                  </a:moveTo>
                  <a:cubicBezTo>
                    <a:pt x="0" y="1"/>
                    <a:pt x="0" y="695"/>
                    <a:pt x="463" y="695"/>
                  </a:cubicBezTo>
                  <a:lnTo>
                    <a:pt x="1388" y="695"/>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65"/>
            <p:cNvSpPr/>
            <p:nvPr/>
          </p:nvSpPr>
          <p:spPr>
            <a:xfrm>
              <a:off x="1831737" y="3892510"/>
              <a:ext cx="63603" cy="10391"/>
            </a:xfrm>
            <a:custGeom>
              <a:avLst/>
              <a:gdLst/>
              <a:ahLst/>
              <a:cxnLst/>
              <a:rect l="l" t="t" r="r" b="b"/>
              <a:pathLst>
                <a:path w="4248" h="694" extrusionOk="0">
                  <a:moveTo>
                    <a:pt x="463" y="0"/>
                  </a:moveTo>
                  <a:cubicBezTo>
                    <a:pt x="0" y="0"/>
                    <a:pt x="0" y="694"/>
                    <a:pt x="463" y="694"/>
                  </a:cubicBezTo>
                  <a:lnTo>
                    <a:pt x="3785" y="694"/>
                  </a:lnTo>
                  <a:cubicBezTo>
                    <a:pt x="4247" y="694"/>
                    <a:pt x="4247" y="0"/>
                    <a:pt x="3785"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65"/>
            <p:cNvSpPr/>
            <p:nvPr/>
          </p:nvSpPr>
          <p:spPr>
            <a:xfrm>
              <a:off x="1831737" y="3892510"/>
              <a:ext cx="20797" cy="10391"/>
            </a:xfrm>
            <a:custGeom>
              <a:avLst/>
              <a:gdLst/>
              <a:ahLst/>
              <a:cxnLst/>
              <a:rect l="l" t="t" r="r" b="b"/>
              <a:pathLst>
                <a:path w="1389" h="694" extrusionOk="0">
                  <a:moveTo>
                    <a:pt x="463" y="0"/>
                  </a:moveTo>
                  <a:cubicBezTo>
                    <a:pt x="0" y="0"/>
                    <a:pt x="0" y="694"/>
                    <a:pt x="463" y="694"/>
                  </a:cubicBezTo>
                  <a:lnTo>
                    <a:pt x="1388" y="694"/>
                  </a:lnTo>
                  <a:lnTo>
                    <a:pt x="1388"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65"/>
            <p:cNvSpPr/>
            <p:nvPr/>
          </p:nvSpPr>
          <p:spPr>
            <a:xfrm>
              <a:off x="1831737" y="3868584"/>
              <a:ext cx="63603" cy="10406"/>
            </a:xfrm>
            <a:custGeom>
              <a:avLst/>
              <a:gdLst/>
              <a:ahLst/>
              <a:cxnLst/>
              <a:rect l="l" t="t" r="r" b="b"/>
              <a:pathLst>
                <a:path w="4248" h="695" extrusionOk="0">
                  <a:moveTo>
                    <a:pt x="463" y="0"/>
                  </a:moveTo>
                  <a:cubicBezTo>
                    <a:pt x="0" y="0"/>
                    <a:pt x="0" y="694"/>
                    <a:pt x="463" y="694"/>
                  </a:cubicBezTo>
                  <a:lnTo>
                    <a:pt x="3785" y="694"/>
                  </a:lnTo>
                  <a:cubicBezTo>
                    <a:pt x="4247" y="694"/>
                    <a:pt x="4247" y="0"/>
                    <a:pt x="3785"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65"/>
            <p:cNvSpPr/>
            <p:nvPr/>
          </p:nvSpPr>
          <p:spPr>
            <a:xfrm>
              <a:off x="1831737" y="3868584"/>
              <a:ext cx="20797" cy="10406"/>
            </a:xfrm>
            <a:custGeom>
              <a:avLst/>
              <a:gdLst/>
              <a:ahLst/>
              <a:cxnLst/>
              <a:rect l="l" t="t" r="r" b="b"/>
              <a:pathLst>
                <a:path w="1389" h="695" extrusionOk="0">
                  <a:moveTo>
                    <a:pt x="463" y="0"/>
                  </a:moveTo>
                  <a:cubicBezTo>
                    <a:pt x="0" y="0"/>
                    <a:pt x="0" y="694"/>
                    <a:pt x="463" y="694"/>
                  </a:cubicBezTo>
                  <a:lnTo>
                    <a:pt x="1388" y="694"/>
                  </a:lnTo>
                  <a:lnTo>
                    <a:pt x="1388"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65"/>
            <p:cNvSpPr/>
            <p:nvPr/>
          </p:nvSpPr>
          <p:spPr>
            <a:xfrm>
              <a:off x="1831737" y="3940033"/>
              <a:ext cx="63603" cy="10406"/>
            </a:xfrm>
            <a:custGeom>
              <a:avLst/>
              <a:gdLst/>
              <a:ahLst/>
              <a:cxnLst/>
              <a:rect l="l" t="t" r="r" b="b"/>
              <a:pathLst>
                <a:path w="4248" h="695" extrusionOk="0">
                  <a:moveTo>
                    <a:pt x="463" y="1"/>
                  </a:moveTo>
                  <a:cubicBezTo>
                    <a:pt x="0" y="1"/>
                    <a:pt x="0" y="695"/>
                    <a:pt x="463" y="695"/>
                  </a:cubicBezTo>
                  <a:lnTo>
                    <a:pt x="3785" y="695"/>
                  </a:lnTo>
                  <a:cubicBezTo>
                    <a:pt x="4247" y="695"/>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65"/>
            <p:cNvSpPr/>
            <p:nvPr/>
          </p:nvSpPr>
          <p:spPr>
            <a:xfrm>
              <a:off x="1831737" y="3940033"/>
              <a:ext cx="20797" cy="10406"/>
            </a:xfrm>
            <a:custGeom>
              <a:avLst/>
              <a:gdLst/>
              <a:ahLst/>
              <a:cxnLst/>
              <a:rect l="l" t="t" r="r" b="b"/>
              <a:pathLst>
                <a:path w="1389" h="695" extrusionOk="0">
                  <a:moveTo>
                    <a:pt x="463" y="1"/>
                  </a:moveTo>
                  <a:cubicBezTo>
                    <a:pt x="0" y="1"/>
                    <a:pt x="0" y="695"/>
                    <a:pt x="463" y="695"/>
                  </a:cubicBezTo>
                  <a:lnTo>
                    <a:pt x="1388" y="695"/>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65"/>
            <p:cNvSpPr/>
            <p:nvPr/>
          </p:nvSpPr>
          <p:spPr>
            <a:xfrm>
              <a:off x="1831737" y="3963644"/>
              <a:ext cx="63603" cy="10406"/>
            </a:xfrm>
            <a:custGeom>
              <a:avLst/>
              <a:gdLst/>
              <a:ahLst/>
              <a:cxnLst/>
              <a:rect l="l" t="t" r="r" b="b"/>
              <a:pathLst>
                <a:path w="4248" h="695" extrusionOk="0">
                  <a:moveTo>
                    <a:pt x="463" y="1"/>
                  </a:moveTo>
                  <a:cubicBezTo>
                    <a:pt x="0" y="1"/>
                    <a:pt x="0" y="694"/>
                    <a:pt x="463" y="694"/>
                  </a:cubicBezTo>
                  <a:lnTo>
                    <a:pt x="3785" y="694"/>
                  </a:lnTo>
                  <a:cubicBezTo>
                    <a:pt x="4247" y="694"/>
                    <a:pt x="4247" y="1"/>
                    <a:pt x="378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65"/>
            <p:cNvSpPr/>
            <p:nvPr/>
          </p:nvSpPr>
          <p:spPr>
            <a:xfrm>
              <a:off x="1831737" y="3963644"/>
              <a:ext cx="20797" cy="10406"/>
            </a:xfrm>
            <a:custGeom>
              <a:avLst/>
              <a:gdLst/>
              <a:ahLst/>
              <a:cxnLst/>
              <a:rect l="l" t="t" r="r" b="b"/>
              <a:pathLst>
                <a:path w="1389" h="695" extrusionOk="0">
                  <a:moveTo>
                    <a:pt x="463" y="1"/>
                  </a:moveTo>
                  <a:cubicBezTo>
                    <a:pt x="0" y="1"/>
                    <a:pt x="0" y="694"/>
                    <a:pt x="463" y="694"/>
                  </a:cubicBezTo>
                  <a:lnTo>
                    <a:pt x="1388" y="694"/>
                  </a:lnTo>
                  <a:lnTo>
                    <a:pt x="1388" y="1"/>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65"/>
            <p:cNvSpPr/>
            <p:nvPr/>
          </p:nvSpPr>
          <p:spPr>
            <a:xfrm>
              <a:off x="1818830" y="4022202"/>
              <a:ext cx="22369" cy="58557"/>
            </a:xfrm>
            <a:custGeom>
              <a:avLst/>
              <a:gdLst/>
              <a:ahLst/>
              <a:cxnLst/>
              <a:rect l="l" t="t" r="r" b="b"/>
              <a:pathLst>
                <a:path w="1494" h="3911" extrusionOk="0">
                  <a:moveTo>
                    <a:pt x="0" y="0"/>
                  </a:moveTo>
                  <a:lnTo>
                    <a:pt x="0" y="3911"/>
                  </a:lnTo>
                  <a:lnTo>
                    <a:pt x="841" y="3911"/>
                  </a:lnTo>
                  <a:cubicBezTo>
                    <a:pt x="1199" y="3911"/>
                    <a:pt x="1493" y="3616"/>
                    <a:pt x="1493" y="3259"/>
                  </a:cubicBezTo>
                  <a:lnTo>
                    <a:pt x="1493" y="631"/>
                  </a:lnTo>
                  <a:cubicBezTo>
                    <a:pt x="1493" y="274"/>
                    <a:pt x="1199" y="0"/>
                    <a:pt x="841" y="0"/>
                  </a:cubicBezTo>
                  <a:close/>
                </a:path>
              </a:pathLst>
            </a:custGeom>
            <a:solidFill>
              <a:srgbClr val="9D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65"/>
            <p:cNvSpPr/>
            <p:nvPr/>
          </p:nvSpPr>
          <p:spPr>
            <a:xfrm>
              <a:off x="1865739" y="4039510"/>
              <a:ext cx="19839" cy="20168"/>
            </a:xfrm>
            <a:custGeom>
              <a:avLst/>
              <a:gdLst/>
              <a:ahLst/>
              <a:cxnLst/>
              <a:rect l="l" t="t" r="r" b="b"/>
              <a:pathLst>
                <a:path w="1325" h="1347" extrusionOk="0">
                  <a:moveTo>
                    <a:pt x="652" y="1"/>
                  </a:moveTo>
                  <a:cubicBezTo>
                    <a:pt x="294" y="1"/>
                    <a:pt x="0" y="295"/>
                    <a:pt x="0" y="673"/>
                  </a:cubicBezTo>
                  <a:cubicBezTo>
                    <a:pt x="0" y="1031"/>
                    <a:pt x="294" y="1346"/>
                    <a:pt x="652" y="1346"/>
                  </a:cubicBezTo>
                  <a:cubicBezTo>
                    <a:pt x="1030" y="1346"/>
                    <a:pt x="1325" y="1031"/>
                    <a:pt x="1325" y="673"/>
                  </a:cubicBezTo>
                  <a:cubicBezTo>
                    <a:pt x="1325" y="295"/>
                    <a:pt x="1030" y="1"/>
                    <a:pt x="652"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65"/>
            <p:cNvSpPr/>
            <p:nvPr/>
          </p:nvSpPr>
          <p:spPr>
            <a:xfrm>
              <a:off x="1813800" y="4009760"/>
              <a:ext cx="10391" cy="83277"/>
            </a:xfrm>
            <a:custGeom>
              <a:avLst/>
              <a:gdLst/>
              <a:ahLst/>
              <a:cxnLst/>
              <a:rect l="l" t="t" r="r" b="b"/>
              <a:pathLst>
                <a:path w="694" h="5562" extrusionOk="0">
                  <a:moveTo>
                    <a:pt x="347" y="1"/>
                  </a:moveTo>
                  <a:cubicBezTo>
                    <a:pt x="173" y="1"/>
                    <a:pt x="0" y="116"/>
                    <a:pt x="0" y="348"/>
                  </a:cubicBezTo>
                  <a:lnTo>
                    <a:pt x="0" y="5225"/>
                  </a:lnTo>
                  <a:cubicBezTo>
                    <a:pt x="0" y="5415"/>
                    <a:pt x="147" y="5562"/>
                    <a:pt x="336" y="5562"/>
                  </a:cubicBezTo>
                  <a:cubicBezTo>
                    <a:pt x="526" y="5562"/>
                    <a:pt x="694" y="5415"/>
                    <a:pt x="694" y="5225"/>
                  </a:cubicBezTo>
                  <a:lnTo>
                    <a:pt x="694" y="348"/>
                  </a:lnTo>
                  <a:cubicBezTo>
                    <a:pt x="694" y="116"/>
                    <a:pt x="520" y="1"/>
                    <a:pt x="347" y="1"/>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65"/>
            <p:cNvSpPr/>
            <p:nvPr/>
          </p:nvSpPr>
          <p:spPr>
            <a:xfrm>
              <a:off x="1930585" y="3967732"/>
              <a:ext cx="90359" cy="20797"/>
            </a:xfrm>
            <a:custGeom>
              <a:avLst/>
              <a:gdLst/>
              <a:ahLst/>
              <a:cxnLst/>
              <a:rect l="l" t="t" r="r" b="b"/>
              <a:pathLst>
                <a:path w="6035" h="1389" extrusionOk="0">
                  <a:moveTo>
                    <a:pt x="0" y="1"/>
                  </a:moveTo>
                  <a:lnTo>
                    <a:pt x="0" y="1389"/>
                  </a:lnTo>
                  <a:lnTo>
                    <a:pt x="6034" y="1389"/>
                  </a:lnTo>
                  <a:lnTo>
                    <a:pt x="6034"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65"/>
            <p:cNvSpPr/>
            <p:nvPr/>
          </p:nvSpPr>
          <p:spPr>
            <a:xfrm>
              <a:off x="1992901" y="3889351"/>
              <a:ext cx="28043" cy="78396"/>
            </a:xfrm>
            <a:custGeom>
              <a:avLst/>
              <a:gdLst/>
              <a:ahLst/>
              <a:cxnLst/>
              <a:rect l="l" t="t" r="r" b="b"/>
              <a:pathLst>
                <a:path w="1873" h="5236" extrusionOk="0">
                  <a:moveTo>
                    <a:pt x="337" y="1"/>
                  </a:moveTo>
                  <a:cubicBezTo>
                    <a:pt x="148" y="1"/>
                    <a:pt x="1" y="148"/>
                    <a:pt x="1" y="337"/>
                  </a:cubicBezTo>
                  <a:lnTo>
                    <a:pt x="1" y="5236"/>
                  </a:lnTo>
                  <a:lnTo>
                    <a:pt x="1872" y="5236"/>
                  </a:lnTo>
                  <a:lnTo>
                    <a:pt x="1872" y="337"/>
                  </a:lnTo>
                  <a:cubicBezTo>
                    <a:pt x="1872" y="148"/>
                    <a:pt x="1725" y="1"/>
                    <a:pt x="1536"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65"/>
            <p:cNvSpPr/>
            <p:nvPr/>
          </p:nvSpPr>
          <p:spPr>
            <a:xfrm>
              <a:off x="1972134" y="3913591"/>
              <a:ext cx="20782" cy="54156"/>
            </a:xfrm>
            <a:custGeom>
              <a:avLst/>
              <a:gdLst/>
              <a:ahLst/>
              <a:cxnLst/>
              <a:rect l="l" t="t" r="r" b="b"/>
              <a:pathLst>
                <a:path w="1388" h="3617" extrusionOk="0">
                  <a:moveTo>
                    <a:pt x="337" y="1"/>
                  </a:moveTo>
                  <a:cubicBezTo>
                    <a:pt x="147" y="1"/>
                    <a:pt x="0" y="148"/>
                    <a:pt x="0" y="337"/>
                  </a:cubicBezTo>
                  <a:lnTo>
                    <a:pt x="0" y="3617"/>
                  </a:lnTo>
                  <a:lnTo>
                    <a:pt x="1388" y="3617"/>
                  </a:lnTo>
                  <a:lnTo>
                    <a:pt x="1388" y="337"/>
                  </a:lnTo>
                  <a:lnTo>
                    <a:pt x="1367" y="337"/>
                  </a:lnTo>
                  <a:cubicBezTo>
                    <a:pt x="1367" y="148"/>
                    <a:pt x="1220" y="1"/>
                    <a:pt x="1051"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65"/>
            <p:cNvSpPr/>
            <p:nvPr/>
          </p:nvSpPr>
          <p:spPr>
            <a:xfrm>
              <a:off x="1930585" y="3889980"/>
              <a:ext cx="20782" cy="77767"/>
            </a:xfrm>
            <a:custGeom>
              <a:avLst/>
              <a:gdLst/>
              <a:ahLst/>
              <a:cxnLst/>
              <a:rect l="l" t="t" r="r" b="b"/>
              <a:pathLst>
                <a:path w="1388" h="5194" extrusionOk="0">
                  <a:moveTo>
                    <a:pt x="336" y="1"/>
                  </a:moveTo>
                  <a:cubicBezTo>
                    <a:pt x="147" y="1"/>
                    <a:pt x="0" y="148"/>
                    <a:pt x="0" y="337"/>
                  </a:cubicBezTo>
                  <a:lnTo>
                    <a:pt x="0" y="5194"/>
                  </a:lnTo>
                  <a:lnTo>
                    <a:pt x="1388" y="5194"/>
                  </a:lnTo>
                  <a:lnTo>
                    <a:pt x="1388" y="2440"/>
                  </a:lnTo>
                  <a:lnTo>
                    <a:pt x="1388" y="337"/>
                  </a:lnTo>
                  <a:cubicBezTo>
                    <a:pt x="1388" y="148"/>
                    <a:pt x="1240" y="1"/>
                    <a:pt x="1051"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65"/>
            <p:cNvSpPr/>
            <p:nvPr/>
          </p:nvSpPr>
          <p:spPr>
            <a:xfrm>
              <a:off x="1951352" y="3921467"/>
              <a:ext cx="20797" cy="46280"/>
            </a:xfrm>
            <a:custGeom>
              <a:avLst/>
              <a:gdLst/>
              <a:ahLst/>
              <a:cxnLst/>
              <a:rect l="l" t="t" r="r" b="b"/>
              <a:pathLst>
                <a:path w="1389" h="3091" extrusionOk="0">
                  <a:moveTo>
                    <a:pt x="337" y="0"/>
                  </a:moveTo>
                  <a:cubicBezTo>
                    <a:pt x="148" y="0"/>
                    <a:pt x="1" y="148"/>
                    <a:pt x="1" y="337"/>
                  </a:cubicBezTo>
                  <a:lnTo>
                    <a:pt x="1" y="3091"/>
                  </a:lnTo>
                  <a:lnTo>
                    <a:pt x="1388" y="3091"/>
                  </a:lnTo>
                  <a:lnTo>
                    <a:pt x="1388" y="337"/>
                  </a:lnTo>
                  <a:cubicBezTo>
                    <a:pt x="1388" y="148"/>
                    <a:pt x="1241" y="0"/>
                    <a:pt x="1052"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65"/>
            <p:cNvSpPr/>
            <p:nvPr/>
          </p:nvSpPr>
          <p:spPr>
            <a:xfrm>
              <a:off x="1974964" y="4026289"/>
              <a:ext cx="44393" cy="68948"/>
            </a:xfrm>
            <a:custGeom>
              <a:avLst/>
              <a:gdLst/>
              <a:ahLst/>
              <a:cxnLst/>
              <a:rect l="l" t="t" r="r" b="b"/>
              <a:pathLst>
                <a:path w="2965" h="4605" extrusionOk="0">
                  <a:moveTo>
                    <a:pt x="1040" y="0"/>
                  </a:moveTo>
                  <a:cubicBezTo>
                    <a:pt x="1003" y="0"/>
                    <a:pt x="964" y="7"/>
                    <a:pt x="926" y="22"/>
                  </a:cubicBezTo>
                  <a:lnTo>
                    <a:pt x="232" y="316"/>
                  </a:lnTo>
                  <a:cubicBezTo>
                    <a:pt x="64" y="379"/>
                    <a:pt x="0" y="568"/>
                    <a:pt x="64" y="736"/>
                  </a:cubicBezTo>
                  <a:lnTo>
                    <a:pt x="1682" y="4605"/>
                  </a:lnTo>
                  <a:lnTo>
                    <a:pt x="2965" y="4079"/>
                  </a:lnTo>
                  <a:lnTo>
                    <a:pt x="1346" y="190"/>
                  </a:lnTo>
                  <a:cubicBezTo>
                    <a:pt x="1281" y="76"/>
                    <a:pt x="1166" y="0"/>
                    <a:pt x="1040"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65"/>
            <p:cNvSpPr/>
            <p:nvPr/>
          </p:nvSpPr>
          <p:spPr>
            <a:xfrm>
              <a:off x="1930585" y="4017770"/>
              <a:ext cx="20782" cy="77782"/>
            </a:xfrm>
            <a:custGeom>
              <a:avLst/>
              <a:gdLst/>
              <a:ahLst/>
              <a:cxnLst/>
              <a:rect l="l" t="t" r="r" b="b"/>
              <a:pathLst>
                <a:path w="1388" h="5195" extrusionOk="0">
                  <a:moveTo>
                    <a:pt x="1083" y="0"/>
                  </a:moveTo>
                  <a:cubicBezTo>
                    <a:pt x="1073" y="0"/>
                    <a:pt x="1062" y="1"/>
                    <a:pt x="1051" y="2"/>
                  </a:cubicBezTo>
                  <a:lnTo>
                    <a:pt x="336" y="2"/>
                  </a:lnTo>
                  <a:cubicBezTo>
                    <a:pt x="147" y="2"/>
                    <a:pt x="0" y="149"/>
                    <a:pt x="0" y="338"/>
                  </a:cubicBezTo>
                  <a:lnTo>
                    <a:pt x="0" y="4880"/>
                  </a:lnTo>
                  <a:cubicBezTo>
                    <a:pt x="0" y="5048"/>
                    <a:pt x="147" y="5195"/>
                    <a:pt x="315" y="5195"/>
                  </a:cubicBezTo>
                  <a:lnTo>
                    <a:pt x="1388" y="5195"/>
                  </a:lnTo>
                  <a:lnTo>
                    <a:pt x="1388" y="2125"/>
                  </a:lnTo>
                  <a:lnTo>
                    <a:pt x="1388" y="338"/>
                  </a:lnTo>
                  <a:cubicBezTo>
                    <a:pt x="1388" y="160"/>
                    <a:pt x="1257" y="0"/>
                    <a:pt x="1083" y="0"/>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65"/>
            <p:cNvSpPr/>
            <p:nvPr/>
          </p:nvSpPr>
          <p:spPr>
            <a:xfrm>
              <a:off x="1951352" y="4044855"/>
              <a:ext cx="20797" cy="50697"/>
            </a:xfrm>
            <a:custGeom>
              <a:avLst/>
              <a:gdLst/>
              <a:ahLst/>
              <a:cxnLst/>
              <a:rect l="l" t="t" r="r" b="b"/>
              <a:pathLst>
                <a:path w="1389" h="3386" extrusionOk="0">
                  <a:moveTo>
                    <a:pt x="316" y="1"/>
                  </a:moveTo>
                  <a:cubicBezTo>
                    <a:pt x="148" y="1"/>
                    <a:pt x="1" y="148"/>
                    <a:pt x="1" y="316"/>
                  </a:cubicBezTo>
                  <a:lnTo>
                    <a:pt x="1" y="3386"/>
                  </a:lnTo>
                  <a:lnTo>
                    <a:pt x="1388" y="3386"/>
                  </a:lnTo>
                  <a:lnTo>
                    <a:pt x="1388" y="316"/>
                  </a:lnTo>
                  <a:cubicBezTo>
                    <a:pt x="1388" y="148"/>
                    <a:pt x="1241" y="1"/>
                    <a:pt x="1073"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65"/>
            <p:cNvSpPr/>
            <p:nvPr/>
          </p:nvSpPr>
          <p:spPr>
            <a:xfrm>
              <a:off x="1789245" y="3805625"/>
              <a:ext cx="261914" cy="21426"/>
            </a:xfrm>
            <a:custGeom>
              <a:avLst/>
              <a:gdLst/>
              <a:ahLst/>
              <a:cxnLst/>
              <a:rect l="l" t="t" r="r" b="b"/>
              <a:pathLst>
                <a:path w="17493" h="1431" extrusionOk="0">
                  <a:moveTo>
                    <a:pt x="463" y="0"/>
                  </a:moveTo>
                  <a:cubicBezTo>
                    <a:pt x="210" y="0"/>
                    <a:pt x="0" y="211"/>
                    <a:pt x="0" y="484"/>
                  </a:cubicBezTo>
                  <a:lnTo>
                    <a:pt x="0" y="947"/>
                  </a:lnTo>
                  <a:cubicBezTo>
                    <a:pt x="0" y="1220"/>
                    <a:pt x="210" y="1430"/>
                    <a:pt x="463" y="1430"/>
                  </a:cubicBezTo>
                  <a:lnTo>
                    <a:pt x="17030" y="1430"/>
                  </a:lnTo>
                  <a:cubicBezTo>
                    <a:pt x="17282" y="1430"/>
                    <a:pt x="17492" y="1220"/>
                    <a:pt x="17492" y="947"/>
                  </a:cubicBezTo>
                  <a:lnTo>
                    <a:pt x="17492" y="484"/>
                  </a:lnTo>
                  <a:cubicBezTo>
                    <a:pt x="17492" y="211"/>
                    <a:pt x="17282" y="0"/>
                    <a:pt x="17030"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8" name="Google Shape;9758;p65"/>
          <p:cNvGrpSpPr/>
          <p:nvPr/>
        </p:nvGrpSpPr>
        <p:grpSpPr>
          <a:xfrm>
            <a:off x="2593522" y="2407029"/>
            <a:ext cx="391606" cy="364535"/>
            <a:chOff x="2593522" y="2407029"/>
            <a:chExt cx="391606" cy="364535"/>
          </a:xfrm>
        </p:grpSpPr>
        <p:sp>
          <p:nvSpPr>
            <p:cNvPr id="9759" name="Google Shape;9759;p65"/>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65"/>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65"/>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65"/>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65"/>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65"/>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65"/>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65"/>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65"/>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65"/>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65"/>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65"/>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65"/>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65"/>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65"/>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65"/>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65"/>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65"/>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65"/>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65"/>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65"/>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65"/>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65"/>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65"/>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65"/>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65"/>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65"/>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65"/>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65"/>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65"/>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65"/>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65"/>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65"/>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65"/>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65"/>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65"/>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65"/>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65"/>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65"/>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8" name="Google Shape;9798;p65"/>
          <p:cNvGrpSpPr/>
          <p:nvPr/>
        </p:nvGrpSpPr>
        <p:grpSpPr>
          <a:xfrm>
            <a:off x="3955047" y="2432242"/>
            <a:ext cx="322912" cy="334396"/>
            <a:chOff x="3955047" y="2432242"/>
            <a:chExt cx="322912" cy="334396"/>
          </a:xfrm>
        </p:grpSpPr>
        <p:sp>
          <p:nvSpPr>
            <p:cNvPr id="9799" name="Google Shape;9799;p65"/>
            <p:cNvSpPr/>
            <p:nvPr/>
          </p:nvSpPr>
          <p:spPr>
            <a:xfrm>
              <a:off x="3955047" y="2432242"/>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65"/>
            <p:cNvSpPr/>
            <p:nvPr/>
          </p:nvSpPr>
          <p:spPr>
            <a:xfrm>
              <a:off x="4009741" y="2515624"/>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65"/>
            <p:cNvSpPr/>
            <p:nvPr/>
          </p:nvSpPr>
          <p:spPr>
            <a:xfrm>
              <a:off x="4210582" y="2432317"/>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2" name="Google Shape;9802;p65"/>
          <p:cNvGrpSpPr/>
          <p:nvPr/>
        </p:nvGrpSpPr>
        <p:grpSpPr>
          <a:xfrm>
            <a:off x="1802465" y="1962854"/>
            <a:ext cx="265373" cy="351944"/>
            <a:chOff x="1802465" y="1962854"/>
            <a:chExt cx="265373" cy="351944"/>
          </a:xfrm>
        </p:grpSpPr>
        <p:sp>
          <p:nvSpPr>
            <p:cNvPr id="9803" name="Google Shape;9803;p65"/>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65"/>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65"/>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65"/>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65"/>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65"/>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65"/>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0" name="Google Shape;9810;p65"/>
          <p:cNvGrpSpPr/>
          <p:nvPr/>
        </p:nvGrpSpPr>
        <p:grpSpPr>
          <a:xfrm>
            <a:off x="3512070" y="1956222"/>
            <a:ext cx="373983" cy="363622"/>
            <a:chOff x="3512070" y="1956222"/>
            <a:chExt cx="373983" cy="363622"/>
          </a:xfrm>
        </p:grpSpPr>
        <p:sp>
          <p:nvSpPr>
            <p:cNvPr id="9811" name="Google Shape;9811;p65"/>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65"/>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65"/>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65"/>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65"/>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65"/>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65"/>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65"/>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65"/>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65"/>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65"/>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65"/>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65"/>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65"/>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65"/>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65"/>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65"/>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8" name="Google Shape;9828;p65"/>
          <p:cNvGrpSpPr/>
          <p:nvPr/>
        </p:nvGrpSpPr>
        <p:grpSpPr>
          <a:xfrm>
            <a:off x="842683" y="2394751"/>
            <a:ext cx="345640" cy="356660"/>
            <a:chOff x="842683" y="2394751"/>
            <a:chExt cx="345640" cy="356660"/>
          </a:xfrm>
        </p:grpSpPr>
        <p:sp>
          <p:nvSpPr>
            <p:cNvPr id="9829" name="Google Shape;9829;p65"/>
            <p:cNvSpPr/>
            <p:nvPr/>
          </p:nvSpPr>
          <p:spPr>
            <a:xfrm>
              <a:off x="1099042" y="2499888"/>
              <a:ext cx="89266" cy="107353"/>
            </a:xfrm>
            <a:custGeom>
              <a:avLst/>
              <a:gdLst/>
              <a:ahLst/>
              <a:cxnLst/>
              <a:rect l="l" t="t" r="r" b="b"/>
              <a:pathLst>
                <a:path w="5962" h="7170" extrusionOk="0">
                  <a:moveTo>
                    <a:pt x="2977"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603" y="7124"/>
                    <a:pt x="5663" y="7166"/>
                    <a:pt x="5742" y="7169"/>
                  </a:cubicBezTo>
                  <a:lnTo>
                    <a:pt x="5742" y="7169"/>
                  </a:lnTo>
                  <a:cubicBezTo>
                    <a:pt x="5882" y="7163"/>
                    <a:pt x="5961" y="7019"/>
                    <a:pt x="5900" y="6896"/>
                  </a:cubicBezTo>
                  <a:lnTo>
                    <a:pt x="3145" y="126"/>
                  </a:lnTo>
                  <a:cubicBezTo>
                    <a:pt x="3114" y="42"/>
                    <a:pt x="3046" y="0"/>
                    <a:pt x="2977" y="0"/>
                  </a:cubicBezTo>
                  <a:close/>
                  <a:moveTo>
                    <a:pt x="5742" y="7169"/>
                  </a:moveTo>
                  <a:lnTo>
                    <a:pt x="5742" y="7169"/>
                  </a:lnTo>
                  <a:cubicBezTo>
                    <a:pt x="5738" y="7170"/>
                    <a:pt x="5735" y="7170"/>
                    <a:pt x="5731" y="7170"/>
                  </a:cubicBezTo>
                  <a:lnTo>
                    <a:pt x="5752" y="7170"/>
                  </a:lnTo>
                  <a:cubicBezTo>
                    <a:pt x="5749" y="7170"/>
                    <a:pt x="5745" y="7170"/>
                    <a:pt x="5742" y="7169"/>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65"/>
            <p:cNvSpPr/>
            <p:nvPr/>
          </p:nvSpPr>
          <p:spPr>
            <a:xfrm>
              <a:off x="1098908" y="2603138"/>
              <a:ext cx="89416" cy="47852"/>
            </a:xfrm>
            <a:custGeom>
              <a:avLst/>
              <a:gdLst/>
              <a:ahLst/>
              <a:cxnLst/>
              <a:rect l="l" t="t" r="r" b="b"/>
              <a:pathLst>
                <a:path w="5972" h="3196" extrusionOk="0">
                  <a:moveTo>
                    <a:pt x="43" y="0"/>
                  </a:moveTo>
                  <a:cubicBezTo>
                    <a:pt x="22" y="0"/>
                    <a:pt x="1" y="21"/>
                    <a:pt x="1" y="42"/>
                  </a:cubicBezTo>
                  <a:lnTo>
                    <a:pt x="1" y="358"/>
                  </a:lnTo>
                  <a:cubicBezTo>
                    <a:pt x="1" y="1935"/>
                    <a:pt x="1283" y="3196"/>
                    <a:pt x="2860" y="3196"/>
                  </a:cubicBezTo>
                  <a:lnTo>
                    <a:pt x="3133" y="3196"/>
                  </a:lnTo>
                  <a:cubicBezTo>
                    <a:pt x="4689" y="3196"/>
                    <a:pt x="5972" y="1935"/>
                    <a:pt x="5972" y="358"/>
                  </a:cubicBezTo>
                  <a:lnTo>
                    <a:pt x="5972" y="42"/>
                  </a:lnTo>
                  <a:cubicBezTo>
                    <a:pt x="5972" y="21"/>
                    <a:pt x="5951" y="0"/>
                    <a:pt x="5930" y="0"/>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65"/>
            <p:cNvSpPr/>
            <p:nvPr/>
          </p:nvSpPr>
          <p:spPr>
            <a:xfrm>
              <a:off x="1127236" y="2603138"/>
              <a:ext cx="61088" cy="48182"/>
            </a:xfrm>
            <a:custGeom>
              <a:avLst/>
              <a:gdLst/>
              <a:ahLst/>
              <a:cxnLst/>
              <a:rect l="l" t="t" r="r" b="b"/>
              <a:pathLst>
                <a:path w="4080" h="3218" extrusionOk="0">
                  <a:moveTo>
                    <a:pt x="1830" y="0"/>
                  </a:moveTo>
                  <a:cubicBezTo>
                    <a:pt x="1851" y="0"/>
                    <a:pt x="1872" y="21"/>
                    <a:pt x="1872" y="42"/>
                  </a:cubicBezTo>
                  <a:lnTo>
                    <a:pt x="1872" y="358"/>
                  </a:lnTo>
                  <a:cubicBezTo>
                    <a:pt x="1872" y="1556"/>
                    <a:pt x="1115" y="2628"/>
                    <a:pt x="1" y="3049"/>
                  </a:cubicBezTo>
                  <a:cubicBezTo>
                    <a:pt x="295" y="3154"/>
                    <a:pt x="632" y="3217"/>
                    <a:pt x="947" y="3217"/>
                  </a:cubicBezTo>
                  <a:lnTo>
                    <a:pt x="1220" y="3217"/>
                  </a:lnTo>
                  <a:cubicBezTo>
                    <a:pt x="2797" y="3217"/>
                    <a:pt x="4080" y="1935"/>
                    <a:pt x="4080" y="358"/>
                  </a:cubicBezTo>
                  <a:lnTo>
                    <a:pt x="4080" y="42"/>
                  </a:lnTo>
                  <a:cubicBezTo>
                    <a:pt x="4080" y="21"/>
                    <a:pt x="4059" y="0"/>
                    <a:pt x="4038"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65"/>
            <p:cNvSpPr/>
            <p:nvPr/>
          </p:nvSpPr>
          <p:spPr>
            <a:xfrm>
              <a:off x="842803" y="2499888"/>
              <a:ext cx="89281" cy="107353"/>
            </a:xfrm>
            <a:custGeom>
              <a:avLst/>
              <a:gdLst/>
              <a:ahLst/>
              <a:cxnLst/>
              <a:rect l="l" t="t" r="r" b="b"/>
              <a:pathLst>
                <a:path w="5963" h="7170" extrusionOk="0">
                  <a:moveTo>
                    <a:pt x="2980"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584" y="7128"/>
                    <a:pt x="5669" y="7170"/>
                    <a:pt x="5732" y="7170"/>
                  </a:cubicBezTo>
                  <a:cubicBezTo>
                    <a:pt x="5879" y="7170"/>
                    <a:pt x="5963" y="7022"/>
                    <a:pt x="5921" y="6896"/>
                  </a:cubicBezTo>
                  <a:lnTo>
                    <a:pt x="3167" y="126"/>
                  </a:lnTo>
                  <a:cubicBezTo>
                    <a:pt x="3125" y="42"/>
                    <a:pt x="3051" y="0"/>
                    <a:pt x="298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65"/>
            <p:cNvSpPr/>
            <p:nvPr/>
          </p:nvSpPr>
          <p:spPr>
            <a:xfrm>
              <a:off x="842683" y="2603138"/>
              <a:ext cx="89715" cy="47867"/>
            </a:xfrm>
            <a:custGeom>
              <a:avLst/>
              <a:gdLst/>
              <a:ahLst/>
              <a:cxnLst/>
              <a:rect l="l" t="t" r="r" b="b"/>
              <a:pathLst>
                <a:path w="5992" h="3197" extrusionOk="0">
                  <a:moveTo>
                    <a:pt x="42" y="0"/>
                  </a:moveTo>
                  <a:cubicBezTo>
                    <a:pt x="21" y="0"/>
                    <a:pt x="0" y="21"/>
                    <a:pt x="0" y="42"/>
                  </a:cubicBezTo>
                  <a:lnTo>
                    <a:pt x="0" y="358"/>
                  </a:lnTo>
                  <a:cubicBezTo>
                    <a:pt x="0" y="1922"/>
                    <a:pt x="1262" y="3196"/>
                    <a:pt x="2821" y="3196"/>
                  </a:cubicBezTo>
                  <a:cubicBezTo>
                    <a:pt x="2834" y="3196"/>
                    <a:pt x="2847" y="3196"/>
                    <a:pt x="2859" y="3196"/>
                  </a:cubicBezTo>
                  <a:lnTo>
                    <a:pt x="3133" y="3196"/>
                  </a:lnTo>
                  <a:cubicBezTo>
                    <a:pt x="4709" y="3196"/>
                    <a:pt x="5992" y="1935"/>
                    <a:pt x="5992" y="358"/>
                  </a:cubicBezTo>
                  <a:lnTo>
                    <a:pt x="5992" y="42"/>
                  </a:lnTo>
                  <a:cubicBezTo>
                    <a:pt x="5992" y="21"/>
                    <a:pt x="5971" y="0"/>
                    <a:pt x="5950" y="0"/>
                  </a:cubicBezTo>
                  <a:close/>
                </a:path>
              </a:pathLst>
            </a:custGeom>
            <a:solidFill>
              <a:srgbClr val="A7B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65"/>
            <p:cNvSpPr/>
            <p:nvPr/>
          </p:nvSpPr>
          <p:spPr>
            <a:xfrm>
              <a:off x="871011" y="2603138"/>
              <a:ext cx="61073" cy="48182"/>
            </a:xfrm>
            <a:custGeom>
              <a:avLst/>
              <a:gdLst/>
              <a:ahLst/>
              <a:cxnLst/>
              <a:rect l="l" t="t" r="r" b="b"/>
              <a:pathLst>
                <a:path w="4079" h="3218" extrusionOk="0">
                  <a:moveTo>
                    <a:pt x="1829" y="0"/>
                  </a:moveTo>
                  <a:cubicBezTo>
                    <a:pt x="1850" y="0"/>
                    <a:pt x="1871" y="21"/>
                    <a:pt x="1871" y="42"/>
                  </a:cubicBezTo>
                  <a:lnTo>
                    <a:pt x="1871" y="358"/>
                  </a:lnTo>
                  <a:cubicBezTo>
                    <a:pt x="1871" y="1556"/>
                    <a:pt x="1114" y="2628"/>
                    <a:pt x="0" y="3028"/>
                  </a:cubicBezTo>
                  <a:cubicBezTo>
                    <a:pt x="295" y="3154"/>
                    <a:pt x="631" y="3217"/>
                    <a:pt x="967" y="3217"/>
                  </a:cubicBezTo>
                  <a:lnTo>
                    <a:pt x="1220" y="3217"/>
                  </a:lnTo>
                  <a:cubicBezTo>
                    <a:pt x="2796" y="3217"/>
                    <a:pt x="4079" y="1935"/>
                    <a:pt x="4079" y="358"/>
                  </a:cubicBezTo>
                  <a:lnTo>
                    <a:pt x="4079" y="42"/>
                  </a:lnTo>
                  <a:cubicBezTo>
                    <a:pt x="4079" y="21"/>
                    <a:pt x="4058" y="0"/>
                    <a:pt x="4058"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65"/>
            <p:cNvSpPr/>
            <p:nvPr/>
          </p:nvSpPr>
          <p:spPr>
            <a:xfrm>
              <a:off x="1003533" y="2433470"/>
              <a:ext cx="23941" cy="274506"/>
            </a:xfrm>
            <a:custGeom>
              <a:avLst/>
              <a:gdLst/>
              <a:ahLst/>
              <a:cxnLst/>
              <a:rect l="l" t="t" r="r" b="b"/>
              <a:pathLst>
                <a:path w="1599" h="18334" extrusionOk="0">
                  <a:moveTo>
                    <a:pt x="0" y="0"/>
                  </a:moveTo>
                  <a:lnTo>
                    <a:pt x="0" y="18333"/>
                  </a:lnTo>
                  <a:lnTo>
                    <a:pt x="1598" y="18333"/>
                  </a:lnTo>
                  <a:lnTo>
                    <a:pt x="159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5"/>
            <p:cNvSpPr/>
            <p:nvPr/>
          </p:nvSpPr>
          <p:spPr>
            <a:xfrm>
              <a:off x="1015496" y="2433470"/>
              <a:ext cx="11978" cy="274506"/>
            </a:xfrm>
            <a:custGeom>
              <a:avLst/>
              <a:gdLst/>
              <a:ahLst/>
              <a:cxnLst/>
              <a:rect l="l" t="t" r="r" b="b"/>
              <a:pathLst>
                <a:path w="800" h="18334" extrusionOk="0">
                  <a:moveTo>
                    <a:pt x="0" y="0"/>
                  </a:moveTo>
                  <a:lnTo>
                    <a:pt x="0" y="18333"/>
                  </a:lnTo>
                  <a:lnTo>
                    <a:pt x="799" y="18333"/>
                  </a:lnTo>
                  <a:lnTo>
                    <a:pt x="799"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5"/>
            <p:cNvSpPr/>
            <p:nvPr/>
          </p:nvSpPr>
          <p:spPr>
            <a:xfrm>
              <a:off x="932698" y="2697570"/>
              <a:ext cx="165910" cy="34646"/>
            </a:xfrm>
            <a:custGeom>
              <a:avLst/>
              <a:gdLst/>
              <a:ahLst/>
              <a:cxnLst/>
              <a:rect l="l" t="t" r="r" b="b"/>
              <a:pathLst>
                <a:path w="11081" h="2314" extrusionOk="0">
                  <a:moveTo>
                    <a:pt x="737" y="1"/>
                  </a:moveTo>
                  <a:cubicBezTo>
                    <a:pt x="337" y="1"/>
                    <a:pt x="1" y="337"/>
                    <a:pt x="1" y="736"/>
                  </a:cubicBezTo>
                  <a:lnTo>
                    <a:pt x="1" y="2313"/>
                  </a:lnTo>
                  <a:lnTo>
                    <a:pt x="11081" y="2313"/>
                  </a:lnTo>
                  <a:lnTo>
                    <a:pt x="11081" y="736"/>
                  </a:lnTo>
                  <a:cubicBezTo>
                    <a:pt x="11060" y="316"/>
                    <a:pt x="10723" y="1"/>
                    <a:pt x="1032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5"/>
            <p:cNvSpPr/>
            <p:nvPr/>
          </p:nvSpPr>
          <p:spPr>
            <a:xfrm>
              <a:off x="993771" y="2394751"/>
              <a:ext cx="43465" cy="43450"/>
            </a:xfrm>
            <a:custGeom>
              <a:avLst/>
              <a:gdLst/>
              <a:ahLst/>
              <a:cxnLst/>
              <a:rect l="l" t="t" r="r" b="b"/>
              <a:pathLst>
                <a:path w="2903" h="2902" extrusionOk="0">
                  <a:moveTo>
                    <a:pt x="1451" y="0"/>
                  </a:moveTo>
                  <a:cubicBezTo>
                    <a:pt x="652" y="0"/>
                    <a:pt x="1" y="652"/>
                    <a:pt x="1" y="1451"/>
                  </a:cubicBezTo>
                  <a:cubicBezTo>
                    <a:pt x="1" y="2250"/>
                    <a:pt x="652" y="2902"/>
                    <a:pt x="1451" y="2902"/>
                  </a:cubicBezTo>
                  <a:cubicBezTo>
                    <a:pt x="2250" y="2902"/>
                    <a:pt x="2902" y="2250"/>
                    <a:pt x="2902" y="1451"/>
                  </a:cubicBezTo>
                  <a:cubicBezTo>
                    <a:pt x="2902" y="652"/>
                    <a:pt x="2250" y="0"/>
                    <a:pt x="145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5"/>
            <p:cNvSpPr/>
            <p:nvPr/>
          </p:nvSpPr>
          <p:spPr>
            <a:xfrm>
              <a:off x="996286" y="2397266"/>
              <a:ext cx="45037" cy="40950"/>
            </a:xfrm>
            <a:custGeom>
              <a:avLst/>
              <a:gdLst/>
              <a:ahLst/>
              <a:cxnLst/>
              <a:rect l="l" t="t" r="r" b="b"/>
              <a:pathLst>
                <a:path w="3008" h="2735" extrusionOk="0">
                  <a:moveTo>
                    <a:pt x="1935" y="0"/>
                  </a:moveTo>
                  <a:cubicBezTo>
                    <a:pt x="2452" y="1017"/>
                    <a:pt x="1655" y="2105"/>
                    <a:pt x="668" y="2105"/>
                  </a:cubicBezTo>
                  <a:cubicBezTo>
                    <a:pt x="451" y="2105"/>
                    <a:pt x="224" y="2052"/>
                    <a:pt x="1" y="1935"/>
                  </a:cubicBezTo>
                  <a:lnTo>
                    <a:pt x="1" y="1935"/>
                  </a:lnTo>
                  <a:cubicBezTo>
                    <a:pt x="261" y="2455"/>
                    <a:pt x="769" y="2734"/>
                    <a:pt x="1289" y="2734"/>
                  </a:cubicBezTo>
                  <a:cubicBezTo>
                    <a:pt x="1651" y="2734"/>
                    <a:pt x="2020" y="2598"/>
                    <a:pt x="2314" y="2313"/>
                  </a:cubicBezTo>
                  <a:cubicBezTo>
                    <a:pt x="3007" y="1619"/>
                    <a:pt x="2818" y="442"/>
                    <a:pt x="193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65"/>
            <p:cNvSpPr/>
            <p:nvPr/>
          </p:nvSpPr>
          <p:spPr>
            <a:xfrm>
              <a:off x="844570" y="2454237"/>
              <a:ext cx="341867" cy="50068"/>
            </a:xfrm>
            <a:custGeom>
              <a:avLst/>
              <a:gdLst/>
              <a:ahLst/>
              <a:cxnLst/>
              <a:rect l="l" t="t" r="r" b="b"/>
              <a:pathLst>
                <a:path w="22833" h="3344" extrusionOk="0">
                  <a:moveTo>
                    <a:pt x="8031" y="1"/>
                  </a:moveTo>
                  <a:cubicBezTo>
                    <a:pt x="7043" y="1"/>
                    <a:pt x="6097" y="400"/>
                    <a:pt x="5403" y="1115"/>
                  </a:cubicBezTo>
                  <a:cubicBezTo>
                    <a:pt x="4920" y="1620"/>
                    <a:pt x="4247" y="1914"/>
                    <a:pt x="3532" y="1914"/>
                  </a:cubicBezTo>
                  <a:lnTo>
                    <a:pt x="294" y="1914"/>
                  </a:lnTo>
                  <a:cubicBezTo>
                    <a:pt x="126" y="1914"/>
                    <a:pt x="0" y="2040"/>
                    <a:pt x="0" y="2208"/>
                  </a:cubicBezTo>
                  <a:lnTo>
                    <a:pt x="0" y="3049"/>
                  </a:lnTo>
                  <a:cubicBezTo>
                    <a:pt x="0" y="3217"/>
                    <a:pt x="126" y="3344"/>
                    <a:pt x="294" y="3344"/>
                  </a:cubicBezTo>
                  <a:lnTo>
                    <a:pt x="3658" y="3344"/>
                  </a:lnTo>
                  <a:cubicBezTo>
                    <a:pt x="4647" y="3344"/>
                    <a:pt x="5593" y="2944"/>
                    <a:pt x="6286" y="2229"/>
                  </a:cubicBezTo>
                  <a:cubicBezTo>
                    <a:pt x="6754" y="1721"/>
                    <a:pt x="7398" y="1429"/>
                    <a:pt x="8086" y="1429"/>
                  </a:cubicBezTo>
                  <a:cubicBezTo>
                    <a:pt x="8110" y="1429"/>
                    <a:pt x="8134" y="1430"/>
                    <a:pt x="8158" y="1430"/>
                  </a:cubicBezTo>
                  <a:lnTo>
                    <a:pt x="14822" y="1430"/>
                  </a:lnTo>
                  <a:cubicBezTo>
                    <a:pt x="15432" y="1430"/>
                    <a:pt x="16000" y="1683"/>
                    <a:pt x="16441" y="2124"/>
                  </a:cubicBezTo>
                  <a:cubicBezTo>
                    <a:pt x="17177" y="2902"/>
                    <a:pt x="18207" y="3344"/>
                    <a:pt x="19300" y="3344"/>
                  </a:cubicBezTo>
                  <a:lnTo>
                    <a:pt x="22559" y="3344"/>
                  </a:lnTo>
                  <a:cubicBezTo>
                    <a:pt x="22706" y="3344"/>
                    <a:pt x="22833" y="3217"/>
                    <a:pt x="22833" y="3049"/>
                  </a:cubicBezTo>
                  <a:lnTo>
                    <a:pt x="22833" y="2208"/>
                  </a:lnTo>
                  <a:cubicBezTo>
                    <a:pt x="22833" y="2040"/>
                    <a:pt x="22706" y="1914"/>
                    <a:pt x="22559" y="1914"/>
                  </a:cubicBezTo>
                  <a:lnTo>
                    <a:pt x="19321" y="1914"/>
                  </a:lnTo>
                  <a:cubicBezTo>
                    <a:pt x="18607" y="1914"/>
                    <a:pt x="17913" y="1620"/>
                    <a:pt x="17450" y="1115"/>
                  </a:cubicBezTo>
                  <a:cubicBezTo>
                    <a:pt x="16757" y="400"/>
                    <a:pt x="15810" y="1"/>
                    <a:pt x="1482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65"/>
            <p:cNvSpPr/>
            <p:nvPr/>
          </p:nvSpPr>
          <p:spPr>
            <a:xfrm>
              <a:off x="844570" y="2466499"/>
              <a:ext cx="341867" cy="37821"/>
            </a:xfrm>
            <a:custGeom>
              <a:avLst/>
              <a:gdLst/>
              <a:ahLst/>
              <a:cxnLst/>
              <a:rect l="l" t="t" r="r" b="b"/>
              <a:pathLst>
                <a:path w="22833" h="2526" extrusionOk="0">
                  <a:moveTo>
                    <a:pt x="8086" y="1"/>
                  </a:moveTo>
                  <a:cubicBezTo>
                    <a:pt x="7398" y="1"/>
                    <a:pt x="6754" y="293"/>
                    <a:pt x="6286" y="801"/>
                  </a:cubicBezTo>
                  <a:cubicBezTo>
                    <a:pt x="5593" y="1515"/>
                    <a:pt x="4647" y="1915"/>
                    <a:pt x="3658" y="1915"/>
                  </a:cubicBezTo>
                  <a:lnTo>
                    <a:pt x="294" y="1915"/>
                  </a:lnTo>
                  <a:cubicBezTo>
                    <a:pt x="126" y="1915"/>
                    <a:pt x="21" y="1789"/>
                    <a:pt x="0" y="1642"/>
                  </a:cubicBezTo>
                  <a:lnTo>
                    <a:pt x="0" y="2230"/>
                  </a:lnTo>
                  <a:cubicBezTo>
                    <a:pt x="0" y="2398"/>
                    <a:pt x="126" y="2525"/>
                    <a:pt x="294" y="2525"/>
                  </a:cubicBezTo>
                  <a:lnTo>
                    <a:pt x="3679" y="2525"/>
                  </a:lnTo>
                  <a:cubicBezTo>
                    <a:pt x="3704" y="2525"/>
                    <a:pt x="3729" y="2525"/>
                    <a:pt x="3754" y="2525"/>
                  </a:cubicBezTo>
                  <a:cubicBezTo>
                    <a:pt x="4715" y="2525"/>
                    <a:pt x="5631" y="2128"/>
                    <a:pt x="6307" y="1431"/>
                  </a:cubicBezTo>
                  <a:cubicBezTo>
                    <a:pt x="6791" y="906"/>
                    <a:pt x="7464" y="611"/>
                    <a:pt x="8179" y="611"/>
                  </a:cubicBezTo>
                  <a:lnTo>
                    <a:pt x="14822" y="611"/>
                  </a:lnTo>
                  <a:cubicBezTo>
                    <a:pt x="15432" y="611"/>
                    <a:pt x="16000" y="864"/>
                    <a:pt x="16441" y="1305"/>
                  </a:cubicBezTo>
                  <a:cubicBezTo>
                    <a:pt x="17177" y="2083"/>
                    <a:pt x="18207" y="2525"/>
                    <a:pt x="19300" y="2525"/>
                  </a:cubicBezTo>
                  <a:lnTo>
                    <a:pt x="22559" y="2525"/>
                  </a:lnTo>
                  <a:cubicBezTo>
                    <a:pt x="22706" y="2525"/>
                    <a:pt x="22833" y="2398"/>
                    <a:pt x="22833" y="2251"/>
                  </a:cubicBezTo>
                  <a:lnTo>
                    <a:pt x="22833" y="1642"/>
                  </a:lnTo>
                  <a:cubicBezTo>
                    <a:pt x="22833" y="1789"/>
                    <a:pt x="22706" y="1915"/>
                    <a:pt x="22559" y="1915"/>
                  </a:cubicBezTo>
                  <a:lnTo>
                    <a:pt x="19300" y="1915"/>
                  </a:lnTo>
                  <a:cubicBezTo>
                    <a:pt x="18207" y="1915"/>
                    <a:pt x="17177" y="1473"/>
                    <a:pt x="16441" y="696"/>
                  </a:cubicBezTo>
                  <a:cubicBezTo>
                    <a:pt x="16000" y="254"/>
                    <a:pt x="15432" y="2"/>
                    <a:pt x="14822" y="2"/>
                  </a:cubicBezTo>
                  <a:lnTo>
                    <a:pt x="8158" y="2"/>
                  </a:lnTo>
                  <a:cubicBezTo>
                    <a:pt x="8134" y="1"/>
                    <a:pt x="8110" y="1"/>
                    <a:pt x="8086"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5"/>
            <p:cNvSpPr/>
            <p:nvPr/>
          </p:nvSpPr>
          <p:spPr>
            <a:xfrm>
              <a:off x="932698" y="2697555"/>
              <a:ext cx="165910" cy="34661"/>
            </a:xfrm>
            <a:custGeom>
              <a:avLst/>
              <a:gdLst/>
              <a:ahLst/>
              <a:cxnLst/>
              <a:rect l="l" t="t" r="r" b="b"/>
              <a:pathLst>
                <a:path w="11081" h="2315" extrusionOk="0">
                  <a:moveTo>
                    <a:pt x="10359" y="1"/>
                  </a:moveTo>
                  <a:cubicBezTo>
                    <a:pt x="10347" y="1"/>
                    <a:pt x="10336" y="1"/>
                    <a:pt x="10324" y="2"/>
                  </a:cubicBezTo>
                  <a:lnTo>
                    <a:pt x="8873" y="2"/>
                  </a:lnTo>
                  <a:lnTo>
                    <a:pt x="8873" y="527"/>
                  </a:lnTo>
                  <a:cubicBezTo>
                    <a:pt x="8873" y="969"/>
                    <a:pt x="8495" y="1326"/>
                    <a:pt x="8053" y="1326"/>
                  </a:cubicBezTo>
                  <a:lnTo>
                    <a:pt x="1" y="1326"/>
                  </a:lnTo>
                  <a:lnTo>
                    <a:pt x="1" y="2314"/>
                  </a:lnTo>
                  <a:lnTo>
                    <a:pt x="11081" y="2314"/>
                  </a:lnTo>
                  <a:lnTo>
                    <a:pt x="11081" y="737"/>
                  </a:lnTo>
                  <a:cubicBezTo>
                    <a:pt x="11081" y="349"/>
                    <a:pt x="10763" y="1"/>
                    <a:pt x="10359"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5"/>
            <p:cNvSpPr/>
            <p:nvPr/>
          </p:nvSpPr>
          <p:spPr>
            <a:xfrm>
              <a:off x="906885" y="2723068"/>
              <a:ext cx="217221" cy="28343"/>
            </a:xfrm>
            <a:custGeom>
              <a:avLst/>
              <a:gdLst/>
              <a:ahLst/>
              <a:cxnLst/>
              <a:rect l="l" t="t" r="r" b="b"/>
              <a:pathLst>
                <a:path w="14508" h="1893" extrusionOk="0">
                  <a:moveTo>
                    <a:pt x="758" y="1"/>
                  </a:moveTo>
                  <a:cubicBezTo>
                    <a:pt x="337" y="1"/>
                    <a:pt x="1" y="337"/>
                    <a:pt x="22" y="757"/>
                  </a:cubicBezTo>
                  <a:lnTo>
                    <a:pt x="22" y="1893"/>
                  </a:lnTo>
                  <a:lnTo>
                    <a:pt x="14508" y="1893"/>
                  </a:lnTo>
                  <a:lnTo>
                    <a:pt x="14508" y="757"/>
                  </a:lnTo>
                  <a:cubicBezTo>
                    <a:pt x="14508" y="337"/>
                    <a:pt x="14171" y="1"/>
                    <a:pt x="1375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5"/>
            <p:cNvSpPr/>
            <p:nvPr/>
          </p:nvSpPr>
          <p:spPr>
            <a:xfrm>
              <a:off x="907200" y="2723068"/>
              <a:ext cx="216907" cy="28029"/>
            </a:xfrm>
            <a:custGeom>
              <a:avLst/>
              <a:gdLst/>
              <a:ahLst/>
              <a:cxnLst/>
              <a:rect l="l" t="t" r="r" b="b"/>
              <a:pathLst>
                <a:path w="14487" h="1872" extrusionOk="0">
                  <a:moveTo>
                    <a:pt x="12258" y="1"/>
                  </a:moveTo>
                  <a:lnTo>
                    <a:pt x="12258" y="694"/>
                  </a:lnTo>
                  <a:cubicBezTo>
                    <a:pt x="12237" y="1115"/>
                    <a:pt x="11922" y="1451"/>
                    <a:pt x="11501" y="1451"/>
                  </a:cubicBezTo>
                  <a:lnTo>
                    <a:pt x="1" y="1451"/>
                  </a:lnTo>
                  <a:lnTo>
                    <a:pt x="1" y="1872"/>
                  </a:lnTo>
                  <a:lnTo>
                    <a:pt x="14487" y="1872"/>
                  </a:lnTo>
                  <a:lnTo>
                    <a:pt x="14487" y="1451"/>
                  </a:lnTo>
                  <a:lnTo>
                    <a:pt x="14487" y="736"/>
                  </a:lnTo>
                  <a:cubicBezTo>
                    <a:pt x="14466" y="316"/>
                    <a:pt x="14129" y="1"/>
                    <a:pt x="13730"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5" name="Google Shape;9845;p65"/>
          <p:cNvGrpSpPr/>
          <p:nvPr/>
        </p:nvGrpSpPr>
        <p:grpSpPr>
          <a:xfrm>
            <a:off x="1290615" y="2399467"/>
            <a:ext cx="336836" cy="342511"/>
            <a:chOff x="1290615" y="2399467"/>
            <a:chExt cx="336836" cy="342511"/>
          </a:xfrm>
        </p:grpSpPr>
        <p:sp>
          <p:nvSpPr>
            <p:cNvPr id="9846" name="Google Shape;9846;p65"/>
            <p:cNvSpPr/>
            <p:nvPr/>
          </p:nvSpPr>
          <p:spPr>
            <a:xfrm>
              <a:off x="1399226" y="2683720"/>
              <a:ext cx="119316" cy="39363"/>
            </a:xfrm>
            <a:custGeom>
              <a:avLst/>
              <a:gdLst/>
              <a:ahLst/>
              <a:cxnLst/>
              <a:rect l="l" t="t" r="r" b="b"/>
              <a:pathLst>
                <a:path w="7969" h="2629" extrusionOk="0">
                  <a:moveTo>
                    <a:pt x="4100" y="1"/>
                  </a:moveTo>
                  <a:lnTo>
                    <a:pt x="0" y="1640"/>
                  </a:lnTo>
                  <a:cubicBezTo>
                    <a:pt x="0" y="2187"/>
                    <a:pt x="442" y="2629"/>
                    <a:pt x="988" y="2629"/>
                  </a:cubicBezTo>
                  <a:lnTo>
                    <a:pt x="6980" y="2629"/>
                  </a:lnTo>
                  <a:cubicBezTo>
                    <a:pt x="7527" y="2629"/>
                    <a:pt x="7968" y="2187"/>
                    <a:pt x="7968" y="1640"/>
                  </a:cubicBezTo>
                  <a:lnTo>
                    <a:pt x="4100"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65"/>
            <p:cNvSpPr/>
            <p:nvPr/>
          </p:nvSpPr>
          <p:spPr>
            <a:xfrm>
              <a:off x="1321788" y="2662624"/>
              <a:ext cx="58872" cy="79354"/>
            </a:xfrm>
            <a:custGeom>
              <a:avLst/>
              <a:gdLst/>
              <a:ahLst/>
              <a:cxnLst/>
              <a:rect l="l" t="t" r="r" b="b"/>
              <a:pathLst>
                <a:path w="3932" h="5300" extrusionOk="0">
                  <a:moveTo>
                    <a:pt x="0" y="1"/>
                  </a:moveTo>
                  <a:lnTo>
                    <a:pt x="0" y="4626"/>
                  </a:lnTo>
                  <a:cubicBezTo>
                    <a:pt x="0" y="5005"/>
                    <a:pt x="294" y="5299"/>
                    <a:pt x="673" y="5299"/>
                  </a:cubicBezTo>
                  <a:lnTo>
                    <a:pt x="3259" y="5299"/>
                  </a:lnTo>
                  <a:cubicBezTo>
                    <a:pt x="3637" y="5299"/>
                    <a:pt x="3932" y="5005"/>
                    <a:pt x="3932" y="4626"/>
                  </a:cubicBezTo>
                  <a:lnTo>
                    <a:pt x="3932" y="3049"/>
                  </a:ln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65"/>
            <p:cNvSpPr/>
            <p:nvPr/>
          </p:nvSpPr>
          <p:spPr>
            <a:xfrm>
              <a:off x="1540866" y="2676159"/>
              <a:ext cx="58887" cy="65819"/>
            </a:xfrm>
            <a:custGeom>
              <a:avLst/>
              <a:gdLst/>
              <a:ahLst/>
              <a:cxnLst/>
              <a:rect l="l" t="t" r="r" b="b"/>
              <a:pathLst>
                <a:path w="3933" h="4396" extrusionOk="0">
                  <a:moveTo>
                    <a:pt x="3932" y="1"/>
                  </a:moveTo>
                  <a:lnTo>
                    <a:pt x="1" y="2145"/>
                  </a:lnTo>
                  <a:lnTo>
                    <a:pt x="1" y="3722"/>
                  </a:lnTo>
                  <a:cubicBezTo>
                    <a:pt x="1" y="4101"/>
                    <a:pt x="295" y="4395"/>
                    <a:pt x="674" y="4395"/>
                  </a:cubicBezTo>
                  <a:lnTo>
                    <a:pt x="3260" y="4395"/>
                  </a:lnTo>
                  <a:cubicBezTo>
                    <a:pt x="3638" y="4395"/>
                    <a:pt x="3932" y="4101"/>
                    <a:pt x="3932" y="3722"/>
                  </a:cubicBezTo>
                  <a:lnTo>
                    <a:pt x="39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65"/>
            <p:cNvSpPr/>
            <p:nvPr/>
          </p:nvSpPr>
          <p:spPr>
            <a:xfrm>
              <a:off x="1290615" y="2471560"/>
              <a:ext cx="115857" cy="80283"/>
            </a:xfrm>
            <a:custGeom>
              <a:avLst/>
              <a:gdLst/>
              <a:ahLst/>
              <a:cxnLst/>
              <a:rect l="l" t="t" r="r" b="b"/>
              <a:pathLst>
                <a:path w="7738" h="5362" extrusionOk="0">
                  <a:moveTo>
                    <a:pt x="863" y="0"/>
                  </a:moveTo>
                  <a:cubicBezTo>
                    <a:pt x="379" y="0"/>
                    <a:pt x="1" y="400"/>
                    <a:pt x="1" y="883"/>
                  </a:cubicBezTo>
                  <a:lnTo>
                    <a:pt x="1" y="4499"/>
                  </a:lnTo>
                  <a:cubicBezTo>
                    <a:pt x="1" y="4962"/>
                    <a:pt x="379" y="5361"/>
                    <a:pt x="863" y="5361"/>
                  </a:cubicBezTo>
                  <a:lnTo>
                    <a:pt x="7738" y="5361"/>
                  </a:lnTo>
                  <a:lnTo>
                    <a:pt x="153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65"/>
            <p:cNvSpPr/>
            <p:nvPr/>
          </p:nvSpPr>
          <p:spPr>
            <a:xfrm>
              <a:off x="1555045" y="2471859"/>
              <a:ext cx="72407" cy="79983"/>
            </a:xfrm>
            <a:custGeom>
              <a:avLst/>
              <a:gdLst/>
              <a:ahLst/>
              <a:cxnLst/>
              <a:rect l="l" t="t" r="r" b="b"/>
              <a:pathLst>
                <a:path w="4836" h="5342" extrusionOk="0">
                  <a:moveTo>
                    <a:pt x="4010" y="0"/>
                  </a:moveTo>
                  <a:cubicBezTo>
                    <a:pt x="3998" y="0"/>
                    <a:pt x="3986" y="1"/>
                    <a:pt x="3974" y="1"/>
                  </a:cubicBezTo>
                  <a:lnTo>
                    <a:pt x="3301" y="1"/>
                  </a:lnTo>
                  <a:lnTo>
                    <a:pt x="0" y="5341"/>
                  </a:lnTo>
                  <a:lnTo>
                    <a:pt x="3974" y="5341"/>
                  </a:lnTo>
                  <a:cubicBezTo>
                    <a:pt x="4457" y="5341"/>
                    <a:pt x="4836" y="4942"/>
                    <a:pt x="4836" y="4479"/>
                  </a:cubicBezTo>
                  <a:lnTo>
                    <a:pt x="4836" y="863"/>
                  </a:lnTo>
                  <a:cubicBezTo>
                    <a:pt x="4836" y="392"/>
                    <a:pt x="4476" y="0"/>
                    <a:pt x="4010"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65"/>
            <p:cNvSpPr/>
            <p:nvPr/>
          </p:nvSpPr>
          <p:spPr>
            <a:xfrm>
              <a:off x="1313598" y="2399467"/>
              <a:ext cx="290871" cy="263172"/>
            </a:xfrm>
            <a:custGeom>
              <a:avLst/>
              <a:gdLst/>
              <a:ahLst/>
              <a:cxnLst/>
              <a:rect l="l" t="t" r="r" b="b"/>
              <a:pathLst>
                <a:path w="19427" h="17577" extrusionOk="0">
                  <a:moveTo>
                    <a:pt x="2986" y="1"/>
                  </a:moveTo>
                  <a:cubicBezTo>
                    <a:pt x="1346" y="1"/>
                    <a:pt x="0" y="1346"/>
                    <a:pt x="0" y="2986"/>
                  </a:cubicBezTo>
                  <a:lnTo>
                    <a:pt x="0" y="17577"/>
                  </a:lnTo>
                  <a:lnTo>
                    <a:pt x="19427" y="17577"/>
                  </a:lnTo>
                  <a:lnTo>
                    <a:pt x="19427" y="2986"/>
                  </a:lnTo>
                  <a:cubicBezTo>
                    <a:pt x="19427" y="1346"/>
                    <a:pt x="18081" y="1"/>
                    <a:pt x="1642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65"/>
            <p:cNvSpPr/>
            <p:nvPr/>
          </p:nvSpPr>
          <p:spPr>
            <a:xfrm>
              <a:off x="1313598" y="2399467"/>
              <a:ext cx="77138" cy="263172"/>
            </a:xfrm>
            <a:custGeom>
              <a:avLst/>
              <a:gdLst/>
              <a:ahLst/>
              <a:cxnLst/>
              <a:rect l="l" t="t" r="r" b="b"/>
              <a:pathLst>
                <a:path w="5152" h="17577" extrusionOk="0">
                  <a:moveTo>
                    <a:pt x="2986" y="1"/>
                  </a:moveTo>
                  <a:cubicBezTo>
                    <a:pt x="1346" y="1"/>
                    <a:pt x="0" y="1346"/>
                    <a:pt x="0" y="2986"/>
                  </a:cubicBezTo>
                  <a:lnTo>
                    <a:pt x="0" y="17577"/>
                  </a:lnTo>
                  <a:lnTo>
                    <a:pt x="2166" y="17577"/>
                  </a:lnTo>
                  <a:lnTo>
                    <a:pt x="2166" y="2986"/>
                  </a:lnTo>
                  <a:cubicBezTo>
                    <a:pt x="2166" y="1346"/>
                    <a:pt x="3490" y="1"/>
                    <a:pt x="5151"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65"/>
            <p:cNvSpPr/>
            <p:nvPr/>
          </p:nvSpPr>
          <p:spPr>
            <a:xfrm>
              <a:off x="1332793" y="2446376"/>
              <a:ext cx="252481" cy="129392"/>
            </a:xfrm>
            <a:custGeom>
              <a:avLst/>
              <a:gdLst/>
              <a:ahLst/>
              <a:cxnLst/>
              <a:rect l="l" t="t" r="r" b="b"/>
              <a:pathLst>
                <a:path w="16863" h="8642" extrusionOk="0">
                  <a:moveTo>
                    <a:pt x="1325" y="0"/>
                  </a:moveTo>
                  <a:cubicBezTo>
                    <a:pt x="590" y="0"/>
                    <a:pt x="1" y="610"/>
                    <a:pt x="1" y="1346"/>
                  </a:cubicBezTo>
                  <a:lnTo>
                    <a:pt x="1" y="7317"/>
                  </a:lnTo>
                  <a:cubicBezTo>
                    <a:pt x="1" y="8052"/>
                    <a:pt x="590" y="8641"/>
                    <a:pt x="1325" y="8641"/>
                  </a:cubicBezTo>
                  <a:lnTo>
                    <a:pt x="15538" y="8641"/>
                  </a:lnTo>
                  <a:cubicBezTo>
                    <a:pt x="16274" y="8641"/>
                    <a:pt x="16862" y="8052"/>
                    <a:pt x="16862" y="7317"/>
                  </a:cubicBezTo>
                  <a:lnTo>
                    <a:pt x="16862" y="1346"/>
                  </a:lnTo>
                  <a:cubicBezTo>
                    <a:pt x="16862" y="610"/>
                    <a:pt x="16274" y="0"/>
                    <a:pt x="15538"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65"/>
            <p:cNvSpPr/>
            <p:nvPr/>
          </p:nvSpPr>
          <p:spPr>
            <a:xfrm>
              <a:off x="1332479" y="2446376"/>
              <a:ext cx="44094" cy="129392"/>
            </a:xfrm>
            <a:custGeom>
              <a:avLst/>
              <a:gdLst/>
              <a:ahLst/>
              <a:cxnLst/>
              <a:rect l="l" t="t" r="r" b="b"/>
              <a:pathLst>
                <a:path w="2945" h="8642" extrusionOk="0">
                  <a:moveTo>
                    <a:pt x="1346" y="0"/>
                  </a:moveTo>
                  <a:cubicBezTo>
                    <a:pt x="611" y="0"/>
                    <a:pt x="1" y="610"/>
                    <a:pt x="1" y="1346"/>
                  </a:cubicBezTo>
                  <a:lnTo>
                    <a:pt x="1" y="7317"/>
                  </a:lnTo>
                  <a:cubicBezTo>
                    <a:pt x="1" y="8052"/>
                    <a:pt x="611" y="8641"/>
                    <a:pt x="1346" y="8641"/>
                  </a:cubicBezTo>
                  <a:lnTo>
                    <a:pt x="2944" y="8641"/>
                  </a:lnTo>
                  <a:cubicBezTo>
                    <a:pt x="2208" y="8641"/>
                    <a:pt x="1599" y="8052"/>
                    <a:pt x="1599" y="7317"/>
                  </a:cubicBezTo>
                  <a:lnTo>
                    <a:pt x="1599" y="1346"/>
                  </a:lnTo>
                  <a:cubicBezTo>
                    <a:pt x="1599" y="610"/>
                    <a:pt x="2208" y="0"/>
                    <a:pt x="2944"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65"/>
            <p:cNvSpPr/>
            <p:nvPr/>
          </p:nvSpPr>
          <p:spPr>
            <a:xfrm>
              <a:off x="1332479" y="2446376"/>
              <a:ext cx="252796" cy="38105"/>
            </a:xfrm>
            <a:custGeom>
              <a:avLst/>
              <a:gdLst/>
              <a:ahLst/>
              <a:cxnLst/>
              <a:rect l="l" t="t" r="r" b="b"/>
              <a:pathLst>
                <a:path w="16884" h="2545" extrusionOk="0">
                  <a:moveTo>
                    <a:pt x="1346" y="0"/>
                  </a:moveTo>
                  <a:cubicBezTo>
                    <a:pt x="611" y="0"/>
                    <a:pt x="1" y="610"/>
                    <a:pt x="1" y="1346"/>
                  </a:cubicBezTo>
                  <a:lnTo>
                    <a:pt x="1" y="2544"/>
                  </a:lnTo>
                  <a:lnTo>
                    <a:pt x="16883" y="2544"/>
                  </a:lnTo>
                  <a:lnTo>
                    <a:pt x="16883" y="1346"/>
                  </a:lnTo>
                  <a:cubicBezTo>
                    <a:pt x="16883" y="610"/>
                    <a:pt x="16295" y="0"/>
                    <a:pt x="15559"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65"/>
            <p:cNvSpPr/>
            <p:nvPr/>
          </p:nvSpPr>
          <p:spPr>
            <a:xfrm>
              <a:off x="1335323" y="2597464"/>
              <a:ext cx="40935" cy="40620"/>
            </a:xfrm>
            <a:custGeom>
              <a:avLst/>
              <a:gdLst/>
              <a:ahLst/>
              <a:cxnLst/>
              <a:rect l="l" t="t" r="r" b="b"/>
              <a:pathLst>
                <a:path w="2734" h="2713" extrusionOk="0">
                  <a:moveTo>
                    <a:pt x="1367" y="1"/>
                  </a:moveTo>
                  <a:cubicBezTo>
                    <a:pt x="610" y="1"/>
                    <a:pt x="0" y="611"/>
                    <a:pt x="0" y="1346"/>
                  </a:cubicBezTo>
                  <a:cubicBezTo>
                    <a:pt x="0" y="2103"/>
                    <a:pt x="610" y="2713"/>
                    <a:pt x="1367" y="2713"/>
                  </a:cubicBezTo>
                  <a:cubicBezTo>
                    <a:pt x="2124" y="2713"/>
                    <a:pt x="2733" y="2103"/>
                    <a:pt x="2733" y="1346"/>
                  </a:cubicBezTo>
                  <a:cubicBezTo>
                    <a:pt x="2733" y="611"/>
                    <a:pt x="2124" y="1"/>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65"/>
            <p:cNvSpPr/>
            <p:nvPr/>
          </p:nvSpPr>
          <p:spPr>
            <a:xfrm>
              <a:off x="1541824" y="2597464"/>
              <a:ext cx="40620" cy="40620"/>
            </a:xfrm>
            <a:custGeom>
              <a:avLst/>
              <a:gdLst/>
              <a:ahLst/>
              <a:cxnLst/>
              <a:rect l="l" t="t" r="r" b="b"/>
              <a:pathLst>
                <a:path w="2713" h="2713" extrusionOk="0">
                  <a:moveTo>
                    <a:pt x="1367" y="1"/>
                  </a:moveTo>
                  <a:cubicBezTo>
                    <a:pt x="610" y="1"/>
                    <a:pt x="0" y="611"/>
                    <a:pt x="0" y="1346"/>
                  </a:cubicBezTo>
                  <a:cubicBezTo>
                    <a:pt x="0" y="2103"/>
                    <a:pt x="610" y="2713"/>
                    <a:pt x="1367" y="2713"/>
                  </a:cubicBezTo>
                  <a:cubicBezTo>
                    <a:pt x="2102" y="2713"/>
                    <a:pt x="2712" y="2103"/>
                    <a:pt x="2712" y="1346"/>
                  </a:cubicBezTo>
                  <a:cubicBezTo>
                    <a:pt x="2712" y="611"/>
                    <a:pt x="2102" y="1"/>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5"/>
            <p:cNvSpPr/>
            <p:nvPr/>
          </p:nvSpPr>
          <p:spPr>
            <a:xfrm>
              <a:off x="1327448" y="2441331"/>
              <a:ext cx="263172" cy="139783"/>
            </a:xfrm>
            <a:custGeom>
              <a:avLst/>
              <a:gdLst/>
              <a:ahLst/>
              <a:cxnLst/>
              <a:rect l="l" t="t" r="r" b="b"/>
              <a:pathLst>
                <a:path w="17577" h="9336" extrusionOk="0">
                  <a:moveTo>
                    <a:pt x="15895" y="695"/>
                  </a:moveTo>
                  <a:cubicBezTo>
                    <a:pt x="16441" y="695"/>
                    <a:pt x="16862" y="1136"/>
                    <a:pt x="16883" y="1683"/>
                  </a:cubicBezTo>
                  <a:lnTo>
                    <a:pt x="16883" y="7654"/>
                  </a:lnTo>
                  <a:cubicBezTo>
                    <a:pt x="16862" y="8179"/>
                    <a:pt x="16441" y="8621"/>
                    <a:pt x="15895" y="8621"/>
                  </a:cubicBezTo>
                  <a:lnTo>
                    <a:pt x="1682" y="8621"/>
                  </a:lnTo>
                  <a:cubicBezTo>
                    <a:pt x="1136" y="8621"/>
                    <a:pt x="694" y="8179"/>
                    <a:pt x="694" y="7654"/>
                  </a:cubicBezTo>
                  <a:lnTo>
                    <a:pt x="694" y="1662"/>
                  </a:lnTo>
                  <a:cubicBezTo>
                    <a:pt x="694" y="1136"/>
                    <a:pt x="1136" y="695"/>
                    <a:pt x="1682" y="695"/>
                  </a:cubicBezTo>
                  <a:close/>
                  <a:moveTo>
                    <a:pt x="1682" y="1"/>
                  </a:moveTo>
                  <a:cubicBezTo>
                    <a:pt x="757" y="1"/>
                    <a:pt x="0" y="737"/>
                    <a:pt x="0" y="1683"/>
                  </a:cubicBezTo>
                  <a:lnTo>
                    <a:pt x="0" y="7654"/>
                  </a:lnTo>
                  <a:cubicBezTo>
                    <a:pt x="0" y="8579"/>
                    <a:pt x="757" y="9336"/>
                    <a:pt x="1682" y="9336"/>
                  </a:cubicBezTo>
                  <a:lnTo>
                    <a:pt x="15895" y="9336"/>
                  </a:lnTo>
                  <a:cubicBezTo>
                    <a:pt x="16820" y="9336"/>
                    <a:pt x="17577" y="8579"/>
                    <a:pt x="17577" y="7654"/>
                  </a:cubicBezTo>
                  <a:lnTo>
                    <a:pt x="17577" y="1683"/>
                  </a:lnTo>
                  <a:cubicBezTo>
                    <a:pt x="17577" y="737"/>
                    <a:pt x="16820" y="1"/>
                    <a:pt x="15895" y="1"/>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65"/>
            <p:cNvSpPr/>
            <p:nvPr/>
          </p:nvSpPr>
          <p:spPr>
            <a:xfrm>
              <a:off x="1321459"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47" y="1786"/>
                    <a:pt x="1389" y="692"/>
                    <a:pt x="2293" y="692"/>
                  </a:cubicBezTo>
                  <a:close/>
                  <a:moveTo>
                    <a:pt x="2280" y="0"/>
                  </a:moveTo>
                  <a:cubicBezTo>
                    <a:pt x="1858" y="0"/>
                    <a:pt x="1427" y="156"/>
                    <a:pt x="1073" y="503"/>
                  </a:cubicBezTo>
                  <a:cubicBezTo>
                    <a:pt x="1" y="1575"/>
                    <a:pt x="758" y="3425"/>
                    <a:pt x="2293" y="3425"/>
                  </a:cubicBezTo>
                  <a:cubicBezTo>
                    <a:pt x="3239" y="3425"/>
                    <a:pt x="3996" y="2648"/>
                    <a:pt x="3996" y="1701"/>
                  </a:cubicBezTo>
                  <a:cubicBezTo>
                    <a:pt x="3996" y="678"/>
                    <a:pt x="3159" y="0"/>
                    <a:pt x="2280"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65"/>
            <p:cNvSpPr/>
            <p:nvPr/>
          </p:nvSpPr>
          <p:spPr>
            <a:xfrm>
              <a:off x="1527960"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26" y="1786"/>
                    <a:pt x="1389" y="692"/>
                    <a:pt x="2293" y="692"/>
                  </a:cubicBezTo>
                  <a:close/>
                  <a:moveTo>
                    <a:pt x="2270" y="0"/>
                  </a:moveTo>
                  <a:cubicBezTo>
                    <a:pt x="1849" y="0"/>
                    <a:pt x="1420" y="156"/>
                    <a:pt x="1073" y="503"/>
                  </a:cubicBezTo>
                  <a:cubicBezTo>
                    <a:pt x="1" y="1575"/>
                    <a:pt x="758" y="3425"/>
                    <a:pt x="2293" y="3425"/>
                  </a:cubicBezTo>
                  <a:cubicBezTo>
                    <a:pt x="3239" y="3425"/>
                    <a:pt x="3996" y="2648"/>
                    <a:pt x="3996" y="1701"/>
                  </a:cubicBezTo>
                  <a:cubicBezTo>
                    <a:pt x="3996" y="678"/>
                    <a:pt x="3150" y="0"/>
                    <a:pt x="2270"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5"/>
            <p:cNvSpPr/>
            <p:nvPr/>
          </p:nvSpPr>
          <p:spPr>
            <a:xfrm>
              <a:off x="1401427" y="2594005"/>
              <a:ext cx="115228" cy="84385"/>
            </a:xfrm>
            <a:custGeom>
              <a:avLst/>
              <a:gdLst/>
              <a:ahLst/>
              <a:cxnLst/>
              <a:rect l="l" t="t" r="r" b="b"/>
              <a:pathLst>
                <a:path w="7696" h="5636" extrusionOk="0">
                  <a:moveTo>
                    <a:pt x="1430" y="1"/>
                  </a:moveTo>
                  <a:cubicBezTo>
                    <a:pt x="631" y="1"/>
                    <a:pt x="0" y="631"/>
                    <a:pt x="0" y="1409"/>
                  </a:cubicBezTo>
                  <a:lnTo>
                    <a:pt x="0" y="4353"/>
                  </a:lnTo>
                  <a:lnTo>
                    <a:pt x="7695" y="5635"/>
                  </a:lnTo>
                  <a:lnTo>
                    <a:pt x="7695" y="1409"/>
                  </a:lnTo>
                  <a:cubicBezTo>
                    <a:pt x="7695" y="631"/>
                    <a:pt x="7043" y="1"/>
                    <a:pt x="6265"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65"/>
            <p:cNvSpPr/>
            <p:nvPr/>
          </p:nvSpPr>
          <p:spPr>
            <a:xfrm>
              <a:off x="1396067" y="2588660"/>
              <a:ext cx="125619" cy="70520"/>
            </a:xfrm>
            <a:custGeom>
              <a:avLst/>
              <a:gdLst/>
              <a:ahLst/>
              <a:cxnLst/>
              <a:rect l="l" t="t" r="r" b="b"/>
              <a:pathLst>
                <a:path w="8390" h="4710" extrusionOk="0">
                  <a:moveTo>
                    <a:pt x="1788" y="0"/>
                  </a:moveTo>
                  <a:cubicBezTo>
                    <a:pt x="800" y="0"/>
                    <a:pt x="1" y="799"/>
                    <a:pt x="1" y="1766"/>
                  </a:cubicBezTo>
                  <a:lnTo>
                    <a:pt x="1" y="4710"/>
                  </a:lnTo>
                  <a:lnTo>
                    <a:pt x="716" y="4710"/>
                  </a:lnTo>
                  <a:lnTo>
                    <a:pt x="716" y="1766"/>
                  </a:lnTo>
                  <a:cubicBezTo>
                    <a:pt x="716" y="1178"/>
                    <a:pt x="1199" y="694"/>
                    <a:pt x="1788" y="694"/>
                  </a:cubicBezTo>
                  <a:lnTo>
                    <a:pt x="6623" y="694"/>
                  </a:lnTo>
                  <a:cubicBezTo>
                    <a:pt x="7212" y="694"/>
                    <a:pt x="7696" y="1178"/>
                    <a:pt x="7696" y="1766"/>
                  </a:cubicBezTo>
                  <a:lnTo>
                    <a:pt x="7696" y="4710"/>
                  </a:lnTo>
                  <a:lnTo>
                    <a:pt x="8389" y="4710"/>
                  </a:lnTo>
                  <a:lnTo>
                    <a:pt x="8389" y="1766"/>
                  </a:lnTo>
                  <a:cubicBezTo>
                    <a:pt x="8389" y="799"/>
                    <a:pt x="7591" y="0"/>
                    <a:pt x="6623"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65"/>
            <p:cNvSpPr/>
            <p:nvPr/>
          </p:nvSpPr>
          <p:spPr>
            <a:xfrm>
              <a:off x="1301950" y="2659165"/>
              <a:ext cx="317956" cy="49125"/>
            </a:xfrm>
            <a:custGeom>
              <a:avLst/>
              <a:gdLst/>
              <a:ahLst/>
              <a:cxnLst/>
              <a:rect l="l" t="t" r="r" b="b"/>
              <a:pathLst>
                <a:path w="21236" h="3281" extrusionOk="0">
                  <a:moveTo>
                    <a:pt x="610" y="1"/>
                  </a:moveTo>
                  <a:cubicBezTo>
                    <a:pt x="274" y="1"/>
                    <a:pt x="0" y="274"/>
                    <a:pt x="0" y="610"/>
                  </a:cubicBezTo>
                  <a:lnTo>
                    <a:pt x="0" y="2671"/>
                  </a:lnTo>
                  <a:cubicBezTo>
                    <a:pt x="0" y="3007"/>
                    <a:pt x="274" y="3280"/>
                    <a:pt x="610" y="3280"/>
                  </a:cubicBezTo>
                  <a:lnTo>
                    <a:pt x="20625" y="3280"/>
                  </a:lnTo>
                  <a:cubicBezTo>
                    <a:pt x="20962" y="3280"/>
                    <a:pt x="21235" y="3007"/>
                    <a:pt x="21235" y="2671"/>
                  </a:cubicBezTo>
                  <a:lnTo>
                    <a:pt x="21235" y="610"/>
                  </a:lnTo>
                  <a:cubicBezTo>
                    <a:pt x="21235" y="274"/>
                    <a:pt x="20962" y="1"/>
                    <a:pt x="20625"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5"/>
            <p:cNvSpPr/>
            <p:nvPr/>
          </p:nvSpPr>
          <p:spPr>
            <a:xfrm>
              <a:off x="1301950" y="2659165"/>
              <a:ext cx="45666" cy="49125"/>
            </a:xfrm>
            <a:custGeom>
              <a:avLst/>
              <a:gdLst/>
              <a:ahLst/>
              <a:cxnLst/>
              <a:rect l="l" t="t" r="r" b="b"/>
              <a:pathLst>
                <a:path w="3050" h="3281" extrusionOk="0">
                  <a:moveTo>
                    <a:pt x="610" y="1"/>
                  </a:moveTo>
                  <a:cubicBezTo>
                    <a:pt x="274" y="1"/>
                    <a:pt x="0" y="274"/>
                    <a:pt x="0" y="610"/>
                  </a:cubicBezTo>
                  <a:lnTo>
                    <a:pt x="0" y="2671"/>
                  </a:lnTo>
                  <a:cubicBezTo>
                    <a:pt x="0" y="3007"/>
                    <a:pt x="274" y="3280"/>
                    <a:pt x="610" y="3280"/>
                  </a:cubicBezTo>
                  <a:lnTo>
                    <a:pt x="3049" y="3280"/>
                  </a:lnTo>
                  <a:cubicBezTo>
                    <a:pt x="2692" y="3280"/>
                    <a:pt x="2418" y="3007"/>
                    <a:pt x="2418" y="2671"/>
                  </a:cubicBezTo>
                  <a:lnTo>
                    <a:pt x="2418" y="610"/>
                  </a:lnTo>
                  <a:cubicBezTo>
                    <a:pt x="2418" y="274"/>
                    <a:pt x="2692" y="1"/>
                    <a:pt x="3028"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5" name="Google Shape;9865;p65"/>
          <p:cNvGrpSpPr/>
          <p:nvPr/>
        </p:nvGrpSpPr>
        <p:grpSpPr>
          <a:xfrm>
            <a:off x="1748310" y="2408601"/>
            <a:ext cx="308508" cy="333378"/>
            <a:chOff x="1748310" y="2408601"/>
            <a:chExt cx="308508" cy="333378"/>
          </a:xfrm>
        </p:grpSpPr>
        <p:sp>
          <p:nvSpPr>
            <p:cNvPr id="9866" name="Google Shape;9866;p65"/>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5"/>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65"/>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65"/>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AFB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65"/>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65"/>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65"/>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65"/>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4" name="Google Shape;9874;p65"/>
          <p:cNvGrpSpPr/>
          <p:nvPr/>
        </p:nvGrpSpPr>
        <p:grpSpPr>
          <a:xfrm>
            <a:off x="3044614" y="2418033"/>
            <a:ext cx="376184" cy="315141"/>
            <a:chOff x="3044614" y="2418033"/>
            <a:chExt cx="376184" cy="315141"/>
          </a:xfrm>
        </p:grpSpPr>
        <p:sp>
          <p:nvSpPr>
            <p:cNvPr id="9875" name="Google Shape;9875;p65"/>
            <p:cNvSpPr/>
            <p:nvPr/>
          </p:nvSpPr>
          <p:spPr>
            <a:xfrm>
              <a:off x="3326965" y="2418033"/>
              <a:ext cx="93833" cy="233601"/>
            </a:xfrm>
            <a:custGeom>
              <a:avLst/>
              <a:gdLst/>
              <a:ahLst/>
              <a:cxnLst/>
              <a:rect l="l" t="t" r="r" b="b"/>
              <a:pathLst>
                <a:path w="6267" h="15602" extrusionOk="0">
                  <a:moveTo>
                    <a:pt x="548" y="1"/>
                  </a:moveTo>
                  <a:cubicBezTo>
                    <a:pt x="1" y="1"/>
                    <a:pt x="1" y="821"/>
                    <a:pt x="548" y="821"/>
                  </a:cubicBezTo>
                  <a:cubicBezTo>
                    <a:pt x="1241" y="821"/>
                    <a:pt x="1851" y="1304"/>
                    <a:pt x="2019" y="1977"/>
                  </a:cubicBezTo>
                  <a:lnTo>
                    <a:pt x="5383" y="15517"/>
                  </a:lnTo>
                  <a:lnTo>
                    <a:pt x="6266" y="15601"/>
                  </a:lnTo>
                  <a:lnTo>
                    <a:pt x="6266" y="15601"/>
                  </a:lnTo>
                  <a:lnTo>
                    <a:pt x="2818" y="1767"/>
                  </a:lnTo>
                  <a:cubicBezTo>
                    <a:pt x="2566" y="716"/>
                    <a:pt x="1620" y="1"/>
                    <a:pt x="548"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65"/>
            <p:cNvSpPr/>
            <p:nvPr/>
          </p:nvSpPr>
          <p:spPr>
            <a:xfrm>
              <a:off x="3393398" y="2639656"/>
              <a:ext cx="27400" cy="29286"/>
            </a:xfrm>
            <a:custGeom>
              <a:avLst/>
              <a:gdLst/>
              <a:ahLst/>
              <a:cxnLst/>
              <a:rect l="l" t="t" r="r" b="b"/>
              <a:pathLst>
                <a:path w="1830" h="1956" extrusionOk="0">
                  <a:moveTo>
                    <a:pt x="0" y="0"/>
                  </a:moveTo>
                  <a:lnTo>
                    <a:pt x="168" y="1955"/>
                  </a:lnTo>
                  <a:lnTo>
                    <a:pt x="988" y="1955"/>
                  </a:lnTo>
                  <a:cubicBezTo>
                    <a:pt x="1451" y="1955"/>
                    <a:pt x="1829" y="1577"/>
                    <a:pt x="1829" y="1114"/>
                  </a:cubicBezTo>
                  <a:lnTo>
                    <a:pt x="1829" y="820"/>
                  </a:lnTo>
                  <a:cubicBezTo>
                    <a:pt x="1829" y="358"/>
                    <a:pt x="1451" y="0"/>
                    <a:pt x="988"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65"/>
            <p:cNvSpPr/>
            <p:nvPr/>
          </p:nvSpPr>
          <p:spPr>
            <a:xfrm>
              <a:off x="3044928" y="2418033"/>
              <a:ext cx="93503" cy="233601"/>
            </a:xfrm>
            <a:custGeom>
              <a:avLst/>
              <a:gdLst/>
              <a:ahLst/>
              <a:cxnLst/>
              <a:rect l="l" t="t" r="r" b="b"/>
              <a:pathLst>
                <a:path w="6245" h="15602" extrusionOk="0">
                  <a:moveTo>
                    <a:pt x="5698" y="1"/>
                  </a:moveTo>
                  <a:cubicBezTo>
                    <a:pt x="4626" y="1"/>
                    <a:pt x="3679" y="716"/>
                    <a:pt x="3427" y="1767"/>
                  </a:cubicBezTo>
                  <a:lnTo>
                    <a:pt x="0" y="15601"/>
                  </a:lnTo>
                  <a:lnTo>
                    <a:pt x="862" y="15517"/>
                  </a:lnTo>
                  <a:lnTo>
                    <a:pt x="4226" y="1956"/>
                  </a:lnTo>
                  <a:cubicBezTo>
                    <a:pt x="4394" y="1283"/>
                    <a:pt x="5004" y="821"/>
                    <a:pt x="5698" y="821"/>
                  </a:cubicBezTo>
                  <a:cubicBezTo>
                    <a:pt x="6244" y="821"/>
                    <a:pt x="6244" y="1"/>
                    <a:pt x="5698"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65"/>
            <p:cNvSpPr/>
            <p:nvPr/>
          </p:nvSpPr>
          <p:spPr>
            <a:xfrm>
              <a:off x="3044614" y="2639641"/>
              <a:ext cx="27400" cy="29301"/>
            </a:xfrm>
            <a:custGeom>
              <a:avLst/>
              <a:gdLst/>
              <a:ahLst/>
              <a:cxnLst/>
              <a:rect l="l" t="t" r="r" b="b"/>
              <a:pathLst>
                <a:path w="1830" h="1957" extrusionOk="0">
                  <a:moveTo>
                    <a:pt x="804" y="0"/>
                  </a:moveTo>
                  <a:cubicBezTo>
                    <a:pt x="359" y="0"/>
                    <a:pt x="0" y="371"/>
                    <a:pt x="0" y="821"/>
                  </a:cubicBezTo>
                  <a:lnTo>
                    <a:pt x="0" y="1115"/>
                  </a:lnTo>
                  <a:cubicBezTo>
                    <a:pt x="0" y="1578"/>
                    <a:pt x="379" y="1956"/>
                    <a:pt x="841" y="1956"/>
                  </a:cubicBezTo>
                  <a:lnTo>
                    <a:pt x="1682" y="1956"/>
                  </a:lnTo>
                  <a:lnTo>
                    <a:pt x="1829" y="1"/>
                  </a:lnTo>
                  <a:lnTo>
                    <a:pt x="841" y="1"/>
                  </a:lnTo>
                  <a:cubicBezTo>
                    <a:pt x="829" y="1"/>
                    <a:pt x="817" y="0"/>
                    <a:pt x="804" y="0"/>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65"/>
            <p:cNvSpPr/>
            <p:nvPr/>
          </p:nvSpPr>
          <p:spPr>
            <a:xfrm>
              <a:off x="3061922" y="2599275"/>
              <a:ext cx="341238" cy="133899"/>
            </a:xfrm>
            <a:custGeom>
              <a:avLst/>
              <a:gdLst/>
              <a:ahLst/>
              <a:cxnLst/>
              <a:rect l="l" t="t" r="r" b="b"/>
              <a:pathLst>
                <a:path w="22791" h="8943" extrusionOk="0">
                  <a:moveTo>
                    <a:pt x="5186" y="1"/>
                  </a:moveTo>
                  <a:cubicBezTo>
                    <a:pt x="3937" y="1"/>
                    <a:pt x="2692" y="353"/>
                    <a:pt x="1598" y="1057"/>
                  </a:cubicBezTo>
                  <a:cubicBezTo>
                    <a:pt x="568" y="1751"/>
                    <a:pt x="21" y="2718"/>
                    <a:pt x="21" y="3748"/>
                  </a:cubicBezTo>
                  <a:cubicBezTo>
                    <a:pt x="0" y="6587"/>
                    <a:pt x="2250" y="8899"/>
                    <a:pt x="5067" y="8941"/>
                  </a:cubicBezTo>
                  <a:cubicBezTo>
                    <a:pt x="5107" y="8942"/>
                    <a:pt x="5146" y="8943"/>
                    <a:pt x="5185" y="8943"/>
                  </a:cubicBezTo>
                  <a:cubicBezTo>
                    <a:pt x="7970" y="8943"/>
                    <a:pt x="10240" y="6737"/>
                    <a:pt x="10323" y="3959"/>
                  </a:cubicBezTo>
                  <a:cubicBezTo>
                    <a:pt x="10639" y="3717"/>
                    <a:pt x="11017" y="3596"/>
                    <a:pt x="11396" y="3596"/>
                  </a:cubicBezTo>
                  <a:cubicBezTo>
                    <a:pt x="11774" y="3596"/>
                    <a:pt x="12153" y="3717"/>
                    <a:pt x="12468" y="3959"/>
                  </a:cubicBezTo>
                  <a:cubicBezTo>
                    <a:pt x="12551" y="6737"/>
                    <a:pt x="14822" y="8943"/>
                    <a:pt x="17606" y="8943"/>
                  </a:cubicBezTo>
                  <a:cubicBezTo>
                    <a:pt x="17646" y="8943"/>
                    <a:pt x="17685" y="8942"/>
                    <a:pt x="17724" y="8941"/>
                  </a:cubicBezTo>
                  <a:cubicBezTo>
                    <a:pt x="20541" y="8899"/>
                    <a:pt x="22791" y="6587"/>
                    <a:pt x="22770" y="3748"/>
                  </a:cubicBezTo>
                  <a:cubicBezTo>
                    <a:pt x="22791" y="2718"/>
                    <a:pt x="22244" y="1751"/>
                    <a:pt x="21235" y="1057"/>
                  </a:cubicBezTo>
                  <a:cubicBezTo>
                    <a:pt x="20131" y="353"/>
                    <a:pt x="18880" y="1"/>
                    <a:pt x="17632" y="1"/>
                  </a:cubicBezTo>
                  <a:cubicBezTo>
                    <a:pt x="16384" y="1"/>
                    <a:pt x="15138" y="353"/>
                    <a:pt x="14045" y="1057"/>
                  </a:cubicBezTo>
                  <a:cubicBezTo>
                    <a:pt x="13330" y="1520"/>
                    <a:pt x="12804" y="2214"/>
                    <a:pt x="12552" y="3034"/>
                  </a:cubicBezTo>
                  <a:cubicBezTo>
                    <a:pt x="12195" y="2855"/>
                    <a:pt x="11800" y="2765"/>
                    <a:pt x="11406" y="2765"/>
                  </a:cubicBezTo>
                  <a:cubicBezTo>
                    <a:pt x="11012" y="2765"/>
                    <a:pt x="10618" y="2855"/>
                    <a:pt x="10260" y="3034"/>
                  </a:cubicBezTo>
                  <a:cubicBezTo>
                    <a:pt x="10008" y="2214"/>
                    <a:pt x="9482" y="1520"/>
                    <a:pt x="8789" y="1057"/>
                  </a:cubicBezTo>
                  <a:cubicBezTo>
                    <a:pt x="7685" y="353"/>
                    <a:pt x="6434" y="1"/>
                    <a:pt x="5186"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65"/>
            <p:cNvSpPr/>
            <p:nvPr/>
          </p:nvSpPr>
          <p:spPr>
            <a:xfrm>
              <a:off x="3261176" y="2611628"/>
              <a:ext cx="129707" cy="108625"/>
            </a:xfrm>
            <a:custGeom>
              <a:avLst/>
              <a:gdLst/>
              <a:ahLst/>
              <a:cxnLst/>
              <a:rect l="l" t="t" r="r" b="b"/>
              <a:pathLst>
                <a:path w="8663" h="7255" extrusionOk="0">
                  <a:moveTo>
                    <a:pt x="4332" y="1"/>
                  </a:moveTo>
                  <a:cubicBezTo>
                    <a:pt x="1935" y="1"/>
                    <a:pt x="1" y="1304"/>
                    <a:pt x="1" y="2923"/>
                  </a:cubicBezTo>
                  <a:cubicBezTo>
                    <a:pt x="1" y="5320"/>
                    <a:pt x="1935" y="7254"/>
                    <a:pt x="4332" y="7254"/>
                  </a:cubicBezTo>
                  <a:cubicBezTo>
                    <a:pt x="6708" y="7254"/>
                    <a:pt x="8663" y="5320"/>
                    <a:pt x="8663" y="2923"/>
                  </a:cubicBezTo>
                  <a:cubicBezTo>
                    <a:pt x="8663" y="1304"/>
                    <a:pt x="6708" y="1"/>
                    <a:pt x="4332" y="1"/>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65"/>
            <p:cNvSpPr/>
            <p:nvPr/>
          </p:nvSpPr>
          <p:spPr>
            <a:xfrm>
              <a:off x="3074828" y="2611628"/>
              <a:ext cx="129707" cy="108625"/>
            </a:xfrm>
            <a:custGeom>
              <a:avLst/>
              <a:gdLst/>
              <a:ahLst/>
              <a:cxnLst/>
              <a:rect l="l" t="t" r="r" b="b"/>
              <a:pathLst>
                <a:path w="8663" h="7255" extrusionOk="0">
                  <a:moveTo>
                    <a:pt x="4331" y="1"/>
                  </a:moveTo>
                  <a:cubicBezTo>
                    <a:pt x="1935" y="1"/>
                    <a:pt x="0" y="1304"/>
                    <a:pt x="0" y="2923"/>
                  </a:cubicBezTo>
                  <a:cubicBezTo>
                    <a:pt x="0" y="5320"/>
                    <a:pt x="1935" y="7254"/>
                    <a:pt x="4331" y="7254"/>
                  </a:cubicBezTo>
                  <a:cubicBezTo>
                    <a:pt x="6728" y="7254"/>
                    <a:pt x="8662" y="5320"/>
                    <a:pt x="8662" y="2923"/>
                  </a:cubicBezTo>
                  <a:cubicBezTo>
                    <a:pt x="8662" y="1304"/>
                    <a:pt x="6707" y="1"/>
                    <a:pt x="4331" y="1"/>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65"/>
            <p:cNvSpPr/>
            <p:nvPr/>
          </p:nvSpPr>
          <p:spPr>
            <a:xfrm>
              <a:off x="3090250" y="2617302"/>
              <a:ext cx="102322" cy="95704"/>
            </a:xfrm>
            <a:custGeom>
              <a:avLst/>
              <a:gdLst/>
              <a:ahLst/>
              <a:cxnLst/>
              <a:rect l="l" t="t" r="r" b="b"/>
              <a:pathLst>
                <a:path w="6834" h="6392" extrusionOk="0">
                  <a:moveTo>
                    <a:pt x="5383" y="0"/>
                  </a:moveTo>
                  <a:lnTo>
                    <a:pt x="1" y="5362"/>
                  </a:lnTo>
                  <a:cubicBezTo>
                    <a:pt x="379" y="5803"/>
                    <a:pt x="821" y="6140"/>
                    <a:pt x="1325" y="6392"/>
                  </a:cubicBezTo>
                  <a:lnTo>
                    <a:pt x="6834" y="883"/>
                  </a:lnTo>
                  <a:cubicBezTo>
                    <a:pt x="6413" y="484"/>
                    <a:pt x="5930" y="190"/>
                    <a:pt x="5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65"/>
            <p:cNvSpPr/>
            <p:nvPr/>
          </p:nvSpPr>
          <p:spPr>
            <a:xfrm>
              <a:off x="3276613" y="2617302"/>
              <a:ext cx="102307" cy="95704"/>
            </a:xfrm>
            <a:custGeom>
              <a:avLst/>
              <a:gdLst/>
              <a:ahLst/>
              <a:cxnLst/>
              <a:rect l="l" t="t" r="r" b="b"/>
              <a:pathLst>
                <a:path w="6833" h="6392" extrusionOk="0">
                  <a:moveTo>
                    <a:pt x="5382" y="0"/>
                  </a:moveTo>
                  <a:lnTo>
                    <a:pt x="0" y="5362"/>
                  </a:lnTo>
                  <a:cubicBezTo>
                    <a:pt x="378" y="5803"/>
                    <a:pt x="820" y="6140"/>
                    <a:pt x="1325" y="6392"/>
                  </a:cubicBezTo>
                  <a:lnTo>
                    <a:pt x="6833" y="883"/>
                  </a:lnTo>
                  <a:cubicBezTo>
                    <a:pt x="6412" y="484"/>
                    <a:pt x="5929" y="190"/>
                    <a:pt x="5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4" name="Google Shape;9884;p65"/>
          <p:cNvGrpSpPr/>
          <p:nvPr/>
        </p:nvGrpSpPr>
        <p:grpSpPr>
          <a:xfrm>
            <a:off x="3943638" y="3815072"/>
            <a:ext cx="357933" cy="342676"/>
            <a:chOff x="3943638" y="3815072"/>
            <a:chExt cx="357933" cy="342676"/>
          </a:xfrm>
        </p:grpSpPr>
        <p:sp>
          <p:nvSpPr>
            <p:cNvPr id="9885" name="Google Shape;9885;p65"/>
            <p:cNvSpPr/>
            <p:nvPr/>
          </p:nvSpPr>
          <p:spPr>
            <a:xfrm>
              <a:off x="4136918" y="3996389"/>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65"/>
            <p:cNvSpPr/>
            <p:nvPr/>
          </p:nvSpPr>
          <p:spPr>
            <a:xfrm>
              <a:off x="4173750" y="4034240"/>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65"/>
            <p:cNvSpPr/>
            <p:nvPr/>
          </p:nvSpPr>
          <p:spPr>
            <a:xfrm>
              <a:off x="4173750" y="4042969"/>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65"/>
            <p:cNvSpPr/>
            <p:nvPr/>
          </p:nvSpPr>
          <p:spPr>
            <a:xfrm>
              <a:off x="3943638" y="3815072"/>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65"/>
            <p:cNvSpPr/>
            <p:nvPr/>
          </p:nvSpPr>
          <p:spPr>
            <a:xfrm>
              <a:off x="3974795" y="3843715"/>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65"/>
            <p:cNvSpPr/>
            <p:nvPr/>
          </p:nvSpPr>
          <p:spPr>
            <a:xfrm>
              <a:off x="3973538" y="3863538"/>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65"/>
            <p:cNvSpPr/>
            <p:nvPr/>
          </p:nvSpPr>
          <p:spPr>
            <a:xfrm>
              <a:off x="4028008" y="3869842"/>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65"/>
            <p:cNvSpPr/>
            <p:nvPr/>
          </p:nvSpPr>
          <p:spPr>
            <a:xfrm>
              <a:off x="4173750" y="4034240"/>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65"/>
            <p:cNvSpPr/>
            <p:nvPr/>
          </p:nvSpPr>
          <p:spPr>
            <a:xfrm>
              <a:off x="4173750" y="4042969"/>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4" name="Google Shape;9894;p65"/>
          <p:cNvGrpSpPr/>
          <p:nvPr/>
        </p:nvGrpSpPr>
        <p:grpSpPr>
          <a:xfrm>
            <a:off x="3508282" y="3810341"/>
            <a:ext cx="351644" cy="351959"/>
            <a:chOff x="3508282" y="3810341"/>
            <a:chExt cx="351644" cy="351959"/>
          </a:xfrm>
        </p:grpSpPr>
        <p:sp>
          <p:nvSpPr>
            <p:cNvPr id="9895" name="Google Shape;9895;p65"/>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65"/>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65"/>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65"/>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65"/>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65"/>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65"/>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65"/>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65"/>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65"/>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65"/>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65"/>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65"/>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8" name="Google Shape;9908;p65"/>
          <p:cNvGrpSpPr/>
          <p:nvPr/>
        </p:nvGrpSpPr>
        <p:grpSpPr>
          <a:xfrm>
            <a:off x="2224585" y="1962854"/>
            <a:ext cx="303163" cy="351809"/>
            <a:chOff x="2224585" y="1962854"/>
            <a:chExt cx="303163" cy="351809"/>
          </a:xfrm>
        </p:grpSpPr>
        <p:sp>
          <p:nvSpPr>
            <p:cNvPr id="9909" name="Google Shape;9909;p65"/>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65"/>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65"/>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65"/>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65"/>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65"/>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65"/>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65"/>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7" name="Google Shape;9917;p65"/>
          <p:cNvGrpSpPr/>
          <p:nvPr/>
        </p:nvGrpSpPr>
        <p:grpSpPr>
          <a:xfrm>
            <a:off x="2622794" y="1990868"/>
            <a:ext cx="389090" cy="296231"/>
            <a:chOff x="2622794" y="1990868"/>
            <a:chExt cx="389090" cy="296231"/>
          </a:xfrm>
        </p:grpSpPr>
        <p:sp>
          <p:nvSpPr>
            <p:cNvPr id="9918" name="Google Shape;9918;p65"/>
            <p:cNvSpPr/>
            <p:nvPr/>
          </p:nvSpPr>
          <p:spPr>
            <a:xfrm>
              <a:off x="2654910" y="1990868"/>
              <a:ext cx="324873" cy="224468"/>
            </a:xfrm>
            <a:custGeom>
              <a:avLst/>
              <a:gdLst/>
              <a:ahLst/>
              <a:cxnLst/>
              <a:rect l="l" t="t" r="r" b="b"/>
              <a:pathLst>
                <a:path w="21698" h="14992" extrusionOk="0">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65"/>
            <p:cNvSpPr/>
            <p:nvPr/>
          </p:nvSpPr>
          <p:spPr>
            <a:xfrm>
              <a:off x="2654910" y="1990868"/>
              <a:ext cx="324873" cy="224468"/>
            </a:xfrm>
            <a:custGeom>
              <a:avLst/>
              <a:gdLst/>
              <a:ahLst/>
              <a:cxnLst/>
              <a:rect l="l" t="t" r="r" b="b"/>
              <a:pathLst>
                <a:path w="21698" h="14992" extrusionOk="0">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65"/>
            <p:cNvSpPr/>
            <p:nvPr/>
          </p:nvSpPr>
          <p:spPr>
            <a:xfrm>
              <a:off x="2679135" y="2015108"/>
              <a:ext cx="276407" cy="162137"/>
            </a:xfrm>
            <a:custGeom>
              <a:avLst/>
              <a:gdLst/>
              <a:ahLst/>
              <a:cxnLst/>
              <a:rect l="l" t="t" r="r" b="b"/>
              <a:pathLst>
                <a:path w="18461" h="10829" extrusionOk="0">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65"/>
            <p:cNvSpPr/>
            <p:nvPr/>
          </p:nvSpPr>
          <p:spPr>
            <a:xfrm>
              <a:off x="2679135" y="2015108"/>
              <a:ext cx="276722" cy="162137"/>
            </a:xfrm>
            <a:custGeom>
              <a:avLst/>
              <a:gdLst/>
              <a:ahLst/>
              <a:cxnLst/>
              <a:rect l="l" t="t" r="r" b="b"/>
              <a:pathLst>
                <a:path w="18482" h="10829" extrusionOk="0">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65"/>
            <p:cNvSpPr/>
            <p:nvPr/>
          </p:nvSpPr>
          <p:spPr>
            <a:xfrm>
              <a:off x="2622794" y="2264430"/>
              <a:ext cx="388776" cy="22668"/>
            </a:xfrm>
            <a:custGeom>
              <a:avLst/>
              <a:gdLst/>
              <a:ahLst/>
              <a:cxnLst/>
              <a:rect l="l" t="t" r="r" b="b"/>
              <a:pathLst>
                <a:path w="25966" h="1514" extrusionOk="0">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65"/>
            <p:cNvSpPr/>
            <p:nvPr/>
          </p:nvSpPr>
          <p:spPr>
            <a:xfrm>
              <a:off x="2623108" y="2201471"/>
              <a:ext cx="388776" cy="62974"/>
            </a:xfrm>
            <a:custGeom>
              <a:avLst/>
              <a:gdLst/>
              <a:ahLst/>
              <a:cxnLst/>
              <a:rect l="l" t="t" r="r" b="b"/>
              <a:pathLst>
                <a:path w="25966" h="4206" extrusionOk="0">
                  <a:moveTo>
                    <a:pt x="2124" y="0"/>
                  </a:moveTo>
                  <a:lnTo>
                    <a:pt x="1" y="4205"/>
                  </a:lnTo>
                  <a:lnTo>
                    <a:pt x="25966" y="4205"/>
                  </a:lnTo>
                  <a:lnTo>
                    <a:pt x="23821" y="0"/>
                  </a:lnTo>
                  <a:close/>
                </a:path>
              </a:pathLst>
            </a:custGeom>
            <a:solidFill>
              <a:srgbClr val="A1B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65"/>
            <p:cNvSpPr/>
            <p:nvPr/>
          </p:nvSpPr>
          <p:spPr>
            <a:xfrm>
              <a:off x="2623108" y="2201471"/>
              <a:ext cx="388776" cy="62974"/>
            </a:xfrm>
            <a:custGeom>
              <a:avLst/>
              <a:gdLst/>
              <a:ahLst/>
              <a:cxnLst/>
              <a:rect l="l" t="t" r="r" b="b"/>
              <a:pathLst>
                <a:path w="25966" h="4206" extrusionOk="0">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65"/>
            <p:cNvSpPr/>
            <p:nvPr/>
          </p:nvSpPr>
          <p:spPr>
            <a:xfrm>
              <a:off x="2766021" y="2232943"/>
              <a:ext cx="102951" cy="31502"/>
            </a:xfrm>
            <a:custGeom>
              <a:avLst/>
              <a:gdLst/>
              <a:ahLst/>
              <a:cxnLst/>
              <a:rect l="l" t="t" r="r" b="b"/>
              <a:pathLst>
                <a:path w="6876" h="2104" extrusionOk="0">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65"/>
            <p:cNvSpPr/>
            <p:nvPr/>
          </p:nvSpPr>
          <p:spPr>
            <a:xfrm>
              <a:off x="2766021" y="2253096"/>
              <a:ext cx="102951" cy="11349"/>
            </a:xfrm>
            <a:custGeom>
              <a:avLst/>
              <a:gdLst/>
              <a:ahLst/>
              <a:cxnLst/>
              <a:rect l="l" t="t" r="r" b="b"/>
              <a:pathLst>
                <a:path w="6876" h="758" extrusionOk="0">
                  <a:moveTo>
                    <a:pt x="211" y="0"/>
                  </a:moveTo>
                  <a:lnTo>
                    <a:pt x="1" y="757"/>
                  </a:lnTo>
                  <a:lnTo>
                    <a:pt x="6876" y="757"/>
                  </a:lnTo>
                  <a:lnTo>
                    <a:pt x="6665"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7" name="Google Shape;9927;p65"/>
          <p:cNvGrpSpPr/>
          <p:nvPr/>
        </p:nvGrpSpPr>
        <p:grpSpPr>
          <a:xfrm>
            <a:off x="3977326" y="1952149"/>
            <a:ext cx="327074" cy="375241"/>
            <a:chOff x="3977326" y="1952149"/>
            <a:chExt cx="327074" cy="375241"/>
          </a:xfrm>
        </p:grpSpPr>
        <p:sp>
          <p:nvSpPr>
            <p:cNvPr id="9928" name="Google Shape;9928;p65"/>
            <p:cNvSpPr/>
            <p:nvPr/>
          </p:nvSpPr>
          <p:spPr>
            <a:xfrm>
              <a:off x="4035868" y="2103566"/>
              <a:ext cx="209974" cy="49754"/>
            </a:xfrm>
            <a:custGeom>
              <a:avLst/>
              <a:gdLst/>
              <a:ahLst/>
              <a:cxnLst/>
              <a:rect l="l" t="t" r="r" b="b"/>
              <a:pathLst>
                <a:path w="14024" h="3323" extrusionOk="0">
                  <a:moveTo>
                    <a:pt x="379" y="1"/>
                  </a:moveTo>
                  <a:cubicBezTo>
                    <a:pt x="169" y="1"/>
                    <a:pt x="1" y="169"/>
                    <a:pt x="1" y="358"/>
                  </a:cubicBezTo>
                  <a:lnTo>
                    <a:pt x="1" y="3322"/>
                  </a:lnTo>
                  <a:lnTo>
                    <a:pt x="14024" y="3322"/>
                  </a:lnTo>
                  <a:lnTo>
                    <a:pt x="14024" y="358"/>
                  </a:lnTo>
                  <a:cubicBezTo>
                    <a:pt x="14024" y="169"/>
                    <a:pt x="13877" y="1"/>
                    <a:pt x="13667"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65"/>
            <p:cNvSpPr/>
            <p:nvPr/>
          </p:nvSpPr>
          <p:spPr>
            <a:xfrm>
              <a:off x="4035868" y="2142285"/>
              <a:ext cx="209974" cy="185105"/>
            </a:xfrm>
            <a:custGeom>
              <a:avLst/>
              <a:gdLst/>
              <a:ahLst/>
              <a:cxnLst/>
              <a:rect l="l" t="t" r="r" b="b"/>
              <a:pathLst>
                <a:path w="14024" h="12363" extrusionOk="0">
                  <a:moveTo>
                    <a:pt x="1" y="1"/>
                  </a:moveTo>
                  <a:lnTo>
                    <a:pt x="1" y="11984"/>
                  </a:lnTo>
                  <a:cubicBezTo>
                    <a:pt x="1" y="12195"/>
                    <a:pt x="169" y="12363"/>
                    <a:pt x="379" y="12363"/>
                  </a:cubicBezTo>
                  <a:lnTo>
                    <a:pt x="13667" y="12363"/>
                  </a:lnTo>
                  <a:cubicBezTo>
                    <a:pt x="13877" y="12363"/>
                    <a:pt x="14024" y="12195"/>
                    <a:pt x="14024" y="11984"/>
                  </a:cubicBezTo>
                  <a:lnTo>
                    <a:pt x="14024"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65"/>
            <p:cNvSpPr/>
            <p:nvPr/>
          </p:nvSpPr>
          <p:spPr>
            <a:xfrm>
              <a:off x="4064825" y="2171242"/>
              <a:ext cx="41264" cy="156148"/>
            </a:xfrm>
            <a:custGeom>
              <a:avLst/>
              <a:gdLst/>
              <a:ahLst/>
              <a:cxnLst/>
              <a:rect l="l" t="t" r="r" b="b"/>
              <a:pathLst>
                <a:path w="2756" h="10429" extrusionOk="0">
                  <a:moveTo>
                    <a:pt x="1368" y="1"/>
                  </a:moveTo>
                  <a:cubicBezTo>
                    <a:pt x="611" y="1"/>
                    <a:pt x="1" y="611"/>
                    <a:pt x="1" y="1367"/>
                  </a:cubicBezTo>
                  <a:lnTo>
                    <a:pt x="1" y="10072"/>
                  </a:lnTo>
                  <a:cubicBezTo>
                    <a:pt x="1" y="10282"/>
                    <a:pt x="169" y="10429"/>
                    <a:pt x="379" y="10429"/>
                  </a:cubicBezTo>
                  <a:lnTo>
                    <a:pt x="2377" y="10429"/>
                  </a:lnTo>
                  <a:cubicBezTo>
                    <a:pt x="2587" y="10429"/>
                    <a:pt x="2755" y="10282"/>
                    <a:pt x="2755" y="10072"/>
                  </a:cubicBezTo>
                  <a:lnTo>
                    <a:pt x="2755" y="1367"/>
                  </a:lnTo>
                  <a:cubicBezTo>
                    <a:pt x="2755" y="611"/>
                    <a:pt x="2124" y="1"/>
                    <a:pt x="1368"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65"/>
            <p:cNvSpPr/>
            <p:nvPr/>
          </p:nvSpPr>
          <p:spPr>
            <a:xfrm>
              <a:off x="4120553" y="2171242"/>
              <a:ext cx="40935" cy="156148"/>
            </a:xfrm>
            <a:custGeom>
              <a:avLst/>
              <a:gdLst/>
              <a:ahLst/>
              <a:cxnLst/>
              <a:rect l="l" t="t" r="r" b="b"/>
              <a:pathLst>
                <a:path w="2734" h="10429" extrusionOk="0">
                  <a:moveTo>
                    <a:pt x="1367" y="1"/>
                  </a:moveTo>
                  <a:cubicBezTo>
                    <a:pt x="610" y="1"/>
                    <a:pt x="0" y="611"/>
                    <a:pt x="0" y="1367"/>
                  </a:cubicBezTo>
                  <a:lnTo>
                    <a:pt x="0" y="10072"/>
                  </a:lnTo>
                  <a:cubicBezTo>
                    <a:pt x="0" y="10282"/>
                    <a:pt x="147" y="10429"/>
                    <a:pt x="358" y="10429"/>
                  </a:cubicBezTo>
                  <a:lnTo>
                    <a:pt x="2355" y="10429"/>
                  </a:lnTo>
                  <a:cubicBezTo>
                    <a:pt x="2565" y="10429"/>
                    <a:pt x="2733" y="10282"/>
                    <a:pt x="2733" y="10072"/>
                  </a:cubicBezTo>
                  <a:lnTo>
                    <a:pt x="2733" y="1367"/>
                  </a:lnTo>
                  <a:cubicBezTo>
                    <a:pt x="2712" y="611"/>
                    <a:pt x="2124" y="1"/>
                    <a:pt x="136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65"/>
            <p:cNvSpPr/>
            <p:nvPr/>
          </p:nvSpPr>
          <p:spPr>
            <a:xfrm>
              <a:off x="4175951" y="2171242"/>
              <a:ext cx="41249" cy="156148"/>
            </a:xfrm>
            <a:custGeom>
              <a:avLst/>
              <a:gdLst/>
              <a:ahLst/>
              <a:cxnLst/>
              <a:rect l="l" t="t" r="r" b="b"/>
              <a:pathLst>
                <a:path w="2755" h="10429" extrusionOk="0">
                  <a:moveTo>
                    <a:pt x="1367" y="1"/>
                  </a:moveTo>
                  <a:cubicBezTo>
                    <a:pt x="610" y="1"/>
                    <a:pt x="1" y="611"/>
                    <a:pt x="1" y="1367"/>
                  </a:cubicBezTo>
                  <a:lnTo>
                    <a:pt x="1" y="10072"/>
                  </a:lnTo>
                  <a:cubicBezTo>
                    <a:pt x="1" y="10282"/>
                    <a:pt x="169" y="10429"/>
                    <a:pt x="379" y="10429"/>
                  </a:cubicBezTo>
                  <a:lnTo>
                    <a:pt x="2376" y="10429"/>
                  </a:lnTo>
                  <a:cubicBezTo>
                    <a:pt x="2587" y="10429"/>
                    <a:pt x="2755" y="10282"/>
                    <a:pt x="2755" y="10072"/>
                  </a:cubicBezTo>
                  <a:lnTo>
                    <a:pt x="2755" y="1367"/>
                  </a:lnTo>
                  <a:cubicBezTo>
                    <a:pt x="2734" y="611"/>
                    <a:pt x="2124" y="1"/>
                    <a:pt x="136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65"/>
            <p:cNvSpPr/>
            <p:nvPr/>
          </p:nvSpPr>
          <p:spPr>
            <a:xfrm>
              <a:off x="3977326" y="1952149"/>
              <a:ext cx="327074" cy="64232"/>
            </a:xfrm>
            <a:custGeom>
              <a:avLst/>
              <a:gdLst/>
              <a:ahLst/>
              <a:cxnLst/>
              <a:rect l="l" t="t" r="r" b="b"/>
              <a:pathLst>
                <a:path w="21845" h="4290" extrusionOk="0">
                  <a:moveTo>
                    <a:pt x="2145" y="1"/>
                  </a:moveTo>
                  <a:cubicBezTo>
                    <a:pt x="967" y="1"/>
                    <a:pt x="0" y="968"/>
                    <a:pt x="0" y="2145"/>
                  </a:cubicBezTo>
                  <a:cubicBezTo>
                    <a:pt x="0" y="3323"/>
                    <a:pt x="967" y="4290"/>
                    <a:pt x="2145" y="4290"/>
                  </a:cubicBezTo>
                  <a:lnTo>
                    <a:pt x="19700" y="4290"/>
                  </a:lnTo>
                  <a:cubicBezTo>
                    <a:pt x="20877" y="4290"/>
                    <a:pt x="21844" y="3323"/>
                    <a:pt x="21844" y="2145"/>
                  </a:cubicBezTo>
                  <a:cubicBezTo>
                    <a:pt x="21844" y="968"/>
                    <a:pt x="20877" y="1"/>
                    <a:pt x="19700"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65"/>
            <p:cNvSpPr/>
            <p:nvPr/>
          </p:nvSpPr>
          <p:spPr>
            <a:xfrm>
              <a:off x="4223489" y="2103566"/>
              <a:ext cx="22354" cy="49754"/>
            </a:xfrm>
            <a:custGeom>
              <a:avLst/>
              <a:gdLst/>
              <a:ahLst/>
              <a:cxnLst/>
              <a:rect l="l" t="t" r="r" b="b"/>
              <a:pathLst>
                <a:path w="1493" h="3323" extrusionOk="0">
                  <a:moveTo>
                    <a:pt x="0" y="1"/>
                  </a:moveTo>
                  <a:cubicBezTo>
                    <a:pt x="210" y="1"/>
                    <a:pt x="379" y="169"/>
                    <a:pt x="379" y="358"/>
                  </a:cubicBezTo>
                  <a:lnTo>
                    <a:pt x="379" y="3322"/>
                  </a:lnTo>
                  <a:lnTo>
                    <a:pt x="1493" y="3322"/>
                  </a:lnTo>
                  <a:lnTo>
                    <a:pt x="1493" y="358"/>
                  </a:lnTo>
                  <a:cubicBezTo>
                    <a:pt x="1493" y="169"/>
                    <a:pt x="1346" y="1"/>
                    <a:pt x="1136"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65"/>
            <p:cNvSpPr/>
            <p:nvPr/>
          </p:nvSpPr>
          <p:spPr>
            <a:xfrm>
              <a:off x="4223489" y="2142285"/>
              <a:ext cx="22354" cy="185105"/>
            </a:xfrm>
            <a:custGeom>
              <a:avLst/>
              <a:gdLst/>
              <a:ahLst/>
              <a:cxnLst/>
              <a:rect l="l" t="t" r="r" b="b"/>
              <a:pathLst>
                <a:path w="1493" h="12363" extrusionOk="0">
                  <a:moveTo>
                    <a:pt x="379" y="1"/>
                  </a:moveTo>
                  <a:lnTo>
                    <a:pt x="379" y="11984"/>
                  </a:lnTo>
                  <a:cubicBezTo>
                    <a:pt x="379" y="12195"/>
                    <a:pt x="210" y="12363"/>
                    <a:pt x="0" y="12363"/>
                  </a:cubicBezTo>
                  <a:lnTo>
                    <a:pt x="1136" y="12363"/>
                  </a:lnTo>
                  <a:cubicBezTo>
                    <a:pt x="1325" y="12363"/>
                    <a:pt x="1493" y="12195"/>
                    <a:pt x="1493" y="11984"/>
                  </a:cubicBezTo>
                  <a:lnTo>
                    <a:pt x="1493" y="1"/>
                  </a:ln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65"/>
            <p:cNvSpPr/>
            <p:nvPr/>
          </p:nvSpPr>
          <p:spPr>
            <a:xfrm>
              <a:off x="4077103" y="2171242"/>
              <a:ext cx="28987" cy="156148"/>
            </a:xfrm>
            <a:custGeom>
              <a:avLst/>
              <a:gdLst/>
              <a:ahLst/>
              <a:cxnLst/>
              <a:rect l="l" t="t" r="r" b="b"/>
              <a:pathLst>
                <a:path w="1936" h="10429" extrusionOk="0">
                  <a:moveTo>
                    <a:pt x="548" y="1"/>
                  </a:moveTo>
                  <a:cubicBezTo>
                    <a:pt x="358" y="1"/>
                    <a:pt x="169" y="43"/>
                    <a:pt x="1" y="106"/>
                  </a:cubicBezTo>
                  <a:cubicBezTo>
                    <a:pt x="484" y="337"/>
                    <a:pt x="800" y="821"/>
                    <a:pt x="800" y="1367"/>
                  </a:cubicBezTo>
                  <a:lnTo>
                    <a:pt x="800" y="10072"/>
                  </a:lnTo>
                  <a:cubicBezTo>
                    <a:pt x="800" y="10282"/>
                    <a:pt x="632" y="10429"/>
                    <a:pt x="442" y="10429"/>
                  </a:cubicBezTo>
                  <a:lnTo>
                    <a:pt x="1557" y="10429"/>
                  </a:lnTo>
                  <a:cubicBezTo>
                    <a:pt x="1767" y="10429"/>
                    <a:pt x="1935" y="10282"/>
                    <a:pt x="1935" y="10072"/>
                  </a:cubicBezTo>
                  <a:lnTo>
                    <a:pt x="1935" y="1367"/>
                  </a:lnTo>
                  <a:cubicBezTo>
                    <a:pt x="1914" y="611"/>
                    <a:pt x="1304" y="1"/>
                    <a:pt x="548"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65"/>
            <p:cNvSpPr/>
            <p:nvPr/>
          </p:nvSpPr>
          <p:spPr>
            <a:xfrm>
              <a:off x="4132516" y="2171242"/>
              <a:ext cx="28972" cy="156148"/>
            </a:xfrm>
            <a:custGeom>
              <a:avLst/>
              <a:gdLst/>
              <a:ahLst/>
              <a:cxnLst/>
              <a:rect l="l" t="t" r="r" b="b"/>
              <a:pathLst>
                <a:path w="1935" h="10429" extrusionOk="0">
                  <a:moveTo>
                    <a:pt x="568" y="1"/>
                  </a:moveTo>
                  <a:cubicBezTo>
                    <a:pt x="379" y="1"/>
                    <a:pt x="168" y="43"/>
                    <a:pt x="0" y="106"/>
                  </a:cubicBezTo>
                  <a:cubicBezTo>
                    <a:pt x="484" y="337"/>
                    <a:pt x="799" y="821"/>
                    <a:pt x="799" y="1367"/>
                  </a:cubicBezTo>
                  <a:lnTo>
                    <a:pt x="799" y="10072"/>
                  </a:lnTo>
                  <a:cubicBezTo>
                    <a:pt x="799" y="10282"/>
                    <a:pt x="652" y="10429"/>
                    <a:pt x="442" y="10429"/>
                  </a:cubicBezTo>
                  <a:lnTo>
                    <a:pt x="1556" y="10429"/>
                  </a:lnTo>
                  <a:cubicBezTo>
                    <a:pt x="1766" y="10429"/>
                    <a:pt x="1934" y="10282"/>
                    <a:pt x="1934" y="10072"/>
                  </a:cubicBezTo>
                  <a:lnTo>
                    <a:pt x="1934" y="1367"/>
                  </a:lnTo>
                  <a:cubicBezTo>
                    <a:pt x="1913" y="611"/>
                    <a:pt x="1325" y="1"/>
                    <a:pt x="568"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65"/>
            <p:cNvSpPr/>
            <p:nvPr/>
          </p:nvSpPr>
          <p:spPr>
            <a:xfrm>
              <a:off x="4188228" y="2171242"/>
              <a:ext cx="28657" cy="156148"/>
            </a:xfrm>
            <a:custGeom>
              <a:avLst/>
              <a:gdLst/>
              <a:ahLst/>
              <a:cxnLst/>
              <a:rect l="l" t="t" r="r" b="b"/>
              <a:pathLst>
                <a:path w="1914" h="10429" extrusionOk="0">
                  <a:moveTo>
                    <a:pt x="547" y="1"/>
                  </a:moveTo>
                  <a:cubicBezTo>
                    <a:pt x="358" y="1"/>
                    <a:pt x="169" y="43"/>
                    <a:pt x="0" y="106"/>
                  </a:cubicBezTo>
                  <a:cubicBezTo>
                    <a:pt x="484" y="337"/>
                    <a:pt x="799" y="821"/>
                    <a:pt x="799" y="1367"/>
                  </a:cubicBezTo>
                  <a:lnTo>
                    <a:pt x="799" y="10072"/>
                  </a:lnTo>
                  <a:cubicBezTo>
                    <a:pt x="799" y="10282"/>
                    <a:pt x="631" y="10429"/>
                    <a:pt x="421" y="10429"/>
                  </a:cubicBezTo>
                  <a:lnTo>
                    <a:pt x="1556" y="10429"/>
                  </a:lnTo>
                  <a:cubicBezTo>
                    <a:pt x="1767" y="10429"/>
                    <a:pt x="1914" y="10282"/>
                    <a:pt x="1914" y="10072"/>
                  </a:cubicBezTo>
                  <a:lnTo>
                    <a:pt x="1914" y="1367"/>
                  </a:lnTo>
                  <a:cubicBezTo>
                    <a:pt x="1914" y="611"/>
                    <a:pt x="1304" y="1"/>
                    <a:pt x="547"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65"/>
            <p:cNvSpPr/>
            <p:nvPr/>
          </p:nvSpPr>
          <p:spPr>
            <a:xfrm>
              <a:off x="4255590" y="1952149"/>
              <a:ext cx="48810" cy="64232"/>
            </a:xfrm>
            <a:custGeom>
              <a:avLst/>
              <a:gdLst/>
              <a:ahLst/>
              <a:cxnLst/>
              <a:rect l="l" t="t" r="r" b="b"/>
              <a:pathLst>
                <a:path w="3260" h="4290" extrusionOk="0">
                  <a:moveTo>
                    <a:pt x="1" y="1"/>
                  </a:moveTo>
                  <a:cubicBezTo>
                    <a:pt x="1178" y="1"/>
                    <a:pt x="2145" y="968"/>
                    <a:pt x="2145" y="2145"/>
                  </a:cubicBezTo>
                  <a:cubicBezTo>
                    <a:pt x="2145" y="3323"/>
                    <a:pt x="1178" y="4290"/>
                    <a:pt x="1" y="4290"/>
                  </a:cubicBezTo>
                  <a:lnTo>
                    <a:pt x="1115" y="4290"/>
                  </a:lnTo>
                  <a:cubicBezTo>
                    <a:pt x="2292" y="4290"/>
                    <a:pt x="3259" y="3323"/>
                    <a:pt x="3259" y="2145"/>
                  </a:cubicBezTo>
                  <a:cubicBezTo>
                    <a:pt x="3259" y="968"/>
                    <a:pt x="2292" y="1"/>
                    <a:pt x="1115"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65"/>
            <p:cNvSpPr/>
            <p:nvPr/>
          </p:nvSpPr>
          <p:spPr>
            <a:xfrm>
              <a:off x="3988346" y="2010706"/>
              <a:ext cx="307865" cy="98235"/>
            </a:xfrm>
            <a:custGeom>
              <a:avLst/>
              <a:gdLst/>
              <a:ahLst/>
              <a:cxnLst/>
              <a:rect l="l" t="t" r="r" b="b"/>
              <a:pathLst>
                <a:path w="20562" h="6561" extrusionOk="0">
                  <a:moveTo>
                    <a:pt x="3280" y="0"/>
                  </a:moveTo>
                  <a:cubicBezTo>
                    <a:pt x="1472" y="0"/>
                    <a:pt x="0" y="1472"/>
                    <a:pt x="0" y="3280"/>
                  </a:cubicBezTo>
                  <a:cubicBezTo>
                    <a:pt x="0" y="5088"/>
                    <a:pt x="1472" y="6560"/>
                    <a:pt x="3280" y="6560"/>
                  </a:cubicBezTo>
                  <a:lnTo>
                    <a:pt x="17282" y="6560"/>
                  </a:lnTo>
                  <a:cubicBezTo>
                    <a:pt x="19090" y="6560"/>
                    <a:pt x="20562" y="5088"/>
                    <a:pt x="20562" y="3280"/>
                  </a:cubicBezTo>
                  <a:cubicBezTo>
                    <a:pt x="20562" y="1472"/>
                    <a:pt x="19090" y="0"/>
                    <a:pt x="17282"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65"/>
            <p:cNvSpPr/>
            <p:nvPr/>
          </p:nvSpPr>
          <p:spPr>
            <a:xfrm>
              <a:off x="4230092" y="2010706"/>
              <a:ext cx="66119" cy="98549"/>
            </a:xfrm>
            <a:custGeom>
              <a:avLst/>
              <a:gdLst/>
              <a:ahLst/>
              <a:cxnLst/>
              <a:rect l="l" t="t" r="r" b="b"/>
              <a:pathLst>
                <a:path w="4416" h="6582" extrusionOk="0">
                  <a:moveTo>
                    <a:pt x="1" y="0"/>
                  </a:moveTo>
                  <a:cubicBezTo>
                    <a:pt x="1830" y="0"/>
                    <a:pt x="3281" y="1472"/>
                    <a:pt x="3281" y="3301"/>
                  </a:cubicBezTo>
                  <a:cubicBezTo>
                    <a:pt x="3281" y="5109"/>
                    <a:pt x="1830" y="6581"/>
                    <a:pt x="1" y="6581"/>
                  </a:cubicBezTo>
                  <a:lnTo>
                    <a:pt x="1136" y="6581"/>
                  </a:lnTo>
                  <a:cubicBezTo>
                    <a:pt x="2944" y="6581"/>
                    <a:pt x="4416" y="5109"/>
                    <a:pt x="4416" y="3301"/>
                  </a:cubicBezTo>
                  <a:cubicBezTo>
                    <a:pt x="4416" y="1472"/>
                    <a:pt x="2944" y="0"/>
                    <a:pt x="1136"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65"/>
            <p:cNvSpPr/>
            <p:nvPr/>
          </p:nvSpPr>
          <p:spPr>
            <a:xfrm>
              <a:off x="3982671" y="2005346"/>
              <a:ext cx="318899" cy="109254"/>
            </a:xfrm>
            <a:custGeom>
              <a:avLst/>
              <a:gdLst/>
              <a:ahLst/>
              <a:cxnLst/>
              <a:rect l="l" t="t" r="r" b="b"/>
              <a:pathLst>
                <a:path w="21299" h="7297" extrusionOk="0">
                  <a:moveTo>
                    <a:pt x="3659" y="1"/>
                  </a:moveTo>
                  <a:cubicBezTo>
                    <a:pt x="1640" y="1"/>
                    <a:pt x="1" y="1641"/>
                    <a:pt x="1" y="3638"/>
                  </a:cubicBezTo>
                  <a:cubicBezTo>
                    <a:pt x="1" y="5657"/>
                    <a:pt x="1640" y="7296"/>
                    <a:pt x="3659" y="7296"/>
                  </a:cubicBezTo>
                  <a:lnTo>
                    <a:pt x="3911" y="7296"/>
                  </a:lnTo>
                  <a:lnTo>
                    <a:pt x="3911" y="6561"/>
                  </a:lnTo>
                  <a:lnTo>
                    <a:pt x="3659" y="6561"/>
                  </a:lnTo>
                  <a:cubicBezTo>
                    <a:pt x="3633" y="6561"/>
                    <a:pt x="3607" y="6562"/>
                    <a:pt x="3582" y="6562"/>
                  </a:cubicBezTo>
                  <a:cubicBezTo>
                    <a:pt x="1976" y="6562"/>
                    <a:pt x="652" y="5273"/>
                    <a:pt x="652" y="3638"/>
                  </a:cubicBezTo>
                  <a:cubicBezTo>
                    <a:pt x="652" y="2024"/>
                    <a:pt x="1976" y="736"/>
                    <a:pt x="3582" y="736"/>
                  </a:cubicBezTo>
                  <a:cubicBezTo>
                    <a:pt x="3607" y="736"/>
                    <a:pt x="3633" y="736"/>
                    <a:pt x="3659" y="737"/>
                  </a:cubicBezTo>
                  <a:lnTo>
                    <a:pt x="17661" y="737"/>
                  </a:lnTo>
                  <a:cubicBezTo>
                    <a:pt x="17687" y="736"/>
                    <a:pt x="17713" y="736"/>
                    <a:pt x="17738" y="736"/>
                  </a:cubicBezTo>
                  <a:cubicBezTo>
                    <a:pt x="19344" y="736"/>
                    <a:pt x="20668" y="2024"/>
                    <a:pt x="20668" y="3638"/>
                  </a:cubicBezTo>
                  <a:cubicBezTo>
                    <a:pt x="20668" y="5273"/>
                    <a:pt x="19344" y="6562"/>
                    <a:pt x="17738" y="6562"/>
                  </a:cubicBezTo>
                  <a:cubicBezTo>
                    <a:pt x="17713" y="6562"/>
                    <a:pt x="17687" y="6561"/>
                    <a:pt x="17661" y="6561"/>
                  </a:cubicBezTo>
                  <a:lnTo>
                    <a:pt x="17409" y="6561"/>
                  </a:lnTo>
                  <a:lnTo>
                    <a:pt x="17409" y="7296"/>
                  </a:lnTo>
                  <a:lnTo>
                    <a:pt x="17661" y="7296"/>
                  </a:lnTo>
                  <a:cubicBezTo>
                    <a:pt x="19679" y="7296"/>
                    <a:pt x="21298" y="5657"/>
                    <a:pt x="21298" y="3638"/>
                  </a:cubicBezTo>
                  <a:cubicBezTo>
                    <a:pt x="21298" y="1641"/>
                    <a:pt x="19679" y="1"/>
                    <a:pt x="17661"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65"/>
            <p:cNvSpPr/>
            <p:nvPr/>
          </p:nvSpPr>
          <p:spPr>
            <a:xfrm>
              <a:off x="4014158" y="2043871"/>
              <a:ext cx="65175" cy="71045"/>
            </a:xfrm>
            <a:custGeom>
              <a:avLst/>
              <a:gdLst/>
              <a:ahLst/>
              <a:cxnLst/>
              <a:rect l="l" t="t" r="r" b="b"/>
              <a:pathLst>
                <a:path w="4353" h="4745" extrusionOk="0">
                  <a:moveTo>
                    <a:pt x="2040" y="1"/>
                  </a:moveTo>
                  <a:cubicBezTo>
                    <a:pt x="1575" y="1"/>
                    <a:pt x="1108" y="165"/>
                    <a:pt x="736" y="498"/>
                  </a:cubicBezTo>
                  <a:cubicBezTo>
                    <a:pt x="63" y="1086"/>
                    <a:pt x="0" y="2137"/>
                    <a:pt x="610" y="2810"/>
                  </a:cubicBezTo>
                  <a:cubicBezTo>
                    <a:pt x="687" y="2892"/>
                    <a:pt x="776" y="2927"/>
                    <a:pt x="863" y="2927"/>
                  </a:cubicBezTo>
                  <a:cubicBezTo>
                    <a:pt x="1133" y="2927"/>
                    <a:pt x="1379" y="2597"/>
                    <a:pt x="1156" y="2327"/>
                  </a:cubicBezTo>
                  <a:cubicBezTo>
                    <a:pt x="820" y="1948"/>
                    <a:pt x="841" y="1381"/>
                    <a:pt x="1219" y="1044"/>
                  </a:cubicBezTo>
                  <a:cubicBezTo>
                    <a:pt x="1452" y="841"/>
                    <a:pt x="1743" y="740"/>
                    <a:pt x="2032" y="740"/>
                  </a:cubicBezTo>
                  <a:cubicBezTo>
                    <a:pt x="2370" y="740"/>
                    <a:pt x="2706" y="877"/>
                    <a:pt x="2943" y="1149"/>
                  </a:cubicBezTo>
                  <a:cubicBezTo>
                    <a:pt x="3532" y="1822"/>
                    <a:pt x="3490" y="2852"/>
                    <a:pt x="2817" y="3483"/>
                  </a:cubicBezTo>
                  <a:cubicBezTo>
                    <a:pt x="2460" y="3798"/>
                    <a:pt x="1997" y="3967"/>
                    <a:pt x="1535" y="4009"/>
                  </a:cubicBezTo>
                  <a:cubicBezTo>
                    <a:pt x="1072" y="4051"/>
                    <a:pt x="1093" y="4702"/>
                    <a:pt x="1556" y="4744"/>
                  </a:cubicBezTo>
                  <a:lnTo>
                    <a:pt x="1577" y="4744"/>
                  </a:lnTo>
                  <a:cubicBezTo>
                    <a:pt x="2208" y="4702"/>
                    <a:pt x="2817" y="4450"/>
                    <a:pt x="3301" y="4030"/>
                  </a:cubicBezTo>
                  <a:cubicBezTo>
                    <a:pt x="4268" y="3147"/>
                    <a:pt x="4352" y="1633"/>
                    <a:pt x="3490" y="645"/>
                  </a:cubicBezTo>
                  <a:cubicBezTo>
                    <a:pt x="3108" y="218"/>
                    <a:pt x="2575" y="1"/>
                    <a:pt x="2040"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65"/>
            <p:cNvSpPr/>
            <p:nvPr/>
          </p:nvSpPr>
          <p:spPr>
            <a:xfrm>
              <a:off x="4204908" y="2043751"/>
              <a:ext cx="65490" cy="71164"/>
            </a:xfrm>
            <a:custGeom>
              <a:avLst/>
              <a:gdLst/>
              <a:ahLst/>
              <a:cxnLst/>
              <a:rect l="l" t="t" r="r" b="b"/>
              <a:pathLst>
                <a:path w="4374" h="4753" extrusionOk="0">
                  <a:moveTo>
                    <a:pt x="2332" y="0"/>
                  </a:moveTo>
                  <a:cubicBezTo>
                    <a:pt x="1794" y="0"/>
                    <a:pt x="1258" y="223"/>
                    <a:pt x="863" y="653"/>
                  </a:cubicBezTo>
                  <a:cubicBezTo>
                    <a:pt x="1" y="1641"/>
                    <a:pt x="85" y="3134"/>
                    <a:pt x="1073" y="4017"/>
                  </a:cubicBezTo>
                  <a:cubicBezTo>
                    <a:pt x="1536" y="4458"/>
                    <a:pt x="2145" y="4710"/>
                    <a:pt x="2797" y="4752"/>
                  </a:cubicBezTo>
                  <a:lnTo>
                    <a:pt x="2818" y="4752"/>
                  </a:lnTo>
                  <a:lnTo>
                    <a:pt x="2818" y="4731"/>
                  </a:lnTo>
                  <a:cubicBezTo>
                    <a:pt x="3260" y="4710"/>
                    <a:pt x="3281" y="4059"/>
                    <a:pt x="2839" y="3996"/>
                  </a:cubicBezTo>
                  <a:cubicBezTo>
                    <a:pt x="2356" y="3975"/>
                    <a:pt x="1914" y="3785"/>
                    <a:pt x="1557" y="3470"/>
                  </a:cubicBezTo>
                  <a:cubicBezTo>
                    <a:pt x="884" y="2860"/>
                    <a:pt x="821" y="1830"/>
                    <a:pt x="1409" y="1136"/>
                  </a:cubicBezTo>
                  <a:cubicBezTo>
                    <a:pt x="1656" y="868"/>
                    <a:pt x="1986" y="730"/>
                    <a:pt x="2316" y="730"/>
                  </a:cubicBezTo>
                  <a:cubicBezTo>
                    <a:pt x="2607" y="730"/>
                    <a:pt x="2898" y="836"/>
                    <a:pt x="3133" y="1052"/>
                  </a:cubicBezTo>
                  <a:cubicBezTo>
                    <a:pt x="3512" y="1368"/>
                    <a:pt x="3554" y="1956"/>
                    <a:pt x="3217" y="2314"/>
                  </a:cubicBezTo>
                  <a:cubicBezTo>
                    <a:pt x="2949" y="2597"/>
                    <a:pt x="3214" y="2952"/>
                    <a:pt x="3495" y="2952"/>
                  </a:cubicBezTo>
                  <a:cubicBezTo>
                    <a:pt x="3589" y="2952"/>
                    <a:pt x="3685" y="2913"/>
                    <a:pt x="3764" y="2818"/>
                  </a:cubicBezTo>
                  <a:cubicBezTo>
                    <a:pt x="4374" y="2124"/>
                    <a:pt x="4311" y="1094"/>
                    <a:pt x="3638" y="506"/>
                  </a:cubicBezTo>
                  <a:cubicBezTo>
                    <a:pt x="3259" y="165"/>
                    <a:pt x="2794" y="0"/>
                    <a:pt x="2332"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5" name="Google Shape;9945;p65"/>
          <p:cNvGrpSpPr/>
          <p:nvPr/>
        </p:nvGrpSpPr>
        <p:grpSpPr>
          <a:xfrm>
            <a:off x="1341612" y="3340055"/>
            <a:ext cx="259399" cy="370524"/>
            <a:chOff x="1341612" y="3340055"/>
            <a:chExt cx="259399" cy="370524"/>
          </a:xfrm>
        </p:grpSpPr>
        <p:sp>
          <p:nvSpPr>
            <p:cNvPr id="9946" name="Google Shape;9946;p65"/>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65"/>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65"/>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65"/>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65"/>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65"/>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65"/>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65"/>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65"/>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65"/>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65"/>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65"/>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65"/>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65"/>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65"/>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65"/>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65"/>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65"/>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4" name="Google Shape;9964;p65"/>
          <p:cNvGrpSpPr/>
          <p:nvPr/>
        </p:nvGrpSpPr>
        <p:grpSpPr>
          <a:xfrm>
            <a:off x="2179892" y="3844972"/>
            <a:ext cx="351629" cy="282381"/>
            <a:chOff x="2179892" y="3844972"/>
            <a:chExt cx="351629" cy="282381"/>
          </a:xfrm>
        </p:grpSpPr>
        <p:sp>
          <p:nvSpPr>
            <p:cNvPr id="9965" name="Google Shape;9965;p65"/>
            <p:cNvSpPr/>
            <p:nvPr/>
          </p:nvSpPr>
          <p:spPr>
            <a:xfrm>
              <a:off x="2179892" y="3844972"/>
              <a:ext cx="70206" cy="282381"/>
            </a:xfrm>
            <a:custGeom>
              <a:avLst/>
              <a:gdLst/>
              <a:ahLst/>
              <a:cxnLst/>
              <a:rect l="l" t="t" r="r" b="b"/>
              <a:pathLst>
                <a:path w="4689" h="18860" extrusionOk="0">
                  <a:moveTo>
                    <a:pt x="0" y="0"/>
                  </a:moveTo>
                  <a:lnTo>
                    <a:pt x="0" y="18859"/>
                  </a:lnTo>
                  <a:lnTo>
                    <a:pt x="4689" y="18859"/>
                  </a:lnTo>
                  <a:lnTo>
                    <a:pt x="4689" y="11732"/>
                  </a:lnTo>
                  <a:lnTo>
                    <a:pt x="4689"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65"/>
            <p:cNvSpPr/>
            <p:nvPr/>
          </p:nvSpPr>
          <p:spPr>
            <a:xfrm>
              <a:off x="2179892" y="3844972"/>
              <a:ext cx="15751" cy="282381"/>
            </a:xfrm>
            <a:custGeom>
              <a:avLst/>
              <a:gdLst/>
              <a:ahLst/>
              <a:cxnLst/>
              <a:rect l="l" t="t" r="r" b="b"/>
              <a:pathLst>
                <a:path w="1052" h="18860" extrusionOk="0">
                  <a:moveTo>
                    <a:pt x="0" y="0"/>
                  </a:moveTo>
                  <a:lnTo>
                    <a:pt x="0" y="18859"/>
                  </a:lnTo>
                  <a:lnTo>
                    <a:pt x="1052" y="18859"/>
                  </a:lnTo>
                  <a:lnTo>
                    <a:pt x="1052"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65"/>
            <p:cNvSpPr/>
            <p:nvPr/>
          </p:nvSpPr>
          <p:spPr>
            <a:xfrm>
              <a:off x="2250083" y="3844972"/>
              <a:ext cx="70535" cy="282381"/>
            </a:xfrm>
            <a:custGeom>
              <a:avLst/>
              <a:gdLst/>
              <a:ahLst/>
              <a:cxnLst/>
              <a:rect l="l" t="t" r="r" b="b"/>
              <a:pathLst>
                <a:path w="4711" h="18860" extrusionOk="0">
                  <a:moveTo>
                    <a:pt x="1" y="0"/>
                  </a:moveTo>
                  <a:lnTo>
                    <a:pt x="1" y="11732"/>
                  </a:lnTo>
                  <a:lnTo>
                    <a:pt x="1" y="18859"/>
                  </a:lnTo>
                  <a:lnTo>
                    <a:pt x="4710" y="18859"/>
                  </a:lnTo>
                  <a:lnTo>
                    <a:pt x="4710"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65"/>
            <p:cNvSpPr/>
            <p:nvPr/>
          </p:nvSpPr>
          <p:spPr>
            <a:xfrm>
              <a:off x="2250083" y="3844972"/>
              <a:ext cx="16065" cy="282381"/>
            </a:xfrm>
            <a:custGeom>
              <a:avLst/>
              <a:gdLst/>
              <a:ahLst/>
              <a:cxnLst/>
              <a:rect l="l" t="t" r="r" b="b"/>
              <a:pathLst>
                <a:path w="1073" h="18860" extrusionOk="0">
                  <a:moveTo>
                    <a:pt x="1" y="0"/>
                  </a:moveTo>
                  <a:lnTo>
                    <a:pt x="1" y="18859"/>
                  </a:lnTo>
                  <a:lnTo>
                    <a:pt x="1073" y="18859"/>
                  </a:lnTo>
                  <a:lnTo>
                    <a:pt x="1073"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65"/>
            <p:cNvSpPr/>
            <p:nvPr/>
          </p:nvSpPr>
          <p:spPr>
            <a:xfrm>
              <a:off x="2320604" y="3844972"/>
              <a:ext cx="70206" cy="282381"/>
            </a:xfrm>
            <a:custGeom>
              <a:avLst/>
              <a:gdLst/>
              <a:ahLst/>
              <a:cxnLst/>
              <a:rect l="l" t="t" r="r" b="b"/>
              <a:pathLst>
                <a:path w="4689" h="18860" extrusionOk="0">
                  <a:moveTo>
                    <a:pt x="0" y="0"/>
                  </a:moveTo>
                  <a:lnTo>
                    <a:pt x="0" y="18859"/>
                  </a:lnTo>
                  <a:lnTo>
                    <a:pt x="4689" y="18859"/>
                  </a:lnTo>
                  <a:lnTo>
                    <a:pt x="4689" y="11732"/>
                  </a:lnTo>
                  <a:lnTo>
                    <a:pt x="4689"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65"/>
            <p:cNvSpPr/>
            <p:nvPr/>
          </p:nvSpPr>
          <p:spPr>
            <a:xfrm>
              <a:off x="2390795" y="3844972"/>
              <a:ext cx="70535" cy="282381"/>
            </a:xfrm>
            <a:custGeom>
              <a:avLst/>
              <a:gdLst/>
              <a:ahLst/>
              <a:cxnLst/>
              <a:rect l="l" t="t" r="r" b="b"/>
              <a:pathLst>
                <a:path w="4711" h="18860" extrusionOk="0">
                  <a:moveTo>
                    <a:pt x="1" y="0"/>
                  </a:moveTo>
                  <a:lnTo>
                    <a:pt x="1" y="18859"/>
                  </a:lnTo>
                  <a:lnTo>
                    <a:pt x="4710" y="18859"/>
                  </a:lnTo>
                  <a:lnTo>
                    <a:pt x="4710"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65"/>
            <p:cNvSpPr/>
            <p:nvPr/>
          </p:nvSpPr>
          <p:spPr>
            <a:xfrm>
              <a:off x="2461315" y="3844972"/>
              <a:ext cx="70206" cy="282381"/>
            </a:xfrm>
            <a:custGeom>
              <a:avLst/>
              <a:gdLst/>
              <a:ahLst/>
              <a:cxnLst/>
              <a:rect l="l" t="t" r="r" b="b"/>
              <a:pathLst>
                <a:path w="4689" h="18860" extrusionOk="0">
                  <a:moveTo>
                    <a:pt x="0" y="0"/>
                  </a:moveTo>
                  <a:lnTo>
                    <a:pt x="0" y="11732"/>
                  </a:lnTo>
                  <a:lnTo>
                    <a:pt x="0" y="18859"/>
                  </a:lnTo>
                  <a:lnTo>
                    <a:pt x="4688" y="18859"/>
                  </a:lnTo>
                  <a:lnTo>
                    <a:pt x="4688"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65"/>
            <p:cNvSpPr/>
            <p:nvPr/>
          </p:nvSpPr>
          <p:spPr>
            <a:xfrm>
              <a:off x="2320604" y="3844972"/>
              <a:ext cx="15751" cy="282381"/>
            </a:xfrm>
            <a:custGeom>
              <a:avLst/>
              <a:gdLst/>
              <a:ahLst/>
              <a:cxnLst/>
              <a:rect l="l" t="t" r="r" b="b"/>
              <a:pathLst>
                <a:path w="1052" h="18860" extrusionOk="0">
                  <a:moveTo>
                    <a:pt x="0" y="0"/>
                  </a:moveTo>
                  <a:lnTo>
                    <a:pt x="0" y="18859"/>
                  </a:lnTo>
                  <a:lnTo>
                    <a:pt x="1051" y="18859"/>
                  </a:lnTo>
                  <a:lnTo>
                    <a:pt x="1051"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65"/>
            <p:cNvSpPr/>
            <p:nvPr/>
          </p:nvSpPr>
          <p:spPr>
            <a:xfrm>
              <a:off x="2390795" y="3844972"/>
              <a:ext cx="16065" cy="282381"/>
            </a:xfrm>
            <a:custGeom>
              <a:avLst/>
              <a:gdLst/>
              <a:ahLst/>
              <a:cxnLst/>
              <a:rect l="l" t="t" r="r" b="b"/>
              <a:pathLst>
                <a:path w="1073" h="18860" extrusionOk="0">
                  <a:moveTo>
                    <a:pt x="1" y="0"/>
                  </a:moveTo>
                  <a:lnTo>
                    <a:pt x="1" y="18859"/>
                  </a:lnTo>
                  <a:lnTo>
                    <a:pt x="1073" y="18859"/>
                  </a:lnTo>
                  <a:lnTo>
                    <a:pt x="1073"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65"/>
            <p:cNvSpPr/>
            <p:nvPr/>
          </p:nvSpPr>
          <p:spPr>
            <a:xfrm>
              <a:off x="2461315" y="3844972"/>
              <a:ext cx="15751" cy="282381"/>
            </a:xfrm>
            <a:custGeom>
              <a:avLst/>
              <a:gdLst/>
              <a:ahLst/>
              <a:cxnLst/>
              <a:rect l="l" t="t" r="r" b="b"/>
              <a:pathLst>
                <a:path w="1052" h="18860" extrusionOk="0">
                  <a:moveTo>
                    <a:pt x="0" y="0"/>
                  </a:moveTo>
                  <a:lnTo>
                    <a:pt x="0" y="18859"/>
                  </a:lnTo>
                  <a:lnTo>
                    <a:pt x="1051" y="18859"/>
                  </a:lnTo>
                  <a:lnTo>
                    <a:pt x="1051"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65"/>
            <p:cNvSpPr/>
            <p:nvPr/>
          </p:nvSpPr>
          <p:spPr>
            <a:xfrm>
              <a:off x="2229631" y="3844972"/>
              <a:ext cx="41249" cy="175672"/>
            </a:xfrm>
            <a:custGeom>
              <a:avLst/>
              <a:gdLst/>
              <a:ahLst/>
              <a:cxnLst/>
              <a:rect l="l" t="t" r="r" b="b"/>
              <a:pathLst>
                <a:path w="2755" h="11733" extrusionOk="0">
                  <a:moveTo>
                    <a:pt x="0" y="0"/>
                  </a:moveTo>
                  <a:lnTo>
                    <a:pt x="0" y="11732"/>
                  </a:lnTo>
                  <a:lnTo>
                    <a:pt x="2754" y="11732"/>
                  </a:lnTo>
                  <a:lnTo>
                    <a:pt x="2754"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65"/>
            <p:cNvSpPr/>
            <p:nvPr/>
          </p:nvSpPr>
          <p:spPr>
            <a:xfrm>
              <a:off x="2229631" y="3844972"/>
              <a:ext cx="13550" cy="175672"/>
            </a:xfrm>
            <a:custGeom>
              <a:avLst/>
              <a:gdLst/>
              <a:ahLst/>
              <a:cxnLst/>
              <a:rect l="l" t="t" r="r" b="b"/>
              <a:pathLst>
                <a:path w="905" h="11733" extrusionOk="0">
                  <a:moveTo>
                    <a:pt x="0" y="0"/>
                  </a:moveTo>
                  <a:lnTo>
                    <a:pt x="0" y="11732"/>
                  </a:lnTo>
                  <a:lnTo>
                    <a:pt x="904" y="11732"/>
                  </a:lnTo>
                  <a:lnTo>
                    <a:pt x="904"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65"/>
            <p:cNvSpPr/>
            <p:nvPr/>
          </p:nvSpPr>
          <p:spPr>
            <a:xfrm>
              <a:off x="2370342" y="3844972"/>
              <a:ext cx="41249" cy="175672"/>
            </a:xfrm>
            <a:custGeom>
              <a:avLst/>
              <a:gdLst/>
              <a:ahLst/>
              <a:cxnLst/>
              <a:rect l="l" t="t" r="r" b="b"/>
              <a:pathLst>
                <a:path w="2755" h="11733" extrusionOk="0">
                  <a:moveTo>
                    <a:pt x="0" y="0"/>
                  </a:moveTo>
                  <a:lnTo>
                    <a:pt x="0" y="11732"/>
                  </a:lnTo>
                  <a:lnTo>
                    <a:pt x="2754" y="11732"/>
                  </a:lnTo>
                  <a:lnTo>
                    <a:pt x="2754"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65"/>
            <p:cNvSpPr/>
            <p:nvPr/>
          </p:nvSpPr>
          <p:spPr>
            <a:xfrm>
              <a:off x="2370342" y="3844972"/>
              <a:ext cx="13550" cy="175672"/>
            </a:xfrm>
            <a:custGeom>
              <a:avLst/>
              <a:gdLst/>
              <a:ahLst/>
              <a:cxnLst/>
              <a:rect l="l" t="t" r="r" b="b"/>
              <a:pathLst>
                <a:path w="905" h="11733" extrusionOk="0">
                  <a:moveTo>
                    <a:pt x="0" y="0"/>
                  </a:moveTo>
                  <a:lnTo>
                    <a:pt x="0" y="11732"/>
                  </a:lnTo>
                  <a:lnTo>
                    <a:pt x="904" y="11732"/>
                  </a:lnTo>
                  <a:lnTo>
                    <a:pt x="904"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65"/>
            <p:cNvSpPr/>
            <p:nvPr/>
          </p:nvSpPr>
          <p:spPr>
            <a:xfrm>
              <a:off x="2440533" y="3844972"/>
              <a:ext cx="41249" cy="175672"/>
            </a:xfrm>
            <a:custGeom>
              <a:avLst/>
              <a:gdLst/>
              <a:ahLst/>
              <a:cxnLst/>
              <a:rect l="l" t="t" r="r" b="b"/>
              <a:pathLst>
                <a:path w="2755" h="11733" extrusionOk="0">
                  <a:moveTo>
                    <a:pt x="0" y="0"/>
                  </a:moveTo>
                  <a:lnTo>
                    <a:pt x="0" y="11732"/>
                  </a:lnTo>
                  <a:lnTo>
                    <a:pt x="2755" y="11732"/>
                  </a:lnTo>
                  <a:lnTo>
                    <a:pt x="275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65"/>
            <p:cNvSpPr/>
            <p:nvPr/>
          </p:nvSpPr>
          <p:spPr>
            <a:xfrm>
              <a:off x="2440533" y="3844972"/>
              <a:ext cx="13550" cy="175672"/>
            </a:xfrm>
            <a:custGeom>
              <a:avLst/>
              <a:gdLst/>
              <a:ahLst/>
              <a:cxnLst/>
              <a:rect l="l" t="t" r="r" b="b"/>
              <a:pathLst>
                <a:path w="905" h="11733" extrusionOk="0">
                  <a:moveTo>
                    <a:pt x="0" y="0"/>
                  </a:moveTo>
                  <a:lnTo>
                    <a:pt x="0" y="11732"/>
                  </a:lnTo>
                  <a:lnTo>
                    <a:pt x="905" y="11732"/>
                  </a:lnTo>
                  <a:lnTo>
                    <a:pt x="905"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65"/>
            <p:cNvSpPr/>
            <p:nvPr/>
          </p:nvSpPr>
          <p:spPr>
            <a:xfrm>
              <a:off x="2244738" y="3985684"/>
              <a:ext cx="10720" cy="141670"/>
            </a:xfrm>
            <a:custGeom>
              <a:avLst/>
              <a:gdLst/>
              <a:ahLst/>
              <a:cxnLst/>
              <a:rect l="l" t="t" r="r" b="b"/>
              <a:pathLst>
                <a:path w="716" h="9462" extrusionOk="0">
                  <a:moveTo>
                    <a:pt x="0" y="0"/>
                  </a:moveTo>
                  <a:lnTo>
                    <a:pt x="0"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65"/>
            <p:cNvSpPr/>
            <p:nvPr/>
          </p:nvSpPr>
          <p:spPr>
            <a:xfrm>
              <a:off x="2315244" y="3844972"/>
              <a:ext cx="10720" cy="282381"/>
            </a:xfrm>
            <a:custGeom>
              <a:avLst/>
              <a:gdLst/>
              <a:ahLst/>
              <a:cxnLst/>
              <a:rect l="l" t="t" r="r" b="b"/>
              <a:pathLst>
                <a:path w="716" h="18860" extrusionOk="0">
                  <a:moveTo>
                    <a:pt x="1" y="0"/>
                  </a:moveTo>
                  <a:lnTo>
                    <a:pt x="1" y="18859"/>
                  </a:lnTo>
                  <a:lnTo>
                    <a:pt x="716" y="18859"/>
                  </a:lnTo>
                  <a:lnTo>
                    <a:pt x="716"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65"/>
            <p:cNvSpPr/>
            <p:nvPr/>
          </p:nvSpPr>
          <p:spPr>
            <a:xfrm>
              <a:off x="2385450" y="3985684"/>
              <a:ext cx="10720" cy="141670"/>
            </a:xfrm>
            <a:custGeom>
              <a:avLst/>
              <a:gdLst/>
              <a:ahLst/>
              <a:cxnLst/>
              <a:rect l="l" t="t" r="r" b="b"/>
              <a:pathLst>
                <a:path w="716" h="9462" extrusionOk="0">
                  <a:moveTo>
                    <a:pt x="0" y="0"/>
                  </a:moveTo>
                  <a:lnTo>
                    <a:pt x="0"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65"/>
            <p:cNvSpPr/>
            <p:nvPr/>
          </p:nvSpPr>
          <p:spPr>
            <a:xfrm>
              <a:off x="2455955" y="3985684"/>
              <a:ext cx="10720" cy="141670"/>
            </a:xfrm>
            <a:custGeom>
              <a:avLst/>
              <a:gdLst/>
              <a:ahLst/>
              <a:cxnLst/>
              <a:rect l="l" t="t" r="r" b="b"/>
              <a:pathLst>
                <a:path w="716" h="9462" extrusionOk="0">
                  <a:moveTo>
                    <a:pt x="1" y="0"/>
                  </a:moveTo>
                  <a:lnTo>
                    <a:pt x="1" y="9461"/>
                  </a:lnTo>
                  <a:lnTo>
                    <a:pt x="715" y="9461"/>
                  </a:lnTo>
                  <a:lnTo>
                    <a:pt x="715" y="0"/>
                  </a:ln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5" name="Google Shape;9985;p65"/>
          <p:cNvGrpSpPr/>
          <p:nvPr/>
        </p:nvGrpSpPr>
        <p:grpSpPr>
          <a:xfrm>
            <a:off x="3131170" y="3816884"/>
            <a:ext cx="220051" cy="338169"/>
            <a:chOff x="3131170" y="3816884"/>
            <a:chExt cx="220051" cy="338169"/>
          </a:xfrm>
        </p:grpSpPr>
        <p:sp>
          <p:nvSpPr>
            <p:cNvPr id="9986" name="Google Shape;9986;p65"/>
            <p:cNvSpPr/>
            <p:nvPr/>
          </p:nvSpPr>
          <p:spPr>
            <a:xfrm>
              <a:off x="3131170" y="3816884"/>
              <a:ext cx="220051" cy="258530"/>
            </a:xfrm>
            <a:custGeom>
              <a:avLst/>
              <a:gdLst/>
              <a:ahLst/>
              <a:cxnLst/>
              <a:rect l="l" t="t" r="r" b="b"/>
              <a:pathLst>
                <a:path w="14697"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65"/>
            <p:cNvSpPr/>
            <p:nvPr/>
          </p:nvSpPr>
          <p:spPr>
            <a:xfrm>
              <a:off x="3131170" y="3816884"/>
              <a:ext cx="118373" cy="258530"/>
            </a:xfrm>
            <a:custGeom>
              <a:avLst/>
              <a:gdLst/>
              <a:ahLst/>
              <a:cxnLst/>
              <a:rect l="l" t="t" r="r" b="b"/>
              <a:pathLst>
                <a:path w="7906" h="17267" extrusionOk="0">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65"/>
            <p:cNvSpPr/>
            <p:nvPr/>
          </p:nvSpPr>
          <p:spPr>
            <a:xfrm>
              <a:off x="3235049" y="3816884"/>
              <a:ext cx="12292" cy="179041"/>
            </a:xfrm>
            <a:custGeom>
              <a:avLst/>
              <a:gdLst/>
              <a:ahLst/>
              <a:cxnLst/>
              <a:rect l="l" t="t" r="r" b="b"/>
              <a:pathLst>
                <a:path w="821" h="11958" extrusionOk="0">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65"/>
            <p:cNvSpPr/>
            <p:nvPr/>
          </p:nvSpPr>
          <p:spPr>
            <a:xfrm>
              <a:off x="3212396" y="3974350"/>
              <a:ext cx="57929" cy="30858"/>
            </a:xfrm>
            <a:custGeom>
              <a:avLst/>
              <a:gdLst/>
              <a:ahLst/>
              <a:cxnLst/>
              <a:rect l="l" t="t" r="r" b="b"/>
              <a:pathLst>
                <a:path w="3869" h="2061" extrusionOk="0">
                  <a:moveTo>
                    <a:pt x="1367" y="0"/>
                  </a:moveTo>
                  <a:cubicBezTo>
                    <a:pt x="0" y="0"/>
                    <a:pt x="0" y="2061"/>
                    <a:pt x="1367" y="2061"/>
                  </a:cubicBezTo>
                  <a:lnTo>
                    <a:pt x="2502" y="2061"/>
                  </a:lnTo>
                  <a:cubicBezTo>
                    <a:pt x="3869" y="2061"/>
                    <a:pt x="3869" y="0"/>
                    <a:pt x="2502"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65"/>
            <p:cNvSpPr/>
            <p:nvPr/>
          </p:nvSpPr>
          <p:spPr>
            <a:xfrm>
              <a:off x="3213339" y="3981597"/>
              <a:ext cx="56042" cy="23612"/>
            </a:xfrm>
            <a:custGeom>
              <a:avLst/>
              <a:gdLst/>
              <a:ahLst/>
              <a:cxnLst/>
              <a:rect l="l" t="t" r="r" b="b"/>
              <a:pathLst>
                <a:path w="3743" h="1577" extrusionOk="0">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65"/>
            <p:cNvSpPr/>
            <p:nvPr/>
          </p:nvSpPr>
          <p:spPr>
            <a:xfrm>
              <a:off x="3199804" y="4118834"/>
              <a:ext cx="83112" cy="36218"/>
            </a:xfrm>
            <a:custGeom>
              <a:avLst/>
              <a:gdLst/>
              <a:ahLst/>
              <a:cxnLst/>
              <a:rect l="l" t="t" r="r" b="b"/>
              <a:pathLst>
                <a:path w="5551" h="2419" extrusionOk="0">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65"/>
            <p:cNvSpPr/>
            <p:nvPr/>
          </p:nvSpPr>
          <p:spPr>
            <a:xfrm>
              <a:off x="3199804" y="4118834"/>
              <a:ext cx="25199" cy="36218"/>
            </a:xfrm>
            <a:custGeom>
              <a:avLst/>
              <a:gdLst/>
              <a:ahLst/>
              <a:cxnLst/>
              <a:rect l="l" t="t" r="r" b="b"/>
              <a:pathLst>
                <a:path w="1683" h="2419" extrusionOk="0">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65"/>
            <p:cNvSpPr/>
            <p:nvPr/>
          </p:nvSpPr>
          <p:spPr>
            <a:xfrm>
              <a:off x="3176192" y="4074770"/>
              <a:ext cx="130021" cy="44708"/>
            </a:xfrm>
            <a:custGeom>
              <a:avLst/>
              <a:gdLst/>
              <a:ahLst/>
              <a:cxnLst/>
              <a:rect l="l" t="t" r="r" b="b"/>
              <a:pathLst>
                <a:path w="8684" h="2986" extrusionOk="0">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65"/>
            <p:cNvSpPr/>
            <p:nvPr/>
          </p:nvSpPr>
          <p:spPr>
            <a:xfrm>
              <a:off x="3176192" y="4093336"/>
              <a:ext cx="130021" cy="26142"/>
            </a:xfrm>
            <a:custGeom>
              <a:avLst/>
              <a:gdLst/>
              <a:ahLst/>
              <a:cxnLst/>
              <a:rect l="l" t="t" r="r" b="b"/>
              <a:pathLst>
                <a:path w="8684" h="1746" extrusionOk="0">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5" name="Google Shape;9995;p65"/>
          <p:cNvGrpSpPr/>
          <p:nvPr/>
        </p:nvGrpSpPr>
        <p:grpSpPr>
          <a:xfrm>
            <a:off x="903502" y="3359564"/>
            <a:ext cx="247990" cy="333393"/>
            <a:chOff x="903502" y="3359564"/>
            <a:chExt cx="247990" cy="333393"/>
          </a:xfrm>
        </p:grpSpPr>
        <p:sp>
          <p:nvSpPr>
            <p:cNvPr id="9996" name="Google Shape;9996;p65"/>
            <p:cNvSpPr/>
            <p:nvPr/>
          </p:nvSpPr>
          <p:spPr>
            <a:xfrm>
              <a:off x="903502" y="3364610"/>
              <a:ext cx="247930" cy="328347"/>
            </a:xfrm>
            <a:custGeom>
              <a:avLst/>
              <a:gdLst/>
              <a:ahLst/>
              <a:cxnLst/>
              <a:rect l="l" t="t" r="r" b="b"/>
              <a:pathLst>
                <a:path w="16559" h="21930" extrusionOk="0">
                  <a:moveTo>
                    <a:pt x="6135" y="0"/>
                  </a:moveTo>
                  <a:lnTo>
                    <a:pt x="6135" y="9272"/>
                  </a:lnTo>
                  <a:cubicBezTo>
                    <a:pt x="6135" y="9503"/>
                    <a:pt x="6072" y="9735"/>
                    <a:pt x="5967" y="9945"/>
                  </a:cubicBezTo>
                  <a:lnTo>
                    <a:pt x="416" y="20352"/>
                  </a:lnTo>
                  <a:cubicBezTo>
                    <a:pt x="1" y="21058"/>
                    <a:pt x="509" y="21929"/>
                    <a:pt x="1313" y="21929"/>
                  </a:cubicBezTo>
                  <a:cubicBezTo>
                    <a:pt x="1322" y="21929"/>
                    <a:pt x="1332" y="21929"/>
                    <a:pt x="1341" y="21929"/>
                  </a:cubicBezTo>
                  <a:lnTo>
                    <a:pt x="15217" y="21929"/>
                  </a:lnTo>
                  <a:cubicBezTo>
                    <a:pt x="15227" y="21929"/>
                    <a:pt x="15236" y="21929"/>
                    <a:pt x="15246" y="21929"/>
                  </a:cubicBezTo>
                  <a:cubicBezTo>
                    <a:pt x="16049" y="21929"/>
                    <a:pt x="16558" y="21058"/>
                    <a:pt x="16163" y="20352"/>
                  </a:cubicBezTo>
                  <a:lnTo>
                    <a:pt x="10592" y="9945"/>
                  </a:lnTo>
                  <a:cubicBezTo>
                    <a:pt x="10487" y="9735"/>
                    <a:pt x="10424" y="9503"/>
                    <a:pt x="10424" y="9272"/>
                  </a:cubicBezTo>
                  <a:lnTo>
                    <a:pt x="10424"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65"/>
            <p:cNvSpPr/>
            <p:nvPr/>
          </p:nvSpPr>
          <p:spPr>
            <a:xfrm>
              <a:off x="1032175" y="3364610"/>
              <a:ext cx="119316" cy="328347"/>
            </a:xfrm>
            <a:custGeom>
              <a:avLst/>
              <a:gdLst/>
              <a:ahLst/>
              <a:cxnLst/>
              <a:rect l="l" t="t" r="r" b="b"/>
              <a:pathLst>
                <a:path w="7969" h="21930" extrusionOk="0">
                  <a:moveTo>
                    <a:pt x="1" y="0"/>
                  </a:moveTo>
                  <a:lnTo>
                    <a:pt x="1" y="9398"/>
                  </a:lnTo>
                  <a:cubicBezTo>
                    <a:pt x="1" y="9545"/>
                    <a:pt x="43" y="9693"/>
                    <a:pt x="106" y="9840"/>
                  </a:cubicBezTo>
                  <a:lnTo>
                    <a:pt x="5740" y="20352"/>
                  </a:lnTo>
                  <a:cubicBezTo>
                    <a:pt x="6151" y="21050"/>
                    <a:pt x="5639" y="21908"/>
                    <a:pt x="4851" y="21929"/>
                  </a:cubicBezTo>
                  <a:lnTo>
                    <a:pt x="6644" y="21929"/>
                  </a:lnTo>
                  <a:cubicBezTo>
                    <a:pt x="7464" y="21929"/>
                    <a:pt x="7969" y="21067"/>
                    <a:pt x="7569" y="20352"/>
                  </a:cubicBezTo>
                  <a:lnTo>
                    <a:pt x="1998" y="9945"/>
                  </a:lnTo>
                  <a:cubicBezTo>
                    <a:pt x="1893" y="9735"/>
                    <a:pt x="1830" y="9503"/>
                    <a:pt x="1830" y="9272"/>
                  </a:cubicBezTo>
                  <a:lnTo>
                    <a:pt x="1830" y="0"/>
                  </a:lnTo>
                  <a:close/>
                  <a:moveTo>
                    <a:pt x="4794" y="21929"/>
                  </a:moveTo>
                  <a:cubicBezTo>
                    <a:pt x="4804" y="21929"/>
                    <a:pt x="4813" y="21929"/>
                    <a:pt x="4823" y="21929"/>
                  </a:cubicBezTo>
                  <a:cubicBezTo>
                    <a:pt x="4832" y="21929"/>
                    <a:pt x="4842" y="21929"/>
                    <a:pt x="4851" y="21929"/>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65"/>
            <p:cNvSpPr/>
            <p:nvPr/>
          </p:nvSpPr>
          <p:spPr>
            <a:xfrm>
              <a:off x="953480" y="3587460"/>
              <a:ext cx="147958" cy="77782"/>
            </a:xfrm>
            <a:custGeom>
              <a:avLst/>
              <a:gdLst/>
              <a:ahLst/>
              <a:cxnLst/>
              <a:rect l="l" t="t" r="r" b="b"/>
              <a:pathLst>
                <a:path w="9882" h="5195" extrusionOk="0">
                  <a:moveTo>
                    <a:pt x="4928" y="0"/>
                  </a:moveTo>
                  <a:cubicBezTo>
                    <a:pt x="4207" y="0"/>
                    <a:pt x="3485" y="85"/>
                    <a:pt x="2776" y="254"/>
                  </a:cubicBezTo>
                  <a:cubicBezTo>
                    <a:pt x="2523" y="296"/>
                    <a:pt x="2313" y="464"/>
                    <a:pt x="2187" y="695"/>
                  </a:cubicBezTo>
                  <a:lnTo>
                    <a:pt x="169" y="4501"/>
                  </a:lnTo>
                  <a:cubicBezTo>
                    <a:pt x="1" y="4816"/>
                    <a:pt x="211" y="5195"/>
                    <a:pt x="568" y="5195"/>
                  </a:cubicBezTo>
                  <a:lnTo>
                    <a:pt x="9314" y="5195"/>
                  </a:lnTo>
                  <a:cubicBezTo>
                    <a:pt x="9672" y="5195"/>
                    <a:pt x="9882" y="4816"/>
                    <a:pt x="9735" y="4522"/>
                  </a:cubicBezTo>
                  <a:lnTo>
                    <a:pt x="7716" y="716"/>
                  </a:lnTo>
                  <a:cubicBezTo>
                    <a:pt x="7590" y="464"/>
                    <a:pt x="7359" y="296"/>
                    <a:pt x="7086" y="254"/>
                  </a:cubicBezTo>
                  <a:lnTo>
                    <a:pt x="6791" y="191"/>
                  </a:lnTo>
                  <a:cubicBezTo>
                    <a:pt x="6176" y="64"/>
                    <a:pt x="5552" y="0"/>
                    <a:pt x="4928"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65"/>
            <p:cNvSpPr/>
            <p:nvPr/>
          </p:nvSpPr>
          <p:spPr>
            <a:xfrm>
              <a:off x="1013295" y="3587490"/>
              <a:ext cx="88473" cy="77752"/>
            </a:xfrm>
            <a:custGeom>
              <a:avLst/>
              <a:gdLst/>
              <a:ahLst/>
              <a:cxnLst/>
              <a:rect l="l" t="t" r="r" b="b"/>
              <a:pathLst>
                <a:path w="5909" h="5193" extrusionOk="0">
                  <a:moveTo>
                    <a:pt x="906" y="0"/>
                  </a:moveTo>
                  <a:cubicBezTo>
                    <a:pt x="603" y="0"/>
                    <a:pt x="300" y="14"/>
                    <a:pt x="0" y="42"/>
                  </a:cubicBezTo>
                  <a:cubicBezTo>
                    <a:pt x="316" y="84"/>
                    <a:pt x="631" y="126"/>
                    <a:pt x="967" y="189"/>
                  </a:cubicBezTo>
                  <a:lnTo>
                    <a:pt x="1262" y="252"/>
                  </a:lnTo>
                  <a:cubicBezTo>
                    <a:pt x="1535" y="294"/>
                    <a:pt x="1766" y="462"/>
                    <a:pt x="1892" y="714"/>
                  </a:cubicBezTo>
                  <a:lnTo>
                    <a:pt x="3911" y="4499"/>
                  </a:lnTo>
                  <a:cubicBezTo>
                    <a:pt x="4079" y="4814"/>
                    <a:pt x="3848" y="5193"/>
                    <a:pt x="3490" y="5193"/>
                  </a:cubicBezTo>
                  <a:lnTo>
                    <a:pt x="5340" y="5193"/>
                  </a:lnTo>
                  <a:cubicBezTo>
                    <a:pt x="5677" y="5172"/>
                    <a:pt x="5908" y="4793"/>
                    <a:pt x="5740" y="4499"/>
                  </a:cubicBezTo>
                  <a:lnTo>
                    <a:pt x="3721" y="714"/>
                  </a:lnTo>
                  <a:cubicBezTo>
                    <a:pt x="3595" y="462"/>
                    <a:pt x="3364" y="294"/>
                    <a:pt x="3091" y="252"/>
                  </a:cubicBezTo>
                  <a:lnTo>
                    <a:pt x="2796" y="189"/>
                  </a:lnTo>
                  <a:cubicBezTo>
                    <a:pt x="2172" y="61"/>
                    <a:pt x="1537" y="0"/>
                    <a:pt x="906"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65"/>
            <p:cNvSpPr/>
            <p:nvPr/>
          </p:nvSpPr>
          <p:spPr>
            <a:xfrm>
              <a:off x="1048226" y="3630282"/>
              <a:ext cx="19854" cy="17323"/>
            </a:xfrm>
            <a:custGeom>
              <a:avLst/>
              <a:gdLst/>
              <a:ahLst/>
              <a:cxnLst/>
              <a:rect l="l" t="t" r="r" b="b"/>
              <a:pathLst>
                <a:path w="1326" h="1157" extrusionOk="0">
                  <a:moveTo>
                    <a:pt x="758" y="1"/>
                  </a:moveTo>
                  <a:cubicBezTo>
                    <a:pt x="253" y="1"/>
                    <a:pt x="1" y="632"/>
                    <a:pt x="358" y="989"/>
                  </a:cubicBezTo>
                  <a:cubicBezTo>
                    <a:pt x="474" y="1105"/>
                    <a:pt x="616" y="1157"/>
                    <a:pt x="756" y="1157"/>
                  </a:cubicBezTo>
                  <a:cubicBezTo>
                    <a:pt x="1047" y="1157"/>
                    <a:pt x="1325" y="931"/>
                    <a:pt x="1325" y="590"/>
                  </a:cubicBezTo>
                  <a:cubicBezTo>
                    <a:pt x="1325" y="274"/>
                    <a:pt x="1073" y="1"/>
                    <a:pt x="75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65"/>
            <p:cNvSpPr/>
            <p:nvPr/>
          </p:nvSpPr>
          <p:spPr>
            <a:xfrm>
              <a:off x="1056101" y="3630282"/>
              <a:ext cx="12682" cy="17173"/>
            </a:xfrm>
            <a:custGeom>
              <a:avLst/>
              <a:gdLst/>
              <a:ahLst/>
              <a:cxnLst/>
              <a:rect l="l" t="t" r="r" b="b"/>
              <a:pathLst>
                <a:path w="847" h="1147" extrusionOk="0">
                  <a:moveTo>
                    <a:pt x="232" y="1"/>
                  </a:moveTo>
                  <a:cubicBezTo>
                    <a:pt x="169" y="1"/>
                    <a:pt x="85" y="22"/>
                    <a:pt x="0" y="64"/>
                  </a:cubicBezTo>
                  <a:cubicBezTo>
                    <a:pt x="484" y="253"/>
                    <a:pt x="484" y="905"/>
                    <a:pt x="0" y="1115"/>
                  </a:cubicBezTo>
                  <a:cubicBezTo>
                    <a:pt x="55" y="1137"/>
                    <a:pt x="106" y="1147"/>
                    <a:pt x="154" y="1147"/>
                  </a:cubicBezTo>
                  <a:cubicBezTo>
                    <a:pt x="671" y="1147"/>
                    <a:pt x="847" y="22"/>
                    <a:pt x="232" y="22"/>
                  </a:cubicBezTo>
                  <a:lnTo>
                    <a:pt x="232" y="1"/>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65"/>
            <p:cNvSpPr/>
            <p:nvPr/>
          </p:nvSpPr>
          <p:spPr>
            <a:xfrm>
              <a:off x="981493" y="3635013"/>
              <a:ext cx="19854" cy="16994"/>
            </a:xfrm>
            <a:custGeom>
              <a:avLst/>
              <a:gdLst/>
              <a:ahLst/>
              <a:cxnLst/>
              <a:rect l="l" t="t" r="r" b="b"/>
              <a:pathLst>
                <a:path w="1326" h="1135" extrusionOk="0">
                  <a:moveTo>
                    <a:pt x="758" y="0"/>
                  </a:moveTo>
                  <a:cubicBezTo>
                    <a:pt x="253" y="0"/>
                    <a:pt x="1" y="610"/>
                    <a:pt x="358" y="967"/>
                  </a:cubicBezTo>
                  <a:cubicBezTo>
                    <a:pt x="474" y="1083"/>
                    <a:pt x="616" y="1135"/>
                    <a:pt x="755" y="1135"/>
                  </a:cubicBezTo>
                  <a:cubicBezTo>
                    <a:pt x="1047" y="1135"/>
                    <a:pt x="1325" y="909"/>
                    <a:pt x="1325" y="568"/>
                  </a:cubicBezTo>
                  <a:cubicBezTo>
                    <a:pt x="1325" y="253"/>
                    <a:pt x="1073" y="0"/>
                    <a:pt x="758"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65"/>
            <p:cNvSpPr/>
            <p:nvPr/>
          </p:nvSpPr>
          <p:spPr>
            <a:xfrm>
              <a:off x="989369" y="3635013"/>
              <a:ext cx="12682" cy="16844"/>
            </a:xfrm>
            <a:custGeom>
              <a:avLst/>
              <a:gdLst/>
              <a:ahLst/>
              <a:cxnLst/>
              <a:rect l="l" t="t" r="r" b="b"/>
              <a:pathLst>
                <a:path w="847" h="1125" extrusionOk="0">
                  <a:moveTo>
                    <a:pt x="232" y="0"/>
                  </a:moveTo>
                  <a:cubicBezTo>
                    <a:pt x="169" y="0"/>
                    <a:pt x="84" y="0"/>
                    <a:pt x="0" y="42"/>
                  </a:cubicBezTo>
                  <a:cubicBezTo>
                    <a:pt x="484" y="231"/>
                    <a:pt x="484" y="904"/>
                    <a:pt x="0" y="1093"/>
                  </a:cubicBezTo>
                  <a:cubicBezTo>
                    <a:pt x="54" y="1115"/>
                    <a:pt x="106" y="1125"/>
                    <a:pt x="154" y="1125"/>
                  </a:cubicBezTo>
                  <a:cubicBezTo>
                    <a:pt x="671" y="1125"/>
                    <a:pt x="847" y="0"/>
                    <a:pt x="23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65"/>
            <p:cNvSpPr/>
            <p:nvPr/>
          </p:nvSpPr>
          <p:spPr>
            <a:xfrm>
              <a:off x="1008249" y="3606041"/>
              <a:ext cx="24255" cy="20602"/>
            </a:xfrm>
            <a:custGeom>
              <a:avLst/>
              <a:gdLst/>
              <a:ahLst/>
              <a:cxnLst/>
              <a:rect l="l" t="t" r="r" b="b"/>
              <a:pathLst>
                <a:path w="1620" h="1376" extrusionOk="0">
                  <a:moveTo>
                    <a:pt x="926" y="1"/>
                  </a:moveTo>
                  <a:cubicBezTo>
                    <a:pt x="316" y="1"/>
                    <a:pt x="1" y="737"/>
                    <a:pt x="421" y="1178"/>
                  </a:cubicBezTo>
                  <a:cubicBezTo>
                    <a:pt x="564" y="1314"/>
                    <a:pt x="738" y="1376"/>
                    <a:pt x="907" y="1376"/>
                  </a:cubicBezTo>
                  <a:cubicBezTo>
                    <a:pt x="1262" y="1376"/>
                    <a:pt x="1599" y="1107"/>
                    <a:pt x="1599" y="695"/>
                  </a:cubicBezTo>
                  <a:cubicBezTo>
                    <a:pt x="1620" y="316"/>
                    <a:pt x="1304" y="1"/>
                    <a:pt x="926"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65"/>
            <p:cNvSpPr/>
            <p:nvPr/>
          </p:nvSpPr>
          <p:spPr>
            <a:xfrm>
              <a:off x="1018011" y="3606041"/>
              <a:ext cx="14179" cy="20662"/>
            </a:xfrm>
            <a:custGeom>
              <a:avLst/>
              <a:gdLst/>
              <a:ahLst/>
              <a:cxnLst/>
              <a:rect l="l" t="t" r="r" b="b"/>
              <a:pathLst>
                <a:path w="947" h="1380" extrusionOk="0">
                  <a:moveTo>
                    <a:pt x="278" y="0"/>
                  </a:moveTo>
                  <a:cubicBezTo>
                    <a:pt x="186" y="0"/>
                    <a:pt x="92" y="20"/>
                    <a:pt x="1" y="64"/>
                  </a:cubicBezTo>
                  <a:cubicBezTo>
                    <a:pt x="547" y="295"/>
                    <a:pt x="547" y="1073"/>
                    <a:pt x="1" y="1326"/>
                  </a:cubicBezTo>
                  <a:cubicBezTo>
                    <a:pt x="86" y="1362"/>
                    <a:pt x="174" y="1379"/>
                    <a:pt x="260" y="1379"/>
                  </a:cubicBezTo>
                  <a:cubicBezTo>
                    <a:pt x="618" y="1379"/>
                    <a:pt x="947" y="1085"/>
                    <a:pt x="947" y="695"/>
                  </a:cubicBezTo>
                  <a:cubicBezTo>
                    <a:pt x="947" y="295"/>
                    <a:pt x="629" y="0"/>
                    <a:pt x="278"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65"/>
            <p:cNvSpPr/>
            <p:nvPr/>
          </p:nvSpPr>
          <p:spPr>
            <a:xfrm>
              <a:off x="995657" y="3550329"/>
              <a:ext cx="24255" cy="20602"/>
            </a:xfrm>
            <a:custGeom>
              <a:avLst/>
              <a:gdLst/>
              <a:ahLst/>
              <a:cxnLst/>
              <a:rect l="l" t="t" r="r" b="b"/>
              <a:pathLst>
                <a:path w="1620" h="1376" extrusionOk="0">
                  <a:moveTo>
                    <a:pt x="926" y="1"/>
                  </a:moveTo>
                  <a:cubicBezTo>
                    <a:pt x="316" y="1"/>
                    <a:pt x="1" y="737"/>
                    <a:pt x="442" y="1178"/>
                  </a:cubicBezTo>
                  <a:cubicBezTo>
                    <a:pt x="578" y="1314"/>
                    <a:pt x="747" y="1375"/>
                    <a:pt x="914" y="1375"/>
                  </a:cubicBezTo>
                  <a:cubicBezTo>
                    <a:pt x="1264" y="1375"/>
                    <a:pt x="1605" y="1107"/>
                    <a:pt x="1620" y="694"/>
                  </a:cubicBezTo>
                  <a:cubicBezTo>
                    <a:pt x="1620" y="316"/>
                    <a:pt x="1304" y="1"/>
                    <a:pt x="926"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65"/>
            <p:cNvSpPr/>
            <p:nvPr/>
          </p:nvSpPr>
          <p:spPr>
            <a:xfrm>
              <a:off x="1004790" y="3550329"/>
              <a:ext cx="15751" cy="20363"/>
            </a:xfrm>
            <a:custGeom>
              <a:avLst/>
              <a:gdLst/>
              <a:ahLst/>
              <a:cxnLst/>
              <a:rect l="l" t="t" r="r" b="b"/>
              <a:pathLst>
                <a:path w="1052" h="1360" extrusionOk="0">
                  <a:moveTo>
                    <a:pt x="316" y="1"/>
                  </a:moveTo>
                  <a:cubicBezTo>
                    <a:pt x="211" y="1"/>
                    <a:pt x="106" y="22"/>
                    <a:pt x="1" y="64"/>
                  </a:cubicBezTo>
                  <a:cubicBezTo>
                    <a:pt x="526" y="316"/>
                    <a:pt x="526" y="1052"/>
                    <a:pt x="1" y="1304"/>
                  </a:cubicBezTo>
                  <a:cubicBezTo>
                    <a:pt x="90" y="1342"/>
                    <a:pt x="182" y="1359"/>
                    <a:pt x="273" y="1359"/>
                  </a:cubicBezTo>
                  <a:cubicBezTo>
                    <a:pt x="588" y="1359"/>
                    <a:pt x="881" y="1147"/>
                    <a:pt x="947" y="821"/>
                  </a:cubicBezTo>
                  <a:cubicBezTo>
                    <a:pt x="1052" y="400"/>
                    <a:pt x="736" y="1"/>
                    <a:pt x="316"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65"/>
            <p:cNvSpPr/>
            <p:nvPr/>
          </p:nvSpPr>
          <p:spPr>
            <a:xfrm>
              <a:off x="1026830" y="3523558"/>
              <a:ext cx="23941" cy="20437"/>
            </a:xfrm>
            <a:custGeom>
              <a:avLst/>
              <a:gdLst/>
              <a:ahLst/>
              <a:cxnLst/>
              <a:rect l="l" t="t" r="r" b="b"/>
              <a:pathLst>
                <a:path w="1599" h="1365" extrusionOk="0">
                  <a:moveTo>
                    <a:pt x="940" y="1"/>
                  </a:moveTo>
                  <a:cubicBezTo>
                    <a:pt x="928" y="1"/>
                    <a:pt x="916" y="1"/>
                    <a:pt x="904" y="2"/>
                  </a:cubicBezTo>
                  <a:cubicBezTo>
                    <a:pt x="295" y="2"/>
                    <a:pt x="0" y="737"/>
                    <a:pt x="421" y="1158"/>
                  </a:cubicBezTo>
                  <a:cubicBezTo>
                    <a:pt x="564" y="1301"/>
                    <a:pt x="737" y="1364"/>
                    <a:pt x="907" y="1364"/>
                  </a:cubicBezTo>
                  <a:cubicBezTo>
                    <a:pt x="1261" y="1364"/>
                    <a:pt x="1598" y="1087"/>
                    <a:pt x="1598" y="674"/>
                  </a:cubicBezTo>
                  <a:cubicBezTo>
                    <a:pt x="1598" y="308"/>
                    <a:pt x="1302" y="1"/>
                    <a:pt x="940"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65"/>
            <p:cNvSpPr/>
            <p:nvPr/>
          </p:nvSpPr>
          <p:spPr>
            <a:xfrm>
              <a:off x="1035948" y="3523258"/>
              <a:ext cx="15766" cy="20677"/>
            </a:xfrm>
            <a:custGeom>
              <a:avLst/>
              <a:gdLst/>
              <a:ahLst/>
              <a:cxnLst/>
              <a:rect l="l" t="t" r="r" b="b"/>
              <a:pathLst>
                <a:path w="1053" h="1381" extrusionOk="0">
                  <a:moveTo>
                    <a:pt x="295" y="1"/>
                  </a:moveTo>
                  <a:lnTo>
                    <a:pt x="295" y="22"/>
                  </a:lnTo>
                  <a:cubicBezTo>
                    <a:pt x="190" y="22"/>
                    <a:pt x="106" y="43"/>
                    <a:pt x="1" y="85"/>
                  </a:cubicBezTo>
                  <a:cubicBezTo>
                    <a:pt x="527" y="316"/>
                    <a:pt x="527" y="1073"/>
                    <a:pt x="1" y="1325"/>
                  </a:cubicBezTo>
                  <a:cubicBezTo>
                    <a:pt x="90" y="1363"/>
                    <a:pt x="183" y="1380"/>
                    <a:pt x="274" y="1380"/>
                  </a:cubicBezTo>
                  <a:cubicBezTo>
                    <a:pt x="588" y="1380"/>
                    <a:pt x="882" y="1168"/>
                    <a:pt x="947" y="842"/>
                  </a:cubicBezTo>
                  <a:cubicBezTo>
                    <a:pt x="1052" y="421"/>
                    <a:pt x="737" y="22"/>
                    <a:pt x="295"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65"/>
            <p:cNvSpPr/>
            <p:nvPr/>
          </p:nvSpPr>
          <p:spPr>
            <a:xfrm>
              <a:off x="1012666" y="3484854"/>
              <a:ext cx="19839" cy="17144"/>
            </a:xfrm>
            <a:custGeom>
              <a:avLst/>
              <a:gdLst/>
              <a:ahLst/>
              <a:cxnLst/>
              <a:rect l="l" t="t" r="r" b="b"/>
              <a:pathLst>
                <a:path w="1325" h="1145" extrusionOk="0">
                  <a:moveTo>
                    <a:pt x="757" y="1"/>
                  </a:moveTo>
                  <a:cubicBezTo>
                    <a:pt x="252" y="1"/>
                    <a:pt x="0" y="610"/>
                    <a:pt x="358" y="968"/>
                  </a:cubicBezTo>
                  <a:cubicBezTo>
                    <a:pt x="473" y="1090"/>
                    <a:pt x="616" y="1145"/>
                    <a:pt x="755" y="1145"/>
                  </a:cubicBezTo>
                  <a:cubicBezTo>
                    <a:pt x="1046" y="1145"/>
                    <a:pt x="1325" y="909"/>
                    <a:pt x="1325" y="568"/>
                  </a:cubicBezTo>
                  <a:cubicBezTo>
                    <a:pt x="1325" y="253"/>
                    <a:pt x="1072" y="1"/>
                    <a:pt x="757"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65"/>
            <p:cNvSpPr/>
            <p:nvPr/>
          </p:nvSpPr>
          <p:spPr>
            <a:xfrm>
              <a:off x="1020527" y="3484854"/>
              <a:ext cx="12622" cy="16934"/>
            </a:xfrm>
            <a:custGeom>
              <a:avLst/>
              <a:gdLst/>
              <a:ahLst/>
              <a:cxnLst/>
              <a:rect l="l" t="t" r="r" b="b"/>
              <a:pathLst>
                <a:path w="843" h="1131" extrusionOk="0">
                  <a:moveTo>
                    <a:pt x="232" y="1"/>
                  </a:moveTo>
                  <a:cubicBezTo>
                    <a:pt x="169" y="1"/>
                    <a:pt x="85" y="22"/>
                    <a:pt x="1" y="43"/>
                  </a:cubicBezTo>
                  <a:cubicBezTo>
                    <a:pt x="484" y="253"/>
                    <a:pt x="484" y="905"/>
                    <a:pt x="1" y="1094"/>
                  </a:cubicBezTo>
                  <a:cubicBezTo>
                    <a:pt x="59" y="1119"/>
                    <a:pt x="114" y="1130"/>
                    <a:pt x="166" y="1130"/>
                  </a:cubicBezTo>
                  <a:cubicBezTo>
                    <a:pt x="674" y="1130"/>
                    <a:pt x="843" y="20"/>
                    <a:pt x="232"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65"/>
            <p:cNvSpPr/>
            <p:nvPr/>
          </p:nvSpPr>
          <p:spPr>
            <a:xfrm>
              <a:off x="918534" y="3642559"/>
              <a:ext cx="24884" cy="10091"/>
            </a:xfrm>
            <a:custGeom>
              <a:avLst/>
              <a:gdLst/>
              <a:ahLst/>
              <a:cxnLst/>
              <a:rect l="l" t="t" r="r" b="b"/>
              <a:pathLst>
                <a:path w="1662" h="674" extrusionOk="0">
                  <a:moveTo>
                    <a:pt x="358" y="1"/>
                  </a:moveTo>
                  <a:lnTo>
                    <a:pt x="1" y="674"/>
                  </a:lnTo>
                  <a:lnTo>
                    <a:pt x="1325" y="674"/>
                  </a:lnTo>
                  <a:cubicBezTo>
                    <a:pt x="1515" y="674"/>
                    <a:pt x="1662" y="526"/>
                    <a:pt x="1662" y="337"/>
                  </a:cubicBezTo>
                  <a:cubicBezTo>
                    <a:pt x="1662" y="148"/>
                    <a:pt x="1494"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65"/>
            <p:cNvSpPr/>
            <p:nvPr/>
          </p:nvSpPr>
          <p:spPr>
            <a:xfrm>
              <a:off x="933342" y="3615175"/>
              <a:ext cx="24555" cy="10091"/>
            </a:xfrm>
            <a:custGeom>
              <a:avLst/>
              <a:gdLst/>
              <a:ahLst/>
              <a:cxnLst/>
              <a:rect l="l" t="t" r="r" b="b"/>
              <a:pathLst>
                <a:path w="1640" h="674" extrusionOk="0">
                  <a:moveTo>
                    <a:pt x="357" y="1"/>
                  </a:moveTo>
                  <a:lnTo>
                    <a:pt x="0" y="673"/>
                  </a:lnTo>
                  <a:lnTo>
                    <a:pt x="1304" y="673"/>
                  </a:lnTo>
                  <a:cubicBezTo>
                    <a:pt x="1493" y="673"/>
                    <a:pt x="1640" y="526"/>
                    <a:pt x="1640" y="337"/>
                  </a:cubicBezTo>
                  <a:cubicBezTo>
                    <a:pt x="1640" y="148"/>
                    <a:pt x="1493"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65"/>
            <p:cNvSpPr/>
            <p:nvPr/>
          </p:nvSpPr>
          <p:spPr>
            <a:xfrm>
              <a:off x="947820" y="3587790"/>
              <a:ext cx="24884" cy="10091"/>
            </a:xfrm>
            <a:custGeom>
              <a:avLst/>
              <a:gdLst/>
              <a:ahLst/>
              <a:cxnLst/>
              <a:rect l="l" t="t" r="r" b="b"/>
              <a:pathLst>
                <a:path w="1662" h="674" extrusionOk="0">
                  <a:moveTo>
                    <a:pt x="358" y="1"/>
                  </a:moveTo>
                  <a:lnTo>
                    <a:pt x="0" y="673"/>
                  </a:lnTo>
                  <a:lnTo>
                    <a:pt x="1304" y="673"/>
                  </a:lnTo>
                  <a:cubicBezTo>
                    <a:pt x="1493" y="673"/>
                    <a:pt x="1661" y="526"/>
                    <a:pt x="1661" y="337"/>
                  </a:cubicBezTo>
                  <a:cubicBezTo>
                    <a:pt x="1661" y="148"/>
                    <a:pt x="1493" y="1"/>
                    <a:pt x="130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65"/>
            <p:cNvSpPr/>
            <p:nvPr/>
          </p:nvSpPr>
          <p:spPr>
            <a:xfrm>
              <a:off x="962299" y="3560405"/>
              <a:ext cx="24884" cy="10406"/>
            </a:xfrm>
            <a:custGeom>
              <a:avLst/>
              <a:gdLst/>
              <a:ahLst/>
              <a:cxnLst/>
              <a:rect l="l" t="t" r="r" b="b"/>
              <a:pathLst>
                <a:path w="1662" h="695" extrusionOk="0">
                  <a:moveTo>
                    <a:pt x="379" y="0"/>
                  </a:moveTo>
                  <a:lnTo>
                    <a:pt x="0" y="694"/>
                  </a:lnTo>
                  <a:lnTo>
                    <a:pt x="1325" y="694"/>
                  </a:lnTo>
                  <a:cubicBezTo>
                    <a:pt x="1514" y="694"/>
                    <a:pt x="1661" y="526"/>
                    <a:pt x="1661" y="337"/>
                  </a:cubicBezTo>
                  <a:cubicBezTo>
                    <a:pt x="1640" y="148"/>
                    <a:pt x="1493" y="0"/>
                    <a:pt x="1304"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65"/>
            <p:cNvSpPr/>
            <p:nvPr/>
          </p:nvSpPr>
          <p:spPr>
            <a:xfrm>
              <a:off x="984637" y="3359564"/>
              <a:ext cx="85957" cy="26456"/>
            </a:xfrm>
            <a:custGeom>
              <a:avLst/>
              <a:gdLst/>
              <a:ahLst/>
              <a:cxnLst/>
              <a:rect l="l" t="t" r="r" b="b"/>
              <a:pathLst>
                <a:path w="5741" h="1767" extrusionOk="0">
                  <a:moveTo>
                    <a:pt x="442" y="1"/>
                  </a:moveTo>
                  <a:cubicBezTo>
                    <a:pt x="190" y="1"/>
                    <a:pt x="1" y="190"/>
                    <a:pt x="1" y="442"/>
                  </a:cubicBezTo>
                  <a:lnTo>
                    <a:pt x="1" y="1325"/>
                  </a:lnTo>
                  <a:cubicBezTo>
                    <a:pt x="1" y="1557"/>
                    <a:pt x="190" y="1767"/>
                    <a:pt x="442" y="1767"/>
                  </a:cubicBezTo>
                  <a:lnTo>
                    <a:pt x="5299" y="1767"/>
                  </a:lnTo>
                  <a:cubicBezTo>
                    <a:pt x="5530" y="1767"/>
                    <a:pt x="5741" y="1557"/>
                    <a:pt x="5741" y="1325"/>
                  </a:cubicBezTo>
                  <a:lnTo>
                    <a:pt x="5741" y="442"/>
                  </a:lnTo>
                  <a:cubicBezTo>
                    <a:pt x="5720" y="190"/>
                    <a:pt x="5530" y="1"/>
                    <a:pt x="5299"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65"/>
            <p:cNvSpPr/>
            <p:nvPr/>
          </p:nvSpPr>
          <p:spPr>
            <a:xfrm>
              <a:off x="1037535" y="3359564"/>
              <a:ext cx="33059" cy="26456"/>
            </a:xfrm>
            <a:custGeom>
              <a:avLst/>
              <a:gdLst/>
              <a:ahLst/>
              <a:cxnLst/>
              <a:rect l="l" t="t" r="r" b="b"/>
              <a:pathLst>
                <a:path w="2208" h="1767" extrusionOk="0">
                  <a:moveTo>
                    <a:pt x="0" y="1"/>
                  </a:moveTo>
                  <a:cubicBezTo>
                    <a:pt x="231" y="1"/>
                    <a:pt x="421" y="190"/>
                    <a:pt x="442" y="442"/>
                  </a:cubicBezTo>
                  <a:lnTo>
                    <a:pt x="442" y="1325"/>
                  </a:lnTo>
                  <a:cubicBezTo>
                    <a:pt x="442" y="1557"/>
                    <a:pt x="231" y="1767"/>
                    <a:pt x="0" y="1767"/>
                  </a:cubicBezTo>
                  <a:lnTo>
                    <a:pt x="1766" y="1767"/>
                  </a:lnTo>
                  <a:cubicBezTo>
                    <a:pt x="1997" y="1767"/>
                    <a:pt x="2208" y="1557"/>
                    <a:pt x="2208" y="1325"/>
                  </a:cubicBezTo>
                  <a:lnTo>
                    <a:pt x="2208" y="442"/>
                  </a:lnTo>
                  <a:cubicBezTo>
                    <a:pt x="2187" y="190"/>
                    <a:pt x="1997" y="1"/>
                    <a:pt x="1766"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8" name="Google Shape;10018;p65"/>
          <p:cNvGrpSpPr/>
          <p:nvPr/>
        </p:nvGrpSpPr>
        <p:grpSpPr>
          <a:xfrm>
            <a:off x="2616191" y="2890461"/>
            <a:ext cx="365793" cy="361152"/>
            <a:chOff x="2616191" y="2890461"/>
            <a:chExt cx="365793" cy="361152"/>
          </a:xfrm>
        </p:grpSpPr>
        <p:sp>
          <p:nvSpPr>
            <p:cNvPr id="10019" name="Google Shape;10019;p65"/>
            <p:cNvSpPr/>
            <p:nvPr/>
          </p:nvSpPr>
          <p:spPr>
            <a:xfrm>
              <a:off x="2616191" y="3225545"/>
              <a:ext cx="30604" cy="26067"/>
            </a:xfrm>
            <a:custGeom>
              <a:avLst/>
              <a:gdLst/>
              <a:ahLst/>
              <a:cxnLst/>
              <a:rect l="l" t="t" r="r" b="b"/>
              <a:pathLst>
                <a:path w="2044" h="1741" extrusionOk="0">
                  <a:moveTo>
                    <a:pt x="1460" y="0"/>
                  </a:moveTo>
                  <a:cubicBezTo>
                    <a:pt x="1363" y="0"/>
                    <a:pt x="1263" y="42"/>
                    <a:pt x="1177" y="143"/>
                  </a:cubicBezTo>
                  <a:lnTo>
                    <a:pt x="252" y="1089"/>
                  </a:lnTo>
                  <a:cubicBezTo>
                    <a:pt x="0" y="1320"/>
                    <a:pt x="189" y="1741"/>
                    <a:pt x="526" y="1741"/>
                  </a:cubicBezTo>
                  <a:cubicBezTo>
                    <a:pt x="610" y="1741"/>
                    <a:pt x="715" y="1698"/>
                    <a:pt x="778" y="1614"/>
                  </a:cubicBezTo>
                  <a:lnTo>
                    <a:pt x="1724" y="689"/>
                  </a:lnTo>
                  <a:cubicBezTo>
                    <a:pt x="2044" y="418"/>
                    <a:pt x="1768" y="0"/>
                    <a:pt x="1460" y="0"/>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65"/>
            <p:cNvSpPr/>
            <p:nvPr/>
          </p:nvSpPr>
          <p:spPr>
            <a:xfrm>
              <a:off x="2627196" y="3189506"/>
              <a:ext cx="53527" cy="51326"/>
            </a:xfrm>
            <a:custGeom>
              <a:avLst/>
              <a:gdLst/>
              <a:ahLst/>
              <a:cxnLst/>
              <a:rect l="l" t="t" r="r" b="b"/>
              <a:pathLst>
                <a:path w="3575" h="3428" extrusionOk="0">
                  <a:moveTo>
                    <a:pt x="2074" y="0"/>
                  </a:moveTo>
                  <a:cubicBezTo>
                    <a:pt x="1977" y="0"/>
                    <a:pt x="1883" y="37"/>
                    <a:pt x="1809" y="111"/>
                  </a:cubicBezTo>
                  <a:lnTo>
                    <a:pt x="442" y="1456"/>
                  </a:lnTo>
                  <a:cubicBezTo>
                    <a:pt x="1" y="1919"/>
                    <a:pt x="1" y="2634"/>
                    <a:pt x="442" y="3096"/>
                  </a:cubicBezTo>
                  <a:cubicBezTo>
                    <a:pt x="674" y="3317"/>
                    <a:pt x="968" y="3427"/>
                    <a:pt x="1262" y="3427"/>
                  </a:cubicBezTo>
                  <a:cubicBezTo>
                    <a:pt x="1557" y="3427"/>
                    <a:pt x="1851" y="3317"/>
                    <a:pt x="2082" y="3096"/>
                  </a:cubicBezTo>
                  <a:lnTo>
                    <a:pt x="3428" y="1730"/>
                  </a:lnTo>
                  <a:cubicBezTo>
                    <a:pt x="3575" y="1583"/>
                    <a:pt x="3575" y="1351"/>
                    <a:pt x="3428" y="1204"/>
                  </a:cubicBezTo>
                  <a:lnTo>
                    <a:pt x="2356" y="111"/>
                  </a:lnTo>
                  <a:cubicBezTo>
                    <a:pt x="2272" y="37"/>
                    <a:pt x="2172" y="0"/>
                    <a:pt x="2074"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65"/>
            <p:cNvSpPr/>
            <p:nvPr/>
          </p:nvSpPr>
          <p:spPr>
            <a:xfrm>
              <a:off x="2631298" y="3201544"/>
              <a:ext cx="49424" cy="39288"/>
            </a:xfrm>
            <a:custGeom>
              <a:avLst/>
              <a:gdLst/>
              <a:ahLst/>
              <a:cxnLst/>
              <a:rect l="l" t="t" r="r" b="b"/>
              <a:pathLst>
                <a:path w="3301" h="2624" extrusionOk="0">
                  <a:moveTo>
                    <a:pt x="2754" y="1"/>
                  </a:moveTo>
                  <a:lnTo>
                    <a:pt x="2754" y="1"/>
                  </a:lnTo>
                  <a:cubicBezTo>
                    <a:pt x="2902" y="148"/>
                    <a:pt x="2902" y="400"/>
                    <a:pt x="2754" y="547"/>
                  </a:cubicBezTo>
                  <a:lnTo>
                    <a:pt x="1409" y="1893"/>
                  </a:lnTo>
                  <a:cubicBezTo>
                    <a:pt x="1186" y="2116"/>
                    <a:pt x="898" y="2229"/>
                    <a:pt x="604" y="2229"/>
                  </a:cubicBezTo>
                  <a:cubicBezTo>
                    <a:pt x="399" y="2229"/>
                    <a:pt x="191" y="2174"/>
                    <a:pt x="0" y="2061"/>
                  </a:cubicBezTo>
                  <a:lnTo>
                    <a:pt x="0" y="2061"/>
                  </a:lnTo>
                  <a:cubicBezTo>
                    <a:pt x="63" y="2145"/>
                    <a:pt x="105" y="2229"/>
                    <a:pt x="168" y="2292"/>
                  </a:cubicBezTo>
                  <a:cubicBezTo>
                    <a:pt x="400" y="2513"/>
                    <a:pt x="694" y="2623"/>
                    <a:pt x="988" y="2623"/>
                  </a:cubicBezTo>
                  <a:cubicBezTo>
                    <a:pt x="1283" y="2623"/>
                    <a:pt x="1577" y="2513"/>
                    <a:pt x="1808" y="2292"/>
                  </a:cubicBezTo>
                  <a:lnTo>
                    <a:pt x="3154" y="926"/>
                  </a:lnTo>
                  <a:cubicBezTo>
                    <a:pt x="3301" y="779"/>
                    <a:pt x="3301" y="547"/>
                    <a:pt x="3154" y="400"/>
                  </a:cubicBezTo>
                  <a:lnTo>
                    <a:pt x="2754" y="1"/>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65"/>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65"/>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65"/>
            <p:cNvSpPr/>
            <p:nvPr/>
          </p:nvSpPr>
          <p:spPr>
            <a:xfrm>
              <a:off x="2663085" y="2897153"/>
              <a:ext cx="318899" cy="327314"/>
            </a:xfrm>
            <a:custGeom>
              <a:avLst/>
              <a:gdLst/>
              <a:ahLst/>
              <a:cxnLst/>
              <a:rect l="l" t="t" r="r" b="b"/>
              <a:pathLst>
                <a:path w="21299" h="21861" extrusionOk="0">
                  <a:moveTo>
                    <a:pt x="19890" y="0"/>
                  </a:moveTo>
                  <a:lnTo>
                    <a:pt x="19890" y="0"/>
                  </a:lnTo>
                  <a:cubicBezTo>
                    <a:pt x="20541" y="757"/>
                    <a:pt x="20499" y="1892"/>
                    <a:pt x="19785" y="2586"/>
                  </a:cubicBezTo>
                  <a:lnTo>
                    <a:pt x="10828" y="11542"/>
                  </a:lnTo>
                  <a:cubicBezTo>
                    <a:pt x="10155" y="12425"/>
                    <a:pt x="9567" y="13372"/>
                    <a:pt x="9125" y="14381"/>
                  </a:cubicBezTo>
                  <a:cubicBezTo>
                    <a:pt x="8158" y="16357"/>
                    <a:pt x="7317" y="18060"/>
                    <a:pt x="3175" y="19216"/>
                  </a:cubicBezTo>
                  <a:lnTo>
                    <a:pt x="1620" y="20772"/>
                  </a:lnTo>
                  <a:cubicBezTo>
                    <a:pt x="1399" y="20993"/>
                    <a:pt x="1104" y="21103"/>
                    <a:pt x="810" y="21103"/>
                  </a:cubicBezTo>
                  <a:cubicBezTo>
                    <a:pt x="516" y="21103"/>
                    <a:pt x="222" y="20993"/>
                    <a:pt x="1" y="20772"/>
                  </a:cubicBezTo>
                  <a:lnTo>
                    <a:pt x="1" y="20772"/>
                  </a:lnTo>
                  <a:lnTo>
                    <a:pt x="758" y="21529"/>
                  </a:lnTo>
                  <a:cubicBezTo>
                    <a:pt x="989" y="21750"/>
                    <a:pt x="1283" y="21860"/>
                    <a:pt x="1575" y="21860"/>
                  </a:cubicBezTo>
                  <a:cubicBezTo>
                    <a:pt x="1867" y="21860"/>
                    <a:pt x="2156" y="21750"/>
                    <a:pt x="2376" y="21529"/>
                  </a:cubicBezTo>
                  <a:lnTo>
                    <a:pt x="3932" y="19973"/>
                  </a:lnTo>
                  <a:cubicBezTo>
                    <a:pt x="8074" y="18817"/>
                    <a:pt x="8915" y="17114"/>
                    <a:pt x="9882" y="15138"/>
                  </a:cubicBezTo>
                  <a:cubicBezTo>
                    <a:pt x="10324" y="14128"/>
                    <a:pt x="10912" y="13182"/>
                    <a:pt x="11606" y="12320"/>
                  </a:cubicBezTo>
                  <a:lnTo>
                    <a:pt x="20562" y="3364"/>
                  </a:lnTo>
                  <a:cubicBezTo>
                    <a:pt x="21298" y="2607"/>
                    <a:pt x="21298" y="1409"/>
                    <a:pt x="20562" y="652"/>
                  </a:cubicBezTo>
                  <a:lnTo>
                    <a:pt x="20016" y="105"/>
                  </a:lnTo>
                  <a:cubicBezTo>
                    <a:pt x="19974" y="63"/>
                    <a:pt x="19932" y="42"/>
                    <a:pt x="19890" y="0"/>
                  </a:cubicBez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65"/>
            <p:cNvSpPr/>
            <p:nvPr/>
          </p:nvSpPr>
          <p:spPr>
            <a:xfrm>
              <a:off x="2643576" y="3148033"/>
              <a:ext cx="78082" cy="76435"/>
            </a:xfrm>
            <a:custGeom>
              <a:avLst/>
              <a:gdLst/>
              <a:ahLst/>
              <a:cxnLst/>
              <a:rect l="l" t="t" r="r" b="b"/>
              <a:pathLst>
                <a:path w="5215" h="5105" extrusionOk="0">
                  <a:moveTo>
                    <a:pt x="1976" y="0"/>
                  </a:moveTo>
                  <a:lnTo>
                    <a:pt x="442" y="1535"/>
                  </a:lnTo>
                  <a:cubicBezTo>
                    <a:pt x="0" y="1977"/>
                    <a:pt x="0" y="2713"/>
                    <a:pt x="442" y="3154"/>
                  </a:cubicBezTo>
                  <a:lnTo>
                    <a:pt x="2061" y="4773"/>
                  </a:lnTo>
                  <a:cubicBezTo>
                    <a:pt x="2292" y="4994"/>
                    <a:pt x="2586" y="5104"/>
                    <a:pt x="2878" y="5104"/>
                  </a:cubicBezTo>
                  <a:cubicBezTo>
                    <a:pt x="3170" y="5104"/>
                    <a:pt x="3459" y="4994"/>
                    <a:pt x="3679" y="4773"/>
                  </a:cubicBezTo>
                  <a:lnTo>
                    <a:pt x="5214" y="3238"/>
                  </a:lnTo>
                  <a:lnTo>
                    <a:pt x="1976" y="0"/>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65"/>
            <p:cNvSpPr/>
            <p:nvPr/>
          </p:nvSpPr>
          <p:spPr>
            <a:xfrm>
              <a:off x="2815759" y="2931141"/>
              <a:ext cx="122774" cy="122789"/>
            </a:xfrm>
            <a:custGeom>
              <a:avLst/>
              <a:gdLst/>
              <a:ahLst/>
              <a:cxnLst/>
              <a:rect l="l" t="t" r="r" b="b"/>
              <a:pathLst>
                <a:path w="8200" h="8201" extrusionOk="0">
                  <a:moveTo>
                    <a:pt x="4962" y="1"/>
                  </a:moveTo>
                  <a:lnTo>
                    <a:pt x="0" y="4962"/>
                  </a:lnTo>
                  <a:lnTo>
                    <a:pt x="3238" y="8200"/>
                  </a:lnTo>
                  <a:lnTo>
                    <a:pt x="8200" y="3238"/>
                  </a:lnTo>
                  <a:lnTo>
                    <a:pt x="4962" y="1"/>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65"/>
            <p:cNvSpPr/>
            <p:nvPr/>
          </p:nvSpPr>
          <p:spPr>
            <a:xfrm>
              <a:off x="2663085" y="3185179"/>
              <a:ext cx="58572" cy="39288"/>
            </a:xfrm>
            <a:custGeom>
              <a:avLst/>
              <a:gdLst/>
              <a:ahLst/>
              <a:cxnLst/>
              <a:rect l="l" t="t" r="r" b="b"/>
              <a:pathLst>
                <a:path w="3912" h="2624" extrusionOk="0">
                  <a:moveTo>
                    <a:pt x="3154" y="0"/>
                  </a:moveTo>
                  <a:lnTo>
                    <a:pt x="1620" y="1535"/>
                  </a:lnTo>
                  <a:cubicBezTo>
                    <a:pt x="1399" y="1756"/>
                    <a:pt x="1104" y="1866"/>
                    <a:pt x="810" y="1866"/>
                  </a:cubicBezTo>
                  <a:cubicBezTo>
                    <a:pt x="516" y="1866"/>
                    <a:pt x="222" y="1756"/>
                    <a:pt x="1" y="1535"/>
                  </a:cubicBezTo>
                  <a:lnTo>
                    <a:pt x="1" y="1535"/>
                  </a:lnTo>
                  <a:lnTo>
                    <a:pt x="758" y="2292"/>
                  </a:lnTo>
                  <a:cubicBezTo>
                    <a:pt x="989" y="2513"/>
                    <a:pt x="1283" y="2623"/>
                    <a:pt x="1575" y="2623"/>
                  </a:cubicBezTo>
                  <a:cubicBezTo>
                    <a:pt x="1867" y="2623"/>
                    <a:pt x="2156" y="2513"/>
                    <a:pt x="2376" y="2292"/>
                  </a:cubicBezTo>
                  <a:lnTo>
                    <a:pt x="3911" y="757"/>
                  </a:lnTo>
                  <a:lnTo>
                    <a:pt x="3154"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65"/>
            <p:cNvSpPr/>
            <p:nvPr/>
          </p:nvSpPr>
          <p:spPr>
            <a:xfrm>
              <a:off x="2852906" y="2968288"/>
              <a:ext cx="85628" cy="85643"/>
            </a:xfrm>
            <a:custGeom>
              <a:avLst/>
              <a:gdLst/>
              <a:ahLst/>
              <a:cxnLst/>
              <a:rect l="l" t="t" r="r" b="b"/>
              <a:pathLst>
                <a:path w="5719" h="5720" extrusionOk="0">
                  <a:moveTo>
                    <a:pt x="4962" y="1"/>
                  </a:moveTo>
                  <a:lnTo>
                    <a:pt x="0" y="4962"/>
                  </a:lnTo>
                  <a:lnTo>
                    <a:pt x="757" y="5719"/>
                  </a:lnTo>
                  <a:lnTo>
                    <a:pt x="5719" y="757"/>
                  </a:lnTo>
                  <a:lnTo>
                    <a:pt x="4962"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65"/>
            <p:cNvSpPr/>
            <p:nvPr/>
          </p:nvSpPr>
          <p:spPr>
            <a:xfrm>
              <a:off x="2874302" y="2921783"/>
              <a:ext cx="82813" cy="146311"/>
            </a:xfrm>
            <a:custGeom>
              <a:avLst/>
              <a:gdLst/>
              <a:ahLst/>
              <a:cxnLst/>
              <a:rect l="l" t="t" r="r" b="b"/>
              <a:pathLst>
                <a:path w="5531" h="9772" extrusionOk="0">
                  <a:moveTo>
                    <a:pt x="741" y="1"/>
                  </a:moveTo>
                  <a:cubicBezTo>
                    <a:pt x="449" y="1"/>
                    <a:pt x="197" y="368"/>
                    <a:pt x="442" y="647"/>
                  </a:cubicBezTo>
                  <a:lnTo>
                    <a:pt x="4563" y="4789"/>
                  </a:lnTo>
                  <a:lnTo>
                    <a:pt x="232" y="9120"/>
                  </a:lnTo>
                  <a:cubicBezTo>
                    <a:pt x="1" y="9351"/>
                    <a:pt x="169" y="9771"/>
                    <a:pt x="527" y="9771"/>
                  </a:cubicBezTo>
                  <a:cubicBezTo>
                    <a:pt x="611" y="9771"/>
                    <a:pt x="716" y="9729"/>
                    <a:pt x="779" y="9645"/>
                  </a:cubicBezTo>
                  <a:lnTo>
                    <a:pt x="5383" y="5062"/>
                  </a:lnTo>
                  <a:cubicBezTo>
                    <a:pt x="5530" y="4894"/>
                    <a:pt x="5530" y="4662"/>
                    <a:pt x="5383" y="4515"/>
                  </a:cubicBezTo>
                  <a:lnTo>
                    <a:pt x="989" y="100"/>
                  </a:lnTo>
                  <a:cubicBezTo>
                    <a:pt x="910" y="30"/>
                    <a:pt x="824" y="1"/>
                    <a:pt x="741"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0" name="Google Shape;10030;p65"/>
          <p:cNvGrpSpPr/>
          <p:nvPr/>
        </p:nvGrpSpPr>
        <p:grpSpPr>
          <a:xfrm>
            <a:off x="3049959" y="1945861"/>
            <a:ext cx="402940" cy="388536"/>
            <a:chOff x="3049959" y="1945861"/>
            <a:chExt cx="402940" cy="388536"/>
          </a:xfrm>
        </p:grpSpPr>
        <p:sp>
          <p:nvSpPr>
            <p:cNvPr id="10031" name="Google Shape;10031;p65"/>
            <p:cNvSpPr/>
            <p:nvPr/>
          </p:nvSpPr>
          <p:spPr>
            <a:xfrm>
              <a:off x="3049959" y="1993398"/>
              <a:ext cx="355402" cy="340999"/>
            </a:xfrm>
            <a:custGeom>
              <a:avLst/>
              <a:gdLst/>
              <a:ahLst/>
              <a:cxnLst/>
              <a:rect l="l" t="t" r="r" b="b"/>
              <a:pathLst>
                <a:path w="23737" h="22775" extrusionOk="0">
                  <a:moveTo>
                    <a:pt x="9777" y="0"/>
                  </a:moveTo>
                  <a:lnTo>
                    <a:pt x="3848" y="5929"/>
                  </a:lnTo>
                  <a:cubicBezTo>
                    <a:pt x="1" y="9776"/>
                    <a:pt x="1" y="16021"/>
                    <a:pt x="3848" y="19889"/>
                  </a:cubicBezTo>
                  <a:cubicBezTo>
                    <a:pt x="5772" y="21813"/>
                    <a:pt x="8300" y="22775"/>
                    <a:pt x="10828" y="22775"/>
                  </a:cubicBezTo>
                  <a:cubicBezTo>
                    <a:pt x="13356" y="22775"/>
                    <a:pt x="15884" y="21813"/>
                    <a:pt x="17808" y="19889"/>
                  </a:cubicBezTo>
                  <a:lnTo>
                    <a:pt x="23737" y="13960"/>
                  </a:lnTo>
                  <a:lnTo>
                    <a:pt x="22139" y="10954"/>
                  </a:lnTo>
                  <a:lnTo>
                    <a:pt x="19133" y="9377"/>
                  </a:lnTo>
                  <a:lnTo>
                    <a:pt x="13225" y="15285"/>
                  </a:lnTo>
                  <a:cubicBezTo>
                    <a:pt x="12563" y="15947"/>
                    <a:pt x="11695" y="16278"/>
                    <a:pt x="10831" y="16278"/>
                  </a:cubicBezTo>
                  <a:cubicBezTo>
                    <a:pt x="9966" y="16278"/>
                    <a:pt x="9104" y="15947"/>
                    <a:pt x="8452" y="15285"/>
                  </a:cubicBezTo>
                  <a:cubicBezTo>
                    <a:pt x="7128" y="13960"/>
                    <a:pt x="7128" y="11837"/>
                    <a:pt x="8452" y="10512"/>
                  </a:cubicBezTo>
                  <a:lnTo>
                    <a:pt x="14360" y="4604"/>
                  </a:lnTo>
                  <a:lnTo>
                    <a:pt x="12783" y="1598"/>
                  </a:lnTo>
                  <a:lnTo>
                    <a:pt x="9777" y="0"/>
                  </a:lnTo>
                  <a:close/>
                </a:path>
              </a:pathLst>
            </a:custGeom>
            <a:solidFill>
              <a:srgbClr val="3F56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65"/>
            <p:cNvSpPr/>
            <p:nvPr/>
          </p:nvSpPr>
          <p:spPr>
            <a:xfrm>
              <a:off x="3093080" y="2196350"/>
              <a:ext cx="12607" cy="11184"/>
            </a:xfrm>
            <a:custGeom>
              <a:avLst/>
              <a:gdLst/>
              <a:ahLst/>
              <a:cxnLst/>
              <a:rect l="l" t="t" r="r" b="b"/>
              <a:pathLst>
                <a:path w="842" h="747" extrusionOk="0">
                  <a:moveTo>
                    <a:pt x="421" y="1"/>
                  </a:moveTo>
                  <a:cubicBezTo>
                    <a:pt x="321" y="1"/>
                    <a:pt x="222" y="37"/>
                    <a:pt x="148" y="111"/>
                  </a:cubicBezTo>
                  <a:cubicBezTo>
                    <a:pt x="1" y="258"/>
                    <a:pt x="1" y="489"/>
                    <a:pt x="148" y="637"/>
                  </a:cubicBezTo>
                  <a:cubicBezTo>
                    <a:pt x="222" y="710"/>
                    <a:pt x="321" y="747"/>
                    <a:pt x="421" y="747"/>
                  </a:cubicBezTo>
                  <a:cubicBezTo>
                    <a:pt x="521" y="747"/>
                    <a:pt x="621" y="710"/>
                    <a:pt x="695" y="637"/>
                  </a:cubicBezTo>
                  <a:cubicBezTo>
                    <a:pt x="842" y="489"/>
                    <a:pt x="842" y="258"/>
                    <a:pt x="695" y="111"/>
                  </a:cubicBezTo>
                  <a:cubicBezTo>
                    <a:pt x="621" y="37"/>
                    <a:pt x="521" y="1"/>
                    <a:pt x="42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65"/>
            <p:cNvSpPr/>
            <p:nvPr/>
          </p:nvSpPr>
          <p:spPr>
            <a:xfrm>
              <a:off x="3093080" y="2164564"/>
              <a:ext cx="12607" cy="11184"/>
            </a:xfrm>
            <a:custGeom>
              <a:avLst/>
              <a:gdLst/>
              <a:ahLst/>
              <a:cxnLst/>
              <a:rect l="l" t="t" r="r" b="b"/>
              <a:pathLst>
                <a:path w="842" h="747" extrusionOk="0">
                  <a:moveTo>
                    <a:pt x="421" y="0"/>
                  </a:moveTo>
                  <a:cubicBezTo>
                    <a:pt x="321" y="0"/>
                    <a:pt x="222" y="37"/>
                    <a:pt x="148" y="110"/>
                  </a:cubicBezTo>
                  <a:cubicBezTo>
                    <a:pt x="1" y="258"/>
                    <a:pt x="1" y="489"/>
                    <a:pt x="148" y="636"/>
                  </a:cubicBezTo>
                  <a:cubicBezTo>
                    <a:pt x="222" y="710"/>
                    <a:pt x="321" y="746"/>
                    <a:pt x="421" y="746"/>
                  </a:cubicBezTo>
                  <a:cubicBezTo>
                    <a:pt x="521" y="746"/>
                    <a:pt x="621" y="710"/>
                    <a:pt x="695" y="636"/>
                  </a:cubicBezTo>
                  <a:cubicBezTo>
                    <a:pt x="842" y="489"/>
                    <a:pt x="842" y="258"/>
                    <a:pt x="695" y="110"/>
                  </a:cubicBezTo>
                  <a:cubicBezTo>
                    <a:pt x="621" y="37"/>
                    <a:pt x="521" y="0"/>
                    <a:pt x="421"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65"/>
            <p:cNvSpPr/>
            <p:nvPr/>
          </p:nvSpPr>
          <p:spPr>
            <a:xfrm>
              <a:off x="3336413" y="2211458"/>
              <a:ext cx="12292" cy="11514"/>
            </a:xfrm>
            <a:custGeom>
              <a:avLst/>
              <a:gdLst/>
              <a:ahLst/>
              <a:cxnLst/>
              <a:rect l="l" t="t" r="r" b="b"/>
              <a:pathLst>
                <a:path w="821" h="769" extrusionOk="0">
                  <a:moveTo>
                    <a:pt x="411" y="1"/>
                  </a:moveTo>
                  <a:cubicBezTo>
                    <a:pt x="316" y="1"/>
                    <a:pt x="221" y="37"/>
                    <a:pt x="148" y="111"/>
                  </a:cubicBezTo>
                  <a:cubicBezTo>
                    <a:pt x="1" y="258"/>
                    <a:pt x="1" y="511"/>
                    <a:pt x="148" y="658"/>
                  </a:cubicBezTo>
                  <a:cubicBezTo>
                    <a:pt x="221" y="731"/>
                    <a:pt x="316" y="768"/>
                    <a:pt x="411" y="768"/>
                  </a:cubicBezTo>
                  <a:cubicBezTo>
                    <a:pt x="505" y="768"/>
                    <a:pt x="600" y="731"/>
                    <a:pt x="673" y="658"/>
                  </a:cubicBezTo>
                  <a:cubicBezTo>
                    <a:pt x="821" y="511"/>
                    <a:pt x="821" y="258"/>
                    <a:pt x="673" y="111"/>
                  </a:cubicBezTo>
                  <a:cubicBezTo>
                    <a:pt x="600" y="37"/>
                    <a:pt x="505" y="1"/>
                    <a:pt x="41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65"/>
            <p:cNvSpPr/>
            <p:nvPr/>
          </p:nvSpPr>
          <p:spPr>
            <a:xfrm>
              <a:off x="3196330" y="1945861"/>
              <a:ext cx="116172" cy="116486"/>
            </a:xfrm>
            <a:custGeom>
              <a:avLst/>
              <a:gdLst/>
              <a:ahLst/>
              <a:cxnLst/>
              <a:rect l="l" t="t" r="r" b="b"/>
              <a:pathLst>
                <a:path w="7759" h="7780" extrusionOk="0">
                  <a:moveTo>
                    <a:pt x="3176" y="0"/>
                  </a:moveTo>
                  <a:lnTo>
                    <a:pt x="1" y="3175"/>
                  </a:lnTo>
                  <a:lnTo>
                    <a:pt x="4584" y="7779"/>
                  </a:lnTo>
                  <a:lnTo>
                    <a:pt x="7759" y="4584"/>
                  </a:lnTo>
                  <a:lnTo>
                    <a:pt x="3176" y="0"/>
                  </a:ln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65"/>
            <p:cNvSpPr/>
            <p:nvPr/>
          </p:nvSpPr>
          <p:spPr>
            <a:xfrm>
              <a:off x="3336413" y="2085943"/>
              <a:ext cx="116486" cy="116486"/>
            </a:xfrm>
            <a:custGeom>
              <a:avLst/>
              <a:gdLst/>
              <a:ahLst/>
              <a:cxnLst/>
              <a:rect l="l" t="t" r="r" b="b"/>
              <a:pathLst>
                <a:path w="7780" h="7780" extrusionOk="0">
                  <a:moveTo>
                    <a:pt x="3175" y="0"/>
                  </a:moveTo>
                  <a:lnTo>
                    <a:pt x="1" y="3196"/>
                  </a:lnTo>
                  <a:lnTo>
                    <a:pt x="4605" y="7779"/>
                  </a:lnTo>
                  <a:lnTo>
                    <a:pt x="7780" y="4605"/>
                  </a:lnTo>
                  <a:lnTo>
                    <a:pt x="317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7" name="Google Shape;10037;p65"/>
          <p:cNvGrpSpPr/>
          <p:nvPr/>
        </p:nvGrpSpPr>
        <p:grpSpPr>
          <a:xfrm>
            <a:off x="2483025" y="4268679"/>
            <a:ext cx="202428" cy="349114"/>
            <a:chOff x="2483025" y="4268679"/>
            <a:chExt cx="202428" cy="349114"/>
          </a:xfrm>
        </p:grpSpPr>
        <p:sp>
          <p:nvSpPr>
            <p:cNvPr id="10038" name="Google Shape;10038;p65"/>
            <p:cNvSpPr/>
            <p:nvPr/>
          </p:nvSpPr>
          <p:spPr>
            <a:xfrm>
              <a:off x="2497818" y="4274339"/>
              <a:ext cx="172528" cy="337780"/>
            </a:xfrm>
            <a:custGeom>
              <a:avLst/>
              <a:gdLst/>
              <a:ahLst/>
              <a:cxnLst/>
              <a:rect l="l" t="t" r="r" b="b"/>
              <a:pathLst>
                <a:path w="11523" h="22560" extrusionOk="0">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65"/>
            <p:cNvSpPr/>
            <p:nvPr/>
          </p:nvSpPr>
          <p:spPr>
            <a:xfrm>
              <a:off x="2599811" y="4274339"/>
              <a:ext cx="76195" cy="337780"/>
            </a:xfrm>
            <a:custGeom>
              <a:avLst/>
              <a:gdLst/>
              <a:ahLst/>
              <a:cxnLst/>
              <a:rect l="l" t="t" r="r" b="b"/>
              <a:pathLst>
                <a:path w="5089" h="22560" extrusionOk="0">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65"/>
            <p:cNvSpPr/>
            <p:nvPr/>
          </p:nvSpPr>
          <p:spPr>
            <a:xfrm>
              <a:off x="2492159" y="4274339"/>
              <a:ext cx="76195" cy="337780"/>
            </a:xfrm>
            <a:custGeom>
              <a:avLst/>
              <a:gdLst/>
              <a:ahLst/>
              <a:cxnLst/>
              <a:rect l="l" t="t" r="r" b="b"/>
              <a:pathLst>
                <a:path w="5089" h="22560" extrusionOk="0">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65"/>
            <p:cNvSpPr/>
            <p:nvPr/>
          </p:nvSpPr>
          <p:spPr>
            <a:xfrm>
              <a:off x="2483025" y="4606444"/>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65"/>
            <p:cNvSpPr/>
            <p:nvPr/>
          </p:nvSpPr>
          <p:spPr>
            <a:xfrm>
              <a:off x="2483025" y="4268679"/>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65"/>
            <p:cNvSpPr/>
            <p:nvPr/>
          </p:nvSpPr>
          <p:spPr>
            <a:xfrm>
              <a:off x="2520487" y="4378847"/>
              <a:ext cx="127506" cy="210933"/>
            </a:xfrm>
            <a:custGeom>
              <a:avLst/>
              <a:gdLst/>
              <a:ahLst/>
              <a:cxnLst/>
              <a:rect l="l" t="t" r="r" b="b"/>
              <a:pathLst>
                <a:path w="8516" h="14088" extrusionOk="0">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rgbClr val="68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4" name="Google Shape;10044;p65"/>
          <p:cNvGrpSpPr/>
          <p:nvPr/>
        </p:nvGrpSpPr>
        <p:grpSpPr>
          <a:xfrm>
            <a:off x="862507" y="2885984"/>
            <a:ext cx="329590" cy="365000"/>
            <a:chOff x="862507" y="2885984"/>
            <a:chExt cx="329590" cy="365000"/>
          </a:xfrm>
        </p:grpSpPr>
        <p:sp>
          <p:nvSpPr>
            <p:cNvPr id="10045" name="Google Shape;10045;p65"/>
            <p:cNvSpPr/>
            <p:nvPr/>
          </p:nvSpPr>
          <p:spPr>
            <a:xfrm>
              <a:off x="862821" y="2975834"/>
              <a:ext cx="313854" cy="275150"/>
            </a:xfrm>
            <a:custGeom>
              <a:avLst/>
              <a:gdLst/>
              <a:ahLst/>
              <a:cxnLst/>
              <a:rect l="l" t="t" r="r" b="b"/>
              <a:pathLst>
                <a:path w="20962" h="18377" extrusionOk="0">
                  <a:moveTo>
                    <a:pt x="6174" y="1"/>
                  </a:moveTo>
                  <a:cubicBezTo>
                    <a:pt x="5746" y="1"/>
                    <a:pt x="5321" y="44"/>
                    <a:pt x="4920" y="148"/>
                  </a:cubicBezTo>
                  <a:cubicBezTo>
                    <a:pt x="2523" y="779"/>
                    <a:pt x="1" y="3344"/>
                    <a:pt x="1" y="7570"/>
                  </a:cubicBezTo>
                  <a:cubicBezTo>
                    <a:pt x="1" y="10450"/>
                    <a:pt x="1809" y="14403"/>
                    <a:pt x="4058" y="16631"/>
                  </a:cubicBezTo>
                  <a:cubicBezTo>
                    <a:pt x="5130" y="17704"/>
                    <a:pt x="6287" y="18376"/>
                    <a:pt x="7380" y="18376"/>
                  </a:cubicBezTo>
                  <a:cubicBezTo>
                    <a:pt x="8032" y="18376"/>
                    <a:pt x="8663" y="18271"/>
                    <a:pt x="9293" y="18103"/>
                  </a:cubicBezTo>
                  <a:cubicBezTo>
                    <a:pt x="9682" y="17988"/>
                    <a:pt x="10082" y="17930"/>
                    <a:pt x="10481" y="17930"/>
                  </a:cubicBezTo>
                  <a:cubicBezTo>
                    <a:pt x="10881" y="17930"/>
                    <a:pt x="11280" y="17988"/>
                    <a:pt x="11669" y="18103"/>
                  </a:cubicBezTo>
                  <a:cubicBezTo>
                    <a:pt x="12279" y="18271"/>
                    <a:pt x="12931" y="18376"/>
                    <a:pt x="13561" y="18376"/>
                  </a:cubicBezTo>
                  <a:cubicBezTo>
                    <a:pt x="14612" y="18376"/>
                    <a:pt x="15727" y="17767"/>
                    <a:pt x="16736" y="16779"/>
                  </a:cubicBezTo>
                  <a:cubicBezTo>
                    <a:pt x="19049" y="14571"/>
                    <a:pt x="20962" y="10513"/>
                    <a:pt x="20962" y="7570"/>
                  </a:cubicBezTo>
                  <a:cubicBezTo>
                    <a:pt x="20962" y="3344"/>
                    <a:pt x="18418" y="779"/>
                    <a:pt x="16042" y="148"/>
                  </a:cubicBezTo>
                  <a:cubicBezTo>
                    <a:pt x="15641" y="44"/>
                    <a:pt x="15217" y="1"/>
                    <a:pt x="14788" y="1"/>
                  </a:cubicBezTo>
                  <a:cubicBezTo>
                    <a:pt x="14003" y="1"/>
                    <a:pt x="13204" y="147"/>
                    <a:pt x="12510" y="338"/>
                  </a:cubicBezTo>
                  <a:cubicBezTo>
                    <a:pt x="12279" y="380"/>
                    <a:pt x="12047" y="443"/>
                    <a:pt x="11837" y="464"/>
                  </a:cubicBezTo>
                  <a:cubicBezTo>
                    <a:pt x="11379" y="548"/>
                    <a:pt x="10918" y="589"/>
                    <a:pt x="10459" y="589"/>
                  </a:cubicBezTo>
                  <a:cubicBezTo>
                    <a:pt x="9779" y="589"/>
                    <a:pt x="9105" y="501"/>
                    <a:pt x="8452" y="338"/>
                  </a:cubicBezTo>
                  <a:cubicBezTo>
                    <a:pt x="7759" y="147"/>
                    <a:pt x="6960" y="1"/>
                    <a:pt x="6174"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65"/>
            <p:cNvSpPr/>
            <p:nvPr/>
          </p:nvSpPr>
          <p:spPr>
            <a:xfrm>
              <a:off x="862507" y="2975819"/>
              <a:ext cx="250894" cy="275165"/>
            </a:xfrm>
            <a:custGeom>
              <a:avLst/>
              <a:gdLst/>
              <a:ahLst/>
              <a:cxnLst/>
              <a:rect l="l" t="t" r="r" b="b"/>
              <a:pathLst>
                <a:path w="16757" h="18378" extrusionOk="0">
                  <a:moveTo>
                    <a:pt x="6204" y="1"/>
                  </a:moveTo>
                  <a:cubicBezTo>
                    <a:pt x="5767" y="1"/>
                    <a:pt x="5333" y="44"/>
                    <a:pt x="4920" y="149"/>
                  </a:cubicBezTo>
                  <a:cubicBezTo>
                    <a:pt x="2544" y="759"/>
                    <a:pt x="1" y="3324"/>
                    <a:pt x="1" y="7571"/>
                  </a:cubicBezTo>
                  <a:cubicBezTo>
                    <a:pt x="1" y="11797"/>
                    <a:pt x="3995" y="18377"/>
                    <a:pt x="7401" y="18377"/>
                  </a:cubicBezTo>
                  <a:cubicBezTo>
                    <a:pt x="8053" y="18377"/>
                    <a:pt x="8684" y="18293"/>
                    <a:pt x="9293" y="18104"/>
                  </a:cubicBezTo>
                  <a:cubicBezTo>
                    <a:pt x="9682" y="17989"/>
                    <a:pt x="10087" y="17931"/>
                    <a:pt x="10492" y="17931"/>
                  </a:cubicBezTo>
                  <a:cubicBezTo>
                    <a:pt x="10896" y="17931"/>
                    <a:pt x="11301" y="17989"/>
                    <a:pt x="11690" y="18104"/>
                  </a:cubicBezTo>
                  <a:cubicBezTo>
                    <a:pt x="12300" y="18293"/>
                    <a:pt x="12952" y="18377"/>
                    <a:pt x="13582" y="18377"/>
                  </a:cubicBezTo>
                  <a:cubicBezTo>
                    <a:pt x="14633" y="18377"/>
                    <a:pt x="15748" y="17768"/>
                    <a:pt x="16757" y="16780"/>
                  </a:cubicBezTo>
                  <a:lnTo>
                    <a:pt x="16757" y="16780"/>
                  </a:lnTo>
                  <a:cubicBezTo>
                    <a:pt x="15461" y="17012"/>
                    <a:pt x="14299" y="17110"/>
                    <a:pt x="13262" y="17110"/>
                  </a:cubicBezTo>
                  <a:cubicBezTo>
                    <a:pt x="12044" y="17110"/>
                    <a:pt x="10999" y="16974"/>
                    <a:pt x="10113" y="16759"/>
                  </a:cubicBezTo>
                  <a:cubicBezTo>
                    <a:pt x="7422" y="16086"/>
                    <a:pt x="5425" y="13836"/>
                    <a:pt x="5088" y="11082"/>
                  </a:cubicBezTo>
                  <a:cubicBezTo>
                    <a:pt x="4247" y="4207"/>
                    <a:pt x="8747" y="2210"/>
                    <a:pt x="8747" y="2210"/>
                  </a:cubicBezTo>
                  <a:cubicBezTo>
                    <a:pt x="9339" y="2449"/>
                    <a:pt x="9969" y="2576"/>
                    <a:pt x="10606" y="2576"/>
                  </a:cubicBezTo>
                  <a:cubicBezTo>
                    <a:pt x="10918" y="2576"/>
                    <a:pt x="11231" y="2545"/>
                    <a:pt x="11543" y="2483"/>
                  </a:cubicBezTo>
                  <a:cubicBezTo>
                    <a:pt x="10597" y="1558"/>
                    <a:pt x="11858" y="465"/>
                    <a:pt x="11858" y="465"/>
                  </a:cubicBezTo>
                  <a:lnTo>
                    <a:pt x="11858" y="465"/>
                  </a:lnTo>
                  <a:cubicBezTo>
                    <a:pt x="11402" y="541"/>
                    <a:pt x="10943" y="579"/>
                    <a:pt x="10485" y="579"/>
                  </a:cubicBezTo>
                  <a:cubicBezTo>
                    <a:pt x="9804" y="579"/>
                    <a:pt x="9127" y="494"/>
                    <a:pt x="8473" y="318"/>
                  </a:cubicBezTo>
                  <a:cubicBezTo>
                    <a:pt x="7784" y="142"/>
                    <a:pt x="6990" y="1"/>
                    <a:pt x="6204"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65"/>
            <p:cNvSpPr/>
            <p:nvPr/>
          </p:nvSpPr>
          <p:spPr>
            <a:xfrm>
              <a:off x="1034691" y="2885984"/>
              <a:ext cx="157406" cy="87050"/>
            </a:xfrm>
            <a:custGeom>
              <a:avLst/>
              <a:gdLst/>
              <a:ahLst/>
              <a:cxnLst/>
              <a:rect l="l" t="t" r="r" b="b"/>
              <a:pathLst>
                <a:path w="10513" h="5814" extrusionOk="0">
                  <a:moveTo>
                    <a:pt x="5044" y="0"/>
                  </a:moveTo>
                  <a:cubicBezTo>
                    <a:pt x="4802" y="0"/>
                    <a:pt x="4551" y="10"/>
                    <a:pt x="4290" y="31"/>
                  </a:cubicBezTo>
                  <a:cubicBezTo>
                    <a:pt x="1220" y="262"/>
                    <a:pt x="43" y="3795"/>
                    <a:pt x="1" y="3921"/>
                  </a:cubicBezTo>
                  <a:cubicBezTo>
                    <a:pt x="43" y="3879"/>
                    <a:pt x="85" y="3858"/>
                    <a:pt x="148" y="3858"/>
                  </a:cubicBezTo>
                  <a:cubicBezTo>
                    <a:pt x="187" y="3849"/>
                    <a:pt x="228" y="3845"/>
                    <a:pt x="272" y="3845"/>
                  </a:cubicBezTo>
                  <a:cubicBezTo>
                    <a:pt x="1228" y="3845"/>
                    <a:pt x="3180" y="5813"/>
                    <a:pt x="5466" y="5813"/>
                  </a:cubicBezTo>
                  <a:cubicBezTo>
                    <a:pt x="5911" y="5813"/>
                    <a:pt x="6368" y="5739"/>
                    <a:pt x="6834" y="5561"/>
                  </a:cubicBezTo>
                  <a:cubicBezTo>
                    <a:pt x="9924" y="4362"/>
                    <a:pt x="10513" y="263"/>
                    <a:pt x="10513" y="262"/>
                  </a:cubicBezTo>
                  <a:lnTo>
                    <a:pt x="10513" y="262"/>
                  </a:lnTo>
                  <a:cubicBezTo>
                    <a:pt x="10146" y="497"/>
                    <a:pt x="9764" y="581"/>
                    <a:pt x="9349" y="581"/>
                  </a:cubicBezTo>
                  <a:cubicBezTo>
                    <a:pt x="8260" y="581"/>
                    <a:pt x="6939" y="0"/>
                    <a:pt x="5044" y="0"/>
                  </a:cubicBez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65"/>
            <p:cNvSpPr/>
            <p:nvPr/>
          </p:nvSpPr>
          <p:spPr>
            <a:xfrm>
              <a:off x="1034691" y="2885984"/>
              <a:ext cx="157406" cy="58707"/>
            </a:xfrm>
            <a:custGeom>
              <a:avLst/>
              <a:gdLst/>
              <a:ahLst/>
              <a:cxnLst/>
              <a:rect l="l" t="t" r="r" b="b"/>
              <a:pathLst>
                <a:path w="10513" h="3921" extrusionOk="0">
                  <a:moveTo>
                    <a:pt x="5028" y="0"/>
                  </a:moveTo>
                  <a:cubicBezTo>
                    <a:pt x="4785" y="0"/>
                    <a:pt x="4532" y="10"/>
                    <a:pt x="4269" y="31"/>
                  </a:cubicBezTo>
                  <a:cubicBezTo>
                    <a:pt x="1220" y="262"/>
                    <a:pt x="22" y="3795"/>
                    <a:pt x="1" y="3921"/>
                  </a:cubicBezTo>
                  <a:lnTo>
                    <a:pt x="127" y="3858"/>
                  </a:lnTo>
                  <a:cubicBezTo>
                    <a:pt x="779" y="3605"/>
                    <a:pt x="3638" y="2554"/>
                    <a:pt x="5972" y="2554"/>
                  </a:cubicBezTo>
                  <a:cubicBezTo>
                    <a:pt x="8621" y="2554"/>
                    <a:pt x="10513" y="263"/>
                    <a:pt x="10513" y="262"/>
                  </a:cubicBezTo>
                  <a:lnTo>
                    <a:pt x="10513" y="262"/>
                  </a:lnTo>
                  <a:cubicBezTo>
                    <a:pt x="10146" y="497"/>
                    <a:pt x="9764" y="581"/>
                    <a:pt x="9348" y="581"/>
                  </a:cubicBezTo>
                  <a:cubicBezTo>
                    <a:pt x="8259" y="581"/>
                    <a:pt x="6935" y="0"/>
                    <a:pt x="5028" y="0"/>
                  </a:cubicBez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65"/>
            <p:cNvSpPr/>
            <p:nvPr/>
          </p:nvSpPr>
          <p:spPr>
            <a:xfrm>
              <a:off x="1103639" y="3030843"/>
              <a:ext cx="44393" cy="63139"/>
            </a:xfrm>
            <a:custGeom>
              <a:avLst/>
              <a:gdLst/>
              <a:ahLst/>
              <a:cxnLst/>
              <a:rect l="l" t="t" r="r" b="b"/>
              <a:pathLst>
                <a:path w="2965" h="4217" extrusionOk="0">
                  <a:moveTo>
                    <a:pt x="1383" y="1"/>
                  </a:moveTo>
                  <a:cubicBezTo>
                    <a:pt x="1349" y="1"/>
                    <a:pt x="1316" y="3"/>
                    <a:pt x="1283" y="6"/>
                  </a:cubicBezTo>
                  <a:cubicBezTo>
                    <a:pt x="526" y="69"/>
                    <a:pt x="0" y="1079"/>
                    <a:pt x="126" y="2235"/>
                  </a:cubicBezTo>
                  <a:cubicBezTo>
                    <a:pt x="227" y="3360"/>
                    <a:pt x="884" y="4217"/>
                    <a:pt x="1603" y="4217"/>
                  </a:cubicBezTo>
                  <a:cubicBezTo>
                    <a:pt x="1636" y="4217"/>
                    <a:pt x="1670" y="4215"/>
                    <a:pt x="1703" y="4211"/>
                  </a:cubicBezTo>
                  <a:cubicBezTo>
                    <a:pt x="2460" y="4148"/>
                    <a:pt x="2965" y="3139"/>
                    <a:pt x="2859" y="1962"/>
                  </a:cubicBezTo>
                  <a:cubicBezTo>
                    <a:pt x="2739" y="856"/>
                    <a:pt x="2100" y="1"/>
                    <a:pt x="1383"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65"/>
            <p:cNvSpPr/>
            <p:nvPr/>
          </p:nvSpPr>
          <p:spPr>
            <a:xfrm>
              <a:off x="986853" y="3004491"/>
              <a:ext cx="65804" cy="14808"/>
            </a:xfrm>
            <a:custGeom>
              <a:avLst/>
              <a:gdLst/>
              <a:ahLst/>
              <a:cxnLst/>
              <a:rect l="l" t="t" r="r" b="b"/>
              <a:pathLst>
                <a:path w="4395" h="989" extrusionOk="0">
                  <a:moveTo>
                    <a:pt x="0" y="0"/>
                  </a:moveTo>
                  <a:cubicBezTo>
                    <a:pt x="0" y="484"/>
                    <a:pt x="736" y="883"/>
                    <a:pt x="1745" y="989"/>
                  </a:cubicBezTo>
                  <a:lnTo>
                    <a:pt x="2628" y="989"/>
                  </a:lnTo>
                  <a:cubicBezTo>
                    <a:pt x="3637" y="883"/>
                    <a:pt x="4394" y="484"/>
                    <a:pt x="4394"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65"/>
            <p:cNvSpPr/>
            <p:nvPr/>
          </p:nvSpPr>
          <p:spPr>
            <a:xfrm>
              <a:off x="991330" y="2933641"/>
              <a:ext cx="56356" cy="85972"/>
            </a:xfrm>
            <a:custGeom>
              <a:avLst/>
              <a:gdLst/>
              <a:ahLst/>
              <a:cxnLst/>
              <a:rect l="l" t="t" r="r" b="b"/>
              <a:pathLst>
                <a:path w="3764" h="5742" extrusionOk="0">
                  <a:moveTo>
                    <a:pt x="3182" y="0"/>
                  </a:moveTo>
                  <a:cubicBezTo>
                    <a:pt x="3058" y="0"/>
                    <a:pt x="2932" y="56"/>
                    <a:pt x="2834" y="191"/>
                  </a:cubicBezTo>
                  <a:lnTo>
                    <a:pt x="1635" y="1999"/>
                  </a:lnTo>
                  <a:cubicBezTo>
                    <a:pt x="1446" y="1432"/>
                    <a:pt x="1236" y="885"/>
                    <a:pt x="963" y="338"/>
                  </a:cubicBezTo>
                  <a:cubicBezTo>
                    <a:pt x="874" y="168"/>
                    <a:pt x="732" y="97"/>
                    <a:pt x="590" y="97"/>
                  </a:cubicBezTo>
                  <a:cubicBezTo>
                    <a:pt x="295" y="97"/>
                    <a:pt x="0" y="404"/>
                    <a:pt x="185" y="759"/>
                  </a:cubicBezTo>
                  <a:cubicBezTo>
                    <a:pt x="794" y="2020"/>
                    <a:pt x="1194" y="3366"/>
                    <a:pt x="1362" y="4753"/>
                  </a:cubicBezTo>
                  <a:cubicBezTo>
                    <a:pt x="1404" y="5069"/>
                    <a:pt x="1446" y="5384"/>
                    <a:pt x="1446" y="5721"/>
                  </a:cubicBezTo>
                  <a:cubicBezTo>
                    <a:pt x="1593" y="5742"/>
                    <a:pt x="1740" y="5742"/>
                    <a:pt x="1888" y="5742"/>
                  </a:cubicBezTo>
                  <a:cubicBezTo>
                    <a:pt x="2035" y="5742"/>
                    <a:pt x="2182" y="5721"/>
                    <a:pt x="2329" y="5721"/>
                  </a:cubicBezTo>
                  <a:cubicBezTo>
                    <a:pt x="2308" y="5384"/>
                    <a:pt x="2287" y="5069"/>
                    <a:pt x="2245" y="4753"/>
                  </a:cubicBezTo>
                  <a:cubicBezTo>
                    <a:pt x="2182" y="4207"/>
                    <a:pt x="2098" y="3660"/>
                    <a:pt x="1951" y="3135"/>
                  </a:cubicBezTo>
                  <a:lnTo>
                    <a:pt x="3570" y="675"/>
                  </a:lnTo>
                  <a:cubicBezTo>
                    <a:pt x="3763" y="332"/>
                    <a:pt x="3482" y="0"/>
                    <a:pt x="3182"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2" name="Google Shape;10052;p65"/>
          <p:cNvGrpSpPr/>
          <p:nvPr/>
        </p:nvGrpSpPr>
        <p:grpSpPr>
          <a:xfrm>
            <a:off x="3082075" y="2871805"/>
            <a:ext cx="318884" cy="379807"/>
            <a:chOff x="3082075" y="2871805"/>
            <a:chExt cx="318884" cy="379807"/>
          </a:xfrm>
        </p:grpSpPr>
        <p:sp>
          <p:nvSpPr>
            <p:cNvPr id="10053" name="Google Shape;10053;p65"/>
            <p:cNvSpPr/>
            <p:nvPr/>
          </p:nvSpPr>
          <p:spPr>
            <a:xfrm>
              <a:off x="3105357" y="2915584"/>
              <a:ext cx="248708" cy="281887"/>
            </a:xfrm>
            <a:custGeom>
              <a:avLst/>
              <a:gdLst/>
              <a:ahLst/>
              <a:cxnLst/>
              <a:rect l="l" t="t" r="r" b="b"/>
              <a:pathLst>
                <a:path w="16611" h="18827" extrusionOk="0">
                  <a:moveTo>
                    <a:pt x="9109" y="1"/>
                  </a:moveTo>
                  <a:cubicBezTo>
                    <a:pt x="8179" y="1"/>
                    <a:pt x="7225" y="177"/>
                    <a:pt x="6287" y="556"/>
                  </a:cubicBezTo>
                  <a:cubicBezTo>
                    <a:pt x="1346" y="2553"/>
                    <a:pt x="1" y="8903"/>
                    <a:pt x="3722" y="12729"/>
                  </a:cubicBezTo>
                  <a:cubicBezTo>
                    <a:pt x="4899" y="13928"/>
                    <a:pt x="5551" y="15547"/>
                    <a:pt x="5551" y="17228"/>
                  </a:cubicBezTo>
                  <a:lnTo>
                    <a:pt x="8032" y="18826"/>
                  </a:lnTo>
                  <a:lnTo>
                    <a:pt x="12636" y="17228"/>
                  </a:lnTo>
                  <a:cubicBezTo>
                    <a:pt x="12636" y="15547"/>
                    <a:pt x="13309" y="13928"/>
                    <a:pt x="14487" y="12750"/>
                  </a:cubicBezTo>
                  <a:cubicBezTo>
                    <a:pt x="15832" y="11342"/>
                    <a:pt x="16610" y="9470"/>
                    <a:pt x="16610" y="7515"/>
                  </a:cubicBezTo>
                  <a:cubicBezTo>
                    <a:pt x="16610" y="3206"/>
                    <a:pt x="13078" y="1"/>
                    <a:pt x="9109"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65"/>
            <p:cNvSpPr/>
            <p:nvPr/>
          </p:nvSpPr>
          <p:spPr>
            <a:xfrm>
              <a:off x="3210180" y="2990956"/>
              <a:ext cx="62974" cy="68005"/>
            </a:xfrm>
            <a:custGeom>
              <a:avLst/>
              <a:gdLst/>
              <a:ahLst/>
              <a:cxnLst/>
              <a:rect l="l" t="t" r="r" b="b"/>
              <a:pathLst>
                <a:path w="4206" h="4542" extrusionOk="0">
                  <a:moveTo>
                    <a:pt x="2103" y="0"/>
                  </a:moveTo>
                  <a:cubicBezTo>
                    <a:pt x="1760" y="0"/>
                    <a:pt x="1416" y="530"/>
                    <a:pt x="1125" y="530"/>
                  </a:cubicBezTo>
                  <a:cubicBezTo>
                    <a:pt x="1079" y="530"/>
                    <a:pt x="1033" y="516"/>
                    <a:pt x="989" y="484"/>
                  </a:cubicBezTo>
                  <a:lnTo>
                    <a:pt x="1" y="1977"/>
                  </a:lnTo>
                  <a:cubicBezTo>
                    <a:pt x="674" y="2271"/>
                    <a:pt x="1389" y="4542"/>
                    <a:pt x="2103" y="4542"/>
                  </a:cubicBezTo>
                  <a:cubicBezTo>
                    <a:pt x="2818" y="4542"/>
                    <a:pt x="3533" y="2271"/>
                    <a:pt x="4206" y="1977"/>
                  </a:cubicBezTo>
                  <a:lnTo>
                    <a:pt x="3218" y="484"/>
                  </a:lnTo>
                  <a:cubicBezTo>
                    <a:pt x="3174" y="516"/>
                    <a:pt x="3129" y="530"/>
                    <a:pt x="3082" y="530"/>
                  </a:cubicBezTo>
                  <a:cubicBezTo>
                    <a:pt x="2796" y="530"/>
                    <a:pt x="2465" y="0"/>
                    <a:pt x="2103"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65"/>
            <p:cNvSpPr/>
            <p:nvPr/>
          </p:nvSpPr>
          <p:spPr>
            <a:xfrm>
              <a:off x="3241667" y="3020542"/>
              <a:ext cx="31487" cy="163709"/>
            </a:xfrm>
            <a:custGeom>
              <a:avLst/>
              <a:gdLst/>
              <a:ahLst/>
              <a:cxnLst/>
              <a:rect l="l" t="t" r="r" b="b"/>
              <a:pathLst>
                <a:path w="2103" h="10934" extrusionOk="0">
                  <a:moveTo>
                    <a:pt x="2103" y="1"/>
                  </a:moveTo>
                  <a:cubicBezTo>
                    <a:pt x="1556" y="232"/>
                    <a:pt x="967" y="379"/>
                    <a:pt x="358" y="421"/>
                  </a:cubicBezTo>
                  <a:lnTo>
                    <a:pt x="0" y="421"/>
                  </a:lnTo>
                  <a:lnTo>
                    <a:pt x="0" y="10933"/>
                  </a:lnTo>
                  <a:lnTo>
                    <a:pt x="2103" y="10933"/>
                  </a:lnTo>
                  <a:lnTo>
                    <a:pt x="2103" y="1"/>
                  </a:ln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65"/>
            <p:cNvSpPr/>
            <p:nvPr/>
          </p:nvSpPr>
          <p:spPr>
            <a:xfrm>
              <a:off x="3210180" y="3020542"/>
              <a:ext cx="31502" cy="163709"/>
            </a:xfrm>
            <a:custGeom>
              <a:avLst/>
              <a:gdLst/>
              <a:ahLst/>
              <a:cxnLst/>
              <a:rect l="l" t="t" r="r" b="b"/>
              <a:pathLst>
                <a:path w="2104" h="10934" extrusionOk="0">
                  <a:moveTo>
                    <a:pt x="1" y="1"/>
                  </a:moveTo>
                  <a:lnTo>
                    <a:pt x="1" y="10933"/>
                  </a:lnTo>
                  <a:lnTo>
                    <a:pt x="2103" y="10933"/>
                  </a:lnTo>
                  <a:lnTo>
                    <a:pt x="2103" y="421"/>
                  </a:lnTo>
                  <a:lnTo>
                    <a:pt x="1746" y="421"/>
                  </a:lnTo>
                  <a:cubicBezTo>
                    <a:pt x="1136" y="379"/>
                    <a:pt x="548" y="232"/>
                    <a:pt x="1"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65"/>
            <p:cNvSpPr/>
            <p:nvPr/>
          </p:nvSpPr>
          <p:spPr>
            <a:xfrm>
              <a:off x="3236307" y="3026845"/>
              <a:ext cx="10720" cy="157406"/>
            </a:xfrm>
            <a:custGeom>
              <a:avLst/>
              <a:gdLst/>
              <a:ahLst/>
              <a:cxnLst/>
              <a:rect l="l" t="t" r="r" b="b"/>
              <a:pathLst>
                <a:path w="716" h="10513" extrusionOk="0">
                  <a:moveTo>
                    <a:pt x="1" y="0"/>
                  </a:moveTo>
                  <a:lnTo>
                    <a:pt x="1" y="10512"/>
                  </a:lnTo>
                  <a:lnTo>
                    <a:pt x="716" y="10512"/>
                  </a:lnTo>
                  <a:lnTo>
                    <a:pt x="716"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65"/>
            <p:cNvSpPr/>
            <p:nvPr/>
          </p:nvSpPr>
          <p:spPr>
            <a:xfrm>
              <a:off x="3224673" y="2973318"/>
              <a:ext cx="33688" cy="30080"/>
            </a:xfrm>
            <a:custGeom>
              <a:avLst/>
              <a:gdLst/>
              <a:ahLst/>
              <a:cxnLst/>
              <a:rect l="l" t="t" r="r" b="b"/>
              <a:pathLst>
                <a:path w="2250" h="2009" extrusionOk="0">
                  <a:moveTo>
                    <a:pt x="1135" y="1"/>
                  </a:moveTo>
                  <a:lnTo>
                    <a:pt x="0" y="1662"/>
                  </a:lnTo>
                  <a:cubicBezTo>
                    <a:pt x="336" y="1893"/>
                    <a:pt x="731" y="2009"/>
                    <a:pt x="1125" y="2009"/>
                  </a:cubicBezTo>
                  <a:cubicBezTo>
                    <a:pt x="1519" y="2009"/>
                    <a:pt x="1913" y="1893"/>
                    <a:pt x="2250" y="1662"/>
                  </a:cubicBezTo>
                  <a:lnTo>
                    <a:pt x="1135" y="1"/>
                  </a:ln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65"/>
            <p:cNvSpPr/>
            <p:nvPr/>
          </p:nvSpPr>
          <p:spPr>
            <a:xfrm>
              <a:off x="3255651" y="2935558"/>
              <a:ext cx="81720" cy="99477"/>
            </a:xfrm>
            <a:custGeom>
              <a:avLst/>
              <a:gdLst/>
              <a:ahLst/>
              <a:cxnLst/>
              <a:rect l="l" t="t" r="r" b="b"/>
              <a:pathLst>
                <a:path w="5458" h="6644" extrusionOk="0">
                  <a:moveTo>
                    <a:pt x="669" y="0"/>
                  </a:moveTo>
                  <a:cubicBezTo>
                    <a:pt x="183" y="0"/>
                    <a:pt x="1" y="771"/>
                    <a:pt x="559" y="925"/>
                  </a:cubicBezTo>
                  <a:cubicBezTo>
                    <a:pt x="2893" y="1598"/>
                    <a:pt x="4512" y="3742"/>
                    <a:pt x="4533" y="6181"/>
                  </a:cubicBezTo>
                  <a:cubicBezTo>
                    <a:pt x="4533" y="6433"/>
                    <a:pt x="4743" y="6644"/>
                    <a:pt x="4995" y="6644"/>
                  </a:cubicBezTo>
                  <a:cubicBezTo>
                    <a:pt x="5248" y="6644"/>
                    <a:pt x="5458" y="6433"/>
                    <a:pt x="5458" y="6181"/>
                  </a:cubicBezTo>
                  <a:cubicBezTo>
                    <a:pt x="5458" y="3322"/>
                    <a:pt x="3566" y="820"/>
                    <a:pt x="811" y="21"/>
                  </a:cubicBezTo>
                  <a:cubicBezTo>
                    <a:pt x="762" y="7"/>
                    <a:pt x="714"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65"/>
            <p:cNvSpPr/>
            <p:nvPr/>
          </p:nvSpPr>
          <p:spPr>
            <a:xfrm>
              <a:off x="3230752" y="2932399"/>
              <a:ext cx="25304" cy="13880"/>
            </a:xfrm>
            <a:custGeom>
              <a:avLst/>
              <a:gdLst/>
              <a:ahLst/>
              <a:cxnLst/>
              <a:rect l="l" t="t" r="r" b="b"/>
              <a:pathLst>
                <a:path w="1690" h="927" extrusionOk="0">
                  <a:moveTo>
                    <a:pt x="624" y="1"/>
                  </a:moveTo>
                  <a:cubicBezTo>
                    <a:pt x="0" y="1"/>
                    <a:pt x="14" y="926"/>
                    <a:pt x="625" y="926"/>
                  </a:cubicBezTo>
                  <a:cubicBezTo>
                    <a:pt x="631" y="926"/>
                    <a:pt x="638" y="926"/>
                    <a:pt x="645" y="926"/>
                  </a:cubicBezTo>
                  <a:lnTo>
                    <a:pt x="1045" y="926"/>
                  </a:lnTo>
                  <a:cubicBezTo>
                    <a:pt x="1052" y="926"/>
                    <a:pt x="1059" y="926"/>
                    <a:pt x="1065" y="926"/>
                  </a:cubicBezTo>
                  <a:cubicBezTo>
                    <a:pt x="1676" y="926"/>
                    <a:pt x="1690"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65"/>
            <p:cNvSpPr/>
            <p:nvPr/>
          </p:nvSpPr>
          <p:spPr>
            <a:xfrm>
              <a:off x="3374817" y="3024629"/>
              <a:ext cx="26142" cy="10091"/>
            </a:xfrm>
            <a:custGeom>
              <a:avLst/>
              <a:gdLst/>
              <a:ahLst/>
              <a:cxnLst/>
              <a:rect l="l" t="t" r="r" b="b"/>
              <a:pathLst>
                <a:path w="1746" h="674" extrusionOk="0">
                  <a:moveTo>
                    <a:pt x="463" y="1"/>
                  </a:moveTo>
                  <a:cubicBezTo>
                    <a:pt x="1" y="1"/>
                    <a:pt x="1" y="674"/>
                    <a:pt x="463" y="674"/>
                  </a:cubicBezTo>
                  <a:lnTo>
                    <a:pt x="1283" y="674"/>
                  </a:lnTo>
                  <a:cubicBezTo>
                    <a:pt x="1746" y="674"/>
                    <a:pt x="1746" y="1"/>
                    <a:pt x="128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65"/>
            <p:cNvSpPr/>
            <p:nvPr/>
          </p:nvSpPr>
          <p:spPr>
            <a:xfrm>
              <a:off x="3082075" y="3024629"/>
              <a:ext cx="26142" cy="10091"/>
            </a:xfrm>
            <a:custGeom>
              <a:avLst/>
              <a:gdLst/>
              <a:ahLst/>
              <a:cxnLst/>
              <a:rect l="l" t="t" r="r" b="b"/>
              <a:pathLst>
                <a:path w="1746" h="674" extrusionOk="0">
                  <a:moveTo>
                    <a:pt x="463" y="1"/>
                  </a:moveTo>
                  <a:cubicBezTo>
                    <a:pt x="0" y="1"/>
                    <a:pt x="0" y="674"/>
                    <a:pt x="463" y="674"/>
                  </a:cubicBezTo>
                  <a:lnTo>
                    <a:pt x="1283" y="674"/>
                  </a:lnTo>
                  <a:cubicBezTo>
                    <a:pt x="1745" y="674"/>
                    <a:pt x="1745" y="1"/>
                    <a:pt x="128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65"/>
            <p:cNvSpPr/>
            <p:nvPr/>
          </p:nvSpPr>
          <p:spPr>
            <a:xfrm>
              <a:off x="3355623" y="2948000"/>
              <a:ext cx="25528" cy="16844"/>
            </a:xfrm>
            <a:custGeom>
              <a:avLst/>
              <a:gdLst/>
              <a:ahLst/>
              <a:cxnLst/>
              <a:rect l="l" t="t" r="r" b="b"/>
              <a:pathLst>
                <a:path w="1705" h="1125" extrusionOk="0">
                  <a:moveTo>
                    <a:pt x="1209" y="1"/>
                  </a:moveTo>
                  <a:cubicBezTo>
                    <a:pt x="1153" y="1"/>
                    <a:pt x="1092" y="16"/>
                    <a:pt x="1030" y="52"/>
                  </a:cubicBezTo>
                  <a:lnTo>
                    <a:pt x="316" y="473"/>
                  </a:lnTo>
                  <a:cubicBezTo>
                    <a:pt x="0" y="641"/>
                    <a:pt x="126" y="1124"/>
                    <a:pt x="484" y="1124"/>
                  </a:cubicBezTo>
                  <a:cubicBezTo>
                    <a:pt x="547" y="1103"/>
                    <a:pt x="610" y="1103"/>
                    <a:pt x="673" y="1061"/>
                  </a:cubicBezTo>
                  <a:lnTo>
                    <a:pt x="1367" y="662"/>
                  </a:lnTo>
                  <a:cubicBezTo>
                    <a:pt x="1704" y="466"/>
                    <a:pt x="1516" y="1"/>
                    <a:pt x="1209"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65"/>
            <p:cNvSpPr/>
            <p:nvPr/>
          </p:nvSpPr>
          <p:spPr>
            <a:xfrm>
              <a:off x="3102213" y="3094371"/>
              <a:ext cx="25528" cy="16844"/>
            </a:xfrm>
            <a:custGeom>
              <a:avLst/>
              <a:gdLst/>
              <a:ahLst/>
              <a:cxnLst/>
              <a:rect l="l" t="t" r="r" b="b"/>
              <a:pathLst>
                <a:path w="1705" h="1125" extrusionOk="0">
                  <a:moveTo>
                    <a:pt x="1190" y="1"/>
                  </a:moveTo>
                  <a:cubicBezTo>
                    <a:pt x="1132" y="1"/>
                    <a:pt x="1072" y="17"/>
                    <a:pt x="1010" y="52"/>
                  </a:cubicBezTo>
                  <a:lnTo>
                    <a:pt x="316" y="473"/>
                  </a:lnTo>
                  <a:cubicBezTo>
                    <a:pt x="1" y="641"/>
                    <a:pt x="127" y="1125"/>
                    <a:pt x="484" y="1125"/>
                  </a:cubicBezTo>
                  <a:cubicBezTo>
                    <a:pt x="547" y="1104"/>
                    <a:pt x="610" y="1104"/>
                    <a:pt x="652" y="1062"/>
                  </a:cubicBezTo>
                  <a:lnTo>
                    <a:pt x="1367" y="662"/>
                  </a:lnTo>
                  <a:cubicBezTo>
                    <a:pt x="1705" y="467"/>
                    <a:pt x="1502" y="1"/>
                    <a:pt x="1190"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65"/>
            <p:cNvSpPr/>
            <p:nvPr/>
          </p:nvSpPr>
          <p:spPr>
            <a:xfrm>
              <a:off x="3305001" y="2892257"/>
              <a:ext cx="19629" cy="20976"/>
            </a:xfrm>
            <a:custGeom>
              <a:avLst/>
              <a:gdLst/>
              <a:ahLst/>
              <a:cxnLst/>
              <a:rect l="l" t="t" r="r" b="b"/>
              <a:pathLst>
                <a:path w="1311" h="1401" extrusionOk="0">
                  <a:moveTo>
                    <a:pt x="855" y="0"/>
                  </a:moveTo>
                  <a:cubicBezTo>
                    <a:pt x="747" y="0"/>
                    <a:pt x="637" y="53"/>
                    <a:pt x="564" y="180"/>
                  </a:cubicBezTo>
                  <a:lnTo>
                    <a:pt x="143" y="874"/>
                  </a:lnTo>
                  <a:cubicBezTo>
                    <a:pt x="1" y="1098"/>
                    <a:pt x="154" y="1400"/>
                    <a:pt x="412" y="1400"/>
                  </a:cubicBezTo>
                  <a:cubicBezTo>
                    <a:pt x="420" y="1400"/>
                    <a:pt x="429" y="1400"/>
                    <a:pt x="438" y="1399"/>
                  </a:cubicBezTo>
                  <a:cubicBezTo>
                    <a:pt x="564" y="1399"/>
                    <a:pt x="690" y="1336"/>
                    <a:pt x="753" y="1231"/>
                  </a:cubicBezTo>
                  <a:lnTo>
                    <a:pt x="1153" y="516"/>
                  </a:lnTo>
                  <a:cubicBezTo>
                    <a:pt x="1310" y="244"/>
                    <a:pt x="1086" y="0"/>
                    <a:pt x="855"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65"/>
            <p:cNvSpPr/>
            <p:nvPr/>
          </p:nvSpPr>
          <p:spPr>
            <a:xfrm>
              <a:off x="3236307" y="2871805"/>
              <a:ext cx="10406" cy="22833"/>
            </a:xfrm>
            <a:custGeom>
              <a:avLst/>
              <a:gdLst/>
              <a:ahLst/>
              <a:cxnLst/>
              <a:rect l="l" t="t" r="r" b="b"/>
              <a:pathLst>
                <a:path w="695" h="1525" extrusionOk="0">
                  <a:moveTo>
                    <a:pt x="348" y="1"/>
                  </a:moveTo>
                  <a:cubicBezTo>
                    <a:pt x="174" y="1"/>
                    <a:pt x="1" y="116"/>
                    <a:pt x="1" y="347"/>
                  </a:cubicBezTo>
                  <a:lnTo>
                    <a:pt x="1" y="1167"/>
                  </a:lnTo>
                  <a:cubicBezTo>
                    <a:pt x="1" y="1357"/>
                    <a:pt x="169" y="1525"/>
                    <a:pt x="358" y="1525"/>
                  </a:cubicBezTo>
                  <a:cubicBezTo>
                    <a:pt x="548" y="1525"/>
                    <a:pt x="695" y="1357"/>
                    <a:pt x="695" y="1167"/>
                  </a:cubicBezTo>
                  <a:lnTo>
                    <a:pt x="695" y="347"/>
                  </a:lnTo>
                  <a:cubicBezTo>
                    <a:pt x="695" y="116"/>
                    <a:pt x="521" y="1"/>
                    <a:pt x="348"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65"/>
            <p:cNvSpPr/>
            <p:nvPr/>
          </p:nvSpPr>
          <p:spPr>
            <a:xfrm>
              <a:off x="3158405" y="2892257"/>
              <a:ext cx="19689" cy="21276"/>
            </a:xfrm>
            <a:custGeom>
              <a:avLst/>
              <a:gdLst/>
              <a:ahLst/>
              <a:cxnLst/>
              <a:rect l="l" t="t" r="r" b="b"/>
              <a:pathLst>
                <a:path w="1315" h="1421" extrusionOk="0">
                  <a:moveTo>
                    <a:pt x="456" y="0"/>
                  </a:moveTo>
                  <a:cubicBezTo>
                    <a:pt x="224" y="0"/>
                    <a:pt x="0" y="244"/>
                    <a:pt x="158" y="516"/>
                  </a:cubicBezTo>
                  <a:lnTo>
                    <a:pt x="579" y="1231"/>
                  </a:lnTo>
                  <a:cubicBezTo>
                    <a:pt x="621" y="1336"/>
                    <a:pt x="747" y="1399"/>
                    <a:pt x="873" y="1399"/>
                  </a:cubicBezTo>
                  <a:lnTo>
                    <a:pt x="873" y="1420"/>
                  </a:lnTo>
                  <a:cubicBezTo>
                    <a:pt x="1146" y="1420"/>
                    <a:pt x="1314" y="1126"/>
                    <a:pt x="1188" y="895"/>
                  </a:cubicBezTo>
                  <a:lnTo>
                    <a:pt x="747" y="180"/>
                  </a:lnTo>
                  <a:cubicBezTo>
                    <a:pt x="673" y="53"/>
                    <a:pt x="564" y="0"/>
                    <a:pt x="456"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65"/>
            <p:cNvSpPr/>
            <p:nvPr/>
          </p:nvSpPr>
          <p:spPr>
            <a:xfrm>
              <a:off x="3101884" y="2948000"/>
              <a:ext cx="25528" cy="16844"/>
            </a:xfrm>
            <a:custGeom>
              <a:avLst/>
              <a:gdLst/>
              <a:ahLst/>
              <a:cxnLst/>
              <a:rect l="l" t="t" r="r" b="b"/>
              <a:pathLst>
                <a:path w="1705" h="1125" extrusionOk="0">
                  <a:moveTo>
                    <a:pt x="496" y="1"/>
                  </a:moveTo>
                  <a:cubicBezTo>
                    <a:pt x="188" y="1"/>
                    <a:pt x="0" y="466"/>
                    <a:pt x="338" y="662"/>
                  </a:cubicBezTo>
                  <a:lnTo>
                    <a:pt x="1053" y="1061"/>
                  </a:lnTo>
                  <a:cubicBezTo>
                    <a:pt x="1095" y="1103"/>
                    <a:pt x="1158" y="1103"/>
                    <a:pt x="1221" y="1124"/>
                  </a:cubicBezTo>
                  <a:cubicBezTo>
                    <a:pt x="1578" y="1124"/>
                    <a:pt x="1705" y="641"/>
                    <a:pt x="1389" y="473"/>
                  </a:cubicBezTo>
                  <a:lnTo>
                    <a:pt x="674" y="52"/>
                  </a:lnTo>
                  <a:cubicBezTo>
                    <a:pt x="612" y="16"/>
                    <a:pt x="552" y="1"/>
                    <a:pt x="49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65"/>
            <p:cNvSpPr/>
            <p:nvPr/>
          </p:nvSpPr>
          <p:spPr>
            <a:xfrm>
              <a:off x="3355278" y="3094371"/>
              <a:ext cx="25543" cy="16844"/>
            </a:xfrm>
            <a:custGeom>
              <a:avLst/>
              <a:gdLst/>
              <a:ahLst/>
              <a:cxnLst/>
              <a:rect l="l" t="t" r="r" b="b"/>
              <a:pathLst>
                <a:path w="1706" h="1125" extrusionOk="0">
                  <a:moveTo>
                    <a:pt x="516" y="1"/>
                  </a:moveTo>
                  <a:cubicBezTo>
                    <a:pt x="204" y="1"/>
                    <a:pt x="1" y="467"/>
                    <a:pt x="339" y="662"/>
                  </a:cubicBezTo>
                  <a:lnTo>
                    <a:pt x="1053" y="1062"/>
                  </a:lnTo>
                  <a:cubicBezTo>
                    <a:pt x="1116" y="1104"/>
                    <a:pt x="1158" y="1104"/>
                    <a:pt x="1222" y="1125"/>
                  </a:cubicBezTo>
                  <a:cubicBezTo>
                    <a:pt x="1579" y="1125"/>
                    <a:pt x="1705" y="641"/>
                    <a:pt x="1411" y="473"/>
                  </a:cubicBezTo>
                  <a:lnTo>
                    <a:pt x="696" y="52"/>
                  </a:lnTo>
                  <a:cubicBezTo>
                    <a:pt x="634" y="17"/>
                    <a:pt x="573" y="1"/>
                    <a:pt x="51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65"/>
            <p:cNvSpPr/>
            <p:nvPr/>
          </p:nvSpPr>
          <p:spPr>
            <a:xfrm>
              <a:off x="3223401" y="3230187"/>
              <a:ext cx="36533" cy="21426"/>
            </a:xfrm>
            <a:custGeom>
              <a:avLst/>
              <a:gdLst/>
              <a:ahLst/>
              <a:cxnLst/>
              <a:rect l="l" t="t" r="r" b="b"/>
              <a:pathLst>
                <a:path w="2440" h="1431" extrusionOk="0">
                  <a:moveTo>
                    <a:pt x="1" y="1"/>
                  </a:moveTo>
                  <a:lnTo>
                    <a:pt x="1" y="569"/>
                  </a:lnTo>
                  <a:cubicBezTo>
                    <a:pt x="1" y="1031"/>
                    <a:pt x="379" y="1431"/>
                    <a:pt x="863" y="1431"/>
                  </a:cubicBezTo>
                  <a:lnTo>
                    <a:pt x="1578" y="1431"/>
                  </a:lnTo>
                  <a:cubicBezTo>
                    <a:pt x="2040" y="1431"/>
                    <a:pt x="2440" y="1031"/>
                    <a:pt x="2440" y="569"/>
                  </a:cubicBezTo>
                  <a:lnTo>
                    <a:pt x="2440" y="1"/>
                  </a:lnTo>
                  <a:cubicBezTo>
                    <a:pt x="2208" y="43"/>
                    <a:pt x="1977" y="85"/>
                    <a:pt x="1746" y="85"/>
                  </a:cubicBezTo>
                  <a:lnTo>
                    <a:pt x="674" y="85"/>
                  </a:lnTo>
                  <a:cubicBezTo>
                    <a:pt x="442" y="85"/>
                    <a:pt x="211" y="43"/>
                    <a:pt x="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65"/>
            <p:cNvSpPr/>
            <p:nvPr/>
          </p:nvSpPr>
          <p:spPr>
            <a:xfrm>
              <a:off x="3188470" y="3173531"/>
              <a:ext cx="106095" cy="61088"/>
            </a:xfrm>
            <a:custGeom>
              <a:avLst/>
              <a:gdLst/>
              <a:ahLst/>
              <a:cxnLst/>
              <a:rect l="l" t="t" r="r" b="b"/>
              <a:pathLst>
                <a:path w="7086" h="4080" extrusionOk="0">
                  <a:moveTo>
                    <a:pt x="0" y="0"/>
                  </a:moveTo>
                  <a:lnTo>
                    <a:pt x="0" y="1073"/>
                  </a:lnTo>
                  <a:lnTo>
                    <a:pt x="0" y="1178"/>
                  </a:lnTo>
                  <a:cubicBezTo>
                    <a:pt x="0" y="1325"/>
                    <a:pt x="21" y="1472"/>
                    <a:pt x="63" y="1640"/>
                  </a:cubicBezTo>
                  <a:cubicBezTo>
                    <a:pt x="84" y="1788"/>
                    <a:pt x="126" y="1956"/>
                    <a:pt x="189" y="2103"/>
                  </a:cubicBezTo>
                  <a:cubicBezTo>
                    <a:pt x="610" y="3301"/>
                    <a:pt x="1745" y="4079"/>
                    <a:pt x="3007" y="4079"/>
                  </a:cubicBezTo>
                  <a:lnTo>
                    <a:pt x="4079" y="4079"/>
                  </a:lnTo>
                  <a:cubicBezTo>
                    <a:pt x="5340" y="4079"/>
                    <a:pt x="6476" y="3301"/>
                    <a:pt x="6896" y="2103"/>
                  </a:cubicBezTo>
                  <a:cubicBezTo>
                    <a:pt x="6959" y="1956"/>
                    <a:pt x="7001" y="1788"/>
                    <a:pt x="7022" y="1640"/>
                  </a:cubicBezTo>
                  <a:cubicBezTo>
                    <a:pt x="7064" y="1472"/>
                    <a:pt x="7085" y="1325"/>
                    <a:pt x="7085" y="1178"/>
                  </a:cubicBezTo>
                  <a:lnTo>
                    <a:pt x="7085" y="1073"/>
                  </a:lnTo>
                  <a:lnTo>
                    <a:pt x="7085"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65"/>
            <p:cNvSpPr/>
            <p:nvPr/>
          </p:nvSpPr>
          <p:spPr>
            <a:xfrm>
              <a:off x="3188470" y="3191153"/>
              <a:ext cx="106095" cy="13865"/>
            </a:xfrm>
            <a:custGeom>
              <a:avLst/>
              <a:gdLst/>
              <a:ahLst/>
              <a:cxnLst/>
              <a:rect l="l" t="t" r="r" b="b"/>
              <a:pathLst>
                <a:path w="7086" h="926" extrusionOk="0">
                  <a:moveTo>
                    <a:pt x="0" y="1"/>
                  </a:moveTo>
                  <a:cubicBezTo>
                    <a:pt x="0" y="148"/>
                    <a:pt x="21" y="295"/>
                    <a:pt x="63" y="463"/>
                  </a:cubicBezTo>
                  <a:cubicBezTo>
                    <a:pt x="84" y="611"/>
                    <a:pt x="126" y="779"/>
                    <a:pt x="189" y="926"/>
                  </a:cubicBezTo>
                  <a:lnTo>
                    <a:pt x="6896" y="926"/>
                  </a:lnTo>
                  <a:cubicBezTo>
                    <a:pt x="6959" y="779"/>
                    <a:pt x="7001" y="611"/>
                    <a:pt x="7022" y="463"/>
                  </a:cubicBezTo>
                  <a:cubicBezTo>
                    <a:pt x="7064" y="295"/>
                    <a:pt x="7085" y="148"/>
                    <a:pt x="708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3" name="Google Shape;10073;p65"/>
          <p:cNvGrpSpPr/>
          <p:nvPr/>
        </p:nvGrpSpPr>
        <p:grpSpPr>
          <a:xfrm>
            <a:off x="2594780" y="1516494"/>
            <a:ext cx="410187" cy="324244"/>
            <a:chOff x="2594780" y="1516494"/>
            <a:chExt cx="410187" cy="324244"/>
          </a:xfrm>
        </p:grpSpPr>
        <p:sp>
          <p:nvSpPr>
            <p:cNvPr id="10074" name="Google Shape;10074;p65"/>
            <p:cNvSpPr/>
            <p:nvPr/>
          </p:nvSpPr>
          <p:spPr>
            <a:xfrm>
              <a:off x="2594780" y="1641455"/>
              <a:ext cx="241776" cy="199284"/>
            </a:xfrm>
            <a:custGeom>
              <a:avLst/>
              <a:gdLst/>
              <a:ahLst/>
              <a:cxnLst/>
              <a:rect l="l" t="t" r="r" b="b"/>
              <a:pathLst>
                <a:path w="16148" h="13310" extrusionOk="0">
                  <a:moveTo>
                    <a:pt x="8494" y="1"/>
                  </a:moveTo>
                  <a:lnTo>
                    <a:pt x="442" y="8053"/>
                  </a:lnTo>
                  <a:cubicBezTo>
                    <a:pt x="0" y="8474"/>
                    <a:pt x="0" y="9167"/>
                    <a:pt x="442" y="9588"/>
                  </a:cubicBezTo>
                  <a:lnTo>
                    <a:pt x="3680" y="12826"/>
                  </a:lnTo>
                  <a:cubicBezTo>
                    <a:pt x="3974" y="13141"/>
                    <a:pt x="4394" y="13309"/>
                    <a:pt x="4815" y="13309"/>
                  </a:cubicBezTo>
                  <a:lnTo>
                    <a:pt x="9819" y="13309"/>
                  </a:lnTo>
                  <a:cubicBezTo>
                    <a:pt x="10239" y="13309"/>
                    <a:pt x="10660" y="13141"/>
                    <a:pt x="10975" y="12826"/>
                  </a:cubicBezTo>
                  <a:lnTo>
                    <a:pt x="16147" y="7654"/>
                  </a:lnTo>
                  <a:lnTo>
                    <a:pt x="8494" y="1"/>
                  </a:ln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75" name="Google Shape;10075;p65"/>
            <p:cNvSpPr/>
            <p:nvPr/>
          </p:nvSpPr>
          <p:spPr>
            <a:xfrm>
              <a:off x="2632556" y="1738731"/>
              <a:ext cx="204000" cy="102008"/>
            </a:xfrm>
            <a:custGeom>
              <a:avLst/>
              <a:gdLst/>
              <a:ahLst/>
              <a:cxnLst/>
              <a:rect l="l" t="t" r="r" b="b"/>
              <a:pathLst>
                <a:path w="13625" h="6813" extrusionOk="0">
                  <a:moveTo>
                    <a:pt x="12468" y="0"/>
                  </a:moveTo>
                  <a:lnTo>
                    <a:pt x="8263" y="4226"/>
                  </a:lnTo>
                  <a:cubicBezTo>
                    <a:pt x="7653" y="4836"/>
                    <a:pt x="6812" y="5193"/>
                    <a:pt x="5971" y="5193"/>
                  </a:cubicBezTo>
                  <a:lnTo>
                    <a:pt x="0" y="5193"/>
                  </a:lnTo>
                  <a:lnTo>
                    <a:pt x="1157" y="6329"/>
                  </a:lnTo>
                  <a:cubicBezTo>
                    <a:pt x="1451" y="6644"/>
                    <a:pt x="1871" y="6812"/>
                    <a:pt x="2292" y="6812"/>
                  </a:cubicBezTo>
                  <a:lnTo>
                    <a:pt x="7296" y="6812"/>
                  </a:lnTo>
                  <a:cubicBezTo>
                    <a:pt x="7716" y="6812"/>
                    <a:pt x="8137" y="6644"/>
                    <a:pt x="8452" y="6329"/>
                  </a:cubicBezTo>
                  <a:lnTo>
                    <a:pt x="13624" y="1157"/>
                  </a:lnTo>
                  <a:lnTo>
                    <a:pt x="12468" y="0"/>
                  </a:ln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76" name="Google Shape;10076;p65"/>
            <p:cNvSpPr/>
            <p:nvPr/>
          </p:nvSpPr>
          <p:spPr>
            <a:xfrm>
              <a:off x="2721957" y="1516494"/>
              <a:ext cx="241132" cy="239560"/>
            </a:xfrm>
            <a:custGeom>
              <a:avLst/>
              <a:gdLst/>
              <a:ahLst/>
              <a:cxnLst/>
              <a:rect l="l" t="t" r="r" b="b"/>
              <a:pathLst>
                <a:path w="16105" h="16000" extrusionOk="0">
                  <a:moveTo>
                    <a:pt x="8778" y="0"/>
                  </a:moveTo>
                  <a:cubicBezTo>
                    <a:pt x="8499" y="0"/>
                    <a:pt x="8221" y="105"/>
                    <a:pt x="8010" y="315"/>
                  </a:cubicBezTo>
                  <a:lnTo>
                    <a:pt x="0" y="8347"/>
                  </a:lnTo>
                  <a:lnTo>
                    <a:pt x="7653" y="16000"/>
                  </a:lnTo>
                  <a:lnTo>
                    <a:pt x="15663" y="7989"/>
                  </a:lnTo>
                  <a:cubicBezTo>
                    <a:pt x="16084" y="7569"/>
                    <a:pt x="16105" y="6875"/>
                    <a:pt x="15684" y="6455"/>
                  </a:cubicBezTo>
                  <a:lnTo>
                    <a:pt x="9545" y="315"/>
                  </a:lnTo>
                  <a:cubicBezTo>
                    <a:pt x="9335" y="105"/>
                    <a:pt x="9056" y="0"/>
                    <a:pt x="8778"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77" name="Google Shape;10077;p65"/>
            <p:cNvSpPr/>
            <p:nvPr/>
          </p:nvSpPr>
          <p:spPr>
            <a:xfrm>
              <a:off x="2881234" y="1828446"/>
              <a:ext cx="40306" cy="12292"/>
            </a:xfrm>
            <a:custGeom>
              <a:avLst/>
              <a:gdLst/>
              <a:ahLst/>
              <a:cxnLst/>
              <a:rect l="l" t="t" r="r" b="b"/>
              <a:pathLst>
                <a:path w="2692" h="821" extrusionOk="0">
                  <a:moveTo>
                    <a:pt x="526" y="0"/>
                  </a:moveTo>
                  <a:cubicBezTo>
                    <a:pt x="1" y="0"/>
                    <a:pt x="1" y="820"/>
                    <a:pt x="526" y="820"/>
                  </a:cubicBezTo>
                  <a:lnTo>
                    <a:pt x="2166" y="820"/>
                  </a:lnTo>
                  <a:cubicBezTo>
                    <a:pt x="2692" y="820"/>
                    <a:pt x="2692" y="0"/>
                    <a:pt x="2166"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78" name="Google Shape;10078;p65"/>
            <p:cNvSpPr/>
            <p:nvPr/>
          </p:nvSpPr>
          <p:spPr>
            <a:xfrm>
              <a:off x="2735177" y="1828446"/>
              <a:ext cx="89101" cy="12292"/>
            </a:xfrm>
            <a:custGeom>
              <a:avLst/>
              <a:gdLst/>
              <a:ahLst/>
              <a:cxnLst/>
              <a:rect l="l" t="t" r="r" b="b"/>
              <a:pathLst>
                <a:path w="5951" h="821" extrusionOk="0">
                  <a:moveTo>
                    <a:pt x="547" y="0"/>
                  </a:moveTo>
                  <a:cubicBezTo>
                    <a:pt x="0" y="0"/>
                    <a:pt x="0" y="820"/>
                    <a:pt x="547" y="820"/>
                  </a:cubicBezTo>
                  <a:lnTo>
                    <a:pt x="5424" y="820"/>
                  </a:lnTo>
                  <a:cubicBezTo>
                    <a:pt x="5950" y="820"/>
                    <a:pt x="5950" y="0"/>
                    <a:pt x="5424"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79" name="Google Shape;10079;p65"/>
            <p:cNvSpPr/>
            <p:nvPr/>
          </p:nvSpPr>
          <p:spPr>
            <a:xfrm>
              <a:off x="2832439" y="1828446"/>
              <a:ext cx="14179" cy="12203"/>
            </a:xfrm>
            <a:custGeom>
              <a:avLst/>
              <a:gdLst/>
              <a:ahLst/>
              <a:cxnLst/>
              <a:rect l="l" t="t" r="r" b="b"/>
              <a:pathLst>
                <a:path w="947" h="815" extrusionOk="0">
                  <a:moveTo>
                    <a:pt x="547" y="0"/>
                  </a:moveTo>
                  <a:cubicBezTo>
                    <a:pt x="190" y="0"/>
                    <a:pt x="1" y="442"/>
                    <a:pt x="253" y="694"/>
                  </a:cubicBezTo>
                  <a:cubicBezTo>
                    <a:pt x="336" y="777"/>
                    <a:pt x="440" y="815"/>
                    <a:pt x="542" y="815"/>
                  </a:cubicBezTo>
                  <a:cubicBezTo>
                    <a:pt x="749" y="815"/>
                    <a:pt x="947" y="660"/>
                    <a:pt x="947" y="421"/>
                  </a:cubicBezTo>
                  <a:cubicBezTo>
                    <a:pt x="947" y="190"/>
                    <a:pt x="758" y="0"/>
                    <a:pt x="547"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80" name="Google Shape;10080;p65"/>
            <p:cNvSpPr/>
            <p:nvPr/>
          </p:nvSpPr>
          <p:spPr>
            <a:xfrm>
              <a:off x="2990773" y="1828446"/>
              <a:ext cx="14194" cy="12203"/>
            </a:xfrm>
            <a:custGeom>
              <a:avLst/>
              <a:gdLst/>
              <a:ahLst/>
              <a:cxnLst/>
              <a:rect l="l" t="t" r="r" b="b"/>
              <a:pathLst>
                <a:path w="948" h="815" extrusionOk="0">
                  <a:moveTo>
                    <a:pt x="548" y="0"/>
                  </a:moveTo>
                  <a:cubicBezTo>
                    <a:pt x="190" y="0"/>
                    <a:pt x="1" y="442"/>
                    <a:pt x="253" y="694"/>
                  </a:cubicBezTo>
                  <a:cubicBezTo>
                    <a:pt x="343" y="777"/>
                    <a:pt x="450" y="815"/>
                    <a:pt x="551" y="815"/>
                  </a:cubicBezTo>
                  <a:cubicBezTo>
                    <a:pt x="758" y="815"/>
                    <a:pt x="947" y="660"/>
                    <a:pt x="947" y="421"/>
                  </a:cubicBezTo>
                  <a:cubicBezTo>
                    <a:pt x="947" y="190"/>
                    <a:pt x="779" y="0"/>
                    <a:pt x="548"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81" name="Google Shape;10081;p65"/>
            <p:cNvSpPr/>
            <p:nvPr/>
          </p:nvSpPr>
          <p:spPr>
            <a:xfrm>
              <a:off x="2928143" y="1828446"/>
              <a:ext cx="45022" cy="12292"/>
            </a:xfrm>
            <a:custGeom>
              <a:avLst/>
              <a:gdLst/>
              <a:ahLst/>
              <a:cxnLst/>
              <a:rect l="l" t="t" r="r" b="b"/>
              <a:pathLst>
                <a:path w="3007" h="821" extrusionOk="0">
                  <a:moveTo>
                    <a:pt x="547" y="0"/>
                  </a:moveTo>
                  <a:cubicBezTo>
                    <a:pt x="0" y="0"/>
                    <a:pt x="0" y="820"/>
                    <a:pt x="547" y="820"/>
                  </a:cubicBezTo>
                  <a:lnTo>
                    <a:pt x="2460" y="820"/>
                  </a:lnTo>
                  <a:cubicBezTo>
                    <a:pt x="3007" y="820"/>
                    <a:pt x="3007" y="0"/>
                    <a:pt x="2460"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0082" name="Google Shape;10082;p65"/>
          <p:cNvGrpSpPr/>
          <p:nvPr/>
        </p:nvGrpSpPr>
        <p:grpSpPr>
          <a:xfrm>
            <a:off x="1742965" y="1502959"/>
            <a:ext cx="333692" cy="333363"/>
            <a:chOff x="1742965" y="1502959"/>
            <a:chExt cx="333692" cy="333363"/>
          </a:xfrm>
        </p:grpSpPr>
        <p:sp>
          <p:nvSpPr>
            <p:cNvPr id="10083" name="Google Shape;10083;p65"/>
            <p:cNvSpPr/>
            <p:nvPr/>
          </p:nvSpPr>
          <p:spPr>
            <a:xfrm>
              <a:off x="1742965" y="1502959"/>
              <a:ext cx="333692" cy="333363"/>
            </a:xfrm>
            <a:custGeom>
              <a:avLst/>
              <a:gdLst/>
              <a:ahLst/>
              <a:cxnLst/>
              <a:rect l="l" t="t" r="r" b="b"/>
              <a:pathLst>
                <a:path w="22287" h="22265" extrusionOk="0">
                  <a:moveTo>
                    <a:pt x="11143" y="0"/>
                  </a:moveTo>
                  <a:cubicBezTo>
                    <a:pt x="4983" y="0"/>
                    <a:pt x="1" y="4121"/>
                    <a:pt x="1" y="9188"/>
                  </a:cubicBezTo>
                  <a:cubicBezTo>
                    <a:pt x="1" y="13708"/>
                    <a:pt x="3974" y="17450"/>
                    <a:pt x="9209" y="18207"/>
                  </a:cubicBezTo>
                  <a:cubicBezTo>
                    <a:pt x="9335" y="19700"/>
                    <a:pt x="8831" y="21151"/>
                    <a:pt x="7843" y="22265"/>
                  </a:cubicBezTo>
                  <a:cubicBezTo>
                    <a:pt x="10324" y="22265"/>
                    <a:pt x="12468" y="20604"/>
                    <a:pt x="13099" y="18207"/>
                  </a:cubicBezTo>
                  <a:cubicBezTo>
                    <a:pt x="18313" y="17450"/>
                    <a:pt x="22286" y="13687"/>
                    <a:pt x="22286" y="9188"/>
                  </a:cubicBezTo>
                  <a:cubicBezTo>
                    <a:pt x="22265" y="4121"/>
                    <a:pt x="17283" y="0"/>
                    <a:pt x="11143"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84" name="Google Shape;10084;p65"/>
            <p:cNvSpPr/>
            <p:nvPr/>
          </p:nvSpPr>
          <p:spPr>
            <a:xfrm>
              <a:off x="1854719" y="162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85" name="Google Shape;10085;p65"/>
            <p:cNvSpPr/>
            <p:nvPr/>
          </p:nvSpPr>
          <p:spPr>
            <a:xfrm>
              <a:off x="1898783" y="162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86" name="Google Shape;10086;p65"/>
            <p:cNvSpPr/>
            <p:nvPr/>
          </p:nvSpPr>
          <p:spPr>
            <a:xfrm>
              <a:off x="1942863" y="162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0087" name="Google Shape;10087;p65"/>
          <p:cNvGrpSpPr/>
          <p:nvPr/>
        </p:nvGrpSpPr>
        <p:grpSpPr>
          <a:xfrm>
            <a:off x="3051531" y="1516809"/>
            <a:ext cx="390034" cy="296545"/>
            <a:chOff x="3051531" y="1516809"/>
            <a:chExt cx="390034" cy="296545"/>
          </a:xfrm>
        </p:grpSpPr>
        <p:sp>
          <p:nvSpPr>
            <p:cNvPr id="10088" name="Google Shape;10088;p65"/>
            <p:cNvSpPr/>
            <p:nvPr/>
          </p:nvSpPr>
          <p:spPr>
            <a:xfrm>
              <a:off x="3051531" y="1516809"/>
              <a:ext cx="389719" cy="296545"/>
            </a:xfrm>
            <a:custGeom>
              <a:avLst/>
              <a:gdLst/>
              <a:ahLst/>
              <a:cxnLst/>
              <a:rect l="l" t="t" r="r" b="b"/>
              <a:pathLst>
                <a:path w="26029" h="19806" extrusionOk="0">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89" name="Google Shape;10089;p65"/>
            <p:cNvSpPr/>
            <p:nvPr/>
          </p:nvSpPr>
          <p:spPr>
            <a:xfrm>
              <a:off x="3051531" y="1744391"/>
              <a:ext cx="389719" cy="68963"/>
            </a:xfrm>
            <a:custGeom>
              <a:avLst/>
              <a:gdLst/>
              <a:ahLst/>
              <a:cxnLst/>
              <a:rect l="l" t="t" r="r" b="b"/>
              <a:pathLst>
                <a:path w="26029" h="4606" extrusionOk="0">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0" name="Google Shape;10090;p65"/>
            <p:cNvSpPr/>
            <p:nvPr/>
          </p:nvSpPr>
          <p:spPr>
            <a:xfrm>
              <a:off x="3051531" y="1753838"/>
              <a:ext cx="389719" cy="59516"/>
            </a:xfrm>
            <a:custGeom>
              <a:avLst/>
              <a:gdLst/>
              <a:ahLst/>
              <a:cxnLst/>
              <a:rect l="l" t="t" r="r" b="b"/>
              <a:pathLst>
                <a:path w="26029" h="3975" extrusionOk="0">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1" name="Google Shape;10091;p65"/>
            <p:cNvSpPr/>
            <p:nvPr/>
          </p:nvSpPr>
          <p:spPr>
            <a:xfrm>
              <a:off x="3051846" y="1516809"/>
              <a:ext cx="389405" cy="65804"/>
            </a:xfrm>
            <a:custGeom>
              <a:avLst/>
              <a:gdLst/>
              <a:ahLst/>
              <a:cxnLst/>
              <a:rect l="l" t="t" r="r" b="b"/>
              <a:pathLst>
                <a:path w="26008" h="4395" extrusionOk="0">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2" name="Google Shape;10092;p65"/>
            <p:cNvSpPr/>
            <p:nvPr/>
          </p:nvSpPr>
          <p:spPr>
            <a:xfrm>
              <a:off x="3051846" y="1516809"/>
              <a:ext cx="389719" cy="56356"/>
            </a:xfrm>
            <a:custGeom>
              <a:avLst/>
              <a:gdLst/>
              <a:ahLst/>
              <a:cxnLst/>
              <a:rect l="l" t="t" r="r" b="b"/>
              <a:pathLst>
                <a:path w="26029" h="3764" extrusionOk="0">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3" name="Google Shape;10093;p65"/>
            <p:cNvSpPr/>
            <p:nvPr/>
          </p:nvSpPr>
          <p:spPr>
            <a:xfrm>
              <a:off x="3077973" y="1539148"/>
              <a:ext cx="15751" cy="11978"/>
            </a:xfrm>
            <a:custGeom>
              <a:avLst/>
              <a:gdLst/>
              <a:ahLst/>
              <a:cxnLst/>
              <a:rect l="l" t="t" r="r" b="b"/>
              <a:pathLst>
                <a:path w="1052" h="800" extrusionOk="0">
                  <a:moveTo>
                    <a:pt x="526" y="1"/>
                  </a:moveTo>
                  <a:cubicBezTo>
                    <a:pt x="1" y="1"/>
                    <a:pt x="1" y="779"/>
                    <a:pt x="526" y="800"/>
                  </a:cubicBezTo>
                  <a:cubicBezTo>
                    <a:pt x="1052" y="779"/>
                    <a:pt x="1052" y="1"/>
                    <a:pt x="526"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4" name="Google Shape;10094;p65"/>
            <p:cNvSpPr/>
            <p:nvPr/>
          </p:nvSpPr>
          <p:spPr>
            <a:xfrm>
              <a:off x="3100012" y="1539148"/>
              <a:ext cx="15751" cy="11978"/>
            </a:xfrm>
            <a:custGeom>
              <a:avLst/>
              <a:gdLst/>
              <a:ahLst/>
              <a:cxnLst/>
              <a:rect l="l" t="t" r="r" b="b"/>
              <a:pathLst>
                <a:path w="1052" h="800" extrusionOk="0">
                  <a:moveTo>
                    <a:pt x="526" y="1"/>
                  </a:moveTo>
                  <a:cubicBezTo>
                    <a:pt x="0" y="1"/>
                    <a:pt x="0" y="779"/>
                    <a:pt x="526" y="800"/>
                  </a:cubicBezTo>
                  <a:cubicBezTo>
                    <a:pt x="1052" y="779"/>
                    <a:pt x="1052" y="1"/>
                    <a:pt x="526"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5" name="Google Shape;10095;p65"/>
            <p:cNvSpPr/>
            <p:nvPr/>
          </p:nvSpPr>
          <p:spPr>
            <a:xfrm>
              <a:off x="3121737" y="1539148"/>
              <a:ext cx="15751" cy="11978"/>
            </a:xfrm>
            <a:custGeom>
              <a:avLst/>
              <a:gdLst/>
              <a:ahLst/>
              <a:cxnLst/>
              <a:rect l="l" t="t" r="r" b="b"/>
              <a:pathLst>
                <a:path w="1052" h="800" extrusionOk="0">
                  <a:moveTo>
                    <a:pt x="526" y="1"/>
                  </a:moveTo>
                  <a:cubicBezTo>
                    <a:pt x="0" y="1"/>
                    <a:pt x="0" y="800"/>
                    <a:pt x="526" y="800"/>
                  </a:cubicBezTo>
                  <a:cubicBezTo>
                    <a:pt x="1051" y="800"/>
                    <a:pt x="1051" y="1"/>
                    <a:pt x="52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6" name="Google Shape;10096;p65"/>
            <p:cNvSpPr/>
            <p:nvPr/>
          </p:nvSpPr>
          <p:spPr>
            <a:xfrm>
              <a:off x="3336727" y="1539148"/>
              <a:ext cx="81226" cy="11978"/>
            </a:xfrm>
            <a:custGeom>
              <a:avLst/>
              <a:gdLst/>
              <a:ahLst/>
              <a:cxnLst/>
              <a:rect l="l" t="t" r="r" b="b"/>
              <a:pathLst>
                <a:path w="5425" h="800" extrusionOk="0">
                  <a:moveTo>
                    <a:pt x="526" y="1"/>
                  </a:moveTo>
                  <a:cubicBezTo>
                    <a:pt x="1" y="1"/>
                    <a:pt x="1" y="800"/>
                    <a:pt x="526" y="800"/>
                  </a:cubicBezTo>
                  <a:lnTo>
                    <a:pt x="4899" y="800"/>
                  </a:lnTo>
                  <a:cubicBezTo>
                    <a:pt x="5425" y="779"/>
                    <a:pt x="5425" y="1"/>
                    <a:pt x="489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7" name="Google Shape;10097;p65"/>
            <p:cNvSpPr/>
            <p:nvPr/>
          </p:nvSpPr>
          <p:spPr>
            <a:xfrm>
              <a:off x="3301153" y="1539148"/>
              <a:ext cx="30244" cy="11978"/>
            </a:xfrm>
            <a:custGeom>
              <a:avLst/>
              <a:gdLst/>
              <a:ahLst/>
              <a:cxnLst/>
              <a:rect l="l" t="t" r="r" b="b"/>
              <a:pathLst>
                <a:path w="2020" h="800" extrusionOk="0">
                  <a:moveTo>
                    <a:pt x="527" y="1"/>
                  </a:moveTo>
                  <a:cubicBezTo>
                    <a:pt x="1" y="1"/>
                    <a:pt x="1" y="800"/>
                    <a:pt x="527" y="800"/>
                  </a:cubicBezTo>
                  <a:lnTo>
                    <a:pt x="1494" y="800"/>
                  </a:lnTo>
                  <a:cubicBezTo>
                    <a:pt x="2019" y="779"/>
                    <a:pt x="2019" y="1"/>
                    <a:pt x="149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8" name="Google Shape;10098;p65"/>
            <p:cNvSpPr/>
            <p:nvPr/>
          </p:nvSpPr>
          <p:spPr>
            <a:xfrm>
              <a:off x="3170832" y="1608096"/>
              <a:ext cx="151432" cy="107667"/>
            </a:xfrm>
            <a:custGeom>
              <a:avLst/>
              <a:gdLst/>
              <a:ahLst/>
              <a:cxnLst/>
              <a:rect l="l" t="t" r="r" b="b"/>
              <a:pathLst>
                <a:path w="10114" h="7191" extrusionOk="0">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099" name="Google Shape;10099;p65"/>
            <p:cNvSpPr/>
            <p:nvPr/>
          </p:nvSpPr>
          <p:spPr>
            <a:xfrm>
              <a:off x="3170832" y="1608096"/>
              <a:ext cx="151432" cy="44079"/>
            </a:xfrm>
            <a:custGeom>
              <a:avLst/>
              <a:gdLst/>
              <a:ahLst/>
              <a:cxnLst/>
              <a:rect l="l" t="t" r="r" b="b"/>
              <a:pathLst>
                <a:path w="10114" h="2944" extrusionOk="0">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00" name="Google Shape;10100;p65"/>
            <p:cNvSpPr/>
            <p:nvPr/>
          </p:nvSpPr>
          <p:spPr>
            <a:xfrm>
              <a:off x="3227503" y="1642084"/>
              <a:ext cx="41878" cy="40007"/>
            </a:xfrm>
            <a:custGeom>
              <a:avLst/>
              <a:gdLst/>
              <a:ahLst/>
              <a:cxnLst/>
              <a:rect l="l" t="t" r="r" b="b"/>
              <a:pathLst>
                <a:path w="2797" h="2672" extrusionOk="0">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01" name="Google Shape;10101;p65"/>
            <p:cNvSpPr/>
            <p:nvPr/>
          </p:nvSpPr>
          <p:spPr>
            <a:xfrm>
              <a:off x="3087106" y="1776177"/>
              <a:ext cx="160865" cy="11679"/>
            </a:xfrm>
            <a:custGeom>
              <a:avLst/>
              <a:gdLst/>
              <a:ahLst/>
              <a:cxnLst/>
              <a:rect l="l" t="t" r="r" b="b"/>
              <a:pathLst>
                <a:path w="10744" h="780" extrusionOk="0">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02" name="Google Shape;10102;p65"/>
            <p:cNvSpPr/>
            <p:nvPr/>
          </p:nvSpPr>
          <p:spPr>
            <a:xfrm>
              <a:off x="3362540" y="1775563"/>
              <a:ext cx="46295" cy="11978"/>
            </a:xfrm>
            <a:custGeom>
              <a:avLst/>
              <a:gdLst/>
              <a:ahLst/>
              <a:cxnLst/>
              <a:rect l="l" t="t" r="r" b="b"/>
              <a:pathLst>
                <a:path w="3092" h="800" extrusionOk="0">
                  <a:moveTo>
                    <a:pt x="526" y="0"/>
                  </a:moveTo>
                  <a:cubicBezTo>
                    <a:pt x="1" y="0"/>
                    <a:pt x="1" y="799"/>
                    <a:pt x="526" y="799"/>
                  </a:cubicBezTo>
                  <a:lnTo>
                    <a:pt x="2566" y="799"/>
                  </a:lnTo>
                  <a:cubicBezTo>
                    <a:pt x="3091" y="799"/>
                    <a:pt x="3091" y="0"/>
                    <a:pt x="2566"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0103" name="Google Shape;10103;p65"/>
          <p:cNvGrpSpPr/>
          <p:nvPr/>
        </p:nvGrpSpPr>
        <p:grpSpPr>
          <a:xfrm>
            <a:off x="3514900" y="1489020"/>
            <a:ext cx="354145" cy="351869"/>
            <a:chOff x="3514900" y="1489020"/>
            <a:chExt cx="354145" cy="351869"/>
          </a:xfrm>
        </p:grpSpPr>
        <p:sp>
          <p:nvSpPr>
            <p:cNvPr id="10104" name="Google Shape;10104;p65"/>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05" name="Google Shape;10105;p65"/>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06" name="Google Shape;10106;p65"/>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07" name="Google Shape;10107;p65"/>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08" name="Google Shape;10108;p65"/>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09" name="Google Shape;10109;p65"/>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0" name="Google Shape;10110;p65"/>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1" name="Google Shape;10111;p65"/>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2" name="Google Shape;10112;p65"/>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3" name="Google Shape;10113;p65"/>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4" name="Google Shape;10114;p65"/>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5" name="Google Shape;10115;p65"/>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6" name="Google Shape;10116;p65"/>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7" name="Google Shape;10117;p65"/>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8" name="Google Shape;10118;p65"/>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19" name="Google Shape;10119;p65"/>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20" name="Google Shape;10120;p65"/>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21" name="Google Shape;10121;p65"/>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22" name="Google Shape;10122;p65"/>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23" name="Google Shape;10123;p65"/>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24" name="Google Shape;10124;p65"/>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25" name="Google Shape;10125;p65"/>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0126" name="Google Shape;10126;p65"/>
          <p:cNvGrpSpPr/>
          <p:nvPr/>
        </p:nvGrpSpPr>
        <p:grpSpPr>
          <a:xfrm>
            <a:off x="3066324" y="3350446"/>
            <a:ext cx="346598" cy="333183"/>
            <a:chOff x="3066324" y="3350446"/>
            <a:chExt cx="346598" cy="333183"/>
          </a:xfrm>
        </p:grpSpPr>
        <p:sp>
          <p:nvSpPr>
            <p:cNvPr id="10127" name="Google Shape;10127;p65"/>
            <p:cNvSpPr/>
            <p:nvPr/>
          </p:nvSpPr>
          <p:spPr>
            <a:xfrm>
              <a:off x="3077658" y="3672759"/>
              <a:ext cx="297174" cy="10735"/>
            </a:xfrm>
            <a:custGeom>
              <a:avLst/>
              <a:gdLst/>
              <a:ahLst/>
              <a:cxnLst/>
              <a:rect l="l" t="t" r="r" b="b"/>
              <a:pathLst>
                <a:path w="19848" h="717" extrusionOk="0">
                  <a:moveTo>
                    <a:pt x="562" y="0"/>
                  </a:moveTo>
                  <a:cubicBezTo>
                    <a:pt x="550" y="0"/>
                    <a:pt x="538" y="1"/>
                    <a:pt x="526" y="2"/>
                  </a:cubicBezTo>
                  <a:lnTo>
                    <a:pt x="484" y="2"/>
                  </a:lnTo>
                  <a:cubicBezTo>
                    <a:pt x="1" y="2"/>
                    <a:pt x="1" y="717"/>
                    <a:pt x="484" y="717"/>
                  </a:cubicBezTo>
                  <a:lnTo>
                    <a:pt x="526" y="717"/>
                  </a:lnTo>
                  <a:cubicBezTo>
                    <a:pt x="737" y="717"/>
                    <a:pt x="905" y="549"/>
                    <a:pt x="905" y="360"/>
                  </a:cubicBezTo>
                  <a:cubicBezTo>
                    <a:pt x="905" y="161"/>
                    <a:pt x="755" y="0"/>
                    <a:pt x="562" y="0"/>
                  </a:cubicBezTo>
                  <a:close/>
                  <a:moveTo>
                    <a:pt x="2418" y="2"/>
                  </a:moveTo>
                  <a:cubicBezTo>
                    <a:pt x="1935" y="2"/>
                    <a:pt x="1935" y="717"/>
                    <a:pt x="2418" y="717"/>
                  </a:cubicBezTo>
                  <a:lnTo>
                    <a:pt x="19364" y="717"/>
                  </a:lnTo>
                  <a:cubicBezTo>
                    <a:pt x="19848" y="717"/>
                    <a:pt x="19848" y="2"/>
                    <a:pt x="19364" y="2"/>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65"/>
            <p:cNvSpPr/>
            <p:nvPr/>
          </p:nvSpPr>
          <p:spPr>
            <a:xfrm>
              <a:off x="3066324" y="3350446"/>
              <a:ext cx="346598" cy="333183"/>
            </a:xfrm>
            <a:custGeom>
              <a:avLst/>
              <a:gdLst/>
              <a:ahLst/>
              <a:cxnLst/>
              <a:rect l="l" t="t" r="r" b="b"/>
              <a:pathLst>
                <a:path w="23149" h="22253" extrusionOk="0">
                  <a:moveTo>
                    <a:pt x="12045" y="0"/>
                  </a:moveTo>
                  <a:cubicBezTo>
                    <a:pt x="12032" y="0"/>
                    <a:pt x="12019" y="0"/>
                    <a:pt x="12006" y="0"/>
                  </a:cubicBezTo>
                  <a:cubicBezTo>
                    <a:pt x="7506" y="0"/>
                    <a:pt x="3449" y="2691"/>
                    <a:pt x="1725" y="6854"/>
                  </a:cubicBezTo>
                  <a:cubicBezTo>
                    <a:pt x="1" y="11017"/>
                    <a:pt x="968" y="15811"/>
                    <a:pt x="4143" y="18985"/>
                  </a:cubicBezTo>
                  <a:cubicBezTo>
                    <a:pt x="6265" y="21122"/>
                    <a:pt x="9111" y="22253"/>
                    <a:pt x="12008" y="22253"/>
                  </a:cubicBezTo>
                  <a:cubicBezTo>
                    <a:pt x="13444" y="22253"/>
                    <a:pt x="14894" y="21974"/>
                    <a:pt x="16274" y="21403"/>
                  </a:cubicBezTo>
                  <a:cubicBezTo>
                    <a:pt x="20436" y="19679"/>
                    <a:pt x="23149" y="15621"/>
                    <a:pt x="23149" y="11122"/>
                  </a:cubicBezTo>
                  <a:cubicBezTo>
                    <a:pt x="23149" y="4975"/>
                    <a:pt x="18187" y="0"/>
                    <a:pt x="12045"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65"/>
            <p:cNvSpPr/>
            <p:nvPr/>
          </p:nvSpPr>
          <p:spPr>
            <a:xfrm>
              <a:off x="3079545" y="3516970"/>
              <a:ext cx="333378" cy="166524"/>
            </a:xfrm>
            <a:custGeom>
              <a:avLst/>
              <a:gdLst/>
              <a:ahLst/>
              <a:cxnLst/>
              <a:rect l="l" t="t" r="r" b="b"/>
              <a:pathLst>
                <a:path w="22266" h="11122" extrusionOk="0">
                  <a:moveTo>
                    <a:pt x="1" y="0"/>
                  </a:moveTo>
                  <a:cubicBezTo>
                    <a:pt x="1" y="6139"/>
                    <a:pt x="4984" y="11122"/>
                    <a:pt x="11123" y="11122"/>
                  </a:cubicBezTo>
                  <a:cubicBezTo>
                    <a:pt x="17283" y="11122"/>
                    <a:pt x="22266" y="6139"/>
                    <a:pt x="22266" y="0"/>
                  </a:cubicBez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65"/>
            <p:cNvSpPr/>
            <p:nvPr/>
          </p:nvSpPr>
          <p:spPr>
            <a:xfrm>
              <a:off x="3079545" y="3371841"/>
              <a:ext cx="333378" cy="145143"/>
            </a:xfrm>
            <a:custGeom>
              <a:avLst/>
              <a:gdLst/>
              <a:ahLst/>
              <a:cxnLst/>
              <a:rect l="l" t="t" r="r" b="b"/>
              <a:pathLst>
                <a:path w="22266" h="9694" extrusionOk="0">
                  <a:moveTo>
                    <a:pt x="11123" y="1"/>
                  </a:moveTo>
                  <a:cubicBezTo>
                    <a:pt x="7380" y="1"/>
                    <a:pt x="3995" y="1473"/>
                    <a:pt x="1704" y="3764"/>
                  </a:cubicBezTo>
                  <a:cubicBezTo>
                    <a:pt x="590" y="5551"/>
                    <a:pt x="1" y="7591"/>
                    <a:pt x="1" y="9693"/>
                  </a:cubicBezTo>
                  <a:lnTo>
                    <a:pt x="22266" y="9693"/>
                  </a:lnTo>
                  <a:cubicBezTo>
                    <a:pt x="22266" y="7591"/>
                    <a:pt x="21677" y="5551"/>
                    <a:pt x="20563" y="3764"/>
                  </a:cubicBezTo>
                  <a:cubicBezTo>
                    <a:pt x="18250" y="1473"/>
                    <a:pt x="14886" y="1"/>
                    <a:pt x="11123"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65"/>
            <p:cNvSpPr/>
            <p:nvPr/>
          </p:nvSpPr>
          <p:spPr>
            <a:xfrm>
              <a:off x="3188784" y="3371841"/>
              <a:ext cx="224138" cy="145143"/>
            </a:xfrm>
            <a:custGeom>
              <a:avLst/>
              <a:gdLst/>
              <a:ahLst/>
              <a:cxnLst/>
              <a:rect l="l" t="t" r="r" b="b"/>
              <a:pathLst>
                <a:path w="14970" h="9694" extrusionOk="0">
                  <a:moveTo>
                    <a:pt x="3827" y="1"/>
                  </a:moveTo>
                  <a:cubicBezTo>
                    <a:pt x="2544" y="1"/>
                    <a:pt x="1241" y="190"/>
                    <a:pt x="0" y="526"/>
                  </a:cubicBezTo>
                  <a:cubicBezTo>
                    <a:pt x="3007" y="2608"/>
                    <a:pt x="4794" y="6035"/>
                    <a:pt x="4794" y="9693"/>
                  </a:cubicBezTo>
                  <a:lnTo>
                    <a:pt x="14970" y="9693"/>
                  </a:lnTo>
                  <a:cubicBezTo>
                    <a:pt x="14970" y="7591"/>
                    <a:pt x="14381" y="5551"/>
                    <a:pt x="13267" y="3764"/>
                  </a:cubicBezTo>
                  <a:cubicBezTo>
                    <a:pt x="10954" y="1473"/>
                    <a:pt x="7590" y="1"/>
                    <a:pt x="3827"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65"/>
            <p:cNvSpPr/>
            <p:nvPr/>
          </p:nvSpPr>
          <p:spPr>
            <a:xfrm>
              <a:off x="3079545" y="3516970"/>
              <a:ext cx="333378" cy="144814"/>
            </a:xfrm>
            <a:custGeom>
              <a:avLst/>
              <a:gdLst/>
              <a:ahLst/>
              <a:cxnLst/>
              <a:rect l="l" t="t" r="r" b="b"/>
              <a:pathLst>
                <a:path w="22266" h="9672" extrusionOk="0">
                  <a:moveTo>
                    <a:pt x="1" y="0"/>
                  </a:moveTo>
                  <a:cubicBezTo>
                    <a:pt x="1" y="2081"/>
                    <a:pt x="590" y="4142"/>
                    <a:pt x="1704" y="5908"/>
                  </a:cubicBezTo>
                  <a:cubicBezTo>
                    <a:pt x="4016" y="8221"/>
                    <a:pt x="7380" y="9671"/>
                    <a:pt x="11123" y="9671"/>
                  </a:cubicBezTo>
                  <a:cubicBezTo>
                    <a:pt x="14886" y="9671"/>
                    <a:pt x="18250" y="8221"/>
                    <a:pt x="20563" y="5908"/>
                  </a:cubicBezTo>
                  <a:cubicBezTo>
                    <a:pt x="21677" y="4142"/>
                    <a:pt x="22266" y="2081"/>
                    <a:pt x="22266"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65"/>
            <p:cNvSpPr/>
            <p:nvPr/>
          </p:nvSpPr>
          <p:spPr>
            <a:xfrm>
              <a:off x="3079545" y="3516970"/>
              <a:ext cx="181018" cy="136938"/>
            </a:xfrm>
            <a:custGeom>
              <a:avLst/>
              <a:gdLst/>
              <a:ahLst/>
              <a:cxnLst/>
              <a:rect l="l" t="t" r="r" b="b"/>
              <a:pathLst>
                <a:path w="12090" h="9146" extrusionOk="0">
                  <a:moveTo>
                    <a:pt x="1" y="0"/>
                  </a:moveTo>
                  <a:cubicBezTo>
                    <a:pt x="1" y="2081"/>
                    <a:pt x="590" y="4142"/>
                    <a:pt x="1704" y="5908"/>
                  </a:cubicBezTo>
                  <a:cubicBezTo>
                    <a:pt x="3260" y="7443"/>
                    <a:pt x="5194" y="8557"/>
                    <a:pt x="7296" y="9146"/>
                  </a:cubicBezTo>
                  <a:cubicBezTo>
                    <a:pt x="10303" y="7064"/>
                    <a:pt x="12090" y="3658"/>
                    <a:pt x="12090"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65"/>
            <p:cNvSpPr/>
            <p:nvPr/>
          </p:nvSpPr>
          <p:spPr>
            <a:xfrm>
              <a:off x="3079545" y="3430084"/>
              <a:ext cx="333378" cy="173771"/>
            </a:xfrm>
            <a:custGeom>
              <a:avLst/>
              <a:gdLst/>
              <a:ahLst/>
              <a:cxnLst/>
              <a:rect l="l" t="t" r="r" b="b"/>
              <a:pathLst>
                <a:path w="22266" h="11606" extrusionOk="0">
                  <a:moveTo>
                    <a:pt x="11123" y="0"/>
                  </a:moveTo>
                  <a:cubicBezTo>
                    <a:pt x="4984" y="0"/>
                    <a:pt x="1" y="2586"/>
                    <a:pt x="1" y="5803"/>
                  </a:cubicBezTo>
                  <a:cubicBezTo>
                    <a:pt x="1" y="8999"/>
                    <a:pt x="4984" y="11606"/>
                    <a:pt x="11123" y="11606"/>
                  </a:cubicBezTo>
                  <a:cubicBezTo>
                    <a:pt x="17262" y="11606"/>
                    <a:pt x="22266" y="8999"/>
                    <a:pt x="22266" y="5803"/>
                  </a:cubicBezTo>
                  <a:cubicBezTo>
                    <a:pt x="22266" y="2586"/>
                    <a:pt x="17262" y="0"/>
                    <a:pt x="11123" y="0"/>
                  </a:cubicBez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65"/>
            <p:cNvSpPr/>
            <p:nvPr/>
          </p:nvSpPr>
          <p:spPr>
            <a:xfrm>
              <a:off x="3079545" y="3444563"/>
              <a:ext cx="333378" cy="144814"/>
            </a:xfrm>
            <a:custGeom>
              <a:avLst/>
              <a:gdLst/>
              <a:ahLst/>
              <a:cxnLst/>
              <a:rect l="l" t="t" r="r" b="b"/>
              <a:pathLst>
                <a:path w="22266" h="9672" extrusionOk="0">
                  <a:moveTo>
                    <a:pt x="11123" y="0"/>
                  </a:moveTo>
                  <a:cubicBezTo>
                    <a:pt x="4984" y="0"/>
                    <a:pt x="1" y="2166"/>
                    <a:pt x="1" y="4836"/>
                  </a:cubicBezTo>
                  <a:cubicBezTo>
                    <a:pt x="1" y="7506"/>
                    <a:pt x="4984" y="9672"/>
                    <a:pt x="11123" y="9672"/>
                  </a:cubicBezTo>
                  <a:cubicBezTo>
                    <a:pt x="17262" y="9672"/>
                    <a:pt x="22266" y="7506"/>
                    <a:pt x="22266" y="4836"/>
                  </a:cubicBezTo>
                  <a:cubicBezTo>
                    <a:pt x="22266" y="2166"/>
                    <a:pt x="17262" y="0"/>
                    <a:pt x="11123"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65"/>
            <p:cNvSpPr/>
            <p:nvPr/>
          </p:nvSpPr>
          <p:spPr>
            <a:xfrm>
              <a:off x="3079545" y="3444563"/>
              <a:ext cx="186692" cy="144814"/>
            </a:xfrm>
            <a:custGeom>
              <a:avLst/>
              <a:gdLst/>
              <a:ahLst/>
              <a:cxnLst/>
              <a:rect l="l" t="t" r="r" b="b"/>
              <a:pathLst>
                <a:path w="12469" h="9672" extrusionOk="0">
                  <a:moveTo>
                    <a:pt x="10997" y="0"/>
                  </a:moveTo>
                  <a:cubicBezTo>
                    <a:pt x="4899" y="21"/>
                    <a:pt x="1" y="2187"/>
                    <a:pt x="1" y="4836"/>
                  </a:cubicBezTo>
                  <a:cubicBezTo>
                    <a:pt x="1" y="7485"/>
                    <a:pt x="4899" y="9630"/>
                    <a:pt x="10997" y="9672"/>
                  </a:cubicBezTo>
                  <a:cubicBezTo>
                    <a:pt x="12468" y="6602"/>
                    <a:pt x="12468" y="3049"/>
                    <a:pt x="10997"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7" name="Google Shape;10137;p65"/>
          <p:cNvGrpSpPr/>
          <p:nvPr/>
        </p:nvGrpSpPr>
        <p:grpSpPr>
          <a:xfrm>
            <a:off x="1282755" y="1952089"/>
            <a:ext cx="363278" cy="363338"/>
            <a:chOff x="1282755" y="1952089"/>
            <a:chExt cx="363278" cy="363338"/>
          </a:xfrm>
        </p:grpSpPr>
        <p:sp>
          <p:nvSpPr>
            <p:cNvPr id="10138" name="Google Shape;10138;p65"/>
            <p:cNvSpPr/>
            <p:nvPr/>
          </p:nvSpPr>
          <p:spPr>
            <a:xfrm>
              <a:off x="1282755" y="1952089"/>
              <a:ext cx="359924" cy="363338"/>
            </a:xfrm>
            <a:custGeom>
              <a:avLst/>
              <a:gdLst/>
              <a:ahLst/>
              <a:cxnLst/>
              <a:rect l="l" t="t" r="r" b="b"/>
              <a:pathLst>
                <a:path w="24039" h="24267" extrusionOk="0">
                  <a:moveTo>
                    <a:pt x="9104" y="6354"/>
                  </a:moveTo>
                  <a:lnTo>
                    <a:pt x="11711" y="7847"/>
                  </a:lnTo>
                  <a:lnTo>
                    <a:pt x="9104" y="9340"/>
                  </a:lnTo>
                  <a:lnTo>
                    <a:pt x="9104" y="6354"/>
                  </a:lnTo>
                  <a:close/>
                  <a:moveTo>
                    <a:pt x="15747" y="6354"/>
                  </a:moveTo>
                  <a:lnTo>
                    <a:pt x="15747" y="9340"/>
                  </a:lnTo>
                  <a:lnTo>
                    <a:pt x="13140" y="7847"/>
                  </a:lnTo>
                  <a:lnTo>
                    <a:pt x="15747" y="6354"/>
                  </a:lnTo>
                  <a:close/>
                  <a:moveTo>
                    <a:pt x="19431" y="4777"/>
                  </a:moveTo>
                  <a:cubicBezTo>
                    <a:pt x="22823" y="4777"/>
                    <a:pt x="24038" y="9305"/>
                    <a:pt x="21066" y="10980"/>
                  </a:cubicBezTo>
                  <a:lnTo>
                    <a:pt x="19868" y="11673"/>
                  </a:lnTo>
                  <a:lnTo>
                    <a:pt x="16483" y="9739"/>
                  </a:lnTo>
                  <a:lnTo>
                    <a:pt x="16483" y="5934"/>
                  </a:lnTo>
                  <a:cubicBezTo>
                    <a:pt x="17450" y="5450"/>
                    <a:pt x="18102" y="4777"/>
                    <a:pt x="19384" y="4777"/>
                  </a:cubicBezTo>
                  <a:cubicBezTo>
                    <a:pt x="19400" y="4777"/>
                    <a:pt x="19416" y="4777"/>
                    <a:pt x="19431" y="4777"/>
                  </a:cubicBezTo>
                  <a:close/>
                  <a:moveTo>
                    <a:pt x="5422" y="4777"/>
                  </a:moveTo>
                  <a:cubicBezTo>
                    <a:pt x="5430" y="4777"/>
                    <a:pt x="5437" y="4777"/>
                    <a:pt x="5445" y="4777"/>
                  </a:cubicBezTo>
                  <a:cubicBezTo>
                    <a:pt x="6749" y="4777"/>
                    <a:pt x="7422" y="5471"/>
                    <a:pt x="8389" y="5955"/>
                  </a:cubicBezTo>
                  <a:lnTo>
                    <a:pt x="8389" y="9760"/>
                  </a:lnTo>
                  <a:lnTo>
                    <a:pt x="5004" y="11694"/>
                  </a:lnTo>
                  <a:lnTo>
                    <a:pt x="3784" y="11001"/>
                  </a:lnTo>
                  <a:cubicBezTo>
                    <a:pt x="827" y="9302"/>
                    <a:pt x="2034" y="4777"/>
                    <a:pt x="5422" y="4777"/>
                  </a:cubicBezTo>
                  <a:close/>
                  <a:moveTo>
                    <a:pt x="16462" y="10559"/>
                  </a:moveTo>
                  <a:lnTo>
                    <a:pt x="19132" y="12094"/>
                  </a:lnTo>
                  <a:lnTo>
                    <a:pt x="16462" y="13608"/>
                  </a:lnTo>
                  <a:lnTo>
                    <a:pt x="16462" y="10559"/>
                  </a:lnTo>
                  <a:close/>
                  <a:moveTo>
                    <a:pt x="8389" y="10580"/>
                  </a:moveTo>
                  <a:lnTo>
                    <a:pt x="8389" y="13629"/>
                  </a:lnTo>
                  <a:lnTo>
                    <a:pt x="5719" y="12094"/>
                  </a:lnTo>
                  <a:lnTo>
                    <a:pt x="8389" y="10580"/>
                  </a:lnTo>
                  <a:close/>
                  <a:moveTo>
                    <a:pt x="12425" y="8246"/>
                  </a:moveTo>
                  <a:lnTo>
                    <a:pt x="15747" y="10160"/>
                  </a:lnTo>
                  <a:lnTo>
                    <a:pt x="15747" y="14028"/>
                  </a:lnTo>
                  <a:lnTo>
                    <a:pt x="12425" y="15920"/>
                  </a:lnTo>
                  <a:lnTo>
                    <a:pt x="9083" y="14028"/>
                  </a:lnTo>
                  <a:lnTo>
                    <a:pt x="9083" y="10160"/>
                  </a:lnTo>
                  <a:lnTo>
                    <a:pt x="12425" y="8246"/>
                  </a:lnTo>
                  <a:close/>
                  <a:moveTo>
                    <a:pt x="9104" y="14848"/>
                  </a:moveTo>
                  <a:lnTo>
                    <a:pt x="11711" y="16341"/>
                  </a:lnTo>
                  <a:lnTo>
                    <a:pt x="9104" y="17834"/>
                  </a:lnTo>
                  <a:lnTo>
                    <a:pt x="9104" y="14848"/>
                  </a:lnTo>
                  <a:close/>
                  <a:moveTo>
                    <a:pt x="15747" y="14848"/>
                  </a:moveTo>
                  <a:lnTo>
                    <a:pt x="15747" y="17834"/>
                  </a:lnTo>
                  <a:lnTo>
                    <a:pt x="13140" y="16341"/>
                  </a:lnTo>
                  <a:lnTo>
                    <a:pt x="15747" y="14848"/>
                  </a:lnTo>
                  <a:close/>
                  <a:moveTo>
                    <a:pt x="19847" y="12493"/>
                  </a:moveTo>
                  <a:lnTo>
                    <a:pt x="21066" y="13187"/>
                  </a:lnTo>
                  <a:cubicBezTo>
                    <a:pt x="22643" y="14112"/>
                    <a:pt x="23211" y="16131"/>
                    <a:pt x="22286" y="17728"/>
                  </a:cubicBezTo>
                  <a:cubicBezTo>
                    <a:pt x="21677" y="18805"/>
                    <a:pt x="20553" y="19414"/>
                    <a:pt x="19395" y="19414"/>
                  </a:cubicBezTo>
                  <a:cubicBezTo>
                    <a:pt x="18835" y="19414"/>
                    <a:pt x="18266" y="19271"/>
                    <a:pt x="17745" y="18969"/>
                  </a:cubicBezTo>
                  <a:lnTo>
                    <a:pt x="17745" y="18990"/>
                  </a:lnTo>
                  <a:lnTo>
                    <a:pt x="16462" y="18254"/>
                  </a:lnTo>
                  <a:lnTo>
                    <a:pt x="16462" y="14428"/>
                  </a:lnTo>
                  <a:lnTo>
                    <a:pt x="19847" y="12493"/>
                  </a:lnTo>
                  <a:close/>
                  <a:moveTo>
                    <a:pt x="12425" y="16761"/>
                  </a:moveTo>
                  <a:lnTo>
                    <a:pt x="15747" y="18653"/>
                  </a:lnTo>
                  <a:lnTo>
                    <a:pt x="15747" y="20146"/>
                  </a:lnTo>
                  <a:cubicBezTo>
                    <a:pt x="15747" y="21975"/>
                    <a:pt x="14254" y="23468"/>
                    <a:pt x="12425" y="23468"/>
                  </a:cubicBezTo>
                  <a:cubicBezTo>
                    <a:pt x="10575" y="23468"/>
                    <a:pt x="9104" y="21975"/>
                    <a:pt x="9104" y="20146"/>
                  </a:cubicBezTo>
                  <a:lnTo>
                    <a:pt x="9104" y="18653"/>
                  </a:lnTo>
                  <a:lnTo>
                    <a:pt x="12425" y="16761"/>
                  </a:lnTo>
                  <a:close/>
                  <a:moveTo>
                    <a:pt x="12456" y="1"/>
                  </a:moveTo>
                  <a:cubicBezTo>
                    <a:pt x="10392" y="1"/>
                    <a:pt x="8375" y="1555"/>
                    <a:pt x="8389" y="4042"/>
                  </a:cubicBezTo>
                  <a:lnTo>
                    <a:pt x="8389" y="5114"/>
                  </a:lnTo>
                  <a:lnTo>
                    <a:pt x="7443" y="4588"/>
                  </a:lnTo>
                  <a:cubicBezTo>
                    <a:pt x="6831" y="4256"/>
                    <a:pt x="6173" y="4098"/>
                    <a:pt x="5524" y="4098"/>
                  </a:cubicBezTo>
                  <a:cubicBezTo>
                    <a:pt x="4123" y="4098"/>
                    <a:pt x="2766" y="4836"/>
                    <a:pt x="2018" y="6144"/>
                  </a:cubicBezTo>
                  <a:cubicBezTo>
                    <a:pt x="925" y="8036"/>
                    <a:pt x="1556" y="10475"/>
                    <a:pt x="3427" y="11610"/>
                  </a:cubicBezTo>
                  <a:lnTo>
                    <a:pt x="4289" y="12094"/>
                  </a:lnTo>
                  <a:lnTo>
                    <a:pt x="3427" y="12577"/>
                  </a:lnTo>
                  <a:cubicBezTo>
                    <a:pt x="0" y="14554"/>
                    <a:pt x="1156" y="19768"/>
                    <a:pt x="5109" y="20104"/>
                  </a:cubicBezTo>
                  <a:lnTo>
                    <a:pt x="5130" y="20104"/>
                  </a:lnTo>
                  <a:cubicBezTo>
                    <a:pt x="5571" y="20104"/>
                    <a:pt x="5592" y="19452"/>
                    <a:pt x="5172" y="19389"/>
                  </a:cubicBezTo>
                  <a:cubicBezTo>
                    <a:pt x="1913" y="19116"/>
                    <a:pt x="967" y="14806"/>
                    <a:pt x="3784" y="13187"/>
                  </a:cubicBezTo>
                  <a:lnTo>
                    <a:pt x="5004" y="12493"/>
                  </a:lnTo>
                  <a:lnTo>
                    <a:pt x="8389" y="14428"/>
                  </a:lnTo>
                  <a:lnTo>
                    <a:pt x="8389" y="18233"/>
                  </a:lnTo>
                  <a:cubicBezTo>
                    <a:pt x="7253" y="18864"/>
                    <a:pt x="6980" y="19095"/>
                    <a:pt x="6433" y="19263"/>
                  </a:cubicBezTo>
                  <a:cubicBezTo>
                    <a:pt x="5988" y="19356"/>
                    <a:pt x="6116" y="19972"/>
                    <a:pt x="6484" y="19972"/>
                  </a:cubicBezTo>
                  <a:cubicBezTo>
                    <a:pt x="6533" y="19972"/>
                    <a:pt x="6587" y="19961"/>
                    <a:pt x="6644" y="19936"/>
                  </a:cubicBezTo>
                  <a:cubicBezTo>
                    <a:pt x="7295" y="19747"/>
                    <a:pt x="7611" y="19494"/>
                    <a:pt x="8389" y="19053"/>
                  </a:cubicBezTo>
                  <a:lnTo>
                    <a:pt x="8389" y="20125"/>
                  </a:lnTo>
                  <a:cubicBezTo>
                    <a:pt x="8326" y="22396"/>
                    <a:pt x="10155" y="24267"/>
                    <a:pt x="12425" y="24267"/>
                  </a:cubicBezTo>
                  <a:cubicBezTo>
                    <a:pt x="14696" y="24267"/>
                    <a:pt x="16525" y="22396"/>
                    <a:pt x="16462" y="20125"/>
                  </a:cubicBezTo>
                  <a:lnTo>
                    <a:pt x="16462" y="19074"/>
                  </a:lnTo>
                  <a:cubicBezTo>
                    <a:pt x="17093" y="19368"/>
                    <a:pt x="17913" y="20125"/>
                    <a:pt x="19384" y="20125"/>
                  </a:cubicBezTo>
                  <a:cubicBezTo>
                    <a:pt x="21235" y="20125"/>
                    <a:pt x="22832" y="18885"/>
                    <a:pt x="23316" y="17119"/>
                  </a:cubicBezTo>
                  <a:cubicBezTo>
                    <a:pt x="23779" y="15332"/>
                    <a:pt x="23001" y="13481"/>
                    <a:pt x="21403" y="12556"/>
                  </a:cubicBezTo>
                  <a:lnTo>
                    <a:pt x="21403" y="12577"/>
                  </a:lnTo>
                  <a:lnTo>
                    <a:pt x="20562" y="12094"/>
                  </a:lnTo>
                  <a:lnTo>
                    <a:pt x="21403" y="11610"/>
                  </a:lnTo>
                  <a:cubicBezTo>
                    <a:pt x="23337" y="10496"/>
                    <a:pt x="24010" y="8036"/>
                    <a:pt x="22917" y="6081"/>
                  </a:cubicBezTo>
                  <a:cubicBezTo>
                    <a:pt x="22167" y="4780"/>
                    <a:pt x="20800" y="4050"/>
                    <a:pt x="19396" y="4050"/>
                  </a:cubicBezTo>
                  <a:cubicBezTo>
                    <a:pt x="18713" y="4050"/>
                    <a:pt x="18021" y="4223"/>
                    <a:pt x="17387" y="4588"/>
                  </a:cubicBezTo>
                  <a:lnTo>
                    <a:pt x="16462" y="5114"/>
                  </a:lnTo>
                  <a:cubicBezTo>
                    <a:pt x="16441" y="4231"/>
                    <a:pt x="16504" y="3831"/>
                    <a:pt x="16357" y="3159"/>
                  </a:cubicBezTo>
                  <a:cubicBezTo>
                    <a:pt x="16322" y="2958"/>
                    <a:pt x="16171" y="2869"/>
                    <a:pt x="16017" y="2869"/>
                  </a:cubicBezTo>
                  <a:cubicBezTo>
                    <a:pt x="15800" y="2869"/>
                    <a:pt x="15577" y="3044"/>
                    <a:pt x="15663" y="3327"/>
                  </a:cubicBezTo>
                  <a:cubicBezTo>
                    <a:pt x="15789" y="3894"/>
                    <a:pt x="15726" y="4210"/>
                    <a:pt x="15747" y="5513"/>
                  </a:cubicBezTo>
                  <a:lnTo>
                    <a:pt x="12425" y="7426"/>
                  </a:lnTo>
                  <a:lnTo>
                    <a:pt x="9083" y="5513"/>
                  </a:lnTo>
                  <a:lnTo>
                    <a:pt x="9083" y="4042"/>
                  </a:lnTo>
                  <a:cubicBezTo>
                    <a:pt x="9083" y="1991"/>
                    <a:pt x="10748" y="706"/>
                    <a:pt x="12449" y="706"/>
                  </a:cubicBezTo>
                  <a:cubicBezTo>
                    <a:pt x="13451" y="706"/>
                    <a:pt x="14465" y="1152"/>
                    <a:pt x="15159" y="2149"/>
                  </a:cubicBezTo>
                  <a:cubicBezTo>
                    <a:pt x="15233" y="2280"/>
                    <a:pt x="15341" y="2333"/>
                    <a:pt x="15448" y="2333"/>
                  </a:cubicBezTo>
                  <a:cubicBezTo>
                    <a:pt x="15703" y="2333"/>
                    <a:pt x="15954" y="2031"/>
                    <a:pt x="15747" y="1750"/>
                  </a:cubicBezTo>
                  <a:cubicBezTo>
                    <a:pt x="14905" y="541"/>
                    <a:pt x="13672" y="1"/>
                    <a:pt x="12456"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65"/>
            <p:cNvSpPr/>
            <p:nvPr/>
          </p:nvSpPr>
          <p:spPr>
            <a:xfrm>
              <a:off x="1437900" y="2104404"/>
              <a:ext cx="61118" cy="57644"/>
            </a:xfrm>
            <a:custGeom>
              <a:avLst/>
              <a:gdLst/>
              <a:ahLst/>
              <a:cxnLst/>
              <a:rect l="l" t="t" r="r" b="b"/>
              <a:pathLst>
                <a:path w="4082" h="3850" extrusionOk="0">
                  <a:moveTo>
                    <a:pt x="2068" y="1"/>
                  </a:moveTo>
                  <a:cubicBezTo>
                    <a:pt x="1176" y="1"/>
                    <a:pt x="288" y="589"/>
                    <a:pt x="150" y="1690"/>
                  </a:cubicBezTo>
                  <a:cubicBezTo>
                    <a:pt x="1" y="2980"/>
                    <a:pt x="1036" y="3849"/>
                    <a:pt x="2094" y="3849"/>
                  </a:cubicBezTo>
                  <a:cubicBezTo>
                    <a:pt x="2673" y="3849"/>
                    <a:pt x="3259" y="3588"/>
                    <a:pt x="3661" y="2993"/>
                  </a:cubicBezTo>
                  <a:cubicBezTo>
                    <a:pt x="3998" y="2489"/>
                    <a:pt x="4082" y="1837"/>
                    <a:pt x="3871" y="1269"/>
                  </a:cubicBezTo>
                  <a:cubicBezTo>
                    <a:pt x="3556" y="409"/>
                    <a:pt x="2811" y="1"/>
                    <a:pt x="2068" y="1"/>
                  </a:cubicBezTo>
                  <a:close/>
                </a:path>
              </a:pathLst>
            </a:custGeom>
            <a:solidFill>
              <a:srgbClr val="68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65"/>
            <p:cNvSpPr/>
            <p:nvPr/>
          </p:nvSpPr>
          <p:spPr>
            <a:xfrm>
              <a:off x="1286214" y="2015019"/>
              <a:ext cx="61148" cy="47313"/>
            </a:xfrm>
            <a:custGeom>
              <a:avLst/>
              <a:gdLst/>
              <a:ahLst/>
              <a:cxnLst/>
              <a:rect l="l" t="t" r="r" b="b"/>
              <a:pathLst>
                <a:path w="4084" h="3160" extrusionOk="0">
                  <a:moveTo>
                    <a:pt x="2042" y="0"/>
                  </a:moveTo>
                  <a:cubicBezTo>
                    <a:pt x="1945" y="0"/>
                    <a:pt x="1846" y="9"/>
                    <a:pt x="1745" y="28"/>
                  </a:cubicBezTo>
                  <a:cubicBezTo>
                    <a:pt x="358" y="301"/>
                    <a:pt x="0" y="2109"/>
                    <a:pt x="1157" y="2887"/>
                  </a:cubicBezTo>
                  <a:cubicBezTo>
                    <a:pt x="1325" y="2992"/>
                    <a:pt x="1493" y="3076"/>
                    <a:pt x="1661" y="3118"/>
                  </a:cubicBezTo>
                  <a:cubicBezTo>
                    <a:pt x="1784" y="3146"/>
                    <a:pt x="1907" y="3160"/>
                    <a:pt x="2029" y="3160"/>
                  </a:cubicBezTo>
                  <a:cubicBezTo>
                    <a:pt x="2549" y="3160"/>
                    <a:pt x="3036" y="2910"/>
                    <a:pt x="3343" y="2467"/>
                  </a:cubicBezTo>
                  <a:cubicBezTo>
                    <a:pt x="4083" y="1396"/>
                    <a:pt x="3254" y="0"/>
                    <a:pt x="2042" y="0"/>
                  </a:cubicBez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1" name="Google Shape;10141;p65"/>
            <p:cNvSpPr/>
            <p:nvPr/>
          </p:nvSpPr>
          <p:spPr>
            <a:xfrm>
              <a:off x="1595396" y="2201696"/>
              <a:ext cx="50637" cy="47253"/>
            </a:xfrm>
            <a:custGeom>
              <a:avLst/>
              <a:gdLst/>
              <a:ahLst/>
              <a:cxnLst/>
              <a:rect l="l" t="t" r="r" b="b"/>
              <a:pathLst>
                <a:path w="3382" h="3156" extrusionOk="0">
                  <a:moveTo>
                    <a:pt x="1753" y="0"/>
                  </a:moveTo>
                  <a:cubicBezTo>
                    <a:pt x="1055" y="0"/>
                    <a:pt x="357" y="437"/>
                    <a:pt x="206" y="1289"/>
                  </a:cubicBezTo>
                  <a:cubicBezTo>
                    <a:pt x="0" y="2388"/>
                    <a:pt x="872" y="3155"/>
                    <a:pt x="1771" y="3155"/>
                  </a:cubicBezTo>
                  <a:cubicBezTo>
                    <a:pt x="2247" y="3155"/>
                    <a:pt x="2731" y="2940"/>
                    <a:pt x="3066" y="2445"/>
                  </a:cubicBezTo>
                  <a:cubicBezTo>
                    <a:pt x="3297" y="2088"/>
                    <a:pt x="3381" y="1625"/>
                    <a:pt x="3276" y="1205"/>
                  </a:cubicBezTo>
                  <a:cubicBezTo>
                    <a:pt x="3081" y="395"/>
                    <a:pt x="2417" y="0"/>
                    <a:pt x="175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65"/>
            <p:cNvSpPr/>
            <p:nvPr/>
          </p:nvSpPr>
          <p:spPr>
            <a:xfrm>
              <a:off x="1452034" y="2121653"/>
              <a:ext cx="46984" cy="40276"/>
            </a:xfrm>
            <a:custGeom>
              <a:avLst/>
              <a:gdLst/>
              <a:ahLst/>
              <a:cxnLst/>
              <a:rect l="l" t="t" r="r" b="b"/>
              <a:pathLst>
                <a:path w="3138" h="2690" extrusionOk="0">
                  <a:moveTo>
                    <a:pt x="2267" y="1"/>
                  </a:moveTo>
                  <a:cubicBezTo>
                    <a:pt x="1007" y="1"/>
                    <a:pt x="1" y="1266"/>
                    <a:pt x="468" y="2577"/>
                  </a:cubicBezTo>
                  <a:cubicBezTo>
                    <a:pt x="679" y="2653"/>
                    <a:pt x="898" y="2690"/>
                    <a:pt x="1115" y="2690"/>
                  </a:cubicBezTo>
                  <a:cubicBezTo>
                    <a:pt x="1737" y="2690"/>
                    <a:pt x="2343" y="2387"/>
                    <a:pt x="2717" y="1841"/>
                  </a:cubicBezTo>
                  <a:cubicBezTo>
                    <a:pt x="3054" y="1337"/>
                    <a:pt x="3138" y="685"/>
                    <a:pt x="2927" y="117"/>
                  </a:cubicBezTo>
                  <a:cubicBezTo>
                    <a:pt x="2704" y="37"/>
                    <a:pt x="2482" y="1"/>
                    <a:pt x="2267"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65"/>
            <p:cNvSpPr/>
            <p:nvPr/>
          </p:nvSpPr>
          <p:spPr>
            <a:xfrm>
              <a:off x="1307445" y="2032701"/>
              <a:ext cx="33868" cy="29631"/>
            </a:xfrm>
            <a:custGeom>
              <a:avLst/>
              <a:gdLst/>
              <a:ahLst/>
              <a:cxnLst/>
              <a:rect l="l" t="t" r="r" b="b"/>
              <a:pathLst>
                <a:path w="2262" h="1979" extrusionOk="0">
                  <a:moveTo>
                    <a:pt x="1779" y="1"/>
                  </a:moveTo>
                  <a:cubicBezTo>
                    <a:pt x="788" y="1"/>
                    <a:pt x="0" y="927"/>
                    <a:pt x="243" y="1937"/>
                  </a:cubicBezTo>
                  <a:cubicBezTo>
                    <a:pt x="366" y="1965"/>
                    <a:pt x="489" y="1979"/>
                    <a:pt x="611" y="1979"/>
                  </a:cubicBezTo>
                  <a:cubicBezTo>
                    <a:pt x="1131" y="1979"/>
                    <a:pt x="1618" y="1729"/>
                    <a:pt x="1925" y="1286"/>
                  </a:cubicBezTo>
                  <a:cubicBezTo>
                    <a:pt x="2177" y="928"/>
                    <a:pt x="2262" y="466"/>
                    <a:pt x="2156" y="45"/>
                  </a:cubicBezTo>
                  <a:cubicBezTo>
                    <a:pt x="2029" y="15"/>
                    <a:pt x="1903" y="1"/>
                    <a:pt x="17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4" name="Google Shape;10144;p65"/>
            <p:cNvSpPr/>
            <p:nvPr/>
          </p:nvSpPr>
          <p:spPr>
            <a:xfrm>
              <a:off x="1612464" y="2219064"/>
              <a:ext cx="33568" cy="29750"/>
            </a:xfrm>
            <a:custGeom>
              <a:avLst/>
              <a:gdLst/>
              <a:ahLst/>
              <a:cxnLst/>
              <a:rect l="l" t="t" r="r" b="b"/>
              <a:pathLst>
                <a:path w="2242" h="1987" extrusionOk="0">
                  <a:moveTo>
                    <a:pt x="1765" y="0"/>
                  </a:moveTo>
                  <a:cubicBezTo>
                    <a:pt x="789" y="0"/>
                    <a:pt x="1" y="927"/>
                    <a:pt x="244" y="1937"/>
                  </a:cubicBezTo>
                  <a:cubicBezTo>
                    <a:pt x="369" y="1970"/>
                    <a:pt x="495" y="1986"/>
                    <a:pt x="621" y="1986"/>
                  </a:cubicBezTo>
                  <a:cubicBezTo>
                    <a:pt x="1129" y="1986"/>
                    <a:pt x="1622" y="1723"/>
                    <a:pt x="1926" y="1285"/>
                  </a:cubicBezTo>
                  <a:cubicBezTo>
                    <a:pt x="2178" y="928"/>
                    <a:pt x="2241" y="465"/>
                    <a:pt x="2136" y="45"/>
                  </a:cubicBezTo>
                  <a:cubicBezTo>
                    <a:pt x="2011" y="14"/>
                    <a:pt x="1886" y="0"/>
                    <a:pt x="1765"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5" name="Google Shape;10145;p65"/>
          <p:cNvGrpSpPr/>
          <p:nvPr/>
        </p:nvGrpSpPr>
        <p:grpSpPr>
          <a:xfrm>
            <a:off x="3510094" y="2909281"/>
            <a:ext cx="355133" cy="343574"/>
            <a:chOff x="3510094" y="2909281"/>
            <a:chExt cx="355133" cy="343574"/>
          </a:xfrm>
        </p:grpSpPr>
        <p:sp>
          <p:nvSpPr>
            <p:cNvPr id="10146" name="Google Shape;10146;p65"/>
            <p:cNvSpPr/>
            <p:nvPr/>
          </p:nvSpPr>
          <p:spPr>
            <a:xfrm>
              <a:off x="3583205" y="3134527"/>
              <a:ext cx="50652" cy="47523"/>
            </a:xfrm>
            <a:custGeom>
              <a:avLst/>
              <a:gdLst/>
              <a:ahLst/>
              <a:cxnLst/>
              <a:rect l="l" t="t" r="r" b="b"/>
              <a:pathLst>
                <a:path w="3383" h="3174" extrusionOk="0">
                  <a:moveTo>
                    <a:pt x="2785" y="0"/>
                  </a:moveTo>
                  <a:cubicBezTo>
                    <a:pt x="2689" y="0"/>
                    <a:pt x="2590" y="37"/>
                    <a:pt x="2503" y="125"/>
                  </a:cubicBezTo>
                  <a:lnTo>
                    <a:pt x="148" y="2479"/>
                  </a:lnTo>
                  <a:cubicBezTo>
                    <a:pt x="1" y="2626"/>
                    <a:pt x="1" y="2900"/>
                    <a:pt x="148" y="3047"/>
                  </a:cubicBezTo>
                  <a:cubicBezTo>
                    <a:pt x="232" y="3131"/>
                    <a:pt x="337" y="3173"/>
                    <a:pt x="442" y="3173"/>
                  </a:cubicBezTo>
                  <a:cubicBezTo>
                    <a:pt x="547" y="3173"/>
                    <a:pt x="652" y="3131"/>
                    <a:pt x="737" y="3047"/>
                  </a:cubicBezTo>
                  <a:lnTo>
                    <a:pt x="3091" y="713"/>
                  </a:lnTo>
                  <a:cubicBezTo>
                    <a:pt x="3382" y="406"/>
                    <a:pt x="3102" y="0"/>
                    <a:pt x="2785"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65"/>
            <p:cNvSpPr/>
            <p:nvPr/>
          </p:nvSpPr>
          <p:spPr>
            <a:xfrm>
              <a:off x="3655746" y="2909281"/>
              <a:ext cx="209480" cy="192127"/>
            </a:xfrm>
            <a:custGeom>
              <a:avLst/>
              <a:gdLst/>
              <a:ahLst/>
              <a:cxnLst/>
              <a:rect l="l" t="t" r="r" b="b"/>
              <a:pathLst>
                <a:path w="13991" h="12832" extrusionOk="0">
                  <a:moveTo>
                    <a:pt x="12033" y="1"/>
                  </a:moveTo>
                  <a:cubicBezTo>
                    <a:pt x="11708" y="1"/>
                    <a:pt x="11370" y="133"/>
                    <a:pt x="11071" y="452"/>
                  </a:cubicBezTo>
                  <a:lnTo>
                    <a:pt x="1043" y="10501"/>
                  </a:lnTo>
                  <a:cubicBezTo>
                    <a:pt x="1" y="11447"/>
                    <a:pt x="901" y="12832"/>
                    <a:pt x="1947" y="12832"/>
                  </a:cubicBezTo>
                  <a:cubicBezTo>
                    <a:pt x="2273" y="12832"/>
                    <a:pt x="2614" y="12697"/>
                    <a:pt x="2914" y="12372"/>
                  </a:cubicBezTo>
                  <a:lnTo>
                    <a:pt x="12963" y="2323"/>
                  </a:lnTo>
                  <a:lnTo>
                    <a:pt x="12963" y="2344"/>
                  </a:lnTo>
                  <a:cubicBezTo>
                    <a:pt x="13991" y="1381"/>
                    <a:pt x="13082" y="1"/>
                    <a:pt x="12033"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65"/>
            <p:cNvSpPr/>
            <p:nvPr/>
          </p:nvSpPr>
          <p:spPr>
            <a:xfrm>
              <a:off x="3673863" y="2923430"/>
              <a:ext cx="184806" cy="179550"/>
            </a:xfrm>
            <a:custGeom>
              <a:avLst/>
              <a:gdLst/>
              <a:ahLst/>
              <a:cxnLst/>
              <a:rect l="l" t="t" r="r" b="b"/>
              <a:pathLst>
                <a:path w="12343" h="11992" extrusionOk="0">
                  <a:moveTo>
                    <a:pt x="11464" y="0"/>
                  </a:moveTo>
                  <a:cubicBezTo>
                    <a:pt x="11187" y="0"/>
                    <a:pt x="10921" y="162"/>
                    <a:pt x="10807" y="453"/>
                  </a:cubicBezTo>
                  <a:lnTo>
                    <a:pt x="758" y="10481"/>
                  </a:lnTo>
                  <a:cubicBezTo>
                    <a:pt x="190" y="10649"/>
                    <a:pt x="1" y="11343"/>
                    <a:pt x="421" y="11764"/>
                  </a:cubicBezTo>
                  <a:cubicBezTo>
                    <a:pt x="577" y="11920"/>
                    <a:pt x="774" y="11992"/>
                    <a:pt x="967" y="11992"/>
                  </a:cubicBezTo>
                  <a:cubicBezTo>
                    <a:pt x="1294" y="11992"/>
                    <a:pt x="1611" y="11784"/>
                    <a:pt x="1704" y="11427"/>
                  </a:cubicBezTo>
                  <a:lnTo>
                    <a:pt x="11753" y="1378"/>
                  </a:lnTo>
                  <a:lnTo>
                    <a:pt x="11753" y="1399"/>
                  </a:lnTo>
                  <a:cubicBezTo>
                    <a:pt x="12216" y="1188"/>
                    <a:pt x="12342" y="579"/>
                    <a:pt x="11985" y="221"/>
                  </a:cubicBezTo>
                  <a:cubicBezTo>
                    <a:pt x="11834" y="71"/>
                    <a:pt x="11647" y="0"/>
                    <a:pt x="11464"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65"/>
            <p:cNvSpPr/>
            <p:nvPr/>
          </p:nvSpPr>
          <p:spPr>
            <a:xfrm>
              <a:off x="3541970" y="3007531"/>
              <a:ext cx="218793" cy="216383"/>
            </a:xfrm>
            <a:custGeom>
              <a:avLst/>
              <a:gdLst/>
              <a:ahLst/>
              <a:cxnLst/>
              <a:rect l="l" t="t" r="r" b="b"/>
              <a:pathLst>
                <a:path w="14613" h="14452" extrusionOk="0">
                  <a:moveTo>
                    <a:pt x="11156" y="1"/>
                  </a:moveTo>
                  <a:cubicBezTo>
                    <a:pt x="10596" y="1"/>
                    <a:pt x="10000" y="134"/>
                    <a:pt x="9398" y="428"/>
                  </a:cubicBezTo>
                  <a:cubicBezTo>
                    <a:pt x="7792" y="1240"/>
                    <a:pt x="3601" y="3145"/>
                    <a:pt x="1236" y="3145"/>
                  </a:cubicBezTo>
                  <a:cubicBezTo>
                    <a:pt x="724" y="3145"/>
                    <a:pt x="297" y="3056"/>
                    <a:pt x="1" y="2846"/>
                  </a:cubicBezTo>
                  <a:lnTo>
                    <a:pt x="1" y="2846"/>
                  </a:lnTo>
                  <a:lnTo>
                    <a:pt x="11606" y="14451"/>
                  </a:lnTo>
                  <a:cubicBezTo>
                    <a:pt x="10429" y="12769"/>
                    <a:pt x="13036" y="7009"/>
                    <a:pt x="14003" y="5032"/>
                  </a:cubicBezTo>
                  <a:cubicBezTo>
                    <a:pt x="14612" y="3834"/>
                    <a:pt x="14549" y="2636"/>
                    <a:pt x="14066" y="1732"/>
                  </a:cubicBezTo>
                  <a:cubicBezTo>
                    <a:pt x="13525" y="693"/>
                    <a:pt x="12435" y="1"/>
                    <a:pt x="11156"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0" name="Google Shape;10150;p65"/>
            <p:cNvSpPr/>
            <p:nvPr/>
          </p:nvSpPr>
          <p:spPr>
            <a:xfrm>
              <a:off x="3562123" y="3027504"/>
              <a:ext cx="198640" cy="196409"/>
            </a:xfrm>
            <a:custGeom>
              <a:avLst/>
              <a:gdLst/>
              <a:ahLst/>
              <a:cxnLst/>
              <a:rect l="l" t="t" r="r" b="b"/>
              <a:pathLst>
                <a:path w="13267" h="13118" extrusionOk="0">
                  <a:moveTo>
                    <a:pt x="11099" y="0"/>
                  </a:moveTo>
                  <a:cubicBezTo>
                    <a:pt x="10513" y="0"/>
                    <a:pt x="9928" y="148"/>
                    <a:pt x="9398" y="440"/>
                  </a:cubicBezTo>
                  <a:cubicBezTo>
                    <a:pt x="7779" y="1249"/>
                    <a:pt x="3620" y="3145"/>
                    <a:pt x="1256" y="3145"/>
                  </a:cubicBezTo>
                  <a:cubicBezTo>
                    <a:pt x="734" y="3145"/>
                    <a:pt x="300" y="3053"/>
                    <a:pt x="0" y="2836"/>
                  </a:cubicBezTo>
                  <a:lnTo>
                    <a:pt x="0" y="2836"/>
                  </a:lnTo>
                  <a:lnTo>
                    <a:pt x="10260" y="13117"/>
                  </a:lnTo>
                  <a:cubicBezTo>
                    <a:pt x="9083" y="11435"/>
                    <a:pt x="11690" y="5675"/>
                    <a:pt x="12657" y="3698"/>
                  </a:cubicBezTo>
                  <a:cubicBezTo>
                    <a:pt x="13266" y="2500"/>
                    <a:pt x="13203" y="1302"/>
                    <a:pt x="12720" y="398"/>
                  </a:cubicBezTo>
                  <a:cubicBezTo>
                    <a:pt x="12209" y="132"/>
                    <a:pt x="11654" y="0"/>
                    <a:pt x="1109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1" name="Google Shape;10151;p65"/>
            <p:cNvSpPr/>
            <p:nvPr/>
          </p:nvSpPr>
          <p:spPr>
            <a:xfrm>
              <a:off x="3516562" y="3033523"/>
              <a:ext cx="217446" cy="210304"/>
            </a:xfrm>
            <a:custGeom>
              <a:avLst/>
              <a:gdLst/>
              <a:ahLst/>
              <a:cxnLst/>
              <a:rect l="l" t="t" r="r" b="b"/>
              <a:pathLst>
                <a:path w="14523" h="14046" extrusionOk="0">
                  <a:moveTo>
                    <a:pt x="1642" y="1"/>
                  </a:moveTo>
                  <a:cubicBezTo>
                    <a:pt x="783" y="1"/>
                    <a:pt x="1" y="916"/>
                    <a:pt x="499" y="1867"/>
                  </a:cubicBezTo>
                  <a:cubicBezTo>
                    <a:pt x="562" y="1972"/>
                    <a:pt x="646" y="2077"/>
                    <a:pt x="730" y="2161"/>
                  </a:cubicBezTo>
                  <a:lnTo>
                    <a:pt x="12252" y="13682"/>
                  </a:lnTo>
                  <a:cubicBezTo>
                    <a:pt x="12494" y="13924"/>
                    <a:pt x="12814" y="14045"/>
                    <a:pt x="13135" y="14045"/>
                  </a:cubicBezTo>
                  <a:cubicBezTo>
                    <a:pt x="13455" y="14045"/>
                    <a:pt x="13776" y="13924"/>
                    <a:pt x="14018" y="13682"/>
                  </a:cubicBezTo>
                  <a:cubicBezTo>
                    <a:pt x="14522" y="13178"/>
                    <a:pt x="14522" y="12379"/>
                    <a:pt x="14018" y="11895"/>
                  </a:cubicBezTo>
                  <a:lnTo>
                    <a:pt x="2517" y="374"/>
                  </a:lnTo>
                  <a:cubicBezTo>
                    <a:pt x="2251" y="113"/>
                    <a:pt x="1942" y="1"/>
                    <a:pt x="1642" y="1"/>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65"/>
            <p:cNvSpPr/>
            <p:nvPr/>
          </p:nvSpPr>
          <p:spPr>
            <a:xfrm>
              <a:off x="3524033" y="3056041"/>
              <a:ext cx="202413" cy="188100"/>
            </a:xfrm>
            <a:custGeom>
              <a:avLst/>
              <a:gdLst/>
              <a:ahLst/>
              <a:cxnLst/>
              <a:rect l="l" t="t" r="r" b="b"/>
              <a:pathLst>
                <a:path w="13519" h="12563" extrusionOk="0">
                  <a:moveTo>
                    <a:pt x="894" y="0"/>
                  </a:moveTo>
                  <a:cubicBezTo>
                    <a:pt x="573" y="0"/>
                    <a:pt x="252" y="121"/>
                    <a:pt x="0" y="363"/>
                  </a:cubicBezTo>
                  <a:cubicBezTo>
                    <a:pt x="63" y="468"/>
                    <a:pt x="147" y="573"/>
                    <a:pt x="231" y="657"/>
                  </a:cubicBezTo>
                  <a:lnTo>
                    <a:pt x="11732" y="12200"/>
                  </a:lnTo>
                  <a:cubicBezTo>
                    <a:pt x="11984" y="12441"/>
                    <a:pt x="12305" y="12562"/>
                    <a:pt x="12625" y="12562"/>
                  </a:cubicBezTo>
                  <a:cubicBezTo>
                    <a:pt x="12946" y="12562"/>
                    <a:pt x="13267" y="12441"/>
                    <a:pt x="13519" y="12200"/>
                  </a:cubicBezTo>
                  <a:cubicBezTo>
                    <a:pt x="13456" y="12073"/>
                    <a:pt x="13372" y="11968"/>
                    <a:pt x="13288" y="11884"/>
                  </a:cubicBezTo>
                  <a:lnTo>
                    <a:pt x="1787" y="363"/>
                  </a:lnTo>
                  <a:cubicBezTo>
                    <a:pt x="1535" y="121"/>
                    <a:pt x="1214" y="0"/>
                    <a:pt x="894"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65"/>
            <p:cNvSpPr/>
            <p:nvPr/>
          </p:nvSpPr>
          <p:spPr>
            <a:xfrm>
              <a:off x="3556389" y="3171360"/>
              <a:ext cx="39108" cy="35620"/>
            </a:xfrm>
            <a:custGeom>
              <a:avLst/>
              <a:gdLst/>
              <a:ahLst/>
              <a:cxnLst/>
              <a:rect l="l" t="t" r="r" b="b"/>
              <a:pathLst>
                <a:path w="2612" h="2379" extrusionOk="0">
                  <a:moveTo>
                    <a:pt x="1348" y="0"/>
                  </a:moveTo>
                  <a:cubicBezTo>
                    <a:pt x="840" y="0"/>
                    <a:pt x="335" y="306"/>
                    <a:pt x="194" y="902"/>
                  </a:cubicBezTo>
                  <a:cubicBezTo>
                    <a:pt x="1" y="1735"/>
                    <a:pt x="660" y="2379"/>
                    <a:pt x="1359" y="2379"/>
                  </a:cubicBezTo>
                  <a:cubicBezTo>
                    <a:pt x="1649" y="2379"/>
                    <a:pt x="1945" y="2269"/>
                    <a:pt x="2191" y="2017"/>
                  </a:cubicBezTo>
                  <a:cubicBezTo>
                    <a:pt x="2507" y="1701"/>
                    <a:pt x="2612" y="1239"/>
                    <a:pt x="2486" y="818"/>
                  </a:cubicBezTo>
                  <a:cubicBezTo>
                    <a:pt x="2302" y="269"/>
                    <a:pt x="1824" y="0"/>
                    <a:pt x="1348"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4" name="Google Shape;10154;p65"/>
            <p:cNvSpPr/>
            <p:nvPr/>
          </p:nvSpPr>
          <p:spPr>
            <a:xfrm>
              <a:off x="3573413" y="3180268"/>
              <a:ext cx="22084" cy="21920"/>
            </a:xfrm>
            <a:custGeom>
              <a:avLst/>
              <a:gdLst/>
              <a:ahLst/>
              <a:cxnLst/>
              <a:rect l="l" t="t" r="r" b="b"/>
              <a:pathLst>
                <a:path w="1475" h="1464" extrusionOk="0">
                  <a:moveTo>
                    <a:pt x="821" y="1"/>
                  </a:moveTo>
                  <a:cubicBezTo>
                    <a:pt x="498" y="1"/>
                    <a:pt x="188" y="212"/>
                    <a:pt x="108" y="560"/>
                  </a:cubicBezTo>
                  <a:cubicBezTo>
                    <a:pt x="1" y="1042"/>
                    <a:pt x="364" y="1463"/>
                    <a:pt x="811" y="1463"/>
                  </a:cubicBezTo>
                  <a:cubicBezTo>
                    <a:pt x="890" y="1463"/>
                    <a:pt x="972" y="1450"/>
                    <a:pt x="1054" y="1422"/>
                  </a:cubicBezTo>
                  <a:cubicBezTo>
                    <a:pt x="1370" y="1106"/>
                    <a:pt x="1475" y="644"/>
                    <a:pt x="1349" y="223"/>
                  </a:cubicBezTo>
                  <a:cubicBezTo>
                    <a:pt x="1195" y="70"/>
                    <a:pt x="1006" y="1"/>
                    <a:pt x="821"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5" name="Google Shape;10155;p65"/>
            <p:cNvSpPr/>
            <p:nvPr/>
          </p:nvSpPr>
          <p:spPr>
            <a:xfrm>
              <a:off x="3510094" y="2969111"/>
              <a:ext cx="174534" cy="41549"/>
            </a:xfrm>
            <a:custGeom>
              <a:avLst/>
              <a:gdLst/>
              <a:ahLst/>
              <a:cxnLst/>
              <a:rect l="l" t="t" r="r" b="b"/>
              <a:pathLst>
                <a:path w="11657" h="2775" extrusionOk="0">
                  <a:moveTo>
                    <a:pt x="7213" y="1"/>
                  </a:moveTo>
                  <a:cubicBezTo>
                    <a:pt x="4756" y="1"/>
                    <a:pt x="2223" y="716"/>
                    <a:pt x="364" y="2027"/>
                  </a:cubicBezTo>
                  <a:cubicBezTo>
                    <a:pt x="0" y="2287"/>
                    <a:pt x="264" y="2774"/>
                    <a:pt x="614" y="2774"/>
                  </a:cubicBezTo>
                  <a:cubicBezTo>
                    <a:pt x="690" y="2774"/>
                    <a:pt x="769" y="2752"/>
                    <a:pt x="847" y="2700"/>
                  </a:cubicBezTo>
                  <a:cubicBezTo>
                    <a:pt x="2563" y="1480"/>
                    <a:pt x="4936" y="816"/>
                    <a:pt x="7221" y="816"/>
                  </a:cubicBezTo>
                  <a:cubicBezTo>
                    <a:pt x="8521" y="816"/>
                    <a:pt x="9792" y="1031"/>
                    <a:pt x="10897" y="1480"/>
                  </a:cubicBezTo>
                  <a:cubicBezTo>
                    <a:pt x="10957" y="1506"/>
                    <a:pt x="11015" y="1517"/>
                    <a:pt x="11069" y="1517"/>
                  </a:cubicBezTo>
                  <a:cubicBezTo>
                    <a:pt x="11465" y="1517"/>
                    <a:pt x="11656" y="908"/>
                    <a:pt x="11212" y="723"/>
                  </a:cubicBezTo>
                  <a:cubicBezTo>
                    <a:pt x="9996" y="234"/>
                    <a:pt x="8617" y="1"/>
                    <a:pt x="7213"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65"/>
            <p:cNvSpPr/>
            <p:nvPr/>
          </p:nvSpPr>
          <p:spPr>
            <a:xfrm>
              <a:off x="3529948" y="2930572"/>
              <a:ext cx="133270" cy="33928"/>
            </a:xfrm>
            <a:custGeom>
              <a:avLst/>
              <a:gdLst/>
              <a:ahLst/>
              <a:cxnLst/>
              <a:rect l="l" t="t" r="r" b="b"/>
              <a:pathLst>
                <a:path w="8901" h="2266" extrusionOk="0">
                  <a:moveTo>
                    <a:pt x="5461" y="1"/>
                  </a:moveTo>
                  <a:cubicBezTo>
                    <a:pt x="3626" y="1"/>
                    <a:pt x="1739" y="535"/>
                    <a:pt x="362" y="1510"/>
                  </a:cubicBezTo>
                  <a:cubicBezTo>
                    <a:pt x="1" y="1768"/>
                    <a:pt x="245" y="2265"/>
                    <a:pt x="598" y="2265"/>
                  </a:cubicBezTo>
                  <a:cubicBezTo>
                    <a:pt x="677" y="2265"/>
                    <a:pt x="761" y="2241"/>
                    <a:pt x="846" y="2183"/>
                  </a:cubicBezTo>
                  <a:cubicBezTo>
                    <a:pt x="2092" y="1299"/>
                    <a:pt x="3807" y="816"/>
                    <a:pt x="5465" y="816"/>
                  </a:cubicBezTo>
                  <a:cubicBezTo>
                    <a:pt x="6408" y="816"/>
                    <a:pt x="7333" y="972"/>
                    <a:pt x="8141" y="1300"/>
                  </a:cubicBezTo>
                  <a:cubicBezTo>
                    <a:pt x="8202" y="1325"/>
                    <a:pt x="8259" y="1337"/>
                    <a:pt x="8313" y="1337"/>
                  </a:cubicBezTo>
                  <a:cubicBezTo>
                    <a:pt x="8709" y="1337"/>
                    <a:pt x="8900" y="728"/>
                    <a:pt x="8456" y="543"/>
                  </a:cubicBezTo>
                  <a:cubicBezTo>
                    <a:pt x="7545" y="176"/>
                    <a:pt x="6512" y="1"/>
                    <a:pt x="5461"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65"/>
            <p:cNvSpPr/>
            <p:nvPr/>
          </p:nvSpPr>
          <p:spPr>
            <a:xfrm>
              <a:off x="3753292" y="3083980"/>
              <a:ext cx="52793" cy="168875"/>
            </a:xfrm>
            <a:custGeom>
              <a:avLst/>
              <a:gdLst/>
              <a:ahLst/>
              <a:cxnLst/>
              <a:rect l="l" t="t" r="r" b="b"/>
              <a:pathLst>
                <a:path w="3526" h="11279" extrusionOk="0">
                  <a:moveTo>
                    <a:pt x="1806" y="1"/>
                  </a:moveTo>
                  <a:cubicBezTo>
                    <a:pt x="1547" y="1"/>
                    <a:pt x="1290" y="237"/>
                    <a:pt x="1424" y="557"/>
                  </a:cubicBezTo>
                  <a:cubicBezTo>
                    <a:pt x="2664" y="3627"/>
                    <a:pt x="2138" y="7916"/>
                    <a:pt x="225" y="10628"/>
                  </a:cubicBezTo>
                  <a:cubicBezTo>
                    <a:pt x="0" y="10942"/>
                    <a:pt x="267" y="11278"/>
                    <a:pt x="552" y="11278"/>
                  </a:cubicBezTo>
                  <a:cubicBezTo>
                    <a:pt x="668" y="11278"/>
                    <a:pt x="786" y="11223"/>
                    <a:pt x="877" y="11090"/>
                  </a:cubicBezTo>
                  <a:cubicBezTo>
                    <a:pt x="2937" y="8189"/>
                    <a:pt x="3526" y="3606"/>
                    <a:pt x="2180" y="263"/>
                  </a:cubicBezTo>
                  <a:cubicBezTo>
                    <a:pt x="2104" y="79"/>
                    <a:pt x="1954" y="1"/>
                    <a:pt x="1806"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65"/>
            <p:cNvSpPr/>
            <p:nvPr/>
          </p:nvSpPr>
          <p:spPr>
            <a:xfrm>
              <a:off x="3799243" y="3105481"/>
              <a:ext cx="43046" cy="127700"/>
            </a:xfrm>
            <a:custGeom>
              <a:avLst/>
              <a:gdLst/>
              <a:ahLst/>
              <a:cxnLst/>
              <a:rect l="l" t="t" r="r" b="b"/>
              <a:pathLst>
                <a:path w="2875" h="8529" extrusionOk="0">
                  <a:moveTo>
                    <a:pt x="1501" y="1"/>
                  </a:moveTo>
                  <a:cubicBezTo>
                    <a:pt x="1239" y="1"/>
                    <a:pt x="973" y="247"/>
                    <a:pt x="1109" y="572"/>
                  </a:cubicBezTo>
                  <a:cubicBezTo>
                    <a:pt x="2013" y="2779"/>
                    <a:pt x="1613" y="5912"/>
                    <a:pt x="226" y="7867"/>
                  </a:cubicBezTo>
                  <a:cubicBezTo>
                    <a:pt x="0" y="8198"/>
                    <a:pt x="280" y="8529"/>
                    <a:pt x="573" y="8529"/>
                  </a:cubicBezTo>
                  <a:cubicBezTo>
                    <a:pt x="690" y="8529"/>
                    <a:pt x="809" y="8477"/>
                    <a:pt x="898" y="8351"/>
                  </a:cubicBezTo>
                  <a:cubicBezTo>
                    <a:pt x="2433" y="6164"/>
                    <a:pt x="2875" y="2737"/>
                    <a:pt x="1866" y="256"/>
                  </a:cubicBezTo>
                  <a:cubicBezTo>
                    <a:pt x="1791" y="77"/>
                    <a:pt x="1646" y="1"/>
                    <a:pt x="1501"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9" name="Google Shape;10159;p65"/>
          <p:cNvSpPr/>
          <p:nvPr/>
        </p:nvSpPr>
        <p:spPr>
          <a:xfrm>
            <a:off x="2513884" y="1812081"/>
            <a:ext cx="32745" cy="26456"/>
          </a:xfrm>
          <a:custGeom>
            <a:avLst/>
            <a:gdLst/>
            <a:ahLst/>
            <a:cxnLst/>
            <a:rect l="l" t="t" r="r" b="b"/>
            <a:pathLst>
              <a:path w="2187" h="1767" extrusionOk="0">
                <a:moveTo>
                  <a:pt x="0" y="0"/>
                </a:moveTo>
                <a:cubicBezTo>
                  <a:pt x="105" y="105"/>
                  <a:pt x="168" y="252"/>
                  <a:pt x="168" y="399"/>
                </a:cubicBezTo>
                <a:lnTo>
                  <a:pt x="168" y="1367"/>
                </a:lnTo>
                <a:cubicBezTo>
                  <a:pt x="168" y="1514"/>
                  <a:pt x="105" y="1661"/>
                  <a:pt x="0" y="1766"/>
                </a:cubicBezTo>
                <a:lnTo>
                  <a:pt x="1724" y="1766"/>
                </a:lnTo>
                <a:cubicBezTo>
                  <a:pt x="1976" y="1766"/>
                  <a:pt x="2187" y="1556"/>
                  <a:pt x="2187" y="1304"/>
                </a:cubicBezTo>
                <a:lnTo>
                  <a:pt x="2187" y="463"/>
                </a:lnTo>
                <a:cubicBezTo>
                  <a:pt x="2187" y="210"/>
                  <a:pt x="1976" y="0"/>
                  <a:pt x="172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0160" name="Google Shape;10160;p65"/>
          <p:cNvGrpSpPr/>
          <p:nvPr/>
        </p:nvGrpSpPr>
        <p:grpSpPr>
          <a:xfrm>
            <a:off x="2163842" y="1506972"/>
            <a:ext cx="382787" cy="331566"/>
            <a:chOff x="2163842" y="1506972"/>
            <a:chExt cx="382787" cy="331566"/>
          </a:xfrm>
        </p:grpSpPr>
        <p:sp>
          <p:nvSpPr>
            <p:cNvPr id="10161" name="Google Shape;10161;p65"/>
            <p:cNvSpPr/>
            <p:nvPr/>
          </p:nvSpPr>
          <p:spPr>
            <a:xfrm>
              <a:off x="2247253" y="1506972"/>
              <a:ext cx="214152" cy="101768"/>
            </a:xfrm>
            <a:custGeom>
              <a:avLst/>
              <a:gdLst/>
              <a:ahLst/>
              <a:cxnLst/>
              <a:rect l="l" t="t" r="r" b="b"/>
              <a:pathLst>
                <a:path w="14303" h="6797" extrusionOk="0">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62" name="Google Shape;10162;p65"/>
            <p:cNvSpPr/>
            <p:nvPr/>
          </p:nvSpPr>
          <p:spPr>
            <a:xfrm>
              <a:off x="2163842" y="1812081"/>
              <a:ext cx="382787" cy="26456"/>
            </a:xfrm>
            <a:custGeom>
              <a:avLst/>
              <a:gdLst/>
              <a:ahLst/>
              <a:cxnLst/>
              <a:rect l="l" t="t" r="r" b="b"/>
              <a:pathLst>
                <a:path w="25566" h="1767" extrusionOk="0">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63" name="Google Shape;10163;p65"/>
            <p:cNvSpPr/>
            <p:nvPr/>
          </p:nvSpPr>
          <p:spPr>
            <a:xfrm>
              <a:off x="2178634" y="1592030"/>
              <a:ext cx="353201" cy="220066"/>
            </a:xfrm>
            <a:custGeom>
              <a:avLst/>
              <a:gdLst/>
              <a:ahLst/>
              <a:cxnLst/>
              <a:rect l="l" t="t" r="r" b="b"/>
              <a:pathLst>
                <a:path w="23590" h="14698" extrusionOk="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64" name="Google Shape;10164;p65"/>
            <p:cNvSpPr/>
            <p:nvPr/>
          </p:nvSpPr>
          <p:spPr>
            <a:xfrm>
              <a:off x="2178634" y="1592030"/>
              <a:ext cx="353201" cy="220066"/>
            </a:xfrm>
            <a:custGeom>
              <a:avLst/>
              <a:gdLst/>
              <a:ahLst/>
              <a:cxnLst/>
              <a:rect l="l" t="t" r="r" b="b"/>
              <a:pathLst>
                <a:path w="23590" h="14698" extrusionOk="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65" name="Google Shape;10165;p65"/>
            <p:cNvSpPr/>
            <p:nvPr/>
          </p:nvSpPr>
          <p:spPr>
            <a:xfrm>
              <a:off x="2201602" y="1615013"/>
              <a:ext cx="307251" cy="174100"/>
            </a:xfrm>
            <a:custGeom>
              <a:avLst/>
              <a:gdLst/>
              <a:ahLst/>
              <a:cxnLst/>
              <a:rect l="l" t="t" r="r" b="b"/>
              <a:pathLst>
                <a:path w="20521" h="11628" extrusionOk="0">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66" name="Google Shape;10166;p65"/>
            <p:cNvSpPr/>
            <p:nvPr/>
          </p:nvSpPr>
          <p:spPr>
            <a:xfrm>
              <a:off x="2201932" y="1615013"/>
              <a:ext cx="306921" cy="173786"/>
            </a:xfrm>
            <a:custGeom>
              <a:avLst/>
              <a:gdLst/>
              <a:ahLst/>
              <a:cxnLst/>
              <a:rect l="l" t="t" r="r" b="b"/>
              <a:pathLst>
                <a:path w="20499" h="11607" extrusionOk="0">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67" name="Google Shape;10167;p65"/>
            <p:cNvSpPr/>
            <p:nvPr/>
          </p:nvSpPr>
          <p:spPr>
            <a:xfrm>
              <a:off x="2254500" y="1777450"/>
              <a:ext cx="76824" cy="34646"/>
            </a:xfrm>
            <a:custGeom>
              <a:avLst/>
              <a:gdLst/>
              <a:ahLst/>
              <a:cxnLst/>
              <a:rect l="l" t="t" r="r" b="b"/>
              <a:pathLst>
                <a:path w="5131" h="2314" extrusionOk="0">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168" name="Google Shape;10168;p65"/>
            <p:cNvSpPr/>
            <p:nvPr/>
          </p:nvSpPr>
          <p:spPr>
            <a:xfrm>
              <a:off x="2300765" y="1777450"/>
              <a:ext cx="30873" cy="34646"/>
            </a:xfrm>
            <a:custGeom>
              <a:avLst/>
              <a:gdLst/>
              <a:ahLst/>
              <a:cxnLst/>
              <a:rect l="l" t="t" r="r" b="b"/>
              <a:pathLst>
                <a:path w="2062" h="2314" extrusionOk="0">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0169" name="Google Shape;10169;p65"/>
          <p:cNvGrpSpPr/>
          <p:nvPr/>
        </p:nvGrpSpPr>
        <p:grpSpPr>
          <a:xfrm>
            <a:off x="1738877" y="3349652"/>
            <a:ext cx="357918" cy="350536"/>
            <a:chOff x="1738877" y="3349652"/>
            <a:chExt cx="357918" cy="350536"/>
          </a:xfrm>
        </p:grpSpPr>
        <p:sp>
          <p:nvSpPr>
            <p:cNvPr id="10170" name="Google Shape;10170;p65"/>
            <p:cNvSpPr/>
            <p:nvPr/>
          </p:nvSpPr>
          <p:spPr>
            <a:xfrm>
              <a:off x="1814114" y="3407461"/>
              <a:ext cx="154516" cy="282965"/>
            </a:xfrm>
            <a:custGeom>
              <a:avLst/>
              <a:gdLst/>
              <a:ahLst/>
              <a:cxnLst/>
              <a:rect l="l" t="t" r="r" b="b"/>
              <a:pathLst>
                <a:path w="10320" h="18899" extrusionOk="0">
                  <a:moveTo>
                    <a:pt x="8789" y="1"/>
                  </a:moveTo>
                  <a:cubicBezTo>
                    <a:pt x="8541" y="1"/>
                    <a:pt x="8282" y="99"/>
                    <a:pt x="8052" y="334"/>
                  </a:cubicBezTo>
                  <a:lnTo>
                    <a:pt x="315" y="8092"/>
                  </a:lnTo>
                  <a:cubicBezTo>
                    <a:pt x="105" y="8302"/>
                    <a:pt x="0" y="8576"/>
                    <a:pt x="0" y="8849"/>
                  </a:cubicBezTo>
                  <a:lnTo>
                    <a:pt x="0" y="17847"/>
                  </a:lnTo>
                  <a:cubicBezTo>
                    <a:pt x="0" y="18415"/>
                    <a:pt x="484" y="18899"/>
                    <a:pt x="1051" y="18899"/>
                  </a:cubicBezTo>
                  <a:cubicBezTo>
                    <a:pt x="1640" y="18899"/>
                    <a:pt x="2124" y="18415"/>
                    <a:pt x="2124" y="17826"/>
                  </a:cubicBezTo>
                  <a:lnTo>
                    <a:pt x="2124" y="9290"/>
                  </a:lnTo>
                  <a:lnTo>
                    <a:pt x="9545" y="1827"/>
                  </a:lnTo>
                  <a:cubicBezTo>
                    <a:pt x="10319" y="1069"/>
                    <a:pt x="9608" y="1"/>
                    <a:pt x="87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1" name="Google Shape;10171;p65"/>
            <p:cNvSpPr/>
            <p:nvPr/>
          </p:nvSpPr>
          <p:spPr>
            <a:xfrm>
              <a:off x="1813800" y="3521057"/>
              <a:ext cx="47538" cy="80402"/>
            </a:xfrm>
            <a:custGeom>
              <a:avLst/>
              <a:gdLst/>
              <a:ahLst/>
              <a:cxnLst/>
              <a:rect l="l" t="t" r="r" b="b"/>
              <a:pathLst>
                <a:path w="3175" h="5370" extrusionOk="0">
                  <a:moveTo>
                    <a:pt x="1430" y="0"/>
                  </a:moveTo>
                  <a:cubicBezTo>
                    <a:pt x="1198" y="0"/>
                    <a:pt x="967" y="42"/>
                    <a:pt x="736" y="84"/>
                  </a:cubicBezTo>
                  <a:lnTo>
                    <a:pt x="315" y="505"/>
                  </a:lnTo>
                  <a:cubicBezTo>
                    <a:pt x="126" y="715"/>
                    <a:pt x="0" y="989"/>
                    <a:pt x="0" y="1262"/>
                  </a:cubicBezTo>
                  <a:lnTo>
                    <a:pt x="0" y="4983"/>
                  </a:lnTo>
                  <a:cubicBezTo>
                    <a:pt x="440" y="5239"/>
                    <a:pt x="927" y="5369"/>
                    <a:pt x="1418" y="5369"/>
                  </a:cubicBezTo>
                  <a:cubicBezTo>
                    <a:pt x="1654" y="5369"/>
                    <a:pt x="1891" y="5339"/>
                    <a:pt x="2123" y="5278"/>
                  </a:cubicBezTo>
                  <a:lnTo>
                    <a:pt x="2123" y="1703"/>
                  </a:lnTo>
                  <a:lnTo>
                    <a:pt x="3175" y="652"/>
                  </a:lnTo>
                  <a:cubicBezTo>
                    <a:pt x="2670" y="232"/>
                    <a:pt x="2060" y="0"/>
                    <a:pt x="1430"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65"/>
            <p:cNvSpPr/>
            <p:nvPr/>
          </p:nvSpPr>
          <p:spPr>
            <a:xfrm>
              <a:off x="1900041" y="3407506"/>
              <a:ext cx="61402" cy="56896"/>
            </a:xfrm>
            <a:custGeom>
              <a:avLst/>
              <a:gdLst/>
              <a:ahLst/>
              <a:cxnLst/>
              <a:rect l="l" t="t" r="r" b="b"/>
              <a:pathLst>
                <a:path w="4101" h="3800" extrusionOk="0">
                  <a:moveTo>
                    <a:pt x="3044" y="1"/>
                  </a:moveTo>
                  <a:cubicBezTo>
                    <a:pt x="2777" y="1"/>
                    <a:pt x="2506" y="103"/>
                    <a:pt x="2292" y="331"/>
                  </a:cubicBezTo>
                  <a:lnTo>
                    <a:pt x="1" y="2644"/>
                  </a:lnTo>
                  <a:lnTo>
                    <a:pt x="1830" y="3800"/>
                  </a:lnTo>
                  <a:lnTo>
                    <a:pt x="3217" y="2412"/>
                  </a:lnTo>
                  <a:lnTo>
                    <a:pt x="4100" y="1004"/>
                  </a:lnTo>
                  <a:cubicBezTo>
                    <a:pt x="4073" y="392"/>
                    <a:pt x="3566" y="1"/>
                    <a:pt x="3044"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65"/>
            <p:cNvSpPr/>
            <p:nvPr/>
          </p:nvSpPr>
          <p:spPr>
            <a:xfrm>
              <a:off x="1738877" y="3658310"/>
              <a:ext cx="215320" cy="41878"/>
            </a:xfrm>
            <a:custGeom>
              <a:avLst/>
              <a:gdLst/>
              <a:ahLst/>
              <a:cxnLst/>
              <a:rect l="l" t="t" r="r" b="b"/>
              <a:pathLst>
                <a:path w="14381" h="2797" extrusionOk="0">
                  <a:moveTo>
                    <a:pt x="1745" y="0"/>
                  </a:moveTo>
                  <a:cubicBezTo>
                    <a:pt x="778" y="0"/>
                    <a:pt x="0" y="778"/>
                    <a:pt x="21" y="1745"/>
                  </a:cubicBezTo>
                  <a:lnTo>
                    <a:pt x="21" y="2292"/>
                  </a:lnTo>
                  <a:cubicBezTo>
                    <a:pt x="21" y="2565"/>
                    <a:pt x="232" y="2796"/>
                    <a:pt x="505" y="2796"/>
                  </a:cubicBezTo>
                  <a:lnTo>
                    <a:pt x="13897" y="2796"/>
                  </a:lnTo>
                  <a:cubicBezTo>
                    <a:pt x="14171" y="2796"/>
                    <a:pt x="14381" y="2565"/>
                    <a:pt x="14381" y="2292"/>
                  </a:cubicBezTo>
                  <a:lnTo>
                    <a:pt x="14381" y="1745"/>
                  </a:lnTo>
                  <a:cubicBezTo>
                    <a:pt x="14381" y="778"/>
                    <a:pt x="13603" y="0"/>
                    <a:pt x="1265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4" name="Google Shape;10174;p65"/>
            <p:cNvSpPr/>
            <p:nvPr/>
          </p:nvSpPr>
          <p:spPr>
            <a:xfrm>
              <a:off x="1901928" y="3658310"/>
              <a:ext cx="52269" cy="41878"/>
            </a:xfrm>
            <a:custGeom>
              <a:avLst/>
              <a:gdLst/>
              <a:ahLst/>
              <a:cxnLst/>
              <a:rect l="l" t="t" r="r" b="b"/>
              <a:pathLst>
                <a:path w="3491" h="2797" extrusionOk="0">
                  <a:moveTo>
                    <a:pt x="1" y="0"/>
                  </a:moveTo>
                  <a:cubicBezTo>
                    <a:pt x="779" y="273"/>
                    <a:pt x="1304" y="988"/>
                    <a:pt x="1304" y="1808"/>
                  </a:cubicBezTo>
                  <a:lnTo>
                    <a:pt x="1304" y="2796"/>
                  </a:lnTo>
                  <a:lnTo>
                    <a:pt x="3007" y="2796"/>
                  </a:lnTo>
                  <a:cubicBezTo>
                    <a:pt x="3281" y="2775"/>
                    <a:pt x="3491" y="2565"/>
                    <a:pt x="3491" y="2292"/>
                  </a:cubicBezTo>
                  <a:lnTo>
                    <a:pt x="3491" y="1745"/>
                  </a:lnTo>
                  <a:cubicBezTo>
                    <a:pt x="3491" y="778"/>
                    <a:pt x="2713" y="0"/>
                    <a:pt x="1767"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65"/>
            <p:cNvSpPr/>
            <p:nvPr/>
          </p:nvSpPr>
          <p:spPr>
            <a:xfrm>
              <a:off x="1781369" y="3503749"/>
              <a:ext cx="93818" cy="80402"/>
            </a:xfrm>
            <a:custGeom>
              <a:avLst/>
              <a:gdLst/>
              <a:ahLst/>
              <a:cxnLst/>
              <a:rect l="l" t="t" r="r" b="b"/>
              <a:pathLst>
                <a:path w="6266" h="5370" extrusionOk="0">
                  <a:moveTo>
                    <a:pt x="3596" y="0"/>
                  </a:moveTo>
                  <a:cubicBezTo>
                    <a:pt x="1199" y="0"/>
                    <a:pt x="1" y="2880"/>
                    <a:pt x="1682" y="4583"/>
                  </a:cubicBezTo>
                  <a:cubicBezTo>
                    <a:pt x="2232" y="5126"/>
                    <a:pt x="2904" y="5369"/>
                    <a:pt x="3563" y="5369"/>
                  </a:cubicBezTo>
                  <a:cubicBezTo>
                    <a:pt x="4945" y="5369"/>
                    <a:pt x="6266" y="4300"/>
                    <a:pt x="6266" y="2691"/>
                  </a:cubicBezTo>
                  <a:cubicBezTo>
                    <a:pt x="6266" y="1198"/>
                    <a:pt x="5067" y="0"/>
                    <a:pt x="3596"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6" name="Google Shape;10176;p65"/>
            <p:cNvSpPr/>
            <p:nvPr/>
          </p:nvSpPr>
          <p:spPr>
            <a:xfrm>
              <a:off x="1829221" y="3503749"/>
              <a:ext cx="45966" cy="80283"/>
            </a:xfrm>
            <a:custGeom>
              <a:avLst/>
              <a:gdLst/>
              <a:ahLst/>
              <a:cxnLst/>
              <a:rect l="l" t="t" r="r" b="b"/>
              <a:pathLst>
                <a:path w="3070" h="5362" extrusionOk="0">
                  <a:moveTo>
                    <a:pt x="400" y="0"/>
                  </a:moveTo>
                  <a:cubicBezTo>
                    <a:pt x="253" y="0"/>
                    <a:pt x="126" y="0"/>
                    <a:pt x="0" y="21"/>
                  </a:cubicBezTo>
                  <a:cubicBezTo>
                    <a:pt x="2439" y="967"/>
                    <a:pt x="2439" y="4415"/>
                    <a:pt x="0" y="5340"/>
                  </a:cubicBezTo>
                  <a:cubicBezTo>
                    <a:pt x="126" y="5361"/>
                    <a:pt x="253" y="5361"/>
                    <a:pt x="400" y="5361"/>
                  </a:cubicBezTo>
                  <a:cubicBezTo>
                    <a:pt x="1871" y="5361"/>
                    <a:pt x="3070" y="4163"/>
                    <a:pt x="3070" y="2691"/>
                  </a:cubicBezTo>
                  <a:cubicBezTo>
                    <a:pt x="3070" y="1198"/>
                    <a:pt x="1871" y="0"/>
                    <a:pt x="400"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7" name="Google Shape;10177;p65"/>
            <p:cNvSpPr/>
            <p:nvPr/>
          </p:nvSpPr>
          <p:spPr>
            <a:xfrm>
              <a:off x="1813800" y="3528289"/>
              <a:ext cx="36832" cy="31337"/>
            </a:xfrm>
            <a:custGeom>
              <a:avLst/>
              <a:gdLst/>
              <a:ahLst/>
              <a:cxnLst/>
              <a:rect l="l" t="t" r="r" b="b"/>
              <a:pathLst>
                <a:path w="2460" h="2093" extrusionOk="0">
                  <a:moveTo>
                    <a:pt x="1409" y="1"/>
                  </a:moveTo>
                  <a:cubicBezTo>
                    <a:pt x="463" y="1"/>
                    <a:pt x="0" y="1115"/>
                    <a:pt x="673" y="1788"/>
                  </a:cubicBezTo>
                  <a:cubicBezTo>
                    <a:pt x="883" y="1999"/>
                    <a:pt x="1144" y="2093"/>
                    <a:pt x="1401" y="2093"/>
                  </a:cubicBezTo>
                  <a:cubicBezTo>
                    <a:pt x="1939" y="2093"/>
                    <a:pt x="2460" y="1678"/>
                    <a:pt x="2460" y="1052"/>
                  </a:cubicBezTo>
                  <a:cubicBezTo>
                    <a:pt x="2460" y="463"/>
                    <a:pt x="1997" y="1"/>
                    <a:pt x="1409"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65"/>
            <p:cNvSpPr/>
            <p:nvPr/>
          </p:nvSpPr>
          <p:spPr>
            <a:xfrm>
              <a:off x="1881475" y="3351479"/>
              <a:ext cx="95075" cy="97186"/>
            </a:xfrm>
            <a:custGeom>
              <a:avLst/>
              <a:gdLst/>
              <a:ahLst/>
              <a:cxnLst/>
              <a:rect l="l" t="t" r="r" b="b"/>
              <a:pathLst>
                <a:path w="6350" h="6491" extrusionOk="0">
                  <a:moveTo>
                    <a:pt x="2818" y="0"/>
                  </a:moveTo>
                  <a:cubicBezTo>
                    <a:pt x="2578" y="0"/>
                    <a:pt x="2344" y="112"/>
                    <a:pt x="2208" y="331"/>
                  </a:cubicBezTo>
                  <a:lnTo>
                    <a:pt x="211" y="3526"/>
                  </a:lnTo>
                  <a:cubicBezTo>
                    <a:pt x="0" y="3863"/>
                    <a:pt x="105" y="4304"/>
                    <a:pt x="421" y="4514"/>
                  </a:cubicBezTo>
                  <a:lnTo>
                    <a:pt x="3574" y="6491"/>
                  </a:lnTo>
                  <a:lnTo>
                    <a:pt x="6350" y="2097"/>
                  </a:lnTo>
                  <a:lnTo>
                    <a:pt x="3196" y="99"/>
                  </a:lnTo>
                  <a:cubicBezTo>
                    <a:pt x="3078" y="33"/>
                    <a:pt x="2947" y="0"/>
                    <a:pt x="2818"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65"/>
            <p:cNvSpPr/>
            <p:nvPr/>
          </p:nvSpPr>
          <p:spPr>
            <a:xfrm>
              <a:off x="1914834" y="3370584"/>
              <a:ext cx="61717" cy="78082"/>
            </a:xfrm>
            <a:custGeom>
              <a:avLst/>
              <a:gdLst/>
              <a:ahLst/>
              <a:cxnLst/>
              <a:rect l="l" t="t" r="r" b="b"/>
              <a:pathLst>
                <a:path w="4122" h="5215" extrusionOk="0">
                  <a:moveTo>
                    <a:pt x="2755" y="1"/>
                  </a:moveTo>
                  <a:lnTo>
                    <a:pt x="1" y="4374"/>
                  </a:lnTo>
                  <a:lnTo>
                    <a:pt x="1346" y="5215"/>
                  </a:lnTo>
                  <a:lnTo>
                    <a:pt x="4122" y="821"/>
                  </a:lnTo>
                  <a:lnTo>
                    <a:pt x="2818"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65"/>
            <p:cNvSpPr/>
            <p:nvPr/>
          </p:nvSpPr>
          <p:spPr>
            <a:xfrm>
              <a:off x="1934987" y="3382861"/>
              <a:ext cx="140412" cy="147255"/>
            </a:xfrm>
            <a:custGeom>
              <a:avLst/>
              <a:gdLst/>
              <a:ahLst/>
              <a:cxnLst/>
              <a:rect l="l" t="t" r="r" b="b"/>
              <a:pathLst>
                <a:path w="9378" h="9835" extrusionOk="0">
                  <a:moveTo>
                    <a:pt x="2755" y="1"/>
                  </a:moveTo>
                  <a:lnTo>
                    <a:pt x="0" y="4395"/>
                  </a:lnTo>
                  <a:lnTo>
                    <a:pt x="3049" y="9567"/>
                  </a:lnTo>
                  <a:cubicBezTo>
                    <a:pt x="3154" y="9745"/>
                    <a:pt x="3338" y="9835"/>
                    <a:pt x="3522" y="9835"/>
                  </a:cubicBezTo>
                  <a:cubicBezTo>
                    <a:pt x="3706" y="9835"/>
                    <a:pt x="3890" y="9745"/>
                    <a:pt x="3995" y="9567"/>
                  </a:cubicBezTo>
                  <a:lnTo>
                    <a:pt x="9146" y="1346"/>
                  </a:lnTo>
                  <a:cubicBezTo>
                    <a:pt x="9377" y="989"/>
                    <a:pt x="9146" y="526"/>
                    <a:pt x="8725" y="484"/>
                  </a:cubicBezTo>
                  <a:lnTo>
                    <a:pt x="2755"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65"/>
            <p:cNvSpPr/>
            <p:nvPr/>
          </p:nvSpPr>
          <p:spPr>
            <a:xfrm>
              <a:off x="1974020" y="3389165"/>
              <a:ext cx="101379" cy="140801"/>
            </a:xfrm>
            <a:custGeom>
              <a:avLst/>
              <a:gdLst/>
              <a:ahLst/>
              <a:cxnLst/>
              <a:rect l="l" t="t" r="r" b="b"/>
              <a:pathLst>
                <a:path w="6771" h="9404" extrusionOk="0">
                  <a:moveTo>
                    <a:pt x="5256" y="0"/>
                  </a:moveTo>
                  <a:lnTo>
                    <a:pt x="0" y="8389"/>
                  </a:lnTo>
                  <a:lnTo>
                    <a:pt x="442" y="9125"/>
                  </a:lnTo>
                  <a:cubicBezTo>
                    <a:pt x="550" y="9309"/>
                    <a:pt x="742" y="9404"/>
                    <a:pt x="931" y="9404"/>
                  </a:cubicBezTo>
                  <a:cubicBezTo>
                    <a:pt x="1110" y="9404"/>
                    <a:pt x="1286" y="9319"/>
                    <a:pt x="1388" y="9146"/>
                  </a:cubicBezTo>
                  <a:lnTo>
                    <a:pt x="6560" y="925"/>
                  </a:lnTo>
                  <a:cubicBezTo>
                    <a:pt x="6770" y="568"/>
                    <a:pt x="6539" y="105"/>
                    <a:pt x="6118" y="63"/>
                  </a:cubicBezTo>
                  <a:lnTo>
                    <a:pt x="5256"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65"/>
            <p:cNvSpPr/>
            <p:nvPr/>
          </p:nvSpPr>
          <p:spPr>
            <a:xfrm>
              <a:off x="2010538" y="3427884"/>
              <a:ext cx="86257" cy="88937"/>
            </a:xfrm>
            <a:custGeom>
              <a:avLst/>
              <a:gdLst/>
              <a:ahLst/>
              <a:cxnLst/>
              <a:rect l="l" t="t" r="r" b="b"/>
              <a:pathLst>
                <a:path w="5761" h="5940" extrusionOk="0">
                  <a:moveTo>
                    <a:pt x="3070" y="0"/>
                  </a:moveTo>
                  <a:lnTo>
                    <a:pt x="0" y="4899"/>
                  </a:lnTo>
                  <a:lnTo>
                    <a:pt x="988" y="5509"/>
                  </a:lnTo>
                  <a:cubicBezTo>
                    <a:pt x="1452" y="5800"/>
                    <a:pt x="1971" y="5940"/>
                    <a:pt x="2484" y="5940"/>
                  </a:cubicBezTo>
                  <a:cubicBezTo>
                    <a:pt x="3415" y="5940"/>
                    <a:pt x="4328" y="5479"/>
                    <a:pt x="4857" y="4626"/>
                  </a:cubicBezTo>
                  <a:lnTo>
                    <a:pt x="4941" y="4499"/>
                  </a:lnTo>
                  <a:cubicBezTo>
                    <a:pt x="5761" y="3175"/>
                    <a:pt x="5361" y="1451"/>
                    <a:pt x="4058" y="631"/>
                  </a:cubicBezTo>
                  <a:lnTo>
                    <a:pt x="3070"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65"/>
            <p:cNvSpPr/>
            <p:nvPr/>
          </p:nvSpPr>
          <p:spPr>
            <a:xfrm>
              <a:off x="2020929" y="3432600"/>
              <a:ext cx="75866" cy="84370"/>
            </a:xfrm>
            <a:custGeom>
              <a:avLst/>
              <a:gdLst/>
              <a:ahLst/>
              <a:cxnLst/>
              <a:rect l="l" t="t" r="r" b="b"/>
              <a:pathLst>
                <a:path w="5067" h="5635" extrusionOk="0">
                  <a:moveTo>
                    <a:pt x="2859" y="1"/>
                  </a:moveTo>
                  <a:lnTo>
                    <a:pt x="2859" y="1"/>
                  </a:lnTo>
                  <a:cubicBezTo>
                    <a:pt x="4606" y="2042"/>
                    <a:pt x="3073" y="5073"/>
                    <a:pt x="552" y="5073"/>
                  </a:cubicBezTo>
                  <a:cubicBezTo>
                    <a:pt x="373" y="5073"/>
                    <a:pt x="188" y="5057"/>
                    <a:pt x="0" y="5025"/>
                  </a:cubicBezTo>
                  <a:lnTo>
                    <a:pt x="0" y="5025"/>
                  </a:lnTo>
                  <a:lnTo>
                    <a:pt x="294" y="5194"/>
                  </a:lnTo>
                  <a:cubicBezTo>
                    <a:pt x="757" y="5492"/>
                    <a:pt x="1276" y="5634"/>
                    <a:pt x="1788" y="5634"/>
                  </a:cubicBezTo>
                  <a:cubicBezTo>
                    <a:pt x="2720" y="5634"/>
                    <a:pt x="3634" y="5165"/>
                    <a:pt x="4163" y="4311"/>
                  </a:cubicBezTo>
                  <a:lnTo>
                    <a:pt x="4247" y="4184"/>
                  </a:lnTo>
                  <a:cubicBezTo>
                    <a:pt x="5067" y="2860"/>
                    <a:pt x="4667" y="1136"/>
                    <a:pt x="3364" y="316"/>
                  </a:cubicBezTo>
                  <a:lnTo>
                    <a:pt x="2859" y="1"/>
                  </a:ln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65"/>
            <p:cNvSpPr/>
            <p:nvPr/>
          </p:nvSpPr>
          <p:spPr>
            <a:xfrm>
              <a:off x="1861322" y="3349652"/>
              <a:ext cx="46924" cy="44873"/>
            </a:xfrm>
            <a:custGeom>
              <a:avLst/>
              <a:gdLst/>
              <a:ahLst/>
              <a:cxnLst/>
              <a:rect l="l" t="t" r="r" b="b"/>
              <a:pathLst>
                <a:path w="3134" h="2997" extrusionOk="0">
                  <a:moveTo>
                    <a:pt x="1203" y="1"/>
                  </a:moveTo>
                  <a:cubicBezTo>
                    <a:pt x="1037" y="1"/>
                    <a:pt x="876" y="90"/>
                    <a:pt x="779" y="242"/>
                  </a:cubicBezTo>
                  <a:lnTo>
                    <a:pt x="148" y="1273"/>
                  </a:lnTo>
                  <a:cubicBezTo>
                    <a:pt x="1" y="1483"/>
                    <a:pt x="64" y="1798"/>
                    <a:pt x="295" y="1945"/>
                  </a:cubicBezTo>
                  <a:lnTo>
                    <a:pt x="1956" y="2997"/>
                  </a:lnTo>
                  <a:lnTo>
                    <a:pt x="3133" y="1125"/>
                  </a:lnTo>
                  <a:lnTo>
                    <a:pt x="1451" y="74"/>
                  </a:lnTo>
                  <a:cubicBezTo>
                    <a:pt x="1373" y="24"/>
                    <a:pt x="1287" y="1"/>
                    <a:pt x="12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5" name="Google Shape;10185;p65"/>
            <p:cNvSpPr/>
            <p:nvPr/>
          </p:nvSpPr>
          <p:spPr>
            <a:xfrm>
              <a:off x="1877687" y="3358306"/>
              <a:ext cx="30559" cy="36218"/>
            </a:xfrm>
            <a:custGeom>
              <a:avLst/>
              <a:gdLst/>
              <a:ahLst/>
              <a:cxnLst/>
              <a:rect l="l" t="t" r="r" b="b"/>
              <a:pathLst>
                <a:path w="2041" h="2419" extrusionOk="0">
                  <a:moveTo>
                    <a:pt x="1136" y="1"/>
                  </a:moveTo>
                  <a:lnTo>
                    <a:pt x="1" y="1851"/>
                  </a:lnTo>
                  <a:lnTo>
                    <a:pt x="863" y="2419"/>
                  </a:lnTo>
                  <a:lnTo>
                    <a:pt x="2040" y="547"/>
                  </a:lnTo>
                  <a:lnTo>
                    <a:pt x="1136"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65"/>
            <p:cNvSpPr/>
            <p:nvPr/>
          </p:nvSpPr>
          <p:spPr>
            <a:xfrm>
              <a:off x="1872656" y="3625880"/>
              <a:ext cx="42193" cy="32430"/>
            </a:xfrm>
            <a:custGeom>
              <a:avLst/>
              <a:gdLst/>
              <a:ahLst/>
              <a:cxnLst/>
              <a:rect l="l" t="t" r="r" b="b"/>
              <a:pathLst>
                <a:path w="2818" h="2166" extrusionOk="0">
                  <a:moveTo>
                    <a:pt x="1115" y="1"/>
                  </a:moveTo>
                  <a:cubicBezTo>
                    <a:pt x="484" y="1"/>
                    <a:pt x="1" y="505"/>
                    <a:pt x="1" y="1115"/>
                  </a:cubicBezTo>
                  <a:lnTo>
                    <a:pt x="1" y="2166"/>
                  </a:lnTo>
                  <a:lnTo>
                    <a:pt x="2818" y="2166"/>
                  </a:lnTo>
                  <a:lnTo>
                    <a:pt x="2797" y="1115"/>
                  </a:lnTo>
                  <a:cubicBezTo>
                    <a:pt x="2797" y="505"/>
                    <a:pt x="2292" y="1"/>
                    <a:pt x="1683"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65"/>
            <p:cNvSpPr/>
            <p:nvPr/>
          </p:nvSpPr>
          <p:spPr>
            <a:xfrm>
              <a:off x="1885563" y="3625745"/>
              <a:ext cx="28972" cy="32565"/>
            </a:xfrm>
            <a:custGeom>
              <a:avLst/>
              <a:gdLst/>
              <a:ahLst/>
              <a:cxnLst/>
              <a:rect l="l" t="t" r="r" b="b"/>
              <a:pathLst>
                <a:path w="1935" h="2175" extrusionOk="0">
                  <a:moveTo>
                    <a:pt x="179" y="1"/>
                  </a:moveTo>
                  <a:cubicBezTo>
                    <a:pt x="120" y="1"/>
                    <a:pt x="60" y="16"/>
                    <a:pt x="1" y="31"/>
                  </a:cubicBezTo>
                  <a:cubicBezTo>
                    <a:pt x="421" y="241"/>
                    <a:pt x="673" y="682"/>
                    <a:pt x="673" y="1166"/>
                  </a:cubicBezTo>
                  <a:lnTo>
                    <a:pt x="673" y="2175"/>
                  </a:lnTo>
                  <a:lnTo>
                    <a:pt x="1935" y="2175"/>
                  </a:lnTo>
                  <a:lnTo>
                    <a:pt x="1935" y="1124"/>
                  </a:lnTo>
                  <a:cubicBezTo>
                    <a:pt x="1935" y="514"/>
                    <a:pt x="1430" y="10"/>
                    <a:pt x="821" y="10"/>
                  </a:cubicBezTo>
                  <a:lnTo>
                    <a:pt x="253" y="10"/>
                  </a:lnTo>
                  <a:cubicBezTo>
                    <a:pt x="228" y="3"/>
                    <a:pt x="204" y="1"/>
                    <a:pt x="179" y="1"/>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8" name="Google Shape;10188;p65"/>
          <p:cNvGrpSpPr/>
          <p:nvPr/>
        </p:nvGrpSpPr>
        <p:grpSpPr>
          <a:xfrm>
            <a:off x="1971819" y="4276854"/>
            <a:ext cx="383281" cy="333947"/>
            <a:chOff x="1971819" y="4276854"/>
            <a:chExt cx="383281" cy="333947"/>
          </a:xfrm>
        </p:grpSpPr>
        <p:sp>
          <p:nvSpPr>
            <p:cNvPr id="10189" name="Google Shape;10189;p65"/>
            <p:cNvSpPr/>
            <p:nvPr/>
          </p:nvSpPr>
          <p:spPr>
            <a:xfrm>
              <a:off x="1971819" y="427709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65"/>
            <p:cNvSpPr/>
            <p:nvPr/>
          </p:nvSpPr>
          <p:spPr>
            <a:xfrm>
              <a:off x="2071910" y="427685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1" name="Google Shape;10191;p65"/>
            <p:cNvSpPr/>
            <p:nvPr/>
          </p:nvSpPr>
          <p:spPr>
            <a:xfrm>
              <a:off x="2169187" y="432864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2" name="Google Shape;10192;p65"/>
            <p:cNvSpPr/>
            <p:nvPr/>
          </p:nvSpPr>
          <p:spPr>
            <a:xfrm>
              <a:off x="2194685" y="432895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65"/>
            <p:cNvSpPr/>
            <p:nvPr/>
          </p:nvSpPr>
          <p:spPr>
            <a:xfrm>
              <a:off x="2061849" y="449981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65"/>
            <p:cNvSpPr/>
            <p:nvPr/>
          </p:nvSpPr>
          <p:spPr>
            <a:xfrm>
              <a:off x="2075384" y="449960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65"/>
            <p:cNvSpPr/>
            <p:nvPr/>
          </p:nvSpPr>
          <p:spPr>
            <a:xfrm>
              <a:off x="2030047" y="441702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65"/>
            <p:cNvSpPr/>
            <p:nvPr/>
          </p:nvSpPr>
          <p:spPr>
            <a:xfrm>
              <a:off x="2043897" y="441693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65"/>
            <p:cNvSpPr/>
            <p:nvPr/>
          </p:nvSpPr>
          <p:spPr>
            <a:xfrm>
              <a:off x="2067194" y="433084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65"/>
            <p:cNvSpPr/>
            <p:nvPr/>
          </p:nvSpPr>
          <p:spPr>
            <a:xfrm>
              <a:off x="2080415" y="433084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9" name="Google Shape;10199;p65"/>
          <p:cNvGrpSpPr/>
          <p:nvPr/>
        </p:nvGrpSpPr>
        <p:grpSpPr>
          <a:xfrm>
            <a:off x="1825119" y="2885819"/>
            <a:ext cx="175987" cy="361391"/>
            <a:chOff x="1825119" y="2885819"/>
            <a:chExt cx="175987" cy="361391"/>
          </a:xfrm>
        </p:grpSpPr>
        <p:sp>
          <p:nvSpPr>
            <p:cNvPr id="10200" name="Google Shape;10200;p65"/>
            <p:cNvSpPr/>
            <p:nvPr/>
          </p:nvSpPr>
          <p:spPr>
            <a:xfrm>
              <a:off x="1825119" y="2885819"/>
              <a:ext cx="175987" cy="56356"/>
            </a:xfrm>
            <a:custGeom>
              <a:avLst/>
              <a:gdLst/>
              <a:ahLst/>
              <a:cxnLst/>
              <a:rect l="l" t="t" r="r" b="b"/>
              <a:pathLst>
                <a:path w="11754" h="3764" extrusionOk="0">
                  <a:moveTo>
                    <a:pt x="1494" y="0"/>
                  </a:moveTo>
                  <a:cubicBezTo>
                    <a:pt x="674" y="0"/>
                    <a:pt x="1" y="673"/>
                    <a:pt x="1" y="1493"/>
                  </a:cubicBezTo>
                  <a:lnTo>
                    <a:pt x="1" y="2271"/>
                  </a:lnTo>
                  <a:cubicBezTo>
                    <a:pt x="1" y="3091"/>
                    <a:pt x="674" y="3764"/>
                    <a:pt x="1494" y="3764"/>
                  </a:cubicBezTo>
                  <a:lnTo>
                    <a:pt x="10261" y="3764"/>
                  </a:lnTo>
                  <a:cubicBezTo>
                    <a:pt x="11081" y="3764"/>
                    <a:pt x="11754" y="3091"/>
                    <a:pt x="11754" y="2271"/>
                  </a:cubicBezTo>
                  <a:lnTo>
                    <a:pt x="11754" y="1493"/>
                  </a:lnTo>
                  <a:cubicBezTo>
                    <a:pt x="11754" y="673"/>
                    <a:pt x="11081" y="0"/>
                    <a:pt x="10261"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65"/>
            <p:cNvSpPr/>
            <p:nvPr/>
          </p:nvSpPr>
          <p:spPr>
            <a:xfrm>
              <a:off x="1951666" y="2886119"/>
              <a:ext cx="49439" cy="56371"/>
            </a:xfrm>
            <a:custGeom>
              <a:avLst/>
              <a:gdLst/>
              <a:ahLst/>
              <a:cxnLst/>
              <a:rect l="l" t="t" r="r" b="b"/>
              <a:pathLst>
                <a:path w="3302" h="3765" extrusionOk="0">
                  <a:moveTo>
                    <a:pt x="1846" y="1"/>
                  </a:moveTo>
                  <a:cubicBezTo>
                    <a:pt x="1834" y="1"/>
                    <a:pt x="1821" y="1"/>
                    <a:pt x="1809" y="1"/>
                  </a:cubicBezTo>
                  <a:lnTo>
                    <a:pt x="1" y="1"/>
                  </a:lnTo>
                  <a:cubicBezTo>
                    <a:pt x="610" y="253"/>
                    <a:pt x="989" y="842"/>
                    <a:pt x="989" y="1494"/>
                  </a:cubicBezTo>
                  <a:lnTo>
                    <a:pt x="989" y="2251"/>
                  </a:lnTo>
                  <a:cubicBezTo>
                    <a:pt x="989" y="2903"/>
                    <a:pt x="610" y="3491"/>
                    <a:pt x="1" y="3765"/>
                  </a:cubicBezTo>
                  <a:lnTo>
                    <a:pt x="1809" y="3765"/>
                  </a:lnTo>
                  <a:cubicBezTo>
                    <a:pt x="2629" y="3765"/>
                    <a:pt x="3302" y="3092"/>
                    <a:pt x="3302" y="2272"/>
                  </a:cubicBezTo>
                  <a:lnTo>
                    <a:pt x="3302" y="1473"/>
                  </a:lnTo>
                  <a:cubicBezTo>
                    <a:pt x="3302" y="665"/>
                    <a:pt x="2649" y="1"/>
                    <a:pt x="1846" y="1"/>
                  </a:cubicBezTo>
                  <a:close/>
                </a:path>
              </a:pathLst>
            </a:custGeom>
            <a:solidFill>
              <a:srgbClr val="8EA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65"/>
            <p:cNvSpPr/>
            <p:nvPr/>
          </p:nvSpPr>
          <p:spPr>
            <a:xfrm>
              <a:off x="1853776" y="2942161"/>
              <a:ext cx="118058" cy="304735"/>
            </a:xfrm>
            <a:custGeom>
              <a:avLst/>
              <a:gdLst/>
              <a:ahLst/>
              <a:cxnLst/>
              <a:rect l="l" t="t" r="r" b="b"/>
              <a:pathLst>
                <a:path w="7885" h="20353" extrusionOk="0">
                  <a:moveTo>
                    <a:pt x="0" y="1"/>
                  </a:moveTo>
                  <a:lnTo>
                    <a:pt x="0" y="16526"/>
                  </a:lnTo>
                  <a:cubicBezTo>
                    <a:pt x="0" y="18649"/>
                    <a:pt x="1703" y="20352"/>
                    <a:pt x="3806" y="20352"/>
                  </a:cubicBezTo>
                  <a:lnTo>
                    <a:pt x="4037" y="20352"/>
                  </a:lnTo>
                  <a:cubicBezTo>
                    <a:pt x="6160" y="20352"/>
                    <a:pt x="7884" y="18649"/>
                    <a:pt x="7884" y="16526"/>
                  </a:cubicBezTo>
                  <a:lnTo>
                    <a:pt x="7884" y="1"/>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65"/>
            <p:cNvSpPr/>
            <p:nvPr/>
          </p:nvSpPr>
          <p:spPr>
            <a:xfrm>
              <a:off x="1853776" y="2942161"/>
              <a:ext cx="118058" cy="305050"/>
            </a:xfrm>
            <a:custGeom>
              <a:avLst/>
              <a:gdLst/>
              <a:ahLst/>
              <a:cxnLst/>
              <a:rect l="l" t="t" r="r" b="b"/>
              <a:pathLst>
                <a:path w="7885" h="20374" extrusionOk="0">
                  <a:moveTo>
                    <a:pt x="0" y="1"/>
                  </a:moveTo>
                  <a:lnTo>
                    <a:pt x="0" y="863"/>
                  </a:lnTo>
                  <a:lnTo>
                    <a:pt x="3049" y="863"/>
                  </a:lnTo>
                  <a:cubicBezTo>
                    <a:pt x="4899" y="863"/>
                    <a:pt x="6413" y="2376"/>
                    <a:pt x="6413" y="4226"/>
                  </a:cubicBezTo>
                  <a:lnTo>
                    <a:pt x="6413" y="15033"/>
                  </a:lnTo>
                  <a:cubicBezTo>
                    <a:pt x="6413" y="17364"/>
                    <a:pt x="4487" y="19089"/>
                    <a:pt x="2359" y="19089"/>
                  </a:cubicBezTo>
                  <a:cubicBezTo>
                    <a:pt x="1801" y="19089"/>
                    <a:pt x="1228" y="18970"/>
                    <a:pt x="673" y="18712"/>
                  </a:cubicBezTo>
                  <a:lnTo>
                    <a:pt x="673" y="18712"/>
                  </a:lnTo>
                  <a:cubicBezTo>
                    <a:pt x="1388" y="19742"/>
                    <a:pt x="2565" y="20373"/>
                    <a:pt x="3827" y="20373"/>
                  </a:cubicBezTo>
                  <a:lnTo>
                    <a:pt x="4058" y="20373"/>
                  </a:lnTo>
                  <a:cubicBezTo>
                    <a:pt x="6160" y="20352"/>
                    <a:pt x="7884" y="18649"/>
                    <a:pt x="7884" y="16547"/>
                  </a:cubicBezTo>
                  <a:lnTo>
                    <a:pt x="7884" y="1"/>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65"/>
            <p:cNvSpPr/>
            <p:nvPr/>
          </p:nvSpPr>
          <p:spPr>
            <a:xfrm>
              <a:off x="1933100" y="2963257"/>
              <a:ext cx="38419" cy="10705"/>
            </a:xfrm>
            <a:custGeom>
              <a:avLst/>
              <a:gdLst/>
              <a:ahLst/>
              <a:cxnLst/>
              <a:rect l="l" t="t" r="r" b="b"/>
              <a:pathLst>
                <a:path w="2566" h="715" extrusionOk="0">
                  <a:moveTo>
                    <a:pt x="358" y="0"/>
                  </a:moveTo>
                  <a:cubicBezTo>
                    <a:pt x="168" y="0"/>
                    <a:pt x="0" y="147"/>
                    <a:pt x="0" y="358"/>
                  </a:cubicBezTo>
                  <a:cubicBezTo>
                    <a:pt x="0" y="547"/>
                    <a:pt x="168" y="715"/>
                    <a:pt x="358" y="715"/>
                  </a:cubicBezTo>
                  <a:lnTo>
                    <a:pt x="2565" y="715"/>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65"/>
            <p:cNvSpPr/>
            <p:nvPr/>
          </p:nvSpPr>
          <p:spPr>
            <a:xfrm>
              <a:off x="1933100" y="3001347"/>
              <a:ext cx="38419" cy="11020"/>
            </a:xfrm>
            <a:custGeom>
              <a:avLst/>
              <a:gdLst/>
              <a:ahLst/>
              <a:cxnLst/>
              <a:rect l="l" t="t" r="r" b="b"/>
              <a:pathLst>
                <a:path w="2566" h="736" extrusionOk="0">
                  <a:moveTo>
                    <a:pt x="358" y="0"/>
                  </a:moveTo>
                  <a:cubicBezTo>
                    <a:pt x="168" y="0"/>
                    <a:pt x="0" y="168"/>
                    <a:pt x="0" y="379"/>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65"/>
            <p:cNvSpPr/>
            <p:nvPr/>
          </p:nvSpPr>
          <p:spPr>
            <a:xfrm>
              <a:off x="1933100" y="3039437"/>
              <a:ext cx="38419" cy="11020"/>
            </a:xfrm>
            <a:custGeom>
              <a:avLst/>
              <a:gdLst/>
              <a:ahLst/>
              <a:cxnLst/>
              <a:rect l="l" t="t" r="r" b="b"/>
              <a:pathLst>
                <a:path w="2566" h="736" extrusionOk="0">
                  <a:moveTo>
                    <a:pt x="358" y="0"/>
                  </a:moveTo>
                  <a:cubicBezTo>
                    <a:pt x="168" y="0"/>
                    <a:pt x="0" y="168"/>
                    <a:pt x="0" y="379"/>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65"/>
            <p:cNvSpPr/>
            <p:nvPr/>
          </p:nvSpPr>
          <p:spPr>
            <a:xfrm>
              <a:off x="1933100" y="3077527"/>
              <a:ext cx="38419" cy="11020"/>
            </a:xfrm>
            <a:custGeom>
              <a:avLst/>
              <a:gdLst/>
              <a:ahLst/>
              <a:cxnLst/>
              <a:rect l="l" t="t" r="r" b="b"/>
              <a:pathLst>
                <a:path w="2566" h="736" extrusionOk="0">
                  <a:moveTo>
                    <a:pt x="358" y="0"/>
                  </a:moveTo>
                  <a:cubicBezTo>
                    <a:pt x="168" y="0"/>
                    <a:pt x="0" y="168"/>
                    <a:pt x="0" y="378"/>
                  </a:cubicBezTo>
                  <a:cubicBezTo>
                    <a:pt x="0" y="568"/>
                    <a:pt x="168" y="736"/>
                    <a:pt x="358" y="736"/>
                  </a:cubicBezTo>
                  <a:lnTo>
                    <a:pt x="2565" y="736"/>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8" name="Google Shape;10208;p65"/>
            <p:cNvSpPr/>
            <p:nvPr/>
          </p:nvSpPr>
          <p:spPr>
            <a:xfrm>
              <a:off x="1933100" y="3115931"/>
              <a:ext cx="38419" cy="10705"/>
            </a:xfrm>
            <a:custGeom>
              <a:avLst/>
              <a:gdLst/>
              <a:ahLst/>
              <a:cxnLst/>
              <a:rect l="l" t="t" r="r" b="b"/>
              <a:pathLst>
                <a:path w="2566" h="715" extrusionOk="0">
                  <a:moveTo>
                    <a:pt x="358" y="0"/>
                  </a:moveTo>
                  <a:cubicBezTo>
                    <a:pt x="168" y="0"/>
                    <a:pt x="0" y="147"/>
                    <a:pt x="0" y="357"/>
                  </a:cubicBezTo>
                  <a:cubicBezTo>
                    <a:pt x="0" y="568"/>
                    <a:pt x="168" y="715"/>
                    <a:pt x="358" y="715"/>
                  </a:cubicBezTo>
                  <a:lnTo>
                    <a:pt x="2565" y="715"/>
                  </a:lnTo>
                  <a:lnTo>
                    <a:pt x="2565"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65"/>
            <p:cNvSpPr/>
            <p:nvPr/>
          </p:nvSpPr>
          <p:spPr>
            <a:xfrm>
              <a:off x="1933100" y="3154007"/>
              <a:ext cx="38419" cy="10720"/>
            </a:xfrm>
            <a:custGeom>
              <a:avLst/>
              <a:gdLst/>
              <a:ahLst/>
              <a:cxnLst/>
              <a:rect l="l" t="t" r="r" b="b"/>
              <a:pathLst>
                <a:path w="2566" h="716" extrusionOk="0">
                  <a:moveTo>
                    <a:pt x="358" y="1"/>
                  </a:moveTo>
                  <a:cubicBezTo>
                    <a:pt x="168" y="1"/>
                    <a:pt x="0" y="169"/>
                    <a:pt x="0" y="358"/>
                  </a:cubicBezTo>
                  <a:cubicBezTo>
                    <a:pt x="0" y="569"/>
                    <a:pt x="168" y="716"/>
                    <a:pt x="358" y="716"/>
                  </a:cubicBezTo>
                  <a:lnTo>
                    <a:pt x="2565" y="716"/>
                  </a:lnTo>
                  <a:lnTo>
                    <a:pt x="2565"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0" name="Google Shape;10210;p65"/>
          <p:cNvGrpSpPr/>
          <p:nvPr/>
        </p:nvGrpSpPr>
        <p:grpSpPr>
          <a:xfrm>
            <a:off x="3504824" y="3405844"/>
            <a:ext cx="369896" cy="226339"/>
            <a:chOff x="3504824" y="3405844"/>
            <a:chExt cx="369896" cy="226339"/>
          </a:xfrm>
        </p:grpSpPr>
        <p:sp>
          <p:nvSpPr>
            <p:cNvPr id="10211" name="Google Shape;10211;p65"/>
            <p:cNvSpPr/>
            <p:nvPr/>
          </p:nvSpPr>
          <p:spPr>
            <a:xfrm>
              <a:off x="3504824" y="3461871"/>
              <a:ext cx="369896" cy="141984"/>
            </a:xfrm>
            <a:custGeom>
              <a:avLst/>
              <a:gdLst/>
              <a:ahLst/>
              <a:cxnLst/>
              <a:rect l="l" t="t" r="r" b="b"/>
              <a:pathLst>
                <a:path w="24705" h="9483" extrusionOk="0">
                  <a:moveTo>
                    <a:pt x="23732" y="0"/>
                  </a:moveTo>
                  <a:cubicBezTo>
                    <a:pt x="23720" y="0"/>
                    <a:pt x="23708" y="0"/>
                    <a:pt x="23695" y="1"/>
                  </a:cubicBezTo>
                  <a:lnTo>
                    <a:pt x="1010" y="1"/>
                  </a:lnTo>
                  <a:cubicBezTo>
                    <a:pt x="463" y="1"/>
                    <a:pt x="1" y="442"/>
                    <a:pt x="1" y="989"/>
                  </a:cubicBezTo>
                  <a:lnTo>
                    <a:pt x="1" y="8474"/>
                  </a:lnTo>
                  <a:cubicBezTo>
                    <a:pt x="1" y="9020"/>
                    <a:pt x="463" y="9483"/>
                    <a:pt x="1010" y="9483"/>
                  </a:cubicBezTo>
                  <a:lnTo>
                    <a:pt x="23695" y="9483"/>
                  </a:lnTo>
                  <a:cubicBezTo>
                    <a:pt x="24263" y="9483"/>
                    <a:pt x="24704" y="9020"/>
                    <a:pt x="24704" y="8474"/>
                  </a:cubicBezTo>
                  <a:lnTo>
                    <a:pt x="24704" y="989"/>
                  </a:lnTo>
                  <a:cubicBezTo>
                    <a:pt x="24704" y="454"/>
                    <a:pt x="24282" y="0"/>
                    <a:pt x="23732"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65"/>
            <p:cNvSpPr/>
            <p:nvPr/>
          </p:nvSpPr>
          <p:spPr>
            <a:xfrm>
              <a:off x="3835357" y="3461557"/>
              <a:ext cx="39363" cy="142299"/>
            </a:xfrm>
            <a:custGeom>
              <a:avLst/>
              <a:gdLst/>
              <a:ahLst/>
              <a:cxnLst/>
              <a:rect l="l" t="t" r="r" b="b"/>
              <a:pathLst>
                <a:path w="2629" h="9504" extrusionOk="0">
                  <a:moveTo>
                    <a:pt x="0" y="1"/>
                  </a:moveTo>
                  <a:cubicBezTo>
                    <a:pt x="147" y="211"/>
                    <a:pt x="210" y="442"/>
                    <a:pt x="210" y="674"/>
                  </a:cubicBezTo>
                  <a:lnTo>
                    <a:pt x="210" y="8831"/>
                  </a:lnTo>
                  <a:cubicBezTo>
                    <a:pt x="210" y="9062"/>
                    <a:pt x="147" y="9294"/>
                    <a:pt x="0" y="9504"/>
                  </a:cubicBezTo>
                  <a:lnTo>
                    <a:pt x="1619" y="9504"/>
                  </a:lnTo>
                  <a:cubicBezTo>
                    <a:pt x="2187" y="9504"/>
                    <a:pt x="2628" y="9041"/>
                    <a:pt x="2628" y="8495"/>
                  </a:cubicBezTo>
                  <a:lnTo>
                    <a:pt x="2628" y="1010"/>
                  </a:lnTo>
                  <a:cubicBezTo>
                    <a:pt x="2628" y="463"/>
                    <a:pt x="2187" y="1"/>
                    <a:pt x="1619" y="1"/>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3" name="Google Shape;10213;p65"/>
            <p:cNvSpPr/>
            <p:nvPr/>
          </p:nvSpPr>
          <p:spPr>
            <a:xfrm>
              <a:off x="3554877" y="3603840"/>
              <a:ext cx="73051" cy="28343"/>
            </a:xfrm>
            <a:custGeom>
              <a:avLst/>
              <a:gdLst/>
              <a:ahLst/>
              <a:cxnLst/>
              <a:rect l="l" t="t" r="r" b="b"/>
              <a:pathLst>
                <a:path w="4879" h="1893" extrusionOk="0">
                  <a:moveTo>
                    <a:pt x="1" y="1"/>
                  </a:moveTo>
                  <a:lnTo>
                    <a:pt x="1" y="1241"/>
                  </a:lnTo>
                  <a:cubicBezTo>
                    <a:pt x="1" y="1599"/>
                    <a:pt x="295" y="1893"/>
                    <a:pt x="652" y="1893"/>
                  </a:cubicBezTo>
                  <a:lnTo>
                    <a:pt x="4205" y="1893"/>
                  </a:lnTo>
                  <a:cubicBezTo>
                    <a:pt x="4563" y="1893"/>
                    <a:pt x="4878" y="1599"/>
                    <a:pt x="4878" y="1241"/>
                  </a:cubicBezTo>
                  <a:lnTo>
                    <a:pt x="4878"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4" name="Google Shape;10214;p65"/>
            <p:cNvSpPr/>
            <p:nvPr/>
          </p:nvSpPr>
          <p:spPr>
            <a:xfrm>
              <a:off x="3595797" y="3603840"/>
              <a:ext cx="32131" cy="28343"/>
            </a:xfrm>
            <a:custGeom>
              <a:avLst/>
              <a:gdLst/>
              <a:ahLst/>
              <a:cxnLst/>
              <a:rect l="l" t="t" r="r" b="b"/>
              <a:pathLst>
                <a:path w="2146" h="1893" extrusionOk="0">
                  <a:moveTo>
                    <a:pt x="295" y="1"/>
                  </a:moveTo>
                  <a:lnTo>
                    <a:pt x="295" y="1262"/>
                  </a:lnTo>
                  <a:cubicBezTo>
                    <a:pt x="295" y="1515"/>
                    <a:pt x="190" y="1746"/>
                    <a:pt x="1" y="1893"/>
                  </a:cubicBezTo>
                  <a:lnTo>
                    <a:pt x="1472" y="1893"/>
                  </a:lnTo>
                  <a:cubicBezTo>
                    <a:pt x="1851" y="1893"/>
                    <a:pt x="2145" y="1599"/>
                    <a:pt x="2145" y="1241"/>
                  </a:cubicBezTo>
                  <a:lnTo>
                    <a:pt x="2145"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65"/>
            <p:cNvSpPr/>
            <p:nvPr/>
          </p:nvSpPr>
          <p:spPr>
            <a:xfrm>
              <a:off x="3751930" y="3603840"/>
              <a:ext cx="73051" cy="28343"/>
            </a:xfrm>
            <a:custGeom>
              <a:avLst/>
              <a:gdLst/>
              <a:ahLst/>
              <a:cxnLst/>
              <a:rect l="l" t="t" r="r" b="b"/>
              <a:pathLst>
                <a:path w="4879" h="1893" extrusionOk="0">
                  <a:moveTo>
                    <a:pt x="1" y="1"/>
                  </a:moveTo>
                  <a:lnTo>
                    <a:pt x="1" y="1241"/>
                  </a:lnTo>
                  <a:cubicBezTo>
                    <a:pt x="1" y="1599"/>
                    <a:pt x="295" y="1893"/>
                    <a:pt x="674" y="1893"/>
                  </a:cubicBezTo>
                  <a:lnTo>
                    <a:pt x="4227" y="1893"/>
                  </a:lnTo>
                  <a:cubicBezTo>
                    <a:pt x="4584" y="1893"/>
                    <a:pt x="4878" y="1599"/>
                    <a:pt x="4878" y="1241"/>
                  </a:cubicBezTo>
                  <a:lnTo>
                    <a:pt x="4878"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65"/>
            <p:cNvSpPr/>
            <p:nvPr/>
          </p:nvSpPr>
          <p:spPr>
            <a:xfrm>
              <a:off x="3796638" y="3603840"/>
              <a:ext cx="28343" cy="28343"/>
            </a:xfrm>
            <a:custGeom>
              <a:avLst/>
              <a:gdLst/>
              <a:ahLst/>
              <a:cxnLst/>
              <a:rect l="l" t="t" r="r" b="b"/>
              <a:pathLst>
                <a:path w="1893" h="1893" extrusionOk="0">
                  <a:moveTo>
                    <a:pt x="274" y="1"/>
                  </a:moveTo>
                  <a:lnTo>
                    <a:pt x="274" y="1283"/>
                  </a:lnTo>
                  <a:cubicBezTo>
                    <a:pt x="274" y="1515"/>
                    <a:pt x="168" y="1725"/>
                    <a:pt x="0" y="1893"/>
                  </a:cubicBezTo>
                  <a:lnTo>
                    <a:pt x="1241" y="1893"/>
                  </a:lnTo>
                  <a:cubicBezTo>
                    <a:pt x="1598" y="1893"/>
                    <a:pt x="1892" y="1599"/>
                    <a:pt x="1892" y="1241"/>
                  </a:cubicBezTo>
                  <a:lnTo>
                    <a:pt x="1892" y="1"/>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65"/>
            <p:cNvSpPr/>
            <p:nvPr/>
          </p:nvSpPr>
          <p:spPr>
            <a:xfrm>
              <a:off x="3510813" y="3405844"/>
              <a:ext cx="184791" cy="158229"/>
            </a:xfrm>
            <a:custGeom>
              <a:avLst/>
              <a:gdLst/>
              <a:ahLst/>
              <a:cxnLst/>
              <a:rect l="l" t="t" r="r" b="b"/>
              <a:pathLst>
                <a:path w="12342" h="10568" extrusionOk="0">
                  <a:moveTo>
                    <a:pt x="7085" y="0"/>
                  </a:moveTo>
                  <a:cubicBezTo>
                    <a:pt x="2376" y="0"/>
                    <a:pt x="0" y="5677"/>
                    <a:pt x="3343" y="8999"/>
                  </a:cubicBezTo>
                  <a:cubicBezTo>
                    <a:pt x="4420" y="10083"/>
                    <a:pt x="5744" y="10568"/>
                    <a:pt x="7043" y="10568"/>
                  </a:cubicBezTo>
                  <a:cubicBezTo>
                    <a:pt x="9749" y="10568"/>
                    <a:pt x="12341" y="8460"/>
                    <a:pt x="12341" y="5278"/>
                  </a:cubicBezTo>
                  <a:cubicBezTo>
                    <a:pt x="12341" y="2355"/>
                    <a:pt x="9987" y="0"/>
                    <a:pt x="70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65"/>
            <p:cNvSpPr/>
            <p:nvPr/>
          </p:nvSpPr>
          <p:spPr>
            <a:xfrm>
              <a:off x="3600528" y="3405844"/>
              <a:ext cx="99792" cy="158110"/>
            </a:xfrm>
            <a:custGeom>
              <a:avLst/>
              <a:gdLst/>
              <a:ahLst/>
              <a:cxnLst/>
              <a:rect l="l" t="t" r="r" b="b"/>
              <a:pathLst>
                <a:path w="6665" h="10560" extrusionOk="0">
                  <a:moveTo>
                    <a:pt x="1093" y="0"/>
                  </a:moveTo>
                  <a:cubicBezTo>
                    <a:pt x="715" y="0"/>
                    <a:pt x="357" y="43"/>
                    <a:pt x="0" y="106"/>
                  </a:cubicBezTo>
                  <a:cubicBezTo>
                    <a:pt x="2439" y="631"/>
                    <a:pt x="4184" y="2776"/>
                    <a:pt x="4184" y="5278"/>
                  </a:cubicBezTo>
                  <a:cubicBezTo>
                    <a:pt x="4184" y="7779"/>
                    <a:pt x="2439" y="9924"/>
                    <a:pt x="0" y="10450"/>
                  </a:cubicBezTo>
                  <a:cubicBezTo>
                    <a:pt x="363" y="10524"/>
                    <a:pt x="724" y="10560"/>
                    <a:pt x="1079" y="10560"/>
                  </a:cubicBezTo>
                  <a:cubicBezTo>
                    <a:pt x="3729" y="10560"/>
                    <a:pt x="6050" y="8568"/>
                    <a:pt x="6328" y="5824"/>
                  </a:cubicBezTo>
                  <a:cubicBezTo>
                    <a:pt x="6665" y="2713"/>
                    <a:pt x="4205" y="0"/>
                    <a:pt x="1093"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65"/>
            <p:cNvSpPr/>
            <p:nvPr/>
          </p:nvSpPr>
          <p:spPr>
            <a:xfrm>
              <a:off x="3548274" y="3433543"/>
              <a:ext cx="119630" cy="102562"/>
            </a:xfrm>
            <a:custGeom>
              <a:avLst/>
              <a:gdLst/>
              <a:ahLst/>
              <a:cxnLst/>
              <a:rect l="l" t="t" r="r" b="b"/>
              <a:pathLst>
                <a:path w="7990" h="6850" extrusionOk="0">
                  <a:moveTo>
                    <a:pt x="4583" y="1"/>
                  </a:moveTo>
                  <a:cubicBezTo>
                    <a:pt x="1535" y="1"/>
                    <a:pt x="0" y="3680"/>
                    <a:pt x="2166" y="5845"/>
                  </a:cubicBezTo>
                  <a:cubicBezTo>
                    <a:pt x="2859" y="6539"/>
                    <a:pt x="3713" y="6850"/>
                    <a:pt x="4552" y="6850"/>
                  </a:cubicBezTo>
                  <a:cubicBezTo>
                    <a:pt x="6305" y="6850"/>
                    <a:pt x="7989" y="5490"/>
                    <a:pt x="7989" y="3428"/>
                  </a:cubicBezTo>
                  <a:cubicBezTo>
                    <a:pt x="7989" y="1535"/>
                    <a:pt x="6455" y="1"/>
                    <a:pt x="4583"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65"/>
            <p:cNvSpPr/>
            <p:nvPr/>
          </p:nvSpPr>
          <p:spPr>
            <a:xfrm>
              <a:off x="3603987" y="3433543"/>
              <a:ext cx="65490" cy="102322"/>
            </a:xfrm>
            <a:custGeom>
              <a:avLst/>
              <a:gdLst/>
              <a:ahLst/>
              <a:cxnLst/>
              <a:rect l="l" t="t" r="r" b="b"/>
              <a:pathLst>
                <a:path w="4374" h="6834" extrusionOk="0">
                  <a:moveTo>
                    <a:pt x="862" y="1"/>
                  </a:moveTo>
                  <a:cubicBezTo>
                    <a:pt x="568" y="1"/>
                    <a:pt x="274" y="43"/>
                    <a:pt x="0" y="106"/>
                  </a:cubicBezTo>
                  <a:cubicBezTo>
                    <a:pt x="1493" y="505"/>
                    <a:pt x="2565" y="1872"/>
                    <a:pt x="2565" y="3428"/>
                  </a:cubicBezTo>
                  <a:cubicBezTo>
                    <a:pt x="2565" y="4983"/>
                    <a:pt x="1493" y="6350"/>
                    <a:pt x="0" y="6749"/>
                  </a:cubicBezTo>
                  <a:cubicBezTo>
                    <a:pt x="252" y="6806"/>
                    <a:pt x="503" y="6834"/>
                    <a:pt x="750" y="6834"/>
                  </a:cubicBezTo>
                  <a:cubicBezTo>
                    <a:pt x="2421" y="6834"/>
                    <a:pt x="3901" y="5588"/>
                    <a:pt x="4121" y="3848"/>
                  </a:cubicBezTo>
                  <a:cubicBezTo>
                    <a:pt x="4373" y="1851"/>
                    <a:pt x="2860" y="64"/>
                    <a:pt x="86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1" name="Google Shape;10221;p65"/>
            <p:cNvSpPr/>
            <p:nvPr/>
          </p:nvSpPr>
          <p:spPr>
            <a:xfrm>
              <a:off x="3705979" y="3507208"/>
              <a:ext cx="59815" cy="50981"/>
            </a:xfrm>
            <a:custGeom>
              <a:avLst/>
              <a:gdLst/>
              <a:ahLst/>
              <a:cxnLst/>
              <a:rect l="l" t="t" r="r" b="b"/>
              <a:pathLst>
                <a:path w="3995" h="3405" extrusionOk="0">
                  <a:moveTo>
                    <a:pt x="2292" y="0"/>
                  </a:moveTo>
                  <a:cubicBezTo>
                    <a:pt x="757" y="0"/>
                    <a:pt x="0" y="1829"/>
                    <a:pt x="1072" y="2902"/>
                  </a:cubicBezTo>
                  <a:cubicBezTo>
                    <a:pt x="1420" y="3249"/>
                    <a:pt x="1849" y="3404"/>
                    <a:pt x="2270" y="3404"/>
                  </a:cubicBezTo>
                  <a:cubicBezTo>
                    <a:pt x="3149" y="3404"/>
                    <a:pt x="3995" y="2727"/>
                    <a:pt x="3995" y="1703"/>
                  </a:cubicBezTo>
                  <a:cubicBezTo>
                    <a:pt x="3995" y="757"/>
                    <a:pt x="3217" y="0"/>
                    <a:pt x="2292"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2" name="Google Shape;10222;p65"/>
            <p:cNvSpPr/>
            <p:nvPr/>
          </p:nvSpPr>
          <p:spPr>
            <a:xfrm>
              <a:off x="3730849" y="3507208"/>
              <a:ext cx="37476" cy="50966"/>
            </a:xfrm>
            <a:custGeom>
              <a:avLst/>
              <a:gdLst/>
              <a:ahLst/>
              <a:cxnLst/>
              <a:rect l="l" t="t" r="r" b="b"/>
              <a:pathLst>
                <a:path w="2503" h="3404" extrusionOk="0">
                  <a:moveTo>
                    <a:pt x="631" y="0"/>
                  </a:moveTo>
                  <a:cubicBezTo>
                    <a:pt x="400" y="0"/>
                    <a:pt x="189" y="42"/>
                    <a:pt x="0" y="126"/>
                  </a:cubicBezTo>
                  <a:cubicBezTo>
                    <a:pt x="1430" y="694"/>
                    <a:pt x="1430" y="2712"/>
                    <a:pt x="0" y="3280"/>
                  </a:cubicBezTo>
                  <a:cubicBezTo>
                    <a:pt x="208" y="3364"/>
                    <a:pt x="421" y="3404"/>
                    <a:pt x="631" y="3404"/>
                  </a:cubicBezTo>
                  <a:cubicBezTo>
                    <a:pt x="1416" y="3404"/>
                    <a:pt x="2142" y="2849"/>
                    <a:pt x="2292" y="2019"/>
                  </a:cubicBezTo>
                  <a:cubicBezTo>
                    <a:pt x="2502" y="967"/>
                    <a:pt x="1682" y="0"/>
                    <a:pt x="631"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3" name="Google Shape;10223;p65"/>
            <p:cNvSpPr/>
            <p:nvPr/>
          </p:nvSpPr>
          <p:spPr>
            <a:xfrm>
              <a:off x="3779943" y="3507208"/>
              <a:ext cx="59516" cy="50981"/>
            </a:xfrm>
            <a:custGeom>
              <a:avLst/>
              <a:gdLst/>
              <a:ahLst/>
              <a:cxnLst/>
              <a:rect l="l" t="t" r="r" b="b"/>
              <a:pathLst>
                <a:path w="3975" h="3405" extrusionOk="0">
                  <a:moveTo>
                    <a:pt x="2272" y="0"/>
                  </a:moveTo>
                  <a:cubicBezTo>
                    <a:pt x="758" y="0"/>
                    <a:pt x="1" y="1829"/>
                    <a:pt x="1073" y="2902"/>
                  </a:cubicBezTo>
                  <a:cubicBezTo>
                    <a:pt x="1420" y="3249"/>
                    <a:pt x="1847" y="3404"/>
                    <a:pt x="2265" y="3404"/>
                  </a:cubicBezTo>
                  <a:cubicBezTo>
                    <a:pt x="3138" y="3404"/>
                    <a:pt x="3975" y="2727"/>
                    <a:pt x="3975" y="1703"/>
                  </a:cubicBezTo>
                  <a:cubicBezTo>
                    <a:pt x="3975" y="757"/>
                    <a:pt x="3218" y="0"/>
                    <a:pt x="2272"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65"/>
            <p:cNvSpPr/>
            <p:nvPr/>
          </p:nvSpPr>
          <p:spPr>
            <a:xfrm>
              <a:off x="3804498" y="3506893"/>
              <a:ext cx="37476" cy="51281"/>
            </a:xfrm>
            <a:custGeom>
              <a:avLst/>
              <a:gdLst/>
              <a:ahLst/>
              <a:cxnLst/>
              <a:rect l="l" t="t" r="r" b="b"/>
              <a:pathLst>
                <a:path w="2503" h="3425" extrusionOk="0">
                  <a:moveTo>
                    <a:pt x="632" y="0"/>
                  </a:moveTo>
                  <a:lnTo>
                    <a:pt x="632" y="21"/>
                  </a:lnTo>
                  <a:cubicBezTo>
                    <a:pt x="421" y="21"/>
                    <a:pt x="190" y="63"/>
                    <a:pt x="1" y="147"/>
                  </a:cubicBezTo>
                  <a:cubicBezTo>
                    <a:pt x="1409" y="715"/>
                    <a:pt x="1409" y="2712"/>
                    <a:pt x="1" y="3301"/>
                  </a:cubicBezTo>
                  <a:cubicBezTo>
                    <a:pt x="209" y="3385"/>
                    <a:pt x="422" y="3425"/>
                    <a:pt x="632" y="3425"/>
                  </a:cubicBezTo>
                  <a:cubicBezTo>
                    <a:pt x="1418" y="3425"/>
                    <a:pt x="2147" y="2870"/>
                    <a:pt x="2314" y="2040"/>
                  </a:cubicBezTo>
                  <a:cubicBezTo>
                    <a:pt x="2503" y="988"/>
                    <a:pt x="1704" y="0"/>
                    <a:pt x="632"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65"/>
            <p:cNvSpPr/>
            <p:nvPr/>
          </p:nvSpPr>
          <p:spPr>
            <a:xfrm>
              <a:off x="3751930" y="3436059"/>
              <a:ext cx="65175" cy="25513"/>
            </a:xfrm>
            <a:custGeom>
              <a:avLst/>
              <a:gdLst/>
              <a:ahLst/>
              <a:cxnLst/>
              <a:rect l="l" t="t" r="r" b="b"/>
              <a:pathLst>
                <a:path w="4353" h="1704" extrusionOk="0">
                  <a:moveTo>
                    <a:pt x="1662" y="1"/>
                  </a:moveTo>
                  <a:cubicBezTo>
                    <a:pt x="737" y="1"/>
                    <a:pt x="1" y="737"/>
                    <a:pt x="1" y="1662"/>
                  </a:cubicBezTo>
                  <a:lnTo>
                    <a:pt x="1" y="1704"/>
                  </a:lnTo>
                  <a:lnTo>
                    <a:pt x="4353" y="1704"/>
                  </a:lnTo>
                  <a:lnTo>
                    <a:pt x="4353" y="1662"/>
                  </a:lnTo>
                  <a:cubicBezTo>
                    <a:pt x="4353" y="737"/>
                    <a:pt x="3617" y="1"/>
                    <a:pt x="269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65"/>
            <p:cNvSpPr/>
            <p:nvPr/>
          </p:nvSpPr>
          <p:spPr>
            <a:xfrm>
              <a:off x="3777428" y="3436059"/>
              <a:ext cx="39677" cy="25513"/>
            </a:xfrm>
            <a:custGeom>
              <a:avLst/>
              <a:gdLst/>
              <a:ahLst/>
              <a:cxnLst/>
              <a:rect l="l" t="t" r="r" b="b"/>
              <a:pathLst>
                <a:path w="2650" h="1704" extrusionOk="0">
                  <a:moveTo>
                    <a:pt x="1" y="1"/>
                  </a:moveTo>
                  <a:cubicBezTo>
                    <a:pt x="905" y="1"/>
                    <a:pt x="1662" y="758"/>
                    <a:pt x="1662" y="1662"/>
                  </a:cubicBezTo>
                  <a:lnTo>
                    <a:pt x="1662" y="1704"/>
                  </a:lnTo>
                  <a:lnTo>
                    <a:pt x="2650" y="1704"/>
                  </a:lnTo>
                  <a:lnTo>
                    <a:pt x="2650" y="1662"/>
                  </a:lnTo>
                  <a:cubicBezTo>
                    <a:pt x="2650" y="758"/>
                    <a:pt x="1914" y="1"/>
                    <a:pt x="989"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7" name="Google Shape;10227;p65"/>
          <p:cNvGrpSpPr/>
          <p:nvPr/>
        </p:nvGrpSpPr>
        <p:grpSpPr>
          <a:xfrm>
            <a:off x="1295661" y="3819594"/>
            <a:ext cx="345640" cy="342900"/>
            <a:chOff x="1295661" y="3819594"/>
            <a:chExt cx="345640" cy="342900"/>
          </a:xfrm>
        </p:grpSpPr>
        <p:sp>
          <p:nvSpPr>
            <p:cNvPr id="10228" name="Google Shape;10228;p65"/>
            <p:cNvSpPr/>
            <p:nvPr/>
          </p:nvSpPr>
          <p:spPr>
            <a:xfrm>
              <a:off x="1465015" y="4073902"/>
              <a:ext cx="10391" cy="88233"/>
            </a:xfrm>
            <a:custGeom>
              <a:avLst/>
              <a:gdLst/>
              <a:ahLst/>
              <a:cxnLst/>
              <a:rect l="l" t="t" r="r" b="b"/>
              <a:pathLst>
                <a:path w="694" h="5893" extrusionOk="0">
                  <a:moveTo>
                    <a:pt x="347" y="0"/>
                  </a:moveTo>
                  <a:cubicBezTo>
                    <a:pt x="174" y="0"/>
                    <a:pt x="0" y="111"/>
                    <a:pt x="0" y="332"/>
                  </a:cubicBezTo>
                  <a:lnTo>
                    <a:pt x="0" y="5546"/>
                  </a:lnTo>
                  <a:cubicBezTo>
                    <a:pt x="0" y="5777"/>
                    <a:pt x="174" y="5893"/>
                    <a:pt x="347" y="5893"/>
                  </a:cubicBezTo>
                  <a:cubicBezTo>
                    <a:pt x="520" y="5893"/>
                    <a:pt x="694" y="5777"/>
                    <a:pt x="694" y="5546"/>
                  </a:cubicBezTo>
                  <a:lnTo>
                    <a:pt x="694" y="332"/>
                  </a:lnTo>
                  <a:cubicBezTo>
                    <a:pt x="694" y="111"/>
                    <a:pt x="520" y="0"/>
                    <a:pt x="34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65"/>
            <p:cNvSpPr/>
            <p:nvPr/>
          </p:nvSpPr>
          <p:spPr>
            <a:xfrm>
              <a:off x="1465015" y="4011961"/>
              <a:ext cx="10391" cy="60773"/>
            </a:xfrm>
            <a:custGeom>
              <a:avLst/>
              <a:gdLst/>
              <a:ahLst/>
              <a:cxnLst/>
              <a:rect l="l" t="t" r="r" b="b"/>
              <a:pathLst>
                <a:path w="694" h="4059" extrusionOk="0">
                  <a:moveTo>
                    <a:pt x="347" y="1"/>
                  </a:moveTo>
                  <a:cubicBezTo>
                    <a:pt x="174" y="1"/>
                    <a:pt x="0" y="117"/>
                    <a:pt x="0" y="348"/>
                  </a:cubicBezTo>
                  <a:lnTo>
                    <a:pt x="0" y="3712"/>
                  </a:lnTo>
                  <a:cubicBezTo>
                    <a:pt x="0" y="3943"/>
                    <a:pt x="174" y="4059"/>
                    <a:pt x="347" y="4059"/>
                  </a:cubicBezTo>
                  <a:cubicBezTo>
                    <a:pt x="520" y="4059"/>
                    <a:pt x="694" y="3943"/>
                    <a:pt x="694" y="3712"/>
                  </a:cubicBezTo>
                  <a:lnTo>
                    <a:pt x="694" y="348"/>
                  </a:lnTo>
                  <a:cubicBezTo>
                    <a:pt x="694" y="117"/>
                    <a:pt x="520" y="1"/>
                    <a:pt x="347"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65"/>
            <p:cNvSpPr/>
            <p:nvPr/>
          </p:nvSpPr>
          <p:spPr>
            <a:xfrm>
              <a:off x="1497610" y="4073947"/>
              <a:ext cx="71434" cy="88547"/>
            </a:xfrm>
            <a:custGeom>
              <a:avLst/>
              <a:gdLst/>
              <a:ahLst/>
              <a:cxnLst/>
              <a:rect l="l" t="t" r="r" b="b"/>
              <a:pathLst>
                <a:path w="4771" h="5914" extrusionOk="0">
                  <a:moveTo>
                    <a:pt x="481" y="0"/>
                  </a:moveTo>
                  <a:cubicBezTo>
                    <a:pt x="234" y="0"/>
                    <a:pt x="1" y="285"/>
                    <a:pt x="199" y="560"/>
                  </a:cubicBezTo>
                  <a:lnTo>
                    <a:pt x="4025" y="5753"/>
                  </a:lnTo>
                  <a:lnTo>
                    <a:pt x="4025" y="5774"/>
                  </a:lnTo>
                  <a:cubicBezTo>
                    <a:pt x="4100" y="5872"/>
                    <a:pt x="4196" y="5913"/>
                    <a:pt x="4290" y="5913"/>
                  </a:cubicBezTo>
                  <a:cubicBezTo>
                    <a:pt x="4537" y="5913"/>
                    <a:pt x="4770" y="5628"/>
                    <a:pt x="4572" y="5353"/>
                  </a:cubicBezTo>
                  <a:lnTo>
                    <a:pt x="745" y="139"/>
                  </a:lnTo>
                  <a:cubicBezTo>
                    <a:pt x="670" y="41"/>
                    <a:pt x="574" y="0"/>
                    <a:pt x="481"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65"/>
            <p:cNvSpPr/>
            <p:nvPr/>
          </p:nvSpPr>
          <p:spPr>
            <a:xfrm>
              <a:off x="1372455" y="4073797"/>
              <a:ext cx="70341" cy="88428"/>
            </a:xfrm>
            <a:custGeom>
              <a:avLst/>
              <a:gdLst/>
              <a:ahLst/>
              <a:cxnLst/>
              <a:rect l="l" t="t" r="r" b="b"/>
              <a:pathLst>
                <a:path w="4698" h="5906" extrusionOk="0">
                  <a:moveTo>
                    <a:pt x="4222" y="0"/>
                  </a:moveTo>
                  <a:cubicBezTo>
                    <a:pt x="4127" y="0"/>
                    <a:pt x="4030" y="44"/>
                    <a:pt x="3954" y="149"/>
                  </a:cubicBezTo>
                  <a:lnTo>
                    <a:pt x="127" y="5363"/>
                  </a:lnTo>
                  <a:cubicBezTo>
                    <a:pt x="1" y="5511"/>
                    <a:pt x="43" y="5721"/>
                    <a:pt x="190" y="5847"/>
                  </a:cubicBezTo>
                  <a:cubicBezTo>
                    <a:pt x="246" y="5887"/>
                    <a:pt x="313" y="5905"/>
                    <a:pt x="381" y="5905"/>
                  </a:cubicBezTo>
                  <a:cubicBezTo>
                    <a:pt x="494" y="5905"/>
                    <a:pt x="608" y="5854"/>
                    <a:pt x="674" y="5763"/>
                  </a:cubicBezTo>
                  <a:lnTo>
                    <a:pt x="4500" y="549"/>
                  </a:lnTo>
                  <a:cubicBezTo>
                    <a:pt x="4697" y="291"/>
                    <a:pt x="4468" y="0"/>
                    <a:pt x="4222"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65"/>
            <p:cNvSpPr/>
            <p:nvPr/>
          </p:nvSpPr>
          <p:spPr>
            <a:xfrm>
              <a:off x="1431956" y="3957356"/>
              <a:ext cx="76509" cy="67376"/>
            </a:xfrm>
            <a:custGeom>
              <a:avLst/>
              <a:gdLst/>
              <a:ahLst/>
              <a:cxnLst/>
              <a:rect l="l" t="t" r="r" b="b"/>
              <a:pathLst>
                <a:path w="5110" h="4500" extrusionOk="0">
                  <a:moveTo>
                    <a:pt x="1" y="0"/>
                  </a:moveTo>
                  <a:lnTo>
                    <a:pt x="1" y="2923"/>
                  </a:lnTo>
                  <a:cubicBezTo>
                    <a:pt x="1" y="3785"/>
                    <a:pt x="715" y="4499"/>
                    <a:pt x="1598" y="4499"/>
                  </a:cubicBezTo>
                  <a:lnTo>
                    <a:pt x="3533" y="4499"/>
                  </a:lnTo>
                  <a:cubicBezTo>
                    <a:pt x="4395" y="4499"/>
                    <a:pt x="5109" y="3785"/>
                    <a:pt x="5109" y="2923"/>
                  </a:cubicBezTo>
                  <a:lnTo>
                    <a:pt x="5109"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65"/>
            <p:cNvSpPr/>
            <p:nvPr/>
          </p:nvSpPr>
          <p:spPr>
            <a:xfrm>
              <a:off x="1431956" y="3957356"/>
              <a:ext cx="76509" cy="67376"/>
            </a:xfrm>
            <a:custGeom>
              <a:avLst/>
              <a:gdLst/>
              <a:ahLst/>
              <a:cxnLst/>
              <a:rect l="l" t="t" r="r" b="b"/>
              <a:pathLst>
                <a:path w="5110" h="4500" extrusionOk="0">
                  <a:moveTo>
                    <a:pt x="1" y="0"/>
                  </a:moveTo>
                  <a:lnTo>
                    <a:pt x="1" y="2923"/>
                  </a:lnTo>
                  <a:cubicBezTo>
                    <a:pt x="1" y="3785"/>
                    <a:pt x="715" y="4499"/>
                    <a:pt x="1577" y="4499"/>
                  </a:cubicBezTo>
                  <a:lnTo>
                    <a:pt x="2166" y="4499"/>
                  </a:lnTo>
                  <a:cubicBezTo>
                    <a:pt x="1451" y="4289"/>
                    <a:pt x="968" y="3637"/>
                    <a:pt x="968" y="2902"/>
                  </a:cubicBezTo>
                  <a:cubicBezTo>
                    <a:pt x="968" y="2311"/>
                    <a:pt x="1438" y="1866"/>
                    <a:pt x="1979" y="1866"/>
                  </a:cubicBezTo>
                  <a:cubicBezTo>
                    <a:pt x="2055" y="1866"/>
                    <a:pt x="2131" y="1874"/>
                    <a:pt x="2208" y="1892"/>
                  </a:cubicBezTo>
                  <a:lnTo>
                    <a:pt x="5109" y="2523"/>
                  </a:lnTo>
                  <a:lnTo>
                    <a:pt x="5109" y="0"/>
                  </a:ln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65"/>
            <p:cNvSpPr/>
            <p:nvPr/>
          </p:nvSpPr>
          <p:spPr>
            <a:xfrm>
              <a:off x="1359549" y="3850318"/>
              <a:ext cx="205572" cy="136639"/>
            </a:xfrm>
            <a:custGeom>
              <a:avLst/>
              <a:gdLst/>
              <a:ahLst/>
              <a:cxnLst/>
              <a:rect l="l" t="t" r="r" b="b"/>
              <a:pathLst>
                <a:path w="13730" h="9126" extrusionOk="0">
                  <a:moveTo>
                    <a:pt x="1788" y="1"/>
                  </a:moveTo>
                  <a:lnTo>
                    <a:pt x="1" y="6582"/>
                  </a:lnTo>
                  <a:lnTo>
                    <a:pt x="11459" y="9104"/>
                  </a:lnTo>
                  <a:cubicBezTo>
                    <a:pt x="11528" y="9119"/>
                    <a:pt x="11597" y="9126"/>
                    <a:pt x="11664" y="9126"/>
                  </a:cubicBezTo>
                  <a:cubicBezTo>
                    <a:pt x="12089" y="9126"/>
                    <a:pt x="12465" y="8849"/>
                    <a:pt x="12573" y="8432"/>
                  </a:cubicBezTo>
                  <a:lnTo>
                    <a:pt x="13583" y="4710"/>
                  </a:lnTo>
                  <a:cubicBezTo>
                    <a:pt x="13730" y="4206"/>
                    <a:pt x="13435" y="3701"/>
                    <a:pt x="12952" y="3554"/>
                  </a:cubicBezTo>
                  <a:lnTo>
                    <a:pt x="1788" y="1"/>
                  </a:ln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65"/>
            <p:cNvSpPr/>
            <p:nvPr/>
          </p:nvSpPr>
          <p:spPr>
            <a:xfrm>
              <a:off x="1359549" y="3850318"/>
              <a:ext cx="188893" cy="136639"/>
            </a:xfrm>
            <a:custGeom>
              <a:avLst/>
              <a:gdLst/>
              <a:ahLst/>
              <a:cxnLst/>
              <a:rect l="l" t="t" r="r" b="b"/>
              <a:pathLst>
                <a:path w="12616" h="9126" extrusionOk="0">
                  <a:moveTo>
                    <a:pt x="1788" y="1"/>
                  </a:moveTo>
                  <a:lnTo>
                    <a:pt x="1" y="6582"/>
                  </a:lnTo>
                  <a:lnTo>
                    <a:pt x="11459" y="9104"/>
                  </a:lnTo>
                  <a:cubicBezTo>
                    <a:pt x="11528" y="9119"/>
                    <a:pt x="11596" y="9126"/>
                    <a:pt x="11663" y="9126"/>
                  </a:cubicBezTo>
                  <a:cubicBezTo>
                    <a:pt x="12089" y="9126"/>
                    <a:pt x="12467" y="8847"/>
                    <a:pt x="12595" y="8411"/>
                  </a:cubicBezTo>
                  <a:lnTo>
                    <a:pt x="12616" y="8348"/>
                  </a:lnTo>
                  <a:lnTo>
                    <a:pt x="3764" y="6392"/>
                  </a:lnTo>
                  <a:cubicBezTo>
                    <a:pt x="2398" y="6098"/>
                    <a:pt x="1557" y="4710"/>
                    <a:pt x="1914" y="3344"/>
                  </a:cubicBezTo>
                  <a:lnTo>
                    <a:pt x="2734" y="316"/>
                  </a:lnTo>
                  <a:lnTo>
                    <a:pt x="1788" y="1"/>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65"/>
            <p:cNvSpPr/>
            <p:nvPr/>
          </p:nvSpPr>
          <p:spPr>
            <a:xfrm>
              <a:off x="1323360" y="3819594"/>
              <a:ext cx="68005" cy="151507"/>
            </a:xfrm>
            <a:custGeom>
              <a:avLst/>
              <a:gdLst/>
              <a:ahLst/>
              <a:cxnLst/>
              <a:rect l="l" t="t" r="r" b="b"/>
              <a:pathLst>
                <a:path w="4542" h="10119" extrusionOk="0">
                  <a:moveTo>
                    <a:pt x="3348" y="0"/>
                  </a:moveTo>
                  <a:cubicBezTo>
                    <a:pt x="2879" y="0"/>
                    <a:pt x="2458" y="314"/>
                    <a:pt x="2334" y="791"/>
                  </a:cubicBezTo>
                  <a:lnTo>
                    <a:pt x="168" y="8781"/>
                  </a:lnTo>
                  <a:cubicBezTo>
                    <a:pt x="0" y="9348"/>
                    <a:pt x="337" y="9937"/>
                    <a:pt x="904" y="10084"/>
                  </a:cubicBezTo>
                  <a:lnTo>
                    <a:pt x="925" y="10084"/>
                  </a:lnTo>
                  <a:cubicBezTo>
                    <a:pt x="1015" y="10108"/>
                    <a:pt x="1106" y="10119"/>
                    <a:pt x="1195" y="10119"/>
                  </a:cubicBezTo>
                  <a:cubicBezTo>
                    <a:pt x="1669" y="10119"/>
                    <a:pt x="2105" y="9805"/>
                    <a:pt x="2229" y="9327"/>
                  </a:cubicBezTo>
                  <a:lnTo>
                    <a:pt x="4394" y="1338"/>
                  </a:lnTo>
                  <a:cubicBezTo>
                    <a:pt x="4541" y="770"/>
                    <a:pt x="4205" y="182"/>
                    <a:pt x="3658" y="35"/>
                  </a:cubicBezTo>
                  <a:lnTo>
                    <a:pt x="3616" y="35"/>
                  </a:lnTo>
                  <a:cubicBezTo>
                    <a:pt x="3526" y="11"/>
                    <a:pt x="3436" y="0"/>
                    <a:pt x="3348"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65"/>
            <p:cNvSpPr/>
            <p:nvPr/>
          </p:nvSpPr>
          <p:spPr>
            <a:xfrm>
              <a:off x="1324304" y="3819774"/>
              <a:ext cx="55099" cy="151132"/>
            </a:xfrm>
            <a:custGeom>
              <a:avLst/>
              <a:gdLst/>
              <a:ahLst/>
              <a:cxnLst/>
              <a:rect l="l" t="t" r="r" b="b"/>
              <a:pathLst>
                <a:path w="3680" h="10094" extrusionOk="0">
                  <a:moveTo>
                    <a:pt x="3256" y="0"/>
                  </a:moveTo>
                  <a:cubicBezTo>
                    <a:pt x="2793" y="0"/>
                    <a:pt x="2371" y="311"/>
                    <a:pt x="2250" y="779"/>
                  </a:cubicBezTo>
                  <a:lnTo>
                    <a:pt x="84" y="8790"/>
                  </a:lnTo>
                  <a:cubicBezTo>
                    <a:pt x="0" y="9126"/>
                    <a:pt x="84" y="9505"/>
                    <a:pt x="337" y="9778"/>
                  </a:cubicBezTo>
                  <a:cubicBezTo>
                    <a:pt x="463" y="9904"/>
                    <a:pt x="652" y="10009"/>
                    <a:pt x="841" y="10072"/>
                  </a:cubicBezTo>
                  <a:lnTo>
                    <a:pt x="862" y="10072"/>
                  </a:lnTo>
                  <a:lnTo>
                    <a:pt x="946" y="10093"/>
                  </a:lnTo>
                  <a:lnTo>
                    <a:pt x="1283" y="10093"/>
                  </a:lnTo>
                  <a:cubicBezTo>
                    <a:pt x="1367" y="10072"/>
                    <a:pt x="1451" y="10051"/>
                    <a:pt x="1535" y="10030"/>
                  </a:cubicBezTo>
                  <a:cubicBezTo>
                    <a:pt x="1093" y="9778"/>
                    <a:pt x="904" y="9273"/>
                    <a:pt x="1030" y="8811"/>
                  </a:cubicBezTo>
                  <a:lnTo>
                    <a:pt x="3175" y="716"/>
                  </a:lnTo>
                  <a:cubicBezTo>
                    <a:pt x="3259" y="443"/>
                    <a:pt x="3427" y="212"/>
                    <a:pt x="3679" y="65"/>
                  </a:cubicBezTo>
                  <a:lnTo>
                    <a:pt x="3616" y="44"/>
                  </a:lnTo>
                  <a:lnTo>
                    <a:pt x="3553" y="44"/>
                  </a:lnTo>
                  <a:cubicBezTo>
                    <a:pt x="3454" y="14"/>
                    <a:pt x="3354" y="0"/>
                    <a:pt x="3256"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65"/>
            <p:cNvSpPr/>
            <p:nvPr/>
          </p:nvSpPr>
          <p:spPr>
            <a:xfrm>
              <a:off x="1295976" y="3845482"/>
              <a:ext cx="57929" cy="89850"/>
            </a:xfrm>
            <a:custGeom>
              <a:avLst/>
              <a:gdLst/>
              <a:ahLst/>
              <a:cxnLst/>
              <a:rect l="l" t="t" r="r" b="b"/>
              <a:pathLst>
                <a:path w="3869" h="6001" extrusionOk="0">
                  <a:moveTo>
                    <a:pt x="3140" y="0"/>
                  </a:moveTo>
                  <a:cubicBezTo>
                    <a:pt x="1990" y="0"/>
                    <a:pt x="926" y="766"/>
                    <a:pt x="610" y="1943"/>
                  </a:cubicBezTo>
                  <a:lnTo>
                    <a:pt x="378" y="2763"/>
                  </a:lnTo>
                  <a:cubicBezTo>
                    <a:pt x="0" y="4171"/>
                    <a:pt x="841" y="5622"/>
                    <a:pt x="2229" y="6000"/>
                  </a:cubicBezTo>
                  <a:lnTo>
                    <a:pt x="2271" y="6000"/>
                  </a:lnTo>
                  <a:lnTo>
                    <a:pt x="3868" y="93"/>
                  </a:lnTo>
                  <a:lnTo>
                    <a:pt x="3826" y="93"/>
                  </a:lnTo>
                  <a:cubicBezTo>
                    <a:pt x="3598" y="30"/>
                    <a:pt x="3367" y="0"/>
                    <a:pt x="3140"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65"/>
            <p:cNvSpPr/>
            <p:nvPr/>
          </p:nvSpPr>
          <p:spPr>
            <a:xfrm>
              <a:off x="1295661" y="3845332"/>
              <a:ext cx="55728" cy="90000"/>
            </a:xfrm>
            <a:custGeom>
              <a:avLst/>
              <a:gdLst/>
              <a:ahLst/>
              <a:cxnLst/>
              <a:rect l="l" t="t" r="r" b="b"/>
              <a:pathLst>
                <a:path w="3722" h="6011" extrusionOk="0">
                  <a:moveTo>
                    <a:pt x="3162" y="1"/>
                  </a:moveTo>
                  <a:cubicBezTo>
                    <a:pt x="1999" y="1"/>
                    <a:pt x="939" y="771"/>
                    <a:pt x="631" y="1932"/>
                  </a:cubicBezTo>
                  <a:lnTo>
                    <a:pt x="399" y="2773"/>
                  </a:lnTo>
                  <a:cubicBezTo>
                    <a:pt x="0" y="4181"/>
                    <a:pt x="841" y="5632"/>
                    <a:pt x="2250" y="6010"/>
                  </a:cubicBezTo>
                  <a:lnTo>
                    <a:pt x="2292" y="6010"/>
                  </a:lnTo>
                  <a:lnTo>
                    <a:pt x="2397" y="5653"/>
                  </a:lnTo>
                  <a:cubicBezTo>
                    <a:pt x="1577" y="4938"/>
                    <a:pt x="1240" y="3845"/>
                    <a:pt x="1535" y="2815"/>
                  </a:cubicBezTo>
                  <a:lnTo>
                    <a:pt x="1745" y="2016"/>
                  </a:lnTo>
                  <a:cubicBezTo>
                    <a:pt x="1997" y="1070"/>
                    <a:pt x="2754" y="313"/>
                    <a:pt x="3721" y="61"/>
                  </a:cubicBezTo>
                  <a:cubicBezTo>
                    <a:pt x="3534" y="20"/>
                    <a:pt x="3347" y="1"/>
                    <a:pt x="3162"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65"/>
            <p:cNvSpPr/>
            <p:nvPr/>
          </p:nvSpPr>
          <p:spPr>
            <a:xfrm>
              <a:off x="1549999" y="3927755"/>
              <a:ext cx="65175" cy="56057"/>
            </a:xfrm>
            <a:custGeom>
              <a:avLst/>
              <a:gdLst/>
              <a:ahLst/>
              <a:cxnLst/>
              <a:rect l="l" t="t" r="r" b="b"/>
              <a:pathLst>
                <a:path w="4353" h="3744" extrusionOk="0">
                  <a:moveTo>
                    <a:pt x="737" y="1"/>
                  </a:moveTo>
                  <a:lnTo>
                    <a:pt x="1" y="2776"/>
                  </a:lnTo>
                  <a:lnTo>
                    <a:pt x="3617" y="3743"/>
                  </a:lnTo>
                  <a:lnTo>
                    <a:pt x="4353" y="968"/>
                  </a:lnTo>
                  <a:lnTo>
                    <a:pt x="737"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65"/>
            <p:cNvSpPr/>
            <p:nvPr/>
          </p:nvSpPr>
          <p:spPr>
            <a:xfrm>
              <a:off x="1549999" y="3927755"/>
              <a:ext cx="28972" cy="46295"/>
            </a:xfrm>
            <a:custGeom>
              <a:avLst/>
              <a:gdLst/>
              <a:ahLst/>
              <a:cxnLst/>
              <a:rect l="l" t="t" r="r" b="b"/>
              <a:pathLst>
                <a:path w="1935" h="3092" extrusionOk="0">
                  <a:moveTo>
                    <a:pt x="737" y="1"/>
                  </a:moveTo>
                  <a:lnTo>
                    <a:pt x="1" y="2776"/>
                  </a:lnTo>
                  <a:lnTo>
                    <a:pt x="1178" y="3091"/>
                  </a:lnTo>
                  <a:lnTo>
                    <a:pt x="1935" y="316"/>
                  </a:lnTo>
                  <a:lnTo>
                    <a:pt x="737"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65"/>
            <p:cNvSpPr/>
            <p:nvPr/>
          </p:nvSpPr>
          <p:spPr>
            <a:xfrm>
              <a:off x="1600995" y="3929477"/>
              <a:ext cx="40306" cy="73710"/>
            </a:xfrm>
            <a:custGeom>
              <a:avLst/>
              <a:gdLst/>
              <a:ahLst/>
              <a:cxnLst/>
              <a:rect l="l" t="t" r="r" b="b"/>
              <a:pathLst>
                <a:path w="2692" h="4923" extrusionOk="0">
                  <a:moveTo>
                    <a:pt x="1777" y="0"/>
                  </a:moveTo>
                  <a:cubicBezTo>
                    <a:pt x="1433" y="0"/>
                    <a:pt x="1117" y="233"/>
                    <a:pt x="1031" y="580"/>
                  </a:cubicBezTo>
                  <a:lnTo>
                    <a:pt x="127" y="3923"/>
                  </a:lnTo>
                  <a:cubicBezTo>
                    <a:pt x="1" y="4343"/>
                    <a:pt x="253" y="4785"/>
                    <a:pt x="694" y="4890"/>
                  </a:cubicBezTo>
                  <a:lnTo>
                    <a:pt x="715" y="4890"/>
                  </a:lnTo>
                  <a:cubicBezTo>
                    <a:pt x="789" y="4912"/>
                    <a:pt x="863" y="4922"/>
                    <a:pt x="935" y="4922"/>
                  </a:cubicBezTo>
                  <a:cubicBezTo>
                    <a:pt x="1280" y="4922"/>
                    <a:pt x="1596" y="4687"/>
                    <a:pt x="1683" y="4322"/>
                  </a:cubicBezTo>
                  <a:lnTo>
                    <a:pt x="2587" y="1000"/>
                  </a:lnTo>
                  <a:cubicBezTo>
                    <a:pt x="2692" y="580"/>
                    <a:pt x="2439" y="138"/>
                    <a:pt x="2019" y="33"/>
                  </a:cubicBezTo>
                  <a:lnTo>
                    <a:pt x="1998" y="33"/>
                  </a:lnTo>
                  <a:cubicBezTo>
                    <a:pt x="1924" y="11"/>
                    <a:pt x="1850" y="0"/>
                    <a:pt x="1777"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65"/>
            <p:cNvSpPr/>
            <p:nvPr/>
          </p:nvSpPr>
          <p:spPr>
            <a:xfrm>
              <a:off x="1403942" y="4059663"/>
              <a:ext cx="132537" cy="23926"/>
            </a:xfrm>
            <a:custGeom>
              <a:avLst/>
              <a:gdLst/>
              <a:ahLst/>
              <a:cxnLst/>
              <a:rect l="l" t="t" r="r" b="b"/>
              <a:pathLst>
                <a:path w="8852" h="1598" extrusionOk="0">
                  <a:moveTo>
                    <a:pt x="778" y="0"/>
                  </a:moveTo>
                  <a:cubicBezTo>
                    <a:pt x="358" y="0"/>
                    <a:pt x="0" y="358"/>
                    <a:pt x="0" y="778"/>
                  </a:cubicBezTo>
                  <a:lnTo>
                    <a:pt x="0" y="799"/>
                  </a:lnTo>
                  <a:cubicBezTo>
                    <a:pt x="0" y="1241"/>
                    <a:pt x="358" y="1598"/>
                    <a:pt x="778" y="1598"/>
                  </a:cubicBezTo>
                  <a:lnTo>
                    <a:pt x="8074" y="1598"/>
                  </a:lnTo>
                  <a:cubicBezTo>
                    <a:pt x="8494" y="1598"/>
                    <a:pt x="8852" y="1241"/>
                    <a:pt x="8852" y="799"/>
                  </a:cubicBezTo>
                  <a:lnTo>
                    <a:pt x="8852" y="778"/>
                  </a:lnTo>
                  <a:cubicBezTo>
                    <a:pt x="8852" y="358"/>
                    <a:pt x="8494" y="0"/>
                    <a:pt x="807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65"/>
            <p:cNvSpPr/>
            <p:nvPr/>
          </p:nvSpPr>
          <p:spPr>
            <a:xfrm>
              <a:off x="1403942" y="4059663"/>
              <a:ext cx="33688" cy="24240"/>
            </a:xfrm>
            <a:custGeom>
              <a:avLst/>
              <a:gdLst/>
              <a:ahLst/>
              <a:cxnLst/>
              <a:rect l="l" t="t" r="r" b="b"/>
              <a:pathLst>
                <a:path w="2250" h="1619" extrusionOk="0">
                  <a:moveTo>
                    <a:pt x="778" y="0"/>
                  </a:moveTo>
                  <a:cubicBezTo>
                    <a:pt x="358" y="0"/>
                    <a:pt x="0" y="358"/>
                    <a:pt x="0" y="799"/>
                  </a:cubicBezTo>
                  <a:lnTo>
                    <a:pt x="0" y="820"/>
                  </a:lnTo>
                  <a:cubicBezTo>
                    <a:pt x="0" y="1262"/>
                    <a:pt x="358" y="1619"/>
                    <a:pt x="778" y="1619"/>
                  </a:cubicBezTo>
                  <a:lnTo>
                    <a:pt x="2250" y="1619"/>
                  </a:lnTo>
                  <a:cubicBezTo>
                    <a:pt x="1935" y="1451"/>
                    <a:pt x="1745" y="1135"/>
                    <a:pt x="1766" y="799"/>
                  </a:cubicBezTo>
                  <a:cubicBezTo>
                    <a:pt x="1766" y="463"/>
                    <a:pt x="1956" y="147"/>
                    <a:pt x="2250"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5" name="Google Shape;10245;p65"/>
          <p:cNvGrpSpPr/>
          <p:nvPr/>
        </p:nvGrpSpPr>
        <p:grpSpPr>
          <a:xfrm>
            <a:off x="3486572" y="2433470"/>
            <a:ext cx="379328" cy="281738"/>
            <a:chOff x="3486572" y="2433470"/>
            <a:chExt cx="379328" cy="281738"/>
          </a:xfrm>
        </p:grpSpPr>
        <p:sp>
          <p:nvSpPr>
            <p:cNvPr id="10246" name="Google Shape;10246;p65"/>
            <p:cNvSpPr/>
            <p:nvPr/>
          </p:nvSpPr>
          <p:spPr>
            <a:xfrm>
              <a:off x="3549217" y="2556544"/>
              <a:ext cx="253724" cy="139858"/>
            </a:xfrm>
            <a:custGeom>
              <a:avLst/>
              <a:gdLst/>
              <a:ahLst/>
              <a:cxnLst/>
              <a:rect l="l" t="t" r="r" b="b"/>
              <a:pathLst>
                <a:path w="16946" h="9341" extrusionOk="0">
                  <a:moveTo>
                    <a:pt x="0" y="1"/>
                  </a:moveTo>
                  <a:lnTo>
                    <a:pt x="0" y="6371"/>
                  </a:lnTo>
                  <a:cubicBezTo>
                    <a:pt x="2447" y="8323"/>
                    <a:pt x="5443" y="9341"/>
                    <a:pt x="8469" y="9341"/>
                  </a:cubicBezTo>
                  <a:cubicBezTo>
                    <a:pt x="10071" y="9341"/>
                    <a:pt x="11682" y="9056"/>
                    <a:pt x="13224" y="8474"/>
                  </a:cubicBezTo>
                  <a:cubicBezTo>
                    <a:pt x="13498" y="8389"/>
                    <a:pt x="13771" y="8284"/>
                    <a:pt x="14023" y="8158"/>
                  </a:cubicBezTo>
                  <a:cubicBezTo>
                    <a:pt x="15075" y="7696"/>
                    <a:pt x="16042" y="7086"/>
                    <a:pt x="16946" y="6371"/>
                  </a:cubicBezTo>
                  <a:lnTo>
                    <a:pt x="16946"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65"/>
            <p:cNvSpPr/>
            <p:nvPr/>
          </p:nvSpPr>
          <p:spPr>
            <a:xfrm>
              <a:off x="3549532" y="2556544"/>
              <a:ext cx="62016" cy="129392"/>
            </a:xfrm>
            <a:custGeom>
              <a:avLst/>
              <a:gdLst/>
              <a:ahLst/>
              <a:cxnLst/>
              <a:rect l="l" t="t" r="r" b="b"/>
              <a:pathLst>
                <a:path w="4142" h="8642" extrusionOk="0">
                  <a:moveTo>
                    <a:pt x="0" y="1"/>
                  </a:moveTo>
                  <a:lnTo>
                    <a:pt x="0" y="6371"/>
                  </a:lnTo>
                  <a:cubicBezTo>
                    <a:pt x="1241" y="7359"/>
                    <a:pt x="2649" y="8137"/>
                    <a:pt x="4142" y="8642"/>
                  </a:cubicBezTo>
                  <a:lnTo>
                    <a:pt x="4142"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65"/>
            <p:cNvSpPr/>
            <p:nvPr/>
          </p:nvSpPr>
          <p:spPr>
            <a:xfrm>
              <a:off x="3746734" y="2570079"/>
              <a:ext cx="12921" cy="113342"/>
            </a:xfrm>
            <a:custGeom>
              <a:avLst/>
              <a:gdLst/>
              <a:ahLst/>
              <a:cxnLst/>
              <a:rect l="l" t="t" r="r" b="b"/>
              <a:pathLst>
                <a:path w="863" h="7570" extrusionOk="0">
                  <a:moveTo>
                    <a:pt x="432" y="1"/>
                  </a:moveTo>
                  <a:cubicBezTo>
                    <a:pt x="216" y="1"/>
                    <a:pt x="1" y="148"/>
                    <a:pt x="32" y="442"/>
                  </a:cubicBezTo>
                  <a:lnTo>
                    <a:pt x="32" y="7570"/>
                  </a:lnTo>
                  <a:cubicBezTo>
                    <a:pt x="306" y="7485"/>
                    <a:pt x="579" y="7380"/>
                    <a:pt x="831" y="7254"/>
                  </a:cubicBezTo>
                  <a:lnTo>
                    <a:pt x="831" y="442"/>
                  </a:lnTo>
                  <a:cubicBezTo>
                    <a:pt x="863" y="148"/>
                    <a:pt x="647" y="1"/>
                    <a:pt x="43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65"/>
            <p:cNvSpPr/>
            <p:nvPr/>
          </p:nvSpPr>
          <p:spPr>
            <a:xfrm>
              <a:off x="3549532" y="2556544"/>
              <a:ext cx="253410" cy="56057"/>
            </a:xfrm>
            <a:custGeom>
              <a:avLst/>
              <a:gdLst/>
              <a:ahLst/>
              <a:cxnLst/>
              <a:rect l="l" t="t" r="r" b="b"/>
              <a:pathLst>
                <a:path w="16925" h="3744" extrusionOk="0">
                  <a:moveTo>
                    <a:pt x="0" y="1"/>
                  </a:moveTo>
                  <a:lnTo>
                    <a:pt x="0" y="526"/>
                  </a:lnTo>
                  <a:lnTo>
                    <a:pt x="8452" y="3743"/>
                  </a:lnTo>
                  <a:lnTo>
                    <a:pt x="16925" y="526"/>
                  </a:lnTo>
                  <a:lnTo>
                    <a:pt x="1692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65"/>
            <p:cNvSpPr/>
            <p:nvPr/>
          </p:nvSpPr>
          <p:spPr>
            <a:xfrm>
              <a:off x="3486572" y="2433470"/>
              <a:ext cx="379328" cy="171255"/>
            </a:xfrm>
            <a:custGeom>
              <a:avLst/>
              <a:gdLst/>
              <a:ahLst/>
              <a:cxnLst/>
              <a:rect l="l" t="t" r="r" b="b"/>
              <a:pathLst>
                <a:path w="25335" h="11438" extrusionOk="0">
                  <a:moveTo>
                    <a:pt x="12657" y="0"/>
                  </a:moveTo>
                  <a:lnTo>
                    <a:pt x="0" y="4836"/>
                  </a:lnTo>
                  <a:lnTo>
                    <a:pt x="0" y="6623"/>
                  </a:lnTo>
                  <a:lnTo>
                    <a:pt x="12657" y="11437"/>
                  </a:lnTo>
                  <a:lnTo>
                    <a:pt x="25335" y="6623"/>
                  </a:lnTo>
                  <a:lnTo>
                    <a:pt x="25335" y="4836"/>
                  </a:lnTo>
                  <a:lnTo>
                    <a:pt x="12657" y="0"/>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65"/>
            <p:cNvSpPr/>
            <p:nvPr/>
          </p:nvSpPr>
          <p:spPr>
            <a:xfrm>
              <a:off x="3486572" y="2505862"/>
              <a:ext cx="189507" cy="98863"/>
            </a:xfrm>
            <a:custGeom>
              <a:avLst/>
              <a:gdLst/>
              <a:ahLst/>
              <a:cxnLst/>
              <a:rect l="l" t="t" r="r" b="b"/>
              <a:pathLst>
                <a:path w="12657" h="6603" extrusionOk="0">
                  <a:moveTo>
                    <a:pt x="0" y="1"/>
                  </a:moveTo>
                  <a:lnTo>
                    <a:pt x="0" y="1788"/>
                  </a:lnTo>
                  <a:lnTo>
                    <a:pt x="12657" y="6602"/>
                  </a:lnTo>
                  <a:lnTo>
                    <a:pt x="12657" y="4836"/>
                  </a:lnTo>
                  <a:lnTo>
                    <a:pt x="0"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65"/>
            <p:cNvSpPr/>
            <p:nvPr/>
          </p:nvSpPr>
          <p:spPr>
            <a:xfrm>
              <a:off x="3667994" y="2491294"/>
              <a:ext cx="111650" cy="223914"/>
            </a:xfrm>
            <a:custGeom>
              <a:avLst/>
              <a:gdLst/>
              <a:ahLst/>
              <a:cxnLst/>
              <a:rect l="l" t="t" r="r" b="b"/>
              <a:pathLst>
                <a:path w="7457" h="14955" extrusionOk="0">
                  <a:moveTo>
                    <a:pt x="560" y="0"/>
                  </a:moveTo>
                  <a:cubicBezTo>
                    <a:pt x="189" y="0"/>
                    <a:pt x="1" y="537"/>
                    <a:pt x="393" y="742"/>
                  </a:cubicBezTo>
                  <a:lnTo>
                    <a:pt x="6679" y="3581"/>
                  </a:lnTo>
                  <a:lnTo>
                    <a:pt x="6679" y="14577"/>
                  </a:lnTo>
                  <a:cubicBezTo>
                    <a:pt x="6679" y="14787"/>
                    <a:pt x="6847" y="14955"/>
                    <a:pt x="7057" y="14955"/>
                  </a:cubicBezTo>
                  <a:cubicBezTo>
                    <a:pt x="7268" y="14955"/>
                    <a:pt x="7457" y="14787"/>
                    <a:pt x="7457" y="14577"/>
                  </a:cubicBezTo>
                  <a:lnTo>
                    <a:pt x="7457" y="3328"/>
                  </a:lnTo>
                  <a:cubicBezTo>
                    <a:pt x="7436" y="3181"/>
                    <a:pt x="7352" y="3034"/>
                    <a:pt x="7226" y="2971"/>
                  </a:cubicBezTo>
                  <a:lnTo>
                    <a:pt x="708" y="28"/>
                  </a:lnTo>
                  <a:cubicBezTo>
                    <a:pt x="656" y="9"/>
                    <a:pt x="607" y="0"/>
                    <a:pt x="560"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3" name="Google Shape;10253;p65"/>
          <p:cNvSpPr/>
          <p:nvPr/>
        </p:nvSpPr>
        <p:spPr>
          <a:xfrm>
            <a:off x="3751930" y="2709533"/>
            <a:ext cx="38105" cy="32535"/>
          </a:xfrm>
          <a:custGeom>
            <a:avLst/>
            <a:gdLst/>
            <a:ahLst/>
            <a:cxnLst/>
            <a:rect l="l" t="t" r="r" b="b"/>
            <a:pathLst>
              <a:path w="2545" h="2173" extrusionOk="0">
                <a:moveTo>
                  <a:pt x="1451" y="1"/>
                </a:moveTo>
                <a:cubicBezTo>
                  <a:pt x="484" y="1"/>
                  <a:pt x="1" y="1157"/>
                  <a:pt x="674" y="1851"/>
                </a:cubicBezTo>
                <a:cubicBezTo>
                  <a:pt x="896" y="2073"/>
                  <a:pt x="1169" y="2173"/>
                  <a:pt x="1437" y="2173"/>
                </a:cubicBezTo>
                <a:cubicBezTo>
                  <a:pt x="2002" y="2173"/>
                  <a:pt x="2545" y="1729"/>
                  <a:pt x="2545" y="1073"/>
                </a:cubicBezTo>
                <a:cubicBezTo>
                  <a:pt x="2545" y="484"/>
                  <a:pt x="2040" y="1"/>
                  <a:pt x="1451"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4" name="Google Shape;10254;p65"/>
          <p:cNvGrpSpPr/>
          <p:nvPr/>
        </p:nvGrpSpPr>
        <p:grpSpPr>
          <a:xfrm>
            <a:off x="3997149" y="3329634"/>
            <a:ext cx="270733" cy="355762"/>
            <a:chOff x="3997149" y="3329634"/>
            <a:chExt cx="270733" cy="355762"/>
          </a:xfrm>
        </p:grpSpPr>
        <p:sp>
          <p:nvSpPr>
            <p:cNvPr id="10255" name="Google Shape;10255;p65"/>
            <p:cNvSpPr/>
            <p:nvPr/>
          </p:nvSpPr>
          <p:spPr>
            <a:xfrm>
              <a:off x="4161787" y="3488627"/>
              <a:ext cx="32430" cy="32445"/>
            </a:xfrm>
            <a:custGeom>
              <a:avLst/>
              <a:gdLst/>
              <a:ahLst/>
              <a:cxnLst/>
              <a:rect l="l" t="t" r="r" b="b"/>
              <a:pathLst>
                <a:path w="2166" h="2167" extrusionOk="0">
                  <a:moveTo>
                    <a:pt x="0" y="1"/>
                  </a:moveTo>
                  <a:lnTo>
                    <a:pt x="0" y="2166"/>
                  </a:lnTo>
                  <a:lnTo>
                    <a:pt x="2166" y="2166"/>
                  </a:lnTo>
                  <a:lnTo>
                    <a:pt x="1346"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65"/>
            <p:cNvSpPr/>
            <p:nvPr/>
          </p:nvSpPr>
          <p:spPr>
            <a:xfrm>
              <a:off x="4181925" y="3488627"/>
              <a:ext cx="20168" cy="55114"/>
            </a:xfrm>
            <a:custGeom>
              <a:avLst/>
              <a:gdLst/>
              <a:ahLst/>
              <a:cxnLst/>
              <a:rect l="l" t="t" r="r" b="b"/>
              <a:pathLst>
                <a:path w="1347" h="3681" extrusionOk="0">
                  <a:moveTo>
                    <a:pt x="1" y="1"/>
                  </a:moveTo>
                  <a:lnTo>
                    <a:pt x="1" y="3680"/>
                  </a:lnTo>
                  <a:lnTo>
                    <a:pt x="1347" y="3680"/>
                  </a:lnTo>
                  <a:lnTo>
                    <a:pt x="134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65"/>
            <p:cNvSpPr/>
            <p:nvPr/>
          </p:nvSpPr>
          <p:spPr>
            <a:xfrm>
              <a:off x="4181925" y="3488627"/>
              <a:ext cx="20168" cy="17338"/>
            </a:xfrm>
            <a:custGeom>
              <a:avLst/>
              <a:gdLst/>
              <a:ahLst/>
              <a:cxnLst/>
              <a:rect l="l" t="t" r="r" b="b"/>
              <a:pathLst>
                <a:path w="1347" h="1158" extrusionOk="0">
                  <a:moveTo>
                    <a:pt x="1" y="1"/>
                  </a:moveTo>
                  <a:lnTo>
                    <a:pt x="1" y="1157"/>
                  </a:lnTo>
                  <a:lnTo>
                    <a:pt x="1347" y="1157"/>
                  </a:lnTo>
                  <a:lnTo>
                    <a:pt x="1347"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65"/>
            <p:cNvSpPr/>
            <p:nvPr/>
          </p:nvSpPr>
          <p:spPr>
            <a:xfrm>
              <a:off x="4181925" y="3488627"/>
              <a:ext cx="7576" cy="55114"/>
            </a:xfrm>
            <a:custGeom>
              <a:avLst/>
              <a:gdLst/>
              <a:ahLst/>
              <a:cxnLst/>
              <a:rect l="l" t="t" r="r" b="b"/>
              <a:pathLst>
                <a:path w="506" h="3681" extrusionOk="0">
                  <a:moveTo>
                    <a:pt x="1" y="1"/>
                  </a:moveTo>
                  <a:lnTo>
                    <a:pt x="1" y="3680"/>
                  </a:lnTo>
                  <a:lnTo>
                    <a:pt x="506" y="3680"/>
                  </a:lnTo>
                  <a:lnTo>
                    <a:pt x="506"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65"/>
            <p:cNvSpPr/>
            <p:nvPr/>
          </p:nvSpPr>
          <p:spPr>
            <a:xfrm>
              <a:off x="4161787" y="3493673"/>
              <a:ext cx="20153" cy="8819"/>
            </a:xfrm>
            <a:custGeom>
              <a:avLst/>
              <a:gdLst/>
              <a:ahLst/>
              <a:cxnLst/>
              <a:rect l="l" t="t" r="r" b="b"/>
              <a:pathLst>
                <a:path w="1346" h="589" extrusionOk="0">
                  <a:moveTo>
                    <a:pt x="0" y="0"/>
                  </a:moveTo>
                  <a:lnTo>
                    <a:pt x="0" y="589"/>
                  </a:lnTo>
                  <a:lnTo>
                    <a:pt x="1346" y="589"/>
                  </a:lnTo>
                  <a:lnTo>
                    <a:pt x="1346"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65"/>
            <p:cNvSpPr/>
            <p:nvPr/>
          </p:nvSpPr>
          <p:spPr>
            <a:xfrm>
              <a:off x="4161787" y="3493673"/>
              <a:ext cx="7576" cy="27400"/>
            </a:xfrm>
            <a:custGeom>
              <a:avLst/>
              <a:gdLst/>
              <a:ahLst/>
              <a:cxnLst/>
              <a:rect l="l" t="t" r="r" b="b"/>
              <a:pathLst>
                <a:path w="506" h="1830" extrusionOk="0">
                  <a:moveTo>
                    <a:pt x="0" y="0"/>
                  </a:moveTo>
                  <a:lnTo>
                    <a:pt x="0" y="1829"/>
                  </a:lnTo>
                  <a:lnTo>
                    <a:pt x="505" y="1829"/>
                  </a:lnTo>
                  <a:lnTo>
                    <a:pt x="505"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65"/>
            <p:cNvSpPr/>
            <p:nvPr/>
          </p:nvSpPr>
          <p:spPr>
            <a:xfrm>
              <a:off x="4163988" y="3331550"/>
              <a:ext cx="35904" cy="33389"/>
            </a:xfrm>
            <a:custGeom>
              <a:avLst/>
              <a:gdLst/>
              <a:ahLst/>
              <a:cxnLst/>
              <a:rect l="l" t="t" r="r" b="b"/>
              <a:pathLst>
                <a:path w="2398" h="2230" extrusionOk="0">
                  <a:moveTo>
                    <a:pt x="1" y="1"/>
                  </a:moveTo>
                  <a:lnTo>
                    <a:pt x="1" y="2229"/>
                  </a:lnTo>
                  <a:lnTo>
                    <a:pt x="2397" y="2229"/>
                  </a:lnTo>
                  <a:lnTo>
                    <a:pt x="2397"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65"/>
            <p:cNvSpPr/>
            <p:nvPr/>
          </p:nvSpPr>
          <p:spPr>
            <a:xfrm>
              <a:off x="4163988" y="3331550"/>
              <a:ext cx="13550" cy="33389"/>
            </a:xfrm>
            <a:custGeom>
              <a:avLst/>
              <a:gdLst/>
              <a:ahLst/>
              <a:cxnLst/>
              <a:rect l="l" t="t" r="r" b="b"/>
              <a:pathLst>
                <a:path w="905" h="2230" extrusionOk="0">
                  <a:moveTo>
                    <a:pt x="1" y="1"/>
                  </a:moveTo>
                  <a:lnTo>
                    <a:pt x="1" y="2229"/>
                  </a:lnTo>
                  <a:lnTo>
                    <a:pt x="905" y="2229"/>
                  </a:lnTo>
                  <a:lnTo>
                    <a:pt x="90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65"/>
            <p:cNvSpPr/>
            <p:nvPr/>
          </p:nvSpPr>
          <p:spPr>
            <a:xfrm>
              <a:off x="3997149" y="3374342"/>
              <a:ext cx="180074" cy="268577"/>
            </a:xfrm>
            <a:custGeom>
              <a:avLst/>
              <a:gdLst/>
              <a:ahLst/>
              <a:cxnLst/>
              <a:rect l="l" t="t" r="r" b="b"/>
              <a:pathLst>
                <a:path w="12027" h="17938" extrusionOk="0">
                  <a:moveTo>
                    <a:pt x="8951" y="1"/>
                  </a:moveTo>
                  <a:cubicBezTo>
                    <a:pt x="4017" y="1"/>
                    <a:pt x="1" y="4006"/>
                    <a:pt x="1" y="8958"/>
                  </a:cubicBezTo>
                  <a:cubicBezTo>
                    <a:pt x="1" y="13932"/>
                    <a:pt x="4017" y="17937"/>
                    <a:pt x="8951" y="17937"/>
                  </a:cubicBezTo>
                  <a:cubicBezTo>
                    <a:pt x="9002" y="17937"/>
                    <a:pt x="9053" y="17937"/>
                    <a:pt x="9104" y="17936"/>
                  </a:cubicBezTo>
                  <a:lnTo>
                    <a:pt x="10597" y="16023"/>
                  </a:lnTo>
                  <a:lnTo>
                    <a:pt x="9104" y="13584"/>
                  </a:lnTo>
                  <a:cubicBezTo>
                    <a:pt x="6560" y="13584"/>
                    <a:pt x="4479" y="11523"/>
                    <a:pt x="4479" y="8958"/>
                  </a:cubicBezTo>
                  <a:cubicBezTo>
                    <a:pt x="4479" y="6414"/>
                    <a:pt x="6560" y="4333"/>
                    <a:pt x="9104" y="4333"/>
                  </a:cubicBezTo>
                  <a:lnTo>
                    <a:pt x="10366" y="4333"/>
                  </a:lnTo>
                  <a:lnTo>
                    <a:pt x="12027" y="2273"/>
                  </a:lnTo>
                  <a:lnTo>
                    <a:pt x="10366" y="2"/>
                  </a:lnTo>
                  <a:lnTo>
                    <a:pt x="9104" y="2"/>
                  </a:lnTo>
                  <a:cubicBezTo>
                    <a:pt x="9053" y="1"/>
                    <a:pt x="9002" y="1"/>
                    <a:pt x="895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65"/>
            <p:cNvSpPr/>
            <p:nvPr/>
          </p:nvSpPr>
          <p:spPr>
            <a:xfrm>
              <a:off x="4133459" y="3631539"/>
              <a:ext cx="52269" cy="42207"/>
            </a:xfrm>
            <a:custGeom>
              <a:avLst/>
              <a:gdLst/>
              <a:ahLst/>
              <a:cxnLst/>
              <a:rect l="l" t="t" r="r" b="b"/>
              <a:pathLst>
                <a:path w="3491" h="2819" extrusionOk="0">
                  <a:moveTo>
                    <a:pt x="0" y="1"/>
                  </a:moveTo>
                  <a:lnTo>
                    <a:pt x="0" y="2818"/>
                  </a:lnTo>
                  <a:lnTo>
                    <a:pt x="3490" y="2818"/>
                  </a:lnTo>
                  <a:lnTo>
                    <a:pt x="3490"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65"/>
            <p:cNvSpPr/>
            <p:nvPr/>
          </p:nvSpPr>
          <p:spPr>
            <a:xfrm>
              <a:off x="4152339" y="3354219"/>
              <a:ext cx="59201" cy="141355"/>
            </a:xfrm>
            <a:custGeom>
              <a:avLst/>
              <a:gdLst/>
              <a:ahLst/>
              <a:cxnLst/>
              <a:rect l="l" t="t" r="r" b="b"/>
              <a:pathLst>
                <a:path w="3954" h="9441" extrusionOk="0">
                  <a:moveTo>
                    <a:pt x="1" y="0"/>
                  </a:moveTo>
                  <a:lnTo>
                    <a:pt x="1" y="9440"/>
                  </a:lnTo>
                  <a:lnTo>
                    <a:pt x="3953" y="9440"/>
                  </a:lnTo>
                  <a:lnTo>
                    <a:pt x="3953" y="0"/>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65"/>
            <p:cNvSpPr/>
            <p:nvPr/>
          </p:nvSpPr>
          <p:spPr>
            <a:xfrm>
              <a:off x="4152339" y="3354219"/>
              <a:ext cx="21111" cy="141355"/>
            </a:xfrm>
            <a:custGeom>
              <a:avLst/>
              <a:gdLst/>
              <a:ahLst/>
              <a:cxnLst/>
              <a:rect l="l" t="t" r="r" b="b"/>
              <a:pathLst>
                <a:path w="1410" h="9441" extrusionOk="0">
                  <a:moveTo>
                    <a:pt x="1" y="0"/>
                  </a:moveTo>
                  <a:lnTo>
                    <a:pt x="1" y="9440"/>
                  </a:lnTo>
                  <a:lnTo>
                    <a:pt x="1409" y="9440"/>
                  </a:lnTo>
                  <a:lnTo>
                    <a:pt x="1409"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65"/>
            <p:cNvSpPr/>
            <p:nvPr/>
          </p:nvSpPr>
          <p:spPr>
            <a:xfrm>
              <a:off x="4133459" y="3577713"/>
              <a:ext cx="99477" cy="36533"/>
            </a:xfrm>
            <a:custGeom>
              <a:avLst/>
              <a:gdLst/>
              <a:ahLst/>
              <a:cxnLst/>
              <a:rect l="l" t="t" r="r" b="b"/>
              <a:pathLst>
                <a:path w="6644" h="2440" extrusionOk="0">
                  <a:moveTo>
                    <a:pt x="0" y="1"/>
                  </a:moveTo>
                  <a:lnTo>
                    <a:pt x="0" y="2440"/>
                  </a:lnTo>
                  <a:lnTo>
                    <a:pt x="5425" y="2440"/>
                  </a:lnTo>
                  <a:cubicBezTo>
                    <a:pt x="6097" y="2440"/>
                    <a:pt x="6644" y="1893"/>
                    <a:pt x="6644" y="1220"/>
                  </a:cubicBezTo>
                  <a:lnTo>
                    <a:pt x="6623" y="1220"/>
                  </a:lnTo>
                  <a:cubicBezTo>
                    <a:pt x="6623" y="547"/>
                    <a:pt x="6076" y="1"/>
                    <a:pt x="5425"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65"/>
            <p:cNvSpPr/>
            <p:nvPr/>
          </p:nvSpPr>
          <p:spPr>
            <a:xfrm>
              <a:off x="4133459" y="3577713"/>
              <a:ext cx="97276" cy="19225"/>
            </a:xfrm>
            <a:custGeom>
              <a:avLst/>
              <a:gdLst/>
              <a:ahLst/>
              <a:cxnLst/>
              <a:rect l="l" t="t" r="r" b="b"/>
              <a:pathLst>
                <a:path w="6497" h="1284" extrusionOk="0">
                  <a:moveTo>
                    <a:pt x="0" y="1"/>
                  </a:moveTo>
                  <a:lnTo>
                    <a:pt x="0" y="1283"/>
                  </a:lnTo>
                  <a:lnTo>
                    <a:pt x="5403" y="1283"/>
                  </a:lnTo>
                  <a:cubicBezTo>
                    <a:pt x="5866" y="1283"/>
                    <a:pt x="6265" y="1052"/>
                    <a:pt x="6497" y="653"/>
                  </a:cubicBezTo>
                  <a:cubicBezTo>
                    <a:pt x="6265" y="253"/>
                    <a:pt x="5866" y="1"/>
                    <a:pt x="5425"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65"/>
            <p:cNvSpPr/>
            <p:nvPr/>
          </p:nvSpPr>
          <p:spPr>
            <a:xfrm>
              <a:off x="4133459" y="3614231"/>
              <a:ext cx="73979" cy="28657"/>
            </a:xfrm>
            <a:custGeom>
              <a:avLst/>
              <a:gdLst/>
              <a:ahLst/>
              <a:cxnLst/>
              <a:rect l="l" t="t" r="r" b="b"/>
              <a:pathLst>
                <a:path w="4941" h="1914" extrusionOk="0">
                  <a:moveTo>
                    <a:pt x="0" y="1"/>
                  </a:moveTo>
                  <a:lnTo>
                    <a:pt x="0" y="1914"/>
                  </a:lnTo>
                  <a:lnTo>
                    <a:pt x="3343" y="1914"/>
                  </a:lnTo>
                  <a:cubicBezTo>
                    <a:pt x="4226" y="1914"/>
                    <a:pt x="4941" y="1178"/>
                    <a:pt x="4941" y="295"/>
                  </a:cubicBezTo>
                  <a:lnTo>
                    <a:pt x="4941"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65"/>
            <p:cNvSpPr/>
            <p:nvPr/>
          </p:nvSpPr>
          <p:spPr>
            <a:xfrm>
              <a:off x="4145736" y="3329664"/>
              <a:ext cx="71149" cy="11035"/>
            </a:xfrm>
            <a:custGeom>
              <a:avLst/>
              <a:gdLst/>
              <a:ahLst/>
              <a:cxnLst/>
              <a:rect l="l" t="t" r="r" b="b"/>
              <a:pathLst>
                <a:path w="4752" h="737" extrusionOk="0">
                  <a:moveTo>
                    <a:pt x="442" y="1"/>
                  </a:moveTo>
                  <a:cubicBezTo>
                    <a:pt x="0" y="43"/>
                    <a:pt x="0" y="694"/>
                    <a:pt x="442" y="736"/>
                  </a:cubicBezTo>
                  <a:lnTo>
                    <a:pt x="4394" y="736"/>
                  </a:lnTo>
                  <a:cubicBezTo>
                    <a:pt x="4605" y="736"/>
                    <a:pt x="4752" y="568"/>
                    <a:pt x="4752" y="358"/>
                  </a:cubicBezTo>
                  <a:cubicBezTo>
                    <a:pt x="4752" y="169"/>
                    <a:pt x="4605" y="1"/>
                    <a:pt x="4394"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65"/>
            <p:cNvSpPr/>
            <p:nvPr/>
          </p:nvSpPr>
          <p:spPr>
            <a:xfrm>
              <a:off x="4161667" y="3329634"/>
              <a:ext cx="55219" cy="11080"/>
            </a:xfrm>
            <a:custGeom>
              <a:avLst/>
              <a:gdLst/>
              <a:ahLst/>
              <a:cxnLst/>
              <a:rect l="l" t="t" r="r" b="b"/>
              <a:pathLst>
                <a:path w="3688" h="740" extrusionOk="0">
                  <a:moveTo>
                    <a:pt x="475" y="1"/>
                  </a:moveTo>
                  <a:cubicBezTo>
                    <a:pt x="0" y="1"/>
                    <a:pt x="0" y="740"/>
                    <a:pt x="475" y="740"/>
                  </a:cubicBezTo>
                  <a:cubicBezTo>
                    <a:pt x="487" y="740"/>
                    <a:pt x="500" y="739"/>
                    <a:pt x="513" y="738"/>
                  </a:cubicBezTo>
                  <a:lnTo>
                    <a:pt x="3330" y="738"/>
                  </a:lnTo>
                  <a:cubicBezTo>
                    <a:pt x="3541" y="738"/>
                    <a:pt x="3688" y="570"/>
                    <a:pt x="3688" y="360"/>
                  </a:cubicBezTo>
                  <a:cubicBezTo>
                    <a:pt x="3688" y="171"/>
                    <a:pt x="3541" y="3"/>
                    <a:pt x="3330" y="3"/>
                  </a:cubicBezTo>
                  <a:lnTo>
                    <a:pt x="513" y="3"/>
                  </a:lnTo>
                  <a:cubicBezTo>
                    <a:pt x="500" y="2"/>
                    <a:pt x="487" y="1"/>
                    <a:pt x="475"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65"/>
            <p:cNvSpPr/>
            <p:nvPr/>
          </p:nvSpPr>
          <p:spPr>
            <a:xfrm>
              <a:off x="4043744" y="3662712"/>
              <a:ext cx="224138" cy="22683"/>
            </a:xfrm>
            <a:custGeom>
              <a:avLst/>
              <a:gdLst/>
              <a:ahLst/>
              <a:cxnLst/>
              <a:rect l="l" t="t" r="r" b="b"/>
              <a:pathLst>
                <a:path w="14970" h="1515" extrusionOk="0">
                  <a:moveTo>
                    <a:pt x="1009" y="0"/>
                  </a:moveTo>
                  <a:cubicBezTo>
                    <a:pt x="0" y="0"/>
                    <a:pt x="0" y="1514"/>
                    <a:pt x="1009" y="1514"/>
                  </a:cubicBezTo>
                  <a:lnTo>
                    <a:pt x="14213" y="1514"/>
                  </a:lnTo>
                  <a:cubicBezTo>
                    <a:pt x="14633" y="1514"/>
                    <a:pt x="14970" y="1178"/>
                    <a:pt x="14970" y="757"/>
                  </a:cubicBezTo>
                  <a:cubicBezTo>
                    <a:pt x="14970" y="337"/>
                    <a:pt x="14633" y="0"/>
                    <a:pt x="14213"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65"/>
            <p:cNvSpPr/>
            <p:nvPr/>
          </p:nvSpPr>
          <p:spPr>
            <a:xfrm>
              <a:off x="4084035" y="3662712"/>
              <a:ext cx="183847" cy="22683"/>
            </a:xfrm>
            <a:custGeom>
              <a:avLst/>
              <a:gdLst/>
              <a:ahLst/>
              <a:cxnLst/>
              <a:rect l="l" t="t" r="r" b="b"/>
              <a:pathLst>
                <a:path w="12279" h="1515" extrusionOk="0">
                  <a:moveTo>
                    <a:pt x="1031" y="0"/>
                  </a:moveTo>
                  <a:cubicBezTo>
                    <a:pt x="0" y="0"/>
                    <a:pt x="0" y="1514"/>
                    <a:pt x="1031" y="1514"/>
                  </a:cubicBezTo>
                  <a:lnTo>
                    <a:pt x="11522" y="1514"/>
                  </a:lnTo>
                  <a:cubicBezTo>
                    <a:pt x="11942" y="1514"/>
                    <a:pt x="12279" y="1178"/>
                    <a:pt x="12279" y="757"/>
                  </a:cubicBezTo>
                  <a:cubicBezTo>
                    <a:pt x="12279" y="337"/>
                    <a:pt x="11942" y="0"/>
                    <a:pt x="11522"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65"/>
            <p:cNvSpPr/>
            <p:nvPr/>
          </p:nvSpPr>
          <p:spPr>
            <a:xfrm>
              <a:off x="4105131" y="3396396"/>
              <a:ext cx="30544" cy="25917"/>
            </a:xfrm>
            <a:custGeom>
              <a:avLst/>
              <a:gdLst/>
              <a:ahLst/>
              <a:cxnLst/>
              <a:rect l="l" t="t" r="r" b="b"/>
              <a:pathLst>
                <a:path w="2040" h="1731" extrusionOk="0">
                  <a:moveTo>
                    <a:pt x="1177" y="1"/>
                  </a:moveTo>
                  <a:cubicBezTo>
                    <a:pt x="400" y="1"/>
                    <a:pt x="0" y="926"/>
                    <a:pt x="547" y="1472"/>
                  </a:cubicBezTo>
                  <a:cubicBezTo>
                    <a:pt x="732" y="1650"/>
                    <a:pt x="954" y="1730"/>
                    <a:pt x="1171" y="1730"/>
                  </a:cubicBezTo>
                  <a:cubicBezTo>
                    <a:pt x="1619" y="1730"/>
                    <a:pt x="2039" y="1387"/>
                    <a:pt x="2039" y="863"/>
                  </a:cubicBezTo>
                  <a:cubicBezTo>
                    <a:pt x="2039" y="379"/>
                    <a:pt x="1661" y="1"/>
                    <a:pt x="1177"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65"/>
            <p:cNvSpPr/>
            <p:nvPr/>
          </p:nvSpPr>
          <p:spPr>
            <a:xfrm>
              <a:off x="4087179" y="3593135"/>
              <a:ext cx="30559" cy="25917"/>
            </a:xfrm>
            <a:custGeom>
              <a:avLst/>
              <a:gdLst/>
              <a:ahLst/>
              <a:cxnLst/>
              <a:rect l="l" t="t" r="r" b="b"/>
              <a:pathLst>
                <a:path w="2041" h="1731" extrusionOk="0">
                  <a:moveTo>
                    <a:pt x="1178" y="1"/>
                  </a:moveTo>
                  <a:cubicBezTo>
                    <a:pt x="400" y="1"/>
                    <a:pt x="1" y="926"/>
                    <a:pt x="547" y="1473"/>
                  </a:cubicBezTo>
                  <a:cubicBezTo>
                    <a:pt x="732" y="1651"/>
                    <a:pt x="955" y="1731"/>
                    <a:pt x="1171" y="1731"/>
                  </a:cubicBezTo>
                  <a:cubicBezTo>
                    <a:pt x="1619" y="1731"/>
                    <a:pt x="2040" y="1388"/>
                    <a:pt x="2040" y="863"/>
                  </a:cubicBezTo>
                  <a:cubicBezTo>
                    <a:pt x="2040" y="379"/>
                    <a:pt x="1662" y="1"/>
                    <a:pt x="1178"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6" name="Google Shape;10276;p65"/>
          <p:cNvGrpSpPr/>
          <p:nvPr/>
        </p:nvGrpSpPr>
        <p:grpSpPr>
          <a:xfrm>
            <a:off x="3954343" y="2899354"/>
            <a:ext cx="345655" cy="343529"/>
            <a:chOff x="3954343" y="2899354"/>
            <a:chExt cx="345655" cy="343529"/>
          </a:xfrm>
        </p:grpSpPr>
        <p:sp>
          <p:nvSpPr>
            <p:cNvPr id="10277" name="Google Shape;10277;p65"/>
            <p:cNvSpPr/>
            <p:nvPr/>
          </p:nvSpPr>
          <p:spPr>
            <a:xfrm>
              <a:off x="3954343" y="2899354"/>
              <a:ext cx="345655" cy="343529"/>
            </a:xfrm>
            <a:custGeom>
              <a:avLst/>
              <a:gdLst/>
              <a:ahLst/>
              <a:cxnLst/>
              <a:rect l="l" t="t" r="r" b="b"/>
              <a:pathLst>
                <a:path w="23086" h="22944" extrusionOk="0">
                  <a:moveTo>
                    <a:pt x="18828" y="0"/>
                  </a:moveTo>
                  <a:cubicBezTo>
                    <a:pt x="18617" y="0"/>
                    <a:pt x="18407" y="84"/>
                    <a:pt x="18250" y="253"/>
                  </a:cubicBezTo>
                  <a:lnTo>
                    <a:pt x="17640" y="862"/>
                  </a:lnTo>
                  <a:lnTo>
                    <a:pt x="17135" y="1346"/>
                  </a:lnTo>
                  <a:lnTo>
                    <a:pt x="16000" y="2481"/>
                  </a:lnTo>
                  <a:lnTo>
                    <a:pt x="15495" y="2986"/>
                  </a:lnTo>
                  <a:lnTo>
                    <a:pt x="12741" y="5740"/>
                  </a:lnTo>
                  <a:lnTo>
                    <a:pt x="12237" y="6244"/>
                  </a:lnTo>
                  <a:lnTo>
                    <a:pt x="11122" y="7380"/>
                  </a:lnTo>
                  <a:lnTo>
                    <a:pt x="10618" y="7863"/>
                  </a:lnTo>
                  <a:lnTo>
                    <a:pt x="9482" y="8999"/>
                  </a:lnTo>
                  <a:lnTo>
                    <a:pt x="8978" y="9503"/>
                  </a:lnTo>
                  <a:lnTo>
                    <a:pt x="7864" y="10639"/>
                  </a:lnTo>
                  <a:lnTo>
                    <a:pt x="7359" y="11122"/>
                  </a:lnTo>
                  <a:lnTo>
                    <a:pt x="2965" y="15516"/>
                  </a:lnTo>
                  <a:lnTo>
                    <a:pt x="2481" y="16021"/>
                  </a:lnTo>
                  <a:lnTo>
                    <a:pt x="1346" y="17156"/>
                  </a:lnTo>
                  <a:lnTo>
                    <a:pt x="841" y="17640"/>
                  </a:lnTo>
                  <a:lnTo>
                    <a:pt x="316" y="18165"/>
                  </a:lnTo>
                  <a:cubicBezTo>
                    <a:pt x="0" y="18502"/>
                    <a:pt x="0" y="19027"/>
                    <a:pt x="316" y="19343"/>
                  </a:cubicBezTo>
                  <a:lnTo>
                    <a:pt x="3659" y="22707"/>
                  </a:lnTo>
                  <a:cubicBezTo>
                    <a:pt x="3827" y="22864"/>
                    <a:pt x="4037" y="22943"/>
                    <a:pt x="4247" y="22943"/>
                  </a:cubicBezTo>
                  <a:cubicBezTo>
                    <a:pt x="4458" y="22943"/>
                    <a:pt x="4668" y="22864"/>
                    <a:pt x="4836" y="22707"/>
                  </a:cubicBezTo>
                  <a:lnTo>
                    <a:pt x="22770" y="4773"/>
                  </a:lnTo>
                  <a:cubicBezTo>
                    <a:pt x="23085" y="4436"/>
                    <a:pt x="23085" y="3932"/>
                    <a:pt x="22770" y="3595"/>
                  </a:cubicBezTo>
                  <a:lnTo>
                    <a:pt x="19406" y="253"/>
                  </a:lnTo>
                  <a:cubicBezTo>
                    <a:pt x="19248" y="84"/>
                    <a:pt x="19038" y="0"/>
                    <a:pt x="18828" y="0"/>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65"/>
            <p:cNvSpPr/>
            <p:nvPr/>
          </p:nvSpPr>
          <p:spPr>
            <a:xfrm>
              <a:off x="4210897" y="2911946"/>
              <a:ext cx="33434" cy="31502"/>
            </a:xfrm>
            <a:custGeom>
              <a:avLst/>
              <a:gdLst/>
              <a:ahLst/>
              <a:cxnLst/>
              <a:rect l="l" t="t" r="r" b="b"/>
              <a:pathLst>
                <a:path w="2233" h="2104" extrusionOk="0">
                  <a:moveTo>
                    <a:pt x="505" y="0"/>
                  </a:moveTo>
                  <a:lnTo>
                    <a:pt x="0" y="505"/>
                  </a:lnTo>
                  <a:lnTo>
                    <a:pt x="1514" y="2019"/>
                  </a:lnTo>
                  <a:cubicBezTo>
                    <a:pt x="1588" y="2078"/>
                    <a:pt x="1666" y="2104"/>
                    <a:pt x="1741" y="2104"/>
                  </a:cubicBezTo>
                  <a:cubicBezTo>
                    <a:pt x="2009" y="2104"/>
                    <a:pt x="2232" y="1777"/>
                    <a:pt x="2019" y="1514"/>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65"/>
            <p:cNvSpPr/>
            <p:nvPr/>
          </p:nvSpPr>
          <p:spPr>
            <a:xfrm>
              <a:off x="4186656" y="2936501"/>
              <a:ext cx="27834" cy="25049"/>
            </a:xfrm>
            <a:custGeom>
              <a:avLst/>
              <a:gdLst/>
              <a:ahLst/>
              <a:cxnLst/>
              <a:rect l="l" t="t" r="r" b="b"/>
              <a:pathLst>
                <a:path w="1859" h="1673" extrusionOk="0">
                  <a:moveTo>
                    <a:pt x="505" y="0"/>
                  </a:moveTo>
                  <a:lnTo>
                    <a:pt x="0" y="484"/>
                  </a:lnTo>
                  <a:lnTo>
                    <a:pt x="1052" y="1535"/>
                  </a:lnTo>
                  <a:cubicBezTo>
                    <a:pt x="1134" y="1632"/>
                    <a:pt x="1230" y="1672"/>
                    <a:pt x="1322" y="1672"/>
                  </a:cubicBezTo>
                  <a:cubicBezTo>
                    <a:pt x="1607" y="1672"/>
                    <a:pt x="1858" y="1290"/>
                    <a:pt x="1556" y="1051"/>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65"/>
            <p:cNvSpPr/>
            <p:nvPr/>
          </p:nvSpPr>
          <p:spPr>
            <a:xfrm>
              <a:off x="4162101" y="2960727"/>
              <a:ext cx="26501" cy="24600"/>
            </a:xfrm>
            <a:custGeom>
              <a:avLst/>
              <a:gdLst/>
              <a:ahLst/>
              <a:cxnLst/>
              <a:rect l="l" t="t" r="r" b="b"/>
              <a:pathLst>
                <a:path w="1770" h="1643" extrusionOk="0">
                  <a:moveTo>
                    <a:pt x="505" y="1"/>
                  </a:moveTo>
                  <a:lnTo>
                    <a:pt x="0" y="506"/>
                  </a:lnTo>
                  <a:lnTo>
                    <a:pt x="1052" y="1557"/>
                  </a:lnTo>
                  <a:cubicBezTo>
                    <a:pt x="1125" y="1617"/>
                    <a:pt x="1204" y="1642"/>
                    <a:pt x="1279" y="1642"/>
                  </a:cubicBezTo>
                  <a:cubicBezTo>
                    <a:pt x="1547" y="1642"/>
                    <a:pt x="1770" y="1315"/>
                    <a:pt x="1556" y="1052"/>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65"/>
            <p:cNvSpPr/>
            <p:nvPr/>
          </p:nvSpPr>
          <p:spPr>
            <a:xfrm>
              <a:off x="4137861" y="2985281"/>
              <a:ext cx="27834" cy="25064"/>
            </a:xfrm>
            <a:custGeom>
              <a:avLst/>
              <a:gdLst/>
              <a:ahLst/>
              <a:cxnLst/>
              <a:rect l="l" t="t" r="r" b="b"/>
              <a:pathLst>
                <a:path w="1859" h="1674" extrusionOk="0">
                  <a:moveTo>
                    <a:pt x="505" y="1"/>
                  </a:moveTo>
                  <a:lnTo>
                    <a:pt x="1" y="484"/>
                  </a:lnTo>
                  <a:lnTo>
                    <a:pt x="1052" y="1536"/>
                  </a:lnTo>
                  <a:cubicBezTo>
                    <a:pt x="1129" y="1633"/>
                    <a:pt x="1222" y="1673"/>
                    <a:pt x="1313" y="1673"/>
                  </a:cubicBezTo>
                  <a:cubicBezTo>
                    <a:pt x="1596" y="1673"/>
                    <a:pt x="1858" y="1290"/>
                    <a:pt x="1556" y="1052"/>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65"/>
            <p:cNvSpPr/>
            <p:nvPr/>
          </p:nvSpPr>
          <p:spPr>
            <a:xfrm>
              <a:off x="4113306" y="3009522"/>
              <a:ext cx="33434" cy="31517"/>
            </a:xfrm>
            <a:custGeom>
              <a:avLst/>
              <a:gdLst/>
              <a:ahLst/>
              <a:cxnLst/>
              <a:rect l="l" t="t" r="r" b="b"/>
              <a:pathLst>
                <a:path w="2233" h="2105" extrusionOk="0">
                  <a:moveTo>
                    <a:pt x="505" y="1"/>
                  </a:moveTo>
                  <a:lnTo>
                    <a:pt x="1" y="505"/>
                  </a:lnTo>
                  <a:lnTo>
                    <a:pt x="1514" y="2019"/>
                  </a:lnTo>
                  <a:cubicBezTo>
                    <a:pt x="1588" y="2079"/>
                    <a:pt x="1667" y="2104"/>
                    <a:pt x="1742" y="2104"/>
                  </a:cubicBezTo>
                  <a:cubicBezTo>
                    <a:pt x="2010" y="2104"/>
                    <a:pt x="2233" y="1777"/>
                    <a:pt x="2019" y="1515"/>
                  </a:cubicBezTo>
                  <a:lnTo>
                    <a:pt x="50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65"/>
            <p:cNvSpPr/>
            <p:nvPr/>
          </p:nvSpPr>
          <p:spPr>
            <a:xfrm>
              <a:off x="4089066" y="3034077"/>
              <a:ext cx="27504" cy="25184"/>
            </a:xfrm>
            <a:custGeom>
              <a:avLst/>
              <a:gdLst/>
              <a:ahLst/>
              <a:cxnLst/>
              <a:rect l="l" t="t" r="r" b="b"/>
              <a:pathLst>
                <a:path w="1837" h="1682" extrusionOk="0">
                  <a:moveTo>
                    <a:pt x="484" y="1"/>
                  </a:moveTo>
                  <a:lnTo>
                    <a:pt x="1" y="484"/>
                  </a:lnTo>
                  <a:lnTo>
                    <a:pt x="1052" y="1535"/>
                  </a:lnTo>
                  <a:cubicBezTo>
                    <a:pt x="1130" y="1639"/>
                    <a:pt x="1223" y="1682"/>
                    <a:pt x="1314" y="1682"/>
                  </a:cubicBezTo>
                  <a:cubicBezTo>
                    <a:pt x="1589" y="1682"/>
                    <a:pt x="1836" y="1289"/>
                    <a:pt x="1536" y="1052"/>
                  </a:cubicBezTo>
                  <a:lnTo>
                    <a:pt x="484"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65"/>
            <p:cNvSpPr/>
            <p:nvPr/>
          </p:nvSpPr>
          <p:spPr>
            <a:xfrm>
              <a:off x="4064511" y="3058317"/>
              <a:ext cx="26516" cy="24585"/>
            </a:xfrm>
            <a:custGeom>
              <a:avLst/>
              <a:gdLst/>
              <a:ahLst/>
              <a:cxnLst/>
              <a:rect l="l" t="t" r="r" b="b"/>
              <a:pathLst>
                <a:path w="1771" h="1642" extrusionOk="0">
                  <a:moveTo>
                    <a:pt x="506" y="1"/>
                  </a:moveTo>
                  <a:lnTo>
                    <a:pt x="1" y="505"/>
                  </a:lnTo>
                  <a:lnTo>
                    <a:pt x="1052" y="1556"/>
                  </a:lnTo>
                  <a:cubicBezTo>
                    <a:pt x="1126" y="1616"/>
                    <a:pt x="1204" y="1642"/>
                    <a:pt x="1279" y="1642"/>
                  </a:cubicBezTo>
                  <a:cubicBezTo>
                    <a:pt x="1547" y="1642"/>
                    <a:pt x="1770" y="1315"/>
                    <a:pt x="1557" y="1052"/>
                  </a:cubicBezTo>
                  <a:lnTo>
                    <a:pt x="506"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65"/>
            <p:cNvSpPr/>
            <p:nvPr/>
          </p:nvSpPr>
          <p:spPr>
            <a:xfrm>
              <a:off x="4040285" y="3082872"/>
              <a:ext cx="27729" cy="25184"/>
            </a:xfrm>
            <a:custGeom>
              <a:avLst/>
              <a:gdLst/>
              <a:ahLst/>
              <a:cxnLst/>
              <a:rect l="l" t="t" r="r" b="b"/>
              <a:pathLst>
                <a:path w="1852" h="1682" extrusionOk="0">
                  <a:moveTo>
                    <a:pt x="484" y="0"/>
                  </a:moveTo>
                  <a:lnTo>
                    <a:pt x="0" y="484"/>
                  </a:lnTo>
                  <a:lnTo>
                    <a:pt x="1051" y="1535"/>
                  </a:lnTo>
                  <a:cubicBezTo>
                    <a:pt x="1129" y="1639"/>
                    <a:pt x="1224" y="1681"/>
                    <a:pt x="1316" y="1681"/>
                  </a:cubicBezTo>
                  <a:cubicBezTo>
                    <a:pt x="1596" y="1681"/>
                    <a:pt x="1851" y="1289"/>
                    <a:pt x="1535" y="1052"/>
                  </a:cubicBezTo>
                  <a:lnTo>
                    <a:pt x="484"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65"/>
            <p:cNvSpPr/>
            <p:nvPr/>
          </p:nvSpPr>
          <p:spPr>
            <a:xfrm>
              <a:off x="4015730" y="3107113"/>
              <a:ext cx="34751" cy="32281"/>
            </a:xfrm>
            <a:custGeom>
              <a:avLst/>
              <a:gdLst/>
              <a:ahLst/>
              <a:cxnLst/>
              <a:rect l="l" t="t" r="r" b="b"/>
              <a:pathLst>
                <a:path w="2321" h="2156" extrusionOk="0">
                  <a:moveTo>
                    <a:pt x="505" y="0"/>
                  </a:moveTo>
                  <a:lnTo>
                    <a:pt x="0" y="505"/>
                  </a:lnTo>
                  <a:lnTo>
                    <a:pt x="1514" y="2019"/>
                  </a:lnTo>
                  <a:cubicBezTo>
                    <a:pt x="1596" y="2116"/>
                    <a:pt x="1691" y="2156"/>
                    <a:pt x="1783" y="2156"/>
                  </a:cubicBezTo>
                  <a:cubicBezTo>
                    <a:pt x="2069" y="2156"/>
                    <a:pt x="2321" y="1769"/>
                    <a:pt x="2018" y="1514"/>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65"/>
            <p:cNvSpPr/>
            <p:nvPr/>
          </p:nvSpPr>
          <p:spPr>
            <a:xfrm>
              <a:off x="3991490" y="3131668"/>
              <a:ext cx="27789" cy="25318"/>
            </a:xfrm>
            <a:custGeom>
              <a:avLst/>
              <a:gdLst/>
              <a:ahLst/>
              <a:cxnLst/>
              <a:rect l="l" t="t" r="r" b="b"/>
              <a:pathLst>
                <a:path w="1856" h="1691" extrusionOk="0">
                  <a:moveTo>
                    <a:pt x="484" y="0"/>
                  </a:moveTo>
                  <a:lnTo>
                    <a:pt x="0" y="505"/>
                  </a:lnTo>
                  <a:lnTo>
                    <a:pt x="1051" y="1556"/>
                  </a:lnTo>
                  <a:cubicBezTo>
                    <a:pt x="1127" y="1651"/>
                    <a:pt x="1217" y="1690"/>
                    <a:pt x="1306" y="1690"/>
                  </a:cubicBezTo>
                  <a:cubicBezTo>
                    <a:pt x="1590" y="1690"/>
                    <a:pt x="1855" y="1292"/>
                    <a:pt x="1535" y="1051"/>
                  </a:cubicBezTo>
                  <a:lnTo>
                    <a:pt x="484"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65"/>
            <p:cNvSpPr/>
            <p:nvPr/>
          </p:nvSpPr>
          <p:spPr>
            <a:xfrm>
              <a:off x="3966935" y="3155908"/>
              <a:ext cx="27834" cy="25348"/>
            </a:xfrm>
            <a:custGeom>
              <a:avLst/>
              <a:gdLst/>
              <a:ahLst/>
              <a:cxnLst/>
              <a:rect l="l" t="t" r="r" b="b"/>
              <a:pathLst>
                <a:path w="1859" h="1693" extrusionOk="0">
                  <a:moveTo>
                    <a:pt x="505" y="0"/>
                  </a:moveTo>
                  <a:lnTo>
                    <a:pt x="0" y="505"/>
                  </a:lnTo>
                  <a:lnTo>
                    <a:pt x="1052" y="1556"/>
                  </a:lnTo>
                  <a:cubicBezTo>
                    <a:pt x="1133" y="1653"/>
                    <a:pt x="1229" y="1693"/>
                    <a:pt x="1321" y="1693"/>
                  </a:cubicBezTo>
                  <a:cubicBezTo>
                    <a:pt x="1607" y="1693"/>
                    <a:pt x="1859" y="1306"/>
                    <a:pt x="1556" y="1051"/>
                  </a:cubicBezTo>
                  <a:lnTo>
                    <a:pt x="50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9" name="Google Shape;10289;p65"/>
          <p:cNvGrpSpPr/>
          <p:nvPr/>
        </p:nvGrpSpPr>
        <p:grpSpPr>
          <a:xfrm>
            <a:off x="2166043" y="3351344"/>
            <a:ext cx="369566" cy="349803"/>
            <a:chOff x="2166043" y="3351344"/>
            <a:chExt cx="369566" cy="349803"/>
          </a:xfrm>
        </p:grpSpPr>
        <p:sp>
          <p:nvSpPr>
            <p:cNvPr id="10290" name="Google Shape;10290;p65"/>
            <p:cNvSpPr/>
            <p:nvPr/>
          </p:nvSpPr>
          <p:spPr>
            <a:xfrm>
              <a:off x="2166357" y="3351344"/>
              <a:ext cx="369252" cy="349803"/>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65"/>
            <p:cNvSpPr/>
            <p:nvPr/>
          </p:nvSpPr>
          <p:spPr>
            <a:xfrm>
              <a:off x="2166043" y="3351344"/>
              <a:ext cx="353516" cy="335624"/>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65"/>
            <p:cNvSpPr/>
            <p:nvPr/>
          </p:nvSpPr>
          <p:spPr>
            <a:xfrm>
              <a:off x="2373487" y="3352332"/>
              <a:ext cx="159292" cy="158978"/>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65"/>
            <p:cNvSpPr/>
            <p:nvPr/>
          </p:nvSpPr>
          <p:spPr>
            <a:xfrm>
              <a:off x="2373487" y="3352332"/>
              <a:ext cx="71149" cy="45337"/>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65"/>
            <p:cNvSpPr/>
            <p:nvPr/>
          </p:nvSpPr>
          <p:spPr>
            <a:xfrm>
              <a:off x="2275596" y="3447587"/>
              <a:ext cx="166195" cy="157032"/>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65"/>
            <p:cNvSpPr/>
            <p:nvPr/>
          </p:nvSpPr>
          <p:spPr>
            <a:xfrm>
              <a:off x="2284191" y="3555853"/>
              <a:ext cx="46774" cy="42657"/>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65"/>
            <p:cNvSpPr/>
            <p:nvPr/>
          </p:nvSpPr>
          <p:spPr>
            <a:xfrm>
              <a:off x="2317235" y="3521342"/>
              <a:ext cx="47418" cy="43166"/>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65"/>
            <p:cNvSpPr/>
            <p:nvPr/>
          </p:nvSpPr>
          <p:spPr>
            <a:xfrm>
              <a:off x="2352121" y="3487863"/>
              <a:ext cx="46475" cy="42657"/>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65"/>
            <p:cNvSpPr/>
            <p:nvPr/>
          </p:nvSpPr>
          <p:spPr>
            <a:xfrm>
              <a:off x="2386108" y="3453861"/>
              <a:ext cx="46475" cy="42732"/>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9" name="Google Shape;10299;p65"/>
          <p:cNvGrpSpPr/>
          <p:nvPr/>
        </p:nvGrpSpPr>
        <p:grpSpPr>
          <a:xfrm>
            <a:off x="2619649" y="3352332"/>
            <a:ext cx="365793" cy="329275"/>
            <a:chOff x="2619649" y="3352332"/>
            <a:chExt cx="365793" cy="329275"/>
          </a:xfrm>
        </p:grpSpPr>
        <p:sp>
          <p:nvSpPr>
            <p:cNvPr id="10300" name="Google Shape;10300;p65"/>
            <p:cNvSpPr/>
            <p:nvPr/>
          </p:nvSpPr>
          <p:spPr>
            <a:xfrm>
              <a:off x="2707164" y="3352332"/>
              <a:ext cx="190765" cy="72437"/>
            </a:xfrm>
            <a:custGeom>
              <a:avLst/>
              <a:gdLst/>
              <a:ahLst/>
              <a:cxnLst/>
              <a:rect l="l" t="t" r="r" b="b"/>
              <a:pathLst>
                <a:path w="12741" h="4838" extrusionOk="0">
                  <a:moveTo>
                    <a:pt x="2376" y="0"/>
                  </a:moveTo>
                  <a:cubicBezTo>
                    <a:pt x="1072" y="0"/>
                    <a:pt x="0" y="1052"/>
                    <a:pt x="0" y="2355"/>
                  </a:cubicBezTo>
                  <a:lnTo>
                    <a:pt x="0" y="4457"/>
                  </a:lnTo>
                  <a:cubicBezTo>
                    <a:pt x="0" y="4710"/>
                    <a:pt x="189" y="4836"/>
                    <a:pt x="378" y="4836"/>
                  </a:cubicBezTo>
                  <a:cubicBezTo>
                    <a:pt x="568" y="4836"/>
                    <a:pt x="757" y="4710"/>
                    <a:pt x="757" y="4457"/>
                  </a:cubicBezTo>
                  <a:lnTo>
                    <a:pt x="757" y="2355"/>
                  </a:lnTo>
                  <a:cubicBezTo>
                    <a:pt x="757" y="1472"/>
                    <a:pt x="1472" y="757"/>
                    <a:pt x="2355" y="757"/>
                  </a:cubicBezTo>
                  <a:lnTo>
                    <a:pt x="10365" y="757"/>
                  </a:lnTo>
                  <a:cubicBezTo>
                    <a:pt x="11248" y="757"/>
                    <a:pt x="11963" y="1472"/>
                    <a:pt x="11963" y="2355"/>
                  </a:cubicBezTo>
                  <a:lnTo>
                    <a:pt x="11963" y="4457"/>
                  </a:lnTo>
                  <a:cubicBezTo>
                    <a:pt x="11963" y="4668"/>
                    <a:pt x="12131" y="4836"/>
                    <a:pt x="12341" y="4836"/>
                  </a:cubicBezTo>
                  <a:cubicBezTo>
                    <a:pt x="12353" y="4837"/>
                    <a:pt x="12365" y="4838"/>
                    <a:pt x="12377" y="4838"/>
                  </a:cubicBezTo>
                  <a:cubicBezTo>
                    <a:pt x="12572" y="4838"/>
                    <a:pt x="12741" y="4676"/>
                    <a:pt x="12741" y="4457"/>
                  </a:cubicBezTo>
                  <a:lnTo>
                    <a:pt x="12741" y="2355"/>
                  </a:lnTo>
                  <a:cubicBezTo>
                    <a:pt x="12741" y="1052"/>
                    <a:pt x="11669" y="0"/>
                    <a:pt x="10365"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65"/>
            <p:cNvSpPr/>
            <p:nvPr/>
          </p:nvSpPr>
          <p:spPr>
            <a:xfrm>
              <a:off x="2743038" y="3358306"/>
              <a:ext cx="118687" cy="29301"/>
            </a:xfrm>
            <a:custGeom>
              <a:avLst/>
              <a:gdLst/>
              <a:ahLst/>
              <a:cxnLst/>
              <a:rect l="l" t="t" r="r" b="b"/>
              <a:pathLst>
                <a:path w="7927" h="1957" extrusionOk="0">
                  <a:moveTo>
                    <a:pt x="22" y="1"/>
                  </a:moveTo>
                  <a:cubicBezTo>
                    <a:pt x="1" y="1073"/>
                    <a:pt x="884" y="1956"/>
                    <a:pt x="1977" y="1956"/>
                  </a:cubicBezTo>
                  <a:lnTo>
                    <a:pt x="5972" y="1956"/>
                  </a:lnTo>
                  <a:cubicBezTo>
                    <a:pt x="7044" y="1956"/>
                    <a:pt x="7927" y="1073"/>
                    <a:pt x="792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65"/>
            <p:cNvSpPr/>
            <p:nvPr/>
          </p:nvSpPr>
          <p:spPr>
            <a:xfrm>
              <a:off x="2632556" y="3552530"/>
              <a:ext cx="339666" cy="129078"/>
            </a:xfrm>
            <a:custGeom>
              <a:avLst/>
              <a:gdLst/>
              <a:ahLst/>
              <a:cxnLst/>
              <a:rect l="l" t="t" r="r" b="b"/>
              <a:pathLst>
                <a:path w="22686" h="8621" extrusionOk="0">
                  <a:moveTo>
                    <a:pt x="0" y="1"/>
                  </a:moveTo>
                  <a:lnTo>
                    <a:pt x="0" y="6687"/>
                  </a:lnTo>
                  <a:cubicBezTo>
                    <a:pt x="0" y="7759"/>
                    <a:pt x="883" y="8621"/>
                    <a:pt x="1956" y="8621"/>
                  </a:cubicBezTo>
                  <a:lnTo>
                    <a:pt x="20730" y="8621"/>
                  </a:lnTo>
                  <a:cubicBezTo>
                    <a:pt x="21803" y="8621"/>
                    <a:pt x="22686" y="7759"/>
                    <a:pt x="22686" y="6687"/>
                  </a:cubicBezTo>
                  <a:lnTo>
                    <a:pt x="22686"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65"/>
            <p:cNvSpPr/>
            <p:nvPr/>
          </p:nvSpPr>
          <p:spPr>
            <a:xfrm>
              <a:off x="2632556" y="3552530"/>
              <a:ext cx="48810" cy="129078"/>
            </a:xfrm>
            <a:custGeom>
              <a:avLst/>
              <a:gdLst/>
              <a:ahLst/>
              <a:cxnLst/>
              <a:rect l="l" t="t" r="r" b="b"/>
              <a:pathLst>
                <a:path w="3260" h="8621" extrusionOk="0">
                  <a:moveTo>
                    <a:pt x="21" y="1"/>
                  </a:moveTo>
                  <a:lnTo>
                    <a:pt x="21" y="6687"/>
                  </a:lnTo>
                  <a:cubicBezTo>
                    <a:pt x="0" y="7759"/>
                    <a:pt x="883" y="8621"/>
                    <a:pt x="1956" y="8621"/>
                  </a:cubicBezTo>
                  <a:lnTo>
                    <a:pt x="3259" y="8621"/>
                  </a:lnTo>
                  <a:cubicBezTo>
                    <a:pt x="2187" y="8621"/>
                    <a:pt x="1304" y="7759"/>
                    <a:pt x="1304" y="6687"/>
                  </a:cubicBezTo>
                  <a:lnTo>
                    <a:pt x="1304" y="1"/>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65"/>
            <p:cNvSpPr/>
            <p:nvPr/>
          </p:nvSpPr>
          <p:spPr>
            <a:xfrm>
              <a:off x="2632870" y="3552530"/>
              <a:ext cx="339352" cy="69907"/>
            </a:xfrm>
            <a:custGeom>
              <a:avLst/>
              <a:gdLst/>
              <a:ahLst/>
              <a:cxnLst/>
              <a:rect l="l" t="t" r="r" b="b"/>
              <a:pathLst>
                <a:path w="22665" h="4669" extrusionOk="0">
                  <a:moveTo>
                    <a:pt x="0" y="1"/>
                  </a:moveTo>
                  <a:lnTo>
                    <a:pt x="0" y="1956"/>
                  </a:lnTo>
                  <a:cubicBezTo>
                    <a:pt x="2839" y="3449"/>
                    <a:pt x="5950" y="4374"/>
                    <a:pt x="9167" y="4668"/>
                  </a:cubicBezTo>
                  <a:lnTo>
                    <a:pt x="13498" y="4668"/>
                  </a:lnTo>
                  <a:cubicBezTo>
                    <a:pt x="16694" y="4374"/>
                    <a:pt x="19805" y="3449"/>
                    <a:pt x="22665" y="1956"/>
                  </a:cubicBezTo>
                  <a:lnTo>
                    <a:pt x="22665" y="1"/>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65"/>
            <p:cNvSpPr/>
            <p:nvPr/>
          </p:nvSpPr>
          <p:spPr>
            <a:xfrm>
              <a:off x="2619649" y="3415606"/>
              <a:ext cx="365793" cy="177544"/>
            </a:xfrm>
            <a:custGeom>
              <a:avLst/>
              <a:gdLst/>
              <a:ahLst/>
              <a:cxnLst/>
              <a:rect l="l" t="t" r="r" b="b"/>
              <a:pathLst>
                <a:path w="24431" h="11858" extrusionOk="0">
                  <a:moveTo>
                    <a:pt x="1956" y="0"/>
                  </a:moveTo>
                  <a:cubicBezTo>
                    <a:pt x="862" y="0"/>
                    <a:pt x="0" y="862"/>
                    <a:pt x="0" y="1955"/>
                  </a:cubicBezTo>
                  <a:lnTo>
                    <a:pt x="0" y="8662"/>
                  </a:lnTo>
                  <a:cubicBezTo>
                    <a:pt x="3070" y="10449"/>
                    <a:pt x="6497" y="11543"/>
                    <a:pt x="10050" y="11858"/>
                  </a:cubicBezTo>
                  <a:lnTo>
                    <a:pt x="14381" y="11858"/>
                  </a:lnTo>
                  <a:cubicBezTo>
                    <a:pt x="17913" y="11543"/>
                    <a:pt x="21340" y="10449"/>
                    <a:pt x="24431" y="8662"/>
                  </a:cubicBezTo>
                  <a:lnTo>
                    <a:pt x="24431" y="1955"/>
                  </a:lnTo>
                  <a:cubicBezTo>
                    <a:pt x="24431" y="862"/>
                    <a:pt x="23548" y="0"/>
                    <a:pt x="22475"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65"/>
            <p:cNvSpPr/>
            <p:nvPr/>
          </p:nvSpPr>
          <p:spPr>
            <a:xfrm>
              <a:off x="2619649" y="3415591"/>
              <a:ext cx="48167" cy="140113"/>
            </a:xfrm>
            <a:custGeom>
              <a:avLst/>
              <a:gdLst/>
              <a:ahLst/>
              <a:cxnLst/>
              <a:rect l="l" t="t" r="r" b="b"/>
              <a:pathLst>
                <a:path w="3217" h="9358" extrusionOk="0">
                  <a:moveTo>
                    <a:pt x="1917" y="1"/>
                  </a:moveTo>
                  <a:cubicBezTo>
                    <a:pt x="842" y="1"/>
                    <a:pt x="0" y="876"/>
                    <a:pt x="0" y="1956"/>
                  </a:cubicBezTo>
                  <a:lnTo>
                    <a:pt x="0" y="8663"/>
                  </a:lnTo>
                  <a:cubicBezTo>
                    <a:pt x="421" y="8916"/>
                    <a:pt x="841" y="9147"/>
                    <a:pt x="1262" y="9357"/>
                  </a:cubicBezTo>
                  <a:lnTo>
                    <a:pt x="1262" y="1935"/>
                  </a:lnTo>
                  <a:cubicBezTo>
                    <a:pt x="1262" y="863"/>
                    <a:pt x="2145" y="1"/>
                    <a:pt x="3217" y="1"/>
                  </a:cubicBezTo>
                  <a:lnTo>
                    <a:pt x="1956" y="1"/>
                  </a:lnTo>
                  <a:cubicBezTo>
                    <a:pt x="1943" y="1"/>
                    <a:pt x="1930" y="1"/>
                    <a:pt x="191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65"/>
            <p:cNvSpPr/>
            <p:nvPr/>
          </p:nvSpPr>
          <p:spPr>
            <a:xfrm>
              <a:off x="2726358" y="3508151"/>
              <a:ext cx="152061" cy="81540"/>
            </a:xfrm>
            <a:custGeom>
              <a:avLst/>
              <a:gdLst/>
              <a:ahLst/>
              <a:cxnLst/>
              <a:rect l="l" t="t" r="r" b="b"/>
              <a:pathLst>
                <a:path w="10156" h="5446" extrusionOk="0">
                  <a:moveTo>
                    <a:pt x="1661" y="0"/>
                  </a:moveTo>
                  <a:cubicBezTo>
                    <a:pt x="736" y="0"/>
                    <a:pt x="1" y="736"/>
                    <a:pt x="1" y="1640"/>
                  </a:cubicBezTo>
                  <a:lnTo>
                    <a:pt x="1" y="5235"/>
                  </a:lnTo>
                  <a:cubicBezTo>
                    <a:pt x="337" y="5320"/>
                    <a:pt x="652" y="5383"/>
                    <a:pt x="989" y="5425"/>
                  </a:cubicBezTo>
                  <a:lnTo>
                    <a:pt x="989" y="1640"/>
                  </a:lnTo>
                  <a:cubicBezTo>
                    <a:pt x="989" y="1283"/>
                    <a:pt x="1283" y="989"/>
                    <a:pt x="1661" y="989"/>
                  </a:cubicBezTo>
                  <a:lnTo>
                    <a:pt x="8515" y="989"/>
                  </a:lnTo>
                  <a:cubicBezTo>
                    <a:pt x="8873" y="989"/>
                    <a:pt x="9167" y="1283"/>
                    <a:pt x="9167" y="1640"/>
                  </a:cubicBezTo>
                  <a:lnTo>
                    <a:pt x="9167" y="5446"/>
                  </a:lnTo>
                  <a:cubicBezTo>
                    <a:pt x="9504" y="5383"/>
                    <a:pt x="9840" y="5320"/>
                    <a:pt x="10155" y="5235"/>
                  </a:cubicBezTo>
                  <a:lnTo>
                    <a:pt x="10155" y="1640"/>
                  </a:lnTo>
                  <a:cubicBezTo>
                    <a:pt x="10155" y="736"/>
                    <a:pt x="9419" y="0"/>
                    <a:pt x="8515"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65"/>
            <p:cNvSpPr/>
            <p:nvPr/>
          </p:nvSpPr>
          <p:spPr>
            <a:xfrm>
              <a:off x="2770108" y="3553473"/>
              <a:ext cx="64861" cy="80926"/>
            </a:xfrm>
            <a:custGeom>
              <a:avLst/>
              <a:gdLst/>
              <a:ahLst/>
              <a:cxnLst/>
              <a:rect l="l" t="t" r="r" b="b"/>
              <a:pathLst>
                <a:path w="4332" h="5405" extrusionOk="0">
                  <a:moveTo>
                    <a:pt x="1136" y="1"/>
                  </a:moveTo>
                  <a:cubicBezTo>
                    <a:pt x="506" y="1"/>
                    <a:pt x="1" y="505"/>
                    <a:pt x="1" y="1115"/>
                  </a:cubicBezTo>
                  <a:lnTo>
                    <a:pt x="1" y="4269"/>
                  </a:lnTo>
                  <a:cubicBezTo>
                    <a:pt x="1" y="4900"/>
                    <a:pt x="506" y="5404"/>
                    <a:pt x="1136" y="5404"/>
                  </a:cubicBezTo>
                  <a:lnTo>
                    <a:pt x="3197" y="5404"/>
                  </a:lnTo>
                  <a:cubicBezTo>
                    <a:pt x="3827" y="5404"/>
                    <a:pt x="4332" y="4900"/>
                    <a:pt x="4332" y="4269"/>
                  </a:cubicBezTo>
                  <a:lnTo>
                    <a:pt x="4332" y="1115"/>
                  </a:lnTo>
                  <a:cubicBezTo>
                    <a:pt x="4332" y="505"/>
                    <a:pt x="3827" y="1"/>
                    <a:pt x="319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65"/>
            <p:cNvSpPr/>
            <p:nvPr/>
          </p:nvSpPr>
          <p:spPr>
            <a:xfrm>
              <a:off x="2787431" y="3572368"/>
              <a:ext cx="29915" cy="42821"/>
            </a:xfrm>
            <a:custGeom>
              <a:avLst/>
              <a:gdLst/>
              <a:ahLst/>
              <a:cxnLst/>
              <a:rect l="l" t="t" r="r" b="b"/>
              <a:pathLst>
                <a:path w="1998" h="2860" extrusionOk="0">
                  <a:moveTo>
                    <a:pt x="526" y="0"/>
                  </a:moveTo>
                  <a:cubicBezTo>
                    <a:pt x="232" y="0"/>
                    <a:pt x="21" y="232"/>
                    <a:pt x="0" y="505"/>
                  </a:cubicBezTo>
                  <a:lnTo>
                    <a:pt x="0" y="2355"/>
                  </a:lnTo>
                  <a:cubicBezTo>
                    <a:pt x="21" y="2628"/>
                    <a:pt x="232" y="2860"/>
                    <a:pt x="526" y="2860"/>
                  </a:cubicBezTo>
                  <a:lnTo>
                    <a:pt x="1472" y="2860"/>
                  </a:lnTo>
                  <a:cubicBezTo>
                    <a:pt x="1766" y="2860"/>
                    <a:pt x="1977" y="2628"/>
                    <a:pt x="1998" y="2355"/>
                  </a:cubicBezTo>
                  <a:lnTo>
                    <a:pt x="1998" y="505"/>
                  </a:lnTo>
                  <a:cubicBezTo>
                    <a:pt x="1977" y="232"/>
                    <a:pt x="1766" y="0"/>
                    <a:pt x="1472"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0" name="Google Shape;10310;p65"/>
          <p:cNvGrpSpPr/>
          <p:nvPr/>
        </p:nvGrpSpPr>
        <p:grpSpPr>
          <a:xfrm>
            <a:off x="1296135" y="1515240"/>
            <a:ext cx="340624" cy="351944"/>
            <a:chOff x="1293760" y="1498228"/>
            <a:chExt cx="340624" cy="351944"/>
          </a:xfrm>
        </p:grpSpPr>
        <p:sp>
          <p:nvSpPr>
            <p:cNvPr id="10311" name="Google Shape;10311;p65"/>
            <p:cNvSpPr/>
            <p:nvPr/>
          </p:nvSpPr>
          <p:spPr>
            <a:xfrm>
              <a:off x="1331535" y="1498228"/>
              <a:ext cx="265388" cy="71164"/>
            </a:xfrm>
            <a:custGeom>
              <a:avLst/>
              <a:gdLst/>
              <a:ahLst/>
              <a:cxnLst/>
              <a:rect l="l" t="t" r="r" b="b"/>
              <a:pathLst>
                <a:path w="17725" h="4753" extrusionOk="0">
                  <a:moveTo>
                    <a:pt x="7002" y="1"/>
                  </a:moveTo>
                  <a:cubicBezTo>
                    <a:pt x="5677" y="22"/>
                    <a:pt x="4458" y="716"/>
                    <a:pt x="3785" y="1851"/>
                  </a:cubicBezTo>
                  <a:lnTo>
                    <a:pt x="3491" y="2355"/>
                  </a:lnTo>
                  <a:cubicBezTo>
                    <a:pt x="3196" y="2818"/>
                    <a:pt x="2692" y="3112"/>
                    <a:pt x="2124" y="3112"/>
                  </a:cubicBezTo>
                  <a:lnTo>
                    <a:pt x="1094" y="3112"/>
                  </a:lnTo>
                  <a:cubicBezTo>
                    <a:pt x="1" y="3112"/>
                    <a:pt x="1" y="4752"/>
                    <a:pt x="1094" y="4752"/>
                  </a:cubicBezTo>
                  <a:lnTo>
                    <a:pt x="2124" y="4752"/>
                  </a:lnTo>
                  <a:cubicBezTo>
                    <a:pt x="3260" y="4752"/>
                    <a:pt x="4311" y="4164"/>
                    <a:pt x="4899" y="3196"/>
                  </a:cubicBezTo>
                  <a:lnTo>
                    <a:pt x="5194" y="2692"/>
                  </a:lnTo>
                  <a:cubicBezTo>
                    <a:pt x="5572" y="2040"/>
                    <a:pt x="6266" y="1662"/>
                    <a:pt x="7002" y="1662"/>
                  </a:cubicBezTo>
                  <a:lnTo>
                    <a:pt x="10450" y="1662"/>
                  </a:lnTo>
                  <a:cubicBezTo>
                    <a:pt x="11186" y="1662"/>
                    <a:pt x="11880" y="2040"/>
                    <a:pt x="12258" y="2671"/>
                  </a:cubicBezTo>
                  <a:lnTo>
                    <a:pt x="12552" y="3175"/>
                  </a:lnTo>
                  <a:cubicBezTo>
                    <a:pt x="13141" y="4143"/>
                    <a:pt x="14192" y="4752"/>
                    <a:pt x="15328" y="4752"/>
                  </a:cubicBezTo>
                  <a:lnTo>
                    <a:pt x="16631" y="4752"/>
                  </a:lnTo>
                  <a:cubicBezTo>
                    <a:pt x="17724" y="4752"/>
                    <a:pt x="17724" y="3112"/>
                    <a:pt x="16631" y="3112"/>
                  </a:cubicBezTo>
                  <a:lnTo>
                    <a:pt x="15328" y="3112"/>
                  </a:lnTo>
                  <a:cubicBezTo>
                    <a:pt x="14781" y="3112"/>
                    <a:pt x="14255" y="2818"/>
                    <a:pt x="13982" y="2355"/>
                  </a:cubicBezTo>
                  <a:lnTo>
                    <a:pt x="13688" y="1851"/>
                  </a:lnTo>
                  <a:cubicBezTo>
                    <a:pt x="12994" y="716"/>
                    <a:pt x="11774" y="22"/>
                    <a:pt x="10450"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12" name="Google Shape;10312;p65"/>
            <p:cNvSpPr/>
            <p:nvPr/>
          </p:nvSpPr>
          <p:spPr>
            <a:xfrm>
              <a:off x="1337839" y="1585353"/>
              <a:ext cx="69263" cy="67212"/>
            </a:xfrm>
            <a:custGeom>
              <a:avLst/>
              <a:gdLst/>
              <a:ahLst/>
              <a:cxnLst/>
              <a:rect l="l" t="t" r="r" b="b"/>
              <a:pathLst>
                <a:path w="4626" h="4489" extrusionOk="0">
                  <a:moveTo>
                    <a:pt x="865" y="0"/>
                  </a:moveTo>
                  <a:cubicBezTo>
                    <a:pt x="663" y="0"/>
                    <a:pt x="463" y="79"/>
                    <a:pt x="316" y="237"/>
                  </a:cubicBezTo>
                  <a:cubicBezTo>
                    <a:pt x="0" y="552"/>
                    <a:pt x="0" y="1057"/>
                    <a:pt x="316" y="1351"/>
                  </a:cubicBezTo>
                  <a:lnTo>
                    <a:pt x="3196" y="4252"/>
                  </a:lnTo>
                  <a:cubicBezTo>
                    <a:pt x="3354" y="4410"/>
                    <a:pt x="3559" y="4489"/>
                    <a:pt x="3764" y="4489"/>
                  </a:cubicBezTo>
                  <a:cubicBezTo>
                    <a:pt x="3969" y="4489"/>
                    <a:pt x="4174" y="4410"/>
                    <a:pt x="4331" y="4252"/>
                  </a:cubicBezTo>
                  <a:cubicBezTo>
                    <a:pt x="4626" y="3937"/>
                    <a:pt x="4626" y="3432"/>
                    <a:pt x="4331" y="3117"/>
                  </a:cubicBezTo>
                  <a:lnTo>
                    <a:pt x="1430" y="237"/>
                  </a:lnTo>
                  <a:cubicBezTo>
                    <a:pt x="1272" y="79"/>
                    <a:pt x="1067" y="0"/>
                    <a:pt x="865"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13" name="Google Shape;10313;p65"/>
            <p:cNvSpPr/>
            <p:nvPr/>
          </p:nvSpPr>
          <p:spPr>
            <a:xfrm>
              <a:off x="1521042" y="1585353"/>
              <a:ext cx="69577" cy="67212"/>
            </a:xfrm>
            <a:custGeom>
              <a:avLst/>
              <a:gdLst/>
              <a:ahLst/>
              <a:cxnLst/>
              <a:rect l="l" t="t" r="r" b="b"/>
              <a:pathLst>
                <a:path w="4647" h="4489" extrusionOk="0">
                  <a:moveTo>
                    <a:pt x="3766" y="0"/>
                  </a:moveTo>
                  <a:cubicBezTo>
                    <a:pt x="3564" y="0"/>
                    <a:pt x="3364" y="79"/>
                    <a:pt x="3217" y="237"/>
                  </a:cubicBezTo>
                  <a:lnTo>
                    <a:pt x="316" y="3117"/>
                  </a:lnTo>
                  <a:cubicBezTo>
                    <a:pt x="0" y="3432"/>
                    <a:pt x="0" y="3937"/>
                    <a:pt x="316" y="4252"/>
                  </a:cubicBezTo>
                  <a:cubicBezTo>
                    <a:pt x="473" y="4410"/>
                    <a:pt x="678" y="4489"/>
                    <a:pt x="883" y="4489"/>
                  </a:cubicBezTo>
                  <a:cubicBezTo>
                    <a:pt x="1088" y="4489"/>
                    <a:pt x="1293" y="4410"/>
                    <a:pt x="1451" y="4252"/>
                  </a:cubicBezTo>
                  <a:lnTo>
                    <a:pt x="4331" y="1351"/>
                  </a:lnTo>
                  <a:cubicBezTo>
                    <a:pt x="4647" y="1057"/>
                    <a:pt x="4647" y="552"/>
                    <a:pt x="4331" y="237"/>
                  </a:cubicBezTo>
                  <a:cubicBezTo>
                    <a:pt x="4174" y="79"/>
                    <a:pt x="3969" y="0"/>
                    <a:pt x="3766"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14" name="Google Shape;10314;p65"/>
            <p:cNvSpPr/>
            <p:nvPr/>
          </p:nvSpPr>
          <p:spPr>
            <a:xfrm>
              <a:off x="1349173" y="1766505"/>
              <a:ext cx="87514" cy="83666"/>
            </a:xfrm>
            <a:custGeom>
              <a:avLst/>
              <a:gdLst/>
              <a:ahLst/>
              <a:cxnLst/>
              <a:rect l="l" t="t" r="r" b="b"/>
              <a:pathLst>
                <a:path w="5845" h="5588" extrusionOk="0">
                  <a:moveTo>
                    <a:pt x="4394" y="1"/>
                  </a:moveTo>
                  <a:cubicBezTo>
                    <a:pt x="4053" y="1"/>
                    <a:pt x="3711" y="132"/>
                    <a:pt x="3448" y="395"/>
                  </a:cubicBezTo>
                  <a:lnTo>
                    <a:pt x="505" y="3338"/>
                  </a:lnTo>
                  <a:cubicBezTo>
                    <a:pt x="0" y="3843"/>
                    <a:pt x="0" y="4684"/>
                    <a:pt x="505" y="5210"/>
                  </a:cubicBezTo>
                  <a:cubicBezTo>
                    <a:pt x="768" y="5462"/>
                    <a:pt x="1109" y="5588"/>
                    <a:pt x="1451" y="5588"/>
                  </a:cubicBezTo>
                  <a:cubicBezTo>
                    <a:pt x="1792" y="5588"/>
                    <a:pt x="2134" y="5462"/>
                    <a:pt x="2397" y="5210"/>
                  </a:cubicBezTo>
                  <a:lnTo>
                    <a:pt x="5340" y="2266"/>
                  </a:lnTo>
                  <a:cubicBezTo>
                    <a:pt x="5845" y="1762"/>
                    <a:pt x="5845" y="921"/>
                    <a:pt x="5340" y="395"/>
                  </a:cubicBezTo>
                  <a:cubicBezTo>
                    <a:pt x="5078" y="132"/>
                    <a:pt x="4736" y="1"/>
                    <a:pt x="4394"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15" name="Google Shape;10315;p65"/>
            <p:cNvSpPr/>
            <p:nvPr/>
          </p:nvSpPr>
          <p:spPr>
            <a:xfrm>
              <a:off x="1491457" y="1766505"/>
              <a:ext cx="87829" cy="83666"/>
            </a:xfrm>
            <a:custGeom>
              <a:avLst/>
              <a:gdLst/>
              <a:ahLst/>
              <a:cxnLst/>
              <a:rect l="l" t="t" r="r" b="b"/>
              <a:pathLst>
                <a:path w="5866" h="5588" extrusionOk="0">
                  <a:moveTo>
                    <a:pt x="1453" y="1"/>
                  </a:moveTo>
                  <a:cubicBezTo>
                    <a:pt x="1114" y="1"/>
                    <a:pt x="778" y="132"/>
                    <a:pt x="526" y="395"/>
                  </a:cubicBezTo>
                  <a:cubicBezTo>
                    <a:pt x="0" y="921"/>
                    <a:pt x="0" y="1762"/>
                    <a:pt x="526" y="2266"/>
                  </a:cubicBezTo>
                  <a:lnTo>
                    <a:pt x="3469" y="5210"/>
                  </a:lnTo>
                  <a:cubicBezTo>
                    <a:pt x="3732" y="5462"/>
                    <a:pt x="4074" y="5588"/>
                    <a:pt x="4413" y="5588"/>
                  </a:cubicBezTo>
                  <a:cubicBezTo>
                    <a:pt x="4752" y="5588"/>
                    <a:pt x="5088" y="5462"/>
                    <a:pt x="5340" y="5210"/>
                  </a:cubicBezTo>
                  <a:cubicBezTo>
                    <a:pt x="5866" y="4684"/>
                    <a:pt x="5866" y="3843"/>
                    <a:pt x="5340" y="3338"/>
                  </a:cubicBezTo>
                  <a:lnTo>
                    <a:pt x="2397" y="395"/>
                  </a:lnTo>
                  <a:cubicBezTo>
                    <a:pt x="2134" y="132"/>
                    <a:pt x="1792" y="1"/>
                    <a:pt x="1453"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16" name="Google Shape;10316;p65"/>
            <p:cNvSpPr/>
            <p:nvPr/>
          </p:nvSpPr>
          <p:spPr>
            <a:xfrm>
              <a:off x="1342870" y="1588257"/>
              <a:ext cx="242405" cy="242405"/>
            </a:xfrm>
            <a:custGeom>
              <a:avLst/>
              <a:gdLst/>
              <a:ahLst/>
              <a:cxnLst/>
              <a:rect l="l" t="t" r="r" b="b"/>
              <a:pathLst>
                <a:path w="16190" h="16190" extrusionOk="0">
                  <a:moveTo>
                    <a:pt x="8095" y="1"/>
                  </a:moveTo>
                  <a:cubicBezTo>
                    <a:pt x="3638" y="1"/>
                    <a:pt x="1" y="3617"/>
                    <a:pt x="1" y="8095"/>
                  </a:cubicBezTo>
                  <a:cubicBezTo>
                    <a:pt x="1" y="12573"/>
                    <a:pt x="3638" y="16189"/>
                    <a:pt x="8095" y="16189"/>
                  </a:cubicBezTo>
                  <a:cubicBezTo>
                    <a:pt x="12573" y="16189"/>
                    <a:pt x="16189" y="12573"/>
                    <a:pt x="16189" y="8095"/>
                  </a:cubicBezTo>
                  <a:cubicBezTo>
                    <a:pt x="16189" y="3617"/>
                    <a:pt x="12573" y="1"/>
                    <a:pt x="8095"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17" name="Google Shape;10317;p65"/>
            <p:cNvSpPr/>
            <p:nvPr/>
          </p:nvSpPr>
          <p:spPr>
            <a:xfrm>
              <a:off x="1364205" y="1611420"/>
              <a:ext cx="208792" cy="196334"/>
            </a:xfrm>
            <a:custGeom>
              <a:avLst/>
              <a:gdLst/>
              <a:ahLst/>
              <a:cxnLst/>
              <a:rect l="l" t="t" r="r" b="b"/>
              <a:pathLst>
                <a:path w="13945" h="13113" extrusionOk="0">
                  <a:moveTo>
                    <a:pt x="6722" y="1"/>
                  </a:moveTo>
                  <a:cubicBezTo>
                    <a:pt x="3431" y="1"/>
                    <a:pt x="257" y="2483"/>
                    <a:pt x="131" y="6338"/>
                  </a:cubicBezTo>
                  <a:cubicBezTo>
                    <a:pt x="1" y="10371"/>
                    <a:pt x="3274" y="13112"/>
                    <a:pt x="6717" y="13112"/>
                  </a:cubicBezTo>
                  <a:cubicBezTo>
                    <a:pt x="8264" y="13112"/>
                    <a:pt x="9846" y="12559"/>
                    <a:pt x="11169" y="11321"/>
                  </a:cubicBezTo>
                  <a:cubicBezTo>
                    <a:pt x="13818" y="8861"/>
                    <a:pt x="13944" y="4698"/>
                    <a:pt x="11464" y="2091"/>
                  </a:cubicBezTo>
                  <a:cubicBezTo>
                    <a:pt x="10113" y="648"/>
                    <a:pt x="8402" y="1"/>
                    <a:pt x="6722"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18" name="Google Shape;10318;p65"/>
            <p:cNvSpPr/>
            <p:nvPr/>
          </p:nvSpPr>
          <p:spPr>
            <a:xfrm>
              <a:off x="1402370" y="1612812"/>
              <a:ext cx="187620" cy="192981"/>
            </a:xfrm>
            <a:custGeom>
              <a:avLst/>
              <a:gdLst/>
              <a:ahLst/>
              <a:cxnLst/>
              <a:rect l="l" t="t" r="r" b="b"/>
              <a:pathLst>
                <a:path w="12531" h="12889" extrusionOk="0">
                  <a:moveTo>
                    <a:pt x="5361" y="1"/>
                  </a:moveTo>
                  <a:cubicBezTo>
                    <a:pt x="2250" y="589"/>
                    <a:pt x="0" y="3301"/>
                    <a:pt x="0" y="6455"/>
                  </a:cubicBezTo>
                  <a:cubicBezTo>
                    <a:pt x="0" y="9609"/>
                    <a:pt x="2250" y="12300"/>
                    <a:pt x="5361" y="12889"/>
                  </a:cubicBezTo>
                  <a:cubicBezTo>
                    <a:pt x="6581" y="12657"/>
                    <a:pt x="7695" y="12090"/>
                    <a:pt x="8620" y="11228"/>
                  </a:cubicBezTo>
                  <a:cubicBezTo>
                    <a:pt x="12531" y="7569"/>
                    <a:pt x="10618" y="1010"/>
                    <a:pt x="5361"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19" name="Google Shape;10319;p65"/>
            <p:cNvSpPr/>
            <p:nvPr/>
          </p:nvSpPr>
          <p:spPr>
            <a:xfrm>
              <a:off x="1449893" y="1635795"/>
              <a:ext cx="26456" cy="94447"/>
            </a:xfrm>
            <a:custGeom>
              <a:avLst/>
              <a:gdLst/>
              <a:ahLst/>
              <a:cxnLst/>
              <a:rect l="l" t="t" r="r" b="b"/>
              <a:pathLst>
                <a:path w="1767" h="6308" extrusionOk="0">
                  <a:moveTo>
                    <a:pt x="884" y="0"/>
                  </a:moveTo>
                  <a:cubicBezTo>
                    <a:pt x="379" y="0"/>
                    <a:pt x="1" y="400"/>
                    <a:pt x="1" y="883"/>
                  </a:cubicBezTo>
                  <a:lnTo>
                    <a:pt x="1" y="5425"/>
                  </a:lnTo>
                  <a:cubicBezTo>
                    <a:pt x="1" y="5908"/>
                    <a:pt x="379" y="6308"/>
                    <a:pt x="884" y="6308"/>
                  </a:cubicBezTo>
                  <a:cubicBezTo>
                    <a:pt x="1367" y="6308"/>
                    <a:pt x="1746" y="5908"/>
                    <a:pt x="1767" y="5425"/>
                  </a:cubicBezTo>
                  <a:lnTo>
                    <a:pt x="1767" y="883"/>
                  </a:lnTo>
                  <a:cubicBezTo>
                    <a:pt x="1746" y="400"/>
                    <a:pt x="1367" y="21"/>
                    <a:pt x="884"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20" name="Google Shape;10320;p65"/>
            <p:cNvSpPr/>
            <p:nvPr/>
          </p:nvSpPr>
          <p:spPr>
            <a:xfrm>
              <a:off x="1448635" y="1704414"/>
              <a:ext cx="65175" cy="62660"/>
            </a:xfrm>
            <a:custGeom>
              <a:avLst/>
              <a:gdLst/>
              <a:ahLst/>
              <a:cxnLst/>
              <a:rect l="l" t="t" r="r" b="b"/>
              <a:pathLst>
                <a:path w="4353" h="4185" extrusionOk="0">
                  <a:moveTo>
                    <a:pt x="957" y="1"/>
                  </a:moveTo>
                  <a:cubicBezTo>
                    <a:pt x="731" y="1"/>
                    <a:pt x="505" y="85"/>
                    <a:pt x="337" y="253"/>
                  </a:cubicBezTo>
                  <a:cubicBezTo>
                    <a:pt x="1" y="589"/>
                    <a:pt x="1" y="1157"/>
                    <a:pt x="337" y="1493"/>
                  </a:cubicBezTo>
                  <a:lnTo>
                    <a:pt x="2776" y="3932"/>
                  </a:lnTo>
                  <a:cubicBezTo>
                    <a:pt x="2944" y="4100"/>
                    <a:pt x="3170" y="4185"/>
                    <a:pt x="3396" y="4185"/>
                  </a:cubicBezTo>
                  <a:cubicBezTo>
                    <a:pt x="3622" y="4185"/>
                    <a:pt x="3848" y="4100"/>
                    <a:pt x="4016" y="3932"/>
                  </a:cubicBezTo>
                  <a:cubicBezTo>
                    <a:pt x="4353" y="3596"/>
                    <a:pt x="4353" y="3028"/>
                    <a:pt x="4016" y="2692"/>
                  </a:cubicBezTo>
                  <a:lnTo>
                    <a:pt x="1578" y="253"/>
                  </a:lnTo>
                  <a:cubicBezTo>
                    <a:pt x="1409" y="85"/>
                    <a:pt x="1183" y="1"/>
                    <a:pt x="957"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21" name="Google Shape;10321;p65"/>
            <p:cNvSpPr/>
            <p:nvPr/>
          </p:nvSpPr>
          <p:spPr>
            <a:xfrm>
              <a:off x="1293760" y="1542382"/>
              <a:ext cx="95405" cy="89655"/>
            </a:xfrm>
            <a:custGeom>
              <a:avLst/>
              <a:gdLst/>
              <a:ahLst/>
              <a:cxnLst/>
              <a:rect l="l" t="t" r="r" b="b"/>
              <a:pathLst>
                <a:path w="6372" h="5988" extrusionOk="0">
                  <a:moveTo>
                    <a:pt x="3365" y="0"/>
                  </a:moveTo>
                  <a:cubicBezTo>
                    <a:pt x="2582" y="0"/>
                    <a:pt x="1798" y="300"/>
                    <a:pt x="1199" y="899"/>
                  </a:cubicBezTo>
                  <a:lnTo>
                    <a:pt x="1094" y="983"/>
                  </a:lnTo>
                  <a:cubicBezTo>
                    <a:pt x="1" y="2203"/>
                    <a:pt x="43" y="4074"/>
                    <a:pt x="1199" y="5230"/>
                  </a:cubicBezTo>
                  <a:lnTo>
                    <a:pt x="1494" y="5546"/>
                  </a:lnTo>
                  <a:cubicBezTo>
                    <a:pt x="1798" y="5840"/>
                    <a:pt x="2193" y="5987"/>
                    <a:pt x="2587" y="5987"/>
                  </a:cubicBezTo>
                  <a:cubicBezTo>
                    <a:pt x="2981" y="5987"/>
                    <a:pt x="3375" y="5840"/>
                    <a:pt x="3680" y="5546"/>
                  </a:cubicBezTo>
                  <a:lnTo>
                    <a:pt x="5825" y="3380"/>
                  </a:lnTo>
                  <a:cubicBezTo>
                    <a:pt x="6224" y="3002"/>
                    <a:pt x="6371" y="2434"/>
                    <a:pt x="6224" y="1908"/>
                  </a:cubicBezTo>
                  <a:cubicBezTo>
                    <a:pt x="6161" y="1635"/>
                    <a:pt x="6035" y="1404"/>
                    <a:pt x="5825" y="1215"/>
                  </a:cubicBezTo>
                  <a:lnTo>
                    <a:pt x="5530" y="899"/>
                  </a:lnTo>
                  <a:cubicBezTo>
                    <a:pt x="4931" y="300"/>
                    <a:pt x="4148" y="0"/>
                    <a:pt x="3365" y="0"/>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22" name="Google Shape;10322;p65"/>
            <p:cNvSpPr/>
            <p:nvPr/>
          </p:nvSpPr>
          <p:spPr>
            <a:xfrm>
              <a:off x="1309511" y="1542382"/>
              <a:ext cx="77453" cy="61552"/>
            </a:xfrm>
            <a:custGeom>
              <a:avLst/>
              <a:gdLst/>
              <a:ahLst/>
              <a:cxnLst/>
              <a:rect l="l" t="t" r="r" b="b"/>
              <a:pathLst>
                <a:path w="5173" h="4111" extrusionOk="0">
                  <a:moveTo>
                    <a:pt x="2313" y="0"/>
                  </a:moveTo>
                  <a:cubicBezTo>
                    <a:pt x="1530" y="0"/>
                    <a:pt x="746" y="300"/>
                    <a:pt x="147" y="899"/>
                  </a:cubicBezTo>
                  <a:lnTo>
                    <a:pt x="42" y="983"/>
                  </a:lnTo>
                  <a:cubicBezTo>
                    <a:pt x="0" y="1866"/>
                    <a:pt x="315" y="2728"/>
                    <a:pt x="946" y="3359"/>
                  </a:cubicBezTo>
                  <a:lnTo>
                    <a:pt x="1241" y="3653"/>
                  </a:lnTo>
                  <a:cubicBezTo>
                    <a:pt x="1545" y="3958"/>
                    <a:pt x="1940" y="4111"/>
                    <a:pt x="2334" y="4111"/>
                  </a:cubicBezTo>
                  <a:cubicBezTo>
                    <a:pt x="2728" y="4111"/>
                    <a:pt x="3122" y="3958"/>
                    <a:pt x="3427" y="3653"/>
                  </a:cubicBezTo>
                  <a:lnTo>
                    <a:pt x="5172" y="1908"/>
                  </a:lnTo>
                  <a:cubicBezTo>
                    <a:pt x="5109" y="1635"/>
                    <a:pt x="4983" y="1404"/>
                    <a:pt x="4773" y="1194"/>
                  </a:cubicBezTo>
                  <a:lnTo>
                    <a:pt x="4478" y="899"/>
                  </a:lnTo>
                  <a:cubicBezTo>
                    <a:pt x="3879" y="300"/>
                    <a:pt x="3096" y="0"/>
                    <a:pt x="2313"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23" name="Google Shape;10323;p65"/>
            <p:cNvSpPr/>
            <p:nvPr/>
          </p:nvSpPr>
          <p:spPr>
            <a:xfrm>
              <a:off x="1538350" y="1542546"/>
              <a:ext cx="96034" cy="89551"/>
            </a:xfrm>
            <a:custGeom>
              <a:avLst/>
              <a:gdLst/>
              <a:ahLst/>
              <a:cxnLst/>
              <a:rect l="l" t="t" r="r" b="b"/>
              <a:pathLst>
                <a:path w="6414" h="5981" extrusionOk="0">
                  <a:moveTo>
                    <a:pt x="3077" y="1"/>
                  </a:moveTo>
                  <a:cubicBezTo>
                    <a:pt x="2281" y="1"/>
                    <a:pt x="1496" y="306"/>
                    <a:pt x="905" y="909"/>
                  </a:cubicBezTo>
                  <a:lnTo>
                    <a:pt x="610" y="1204"/>
                  </a:lnTo>
                  <a:cubicBezTo>
                    <a:pt x="1" y="1792"/>
                    <a:pt x="1" y="2780"/>
                    <a:pt x="610" y="3369"/>
                  </a:cubicBezTo>
                  <a:lnTo>
                    <a:pt x="2755" y="5535"/>
                  </a:lnTo>
                  <a:cubicBezTo>
                    <a:pt x="3041" y="5821"/>
                    <a:pt x="3434" y="5980"/>
                    <a:pt x="3835" y="5980"/>
                  </a:cubicBezTo>
                  <a:cubicBezTo>
                    <a:pt x="4023" y="5980"/>
                    <a:pt x="4213" y="5945"/>
                    <a:pt x="4395" y="5871"/>
                  </a:cubicBezTo>
                  <a:cubicBezTo>
                    <a:pt x="4605" y="5787"/>
                    <a:pt x="4773" y="5682"/>
                    <a:pt x="4920" y="5535"/>
                  </a:cubicBezTo>
                  <a:lnTo>
                    <a:pt x="5236" y="5219"/>
                  </a:lnTo>
                  <a:cubicBezTo>
                    <a:pt x="6413" y="4021"/>
                    <a:pt x="6413" y="2087"/>
                    <a:pt x="5236" y="909"/>
                  </a:cubicBezTo>
                  <a:cubicBezTo>
                    <a:pt x="5089" y="762"/>
                    <a:pt x="4941" y="636"/>
                    <a:pt x="4794" y="510"/>
                  </a:cubicBezTo>
                  <a:cubicBezTo>
                    <a:pt x="4266" y="169"/>
                    <a:pt x="3668" y="1"/>
                    <a:pt x="3077"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24" name="Google Shape;10324;p65"/>
            <p:cNvSpPr/>
            <p:nvPr/>
          </p:nvSpPr>
          <p:spPr>
            <a:xfrm>
              <a:off x="1565735" y="1550167"/>
              <a:ext cx="68649" cy="80283"/>
            </a:xfrm>
            <a:custGeom>
              <a:avLst/>
              <a:gdLst/>
              <a:ahLst/>
              <a:cxnLst/>
              <a:rect l="l" t="t" r="r" b="b"/>
              <a:pathLst>
                <a:path w="4585" h="5362" extrusionOk="0">
                  <a:moveTo>
                    <a:pt x="2965" y="1"/>
                  </a:moveTo>
                  <a:cubicBezTo>
                    <a:pt x="2187" y="22"/>
                    <a:pt x="1452" y="337"/>
                    <a:pt x="905" y="905"/>
                  </a:cubicBezTo>
                  <a:lnTo>
                    <a:pt x="590" y="1199"/>
                  </a:lnTo>
                  <a:cubicBezTo>
                    <a:pt x="1" y="1809"/>
                    <a:pt x="1" y="2776"/>
                    <a:pt x="590" y="3386"/>
                  </a:cubicBezTo>
                  <a:lnTo>
                    <a:pt x="2566" y="5362"/>
                  </a:lnTo>
                  <a:cubicBezTo>
                    <a:pt x="2776" y="5278"/>
                    <a:pt x="2944" y="5173"/>
                    <a:pt x="3091" y="5026"/>
                  </a:cubicBezTo>
                  <a:lnTo>
                    <a:pt x="3407" y="4710"/>
                  </a:lnTo>
                  <a:cubicBezTo>
                    <a:pt x="4584" y="3512"/>
                    <a:pt x="4584" y="1578"/>
                    <a:pt x="3407" y="400"/>
                  </a:cubicBezTo>
                  <a:cubicBezTo>
                    <a:pt x="3260" y="253"/>
                    <a:pt x="3112" y="127"/>
                    <a:pt x="2965"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0325" name="Google Shape;10325;p65"/>
          <p:cNvGrpSpPr/>
          <p:nvPr/>
        </p:nvGrpSpPr>
        <p:grpSpPr>
          <a:xfrm>
            <a:off x="849601" y="1952074"/>
            <a:ext cx="406713" cy="383745"/>
            <a:chOff x="849601" y="1952074"/>
            <a:chExt cx="406713" cy="383745"/>
          </a:xfrm>
        </p:grpSpPr>
        <p:sp>
          <p:nvSpPr>
            <p:cNvPr id="10326" name="Google Shape;10326;p65"/>
            <p:cNvSpPr/>
            <p:nvPr/>
          </p:nvSpPr>
          <p:spPr>
            <a:xfrm>
              <a:off x="849601" y="2240819"/>
              <a:ext cx="130650" cy="95001"/>
            </a:xfrm>
            <a:custGeom>
              <a:avLst/>
              <a:gdLst/>
              <a:ahLst/>
              <a:cxnLst/>
              <a:rect l="l" t="t" r="r" b="b"/>
              <a:pathLst>
                <a:path w="8726" h="6345" extrusionOk="0">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65"/>
            <p:cNvSpPr/>
            <p:nvPr/>
          </p:nvSpPr>
          <p:spPr>
            <a:xfrm>
              <a:off x="875728" y="2284494"/>
              <a:ext cx="75252" cy="51326"/>
            </a:xfrm>
            <a:custGeom>
              <a:avLst/>
              <a:gdLst/>
              <a:ahLst/>
              <a:cxnLst/>
              <a:rect l="l" t="t" r="r" b="b"/>
              <a:pathLst>
                <a:path w="5026" h="3428" extrusionOk="0">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65"/>
            <p:cNvSpPr/>
            <p:nvPr/>
          </p:nvSpPr>
          <p:spPr>
            <a:xfrm>
              <a:off x="890520" y="2158335"/>
              <a:ext cx="156777" cy="155519"/>
            </a:xfrm>
            <a:custGeom>
              <a:avLst/>
              <a:gdLst/>
              <a:ahLst/>
              <a:cxnLst/>
              <a:rect l="l" t="t" r="r" b="b"/>
              <a:pathLst>
                <a:path w="10471" h="10387" extrusionOk="0">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65"/>
            <p:cNvSpPr/>
            <p:nvPr/>
          </p:nvSpPr>
          <p:spPr>
            <a:xfrm>
              <a:off x="890206" y="2158335"/>
              <a:ext cx="157091" cy="138840"/>
            </a:xfrm>
            <a:custGeom>
              <a:avLst/>
              <a:gdLst/>
              <a:ahLst/>
              <a:cxnLst/>
              <a:rect l="l" t="t" r="r" b="b"/>
              <a:pathLst>
                <a:path w="10492" h="9273" extrusionOk="0">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65"/>
            <p:cNvSpPr/>
            <p:nvPr/>
          </p:nvSpPr>
          <p:spPr>
            <a:xfrm>
              <a:off x="903741" y="1952074"/>
              <a:ext cx="352572" cy="349817"/>
            </a:xfrm>
            <a:custGeom>
              <a:avLst/>
              <a:gdLst/>
              <a:ahLst/>
              <a:cxnLst/>
              <a:rect l="l" t="t" r="r" b="b"/>
              <a:pathLst>
                <a:path w="23548" h="23364" extrusionOk="0">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65"/>
            <p:cNvSpPr/>
            <p:nvPr/>
          </p:nvSpPr>
          <p:spPr>
            <a:xfrm>
              <a:off x="903741" y="1952074"/>
              <a:ext cx="258141" cy="227372"/>
            </a:xfrm>
            <a:custGeom>
              <a:avLst/>
              <a:gdLst/>
              <a:ahLst/>
              <a:cxnLst/>
              <a:rect l="l" t="t" r="r" b="b"/>
              <a:pathLst>
                <a:path w="17241" h="15186" extrusionOk="0">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65"/>
            <p:cNvSpPr/>
            <p:nvPr/>
          </p:nvSpPr>
          <p:spPr>
            <a:xfrm>
              <a:off x="989054" y="2039274"/>
              <a:ext cx="178817" cy="175268"/>
            </a:xfrm>
            <a:custGeom>
              <a:avLst/>
              <a:gdLst/>
              <a:ahLst/>
              <a:cxnLst/>
              <a:rect l="l" t="t" r="r" b="b"/>
              <a:pathLst>
                <a:path w="11943" h="11706" extrusionOk="0">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3" name="Google Shape;10333;p65"/>
          <p:cNvGrpSpPr/>
          <p:nvPr/>
        </p:nvGrpSpPr>
        <p:grpSpPr>
          <a:xfrm>
            <a:off x="2253871" y="2893365"/>
            <a:ext cx="203985" cy="355417"/>
            <a:chOff x="2253871" y="2893365"/>
            <a:chExt cx="203985" cy="355417"/>
          </a:xfrm>
        </p:grpSpPr>
        <p:sp>
          <p:nvSpPr>
            <p:cNvPr id="10334" name="Google Shape;10334;p65"/>
            <p:cNvSpPr/>
            <p:nvPr/>
          </p:nvSpPr>
          <p:spPr>
            <a:xfrm>
              <a:off x="2329722" y="3200915"/>
              <a:ext cx="51326" cy="47553"/>
            </a:xfrm>
            <a:custGeom>
              <a:avLst/>
              <a:gdLst/>
              <a:ahLst/>
              <a:cxnLst/>
              <a:rect l="l" t="t" r="r" b="b"/>
              <a:pathLst>
                <a:path w="3428" h="3176" extrusionOk="0">
                  <a:moveTo>
                    <a:pt x="1" y="1"/>
                  </a:moveTo>
                  <a:lnTo>
                    <a:pt x="1" y="2229"/>
                  </a:lnTo>
                  <a:cubicBezTo>
                    <a:pt x="1" y="2755"/>
                    <a:pt x="421" y="3175"/>
                    <a:pt x="968" y="3175"/>
                  </a:cubicBezTo>
                  <a:lnTo>
                    <a:pt x="2482" y="3175"/>
                  </a:lnTo>
                  <a:cubicBezTo>
                    <a:pt x="2986" y="3175"/>
                    <a:pt x="3407" y="2755"/>
                    <a:pt x="3428" y="2250"/>
                  </a:cubicBezTo>
                  <a:lnTo>
                    <a:pt x="3428" y="1"/>
                  </a:ln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65"/>
            <p:cNvSpPr/>
            <p:nvPr/>
          </p:nvSpPr>
          <p:spPr>
            <a:xfrm>
              <a:off x="2342628" y="3200915"/>
              <a:ext cx="38419" cy="47867"/>
            </a:xfrm>
            <a:custGeom>
              <a:avLst/>
              <a:gdLst/>
              <a:ahLst/>
              <a:cxnLst/>
              <a:rect l="l" t="t" r="r" b="b"/>
              <a:pathLst>
                <a:path w="2566" h="3197" extrusionOk="0">
                  <a:moveTo>
                    <a:pt x="863" y="1"/>
                  </a:moveTo>
                  <a:lnTo>
                    <a:pt x="863" y="2250"/>
                  </a:lnTo>
                  <a:cubicBezTo>
                    <a:pt x="842" y="2734"/>
                    <a:pt x="484" y="3133"/>
                    <a:pt x="1" y="3196"/>
                  </a:cubicBezTo>
                  <a:lnTo>
                    <a:pt x="1620" y="3196"/>
                  </a:lnTo>
                  <a:cubicBezTo>
                    <a:pt x="2145" y="3196"/>
                    <a:pt x="2566" y="2755"/>
                    <a:pt x="2566" y="2229"/>
                  </a:cubicBezTo>
                  <a:lnTo>
                    <a:pt x="2566" y="1"/>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65"/>
            <p:cNvSpPr/>
            <p:nvPr/>
          </p:nvSpPr>
          <p:spPr>
            <a:xfrm>
              <a:off x="2253871" y="2893365"/>
              <a:ext cx="203985" cy="326775"/>
            </a:xfrm>
            <a:custGeom>
              <a:avLst/>
              <a:gdLst/>
              <a:ahLst/>
              <a:cxnLst/>
              <a:rect l="l" t="t" r="r" b="b"/>
              <a:pathLst>
                <a:path w="13624" h="21825" extrusionOk="0">
                  <a:moveTo>
                    <a:pt x="5256" y="1"/>
                  </a:moveTo>
                  <a:cubicBezTo>
                    <a:pt x="2355" y="1"/>
                    <a:pt x="0" y="2355"/>
                    <a:pt x="0" y="5257"/>
                  </a:cubicBezTo>
                  <a:lnTo>
                    <a:pt x="0" y="17514"/>
                  </a:lnTo>
                  <a:cubicBezTo>
                    <a:pt x="0" y="19890"/>
                    <a:pt x="1934" y="21824"/>
                    <a:pt x="4310" y="21824"/>
                  </a:cubicBezTo>
                  <a:lnTo>
                    <a:pt x="9314" y="21824"/>
                  </a:lnTo>
                  <a:cubicBezTo>
                    <a:pt x="11690" y="21824"/>
                    <a:pt x="13624" y="19890"/>
                    <a:pt x="13624" y="17514"/>
                  </a:cubicBezTo>
                  <a:lnTo>
                    <a:pt x="13624" y="5257"/>
                  </a:lnTo>
                  <a:cubicBezTo>
                    <a:pt x="13624" y="2355"/>
                    <a:pt x="11269" y="1"/>
                    <a:pt x="8368"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65"/>
            <p:cNvSpPr/>
            <p:nvPr/>
          </p:nvSpPr>
          <p:spPr>
            <a:xfrm>
              <a:off x="2326578" y="2893365"/>
              <a:ext cx="131279" cy="326775"/>
            </a:xfrm>
            <a:custGeom>
              <a:avLst/>
              <a:gdLst/>
              <a:ahLst/>
              <a:cxnLst/>
              <a:rect l="l" t="t" r="r" b="b"/>
              <a:pathLst>
                <a:path w="8768" h="21825" extrusionOk="0">
                  <a:moveTo>
                    <a:pt x="400" y="1"/>
                  </a:moveTo>
                  <a:cubicBezTo>
                    <a:pt x="274" y="1"/>
                    <a:pt x="127" y="1"/>
                    <a:pt x="1" y="22"/>
                  </a:cubicBezTo>
                  <a:cubicBezTo>
                    <a:pt x="2734" y="232"/>
                    <a:pt x="4836" y="2503"/>
                    <a:pt x="4836" y="5257"/>
                  </a:cubicBezTo>
                  <a:lnTo>
                    <a:pt x="4836" y="17514"/>
                  </a:lnTo>
                  <a:cubicBezTo>
                    <a:pt x="4836" y="19890"/>
                    <a:pt x="2923" y="21824"/>
                    <a:pt x="547" y="21824"/>
                  </a:cubicBezTo>
                  <a:lnTo>
                    <a:pt x="4458" y="21824"/>
                  </a:lnTo>
                  <a:cubicBezTo>
                    <a:pt x="6834" y="21824"/>
                    <a:pt x="8768" y="19890"/>
                    <a:pt x="8768" y="17514"/>
                  </a:cubicBezTo>
                  <a:lnTo>
                    <a:pt x="8768" y="5257"/>
                  </a:lnTo>
                  <a:cubicBezTo>
                    <a:pt x="8747" y="2355"/>
                    <a:pt x="6413" y="1"/>
                    <a:pt x="3512" y="1"/>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65"/>
            <p:cNvSpPr/>
            <p:nvPr/>
          </p:nvSpPr>
          <p:spPr>
            <a:xfrm>
              <a:off x="2350504" y="2893365"/>
              <a:ext cx="10720" cy="58093"/>
            </a:xfrm>
            <a:custGeom>
              <a:avLst/>
              <a:gdLst/>
              <a:ahLst/>
              <a:cxnLst/>
              <a:rect l="l" t="t" r="r" b="b"/>
              <a:pathLst>
                <a:path w="716" h="3880" extrusionOk="0">
                  <a:moveTo>
                    <a:pt x="1" y="1"/>
                  </a:moveTo>
                  <a:cubicBezTo>
                    <a:pt x="1" y="22"/>
                    <a:pt x="1" y="22"/>
                    <a:pt x="1" y="43"/>
                  </a:cubicBezTo>
                  <a:lnTo>
                    <a:pt x="1" y="3533"/>
                  </a:lnTo>
                  <a:cubicBezTo>
                    <a:pt x="1" y="3764"/>
                    <a:pt x="179" y="3880"/>
                    <a:pt x="358" y="3880"/>
                  </a:cubicBezTo>
                  <a:cubicBezTo>
                    <a:pt x="537" y="3880"/>
                    <a:pt x="715" y="3764"/>
                    <a:pt x="715" y="3533"/>
                  </a:cubicBezTo>
                  <a:lnTo>
                    <a:pt x="715" y="43"/>
                  </a:lnTo>
                  <a:cubicBezTo>
                    <a:pt x="715" y="22"/>
                    <a:pt x="715" y="1"/>
                    <a:pt x="715" y="1"/>
                  </a:cubicBez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65"/>
            <p:cNvSpPr/>
            <p:nvPr/>
          </p:nvSpPr>
          <p:spPr>
            <a:xfrm>
              <a:off x="2330036" y="2946248"/>
              <a:ext cx="51326" cy="50068"/>
            </a:xfrm>
            <a:custGeom>
              <a:avLst/>
              <a:gdLst/>
              <a:ahLst/>
              <a:cxnLst/>
              <a:rect l="l" t="t" r="r" b="b"/>
              <a:pathLst>
                <a:path w="3428" h="3344" extrusionOk="0">
                  <a:moveTo>
                    <a:pt x="1725" y="1"/>
                  </a:moveTo>
                  <a:cubicBezTo>
                    <a:pt x="779" y="1"/>
                    <a:pt x="1" y="758"/>
                    <a:pt x="1" y="1704"/>
                  </a:cubicBezTo>
                  <a:lnTo>
                    <a:pt x="1" y="2377"/>
                  </a:lnTo>
                  <a:cubicBezTo>
                    <a:pt x="1" y="2902"/>
                    <a:pt x="442" y="3344"/>
                    <a:pt x="968" y="3344"/>
                  </a:cubicBezTo>
                  <a:lnTo>
                    <a:pt x="2482" y="3344"/>
                  </a:lnTo>
                  <a:cubicBezTo>
                    <a:pt x="3007" y="3344"/>
                    <a:pt x="3428" y="2902"/>
                    <a:pt x="3428" y="2377"/>
                  </a:cubicBezTo>
                  <a:lnTo>
                    <a:pt x="3428" y="1704"/>
                  </a:lnTo>
                  <a:cubicBezTo>
                    <a:pt x="3428" y="758"/>
                    <a:pt x="2671" y="1"/>
                    <a:pt x="1725"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65"/>
            <p:cNvSpPr/>
            <p:nvPr/>
          </p:nvSpPr>
          <p:spPr>
            <a:xfrm>
              <a:off x="2342943" y="2946248"/>
              <a:ext cx="38419" cy="49754"/>
            </a:xfrm>
            <a:custGeom>
              <a:avLst/>
              <a:gdLst/>
              <a:ahLst/>
              <a:cxnLst/>
              <a:rect l="l" t="t" r="r" b="b"/>
              <a:pathLst>
                <a:path w="2566" h="3323" extrusionOk="0">
                  <a:moveTo>
                    <a:pt x="863" y="1"/>
                  </a:moveTo>
                  <a:cubicBezTo>
                    <a:pt x="548" y="1"/>
                    <a:pt x="253" y="64"/>
                    <a:pt x="1" y="232"/>
                  </a:cubicBezTo>
                  <a:cubicBezTo>
                    <a:pt x="527" y="526"/>
                    <a:pt x="863" y="1094"/>
                    <a:pt x="863" y="1704"/>
                  </a:cubicBezTo>
                  <a:lnTo>
                    <a:pt x="863" y="2377"/>
                  </a:lnTo>
                  <a:cubicBezTo>
                    <a:pt x="863" y="2860"/>
                    <a:pt x="484" y="3281"/>
                    <a:pt x="1" y="3323"/>
                  </a:cubicBezTo>
                  <a:lnTo>
                    <a:pt x="1620" y="3323"/>
                  </a:lnTo>
                  <a:cubicBezTo>
                    <a:pt x="2145" y="3323"/>
                    <a:pt x="2566" y="2902"/>
                    <a:pt x="2566" y="2377"/>
                  </a:cubicBezTo>
                  <a:lnTo>
                    <a:pt x="2566" y="1704"/>
                  </a:lnTo>
                  <a:cubicBezTo>
                    <a:pt x="2566" y="758"/>
                    <a:pt x="1809" y="1"/>
                    <a:pt x="863"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65"/>
            <p:cNvSpPr/>
            <p:nvPr/>
          </p:nvSpPr>
          <p:spPr>
            <a:xfrm>
              <a:off x="2254186" y="3012037"/>
              <a:ext cx="32116" cy="118073"/>
            </a:xfrm>
            <a:custGeom>
              <a:avLst/>
              <a:gdLst/>
              <a:ahLst/>
              <a:cxnLst/>
              <a:rect l="l" t="t" r="r" b="b"/>
              <a:pathLst>
                <a:path w="2145" h="7886" extrusionOk="0">
                  <a:moveTo>
                    <a:pt x="0" y="1"/>
                  </a:moveTo>
                  <a:lnTo>
                    <a:pt x="0" y="7885"/>
                  </a:lnTo>
                  <a:lnTo>
                    <a:pt x="1177" y="7885"/>
                  </a:lnTo>
                  <a:cubicBezTo>
                    <a:pt x="1724" y="7885"/>
                    <a:pt x="2145" y="7444"/>
                    <a:pt x="2145" y="6918"/>
                  </a:cubicBezTo>
                  <a:lnTo>
                    <a:pt x="2145" y="947"/>
                  </a:lnTo>
                  <a:cubicBezTo>
                    <a:pt x="2145" y="421"/>
                    <a:pt x="1703" y="1"/>
                    <a:pt x="1177"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65"/>
            <p:cNvSpPr/>
            <p:nvPr/>
          </p:nvSpPr>
          <p:spPr>
            <a:xfrm>
              <a:off x="2255758" y="3012037"/>
              <a:ext cx="30544" cy="117759"/>
            </a:xfrm>
            <a:custGeom>
              <a:avLst/>
              <a:gdLst/>
              <a:ahLst/>
              <a:cxnLst/>
              <a:rect l="l" t="t" r="r" b="b"/>
              <a:pathLst>
                <a:path w="2040" h="7865" extrusionOk="0">
                  <a:moveTo>
                    <a:pt x="0" y="1"/>
                  </a:moveTo>
                  <a:cubicBezTo>
                    <a:pt x="526" y="1"/>
                    <a:pt x="967" y="421"/>
                    <a:pt x="967" y="947"/>
                  </a:cubicBezTo>
                  <a:lnTo>
                    <a:pt x="967" y="6918"/>
                  </a:lnTo>
                  <a:cubicBezTo>
                    <a:pt x="967" y="7444"/>
                    <a:pt x="526" y="7864"/>
                    <a:pt x="0" y="7864"/>
                  </a:cubicBezTo>
                  <a:lnTo>
                    <a:pt x="1072" y="7864"/>
                  </a:lnTo>
                  <a:cubicBezTo>
                    <a:pt x="1598" y="7864"/>
                    <a:pt x="2040" y="7444"/>
                    <a:pt x="2040" y="6918"/>
                  </a:cubicBezTo>
                  <a:lnTo>
                    <a:pt x="2040" y="947"/>
                  </a:lnTo>
                  <a:cubicBezTo>
                    <a:pt x="2040" y="421"/>
                    <a:pt x="1598" y="1"/>
                    <a:pt x="1072" y="1"/>
                  </a:cubicBez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65"/>
            <p:cNvSpPr/>
            <p:nvPr/>
          </p:nvSpPr>
          <p:spPr>
            <a:xfrm>
              <a:off x="2425426" y="3012037"/>
              <a:ext cx="32430" cy="118073"/>
            </a:xfrm>
            <a:custGeom>
              <a:avLst/>
              <a:gdLst/>
              <a:ahLst/>
              <a:cxnLst/>
              <a:rect l="l" t="t" r="r" b="b"/>
              <a:pathLst>
                <a:path w="2166" h="7886" extrusionOk="0">
                  <a:moveTo>
                    <a:pt x="931" y="0"/>
                  </a:moveTo>
                  <a:cubicBezTo>
                    <a:pt x="422" y="0"/>
                    <a:pt x="1" y="434"/>
                    <a:pt x="21" y="947"/>
                  </a:cubicBezTo>
                  <a:lnTo>
                    <a:pt x="21" y="6918"/>
                  </a:lnTo>
                  <a:cubicBezTo>
                    <a:pt x="21" y="7444"/>
                    <a:pt x="442" y="7885"/>
                    <a:pt x="967" y="7885"/>
                  </a:cubicBezTo>
                  <a:lnTo>
                    <a:pt x="2166" y="7885"/>
                  </a:lnTo>
                  <a:lnTo>
                    <a:pt x="2166" y="1"/>
                  </a:lnTo>
                  <a:lnTo>
                    <a:pt x="967" y="1"/>
                  </a:lnTo>
                  <a:cubicBezTo>
                    <a:pt x="955" y="0"/>
                    <a:pt x="943" y="0"/>
                    <a:pt x="931"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65"/>
            <p:cNvSpPr/>
            <p:nvPr/>
          </p:nvSpPr>
          <p:spPr>
            <a:xfrm>
              <a:off x="2441791" y="3012037"/>
              <a:ext cx="16065" cy="118073"/>
            </a:xfrm>
            <a:custGeom>
              <a:avLst/>
              <a:gdLst/>
              <a:ahLst/>
              <a:cxnLst/>
              <a:rect l="l" t="t" r="r" b="b"/>
              <a:pathLst>
                <a:path w="1073" h="7886" extrusionOk="0">
                  <a:moveTo>
                    <a:pt x="1" y="1"/>
                  </a:moveTo>
                  <a:lnTo>
                    <a:pt x="1" y="7885"/>
                  </a:lnTo>
                  <a:lnTo>
                    <a:pt x="1073" y="7885"/>
                  </a:lnTo>
                  <a:lnTo>
                    <a:pt x="1073" y="1"/>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5" name="Google Shape;10345;p65"/>
          <p:cNvGrpSpPr/>
          <p:nvPr/>
        </p:nvGrpSpPr>
        <p:grpSpPr>
          <a:xfrm>
            <a:off x="2191541" y="2408601"/>
            <a:ext cx="308823" cy="342571"/>
            <a:chOff x="2191541" y="2408601"/>
            <a:chExt cx="308823" cy="342571"/>
          </a:xfrm>
        </p:grpSpPr>
        <p:sp>
          <p:nvSpPr>
            <p:cNvPr id="10346" name="Google Shape;10346;p65"/>
            <p:cNvSpPr/>
            <p:nvPr/>
          </p:nvSpPr>
          <p:spPr>
            <a:xfrm>
              <a:off x="2222384" y="2722754"/>
              <a:ext cx="22054" cy="28418"/>
            </a:xfrm>
            <a:custGeom>
              <a:avLst/>
              <a:gdLst/>
              <a:ahLst/>
              <a:cxnLst/>
              <a:rect l="l" t="t" r="r" b="b"/>
              <a:pathLst>
                <a:path w="1473" h="1898" extrusionOk="0">
                  <a:moveTo>
                    <a:pt x="43" y="1"/>
                  </a:moveTo>
                  <a:lnTo>
                    <a:pt x="1" y="1640"/>
                  </a:lnTo>
                  <a:cubicBezTo>
                    <a:pt x="1" y="1798"/>
                    <a:pt x="128" y="1898"/>
                    <a:pt x="256" y="1898"/>
                  </a:cubicBezTo>
                  <a:cubicBezTo>
                    <a:pt x="315" y="1898"/>
                    <a:pt x="374" y="1876"/>
                    <a:pt x="421" y="1830"/>
                  </a:cubicBezTo>
                  <a:lnTo>
                    <a:pt x="1472" y="631"/>
                  </a:lnTo>
                  <a:lnTo>
                    <a:pt x="43"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65"/>
            <p:cNvSpPr/>
            <p:nvPr/>
          </p:nvSpPr>
          <p:spPr>
            <a:xfrm>
              <a:off x="2447451" y="2724640"/>
              <a:ext cx="22054" cy="26456"/>
            </a:xfrm>
            <a:custGeom>
              <a:avLst/>
              <a:gdLst/>
              <a:ahLst/>
              <a:cxnLst/>
              <a:rect l="l" t="t" r="r" b="b"/>
              <a:pathLst>
                <a:path w="1473" h="1767" extrusionOk="0">
                  <a:moveTo>
                    <a:pt x="1410" y="1"/>
                  </a:moveTo>
                  <a:lnTo>
                    <a:pt x="1" y="526"/>
                  </a:lnTo>
                  <a:lnTo>
                    <a:pt x="1031" y="1683"/>
                  </a:lnTo>
                  <a:cubicBezTo>
                    <a:pt x="1082" y="1741"/>
                    <a:pt x="1147" y="1766"/>
                    <a:pt x="1213" y="1766"/>
                  </a:cubicBezTo>
                  <a:cubicBezTo>
                    <a:pt x="1337" y="1766"/>
                    <a:pt x="1459" y="1673"/>
                    <a:pt x="1473" y="1535"/>
                  </a:cubicBezTo>
                  <a:lnTo>
                    <a:pt x="1410"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65"/>
            <p:cNvSpPr/>
            <p:nvPr/>
          </p:nvSpPr>
          <p:spPr>
            <a:xfrm>
              <a:off x="2191541" y="2611313"/>
              <a:ext cx="308823" cy="16709"/>
            </a:xfrm>
            <a:custGeom>
              <a:avLst/>
              <a:gdLst/>
              <a:ahLst/>
              <a:cxnLst/>
              <a:rect l="l" t="t" r="r" b="b"/>
              <a:pathLst>
                <a:path w="20626" h="1116" extrusionOk="0">
                  <a:moveTo>
                    <a:pt x="526" y="1"/>
                  </a:moveTo>
                  <a:cubicBezTo>
                    <a:pt x="231" y="1"/>
                    <a:pt x="0" y="253"/>
                    <a:pt x="0" y="527"/>
                  </a:cubicBezTo>
                  <a:lnTo>
                    <a:pt x="0" y="590"/>
                  </a:lnTo>
                  <a:cubicBezTo>
                    <a:pt x="0" y="884"/>
                    <a:pt x="231" y="1115"/>
                    <a:pt x="526" y="1115"/>
                  </a:cubicBezTo>
                  <a:lnTo>
                    <a:pt x="20099" y="1115"/>
                  </a:lnTo>
                  <a:cubicBezTo>
                    <a:pt x="20394" y="1115"/>
                    <a:pt x="20625" y="884"/>
                    <a:pt x="20625" y="590"/>
                  </a:cubicBezTo>
                  <a:lnTo>
                    <a:pt x="20625" y="527"/>
                  </a:lnTo>
                  <a:cubicBezTo>
                    <a:pt x="20625" y="253"/>
                    <a:pt x="20394" y="1"/>
                    <a:pt x="20099" y="1"/>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65"/>
            <p:cNvSpPr/>
            <p:nvPr/>
          </p:nvSpPr>
          <p:spPr>
            <a:xfrm>
              <a:off x="2211993" y="2470287"/>
              <a:ext cx="140412" cy="263052"/>
            </a:xfrm>
            <a:custGeom>
              <a:avLst/>
              <a:gdLst/>
              <a:ahLst/>
              <a:cxnLst/>
              <a:rect l="l" t="t" r="r" b="b"/>
              <a:pathLst>
                <a:path w="9378" h="17569" extrusionOk="0">
                  <a:moveTo>
                    <a:pt x="6750" y="1"/>
                  </a:moveTo>
                  <a:lnTo>
                    <a:pt x="1304" y="10597"/>
                  </a:lnTo>
                  <a:cubicBezTo>
                    <a:pt x="358" y="12426"/>
                    <a:pt x="1" y="14487"/>
                    <a:pt x="274" y="16505"/>
                  </a:cubicBezTo>
                  <a:cubicBezTo>
                    <a:pt x="295" y="16736"/>
                    <a:pt x="442" y="16926"/>
                    <a:pt x="653" y="17010"/>
                  </a:cubicBezTo>
                  <a:lnTo>
                    <a:pt x="1935" y="17535"/>
                  </a:lnTo>
                  <a:cubicBezTo>
                    <a:pt x="2007" y="17558"/>
                    <a:pt x="2080" y="17569"/>
                    <a:pt x="2151" y="17569"/>
                  </a:cubicBezTo>
                  <a:cubicBezTo>
                    <a:pt x="2414" y="17569"/>
                    <a:pt x="2656" y="17421"/>
                    <a:pt x="2755" y="17157"/>
                  </a:cubicBezTo>
                  <a:lnTo>
                    <a:pt x="9378" y="1052"/>
                  </a:lnTo>
                  <a:lnTo>
                    <a:pt x="67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65"/>
            <p:cNvSpPr/>
            <p:nvPr/>
          </p:nvSpPr>
          <p:spPr>
            <a:xfrm>
              <a:off x="2233718" y="2470287"/>
              <a:ext cx="118687" cy="262917"/>
            </a:xfrm>
            <a:custGeom>
              <a:avLst/>
              <a:gdLst/>
              <a:ahLst/>
              <a:cxnLst/>
              <a:rect l="l" t="t" r="r" b="b"/>
              <a:pathLst>
                <a:path w="7927" h="17560" extrusionOk="0">
                  <a:moveTo>
                    <a:pt x="5299" y="1"/>
                  </a:moveTo>
                  <a:lnTo>
                    <a:pt x="4205" y="2124"/>
                  </a:lnTo>
                  <a:cubicBezTo>
                    <a:pt x="4353" y="2419"/>
                    <a:pt x="4563" y="2692"/>
                    <a:pt x="4794" y="2923"/>
                  </a:cubicBezTo>
                  <a:cubicBezTo>
                    <a:pt x="5278" y="3428"/>
                    <a:pt x="5425" y="4185"/>
                    <a:pt x="5151" y="4837"/>
                  </a:cubicBezTo>
                  <a:lnTo>
                    <a:pt x="85" y="17178"/>
                  </a:lnTo>
                  <a:cubicBezTo>
                    <a:pt x="64" y="17220"/>
                    <a:pt x="43" y="17283"/>
                    <a:pt x="0" y="17325"/>
                  </a:cubicBezTo>
                  <a:lnTo>
                    <a:pt x="484" y="17514"/>
                  </a:lnTo>
                  <a:cubicBezTo>
                    <a:pt x="565" y="17545"/>
                    <a:pt x="648" y="17559"/>
                    <a:pt x="728" y="17559"/>
                  </a:cubicBezTo>
                  <a:cubicBezTo>
                    <a:pt x="980" y="17559"/>
                    <a:pt x="1208" y="17417"/>
                    <a:pt x="1304" y="17178"/>
                  </a:cubicBezTo>
                  <a:lnTo>
                    <a:pt x="7927" y="1052"/>
                  </a:lnTo>
                  <a:lnTo>
                    <a:pt x="5299"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65"/>
            <p:cNvSpPr/>
            <p:nvPr/>
          </p:nvSpPr>
          <p:spPr>
            <a:xfrm>
              <a:off x="2339484" y="2470287"/>
              <a:ext cx="140098" cy="263052"/>
            </a:xfrm>
            <a:custGeom>
              <a:avLst/>
              <a:gdLst/>
              <a:ahLst/>
              <a:cxnLst/>
              <a:rect l="l" t="t" r="r" b="b"/>
              <a:pathLst>
                <a:path w="9357" h="17569" extrusionOk="0">
                  <a:moveTo>
                    <a:pt x="2629" y="1"/>
                  </a:moveTo>
                  <a:lnTo>
                    <a:pt x="1" y="1052"/>
                  </a:lnTo>
                  <a:lnTo>
                    <a:pt x="6623" y="17157"/>
                  </a:lnTo>
                  <a:cubicBezTo>
                    <a:pt x="6722" y="17421"/>
                    <a:pt x="6964" y="17569"/>
                    <a:pt x="7217" y="17569"/>
                  </a:cubicBezTo>
                  <a:cubicBezTo>
                    <a:pt x="7285" y="17569"/>
                    <a:pt x="7355" y="17558"/>
                    <a:pt x="7422" y="17535"/>
                  </a:cubicBezTo>
                  <a:lnTo>
                    <a:pt x="8726" y="17010"/>
                  </a:lnTo>
                  <a:cubicBezTo>
                    <a:pt x="8915" y="16926"/>
                    <a:pt x="9083" y="16736"/>
                    <a:pt x="9104" y="16505"/>
                  </a:cubicBezTo>
                  <a:cubicBezTo>
                    <a:pt x="9356" y="14487"/>
                    <a:pt x="8999" y="12426"/>
                    <a:pt x="8074" y="10597"/>
                  </a:cubicBezTo>
                  <a:lnTo>
                    <a:pt x="262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65"/>
            <p:cNvSpPr/>
            <p:nvPr/>
          </p:nvSpPr>
          <p:spPr>
            <a:xfrm>
              <a:off x="2339484" y="2470287"/>
              <a:ext cx="140412" cy="257512"/>
            </a:xfrm>
            <a:custGeom>
              <a:avLst/>
              <a:gdLst/>
              <a:ahLst/>
              <a:cxnLst/>
              <a:rect l="l" t="t" r="r" b="b"/>
              <a:pathLst>
                <a:path w="9378" h="17199" extrusionOk="0">
                  <a:moveTo>
                    <a:pt x="2629" y="1"/>
                  </a:moveTo>
                  <a:lnTo>
                    <a:pt x="1" y="1052"/>
                  </a:lnTo>
                  <a:lnTo>
                    <a:pt x="190" y="1536"/>
                  </a:lnTo>
                  <a:lnTo>
                    <a:pt x="1199" y="3996"/>
                  </a:lnTo>
                  <a:cubicBezTo>
                    <a:pt x="1367" y="3954"/>
                    <a:pt x="1556" y="3912"/>
                    <a:pt x="1704" y="3848"/>
                  </a:cubicBezTo>
                  <a:cubicBezTo>
                    <a:pt x="1874" y="3790"/>
                    <a:pt x="2048" y="3762"/>
                    <a:pt x="2220" y="3762"/>
                  </a:cubicBezTo>
                  <a:cubicBezTo>
                    <a:pt x="2793" y="3762"/>
                    <a:pt x="3337" y="4072"/>
                    <a:pt x="3596" y="4605"/>
                  </a:cubicBezTo>
                  <a:lnTo>
                    <a:pt x="7149" y="11543"/>
                  </a:lnTo>
                  <a:cubicBezTo>
                    <a:pt x="8053" y="13288"/>
                    <a:pt x="8410" y="15265"/>
                    <a:pt x="8200" y="17199"/>
                  </a:cubicBezTo>
                  <a:lnTo>
                    <a:pt x="8789" y="16968"/>
                  </a:lnTo>
                  <a:cubicBezTo>
                    <a:pt x="8978" y="16905"/>
                    <a:pt x="9104" y="16715"/>
                    <a:pt x="9104" y="16505"/>
                  </a:cubicBezTo>
                  <a:cubicBezTo>
                    <a:pt x="9377" y="14487"/>
                    <a:pt x="8999" y="12426"/>
                    <a:pt x="8074" y="10618"/>
                  </a:cubicBezTo>
                  <a:lnTo>
                    <a:pt x="3722" y="2124"/>
                  </a:lnTo>
                  <a:lnTo>
                    <a:pt x="2629" y="1"/>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65"/>
            <p:cNvSpPr/>
            <p:nvPr/>
          </p:nvSpPr>
          <p:spPr>
            <a:xfrm>
              <a:off x="2328150" y="2408601"/>
              <a:ext cx="35275" cy="32116"/>
            </a:xfrm>
            <a:custGeom>
              <a:avLst/>
              <a:gdLst/>
              <a:ahLst/>
              <a:cxnLst/>
              <a:rect l="l" t="t" r="r" b="b"/>
              <a:pathLst>
                <a:path w="2356" h="2145" extrusionOk="0">
                  <a:moveTo>
                    <a:pt x="653" y="0"/>
                  </a:moveTo>
                  <a:cubicBezTo>
                    <a:pt x="295" y="0"/>
                    <a:pt x="1" y="295"/>
                    <a:pt x="22" y="652"/>
                  </a:cubicBezTo>
                  <a:lnTo>
                    <a:pt x="22" y="2145"/>
                  </a:lnTo>
                  <a:lnTo>
                    <a:pt x="2355" y="2145"/>
                  </a:lnTo>
                  <a:lnTo>
                    <a:pt x="2355" y="631"/>
                  </a:lnTo>
                  <a:cubicBezTo>
                    <a:pt x="2355" y="295"/>
                    <a:pt x="2082" y="0"/>
                    <a:pt x="1725"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65"/>
            <p:cNvSpPr/>
            <p:nvPr/>
          </p:nvSpPr>
          <p:spPr>
            <a:xfrm>
              <a:off x="2291632" y="2434728"/>
              <a:ext cx="94776" cy="80911"/>
            </a:xfrm>
            <a:custGeom>
              <a:avLst/>
              <a:gdLst/>
              <a:ahLst/>
              <a:cxnLst/>
              <a:rect l="l" t="t" r="r" b="b"/>
              <a:pathLst>
                <a:path w="6330" h="5404" extrusionOk="0">
                  <a:moveTo>
                    <a:pt x="3617" y="0"/>
                  </a:moveTo>
                  <a:cubicBezTo>
                    <a:pt x="1220" y="0"/>
                    <a:pt x="1" y="2902"/>
                    <a:pt x="1704" y="4605"/>
                  </a:cubicBezTo>
                  <a:cubicBezTo>
                    <a:pt x="2255" y="5156"/>
                    <a:pt x="2935" y="5403"/>
                    <a:pt x="3602" y="5403"/>
                  </a:cubicBezTo>
                  <a:cubicBezTo>
                    <a:pt x="4993" y="5403"/>
                    <a:pt x="6329" y="4326"/>
                    <a:pt x="6329" y="2691"/>
                  </a:cubicBezTo>
                  <a:cubicBezTo>
                    <a:pt x="6329" y="1199"/>
                    <a:pt x="5110" y="0"/>
                    <a:pt x="3617"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65"/>
            <p:cNvSpPr/>
            <p:nvPr/>
          </p:nvSpPr>
          <p:spPr>
            <a:xfrm>
              <a:off x="2336025" y="2434728"/>
              <a:ext cx="53212" cy="80911"/>
            </a:xfrm>
            <a:custGeom>
              <a:avLst/>
              <a:gdLst/>
              <a:ahLst/>
              <a:cxnLst/>
              <a:rect l="l" t="t" r="r" b="b"/>
              <a:pathLst>
                <a:path w="3554" h="5404" extrusionOk="0">
                  <a:moveTo>
                    <a:pt x="652" y="0"/>
                  </a:moveTo>
                  <a:cubicBezTo>
                    <a:pt x="421" y="0"/>
                    <a:pt x="211" y="21"/>
                    <a:pt x="0" y="84"/>
                  </a:cubicBezTo>
                  <a:cubicBezTo>
                    <a:pt x="2713" y="757"/>
                    <a:pt x="2713" y="4626"/>
                    <a:pt x="0" y="5319"/>
                  </a:cubicBezTo>
                  <a:cubicBezTo>
                    <a:pt x="224" y="5376"/>
                    <a:pt x="448" y="5403"/>
                    <a:pt x="668" y="5403"/>
                  </a:cubicBezTo>
                  <a:cubicBezTo>
                    <a:pt x="1997" y="5403"/>
                    <a:pt x="3181" y="4417"/>
                    <a:pt x="3343" y="3028"/>
                  </a:cubicBezTo>
                  <a:cubicBezTo>
                    <a:pt x="3553" y="1409"/>
                    <a:pt x="2271" y="0"/>
                    <a:pt x="652"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65"/>
            <p:cNvSpPr/>
            <p:nvPr/>
          </p:nvSpPr>
          <p:spPr>
            <a:xfrm>
              <a:off x="2324691" y="2459283"/>
              <a:ext cx="36847" cy="31637"/>
            </a:xfrm>
            <a:custGeom>
              <a:avLst/>
              <a:gdLst/>
              <a:ahLst/>
              <a:cxnLst/>
              <a:rect l="l" t="t" r="r" b="b"/>
              <a:pathLst>
                <a:path w="2461" h="2113" extrusionOk="0">
                  <a:moveTo>
                    <a:pt x="1409" y="0"/>
                  </a:moveTo>
                  <a:cubicBezTo>
                    <a:pt x="463" y="0"/>
                    <a:pt x="1" y="1135"/>
                    <a:pt x="673" y="1808"/>
                  </a:cubicBezTo>
                  <a:cubicBezTo>
                    <a:pt x="883" y="2018"/>
                    <a:pt x="1143" y="2112"/>
                    <a:pt x="1399" y="2112"/>
                  </a:cubicBezTo>
                  <a:cubicBezTo>
                    <a:pt x="1938" y="2112"/>
                    <a:pt x="2460" y="1693"/>
                    <a:pt x="2460" y="1051"/>
                  </a:cubicBezTo>
                  <a:cubicBezTo>
                    <a:pt x="2460" y="484"/>
                    <a:pt x="1998" y="0"/>
                    <a:pt x="1409"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65"/>
            <p:cNvSpPr/>
            <p:nvPr/>
          </p:nvSpPr>
          <p:spPr>
            <a:xfrm>
              <a:off x="2328464" y="2591804"/>
              <a:ext cx="34961" cy="56042"/>
            </a:xfrm>
            <a:custGeom>
              <a:avLst/>
              <a:gdLst/>
              <a:ahLst/>
              <a:cxnLst/>
              <a:rect l="l" t="t" r="r" b="b"/>
              <a:pathLst>
                <a:path w="2335" h="3743" extrusionOk="0">
                  <a:moveTo>
                    <a:pt x="947" y="0"/>
                  </a:moveTo>
                  <a:cubicBezTo>
                    <a:pt x="421" y="0"/>
                    <a:pt x="1" y="421"/>
                    <a:pt x="1" y="947"/>
                  </a:cubicBezTo>
                  <a:lnTo>
                    <a:pt x="1" y="2797"/>
                  </a:lnTo>
                  <a:cubicBezTo>
                    <a:pt x="1" y="3322"/>
                    <a:pt x="421" y="3743"/>
                    <a:pt x="947" y="3743"/>
                  </a:cubicBezTo>
                  <a:lnTo>
                    <a:pt x="1388" y="3743"/>
                  </a:lnTo>
                  <a:cubicBezTo>
                    <a:pt x="1914" y="3743"/>
                    <a:pt x="2334" y="3322"/>
                    <a:pt x="2334" y="2797"/>
                  </a:cubicBezTo>
                  <a:lnTo>
                    <a:pt x="2334" y="947"/>
                  </a:lnTo>
                  <a:cubicBezTo>
                    <a:pt x="2334" y="421"/>
                    <a:pt x="1914" y="0"/>
                    <a:pt x="1388"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65"/>
            <p:cNvSpPr/>
            <p:nvPr/>
          </p:nvSpPr>
          <p:spPr>
            <a:xfrm>
              <a:off x="2339484" y="2591804"/>
              <a:ext cx="23941" cy="56042"/>
            </a:xfrm>
            <a:custGeom>
              <a:avLst/>
              <a:gdLst/>
              <a:ahLst/>
              <a:cxnLst/>
              <a:rect l="l" t="t" r="r" b="b"/>
              <a:pathLst>
                <a:path w="1599" h="3743" extrusionOk="0">
                  <a:moveTo>
                    <a:pt x="211" y="0"/>
                  </a:moveTo>
                  <a:cubicBezTo>
                    <a:pt x="148" y="0"/>
                    <a:pt x="64" y="0"/>
                    <a:pt x="1" y="21"/>
                  </a:cubicBezTo>
                  <a:cubicBezTo>
                    <a:pt x="337" y="211"/>
                    <a:pt x="547" y="568"/>
                    <a:pt x="547" y="947"/>
                  </a:cubicBezTo>
                  <a:lnTo>
                    <a:pt x="547" y="2797"/>
                  </a:lnTo>
                  <a:cubicBezTo>
                    <a:pt x="547" y="3175"/>
                    <a:pt x="337" y="3533"/>
                    <a:pt x="1" y="3722"/>
                  </a:cubicBezTo>
                  <a:cubicBezTo>
                    <a:pt x="64" y="3743"/>
                    <a:pt x="148" y="3743"/>
                    <a:pt x="211" y="3743"/>
                  </a:cubicBezTo>
                  <a:lnTo>
                    <a:pt x="652" y="3743"/>
                  </a:lnTo>
                  <a:cubicBezTo>
                    <a:pt x="1178" y="3743"/>
                    <a:pt x="1598" y="3322"/>
                    <a:pt x="1598" y="2776"/>
                  </a:cubicBezTo>
                  <a:lnTo>
                    <a:pt x="1598" y="947"/>
                  </a:lnTo>
                  <a:cubicBezTo>
                    <a:pt x="1598" y="421"/>
                    <a:pt x="1157" y="0"/>
                    <a:pt x="652"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9" name="Google Shape;10359;p65"/>
          <p:cNvGrpSpPr/>
          <p:nvPr/>
        </p:nvGrpSpPr>
        <p:grpSpPr>
          <a:xfrm>
            <a:off x="847400" y="1503588"/>
            <a:ext cx="342496" cy="341553"/>
            <a:chOff x="847400" y="1503588"/>
            <a:chExt cx="342496" cy="341553"/>
          </a:xfrm>
        </p:grpSpPr>
        <p:sp>
          <p:nvSpPr>
            <p:cNvPr id="10360" name="Google Shape;10360;p65"/>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1" name="Google Shape;10361;p65"/>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2" name="Google Shape;10362;p65"/>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3" name="Google Shape;10363;p65"/>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4" name="Google Shape;10364;p65"/>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5" name="Google Shape;10365;p65"/>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6" name="Google Shape;10366;p65"/>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7" name="Google Shape;10367;p65"/>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8" name="Google Shape;10368;p65"/>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69" name="Google Shape;10369;p65"/>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0" name="Google Shape;10370;p65"/>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1" name="Google Shape;10371;p65"/>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2" name="Google Shape;10372;p65"/>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3" name="Google Shape;10373;p65"/>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4" name="Google Shape;10374;p65"/>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5" name="Google Shape;10375;p65"/>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6" name="Google Shape;10376;p65"/>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7" name="Google Shape;10377;p65"/>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8" name="Google Shape;10378;p65"/>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379" name="Google Shape;10379;p65"/>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0380" name="Google Shape;10380;p65"/>
          <p:cNvGrpSpPr/>
          <p:nvPr/>
        </p:nvGrpSpPr>
        <p:grpSpPr>
          <a:xfrm>
            <a:off x="1329963" y="2899669"/>
            <a:ext cx="280495" cy="361077"/>
            <a:chOff x="1329963" y="2899669"/>
            <a:chExt cx="280495" cy="361077"/>
          </a:xfrm>
        </p:grpSpPr>
        <p:sp>
          <p:nvSpPr>
            <p:cNvPr id="10381" name="Google Shape;10381;p65"/>
            <p:cNvSpPr/>
            <p:nvPr/>
          </p:nvSpPr>
          <p:spPr>
            <a:xfrm>
              <a:off x="1329963" y="2899669"/>
              <a:ext cx="280495" cy="361077"/>
            </a:xfrm>
            <a:custGeom>
              <a:avLst/>
              <a:gdLst/>
              <a:ahLst/>
              <a:cxnLst/>
              <a:rect l="l" t="t" r="r" b="b"/>
              <a:pathLst>
                <a:path w="18734" h="24116" extrusionOk="0">
                  <a:moveTo>
                    <a:pt x="1641" y="0"/>
                  </a:moveTo>
                  <a:cubicBezTo>
                    <a:pt x="737" y="0"/>
                    <a:pt x="1" y="736"/>
                    <a:pt x="1" y="1640"/>
                  </a:cubicBezTo>
                  <a:lnTo>
                    <a:pt x="1" y="5361"/>
                  </a:lnTo>
                  <a:cubicBezTo>
                    <a:pt x="1" y="6055"/>
                    <a:pt x="337" y="6707"/>
                    <a:pt x="905" y="7128"/>
                  </a:cubicBezTo>
                  <a:cubicBezTo>
                    <a:pt x="1956" y="7884"/>
                    <a:pt x="2713" y="9945"/>
                    <a:pt x="2713" y="12363"/>
                  </a:cubicBezTo>
                  <a:cubicBezTo>
                    <a:pt x="2713" y="14780"/>
                    <a:pt x="1956" y="16820"/>
                    <a:pt x="905" y="17598"/>
                  </a:cubicBezTo>
                  <a:cubicBezTo>
                    <a:pt x="337" y="17997"/>
                    <a:pt x="1" y="18649"/>
                    <a:pt x="1" y="19343"/>
                  </a:cubicBezTo>
                  <a:lnTo>
                    <a:pt x="1" y="22475"/>
                  </a:lnTo>
                  <a:cubicBezTo>
                    <a:pt x="1" y="23379"/>
                    <a:pt x="737" y="24115"/>
                    <a:pt x="1641" y="24115"/>
                  </a:cubicBezTo>
                  <a:lnTo>
                    <a:pt x="17093" y="24115"/>
                  </a:lnTo>
                  <a:cubicBezTo>
                    <a:pt x="17997" y="24115"/>
                    <a:pt x="18733" y="23379"/>
                    <a:pt x="18733" y="22475"/>
                  </a:cubicBezTo>
                  <a:lnTo>
                    <a:pt x="18733" y="19343"/>
                  </a:lnTo>
                  <a:cubicBezTo>
                    <a:pt x="18733" y="18649"/>
                    <a:pt x="18397" y="17997"/>
                    <a:pt x="17829" y="17598"/>
                  </a:cubicBezTo>
                  <a:cubicBezTo>
                    <a:pt x="16778" y="16841"/>
                    <a:pt x="16021" y="14780"/>
                    <a:pt x="16021" y="12363"/>
                  </a:cubicBezTo>
                  <a:cubicBezTo>
                    <a:pt x="16021" y="9945"/>
                    <a:pt x="16778" y="7884"/>
                    <a:pt x="17829" y="7128"/>
                  </a:cubicBezTo>
                  <a:cubicBezTo>
                    <a:pt x="18397" y="6707"/>
                    <a:pt x="18733" y="6055"/>
                    <a:pt x="18733" y="5361"/>
                  </a:cubicBezTo>
                  <a:lnTo>
                    <a:pt x="18733" y="1640"/>
                  </a:lnTo>
                  <a:cubicBezTo>
                    <a:pt x="18733" y="736"/>
                    <a:pt x="17997" y="0"/>
                    <a:pt x="17093"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65"/>
            <p:cNvSpPr/>
            <p:nvPr/>
          </p:nvSpPr>
          <p:spPr>
            <a:xfrm>
              <a:off x="1537722" y="2899669"/>
              <a:ext cx="72736" cy="361077"/>
            </a:xfrm>
            <a:custGeom>
              <a:avLst/>
              <a:gdLst/>
              <a:ahLst/>
              <a:cxnLst/>
              <a:rect l="l" t="t" r="r" b="b"/>
              <a:pathLst>
                <a:path w="4858" h="24116" extrusionOk="0">
                  <a:moveTo>
                    <a:pt x="1094" y="0"/>
                  </a:moveTo>
                  <a:cubicBezTo>
                    <a:pt x="1998" y="0"/>
                    <a:pt x="2713" y="736"/>
                    <a:pt x="2713" y="1640"/>
                  </a:cubicBezTo>
                  <a:lnTo>
                    <a:pt x="2713" y="5361"/>
                  </a:lnTo>
                  <a:cubicBezTo>
                    <a:pt x="2734" y="6055"/>
                    <a:pt x="2397" y="6707"/>
                    <a:pt x="1830" y="7128"/>
                  </a:cubicBezTo>
                  <a:cubicBezTo>
                    <a:pt x="779" y="7884"/>
                    <a:pt x="1" y="9945"/>
                    <a:pt x="1" y="12363"/>
                  </a:cubicBezTo>
                  <a:cubicBezTo>
                    <a:pt x="1" y="14780"/>
                    <a:pt x="758" y="16820"/>
                    <a:pt x="1830" y="17598"/>
                  </a:cubicBezTo>
                  <a:cubicBezTo>
                    <a:pt x="2397" y="17997"/>
                    <a:pt x="2734" y="18649"/>
                    <a:pt x="2713" y="19343"/>
                  </a:cubicBezTo>
                  <a:lnTo>
                    <a:pt x="2713" y="22475"/>
                  </a:lnTo>
                  <a:cubicBezTo>
                    <a:pt x="2713" y="23379"/>
                    <a:pt x="1998" y="24115"/>
                    <a:pt x="1094" y="24115"/>
                  </a:cubicBezTo>
                  <a:lnTo>
                    <a:pt x="3217" y="24115"/>
                  </a:lnTo>
                  <a:cubicBezTo>
                    <a:pt x="4121" y="24115"/>
                    <a:pt x="4857" y="23379"/>
                    <a:pt x="4857" y="22475"/>
                  </a:cubicBezTo>
                  <a:lnTo>
                    <a:pt x="4857" y="19343"/>
                  </a:lnTo>
                  <a:cubicBezTo>
                    <a:pt x="4857" y="18649"/>
                    <a:pt x="4521" y="17997"/>
                    <a:pt x="3953" y="17598"/>
                  </a:cubicBezTo>
                  <a:cubicBezTo>
                    <a:pt x="2902" y="16841"/>
                    <a:pt x="2145" y="14780"/>
                    <a:pt x="2145" y="12363"/>
                  </a:cubicBezTo>
                  <a:cubicBezTo>
                    <a:pt x="2145" y="9945"/>
                    <a:pt x="2902" y="7884"/>
                    <a:pt x="3953" y="7128"/>
                  </a:cubicBezTo>
                  <a:cubicBezTo>
                    <a:pt x="4521" y="6707"/>
                    <a:pt x="4857" y="6055"/>
                    <a:pt x="4857" y="5361"/>
                  </a:cubicBezTo>
                  <a:lnTo>
                    <a:pt x="4857" y="1640"/>
                  </a:lnTo>
                  <a:cubicBezTo>
                    <a:pt x="4857" y="736"/>
                    <a:pt x="4121" y="0"/>
                    <a:pt x="321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65"/>
            <p:cNvSpPr/>
            <p:nvPr/>
          </p:nvSpPr>
          <p:spPr>
            <a:xfrm>
              <a:off x="1402685" y="3004806"/>
              <a:ext cx="135052" cy="255940"/>
            </a:xfrm>
            <a:custGeom>
              <a:avLst/>
              <a:gdLst/>
              <a:ahLst/>
              <a:cxnLst/>
              <a:rect l="l" t="t" r="r" b="b"/>
              <a:pathLst>
                <a:path w="9020" h="17094" extrusionOk="0">
                  <a:moveTo>
                    <a:pt x="4895" y="0"/>
                  </a:moveTo>
                  <a:cubicBezTo>
                    <a:pt x="4883" y="0"/>
                    <a:pt x="4870" y="0"/>
                    <a:pt x="4857" y="0"/>
                  </a:cubicBezTo>
                  <a:lnTo>
                    <a:pt x="1157" y="0"/>
                  </a:lnTo>
                  <a:cubicBezTo>
                    <a:pt x="505" y="0"/>
                    <a:pt x="0" y="505"/>
                    <a:pt x="0" y="1136"/>
                  </a:cubicBezTo>
                  <a:lnTo>
                    <a:pt x="0" y="17093"/>
                  </a:lnTo>
                  <a:lnTo>
                    <a:pt x="9020" y="17093"/>
                  </a:lnTo>
                  <a:lnTo>
                    <a:pt x="9020" y="4163"/>
                  </a:lnTo>
                  <a:cubicBezTo>
                    <a:pt x="9020" y="1863"/>
                    <a:pt x="7190" y="0"/>
                    <a:pt x="4895"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65"/>
            <p:cNvSpPr/>
            <p:nvPr/>
          </p:nvSpPr>
          <p:spPr>
            <a:xfrm>
              <a:off x="1459655" y="3004806"/>
              <a:ext cx="57315" cy="255940"/>
            </a:xfrm>
            <a:custGeom>
              <a:avLst/>
              <a:gdLst/>
              <a:ahLst/>
              <a:cxnLst/>
              <a:rect l="l" t="t" r="r" b="b"/>
              <a:pathLst>
                <a:path w="3828" h="17094" extrusionOk="0">
                  <a:moveTo>
                    <a:pt x="1" y="0"/>
                  </a:moveTo>
                  <a:lnTo>
                    <a:pt x="1" y="17093"/>
                  </a:lnTo>
                  <a:lnTo>
                    <a:pt x="3827" y="17093"/>
                  </a:lnTo>
                  <a:lnTo>
                    <a:pt x="3827" y="736"/>
                  </a:lnTo>
                  <a:cubicBezTo>
                    <a:pt x="3196" y="253"/>
                    <a:pt x="2439" y="0"/>
                    <a:pt x="1662"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65"/>
            <p:cNvSpPr/>
            <p:nvPr/>
          </p:nvSpPr>
          <p:spPr>
            <a:xfrm>
              <a:off x="1480437" y="3004806"/>
              <a:ext cx="57300" cy="255940"/>
            </a:xfrm>
            <a:custGeom>
              <a:avLst/>
              <a:gdLst/>
              <a:ahLst/>
              <a:cxnLst/>
              <a:rect l="l" t="t" r="r" b="b"/>
              <a:pathLst>
                <a:path w="3827" h="17094" extrusionOk="0">
                  <a:moveTo>
                    <a:pt x="312" y="0"/>
                  </a:moveTo>
                  <a:cubicBezTo>
                    <a:pt x="299" y="0"/>
                    <a:pt x="286" y="0"/>
                    <a:pt x="274" y="0"/>
                  </a:cubicBezTo>
                  <a:lnTo>
                    <a:pt x="0" y="0"/>
                  </a:lnTo>
                  <a:lnTo>
                    <a:pt x="0" y="17093"/>
                  </a:lnTo>
                  <a:lnTo>
                    <a:pt x="3827" y="17093"/>
                  </a:lnTo>
                  <a:lnTo>
                    <a:pt x="3827" y="3554"/>
                  </a:lnTo>
                  <a:cubicBezTo>
                    <a:pt x="3827" y="1590"/>
                    <a:pt x="2250" y="0"/>
                    <a:pt x="312"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65"/>
            <p:cNvSpPr/>
            <p:nvPr/>
          </p:nvSpPr>
          <p:spPr>
            <a:xfrm>
              <a:off x="1480437" y="3004806"/>
              <a:ext cx="57300" cy="255940"/>
            </a:xfrm>
            <a:custGeom>
              <a:avLst/>
              <a:gdLst/>
              <a:ahLst/>
              <a:cxnLst/>
              <a:rect l="l" t="t" r="r" b="b"/>
              <a:pathLst>
                <a:path w="3827" h="17094" extrusionOk="0">
                  <a:moveTo>
                    <a:pt x="312" y="0"/>
                  </a:moveTo>
                  <a:cubicBezTo>
                    <a:pt x="299" y="0"/>
                    <a:pt x="286" y="0"/>
                    <a:pt x="274" y="0"/>
                  </a:cubicBezTo>
                  <a:lnTo>
                    <a:pt x="0" y="0"/>
                  </a:lnTo>
                  <a:lnTo>
                    <a:pt x="0" y="21"/>
                  </a:lnTo>
                  <a:cubicBezTo>
                    <a:pt x="1472" y="526"/>
                    <a:pt x="2460" y="1893"/>
                    <a:pt x="2460" y="3448"/>
                  </a:cubicBezTo>
                  <a:lnTo>
                    <a:pt x="2460" y="17093"/>
                  </a:lnTo>
                  <a:lnTo>
                    <a:pt x="3827" y="17093"/>
                  </a:lnTo>
                  <a:lnTo>
                    <a:pt x="3827" y="3554"/>
                  </a:lnTo>
                  <a:cubicBezTo>
                    <a:pt x="3827" y="1590"/>
                    <a:pt x="2250" y="0"/>
                    <a:pt x="312" y="0"/>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65"/>
            <p:cNvSpPr/>
            <p:nvPr/>
          </p:nvSpPr>
          <p:spPr>
            <a:xfrm>
              <a:off x="1425024" y="3119390"/>
              <a:ext cx="31502" cy="26906"/>
            </a:xfrm>
            <a:custGeom>
              <a:avLst/>
              <a:gdLst/>
              <a:ahLst/>
              <a:cxnLst/>
              <a:rect l="l" t="t" r="r" b="b"/>
              <a:pathLst>
                <a:path w="2104" h="1797" extrusionOk="0">
                  <a:moveTo>
                    <a:pt x="1199" y="0"/>
                  </a:moveTo>
                  <a:cubicBezTo>
                    <a:pt x="400" y="0"/>
                    <a:pt x="1" y="967"/>
                    <a:pt x="569" y="1535"/>
                  </a:cubicBezTo>
                  <a:cubicBezTo>
                    <a:pt x="749" y="1716"/>
                    <a:pt x="971" y="1796"/>
                    <a:pt x="1189" y="1796"/>
                  </a:cubicBezTo>
                  <a:cubicBezTo>
                    <a:pt x="1654" y="1796"/>
                    <a:pt x="2103" y="1428"/>
                    <a:pt x="2103" y="883"/>
                  </a:cubicBezTo>
                  <a:cubicBezTo>
                    <a:pt x="2103" y="400"/>
                    <a:pt x="1704" y="0"/>
                    <a:pt x="1199"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8" name="Google Shape;10388;p65"/>
          <p:cNvGrpSpPr/>
          <p:nvPr/>
        </p:nvGrpSpPr>
        <p:grpSpPr>
          <a:xfrm>
            <a:off x="937429" y="3800908"/>
            <a:ext cx="195496" cy="343439"/>
            <a:chOff x="937429" y="3800908"/>
            <a:chExt cx="195496" cy="343439"/>
          </a:xfrm>
        </p:grpSpPr>
        <p:sp>
          <p:nvSpPr>
            <p:cNvPr id="10389" name="Google Shape;10389;p65"/>
            <p:cNvSpPr/>
            <p:nvPr/>
          </p:nvSpPr>
          <p:spPr>
            <a:xfrm>
              <a:off x="1010450" y="3957356"/>
              <a:ext cx="49439" cy="88473"/>
            </a:xfrm>
            <a:custGeom>
              <a:avLst/>
              <a:gdLst/>
              <a:ahLst/>
              <a:cxnLst/>
              <a:rect l="l" t="t" r="r" b="b"/>
              <a:pathLst>
                <a:path w="3302" h="5909" extrusionOk="0">
                  <a:moveTo>
                    <a:pt x="1" y="0"/>
                  </a:moveTo>
                  <a:lnTo>
                    <a:pt x="1" y="5908"/>
                  </a:lnTo>
                  <a:lnTo>
                    <a:pt x="3302" y="5908"/>
                  </a:lnTo>
                  <a:lnTo>
                    <a:pt x="3302"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65"/>
            <p:cNvSpPr/>
            <p:nvPr/>
          </p:nvSpPr>
          <p:spPr>
            <a:xfrm>
              <a:off x="1035005" y="3957356"/>
              <a:ext cx="24570" cy="88473"/>
            </a:xfrm>
            <a:custGeom>
              <a:avLst/>
              <a:gdLst/>
              <a:ahLst/>
              <a:cxnLst/>
              <a:rect l="l" t="t" r="r" b="b"/>
              <a:pathLst>
                <a:path w="1641" h="5909" extrusionOk="0">
                  <a:moveTo>
                    <a:pt x="1" y="0"/>
                  </a:moveTo>
                  <a:lnTo>
                    <a:pt x="1" y="5908"/>
                  </a:lnTo>
                  <a:lnTo>
                    <a:pt x="1641" y="5908"/>
                  </a:lnTo>
                  <a:lnTo>
                    <a:pt x="1641"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65"/>
            <p:cNvSpPr/>
            <p:nvPr/>
          </p:nvSpPr>
          <p:spPr>
            <a:xfrm>
              <a:off x="967015" y="3818845"/>
              <a:ext cx="136325" cy="164653"/>
            </a:xfrm>
            <a:custGeom>
              <a:avLst/>
              <a:gdLst/>
              <a:ahLst/>
              <a:cxnLst/>
              <a:rect l="l" t="t" r="r" b="b"/>
              <a:pathLst>
                <a:path w="9105" h="10997" extrusionOk="0">
                  <a:moveTo>
                    <a:pt x="169" y="0"/>
                  </a:moveTo>
                  <a:cubicBezTo>
                    <a:pt x="64" y="0"/>
                    <a:pt x="1" y="64"/>
                    <a:pt x="1" y="148"/>
                  </a:cubicBezTo>
                  <a:lnTo>
                    <a:pt x="1" y="6455"/>
                  </a:lnTo>
                  <a:cubicBezTo>
                    <a:pt x="1" y="8957"/>
                    <a:pt x="2040" y="10996"/>
                    <a:pt x="4542" y="10996"/>
                  </a:cubicBezTo>
                  <a:cubicBezTo>
                    <a:pt x="7065" y="10996"/>
                    <a:pt x="9104" y="8957"/>
                    <a:pt x="9104" y="6455"/>
                  </a:cubicBezTo>
                  <a:lnTo>
                    <a:pt x="9104" y="148"/>
                  </a:lnTo>
                  <a:cubicBezTo>
                    <a:pt x="9104" y="64"/>
                    <a:pt x="9020" y="0"/>
                    <a:pt x="8936"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65"/>
            <p:cNvSpPr/>
            <p:nvPr/>
          </p:nvSpPr>
          <p:spPr>
            <a:xfrm>
              <a:off x="986225" y="3818845"/>
              <a:ext cx="117115" cy="146925"/>
            </a:xfrm>
            <a:custGeom>
              <a:avLst/>
              <a:gdLst/>
              <a:ahLst/>
              <a:cxnLst/>
              <a:rect l="l" t="t" r="r" b="b"/>
              <a:pathLst>
                <a:path w="7822" h="9813" extrusionOk="0">
                  <a:moveTo>
                    <a:pt x="0" y="0"/>
                  </a:moveTo>
                  <a:lnTo>
                    <a:pt x="0" y="5257"/>
                  </a:lnTo>
                  <a:cubicBezTo>
                    <a:pt x="0" y="7928"/>
                    <a:pt x="2185" y="9813"/>
                    <a:pt x="4553" y="9813"/>
                  </a:cubicBezTo>
                  <a:cubicBezTo>
                    <a:pt x="5353" y="9813"/>
                    <a:pt x="6174" y="9598"/>
                    <a:pt x="6938" y="9125"/>
                  </a:cubicBezTo>
                  <a:cubicBezTo>
                    <a:pt x="7506" y="8347"/>
                    <a:pt x="7821" y="7401"/>
                    <a:pt x="7821" y="6455"/>
                  </a:cubicBezTo>
                  <a:lnTo>
                    <a:pt x="7821" y="148"/>
                  </a:lnTo>
                  <a:cubicBezTo>
                    <a:pt x="7821" y="64"/>
                    <a:pt x="7737" y="0"/>
                    <a:pt x="7653"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65"/>
            <p:cNvSpPr/>
            <p:nvPr/>
          </p:nvSpPr>
          <p:spPr>
            <a:xfrm>
              <a:off x="937429" y="3800908"/>
              <a:ext cx="195496" cy="37776"/>
            </a:xfrm>
            <a:custGeom>
              <a:avLst/>
              <a:gdLst/>
              <a:ahLst/>
              <a:cxnLst/>
              <a:rect l="l" t="t" r="r" b="b"/>
              <a:pathLst>
                <a:path w="13057" h="2523" extrusionOk="0">
                  <a:moveTo>
                    <a:pt x="946" y="0"/>
                  </a:moveTo>
                  <a:cubicBezTo>
                    <a:pt x="421" y="21"/>
                    <a:pt x="0" y="442"/>
                    <a:pt x="0" y="946"/>
                  </a:cubicBezTo>
                  <a:lnTo>
                    <a:pt x="0" y="1577"/>
                  </a:lnTo>
                  <a:cubicBezTo>
                    <a:pt x="0" y="2081"/>
                    <a:pt x="421" y="2502"/>
                    <a:pt x="946" y="2523"/>
                  </a:cubicBezTo>
                  <a:lnTo>
                    <a:pt x="12110" y="2523"/>
                  </a:lnTo>
                  <a:cubicBezTo>
                    <a:pt x="12636" y="2502"/>
                    <a:pt x="13056" y="2081"/>
                    <a:pt x="13056" y="1577"/>
                  </a:cubicBezTo>
                  <a:lnTo>
                    <a:pt x="13056" y="946"/>
                  </a:lnTo>
                  <a:cubicBezTo>
                    <a:pt x="13056" y="442"/>
                    <a:pt x="12636" y="21"/>
                    <a:pt x="12110"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65"/>
            <p:cNvSpPr/>
            <p:nvPr/>
          </p:nvSpPr>
          <p:spPr>
            <a:xfrm>
              <a:off x="961984" y="3800908"/>
              <a:ext cx="170941" cy="37776"/>
            </a:xfrm>
            <a:custGeom>
              <a:avLst/>
              <a:gdLst/>
              <a:ahLst/>
              <a:cxnLst/>
              <a:rect l="l" t="t" r="r" b="b"/>
              <a:pathLst>
                <a:path w="11417" h="2523" extrusionOk="0">
                  <a:moveTo>
                    <a:pt x="946" y="0"/>
                  </a:moveTo>
                  <a:cubicBezTo>
                    <a:pt x="421" y="21"/>
                    <a:pt x="0" y="442"/>
                    <a:pt x="0" y="946"/>
                  </a:cubicBezTo>
                  <a:lnTo>
                    <a:pt x="0" y="1577"/>
                  </a:lnTo>
                  <a:cubicBezTo>
                    <a:pt x="0" y="2081"/>
                    <a:pt x="421" y="2502"/>
                    <a:pt x="946" y="2523"/>
                  </a:cubicBezTo>
                  <a:lnTo>
                    <a:pt x="10470" y="2523"/>
                  </a:lnTo>
                  <a:cubicBezTo>
                    <a:pt x="10996" y="2502"/>
                    <a:pt x="11416" y="2081"/>
                    <a:pt x="11416" y="1577"/>
                  </a:cubicBezTo>
                  <a:lnTo>
                    <a:pt x="11416" y="946"/>
                  </a:lnTo>
                  <a:cubicBezTo>
                    <a:pt x="11416" y="442"/>
                    <a:pt x="10996" y="21"/>
                    <a:pt x="10470"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65"/>
            <p:cNvSpPr/>
            <p:nvPr/>
          </p:nvSpPr>
          <p:spPr>
            <a:xfrm>
              <a:off x="988740" y="3858987"/>
              <a:ext cx="92560" cy="85493"/>
            </a:xfrm>
            <a:custGeom>
              <a:avLst/>
              <a:gdLst/>
              <a:ahLst/>
              <a:cxnLst/>
              <a:rect l="l" t="t" r="r" b="b"/>
              <a:pathLst>
                <a:path w="6182" h="5710" extrusionOk="0">
                  <a:moveTo>
                    <a:pt x="3091" y="0"/>
                  </a:moveTo>
                  <a:cubicBezTo>
                    <a:pt x="2949" y="0"/>
                    <a:pt x="2807" y="74"/>
                    <a:pt x="2733" y="221"/>
                  </a:cubicBezTo>
                  <a:lnTo>
                    <a:pt x="2124" y="1482"/>
                  </a:lnTo>
                  <a:cubicBezTo>
                    <a:pt x="2061" y="1608"/>
                    <a:pt x="1956" y="1671"/>
                    <a:pt x="1829" y="1693"/>
                  </a:cubicBezTo>
                  <a:lnTo>
                    <a:pt x="442" y="1903"/>
                  </a:lnTo>
                  <a:cubicBezTo>
                    <a:pt x="126" y="1945"/>
                    <a:pt x="0" y="2323"/>
                    <a:pt x="232" y="2555"/>
                  </a:cubicBezTo>
                  <a:lnTo>
                    <a:pt x="1241" y="3522"/>
                  </a:lnTo>
                  <a:cubicBezTo>
                    <a:pt x="1346" y="3627"/>
                    <a:pt x="1388" y="3753"/>
                    <a:pt x="1367" y="3879"/>
                  </a:cubicBezTo>
                  <a:lnTo>
                    <a:pt x="1115" y="5246"/>
                  </a:lnTo>
                  <a:cubicBezTo>
                    <a:pt x="1081" y="5498"/>
                    <a:pt x="1289" y="5709"/>
                    <a:pt x="1513" y="5709"/>
                  </a:cubicBezTo>
                  <a:cubicBezTo>
                    <a:pt x="1570" y="5709"/>
                    <a:pt x="1627" y="5696"/>
                    <a:pt x="1682" y="5666"/>
                  </a:cubicBezTo>
                  <a:lnTo>
                    <a:pt x="2923" y="5014"/>
                  </a:lnTo>
                  <a:cubicBezTo>
                    <a:pt x="2986" y="4983"/>
                    <a:pt x="3049" y="4967"/>
                    <a:pt x="3109" y="4967"/>
                  </a:cubicBezTo>
                  <a:cubicBezTo>
                    <a:pt x="3170" y="4967"/>
                    <a:pt x="3228" y="4983"/>
                    <a:pt x="3280" y="5014"/>
                  </a:cubicBezTo>
                  <a:lnTo>
                    <a:pt x="4521" y="5666"/>
                  </a:lnTo>
                  <a:cubicBezTo>
                    <a:pt x="4580" y="5696"/>
                    <a:pt x="4641" y="5709"/>
                    <a:pt x="4700" y="5709"/>
                  </a:cubicBezTo>
                  <a:cubicBezTo>
                    <a:pt x="4934" y="5709"/>
                    <a:pt x="5139" y="5498"/>
                    <a:pt x="5088" y="5246"/>
                  </a:cubicBezTo>
                  <a:lnTo>
                    <a:pt x="4857" y="3879"/>
                  </a:lnTo>
                  <a:cubicBezTo>
                    <a:pt x="4836" y="3753"/>
                    <a:pt x="4878" y="3627"/>
                    <a:pt x="4962" y="3522"/>
                  </a:cubicBezTo>
                  <a:lnTo>
                    <a:pt x="5950" y="2555"/>
                  </a:lnTo>
                  <a:cubicBezTo>
                    <a:pt x="6181" y="2323"/>
                    <a:pt x="6055" y="1945"/>
                    <a:pt x="5740" y="1882"/>
                  </a:cubicBezTo>
                  <a:lnTo>
                    <a:pt x="4352" y="1693"/>
                  </a:lnTo>
                  <a:cubicBezTo>
                    <a:pt x="4226" y="1671"/>
                    <a:pt x="4121" y="1587"/>
                    <a:pt x="4058" y="1482"/>
                  </a:cubicBezTo>
                  <a:lnTo>
                    <a:pt x="3448" y="221"/>
                  </a:lnTo>
                  <a:cubicBezTo>
                    <a:pt x="3375" y="74"/>
                    <a:pt x="3233" y="0"/>
                    <a:pt x="3091"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65"/>
            <p:cNvSpPr/>
            <p:nvPr/>
          </p:nvSpPr>
          <p:spPr>
            <a:xfrm>
              <a:off x="988426" y="4031320"/>
              <a:ext cx="93818" cy="37162"/>
            </a:xfrm>
            <a:custGeom>
              <a:avLst/>
              <a:gdLst/>
              <a:ahLst/>
              <a:cxnLst/>
              <a:rect l="l" t="t" r="r" b="b"/>
              <a:pathLst>
                <a:path w="6266" h="2482" extrusionOk="0">
                  <a:moveTo>
                    <a:pt x="358" y="1"/>
                  </a:moveTo>
                  <a:cubicBezTo>
                    <a:pt x="168" y="1"/>
                    <a:pt x="0" y="169"/>
                    <a:pt x="0" y="379"/>
                  </a:cubicBezTo>
                  <a:lnTo>
                    <a:pt x="0" y="2482"/>
                  </a:lnTo>
                  <a:lnTo>
                    <a:pt x="6266" y="2482"/>
                  </a:lnTo>
                  <a:lnTo>
                    <a:pt x="6266" y="379"/>
                  </a:lnTo>
                  <a:cubicBezTo>
                    <a:pt x="6266" y="169"/>
                    <a:pt x="6097" y="1"/>
                    <a:pt x="5887"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65"/>
            <p:cNvSpPr/>
            <p:nvPr/>
          </p:nvSpPr>
          <p:spPr>
            <a:xfrm>
              <a:off x="967015" y="4057762"/>
              <a:ext cx="136325" cy="38734"/>
            </a:xfrm>
            <a:custGeom>
              <a:avLst/>
              <a:gdLst/>
              <a:ahLst/>
              <a:cxnLst/>
              <a:rect l="l" t="t" r="r" b="b"/>
              <a:pathLst>
                <a:path w="9105" h="2587" extrusionOk="0">
                  <a:moveTo>
                    <a:pt x="484" y="1"/>
                  </a:moveTo>
                  <a:cubicBezTo>
                    <a:pt x="211" y="1"/>
                    <a:pt x="1" y="211"/>
                    <a:pt x="1" y="463"/>
                  </a:cubicBezTo>
                  <a:lnTo>
                    <a:pt x="1" y="2587"/>
                  </a:lnTo>
                  <a:lnTo>
                    <a:pt x="9104" y="2587"/>
                  </a:lnTo>
                  <a:lnTo>
                    <a:pt x="9104" y="463"/>
                  </a:lnTo>
                  <a:cubicBezTo>
                    <a:pt x="9104" y="211"/>
                    <a:pt x="8873" y="1"/>
                    <a:pt x="8621"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65"/>
            <p:cNvSpPr/>
            <p:nvPr/>
          </p:nvSpPr>
          <p:spPr>
            <a:xfrm>
              <a:off x="937429" y="4076971"/>
              <a:ext cx="195496" cy="67376"/>
            </a:xfrm>
            <a:custGeom>
              <a:avLst/>
              <a:gdLst/>
              <a:ahLst/>
              <a:cxnLst/>
              <a:rect l="l" t="t" r="r" b="b"/>
              <a:pathLst>
                <a:path w="13057" h="4500" extrusionOk="0">
                  <a:moveTo>
                    <a:pt x="1073" y="0"/>
                  </a:moveTo>
                  <a:cubicBezTo>
                    <a:pt x="484" y="0"/>
                    <a:pt x="0" y="484"/>
                    <a:pt x="0" y="1073"/>
                  </a:cubicBezTo>
                  <a:lnTo>
                    <a:pt x="0" y="3427"/>
                  </a:lnTo>
                  <a:cubicBezTo>
                    <a:pt x="0" y="4016"/>
                    <a:pt x="484" y="4500"/>
                    <a:pt x="1073" y="4500"/>
                  </a:cubicBezTo>
                  <a:lnTo>
                    <a:pt x="11984" y="4500"/>
                  </a:lnTo>
                  <a:cubicBezTo>
                    <a:pt x="12573" y="4500"/>
                    <a:pt x="13056" y="4016"/>
                    <a:pt x="13056" y="3427"/>
                  </a:cubicBezTo>
                  <a:lnTo>
                    <a:pt x="13056" y="1073"/>
                  </a:lnTo>
                  <a:cubicBezTo>
                    <a:pt x="13056" y="484"/>
                    <a:pt x="12573" y="0"/>
                    <a:pt x="11984"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65"/>
            <p:cNvSpPr/>
            <p:nvPr/>
          </p:nvSpPr>
          <p:spPr>
            <a:xfrm>
              <a:off x="961984" y="4076971"/>
              <a:ext cx="170941" cy="67376"/>
            </a:xfrm>
            <a:custGeom>
              <a:avLst/>
              <a:gdLst/>
              <a:ahLst/>
              <a:cxnLst/>
              <a:rect l="l" t="t" r="r" b="b"/>
              <a:pathLst>
                <a:path w="11417" h="4500" extrusionOk="0">
                  <a:moveTo>
                    <a:pt x="1072" y="0"/>
                  </a:moveTo>
                  <a:cubicBezTo>
                    <a:pt x="484" y="0"/>
                    <a:pt x="0" y="484"/>
                    <a:pt x="0" y="1073"/>
                  </a:cubicBezTo>
                  <a:lnTo>
                    <a:pt x="0" y="3427"/>
                  </a:lnTo>
                  <a:cubicBezTo>
                    <a:pt x="0" y="4016"/>
                    <a:pt x="484" y="4500"/>
                    <a:pt x="1072" y="4500"/>
                  </a:cubicBezTo>
                  <a:lnTo>
                    <a:pt x="10344" y="4500"/>
                  </a:lnTo>
                  <a:cubicBezTo>
                    <a:pt x="10933" y="4500"/>
                    <a:pt x="11416" y="4016"/>
                    <a:pt x="11416" y="3427"/>
                  </a:cubicBezTo>
                  <a:lnTo>
                    <a:pt x="11416" y="1073"/>
                  </a:lnTo>
                  <a:cubicBezTo>
                    <a:pt x="11416" y="484"/>
                    <a:pt x="10933" y="0"/>
                    <a:pt x="103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65"/>
            <p:cNvSpPr/>
            <p:nvPr/>
          </p:nvSpPr>
          <p:spPr>
            <a:xfrm>
              <a:off x="992513" y="4093336"/>
              <a:ext cx="85328" cy="10406"/>
            </a:xfrm>
            <a:custGeom>
              <a:avLst/>
              <a:gdLst/>
              <a:ahLst/>
              <a:cxnLst/>
              <a:rect l="l" t="t" r="r" b="b"/>
              <a:pathLst>
                <a:path w="5699" h="695" extrusionOk="0">
                  <a:moveTo>
                    <a:pt x="463" y="1"/>
                  </a:moveTo>
                  <a:cubicBezTo>
                    <a:pt x="1" y="1"/>
                    <a:pt x="1" y="695"/>
                    <a:pt x="463" y="695"/>
                  </a:cubicBezTo>
                  <a:lnTo>
                    <a:pt x="5236" y="695"/>
                  </a:lnTo>
                  <a:cubicBezTo>
                    <a:pt x="5698" y="695"/>
                    <a:pt x="5698" y="1"/>
                    <a:pt x="5236" y="1"/>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65"/>
            <p:cNvSpPr/>
            <p:nvPr/>
          </p:nvSpPr>
          <p:spPr>
            <a:xfrm>
              <a:off x="992513" y="4116319"/>
              <a:ext cx="85328" cy="10406"/>
            </a:xfrm>
            <a:custGeom>
              <a:avLst/>
              <a:gdLst/>
              <a:ahLst/>
              <a:cxnLst/>
              <a:rect l="l" t="t" r="r" b="b"/>
              <a:pathLst>
                <a:path w="5699" h="695" extrusionOk="0">
                  <a:moveTo>
                    <a:pt x="443" y="0"/>
                  </a:moveTo>
                  <a:cubicBezTo>
                    <a:pt x="1" y="0"/>
                    <a:pt x="7" y="674"/>
                    <a:pt x="463" y="694"/>
                  </a:cubicBezTo>
                  <a:lnTo>
                    <a:pt x="5236" y="694"/>
                  </a:lnTo>
                  <a:cubicBezTo>
                    <a:pt x="5698" y="694"/>
                    <a:pt x="5698" y="0"/>
                    <a:pt x="5236" y="0"/>
                  </a:cubicBezTo>
                  <a:lnTo>
                    <a:pt x="463" y="0"/>
                  </a:lnTo>
                  <a:cubicBezTo>
                    <a:pt x="456" y="0"/>
                    <a:pt x="449" y="0"/>
                    <a:pt x="443"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2" name="Google Shape;10402;p65"/>
          <p:cNvGrpSpPr/>
          <p:nvPr/>
        </p:nvGrpSpPr>
        <p:grpSpPr>
          <a:xfrm>
            <a:off x="2687659" y="3810655"/>
            <a:ext cx="365164" cy="342511"/>
            <a:chOff x="2611459" y="3810655"/>
            <a:chExt cx="365164" cy="342511"/>
          </a:xfrm>
        </p:grpSpPr>
        <p:sp>
          <p:nvSpPr>
            <p:cNvPr id="10403" name="Google Shape;10403;p65"/>
            <p:cNvSpPr/>
            <p:nvPr/>
          </p:nvSpPr>
          <p:spPr>
            <a:xfrm>
              <a:off x="2901073" y="3962941"/>
              <a:ext cx="56042" cy="160640"/>
            </a:xfrm>
            <a:custGeom>
              <a:avLst/>
              <a:gdLst/>
              <a:ahLst/>
              <a:cxnLst/>
              <a:rect l="l" t="t" r="r" b="b"/>
              <a:pathLst>
                <a:path w="3743" h="10729" extrusionOk="0">
                  <a:moveTo>
                    <a:pt x="3385" y="0"/>
                  </a:moveTo>
                  <a:cubicBezTo>
                    <a:pt x="3206" y="0"/>
                    <a:pt x="3028" y="121"/>
                    <a:pt x="3028" y="363"/>
                  </a:cubicBezTo>
                  <a:lnTo>
                    <a:pt x="3028" y="9025"/>
                  </a:lnTo>
                  <a:cubicBezTo>
                    <a:pt x="3028" y="9572"/>
                    <a:pt x="2586" y="10013"/>
                    <a:pt x="2039" y="10013"/>
                  </a:cubicBezTo>
                  <a:lnTo>
                    <a:pt x="463" y="10013"/>
                  </a:lnTo>
                  <a:cubicBezTo>
                    <a:pt x="0" y="10013"/>
                    <a:pt x="0" y="10728"/>
                    <a:pt x="463" y="10728"/>
                  </a:cubicBezTo>
                  <a:lnTo>
                    <a:pt x="2039" y="10728"/>
                  </a:lnTo>
                  <a:cubicBezTo>
                    <a:pt x="2985" y="10728"/>
                    <a:pt x="3742" y="9971"/>
                    <a:pt x="3742" y="9025"/>
                  </a:cubicBezTo>
                  <a:lnTo>
                    <a:pt x="3742" y="363"/>
                  </a:lnTo>
                  <a:cubicBezTo>
                    <a:pt x="3742" y="121"/>
                    <a:pt x="3564" y="0"/>
                    <a:pt x="3385"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65"/>
            <p:cNvSpPr/>
            <p:nvPr/>
          </p:nvSpPr>
          <p:spPr>
            <a:xfrm>
              <a:off x="2879976" y="4089249"/>
              <a:ext cx="39677" cy="54470"/>
            </a:xfrm>
            <a:custGeom>
              <a:avLst/>
              <a:gdLst/>
              <a:ahLst/>
              <a:cxnLst/>
              <a:rect l="l" t="t" r="r" b="b"/>
              <a:pathLst>
                <a:path w="2650" h="3638" extrusionOk="0">
                  <a:moveTo>
                    <a:pt x="0" y="0"/>
                  </a:moveTo>
                  <a:lnTo>
                    <a:pt x="0" y="3638"/>
                  </a:lnTo>
                  <a:lnTo>
                    <a:pt x="1956" y="3638"/>
                  </a:lnTo>
                  <a:cubicBezTo>
                    <a:pt x="2334" y="3638"/>
                    <a:pt x="2649" y="3322"/>
                    <a:pt x="2649" y="2944"/>
                  </a:cubicBezTo>
                  <a:lnTo>
                    <a:pt x="2649" y="694"/>
                  </a:lnTo>
                  <a:cubicBezTo>
                    <a:pt x="2649" y="316"/>
                    <a:pt x="2334" y="0"/>
                    <a:pt x="1956"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65"/>
            <p:cNvSpPr/>
            <p:nvPr/>
          </p:nvSpPr>
          <p:spPr>
            <a:xfrm>
              <a:off x="2901073" y="4089249"/>
              <a:ext cx="18581" cy="54470"/>
            </a:xfrm>
            <a:custGeom>
              <a:avLst/>
              <a:gdLst/>
              <a:ahLst/>
              <a:cxnLst/>
              <a:rect l="l" t="t" r="r" b="b"/>
              <a:pathLst>
                <a:path w="1241" h="3638" extrusionOk="0">
                  <a:moveTo>
                    <a:pt x="0" y="0"/>
                  </a:moveTo>
                  <a:cubicBezTo>
                    <a:pt x="231" y="148"/>
                    <a:pt x="378" y="379"/>
                    <a:pt x="378" y="652"/>
                  </a:cubicBezTo>
                  <a:lnTo>
                    <a:pt x="378" y="3007"/>
                  </a:lnTo>
                  <a:cubicBezTo>
                    <a:pt x="378" y="3259"/>
                    <a:pt x="231" y="3511"/>
                    <a:pt x="0" y="3638"/>
                  </a:cubicBezTo>
                  <a:lnTo>
                    <a:pt x="547" y="3638"/>
                  </a:lnTo>
                  <a:cubicBezTo>
                    <a:pt x="925" y="3638"/>
                    <a:pt x="1240" y="3343"/>
                    <a:pt x="1240" y="2965"/>
                  </a:cubicBezTo>
                  <a:lnTo>
                    <a:pt x="1240" y="694"/>
                  </a:lnTo>
                  <a:cubicBezTo>
                    <a:pt x="1240" y="316"/>
                    <a:pt x="925" y="0"/>
                    <a:pt x="547" y="0"/>
                  </a:cubicBezTo>
                  <a:close/>
                </a:path>
              </a:pathLst>
            </a:custGeom>
            <a:solidFill>
              <a:srgbClr val="B1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65"/>
            <p:cNvSpPr/>
            <p:nvPr/>
          </p:nvSpPr>
          <p:spPr>
            <a:xfrm>
              <a:off x="2622479" y="4021573"/>
              <a:ext cx="269475" cy="131593"/>
            </a:xfrm>
            <a:custGeom>
              <a:avLst/>
              <a:gdLst/>
              <a:ahLst/>
              <a:cxnLst/>
              <a:rect l="l" t="t" r="r" b="b"/>
              <a:pathLst>
                <a:path w="17998" h="8789" extrusionOk="0">
                  <a:moveTo>
                    <a:pt x="3470" y="0"/>
                  </a:moveTo>
                  <a:lnTo>
                    <a:pt x="379" y="3511"/>
                  </a:lnTo>
                  <a:cubicBezTo>
                    <a:pt x="148" y="3764"/>
                    <a:pt x="1" y="4121"/>
                    <a:pt x="1" y="4478"/>
                  </a:cubicBezTo>
                  <a:lnTo>
                    <a:pt x="1" y="7548"/>
                  </a:lnTo>
                  <a:cubicBezTo>
                    <a:pt x="1" y="8221"/>
                    <a:pt x="547" y="8788"/>
                    <a:pt x="1241" y="8788"/>
                  </a:cubicBezTo>
                  <a:lnTo>
                    <a:pt x="16778" y="8788"/>
                  </a:lnTo>
                  <a:cubicBezTo>
                    <a:pt x="17451" y="8767"/>
                    <a:pt x="17997" y="8221"/>
                    <a:pt x="17997" y="7548"/>
                  </a:cubicBezTo>
                  <a:lnTo>
                    <a:pt x="17997" y="4478"/>
                  </a:lnTo>
                  <a:cubicBezTo>
                    <a:pt x="17997" y="4121"/>
                    <a:pt x="17871" y="3764"/>
                    <a:pt x="17640" y="3511"/>
                  </a:cubicBezTo>
                  <a:lnTo>
                    <a:pt x="14549" y="0"/>
                  </a:ln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65"/>
            <p:cNvSpPr/>
            <p:nvPr/>
          </p:nvSpPr>
          <p:spPr>
            <a:xfrm>
              <a:off x="2642947" y="4021573"/>
              <a:ext cx="248693" cy="131279"/>
            </a:xfrm>
            <a:custGeom>
              <a:avLst/>
              <a:gdLst/>
              <a:ahLst/>
              <a:cxnLst/>
              <a:rect l="l" t="t" r="r" b="b"/>
              <a:pathLst>
                <a:path w="16610" h="8768" extrusionOk="0">
                  <a:moveTo>
                    <a:pt x="2103" y="0"/>
                  </a:moveTo>
                  <a:lnTo>
                    <a:pt x="0" y="2376"/>
                  </a:lnTo>
                  <a:cubicBezTo>
                    <a:pt x="2074" y="4793"/>
                    <a:pt x="5063" y="6101"/>
                    <a:pt x="8119" y="6101"/>
                  </a:cubicBezTo>
                  <a:cubicBezTo>
                    <a:pt x="9555" y="6101"/>
                    <a:pt x="11006" y="5812"/>
                    <a:pt x="12383" y="5214"/>
                  </a:cubicBezTo>
                  <a:cubicBezTo>
                    <a:pt x="12583" y="5125"/>
                    <a:pt x="12788" y="5084"/>
                    <a:pt x="12989" y="5084"/>
                  </a:cubicBezTo>
                  <a:cubicBezTo>
                    <a:pt x="13783" y="5084"/>
                    <a:pt x="14507" y="5729"/>
                    <a:pt x="14507" y="6602"/>
                  </a:cubicBezTo>
                  <a:lnTo>
                    <a:pt x="14507" y="7548"/>
                  </a:lnTo>
                  <a:cubicBezTo>
                    <a:pt x="14507" y="8221"/>
                    <a:pt x="13960" y="8767"/>
                    <a:pt x="13287" y="8767"/>
                  </a:cubicBezTo>
                  <a:lnTo>
                    <a:pt x="15390" y="8767"/>
                  </a:lnTo>
                  <a:cubicBezTo>
                    <a:pt x="16063" y="8767"/>
                    <a:pt x="16609" y="8221"/>
                    <a:pt x="16609" y="7548"/>
                  </a:cubicBezTo>
                  <a:lnTo>
                    <a:pt x="16609" y="4478"/>
                  </a:lnTo>
                  <a:cubicBezTo>
                    <a:pt x="16609" y="4121"/>
                    <a:pt x="16483" y="3785"/>
                    <a:pt x="16273" y="3511"/>
                  </a:cubicBezTo>
                  <a:lnTo>
                    <a:pt x="13182" y="0"/>
                  </a:ln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65"/>
            <p:cNvSpPr/>
            <p:nvPr/>
          </p:nvSpPr>
          <p:spPr>
            <a:xfrm>
              <a:off x="2921525" y="3936889"/>
              <a:ext cx="52898" cy="45352"/>
            </a:xfrm>
            <a:custGeom>
              <a:avLst/>
              <a:gdLst/>
              <a:ahLst/>
              <a:cxnLst/>
              <a:rect l="l" t="t" r="r" b="b"/>
              <a:pathLst>
                <a:path w="3533" h="3029" extrusionOk="0">
                  <a:moveTo>
                    <a:pt x="2019" y="1"/>
                  </a:moveTo>
                  <a:cubicBezTo>
                    <a:pt x="673" y="1"/>
                    <a:pt x="1" y="1619"/>
                    <a:pt x="947" y="2587"/>
                  </a:cubicBezTo>
                  <a:cubicBezTo>
                    <a:pt x="1259" y="2892"/>
                    <a:pt x="1639" y="3029"/>
                    <a:pt x="2010" y="3029"/>
                  </a:cubicBezTo>
                  <a:cubicBezTo>
                    <a:pt x="2790" y="3029"/>
                    <a:pt x="3533" y="2426"/>
                    <a:pt x="3533" y="1514"/>
                  </a:cubicBezTo>
                  <a:cubicBezTo>
                    <a:pt x="3533" y="673"/>
                    <a:pt x="2860" y="1"/>
                    <a:pt x="2019"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65"/>
            <p:cNvSpPr/>
            <p:nvPr/>
          </p:nvSpPr>
          <p:spPr>
            <a:xfrm>
              <a:off x="2942621" y="3936889"/>
              <a:ext cx="34003" cy="45307"/>
            </a:xfrm>
            <a:custGeom>
              <a:avLst/>
              <a:gdLst/>
              <a:ahLst/>
              <a:cxnLst/>
              <a:rect l="l" t="t" r="r" b="b"/>
              <a:pathLst>
                <a:path w="2271" h="3026" extrusionOk="0">
                  <a:moveTo>
                    <a:pt x="610" y="1"/>
                  </a:moveTo>
                  <a:cubicBezTo>
                    <a:pt x="400" y="1"/>
                    <a:pt x="189" y="43"/>
                    <a:pt x="0" y="127"/>
                  </a:cubicBezTo>
                  <a:cubicBezTo>
                    <a:pt x="1199" y="652"/>
                    <a:pt x="1199" y="2355"/>
                    <a:pt x="0" y="2902"/>
                  </a:cubicBezTo>
                  <a:cubicBezTo>
                    <a:pt x="197" y="2986"/>
                    <a:pt x="400" y="3026"/>
                    <a:pt x="597" y="3026"/>
                  </a:cubicBezTo>
                  <a:cubicBezTo>
                    <a:pt x="1286" y="3026"/>
                    <a:pt x="1918" y="2548"/>
                    <a:pt x="2082" y="1830"/>
                  </a:cubicBezTo>
                  <a:cubicBezTo>
                    <a:pt x="2271" y="884"/>
                    <a:pt x="1556" y="1"/>
                    <a:pt x="610"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65"/>
            <p:cNvSpPr/>
            <p:nvPr/>
          </p:nvSpPr>
          <p:spPr>
            <a:xfrm>
              <a:off x="2611459" y="3810655"/>
              <a:ext cx="295288" cy="284163"/>
            </a:xfrm>
            <a:custGeom>
              <a:avLst/>
              <a:gdLst/>
              <a:ahLst/>
              <a:cxnLst/>
              <a:rect l="l" t="t" r="r" b="b"/>
              <a:pathLst>
                <a:path w="19722" h="18979" extrusionOk="0">
                  <a:moveTo>
                    <a:pt x="10240" y="1"/>
                  </a:moveTo>
                  <a:cubicBezTo>
                    <a:pt x="6392" y="1"/>
                    <a:pt x="2944" y="2313"/>
                    <a:pt x="1472" y="5867"/>
                  </a:cubicBezTo>
                  <a:cubicBezTo>
                    <a:pt x="1" y="9399"/>
                    <a:pt x="821" y="13498"/>
                    <a:pt x="3533" y="16211"/>
                  </a:cubicBezTo>
                  <a:cubicBezTo>
                    <a:pt x="5342" y="18020"/>
                    <a:pt x="7760" y="18978"/>
                    <a:pt x="10224" y="18978"/>
                  </a:cubicBezTo>
                  <a:cubicBezTo>
                    <a:pt x="11454" y="18978"/>
                    <a:pt x="12694" y="18740"/>
                    <a:pt x="13877" y="18250"/>
                  </a:cubicBezTo>
                  <a:cubicBezTo>
                    <a:pt x="17409" y="16778"/>
                    <a:pt x="19721" y="13330"/>
                    <a:pt x="19721" y="9483"/>
                  </a:cubicBezTo>
                  <a:cubicBezTo>
                    <a:pt x="19721" y="4248"/>
                    <a:pt x="15475" y="1"/>
                    <a:pt x="10240"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65"/>
            <p:cNvSpPr/>
            <p:nvPr/>
          </p:nvSpPr>
          <p:spPr>
            <a:xfrm>
              <a:off x="2744924" y="3810655"/>
              <a:ext cx="166854" cy="284313"/>
            </a:xfrm>
            <a:custGeom>
              <a:avLst/>
              <a:gdLst/>
              <a:ahLst/>
              <a:cxnLst/>
              <a:rect l="l" t="t" r="r" b="b"/>
              <a:pathLst>
                <a:path w="11144" h="18989" extrusionOk="0">
                  <a:moveTo>
                    <a:pt x="1326" y="1"/>
                  </a:moveTo>
                  <a:cubicBezTo>
                    <a:pt x="884" y="1"/>
                    <a:pt x="442" y="22"/>
                    <a:pt x="1" y="85"/>
                  </a:cubicBezTo>
                  <a:cubicBezTo>
                    <a:pt x="4710" y="737"/>
                    <a:pt x="8200" y="4752"/>
                    <a:pt x="8200" y="9483"/>
                  </a:cubicBezTo>
                  <a:cubicBezTo>
                    <a:pt x="8200" y="14234"/>
                    <a:pt x="4710" y="18250"/>
                    <a:pt x="1" y="18902"/>
                  </a:cubicBezTo>
                  <a:cubicBezTo>
                    <a:pt x="435" y="18960"/>
                    <a:pt x="865" y="18989"/>
                    <a:pt x="1290" y="18989"/>
                  </a:cubicBezTo>
                  <a:cubicBezTo>
                    <a:pt x="6204" y="18989"/>
                    <a:pt x="10417" y="15187"/>
                    <a:pt x="10765" y="10156"/>
                  </a:cubicBezTo>
                  <a:cubicBezTo>
                    <a:pt x="11144" y="4668"/>
                    <a:pt x="6813" y="1"/>
                    <a:pt x="1326"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65"/>
            <p:cNvSpPr/>
            <p:nvPr/>
          </p:nvSpPr>
          <p:spPr>
            <a:xfrm>
              <a:off x="2722900" y="3921467"/>
              <a:ext cx="73036" cy="62540"/>
            </a:xfrm>
            <a:custGeom>
              <a:avLst/>
              <a:gdLst/>
              <a:ahLst/>
              <a:cxnLst/>
              <a:rect l="l" t="t" r="r" b="b"/>
              <a:pathLst>
                <a:path w="4878" h="4177" extrusionOk="0">
                  <a:moveTo>
                    <a:pt x="2797" y="0"/>
                  </a:moveTo>
                  <a:cubicBezTo>
                    <a:pt x="925" y="0"/>
                    <a:pt x="0" y="2250"/>
                    <a:pt x="1325" y="3554"/>
                  </a:cubicBezTo>
                  <a:cubicBezTo>
                    <a:pt x="1748" y="3984"/>
                    <a:pt x="2272" y="4177"/>
                    <a:pt x="2786" y="4177"/>
                  </a:cubicBezTo>
                  <a:cubicBezTo>
                    <a:pt x="3853" y="4177"/>
                    <a:pt x="4878" y="3345"/>
                    <a:pt x="4878" y="2082"/>
                  </a:cubicBezTo>
                  <a:cubicBezTo>
                    <a:pt x="4878" y="925"/>
                    <a:pt x="3953" y="0"/>
                    <a:pt x="2797"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65"/>
            <p:cNvSpPr/>
            <p:nvPr/>
          </p:nvSpPr>
          <p:spPr>
            <a:xfrm>
              <a:off x="2752800" y="3921467"/>
              <a:ext cx="46295" cy="62540"/>
            </a:xfrm>
            <a:custGeom>
              <a:avLst/>
              <a:gdLst/>
              <a:ahLst/>
              <a:cxnLst/>
              <a:rect l="l" t="t" r="r" b="b"/>
              <a:pathLst>
                <a:path w="3092" h="4177" extrusionOk="0">
                  <a:moveTo>
                    <a:pt x="800" y="0"/>
                  </a:moveTo>
                  <a:cubicBezTo>
                    <a:pt x="526" y="0"/>
                    <a:pt x="253" y="42"/>
                    <a:pt x="1" y="148"/>
                  </a:cubicBezTo>
                  <a:cubicBezTo>
                    <a:pt x="1746" y="862"/>
                    <a:pt x="1746" y="3322"/>
                    <a:pt x="1" y="4016"/>
                  </a:cubicBezTo>
                  <a:cubicBezTo>
                    <a:pt x="264" y="4125"/>
                    <a:pt x="534" y="4176"/>
                    <a:pt x="799" y="4176"/>
                  </a:cubicBezTo>
                  <a:cubicBezTo>
                    <a:pt x="1758" y="4176"/>
                    <a:pt x="2641" y="3503"/>
                    <a:pt x="2839" y="2481"/>
                  </a:cubicBezTo>
                  <a:cubicBezTo>
                    <a:pt x="3091" y="1199"/>
                    <a:pt x="2103" y="0"/>
                    <a:pt x="800" y="0"/>
                  </a:cubicBezTo>
                  <a:close/>
                </a:path>
              </a:pathLst>
            </a:custGeom>
            <a:solidFill>
              <a:srgbClr val="8D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4" name="Google Shape;10414;p65"/>
          <p:cNvGrpSpPr/>
          <p:nvPr/>
        </p:nvGrpSpPr>
        <p:grpSpPr>
          <a:xfrm>
            <a:off x="3952456" y="1524280"/>
            <a:ext cx="370195" cy="300154"/>
            <a:chOff x="3952456" y="1524280"/>
            <a:chExt cx="370195" cy="300154"/>
          </a:xfrm>
        </p:grpSpPr>
        <p:sp>
          <p:nvSpPr>
            <p:cNvPr id="10415" name="Google Shape;10415;p65"/>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416" name="Google Shape;10416;p65"/>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417" name="Google Shape;10417;p65"/>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418" name="Google Shape;10418;p65"/>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419" name="Google Shape;10419;p65"/>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420" name="Google Shape;10420;p65"/>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424"/>
        <p:cNvGrpSpPr/>
        <p:nvPr/>
      </p:nvGrpSpPr>
      <p:grpSpPr>
        <a:xfrm>
          <a:off x="0" y="0"/>
          <a:ext cx="0" cy="0"/>
          <a:chOff x="0" y="0"/>
          <a:chExt cx="0" cy="0"/>
        </a:xfrm>
      </p:grpSpPr>
      <p:sp>
        <p:nvSpPr>
          <p:cNvPr id="10425" name="Google Shape;10425;p66"/>
          <p:cNvSpPr txBox="1">
            <a:spLocks noGrp="1"/>
          </p:cNvSpPr>
          <p:nvPr>
            <p:ph type="title" idx="4294967295"/>
          </p:nvPr>
        </p:nvSpPr>
        <p:spPr>
          <a:xfrm>
            <a:off x="849675"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tx1"/>
                </a:solidFill>
                <a:latin typeface="Arial"/>
                <a:ea typeface="Arial"/>
                <a:cs typeface="Arial"/>
                <a:sym typeface="Arial"/>
              </a:rPr>
              <a:t>Business Icons</a:t>
            </a:r>
            <a:endParaRPr>
              <a:solidFill>
                <a:schemeClr val="tx1"/>
              </a:solidFill>
              <a:latin typeface="Arial"/>
              <a:ea typeface="Arial"/>
              <a:cs typeface="Arial"/>
              <a:sym typeface="Arial"/>
            </a:endParaRPr>
          </a:p>
        </p:txBody>
      </p:sp>
      <p:sp>
        <p:nvSpPr>
          <p:cNvPr id="10426" name="Google Shape;10426;p66"/>
          <p:cNvSpPr txBox="1">
            <a:spLocks noGrp="1"/>
          </p:cNvSpPr>
          <p:nvPr>
            <p:ph type="title" idx="4294967295"/>
          </p:nvPr>
        </p:nvSpPr>
        <p:spPr>
          <a:xfrm>
            <a:off x="4858400"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tx1"/>
                </a:solidFill>
                <a:latin typeface="Arial"/>
                <a:ea typeface="Arial"/>
                <a:cs typeface="Arial"/>
                <a:sym typeface="Arial"/>
              </a:rPr>
              <a:t>Teamwork Icons</a:t>
            </a:r>
            <a:endParaRPr>
              <a:solidFill>
                <a:schemeClr val="tx1"/>
              </a:solidFill>
              <a:latin typeface="Arial"/>
              <a:ea typeface="Arial"/>
              <a:cs typeface="Arial"/>
              <a:sym typeface="Arial"/>
            </a:endParaRPr>
          </a:p>
        </p:txBody>
      </p:sp>
      <p:grpSp>
        <p:nvGrpSpPr>
          <p:cNvPr id="10427" name="Google Shape;10427;p66"/>
          <p:cNvGrpSpPr/>
          <p:nvPr/>
        </p:nvGrpSpPr>
        <p:grpSpPr>
          <a:xfrm>
            <a:off x="908482" y="1502585"/>
            <a:ext cx="257112" cy="362808"/>
            <a:chOff x="908482" y="1502585"/>
            <a:chExt cx="257112" cy="362808"/>
          </a:xfrm>
        </p:grpSpPr>
        <p:sp>
          <p:nvSpPr>
            <p:cNvPr id="10428" name="Google Shape;10428;p66"/>
            <p:cNvSpPr/>
            <p:nvPr/>
          </p:nvSpPr>
          <p:spPr>
            <a:xfrm>
              <a:off x="908482" y="1526088"/>
              <a:ext cx="257112" cy="339305"/>
            </a:xfrm>
            <a:custGeom>
              <a:avLst/>
              <a:gdLst/>
              <a:ahLst/>
              <a:cxnLst/>
              <a:rect l="l" t="t" r="r" b="b"/>
              <a:pathLst>
                <a:path w="9791" h="12921" extrusionOk="0">
                  <a:moveTo>
                    <a:pt x="670" y="0"/>
                  </a:moveTo>
                  <a:cubicBezTo>
                    <a:pt x="297" y="0"/>
                    <a:pt x="0" y="297"/>
                    <a:pt x="0" y="670"/>
                  </a:cubicBezTo>
                  <a:lnTo>
                    <a:pt x="0" y="12250"/>
                  </a:lnTo>
                  <a:cubicBezTo>
                    <a:pt x="0" y="12623"/>
                    <a:pt x="297" y="12920"/>
                    <a:pt x="670" y="12920"/>
                  </a:cubicBezTo>
                  <a:lnTo>
                    <a:pt x="9131" y="12920"/>
                  </a:lnTo>
                  <a:cubicBezTo>
                    <a:pt x="9494" y="12920"/>
                    <a:pt x="9791" y="12623"/>
                    <a:pt x="9791" y="12250"/>
                  </a:cubicBezTo>
                  <a:lnTo>
                    <a:pt x="9791" y="670"/>
                  </a:lnTo>
                  <a:cubicBezTo>
                    <a:pt x="9791" y="297"/>
                    <a:pt x="9494" y="0"/>
                    <a:pt x="9131" y="0"/>
                  </a:cubicBezTo>
                  <a:lnTo>
                    <a:pt x="5561" y="0"/>
                  </a:lnTo>
                  <a:cubicBezTo>
                    <a:pt x="5551" y="354"/>
                    <a:pt x="5255" y="642"/>
                    <a:pt x="4900" y="642"/>
                  </a:cubicBezTo>
                  <a:cubicBezTo>
                    <a:pt x="4537" y="642"/>
                    <a:pt x="4240" y="354"/>
                    <a:pt x="4231"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66"/>
            <p:cNvSpPr/>
            <p:nvPr/>
          </p:nvSpPr>
          <p:spPr>
            <a:xfrm>
              <a:off x="920036" y="1526088"/>
              <a:ext cx="234003" cy="315671"/>
            </a:xfrm>
            <a:custGeom>
              <a:avLst/>
              <a:gdLst/>
              <a:ahLst/>
              <a:cxnLst/>
              <a:rect l="l" t="t" r="r" b="b"/>
              <a:pathLst>
                <a:path w="8911" h="12021" extrusionOk="0">
                  <a:moveTo>
                    <a:pt x="2010" y="0"/>
                  </a:moveTo>
                  <a:lnTo>
                    <a:pt x="2010" y="220"/>
                  </a:lnTo>
                  <a:cubicBezTo>
                    <a:pt x="2001" y="345"/>
                    <a:pt x="1905" y="441"/>
                    <a:pt x="1790" y="441"/>
                  </a:cubicBezTo>
                  <a:lnTo>
                    <a:pt x="450" y="441"/>
                  </a:lnTo>
                  <a:cubicBezTo>
                    <a:pt x="202" y="441"/>
                    <a:pt x="1" y="642"/>
                    <a:pt x="1" y="890"/>
                  </a:cubicBezTo>
                  <a:lnTo>
                    <a:pt x="1" y="11580"/>
                  </a:lnTo>
                  <a:cubicBezTo>
                    <a:pt x="1" y="11820"/>
                    <a:pt x="202" y="12021"/>
                    <a:pt x="450" y="12021"/>
                  </a:cubicBezTo>
                  <a:lnTo>
                    <a:pt x="8461" y="12021"/>
                  </a:lnTo>
                  <a:cubicBezTo>
                    <a:pt x="8710" y="12021"/>
                    <a:pt x="8911" y="11820"/>
                    <a:pt x="8911" y="11580"/>
                  </a:cubicBezTo>
                  <a:lnTo>
                    <a:pt x="8911" y="890"/>
                  </a:lnTo>
                  <a:cubicBezTo>
                    <a:pt x="8911" y="642"/>
                    <a:pt x="8710" y="441"/>
                    <a:pt x="8470" y="441"/>
                  </a:cubicBezTo>
                  <a:lnTo>
                    <a:pt x="7131" y="441"/>
                  </a:lnTo>
                  <a:cubicBezTo>
                    <a:pt x="7006" y="441"/>
                    <a:pt x="6910" y="345"/>
                    <a:pt x="6910" y="220"/>
                  </a:cubicBezTo>
                  <a:lnTo>
                    <a:pt x="6910" y="0"/>
                  </a:lnTo>
                  <a:lnTo>
                    <a:pt x="5121" y="0"/>
                  </a:lnTo>
                  <a:cubicBezTo>
                    <a:pt x="5111" y="354"/>
                    <a:pt x="4815" y="642"/>
                    <a:pt x="4460" y="642"/>
                  </a:cubicBezTo>
                  <a:cubicBezTo>
                    <a:pt x="4097" y="642"/>
                    <a:pt x="3800" y="354"/>
                    <a:pt x="379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66"/>
            <p:cNvSpPr/>
            <p:nvPr/>
          </p:nvSpPr>
          <p:spPr>
            <a:xfrm>
              <a:off x="931853" y="1549459"/>
              <a:ext cx="210631" cy="280746"/>
            </a:xfrm>
            <a:custGeom>
              <a:avLst/>
              <a:gdLst/>
              <a:ahLst/>
              <a:cxnLst/>
              <a:rect l="l" t="t" r="r" b="b"/>
              <a:pathLst>
                <a:path w="8021" h="10691" extrusionOk="0">
                  <a:moveTo>
                    <a:pt x="221" y="0"/>
                  </a:moveTo>
                  <a:cubicBezTo>
                    <a:pt x="96" y="0"/>
                    <a:pt x="0" y="106"/>
                    <a:pt x="0" y="220"/>
                  </a:cubicBezTo>
                  <a:lnTo>
                    <a:pt x="0" y="10470"/>
                  </a:lnTo>
                  <a:cubicBezTo>
                    <a:pt x="0" y="10595"/>
                    <a:pt x="96" y="10690"/>
                    <a:pt x="221" y="10690"/>
                  </a:cubicBezTo>
                  <a:lnTo>
                    <a:pt x="7791" y="10690"/>
                  </a:lnTo>
                  <a:cubicBezTo>
                    <a:pt x="7915" y="10690"/>
                    <a:pt x="8020" y="10595"/>
                    <a:pt x="8020" y="10470"/>
                  </a:cubicBezTo>
                  <a:lnTo>
                    <a:pt x="8020" y="220"/>
                  </a:lnTo>
                  <a:cubicBezTo>
                    <a:pt x="8020" y="106"/>
                    <a:pt x="7915" y="0"/>
                    <a:pt x="7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66"/>
            <p:cNvSpPr/>
            <p:nvPr/>
          </p:nvSpPr>
          <p:spPr>
            <a:xfrm>
              <a:off x="984373" y="1502585"/>
              <a:ext cx="105329" cy="52678"/>
            </a:xfrm>
            <a:custGeom>
              <a:avLst/>
              <a:gdLst/>
              <a:ahLst/>
              <a:cxnLst/>
              <a:rect l="l" t="t" r="r" b="b"/>
              <a:pathLst>
                <a:path w="4011" h="2006" extrusionOk="0">
                  <a:moveTo>
                    <a:pt x="2004" y="558"/>
                  </a:moveTo>
                  <a:cubicBezTo>
                    <a:pt x="2178" y="558"/>
                    <a:pt x="2345" y="694"/>
                    <a:pt x="2345" y="895"/>
                  </a:cubicBezTo>
                  <a:cubicBezTo>
                    <a:pt x="2345" y="1087"/>
                    <a:pt x="2192" y="1230"/>
                    <a:pt x="2010" y="1230"/>
                  </a:cubicBezTo>
                  <a:cubicBezTo>
                    <a:pt x="1714" y="1230"/>
                    <a:pt x="1561" y="867"/>
                    <a:pt x="1771" y="656"/>
                  </a:cubicBezTo>
                  <a:cubicBezTo>
                    <a:pt x="1839" y="589"/>
                    <a:pt x="1922" y="558"/>
                    <a:pt x="2004" y="558"/>
                  </a:cubicBezTo>
                  <a:close/>
                  <a:moveTo>
                    <a:pt x="2006" y="0"/>
                  </a:moveTo>
                  <a:cubicBezTo>
                    <a:pt x="1707" y="0"/>
                    <a:pt x="1408" y="149"/>
                    <a:pt x="1235" y="446"/>
                  </a:cubicBezTo>
                  <a:lnTo>
                    <a:pt x="450" y="446"/>
                  </a:lnTo>
                  <a:cubicBezTo>
                    <a:pt x="202" y="446"/>
                    <a:pt x="1" y="646"/>
                    <a:pt x="1" y="895"/>
                  </a:cubicBezTo>
                  <a:lnTo>
                    <a:pt x="1" y="1785"/>
                  </a:lnTo>
                  <a:cubicBezTo>
                    <a:pt x="1" y="1910"/>
                    <a:pt x="106" y="2005"/>
                    <a:pt x="230" y="2005"/>
                  </a:cubicBezTo>
                  <a:lnTo>
                    <a:pt x="3791" y="2005"/>
                  </a:lnTo>
                  <a:cubicBezTo>
                    <a:pt x="3915" y="2005"/>
                    <a:pt x="4011" y="1910"/>
                    <a:pt x="4011" y="1785"/>
                  </a:cubicBezTo>
                  <a:lnTo>
                    <a:pt x="4011" y="895"/>
                  </a:lnTo>
                  <a:cubicBezTo>
                    <a:pt x="4011" y="646"/>
                    <a:pt x="3810" y="446"/>
                    <a:pt x="3570" y="446"/>
                  </a:cubicBezTo>
                  <a:lnTo>
                    <a:pt x="2776" y="446"/>
                  </a:lnTo>
                  <a:cubicBezTo>
                    <a:pt x="2604" y="149"/>
                    <a:pt x="2305" y="0"/>
                    <a:pt x="2006"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66"/>
            <p:cNvSpPr/>
            <p:nvPr/>
          </p:nvSpPr>
          <p:spPr>
            <a:xfrm>
              <a:off x="964022" y="1663559"/>
              <a:ext cx="29175" cy="29175"/>
            </a:xfrm>
            <a:custGeom>
              <a:avLst/>
              <a:gdLst/>
              <a:ahLst/>
              <a:cxnLst/>
              <a:rect l="l" t="t" r="r" b="b"/>
              <a:pathLst>
                <a:path w="1111" h="1111" extrusionOk="0">
                  <a:moveTo>
                    <a:pt x="556" y="0"/>
                  </a:moveTo>
                  <a:cubicBezTo>
                    <a:pt x="249" y="0"/>
                    <a:pt x="0" y="249"/>
                    <a:pt x="0" y="555"/>
                  </a:cubicBezTo>
                  <a:cubicBezTo>
                    <a:pt x="0" y="862"/>
                    <a:pt x="249" y="1110"/>
                    <a:pt x="556" y="1110"/>
                  </a:cubicBezTo>
                  <a:cubicBezTo>
                    <a:pt x="862" y="1110"/>
                    <a:pt x="1111" y="862"/>
                    <a:pt x="1111" y="555"/>
                  </a:cubicBezTo>
                  <a:cubicBezTo>
                    <a:pt x="1111" y="249"/>
                    <a:pt x="862" y="0"/>
                    <a:pt x="556"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66"/>
            <p:cNvSpPr/>
            <p:nvPr/>
          </p:nvSpPr>
          <p:spPr>
            <a:xfrm>
              <a:off x="964022" y="1716079"/>
              <a:ext cx="29175" cy="29437"/>
            </a:xfrm>
            <a:custGeom>
              <a:avLst/>
              <a:gdLst/>
              <a:ahLst/>
              <a:cxnLst/>
              <a:rect l="l" t="t" r="r" b="b"/>
              <a:pathLst>
                <a:path w="1111" h="1121" extrusionOk="0">
                  <a:moveTo>
                    <a:pt x="556" y="0"/>
                  </a:moveTo>
                  <a:cubicBezTo>
                    <a:pt x="249" y="0"/>
                    <a:pt x="0" y="249"/>
                    <a:pt x="0" y="565"/>
                  </a:cubicBezTo>
                  <a:cubicBezTo>
                    <a:pt x="0" y="871"/>
                    <a:pt x="249" y="1120"/>
                    <a:pt x="556" y="1120"/>
                  </a:cubicBezTo>
                  <a:cubicBezTo>
                    <a:pt x="862" y="1120"/>
                    <a:pt x="1111" y="871"/>
                    <a:pt x="1111" y="565"/>
                  </a:cubicBezTo>
                  <a:cubicBezTo>
                    <a:pt x="1111" y="249"/>
                    <a:pt x="862" y="0"/>
                    <a:pt x="556"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66"/>
            <p:cNvSpPr/>
            <p:nvPr/>
          </p:nvSpPr>
          <p:spPr>
            <a:xfrm>
              <a:off x="964022" y="1768862"/>
              <a:ext cx="29175" cy="29175"/>
            </a:xfrm>
            <a:custGeom>
              <a:avLst/>
              <a:gdLst/>
              <a:ahLst/>
              <a:cxnLst/>
              <a:rect l="l" t="t" r="r" b="b"/>
              <a:pathLst>
                <a:path w="1111" h="1111" extrusionOk="0">
                  <a:moveTo>
                    <a:pt x="556" y="0"/>
                  </a:moveTo>
                  <a:cubicBezTo>
                    <a:pt x="249" y="0"/>
                    <a:pt x="0" y="249"/>
                    <a:pt x="0" y="555"/>
                  </a:cubicBezTo>
                  <a:cubicBezTo>
                    <a:pt x="0" y="861"/>
                    <a:pt x="249" y="1110"/>
                    <a:pt x="556" y="1110"/>
                  </a:cubicBezTo>
                  <a:cubicBezTo>
                    <a:pt x="862" y="1110"/>
                    <a:pt x="1111" y="861"/>
                    <a:pt x="1111" y="555"/>
                  </a:cubicBezTo>
                  <a:cubicBezTo>
                    <a:pt x="1111" y="249"/>
                    <a:pt x="862" y="0"/>
                    <a:pt x="556"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66"/>
            <p:cNvSpPr/>
            <p:nvPr/>
          </p:nvSpPr>
          <p:spPr>
            <a:xfrm>
              <a:off x="1005985" y="1660539"/>
              <a:ext cx="68145" cy="11843"/>
            </a:xfrm>
            <a:custGeom>
              <a:avLst/>
              <a:gdLst/>
              <a:ahLst/>
              <a:cxnLst/>
              <a:rect l="l" t="t" r="r" b="b"/>
              <a:pathLst>
                <a:path w="2595" h="451" extrusionOk="0">
                  <a:moveTo>
                    <a:pt x="297" y="0"/>
                  </a:moveTo>
                  <a:cubicBezTo>
                    <a:pt x="1" y="0"/>
                    <a:pt x="1" y="450"/>
                    <a:pt x="297" y="450"/>
                  </a:cubicBezTo>
                  <a:lnTo>
                    <a:pt x="2307" y="450"/>
                  </a:lnTo>
                  <a:cubicBezTo>
                    <a:pt x="2594" y="450"/>
                    <a:pt x="2594" y="0"/>
                    <a:pt x="230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66"/>
            <p:cNvSpPr/>
            <p:nvPr/>
          </p:nvSpPr>
          <p:spPr>
            <a:xfrm>
              <a:off x="1005985" y="1683910"/>
              <a:ext cx="109110" cy="11843"/>
            </a:xfrm>
            <a:custGeom>
              <a:avLst/>
              <a:gdLst/>
              <a:ahLst/>
              <a:cxnLst/>
              <a:rect l="l" t="t" r="r" b="b"/>
              <a:pathLst>
                <a:path w="4155" h="451" extrusionOk="0">
                  <a:moveTo>
                    <a:pt x="297" y="0"/>
                  </a:moveTo>
                  <a:cubicBezTo>
                    <a:pt x="1" y="0"/>
                    <a:pt x="1" y="450"/>
                    <a:pt x="297" y="450"/>
                  </a:cubicBezTo>
                  <a:lnTo>
                    <a:pt x="3858" y="450"/>
                  </a:lnTo>
                  <a:cubicBezTo>
                    <a:pt x="4154" y="450"/>
                    <a:pt x="4154" y="0"/>
                    <a:pt x="3858"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66"/>
            <p:cNvSpPr/>
            <p:nvPr/>
          </p:nvSpPr>
          <p:spPr>
            <a:xfrm>
              <a:off x="1005985" y="1713322"/>
              <a:ext cx="68145" cy="11581"/>
            </a:xfrm>
            <a:custGeom>
              <a:avLst/>
              <a:gdLst/>
              <a:ahLst/>
              <a:cxnLst/>
              <a:rect l="l" t="t" r="r" b="b"/>
              <a:pathLst>
                <a:path w="2595" h="441" extrusionOk="0">
                  <a:moveTo>
                    <a:pt x="297" y="0"/>
                  </a:moveTo>
                  <a:cubicBezTo>
                    <a:pt x="1" y="0"/>
                    <a:pt x="1" y="440"/>
                    <a:pt x="297" y="440"/>
                  </a:cubicBezTo>
                  <a:lnTo>
                    <a:pt x="2307" y="440"/>
                  </a:lnTo>
                  <a:cubicBezTo>
                    <a:pt x="2594" y="440"/>
                    <a:pt x="2594" y="0"/>
                    <a:pt x="230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66"/>
            <p:cNvSpPr/>
            <p:nvPr/>
          </p:nvSpPr>
          <p:spPr>
            <a:xfrm>
              <a:off x="1005985" y="1736693"/>
              <a:ext cx="109110" cy="11581"/>
            </a:xfrm>
            <a:custGeom>
              <a:avLst/>
              <a:gdLst/>
              <a:ahLst/>
              <a:cxnLst/>
              <a:rect l="l" t="t" r="r" b="b"/>
              <a:pathLst>
                <a:path w="4155" h="441" extrusionOk="0">
                  <a:moveTo>
                    <a:pt x="297" y="0"/>
                  </a:moveTo>
                  <a:cubicBezTo>
                    <a:pt x="1" y="0"/>
                    <a:pt x="1" y="440"/>
                    <a:pt x="297" y="440"/>
                  </a:cubicBezTo>
                  <a:lnTo>
                    <a:pt x="3858" y="440"/>
                  </a:lnTo>
                  <a:cubicBezTo>
                    <a:pt x="4154" y="440"/>
                    <a:pt x="4154" y="0"/>
                    <a:pt x="3858"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66"/>
            <p:cNvSpPr/>
            <p:nvPr/>
          </p:nvSpPr>
          <p:spPr>
            <a:xfrm>
              <a:off x="1005985" y="1765842"/>
              <a:ext cx="68145" cy="11843"/>
            </a:xfrm>
            <a:custGeom>
              <a:avLst/>
              <a:gdLst/>
              <a:ahLst/>
              <a:cxnLst/>
              <a:rect l="l" t="t" r="r" b="b"/>
              <a:pathLst>
                <a:path w="2595" h="451" extrusionOk="0">
                  <a:moveTo>
                    <a:pt x="297" y="0"/>
                  </a:moveTo>
                  <a:cubicBezTo>
                    <a:pt x="1" y="0"/>
                    <a:pt x="1" y="450"/>
                    <a:pt x="297" y="450"/>
                  </a:cubicBezTo>
                  <a:lnTo>
                    <a:pt x="2307" y="450"/>
                  </a:lnTo>
                  <a:cubicBezTo>
                    <a:pt x="2594" y="450"/>
                    <a:pt x="2594" y="0"/>
                    <a:pt x="230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66"/>
            <p:cNvSpPr/>
            <p:nvPr/>
          </p:nvSpPr>
          <p:spPr>
            <a:xfrm>
              <a:off x="1005985" y="1789213"/>
              <a:ext cx="109110" cy="11843"/>
            </a:xfrm>
            <a:custGeom>
              <a:avLst/>
              <a:gdLst/>
              <a:ahLst/>
              <a:cxnLst/>
              <a:rect l="l" t="t" r="r" b="b"/>
              <a:pathLst>
                <a:path w="4155" h="451" extrusionOk="0">
                  <a:moveTo>
                    <a:pt x="297" y="0"/>
                  </a:moveTo>
                  <a:cubicBezTo>
                    <a:pt x="1" y="0"/>
                    <a:pt x="1" y="450"/>
                    <a:pt x="297" y="450"/>
                  </a:cubicBezTo>
                  <a:lnTo>
                    <a:pt x="3858" y="450"/>
                  </a:lnTo>
                  <a:cubicBezTo>
                    <a:pt x="4154" y="450"/>
                    <a:pt x="4154" y="0"/>
                    <a:pt x="3858"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66"/>
            <p:cNvSpPr/>
            <p:nvPr/>
          </p:nvSpPr>
          <p:spPr>
            <a:xfrm>
              <a:off x="1005985" y="1572831"/>
              <a:ext cx="103333" cy="11843"/>
            </a:xfrm>
            <a:custGeom>
              <a:avLst/>
              <a:gdLst/>
              <a:ahLst/>
              <a:cxnLst/>
              <a:rect l="l" t="t" r="r" b="b"/>
              <a:pathLst>
                <a:path w="3935" h="451" extrusionOk="0">
                  <a:moveTo>
                    <a:pt x="297" y="0"/>
                  </a:moveTo>
                  <a:cubicBezTo>
                    <a:pt x="1" y="0"/>
                    <a:pt x="1" y="450"/>
                    <a:pt x="297" y="450"/>
                  </a:cubicBezTo>
                  <a:lnTo>
                    <a:pt x="3637" y="450"/>
                  </a:lnTo>
                  <a:cubicBezTo>
                    <a:pt x="3934" y="450"/>
                    <a:pt x="3934" y="0"/>
                    <a:pt x="363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66"/>
            <p:cNvSpPr/>
            <p:nvPr/>
          </p:nvSpPr>
          <p:spPr>
            <a:xfrm>
              <a:off x="959243" y="1625613"/>
              <a:ext cx="155853" cy="11581"/>
            </a:xfrm>
            <a:custGeom>
              <a:avLst/>
              <a:gdLst/>
              <a:ahLst/>
              <a:cxnLst/>
              <a:rect l="l" t="t" r="r" b="b"/>
              <a:pathLst>
                <a:path w="5935" h="441" extrusionOk="0">
                  <a:moveTo>
                    <a:pt x="297" y="0"/>
                  </a:moveTo>
                  <a:cubicBezTo>
                    <a:pt x="1" y="0"/>
                    <a:pt x="1" y="440"/>
                    <a:pt x="297" y="440"/>
                  </a:cubicBezTo>
                  <a:lnTo>
                    <a:pt x="5638" y="440"/>
                  </a:lnTo>
                  <a:cubicBezTo>
                    <a:pt x="5934" y="440"/>
                    <a:pt x="5934" y="0"/>
                    <a:pt x="5638"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66"/>
            <p:cNvSpPr/>
            <p:nvPr/>
          </p:nvSpPr>
          <p:spPr>
            <a:xfrm>
              <a:off x="1005985" y="1596202"/>
              <a:ext cx="27179" cy="11843"/>
            </a:xfrm>
            <a:custGeom>
              <a:avLst/>
              <a:gdLst/>
              <a:ahLst/>
              <a:cxnLst/>
              <a:rect l="l" t="t" r="r" b="b"/>
              <a:pathLst>
                <a:path w="1035" h="451" extrusionOk="0">
                  <a:moveTo>
                    <a:pt x="297" y="0"/>
                  </a:moveTo>
                  <a:cubicBezTo>
                    <a:pt x="1" y="0"/>
                    <a:pt x="1" y="450"/>
                    <a:pt x="297" y="450"/>
                  </a:cubicBezTo>
                  <a:lnTo>
                    <a:pt x="738" y="450"/>
                  </a:lnTo>
                  <a:cubicBezTo>
                    <a:pt x="1034" y="450"/>
                    <a:pt x="1034" y="0"/>
                    <a:pt x="738"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66"/>
            <p:cNvSpPr/>
            <p:nvPr/>
          </p:nvSpPr>
          <p:spPr>
            <a:xfrm>
              <a:off x="1040911" y="1596202"/>
              <a:ext cx="38996" cy="11843"/>
            </a:xfrm>
            <a:custGeom>
              <a:avLst/>
              <a:gdLst/>
              <a:ahLst/>
              <a:cxnLst/>
              <a:rect l="l" t="t" r="r" b="b"/>
              <a:pathLst>
                <a:path w="1485" h="451" extrusionOk="0">
                  <a:moveTo>
                    <a:pt x="298" y="0"/>
                  </a:moveTo>
                  <a:cubicBezTo>
                    <a:pt x="1" y="0"/>
                    <a:pt x="1" y="450"/>
                    <a:pt x="298" y="450"/>
                  </a:cubicBezTo>
                  <a:lnTo>
                    <a:pt x="1188" y="450"/>
                  </a:lnTo>
                  <a:cubicBezTo>
                    <a:pt x="1484" y="450"/>
                    <a:pt x="1484" y="0"/>
                    <a:pt x="1188"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66"/>
            <p:cNvSpPr/>
            <p:nvPr/>
          </p:nvSpPr>
          <p:spPr>
            <a:xfrm>
              <a:off x="961002" y="1572831"/>
              <a:ext cx="35215" cy="35215"/>
            </a:xfrm>
            <a:custGeom>
              <a:avLst/>
              <a:gdLst/>
              <a:ahLst/>
              <a:cxnLst/>
              <a:rect l="l" t="t" r="r" b="b"/>
              <a:pathLst>
                <a:path w="1341" h="1341" extrusionOk="0">
                  <a:moveTo>
                    <a:pt x="230" y="0"/>
                  </a:moveTo>
                  <a:cubicBezTo>
                    <a:pt x="106" y="0"/>
                    <a:pt x="1" y="106"/>
                    <a:pt x="1" y="230"/>
                  </a:cubicBezTo>
                  <a:lnTo>
                    <a:pt x="1" y="1120"/>
                  </a:lnTo>
                  <a:cubicBezTo>
                    <a:pt x="1" y="1235"/>
                    <a:pt x="106" y="1340"/>
                    <a:pt x="230" y="1340"/>
                  </a:cubicBezTo>
                  <a:lnTo>
                    <a:pt x="1120" y="1340"/>
                  </a:lnTo>
                  <a:cubicBezTo>
                    <a:pt x="1235" y="1340"/>
                    <a:pt x="1340" y="1245"/>
                    <a:pt x="1340" y="1120"/>
                  </a:cubicBezTo>
                  <a:lnTo>
                    <a:pt x="1340" y="230"/>
                  </a:lnTo>
                  <a:cubicBezTo>
                    <a:pt x="1340" y="106"/>
                    <a:pt x="1235" y="0"/>
                    <a:pt x="11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66"/>
            <p:cNvSpPr/>
            <p:nvPr/>
          </p:nvSpPr>
          <p:spPr>
            <a:xfrm>
              <a:off x="984373" y="1543682"/>
              <a:ext cx="105329" cy="11581"/>
            </a:xfrm>
            <a:custGeom>
              <a:avLst/>
              <a:gdLst/>
              <a:ahLst/>
              <a:cxnLst/>
              <a:rect l="l" t="t" r="r" b="b"/>
              <a:pathLst>
                <a:path w="4011" h="441" extrusionOk="0">
                  <a:moveTo>
                    <a:pt x="230" y="0"/>
                  </a:moveTo>
                  <a:cubicBezTo>
                    <a:pt x="106" y="0"/>
                    <a:pt x="1" y="96"/>
                    <a:pt x="1" y="220"/>
                  </a:cubicBezTo>
                  <a:cubicBezTo>
                    <a:pt x="1" y="345"/>
                    <a:pt x="106" y="440"/>
                    <a:pt x="230" y="440"/>
                  </a:cubicBezTo>
                  <a:lnTo>
                    <a:pt x="3791" y="440"/>
                  </a:lnTo>
                  <a:cubicBezTo>
                    <a:pt x="3915" y="440"/>
                    <a:pt x="4011" y="345"/>
                    <a:pt x="4011" y="220"/>
                  </a:cubicBezTo>
                  <a:cubicBezTo>
                    <a:pt x="4011" y="96"/>
                    <a:pt x="3915" y="0"/>
                    <a:pt x="3791"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66"/>
            <p:cNvSpPr/>
            <p:nvPr/>
          </p:nvSpPr>
          <p:spPr>
            <a:xfrm>
              <a:off x="969799" y="1581628"/>
              <a:ext cx="17620" cy="17620"/>
            </a:xfrm>
            <a:custGeom>
              <a:avLst/>
              <a:gdLst/>
              <a:ahLst/>
              <a:cxnLst/>
              <a:rect l="l" t="t" r="r" b="b"/>
              <a:pathLst>
                <a:path w="671" h="671" extrusionOk="0">
                  <a:moveTo>
                    <a:pt x="336" y="0"/>
                  </a:moveTo>
                  <a:cubicBezTo>
                    <a:pt x="154" y="0"/>
                    <a:pt x="1" y="153"/>
                    <a:pt x="1" y="335"/>
                  </a:cubicBezTo>
                  <a:cubicBezTo>
                    <a:pt x="1" y="517"/>
                    <a:pt x="154" y="670"/>
                    <a:pt x="336" y="670"/>
                  </a:cubicBezTo>
                  <a:cubicBezTo>
                    <a:pt x="517" y="670"/>
                    <a:pt x="671" y="517"/>
                    <a:pt x="671" y="335"/>
                  </a:cubicBezTo>
                  <a:cubicBezTo>
                    <a:pt x="671" y="153"/>
                    <a:pt x="517" y="0"/>
                    <a:pt x="33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8" name="Google Shape;10448;p66"/>
          <p:cNvGrpSpPr/>
          <p:nvPr/>
        </p:nvGrpSpPr>
        <p:grpSpPr>
          <a:xfrm>
            <a:off x="1303537" y="1502716"/>
            <a:ext cx="362939" cy="362677"/>
            <a:chOff x="1303537" y="1502716"/>
            <a:chExt cx="362939" cy="362677"/>
          </a:xfrm>
        </p:grpSpPr>
        <p:sp>
          <p:nvSpPr>
            <p:cNvPr id="10449" name="Google Shape;10449;p66"/>
            <p:cNvSpPr/>
            <p:nvPr/>
          </p:nvSpPr>
          <p:spPr>
            <a:xfrm>
              <a:off x="1426697" y="1695727"/>
              <a:ext cx="116883" cy="99552"/>
            </a:xfrm>
            <a:custGeom>
              <a:avLst/>
              <a:gdLst/>
              <a:ahLst/>
              <a:cxnLst/>
              <a:rect l="l" t="t" r="r" b="b"/>
              <a:pathLst>
                <a:path w="4451" h="3791" extrusionOk="0">
                  <a:moveTo>
                    <a:pt x="1560" y="0"/>
                  </a:moveTo>
                  <a:lnTo>
                    <a:pt x="1560" y="297"/>
                  </a:lnTo>
                  <a:cubicBezTo>
                    <a:pt x="1560" y="383"/>
                    <a:pt x="1503" y="469"/>
                    <a:pt x="1426" y="507"/>
                  </a:cubicBezTo>
                  <a:lnTo>
                    <a:pt x="402" y="938"/>
                  </a:lnTo>
                  <a:cubicBezTo>
                    <a:pt x="154" y="1043"/>
                    <a:pt x="0" y="1283"/>
                    <a:pt x="0" y="1551"/>
                  </a:cubicBezTo>
                  <a:lnTo>
                    <a:pt x="0" y="3790"/>
                  </a:lnTo>
                  <a:lnTo>
                    <a:pt x="4451" y="3790"/>
                  </a:lnTo>
                  <a:lnTo>
                    <a:pt x="4451" y="1551"/>
                  </a:lnTo>
                  <a:cubicBezTo>
                    <a:pt x="4451" y="1283"/>
                    <a:pt x="4297" y="1043"/>
                    <a:pt x="4049" y="938"/>
                  </a:cubicBezTo>
                  <a:lnTo>
                    <a:pt x="3034" y="507"/>
                  </a:lnTo>
                  <a:cubicBezTo>
                    <a:pt x="2948" y="469"/>
                    <a:pt x="2891" y="383"/>
                    <a:pt x="2891" y="297"/>
                  </a:cubicBezTo>
                  <a:lnTo>
                    <a:pt x="2891"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66"/>
            <p:cNvSpPr/>
            <p:nvPr/>
          </p:nvSpPr>
          <p:spPr>
            <a:xfrm>
              <a:off x="1464643" y="1695727"/>
              <a:ext cx="40992" cy="17620"/>
            </a:xfrm>
            <a:custGeom>
              <a:avLst/>
              <a:gdLst/>
              <a:ahLst/>
              <a:cxnLst/>
              <a:rect l="l" t="t" r="r" b="b"/>
              <a:pathLst>
                <a:path w="1561" h="671" extrusionOk="0">
                  <a:moveTo>
                    <a:pt x="115" y="0"/>
                  </a:moveTo>
                  <a:lnTo>
                    <a:pt x="115" y="297"/>
                  </a:lnTo>
                  <a:cubicBezTo>
                    <a:pt x="115" y="373"/>
                    <a:pt x="68" y="450"/>
                    <a:pt x="1" y="488"/>
                  </a:cubicBezTo>
                  <a:cubicBezTo>
                    <a:pt x="249" y="603"/>
                    <a:pt x="508" y="670"/>
                    <a:pt x="785" y="670"/>
                  </a:cubicBezTo>
                  <a:cubicBezTo>
                    <a:pt x="1053" y="670"/>
                    <a:pt x="1312" y="603"/>
                    <a:pt x="1560" y="488"/>
                  </a:cubicBezTo>
                  <a:cubicBezTo>
                    <a:pt x="1493" y="450"/>
                    <a:pt x="1446" y="373"/>
                    <a:pt x="1446" y="297"/>
                  </a:cubicBezTo>
                  <a:lnTo>
                    <a:pt x="1446"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66"/>
            <p:cNvSpPr/>
            <p:nvPr/>
          </p:nvSpPr>
          <p:spPr>
            <a:xfrm>
              <a:off x="1426697" y="1710538"/>
              <a:ext cx="116883" cy="84741"/>
            </a:xfrm>
            <a:custGeom>
              <a:avLst/>
              <a:gdLst/>
              <a:ahLst/>
              <a:cxnLst/>
              <a:rect l="l" t="t" r="r" b="b"/>
              <a:pathLst>
                <a:path w="4451" h="3227" extrusionOk="0">
                  <a:moveTo>
                    <a:pt x="1273" y="1"/>
                  </a:moveTo>
                  <a:lnTo>
                    <a:pt x="402" y="374"/>
                  </a:lnTo>
                  <a:cubicBezTo>
                    <a:pt x="154" y="479"/>
                    <a:pt x="0" y="719"/>
                    <a:pt x="0" y="987"/>
                  </a:cubicBezTo>
                  <a:lnTo>
                    <a:pt x="0" y="3226"/>
                  </a:lnTo>
                  <a:lnTo>
                    <a:pt x="4451" y="3226"/>
                  </a:lnTo>
                  <a:lnTo>
                    <a:pt x="4451" y="987"/>
                  </a:lnTo>
                  <a:cubicBezTo>
                    <a:pt x="4451" y="719"/>
                    <a:pt x="4297" y="479"/>
                    <a:pt x="4049" y="374"/>
                  </a:cubicBezTo>
                  <a:lnTo>
                    <a:pt x="3178" y="1"/>
                  </a:lnTo>
                  <a:cubicBezTo>
                    <a:pt x="2962" y="365"/>
                    <a:pt x="2594" y="546"/>
                    <a:pt x="2226" y="546"/>
                  </a:cubicBezTo>
                  <a:cubicBezTo>
                    <a:pt x="1857" y="546"/>
                    <a:pt x="1489" y="365"/>
                    <a:pt x="1273"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66"/>
            <p:cNvSpPr/>
            <p:nvPr/>
          </p:nvSpPr>
          <p:spPr>
            <a:xfrm>
              <a:off x="1444291" y="1613796"/>
              <a:ext cx="29437" cy="64363"/>
            </a:xfrm>
            <a:custGeom>
              <a:avLst/>
              <a:gdLst/>
              <a:ahLst/>
              <a:cxnLst/>
              <a:rect l="l" t="t" r="r" b="b"/>
              <a:pathLst>
                <a:path w="1121" h="2451" extrusionOk="0">
                  <a:moveTo>
                    <a:pt x="670" y="0"/>
                  </a:moveTo>
                  <a:cubicBezTo>
                    <a:pt x="297" y="0"/>
                    <a:pt x="0" y="297"/>
                    <a:pt x="0" y="670"/>
                  </a:cubicBezTo>
                  <a:lnTo>
                    <a:pt x="0" y="823"/>
                  </a:lnTo>
                  <a:cubicBezTo>
                    <a:pt x="0" y="1015"/>
                    <a:pt x="29" y="1206"/>
                    <a:pt x="86" y="1388"/>
                  </a:cubicBezTo>
                  <a:lnTo>
                    <a:pt x="450" y="2450"/>
                  </a:lnTo>
                  <a:lnTo>
                    <a:pt x="1120" y="2450"/>
                  </a:lnTo>
                  <a:lnTo>
                    <a:pt x="1120"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66"/>
            <p:cNvSpPr/>
            <p:nvPr/>
          </p:nvSpPr>
          <p:spPr>
            <a:xfrm>
              <a:off x="1456108" y="1608019"/>
              <a:ext cx="69878" cy="70140"/>
            </a:xfrm>
            <a:custGeom>
              <a:avLst/>
              <a:gdLst/>
              <a:ahLst/>
              <a:cxnLst/>
              <a:rect l="l" t="t" r="r" b="b"/>
              <a:pathLst>
                <a:path w="2661" h="2671" extrusionOk="0">
                  <a:moveTo>
                    <a:pt x="660" y="0"/>
                  </a:moveTo>
                  <a:cubicBezTo>
                    <a:pt x="297" y="0"/>
                    <a:pt x="0" y="297"/>
                    <a:pt x="0" y="670"/>
                  </a:cubicBezTo>
                  <a:cubicBezTo>
                    <a:pt x="0" y="909"/>
                    <a:pt x="192" y="1110"/>
                    <a:pt x="440" y="1110"/>
                  </a:cubicBezTo>
                  <a:lnTo>
                    <a:pt x="2220" y="2670"/>
                  </a:lnTo>
                  <a:lnTo>
                    <a:pt x="2594" y="1350"/>
                  </a:lnTo>
                  <a:cubicBezTo>
                    <a:pt x="2642" y="1196"/>
                    <a:pt x="2661" y="1034"/>
                    <a:pt x="2661" y="862"/>
                  </a:cubicBezTo>
                  <a:lnTo>
                    <a:pt x="2661" y="450"/>
                  </a:lnTo>
                  <a:cubicBezTo>
                    <a:pt x="2661" y="201"/>
                    <a:pt x="2469" y="0"/>
                    <a:pt x="22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66"/>
            <p:cNvSpPr/>
            <p:nvPr/>
          </p:nvSpPr>
          <p:spPr>
            <a:xfrm>
              <a:off x="1450068" y="1637168"/>
              <a:ext cx="70140" cy="64363"/>
            </a:xfrm>
            <a:custGeom>
              <a:avLst/>
              <a:gdLst/>
              <a:ahLst/>
              <a:cxnLst/>
              <a:rect l="l" t="t" r="r" b="b"/>
              <a:pathLst>
                <a:path w="2671" h="2451" extrusionOk="0">
                  <a:moveTo>
                    <a:pt x="862" y="0"/>
                  </a:moveTo>
                  <a:cubicBezTo>
                    <a:pt x="737" y="0"/>
                    <a:pt x="623" y="48"/>
                    <a:pt x="536" y="134"/>
                  </a:cubicBezTo>
                  <a:lnTo>
                    <a:pt x="134" y="536"/>
                  </a:lnTo>
                  <a:cubicBezTo>
                    <a:pt x="48" y="622"/>
                    <a:pt x="0" y="737"/>
                    <a:pt x="0" y="852"/>
                  </a:cubicBezTo>
                  <a:lnTo>
                    <a:pt x="0" y="1120"/>
                  </a:lnTo>
                  <a:cubicBezTo>
                    <a:pt x="0" y="1857"/>
                    <a:pt x="594" y="2450"/>
                    <a:pt x="1340" y="2450"/>
                  </a:cubicBezTo>
                  <a:cubicBezTo>
                    <a:pt x="2077" y="2450"/>
                    <a:pt x="2671" y="1857"/>
                    <a:pt x="2671" y="1120"/>
                  </a:cubicBezTo>
                  <a:lnTo>
                    <a:pt x="2671" y="833"/>
                  </a:lnTo>
                  <a:cubicBezTo>
                    <a:pt x="2671" y="718"/>
                    <a:pt x="2623" y="603"/>
                    <a:pt x="2546" y="517"/>
                  </a:cubicBezTo>
                  <a:cubicBezTo>
                    <a:pt x="2202" y="182"/>
                    <a:pt x="1580" y="29"/>
                    <a:pt x="862"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66"/>
            <p:cNvSpPr/>
            <p:nvPr/>
          </p:nvSpPr>
          <p:spPr>
            <a:xfrm>
              <a:off x="1450068" y="1637168"/>
              <a:ext cx="70140" cy="63103"/>
            </a:xfrm>
            <a:custGeom>
              <a:avLst/>
              <a:gdLst/>
              <a:ahLst/>
              <a:cxnLst/>
              <a:rect l="l" t="t" r="r" b="b"/>
              <a:pathLst>
                <a:path w="2671" h="2403" extrusionOk="0">
                  <a:moveTo>
                    <a:pt x="862" y="0"/>
                  </a:moveTo>
                  <a:cubicBezTo>
                    <a:pt x="737" y="0"/>
                    <a:pt x="623" y="48"/>
                    <a:pt x="536" y="134"/>
                  </a:cubicBezTo>
                  <a:lnTo>
                    <a:pt x="134" y="536"/>
                  </a:lnTo>
                  <a:cubicBezTo>
                    <a:pt x="48" y="622"/>
                    <a:pt x="0" y="737"/>
                    <a:pt x="0" y="852"/>
                  </a:cubicBezTo>
                  <a:lnTo>
                    <a:pt x="0" y="1120"/>
                  </a:lnTo>
                  <a:cubicBezTo>
                    <a:pt x="0" y="1713"/>
                    <a:pt x="393" y="2230"/>
                    <a:pt x="967" y="2402"/>
                  </a:cubicBezTo>
                  <a:cubicBezTo>
                    <a:pt x="776" y="2163"/>
                    <a:pt x="670" y="1867"/>
                    <a:pt x="670" y="1560"/>
                  </a:cubicBezTo>
                  <a:lnTo>
                    <a:pt x="670" y="910"/>
                  </a:lnTo>
                  <a:cubicBezTo>
                    <a:pt x="670" y="663"/>
                    <a:pt x="863" y="468"/>
                    <a:pt x="1105" y="468"/>
                  </a:cubicBezTo>
                  <a:cubicBezTo>
                    <a:pt x="1117" y="468"/>
                    <a:pt x="1128" y="468"/>
                    <a:pt x="1139" y="469"/>
                  </a:cubicBezTo>
                  <a:cubicBezTo>
                    <a:pt x="1589" y="498"/>
                    <a:pt x="2259" y="565"/>
                    <a:pt x="2671" y="766"/>
                  </a:cubicBezTo>
                  <a:cubicBezTo>
                    <a:pt x="2651" y="670"/>
                    <a:pt x="2613" y="584"/>
                    <a:pt x="2546" y="517"/>
                  </a:cubicBezTo>
                  <a:cubicBezTo>
                    <a:pt x="2202" y="182"/>
                    <a:pt x="1570" y="29"/>
                    <a:pt x="86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66"/>
            <p:cNvSpPr/>
            <p:nvPr/>
          </p:nvSpPr>
          <p:spPr>
            <a:xfrm>
              <a:off x="1426697" y="1725638"/>
              <a:ext cx="23398" cy="69642"/>
            </a:xfrm>
            <a:custGeom>
              <a:avLst/>
              <a:gdLst/>
              <a:ahLst/>
              <a:cxnLst/>
              <a:rect l="l" t="t" r="r" b="b"/>
              <a:pathLst>
                <a:path w="891" h="2652" extrusionOk="0">
                  <a:moveTo>
                    <a:pt x="154" y="0"/>
                  </a:moveTo>
                  <a:cubicBezTo>
                    <a:pt x="48" y="115"/>
                    <a:pt x="0" y="258"/>
                    <a:pt x="0" y="412"/>
                  </a:cubicBezTo>
                  <a:lnTo>
                    <a:pt x="0" y="2651"/>
                  </a:lnTo>
                  <a:lnTo>
                    <a:pt x="890" y="2651"/>
                  </a:lnTo>
                  <a:lnTo>
                    <a:pt x="890" y="1015"/>
                  </a:lnTo>
                  <a:cubicBezTo>
                    <a:pt x="890" y="833"/>
                    <a:pt x="823" y="670"/>
                    <a:pt x="699" y="546"/>
                  </a:cubicBezTo>
                  <a:lnTo>
                    <a:pt x="154" y="0"/>
                  </a:ln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66"/>
            <p:cNvSpPr/>
            <p:nvPr/>
          </p:nvSpPr>
          <p:spPr>
            <a:xfrm>
              <a:off x="1520182" y="1725638"/>
              <a:ext cx="23398" cy="69642"/>
            </a:xfrm>
            <a:custGeom>
              <a:avLst/>
              <a:gdLst/>
              <a:ahLst/>
              <a:cxnLst/>
              <a:rect l="l" t="t" r="r" b="b"/>
              <a:pathLst>
                <a:path w="891" h="2652" extrusionOk="0">
                  <a:moveTo>
                    <a:pt x="747" y="0"/>
                  </a:moveTo>
                  <a:lnTo>
                    <a:pt x="202" y="546"/>
                  </a:lnTo>
                  <a:cubicBezTo>
                    <a:pt x="77" y="670"/>
                    <a:pt x="1" y="833"/>
                    <a:pt x="1" y="1015"/>
                  </a:cubicBezTo>
                  <a:lnTo>
                    <a:pt x="1" y="2651"/>
                  </a:lnTo>
                  <a:lnTo>
                    <a:pt x="891" y="2651"/>
                  </a:lnTo>
                  <a:lnTo>
                    <a:pt x="891" y="412"/>
                  </a:lnTo>
                  <a:cubicBezTo>
                    <a:pt x="891" y="258"/>
                    <a:pt x="843" y="115"/>
                    <a:pt x="747"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66"/>
            <p:cNvSpPr/>
            <p:nvPr/>
          </p:nvSpPr>
          <p:spPr>
            <a:xfrm>
              <a:off x="1303537" y="1502716"/>
              <a:ext cx="362939" cy="362677"/>
            </a:xfrm>
            <a:custGeom>
              <a:avLst/>
              <a:gdLst/>
              <a:ahLst/>
              <a:cxnLst/>
              <a:rect l="l" t="t" r="r" b="b"/>
              <a:pathLst>
                <a:path w="13821" h="13811" extrusionOk="0">
                  <a:moveTo>
                    <a:pt x="6920" y="2677"/>
                  </a:moveTo>
                  <a:cubicBezTo>
                    <a:pt x="7464" y="2677"/>
                    <a:pt x="8013" y="2781"/>
                    <a:pt x="8538" y="2996"/>
                  </a:cubicBezTo>
                  <a:cubicBezTo>
                    <a:pt x="10117" y="3656"/>
                    <a:pt x="11150" y="5197"/>
                    <a:pt x="11150" y="6910"/>
                  </a:cubicBezTo>
                  <a:cubicBezTo>
                    <a:pt x="11150" y="9245"/>
                    <a:pt x="9255" y="11140"/>
                    <a:pt x="6920" y="11140"/>
                  </a:cubicBezTo>
                  <a:cubicBezTo>
                    <a:pt x="5207" y="11140"/>
                    <a:pt x="3657" y="10106"/>
                    <a:pt x="3006" y="8527"/>
                  </a:cubicBezTo>
                  <a:cubicBezTo>
                    <a:pt x="2355" y="6948"/>
                    <a:pt x="2709" y="5130"/>
                    <a:pt x="3925" y="3915"/>
                  </a:cubicBezTo>
                  <a:cubicBezTo>
                    <a:pt x="4733" y="3107"/>
                    <a:pt x="5816" y="2677"/>
                    <a:pt x="6920" y="2677"/>
                  </a:cubicBezTo>
                  <a:close/>
                  <a:moveTo>
                    <a:pt x="6021" y="0"/>
                  </a:moveTo>
                  <a:cubicBezTo>
                    <a:pt x="5906" y="0"/>
                    <a:pt x="5801" y="106"/>
                    <a:pt x="5810" y="220"/>
                  </a:cubicBezTo>
                  <a:lnTo>
                    <a:pt x="5810" y="823"/>
                  </a:lnTo>
                  <a:cubicBezTo>
                    <a:pt x="5801" y="929"/>
                    <a:pt x="5734" y="1015"/>
                    <a:pt x="5628" y="1034"/>
                  </a:cubicBezTo>
                  <a:cubicBezTo>
                    <a:pt x="4939" y="1187"/>
                    <a:pt x="4279" y="1465"/>
                    <a:pt x="3676" y="1847"/>
                  </a:cubicBezTo>
                  <a:cubicBezTo>
                    <a:pt x="3639" y="1872"/>
                    <a:pt x="3597" y="1884"/>
                    <a:pt x="3555" y="1884"/>
                  </a:cubicBezTo>
                  <a:cubicBezTo>
                    <a:pt x="3498" y="1884"/>
                    <a:pt x="3442" y="1862"/>
                    <a:pt x="3398" y="1819"/>
                  </a:cubicBezTo>
                  <a:lnTo>
                    <a:pt x="2977" y="1398"/>
                  </a:lnTo>
                  <a:cubicBezTo>
                    <a:pt x="2934" y="1354"/>
                    <a:pt x="2879" y="1333"/>
                    <a:pt x="2824" y="1333"/>
                  </a:cubicBezTo>
                  <a:cubicBezTo>
                    <a:pt x="2769" y="1333"/>
                    <a:pt x="2714" y="1354"/>
                    <a:pt x="2671" y="1398"/>
                  </a:cubicBezTo>
                  <a:lnTo>
                    <a:pt x="1408" y="2651"/>
                  </a:lnTo>
                  <a:cubicBezTo>
                    <a:pt x="1322" y="2737"/>
                    <a:pt x="1322" y="2871"/>
                    <a:pt x="1408" y="2957"/>
                  </a:cubicBezTo>
                  <a:lnTo>
                    <a:pt x="1819" y="3379"/>
                  </a:lnTo>
                  <a:cubicBezTo>
                    <a:pt x="1896" y="3455"/>
                    <a:pt x="1905" y="3570"/>
                    <a:pt x="1848" y="3656"/>
                  </a:cubicBezTo>
                  <a:cubicBezTo>
                    <a:pt x="1465" y="4259"/>
                    <a:pt x="1197" y="4919"/>
                    <a:pt x="1044" y="5608"/>
                  </a:cubicBezTo>
                  <a:cubicBezTo>
                    <a:pt x="1025" y="5714"/>
                    <a:pt x="929" y="5781"/>
                    <a:pt x="824" y="5790"/>
                  </a:cubicBezTo>
                  <a:lnTo>
                    <a:pt x="231" y="5790"/>
                  </a:lnTo>
                  <a:cubicBezTo>
                    <a:pt x="106" y="5790"/>
                    <a:pt x="1" y="5886"/>
                    <a:pt x="1" y="6010"/>
                  </a:cubicBezTo>
                  <a:lnTo>
                    <a:pt x="1" y="7790"/>
                  </a:lnTo>
                  <a:cubicBezTo>
                    <a:pt x="1" y="7915"/>
                    <a:pt x="106" y="8011"/>
                    <a:pt x="231" y="8011"/>
                  </a:cubicBezTo>
                  <a:lnTo>
                    <a:pt x="824" y="8011"/>
                  </a:lnTo>
                  <a:cubicBezTo>
                    <a:pt x="929" y="8011"/>
                    <a:pt x="1025" y="8087"/>
                    <a:pt x="1044" y="8192"/>
                  </a:cubicBezTo>
                  <a:cubicBezTo>
                    <a:pt x="1197" y="8881"/>
                    <a:pt x="1465" y="9542"/>
                    <a:pt x="1848" y="10145"/>
                  </a:cubicBezTo>
                  <a:cubicBezTo>
                    <a:pt x="1905" y="10231"/>
                    <a:pt x="1896" y="10346"/>
                    <a:pt x="1819" y="10422"/>
                  </a:cubicBezTo>
                  <a:lnTo>
                    <a:pt x="1398" y="10843"/>
                  </a:lnTo>
                  <a:cubicBezTo>
                    <a:pt x="1312" y="10930"/>
                    <a:pt x="1312" y="11073"/>
                    <a:pt x="1398" y="11159"/>
                  </a:cubicBezTo>
                  <a:lnTo>
                    <a:pt x="2662" y="12413"/>
                  </a:lnTo>
                  <a:cubicBezTo>
                    <a:pt x="2705" y="12456"/>
                    <a:pt x="2762" y="12477"/>
                    <a:pt x="2819" y="12477"/>
                  </a:cubicBezTo>
                  <a:cubicBezTo>
                    <a:pt x="2877" y="12477"/>
                    <a:pt x="2934" y="12456"/>
                    <a:pt x="2977" y="12413"/>
                  </a:cubicBezTo>
                  <a:lnTo>
                    <a:pt x="3398" y="12001"/>
                  </a:lnTo>
                  <a:cubicBezTo>
                    <a:pt x="3442" y="11958"/>
                    <a:pt x="3498" y="11936"/>
                    <a:pt x="3555" y="11936"/>
                  </a:cubicBezTo>
                  <a:cubicBezTo>
                    <a:pt x="3597" y="11936"/>
                    <a:pt x="3639" y="11948"/>
                    <a:pt x="3676" y="11973"/>
                  </a:cubicBezTo>
                  <a:cubicBezTo>
                    <a:pt x="4269" y="12355"/>
                    <a:pt x="4930" y="12623"/>
                    <a:pt x="5628" y="12777"/>
                  </a:cubicBezTo>
                  <a:cubicBezTo>
                    <a:pt x="5724" y="12796"/>
                    <a:pt x="5801" y="12891"/>
                    <a:pt x="5801" y="12997"/>
                  </a:cubicBezTo>
                  <a:lnTo>
                    <a:pt x="5801" y="13590"/>
                  </a:lnTo>
                  <a:cubicBezTo>
                    <a:pt x="5801" y="13714"/>
                    <a:pt x="5906" y="13810"/>
                    <a:pt x="6021" y="13810"/>
                  </a:cubicBezTo>
                  <a:lnTo>
                    <a:pt x="7810" y="13810"/>
                  </a:lnTo>
                  <a:cubicBezTo>
                    <a:pt x="7925" y="13810"/>
                    <a:pt x="8030" y="13714"/>
                    <a:pt x="8030" y="13590"/>
                  </a:cubicBezTo>
                  <a:lnTo>
                    <a:pt x="8030" y="12997"/>
                  </a:lnTo>
                  <a:cubicBezTo>
                    <a:pt x="8030" y="12891"/>
                    <a:pt x="8107" y="12796"/>
                    <a:pt x="8203" y="12777"/>
                  </a:cubicBezTo>
                  <a:cubicBezTo>
                    <a:pt x="8901" y="12623"/>
                    <a:pt x="9562" y="12355"/>
                    <a:pt x="10155" y="11973"/>
                  </a:cubicBezTo>
                  <a:cubicBezTo>
                    <a:pt x="10192" y="11948"/>
                    <a:pt x="10234" y="11936"/>
                    <a:pt x="10276" y="11936"/>
                  </a:cubicBezTo>
                  <a:cubicBezTo>
                    <a:pt x="10333" y="11936"/>
                    <a:pt x="10389" y="11958"/>
                    <a:pt x="10433" y="12001"/>
                  </a:cubicBezTo>
                  <a:lnTo>
                    <a:pt x="10854" y="12413"/>
                  </a:lnTo>
                  <a:cubicBezTo>
                    <a:pt x="10897" y="12456"/>
                    <a:pt x="10954" y="12477"/>
                    <a:pt x="11012" y="12477"/>
                  </a:cubicBezTo>
                  <a:cubicBezTo>
                    <a:pt x="11069" y="12477"/>
                    <a:pt x="11126" y="12456"/>
                    <a:pt x="11170" y="12413"/>
                  </a:cubicBezTo>
                  <a:lnTo>
                    <a:pt x="12423" y="11159"/>
                  </a:lnTo>
                  <a:cubicBezTo>
                    <a:pt x="12509" y="11073"/>
                    <a:pt x="12509" y="10930"/>
                    <a:pt x="12423" y="10843"/>
                  </a:cubicBezTo>
                  <a:lnTo>
                    <a:pt x="12012" y="10422"/>
                  </a:lnTo>
                  <a:cubicBezTo>
                    <a:pt x="11935" y="10346"/>
                    <a:pt x="11926" y="10231"/>
                    <a:pt x="11983" y="10145"/>
                  </a:cubicBezTo>
                  <a:cubicBezTo>
                    <a:pt x="12366" y="9542"/>
                    <a:pt x="12634" y="8891"/>
                    <a:pt x="12787" y="8192"/>
                  </a:cubicBezTo>
                  <a:cubicBezTo>
                    <a:pt x="12806" y="8087"/>
                    <a:pt x="12902" y="8020"/>
                    <a:pt x="13007" y="8020"/>
                  </a:cubicBezTo>
                  <a:lnTo>
                    <a:pt x="13600" y="8020"/>
                  </a:lnTo>
                  <a:cubicBezTo>
                    <a:pt x="13725" y="8011"/>
                    <a:pt x="13820" y="7915"/>
                    <a:pt x="13820" y="7790"/>
                  </a:cubicBezTo>
                  <a:lnTo>
                    <a:pt x="13820" y="6010"/>
                  </a:lnTo>
                  <a:cubicBezTo>
                    <a:pt x="13820" y="5886"/>
                    <a:pt x="13725" y="5790"/>
                    <a:pt x="13600" y="5790"/>
                  </a:cubicBezTo>
                  <a:lnTo>
                    <a:pt x="12997" y="5790"/>
                  </a:lnTo>
                  <a:cubicBezTo>
                    <a:pt x="12892" y="5790"/>
                    <a:pt x="12806" y="5714"/>
                    <a:pt x="12787" y="5618"/>
                  </a:cubicBezTo>
                  <a:cubicBezTo>
                    <a:pt x="12634" y="4919"/>
                    <a:pt x="12356" y="4259"/>
                    <a:pt x="11973" y="3666"/>
                  </a:cubicBezTo>
                  <a:cubicBezTo>
                    <a:pt x="11916" y="3580"/>
                    <a:pt x="11926" y="3455"/>
                    <a:pt x="12002" y="3388"/>
                  </a:cubicBezTo>
                  <a:lnTo>
                    <a:pt x="12423" y="2967"/>
                  </a:lnTo>
                  <a:cubicBezTo>
                    <a:pt x="12509" y="2881"/>
                    <a:pt x="12509" y="2737"/>
                    <a:pt x="12423" y="2651"/>
                  </a:cubicBezTo>
                  <a:lnTo>
                    <a:pt x="11170" y="1388"/>
                  </a:lnTo>
                  <a:cubicBezTo>
                    <a:pt x="11126" y="1345"/>
                    <a:pt x="11069" y="1323"/>
                    <a:pt x="11012" y="1323"/>
                  </a:cubicBezTo>
                  <a:cubicBezTo>
                    <a:pt x="10954" y="1323"/>
                    <a:pt x="10897" y="1345"/>
                    <a:pt x="10854" y="1388"/>
                  </a:cubicBezTo>
                  <a:lnTo>
                    <a:pt x="10433" y="1809"/>
                  </a:lnTo>
                  <a:cubicBezTo>
                    <a:pt x="10389" y="1853"/>
                    <a:pt x="10333" y="1875"/>
                    <a:pt x="10276" y="1875"/>
                  </a:cubicBezTo>
                  <a:cubicBezTo>
                    <a:pt x="10234" y="1875"/>
                    <a:pt x="10192" y="1862"/>
                    <a:pt x="10155" y="1838"/>
                  </a:cubicBezTo>
                  <a:cubicBezTo>
                    <a:pt x="9562" y="1455"/>
                    <a:pt x="8901" y="1177"/>
                    <a:pt x="8203" y="1034"/>
                  </a:cubicBezTo>
                  <a:cubicBezTo>
                    <a:pt x="8107" y="1005"/>
                    <a:pt x="8030" y="919"/>
                    <a:pt x="8030" y="814"/>
                  </a:cubicBezTo>
                  <a:lnTo>
                    <a:pt x="8030" y="211"/>
                  </a:lnTo>
                  <a:cubicBezTo>
                    <a:pt x="8021" y="96"/>
                    <a:pt x="7925" y="0"/>
                    <a:pt x="7810"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66"/>
            <p:cNvSpPr/>
            <p:nvPr/>
          </p:nvSpPr>
          <p:spPr>
            <a:xfrm>
              <a:off x="1346262" y="1555236"/>
              <a:ext cx="267694" cy="257742"/>
            </a:xfrm>
            <a:custGeom>
              <a:avLst/>
              <a:gdLst/>
              <a:ahLst/>
              <a:cxnLst/>
              <a:rect l="l" t="t" r="r" b="b"/>
              <a:pathLst>
                <a:path w="10194" h="9815" extrusionOk="0">
                  <a:moveTo>
                    <a:pt x="5289" y="895"/>
                  </a:moveTo>
                  <a:cubicBezTo>
                    <a:pt x="5806" y="895"/>
                    <a:pt x="6327" y="994"/>
                    <a:pt x="6825" y="1197"/>
                  </a:cubicBezTo>
                  <a:cubicBezTo>
                    <a:pt x="8318" y="1819"/>
                    <a:pt x="9294" y="3283"/>
                    <a:pt x="9294" y="4900"/>
                  </a:cubicBezTo>
                  <a:cubicBezTo>
                    <a:pt x="9294" y="7121"/>
                    <a:pt x="7504" y="8910"/>
                    <a:pt x="5293" y="8910"/>
                  </a:cubicBezTo>
                  <a:cubicBezTo>
                    <a:pt x="3666" y="8910"/>
                    <a:pt x="2202" y="7934"/>
                    <a:pt x="1590" y="6441"/>
                  </a:cubicBezTo>
                  <a:cubicBezTo>
                    <a:pt x="968" y="4939"/>
                    <a:pt x="1312" y="3216"/>
                    <a:pt x="2451" y="2068"/>
                  </a:cubicBezTo>
                  <a:cubicBezTo>
                    <a:pt x="3219" y="1299"/>
                    <a:pt x="4245" y="895"/>
                    <a:pt x="5289" y="895"/>
                  </a:cubicBezTo>
                  <a:close/>
                  <a:moveTo>
                    <a:pt x="5293" y="0"/>
                  </a:moveTo>
                  <a:cubicBezTo>
                    <a:pt x="3303" y="0"/>
                    <a:pt x="1513" y="1197"/>
                    <a:pt x="757" y="3034"/>
                  </a:cubicBezTo>
                  <a:cubicBezTo>
                    <a:pt x="1" y="4862"/>
                    <a:pt x="422" y="6977"/>
                    <a:pt x="1819" y="8374"/>
                  </a:cubicBezTo>
                  <a:cubicBezTo>
                    <a:pt x="2759" y="9314"/>
                    <a:pt x="4011" y="9814"/>
                    <a:pt x="5286" y="9814"/>
                  </a:cubicBezTo>
                  <a:cubicBezTo>
                    <a:pt x="5920" y="9814"/>
                    <a:pt x="6559" y="9691"/>
                    <a:pt x="7169" y="9437"/>
                  </a:cubicBezTo>
                  <a:cubicBezTo>
                    <a:pt x="8997" y="8681"/>
                    <a:pt x="10193" y="6891"/>
                    <a:pt x="10193" y="4910"/>
                  </a:cubicBezTo>
                  <a:cubicBezTo>
                    <a:pt x="10193" y="2202"/>
                    <a:pt x="8002" y="0"/>
                    <a:pt x="5293"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0" name="Google Shape;10460;p66"/>
          <p:cNvGrpSpPr/>
          <p:nvPr/>
        </p:nvGrpSpPr>
        <p:grpSpPr>
          <a:xfrm>
            <a:off x="1751901" y="1502716"/>
            <a:ext cx="362677" cy="362677"/>
            <a:chOff x="1751901" y="1502716"/>
            <a:chExt cx="362677" cy="362677"/>
          </a:xfrm>
        </p:grpSpPr>
        <p:sp>
          <p:nvSpPr>
            <p:cNvPr id="10461" name="Google Shape;10461;p66"/>
            <p:cNvSpPr/>
            <p:nvPr/>
          </p:nvSpPr>
          <p:spPr>
            <a:xfrm>
              <a:off x="1751901" y="1502716"/>
              <a:ext cx="362677" cy="362677"/>
            </a:xfrm>
            <a:custGeom>
              <a:avLst/>
              <a:gdLst/>
              <a:ahLst/>
              <a:cxnLst/>
              <a:rect l="l" t="t" r="r" b="b"/>
              <a:pathLst>
                <a:path w="13811" h="13811" extrusionOk="0">
                  <a:moveTo>
                    <a:pt x="6901" y="0"/>
                  </a:moveTo>
                  <a:cubicBezTo>
                    <a:pt x="3092" y="0"/>
                    <a:pt x="0" y="3091"/>
                    <a:pt x="0" y="6900"/>
                  </a:cubicBezTo>
                  <a:cubicBezTo>
                    <a:pt x="0" y="10719"/>
                    <a:pt x="3092" y="13810"/>
                    <a:pt x="6901" y="13810"/>
                  </a:cubicBezTo>
                  <a:cubicBezTo>
                    <a:pt x="10719" y="13810"/>
                    <a:pt x="13810" y="10719"/>
                    <a:pt x="13810" y="6900"/>
                  </a:cubicBezTo>
                  <a:cubicBezTo>
                    <a:pt x="13810" y="3091"/>
                    <a:pt x="10719" y="0"/>
                    <a:pt x="6901"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66"/>
            <p:cNvSpPr/>
            <p:nvPr/>
          </p:nvSpPr>
          <p:spPr>
            <a:xfrm>
              <a:off x="1779027" y="1529843"/>
              <a:ext cx="308397" cy="308397"/>
            </a:xfrm>
            <a:custGeom>
              <a:avLst/>
              <a:gdLst/>
              <a:ahLst/>
              <a:cxnLst/>
              <a:rect l="l" t="t" r="r" b="b"/>
              <a:pathLst>
                <a:path w="11744" h="11744" extrusionOk="0">
                  <a:moveTo>
                    <a:pt x="5868" y="1"/>
                  </a:moveTo>
                  <a:cubicBezTo>
                    <a:pt x="2633" y="1"/>
                    <a:pt x="1" y="2633"/>
                    <a:pt x="1" y="5867"/>
                  </a:cubicBezTo>
                  <a:cubicBezTo>
                    <a:pt x="1" y="9112"/>
                    <a:pt x="2633" y="11744"/>
                    <a:pt x="5868" y="11744"/>
                  </a:cubicBezTo>
                  <a:cubicBezTo>
                    <a:pt x="9112" y="11744"/>
                    <a:pt x="11744" y="9112"/>
                    <a:pt x="11744" y="5867"/>
                  </a:cubicBezTo>
                  <a:cubicBezTo>
                    <a:pt x="11744" y="2633"/>
                    <a:pt x="9112" y="1"/>
                    <a:pt x="5868" y="1"/>
                  </a:cubicBezTo>
                  <a:close/>
                </a:path>
              </a:pathLst>
            </a:custGeom>
            <a:solidFill>
              <a:srgbClr val="F0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66"/>
            <p:cNvSpPr/>
            <p:nvPr/>
          </p:nvSpPr>
          <p:spPr>
            <a:xfrm>
              <a:off x="1927816" y="1551035"/>
              <a:ext cx="10845" cy="138416"/>
            </a:xfrm>
            <a:custGeom>
              <a:avLst/>
              <a:gdLst/>
              <a:ahLst/>
              <a:cxnLst/>
              <a:rect l="l" t="t" r="r" b="b"/>
              <a:pathLst>
                <a:path w="413" h="5271" extrusionOk="0">
                  <a:moveTo>
                    <a:pt x="206" y="0"/>
                  </a:moveTo>
                  <a:cubicBezTo>
                    <a:pt x="103" y="0"/>
                    <a:pt x="1" y="70"/>
                    <a:pt x="1" y="208"/>
                  </a:cubicBezTo>
                  <a:lnTo>
                    <a:pt x="1" y="5060"/>
                  </a:lnTo>
                  <a:cubicBezTo>
                    <a:pt x="1" y="5175"/>
                    <a:pt x="87" y="5271"/>
                    <a:pt x="202" y="5271"/>
                  </a:cubicBezTo>
                  <a:cubicBezTo>
                    <a:pt x="316" y="5271"/>
                    <a:pt x="412" y="5175"/>
                    <a:pt x="412" y="5060"/>
                  </a:cubicBezTo>
                  <a:lnTo>
                    <a:pt x="412" y="208"/>
                  </a:lnTo>
                  <a:cubicBezTo>
                    <a:pt x="412" y="70"/>
                    <a:pt x="309" y="0"/>
                    <a:pt x="20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66"/>
            <p:cNvSpPr/>
            <p:nvPr/>
          </p:nvSpPr>
          <p:spPr>
            <a:xfrm>
              <a:off x="1925821" y="1678632"/>
              <a:ext cx="142014" cy="10819"/>
            </a:xfrm>
            <a:custGeom>
              <a:avLst/>
              <a:gdLst/>
              <a:ahLst/>
              <a:cxnLst/>
              <a:rect l="l" t="t" r="r" b="b"/>
              <a:pathLst>
                <a:path w="5408" h="412" extrusionOk="0">
                  <a:moveTo>
                    <a:pt x="278" y="0"/>
                  </a:moveTo>
                  <a:cubicBezTo>
                    <a:pt x="0" y="0"/>
                    <a:pt x="0" y="412"/>
                    <a:pt x="278" y="412"/>
                  </a:cubicBezTo>
                  <a:lnTo>
                    <a:pt x="5130" y="412"/>
                  </a:lnTo>
                  <a:cubicBezTo>
                    <a:pt x="5407" y="412"/>
                    <a:pt x="5407" y="0"/>
                    <a:pt x="513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66"/>
            <p:cNvSpPr/>
            <p:nvPr/>
          </p:nvSpPr>
          <p:spPr>
            <a:xfrm>
              <a:off x="1816999" y="1567789"/>
              <a:ext cx="288020" cy="270215"/>
            </a:xfrm>
            <a:custGeom>
              <a:avLst/>
              <a:gdLst/>
              <a:ahLst/>
              <a:cxnLst/>
              <a:rect l="l" t="t" r="r" b="b"/>
              <a:pathLst>
                <a:path w="10968" h="10290" extrusionOk="0">
                  <a:moveTo>
                    <a:pt x="8278" y="1"/>
                  </a:moveTo>
                  <a:lnTo>
                    <a:pt x="8278" y="1"/>
                  </a:lnTo>
                  <a:cubicBezTo>
                    <a:pt x="10317" y="2327"/>
                    <a:pt x="10192" y="5829"/>
                    <a:pt x="8010" y="8011"/>
                  </a:cubicBezTo>
                  <a:cubicBezTo>
                    <a:pt x="6869" y="9153"/>
                    <a:pt x="5365" y="9731"/>
                    <a:pt x="3858" y="9731"/>
                  </a:cubicBezTo>
                  <a:cubicBezTo>
                    <a:pt x="2485" y="9731"/>
                    <a:pt x="1109" y="9251"/>
                    <a:pt x="0" y="8279"/>
                  </a:cubicBezTo>
                  <a:lnTo>
                    <a:pt x="0" y="8279"/>
                  </a:lnTo>
                  <a:cubicBezTo>
                    <a:pt x="1167" y="9616"/>
                    <a:pt x="2795" y="10290"/>
                    <a:pt x="4426" y="10290"/>
                  </a:cubicBezTo>
                  <a:cubicBezTo>
                    <a:pt x="5924" y="10290"/>
                    <a:pt x="7425" y="9721"/>
                    <a:pt x="8575" y="8576"/>
                  </a:cubicBezTo>
                  <a:cubicBezTo>
                    <a:pt x="10968" y="6174"/>
                    <a:pt x="10843" y="2240"/>
                    <a:pt x="8278"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66"/>
            <p:cNvSpPr/>
            <p:nvPr/>
          </p:nvSpPr>
          <p:spPr>
            <a:xfrm>
              <a:off x="1798644" y="1678632"/>
              <a:ext cx="22400" cy="10819"/>
            </a:xfrm>
            <a:custGeom>
              <a:avLst/>
              <a:gdLst/>
              <a:ahLst/>
              <a:cxnLst/>
              <a:rect l="l" t="t" r="r" b="b"/>
              <a:pathLst>
                <a:path w="853" h="412" extrusionOk="0">
                  <a:moveTo>
                    <a:pt x="278" y="0"/>
                  </a:moveTo>
                  <a:cubicBezTo>
                    <a:pt x="0" y="0"/>
                    <a:pt x="0" y="412"/>
                    <a:pt x="278" y="412"/>
                  </a:cubicBezTo>
                  <a:lnTo>
                    <a:pt x="575" y="412"/>
                  </a:lnTo>
                  <a:cubicBezTo>
                    <a:pt x="852" y="412"/>
                    <a:pt x="852" y="0"/>
                    <a:pt x="575"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66"/>
            <p:cNvSpPr/>
            <p:nvPr/>
          </p:nvSpPr>
          <p:spPr>
            <a:xfrm>
              <a:off x="1927816" y="1798063"/>
              <a:ext cx="10845" cy="18828"/>
            </a:xfrm>
            <a:custGeom>
              <a:avLst/>
              <a:gdLst/>
              <a:ahLst/>
              <a:cxnLst/>
              <a:rect l="l" t="t" r="r" b="b"/>
              <a:pathLst>
                <a:path w="413" h="717" extrusionOk="0">
                  <a:moveTo>
                    <a:pt x="206" y="1"/>
                  </a:moveTo>
                  <a:cubicBezTo>
                    <a:pt x="103" y="1"/>
                    <a:pt x="1" y="70"/>
                    <a:pt x="1" y="209"/>
                  </a:cubicBezTo>
                  <a:lnTo>
                    <a:pt x="1" y="506"/>
                  </a:lnTo>
                  <a:cubicBezTo>
                    <a:pt x="1" y="620"/>
                    <a:pt x="87" y="716"/>
                    <a:pt x="202" y="716"/>
                  </a:cubicBezTo>
                  <a:cubicBezTo>
                    <a:pt x="316" y="716"/>
                    <a:pt x="412" y="620"/>
                    <a:pt x="412" y="506"/>
                  </a:cubicBezTo>
                  <a:lnTo>
                    <a:pt x="412" y="209"/>
                  </a:lnTo>
                  <a:cubicBezTo>
                    <a:pt x="412" y="70"/>
                    <a:pt x="309" y="1"/>
                    <a:pt x="206"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66"/>
            <p:cNvSpPr/>
            <p:nvPr/>
          </p:nvSpPr>
          <p:spPr>
            <a:xfrm>
              <a:off x="1835486" y="1588508"/>
              <a:ext cx="20667" cy="16518"/>
            </a:xfrm>
            <a:custGeom>
              <a:avLst/>
              <a:gdLst/>
              <a:ahLst/>
              <a:cxnLst/>
              <a:rect l="l" t="t" r="r" b="b"/>
              <a:pathLst>
                <a:path w="787" h="629" extrusionOk="0">
                  <a:moveTo>
                    <a:pt x="293" y="1"/>
                  </a:moveTo>
                  <a:cubicBezTo>
                    <a:pt x="136" y="1"/>
                    <a:pt x="1" y="204"/>
                    <a:pt x="148" y="351"/>
                  </a:cubicBezTo>
                  <a:lnTo>
                    <a:pt x="358" y="571"/>
                  </a:lnTo>
                  <a:cubicBezTo>
                    <a:pt x="397" y="609"/>
                    <a:pt x="445" y="628"/>
                    <a:pt x="502" y="628"/>
                  </a:cubicBezTo>
                  <a:cubicBezTo>
                    <a:pt x="506" y="629"/>
                    <a:pt x="509" y="629"/>
                    <a:pt x="513" y="629"/>
                  </a:cubicBezTo>
                  <a:cubicBezTo>
                    <a:pt x="697" y="629"/>
                    <a:pt x="786" y="396"/>
                    <a:pt x="645" y="274"/>
                  </a:cubicBezTo>
                  <a:lnTo>
                    <a:pt x="435" y="64"/>
                  </a:lnTo>
                  <a:cubicBezTo>
                    <a:pt x="390" y="19"/>
                    <a:pt x="341" y="1"/>
                    <a:pt x="29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66"/>
            <p:cNvSpPr/>
            <p:nvPr/>
          </p:nvSpPr>
          <p:spPr>
            <a:xfrm>
              <a:off x="2009958" y="1763189"/>
              <a:ext cx="20667" cy="16491"/>
            </a:xfrm>
            <a:custGeom>
              <a:avLst/>
              <a:gdLst/>
              <a:ahLst/>
              <a:cxnLst/>
              <a:rect l="l" t="t" r="r" b="b"/>
              <a:pathLst>
                <a:path w="787" h="628" extrusionOk="0">
                  <a:moveTo>
                    <a:pt x="332" y="1"/>
                  </a:moveTo>
                  <a:cubicBezTo>
                    <a:pt x="177" y="1"/>
                    <a:pt x="1" y="236"/>
                    <a:pt x="146" y="350"/>
                  </a:cubicBezTo>
                  <a:lnTo>
                    <a:pt x="356" y="561"/>
                  </a:lnTo>
                  <a:cubicBezTo>
                    <a:pt x="394" y="599"/>
                    <a:pt x="452" y="618"/>
                    <a:pt x="509" y="628"/>
                  </a:cubicBezTo>
                  <a:cubicBezTo>
                    <a:pt x="701" y="628"/>
                    <a:pt x="787" y="398"/>
                    <a:pt x="653" y="264"/>
                  </a:cubicBezTo>
                  <a:lnTo>
                    <a:pt x="442" y="53"/>
                  </a:lnTo>
                  <a:cubicBezTo>
                    <a:pt x="411" y="16"/>
                    <a:pt x="372" y="1"/>
                    <a:pt x="332"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66"/>
            <p:cNvSpPr/>
            <p:nvPr/>
          </p:nvSpPr>
          <p:spPr>
            <a:xfrm>
              <a:off x="2010247" y="1588193"/>
              <a:ext cx="21113" cy="16833"/>
            </a:xfrm>
            <a:custGeom>
              <a:avLst/>
              <a:gdLst/>
              <a:ahLst/>
              <a:cxnLst/>
              <a:rect l="l" t="t" r="r" b="b"/>
              <a:pathLst>
                <a:path w="804" h="641" extrusionOk="0">
                  <a:moveTo>
                    <a:pt x="493" y="0"/>
                  </a:moveTo>
                  <a:cubicBezTo>
                    <a:pt x="444" y="0"/>
                    <a:pt x="392" y="20"/>
                    <a:pt x="345" y="66"/>
                  </a:cubicBezTo>
                  <a:lnTo>
                    <a:pt x="135" y="277"/>
                  </a:lnTo>
                  <a:cubicBezTo>
                    <a:pt x="1" y="411"/>
                    <a:pt x="96" y="640"/>
                    <a:pt x="288" y="640"/>
                  </a:cubicBezTo>
                  <a:cubicBezTo>
                    <a:pt x="336" y="640"/>
                    <a:pt x="393" y="612"/>
                    <a:pt x="431" y="583"/>
                  </a:cubicBezTo>
                  <a:lnTo>
                    <a:pt x="642" y="363"/>
                  </a:lnTo>
                  <a:cubicBezTo>
                    <a:pt x="804" y="216"/>
                    <a:pt x="660" y="0"/>
                    <a:pt x="493"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66"/>
            <p:cNvSpPr/>
            <p:nvPr/>
          </p:nvSpPr>
          <p:spPr>
            <a:xfrm>
              <a:off x="1835591" y="1762927"/>
              <a:ext cx="20719" cy="16754"/>
            </a:xfrm>
            <a:custGeom>
              <a:avLst/>
              <a:gdLst/>
              <a:ahLst/>
              <a:cxnLst/>
              <a:rect l="l" t="t" r="r" b="b"/>
              <a:pathLst>
                <a:path w="789" h="638" extrusionOk="0">
                  <a:moveTo>
                    <a:pt x="496" y="0"/>
                  </a:moveTo>
                  <a:cubicBezTo>
                    <a:pt x="448" y="0"/>
                    <a:pt x="399" y="19"/>
                    <a:pt x="354" y="63"/>
                  </a:cubicBezTo>
                  <a:lnTo>
                    <a:pt x="144" y="274"/>
                  </a:lnTo>
                  <a:cubicBezTo>
                    <a:pt x="0" y="408"/>
                    <a:pt x="96" y="638"/>
                    <a:pt x="287" y="638"/>
                  </a:cubicBezTo>
                  <a:cubicBezTo>
                    <a:pt x="345" y="628"/>
                    <a:pt x="393" y="609"/>
                    <a:pt x="431" y="571"/>
                  </a:cubicBezTo>
                  <a:lnTo>
                    <a:pt x="641" y="360"/>
                  </a:lnTo>
                  <a:cubicBezTo>
                    <a:pt x="789" y="206"/>
                    <a:pt x="653" y="0"/>
                    <a:pt x="496"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66"/>
            <p:cNvSpPr/>
            <p:nvPr/>
          </p:nvSpPr>
          <p:spPr>
            <a:xfrm>
              <a:off x="1808018" y="1628581"/>
              <a:ext cx="22820" cy="14128"/>
            </a:xfrm>
            <a:custGeom>
              <a:avLst/>
              <a:gdLst/>
              <a:ahLst/>
              <a:cxnLst/>
              <a:rect l="l" t="t" r="r" b="b"/>
              <a:pathLst>
                <a:path w="869" h="538" extrusionOk="0">
                  <a:moveTo>
                    <a:pt x="291" y="0"/>
                  </a:moveTo>
                  <a:cubicBezTo>
                    <a:pt x="97" y="0"/>
                    <a:pt x="0" y="312"/>
                    <a:pt x="218" y="404"/>
                  </a:cubicBezTo>
                  <a:lnTo>
                    <a:pt x="495" y="519"/>
                  </a:lnTo>
                  <a:cubicBezTo>
                    <a:pt x="524" y="538"/>
                    <a:pt x="553" y="538"/>
                    <a:pt x="581" y="538"/>
                  </a:cubicBezTo>
                  <a:cubicBezTo>
                    <a:pt x="811" y="538"/>
                    <a:pt x="868" y="222"/>
                    <a:pt x="658" y="136"/>
                  </a:cubicBezTo>
                  <a:lnTo>
                    <a:pt x="380" y="21"/>
                  </a:lnTo>
                  <a:cubicBezTo>
                    <a:pt x="349" y="7"/>
                    <a:pt x="319" y="0"/>
                    <a:pt x="291"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66"/>
            <p:cNvSpPr/>
            <p:nvPr/>
          </p:nvSpPr>
          <p:spPr>
            <a:xfrm>
              <a:off x="2035194" y="1725139"/>
              <a:ext cx="23004" cy="14102"/>
            </a:xfrm>
            <a:custGeom>
              <a:avLst/>
              <a:gdLst/>
              <a:ahLst/>
              <a:cxnLst/>
              <a:rect l="l" t="t" r="r" b="b"/>
              <a:pathLst>
                <a:path w="876" h="537" extrusionOk="0">
                  <a:moveTo>
                    <a:pt x="303" y="1"/>
                  </a:moveTo>
                  <a:cubicBezTo>
                    <a:pt x="99" y="1"/>
                    <a:pt x="0" y="309"/>
                    <a:pt x="228" y="402"/>
                  </a:cubicBezTo>
                  <a:lnTo>
                    <a:pt x="496" y="526"/>
                  </a:lnTo>
                  <a:cubicBezTo>
                    <a:pt x="524" y="536"/>
                    <a:pt x="553" y="536"/>
                    <a:pt x="582" y="536"/>
                  </a:cubicBezTo>
                  <a:cubicBezTo>
                    <a:pt x="585" y="536"/>
                    <a:pt x="589" y="536"/>
                    <a:pt x="592" y="536"/>
                  </a:cubicBezTo>
                  <a:cubicBezTo>
                    <a:pt x="814" y="536"/>
                    <a:pt x="875" y="228"/>
                    <a:pt x="658" y="144"/>
                  </a:cubicBezTo>
                  <a:lnTo>
                    <a:pt x="390" y="19"/>
                  </a:lnTo>
                  <a:cubicBezTo>
                    <a:pt x="360" y="7"/>
                    <a:pt x="330" y="1"/>
                    <a:pt x="30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66"/>
            <p:cNvSpPr/>
            <p:nvPr/>
          </p:nvSpPr>
          <p:spPr>
            <a:xfrm>
              <a:off x="1973299" y="1561276"/>
              <a:ext cx="16649" cy="18119"/>
            </a:xfrm>
            <a:custGeom>
              <a:avLst/>
              <a:gdLst/>
              <a:ahLst/>
              <a:cxnLst/>
              <a:rect l="l" t="t" r="r" b="b"/>
              <a:pathLst>
                <a:path w="634" h="690" extrusionOk="0">
                  <a:moveTo>
                    <a:pt x="363" y="1"/>
                  </a:moveTo>
                  <a:cubicBezTo>
                    <a:pt x="291" y="1"/>
                    <a:pt x="220" y="37"/>
                    <a:pt x="183" y="125"/>
                  </a:cubicBezTo>
                  <a:lnTo>
                    <a:pt x="58" y="402"/>
                  </a:lnTo>
                  <a:cubicBezTo>
                    <a:pt x="1" y="536"/>
                    <a:pt x="106" y="689"/>
                    <a:pt x="250" y="689"/>
                  </a:cubicBezTo>
                  <a:cubicBezTo>
                    <a:pt x="336" y="689"/>
                    <a:pt x="412" y="641"/>
                    <a:pt x="451" y="565"/>
                  </a:cubicBezTo>
                  <a:lnTo>
                    <a:pt x="565" y="287"/>
                  </a:lnTo>
                  <a:cubicBezTo>
                    <a:pt x="634" y="126"/>
                    <a:pt x="497" y="1"/>
                    <a:pt x="36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66"/>
            <p:cNvSpPr/>
            <p:nvPr/>
          </p:nvSpPr>
          <p:spPr>
            <a:xfrm>
              <a:off x="1876557" y="1788557"/>
              <a:ext cx="16623" cy="18277"/>
            </a:xfrm>
            <a:custGeom>
              <a:avLst/>
              <a:gdLst/>
              <a:ahLst/>
              <a:cxnLst/>
              <a:rect l="l" t="t" r="r" b="b"/>
              <a:pathLst>
                <a:path w="633" h="696" extrusionOk="0">
                  <a:moveTo>
                    <a:pt x="365" y="0"/>
                  </a:moveTo>
                  <a:cubicBezTo>
                    <a:pt x="292" y="0"/>
                    <a:pt x="220" y="39"/>
                    <a:pt x="182" y="131"/>
                  </a:cubicBezTo>
                  <a:lnTo>
                    <a:pt x="58" y="399"/>
                  </a:lnTo>
                  <a:cubicBezTo>
                    <a:pt x="0" y="542"/>
                    <a:pt x="106" y="695"/>
                    <a:pt x="259" y="695"/>
                  </a:cubicBezTo>
                  <a:cubicBezTo>
                    <a:pt x="335" y="695"/>
                    <a:pt x="412" y="638"/>
                    <a:pt x="450" y="561"/>
                  </a:cubicBezTo>
                  <a:lnTo>
                    <a:pt x="565" y="293"/>
                  </a:lnTo>
                  <a:cubicBezTo>
                    <a:pt x="633" y="127"/>
                    <a:pt x="498" y="0"/>
                    <a:pt x="365"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66"/>
            <p:cNvSpPr/>
            <p:nvPr/>
          </p:nvSpPr>
          <p:spPr>
            <a:xfrm>
              <a:off x="1878710" y="1560541"/>
              <a:ext cx="15966" cy="18093"/>
            </a:xfrm>
            <a:custGeom>
              <a:avLst/>
              <a:gdLst/>
              <a:ahLst/>
              <a:cxnLst/>
              <a:rect l="l" t="t" r="r" b="b"/>
              <a:pathLst>
                <a:path w="608" h="689" extrusionOk="0">
                  <a:moveTo>
                    <a:pt x="266" y="0"/>
                  </a:moveTo>
                  <a:cubicBezTo>
                    <a:pt x="134" y="0"/>
                    <a:pt x="1" y="122"/>
                    <a:pt x="62" y="287"/>
                  </a:cubicBezTo>
                  <a:lnTo>
                    <a:pt x="177" y="564"/>
                  </a:lnTo>
                  <a:cubicBezTo>
                    <a:pt x="215" y="641"/>
                    <a:pt x="291" y="688"/>
                    <a:pt x="368" y="688"/>
                  </a:cubicBezTo>
                  <a:cubicBezTo>
                    <a:pt x="512" y="679"/>
                    <a:pt x="607" y="545"/>
                    <a:pt x="569" y="411"/>
                  </a:cubicBezTo>
                  <a:lnTo>
                    <a:pt x="454" y="133"/>
                  </a:lnTo>
                  <a:cubicBezTo>
                    <a:pt x="416" y="40"/>
                    <a:pt x="341" y="0"/>
                    <a:pt x="266"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66"/>
            <p:cNvSpPr/>
            <p:nvPr/>
          </p:nvSpPr>
          <p:spPr>
            <a:xfrm>
              <a:off x="1971014" y="1789292"/>
              <a:ext cx="16386" cy="18277"/>
            </a:xfrm>
            <a:custGeom>
              <a:avLst/>
              <a:gdLst/>
              <a:ahLst/>
              <a:cxnLst/>
              <a:rect l="l" t="t" r="r" b="b"/>
              <a:pathLst>
                <a:path w="624" h="696" extrusionOk="0">
                  <a:moveTo>
                    <a:pt x="272" y="1"/>
                  </a:moveTo>
                  <a:cubicBezTo>
                    <a:pt x="140" y="1"/>
                    <a:pt x="1" y="128"/>
                    <a:pt x="69" y="294"/>
                  </a:cubicBezTo>
                  <a:lnTo>
                    <a:pt x="184" y="572"/>
                  </a:lnTo>
                  <a:cubicBezTo>
                    <a:pt x="212" y="648"/>
                    <a:pt x="289" y="696"/>
                    <a:pt x="375" y="696"/>
                  </a:cubicBezTo>
                  <a:cubicBezTo>
                    <a:pt x="518" y="696"/>
                    <a:pt x="624" y="552"/>
                    <a:pt x="566" y="409"/>
                  </a:cubicBezTo>
                  <a:lnTo>
                    <a:pt x="451" y="131"/>
                  </a:lnTo>
                  <a:cubicBezTo>
                    <a:pt x="417" y="39"/>
                    <a:pt x="346" y="1"/>
                    <a:pt x="272"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66"/>
            <p:cNvSpPr/>
            <p:nvPr/>
          </p:nvSpPr>
          <p:spPr>
            <a:xfrm>
              <a:off x="2036375" y="1630734"/>
              <a:ext cx="22951" cy="13997"/>
            </a:xfrm>
            <a:custGeom>
              <a:avLst/>
              <a:gdLst/>
              <a:ahLst/>
              <a:cxnLst/>
              <a:rect l="l" t="t" r="r" b="b"/>
              <a:pathLst>
                <a:path w="874" h="533" extrusionOk="0">
                  <a:moveTo>
                    <a:pt x="570" y="0"/>
                  </a:moveTo>
                  <a:cubicBezTo>
                    <a:pt x="544" y="0"/>
                    <a:pt x="517" y="5"/>
                    <a:pt x="489" y="16"/>
                  </a:cubicBezTo>
                  <a:lnTo>
                    <a:pt x="212" y="131"/>
                  </a:lnTo>
                  <a:cubicBezTo>
                    <a:pt x="1" y="217"/>
                    <a:pt x="58" y="532"/>
                    <a:pt x="288" y="532"/>
                  </a:cubicBezTo>
                  <a:cubicBezTo>
                    <a:pt x="317" y="532"/>
                    <a:pt x="345" y="532"/>
                    <a:pt x="374" y="523"/>
                  </a:cubicBezTo>
                  <a:lnTo>
                    <a:pt x="652" y="408"/>
                  </a:lnTo>
                  <a:cubicBezTo>
                    <a:pt x="873" y="314"/>
                    <a:pt x="776" y="0"/>
                    <a:pt x="570"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66"/>
            <p:cNvSpPr/>
            <p:nvPr/>
          </p:nvSpPr>
          <p:spPr>
            <a:xfrm>
              <a:off x="1807441" y="1723143"/>
              <a:ext cx="22846" cy="14075"/>
            </a:xfrm>
            <a:custGeom>
              <a:avLst/>
              <a:gdLst/>
              <a:ahLst/>
              <a:cxnLst/>
              <a:rect l="l" t="t" r="r" b="b"/>
              <a:pathLst>
                <a:path w="870" h="536" extrusionOk="0">
                  <a:moveTo>
                    <a:pt x="574" y="1"/>
                  </a:moveTo>
                  <a:cubicBezTo>
                    <a:pt x="547" y="1"/>
                    <a:pt x="519" y="6"/>
                    <a:pt x="488" y="19"/>
                  </a:cubicBezTo>
                  <a:lnTo>
                    <a:pt x="211" y="133"/>
                  </a:lnTo>
                  <a:cubicBezTo>
                    <a:pt x="0" y="220"/>
                    <a:pt x="58" y="535"/>
                    <a:pt x="288" y="535"/>
                  </a:cubicBezTo>
                  <a:cubicBezTo>
                    <a:pt x="316" y="535"/>
                    <a:pt x="345" y="526"/>
                    <a:pt x="364" y="516"/>
                  </a:cubicBezTo>
                  <a:lnTo>
                    <a:pt x="642" y="401"/>
                  </a:lnTo>
                  <a:cubicBezTo>
                    <a:pt x="870" y="317"/>
                    <a:pt x="777" y="1"/>
                    <a:pt x="574"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0" name="Google Shape;10480;p66"/>
          <p:cNvGrpSpPr/>
          <p:nvPr/>
        </p:nvGrpSpPr>
        <p:grpSpPr>
          <a:xfrm>
            <a:off x="3095178" y="1502716"/>
            <a:ext cx="334290" cy="362677"/>
            <a:chOff x="3095178" y="1502716"/>
            <a:chExt cx="334290" cy="362677"/>
          </a:xfrm>
        </p:grpSpPr>
        <p:sp>
          <p:nvSpPr>
            <p:cNvPr id="10481" name="Google Shape;10481;p66"/>
            <p:cNvSpPr/>
            <p:nvPr/>
          </p:nvSpPr>
          <p:spPr>
            <a:xfrm>
              <a:off x="3125351" y="1502716"/>
              <a:ext cx="304117" cy="304117"/>
            </a:xfrm>
            <a:custGeom>
              <a:avLst/>
              <a:gdLst/>
              <a:ahLst/>
              <a:cxnLst/>
              <a:rect l="l" t="t" r="r" b="b"/>
              <a:pathLst>
                <a:path w="11581" h="11581" extrusionOk="0">
                  <a:moveTo>
                    <a:pt x="5790" y="0"/>
                  </a:moveTo>
                  <a:cubicBezTo>
                    <a:pt x="2594" y="0"/>
                    <a:pt x="0" y="2594"/>
                    <a:pt x="0" y="5790"/>
                  </a:cubicBezTo>
                  <a:cubicBezTo>
                    <a:pt x="0" y="8987"/>
                    <a:pt x="2594" y="11580"/>
                    <a:pt x="5790" y="11580"/>
                  </a:cubicBezTo>
                  <a:cubicBezTo>
                    <a:pt x="8987" y="11580"/>
                    <a:pt x="11580" y="8987"/>
                    <a:pt x="11580" y="5790"/>
                  </a:cubicBezTo>
                  <a:cubicBezTo>
                    <a:pt x="11580" y="2594"/>
                    <a:pt x="8987" y="0"/>
                    <a:pt x="5790"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66"/>
            <p:cNvSpPr/>
            <p:nvPr/>
          </p:nvSpPr>
          <p:spPr>
            <a:xfrm>
              <a:off x="3095178" y="1505973"/>
              <a:ext cx="289306" cy="300887"/>
            </a:xfrm>
            <a:custGeom>
              <a:avLst/>
              <a:gdLst/>
              <a:ahLst/>
              <a:cxnLst/>
              <a:rect l="l" t="t" r="r" b="b"/>
              <a:pathLst>
                <a:path w="11017" h="11458" extrusionOk="0">
                  <a:moveTo>
                    <a:pt x="5752" y="1"/>
                  </a:moveTo>
                  <a:cubicBezTo>
                    <a:pt x="1963" y="785"/>
                    <a:pt x="1" y="5006"/>
                    <a:pt x="1838" y="8413"/>
                  </a:cubicBezTo>
                  <a:cubicBezTo>
                    <a:pt x="2909" y="10399"/>
                    <a:pt x="4916" y="11458"/>
                    <a:pt x="6949" y="11458"/>
                  </a:cubicBezTo>
                  <a:cubicBezTo>
                    <a:pt x="8403" y="11458"/>
                    <a:pt x="9870" y="10915"/>
                    <a:pt x="11016" y="9781"/>
                  </a:cubicBezTo>
                  <a:lnTo>
                    <a:pt x="11016" y="9781"/>
                  </a:lnTo>
                  <a:cubicBezTo>
                    <a:pt x="10624" y="9858"/>
                    <a:pt x="10231" y="9896"/>
                    <a:pt x="9839" y="9896"/>
                  </a:cubicBezTo>
                  <a:cubicBezTo>
                    <a:pt x="7485" y="9896"/>
                    <a:pt x="5370" y="8480"/>
                    <a:pt x="4480" y="6317"/>
                  </a:cubicBezTo>
                  <a:cubicBezTo>
                    <a:pt x="3580" y="4145"/>
                    <a:pt x="4087" y="1647"/>
                    <a:pt x="5752"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66"/>
            <p:cNvSpPr/>
            <p:nvPr/>
          </p:nvSpPr>
          <p:spPr>
            <a:xfrm>
              <a:off x="3125351" y="1503215"/>
              <a:ext cx="303854" cy="303356"/>
            </a:xfrm>
            <a:custGeom>
              <a:avLst/>
              <a:gdLst/>
              <a:ahLst/>
              <a:cxnLst/>
              <a:rect l="l" t="t" r="r" b="b"/>
              <a:pathLst>
                <a:path w="11571" h="11552" extrusionOk="0">
                  <a:moveTo>
                    <a:pt x="5570" y="2881"/>
                  </a:moveTo>
                  <a:lnTo>
                    <a:pt x="5570" y="5551"/>
                  </a:lnTo>
                  <a:lnTo>
                    <a:pt x="2230" y="5551"/>
                  </a:lnTo>
                  <a:cubicBezTo>
                    <a:pt x="2240" y="4642"/>
                    <a:pt x="2402" y="3733"/>
                    <a:pt x="2708" y="2881"/>
                  </a:cubicBezTo>
                  <a:close/>
                  <a:moveTo>
                    <a:pt x="8872" y="2881"/>
                  </a:moveTo>
                  <a:cubicBezTo>
                    <a:pt x="9168" y="3733"/>
                    <a:pt x="9331" y="4642"/>
                    <a:pt x="9350" y="5551"/>
                  </a:cubicBezTo>
                  <a:lnTo>
                    <a:pt x="6010" y="5551"/>
                  </a:lnTo>
                  <a:lnTo>
                    <a:pt x="6010" y="2881"/>
                  </a:lnTo>
                  <a:close/>
                  <a:moveTo>
                    <a:pt x="5560" y="5991"/>
                  </a:moveTo>
                  <a:lnTo>
                    <a:pt x="5560" y="8671"/>
                  </a:lnTo>
                  <a:lnTo>
                    <a:pt x="2708" y="8671"/>
                  </a:lnTo>
                  <a:cubicBezTo>
                    <a:pt x="2402" y="7810"/>
                    <a:pt x="2240" y="6901"/>
                    <a:pt x="2230" y="5991"/>
                  </a:cubicBezTo>
                  <a:close/>
                  <a:moveTo>
                    <a:pt x="9350" y="5991"/>
                  </a:moveTo>
                  <a:cubicBezTo>
                    <a:pt x="9331" y="6901"/>
                    <a:pt x="9168" y="7810"/>
                    <a:pt x="8872" y="8671"/>
                  </a:cubicBezTo>
                  <a:lnTo>
                    <a:pt x="8872" y="8661"/>
                  </a:lnTo>
                  <a:lnTo>
                    <a:pt x="6010" y="8661"/>
                  </a:lnTo>
                  <a:lnTo>
                    <a:pt x="6010" y="5991"/>
                  </a:lnTo>
                  <a:close/>
                  <a:moveTo>
                    <a:pt x="5570" y="0"/>
                  </a:moveTo>
                  <a:lnTo>
                    <a:pt x="5570" y="2431"/>
                  </a:lnTo>
                  <a:lnTo>
                    <a:pt x="2881" y="2431"/>
                  </a:lnTo>
                  <a:cubicBezTo>
                    <a:pt x="3484" y="1044"/>
                    <a:pt x="4460" y="106"/>
                    <a:pt x="5570" y="0"/>
                  </a:cubicBezTo>
                  <a:lnTo>
                    <a:pt x="5570" y="0"/>
                  </a:lnTo>
                  <a:cubicBezTo>
                    <a:pt x="4977" y="20"/>
                    <a:pt x="4402" y="125"/>
                    <a:pt x="3847" y="316"/>
                  </a:cubicBezTo>
                  <a:cubicBezTo>
                    <a:pt x="3264" y="823"/>
                    <a:pt x="2766" y="1551"/>
                    <a:pt x="2412" y="2431"/>
                  </a:cubicBezTo>
                  <a:lnTo>
                    <a:pt x="1062" y="2431"/>
                  </a:lnTo>
                  <a:cubicBezTo>
                    <a:pt x="957" y="2575"/>
                    <a:pt x="861" y="2718"/>
                    <a:pt x="775" y="2871"/>
                  </a:cubicBezTo>
                  <a:lnTo>
                    <a:pt x="2240" y="2871"/>
                  </a:lnTo>
                  <a:cubicBezTo>
                    <a:pt x="1952" y="3742"/>
                    <a:pt x="1799" y="4642"/>
                    <a:pt x="1780" y="5551"/>
                  </a:cubicBezTo>
                  <a:lnTo>
                    <a:pt x="0" y="5551"/>
                  </a:lnTo>
                  <a:lnTo>
                    <a:pt x="0" y="5771"/>
                  </a:lnTo>
                  <a:lnTo>
                    <a:pt x="0" y="5991"/>
                  </a:lnTo>
                  <a:lnTo>
                    <a:pt x="1780" y="5991"/>
                  </a:lnTo>
                  <a:cubicBezTo>
                    <a:pt x="1799" y="6901"/>
                    <a:pt x="1952" y="7800"/>
                    <a:pt x="2240" y="8661"/>
                  </a:cubicBezTo>
                  <a:lnTo>
                    <a:pt x="775" y="8661"/>
                  </a:lnTo>
                  <a:cubicBezTo>
                    <a:pt x="861" y="8815"/>
                    <a:pt x="957" y="8968"/>
                    <a:pt x="1062" y="9111"/>
                  </a:cubicBezTo>
                  <a:lnTo>
                    <a:pt x="2412" y="9111"/>
                  </a:lnTo>
                  <a:cubicBezTo>
                    <a:pt x="2766" y="9992"/>
                    <a:pt x="3264" y="10719"/>
                    <a:pt x="3847" y="11226"/>
                  </a:cubicBezTo>
                  <a:cubicBezTo>
                    <a:pt x="4398" y="11416"/>
                    <a:pt x="4968" y="11531"/>
                    <a:pt x="5556" y="11551"/>
                  </a:cubicBezTo>
                  <a:lnTo>
                    <a:pt x="5556" y="11551"/>
                  </a:lnTo>
                  <a:cubicBezTo>
                    <a:pt x="4457" y="11434"/>
                    <a:pt x="3483" y="10497"/>
                    <a:pt x="2881" y="9111"/>
                  </a:cubicBezTo>
                  <a:lnTo>
                    <a:pt x="5560" y="9111"/>
                  </a:lnTo>
                  <a:lnTo>
                    <a:pt x="5560" y="11551"/>
                  </a:lnTo>
                  <a:lnTo>
                    <a:pt x="5560" y="11551"/>
                  </a:lnTo>
                  <a:cubicBezTo>
                    <a:pt x="5559" y="11551"/>
                    <a:pt x="5557" y="11551"/>
                    <a:pt x="5556" y="11551"/>
                  </a:cubicBezTo>
                  <a:lnTo>
                    <a:pt x="5556" y="11551"/>
                  </a:lnTo>
                  <a:cubicBezTo>
                    <a:pt x="5557" y="11551"/>
                    <a:pt x="5559" y="11552"/>
                    <a:pt x="5560" y="11552"/>
                  </a:cubicBezTo>
                  <a:lnTo>
                    <a:pt x="5560" y="11551"/>
                  </a:lnTo>
                  <a:lnTo>
                    <a:pt x="5560" y="11551"/>
                  </a:lnTo>
                  <a:cubicBezTo>
                    <a:pt x="5564" y="11552"/>
                    <a:pt x="5567" y="11552"/>
                    <a:pt x="5570" y="11552"/>
                  </a:cubicBezTo>
                  <a:lnTo>
                    <a:pt x="6010" y="11552"/>
                  </a:lnTo>
                  <a:lnTo>
                    <a:pt x="6010" y="9111"/>
                  </a:lnTo>
                  <a:lnTo>
                    <a:pt x="8690" y="9111"/>
                  </a:lnTo>
                  <a:cubicBezTo>
                    <a:pt x="8087" y="10499"/>
                    <a:pt x="7120" y="11437"/>
                    <a:pt x="6010" y="11552"/>
                  </a:cubicBezTo>
                  <a:cubicBezTo>
                    <a:pt x="6594" y="11533"/>
                    <a:pt x="7178" y="11418"/>
                    <a:pt x="7733" y="11226"/>
                  </a:cubicBezTo>
                  <a:cubicBezTo>
                    <a:pt x="8317" y="10719"/>
                    <a:pt x="8805" y="9992"/>
                    <a:pt x="9168" y="9111"/>
                  </a:cubicBezTo>
                  <a:lnTo>
                    <a:pt x="10518" y="9111"/>
                  </a:lnTo>
                  <a:cubicBezTo>
                    <a:pt x="10614" y="8968"/>
                    <a:pt x="10709" y="8824"/>
                    <a:pt x="10805" y="8671"/>
                  </a:cubicBezTo>
                  <a:lnTo>
                    <a:pt x="9341" y="8671"/>
                  </a:lnTo>
                  <a:cubicBezTo>
                    <a:pt x="9618" y="7800"/>
                    <a:pt x="9771" y="6901"/>
                    <a:pt x="9790" y="5991"/>
                  </a:cubicBezTo>
                  <a:lnTo>
                    <a:pt x="11571" y="5991"/>
                  </a:lnTo>
                  <a:lnTo>
                    <a:pt x="11571" y="5771"/>
                  </a:lnTo>
                  <a:lnTo>
                    <a:pt x="11571" y="5551"/>
                  </a:lnTo>
                  <a:lnTo>
                    <a:pt x="9790" y="5551"/>
                  </a:lnTo>
                  <a:cubicBezTo>
                    <a:pt x="9771" y="4642"/>
                    <a:pt x="9618" y="3742"/>
                    <a:pt x="9341" y="2881"/>
                  </a:cubicBezTo>
                  <a:lnTo>
                    <a:pt x="10805" y="2881"/>
                  </a:lnTo>
                  <a:cubicBezTo>
                    <a:pt x="10709" y="2728"/>
                    <a:pt x="10614" y="2575"/>
                    <a:pt x="10518" y="2431"/>
                  </a:cubicBezTo>
                  <a:lnTo>
                    <a:pt x="9168" y="2431"/>
                  </a:lnTo>
                  <a:cubicBezTo>
                    <a:pt x="8805" y="1551"/>
                    <a:pt x="8317" y="823"/>
                    <a:pt x="7733" y="316"/>
                  </a:cubicBezTo>
                  <a:cubicBezTo>
                    <a:pt x="7178" y="125"/>
                    <a:pt x="6594" y="10"/>
                    <a:pt x="6010" y="0"/>
                  </a:cubicBezTo>
                  <a:lnTo>
                    <a:pt x="6010" y="0"/>
                  </a:lnTo>
                  <a:cubicBezTo>
                    <a:pt x="7120" y="106"/>
                    <a:pt x="8087" y="1044"/>
                    <a:pt x="8699" y="2431"/>
                  </a:cubicBezTo>
                  <a:lnTo>
                    <a:pt x="6010" y="2431"/>
                  </a:lnTo>
                  <a:lnTo>
                    <a:pt x="6010" y="0"/>
                  </a:ln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66"/>
            <p:cNvSpPr/>
            <p:nvPr/>
          </p:nvSpPr>
          <p:spPr>
            <a:xfrm>
              <a:off x="3125351" y="1505973"/>
              <a:ext cx="229224" cy="300598"/>
            </a:xfrm>
            <a:custGeom>
              <a:avLst/>
              <a:gdLst/>
              <a:ahLst/>
              <a:cxnLst/>
              <a:rect l="l" t="t" r="r" b="b"/>
              <a:pathLst>
                <a:path w="8729" h="11447" extrusionOk="0">
                  <a:moveTo>
                    <a:pt x="4594" y="1"/>
                  </a:moveTo>
                  <a:lnTo>
                    <a:pt x="4594" y="1"/>
                  </a:lnTo>
                  <a:cubicBezTo>
                    <a:pt x="4345" y="58"/>
                    <a:pt x="4096" y="125"/>
                    <a:pt x="3847" y="211"/>
                  </a:cubicBezTo>
                  <a:cubicBezTo>
                    <a:pt x="3264" y="718"/>
                    <a:pt x="2766" y="1446"/>
                    <a:pt x="2412" y="2326"/>
                  </a:cubicBezTo>
                  <a:lnTo>
                    <a:pt x="1062" y="2326"/>
                  </a:lnTo>
                  <a:cubicBezTo>
                    <a:pt x="957" y="2470"/>
                    <a:pt x="861" y="2613"/>
                    <a:pt x="775" y="2766"/>
                  </a:cubicBezTo>
                  <a:lnTo>
                    <a:pt x="2240" y="2766"/>
                  </a:lnTo>
                  <a:cubicBezTo>
                    <a:pt x="1952" y="3637"/>
                    <a:pt x="1799" y="4537"/>
                    <a:pt x="1780" y="5446"/>
                  </a:cubicBezTo>
                  <a:lnTo>
                    <a:pt x="0" y="5446"/>
                  </a:lnTo>
                  <a:lnTo>
                    <a:pt x="0" y="5666"/>
                  </a:lnTo>
                  <a:lnTo>
                    <a:pt x="0" y="5886"/>
                  </a:lnTo>
                  <a:lnTo>
                    <a:pt x="1780" y="5886"/>
                  </a:lnTo>
                  <a:cubicBezTo>
                    <a:pt x="1799" y="6796"/>
                    <a:pt x="1952" y="7695"/>
                    <a:pt x="2240" y="8556"/>
                  </a:cubicBezTo>
                  <a:lnTo>
                    <a:pt x="775" y="8556"/>
                  </a:lnTo>
                  <a:cubicBezTo>
                    <a:pt x="861" y="8710"/>
                    <a:pt x="957" y="8863"/>
                    <a:pt x="1062" y="9006"/>
                  </a:cubicBezTo>
                  <a:lnTo>
                    <a:pt x="2412" y="9006"/>
                  </a:lnTo>
                  <a:cubicBezTo>
                    <a:pt x="2766" y="9887"/>
                    <a:pt x="3264" y="10614"/>
                    <a:pt x="3847" y="11121"/>
                  </a:cubicBezTo>
                  <a:cubicBezTo>
                    <a:pt x="4402" y="11313"/>
                    <a:pt x="4977" y="11428"/>
                    <a:pt x="5570" y="11447"/>
                  </a:cubicBezTo>
                  <a:cubicBezTo>
                    <a:pt x="4460" y="11332"/>
                    <a:pt x="3484" y="10394"/>
                    <a:pt x="2881" y="9006"/>
                  </a:cubicBezTo>
                  <a:lnTo>
                    <a:pt x="5570" y="9006"/>
                  </a:lnTo>
                  <a:lnTo>
                    <a:pt x="5570" y="11447"/>
                  </a:lnTo>
                  <a:lnTo>
                    <a:pt x="6010" y="11447"/>
                  </a:lnTo>
                  <a:lnTo>
                    <a:pt x="6010" y="9246"/>
                  </a:lnTo>
                  <a:cubicBezTo>
                    <a:pt x="5647" y="9054"/>
                    <a:pt x="5302" y="8824"/>
                    <a:pt x="4986" y="8566"/>
                  </a:cubicBezTo>
                  <a:lnTo>
                    <a:pt x="2708" y="8566"/>
                  </a:lnTo>
                  <a:cubicBezTo>
                    <a:pt x="2402" y="7705"/>
                    <a:pt x="2240" y="6805"/>
                    <a:pt x="2230" y="5886"/>
                  </a:cubicBezTo>
                  <a:lnTo>
                    <a:pt x="3168" y="5886"/>
                  </a:lnTo>
                  <a:cubicBezTo>
                    <a:pt x="3120" y="5743"/>
                    <a:pt x="3082" y="5599"/>
                    <a:pt x="3053" y="5446"/>
                  </a:cubicBezTo>
                  <a:lnTo>
                    <a:pt x="2230" y="5446"/>
                  </a:lnTo>
                  <a:cubicBezTo>
                    <a:pt x="2240" y="4537"/>
                    <a:pt x="2402" y="3628"/>
                    <a:pt x="2708" y="2776"/>
                  </a:cubicBezTo>
                  <a:lnTo>
                    <a:pt x="3053" y="2776"/>
                  </a:lnTo>
                  <a:cubicBezTo>
                    <a:pt x="3082" y="2623"/>
                    <a:pt x="3130" y="2470"/>
                    <a:pt x="3168" y="2326"/>
                  </a:cubicBezTo>
                  <a:lnTo>
                    <a:pt x="2881" y="2326"/>
                  </a:lnTo>
                  <a:cubicBezTo>
                    <a:pt x="3149" y="1666"/>
                    <a:pt x="3570" y="1063"/>
                    <a:pt x="4096" y="575"/>
                  </a:cubicBezTo>
                  <a:cubicBezTo>
                    <a:pt x="4249" y="374"/>
                    <a:pt x="4422" y="183"/>
                    <a:pt x="4594" y="1"/>
                  </a:cubicBezTo>
                  <a:close/>
                  <a:moveTo>
                    <a:pt x="8231" y="9877"/>
                  </a:moveTo>
                  <a:cubicBezTo>
                    <a:pt x="7647" y="10777"/>
                    <a:pt x="6872" y="11361"/>
                    <a:pt x="6010" y="11447"/>
                  </a:cubicBezTo>
                  <a:cubicBezTo>
                    <a:pt x="6594" y="11428"/>
                    <a:pt x="7178" y="11313"/>
                    <a:pt x="7733" y="11121"/>
                  </a:cubicBezTo>
                  <a:cubicBezTo>
                    <a:pt x="8125" y="10767"/>
                    <a:pt x="8460" y="10356"/>
                    <a:pt x="8728" y="9896"/>
                  </a:cubicBezTo>
                  <a:lnTo>
                    <a:pt x="8690" y="9896"/>
                  </a:lnTo>
                  <a:cubicBezTo>
                    <a:pt x="8537" y="9896"/>
                    <a:pt x="8384" y="9887"/>
                    <a:pt x="8231" y="9877"/>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66"/>
            <p:cNvSpPr/>
            <p:nvPr/>
          </p:nvSpPr>
          <p:spPr>
            <a:xfrm>
              <a:off x="3177871" y="1795253"/>
              <a:ext cx="198814" cy="70140"/>
            </a:xfrm>
            <a:custGeom>
              <a:avLst/>
              <a:gdLst/>
              <a:ahLst/>
              <a:cxnLst/>
              <a:rect l="l" t="t" r="r" b="b"/>
              <a:pathLst>
                <a:path w="7571" h="2671" extrusionOk="0">
                  <a:moveTo>
                    <a:pt x="2450" y="0"/>
                  </a:moveTo>
                  <a:lnTo>
                    <a:pt x="584" y="670"/>
                  </a:lnTo>
                  <a:cubicBezTo>
                    <a:pt x="230" y="804"/>
                    <a:pt x="0" y="1139"/>
                    <a:pt x="0" y="1512"/>
                  </a:cubicBezTo>
                  <a:lnTo>
                    <a:pt x="0" y="2450"/>
                  </a:lnTo>
                  <a:cubicBezTo>
                    <a:pt x="0" y="2574"/>
                    <a:pt x="96" y="2670"/>
                    <a:pt x="230" y="2670"/>
                  </a:cubicBezTo>
                  <a:lnTo>
                    <a:pt x="7350" y="2670"/>
                  </a:lnTo>
                  <a:cubicBezTo>
                    <a:pt x="7475" y="2670"/>
                    <a:pt x="7570" y="2565"/>
                    <a:pt x="7570" y="2450"/>
                  </a:cubicBezTo>
                  <a:lnTo>
                    <a:pt x="7570" y="1512"/>
                  </a:lnTo>
                  <a:cubicBezTo>
                    <a:pt x="7570" y="1139"/>
                    <a:pt x="7341" y="804"/>
                    <a:pt x="6987" y="670"/>
                  </a:cubicBezTo>
                  <a:lnTo>
                    <a:pt x="5120" y="0"/>
                  </a:lnTo>
                  <a:lnTo>
                    <a:pt x="3790" y="450"/>
                  </a:lnTo>
                  <a:lnTo>
                    <a:pt x="2450"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66"/>
            <p:cNvSpPr/>
            <p:nvPr/>
          </p:nvSpPr>
          <p:spPr>
            <a:xfrm>
              <a:off x="3265580" y="1818624"/>
              <a:ext cx="23398" cy="46769"/>
            </a:xfrm>
            <a:custGeom>
              <a:avLst/>
              <a:gdLst/>
              <a:ahLst/>
              <a:cxnLst/>
              <a:rect l="l" t="t" r="r" b="b"/>
              <a:pathLst>
                <a:path w="891" h="1781" extrusionOk="0">
                  <a:moveTo>
                    <a:pt x="211" y="0"/>
                  </a:moveTo>
                  <a:lnTo>
                    <a:pt x="0" y="1780"/>
                  </a:lnTo>
                  <a:lnTo>
                    <a:pt x="890" y="1780"/>
                  </a:lnTo>
                  <a:lnTo>
                    <a:pt x="680"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66"/>
            <p:cNvSpPr/>
            <p:nvPr/>
          </p:nvSpPr>
          <p:spPr>
            <a:xfrm>
              <a:off x="3267076" y="1806807"/>
              <a:ext cx="20378" cy="19879"/>
            </a:xfrm>
            <a:custGeom>
              <a:avLst/>
              <a:gdLst/>
              <a:ahLst/>
              <a:cxnLst/>
              <a:rect l="l" t="t" r="r" b="b"/>
              <a:pathLst>
                <a:path w="776" h="757" extrusionOk="0">
                  <a:moveTo>
                    <a:pt x="1" y="0"/>
                  </a:moveTo>
                  <a:lnTo>
                    <a:pt x="1" y="603"/>
                  </a:lnTo>
                  <a:cubicBezTo>
                    <a:pt x="1" y="689"/>
                    <a:pt x="68" y="756"/>
                    <a:pt x="154" y="756"/>
                  </a:cubicBezTo>
                  <a:lnTo>
                    <a:pt x="623" y="756"/>
                  </a:lnTo>
                  <a:cubicBezTo>
                    <a:pt x="709" y="756"/>
                    <a:pt x="776" y="689"/>
                    <a:pt x="776" y="603"/>
                  </a:cubicBezTo>
                  <a:lnTo>
                    <a:pt x="776" y="0"/>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66"/>
            <p:cNvSpPr/>
            <p:nvPr/>
          </p:nvSpPr>
          <p:spPr>
            <a:xfrm>
              <a:off x="3341734" y="1818861"/>
              <a:ext cx="34952" cy="46533"/>
            </a:xfrm>
            <a:custGeom>
              <a:avLst/>
              <a:gdLst/>
              <a:ahLst/>
              <a:cxnLst/>
              <a:rect l="l" t="t" r="r" b="b"/>
              <a:pathLst>
                <a:path w="1331" h="1772" extrusionOk="0">
                  <a:moveTo>
                    <a:pt x="1091" y="1"/>
                  </a:moveTo>
                  <a:lnTo>
                    <a:pt x="258" y="843"/>
                  </a:lnTo>
                  <a:cubicBezTo>
                    <a:pt x="86" y="1006"/>
                    <a:pt x="0" y="1235"/>
                    <a:pt x="0" y="1474"/>
                  </a:cubicBezTo>
                  <a:lnTo>
                    <a:pt x="0" y="1771"/>
                  </a:lnTo>
                  <a:lnTo>
                    <a:pt x="1110" y="1771"/>
                  </a:lnTo>
                  <a:cubicBezTo>
                    <a:pt x="1235" y="1771"/>
                    <a:pt x="1330" y="1666"/>
                    <a:pt x="1330" y="1551"/>
                  </a:cubicBezTo>
                  <a:lnTo>
                    <a:pt x="1330" y="613"/>
                  </a:lnTo>
                  <a:cubicBezTo>
                    <a:pt x="1330" y="383"/>
                    <a:pt x="1244" y="173"/>
                    <a:pt x="1091"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66"/>
            <p:cNvSpPr/>
            <p:nvPr/>
          </p:nvSpPr>
          <p:spPr>
            <a:xfrm>
              <a:off x="3213060" y="1614033"/>
              <a:ext cx="128700" cy="93538"/>
            </a:xfrm>
            <a:custGeom>
              <a:avLst/>
              <a:gdLst/>
              <a:ahLst/>
              <a:cxnLst/>
              <a:rect l="l" t="t" r="r" b="b"/>
              <a:pathLst>
                <a:path w="4901" h="3562" extrusionOk="0">
                  <a:moveTo>
                    <a:pt x="1763" y="1"/>
                  </a:moveTo>
                  <a:cubicBezTo>
                    <a:pt x="785" y="1"/>
                    <a:pt x="0" y="801"/>
                    <a:pt x="0" y="1771"/>
                  </a:cubicBezTo>
                  <a:lnTo>
                    <a:pt x="0" y="2307"/>
                  </a:lnTo>
                  <a:cubicBezTo>
                    <a:pt x="0" y="2547"/>
                    <a:pt x="38" y="2786"/>
                    <a:pt x="115" y="3006"/>
                  </a:cubicBezTo>
                  <a:lnTo>
                    <a:pt x="192" y="3236"/>
                  </a:lnTo>
                  <a:cubicBezTo>
                    <a:pt x="211" y="3303"/>
                    <a:pt x="230" y="3370"/>
                    <a:pt x="230" y="3446"/>
                  </a:cubicBezTo>
                  <a:lnTo>
                    <a:pt x="230" y="3561"/>
                  </a:lnTo>
                  <a:lnTo>
                    <a:pt x="4680" y="3561"/>
                  </a:lnTo>
                  <a:lnTo>
                    <a:pt x="4680" y="3446"/>
                  </a:lnTo>
                  <a:cubicBezTo>
                    <a:pt x="4680" y="3370"/>
                    <a:pt x="4690" y="3303"/>
                    <a:pt x="4709" y="3236"/>
                  </a:cubicBezTo>
                  <a:lnTo>
                    <a:pt x="4785" y="3006"/>
                  </a:lnTo>
                  <a:cubicBezTo>
                    <a:pt x="4862" y="2786"/>
                    <a:pt x="4900" y="2547"/>
                    <a:pt x="4900" y="2307"/>
                  </a:cubicBezTo>
                  <a:lnTo>
                    <a:pt x="4900" y="441"/>
                  </a:lnTo>
                  <a:cubicBezTo>
                    <a:pt x="4900" y="192"/>
                    <a:pt x="4699" y="1"/>
                    <a:pt x="4450" y="1"/>
                  </a:cubicBezTo>
                  <a:lnTo>
                    <a:pt x="1780" y="1"/>
                  </a:lnTo>
                  <a:cubicBezTo>
                    <a:pt x="1774" y="1"/>
                    <a:pt x="1769" y="1"/>
                    <a:pt x="176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66"/>
            <p:cNvSpPr/>
            <p:nvPr/>
          </p:nvSpPr>
          <p:spPr>
            <a:xfrm>
              <a:off x="3242208" y="1614033"/>
              <a:ext cx="99552" cy="93276"/>
            </a:xfrm>
            <a:custGeom>
              <a:avLst/>
              <a:gdLst/>
              <a:ahLst/>
              <a:cxnLst/>
              <a:rect l="l" t="t" r="r" b="b"/>
              <a:pathLst>
                <a:path w="3791" h="3552" extrusionOk="0">
                  <a:moveTo>
                    <a:pt x="892" y="1"/>
                  </a:moveTo>
                  <a:cubicBezTo>
                    <a:pt x="402" y="1"/>
                    <a:pt x="0" y="409"/>
                    <a:pt x="0" y="901"/>
                  </a:cubicBezTo>
                  <a:cubicBezTo>
                    <a:pt x="0" y="1398"/>
                    <a:pt x="402" y="1800"/>
                    <a:pt x="909" y="1800"/>
                  </a:cubicBezTo>
                  <a:lnTo>
                    <a:pt x="1024" y="1800"/>
                  </a:lnTo>
                  <a:lnTo>
                    <a:pt x="1091" y="3551"/>
                  </a:lnTo>
                  <a:lnTo>
                    <a:pt x="3570" y="3551"/>
                  </a:lnTo>
                  <a:lnTo>
                    <a:pt x="3570" y="3437"/>
                  </a:lnTo>
                  <a:cubicBezTo>
                    <a:pt x="3570" y="3360"/>
                    <a:pt x="3580" y="3293"/>
                    <a:pt x="3599" y="3217"/>
                  </a:cubicBezTo>
                  <a:lnTo>
                    <a:pt x="3675" y="2996"/>
                  </a:lnTo>
                  <a:cubicBezTo>
                    <a:pt x="3752" y="2767"/>
                    <a:pt x="3790" y="2537"/>
                    <a:pt x="3790" y="2298"/>
                  </a:cubicBezTo>
                  <a:lnTo>
                    <a:pt x="3790" y="441"/>
                  </a:lnTo>
                  <a:cubicBezTo>
                    <a:pt x="3790" y="192"/>
                    <a:pt x="3599" y="1"/>
                    <a:pt x="3350" y="1"/>
                  </a:cubicBezTo>
                  <a:lnTo>
                    <a:pt x="909" y="1"/>
                  </a:lnTo>
                  <a:cubicBezTo>
                    <a:pt x="904" y="1"/>
                    <a:pt x="898" y="1"/>
                    <a:pt x="89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66"/>
            <p:cNvSpPr/>
            <p:nvPr/>
          </p:nvSpPr>
          <p:spPr>
            <a:xfrm>
              <a:off x="3242208" y="1754287"/>
              <a:ext cx="70140" cy="52546"/>
            </a:xfrm>
            <a:custGeom>
              <a:avLst/>
              <a:gdLst/>
              <a:ahLst/>
              <a:cxnLst/>
              <a:rect l="l" t="t" r="r" b="b"/>
              <a:pathLst>
                <a:path w="2671" h="2001" extrusionOk="0">
                  <a:moveTo>
                    <a:pt x="0" y="0"/>
                  </a:moveTo>
                  <a:lnTo>
                    <a:pt x="0" y="2000"/>
                  </a:lnTo>
                  <a:lnTo>
                    <a:pt x="2670" y="2000"/>
                  </a:lnTo>
                  <a:lnTo>
                    <a:pt x="2670"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66"/>
            <p:cNvSpPr/>
            <p:nvPr/>
          </p:nvSpPr>
          <p:spPr>
            <a:xfrm>
              <a:off x="3242208" y="1754287"/>
              <a:ext cx="70140" cy="29044"/>
            </a:xfrm>
            <a:custGeom>
              <a:avLst/>
              <a:gdLst/>
              <a:ahLst/>
              <a:cxnLst/>
              <a:rect l="l" t="t" r="r" b="b"/>
              <a:pathLst>
                <a:path w="2671" h="1106" extrusionOk="0">
                  <a:moveTo>
                    <a:pt x="0" y="0"/>
                  </a:moveTo>
                  <a:lnTo>
                    <a:pt x="0" y="747"/>
                  </a:lnTo>
                  <a:cubicBezTo>
                    <a:pt x="412" y="986"/>
                    <a:pt x="874" y="1105"/>
                    <a:pt x="1335" y="1105"/>
                  </a:cubicBezTo>
                  <a:cubicBezTo>
                    <a:pt x="1797" y="1105"/>
                    <a:pt x="2259" y="986"/>
                    <a:pt x="2670" y="747"/>
                  </a:cubicBezTo>
                  <a:lnTo>
                    <a:pt x="267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66"/>
            <p:cNvSpPr/>
            <p:nvPr/>
          </p:nvSpPr>
          <p:spPr>
            <a:xfrm>
              <a:off x="3230654" y="1785379"/>
              <a:ext cx="46769" cy="41780"/>
            </a:xfrm>
            <a:custGeom>
              <a:avLst/>
              <a:gdLst/>
              <a:ahLst/>
              <a:cxnLst/>
              <a:rect l="l" t="t" r="r" b="b"/>
              <a:pathLst>
                <a:path w="1781" h="1591" extrusionOk="0">
                  <a:moveTo>
                    <a:pt x="395" y="1"/>
                  </a:moveTo>
                  <a:cubicBezTo>
                    <a:pt x="311" y="1"/>
                    <a:pt x="231" y="48"/>
                    <a:pt x="191" y="127"/>
                  </a:cubicBezTo>
                  <a:lnTo>
                    <a:pt x="0" y="539"/>
                  </a:lnTo>
                  <a:lnTo>
                    <a:pt x="737" y="1505"/>
                  </a:lnTo>
                  <a:cubicBezTo>
                    <a:pt x="778" y="1562"/>
                    <a:pt x="844" y="1591"/>
                    <a:pt x="909" y="1591"/>
                  </a:cubicBezTo>
                  <a:cubicBezTo>
                    <a:pt x="966" y="1591"/>
                    <a:pt x="1022" y="1569"/>
                    <a:pt x="1062" y="1524"/>
                  </a:cubicBezTo>
                  <a:lnTo>
                    <a:pt x="1780" y="816"/>
                  </a:lnTo>
                  <a:lnTo>
                    <a:pt x="507" y="32"/>
                  </a:lnTo>
                  <a:cubicBezTo>
                    <a:pt x="471" y="11"/>
                    <a:pt x="433" y="1"/>
                    <a:pt x="395"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66"/>
            <p:cNvSpPr/>
            <p:nvPr/>
          </p:nvSpPr>
          <p:spPr>
            <a:xfrm>
              <a:off x="3277397" y="1785379"/>
              <a:ext cx="46769" cy="41780"/>
            </a:xfrm>
            <a:custGeom>
              <a:avLst/>
              <a:gdLst/>
              <a:ahLst/>
              <a:cxnLst/>
              <a:rect l="l" t="t" r="r" b="b"/>
              <a:pathLst>
                <a:path w="1781" h="1591" extrusionOk="0">
                  <a:moveTo>
                    <a:pt x="1381" y="1"/>
                  </a:moveTo>
                  <a:cubicBezTo>
                    <a:pt x="1343" y="1"/>
                    <a:pt x="1306" y="11"/>
                    <a:pt x="1273" y="32"/>
                  </a:cubicBezTo>
                  <a:lnTo>
                    <a:pt x="0" y="816"/>
                  </a:lnTo>
                  <a:lnTo>
                    <a:pt x="708" y="1524"/>
                  </a:lnTo>
                  <a:cubicBezTo>
                    <a:pt x="753" y="1569"/>
                    <a:pt x="810" y="1591"/>
                    <a:pt x="866" y="1591"/>
                  </a:cubicBezTo>
                  <a:cubicBezTo>
                    <a:pt x="932" y="1591"/>
                    <a:pt x="997" y="1562"/>
                    <a:pt x="1043" y="1505"/>
                  </a:cubicBezTo>
                  <a:lnTo>
                    <a:pt x="1780" y="539"/>
                  </a:lnTo>
                  <a:lnTo>
                    <a:pt x="1589" y="127"/>
                  </a:lnTo>
                  <a:cubicBezTo>
                    <a:pt x="1549" y="48"/>
                    <a:pt x="1464" y="1"/>
                    <a:pt x="1381"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66"/>
            <p:cNvSpPr/>
            <p:nvPr/>
          </p:nvSpPr>
          <p:spPr>
            <a:xfrm>
              <a:off x="3218837" y="1661327"/>
              <a:ext cx="116883" cy="110318"/>
            </a:xfrm>
            <a:custGeom>
              <a:avLst/>
              <a:gdLst/>
              <a:ahLst/>
              <a:cxnLst/>
              <a:rect l="l" t="t" r="r" b="b"/>
              <a:pathLst>
                <a:path w="4451" h="4201" extrusionOk="0">
                  <a:moveTo>
                    <a:pt x="1938" y="1"/>
                  </a:moveTo>
                  <a:cubicBezTo>
                    <a:pt x="1362" y="1"/>
                    <a:pt x="862" y="98"/>
                    <a:pt x="613" y="152"/>
                  </a:cubicBezTo>
                  <a:cubicBezTo>
                    <a:pt x="517" y="171"/>
                    <a:pt x="440" y="267"/>
                    <a:pt x="450" y="372"/>
                  </a:cubicBezTo>
                  <a:lnTo>
                    <a:pt x="450" y="899"/>
                  </a:lnTo>
                  <a:cubicBezTo>
                    <a:pt x="440" y="1023"/>
                    <a:pt x="402" y="1138"/>
                    <a:pt x="316" y="1215"/>
                  </a:cubicBezTo>
                  <a:lnTo>
                    <a:pt x="134" y="1406"/>
                  </a:lnTo>
                  <a:cubicBezTo>
                    <a:pt x="48" y="1482"/>
                    <a:pt x="0" y="1597"/>
                    <a:pt x="0" y="1722"/>
                  </a:cubicBezTo>
                  <a:lnTo>
                    <a:pt x="0" y="1980"/>
                  </a:lnTo>
                  <a:cubicBezTo>
                    <a:pt x="0" y="3205"/>
                    <a:pt x="996" y="4200"/>
                    <a:pt x="2230" y="4200"/>
                  </a:cubicBezTo>
                  <a:cubicBezTo>
                    <a:pt x="3455" y="4200"/>
                    <a:pt x="4450" y="3205"/>
                    <a:pt x="4450" y="1980"/>
                  </a:cubicBezTo>
                  <a:lnTo>
                    <a:pt x="4450" y="1722"/>
                  </a:lnTo>
                  <a:cubicBezTo>
                    <a:pt x="4450" y="1597"/>
                    <a:pt x="4403" y="1482"/>
                    <a:pt x="4326" y="1406"/>
                  </a:cubicBezTo>
                  <a:lnTo>
                    <a:pt x="4144" y="1215"/>
                  </a:lnTo>
                  <a:cubicBezTo>
                    <a:pt x="4058" y="1138"/>
                    <a:pt x="4010" y="1023"/>
                    <a:pt x="4010" y="908"/>
                  </a:cubicBezTo>
                  <a:lnTo>
                    <a:pt x="4010" y="784"/>
                  </a:lnTo>
                  <a:cubicBezTo>
                    <a:pt x="4010" y="698"/>
                    <a:pt x="3972" y="612"/>
                    <a:pt x="3895" y="554"/>
                  </a:cubicBezTo>
                  <a:cubicBezTo>
                    <a:pt x="3311" y="121"/>
                    <a:pt x="2578" y="1"/>
                    <a:pt x="1938"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66"/>
            <p:cNvSpPr/>
            <p:nvPr/>
          </p:nvSpPr>
          <p:spPr>
            <a:xfrm>
              <a:off x="3218837" y="1661327"/>
              <a:ext cx="105329" cy="110056"/>
            </a:xfrm>
            <a:custGeom>
              <a:avLst/>
              <a:gdLst/>
              <a:ahLst/>
              <a:cxnLst/>
              <a:rect l="l" t="t" r="r" b="b"/>
              <a:pathLst>
                <a:path w="4011" h="4191" extrusionOk="0">
                  <a:moveTo>
                    <a:pt x="1902" y="1"/>
                  </a:moveTo>
                  <a:cubicBezTo>
                    <a:pt x="1702" y="1"/>
                    <a:pt x="1512" y="12"/>
                    <a:pt x="1340" y="28"/>
                  </a:cubicBezTo>
                  <a:cubicBezTo>
                    <a:pt x="1091" y="57"/>
                    <a:pt x="852" y="95"/>
                    <a:pt x="622" y="152"/>
                  </a:cubicBezTo>
                  <a:cubicBezTo>
                    <a:pt x="517" y="171"/>
                    <a:pt x="450" y="267"/>
                    <a:pt x="450" y="372"/>
                  </a:cubicBezTo>
                  <a:lnTo>
                    <a:pt x="450" y="899"/>
                  </a:lnTo>
                  <a:cubicBezTo>
                    <a:pt x="450" y="1023"/>
                    <a:pt x="402" y="1128"/>
                    <a:pt x="316" y="1215"/>
                  </a:cubicBezTo>
                  <a:lnTo>
                    <a:pt x="134" y="1396"/>
                  </a:lnTo>
                  <a:cubicBezTo>
                    <a:pt x="48" y="1482"/>
                    <a:pt x="0" y="1597"/>
                    <a:pt x="0" y="1712"/>
                  </a:cubicBezTo>
                  <a:lnTo>
                    <a:pt x="0" y="1980"/>
                  </a:lnTo>
                  <a:cubicBezTo>
                    <a:pt x="0" y="3100"/>
                    <a:pt x="842" y="4047"/>
                    <a:pt x="1962" y="4191"/>
                  </a:cubicBezTo>
                  <a:cubicBezTo>
                    <a:pt x="1560" y="3770"/>
                    <a:pt x="1340" y="3224"/>
                    <a:pt x="1340" y="2650"/>
                  </a:cubicBezTo>
                  <a:lnTo>
                    <a:pt x="1340" y="1014"/>
                  </a:lnTo>
                  <a:cubicBezTo>
                    <a:pt x="1340" y="793"/>
                    <a:pt x="1512" y="602"/>
                    <a:pt x="1732" y="573"/>
                  </a:cubicBezTo>
                  <a:cubicBezTo>
                    <a:pt x="1909" y="551"/>
                    <a:pt x="2134" y="532"/>
                    <a:pt x="2384" y="532"/>
                  </a:cubicBezTo>
                  <a:cubicBezTo>
                    <a:pt x="2890" y="532"/>
                    <a:pt x="3497" y="610"/>
                    <a:pt x="4010" y="899"/>
                  </a:cubicBezTo>
                  <a:lnTo>
                    <a:pt x="4010" y="784"/>
                  </a:lnTo>
                  <a:cubicBezTo>
                    <a:pt x="4010" y="688"/>
                    <a:pt x="3972" y="612"/>
                    <a:pt x="3895" y="554"/>
                  </a:cubicBezTo>
                  <a:cubicBezTo>
                    <a:pt x="3296" y="116"/>
                    <a:pt x="2546" y="1"/>
                    <a:pt x="190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66"/>
            <p:cNvSpPr/>
            <p:nvPr/>
          </p:nvSpPr>
          <p:spPr>
            <a:xfrm>
              <a:off x="3177871" y="1818861"/>
              <a:ext cx="35215" cy="46533"/>
            </a:xfrm>
            <a:custGeom>
              <a:avLst/>
              <a:gdLst/>
              <a:ahLst/>
              <a:cxnLst/>
              <a:rect l="l" t="t" r="r" b="b"/>
              <a:pathLst>
                <a:path w="1341" h="1772" extrusionOk="0">
                  <a:moveTo>
                    <a:pt x="240" y="1"/>
                  </a:moveTo>
                  <a:cubicBezTo>
                    <a:pt x="86" y="173"/>
                    <a:pt x="0" y="383"/>
                    <a:pt x="0" y="613"/>
                  </a:cubicBezTo>
                  <a:lnTo>
                    <a:pt x="0" y="1551"/>
                  </a:lnTo>
                  <a:cubicBezTo>
                    <a:pt x="0" y="1666"/>
                    <a:pt x="106" y="1771"/>
                    <a:pt x="230" y="1771"/>
                  </a:cubicBezTo>
                  <a:lnTo>
                    <a:pt x="1340" y="1771"/>
                  </a:lnTo>
                  <a:lnTo>
                    <a:pt x="1340" y="1474"/>
                  </a:lnTo>
                  <a:cubicBezTo>
                    <a:pt x="1340" y="1235"/>
                    <a:pt x="1244" y="1006"/>
                    <a:pt x="1082" y="843"/>
                  </a:cubicBezTo>
                  <a:lnTo>
                    <a:pt x="240"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8" name="Google Shape;10498;p66"/>
          <p:cNvGrpSpPr/>
          <p:nvPr/>
        </p:nvGrpSpPr>
        <p:grpSpPr>
          <a:xfrm>
            <a:off x="3542281" y="1505605"/>
            <a:ext cx="366196" cy="357005"/>
            <a:chOff x="3542281" y="1505605"/>
            <a:chExt cx="366196" cy="357005"/>
          </a:xfrm>
        </p:grpSpPr>
        <p:sp>
          <p:nvSpPr>
            <p:cNvPr id="10499" name="Google Shape;10499;p66"/>
            <p:cNvSpPr/>
            <p:nvPr/>
          </p:nvSpPr>
          <p:spPr>
            <a:xfrm>
              <a:off x="3612133" y="1573592"/>
              <a:ext cx="226466" cy="226703"/>
            </a:xfrm>
            <a:custGeom>
              <a:avLst/>
              <a:gdLst/>
              <a:ahLst/>
              <a:cxnLst/>
              <a:rect l="l" t="t" r="r" b="b"/>
              <a:pathLst>
                <a:path w="8624" h="8633" extrusionOk="0">
                  <a:moveTo>
                    <a:pt x="4317" y="0"/>
                  </a:moveTo>
                  <a:cubicBezTo>
                    <a:pt x="1924" y="0"/>
                    <a:pt x="1" y="1933"/>
                    <a:pt x="1" y="4316"/>
                  </a:cubicBezTo>
                  <a:cubicBezTo>
                    <a:pt x="1" y="6699"/>
                    <a:pt x="1924" y="8632"/>
                    <a:pt x="4317" y="8632"/>
                  </a:cubicBezTo>
                  <a:cubicBezTo>
                    <a:pt x="6700" y="8632"/>
                    <a:pt x="8624" y="6699"/>
                    <a:pt x="8624" y="4316"/>
                  </a:cubicBezTo>
                  <a:cubicBezTo>
                    <a:pt x="8624" y="1933"/>
                    <a:pt x="6700" y="0"/>
                    <a:pt x="4317"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66"/>
            <p:cNvSpPr/>
            <p:nvPr/>
          </p:nvSpPr>
          <p:spPr>
            <a:xfrm>
              <a:off x="3657379" y="1652740"/>
              <a:ext cx="135974" cy="136001"/>
            </a:xfrm>
            <a:custGeom>
              <a:avLst/>
              <a:gdLst/>
              <a:ahLst/>
              <a:cxnLst/>
              <a:rect l="l" t="t" r="r" b="b"/>
              <a:pathLst>
                <a:path w="5178" h="5179" extrusionOk="0">
                  <a:moveTo>
                    <a:pt x="2594" y="1"/>
                  </a:moveTo>
                  <a:cubicBezTo>
                    <a:pt x="1158" y="1"/>
                    <a:pt x="0" y="1159"/>
                    <a:pt x="0" y="2594"/>
                  </a:cubicBezTo>
                  <a:cubicBezTo>
                    <a:pt x="0" y="4020"/>
                    <a:pt x="1158" y="5178"/>
                    <a:pt x="2594" y="5178"/>
                  </a:cubicBezTo>
                  <a:cubicBezTo>
                    <a:pt x="4020" y="5178"/>
                    <a:pt x="5178" y="4020"/>
                    <a:pt x="5178" y="2594"/>
                  </a:cubicBezTo>
                  <a:cubicBezTo>
                    <a:pt x="5178" y="1159"/>
                    <a:pt x="4020" y="1"/>
                    <a:pt x="2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66"/>
            <p:cNvSpPr/>
            <p:nvPr/>
          </p:nvSpPr>
          <p:spPr>
            <a:xfrm>
              <a:off x="3542281" y="1681153"/>
              <a:ext cx="54805" cy="11318"/>
            </a:xfrm>
            <a:custGeom>
              <a:avLst/>
              <a:gdLst/>
              <a:ahLst/>
              <a:cxnLst/>
              <a:rect l="l" t="t" r="r" b="b"/>
              <a:pathLst>
                <a:path w="2087" h="431" extrusionOk="0">
                  <a:moveTo>
                    <a:pt x="287" y="0"/>
                  </a:moveTo>
                  <a:cubicBezTo>
                    <a:pt x="0" y="0"/>
                    <a:pt x="0" y="431"/>
                    <a:pt x="287" y="431"/>
                  </a:cubicBezTo>
                  <a:lnTo>
                    <a:pt x="1799" y="431"/>
                  </a:lnTo>
                  <a:cubicBezTo>
                    <a:pt x="2087" y="431"/>
                    <a:pt x="2087" y="0"/>
                    <a:pt x="1799"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66"/>
            <p:cNvSpPr/>
            <p:nvPr/>
          </p:nvSpPr>
          <p:spPr>
            <a:xfrm>
              <a:off x="3853909" y="1681153"/>
              <a:ext cx="54568" cy="11318"/>
            </a:xfrm>
            <a:custGeom>
              <a:avLst/>
              <a:gdLst/>
              <a:ahLst/>
              <a:cxnLst/>
              <a:rect l="l" t="t" r="r" b="b"/>
              <a:pathLst>
                <a:path w="2078" h="431" extrusionOk="0">
                  <a:moveTo>
                    <a:pt x="287" y="0"/>
                  </a:moveTo>
                  <a:cubicBezTo>
                    <a:pt x="0" y="0"/>
                    <a:pt x="0" y="431"/>
                    <a:pt x="287" y="431"/>
                  </a:cubicBezTo>
                  <a:lnTo>
                    <a:pt x="1790" y="431"/>
                  </a:lnTo>
                  <a:cubicBezTo>
                    <a:pt x="2077" y="431"/>
                    <a:pt x="2077" y="0"/>
                    <a:pt x="1790"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66"/>
            <p:cNvSpPr/>
            <p:nvPr/>
          </p:nvSpPr>
          <p:spPr>
            <a:xfrm>
              <a:off x="3719694" y="1505605"/>
              <a:ext cx="11344" cy="50918"/>
            </a:xfrm>
            <a:custGeom>
              <a:avLst/>
              <a:gdLst/>
              <a:ahLst/>
              <a:cxnLst/>
              <a:rect l="l" t="t" r="r" b="b"/>
              <a:pathLst>
                <a:path w="432" h="1939" extrusionOk="0">
                  <a:moveTo>
                    <a:pt x="216" y="0"/>
                  </a:moveTo>
                  <a:cubicBezTo>
                    <a:pt x="108" y="0"/>
                    <a:pt x="1" y="72"/>
                    <a:pt x="1" y="216"/>
                  </a:cubicBezTo>
                  <a:lnTo>
                    <a:pt x="1" y="1728"/>
                  </a:lnTo>
                  <a:cubicBezTo>
                    <a:pt x="1" y="1843"/>
                    <a:pt x="97" y="1938"/>
                    <a:pt x="221" y="1938"/>
                  </a:cubicBezTo>
                  <a:cubicBezTo>
                    <a:pt x="336" y="1938"/>
                    <a:pt x="431" y="1843"/>
                    <a:pt x="431" y="1728"/>
                  </a:cubicBezTo>
                  <a:lnTo>
                    <a:pt x="431" y="216"/>
                  </a:lnTo>
                  <a:cubicBezTo>
                    <a:pt x="431" y="72"/>
                    <a:pt x="324" y="0"/>
                    <a:pt x="216"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66"/>
            <p:cNvSpPr/>
            <p:nvPr/>
          </p:nvSpPr>
          <p:spPr>
            <a:xfrm>
              <a:off x="3639023" y="1798850"/>
              <a:ext cx="25814" cy="31092"/>
            </a:xfrm>
            <a:custGeom>
              <a:avLst/>
              <a:gdLst/>
              <a:ahLst/>
              <a:cxnLst/>
              <a:rect l="l" t="t" r="r" b="b"/>
              <a:pathLst>
                <a:path w="983" h="1184" extrusionOk="0">
                  <a:moveTo>
                    <a:pt x="693" y="0"/>
                  </a:moveTo>
                  <a:cubicBezTo>
                    <a:pt x="626" y="0"/>
                    <a:pt x="560" y="33"/>
                    <a:pt x="518" y="112"/>
                  </a:cubicBezTo>
                  <a:lnTo>
                    <a:pt x="77" y="858"/>
                  </a:lnTo>
                  <a:cubicBezTo>
                    <a:pt x="1" y="1002"/>
                    <a:pt x="96" y="1184"/>
                    <a:pt x="269" y="1184"/>
                  </a:cubicBezTo>
                  <a:cubicBezTo>
                    <a:pt x="345" y="1174"/>
                    <a:pt x="412" y="1136"/>
                    <a:pt x="451" y="1069"/>
                  </a:cubicBezTo>
                  <a:lnTo>
                    <a:pt x="891" y="322"/>
                  </a:lnTo>
                  <a:cubicBezTo>
                    <a:pt x="982" y="152"/>
                    <a:pt x="837" y="0"/>
                    <a:pt x="693"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66"/>
            <p:cNvSpPr/>
            <p:nvPr/>
          </p:nvSpPr>
          <p:spPr>
            <a:xfrm>
              <a:off x="3786053" y="1543761"/>
              <a:ext cx="25971" cy="31092"/>
            </a:xfrm>
            <a:custGeom>
              <a:avLst/>
              <a:gdLst/>
              <a:ahLst/>
              <a:cxnLst/>
              <a:rect l="l" t="t" r="r" b="b"/>
              <a:pathLst>
                <a:path w="989" h="1184" extrusionOk="0">
                  <a:moveTo>
                    <a:pt x="699" y="1"/>
                  </a:moveTo>
                  <a:cubicBezTo>
                    <a:pt x="631" y="1"/>
                    <a:pt x="563" y="33"/>
                    <a:pt x="517" y="112"/>
                  </a:cubicBezTo>
                  <a:lnTo>
                    <a:pt x="87" y="859"/>
                  </a:lnTo>
                  <a:cubicBezTo>
                    <a:pt x="0" y="1002"/>
                    <a:pt x="106" y="1184"/>
                    <a:pt x="278" y="1184"/>
                  </a:cubicBezTo>
                  <a:cubicBezTo>
                    <a:pt x="354" y="1184"/>
                    <a:pt x="421" y="1136"/>
                    <a:pt x="460" y="1069"/>
                  </a:cubicBezTo>
                  <a:lnTo>
                    <a:pt x="890" y="323"/>
                  </a:lnTo>
                  <a:cubicBezTo>
                    <a:pt x="988" y="153"/>
                    <a:pt x="845" y="1"/>
                    <a:pt x="699"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66"/>
            <p:cNvSpPr/>
            <p:nvPr/>
          </p:nvSpPr>
          <p:spPr>
            <a:xfrm>
              <a:off x="3579728" y="1601874"/>
              <a:ext cx="35950" cy="22741"/>
            </a:xfrm>
            <a:custGeom>
              <a:avLst/>
              <a:gdLst/>
              <a:ahLst/>
              <a:cxnLst/>
              <a:rect l="l" t="t" r="r" b="b"/>
              <a:pathLst>
                <a:path w="1369" h="866" extrusionOk="0">
                  <a:moveTo>
                    <a:pt x="309" y="1"/>
                  </a:moveTo>
                  <a:cubicBezTo>
                    <a:pt x="118" y="1"/>
                    <a:pt x="1" y="284"/>
                    <a:pt x="211" y="397"/>
                  </a:cubicBezTo>
                  <a:lnTo>
                    <a:pt x="957" y="837"/>
                  </a:lnTo>
                  <a:cubicBezTo>
                    <a:pt x="986" y="856"/>
                    <a:pt x="1024" y="866"/>
                    <a:pt x="1062" y="866"/>
                  </a:cubicBezTo>
                  <a:cubicBezTo>
                    <a:pt x="1283" y="866"/>
                    <a:pt x="1369" y="569"/>
                    <a:pt x="1168" y="464"/>
                  </a:cubicBezTo>
                  <a:lnTo>
                    <a:pt x="421" y="33"/>
                  </a:lnTo>
                  <a:cubicBezTo>
                    <a:pt x="382" y="11"/>
                    <a:pt x="344" y="1"/>
                    <a:pt x="309"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66"/>
            <p:cNvSpPr/>
            <p:nvPr/>
          </p:nvSpPr>
          <p:spPr>
            <a:xfrm>
              <a:off x="3834818" y="1749167"/>
              <a:ext cx="35687" cy="22741"/>
            </a:xfrm>
            <a:custGeom>
              <a:avLst/>
              <a:gdLst/>
              <a:ahLst/>
              <a:cxnLst/>
              <a:rect l="l" t="t" r="r" b="b"/>
              <a:pathLst>
                <a:path w="1359" h="866" extrusionOk="0">
                  <a:moveTo>
                    <a:pt x="318" y="0"/>
                  </a:moveTo>
                  <a:cubicBezTo>
                    <a:pt x="124" y="0"/>
                    <a:pt x="1" y="285"/>
                    <a:pt x="211" y="406"/>
                  </a:cubicBezTo>
                  <a:lnTo>
                    <a:pt x="957" y="836"/>
                  </a:lnTo>
                  <a:cubicBezTo>
                    <a:pt x="986" y="855"/>
                    <a:pt x="1024" y="865"/>
                    <a:pt x="1062" y="865"/>
                  </a:cubicBezTo>
                  <a:cubicBezTo>
                    <a:pt x="1282" y="865"/>
                    <a:pt x="1359" y="568"/>
                    <a:pt x="1168" y="463"/>
                  </a:cubicBezTo>
                  <a:lnTo>
                    <a:pt x="431" y="32"/>
                  </a:lnTo>
                  <a:cubicBezTo>
                    <a:pt x="392" y="10"/>
                    <a:pt x="353" y="0"/>
                    <a:pt x="318"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66"/>
            <p:cNvSpPr/>
            <p:nvPr/>
          </p:nvSpPr>
          <p:spPr>
            <a:xfrm>
              <a:off x="3786000" y="1798850"/>
              <a:ext cx="25709" cy="31092"/>
            </a:xfrm>
            <a:custGeom>
              <a:avLst/>
              <a:gdLst/>
              <a:ahLst/>
              <a:cxnLst/>
              <a:rect l="l" t="t" r="r" b="b"/>
              <a:pathLst>
                <a:path w="979" h="1184" extrusionOk="0">
                  <a:moveTo>
                    <a:pt x="289" y="0"/>
                  </a:moveTo>
                  <a:cubicBezTo>
                    <a:pt x="143" y="0"/>
                    <a:pt x="0" y="152"/>
                    <a:pt x="98" y="322"/>
                  </a:cubicBezTo>
                  <a:lnTo>
                    <a:pt x="529" y="1069"/>
                  </a:lnTo>
                  <a:cubicBezTo>
                    <a:pt x="567" y="1136"/>
                    <a:pt x="634" y="1174"/>
                    <a:pt x="711" y="1184"/>
                  </a:cubicBezTo>
                  <a:cubicBezTo>
                    <a:pt x="883" y="1184"/>
                    <a:pt x="979" y="1002"/>
                    <a:pt x="902" y="858"/>
                  </a:cubicBezTo>
                  <a:lnTo>
                    <a:pt x="471" y="112"/>
                  </a:lnTo>
                  <a:cubicBezTo>
                    <a:pt x="426" y="33"/>
                    <a:pt x="357" y="0"/>
                    <a:pt x="289"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66"/>
            <p:cNvSpPr/>
            <p:nvPr/>
          </p:nvSpPr>
          <p:spPr>
            <a:xfrm>
              <a:off x="3638472" y="1543761"/>
              <a:ext cx="25971" cy="31092"/>
            </a:xfrm>
            <a:custGeom>
              <a:avLst/>
              <a:gdLst/>
              <a:ahLst/>
              <a:cxnLst/>
              <a:rect l="l" t="t" r="r" b="b"/>
              <a:pathLst>
                <a:path w="989" h="1184" extrusionOk="0">
                  <a:moveTo>
                    <a:pt x="290" y="1"/>
                  </a:moveTo>
                  <a:cubicBezTo>
                    <a:pt x="143" y="1"/>
                    <a:pt x="0" y="153"/>
                    <a:pt x="98" y="323"/>
                  </a:cubicBezTo>
                  <a:lnTo>
                    <a:pt x="539" y="1069"/>
                  </a:lnTo>
                  <a:cubicBezTo>
                    <a:pt x="577" y="1136"/>
                    <a:pt x="644" y="1184"/>
                    <a:pt x="720" y="1184"/>
                  </a:cubicBezTo>
                  <a:cubicBezTo>
                    <a:pt x="883" y="1184"/>
                    <a:pt x="988" y="1002"/>
                    <a:pt x="912" y="859"/>
                  </a:cubicBezTo>
                  <a:lnTo>
                    <a:pt x="472" y="112"/>
                  </a:lnTo>
                  <a:cubicBezTo>
                    <a:pt x="426" y="33"/>
                    <a:pt x="358" y="1"/>
                    <a:pt x="290"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66"/>
            <p:cNvSpPr/>
            <p:nvPr/>
          </p:nvSpPr>
          <p:spPr>
            <a:xfrm>
              <a:off x="3835317" y="1601507"/>
              <a:ext cx="36291" cy="23109"/>
            </a:xfrm>
            <a:custGeom>
              <a:avLst/>
              <a:gdLst/>
              <a:ahLst/>
              <a:cxnLst/>
              <a:rect l="l" t="t" r="r" b="b"/>
              <a:pathLst>
                <a:path w="1382" h="880" extrusionOk="0">
                  <a:moveTo>
                    <a:pt x="1059" y="0"/>
                  </a:moveTo>
                  <a:cubicBezTo>
                    <a:pt x="1021" y="0"/>
                    <a:pt x="980" y="11"/>
                    <a:pt x="938" y="38"/>
                  </a:cubicBezTo>
                  <a:lnTo>
                    <a:pt x="192" y="478"/>
                  </a:lnTo>
                  <a:cubicBezTo>
                    <a:pt x="0" y="583"/>
                    <a:pt x="77" y="880"/>
                    <a:pt x="297" y="880"/>
                  </a:cubicBezTo>
                  <a:cubicBezTo>
                    <a:pt x="335" y="880"/>
                    <a:pt x="373" y="870"/>
                    <a:pt x="402" y="851"/>
                  </a:cubicBezTo>
                  <a:lnTo>
                    <a:pt x="1149" y="411"/>
                  </a:lnTo>
                  <a:cubicBezTo>
                    <a:pt x="1381" y="307"/>
                    <a:pt x="1257" y="0"/>
                    <a:pt x="1059"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66"/>
            <p:cNvSpPr/>
            <p:nvPr/>
          </p:nvSpPr>
          <p:spPr>
            <a:xfrm>
              <a:off x="3579964" y="1749167"/>
              <a:ext cx="35950" cy="22741"/>
            </a:xfrm>
            <a:custGeom>
              <a:avLst/>
              <a:gdLst/>
              <a:ahLst/>
              <a:cxnLst/>
              <a:rect l="l" t="t" r="r" b="b"/>
              <a:pathLst>
                <a:path w="1369" h="866" extrusionOk="0">
                  <a:moveTo>
                    <a:pt x="1057" y="0"/>
                  </a:moveTo>
                  <a:cubicBezTo>
                    <a:pt x="1023" y="0"/>
                    <a:pt x="986" y="10"/>
                    <a:pt x="948" y="32"/>
                  </a:cubicBezTo>
                  <a:lnTo>
                    <a:pt x="202" y="463"/>
                  </a:lnTo>
                  <a:cubicBezTo>
                    <a:pt x="1" y="568"/>
                    <a:pt x="87" y="865"/>
                    <a:pt x="307" y="865"/>
                  </a:cubicBezTo>
                  <a:cubicBezTo>
                    <a:pt x="345" y="865"/>
                    <a:pt x="384" y="855"/>
                    <a:pt x="412" y="836"/>
                  </a:cubicBezTo>
                  <a:lnTo>
                    <a:pt x="1159" y="406"/>
                  </a:lnTo>
                  <a:cubicBezTo>
                    <a:pt x="1369" y="285"/>
                    <a:pt x="1245" y="0"/>
                    <a:pt x="1057"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66"/>
            <p:cNvSpPr/>
            <p:nvPr/>
          </p:nvSpPr>
          <p:spPr>
            <a:xfrm>
              <a:off x="3737209" y="1591764"/>
              <a:ext cx="80776" cy="68302"/>
            </a:xfrm>
            <a:custGeom>
              <a:avLst/>
              <a:gdLst/>
              <a:ahLst/>
              <a:cxnLst/>
              <a:rect l="l" t="t" r="r" b="b"/>
              <a:pathLst>
                <a:path w="3076" h="2601" extrusionOk="0">
                  <a:moveTo>
                    <a:pt x="388" y="1"/>
                  </a:moveTo>
                  <a:cubicBezTo>
                    <a:pt x="95" y="1"/>
                    <a:pt x="1" y="473"/>
                    <a:pt x="348" y="543"/>
                  </a:cubicBezTo>
                  <a:cubicBezTo>
                    <a:pt x="1324" y="791"/>
                    <a:pt x="2119" y="1490"/>
                    <a:pt x="2502" y="2428"/>
                  </a:cubicBezTo>
                  <a:cubicBezTo>
                    <a:pt x="2540" y="2533"/>
                    <a:pt x="2645" y="2600"/>
                    <a:pt x="2750" y="2600"/>
                  </a:cubicBezTo>
                  <a:cubicBezTo>
                    <a:pt x="2942" y="2600"/>
                    <a:pt x="3076" y="2399"/>
                    <a:pt x="2999" y="2227"/>
                  </a:cubicBezTo>
                  <a:cubicBezTo>
                    <a:pt x="2559" y="1136"/>
                    <a:pt x="1621" y="313"/>
                    <a:pt x="482" y="16"/>
                  </a:cubicBezTo>
                  <a:cubicBezTo>
                    <a:pt x="449" y="6"/>
                    <a:pt x="417"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66"/>
            <p:cNvSpPr/>
            <p:nvPr/>
          </p:nvSpPr>
          <p:spPr>
            <a:xfrm>
              <a:off x="3691307" y="1732150"/>
              <a:ext cx="68118" cy="102073"/>
            </a:xfrm>
            <a:custGeom>
              <a:avLst/>
              <a:gdLst/>
              <a:ahLst/>
              <a:cxnLst/>
              <a:rect l="l" t="t" r="r" b="b"/>
              <a:pathLst>
                <a:path w="2594" h="3887" extrusionOk="0">
                  <a:moveTo>
                    <a:pt x="871" y="1"/>
                  </a:moveTo>
                  <a:lnTo>
                    <a:pt x="871" y="412"/>
                  </a:lnTo>
                  <a:cubicBezTo>
                    <a:pt x="862" y="499"/>
                    <a:pt x="823" y="566"/>
                    <a:pt x="747" y="604"/>
                  </a:cubicBezTo>
                  <a:lnTo>
                    <a:pt x="230" y="872"/>
                  </a:lnTo>
                  <a:cubicBezTo>
                    <a:pt x="87" y="948"/>
                    <a:pt x="0" y="1101"/>
                    <a:pt x="0" y="1264"/>
                  </a:cubicBezTo>
                  <a:lnTo>
                    <a:pt x="0" y="2527"/>
                  </a:lnTo>
                  <a:cubicBezTo>
                    <a:pt x="0" y="2987"/>
                    <a:pt x="134" y="3446"/>
                    <a:pt x="402" y="3839"/>
                  </a:cubicBezTo>
                  <a:lnTo>
                    <a:pt x="431" y="3886"/>
                  </a:lnTo>
                  <a:lnTo>
                    <a:pt x="2154" y="3886"/>
                  </a:lnTo>
                  <a:lnTo>
                    <a:pt x="2192" y="3839"/>
                  </a:lnTo>
                  <a:cubicBezTo>
                    <a:pt x="2450" y="3446"/>
                    <a:pt x="2584" y="2987"/>
                    <a:pt x="2594" y="2527"/>
                  </a:cubicBezTo>
                  <a:lnTo>
                    <a:pt x="2594" y="1255"/>
                  </a:lnTo>
                  <a:cubicBezTo>
                    <a:pt x="2594" y="1101"/>
                    <a:pt x="2498" y="948"/>
                    <a:pt x="2364" y="872"/>
                  </a:cubicBezTo>
                  <a:lnTo>
                    <a:pt x="1847" y="613"/>
                  </a:lnTo>
                  <a:cubicBezTo>
                    <a:pt x="1771" y="575"/>
                    <a:pt x="1733" y="499"/>
                    <a:pt x="1733" y="422"/>
                  </a:cubicBezTo>
                  <a:lnTo>
                    <a:pt x="1733"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66"/>
            <p:cNvSpPr/>
            <p:nvPr/>
          </p:nvSpPr>
          <p:spPr>
            <a:xfrm>
              <a:off x="3691307" y="1751267"/>
              <a:ext cx="68118" cy="82955"/>
            </a:xfrm>
            <a:custGeom>
              <a:avLst/>
              <a:gdLst/>
              <a:ahLst/>
              <a:cxnLst/>
              <a:rect l="l" t="t" r="r" b="b"/>
              <a:pathLst>
                <a:path w="2594" h="3159" extrusionOk="0">
                  <a:moveTo>
                    <a:pt x="508" y="0"/>
                  </a:moveTo>
                  <a:lnTo>
                    <a:pt x="240" y="144"/>
                  </a:lnTo>
                  <a:cubicBezTo>
                    <a:pt x="96" y="220"/>
                    <a:pt x="0" y="364"/>
                    <a:pt x="10" y="527"/>
                  </a:cubicBezTo>
                  <a:lnTo>
                    <a:pt x="10" y="1799"/>
                  </a:lnTo>
                  <a:cubicBezTo>
                    <a:pt x="10" y="2259"/>
                    <a:pt x="144" y="2718"/>
                    <a:pt x="402" y="3111"/>
                  </a:cubicBezTo>
                  <a:lnTo>
                    <a:pt x="441" y="3158"/>
                  </a:lnTo>
                  <a:lnTo>
                    <a:pt x="2163" y="3158"/>
                  </a:lnTo>
                  <a:lnTo>
                    <a:pt x="2202" y="3111"/>
                  </a:lnTo>
                  <a:cubicBezTo>
                    <a:pt x="2460" y="2718"/>
                    <a:pt x="2594" y="2259"/>
                    <a:pt x="2594" y="1799"/>
                  </a:cubicBezTo>
                  <a:lnTo>
                    <a:pt x="2594" y="527"/>
                  </a:lnTo>
                  <a:cubicBezTo>
                    <a:pt x="2594" y="373"/>
                    <a:pt x="2508" y="220"/>
                    <a:pt x="2364" y="144"/>
                  </a:cubicBezTo>
                  <a:lnTo>
                    <a:pt x="2087" y="0"/>
                  </a:lnTo>
                  <a:cubicBezTo>
                    <a:pt x="1876" y="230"/>
                    <a:pt x="1589" y="345"/>
                    <a:pt x="1301" y="345"/>
                  </a:cubicBezTo>
                  <a:cubicBezTo>
                    <a:pt x="1012" y="345"/>
                    <a:pt x="723" y="230"/>
                    <a:pt x="50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66"/>
            <p:cNvSpPr/>
            <p:nvPr/>
          </p:nvSpPr>
          <p:spPr>
            <a:xfrm>
              <a:off x="3712656" y="1732150"/>
              <a:ext cx="25420" cy="17122"/>
            </a:xfrm>
            <a:custGeom>
              <a:avLst/>
              <a:gdLst/>
              <a:ahLst/>
              <a:cxnLst/>
              <a:rect l="l" t="t" r="r" b="b"/>
              <a:pathLst>
                <a:path w="968" h="652" extrusionOk="0">
                  <a:moveTo>
                    <a:pt x="58" y="1"/>
                  </a:moveTo>
                  <a:lnTo>
                    <a:pt x="58" y="412"/>
                  </a:lnTo>
                  <a:cubicBezTo>
                    <a:pt x="49" y="470"/>
                    <a:pt x="39" y="518"/>
                    <a:pt x="1" y="556"/>
                  </a:cubicBezTo>
                  <a:cubicBezTo>
                    <a:pt x="154" y="613"/>
                    <a:pt x="317" y="652"/>
                    <a:pt x="489" y="652"/>
                  </a:cubicBezTo>
                  <a:cubicBezTo>
                    <a:pt x="652" y="652"/>
                    <a:pt x="814" y="613"/>
                    <a:pt x="967" y="556"/>
                  </a:cubicBezTo>
                  <a:cubicBezTo>
                    <a:pt x="929" y="518"/>
                    <a:pt x="910" y="470"/>
                    <a:pt x="910" y="412"/>
                  </a:cubicBezTo>
                  <a:lnTo>
                    <a:pt x="910"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66"/>
            <p:cNvSpPr/>
            <p:nvPr/>
          </p:nvSpPr>
          <p:spPr>
            <a:xfrm>
              <a:off x="3702625" y="1686930"/>
              <a:ext cx="45509" cy="51049"/>
            </a:xfrm>
            <a:custGeom>
              <a:avLst/>
              <a:gdLst/>
              <a:ahLst/>
              <a:cxnLst/>
              <a:rect l="l" t="t" r="r" b="b"/>
              <a:pathLst>
                <a:path w="1733" h="1944" extrusionOk="0">
                  <a:moveTo>
                    <a:pt x="651" y="0"/>
                  </a:moveTo>
                  <a:cubicBezTo>
                    <a:pt x="297" y="0"/>
                    <a:pt x="0" y="287"/>
                    <a:pt x="0" y="641"/>
                  </a:cubicBezTo>
                  <a:lnTo>
                    <a:pt x="0" y="1072"/>
                  </a:lnTo>
                  <a:cubicBezTo>
                    <a:pt x="0" y="1551"/>
                    <a:pt x="392" y="1943"/>
                    <a:pt x="871" y="1943"/>
                  </a:cubicBezTo>
                  <a:cubicBezTo>
                    <a:pt x="1340" y="1943"/>
                    <a:pt x="1732" y="1551"/>
                    <a:pt x="1732" y="1072"/>
                  </a:cubicBezTo>
                  <a:lnTo>
                    <a:pt x="1732" y="641"/>
                  </a:lnTo>
                  <a:cubicBezTo>
                    <a:pt x="1732" y="287"/>
                    <a:pt x="1436" y="0"/>
                    <a:pt x="1081"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66"/>
            <p:cNvSpPr/>
            <p:nvPr/>
          </p:nvSpPr>
          <p:spPr>
            <a:xfrm>
              <a:off x="3702625" y="1686930"/>
              <a:ext cx="31171" cy="50944"/>
            </a:xfrm>
            <a:custGeom>
              <a:avLst/>
              <a:gdLst/>
              <a:ahLst/>
              <a:cxnLst/>
              <a:rect l="l" t="t" r="r" b="b"/>
              <a:pathLst>
                <a:path w="1187" h="1940" extrusionOk="0">
                  <a:moveTo>
                    <a:pt x="651" y="0"/>
                  </a:moveTo>
                  <a:cubicBezTo>
                    <a:pt x="297" y="0"/>
                    <a:pt x="0" y="287"/>
                    <a:pt x="0" y="641"/>
                  </a:cubicBezTo>
                  <a:lnTo>
                    <a:pt x="0" y="1072"/>
                  </a:lnTo>
                  <a:cubicBezTo>
                    <a:pt x="0" y="1569"/>
                    <a:pt x="409" y="1940"/>
                    <a:pt x="865" y="1940"/>
                  </a:cubicBezTo>
                  <a:cubicBezTo>
                    <a:pt x="971" y="1940"/>
                    <a:pt x="1080" y="1919"/>
                    <a:pt x="1187" y="1876"/>
                  </a:cubicBezTo>
                  <a:cubicBezTo>
                    <a:pt x="861" y="1742"/>
                    <a:pt x="651" y="1426"/>
                    <a:pt x="651" y="1072"/>
                  </a:cubicBezTo>
                  <a:lnTo>
                    <a:pt x="651" y="641"/>
                  </a:lnTo>
                  <a:cubicBezTo>
                    <a:pt x="651" y="326"/>
                    <a:pt x="881" y="58"/>
                    <a:pt x="1187" y="10"/>
                  </a:cubicBezTo>
                  <a:cubicBezTo>
                    <a:pt x="1158" y="0"/>
                    <a:pt x="1120" y="0"/>
                    <a:pt x="108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66"/>
            <p:cNvSpPr/>
            <p:nvPr/>
          </p:nvSpPr>
          <p:spPr>
            <a:xfrm>
              <a:off x="3702625" y="1834196"/>
              <a:ext cx="45509" cy="28177"/>
            </a:xfrm>
            <a:custGeom>
              <a:avLst/>
              <a:gdLst/>
              <a:ahLst/>
              <a:cxnLst/>
              <a:rect l="l" t="t" r="r" b="b"/>
              <a:pathLst>
                <a:path w="1733" h="1073" extrusionOk="0">
                  <a:moveTo>
                    <a:pt x="0" y="0"/>
                  </a:moveTo>
                  <a:lnTo>
                    <a:pt x="0" y="862"/>
                  </a:lnTo>
                  <a:cubicBezTo>
                    <a:pt x="0" y="977"/>
                    <a:pt x="96" y="1072"/>
                    <a:pt x="220" y="1072"/>
                  </a:cubicBezTo>
                  <a:lnTo>
                    <a:pt x="1512" y="1072"/>
                  </a:lnTo>
                  <a:cubicBezTo>
                    <a:pt x="1637" y="1072"/>
                    <a:pt x="1732" y="977"/>
                    <a:pt x="1732" y="862"/>
                  </a:cubicBezTo>
                  <a:lnTo>
                    <a:pt x="1732"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66"/>
            <p:cNvSpPr/>
            <p:nvPr/>
          </p:nvSpPr>
          <p:spPr>
            <a:xfrm>
              <a:off x="3691307" y="1759303"/>
              <a:ext cx="11344" cy="74920"/>
            </a:xfrm>
            <a:custGeom>
              <a:avLst/>
              <a:gdLst/>
              <a:ahLst/>
              <a:cxnLst/>
              <a:rect l="l" t="t" r="r" b="b"/>
              <a:pathLst>
                <a:path w="432" h="2853" extrusionOk="0">
                  <a:moveTo>
                    <a:pt x="67" y="1"/>
                  </a:moveTo>
                  <a:cubicBezTo>
                    <a:pt x="29" y="67"/>
                    <a:pt x="0" y="154"/>
                    <a:pt x="0" y="230"/>
                  </a:cubicBezTo>
                  <a:lnTo>
                    <a:pt x="0" y="1493"/>
                  </a:lnTo>
                  <a:cubicBezTo>
                    <a:pt x="0" y="1953"/>
                    <a:pt x="144" y="2412"/>
                    <a:pt x="402" y="2805"/>
                  </a:cubicBezTo>
                  <a:lnTo>
                    <a:pt x="431" y="2852"/>
                  </a:lnTo>
                  <a:lnTo>
                    <a:pt x="431" y="489"/>
                  </a:lnTo>
                  <a:cubicBezTo>
                    <a:pt x="431" y="355"/>
                    <a:pt x="374" y="230"/>
                    <a:pt x="259" y="144"/>
                  </a:cubicBezTo>
                  <a:lnTo>
                    <a:pt x="67"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66"/>
            <p:cNvSpPr/>
            <p:nvPr/>
          </p:nvSpPr>
          <p:spPr>
            <a:xfrm>
              <a:off x="3748107" y="1759303"/>
              <a:ext cx="11318" cy="74920"/>
            </a:xfrm>
            <a:custGeom>
              <a:avLst/>
              <a:gdLst/>
              <a:ahLst/>
              <a:cxnLst/>
              <a:rect l="l" t="t" r="r" b="b"/>
              <a:pathLst>
                <a:path w="431" h="2853" extrusionOk="0">
                  <a:moveTo>
                    <a:pt x="364" y="1"/>
                  </a:moveTo>
                  <a:lnTo>
                    <a:pt x="173" y="144"/>
                  </a:lnTo>
                  <a:cubicBezTo>
                    <a:pt x="58" y="230"/>
                    <a:pt x="0" y="355"/>
                    <a:pt x="0" y="489"/>
                  </a:cubicBezTo>
                  <a:lnTo>
                    <a:pt x="0" y="2852"/>
                  </a:lnTo>
                  <a:lnTo>
                    <a:pt x="29" y="2805"/>
                  </a:lnTo>
                  <a:cubicBezTo>
                    <a:pt x="287" y="2412"/>
                    <a:pt x="431" y="1953"/>
                    <a:pt x="431" y="1493"/>
                  </a:cubicBezTo>
                  <a:lnTo>
                    <a:pt x="431" y="230"/>
                  </a:lnTo>
                  <a:cubicBezTo>
                    <a:pt x="431" y="154"/>
                    <a:pt x="402" y="67"/>
                    <a:pt x="364"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66"/>
            <p:cNvSpPr/>
            <p:nvPr/>
          </p:nvSpPr>
          <p:spPr>
            <a:xfrm>
              <a:off x="3722477" y="1845514"/>
              <a:ext cx="5803" cy="17095"/>
            </a:xfrm>
            <a:custGeom>
              <a:avLst/>
              <a:gdLst/>
              <a:ahLst/>
              <a:cxnLst/>
              <a:rect l="l" t="t" r="r" b="b"/>
              <a:pathLst>
                <a:path w="221" h="651" extrusionOk="0">
                  <a:moveTo>
                    <a:pt x="115" y="0"/>
                  </a:moveTo>
                  <a:cubicBezTo>
                    <a:pt x="48" y="0"/>
                    <a:pt x="0" y="48"/>
                    <a:pt x="0" y="105"/>
                  </a:cubicBezTo>
                  <a:lnTo>
                    <a:pt x="0" y="651"/>
                  </a:lnTo>
                  <a:lnTo>
                    <a:pt x="220" y="651"/>
                  </a:lnTo>
                  <a:lnTo>
                    <a:pt x="220" y="105"/>
                  </a:lnTo>
                  <a:cubicBezTo>
                    <a:pt x="220" y="48"/>
                    <a:pt x="172" y="0"/>
                    <a:pt x="115"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66"/>
            <p:cNvSpPr/>
            <p:nvPr/>
          </p:nvSpPr>
          <p:spPr>
            <a:xfrm>
              <a:off x="3702625" y="1686930"/>
              <a:ext cx="45509" cy="22662"/>
            </a:xfrm>
            <a:custGeom>
              <a:avLst/>
              <a:gdLst/>
              <a:ahLst/>
              <a:cxnLst/>
              <a:rect l="l" t="t" r="r" b="b"/>
              <a:pathLst>
                <a:path w="1733" h="863" extrusionOk="0">
                  <a:moveTo>
                    <a:pt x="651" y="0"/>
                  </a:moveTo>
                  <a:cubicBezTo>
                    <a:pt x="297" y="0"/>
                    <a:pt x="0" y="287"/>
                    <a:pt x="0" y="641"/>
                  </a:cubicBezTo>
                  <a:cubicBezTo>
                    <a:pt x="530" y="794"/>
                    <a:pt x="1076" y="862"/>
                    <a:pt x="1624" y="862"/>
                  </a:cubicBezTo>
                  <a:cubicBezTo>
                    <a:pt x="1660" y="862"/>
                    <a:pt x="1696" y="862"/>
                    <a:pt x="1732" y="862"/>
                  </a:cubicBezTo>
                  <a:lnTo>
                    <a:pt x="1732" y="641"/>
                  </a:lnTo>
                  <a:cubicBezTo>
                    <a:pt x="1732" y="287"/>
                    <a:pt x="1436" y="0"/>
                    <a:pt x="108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66"/>
            <p:cNvSpPr/>
            <p:nvPr/>
          </p:nvSpPr>
          <p:spPr>
            <a:xfrm>
              <a:off x="3702625" y="1686930"/>
              <a:ext cx="31171" cy="20640"/>
            </a:xfrm>
            <a:custGeom>
              <a:avLst/>
              <a:gdLst/>
              <a:ahLst/>
              <a:cxnLst/>
              <a:rect l="l" t="t" r="r" b="b"/>
              <a:pathLst>
                <a:path w="1187" h="786" extrusionOk="0">
                  <a:moveTo>
                    <a:pt x="651" y="0"/>
                  </a:moveTo>
                  <a:cubicBezTo>
                    <a:pt x="297" y="0"/>
                    <a:pt x="0" y="287"/>
                    <a:pt x="0" y="641"/>
                  </a:cubicBezTo>
                  <a:cubicBezTo>
                    <a:pt x="220" y="708"/>
                    <a:pt x="431" y="756"/>
                    <a:pt x="651" y="785"/>
                  </a:cubicBezTo>
                  <a:lnTo>
                    <a:pt x="651" y="641"/>
                  </a:lnTo>
                  <a:cubicBezTo>
                    <a:pt x="651" y="326"/>
                    <a:pt x="881" y="58"/>
                    <a:pt x="1187" y="10"/>
                  </a:cubicBezTo>
                  <a:cubicBezTo>
                    <a:pt x="1158" y="0"/>
                    <a:pt x="1120" y="0"/>
                    <a:pt x="108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4" name="Google Shape;10524;p66"/>
          <p:cNvGrpSpPr/>
          <p:nvPr/>
        </p:nvGrpSpPr>
        <p:grpSpPr>
          <a:xfrm>
            <a:off x="1748382" y="3384797"/>
            <a:ext cx="364673" cy="340067"/>
            <a:chOff x="1748382" y="3384797"/>
            <a:chExt cx="364673" cy="340067"/>
          </a:xfrm>
        </p:grpSpPr>
        <p:sp>
          <p:nvSpPr>
            <p:cNvPr id="10525" name="Google Shape;10525;p66"/>
            <p:cNvSpPr/>
            <p:nvPr/>
          </p:nvSpPr>
          <p:spPr>
            <a:xfrm>
              <a:off x="1805182" y="3628332"/>
              <a:ext cx="45509" cy="45509"/>
            </a:xfrm>
            <a:custGeom>
              <a:avLst/>
              <a:gdLst/>
              <a:ahLst/>
              <a:cxnLst/>
              <a:rect l="l" t="t" r="r" b="b"/>
              <a:pathLst>
                <a:path w="1733" h="1733" extrusionOk="0">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66"/>
            <p:cNvSpPr/>
            <p:nvPr/>
          </p:nvSpPr>
          <p:spPr>
            <a:xfrm>
              <a:off x="1954208" y="3509453"/>
              <a:ext cx="105828" cy="90728"/>
            </a:xfrm>
            <a:custGeom>
              <a:avLst/>
              <a:gdLst/>
              <a:ahLst/>
              <a:cxnLst/>
              <a:rect l="l" t="t" r="r" b="b"/>
              <a:pathLst>
                <a:path w="4030" h="3455" extrusionOk="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66"/>
            <p:cNvSpPr/>
            <p:nvPr/>
          </p:nvSpPr>
          <p:spPr>
            <a:xfrm>
              <a:off x="1964764" y="3546165"/>
              <a:ext cx="100051" cy="54043"/>
            </a:xfrm>
            <a:custGeom>
              <a:avLst/>
              <a:gdLst/>
              <a:ahLst/>
              <a:cxnLst/>
              <a:rect l="l" t="t" r="r" b="b"/>
              <a:pathLst>
                <a:path w="3810" h="2058" extrusionOk="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66"/>
            <p:cNvSpPr/>
            <p:nvPr/>
          </p:nvSpPr>
          <p:spPr>
            <a:xfrm>
              <a:off x="1833569" y="3407433"/>
              <a:ext cx="153096" cy="294585"/>
            </a:xfrm>
            <a:custGeom>
              <a:avLst/>
              <a:gdLst/>
              <a:ahLst/>
              <a:cxnLst/>
              <a:rect l="l" t="t" r="r" b="b"/>
              <a:pathLst>
                <a:path w="5830" h="11218" extrusionOk="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66"/>
            <p:cNvSpPr/>
            <p:nvPr/>
          </p:nvSpPr>
          <p:spPr>
            <a:xfrm>
              <a:off x="1833569" y="3583086"/>
              <a:ext cx="152991" cy="118932"/>
            </a:xfrm>
            <a:custGeom>
              <a:avLst/>
              <a:gdLst/>
              <a:ahLst/>
              <a:cxnLst/>
              <a:rect l="l" t="t" r="r" b="b"/>
              <a:pathLst>
                <a:path w="5826" h="4529" extrusionOk="0">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66"/>
            <p:cNvSpPr/>
            <p:nvPr/>
          </p:nvSpPr>
          <p:spPr>
            <a:xfrm>
              <a:off x="1975058" y="3384797"/>
              <a:ext cx="45535" cy="340067"/>
            </a:xfrm>
            <a:custGeom>
              <a:avLst/>
              <a:gdLst/>
              <a:ahLst/>
              <a:cxnLst/>
              <a:rect l="l" t="t" r="r" b="b"/>
              <a:pathLst>
                <a:path w="1734" h="12950" extrusionOk="0">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66"/>
            <p:cNvSpPr/>
            <p:nvPr/>
          </p:nvSpPr>
          <p:spPr>
            <a:xfrm>
              <a:off x="1975058" y="3696451"/>
              <a:ext cx="45535" cy="28413"/>
            </a:xfrm>
            <a:custGeom>
              <a:avLst/>
              <a:gdLst/>
              <a:ahLst/>
              <a:cxnLst/>
              <a:rect l="l" t="t" r="r" b="b"/>
              <a:pathLst>
                <a:path w="1734" h="1082" extrusionOk="0">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66"/>
            <p:cNvSpPr/>
            <p:nvPr/>
          </p:nvSpPr>
          <p:spPr>
            <a:xfrm>
              <a:off x="1748618" y="3503676"/>
              <a:ext cx="45272" cy="102073"/>
            </a:xfrm>
            <a:custGeom>
              <a:avLst/>
              <a:gdLst/>
              <a:ahLst/>
              <a:cxnLst/>
              <a:rect l="l" t="t" r="r" b="b"/>
              <a:pathLst>
                <a:path w="1724" h="3887" extrusionOk="0">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66"/>
            <p:cNvSpPr/>
            <p:nvPr/>
          </p:nvSpPr>
          <p:spPr>
            <a:xfrm>
              <a:off x="1748382" y="3508954"/>
              <a:ext cx="45509" cy="96794"/>
            </a:xfrm>
            <a:custGeom>
              <a:avLst/>
              <a:gdLst/>
              <a:ahLst/>
              <a:cxnLst/>
              <a:rect l="l" t="t" r="r" b="b"/>
              <a:pathLst>
                <a:path w="1733" h="3686" extrusionOk="0">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66"/>
            <p:cNvSpPr/>
            <p:nvPr/>
          </p:nvSpPr>
          <p:spPr>
            <a:xfrm>
              <a:off x="1788087" y="3503676"/>
              <a:ext cx="56827" cy="102073"/>
            </a:xfrm>
            <a:custGeom>
              <a:avLst/>
              <a:gdLst/>
              <a:ahLst/>
              <a:cxnLst/>
              <a:rect l="l" t="t" r="r" b="b"/>
              <a:pathLst>
                <a:path w="2164" h="3887" extrusionOk="0">
                  <a:moveTo>
                    <a:pt x="0" y="1"/>
                  </a:moveTo>
                  <a:lnTo>
                    <a:pt x="0" y="3886"/>
                  </a:lnTo>
                  <a:lnTo>
                    <a:pt x="2163" y="3886"/>
                  </a:lnTo>
                  <a:lnTo>
                    <a:pt x="216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66"/>
            <p:cNvSpPr/>
            <p:nvPr/>
          </p:nvSpPr>
          <p:spPr>
            <a:xfrm>
              <a:off x="1788087" y="3588627"/>
              <a:ext cx="56827" cy="17122"/>
            </a:xfrm>
            <a:custGeom>
              <a:avLst/>
              <a:gdLst/>
              <a:ahLst/>
              <a:cxnLst/>
              <a:rect l="l" t="t" r="r" b="b"/>
              <a:pathLst>
                <a:path w="2164" h="652" extrusionOk="0">
                  <a:moveTo>
                    <a:pt x="0" y="0"/>
                  </a:moveTo>
                  <a:lnTo>
                    <a:pt x="0" y="651"/>
                  </a:lnTo>
                  <a:lnTo>
                    <a:pt x="2163" y="651"/>
                  </a:lnTo>
                  <a:lnTo>
                    <a:pt x="2163"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66"/>
            <p:cNvSpPr/>
            <p:nvPr/>
          </p:nvSpPr>
          <p:spPr>
            <a:xfrm>
              <a:off x="1788087" y="3605722"/>
              <a:ext cx="56827" cy="90755"/>
            </a:xfrm>
            <a:custGeom>
              <a:avLst/>
              <a:gdLst/>
              <a:ahLst/>
              <a:cxnLst/>
              <a:rect l="l" t="t" r="r" b="b"/>
              <a:pathLst>
                <a:path w="2164" h="3456" extrusionOk="0">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66"/>
            <p:cNvSpPr/>
            <p:nvPr/>
          </p:nvSpPr>
          <p:spPr>
            <a:xfrm>
              <a:off x="2080860" y="3548922"/>
              <a:ext cx="32195" cy="11581"/>
            </a:xfrm>
            <a:custGeom>
              <a:avLst/>
              <a:gdLst/>
              <a:ahLst/>
              <a:cxnLst/>
              <a:rect l="l" t="t" r="r" b="b"/>
              <a:pathLst>
                <a:path w="1226" h="441" extrusionOk="0">
                  <a:moveTo>
                    <a:pt x="288" y="0"/>
                  </a:moveTo>
                  <a:cubicBezTo>
                    <a:pt x="1" y="0"/>
                    <a:pt x="1" y="441"/>
                    <a:pt x="288" y="441"/>
                  </a:cubicBezTo>
                  <a:lnTo>
                    <a:pt x="939" y="441"/>
                  </a:lnTo>
                  <a:cubicBezTo>
                    <a:pt x="1226" y="441"/>
                    <a:pt x="1226" y="0"/>
                    <a:pt x="939"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66"/>
            <p:cNvSpPr/>
            <p:nvPr/>
          </p:nvSpPr>
          <p:spPr>
            <a:xfrm>
              <a:off x="2059510" y="3484874"/>
              <a:ext cx="27468" cy="23345"/>
            </a:xfrm>
            <a:custGeom>
              <a:avLst/>
              <a:gdLst/>
              <a:ahLst/>
              <a:cxnLst/>
              <a:rect l="l" t="t" r="r" b="b"/>
              <a:pathLst>
                <a:path w="1046" h="889" extrusionOk="0">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66"/>
            <p:cNvSpPr/>
            <p:nvPr/>
          </p:nvSpPr>
          <p:spPr>
            <a:xfrm>
              <a:off x="2058723" y="3600969"/>
              <a:ext cx="27704" cy="23608"/>
            </a:xfrm>
            <a:custGeom>
              <a:avLst/>
              <a:gdLst/>
              <a:ahLst/>
              <a:cxnLst/>
              <a:rect l="l" t="t" r="r" b="b"/>
              <a:pathLst>
                <a:path w="1055" h="899" extrusionOk="0">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0" name="Google Shape;10540;p66"/>
          <p:cNvGrpSpPr/>
          <p:nvPr/>
        </p:nvGrpSpPr>
        <p:grpSpPr>
          <a:xfrm>
            <a:off x="6221064" y="3811049"/>
            <a:ext cx="364673" cy="339804"/>
            <a:chOff x="6221064" y="3811049"/>
            <a:chExt cx="364673" cy="339804"/>
          </a:xfrm>
        </p:grpSpPr>
        <p:sp>
          <p:nvSpPr>
            <p:cNvPr id="10541" name="Google Shape;10541;p66"/>
            <p:cNvSpPr/>
            <p:nvPr/>
          </p:nvSpPr>
          <p:spPr>
            <a:xfrm>
              <a:off x="6277838" y="4054558"/>
              <a:ext cx="45272" cy="45272"/>
            </a:xfrm>
            <a:custGeom>
              <a:avLst/>
              <a:gdLst/>
              <a:ahLst/>
              <a:cxnLst/>
              <a:rect l="l" t="t" r="r" b="b"/>
              <a:pathLst>
                <a:path w="1724" h="1724" extrusionOk="0">
                  <a:moveTo>
                    <a:pt x="211" y="1"/>
                  </a:moveTo>
                  <a:cubicBezTo>
                    <a:pt x="97" y="1"/>
                    <a:pt x="1" y="96"/>
                    <a:pt x="1" y="221"/>
                  </a:cubicBezTo>
                  <a:lnTo>
                    <a:pt x="1" y="1513"/>
                  </a:lnTo>
                  <a:cubicBezTo>
                    <a:pt x="1" y="1628"/>
                    <a:pt x="97" y="1723"/>
                    <a:pt x="211" y="1723"/>
                  </a:cubicBezTo>
                  <a:lnTo>
                    <a:pt x="1513" y="1723"/>
                  </a:lnTo>
                  <a:cubicBezTo>
                    <a:pt x="1628" y="1723"/>
                    <a:pt x="1724" y="1628"/>
                    <a:pt x="1724" y="1513"/>
                  </a:cubicBezTo>
                  <a:lnTo>
                    <a:pt x="1724" y="221"/>
                  </a:lnTo>
                  <a:cubicBezTo>
                    <a:pt x="1724" y="96"/>
                    <a:pt x="1628" y="1"/>
                    <a:pt x="151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66"/>
            <p:cNvSpPr/>
            <p:nvPr/>
          </p:nvSpPr>
          <p:spPr>
            <a:xfrm>
              <a:off x="6426890" y="3935679"/>
              <a:ext cx="105828" cy="90728"/>
            </a:xfrm>
            <a:custGeom>
              <a:avLst/>
              <a:gdLst/>
              <a:ahLst/>
              <a:cxnLst/>
              <a:rect l="l" t="t" r="r" b="b"/>
              <a:pathLst>
                <a:path w="4030" h="3455" extrusionOk="0">
                  <a:moveTo>
                    <a:pt x="2307" y="1"/>
                  </a:moveTo>
                  <a:cubicBezTo>
                    <a:pt x="766" y="1"/>
                    <a:pt x="0" y="1858"/>
                    <a:pt x="1082" y="2949"/>
                  </a:cubicBezTo>
                  <a:cubicBezTo>
                    <a:pt x="1434" y="3298"/>
                    <a:pt x="1866" y="3454"/>
                    <a:pt x="2290" y="3454"/>
                  </a:cubicBezTo>
                  <a:cubicBezTo>
                    <a:pt x="3178" y="3454"/>
                    <a:pt x="4029" y="2767"/>
                    <a:pt x="4029" y="1724"/>
                  </a:cubicBezTo>
                  <a:cubicBezTo>
                    <a:pt x="4029" y="767"/>
                    <a:pt x="3264" y="1"/>
                    <a:pt x="2307"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66"/>
            <p:cNvSpPr/>
            <p:nvPr/>
          </p:nvSpPr>
          <p:spPr>
            <a:xfrm>
              <a:off x="6437446" y="3972391"/>
              <a:ext cx="100051" cy="54043"/>
            </a:xfrm>
            <a:custGeom>
              <a:avLst/>
              <a:gdLst/>
              <a:ahLst/>
              <a:cxnLst/>
              <a:rect l="l" t="t" r="r" b="b"/>
              <a:pathLst>
                <a:path w="3810" h="2058" extrusionOk="0">
                  <a:moveTo>
                    <a:pt x="211" y="0"/>
                  </a:moveTo>
                  <a:cubicBezTo>
                    <a:pt x="0" y="1062"/>
                    <a:pt x="823" y="2058"/>
                    <a:pt x="1905" y="2058"/>
                  </a:cubicBezTo>
                  <a:cubicBezTo>
                    <a:pt x="2986" y="2058"/>
                    <a:pt x="3809" y="1062"/>
                    <a:pt x="3598" y="0"/>
                  </a:cubicBezTo>
                  <a:lnTo>
                    <a:pt x="3598" y="0"/>
                  </a:lnTo>
                  <a:cubicBezTo>
                    <a:pt x="3445" y="814"/>
                    <a:pt x="2737" y="1407"/>
                    <a:pt x="1905" y="1407"/>
                  </a:cubicBezTo>
                  <a:cubicBezTo>
                    <a:pt x="1072" y="1407"/>
                    <a:pt x="364" y="814"/>
                    <a:pt x="211" y="0"/>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66"/>
            <p:cNvSpPr/>
            <p:nvPr/>
          </p:nvSpPr>
          <p:spPr>
            <a:xfrm>
              <a:off x="6306251" y="3833659"/>
              <a:ext cx="153070" cy="294585"/>
            </a:xfrm>
            <a:custGeom>
              <a:avLst/>
              <a:gdLst/>
              <a:ahLst/>
              <a:cxnLst/>
              <a:rect l="l" t="t" r="r" b="b"/>
              <a:pathLst>
                <a:path w="5829" h="11218" extrusionOk="0">
                  <a:moveTo>
                    <a:pt x="5603" y="1"/>
                  </a:moveTo>
                  <a:cubicBezTo>
                    <a:pt x="5530" y="1"/>
                    <a:pt x="5464" y="39"/>
                    <a:pt x="5427" y="106"/>
                  </a:cubicBezTo>
                  <a:cubicBezTo>
                    <a:pt x="5015" y="756"/>
                    <a:pt x="4527" y="1359"/>
                    <a:pt x="3972" y="1895"/>
                  </a:cubicBezTo>
                  <a:cubicBezTo>
                    <a:pt x="3139" y="2709"/>
                    <a:pt x="1819" y="3666"/>
                    <a:pt x="211" y="3666"/>
                  </a:cubicBezTo>
                  <a:cubicBezTo>
                    <a:pt x="96" y="3666"/>
                    <a:pt x="0" y="3761"/>
                    <a:pt x="0" y="3876"/>
                  </a:cubicBezTo>
                  <a:lnTo>
                    <a:pt x="0" y="7331"/>
                  </a:lnTo>
                  <a:cubicBezTo>
                    <a:pt x="0" y="7456"/>
                    <a:pt x="96" y="7551"/>
                    <a:pt x="211" y="7551"/>
                  </a:cubicBezTo>
                  <a:cubicBezTo>
                    <a:pt x="1809" y="7551"/>
                    <a:pt x="3139" y="8508"/>
                    <a:pt x="3972" y="9312"/>
                  </a:cubicBezTo>
                  <a:cubicBezTo>
                    <a:pt x="4527" y="9848"/>
                    <a:pt x="5015" y="10451"/>
                    <a:pt x="5427" y="11111"/>
                  </a:cubicBezTo>
                  <a:cubicBezTo>
                    <a:pt x="5467" y="11185"/>
                    <a:pt x="5535" y="11217"/>
                    <a:pt x="5604" y="11217"/>
                  </a:cubicBezTo>
                  <a:cubicBezTo>
                    <a:pt x="5716" y="11217"/>
                    <a:pt x="5829" y="11132"/>
                    <a:pt x="5829" y="10997"/>
                  </a:cubicBezTo>
                  <a:lnTo>
                    <a:pt x="5829" y="211"/>
                  </a:lnTo>
                  <a:cubicBezTo>
                    <a:pt x="5829" y="115"/>
                    <a:pt x="5762" y="29"/>
                    <a:pt x="5666" y="10"/>
                  </a:cubicBezTo>
                  <a:cubicBezTo>
                    <a:pt x="5645" y="4"/>
                    <a:pt x="5624" y="1"/>
                    <a:pt x="5603" y="1"/>
                  </a:cubicBez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66"/>
            <p:cNvSpPr/>
            <p:nvPr/>
          </p:nvSpPr>
          <p:spPr>
            <a:xfrm>
              <a:off x="6306251" y="4009312"/>
              <a:ext cx="152833" cy="119010"/>
            </a:xfrm>
            <a:custGeom>
              <a:avLst/>
              <a:gdLst/>
              <a:ahLst/>
              <a:cxnLst/>
              <a:rect l="l" t="t" r="r" b="b"/>
              <a:pathLst>
                <a:path w="5820" h="4532" extrusionOk="0">
                  <a:moveTo>
                    <a:pt x="0" y="1"/>
                  </a:moveTo>
                  <a:lnTo>
                    <a:pt x="0" y="642"/>
                  </a:lnTo>
                  <a:cubicBezTo>
                    <a:pt x="0" y="767"/>
                    <a:pt x="96" y="862"/>
                    <a:pt x="211" y="862"/>
                  </a:cubicBezTo>
                  <a:cubicBezTo>
                    <a:pt x="1809" y="862"/>
                    <a:pt x="3130" y="1819"/>
                    <a:pt x="3962" y="2623"/>
                  </a:cubicBezTo>
                  <a:cubicBezTo>
                    <a:pt x="4518" y="3169"/>
                    <a:pt x="5006" y="3772"/>
                    <a:pt x="5417" y="4422"/>
                  </a:cubicBezTo>
                  <a:cubicBezTo>
                    <a:pt x="5462" y="4498"/>
                    <a:pt x="5534" y="4531"/>
                    <a:pt x="5604" y="4531"/>
                  </a:cubicBezTo>
                  <a:cubicBezTo>
                    <a:pt x="5713" y="4531"/>
                    <a:pt x="5819" y="4451"/>
                    <a:pt x="5819" y="4317"/>
                  </a:cubicBezTo>
                  <a:lnTo>
                    <a:pt x="5819" y="3236"/>
                  </a:lnTo>
                  <a:cubicBezTo>
                    <a:pt x="5819" y="3331"/>
                    <a:pt x="5762" y="3408"/>
                    <a:pt x="5676" y="3437"/>
                  </a:cubicBezTo>
                  <a:cubicBezTo>
                    <a:pt x="5651" y="3447"/>
                    <a:pt x="5625" y="3451"/>
                    <a:pt x="5600" y="3451"/>
                  </a:cubicBezTo>
                  <a:cubicBezTo>
                    <a:pt x="5529" y="3451"/>
                    <a:pt x="5460" y="3412"/>
                    <a:pt x="5417" y="3341"/>
                  </a:cubicBezTo>
                  <a:cubicBezTo>
                    <a:pt x="5417" y="3341"/>
                    <a:pt x="4881" y="2862"/>
                    <a:pt x="3962" y="1982"/>
                  </a:cubicBezTo>
                  <a:cubicBezTo>
                    <a:pt x="3130" y="1178"/>
                    <a:pt x="1809" y="212"/>
                    <a:pt x="211" y="212"/>
                  </a:cubicBezTo>
                  <a:cubicBezTo>
                    <a:pt x="96" y="212"/>
                    <a:pt x="0" y="116"/>
                    <a:pt x="0"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66"/>
            <p:cNvSpPr/>
            <p:nvPr/>
          </p:nvSpPr>
          <p:spPr>
            <a:xfrm>
              <a:off x="6447740" y="3811049"/>
              <a:ext cx="45509" cy="339804"/>
            </a:xfrm>
            <a:custGeom>
              <a:avLst/>
              <a:gdLst/>
              <a:ahLst/>
              <a:cxnLst/>
              <a:rect l="l" t="t" r="r" b="b"/>
              <a:pathLst>
                <a:path w="1733" h="12940" extrusionOk="0">
                  <a:moveTo>
                    <a:pt x="221" y="0"/>
                  </a:moveTo>
                  <a:cubicBezTo>
                    <a:pt x="96" y="0"/>
                    <a:pt x="0" y="96"/>
                    <a:pt x="0" y="211"/>
                  </a:cubicBezTo>
                  <a:lnTo>
                    <a:pt x="0" y="12728"/>
                  </a:lnTo>
                  <a:cubicBezTo>
                    <a:pt x="0" y="12843"/>
                    <a:pt x="96" y="12939"/>
                    <a:pt x="221" y="12939"/>
                  </a:cubicBezTo>
                  <a:lnTo>
                    <a:pt x="1513" y="12939"/>
                  </a:lnTo>
                  <a:cubicBezTo>
                    <a:pt x="1627" y="12939"/>
                    <a:pt x="1733" y="12843"/>
                    <a:pt x="1733" y="12728"/>
                  </a:cubicBezTo>
                  <a:lnTo>
                    <a:pt x="1733" y="211"/>
                  </a:lnTo>
                  <a:cubicBezTo>
                    <a:pt x="1733" y="96"/>
                    <a:pt x="1627" y="0"/>
                    <a:pt x="1513"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66"/>
            <p:cNvSpPr/>
            <p:nvPr/>
          </p:nvSpPr>
          <p:spPr>
            <a:xfrm>
              <a:off x="6447740" y="4122677"/>
              <a:ext cx="45509" cy="28177"/>
            </a:xfrm>
            <a:custGeom>
              <a:avLst/>
              <a:gdLst/>
              <a:ahLst/>
              <a:cxnLst/>
              <a:rect l="l" t="t" r="r" b="b"/>
              <a:pathLst>
                <a:path w="1733" h="1073" extrusionOk="0">
                  <a:moveTo>
                    <a:pt x="0" y="0"/>
                  </a:moveTo>
                  <a:lnTo>
                    <a:pt x="0" y="861"/>
                  </a:lnTo>
                  <a:cubicBezTo>
                    <a:pt x="0" y="976"/>
                    <a:pt x="96" y="1072"/>
                    <a:pt x="221" y="1072"/>
                  </a:cubicBezTo>
                  <a:lnTo>
                    <a:pt x="1513" y="1072"/>
                  </a:lnTo>
                  <a:cubicBezTo>
                    <a:pt x="1627" y="1072"/>
                    <a:pt x="1733" y="976"/>
                    <a:pt x="1733" y="861"/>
                  </a:cubicBezTo>
                  <a:lnTo>
                    <a:pt x="1733" y="0"/>
                  </a:lnTo>
                  <a:cubicBezTo>
                    <a:pt x="1733" y="115"/>
                    <a:pt x="1627" y="211"/>
                    <a:pt x="1513" y="211"/>
                  </a:cubicBezTo>
                  <a:lnTo>
                    <a:pt x="221" y="211"/>
                  </a:lnTo>
                  <a:cubicBezTo>
                    <a:pt x="96" y="211"/>
                    <a:pt x="0" y="115"/>
                    <a:pt x="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66"/>
            <p:cNvSpPr/>
            <p:nvPr/>
          </p:nvSpPr>
          <p:spPr>
            <a:xfrm>
              <a:off x="6221300" y="3929902"/>
              <a:ext cx="45272" cy="102073"/>
            </a:xfrm>
            <a:custGeom>
              <a:avLst/>
              <a:gdLst/>
              <a:ahLst/>
              <a:cxnLst/>
              <a:rect l="l" t="t" r="r" b="b"/>
              <a:pathLst>
                <a:path w="1724" h="3887" extrusionOk="0">
                  <a:moveTo>
                    <a:pt x="1072" y="1"/>
                  </a:moveTo>
                  <a:cubicBezTo>
                    <a:pt x="479" y="1"/>
                    <a:pt x="1" y="479"/>
                    <a:pt x="1" y="1082"/>
                  </a:cubicBezTo>
                  <a:lnTo>
                    <a:pt x="1" y="2814"/>
                  </a:lnTo>
                  <a:cubicBezTo>
                    <a:pt x="1" y="3408"/>
                    <a:pt x="479" y="3886"/>
                    <a:pt x="1072" y="3886"/>
                  </a:cubicBezTo>
                  <a:lnTo>
                    <a:pt x="1503" y="3886"/>
                  </a:lnTo>
                  <a:cubicBezTo>
                    <a:pt x="1628" y="3886"/>
                    <a:pt x="1723" y="3791"/>
                    <a:pt x="1723" y="3676"/>
                  </a:cubicBezTo>
                  <a:lnTo>
                    <a:pt x="1723" y="221"/>
                  </a:lnTo>
                  <a:cubicBezTo>
                    <a:pt x="1723" y="96"/>
                    <a:pt x="1628" y="1"/>
                    <a:pt x="150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66"/>
            <p:cNvSpPr/>
            <p:nvPr/>
          </p:nvSpPr>
          <p:spPr>
            <a:xfrm>
              <a:off x="6221064" y="3935180"/>
              <a:ext cx="45509" cy="96794"/>
            </a:xfrm>
            <a:custGeom>
              <a:avLst/>
              <a:gdLst/>
              <a:ahLst/>
              <a:cxnLst/>
              <a:rect l="l" t="t" r="r" b="b"/>
              <a:pathLst>
                <a:path w="1733" h="3686" extrusionOk="0">
                  <a:moveTo>
                    <a:pt x="459" y="1"/>
                  </a:moveTo>
                  <a:lnTo>
                    <a:pt x="459" y="1"/>
                  </a:lnTo>
                  <a:cubicBezTo>
                    <a:pt x="172" y="202"/>
                    <a:pt x="0" y="527"/>
                    <a:pt x="0" y="881"/>
                  </a:cubicBezTo>
                  <a:lnTo>
                    <a:pt x="0" y="2613"/>
                  </a:lnTo>
                  <a:cubicBezTo>
                    <a:pt x="0" y="3207"/>
                    <a:pt x="488" y="3685"/>
                    <a:pt x="1081" y="3685"/>
                  </a:cubicBezTo>
                  <a:lnTo>
                    <a:pt x="1512" y="3685"/>
                  </a:lnTo>
                  <a:cubicBezTo>
                    <a:pt x="1627" y="3685"/>
                    <a:pt x="1732" y="3590"/>
                    <a:pt x="1732" y="3475"/>
                  </a:cubicBezTo>
                  <a:lnTo>
                    <a:pt x="1732" y="3035"/>
                  </a:lnTo>
                  <a:lnTo>
                    <a:pt x="1081" y="3035"/>
                  </a:lnTo>
                  <a:cubicBezTo>
                    <a:pt x="727" y="3035"/>
                    <a:pt x="440" y="2747"/>
                    <a:pt x="440" y="2393"/>
                  </a:cubicBezTo>
                  <a:lnTo>
                    <a:pt x="440" y="240"/>
                  </a:lnTo>
                  <a:cubicBezTo>
                    <a:pt x="431" y="154"/>
                    <a:pt x="440" y="77"/>
                    <a:pt x="4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66"/>
            <p:cNvSpPr/>
            <p:nvPr/>
          </p:nvSpPr>
          <p:spPr>
            <a:xfrm>
              <a:off x="6260769" y="3929902"/>
              <a:ext cx="56800" cy="102073"/>
            </a:xfrm>
            <a:custGeom>
              <a:avLst/>
              <a:gdLst/>
              <a:ahLst/>
              <a:cxnLst/>
              <a:rect l="l" t="t" r="r" b="b"/>
              <a:pathLst>
                <a:path w="2163" h="3887" extrusionOk="0">
                  <a:moveTo>
                    <a:pt x="0" y="1"/>
                  </a:moveTo>
                  <a:lnTo>
                    <a:pt x="0" y="3886"/>
                  </a:lnTo>
                  <a:lnTo>
                    <a:pt x="2163" y="3886"/>
                  </a:lnTo>
                  <a:lnTo>
                    <a:pt x="2163"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66"/>
            <p:cNvSpPr/>
            <p:nvPr/>
          </p:nvSpPr>
          <p:spPr>
            <a:xfrm>
              <a:off x="6260769" y="4014853"/>
              <a:ext cx="56800" cy="17122"/>
            </a:xfrm>
            <a:custGeom>
              <a:avLst/>
              <a:gdLst/>
              <a:ahLst/>
              <a:cxnLst/>
              <a:rect l="l" t="t" r="r" b="b"/>
              <a:pathLst>
                <a:path w="2163" h="652" extrusionOk="0">
                  <a:moveTo>
                    <a:pt x="0" y="1"/>
                  </a:moveTo>
                  <a:lnTo>
                    <a:pt x="0" y="651"/>
                  </a:lnTo>
                  <a:lnTo>
                    <a:pt x="2163" y="651"/>
                  </a:lnTo>
                  <a:lnTo>
                    <a:pt x="2163"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66"/>
            <p:cNvSpPr/>
            <p:nvPr/>
          </p:nvSpPr>
          <p:spPr>
            <a:xfrm>
              <a:off x="6260769" y="4031686"/>
              <a:ext cx="56800" cy="90755"/>
            </a:xfrm>
            <a:custGeom>
              <a:avLst/>
              <a:gdLst/>
              <a:ahLst/>
              <a:cxnLst/>
              <a:rect l="l" t="t" r="r" b="b"/>
              <a:pathLst>
                <a:path w="2163" h="3456" extrusionOk="0">
                  <a:moveTo>
                    <a:pt x="10" y="1"/>
                  </a:moveTo>
                  <a:lnTo>
                    <a:pt x="0" y="3245"/>
                  </a:lnTo>
                  <a:cubicBezTo>
                    <a:pt x="0" y="3360"/>
                    <a:pt x="96" y="3456"/>
                    <a:pt x="220" y="3456"/>
                  </a:cubicBezTo>
                  <a:lnTo>
                    <a:pt x="1082" y="3456"/>
                  </a:lnTo>
                  <a:cubicBezTo>
                    <a:pt x="1177" y="3456"/>
                    <a:pt x="1263" y="3389"/>
                    <a:pt x="1292" y="3293"/>
                  </a:cubicBezTo>
                  <a:lnTo>
                    <a:pt x="216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66"/>
            <p:cNvSpPr/>
            <p:nvPr/>
          </p:nvSpPr>
          <p:spPr>
            <a:xfrm>
              <a:off x="6553542" y="3975148"/>
              <a:ext cx="32195" cy="11581"/>
            </a:xfrm>
            <a:custGeom>
              <a:avLst/>
              <a:gdLst/>
              <a:ahLst/>
              <a:cxnLst/>
              <a:rect l="l" t="t" r="r" b="b"/>
              <a:pathLst>
                <a:path w="1226" h="441" extrusionOk="0">
                  <a:moveTo>
                    <a:pt x="288" y="0"/>
                  </a:moveTo>
                  <a:cubicBezTo>
                    <a:pt x="1" y="0"/>
                    <a:pt x="1" y="441"/>
                    <a:pt x="288" y="441"/>
                  </a:cubicBezTo>
                  <a:lnTo>
                    <a:pt x="938" y="441"/>
                  </a:lnTo>
                  <a:cubicBezTo>
                    <a:pt x="1226" y="441"/>
                    <a:pt x="1226" y="0"/>
                    <a:pt x="938"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66"/>
            <p:cNvSpPr/>
            <p:nvPr/>
          </p:nvSpPr>
          <p:spPr>
            <a:xfrm>
              <a:off x="6532192" y="3911100"/>
              <a:ext cx="27442" cy="23608"/>
            </a:xfrm>
            <a:custGeom>
              <a:avLst/>
              <a:gdLst/>
              <a:ahLst/>
              <a:cxnLst/>
              <a:rect l="l" t="t" r="r" b="b"/>
              <a:pathLst>
                <a:path w="1045" h="899" extrusionOk="0">
                  <a:moveTo>
                    <a:pt x="732" y="0"/>
                  </a:moveTo>
                  <a:cubicBezTo>
                    <a:pt x="682" y="0"/>
                    <a:pt x="630" y="20"/>
                    <a:pt x="584" y="66"/>
                  </a:cubicBezTo>
                  <a:lnTo>
                    <a:pt x="124" y="525"/>
                  </a:lnTo>
                  <a:cubicBezTo>
                    <a:pt x="0" y="659"/>
                    <a:pt x="86" y="889"/>
                    <a:pt x="278" y="899"/>
                  </a:cubicBezTo>
                  <a:cubicBezTo>
                    <a:pt x="335" y="889"/>
                    <a:pt x="392" y="870"/>
                    <a:pt x="431" y="832"/>
                  </a:cubicBezTo>
                  <a:lnTo>
                    <a:pt x="890" y="372"/>
                  </a:lnTo>
                  <a:cubicBezTo>
                    <a:pt x="1045" y="218"/>
                    <a:pt x="899" y="0"/>
                    <a:pt x="73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66"/>
            <p:cNvSpPr/>
            <p:nvPr/>
          </p:nvSpPr>
          <p:spPr>
            <a:xfrm>
              <a:off x="6531221" y="4027327"/>
              <a:ext cx="27626" cy="23503"/>
            </a:xfrm>
            <a:custGeom>
              <a:avLst/>
              <a:gdLst/>
              <a:ahLst/>
              <a:cxnLst/>
              <a:rect l="l" t="t" r="r" b="b"/>
              <a:pathLst>
                <a:path w="1052" h="895" extrusionOk="0">
                  <a:moveTo>
                    <a:pt x="310" y="0"/>
                  </a:moveTo>
                  <a:cubicBezTo>
                    <a:pt x="141" y="0"/>
                    <a:pt x="1" y="217"/>
                    <a:pt x="161" y="377"/>
                  </a:cubicBezTo>
                  <a:lnTo>
                    <a:pt x="621" y="827"/>
                  </a:lnTo>
                  <a:cubicBezTo>
                    <a:pt x="659" y="875"/>
                    <a:pt x="707" y="894"/>
                    <a:pt x="774" y="894"/>
                  </a:cubicBezTo>
                  <a:cubicBezTo>
                    <a:pt x="956" y="894"/>
                    <a:pt x="1051" y="664"/>
                    <a:pt x="918" y="530"/>
                  </a:cubicBezTo>
                  <a:lnTo>
                    <a:pt x="468" y="71"/>
                  </a:lnTo>
                  <a:cubicBezTo>
                    <a:pt x="418" y="21"/>
                    <a:pt x="363" y="0"/>
                    <a:pt x="310"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6" name="Google Shape;10556;p66"/>
          <p:cNvGrpSpPr/>
          <p:nvPr/>
        </p:nvGrpSpPr>
        <p:grpSpPr>
          <a:xfrm>
            <a:off x="2182643" y="3386320"/>
            <a:ext cx="382030" cy="320451"/>
            <a:chOff x="2182643" y="3386320"/>
            <a:chExt cx="382030" cy="320451"/>
          </a:xfrm>
        </p:grpSpPr>
        <p:sp>
          <p:nvSpPr>
            <p:cNvPr id="10557" name="Google Shape;10557;p66"/>
            <p:cNvSpPr/>
            <p:nvPr/>
          </p:nvSpPr>
          <p:spPr>
            <a:xfrm>
              <a:off x="2182643" y="3386320"/>
              <a:ext cx="382030" cy="320451"/>
            </a:xfrm>
            <a:custGeom>
              <a:avLst/>
              <a:gdLst/>
              <a:ahLst/>
              <a:cxnLst/>
              <a:rect l="l" t="t" r="r" b="b"/>
              <a:pathLst>
                <a:path w="14548" h="12203" extrusionOk="0">
                  <a:moveTo>
                    <a:pt x="709" y="0"/>
                  </a:moveTo>
                  <a:cubicBezTo>
                    <a:pt x="317" y="0"/>
                    <a:pt x="1" y="316"/>
                    <a:pt x="1" y="709"/>
                  </a:cubicBezTo>
                  <a:lnTo>
                    <a:pt x="1" y="11504"/>
                  </a:lnTo>
                  <a:cubicBezTo>
                    <a:pt x="1" y="11887"/>
                    <a:pt x="317" y="12202"/>
                    <a:pt x="709" y="12202"/>
                  </a:cubicBezTo>
                  <a:lnTo>
                    <a:pt x="13840" y="12202"/>
                  </a:lnTo>
                  <a:cubicBezTo>
                    <a:pt x="14232" y="12202"/>
                    <a:pt x="14548" y="11887"/>
                    <a:pt x="14548" y="11504"/>
                  </a:cubicBezTo>
                  <a:lnTo>
                    <a:pt x="14548" y="2115"/>
                  </a:lnTo>
                  <a:cubicBezTo>
                    <a:pt x="14548" y="1723"/>
                    <a:pt x="14232" y="1407"/>
                    <a:pt x="13840" y="1407"/>
                  </a:cubicBezTo>
                  <a:lnTo>
                    <a:pt x="9619" y="1407"/>
                  </a:lnTo>
                  <a:lnTo>
                    <a:pt x="8490" y="278"/>
                  </a:lnTo>
                  <a:cubicBezTo>
                    <a:pt x="8308" y="96"/>
                    <a:pt x="8078" y="0"/>
                    <a:pt x="7829" y="0"/>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66"/>
            <p:cNvSpPr/>
            <p:nvPr/>
          </p:nvSpPr>
          <p:spPr>
            <a:xfrm>
              <a:off x="2281171" y="3466492"/>
              <a:ext cx="185002" cy="184739"/>
            </a:xfrm>
            <a:custGeom>
              <a:avLst/>
              <a:gdLst/>
              <a:ahLst/>
              <a:cxnLst/>
              <a:rect l="l" t="t" r="r" b="b"/>
              <a:pathLst>
                <a:path w="7045" h="7035" extrusionOk="0">
                  <a:moveTo>
                    <a:pt x="3522" y="0"/>
                  </a:moveTo>
                  <a:cubicBezTo>
                    <a:pt x="1580" y="0"/>
                    <a:pt x="0" y="1579"/>
                    <a:pt x="0" y="3522"/>
                  </a:cubicBezTo>
                  <a:cubicBezTo>
                    <a:pt x="0" y="5465"/>
                    <a:pt x="1580" y="7034"/>
                    <a:pt x="3522" y="7034"/>
                  </a:cubicBezTo>
                  <a:cubicBezTo>
                    <a:pt x="5465" y="7034"/>
                    <a:pt x="7044" y="5465"/>
                    <a:pt x="7044" y="3522"/>
                  </a:cubicBezTo>
                  <a:cubicBezTo>
                    <a:pt x="7044" y="1579"/>
                    <a:pt x="5465" y="0"/>
                    <a:pt x="3522" y="0"/>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66"/>
            <p:cNvSpPr/>
            <p:nvPr/>
          </p:nvSpPr>
          <p:spPr>
            <a:xfrm>
              <a:off x="2299763" y="3484821"/>
              <a:ext cx="147791" cy="148054"/>
            </a:xfrm>
            <a:custGeom>
              <a:avLst/>
              <a:gdLst/>
              <a:ahLst/>
              <a:cxnLst/>
              <a:rect l="l" t="t" r="r" b="b"/>
              <a:pathLst>
                <a:path w="5628" h="5638" extrusionOk="0">
                  <a:moveTo>
                    <a:pt x="2814" y="1"/>
                  </a:moveTo>
                  <a:cubicBezTo>
                    <a:pt x="1254" y="1"/>
                    <a:pt x="1" y="1264"/>
                    <a:pt x="1" y="2824"/>
                  </a:cubicBezTo>
                  <a:cubicBezTo>
                    <a:pt x="1" y="4374"/>
                    <a:pt x="1254" y="5638"/>
                    <a:pt x="2814" y="5638"/>
                  </a:cubicBezTo>
                  <a:cubicBezTo>
                    <a:pt x="4374" y="5638"/>
                    <a:pt x="5628" y="4374"/>
                    <a:pt x="5628" y="2824"/>
                  </a:cubicBezTo>
                  <a:cubicBezTo>
                    <a:pt x="5628" y="1264"/>
                    <a:pt x="4374" y="1"/>
                    <a:pt x="2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66"/>
            <p:cNvSpPr/>
            <p:nvPr/>
          </p:nvSpPr>
          <p:spPr>
            <a:xfrm>
              <a:off x="2336711" y="3564993"/>
              <a:ext cx="73922" cy="67830"/>
            </a:xfrm>
            <a:custGeom>
              <a:avLst/>
              <a:gdLst/>
              <a:ahLst/>
              <a:cxnLst/>
              <a:rect l="l" t="t" r="r" b="b"/>
              <a:pathLst>
                <a:path w="2815" h="2583" extrusionOk="0">
                  <a:moveTo>
                    <a:pt x="938" y="1"/>
                  </a:moveTo>
                  <a:lnTo>
                    <a:pt x="938" y="470"/>
                  </a:lnTo>
                  <a:cubicBezTo>
                    <a:pt x="938" y="556"/>
                    <a:pt x="891" y="642"/>
                    <a:pt x="814" y="680"/>
                  </a:cubicBezTo>
                  <a:lnTo>
                    <a:pt x="259" y="958"/>
                  </a:lnTo>
                  <a:cubicBezTo>
                    <a:pt x="96" y="1034"/>
                    <a:pt x="0" y="1197"/>
                    <a:pt x="0" y="1379"/>
                  </a:cubicBezTo>
                  <a:lnTo>
                    <a:pt x="0" y="2202"/>
                  </a:lnTo>
                  <a:cubicBezTo>
                    <a:pt x="436" y="2456"/>
                    <a:pt x="922" y="2582"/>
                    <a:pt x="1407" y="2582"/>
                  </a:cubicBezTo>
                  <a:cubicBezTo>
                    <a:pt x="1893" y="2582"/>
                    <a:pt x="2379" y="2456"/>
                    <a:pt x="2814" y="2202"/>
                  </a:cubicBezTo>
                  <a:lnTo>
                    <a:pt x="2814" y="1379"/>
                  </a:lnTo>
                  <a:cubicBezTo>
                    <a:pt x="2814" y="1197"/>
                    <a:pt x="2718" y="1034"/>
                    <a:pt x="2556" y="958"/>
                  </a:cubicBezTo>
                  <a:lnTo>
                    <a:pt x="2010" y="680"/>
                  </a:lnTo>
                  <a:cubicBezTo>
                    <a:pt x="1924" y="642"/>
                    <a:pt x="1876" y="565"/>
                    <a:pt x="1876" y="470"/>
                  </a:cubicBezTo>
                  <a:lnTo>
                    <a:pt x="1876"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66"/>
            <p:cNvSpPr/>
            <p:nvPr/>
          </p:nvSpPr>
          <p:spPr>
            <a:xfrm>
              <a:off x="2295745" y="3386320"/>
              <a:ext cx="139519" cy="36974"/>
            </a:xfrm>
            <a:custGeom>
              <a:avLst/>
              <a:gdLst/>
              <a:ahLst/>
              <a:cxnLst/>
              <a:rect l="l" t="t" r="r" b="b"/>
              <a:pathLst>
                <a:path w="5313" h="1408" extrusionOk="0">
                  <a:moveTo>
                    <a:pt x="1" y="0"/>
                  </a:moveTo>
                  <a:cubicBezTo>
                    <a:pt x="249" y="0"/>
                    <a:pt x="489" y="96"/>
                    <a:pt x="661" y="278"/>
                  </a:cubicBezTo>
                  <a:lnTo>
                    <a:pt x="1589" y="1206"/>
                  </a:lnTo>
                  <a:cubicBezTo>
                    <a:pt x="1723" y="1331"/>
                    <a:pt x="1895" y="1407"/>
                    <a:pt x="2087" y="1407"/>
                  </a:cubicBezTo>
                  <a:lnTo>
                    <a:pt x="5312" y="1407"/>
                  </a:lnTo>
                  <a:lnTo>
                    <a:pt x="4183" y="278"/>
                  </a:lnTo>
                  <a:cubicBezTo>
                    <a:pt x="4010" y="96"/>
                    <a:pt x="3771" y="0"/>
                    <a:pt x="3522" y="0"/>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66"/>
            <p:cNvSpPr/>
            <p:nvPr/>
          </p:nvSpPr>
          <p:spPr>
            <a:xfrm>
              <a:off x="2342987" y="3386320"/>
              <a:ext cx="92514" cy="36974"/>
            </a:xfrm>
            <a:custGeom>
              <a:avLst/>
              <a:gdLst/>
              <a:ahLst/>
              <a:cxnLst/>
              <a:rect l="l" t="t" r="r" b="b"/>
              <a:pathLst>
                <a:path w="3523" h="1408" extrusionOk="0">
                  <a:moveTo>
                    <a:pt x="1" y="0"/>
                  </a:moveTo>
                  <a:cubicBezTo>
                    <a:pt x="250" y="0"/>
                    <a:pt x="479" y="96"/>
                    <a:pt x="661" y="278"/>
                  </a:cubicBezTo>
                  <a:lnTo>
                    <a:pt x="1589" y="1206"/>
                  </a:lnTo>
                  <a:cubicBezTo>
                    <a:pt x="1723" y="1340"/>
                    <a:pt x="1896" y="1407"/>
                    <a:pt x="2087" y="1407"/>
                  </a:cubicBezTo>
                  <a:lnTo>
                    <a:pt x="3523" y="1407"/>
                  </a:lnTo>
                  <a:lnTo>
                    <a:pt x="2384" y="278"/>
                  </a:lnTo>
                  <a:cubicBezTo>
                    <a:pt x="2211" y="96"/>
                    <a:pt x="1972" y="0"/>
                    <a:pt x="1723"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66"/>
            <p:cNvSpPr/>
            <p:nvPr/>
          </p:nvSpPr>
          <p:spPr>
            <a:xfrm>
              <a:off x="2182643" y="3676073"/>
              <a:ext cx="382030" cy="30698"/>
            </a:xfrm>
            <a:custGeom>
              <a:avLst/>
              <a:gdLst/>
              <a:ahLst/>
              <a:cxnLst/>
              <a:rect l="l" t="t" r="r" b="b"/>
              <a:pathLst>
                <a:path w="14548" h="1169" extrusionOk="0">
                  <a:moveTo>
                    <a:pt x="1" y="1"/>
                  </a:moveTo>
                  <a:lnTo>
                    <a:pt x="1" y="470"/>
                  </a:lnTo>
                  <a:cubicBezTo>
                    <a:pt x="1" y="853"/>
                    <a:pt x="317" y="1168"/>
                    <a:pt x="709" y="1168"/>
                  </a:cubicBezTo>
                  <a:lnTo>
                    <a:pt x="13840" y="1168"/>
                  </a:lnTo>
                  <a:cubicBezTo>
                    <a:pt x="14232" y="1168"/>
                    <a:pt x="14548" y="853"/>
                    <a:pt x="14548" y="470"/>
                  </a:cubicBezTo>
                  <a:lnTo>
                    <a:pt x="14548" y="1"/>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66"/>
            <p:cNvSpPr/>
            <p:nvPr/>
          </p:nvSpPr>
          <p:spPr>
            <a:xfrm>
              <a:off x="2336711" y="3584609"/>
              <a:ext cx="74158" cy="48213"/>
            </a:xfrm>
            <a:custGeom>
              <a:avLst/>
              <a:gdLst/>
              <a:ahLst/>
              <a:cxnLst/>
              <a:rect l="l" t="t" r="r" b="b"/>
              <a:pathLst>
                <a:path w="2824" h="1836" extrusionOk="0">
                  <a:moveTo>
                    <a:pt x="690" y="0"/>
                  </a:moveTo>
                  <a:lnTo>
                    <a:pt x="268" y="211"/>
                  </a:lnTo>
                  <a:cubicBezTo>
                    <a:pt x="106" y="287"/>
                    <a:pt x="0" y="450"/>
                    <a:pt x="0" y="632"/>
                  </a:cubicBezTo>
                  <a:lnTo>
                    <a:pt x="0" y="1455"/>
                  </a:lnTo>
                  <a:cubicBezTo>
                    <a:pt x="436" y="1709"/>
                    <a:pt x="924" y="1835"/>
                    <a:pt x="1412" y="1835"/>
                  </a:cubicBezTo>
                  <a:cubicBezTo>
                    <a:pt x="1900" y="1835"/>
                    <a:pt x="2388" y="1709"/>
                    <a:pt x="2824" y="1455"/>
                  </a:cubicBezTo>
                  <a:lnTo>
                    <a:pt x="2824" y="632"/>
                  </a:lnTo>
                  <a:cubicBezTo>
                    <a:pt x="2824" y="450"/>
                    <a:pt x="2718" y="287"/>
                    <a:pt x="2556" y="211"/>
                  </a:cubicBezTo>
                  <a:lnTo>
                    <a:pt x="2125" y="0"/>
                  </a:lnTo>
                  <a:cubicBezTo>
                    <a:pt x="1938" y="225"/>
                    <a:pt x="1673" y="338"/>
                    <a:pt x="1407" y="338"/>
                  </a:cubicBezTo>
                  <a:cubicBezTo>
                    <a:pt x="1142" y="338"/>
                    <a:pt x="876" y="225"/>
                    <a:pt x="690"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66"/>
            <p:cNvSpPr/>
            <p:nvPr/>
          </p:nvSpPr>
          <p:spPr>
            <a:xfrm>
              <a:off x="2360082" y="3564993"/>
              <a:ext cx="27179" cy="18513"/>
            </a:xfrm>
            <a:custGeom>
              <a:avLst/>
              <a:gdLst/>
              <a:ahLst/>
              <a:cxnLst/>
              <a:rect l="l" t="t" r="r" b="b"/>
              <a:pathLst>
                <a:path w="1035" h="705" extrusionOk="0">
                  <a:moveTo>
                    <a:pt x="48" y="1"/>
                  </a:moveTo>
                  <a:lnTo>
                    <a:pt x="48" y="470"/>
                  </a:lnTo>
                  <a:cubicBezTo>
                    <a:pt x="48" y="518"/>
                    <a:pt x="29" y="565"/>
                    <a:pt x="1" y="604"/>
                  </a:cubicBezTo>
                  <a:cubicBezTo>
                    <a:pt x="168" y="671"/>
                    <a:pt x="343" y="704"/>
                    <a:pt x="517" y="704"/>
                  </a:cubicBezTo>
                  <a:cubicBezTo>
                    <a:pt x="692" y="704"/>
                    <a:pt x="867" y="671"/>
                    <a:pt x="1034" y="604"/>
                  </a:cubicBezTo>
                  <a:cubicBezTo>
                    <a:pt x="1005" y="565"/>
                    <a:pt x="986" y="518"/>
                    <a:pt x="986" y="470"/>
                  </a:cubicBezTo>
                  <a:lnTo>
                    <a:pt x="986"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66"/>
            <p:cNvSpPr/>
            <p:nvPr/>
          </p:nvSpPr>
          <p:spPr>
            <a:xfrm>
              <a:off x="2349027" y="3515756"/>
              <a:ext cx="49290" cy="55566"/>
            </a:xfrm>
            <a:custGeom>
              <a:avLst/>
              <a:gdLst/>
              <a:ahLst/>
              <a:cxnLst/>
              <a:rect l="l" t="t" r="r" b="b"/>
              <a:pathLst>
                <a:path w="1877" h="2116" extrusionOk="0">
                  <a:moveTo>
                    <a:pt x="699" y="0"/>
                  </a:moveTo>
                  <a:cubicBezTo>
                    <a:pt x="316" y="0"/>
                    <a:pt x="0" y="316"/>
                    <a:pt x="0" y="708"/>
                  </a:cubicBezTo>
                  <a:lnTo>
                    <a:pt x="0" y="1177"/>
                  </a:lnTo>
                  <a:cubicBezTo>
                    <a:pt x="0" y="1694"/>
                    <a:pt x="422" y="2115"/>
                    <a:pt x="938" y="2115"/>
                  </a:cubicBezTo>
                  <a:cubicBezTo>
                    <a:pt x="1455" y="2105"/>
                    <a:pt x="1876" y="1694"/>
                    <a:pt x="1876" y="1177"/>
                  </a:cubicBezTo>
                  <a:lnTo>
                    <a:pt x="1876" y="708"/>
                  </a:lnTo>
                  <a:cubicBezTo>
                    <a:pt x="1876" y="316"/>
                    <a:pt x="1560" y="0"/>
                    <a:pt x="1168"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66"/>
            <p:cNvSpPr/>
            <p:nvPr/>
          </p:nvSpPr>
          <p:spPr>
            <a:xfrm>
              <a:off x="2349027" y="3515756"/>
              <a:ext cx="33954" cy="55461"/>
            </a:xfrm>
            <a:custGeom>
              <a:avLst/>
              <a:gdLst/>
              <a:ahLst/>
              <a:cxnLst/>
              <a:rect l="l" t="t" r="r" b="b"/>
              <a:pathLst>
                <a:path w="1293" h="2112" extrusionOk="0">
                  <a:moveTo>
                    <a:pt x="699" y="0"/>
                  </a:moveTo>
                  <a:cubicBezTo>
                    <a:pt x="316" y="0"/>
                    <a:pt x="0" y="316"/>
                    <a:pt x="0" y="708"/>
                  </a:cubicBezTo>
                  <a:lnTo>
                    <a:pt x="0" y="1177"/>
                  </a:lnTo>
                  <a:cubicBezTo>
                    <a:pt x="0" y="1710"/>
                    <a:pt x="436" y="2112"/>
                    <a:pt x="931" y="2112"/>
                  </a:cubicBezTo>
                  <a:cubicBezTo>
                    <a:pt x="1050" y="2112"/>
                    <a:pt x="1172" y="2088"/>
                    <a:pt x="1292" y="2038"/>
                  </a:cubicBezTo>
                  <a:cubicBezTo>
                    <a:pt x="938" y="1895"/>
                    <a:pt x="709" y="1550"/>
                    <a:pt x="709" y="1177"/>
                  </a:cubicBezTo>
                  <a:lnTo>
                    <a:pt x="709" y="708"/>
                  </a:lnTo>
                  <a:cubicBezTo>
                    <a:pt x="699" y="364"/>
                    <a:pt x="948" y="67"/>
                    <a:pt x="1292" y="10"/>
                  </a:cubicBezTo>
                  <a:cubicBezTo>
                    <a:pt x="1254" y="0"/>
                    <a:pt x="1206" y="0"/>
                    <a:pt x="1168"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66"/>
            <p:cNvSpPr/>
            <p:nvPr/>
          </p:nvSpPr>
          <p:spPr>
            <a:xfrm>
              <a:off x="2349027" y="3515756"/>
              <a:ext cx="49290" cy="24894"/>
            </a:xfrm>
            <a:custGeom>
              <a:avLst/>
              <a:gdLst/>
              <a:ahLst/>
              <a:cxnLst/>
              <a:rect l="l" t="t" r="r" b="b"/>
              <a:pathLst>
                <a:path w="1877" h="948" extrusionOk="0">
                  <a:moveTo>
                    <a:pt x="709" y="0"/>
                  </a:moveTo>
                  <a:cubicBezTo>
                    <a:pt x="316" y="0"/>
                    <a:pt x="0" y="316"/>
                    <a:pt x="0" y="708"/>
                  </a:cubicBezTo>
                  <a:cubicBezTo>
                    <a:pt x="0" y="708"/>
                    <a:pt x="709" y="947"/>
                    <a:pt x="1876" y="947"/>
                  </a:cubicBezTo>
                  <a:lnTo>
                    <a:pt x="1876" y="708"/>
                  </a:lnTo>
                  <a:cubicBezTo>
                    <a:pt x="1876" y="316"/>
                    <a:pt x="1560" y="0"/>
                    <a:pt x="117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66"/>
            <p:cNvSpPr/>
            <p:nvPr/>
          </p:nvSpPr>
          <p:spPr>
            <a:xfrm>
              <a:off x="2349027" y="3515755"/>
              <a:ext cx="33954" cy="22374"/>
            </a:xfrm>
            <a:custGeom>
              <a:avLst/>
              <a:gdLst/>
              <a:ahLst/>
              <a:cxnLst/>
              <a:rect l="l" t="t" r="r" b="b"/>
              <a:pathLst>
                <a:path w="1293" h="852" extrusionOk="0">
                  <a:moveTo>
                    <a:pt x="699" y="0"/>
                  </a:moveTo>
                  <a:cubicBezTo>
                    <a:pt x="316" y="0"/>
                    <a:pt x="0" y="316"/>
                    <a:pt x="0" y="708"/>
                  </a:cubicBezTo>
                  <a:cubicBezTo>
                    <a:pt x="230" y="775"/>
                    <a:pt x="460" y="823"/>
                    <a:pt x="699" y="852"/>
                  </a:cubicBezTo>
                  <a:lnTo>
                    <a:pt x="699" y="708"/>
                  </a:lnTo>
                  <a:lnTo>
                    <a:pt x="709" y="708"/>
                  </a:lnTo>
                  <a:cubicBezTo>
                    <a:pt x="699" y="364"/>
                    <a:pt x="948" y="67"/>
                    <a:pt x="1292" y="10"/>
                  </a:cubicBezTo>
                  <a:cubicBezTo>
                    <a:pt x="1254" y="0"/>
                    <a:pt x="1206" y="0"/>
                    <a:pt x="116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66"/>
            <p:cNvSpPr/>
            <p:nvPr/>
          </p:nvSpPr>
          <p:spPr>
            <a:xfrm>
              <a:off x="2336711" y="3595402"/>
              <a:ext cx="18382" cy="34978"/>
            </a:xfrm>
            <a:custGeom>
              <a:avLst/>
              <a:gdLst/>
              <a:ahLst/>
              <a:cxnLst/>
              <a:rect l="l" t="t" r="r" b="b"/>
              <a:pathLst>
                <a:path w="700" h="1332" extrusionOk="0">
                  <a:moveTo>
                    <a:pt x="58" y="1"/>
                  </a:moveTo>
                  <a:cubicBezTo>
                    <a:pt x="20" y="58"/>
                    <a:pt x="0" y="135"/>
                    <a:pt x="0" y="211"/>
                  </a:cubicBezTo>
                  <a:lnTo>
                    <a:pt x="0" y="1044"/>
                  </a:lnTo>
                  <a:cubicBezTo>
                    <a:pt x="221" y="1168"/>
                    <a:pt x="460" y="1264"/>
                    <a:pt x="699" y="1331"/>
                  </a:cubicBezTo>
                  <a:lnTo>
                    <a:pt x="699" y="719"/>
                  </a:lnTo>
                  <a:cubicBezTo>
                    <a:pt x="699" y="565"/>
                    <a:pt x="632" y="431"/>
                    <a:pt x="517" y="345"/>
                  </a:cubicBezTo>
                  <a:lnTo>
                    <a:pt x="5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66"/>
            <p:cNvSpPr/>
            <p:nvPr/>
          </p:nvSpPr>
          <p:spPr>
            <a:xfrm>
              <a:off x="2392251" y="3595402"/>
              <a:ext cx="18382" cy="34978"/>
            </a:xfrm>
            <a:custGeom>
              <a:avLst/>
              <a:gdLst/>
              <a:ahLst/>
              <a:cxnLst/>
              <a:rect l="l" t="t" r="r" b="b"/>
              <a:pathLst>
                <a:path w="700" h="1332" extrusionOk="0">
                  <a:moveTo>
                    <a:pt x="642" y="1"/>
                  </a:moveTo>
                  <a:lnTo>
                    <a:pt x="182" y="345"/>
                  </a:lnTo>
                  <a:cubicBezTo>
                    <a:pt x="67" y="431"/>
                    <a:pt x="1" y="575"/>
                    <a:pt x="1" y="719"/>
                  </a:cubicBezTo>
                  <a:lnTo>
                    <a:pt x="1" y="1331"/>
                  </a:lnTo>
                  <a:cubicBezTo>
                    <a:pt x="240" y="1274"/>
                    <a:pt x="479" y="1168"/>
                    <a:pt x="699" y="1044"/>
                  </a:cubicBezTo>
                  <a:lnTo>
                    <a:pt x="699" y="221"/>
                  </a:lnTo>
                  <a:cubicBezTo>
                    <a:pt x="699" y="144"/>
                    <a:pt x="680" y="68"/>
                    <a:pt x="642"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2" name="Google Shape;10572;p66"/>
          <p:cNvGrpSpPr/>
          <p:nvPr/>
        </p:nvGrpSpPr>
        <p:grpSpPr>
          <a:xfrm>
            <a:off x="3084386" y="3389340"/>
            <a:ext cx="353880" cy="330745"/>
            <a:chOff x="3084386" y="3389340"/>
            <a:chExt cx="353880" cy="330745"/>
          </a:xfrm>
        </p:grpSpPr>
        <p:sp>
          <p:nvSpPr>
            <p:cNvPr id="10573" name="Google Shape;10573;p66"/>
            <p:cNvSpPr/>
            <p:nvPr/>
          </p:nvSpPr>
          <p:spPr>
            <a:xfrm>
              <a:off x="3084386" y="3458430"/>
              <a:ext cx="353880" cy="261655"/>
            </a:xfrm>
            <a:custGeom>
              <a:avLst/>
              <a:gdLst/>
              <a:ahLst/>
              <a:cxnLst/>
              <a:rect l="l" t="t" r="r" b="b"/>
              <a:pathLst>
                <a:path w="13476" h="9964" extrusionOk="0">
                  <a:moveTo>
                    <a:pt x="1024" y="1"/>
                  </a:moveTo>
                  <a:cubicBezTo>
                    <a:pt x="459" y="1"/>
                    <a:pt x="0" y="451"/>
                    <a:pt x="0" y="1015"/>
                  </a:cubicBezTo>
                  <a:lnTo>
                    <a:pt x="0" y="8949"/>
                  </a:lnTo>
                  <a:cubicBezTo>
                    <a:pt x="0" y="9514"/>
                    <a:pt x="459" y="9964"/>
                    <a:pt x="1024" y="9964"/>
                  </a:cubicBezTo>
                  <a:lnTo>
                    <a:pt x="12461" y="9964"/>
                  </a:lnTo>
                  <a:cubicBezTo>
                    <a:pt x="13025" y="9964"/>
                    <a:pt x="13475" y="9514"/>
                    <a:pt x="13475" y="8949"/>
                  </a:cubicBezTo>
                  <a:lnTo>
                    <a:pt x="13475" y="1015"/>
                  </a:lnTo>
                  <a:cubicBezTo>
                    <a:pt x="13475" y="451"/>
                    <a:pt x="13025" y="1"/>
                    <a:pt x="12461"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66"/>
            <p:cNvSpPr/>
            <p:nvPr/>
          </p:nvSpPr>
          <p:spPr>
            <a:xfrm>
              <a:off x="3084386" y="3458430"/>
              <a:ext cx="176940" cy="261655"/>
            </a:xfrm>
            <a:custGeom>
              <a:avLst/>
              <a:gdLst/>
              <a:ahLst/>
              <a:cxnLst/>
              <a:rect l="l" t="t" r="r" b="b"/>
              <a:pathLst>
                <a:path w="6738" h="9964" extrusionOk="0">
                  <a:moveTo>
                    <a:pt x="995" y="1"/>
                  </a:moveTo>
                  <a:cubicBezTo>
                    <a:pt x="440" y="1"/>
                    <a:pt x="0" y="460"/>
                    <a:pt x="0" y="1015"/>
                  </a:cubicBezTo>
                  <a:lnTo>
                    <a:pt x="0" y="8949"/>
                  </a:lnTo>
                  <a:cubicBezTo>
                    <a:pt x="0" y="9504"/>
                    <a:pt x="440" y="9964"/>
                    <a:pt x="995" y="9964"/>
                  </a:cubicBezTo>
                  <a:lnTo>
                    <a:pt x="6738" y="9964"/>
                  </a:lnTo>
                  <a:lnTo>
                    <a:pt x="6738" y="1"/>
                  </a:ln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66"/>
            <p:cNvSpPr/>
            <p:nvPr/>
          </p:nvSpPr>
          <p:spPr>
            <a:xfrm>
              <a:off x="3115031" y="3489102"/>
              <a:ext cx="292825" cy="200574"/>
            </a:xfrm>
            <a:custGeom>
              <a:avLst/>
              <a:gdLst/>
              <a:ahLst/>
              <a:cxnLst/>
              <a:rect l="l" t="t" r="r" b="b"/>
              <a:pathLst>
                <a:path w="11151" h="7638" extrusionOk="0">
                  <a:moveTo>
                    <a:pt x="278" y="1"/>
                  </a:moveTo>
                  <a:cubicBezTo>
                    <a:pt x="125" y="1"/>
                    <a:pt x="10" y="115"/>
                    <a:pt x="10" y="269"/>
                  </a:cubicBezTo>
                  <a:lnTo>
                    <a:pt x="10" y="7360"/>
                  </a:lnTo>
                  <a:cubicBezTo>
                    <a:pt x="1" y="7513"/>
                    <a:pt x="125" y="7628"/>
                    <a:pt x="278" y="7638"/>
                  </a:cubicBezTo>
                  <a:lnTo>
                    <a:pt x="10873" y="7638"/>
                  </a:lnTo>
                  <a:cubicBezTo>
                    <a:pt x="11026" y="7638"/>
                    <a:pt x="11150" y="7513"/>
                    <a:pt x="11141" y="7360"/>
                  </a:cubicBezTo>
                  <a:lnTo>
                    <a:pt x="11141" y="269"/>
                  </a:lnTo>
                  <a:cubicBezTo>
                    <a:pt x="11141" y="115"/>
                    <a:pt x="11026" y="1"/>
                    <a:pt x="10873"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66"/>
            <p:cNvSpPr/>
            <p:nvPr/>
          </p:nvSpPr>
          <p:spPr>
            <a:xfrm>
              <a:off x="3115031" y="3489102"/>
              <a:ext cx="146294" cy="200338"/>
            </a:xfrm>
            <a:custGeom>
              <a:avLst/>
              <a:gdLst/>
              <a:ahLst/>
              <a:cxnLst/>
              <a:rect l="l" t="t" r="r" b="b"/>
              <a:pathLst>
                <a:path w="5571" h="7629" extrusionOk="0">
                  <a:moveTo>
                    <a:pt x="269" y="1"/>
                  </a:moveTo>
                  <a:cubicBezTo>
                    <a:pt x="125" y="1"/>
                    <a:pt x="1" y="125"/>
                    <a:pt x="10" y="269"/>
                  </a:cubicBezTo>
                  <a:lnTo>
                    <a:pt x="10" y="7360"/>
                  </a:lnTo>
                  <a:cubicBezTo>
                    <a:pt x="1" y="7504"/>
                    <a:pt x="125" y="7628"/>
                    <a:pt x="269" y="7628"/>
                  </a:cubicBezTo>
                  <a:lnTo>
                    <a:pt x="5571" y="7628"/>
                  </a:lnTo>
                  <a:lnTo>
                    <a:pt x="5571"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66"/>
            <p:cNvSpPr/>
            <p:nvPr/>
          </p:nvSpPr>
          <p:spPr>
            <a:xfrm>
              <a:off x="3191947" y="3389340"/>
              <a:ext cx="138994" cy="115885"/>
            </a:xfrm>
            <a:custGeom>
              <a:avLst/>
              <a:gdLst/>
              <a:ahLst/>
              <a:cxnLst/>
              <a:rect l="l" t="t" r="r" b="b"/>
              <a:pathLst>
                <a:path w="5293" h="4413" extrusionOk="0">
                  <a:moveTo>
                    <a:pt x="2249" y="0"/>
                  </a:moveTo>
                  <a:cubicBezTo>
                    <a:pt x="1646" y="0"/>
                    <a:pt x="1168" y="479"/>
                    <a:pt x="1168" y="1072"/>
                  </a:cubicBezTo>
                  <a:lnTo>
                    <a:pt x="1168" y="1579"/>
                  </a:lnTo>
                  <a:cubicBezTo>
                    <a:pt x="1168" y="1838"/>
                    <a:pt x="957" y="2048"/>
                    <a:pt x="699" y="2048"/>
                  </a:cubicBezTo>
                  <a:lnTo>
                    <a:pt x="498" y="2048"/>
                  </a:lnTo>
                  <a:cubicBezTo>
                    <a:pt x="220" y="2048"/>
                    <a:pt x="0" y="2268"/>
                    <a:pt x="0" y="2536"/>
                  </a:cubicBezTo>
                  <a:lnTo>
                    <a:pt x="0" y="3914"/>
                  </a:lnTo>
                  <a:cubicBezTo>
                    <a:pt x="0" y="4192"/>
                    <a:pt x="220" y="4412"/>
                    <a:pt x="498" y="4412"/>
                  </a:cubicBezTo>
                  <a:lnTo>
                    <a:pt x="4795" y="4412"/>
                  </a:lnTo>
                  <a:cubicBezTo>
                    <a:pt x="5072" y="4412"/>
                    <a:pt x="5293" y="4192"/>
                    <a:pt x="5293" y="3914"/>
                  </a:cubicBezTo>
                  <a:lnTo>
                    <a:pt x="5293" y="2536"/>
                  </a:lnTo>
                  <a:cubicBezTo>
                    <a:pt x="5293" y="2268"/>
                    <a:pt x="5072" y="2048"/>
                    <a:pt x="4795" y="2048"/>
                  </a:cubicBezTo>
                  <a:lnTo>
                    <a:pt x="4594" y="2048"/>
                  </a:lnTo>
                  <a:cubicBezTo>
                    <a:pt x="4336" y="2048"/>
                    <a:pt x="4125" y="1838"/>
                    <a:pt x="4125" y="1579"/>
                  </a:cubicBezTo>
                  <a:lnTo>
                    <a:pt x="4125" y="1072"/>
                  </a:lnTo>
                  <a:cubicBezTo>
                    <a:pt x="4125" y="479"/>
                    <a:pt x="3637" y="0"/>
                    <a:pt x="304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66"/>
            <p:cNvSpPr/>
            <p:nvPr/>
          </p:nvSpPr>
          <p:spPr>
            <a:xfrm>
              <a:off x="3223091" y="3538103"/>
              <a:ext cx="137261" cy="97792"/>
            </a:xfrm>
            <a:custGeom>
              <a:avLst/>
              <a:gdLst/>
              <a:ahLst/>
              <a:cxnLst/>
              <a:rect l="l" t="t" r="r" b="b"/>
              <a:pathLst>
                <a:path w="5227" h="3724" extrusionOk="0">
                  <a:moveTo>
                    <a:pt x="4623" y="1"/>
                  </a:moveTo>
                  <a:lnTo>
                    <a:pt x="4604" y="10"/>
                  </a:lnTo>
                  <a:lnTo>
                    <a:pt x="4020" y="297"/>
                  </a:lnTo>
                  <a:cubicBezTo>
                    <a:pt x="3915" y="355"/>
                    <a:pt x="3867" y="479"/>
                    <a:pt x="3915" y="594"/>
                  </a:cubicBezTo>
                  <a:cubicBezTo>
                    <a:pt x="3950" y="672"/>
                    <a:pt x="4032" y="718"/>
                    <a:pt x="4119" y="718"/>
                  </a:cubicBezTo>
                  <a:cubicBezTo>
                    <a:pt x="4150" y="718"/>
                    <a:pt x="4182" y="712"/>
                    <a:pt x="4212" y="699"/>
                  </a:cubicBezTo>
                  <a:lnTo>
                    <a:pt x="4365" y="623"/>
                  </a:lnTo>
                  <a:lnTo>
                    <a:pt x="4365" y="623"/>
                  </a:lnTo>
                  <a:cubicBezTo>
                    <a:pt x="4078" y="1580"/>
                    <a:pt x="3580" y="2298"/>
                    <a:pt x="2882" y="2738"/>
                  </a:cubicBezTo>
                  <a:cubicBezTo>
                    <a:pt x="2181" y="3183"/>
                    <a:pt x="1189" y="3280"/>
                    <a:pt x="523" y="3280"/>
                  </a:cubicBezTo>
                  <a:cubicBezTo>
                    <a:pt x="416" y="3280"/>
                    <a:pt x="318" y="3278"/>
                    <a:pt x="231" y="3274"/>
                  </a:cubicBezTo>
                  <a:cubicBezTo>
                    <a:pt x="225" y="3273"/>
                    <a:pt x="220" y="3273"/>
                    <a:pt x="215" y="3273"/>
                  </a:cubicBezTo>
                  <a:cubicBezTo>
                    <a:pt x="97" y="3273"/>
                    <a:pt x="1" y="3375"/>
                    <a:pt x="1" y="3494"/>
                  </a:cubicBezTo>
                  <a:cubicBezTo>
                    <a:pt x="1" y="3609"/>
                    <a:pt x="97" y="3704"/>
                    <a:pt x="211" y="3714"/>
                  </a:cubicBezTo>
                  <a:cubicBezTo>
                    <a:pt x="432" y="3714"/>
                    <a:pt x="738" y="3724"/>
                    <a:pt x="872" y="3724"/>
                  </a:cubicBezTo>
                  <a:cubicBezTo>
                    <a:pt x="889" y="3724"/>
                    <a:pt x="906" y="3724"/>
                    <a:pt x="923" y="3724"/>
                  </a:cubicBezTo>
                  <a:cubicBezTo>
                    <a:pt x="1691" y="3724"/>
                    <a:pt x="2456" y="3514"/>
                    <a:pt x="3111" y="3111"/>
                  </a:cubicBezTo>
                  <a:cubicBezTo>
                    <a:pt x="3886" y="2623"/>
                    <a:pt x="4442" y="1848"/>
                    <a:pt x="4767" y="824"/>
                  </a:cubicBezTo>
                  <a:lnTo>
                    <a:pt x="4796" y="891"/>
                  </a:lnTo>
                  <a:cubicBezTo>
                    <a:pt x="4834" y="967"/>
                    <a:pt x="4910" y="1010"/>
                    <a:pt x="4988" y="1010"/>
                  </a:cubicBezTo>
                  <a:cubicBezTo>
                    <a:pt x="5027" y="1010"/>
                    <a:pt x="5067" y="999"/>
                    <a:pt x="5102" y="977"/>
                  </a:cubicBezTo>
                  <a:cubicBezTo>
                    <a:pt x="5198" y="910"/>
                    <a:pt x="5226" y="776"/>
                    <a:pt x="5159" y="671"/>
                  </a:cubicBezTo>
                  <a:lnTo>
                    <a:pt x="4872" y="96"/>
                  </a:lnTo>
                  <a:lnTo>
                    <a:pt x="4863" y="77"/>
                  </a:lnTo>
                  <a:cubicBezTo>
                    <a:pt x="4843" y="58"/>
                    <a:pt x="4834" y="49"/>
                    <a:pt x="4824" y="39"/>
                  </a:cubicBezTo>
                  <a:lnTo>
                    <a:pt x="4796" y="20"/>
                  </a:lnTo>
                  <a:lnTo>
                    <a:pt x="4767" y="10"/>
                  </a:lnTo>
                  <a:lnTo>
                    <a:pt x="4748"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66"/>
            <p:cNvSpPr/>
            <p:nvPr/>
          </p:nvSpPr>
          <p:spPr>
            <a:xfrm>
              <a:off x="3182651" y="3610475"/>
              <a:ext cx="40467" cy="34532"/>
            </a:xfrm>
            <a:custGeom>
              <a:avLst/>
              <a:gdLst/>
              <a:ahLst/>
              <a:cxnLst/>
              <a:rect l="l" t="t" r="r" b="b"/>
              <a:pathLst>
                <a:path w="1541" h="1315" extrusionOk="0">
                  <a:moveTo>
                    <a:pt x="660" y="1"/>
                  </a:moveTo>
                  <a:cubicBezTo>
                    <a:pt x="297" y="1"/>
                    <a:pt x="0" y="288"/>
                    <a:pt x="0" y="652"/>
                  </a:cubicBezTo>
                  <a:cubicBezTo>
                    <a:pt x="0" y="1053"/>
                    <a:pt x="324" y="1314"/>
                    <a:pt x="664" y="1314"/>
                  </a:cubicBezTo>
                  <a:cubicBezTo>
                    <a:pt x="826" y="1314"/>
                    <a:pt x="993" y="1254"/>
                    <a:pt x="1129" y="1121"/>
                  </a:cubicBezTo>
                  <a:cubicBezTo>
                    <a:pt x="1541" y="709"/>
                    <a:pt x="1244" y="1"/>
                    <a:pt x="660" y="1"/>
                  </a:cubicBez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66"/>
            <p:cNvSpPr/>
            <p:nvPr/>
          </p:nvSpPr>
          <p:spPr>
            <a:xfrm>
              <a:off x="3145729" y="3529489"/>
              <a:ext cx="39495" cy="35005"/>
            </a:xfrm>
            <a:custGeom>
              <a:avLst/>
              <a:gdLst/>
              <a:ahLst/>
              <a:cxnLst/>
              <a:rect l="l" t="t" r="r" b="b"/>
              <a:pathLst>
                <a:path w="1504" h="1333" extrusionOk="0">
                  <a:moveTo>
                    <a:pt x="313" y="1"/>
                  </a:moveTo>
                  <a:cubicBezTo>
                    <a:pt x="143" y="1"/>
                    <a:pt x="0" y="222"/>
                    <a:pt x="162" y="377"/>
                  </a:cubicBezTo>
                  <a:lnTo>
                    <a:pt x="439" y="664"/>
                  </a:lnTo>
                  <a:lnTo>
                    <a:pt x="162" y="951"/>
                  </a:lnTo>
                  <a:cubicBezTo>
                    <a:pt x="66" y="1037"/>
                    <a:pt x="66" y="1181"/>
                    <a:pt x="162" y="1267"/>
                  </a:cubicBezTo>
                  <a:cubicBezTo>
                    <a:pt x="200" y="1305"/>
                    <a:pt x="255" y="1324"/>
                    <a:pt x="311" y="1324"/>
                  </a:cubicBezTo>
                  <a:cubicBezTo>
                    <a:pt x="368" y="1324"/>
                    <a:pt x="425" y="1305"/>
                    <a:pt x="468" y="1267"/>
                  </a:cubicBezTo>
                  <a:lnTo>
                    <a:pt x="755" y="980"/>
                  </a:lnTo>
                  <a:lnTo>
                    <a:pt x="1033" y="1267"/>
                  </a:lnTo>
                  <a:cubicBezTo>
                    <a:pt x="1081" y="1313"/>
                    <a:pt x="1134" y="1332"/>
                    <a:pt x="1186" y="1332"/>
                  </a:cubicBezTo>
                  <a:cubicBezTo>
                    <a:pt x="1357" y="1332"/>
                    <a:pt x="1504" y="1113"/>
                    <a:pt x="1349" y="951"/>
                  </a:cubicBezTo>
                  <a:lnTo>
                    <a:pt x="1062" y="673"/>
                  </a:lnTo>
                  <a:lnTo>
                    <a:pt x="1349" y="386"/>
                  </a:lnTo>
                  <a:cubicBezTo>
                    <a:pt x="1504" y="224"/>
                    <a:pt x="1357" y="5"/>
                    <a:pt x="1186" y="5"/>
                  </a:cubicBezTo>
                  <a:cubicBezTo>
                    <a:pt x="1134" y="5"/>
                    <a:pt x="1081" y="24"/>
                    <a:pt x="1033" y="70"/>
                  </a:cubicBezTo>
                  <a:lnTo>
                    <a:pt x="755" y="357"/>
                  </a:lnTo>
                  <a:lnTo>
                    <a:pt x="468" y="70"/>
                  </a:lnTo>
                  <a:cubicBezTo>
                    <a:pt x="419" y="21"/>
                    <a:pt x="365" y="1"/>
                    <a:pt x="31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66"/>
            <p:cNvSpPr/>
            <p:nvPr/>
          </p:nvSpPr>
          <p:spPr>
            <a:xfrm>
              <a:off x="3345252" y="3621741"/>
              <a:ext cx="39521" cy="34978"/>
            </a:xfrm>
            <a:custGeom>
              <a:avLst/>
              <a:gdLst/>
              <a:ahLst/>
              <a:cxnLst/>
              <a:rect l="l" t="t" r="r" b="b"/>
              <a:pathLst>
                <a:path w="1505" h="1332" extrusionOk="0">
                  <a:moveTo>
                    <a:pt x="318" y="0"/>
                  </a:moveTo>
                  <a:cubicBezTo>
                    <a:pt x="149" y="0"/>
                    <a:pt x="1" y="222"/>
                    <a:pt x="163" y="376"/>
                  </a:cubicBezTo>
                  <a:lnTo>
                    <a:pt x="440" y="673"/>
                  </a:lnTo>
                  <a:lnTo>
                    <a:pt x="163" y="950"/>
                  </a:lnTo>
                  <a:cubicBezTo>
                    <a:pt x="1" y="1112"/>
                    <a:pt x="145" y="1331"/>
                    <a:pt x="316" y="1331"/>
                  </a:cubicBezTo>
                  <a:cubicBezTo>
                    <a:pt x="367" y="1331"/>
                    <a:pt x="421" y="1312"/>
                    <a:pt x="469" y="1266"/>
                  </a:cubicBezTo>
                  <a:lnTo>
                    <a:pt x="756" y="979"/>
                  </a:lnTo>
                  <a:lnTo>
                    <a:pt x="1034" y="1266"/>
                  </a:lnTo>
                  <a:cubicBezTo>
                    <a:pt x="1082" y="1312"/>
                    <a:pt x="1135" y="1331"/>
                    <a:pt x="1186" y="1331"/>
                  </a:cubicBezTo>
                  <a:cubicBezTo>
                    <a:pt x="1358" y="1331"/>
                    <a:pt x="1504" y="1112"/>
                    <a:pt x="1349" y="950"/>
                  </a:cubicBezTo>
                  <a:lnTo>
                    <a:pt x="1062" y="673"/>
                  </a:lnTo>
                  <a:lnTo>
                    <a:pt x="1349" y="385"/>
                  </a:lnTo>
                  <a:cubicBezTo>
                    <a:pt x="1503" y="225"/>
                    <a:pt x="1361" y="8"/>
                    <a:pt x="1191" y="8"/>
                  </a:cubicBezTo>
                  <a:cubicBezTo>
                    <a:pt x="1139" y="8"/>
                    <a:pt x="1084" y="29"/>
                    <a:pt x="1034" y="79"/>
                  </a:cubicBezTo>
                  <a:lnTo>
                    <a:pt x="756" y="357"/>
                  </a:lnTo>
                  <a:lnTo>
                    <a:pt x="469" y="70"/>
                  </a:lnTo>
                  <a:cubicBezTo>
                    <a:pt x="422" y="21"/>
                    <a:pt x="369" y="0"/>
                    <a:pt x="318"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66"/>
            <p:cNvSpPr/>
            <p:nvPr/>
          </p:nvSpPr>
          <p:spPr>
            <a:xfrm>
              <a:off x="3245491" y="3544930"/>
              <a:ext cx="39705" cy="34873"/>
            </a:xfrm>
            <a:custGeom>
              <a:avLst/>
              <a:gdLst/>
              <a:ahLst/>
              <a:cxnLst/>
              <a:rect l="l" t="t" r="r" b="b"/>
              <a:pathLst>
                <a:path w="1512" h="1328" extrusionOk="0">
                  <a:moveTo>
                    <a:pt x="320" y="1"/>
                  </a:moveTo>
                  <a:cubicBezTo>
                    <a:pt x="150" y="1"/>
                    <a:pt x="0" y="220"/>
                    <a:pt x="162" y="382"/>
                  </a:cubicBezTo>
                  <a:lnTo>
                    <a:pt x="449" y="669"/>
                  </a:lnTo>
                  <a:lnTo>
                    <a:pt x="162" y="947"/>
                  </a:lnTo>
                  <a:cubicBezTo>
                    <a:pt x="76" y="1033"/>
                    <a:pt x="76" y="1176"/>
                    <a:pt x="162" y="1262"/>
                  </a:cubicBezTo>
                  <a:cubicBezTo>
                    <a:pt x="205" y="1301"/>
                    <a:pt x="260" y="1320"/>
                    <a:pt x="315" y="1320"/>
                  </a:cubicBezTo>
                  <a:cubicBezTo>
                    <a:pt x="371" y="1320"/>
                    <a:pt x="426" y="1301"/>
                    <a:pt x="469" y="1262"/>
                  </a:cubicBezTo>
                  <a:lnTo>
                    <a:pt x="756" y="975"/>
                  </a:lnTo>
                  <a:lnTo>
                    <a:pt x="1043" y="1262"/>
                  </a:lnTo>
                  <a:cubicBezTo>
                    <a:pt x="1089" y="1309"/>
                    <a:pt x="1141" y="1328"/>
                    <a:pt x="1192" y="1328"/>
                  </a:cubicBezTo>
                  <a:cubicBezTo>
                    <a:pt x="1361" y="1328"/>
                    <a:pt x="1511" y="1109"/>
                    <a:pt x="1349" y="947"/>
                  </a:cubicBezTo>
                  <a:lnTo>
                    <a:pt x="1062" y="669"/>
                  </a:lnTo>
                  <a:lnTo>
                    <a:pt x="1349" y="382"/>
                  </a:lnTo>
                  <a:cubicBezTo>
                    <a:pt x="1511" y="220"/>
                    <a:pt x="1361" y="1"/>
                    <a:pt x="1192" y="1"/>
                  </a:cubicBezTo>
                  <a:cubicBezTo>
                    <a:pt x="1141" y="1"/>
                    <a:pt x="1089" y="20"/>
                    <a:pt x="1043" y="66"/>
                  </a:cubicBezTo>
                  <a:lnTo>
                    <a:pt x="756" y="353"/>
                  </a:lnTo>
                  <a:lnTo>
                    <a:pt x="469" y="66"/>
                  </a:lnTo>
                  <a:cubicBezTo>
                    <a:pt x="423" y="20"/>
                    <a:pt x="370" y="1"/>
                    <a:pt x="32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66"/>
            <p:cNvSpPr/>
            <p:nvPr/>
          </p:nvSpPr>
          <p:spPr>
            <a:xfrm>
              <a:off x="3191947" y="3389340"/>
              <a:ext cx="69642" cy="115885"/>
            </a:xfrm>
            <a:custGeom>
              <a:avLst/>
              <a:gdLst/>
              <a:ahLst/>
              <a:cxnLst/>
              <a:rect l="l" t="t" r="r" b="b"/>
              <a:pathLst>
                <a:path w="2652" h="4413" extrusionOk="0">
                  <a:moveTo>
                    <a:pt x="2249" y="0"/>
                  </a:moveTo>
                  <a:cubicBezTo>
                    <a:pt x="1646" y="0"/>
                    <a:pt x="1168" y="479"/>
                    <a:pt x="1168" y="1072"/>
                  </a:cubicBezTo>
                  <a:lnTo>
                    <a:pt x="1168" y="1579"/>
                  </a:lnTo>
                  <a:cubicBezTo>
                    <a:pt x="1168" y="1838"/>
                    <a:pt x="957" y="2048"/>
                    <a:pt x="699" y="2048"/>
                  </a:cubicBezTo>
                  <a:lnTo>
                    <a:pt x="498" y="2048"/>
                  </a:lnTo>
                  <a:cubicBezTo>
                    <a:pt x="220" y="2048"/>
                    <a:pt x="0" y="2268"/>
                    <a:pt x="0" y="2536"/>
                  </a:cubicBezTo>
                  <a:lnTo>
                    <a:pt x="0" y="3914"/>
                  </a:lnTo>
                  <a:cubicBezTo>
                    <a:pt x="0" y="4192"/>
                    <a:pt x="220" y="4412"/>
                    <a:pt x="498" y="4412"/>
                  </a:cubicBezTo>
                  <a:lnTo>
                    <a:pt x="2651" y="4412"/>
                  </a:lnTo>
                  <a:lnTo>
                    <a:pt x="264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66"/>
            <p:cNvSpPr/>
            <p:nvPr/>
          </p:nvSpPr>
          <p:spPr>
            <a:xfrm>
              <a:off x="3240449" y="3450683"/>
              <a:ext cx="36711" cy="31670"/>
            </a:xfrm>
            <a:custGeom>
              <a:avLst/>
              <a:gdLst/>
              <a:ahLst/>
              <a:cxnLst/>
              <a:rect l="l" t="t" r="r" b="b"/>
              <a:pathLst>
                <a:path w="1398" h="1206" extrusionOk="0">
                  <a:moveTo>
                    <a:pt x="798" y="1"/>
                  </a:moveTo>
                  <a:cubicBezTo>
                    <a:pt x="650" y="1"/>
                    <a:pt x="498" y="57"/>
                    <a:pt x="374" y="181"/>
                  </a:cubicBezTo>
                  <a:cubicBezTo>
                    <a:pt x="0" y="554"/>
                    <a:pt x="268" y="1205"/>
                    <a:pt x="795" y="1205"/>
                  </a:cubicBezTo>
                  <a:cubicBezTo>
                    <a:pt x="1130" y="1205"/>
                    <a:pt x="1398" y="937"/>
                    <a:pt x="1398" y="602"/>
                  </a:cubicBezTo>
                  <a:cubicBezTo>
                    <a:pt x="1398" y="241"/>
                    <a:pt x="1106" y="1"/>
                    <a:pt x="798"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5" name="Google Shape;10585;p66"/>
          <p:cNvGrpSpPr/>
          <p:nvPr/>
        </p:nvGrpSpPr>
        <p:grpSpPr>
          <a:xfrm>
            <a:off x="863499" y="1970906"/>
            <a:ext cx="347078" cy="364016"/>
            <a:chOff x="863499" y="1970906"/>
            <a:chExt cx="347078" cy="364016"/>
          </a:xfrm>
        </p:grpSpPr>
        <p:sp>
          <p:nvSpPr>
            <p:cNvPr id="10586" name="Google Shape;10586;p66"/>
            <p:cNvSpPr/>
            <p:nvPr/>
          </p:nvSpPr>
          <p:spPr>
            <a:xfrm>
              <a:off x="984872" y="1970906"/>
              <a:ext cx="225705" cy="173447"/>
            </a:xfrm>
            <a:custGeom>
              <a:avLst/>
              <a:gdLst/>
              <a:ahLst/>
              <a:cxnLst/>
              <a:rect l="l" t="t" r="r" b="b"/>
              <a:pathLst>
                <a:path w="8595" h="6605" extrusionOk="0">
                  <a:moveTo>
                    <a:pt x="4796" y="1"/>
                  </a:moveTo>
                  <a:cubicBezTo>
                    <a:pt x="4748" y="1"/>
                    <a:pt x="4709" y="20"/>
                    <a:pt x="4681" y="58"/>
                  </a:cubicBezTo>
                  <a:lnTo>
                    <a:pt x="1" y="6604"/>
                  </a:lnTo>
                  <a:lnTo>
                    <a:pt x="3972" y="6604"/>
                  </a:lnTo>
                  <a:lnTo>
                    <a:pt x="8528" y="230"/>
                  </a:lnTo>
                  <a:cubicBezTo>
                    <a:pt x="8595" y="135"/>
                    <a:pt x="8518" y="1"/>
                    <a:pt x="840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66"/>
            <p:cNvSpPr/>
            <p:nvPr/>
          </p:nvSpPr>
          <p:spPr>
            <a:xfrm>
              <a:off x="1020822" y="1970906"/>
              <a:ext cx="159871" cy="173447"/>
            </a:xfrm>
            <a:custGeom>
              <a:avLst/>
              <a:gdLst/>
              <a:ahLst/>
              <a:cxnLst/>
              <a:rect l="l" t="t" r="r" b="b"/>
              <a:pathLst>
                <a:path w="6088" h="6605" extrusionOk="0">
                  <a:moveTo>
                    <a:pt x="4728" y="1"/>
                  </a:moveTo>
                  <a:lnTo>
                    <a:pt x="0" y="6604"/>
                  </a:lnTo>
                  <a:lnTo>
                    <a:pt x="1369" y="6604"/>
                  </a:lnTo>
                  <a:lnTo>
                    <a:pt x="6087" y="1"/>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66"/>
            <p:cNvSpPr/>
            <p:nvPr/>
          </p:nvSpPr>
          <p:spPr>
            <a:xfrm>
              <a:off x="1056746" y="1970906"/>
              <a:ext cx="153831" cy="173447"/>
            </a:xfrm>
            <a:custGeom>
              <a:avLst/>
              <a:gdLst/>
              <a:ahLst/>
              <a:cxnLst/>
              <a:rect l="l" t="t" r="r" b="b"/>
              <a:pathLst>
                <a:path w="5858" h="6605" extrusionOk="0">
                  <a:moveTo>
                    <a:pt x="4719" y="1"/>
                  </a:moveTo>
                  <a:lnTo>
                    <a:pt x="1" y="6604"/>
                  </a:lnTo>
                  <a:lnTo>
                    <a:pt x="1235" y="6604"/>
                  </a:lnTo>
                  <a:lnTo>
                    <a:pt x="5791" y="230"/>
                  </a:lnTo>
                  <a:cubicBezTo>
                    <a:pt x="5858" y="135"/>
                    <a:pt x="5791" y="1"/>
                    <a:pt x="5676" y="1"/>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66"/>
            <p:cNvSpPr/>
            <p:nvPr/>
          </p:nvSpPr>
          <p:spPr>
            <a:xfrm>
              <a:off x="863499" y="1970906"/>
              <a:ext cx="225967" cy="173447"/>
            </a:xfrm>
            <a:custGeom>
              <a:avLst/>
              <a:gdLst/>
              <a:ahLst/>
              <a:cxnLst/>
              <a:rect l="l" t="t" r="r" b="b"/>
              <a:pathLst>
                <a:path w="8605" h="6605" extrusionOk="0">
                  <a:moveTo>
                    <a:pt x="192" y="1"/>
                  </a:moveTo>
                  <a:cubicBezTo>
                    <a:pt x="77" y="1"/>
                    <a:pt x="0" y="135"/>
                    <a:pt x="77" y="230"/>
                  </a:cubicBezTo>
                  <a:lnTo>
                    <a:pt x="4632" y="6604"/>
                  </a:lnTo>
                  <a:lnTo>
                    <a:pt x="8604" y="6604"/>
                  </a:lnTo>
                  <a:lnTo>
                    <a:pt x="3924" y="58"/>
                  </a:lnTo>
                  <a:cubicBezTo>
                    <a:pt x="3895" y="20"/>
                    <a:pt x="3848" y="1"/>
                    <a:pt x="3800" y="1"/>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66"/>
            <p:cNvSpPr/>
            <p:nvPr/>
          </p:nvSpPr>
          <p:spPr>
            <a:xfrm>
              <a:off x="895405" y="1970906"/>
              <a:ext cx="159871" cy="173447"/>
            </a:xfrm>
            <a:custGeom>
              <a:avLst/>
              <a:gdLst/>
              <a:ahLst/>
              <a:cxnLst/>
              <a:rect l="l" t="t" r="r" b="b"/>
              <a:pathLst>
                <a:path w="6088" h="6605" extrusionOk="0">
                  <a:moveTo>
                    <a:pt x="1" y="1"/>
                  </a:moveTo>
                  <a:lnTo>
                    <a:pt x="4719" y="6604"/>
                  </a:lnTo>
                  <a:lnTo>
                    <a:pt x="6088" y="6604"/>
                  </a:lnTo>
                  <a:lnTo>
                    <a:pt x="1360" y="1"/>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66"/>
            <p:cNvSpPr/>
            <p:nvPr/>
          </p:nvSpPr>
          <p:spPr>
            <a:xfrm>
              <a:off x="863499" y="1970906"/>
              <a:ext cx="155827" cy="173185"/>
            </a:xfrm>
            <a:custGeom>
              <a:avLst/>
              <a:gdLst/>
              <a:ahLst/>
              <a:cxnLst/>
              <a:rect l="l" t="t" r="r" b="b"/>
              <a:pathLst>
                <a:path w="5934" h="6595" extrusionOk="0">
                  <a:moveTo>
                    <a:pt x="192" y="1"/>
                  </a:moveTo>
                  <a:cubicBezTo>
                    <a:pt x="77" y="1"/>
                    <a:pt x="0" y="135"/>
                    <a:pt x="77" y="230"/>
                  </a:cubicBezTo>
                  <a:lnTo>
                    <a:pt x="4632" y="6595"/>
                  </a:lnTo>
                  <a:lnTo>
                    <a:pt x="5934" y="6595"/>
                  </a:lnTo>
                  <a:lnTo>
                    <a:pt x="1216"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66"/>
            <p:cNvSpPr/>
            <p:nvPr/>
          </p:nvSpPr>
          <p:spPr>
            <a:xfrm>
              <a:off x="1073080" y="2094302"/>
              <a:ext cx="35714" cy="49789"/>
            </a:xfrm>
            <a:custGeom>
              <a:avLst/>
              <a:gdLst/>
              <a:ahLst/>
              <a:cxnLst/>
              <a:rect l="l" t="t" r="r" b="b"/>
              <a:pathLst>
                <a:path w="1360" h="1896" extrusionOk="0">
                  <a:moveTo>
                    <a:pt x="738" y="1"/>
                  </a:moveTo>
                  <a:lnTo>
                    <a:pt x="1" y="1034"/>
                  </a:lnTo>
                  <a:lnTo>
                    <a:pt x="613" y="1896"/>
                  </a:lnTo>
                  <a:lnTo>
                    <a:pt x="1130" y="1187"/>
                  </a:lnTo>
                  <a:lnTo>
                    <a:pt x="1360" y="862"/>
                  </a:lnTo>
                  <a:lnTo>
                    <a:pt x="738"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66"/>
            <p:cNvSpPr/>
            <p:nvPr/>
          </p:nvSpPr>
          <p:spPr>
            <a:xfrm>
              <a:off x="1054987" y="2069171"/>
              <a:ext cx="37473" cy="52310"/>
            </a:xfrm>
            <a:custGeom>
              <a:avLst/>
              <a:gdLst/>
              <a:ahLst/>
              <a:cxnLst/>
              <a:rect l="l" t="t" r="r" b="b"/>
              <a:pathLst>
                <a:path w="1427" h="1992" extrusionOk="0">
                  <a:moveTo>
                    <a:pt x="747" y="1"/>
                  </a:moveTo>
                  <a:lnTo>
                    <a:pt x="1" y="1034"/>
                  </a:lnTo>
                  <a:lnTo>
                    <a:pt x="690" y="1991"/>
                  </a:lnTo>
                  <a:lnTo>
                    <a:pt x="1427" y="958"/>
                  </a:lnTo>
                  <a:lnTo>
                    <a:pt x="747"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66"/>
            <p:cNvSpPr/>
            <p:nvPr/>
          </p:nvSpPr>
          <p:spPr>
            <a:xfrm>
              <a:off x="1037156" y="2044040"/>
              <a:ext cx="37473" cy="52310"/>
            </a:xfrm>
            <a:custGeom>
              <a:avLst/>
              <a:gdLst/>
              <a:ahLst/>
              <a:cxnLst/>
              <a:rect l="l" t="t" r="r" b="b"/>
              <a:pathLst>
                <a:path w="1427" h="1992" extrusionOk="0">
                  <a:moveTo>
                    <a:pt x="737" y="1"/>
                  </a:moveTo>
                  <a:lnTo>
                    <a:pt x="0" y="1034"/>
                  </a:lnTo>
                  <a:lnTo>
                    <a:pt x="680" y="1991"/>
                  </a:lnTo>
                  <a:lnTo>
                    <a:pt x="1426" y="958"/>
                  </a:lnTo>
                  <a:lnTo>
                    <a:pt x="737"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66"/>
            <p:cNvSpPr/>
            <p:nvPr/>
          </p:nvSpPr>
          <p:spPr>
            <a:xfrm>
              <a:off x="924317" y="2114890"/>
              <a:ext cx="225442" cy="220033"/>
            </a:xfrm>
            <a:custGeom>
              <a:avLst/>
              <a:gdLst/>
              <a:ahLst/>
              <a:cxnLst/>
              <a:rect l="l" t="t" r="r" b="b"/>
              <a:pathLst>
                <a:path w="8585" h="8379" extrusionOk="0">
                  <a:moveTo>
                    <a:pt x="4293" y="0"/>
                  </a:moveTo>
                  <a:cubicBezTo>
                    <a:pt x="4122" y="0"/>
                    <a:pt x="3952" y="65"/>
                    <a:pt x="3819" y="193"/>
                  </a:cubicBezTo>
                  <a:cubicBezTo>
                    <a:pt x="3689" y="323"/>
                    <a:pt x="3514" y="391"/>
                    <a:pt x="3340" y="391"/>
                  </a:cubicBezTo>
                  <a:cubicBezTo>
                    <a:pt x="3259" y="391"/>
                    <a:pt x="3177" y="376"/>
                    <a:pt x="3101" y="346"/>
                  </a:cubicBezTo>
                  <a:cubicBezTo>
                    <a:pt x="3020" y="315"/>
                    <a:pt x="2937" y="301"/>
                    <a:pt x="2855" y="301"/>
                  </a:cubicBezTo>
                  <a:cubicBezTo>
                    <a:pt x="2581" y="301"/>
                    <a:pt x="2324" y="465"/>
                    <a:pt x="2221" y="738"/>
                  </a:cubicBezTo>
                  <a:cubicBezTo>
                    <a:pt x="2125" y="987"/>
                    <a:pt x="1886" y="1159"/>
                    <a:pt x="1627" y="1169"/>
                  </a:cubicBezTo>
                  <a:cubicBezTo>
                    <a:pt x="1245" y="1188"/>
                    <a:pt x="957" y="1514"/>
                    <a:pt x="986" y="1887"/>
                  </a:cubicBezTo>
                  <a:cubicBezTo>
                    <a:pt x="996" y="2155"/>
                    <a:pt x="852" y="2404"/>
                    <a:pt x="613" y="2528"/>
                  </a:cubicBezTo>
                  <a:cubicBezTo>
                    <a:pt x="278" y="2700"/>
                    <a:pt x="144" y="3102"/>
                    <a:pt x="316" y="3437"/>
                  </a:cubicBezTo>
                  <a:cubicBezTo>
                    <a:pt x="441" y="3676"/>
                    <a:pt x="402" y="3963"/>
                    <a:pt x="240" y="4174"/>
                  </a:cubicBezTo>
                  <a:cubicBezTo>
                    <a:pt x="0" y="4461"/>
                    <a:pt x="48" y="4892"/>
                    <a:pt x="345" y="5131"/>
                  </a:cubicBezTo>
                  <a:cubicBezTo>
                    <a:pt x="546" y="5294"/>
                    <a:pt x="632" y="5571"/>
                    <a:pt x="565" y="5830"/>
                  </a:cubicBezTo>
                  <a:cubicBezTo>
                    <a:pt x="469" y="6193"/>
                    <a:pt x="689" y="6557"/>
                    <a:pt x="1044" y="6662"/>
                  </a:cubicBezTo>
                  <a:cubicBezTo>
                    <a:pt x="1302" y="6729"/>
                    <a:pt x="1493" y="6940"/>
                    <a:pt x="1541" y="7208"/>
                  </a:cubicBezTo>
                  <a:cubicBezTo>
                    <a:pt x="1593" y="7545"/>
                    <a:pt x="1879" y="7781"/>
                    <a:pt x="2209" y="7781"/>
                  </a:cubicBezTo>
                  <a:cubicBezTo>
                    <a:pt x="2245" y="7781"/>
                    <a:pt x="2280" y="7778"/>
                    <a:pt x="2316" y="7772"/>
                  </a:cubicBezTo>
                  <a:cubicBezTo>
                    <a:pt x="2349" y="7768"/>
                    <a:pt x="2382" y="7765"/>
                    <a:pt x="2415" y="7765"/>
                  </a:cubicBezTo>
                  <a:cubicBezTo>
                    <a:pt x="2641" y="7765"/>
                    <a:pt x="2861" y="7877"/>
                    <a:pt x="2986" y="8069"/>
                  </a:cubicBezTo>
                  <a:cubicBezTo>
                    <a:pt x="3120" y="8270"/>
                    <a:pt x="3336" y="8378"/>
                    <a:pt x="3556" y="8378"/>
                  </a:cubicBezTo>
                  <a:cubicBezTo>
                    <a:pt x="3682" y="8378"/>
                    <a:pt x="3809" y="8343"/>
                    <a:pt x="3924" y="8270"/>
                  </a:cubicBezTo>
                  <a:cubicBezTo>
                    <a:pt x="4039" y="8198"/>
                    <a:pt x="4168" y="8162"/>
                    <a:pt x="4296" y="8162"/>
                  </a:cubicBezTo>
                  <a:cubicBezTo>
                    <a:pt x="4424" y="8162"/>
                    <a:pt x="4551" y="8198"/>
                    <a:pt x="4661" y="8270"/>
                  </a:cubicBezTo>
                  <a:cubicBezTo>
                    <a:pt x="4776" y="8343"/>
                    <a:pt x="4904" y="8378"/>
                    <a:pt x="5031" y="8378"/>
                  </a:cubicBezTo>
                  <a:cubicBezTo>
                    <a:pt x="5254" y="8378"/>
                    <a:pt x="5471" y="8270"/>
                    <a:pt x="5599" y="8069"/>
                  </a:cubicBezTo>
                  <a:cubicBezTo>
                    <a:pt x="5733" y="7877"/>
                    <a:pt x="5946" y="7765"/>
                    <a:pt x="6177" y="7765"/>
                  </a:cubicBezTo>
                  <a:cubicBezTo>
                    <a:pt x="6210" y="7765"/>
                    <a:pt x="6244" y="7768"/>
                    <a:pt x="6278" y="7772"/>
                  </a:cubicBezTo>
                  <a:cubicBezTo>
                    <a:pt x="6314" y="7778"/>
                    <a:pt x="6349" y="7781"/>
                    <a:pt x="6383" y="7781"/>
                  </a:cubicBezTo>
                  <a:cubicBezTo>
                    <a:pt x="6706" y="7781"/>
                    <a:pt x="6993" y="7545"/>
                    <a:pt x="7054" y="7208"/>
                  </a:cubicBezTo>
                  <a:cubicBezTo>
                    <a:pt x="7102" y="6949"/>
                    <a:pt x="7293" y="6739"/>
                    <a:pt x="7542" y="6672"/>
                  </a:cubicBezTo>
                  <a:cubicBezTo>
                    <a:pt x="7905" y="6576"/>
                    <a:pt x="8116" y="6203"/>
                    <a:pt x="8020" y="5839"/>
                  </a:cubicBezTo>
                  <a:cubicBezTo>
                    <a:pt x="7953" y="5581"/>
                    <a:pt x="8039" y="5313"/>
                    <a:pt x="8250" y="5141"/>
                  </a:cubicBezTo>
                  <a:cubicBezTo>
                    <a:pt x="8547" y="4901"/>
                    <a:pt x="8585" y="4471"/>
                    <a:pt x="8355" y="4184"/>
                  </a:cubicBezTo>
                  <a:cubicBezTo>
                    <a:pt x="8183" y="3973"/>
                    <a:pt x="8154" y="3686"/>
                    <a:pt x="8279" y="3447"/>
                  </a:cubicBezTo>
                  <a:cubicBezTo>
                    <a:pt x="8441" y="3112"/>
                    <a:pt x="8307" y="2710"/>
                    <a:pt x="7982" y="2538"/>
                  </a:cubicBezTo>
                  <a:cubicBezTo>
                    <a:pt x="7743" y="2413"/>
                    <a:pt x="7599" y="2164"/>
                    <a:pt x="7609" y="1896"/>
                  </a:cubicBezTo>
                  <a:cubicBezTo>
                    <a:pt x="7628" y="1523"/>
                    <a:pt x="7341" y="1198"/>
                    <a:pt x="6968" y="1179"/>
                  </a:cubicBezTo>
                  <a:cubicBezTo>
                    <a:pt x="6700" y="1169"/>
                    <a:pt x="6470" y="997"/>
                    <a:pt x="6374" y="748"/>
                  </a:cubicBezTo>
                  <a:cubicBezTo>
                    <a:pt x="6264" y="475"/>
                    <a:pt x="6005" y="310"/>
                    <a:pt x="5735" y="310"/>
                  </a:cubicBezTo>
                  <a:cubicBezTo>
                    <a:pt x="5654" y="310"/>
                    <a:pt x="5573" y="325"/>
                    <a:pt x="5494" y="356"/>
                  </a:cubicBezTo>
                  <a:cubicBezTo>
                    <a:pt x="5414" y="386"/>
                    <a:pt x="5332" y="401"/>
                    <a:pt x="5251" y="401"/>
                  </a:cubicBezTo>
                  <a:cubicBezTo>
                    <a:pt x="5077" y="401"/>
                    <a:pt x="4906" y="333"/>
                    <a:pt x="4776" y="202"/>
                  </a:cubicBezTo>
                  <a:cubicBezTo>
                    <a:pt x="4641" y="67"/>
                    <a:pt x="4467" y="0"/>
                    <a:pt x="4293"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66"/>
            <p:cNvSpPr/>
            <p:nvPr/>
          </p:nvSpPr>
          <p:spPr>
            <a:xfrm>
              <a:off x="1020822" y="2115100"/>
              <a:ext cx="128937" cy="219822"/>
            </a:xfrm>
            <a:custGeom>
              <a:avLst/>
              <a:gdLst/>
              <a:ahLst/>
              <a:cxnLst/>
              <a:rect l="l" t="t" r="r" b="b"/>
              <a:pathLst>
                <a:path w="4910" h="8371" extrusionOk="0">
                  <a:moveTo>
                    <a:pt x="622" y="1"/>
                  </a:moveTo>
                  <a:cubicBezTo>
                    <a:pt x="450" y="1"/>
                    <a:pt x="278" y="65"/>
                    <a:pt x="144" y="194"/>
                  </a:cubicBezTo>
                  <a:cubicBezTo>
                    <a:pt x="96" y="242"/>
                    <a:pt x="48" y="281"/>
                    <a:pt x="0" y="309"/>
                  </a:cubicBezTo>
                  <a:cubicBezTo>
                    <a:pt x="101" y="365"/>
                    <a:pt x="214" y="395"/>
                    <a:pt x="327" y="395"/>
                  </a:cubicBezTo>
                  <a:cubicBezTo>
                    <a:pt x="408" y="395"/>
                    <a:pt x="489" y="379"/>
                    <a:pt x="565" y="348"/>
                  </a:cubicBezTo>
                  <a:cubicBezTo>
                    <a:pt x="643" y="320"/>
                    <a:pt x="722" y="307"/>
                    <a:pt x="800" y="307"/>
                  </a:cubicBezTo>
                  <a:cubicBezTo>
                    <a:pt x="1076" y="307"/>
                    <a:pt x="1333" y="471"/>
                    <a:pt x="1445" y="740"/>
                  </a:cubicBezTo>
                  <a:cubicBezTo>
                    <a:pt x="1541" y="989"/>
                    <a:pt x="1771" y="1161"/>
                    <a:pt x="2039" y="1171"/>
                  </a:cubicBezTo>
                  <a:cubicBezTo>
                    <a:pt x="2412" y="1190"/>
                    <a:pt x="2699" y="1515"/>
                    <a:pt x="2680" y="1888"/>
                  </a:cubicBezTo>
                  <a:cubicBezTo>
                    <a:pt x="2670" y="2156"/>
                    <a:pt x="2814" y="2405"/>
                    <a:pt x="3053" y="2520"/>
                  </a:cubicBezTo>
                  <a:cubicBezTo>
                    <a:pt x="3388" y="2692"/>
                    <a:pt x="3522" y="3104"/>
                    <a:pt x="3350" y="3439"/>
                  </a:cubicBezTo>
                  <a:cubicBezTo>
                    <a:pt x="3226" y="3678"/>
                    <a:pt x="3264" y="3955"/>
                    <a:pt x="3427" y="4166"/>
                  </a:cubicBezTo>
                  <a:cubicBezTo>
                    <a:pt x="3666" y="4463"/>
                    <a:pt x="3618" y="4893"/>
                    <a:pt x="3331" y="5123"/>
                  </a:cubicBezTo>
                  <a:cubicBezTo>
                    <a:pt x="3120" y="5295"/>
                    <a:pt x="3034" y="5573"/>
                    <a:pt x="3101" y="5831"/>
                  </a:cubicBezTo>
                  <a:cubicBezTo>
                    <a:pt x="3197" y="6185"/>
                    <a:pt x="2977" y="6559"/>
                    <a:pt x="2623" y="6654"/>
                  </a:cubicBezTo>
                  <a:cubicBezTo>
                    <a:pt x="2364" y="6721"/>
                    <a:pt x="2163" y="6932"/>
                    <a:pt x="2125" y="7200"/>
                  </a:cubicBezTo>
                  <a:cubicBezTo>
                    <a:pt x="2064" y="7537"/>
                    <a:pt x="1777" y="7773"/>
                    <a:pt x="1447" y="7773"/>
                  </a:cubicBezTo>
                  <a:cubicBezTo>
                    <a:pt x="1412" y="7773"/>
                    <a:pt x="1376" y="7770"/>
                    <a:pt x="1340" y="7764"/>
                  </a:cubicBezTo>
                  <a:cubicBezTo>
                    <a:pt x="1307" y="7760"/>
                    <a:pt x="1274" y="7757"/>
                    <a:pt x="1241" y="7757"/>
                  </a:cubicBezTo>
                  <a:cubicBezTo>
                    <a:pt x="1015" y="7757"/>
                    <a:pt x="796" y="7869"/>
                    <a:pt x="670" y="8061"/>
                  </a:cubicBezTo>
                  <a:cubicBezTo>
                    <a:pt x="651" y="8099"/>
                    <a:pt x="622" y="8128"/>
                    <a:pt x="603" y="8157"/>
                  </a:cubicBezTo>
                  <a:cubicBezTo>
                    <a:pt x="617" y="8156"/>
                    <a:pt x="630" y="8155"/>
                    <a:pt x="644" y="8155"/>
                  </a:cubicBezTo>
                  <a:cubicBezTo>
                    <a:pt x="764" y="8155"/>
                    <a:pt x="883" y="8193"/>
                    <a:pt x="986" y="8262"/>
                  </a:cubicBezTo>
                  <a:cubicBezTo>
                    <a:pt x="1101" y="8335"/>
                    <a:pt x="1229" y="8370"/>
                    <a:pt x="1356" y="8370"/>
                  </a:cubicBezTo>
                  <a:cubicBezTo>
                    <a:pt x="1579" y="8370"/>
                    <a:pt x="1796" y="8262"/>
                    <a:pt x="1924" y="8061"/>
                  </a:cubicBezTo>
                  <a:cubicBezTo>
                    <a:pt x="2058" y="7869"/>
                    <a:pt x="2271" y="7757"/>
                    <a:pt x="2502" y="7757"/>
                  </a:cubicBezTo>
                  <a:cubicBezTo>
                    <a:pt x="2535" y="7757"/>
                    <a:pt x="2569" y="7760"/>
                    <a:pt x="2603" y="7764"/>
                  </a:cubicBezTo>
                  <a:cubicBezTo>
                    <a:pt x="2639" y="7770"/>
                    <a:pt x="2674" y="7773"/>
                    <a:pt x="2708" y="7773"/>
                  </a:cubicBezTo>
                  <a:cubicBezTo>
                    <a:pt x="3031" y="7773"/>
                    <a:pt x="3318" y="7537"/>
                    <a:pt x="3379" y="7200"/>
                  </a:cubicBezTo>
                  <a:cubicBezTo>
                    <a:pt x="3417" y="6932"/>
                    <a:pt x="3608" y="6721"/>
                    <a:pt x="3867" y="6654"/>
                  </a:cubicBezTo>
                  <a:cubicBezTo>
                    <a:pt x="4230" y="6549"/>
                    <a:pt x="4441" y="6185"/>
                    <a:pt x="4345" y="5822"/>
                  </a:cubicBezTo>
                  <a:cubicBezTo>
                    <a:pt x="4278" y="5563"/>
                    <a:pt x="4364" y="5286"/>
                    <a:pt x="4575" y="5123"/>
                  </a:cubicBezTo>
                  <a:cubicBezTo>
                    <a:pt x="4862" y="4884"/>
                    <a:pt x="4910" y="4463"/>
                    <a:pt x="4680" y="4166"/>
                  </a:cubicBezTo>
                  <a:cubicBezTo>
                    <a:pt x="4508" y="3955"/>
                    <a:pt x="4479" y="3678"/>
                    <a:pt x="4604" y="3439"/>
                  </a:cubicBezTo>
                  <a:cubicBezTo>
                    <a:pt x="4766" y="3104"/>
                    <a:pt x="4632" y="2692"/>
                    <a:pt x="4307" y="2520"/>
                  </a:cubicBezTo>
                  <a:cubicBezTo>
                    <a:pt x="4068" y="2405"/>
                    <a:pt x="3924" y="2156"/>
                    <a:pt x="3934" y="1888"/>
                  </a:cubicBezTo>
                  <a:cubicBezTo>
                    <a:pt x="3953" y="1506"/>
                    <a:pt x="3666" y="1190"/>
                    <a:pt x="3293" y="1171"/>
                  </a:cubicBezTo>
                  <a:cubicBezTo>
                    <a:pt x="3025" y="1151"/>
                    <a:pt x="2795" y="989"/>
                    <a:pt x="2699" y="740"/>
                  </a:cubicBezTo>
                  <a:cubicBezTo>
                    <a:pt x="2588" y="473"/>
                    <a:pt x="2333" y="303"/>
                    <a:pt x="2058" y="303"/>
                  </a:cubicBezTo>
                  <a:cubicBezTo>
                    <a:pt x="1979" y="303"/>
                    <a:pt x="1898" y="317"/>
                    <a:pt x="1819" y="348"/>
                  </a:cubicBezTo>
                  <a:cubicBezTo>
                    <a:pt x="1739" y="378"/>
                    <a:pt x="1657" y="393"/>
                    <a:pt x="1576" y="393"/>
                  </a:cubicBezTo>
                  <a:cubicBezTo>
                    <a:pt x="1402" y="393"/>
                    <a:pt x="1231" y="325"/>
                    <a:pt x="1101" y="194"/>
                  </a:cubicBezTo>
                  <a:cubicBezTo>
                    <a:pt x="967" y="65"/>
                    <a:pt x="795" y="1"/>
                    <a:pt x="622"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66"/>
            <p:cNvSpPr/>
            <p:nvPr/>
          </p:nvSpPr>
          <p:spPr>
            <a:xfrm>
              <a:off x="953964" y="2141806"/>
              <a:ext cx="166147" cy="166147"/>
            </a:xfrm>
            <a:custGeom>
              <a:avLst/>
              <a:gdLst/>
              <a:ahLst/>
              <a:cxnLst/>
              <a:rect l="l" t="t" r="r" b="b"/>
              <a:pathLst>
                <a:path w="6327" h="6327" extrusionOk="0">
                  <a:moveTo>
                    <a:pt x="3168" y="0"/>
                  </a:moveTo>
                  <a:cubicBezTo>
                    <a:pt x="1417" y="0"/>
                    <a:pt x="1" y="1417"/>
                    <a:pt x="1" y="3168"/>
                  </a:cubicBezTo>
                  <a:cubicBezTo>
                    <a:pt x="1" y="4910"/>
                    <a:pt x="1417" y="6326"/>
                    <a:pt x="3168" y="6326"/>
                  </a:cubicBezTo>
                  <a:cubicBezTo>
                    <a:pt x="4910" y="6326"/>
                    <a:pt x="6327" y="4910"/>
                    <a:pt x="6327" y="3168"/>
                  </a:cubicBezTo>
                  <a:cubicBezTo>
                    <a:pt x="6327" y="1417"/>
                    <a:pt x="4910" y="0"/>
                    <a:pt x="3168" y="0"/>
                  </a:cubicBez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66"/>
            <p:cNvSpPr/>
            <p:nvPr/>
          </p:nvSpPr>
          <p:spPr>
            <a:xfrm>
              <a:off x="1020560" y="2141806"/>
              <a:ext cx="104068" cy="166252"/>
            </a:xfrm>
            <a:custGeom>
              <a:avLst/>
              <a:gdLst/>
              <a:ahLst/>
              <a:cxnLst/>
              <a:rect l="l" t="t" r="r" b="b"/>
              <a:pathLst>
                <a:path w="3963" h="6331" extrusionOk="0">
                  <a:moveTo>
                    <a:pt x="632" y="0"/>
                  </a:moveTo>
                  <a:cubicBezTo>
                    <a:pt x="422" y="0"/>
                    <a:pt x="211" y="20"/>
                    <a:pt x="1" y="67"/>
                  </a:cubicBezTo>
                  <a:cubicBezTo>
                    <a:pt x="1475" y="364"/>
                    <a:pt x="2537" y="1656"/>
                    <a:pt x="2537" y="3168"/>
                  </a:cubicBezTo>
                  <a:cubicBezTo>
                    <a:pt x="2537" y="4671"/>
                    <a:pt x="1475" y="5963"/>
                    <a:pt x="1" y="6269"/>
                  </a:cubicBezTo>
                  <a:cubicBezTo>
                    <a:pt x="210" y="6310"/>
                    <a:pt x="419" y="6330"/>
                    <a:pt x="624" y="6330"/>
                  </a:cubicBezTo>
                  <a:cubicBezTo>
                    <a:pt x="2218" y="6330"/>
                    <a:pt x="3610" y="5129"/>
                    <a:pt x="3772" y="3484"/>
                  </a:cubicBezTo>
                  <a:cubicBezTo>
                    <a:pt x="3963" y="1618"/>
                    <a:pt x="2499" y="0"/>
                    <a:pt x="63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66"/>
            <p:cNvSpPr/>
            <p:nvPr/>
          </p:nvSpPr>
          <p:spPr>
            <a:xfrm>
              <a:off x="1020560" y="2187551"/>
              <a:ext cx="20378" cy="74657"/>
            </a:xfrm>
            <a:custGeom>
              <a:avLst/>
              <a:gdLst/>
              <a:ahLst/>
              <a:cxnLst/>
              <a:rect l="l" t="t" r="r" b="b"/>
              <a:pathLst>
                <a:path w="776" h="2843" extrusionOk="0">
                  <a:moveTo>
                    <a:pt x="594" y="0"/>
                  </a:moveTo>
                  <a:cubicBezTo>
                    <a:pt x="556" y="0"/>
                    <a:pt x="518" y="10"/>
                    <a:pt x="489" y="48"/>
                  </a:cubicBezTo>
                  <a:lnTo>
                    <a:pt x="87" y="431"/>
                  </a:lnTo>
                  <a:cubicBezTo>
                    <a:pt x="30" y="469"/>
                    <a:pt x="1" y="527"/>
                    <a:pt x="1" y="594"/>
                  </a:cubicBezTo>
                  <a:cubicBezTo>
                    <a:pt x="1" y="680"/>
                    <a:pt x="58" y="747"/>
                    <a:pt x="144" y="756"/>
                  </a:cubicBezTo>
                  <a:cubicBezTo>
                    <a:pt x="173" y="756"/>
                    <a:pt x="202" y="747"/>
                    <a:pt x="230" y="718"/>
                  </a:cubicBezTo>
                  <a:lnTo>
                    <a:pt x="364" y="546"/>
                  </a:lnTo>
                  <a:lnTo>
                    <a:pt x="364" y="2709"/>
                  </a:lnTo>
                  <a:cubicBezTo>
                    <a:pt x="364" y="2795"/>
                    <a:pt x="470" y="2843"/>
                    <a:pt x="575" y="2843"/>
                  </a:cubicBezTo>
                  <a:cubicBezTo>
                    <a:pt x="671" y="2843"/>
                    <a:pt x="776" y="2795"/>
                    <a:pt x="776" y="2709"/>
                  </a:cubicBezTo>
                  <a:lnTo>
                    <a:pt x="776" y="134"/>
                  </a:lnTo>
                  <a:cubicBezTo>
                    <a:pt x="776" y="48"/>
                    <a:pt x="680" y="0"/>
                    <a:pt x="594"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0" name="Google Shape;10600;p66"/>
          <p:cNvGrpSpPr/>
          <p:nvPr/>
        </p:nvGrpSpPr>
        <p:grpSpPr>
          <a:xfrm>
            <a:off x="1749879" y="1970906"/>
            <a:ext cx="364436" cy="364174"/>
            <a:chOff x="1749879" y="1970906"/>
            <a:chExt cx="364436" cy="364174"/>
          </a:xfrm>
        </p:grpSpPr>
        <p:sp>
          <p:nvSpPr>
            <p:cNvPr id="10601" name="Google Shape;10601;p66"/>
            <p:cNvSpPr/>
            <p:nvPr/>
          </p:nvSpPr>
          <p:spPr>
            <a:xfrm>
              <a:off x="1750141" y="1970906"/>
              <a:ext cx="276124" cy="181982"/>
            </a:xfrm>
            <a:custGeom>
              <a:avLst/>
              <a:gdLst/>
              <a:ahLst/>
              <a:cxnLst/>
              <a:rect l="l" t="t" r="r" b="b"/>
              <a:pathLst>
                <a:path w="10515" h="6930" extrusionOk="0">
                  <a:moveTo>
                    <a:pt x="900" y="1"/>
                  </a:moveTo>
                  <a:cubicBezTo>
                    <a:pt x="402" y="1"/>
                    <a:pt x="0" y="403"/>
                    <a:pt x="0" y="900"/>
                  </a:cubicBezTo>
                  <a:lnTo>
                    <a:pt x="0" y="6709"/>
                  </a:lnTo>
                  <a:cubicBezTo>
                    <a:pt x="0" y="6834"/>
                    <a:pt x="96" y="6930"/>
                    <a:pt x="221" y="6930"/>
                  </a:cubicBezTo>
                  <a:lnTo>
                    <a:pt x="2460" y="6930"/>
                  </a:lnTo>
                  <a:cubicBezTo>
                    <a:pt x="2709" y="6930"/>
                    <a:pt x="2910" y="6729"/>
                    <a:pt x="2910" y="6480"/>
                  </a:cubicBezTo>
                  <a:lnTo>
                    <a:pt x="2910" y="6039"/>
                  </a:lnTo>
                  <a:cubicBezTo>
                    <a:pt x="2910" y="5848"/>
                    <a:pt x="2824" y="5657"/>
                    <a:pt x="2680" y="5532"/>
                  </a:cubicBezTo>
                  <a:cubicBezTo>
                    <a:pt x="1790" y="4805"/>
                    <a:pt x="2307" y="3360"/>
                    <a:pt x="3455" y="3350"/>
                  </a:cubicBezTo>
                  <a:cubicBezTo>
                    <a:pt x="4604" y="3350"/>
                    <a:pt x="5140" y="4786"/>
                    <a:pt x="4259" y="5523"/>
                  </a:cubicBezTo>
                  <a:cubicBezTo>
                    <a:pt x="4106" y="5647"/>
                    <a:pt x="4020" y="5839"/>
                    <a:pt x="4020" y="6030"/>
                  </a:cubicBezTo>
                  <a:lnTo>
                    <a:pt x="4020" y="6489"/>
                  </a:lnTo>
                  <a:cubicBezTo>
                    <a:pt x="4020" y="6729"/>
                    <a:pt x="4221" y="6930"/>
                    <a:pt x="4470" y="6930"/>
                  </a:cubicBezTo>
                  <a:lnTo>
                    <a:pt x="6929" y="6930"/>
                  </a:lnTo>
                  <a:lnTo>
                    <a:pt x="6929" y="4470"/>
                  </a:lnTo>
                  <a:cubicBezTo>
                    <a:pt x="6929" y="4221"/>
                    <a:pt x="7130" y="4030"/>
                    <a:pt x="7379" y="4030"/>
                  </a:cubicBezTo>
                  <a:lnTo>
                    <a:pt x="7838" y="4030"/>
                  </a:lnTo>
                  <a:cubicBezTo>
                    <a:pt x="7848" y="4029"/>
                    <a:pt x="7858" y="4029"/>
                    <a:pt x="7867" y="4029"/>
                  </a:cubicBezTo>
                  <a:cubicBezTo>
                    <a:pt x="8048" y="4029"/>
                    <a:pt x="8218" y="4114"/>
                    <a:pt x="8336" y="4259"/>
                  </a:cubicBezTo>
                  <a:cubicBezTo>
                    <a:pt x="8594" y="4564"/>
                    <a:pt x="8935" y="4700"/>
                    <a:pt x="9270" y="4700"/>
                  </a:cubicBezTo>
                  <a:cubicBezTo>
                    <a:pt x="9903" y="4700"/>
                    <a:pt x="10515" y="4213"/>
                    <a:pt x="10509" y="3456"/>
                  </a:cubicBezTo>
                  <a:cubicBezTo>
                    <a:pt x="10509" y="2711"/>
                    <a:pt x="9902" y="2236"/>
                    <a:pt x="9277" y="2236"/>
                  </a:cubicBezTo>
                  <a:cubicBezTo>
                    <a:pt x="8937" y="2236"/>
                    <a:pt x="8592" y="2377"/>
                    <a:pt x="8336" y="2690"/>
                  </a:cubicBezTo>
                  <a:cubicBezTo>
                    <a:pt x="8202" y="2833"/>
                    <a:pt x="8020" y="2910"/>
                    <a:pt x="7829" y="2910"/>
                  </a:cubicBezTo>
                  <a:lnTo>
                    <a:pt x="7379" y="2910"/>
                  </a:lnTo>
                  <a:cubicBezTo>
                    <a:pt x="7130" y="2910"/>
                    <a:pt x="6929" y="2709"/>
                    <a:pt x="6929" y="2460"/>
                  </a:cubicBezTo>
                  <a:lnTo>
                    <a:pt x="6929" y="221"/>
                  </a:lnTo>
                  <a:cubicBezTo>
                    <a:pt x="6929" y="106"/>
                    <a:pt x="6834" y="1"/>
                    <a:pt x="670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66"/>
            <p:cNvSpPr/>
            <p:nvPr/>
          </p:nvSpPr>
          <p:spPr>
            <a:xfrm>
              <a:off x="1932097" y="1970906"/>
              <a:ext cx="182218" cy="275966"/>
            </a:xfrm>
            <a:custGeom>
              <a:avLst/>
              <a:gdLst/>
              <a:ahLst/>
              <a:cxnLst/>
              <a:rect l="l" t="t" r="r" b="b"/>
              <a:pathLst>
                <a:path w="6939" h="10509" extrusionOk="0">
                  <a:moveTo>
                    <a:pt x="230" y="1"/>
                  </a:moveTo>
                  <a:cubicBezTo>
                    <a:pt x="106" y="1"/>
                    <a:pt x="0" y="96"/>
                    <a:pt x="0" y="221"/>
                  </a:cubicBezTo>
                  <a:lnTo>
                    <a:pt x="0" y="2460"/>
                  </a:lnTo>
                  <a:cubicBezTo>
                    <a:pt x="0" y="2709"/>
                    <a:pt x="201" y="2910"/>
                    <a:pt x="450" y="2910"/>
                  </a:cubicBezTo>
                  <a:lnTo>
                    <a:pt x="900" y="2910"/>
                  </a:lnTo>
                  <a:cubicBezTo>
                    <a:pt x="1091" y="2910"/>
                    <a:pt x="1273" y="2833"/>
                    <a:pt x="1407" y="2690"/>
                  </a:cubicBezTo>
                  <a:cubicBezTo>
                    <a:pt x="1663" y="2377"/>
                    <a:pt x="2008" y="2236"/>
                    <a:pt x="2348" y="2236"/>
                  </a:cubicBezTo>
                  <a:cubicBezTo>
                    <a:pt x="2973" y="2236"/>
                    <a:pt x="3580" y="2711"/>
                    <a:pt x="3580" y="3456"/>
                  </a:cubicBezTo>
                  <a:cubicBezTo>
                    <a:pt x="3586" y="4213"/>
                    <a:pt x="2974" y="4700"/>
                    <a:pt x="2341" y="4700"/>
                  </a:cubicBezTo>
                  <a:cubicBezTo>
                    <a:pt x="2006" y="4700"/>
                    <a:pt x="1665" y="4564"/>
                    <a:pt x="1407" y="4259"/>
                  </a:cubicBezTo>
                  <a:cubicBezTo>
                    <a:pt x="1289" y="4114"/>
                    <a:pt x="1119" y="4029"/>
                    <a:pt x="938" y="4029"/>
                  </a:cubicBezTo>
                  <a:cubicBezTo>
                    <a:pt x="929" y="4029"/>
                    <a:pt x="919" y="4029"/>
                    <a:pt x="909" y="4030"/>
                  </a:cubicBezTo>
                  <a:lnTo>
                    <a:pt x="450" y="4030"/>
                  </a:lnTo>
                  <a:cubicBezTo>
                    <a:pt x="201" y="4030"/>
                    <a:pt x="0" y="4221"/>
                    <a:pt x="0" y="4470"/>
                  </a:cubicBezTo>
                  <a:lnTo>
                    <a:pt x="0" y="6930"/>
                  </a:lnTo>
                  <a:lnTo>
                    <a:pt x="2469" y="6930"/>
                  </a:lnTo>
                  <a:cubicBezTo>
                    <a:pt x="2718" y="6930"/>
                    <a:pt x="2919" y="7130"/>
                    <a:pt x="2919" y="7379"/>
                  </a:cubicBezTo>
                  <a:lnTo>
                    <a:pt x="2919" y="7839"/>
                  </a:lnTo>
                  <a:cubicBezTo>
                    <a:pt x="2919" y="8030"/>
                    <a:pt x="2833" y="8212"/>
                    <a:pt x="2680" y="8346"/>
                  </a:cubicBezTo>
                  <a:cubicBezTo>
                    <a:pt x="1802" y="9080"/>
                    <a:pt x="2322" y="10509"/>
                    <a:pt x="3472" y="10509"/>
                  </a:cubicBezTo>
                  <a:cubicBezTo>
                    <a:pt x="3476" y="10509"/>
                    <a:pt x="3480" y="10509"/>
                    <a:pt x="3484" y="10509"/>
                  </a:cubicBezTo>
                  <a:cubicBezTo>
                    <a:pt x="4632" y="10509"/>
                    <a:pt x="5140" y="9064"/>
                    <a:pt x="4259" y="8336"/>
                  </a:cubicBezTo>
                  <a:cubicBezTo>
                    <a:pt x="4106" y="8202"/>
                    <a:pt x="4029" y="8021"/>
                    <a:pt x="4029" y="7829"/>
                  </a:cubicBezTo>
                  <a:lnTo>
                    <a:pt x="4029" y="7379"/>
                  </a:lnTo>
                  <a:cubicBezTo>
                    <a:pt x="4029" y="7130"/>
                    <a:pt x="4230" y="6930"/>
                    <a:pt x="4479" y="6930"/>
                  </a:cubicBezTo>
                  <a:lnTo>
                    <a:pt x="6709" y="6930"/>
                  </a:lnTo>
                  <a:cubicBezTo>
                    <a:pt x="6833" y="6930"/>
                    <a:pt x="6939" y="6834"/>
                    <a:pt x="6939" y="6709"/>
                  </a:cubicBezTo>
                  <a:lnTo>
                    <a:pt x="6939" y="891"/>
                  </a:lnTo>
                  <a:cubicBezTo>
                    <a:pt x="6939" y="403"/>
                    <a:pt x="6537" y="1"/>
                    <a:pt x="6039" y="1"/>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66"/>
            <p:cNvSpPr/>
            <p:nvPr/>
          </p:nvSpPr>
          <p:spPr>
            <a:xfrm>
              <a:off x="1838086" y="2152862"/>
              <a:ext cx="276229" cy="182218"/>
            </a:xfrm>
            <a:custGeom>
              <a:avLst/>
              <a:gdLst/>
              <a:ahLst/>
              <a:cxnLst/>
              <a:rect l="l" t="t" r="r" b="b"/>
              <a:pathLst>
                <a:path w="10519" h="6939" extrusionOk="0">
                  <a:moveTo>
                    <a:pt x="3580" y="1"/>
                  </a:moveTo>
                  <a:lnTo>
                    <a:pt x="3580" y="2460"/>
                  </a:lnTo>
                  <a:cubicBezTo>
                    <a:pt x="3580" y="2709"/>
                    <a:pt x="3379" y="2910"/>
                    <a:pt x="3140" y="2910"/>
                  </a:cubicBezTo>
                  <a:lnTo>
                    <a:pt x="2681" y="2910"/>
                  </a:lnTo>
                  <a:cubicBezTo>
                    <a:pt x="2489" y="2910"/>
                    <a:pt x="2298" y="2824"/>
                    <a:pt x="2173" y="2680"/>
                  </a:cubicBezTo>
                  <a:cubicBezTo>
                    <a:pt x="1918" y="2375"/>
                    <a:pt x="1579" y="2239"/>
                    <a:pt x="1245" y="2239"/>
                  </a:cubicBezTo>
                  <a:cubicBezTo>
                    <a:pt x="614" y="2239"/>
                    <a:pt x="1" y="2724"/>
                    <a:pt x="1" y="3475"/>
                  </a:cubicBezTo>
                  <a:cubicBezTo>
                    <a:pt x="7" y="4221"/>
                    <a:pt x="620" y="4700"/>
                    <a:pt x="1248" y="4700"/>
                  </a:cubicBezTo>
                  <a:cubicBezTo>
                    <a:pt x="1586" y="4700"/>
                    <a:pt x="1928" y="4561"/>
                    <a:pt x="2183" y="4250"/>
                  </a:cubicBezTo>
                  <a:cubicBezTo>
                    <a:pt x="2301" y="4113"/>
                    <a:pt x="2480" y="4029"/>
                    <a:pt x="2661" y="4029"/>
                  </a:cubicBezTo>
                  <a:cubicBezTo>
                    <a:pt x="2671" y="4029"/>
                    <a:pt x="2681" y="4029"/>
                    <a:pt x="2690" y="4030"/>
                  </a:cubicBezTo>
                  <a:lnTo>
                    <a:pt x="3140" y="4030"/>
                  </a:lnTo>
                  <a:cubicBezTo>
                    <a:pt x="3379" y="4030"/>
                    <a:pt x="3580" y="4231"/>
                    <a:pt x="3580" y="4479"/>
                  </a:cubicBezTo>
                  <a:lnTo>
                    <a:pt x="3580" y="6709"/>
                  </a:lnTo>
                  <a:cubicBezTo>
                    <a:pt x="3580" y="6834"/>
                    <a:pt x="3686" y="6939"/>
                    <a:pt x="3800" y="6939"/>
                  </a:cubicBezTo>
                  <a:lnTo>
                    <a:pt x="9619" y="6939"/>
                  </a:lnTo>
                  <a:cubicBezTo>
                    <a:pt x="10117" y="6939"/>
                    <a:pt x="10519" y="6537"/>
                    <a:pt x="10519" y="6039"/>
                  </a:cubicBezTo>
                  <a:lnTo>
                    <a:pt x="10519" y="230"/>
                  </a:lnTo>
                  <a:cubicBezTo>
                    <a:pt x="10519" y="106"/>
                    <a:pt x="10413" y="1"/>
                    <a:pt x="10289" y="1"/>
                  </a:cubicBezTo>
                  <a:lnTo>
                    <a:pt x="8059" y="1"/>
                  </a:lnTo>
                  <a:cubicBezTo>
                    <a:pt x="7810" y="1"/>
                    <a:pt x="7609" y="201"/>
                    <a:pt x="7609" y="450"/>
                  </a:cubicBezTo>
                  <a:lnTo>
                    <a:pt x="7609" y="900"/>
                  </a:lnTo>
                  <a:cubicBezTo>
                    <a:pt x="7600" y="1092"/>
                    <a:pt x="7686" y="1273"/>
                    <a:pt x="7829" y="1407"/>
                  </a:cubicBezTo>
                  <a:cubicBezTo>
                    <a:pt x="8720" y="2135"/>
                    <a:pt x="8203" y="3580"/>
                    <a:pt x="7054" y="3580"/>
                  </a:cubicBezTo>
                  <a:cubicBezTo>
                    <a:pt x="7050" y="3580"/>
                    <a:pt x="7047" y="3580"/>
                    <a:pt x="7043" y="3580"/>
                  </a:cubicBezTo>
                  <a:cubicBezTo>
                    <a:pt x="5902" y="3580"/>
                    <a:pt x="5382" y="2151"/>
                    <a:pt x="6260" y="1417"/>
                  </a:cubicBezTo>
                  <a:cubicBezTo>
                    <a:pt x="6404" y="1283"/>
                    <a:pt x="6490" y="1101"/>
                    <a:pt x="6490" y="910"/>
                  </a:cubicBezTo>
                  <a:lnTo>
                    <a:pt x="6490" y="450"/>
                  </a:lnTo>
                  <a:cubicBezTo>
                    <a:pt x="6490" y="201"/>
                    <a:pt x="6289" y="1"/>
                    <a:pt x="6040" y="1"/>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66"/>
            <p:cNvSpPr/>
            <p:nvPr/>
          </p:nvSpPr>
          <p:spPr>
            <a:xfrm>
              <a:off x="1749879" y="2058877"/>
              <a:ext cx="182244" cy="276203"/>
            </a:xfrm>
            <a:custGeom>
              <a:avLst/>
              <a:gdLst/>
              <a:ahLst/>
              <a:cxnLst/>
              <a:rect l="l" t="t" r="r" b="b"/>
              <a:pathLst>
                <a:path w="6940" h="10518" extrusionOk="0">
                  <a:moveTo>
                    <a:pt x="3465" y="0"/>
                  </a:moveTo>
                  <a:cubicBezTo>
                    <a:pt x="2317" y="10"/>
                    <a:pt x="1810" y="1455"/>
                    <a:pt x="2700" y="2182"/>
                  </a:cubicBezTo>
                  <a:cubicBezTo>
                    <a:pt x="2843" y="2307"/>
                    <a:pt x="2920" y="2498"/>
                    <a:pt x="2920" y="2689"/>
                  </a:cubicBezTo>
                  <a:lnTo>
                    <a:pt x="2920" y="3139"/>
                  </a:lnTo>
                  <a:cubicBezTo>
                    <a:pt x="2920" y="3379"/>
                    <a:pt x="2719" y="3580"/>
                    <a:pt x="2470" y="3580"/>
                  </a:cubicBezTo>
                  <a:lnTo>
                    <a:pt x="231" y="3580"/>
                  </a:lnTo>
                  <a:cubicBezTo>
                    <a:pt x="106" y="3580"/>
                    <a:pt x="1" y="3685"/>
                    <a:pt x="1" y="3809"/>
                  </a:cubicBezTo>
                  <a:lnTo>
                    <a:pt x="1" y="9618"/>
                  </a:lnTo>
                  <a:cubicBezTo>
                    <a:pt x="1" y="10116"/>
                    <a:pt x="403" y="10518"/>
                    <a:pt x="900" y="10518"/>
                  </a:cubicBezTo>
                  <a:lnTo>
                    <a:pt x="6710" y="10518"/>
                  </a:lnTo>
                  <a:cubicBezTo>
                    <a:pt x="6834" y="10518"/>
                    <a:pt x="6939" y="10413"/>
                    <a:pt x="6939" y="10288"/>
                  </a:cubicBezTo>
                  <a:lnTo>
                    <a:pt x="6939" y="8058"/>
                  </a:lnTo>
                  <a:cubicBezTo>
                    <a:pt x="6939" y="7810"/>
                    <a:pt x="6738" y="7609"/>
                    <a:pt x="6489" y="7609"/>
                  </a:cubicBezTo>
                  <a:lnTo>
                    <a:pt x="6040" y="7609"/>
                  </a:lnTo>
                  <a:cubicBezTo>
                    <a:pt x="6030" y="7608"/>
                    <a:pt x="6020" y="7608"/>
                    <a:pt x="6011" y="7608"/>
                  </a:cubicBezTo>
                  <a:cubicBezTo>
                    <a:pt x="5830" y="7608"/>
                    <a:pt x="5660" y="7692"/>
                    <a:pt x="5542" y="7829"/>
                  </a:cubicBezTo>
                  <a:cubicBezTo>
                    <a:pt x="5284" y="8140"/>
                    <a:pt x="4939" y="8279"/>
                    <a:pt x="4600" y="8279"/>
                  </a:cubicBezTo>
                  <a:cubicBezTo>
                    <a:pt x="3970" y="8279"/>
                    <a:pt x="3360" y="7800"/>
                    <a:pt x="3360" y="7054"/>
                  </a:cubicBezTo>
                  <a:cubicBezTo>
                    <a:pt x="3354" y="6303"/>
                    <a:pt x="3965" y="5818"/>
                    <a:pt x="4597" y="5818"/>
                  </a:cubicBezTo>
                  <a:cubicBezTo>
                    <a:pt x="4933" y="5818"/>
                    <a:pt x="5274" y="5954"/>
                    <a:pt x="5532" y="6259"/>
                  </a:cubicBezTo>
                  <a:cubicBezTo>
                    <a:pt x="5657" y="6403"/>
                    <a:pt x="5839" y="6489"/>
                    <a:pt x="6040" y="6489"/>
                  </a:cubicBezTo>
                  <a:lnTo>
                    <a:pt x="6499" y="6489"/>
                  </a:lnTo>
                  <a:cubicBezTo>
                    <a:pt x="6738" y="6489"/>
                    <a:pt x="6939" y="6288"/>
                    <a:pt x="6939" y="6039"/>
                  </a:cubicBezTo>
                  <a:lnTo>
                    <a:pt x="6939" y="3580"/>
                  </a:lnTo>
                  <a:lnTo>
                    <a:pt x="4480" y="3580"/>
                  </a:lnTo>
                  <a:cubicBezTo>
                    <a:pt x="4231" y="3580"/>
                    <a:pt x="4030" y="3379"/>
                    <a:pt x="4030" y="3139"/>
                  </a:cubicBezTo>
                  <a:lnTo>
                    <a:pt x="4030" y="2680"/>
                  </a:lnTo>
                  <a:cubicBezTo>
                    <a:pt x="4030" y="2489"/>
                    <a:pt x="4116" y="2297"/>
                    <a:pt x="4269" y="2173"/>
                  </a:cubicBezTo>
                  <a:cubicBezTo>
                    <a:pt x="5150" y="1436"/>
                    <a:pt x="4623" y="0"/>
                    <a:pt x="3465"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66"/>
            <p:cNvSpPr/>
            <p:nvPr/>
          </p:nvSpPr>
          <p:spPr>
            <a:xfrm>
              <a:off x="1750141" y="2152862"/>
              <a:ext cx="41228" cy="182218"/>
            </a:xfrm>
            <a:custGeom>
              <a:avLst/>
              <a:gdLst/>
              <a:ahLst/>
              <a:cxnLst/>
              <a:rect l="l" t="t" r="r" b="b"/>
              <a:pathLst>
                <a:path w="1570" h="6939" extrusionOk="0">
                  <a:moveTo>
                    <a:pt x="221" y="1"/>
                  </a:moveTo>
                  <a:cubicBezTo>
                    <a:pt x="96" y="1"/>
                    <a:pt x="0" y="106"/>
                    <a:pt x="0" y="230"/>
                  </a:cubicBezTo>
                  <a:lnTo>
                    <a:pt x="0" y="6039"/>
                  </a:lnTo>
                  <a:cubicBezTo>
                    <a:pt x="0" y="6537"/>
                    <a:pt x="402" y="6939"/>
                    <a:pt x="900" y="6939"/>
                  </a:cubicBezTo>
                  <a:lnTo>
                    <a:pt x="1570" y="6939"/>
                  </a:lnTo>
                  <a:cubicBezTo>
                    <a:pt x="1072" y="6939"/>
                    <a:pt x="670" y="6537"/>
                    <a:pt x="670" y="6039"/>
                  </a:cubicBezTo>
                  <a:lnTo>
                    <a:pt x="670" y="230"/>
                  </a:lnTo>
                  <a:cubicBezTo>
                    <a:pt x="670" y="106"/>
                    <a:pt x="776" y="1"/>
                    <a:pt x="900"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66"/>
            <p:cNvSpPr/>
            <p:nvPr/>
          </p:nvSpPr>
          <p:spPr>
            <a:xfrm>
              <a:off x="1796832" y="2059035"/>
              <a:ext cx="50340" cy="93853"/>
            </a:xfrm>
            <a:custGeom>
              <a:avLst/>
              <a:gdLst/>
              <a:ahLst/>
              <a:cxnLst/>
              <a:rect l="l" t="t" r="r" b="b"/>
              <a:pathLst>
                <a:path w="1917" h="3574" extrusionOk="0">
                  <a:moveTo>
                    <a:pt x="1675" y="0"/>
                  </a:moveTo>
                  <a:cubicBezTo>
                    <a:pt x="582" y="0"/>
                    <a:pt x="1" y="1426"/>
                    <a:pt x="912" y="2176"/>
                  </a:cubicBezTo>
                  <a:cubicBezTo>
                    <a:pt x="1055" y="2301"/>
                    <a:pt x="1132" y="2492"/>
                    <a:pt x="1132" y="2683"/>
                  </a:cubicBezTo>
                  <a:lnTo>
                    <a:pt x="1132" y="3133"/>
                  </a:lnTo>
                  <a:cubicBezTo>
                    <a:pt x="1132" y="3373"/>
                    <a:pt x="931" y="3574"/>
                    <a:pt x="682" y="3574"/>
                  </a:cubicBezTo>
                  <a:lnTo>
                    <a:pt x="1132" y="3574"/>
                  </a:lnTo>
                  <a:cubicBezTo>
                    <a:pt x="1381" y="3574"/>
                    <a:pt x="1582" y="3373"/>
                    <a:pt x="1582" y="3133"/>
                  </a:cubicBezTo>
                  <a:lnTo>
                    <a:pt x="1582" y="2683"/>
                  </a:lnTo>
                  <a:cubicBezTo>
                    <a:pt x="1582" y="2492"/>
                    <a:pt x="1495" y="2301"/>
                    <a:pt x="1352" y="2176"/>
                  </a:cubicBezTo>
                  <a:cubicBezTo>
                    <a:pt x="548" y="1516"/>
                    <a:pt x="892" y="214"/>
                    <a:pt x="1917" y="23"/>
                  </a:cubicBezTo>
                  <a:cubicBezTo>
                    <a:pt x="1834" y="8"/>
                    <a:pt x="1753" y="0"/>
                    <a:pt x="1675"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66"/>
            <p:cNvSpPr/>
            <p:nvPr/>
          </p:nvSpPr>
          <p:spPr>
            <a:xfrm>
              <a:off x="1750141" y="1970906"/>
              <a:ext cx="41228" cy="181982"/>
            </a:xfrm>
            <a:custGeom>
              <a:avLst/>
              <a:gdLst/>
              <a:ahLst/>
              <a:cxnLst/>
              <a:rect l="l" t="t" r="r" b="b"/>
              <a:pathLst>
                <a:path w="1570" h="6930" extrusionOk="0">
                  <a:moveTo>
                    <a:pt x="900" y="1"/>
                  </a:moveTo>
                  <a:cubicBezTo>
                    <a:pt x="402" y="1"/>
                    <a:pt x="0" y="403"/>
                    <a:pt x="0" y="900"/>
                  </a:cubicBezTo>
                  <a:lnTo>
                    <a:pt x="0" y="6709"/>
                  </a:lnTo>
                  <a:cubicBezTo>
                    <a:pt x="0" y="6834"/>
                    <a:pt x="96" y="6930"/>
                    <a:pt x="221" y="6930"/>
                  </a:cubicBezTo>
                  <a:lnTo>
                    <a:pt x="900" y="6930"/>
                  </a:lnTo>
                  <a:cubicBezTo>
                    <a:pt x="776" y="6930"/>
                    <a:pt x="670" y="6834"/>
                    <a:pt x="670" y="6709"/>
                  </a:cubicBezTo>
                  <a:lnTo>
                    <a:pt x="670" y="900"/>
                  </a:lnTo>
                  <a:cubicBezTo>
                    <a:pt x="670" y="403"/>
                    <a:pt x="1072" y="1"/>
                    <a:pt x="157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66"/>
            <p:cNvSpPr/>
            <p:nvPr/>
          </p:nvSpPr>
          <p:spPr>
            <a:xfrm>
              <a:off x="1999953" y="2029518"/>
              <a:ext cx="41990" cy="64678"/>
            </a:xfrm>
            <a:custGeom>
              <a:avLst/>
              <a:gdLst/>
              <a:ahLst/>
              <a:cxnLst/>
              <a:rect l="l" t="t" r="r" b="b"/>
              <a:pathLst>
                <a:path w="1599" h="2463" extrusionOk="0">
                  <a:moveTo>
                    <a:pt x="256" y="0"/>
                  </a:moveTo>
                  <a:cubicBezTo>
                    <a:pt x="171" y="0"/>
                    <a:pt x="86" y="9"/>
                    <a:pt x="0" y="27"/>
                  </a:cubicBezTo>
                  <a:cubicBezTo>
                    <a:pt x="574" y="133"/>
                    <a:pt x="1005" y="640"/>
                    <a:pt x="1005" y="1233"/>
                  </a:cubicBezTo>
                  <a:cubicBezTo>
                    <a:pt x="1005" y="1826"/>
                    <a:pt x="594" y="2334"/>
                    <a:pt x="10" y="2449"/>
                  </a:cubicBezTo>
                  <a:lnTo>
                    <a:pt x="0" y="2449"/>
                  </a:lnTo>
                  <a:cubicBezTo>
                    <a:pt x="77" y="2458"/>
                    <a:pt x="153" y="2463"/>
                    <a:pt x="230" y="2463"/>
                  </a:cubicBezTo>
                  <a:cubicBezTo>
                    <a:pt x="307" y="2463"/>
                    <a:pt x="383" y="2458"/>
                    <a:pt x="460" y="2449"/>
                  </a:cubicBezTo>
                  <a:cubicBezTo>
                    <a:pt x="1139" y="2334"/>
                    <a:pt x="1599" y="1683"/>
                    <a:pt x="1465" y="1003"/>
                  </a:cubicBezTo>
                  <a:cubicBezTo>
                    <a:pt x="1356" y="411"/>
                    <a:pt x="832" y="0"/>
                    <a:pt x="256" y="0"/>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66"/>
            <p:cNvSpPr/>
            <p:nvPr/>
          </p:nvSpPr>
          <p:spPr>
            <a:xfrm>
              <a:off x="1932097" y="1970906"/>
              <a:ext cx="23634" cy="76443"/>
            </a:xfrm>
            <a:custGeom>
              <a:avLst/>
              <a:gdLst/>
              <a:ahLst/>
              <a:cxnLst/>
              <a:rect l="l" t="t" r="r" b="b"/>
              <a:pathLst>
                <a:path w="900" h="2911" extrusionOk="0">
                  <a:moveTo>
                    <a:pt x="230" y="1"/>
                  </a:moveTo>
                  <a:cubicBezTo>
                    <a:pt x="106" y="1"/>
                    <a:pt x="0" y="96"/>
                    <a:pt x="0" y="221"/>
                  </a:cubicBezTo>
                  <a:lnTo>
                    <a:pt x="0" y="2460"/>
                  </a:lnTo>
                  <a:cubicBezTo>
                    <a:pt x="0" y="2709"/>
                    <a:pt x="201" y="2910"/>
                    <a:pt x="450" y="2910"/>
                  </a:cubicBezTo>
                  <a:lnTo>
                    <a:pt x="900" y="2910"/>
                  </a:lnTo>
                  <a:cubicBezTo>
                    <a:pt x="651" y="2910"/>
                    <a:pt x="450" y="2709"/>
                    <a:pt x="450" y="2460"/>
                  </a:cubicBezTo>
                  <a:lnTo>
                    <a:pt x="450" y="221"/>
                  </a:lnTo>
                  <a:cubicBezTo>
                    <a:pt x="450" y="96"/>
                    <a:pt x="546" y="1"/>
                    <a:pt x="670"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66"/>
            <p:cNvSpPr/>
            <p:nvPr/>
          </p:nvSpPr>
          <p:spPr>
            <a:xfrm>
              <a:off x="1932097" y="2076708"/>
              <a:ext cx="23634" cy="76180"/>
            </a:xfrm>
            <a:custGeom>
              <a:avLst/>
              <a:gdLst/>
              <a:ahLst/>
              <a:cxnLst/>
              <a:rect l="l" t="t" r="r" b="b"/>
              <a:pathLst>
                <a:path w="900" h="2901" extrusionOk="0">
                  <a:moveTo>
                    <a:pt x="450" y="1"/>
                  </a:moveTo>
                  <a:cubicBezTo>
                    <a:pt x="201" y="1"/>
                    <a:pt x="0" y="202"/>
                    <a:pt x="0" y="441"/>
                  </a:cubicBezTo>
                  <a:lnTo>
                    <a:pt x="0" y="2901"/>
                  </a:lnTo>
                  <a:lnTo>
                    <a:pt x="450" y="2901"/>
                  </a:lnTo>
                  <a:lnTo>
                    <a:pt x="450" y="441"/>
                  </a:lnTo>
                  <a:cubicBezTo>
                    <a:pt x="450" y="192"/>
                    <a:pt x="651" y="1"/>
                    <a:pt x="900"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66"/>
            <p:cNvSpPr/>
            <p:nvPr/>
          </p:nvSpPr>
          <p:spPr>
            <a:xfrm>
              <a:off x="1981860" y="2152862"/>
              <a:ext cx="47268" cy="94011"/>
            </a:xfrm>
            <a:custGeom>
              <a:avLst/>
              <a:gdLst/>
              <a:ahLst/>
              <a:cxnLst/>
              <a:rect l="l" t="t" r="r" b="b"/>
              <a:pathLst>
                <a:path w="1800" h="3580" extrusionOk="0">
                  <a:moveTo>
                    <a:pt x="565" y="1"/>
                  </a:moveTo>
                  <a:cubicBezTo>
                    <a:pt x="814" y="1"/>
                    <a:pt x="1015" y="201"/>
                    <a:pt x="1015" y="450"/>
                  </a:cubicBezTo>
                  <a:lnTo>
                    <a:pt x="1015" y="910"/>
                  </a:lnTo>
                  <a:cubicBezTo>
                    <a:pt x="1015" y="1101"/>
                    <a:pt x="929" y="1283"/>
                    <a:pt x="785" y="1417"/>
                  </a:cubicBezTo>
                  <a:cubicBezTo>
                    <a:pt x="0" y="2068"/>
                    <a:pt x="316" y="3331"/>
                    <a:pt x="1311" y="3551"/>
                  </a:cubicBezTo>
                  <a:cubicBezTo>
                    <a:pt x="1393" y="3570"/>
                    <a:pt x="1474" y="3580"/>
                    <a:pt x="1555" y="3580"/>
                  </a:cubicBezTo>
                  <a:cubicBezTo>
                    <a:pt x="1637" y="3580"/>
                    <a:pt x="1718" y="3570"/>
                    <a:pt x="1799" y="3551"/>
                  </a:cubicBezTo>
                  <a:lnTo>
                    <a:pt x="1761" y="3551"/>
                  </a:lnTo>
                  <a:cubicBezTo>
                    <a:pt x="766" y="3331"/>
                    <a:pt x="450" y="2068"/>
                    <a:pt x="1235" y="1417"/>
                  </a:cubicBezTo>
                  <a:cubicBezTo>
                    <a:pt x="1378" y="1283"/>
                    <a:pt x="1464" y="1101"/>
                    <a:pt x="1464" y="910"/>
                  </a:cubicBezTo>
                  <a:lnTo>
                    <a:pt x="1464" y="450"/>
                  </a:lnTo>
                  <a:cubicBezTo>
                    <a:pt x="1464" y="201"/>
                    <a:pt x="1263" y="1"/>
                    <a:pt x="1015"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66"/>
            <p:cNvSpPr/>
            <p:nvPr/>
          </p:nvSpPr>
          <p:spPr>
            <a:xfrm>
              <a:off x="1920542" y="2152862"/>
              <a:ext cx="23398" cy="76417"/>
            </a:xfrm>
            <a:custGeom>
              <a:avLst/>
              <a:gdLst/>
              <a:ahLst/>
              <a:cxnLst/>
              <a:rect l="l" t="t" r="r" b="b"/>
              <a:pathLst>
                <a:path w="891" h="2910" extrusionOk="0">
                  <a:moveTo>
                    <a:pt x="440" y="1"/>
                  </a:moveTo>
                  <a:lnTo>
                    <a:pt x="440" y="2460"/>
                  </a:lnTo>
                  <a:cubicBezTo>
                    <a:pt x="440" y="2709"/>
                    <a:pt x="239" y="2910"/>
                    <a:pt x="0" y="2910"/>
                  </a:cubicBezTo>
                  <a:lnTo>
                    <a:pt x="440" y="2910"/>
                  </a:lnTo>
                  <a:cubicBezTo>
                    <a:pt x="689" y="2910"/>
                    <a:pt x="890" y="2709"/>
                    <a:pt x="890" y="2460"/>
                  </a:cubicBezTo>
                  <a:lnTo>
                    <a:pt x="890"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66"/>
            <p:cNvSpPr/>
            <p:nvPr/>
          </p:nvSpPr>
          <p:spPr>
            <a:xfrm>
              <a:off x="1834068" y="2211605"/>
              <a:ext cx="42252" cy="64888"/>
            </a:xfrm>
            <a:custGeom>
              <a:avLst/>
              <a:gdLst/>
              <a:ahLst/>
              <a:cxnLst/>
              <a:rect l="l" t="t" r="r" b="b"/>
              <a:pathLst>
                <a:path w="1609" h="2471" extrusionOk="0">
                  <a:moveTo>
                    <a:pt x="1371" y="1"/>
                  </a:moveTo>
                  <a:cubicBezTo>
                    <a:pt x="1295" y="1"/>
                    <a:pt x="1221" y="8"/>
                    <a:pt x="1149" y="22"/>
                  </a:cubicBezTo>
                  <a:cubicBezTo>
                    <a:pt x="460" y="137"/>
                    <a:pt x="1" y="788"/>
                    <a:pt x="135" y="1467"/>
                  </a:cubicBezTo>
                  <a:cubicBezTo>
                    <a:pt x="243" y="2060"/>
                    <a:pt x="767" y="2471"/>
                    <a:pt x="1350" y="2471"/>
                  </a:cubicBezTo>
                  <a:cubicBezTo>
                    <a:pt x="1435" y="2471"/>
                    <a:pt x="1522" y="2462"/>
                    <a:pt x="1609" y="2443"/>
                  </a:cubicBezTo>
                  <a:cubicBezTo>
                    <a:pt x="929" y="2309"/>
                    <a:pt x="489" y="1649"/>
                    <a:pt x="633" y="970"/>
                  </a:cubicBezTo>
                  <a:cubicBezTo>
                    <a:pt x="738" y="491"/>
                    <a:pt x="1121" y="118"/>
                    <a:pt x="1599" y="22"/>
                  </a:cubicBezTo>
                  <a:cubicBezTo>
                    <a:pt x="1523" y="8"/>
                    <a:pt x="1446" y="1"/>
                    <a:pt x="1371"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66"/>
            <p:cNvSpPr/>
            <p:nvPr/>
          </p:nvSpPr>
          <p:spPr>
            <a:xfrm>
              <a:off x="1920542" y="2258663"/>
              <a:ext cx="29175" cy="76417"/>
            </a:xfrm>
            <a:custGeom>
              <a:avLst/>
              <a:gdLst/>
              <a:ahLst/>
              <a:cxnLst/>
              <a:rect l="l" t="t" r="r" b="b"/>
              <a:pathLst>
                <a:path w="1111" h="2910" extrusionOk="0">
                  <a:moveTo>
                    <a:pt x="0" y="1"/>
                  </a:moveTo>
                  <a:cubicBezTo>
                    <a:pt x="239" y="1"/>
                    <a:pt x="440" y="202"/>
                    <a:pt x="440" y="450"/>
                  </a:cubicBezTo>
                  <a:lnTo>
                    <a:pt x="440" y="2680"/>
                  </a:lnTo>
                  <a:cubicBezTo>
                    <a:pt x="440" y="2805"/>
                    <a:pt x="546" y="2910"/>
                    <a:pt x="670" y="2910"/>
                  </a:cubicBezTo>
                  <a:lnTo>
                    <a:pt x="1110" y="2910"/>
                  </a:lnTo>
                  <a:cubicBezTo>
                    <a:pt x="986" y="2910"/>
                    <a:pt x="890" y="2805"/>
                    <a:pt x="890" y="2680"/>
                  </a:cubicBezTo>
                  <a:lnTo>
                    <a:pt x="890" y="450"/>
                  </a:lnTo>
                  <a:cubicBezTo>
                    <a:pt x="890" y="202"/>
                    <a:pt x="689" y="1"/>
                    <a:pt x="440"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5" name="Google Shape;10615;p66"/>
          <p:cNvGrpSpPr/>
          <p:nvPr/>
        </p:nvGrpSpPr>
        <p:grpSpPr>
          <a:xfrm>
            <a:off x="2186425" y="1976158"/>
            <a:ext cx="396106" cy="353985"/>
            <a:chOff x="2186425" y="1976158"/>
            <a:chExt cx="396106" cy="353985"/>
          </a:xfrm>
        </p:grpSpPr>
        <p:sp>
          <p:nvSpPr>
            <p:cNvPr id="10616" name="Google Shape;10616;p66"/>
            <p:cNvSpPr/>
            <p:nvPr/>
          </p:nvSpPr>
          <p:spPr>
            <a:xfrm>
              <a:off x="2256277" y="2024949"/>
              <a:ext cx="255379" cy="255352"/>
            </a:xfrm>
            <a:custGeom>
              <a:avLst/>
              <a:gdLst/>
              <a:ahLst/>
              <a:cxnLst/>
              <a:rect l="l" t="t" r="r" b="b"/>
              <a:pathLst>
                <a:path w="9725" h="9724" extrusionOk="0">
                  <a:moveTo>
                    <a:pt x="4863" y="0"/>
                  </a:moveTo>
                  <a:cubicBezTo>
                    <a:pt x="2183" y="0"/>
                    <a:pt x="1" y="2182"/>
                    <a:pt x="1" y="4862"/>
                  </a:cubicBezTo>
                  <a:cubicBezTo>
                    <a:pt x="1" y="7551"/>
                    <a:pt x="2183" y="9724"/>
                    <a:pt x="4863" y="9724"/>
                  </a:cubicBezTo>
                  <a:cubicBezTo>
                    <a:pt x="7552" y="9724"/>
                    <a:pt x="9724" y="7551"/>
                    <a:pt x="9724" y="4862"/>
                  </a:cubicBezTo>
                  <a:cubicBezTo>
                    <a:pt x="9724" y="2182"/>
                    <a:pt x="7552" y="0"/>
                    <a:pt x="4863"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66"/>
            <p:cNvSpPr/>
            <p:nvPr/>
          </p:nvSpPr>
          <p:spPr>
            <a:xfrm>
              <a:off x="2230909" y="2027706"/>
              <a:ext cx="243036" cy="252700"/>
            </a:xfrm>
            <a:custGeom>
              <a:avLst/>
              <a:gdLst/>
              <a:ahLst/>
              <a:cxnLst/>
              <a:rect l="l" t="t" r="r" b="b"/>
              <a:pathLst>
                <a:path w="9255" h="9623" extrusionOk="0">
                  <a:moveTo>
                    <a:pt x="4843" y="1"/>
                  </a:moveTo>
                  <a:lnTo>
                    <a:pt x="4843" y="1"/>
                  </a:lnTo>
                  <a:cubicBezTo>
                    <a:pt x="1656" y="661"/>
                    <a:pt x="0" y="4202"/>
                    <a:pt x="1541" y="7063"/>
                  </a:cubicBezTo>
                  <a:cubicBezTo>
                    <a:pt x="2439" y="8731"/>
                    <a:pt x="4128" y="9622"/>
                    <a:pt x="5836" y="9622"/>
                  </a:cubicBezTo>
                  <a:cubicBezTo>
                    <a:pt x="7059" y="9622"/>
                    <a:pt x="8293" y="9166"/>
                    <a:pt x="9255" y="8212"/>
                  </a:cubicBezTo>
                  <a:lnTo>
                    <a:pt x="9255" y="8212"/>
                  </a:lnTo>
                  <a:cubicBezTo>
                    <a:pt x="8929" y="8279"/>
                    <a:pt x="8594" y="8308"/>
                    <a:pt x="8260" y="8308"/>
                  </a:cubicBezTo>
                  <a:cubicBezTo>
                    <a:pt x="6288" y="8308"/>
                    <a:pt x="4518" y="7121"/>
                    <a:pt x="3771" y="5302"/>
                  </a:cubicBezTo>
                  <a:cubicBezTo>
                    <a:pt x="3015" y="3484"/>
                    <a:pt x="3436" y="1388"/>
                    <a:pt x="484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66"/>
            <p:cNvSpPr/>
            <p:nvPr/>
          </p:nvSpPr>
          <p:spPr>
            <a:xfrm>
              <a:off x="2309322" y="2026210"/>
              <a:ext cx="202570" cy="252332"/>
            </a:xfrm>
            <a:custGeom>
              <a:avLst/>
              <a:gdLst/>
              <a:ahLst/>
              <a:cxnLst/>
              <a:rect l="l" t="t" r="r" b="b"/>
              <a:pathLst>
                <a:path w="7714" h="9609" extrusionOk="0">
                  <a:moveTo>
                    <a:pt x="3551" y="0"/>
                  </a:moveTo>
                  <a:lnTo>
                    <a:pt x="3886" y="402"/>
                  </a:lnTo>
                  <a:cubicBezTo>
                    <a:pt x="3924" y="450"/>
                    <a:pt x="3934" y="517"/>
                    <a:pt x="3905" y="574"/>
                  </a:cubicBezTo>
                  <a:lnTo>
                    <a:pt x="3685" y="1101"/>
                  </a:lnTo>
                  <a:cubicBezTo>
                    <a:pt x="3669" y="1133"/>
                    <a:pt x="3640" y="1150"/>
                    <a:pt x="3611" y="1150"/>
                  </a:cubicBezTo>
                  <a:cubicBezTo>
                    <a:pt x="3589" y="1150"/>
                    <a:pt x="3567" y="1141"/>
                    <a:pt x="3551" y="1120"/>
                  </a:cubicBezTo>
                  <a:lnTo>
                    <a:pt x="3340" y="823"/>
                  </a:lnTo>
                  <a:cubicBezTo>
                    <a:pt x="3315" y="781"/>
                    <a:pt x="3269" y="754"/>
                    <a:pt x="3219" y="754"/>
                  </a:cubicBezTo>
                  <a:cubicBezTo>
                    <a:pt x="3212" y="754"/>
                    <a:pt x="3204" y="755"/>
                    <a:pt x="3197" y="756"/>
                  </a:cubicBezTo>
                  <a:lnTo>
                    <a:pt x="2967" y="766"/>
                  </a:lnTo>
                  <a:cubicBezTo>
                    <a:pt x="2891" y="766"/>
                    <a:pt x="2814" y="814"/>
                    <a:pt x="2766" y="881"/>
                  </a:cubicBezTo>
                  <a:lnTo>
                    <a:pt x="2144" y="1818"/>
                  </a:lnTo>
                  <a:cubicBezTo>
                    <a:pt x="2087" y="1905"/>
                    <a:pt x="2134" y="2019"/>
                    <a:pt x="2240" y="2039"/>
                  </a:cubicBezTo>
                  <a:lnTo>
                    <a:pt x="2527" y="2096"/>
                  </a:lnTo>
                  <a:cubicBezTo>
                    <a:pt x="2539" y="2098"/>
                    <a:pt x="2552" y="2100"/>
                    <a:pt x="2564" y="2100"/>
                  </a:cubicBezTo>
                  <a:cubicBezTo>
                    <a:pt x="2647" y="2100"/>
                    <a:pt x="2723" y="2046"/>
                    <a:pt x="2757" y="1972"/>
                  </a:cubicBezTo>
                  <a:lnTo>
                    <a:pt x="2900" y="1589"/>
                  </a:lnTo>
                  <a:cubicBezTo>
                    <a:pt x="2922" y="1528"/>
                    <a:pt x="2977" y="1492"/>
                    <a:pt x="3034" y="1492"/>
                  </a:cubicBezTo>
                  <a:cubicBezTo>
                    <a:pt x="3075" y="1492"/>
                    <a:pt x="3117" y="1510"/>
                    <a:pt x="3149" y="1550"/>
                  </a:cubicBezTo>
                  <a:lnTo>
                    <a:pt x="3273" y="1713"/>
                  </a:lnTo>
                  <a:lnTo>
                    <a:pt x="3206" y="2220"/>
                  </a:lnTo>
                  <a:cubicBezTo>
                    <a:pt x="3197" y="2259"/>
                    <a:pt x="3168" y="2278"/>
                    <a:pt x="3139" y="2287"/>
                  </a:cubicBezTo>
                  <a:lnTo>
                    <a:pt x="2489" y="2383"/>
                  </a:lnTo>
                  <a:cubicBezTo>
                    <a:pt x="2460" y="2383"/>
                    <a:pt x="2431" y="2402"/>
                    <a:pt x="2412" y="2412"/>
                  </a:cubicBezTo>
                  <a:lnTo>
                    <a:pt x="1761" y="2890"/>
                  </a:lnTo>
                  <a:cubicBezTo>
                    <a:pt x="1694" y="2938"/>
                    <a:pt x="1646" y="3015"/>
                    <a:pt x="1627" y="3091"/>
                  </a:cubicBezTo>
                  <a:lnTo>
                    <a:pt x="1570" y="3350"/>
                  </a:lnTo>
                  <a:cubicBezTo>
                    <a:pt x="1552" y="3430"/>
                    <a:pt x="1485" y="3485"/>
                    <a:pt x="1407" y="3485"/>
                  </a:cubicBezTo>
                  <a:cubicBezTo>
                    <a:pt x="1401" y="3485"/>
                    <a:pt x="1394" y="3484"/>
                    <a:pt x="1388" y="3484"/>
                  </a:cubicBezTo>
                  <a:lnTo>
                    <a:pt x="1091" y="3445"/>
                  </a:lnTo>
                  <a:cubicBezTo>
                    <a:pt x="1085" y="3445"/>
                    <a:pt x="1078" y="3444"/>
                    <a:pt x="1072" y="3444"/>
                  </a:cubicBezTo>
                  <a:cubicBezTo>
                    <a:pt x="1002" y="3444"/>
                    <a:pt x="937" y="3489"/>
                    <a:pt x="919" y="3551"/>
                  </a:cubicBezTo>
                  <a:lnTo>
                    <a:pt x="756" y="3991"/>
                  </a:lnTo>
                  <a:cubicBezTo>
                    <a:pt x="718" y="4087"/>
                    <a:pt x="766" y="4182"/>
                    <a:pt x="862" y="4211"/>
                  </a:cubicBezTo>
                  <a:lnTo>
                    <a:pt x="1235" y="4316"/>
                  </a:lnTo>
                  <a:cubicBezTo>
                    <a:pt x="1252" y="4322"/>
                    <a:pt x="1270" y="4325"/>
                    <a:pt x="1287" y="4325"/>
                  </a:cubicBezTo>
                  <a:cubicBezTo>
                    <a:pt x="1360" y="4325"/>
                    <a:pt x="1434" y="4280"/>
                    <a:pt x="1465" y="4211"/>
                  </a:cubicBezTo>
                  <a:lnTo>
                    <a:pt x="1704" y="3685"/>
                  </a:lnTo>
                  <a:cubicBezTo>
                    <a:pt x="1742" y="3599"/>
                    <a:pt x="1819" y="3532"/>
                    <a:pt x="1905" y="3503"/>
                  </a:cubicBezTo>
                  <a:lnTo>
                    <a:pt x="2307" y="3378"/>
                  </a:lnTo>
                  <a:lnTo>
                    <a:pt x="2833" y="4010"/>
                  </a:lnTo>
                  <a:lnTo>
                    <a:pt x="2785" y="4154"/>
                  </a:lnTo>
                  <a:cubicBezTo>
                    <a:pt x="2747" y="4249"/>
                    <a:pt x="2795" y="4345"/>
                    <a:pt x="2891" y="4374"/>
                  </a:cubicBezTo>
                  <a:cubicBezTo>
                    <a:pt x="2910" y="4383"/>
                    <a:pt x="2929" y="4383"/>
                    <a:pt x="2948" y="4383"/>
                  </a:cubicBezTo>
                  <a:cubicBezTo>
                    <a:pt x="3015" y="4383"/>
                    <a:pt x="3082" y="4335"/>
                    <a:pt x="3111" y="4268"/>
                  </a:cubicBezTo>
                  <a:lnTo>
                    <a:pt x="3159" y="4115"/>
                  </a:lnTo>
                  <a:cubicBezTo>
                    <a:pt x="3197" y="4000"/>
                    <a:pt x="3178" y="3886"/>
                    <a:pt x="3101" y="3790"/>
                  </a:cubicBezTo>
                  <a:lnTo>
                    <a:pt x="2661" y="3244"/>
                  </a:lnTo>
                  <a:lnTo>
                    <a:pt x="2776" y="3216"/>
                  </a:lnTo>
                  <a:lnTo>
                    <a:pt x="3159" y="3455"/>
                  </a:lnTo>
                  <a:cubicBezTo>
                    <a:pt x="3235" y="3503"/>
                    <a:pt x="3292" y="3579"/>
                    <a:pt x="3312" y="3675"/>
                  </a:cubicBezTo>
                  <a:lnTo>
                    <a:pt x="3398" y="4087"/>
                  </a:lnTo>
                  <a:cubicBezTo>
                    <a:pt x="3407" y="4163"/>
                    <a:pt x="3484" y="4221"/>
                    <a:pt x="3570" y="4221"/>
                  </a:cubicBezTo>
                  <a:lnTo>
                    <a:pt x="3599" y="4221"/>
                  </a:lnTo>
                  <a:cubicBezTo>
                    <a:pt x="3694" y="4201"/>
                    <a:pt x="3752" y="4106"/>
                    <a:pt x="3733" y="4020"/>
                  </a:cubicBezTo>
                  <a:lnTo>
                    <a:pt x="3694" y="3780"/>
                  </a:lnTo>
                  <a:cubicBezTo>
                    <a:pt x="3675" y="3704"/>
                    <a:pt x="3733" y="3627"/>
                    <a:pt x="3809" y="3618"/>
                  </a:cubicBezTo>
                  <a:cubicBezTo>
                    <a:pt x="3876" y="3599"/>
                    <a:pt x="3924" y="3551"/>
                    <a:pt x="3934" y="3493"/>
                  </a:cubicBezTo>
                  <a:lnTo>
                    <a:pt x="4010" y="3082"/>
                  </a:lnTo>
                  <a:cubicBezTo>
                    <a:pt x="4037" y="3012"/>
                    <a:pt x="4095" y="2966"/>
                    <a:pt x="4163" y="2966"/>
                  </a:cubicBezTo>
                  <a:cubicBezTo>
                    <a:pt x="4170" y="2966"/>
                    <a:pt x="4176" y="2966"/>
                    <a:pt x="4183" y="2967"/>
                  </a:cubicBezTo>
                  <a:lnTo>
                    <a:pt x="4269" y="2967"/>
                  </a:lnTo>
                  <a:cubicBezTo>
                    <a:pt x="4277" y="2969"/>
                    <a:pt x="4286" y="2969"/>
                    <a:pt x="4294" y="2969"/>
                  </a:cubicBezTo>
                  <a:cubicBezTo>
                    <a:pt x="4333" y="2969"/>
                    <a:pt x="4371" y="2952"/>
                    <a:pt x="4403" y="2929"/>
                  </a:cubicBezTo>
                  <a:cubicBezTo>
                    <a:pt x="4431" y="2890"/>
                    <a:pt x="4470" y="2871"/>
                    <a:pt x="4517" y="2871"/>
                  </a:cubicBezTo>
                  <a:lnTo>
                    <a:pt x="4785" y="2900"/>
                  </a:lnTo>
                  <a:cubicBezTo>
                    <a:pt x="4833" y="2919"/>
                    <a:pt x="4881" y="2957"/>
                    <a:pt x="4891" y="3015"/>
                  </a:cubicBezTo>
                  <a:lnTo>
                    <a:pt x="4919" y="3130"/>
                  </a:lnTo>
                  <a:cubicBezTo>
                    <a:pt x="4939" y="3216"/>
                    <a:pt x="4881" y="3302"/>
                    <a:pt x="4795" y="3321"/>
                  </a:cubicBezTo>
                  <a:lnTo>
                    <a:pt x="4039" y="3551"/>
                  </a:lnTo>
                  <a:cubicBezTo>
                    <a:pt x="3953" y="3570"/>
                    <a:pt x="3924" y="3675"/>
                    <a:pt x="3982" y="3742"/>
                  </a:cubicBezTo>
                  <a:lnTo>
                    <a:pt x="4049" y="3828"/>
                  </a:lnTo>
                  <a:cubicBezTo>
                    <a:pt x="4087" y="3857"/>
                    <a:pt x="4125" y="3876"/>
                    <a:pt x="4173" y="3876"/>
                  </a:cubicBezTo>
                  <a:lnTo>
                    <a:pt x="4613" y="3838"/>
                  </a:lnTo>
                  <a:cubicBezTo>
                    <a:pt x="4619" y="3837"/>
                    <a:pt x="4626" y="3837"/>
                    <a:pt x="4632" y="3837"/>
                  </a:cubicBezTo>
                  <a:cubicBezTo>
                    <a:pt x="4710" y="3837"/>
                    <a:pt x="4777" y="3892"/>
                    <a:pt x="4795" y="3972"/>
                  </a:cubicBezTo>
                  <a:lnTo>
                    <a:pt x="4814" y="4087"/>
                  </a:lnTo>
                  <a:cubicBezTo>
                    <a:pt x="4852" y="4278"/>
                    <a:pt x="4709" y="4469"/>
                    <a:pt x="4508" y="4479"/>
                  </a:cubicBezTo>
                  <a:lnTo>
                    <a:pt x="3666" y="4546"/>
                  </a:lnTo>
                  <a:cubicBezTo>
                    <a:pt x="3570" y="4556"/>
                    <a:pt x="3503" y="4651"/>
                    <a:pt x="3532" y="4747"/>
                  </a:cubicBezTo>
                  <a:cubicBezTo>
                    <a:pt x="3565" y="4845"/>
                    <a:pt x="3485" y="4937"/>
                    <a:pt x="3389" y="4937"/>
                  </a:cubicBezTo>
                  <a:cubicBezTo>
                    <a:pt x="3373" y="4937"/>
                    <a:pt x="3357" y="4934"/>
                    <a:pt x="3340" y="4929"/>
                  </a:cubicBezTo>
                  <a:lnTo>
                    <a:pt x="2718" y="4728"/>
                  </a:lnTo>
                  <a:cubicBezTo>
                    <a:pt x="2632" y="4699"/>
                    <a:pt x="2575" y="4623"/>
                    <a:pt x="2556" y="4536"/>
                  </a:cubicBezTo>
                  <a:cubicBezTo>
                    <a:pt x="2536" y="4422"/>
                    <a:pt x="2441" y="4335"/>
                    <a:pt x="2316" y="4335"/>
                  </a:cubicBezTo>
                  <a:lnTo>
                    <a:pt x="1723" y="4345"/>
                  </a:lnTo>
                  <a:cubicBezTo>
                    <a:pt x="1503" y="4355"/>
                    <a:pt x="1292" y="4402"/>
                    <a:pt x="1101" y="4489"/>
                  </a:cubicBezTo>
                  <a:lnTo>
                    <a:pt x="890" y="4584"/>
                  </a:lnTo>
                  <a:cubicBezTo>
                    <a:pt x="775" y="4632"/>
                    <a:pt x="689" y="4747"/>
                    <a:pt x="689" y="4871"/>
                  </a:cubicBezTo>
                  <a:lnTo>
                    <a:pt x="680" y="5044"/>
                  </a:lnTo>
                  <a:lnTo>
                    <a:pt x="86" y="5733"/>
                  </a:lnTo>
                  <a:cubicBezTo>
                    <a:pt x="29" y="5790"/>
                    <a:pt x="0" y="5867"/>
                    <a:pt x="0" y="5953"/>
                  </a:cubicBezTo>
                  <a:lnTo>
                    <a:pt x="0" y="6690"/>
                  </a:lnTo>
                  <a:cubicBezTo>
                    <a:pt x="0" y="6824"/>
                    <a:pt x="58" y="6948"/>
                    <a:pt x="153" y="7044"/>
                  </a:cubicBezTo>
                  <a:lnTo>
                    <a:pt x="689" y="7561"/>
                  </a:lnTo>
                  <a:cubicBezTo>
                    <a:pt x="766" y="7637"/>
                    <a:pt x="871" y="7685"/>
                    <a:pt x="996" y="7695"/>
                  </a:cubicBezTo>
                  <a:lnTo>
                    <a:pt x="2565" y="7838"/>
                  </a:lnTo>
                  <a:cubicBezTo>
                    <a:pt x="2670" y="7838"/>
                    <a:pt x="2737" y="7934"/>
                    <a:pt x="2728" y="8030"/>
                  </a:cubicBezTo>
                  <a:lnTo>
                    <a:pt x="2718" y="8106"/>
                  </a:lnTo>
                  <a:cubicBezTo>
                    <a:pt x="2699" y="8221"/>
                    <a:pt x="2757" y="8345"/>
                    <a:pt x="2852" y="8412"/>
                  </a:cubicBezTo>
                  <a:lnTo>
                    <a:pt x="3235" y="8699"/>
                  </a:lnTo>
                  <a:lnTo>
                    <a:pt x="3178" y="8891"/>
                  </a:lnTo>
                  <a:cubicBezTo>
                    <a:pt x="3139" y="9025"/>
                    <a:pt x="3178" y="9168"/>
                    <a:pt x="3283" y="9255"/>
                  </a:cubicBezTo>
                  <a:lnTo>
                    <a:pt x="3694" y="9609"/>
                  </a:lnTo>
                  <a:cubicBezTo>
                    <a:pt x="4096" y="9542"/>
                    <a:pt x="4489" y="9417"/>
                    <a:pt x="4862" y="9255"/>
                  </a:cubicBezTo>
                  <a:lnTo>
                    <a:pt x="5503" y="8479"/>
                  </a:lnTo>
                  <a:cubicBezTo>
                    <a:pt x="5599" y="8355"/>
                    <a:pt x="5685" y="8221"/>
                    <a:pt x="5752" y="8077"/>
                  </a:cubicBezTo>
                  <a:lnTo>
                    <a:pt x="6470" y="6422"/>
                  </a:lnTo>
                  <a:cubicBezTo>
                    <a:pt x="6546" y="6249"/>
                    <a:pt x="6422" y="6049"/>
                    <a:pt x="6231" y="6039"/>
                  </a:cubicBezTo>
                  <a:cubicBezTo>
                    <a:pt x="6020" y="6039"/>
                    <a:pt x="5829" y="5953"/>
                    <a:pt x="5695" y="5790"/>
                  </a:cubicBezTo>
                  <a:lnTo>
                    <a:pt x="4977" y="4938"/>
                  </a:lnTo>
                  <a:cubicBezTo>
                    <a:pt x="4864" y="4805"/>
                    <a:pt x="4979" y="4650"/>
                    <a:pt x="5109" y="4650"/>
                  </a:cubicBezTo>
                  <a:cubicBezTo>
                    <a:pt x="5156" y="4650"/>
                    <a:pt x="5204" y="4670"/>
                    <a:pt x="5245" y="4718"/>
                  </a:cubicBezTo>
                  <a:lnTo>
                    <a:pt x="5963" y="5570"/>
                  </a:lnTo>
                  <a:cubicBezTo>
                    <a:pt x="6020" y="5637"/>
                    <a:pt x="6116" y="5685"/>
                    <a:pt x="6211" y="5685"/>
                  </a:cubicBezTo>
                  <a:cubicBezTo>
                    <a:pt x="6317" y="5685"/>
                    <a:pt x="6422" y="5618"/>
                    <a:pt x="6470" y="5522"/>
                  </a:cubicBezTo>
                  <a:lnTo>
                    <a:pt x="6881" y="4709"/>
                  </a:lnTo>
                  <a:cubicBezTo>
                    <a:pt x="6920" y="4632"/>
                    <a:pt x="6900" y="4536"/>
                    <a:pt x="6833" y="4489"/>
                  </a:cubicBezTo>
                  <a:lnTo>
                    <a:pt x="6709" y="4412"/>
                  </a:lnTo>
                  <a:cubicBezTo>
                    <a:pt x="6671" y="4374"/>
                    <a:pt x="6652" y="4316"/>
                    <a:pt x="6680" y="4268"/>
                  </a:cubicBezTo>
                  <a:lnTo>
                    <a:pt x="6747" y="4182"/>
                  </a:lnTo>
                  <a:cubicBezTo>
                    <a:pt x="6808" y="4078"/>
                    <a:pt x="6918" y="4024"/>
                    <a:pt x="7031" y="4024"/>
                  </a:cubicBezTo>
                  <a:cubicBezTo>
                    <a:pt x="7114" y="4024"/>
                    <a:pt x="7199" y="4054"/>
                    <a:pt x="7264" y="4115"/>
                  </a:cubicBezTo>
                  <a:lnTo>
                    <a:pt x="7714" y="4565"/>
                  </a:lnTo>
                  <a:cubicBezTo>
                    <a:pt x="7695" y="4364"/>
                    <a:pt x="7676" y="4163"/>
                    <a:pt x="7637" y="3972"/>
                  </a:cubicBezTo>
                  <a:cubicBezTo>
                    <a:pt x="7274" y="1905"/>
                    <a:pt x="5628" y="306"/>
                    <a:pt x="3551"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66"/>
            <p:cNvSpPr/>
            <p:nvPr/>
          </p:nvSpPr>
          <p:spPr>
            <a:xfrm>
              <a:off x="2339468" y="2073189"/>
              <a:ext cx="16360" cy="26181"/>
            </a:xfrm>
            <a:custGeom>
              <a:avLst/>
              <a:gdLst/>
              <a:ahLst/>
              <a:cxnLst/>
              <a:rect l="l" t="t" r="r" b="b"/>
              <a:pathLst>
                <a:path w="623" h="997" extrusionOk="0">
                  <a:moveTo>
                    <a:pt x="441" y="1"/>
                  </a:moveTo>
                  <a:cubicBezTo>
                    <a:pt x="345" y="1"/>
                    <a:pt x="269" y="77"/>
                    <a:pt x="269" y="173"/>
                  </a:cubicBezTo>
                  <a:lnTo>
                    <a:pt x="269" y="546"/>
                  </a:lnTo>
                  <a:lnTo>
                    <a:pt x="116" y="699"/>
                  </a:lnTo>
                  <a:cubicBezTo>
                    <a:pt x="1" y="805"/>
                    <a:pt x="77" y="996"/>
                    <a:pt x="230" y="996"/>
                  </a:cubicBezTo>
                  <a:cubicBezTo>
                    <a:pt x="278" y="996"/>
                    <a:pt x="326" y="977"/>
                    <a:pt x="355" y="948"/>
                  </a:cubicBezTo>
                  <a:lnTo>
                    <a:pt x="565" y="747"/>
                  </a:lnTo>
                  <a:cubicBezTo>
                    <a:pt x="604" y="719"/>
                    <a:pt x="623" y="671"/>
                    <a:pt x="623" y="623"/>
                  </a:cubicBezTo>
                  <a:lnTo>
                    <a:pt x="613" y="173"/>
                  </a:lnTo>
                  <a:cubicBezTo>
                    <a:pt x="613" y="77"/>
                    <a:pt x="537" y="1"/>
                    <a:pt x="441"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66"/>
            <p:cNvSpPr/>
            <p:nvPr/>
          </p:nvSpPr>
          <p:spPr>
            <a:xfrm>
              <a:off x="2309322" y="2158901"/>
              <a:ext cx="146531" cy="119641"/>
            </a:xfrm>
            <a:custGeom>
              <a:avLst/>
              <a:gdLst/>
              <a:ahLst/>
              <a:cxnLst/>
              <a:rect l="l" t="t" r="r" b="b"/>
              <a:pathLst>
                <a:path w="5580" h="4556" extrusionOk="0">
                  <a:moveTo>
                    <a:pt x="670" y="0"/>
                  </a:moveTo>
                  <a:lnTo>
                    <a:pt x="77" y="670"/>
                  </a:lnTo>
                  <a:cubicBezTo>
                    <a:pt x="29" y="737"/>
                    <a:pt x="0" y="814"/>
                    <a:pt x="0" y="890"/>
                  </a:cubicBezTo>
                  <a:lnTo>
                    <a:pt x="0" y="1627"/>
                  </a:lnTo>
                  <a:cubicBezTo>
                    <a:pt x="0" y="1761"/>
                    <a:pt x="58" y="1895"/>
                    <a:pt x="153" y="1991"/>
                  </a:cubicBezTo>
                  <a:lnTo>
                    <a:pt x="680" y="2498"/>
                  </a:lnTo>
                  <a:cubicBezTo>
                    <a:pt x="766" y="2575"/>
                    <a:pt x="871" y="2622"/>
                    <a:pt x="986" y="2642"/>
                  </a:cubicBezTo>
                  <a:lnTo>
                    <a:pt x="2565" y="2785"/>
                  </a:lnTo>
                  <a:cubicBezTo>
                    <a:pt x="2670" y="2785"/>
                    <a:pt x="2737" y="2881"/>
                    <a:pt x="2728" y="2977"/>
                  </a:cubicBezTo>
                  <a:lnTo>
                    <a:pt x="2718" y="3053"/>
                  </a:lnTo>
                  <a:cubicBezTo>
                    <a:pt x="2699" y="3168"/>
                    <a:pt x="2757" y="3292"/>
                    <a:pt x="2852" y="3359"/>
                  </a:cubicBezTo>
                  <a:lnTo>
                    <a:pt x="3235" y="3646"/>
                  </a:lnTo>
                  <a:lnTo>
                    <a:pt x="3178" y="3838"/>
                  </a:lnTo>
                  <a:cubicBezTo>
                    <a:pt x="3139" y="3972"/>
                    <a:pt x="3178" y="4115"/>
                    <a:pt x="3283" y="4202"/>
                  </a:cubicBezTo>
                  <a:lnTo>
                    <a:pt x="3694" y="4556"/>
                  </a:lnTo>
                  <a:lnTo>
                    <a:pt x="3704" y="4556"/>
                  </a:lnTo>
                  <a:cubicBezTo>
                    <a:pt x="3991" y="4508"/>
                    <a:pt x="4278" y="4422"/>
                    <a:pt x="4556" y="4316"/>
                  </a:cubicBezTo>
                  <a:lnTo>
                    <a:pt x="4623" y="4297"/>
                  </a:lnTo>
                  <a:cubicBezTo>
                    <a:pt x="4690" y="4269"/>
                    <a:pt x="4747" y="4249"/>
                    <a:pt x="4805" y="4221"/>
                  </a:cubicBezTo>
                  <a:lnTo>
                    <a:pt x="4862" y="4192"/>
                  </a:lnTo>
                  <a:lnTo>
                    <a:pt x="5503" y="3426"/>
                  </a:lnTo>
                  <a:cubicBezTo>
                    <a:pt x="5532" y="3388"/>
                    <a:pt x="5561" y="3350"/>
                    <a:pt x="5580" y="3312"/>
                  </a:cubicBezTo>
                  <a:lnTo>
                    <a:pt x="5274" y="3312"/>
                  </a:lnTo>
                  <a:cubicBezTo>
                    <a:pt x="3187" y="3312"/>
                    <a:pt x="1331" y="1981"/>
                    <a:pt x="670"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66"/>
            <p:cNvSpPr/>
            <p:nvPr/>
          </p:nvSpPr>
          <p:spPr>
            <a:xfrm>
              <a:off x="2236765" y="2073740"/>
              <a:ext cx="345765" cy="256403"/>
            </a:xfrm>
            <a:custGeom>
              <a:avLst/>
              <a:gdLst/>
              <a:ahLst/>
              <a:cxnLst/>
              <a:rect l="l" t="t" r="r" b="b"/>
              <a:pathLst>
                <a:path w="13167" h="9764" extrusionOk="0">
                  <a:moveTo>
                    <a:pt x="11542" y="0"/>
                  </a:moveTo>
                  <a:cubicBezTo>
                    <a:pt x="11407" y="0"/>
                    <a:pt x="11274" y="126"/>
                    <a:pt x="11338" y="286"/>
                  </a:cubicBezTo>
                  <a:cubicBezTo>
                    <a:pt x="12697" y="3148"/>
                    <a:pt x="11740" y="6574"/>
                    <a:pt x="9089" y="8306"/>
                  </a:cubicBezTo>
                  <a:cubicBezTo>
                    <a:pt x="8022" y="9007"/>
                    <a:pt x="6813" y="9347"/>
                    <a:pt x="5613" y="9347"/>
                  </a:cubicBezTo>
                  <a:cubicBezTo>
                    <a:pt x="3834" y="9347"/>
                    <a:pt x="2076" y="8600"/>
                    <a:pt x="830" y="7177"/>
                  </a:cubicBezTo>
                  <a:lnTo>
                    <a:pt x="830" y="7177"/>
                  </a:lnTo>
                  <a:lnTo>
                    <a:pt x="1567" y="7416"/>
                  </a:lnTo>
                  <a:cubicBezTo>
                    <a:pt x="1599" y="7429"/>
                    <a:pt x="1629" y="7435"/>
                    <a:pt x="1656" y="7435"/>
                  </a:cubicBezTo>
                  <a:cubicBezTo>
                    <a:pt x="1872" y="7435"/>
                    <a:pt x="1955" y="7082"/>
                    <a:pt x="1701" y="7014"/>
                  </a:cubicBezTo>
                  <a:lnTo>
                    <a:pt x="294" y="6545"/>
                  </a:lnTo>
                  <a:cubicBezTo>
                    <a:pt x="272" y="6538"/>
                    <a:pt x="249" y="6535"/>
                    <a:pt x="228" y="6535"/>
                  </a:cubicBezTo>
                  <a:cubicBezTo>
                    <a:pt x="102" y="6535"/>
                    <a:pt x="0" y="6645"/>
                    <a:pt x="17" y="6784"/>
                  </a:cubicBezTo>
                  <a:lnTo>
                    <a:pt x="256" y="8421"/>
                  </a:lnTo>
                  <a:cubicBezTo>
                    <a:pt x="275" y="8526"/>
                    <a:pt x="361" y="8603"/>
                    <a:pt x="466" y="8603"/>
                  </a:cubicBezTo>
                  <a:lnTo>
                    <a:pt x="495" y="8603"/>
                  </a:lnTo>
                  <a:cubicBezTo>
                    <a:pt x="610" y="8583"/>
                    <a:pt x="696" y="8478"/>
                    <a:pt x="677" y="8363"/>
                  </a:cubicBezTo>
                  <a:lnTo>
                    <a:pt x="553" y="7492"/>
                  </a:lnTo>
                  <a:lnTo>
                    <a:pt x="553" y="7492"/>
                  </a:lnTo>
                  <a:cubicBezTo>
                    <a:pt x="1880" y="8985"/>
                    <a:pt x="3736" y="9764"/>
                    <a:pt x="5614" y="9764"/>
                  </a:cubicBezTo>
                  <a:cubicBezTo>
                    <a:pt x="6903" y="9764"/>
                    <a:pt x="8202" y="9397"/>
                    <a:pt x="9348" y="8641"/>
                  </a:cubicBezTo>
                  <a:cubicBezTo>
                    <a:pt x="12152" y="6794"/>
                    <a:pt x="13166" y="3157"/>
                    <a:pt x="11731" y="114"/>
                  </a:cubicBezTo>
                  <a:lnTo>
                    <a:pt x="11721" y="104"/>
                  </a:lnTo>
                  <a:cubicBezTo>
                    <a:pt x="11677" y="31"/>
                    <a:pt x="11609" y="0"/>
                    <a:pt x="115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66"/>
            <p:cNvSpPr/>
            <p:nvPr/>
          </p:nvSpPr>
          <p:spPr>
            <a:xfrm>
              <a:off x="2186425" y="1976158"/>
              <a:ext cx="344820" cy="255510"/>
            </a:xfrm>
            <a:custGeom>
              <a:avLst/>
              <a:gdLst/>
              <a:ahLst/>
              <a:cxnLst/>
              <a:rect l="l" t="t" r="r" b="b"/>
              <a:pathLst>
                <a:path w="13131" h="9730" extrusionOk="0">
                  <a:moveTo>
                    <a:pt x="7544" y="0"/>
                  </a:moveTo>
                  <a:cubicBezTo>
                    <a:pt x="6257" y="0"/>
                    <a:pt x="4960" y="367"/>
                    <a:pt x="3819" y="1121"/>
                  </a:cubicBezTo>
                  <a:cubicBezTo>
                    <a:pt x="1024" y="2968"/>
                    <a:pt x="0" y="6586"/>
                    <a:pt x="1417" y="9620"/>
                  </a:cubicBezTo>
                  <a:cubicBezTo>
                    <a:pt x="1459" y="9697"/>
                    <a:pt x="1526" y="9730"/>
                    <a:pt x="1593" y="9730"/>
                  </a:cubicBezTo>
                  <a:cubicBezTo>
                    <a:pt x="1725" y="9730"/>
                    <a:pt x="1857" y="9603"/>
                    <a:pt x="1800" y="9438"/>
                  </a:cubicBezTo>
                  <a:cubicBezTo>
                    <a:pt x="1388" y="8586"/>
                    <a:pt x="1178" y="7658"/>
                    <a:pt x="1187" y="6720"/>
                  </a:cubicBezTo>
                  <a:cubicBezTo>
                    <a:pt x="1187" y="4079"/>
                    <a:pt x="2824" y="1715"/>
                    <a:pt x="5302" y="786"/>
                  </a:cubicBezTo>
                  <a:cubicBezTo>
                    <a:pt x="6026" y="514"/>
                    <a:pt x="6777" y="383"/>
                    <a:pt x="7521" y="383"/>
                  </a:cubicBezTo>
                  <a:cubicBezTo>
                    <a:pt x="9317" y="383"/>
                    <a:pt x="11073" y="1149"/>
                    <a:pt x="12298" y="2557"/>
                  </a:cubicBezTo>
                  <a:lnTo>
                    <a:pt x="11571" y="2318"/>
                  </a:lnTo>
                  <a:cubicBezTo>
                    <a:pt x="11549" y="2312"/>
                    <a:pt x="11529" y="2309"/>
                    <a:pt x="11509" y="2309"/>
                  </a:cubicBezTo>
                  <a:cubicBezTo>
                    <a:pt x="11294" y="2309"/>
                    <a:pt x="11209" y="2623"/>
                    <a:pt x="11437" y="2720"/>
                  </a:cubicBezTo>
                  <a:lnTo>
                    <a:pt x="12844" y="3179"/>
                  </a:lnTo>
                  <a:cubicBezTo>
                    <a:pt x="12863" y="3189"/>
                    <a:pt x="12882" y="3198"/>
                    <a:pt x="12911" y="3198"/>
                  </a:cubicBezTo>
                  <a:cubicBezTo>
                    <a:pt x="13035" y="3189"/>
                    <a:pt x="13131" y="3083"/>
                    <a:pt x="13121" y="2959"/>
                  </a:cubicBezTo>
                  <a:lnTo>
                    <a:pt x="12882" y="1313"/>
                  </a:lnTo>
                  <a:cubicBezTo>
                    <a:pt x="12869" y="1181"/>
                    <a:pt x="12773" y="1121"/>
                    <a:pt x="12676" y="1121"/>
                  </a:cubicBezTo>
                  <a:cubicBezTo>
                    <a:pt x="12554" y="1121"/>
                    <a:pt x="12429" y="1215"/>
                    <a:pt x="12461" y="1380"/>
                  </a:cubicBezTo>
                  <a:lnTo>
                    <a:pt x="12576" y="2241"/>
                  </a:lnTo>
                  <a:cubicBezTo>
                    <a:pt x="11251" y="769"/>
                    <a:pt x="9407" y="0"/>
                    <a:pt x="7544"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3" name="Google Shape;10623;p66"/>
          <p:cNvGrpSpPr/>
          <p:nvPr/>
        </p:nvGrpSpPr>
        <p:grpSpPr>
          <a:xfrm>
            <a:off x="2659157" y="2017412"/>
            <a:ext cx="319190" cy="271240"/>
            <a:chOff x="2659157" y="2017412"/>
            <a:chExt cx="319190" cy="271240"/>
          </a:xfrm>
        </p:grpSpPr>
        <p:sp>
          <p:nvSpPr>
            <p:cNvPr id="10624" name="Google Shape;10624;p66"/>
            <p:cNvSpPr/>
            <p:nvPr/>
          </p:nvSpPr>
          <p:spPr>
            <a:xfrm>
              <a:off x="2808183" y="2086765"/>
              <a:ext cx="164125" cy="149314"/>
            </a:xfrm>
            <a:custGeom>
              <a:avLst/>
              <a:gdLst/>
              <a:ahLst/>
              <a:cxnLst/>
              <a:rect l="l" t="t" r="r" b="b"/>
              <a:pathLst>
                <a:path w="6250" h="5686" extrusionOk="0">
                  <a:moveTo>
                    <a:pt x="3934" y="1"/>
                  </a:moveTo>
                  <a:lnTo>
                    <a:pt x="2728" y="919"/>
                  </a:lnTo>
                  <a:lnTo>
                    <a:pt x="1733" y="584"/>
                  </a:lnTo>
                  <a:lnTo>
                    <a:pt x="0" y="1991"/>
                  </a:lnTo>
                  <a:lnTo>
                    <a:pt x="2670" y="5685"/>
                  </a:lnTo>
                  <a:lnTo>
                    <a:pt x="6250" y="3140"/>
                  </a:lnTo>
                  <a:lnTo>
                    <a:pt x="3934"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66"/>
            <p:cNvSpPr/>
            <p:nvPr/>
          </p:nvSpPr>
          <p:spPr>
            <a:xfrm>
              <a:off x="2881816" y="2017412"/>
              <a:ext cx="96532" cy="177334"/>
            </a:xfrm>
            <a:custGeom>
              <a:avLst/>
              <a:gdLst/>
              <a:ahLst/>
              <a:cxnLst/>
              <a:rect l="l" t="t" r="r" b="b"/>
              <a:pathLst>
                <a:path w="3676" h="6753" extrusionOk="0">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66"/>
            <p:cNvSpPr/>
            <p:nvPr/>
          </p:nvSpPr>
          <p:spPr>
            <a:xfrm>
              <a:off x="2947650" y="2150603"/>
              <a:ext cx="30698" cy="44196"/>
            </a:xfrm>
            <a:custGeom>
              <a:avLst/>
              <a:gdLst/>
              <a:ahLst/>
              <a:cxnLst/>
              <a:rect l="l" t="t" r="r" b="b"/>
              <a:pathLst>
                <a:path w="1169" h="1683" extrusionOk="0">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66"/>
            <p:cNvSpPr/>
            <p:nvPr/>
          </p:nvSpPr>
          <p:spPr>
            <a:xfrm>
              <a:off x="2818976" y="2136029"/>
              <a:ext cx="124682" cy="83034"/>
            </a:xfrm>
            <a:custGeom>
              <a:avLst/>
              <a:gdLst/>
              <a:ahLst/>
              <a:cxnLst/>
              <a:rect l="l" t="t" r="r" b="b"/>
              <a:pathLst>
                <a:path w="4748" h="3162" extrusionOk="0">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66"/>
            <p:cNvSpPr/>
            <p:nvPr/>
          </p:nvSpPr>
          <p:spPr>
            <a:xfrm>
              <a:off x="2867741" y="2177730"/>
              <a:ext cx="73160" cy="41360"/>
            </a:xfrm>
            <a:custGeom>
              <a:avLst/>
              <a:gdLst/>
              <a:ahLst/>
              <a:cxnLst/>
              <a:rect l="l" t="t" r="r" b="b"/>
              <a:pathLst>
                <a:path w="2786" h="1575" extrusionOk="0">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66"/>
            <p:cNvSpPr/>
            <p:nvPr/>
          </p:nvSpPr>
          <p:spPr>
            <a:xfrm>
              <a:off x="2795867" y="2157641"/>
              <a:ext cx="124919" cy="82798"/>
            </a:xfrm>
            <a:custGeom>
              <a:avLst/>
              <a:gdLst/>
              <a:ahLst/>
              <a:cxnLst/>
              <a:rect l="l" t="t" r="r" b="b"/>
              <a:pathLst>
                <a:path w="4757" h="3153" extrusionOk="0">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66"/>
            <p:cNvSpPr/>
            <p:nvPr/>
          </p:nvSpPr>
          <p:spPr>
            <a:xfrm>
              <a:off x="2852667" y="2204620"/>
              <a:ext cx="65099" cy="35845"/>
            </a:xfrm>
            <a:custGeom>
              <a:avLst/>
              <a:gdLst/>
              <a:ahLst/>
              <a:cxnLst/>
              <a:rect l="l" t="t" r="r" b="b"/>
              <a:pathLst>
                <a:path w="2479" h="1365" extrusionOk="0">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66"/>
            <p:cNvSpPr/>
            <p:nvPr/>
          </p:nvSpPr>
          <p:spPr>
            <a:xfrm>
              <a:off x="2772732" y="2178990"/>
              <a:ext cx="124945" cy="83060"/>
            </a:xfrm>
            <a:custGeom>
              <a:avLst/>
              <a:gdLst/>
              <a:ahLst/>
              <a:cxnLst/>
              <a:rect l="l" t="t" r="r" b="b"/>
              <a:pathLst>
                <a:path w="4758" h="3163" extrusionOk="0">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66"/>
            <p:cNvSpPr/>
            <p:nvPr/>
          </p:nvSpPr>
          <p:spPr>
            <a:xfrm>
              <a:off x="2837594" y="2231011"/>
              <a:ext cx="56800" cy="31013"/>
            </a:xfrm>
            <a:custGeom>
              <a:avLst/>
              <a:gdLst/>
              <a:ahLst/>
              <a:cxnLst/>
              <a:rect l="l" t="t" r="r" b="b"/>
              <a:pathLst>
                <a:path w="2163" h="1181" extrusionOk="0">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66"/>
            <p:cNvSpPr/>
            <p:nvPr/>
          </p:nvSpPr>
          <p:spPr>
            <a:xfrm>
              <a:off x="2749623" y="2200602"/>
              <a:ext cx="124919" cy="82955"/>
            </a:xfrm>
            <a:custGeom>
              <a:avLst/>
              <a:gdLst/>
              <a:ahLst/>
              <a:cxnLst/>
              <a:rect l="l" t="t" r="r" b="b"/>
              <a:pathLst>
                <a:path w="4757" h="3159" extrusionOk="0">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66"/>
            <p:cNvSpPr/>
            <p:nvPr/>
          </p:nvSpPr>
          <p:spPr>
            <a:xfrm>
              <a:off x="2822495" y="2255906"/>
              <a:ext cx="49054" cy="27494"/>
            </a:xfrm>
            <a:custGeom>
              <a:avLst/>
              <a:gdLst/>
              <a:ahLst/>
              <a:cxnLst/>
              <a:rect l="l" t="t" r="r" b="b"/>
              <a:pathLst>
                <a:path w="1868" h="1047" extrusionOk="0">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66"/>
            <p:cNvSpPr/>
            <p:nvPr/>
          </p:nvSpPr>
          <p:spPr>
            <a:xfrm>
              <a:off x="2673968" y="2097059"/>
              <a:ext cx="159109" cy="144036"/>
            </a:xfrm>
            <a:custGeom>
              <a:avLst/>
              <a:gdLst/>
              <a:ahLst/>
              <a:cxnLst/>
              <a:rect l="l" t="t" r="r" b="b"/>
              <a:pathLst>
                <a:path w="6059" h="5485" extrusionOk="0">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66"/>
            <p:cNvSpPr/>
            <p:nvPr/>
          </p:nvSpPr>
          <p:spPr>
            <a:xfrm>
              <a:off x="2659157" y="2039261"/>
              <a:ext cx="98528" cy="170191"/>
            </a:xfrm>
            <a:custGeom>
              <a:avLst/>
              <a:gdLst/>
              <a:ahLst/>
              <a:cxnLst/>
              <a:rect l="l" t="t" r="r" b="b"/>
              <a:pathLst>
                <a:path w="3752" h="6481" extrusionOk="0">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66"/>
            <p:cNvSpPr/>
            <p:nvPr/>
          </p:nvSpPr>
          <p:spPr>
            <a:xfrm>
              <a:off x="2659157" y="2039261"/>
              <a:ext cx="75918" cy="159109"/>
            </a:xfrm>
            <a:custGeom>
              <a:avLst/>
              <a:gdLst/>
              <a:ahLst/>
              <a:cxnLst/>
              <a:rect l="l" t="t" r="r" b="b"/>
              <a:pathLst>
                <a:path w="2891" h="6059" extrusionOk="0">
                  <a:moveTo>
                    <a:pt x="0" y="1"/>
                  </a:moveTo>
                  <a:lnTo>
                    <a:pt x="0" y="5810"/>
                  </a:lnTo>
                  <a:lnTo>
                    <a:pt x="431" y="6059"/>
                  </a:lnTo>
                  <a:lnTo>
                    <a:pt x="2890" y="1676"/>
                  </a:lnTo>
                  <a:lnTo>
                    <a:pt x="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66"/>
            <p:cNvSpPr/>
            <p:nvPr/>
          </p:nvSpPr>
          <p:spPr>
            <a:xfrm>
              <a:off x="2659157" y="2159138"/>
              <a:ext cx="47268" cy="50314"/>
            </a:xfrm>
            <a:custGeom>
              <a:avLst/>
              <a:gdLst/>
              <a:ahLst/>
              <a:cxnLst/>
              <a:rect l="l" t="t" r="r" b="b"/>
              <a:pathLst>
                <a:path w="1800" h="1916" extrusionOk="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66"/>
            <p:cNvSpPr/>
            <p:nvPr/>
          </p:nvSpPr>
          <p:spPr>
            <a:xfrm>
              <a:off x="2659157" y="2159138"/>
              <a:ext cx="24894" cy="39232"/>
            </a:xfrm>
            <a:custGeom>
              <a:avLst/>
              <a:gdLst/>
              <a:ahLst/>
              <a:cxnLst/>
              <a:rect l="l" t="t" r="r" b="b"/>
              <a:pathLst>
                <a:path w="948" h="1494" extrusionOk="0">
                  <a:moveTo>
                    <a:pt x="0" y="1"/>
                  </a:moveTo>
                  <a:lnTo>
                    <a:pt x="0" y="1245"/>
                  </a:lnTo>
                  <a:lnTo>
                    <a:pt x="431" y="1494"/>
                  </a:lnTo>
                  <a:lnTo>
                    <a:pt x="948" y="575"/>
                  </a:lnTo>
                  <a:lnTo>
                    <a:pt x="0"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66"/>
            <p:cNvSpPr/>
            <p:nvPr/>
          </p:nvSpPr>
          <p:spPr>
            <a:xfrm>
              <a:off x="2706898" y="2179463"/>
              <a:ext cx="67121" cy="53859"/>
            </a:xfrm>
            <a:custGeom>
              <a:avLst/>
              <a:gdLst/>
              <a:ahLst/>
              <a:cxnLst/>
              <a:rect l="l" t="t" r="r" b="b"/>
              <a:pathLst>
                <a:path w="2556" h="2051" extrusionOk="0">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66"/>
            <p:cNvSpPr/>
            <p:nvPr/>
          </p:nvSpPr>
          <p:spPr>
            <a:xfrm>
              <a:off x="2710154" y="2180513"/>
              <a:ext cx="63864" cy="52914"/>
            </a:xfrm>
            <a:custGeom>
              <a:avLst/>
              <a:gdLst/>
              <a:ahLst/>
              <a:cxnLst/>
              <a:rect l="l" t="t" r="r" b="b"/>
              <a:pathLst>
                <a:path w="2432" h="2015" extrusionOk="0">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66"/>
            <p:cNvSpPr/>
            <p:nvPr/>
          </p:nvSpPr>
          <p:spPr>
            <a:xfrm>
              <a:off x="2732528" y="2203254"/>
              <a:ext cx="59847" cy="48528"/>
            </a:xfrm>
            <a:custGeom>
              <a:avLst/>
              <a:gdLst/>
              <a:ahLst/>
              <a:cxnLst/>
              <a:rect l="l" t="t" r="r" b="b"/>
              <a:pathLst>
                <a:path w="2279" h="1848" extrusionOk="0">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66"/>
            <p:cNvSpPr/>
            <p:nvPr/>
          </p:nvSpPr>
          <p:spPr>
            <a:xfrm>
              <a:off x="2735810" y="2204384"/>
              <a:ext cx="56564" cy="47399"/>
            </a:xfrm>
            <a:custGeom>
              <a:avLst/>
              <a:gdLst/>
              <a:ahLst/>
              <a:cxnLst/>
              <a:rect l="l" t="t" r="r" b="b"/>
              <a:pathLst>
                <a:path w="2154" h="1805" extrusionOk="0">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66"/>
            <p:cNvSpPr/>
            <p:nvPr/>
          </p:nvSpPr>
          <p:spPr>
            <a:xfrm>
              <a:off x="2758158" y="2226967"/>
              <a:ext cx="52310" cy="43303"/>
            </a:xfrm>
            <a:custGeom>
              <a:avLst/>
              <a:gdLst/>
              <a:ahLst/>
              <a:cxnLst/>
              <a:rect l="l" t="t" r="r" b="b"/>
              <a:pathLst>
                <a:path w="1992" h="1649" extrusionOk="0">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66"/>
            <p:cNvSpPr/>
            <p:nvPr/>
          </p:nvSpPr>
          <p:spPr>
            <a:xfrm>
              <a:off x="2761178" y="2228018"/>
              <a:ext cx="49290" cy="42252"/>
            </a:xfrm>
            <a:custGeom>
              <a:avLst/>
              <a:gdLst/>
              <a:ahLst/>
              <a:cxnLst/>
              <a:rect l="l" t="t" r="r" b="b"/>
              <a:pathLst>
                <a:path w="1877" h="1609" extrusionOk="0">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66"/>
            <p:cNvSpPr/>
            <p:nvPr/>
          </p:nvSpPr>
          <p:spPr>
            <a:xfrm>
              <a:off x="2783814" y="2250706"/>
              <a:ext cx="45010" cy="37919"/>
            </a:xfrm>
            <a:custGeom>
              <a:avLst/>
              <a:gdLst/>
              <a:ahLst/>
              <a:cxnLst/>
              <a:rect l="l" t="t" r="r" b="b"/>
              <a:pathLst>
                <a:path w="1714" h="1444" extrusionOk="0">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66"/>
            <p:cNvSpPr/>
            <p:nvPr/>
          </p:nvSpPr>
          <p:spPr>
            <a:xfrm>
              <a:off x="2786807" y="2251888"/>
              <a:ext cx="42016" cy="36764"/>
            </a:xfrm>
            <a:custGeom>
              <a:avLst/>
              <a:gdLst/>
              <a:ahLst/>
              <a:cxnLst/>
              <a:rect l="l" t="t" r="r" b="b"/>
              <a:pathLst>
                <a:path w="1600" h="1400" extrusionOk="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66"/>
            <p:cNvSpPr/>
            <p:nvPr/>
          </p:nvSpPr>
          <p:spPr>
            <a:xfrm>
              <a:off x="2788829" y="2102101"/>
              <a:ext cx="64862" cy="99788"/>
            </a:xfrm>
            <a:custGeom>
              <a:avLst/>
              <a:gdLst/>
              <a:ahLst/>
              <a:cxnLst/>
              <a:rect l="l" t="t" r="r" b="b"/>
              <a:pathLst>
                <a:path w="2470" h="3800" extrusionOk="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66"/>
            <p:cNvSpPr/>
            <p:nvPr/>
          </p:nvSpPr>
          <p:spPr>
            <a:xfrm>
              <a:off x="2788829" y="2102101"/>
              <a:ext cx="27415" cy="99788"/>
            </a:xfrm>
            <a:custGeom>
              <a:avLst/>
              <a:gdLst/>
              <a:ahLst/>
              <a:cxnLst/>
              <a:rect l="l" t="t" r="r" b="b"/>
              <a:pathLst>
                <a:path w="1044" h="3800" extrusionOk="0">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0" name="Google Shape;10650;p66"/>
          <p:cNvGrpSpPr/>
          <p:nvPr/>
        </p:nvGrpSpPr>
        <p:grpSpPr>
          <a:xfrm>
            <a:off x="3111775" y="1993516"/>
            <a:ext cx="318928" cy="319217"/>
            <a:chOff x="3111775" y="1993516"/>
            <a:chExt cx="318928" cy="319217"/>
          </a:xfrm>
        </p:grpSpPr>
        <p:sp>
          <p:nvSpPr>
            <p:cNvPr id="10651" name="Google Shape;10651;p66"/>
            <p:cNvSpPr/>
            <p:nvPr/>
          </p:nvSpPr>
          <p:spPr>
            <a:xfrm>
              <a:off x="3204263" y="2013894"/>
              <a:ext cx="154067" cy="140964"/>
            </a:xfrm>
            <a:custGeom>
              <a:avLst/>
              <a:gdLst/>
              <a:ahLst/>
              <a:cxnLst/>
              <a:rect l="l" t="t" r="r" b="b"/>
              <a:pathLst>
                <a:path w="5867" h="5368" extrusionOk="0">
                  <a:moveTo>
                    <a:pt x="584" y="0"/>
                  </a:moveTo>
                  <a:cubicBezTo>
                    <a:pt x="268" y="0"/>
                    <a:pt x="0" y="268"/>
                    <a:pt x="0" y="594"/>
                  </a:cubicBezTo>
                  <a:lnTo>
                    <a:pt x="0" y="3713"/>
                  </a:lnTo>
                  <a:cubicBezTo>
                    <a:pt x="0" y="4039"/>
                    <a:pt x="268" y="4307"/>
                    <a:pt x="584" y="4307"/>
                  </a:cubicBezTo>
                  <a:lnTo>
                    <a:pt x="2153" y="4307"/>
                  </a:lnTo>
                  <a:lnTo>
                    <a:pt x="3723" y="5350"/>
                  </a:lnTo>
                  <a:cubicBezTo>
                    <a:pt x="3740" y="5362"/>
                    <a:pt x="3758" y="5367"/>
                    <a:pt x="3777" y="5367"/>
                  </a:cubicBezTo>
                  <a:cubicBezTo>
                    <a:pt x="3831" y="5367"/>
                    <a:pt x="3883" y="5319"/>
                    <a:pt x="3876" y="5254"/>
                  </a:cubicBezTo>
                  <a:lnTo>
                    <a:pt x="3713" y="4307"/>
                  </a:lnTo>
                  <a:lnTo>
                    <a:pt x="5283" y="4307"/>
                  </a:lnTo>
                  <a:cubicBezTo>
                    <a:pt x="5599" y="4307"/>
                    <a:pt x="5867" y="4039"/>
                    <a:pt x="5867" y="3713"/>
                  </a:cubicBezTo>
                  <a:lnTo>
                    <a:pt x="5867" y="594"/>
                  </a:lnTo>
                  <a:cubicBezTo>
                    <a:pt x="5867" y="268"/>
                    <a:pt x="5608" y="0"/>
                    <a:pt x="5283"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66"/>
            <p:cNvSpPr/>
            <p:nvPr/>
          </p:nvSpPr>
          <p:spPr>
            <a:xfrm>
              <a:off x="3204263" y="2013894"/>
              <a:ext cx="143773" cy="102808"/>
            </a:xfrm>
            <a:custGeom>
              <a:avLst/>
              <a:gdLst/>
              <a:ahLst/>
              <a:cxnLst/>
              <a:rect l="l" t="t" r="r" b="b"/>
              <a:pathLst>
                <a:path w="5475" h="3915" extrusionOk="0">
                  <a:moveTo>
                    <a:pt x="584" y="0"/>
                  </a:moveTo>
                  <a:cubicBezTo>
                    <a:pt x="259" y="0"/>
                    <a:pt x="0" y="268"/>
                    <a:pt x="0" y="594"/>
                  </a:cubicBezTo>
                  <a:lnTo>
                    <a:pt x="0" y="3723"/>
                  </a:lnTo>
                  <a:cubicBezTo>
                    <a:pt x="0" y="3780"/>
                    <a:pt x="10" y="3847"/>
                    <a:pt x="38" y="3914"/>
                  </a:cubicBezTo>
                  <a:lnTo>
                    <a:pt x="4498" y="3914"/>
                  </a:lnTo>
                  <a:cubicBezTo>
                    <a:pt x="5034" y="3914"/>
                    <a:pt x="5474" y="3474"/>
                    <a:pt x="5474" y="2938"/>
                  </a:cubicBezTo>
                  <a:lnTo>
                    <a:pt x="5474" y="38"/>
                  </a:lnTo>
                  <a:cubicBezTo>
                    <a:pt x="5417" y="19"/>
                    <a:pt x="5350" y="0"/>
                    <a:pt x="5283"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66"/>
            <p:cNvSpPr/>
            <p:nvPr/>
          </p:nvSpPr>
          <p:spPr>
            <a:xfrm>
              <a:off x="3112773" y="2137788"/>
              <a:ext cx="112865" cy="113102"/>
            </a:xfrm>
            <a:custGeom>
              <a:avLst/>
              <a:gdLst/>
              <a:ahLst/>
              <a:cxnLst/>
              <a:rect l="l" t="t" r="r" b="b"/>
              <a:pathLst>
                <a:path w="4298" h="4307" extrusionOk="0">
                  <a:moveTo>
                    <a:pt x="2144" y="0"/>
                  </a:moveTo>
                  <a:cubicBezTo>
                    <a:pt x="1206" y="0"/>
                    <a:pt x="508" y="756"/>
                    <a:pt x="441" y="1675"/>
                  </a:cubicBezTo>
                  <a:cubicBezTo>
                    <a:pt x="383" y="2345"/>
                    <a:pt x="249" y="2996"/>
                    <a:pt x="39" y="3637"/>
                  </a:cubicBezTo>
                  <a:cubicBezTo>
                    <a:pt x="1" y="3752"/>
                    <a:pt x="48" y="3886"/>
                    <a:pt x="163" y="3934"/>
                  </a:cubicBezTo>
                  <a:cubicBezTo>
                    <a:pt x="556" y="4116"/>
                    <a:pt x="986" y="4240"/>
                    <a:pt x="1417" y="4307"/>
                  </a:cubicBezTo>
                  <a:lnTo>
                    <a:pt x="2872" y="4307"/>
                  </a:lnTo>
                  <a:cubicBezTo>
                    <a:pt x="3302" y="4240"/>
                    <a:pt x="3723" y="4125"/>
                    <a:pt x="4116" y="3943"/>
                  </a:cubicBezTo>
                  <a:cubicBezTo>
                    <a:pt x="4240" y="3895"/>
                    <a:pt x="4298" y="3752"/>
                    <a:pt x="4240" y="3637"/>
                  </a:cubicBezTo>
                  <a:cubicBezTo>
                    <a:pt x="4039" y="2996"/>
                    <a:pt x="3905" y="2345"/>
                    <a:pt x="3848" y="1675"/>
                  </a:cubicBezTo>
                  <a:cubicBezTo>
                    <a:pt x="3781" y="756"/>
                    <a:pt x="3082" y="0"/>
                    <a:pt x="214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66"/>
            <p:cNvSpPr/>
            <p:nvPr/>
          </p:nvSpPr>
          <p:spPr>
            <a:xfrm>
              <a:off x="3143182" y="2138025"/>
              <a:ext cx="82220" cy="112865"/>
            </a:xfrm>
            <a:custGeom>
              <a:avLst/>
              <a:gdLst/>
              <a:ahLst/>
              <a:cxnLst/>
              <a:rect l="l" t="t" r="r" b="b"/>
              <a:pathLst>
                <a:path w="3131" h="4298" extrusionOk="0">
                  <a:moveTo>
                    <a:pt x="977" y="1"/>
                  </a:moveTo>
                  <a:cubicBezTo>
                    <a:pt x="259" y="1"/>
                    <a:pt x="1" y="987"/>
                    <a:pt x="613" y="1350"/>
                  </a:cubicBezTo>
                  <a:cubicBezTo>
                    <a:pt x="632" y="1360"/>
                    <a:pt x="651" y="1379"/>
                    <a:pt x="680" y="1389"/>
                  </a:cubicBezTo>
                  <a:lnTo>
                    <a:pt x="1226" y="4298"/>
                  </a:lnTo>
                  <a:lnTo>
                    <a:pt x="1714" y="4298"/>
                  </a:lnTo>
                  <a:cubicBezTo>
                    <a:pt x="2144" y="4231"/>
                    <a:pt x="2565" y="4116"/>
                    <a:pt x="2958" y="3934"/>
                  </a:cubicBezTo>
                  <a:cubicBezTo>
                    <a:pt x="3073" y="3877"/>
                    <a:pt x="3130" y="3743"/>
                    <a:pt x="3082" y="3628"/>
                  </a:cubicBezTo>
                  <a:cubicBezTo>
                    <a:pt x="2872" y="2996"/>
                    <a:pt x="2738" y="2336"/>
                    <a:pt x="2680" y="1676"/>
                  </a:cubicBezTo>
                  <a:cubicBezTo>
                    <a:pt x="2613" y="757"/>
                    <a:pt x="1924" y="1"/>
                    <a:pt x="97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66"/>
            <p:cNvSpPr/>
            <p:nvPr/>
          </p:nvSpPr>
          <p:spPr>
            <a:xfrm>
              <a:off x="3111775" y="2223238"/>
              <a:ext cx="113102" cy="89231"/>
            </a:xfrm>
            <a:custGeom>
              <a:avLst/>
              <a:gdLst/>
              <a:ahLst/>
              <a:cxnLst/>
              <a:rect l="l" t="t" r="r" b="b"/>
              <a:pathLst>
                <a:path w="4307" h="3398" extrusionOk="0">
                  <a:moveTo>
                    <a:pt x="1436" y="0"/>
                  </a:moveTo>
                  <a:lnTo>
                    <a:pt x="1436" y="718"/>
                  </a:lnTo>
                  <a:cubicBezTo>
                    <a:pt x="1436" y="890"/>
                    <a:pt x="1331" y="1062"/>
                    <a:pt x="1168" y="1139"/>
                  </a:cubicBezTo>
                  <a:lnTo>
                    <a:pt x="402" y="1531"/>
                  </a:lnTo>
                  <a:cubicBezTo>
                    <a:pt x="153" y="1646"/>
                    <a:pt x="0" y="1895"/>
                    <a:pt x="0" y="2173"/>
                  </a:cubicBezTo>
                  <a:lnTo>
                    <a:pt x="0" y="3158"/>
                  </a:lnTo>
                  <a:cubicBezTo>
                    <a:pt x="0" y="3283"/>
                    <a:pt x="115" y="3398"/>
                    <a:pt x="240" y="3398"/>
                  </a:cubicBezTo>
                  <a:lnTo>
                    <a:pt x="4068" y="3398"/>
                  </a:lnTo>
                  <a:cubicBezTo>
                    <a:pt x="4202" y="3398"/>
                    <a:pt x="4307" y="3283"/>
                    <a:pt x="4307" y="3158"/>
                  </a:cubicBezTo>
                  <a:lnTo>
                    <a:pt x="4307" y="2173"/>
                  </a:lnTo>
                  <a:cubicBezTo>
                    <a:pt x="4307" y="1895"/>
                    <a:pt x="4154" y="1646"/>
                    <a:pt x="3905" y="1531"/>
                  </a:cubicBezTo>
                  <a:lnTo>
                    <a:pt x="3139" y="1139"/>
                  </a:lnTo>
                  <a:cubicBezTo>
                    <a:pt x="2977" y="1062"/>
                    <a:pt x="2871" y="890"/>
                    <a:pt x="2871" y="718"/>
                  </a:cubicBezTo>
                  <a:lnTo>
                    <a:pt x="2871"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66"/>
            <p:cNvSpPr/>
            <p:nvPr/>
          </p:nvSpPr>
          <p:spPr>
            <a:xfrm>
              <a:off x="3149222" y="2223238"/>
              <a:ext cx="38208" cy="25157"/>
            </a:xfrm>
            <a:custGeom>
              <a:avLst/>
              <a:gdLst/>
              <a:ahLst/>
              <a:cxnLst/>
              <a:rect l="l" t="t" r="r" b="b"/>
              <a:pathLst>
                <a:path w="1455" h="958" extrusionOk="0">
                  <a:moveTo>
                    <a:pt x="10" y="0"/>
                  </a:moveTo>
                  <a:lnTo>
                    <a:pt x="10" y="718"/>
                  </a:lnTo>
                  <a:cubicBezTo>
                    <a:pt x="10" y="747"/>
                    <a:pt x="0" y="785"/>
                    <a:pt x="0" y="814"/>
                  </a:cubicBezTo>
                  <a:cubicBezTo>
                    <a:pt x="230" y="909"/>
                    <a:pt x="479" y="957"/>
                    <a:pt x="728" y="957"/>
                  </a:cubicBezTo>
                  <a:cubicBezTo>
                    <a:pt x="976" y="957"/>
                    <a:pt x="1225" y="909"/>
                    <a:pt x="1455" y="814"/>
                  </a:cubicBezTo>
                  <a:cubicBezTo>
                    <a:pt x="1455" y="785"/>
                    <a:pt x="1445" y="747"/>
                    <a:pt x="1445" y="718"/>
                  </a:cubicBezTo>
                  <a:lnTo>
                    <a:pt x="1445"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66"/>
            <p:cNvSpPr/>
            <p:nvPr/>
          </p:nvSpPr>
          <p:spPr>
            <a:xfrm>
              <a:off x="3112011" y="2256142"/>
              <a:ext cx="113128" cy="56328"/>
            </a:xfrm>
            <a:custGeom>
              <a:avLst/>
              <a:gdLst/>
              <a:ahLst/>
              <a:cxnLst/>
              <a:rect l="l" t="t" r="r" b="b"/>
              <a:pathLst>
                <a:path w="4308" h="2145" extrusionOk="0">
                  <a:moveTo>
                    <a:pt x="939" y="1"/>
                  </a:moveTo>
                  <a:lnTo>
                    <a:pt x="393" y="278"/>
                  </a:lnTo>
                  <a:cubicBezTo>
                    <a:pt x="154" y="393"/>
                    <a:pt x="1" y="642"/>
                    <a:pt x="1" y="920"/>
                  </a:cubicBezTo>
                  <a:lnTo>
                    <a:pt x="1" y="1905"/>
                  </a:lnTo>
                  <a:cubicBezTo>
                    <a:pt x="1" y="2030"/>
                    <a:pt x="106" y="2145"/>
                    <a:pt x="240" y="2145"/>
                  </a:cubicBezTo>
                  <a:lnTo>
                    <a:pt x="4068" y="2145"/>
                  </a:lnTo>
                  <a:cubicBezTo>
                    <a:pt x="4193" y="2145"/>
                    <a:pt x="4307" y="2030"/>
                    <a:pt x="4307" y="1905"/>
                  </a:cubicBezTo>
                  <a:lnTo>
                    <a:pt x="4307" y="920"/>
                  </a:lnTo>
                  <a:cubicBezTo>
                    <a:pt x="4298" y="642"/>
                    <a:pt x="4145" y="393"/>
                    <a:pt x="3896" y="278"/>
                  </a:cubicBezTo>
                  <a:lnTo>
                    <a:pt x="3350" y="1"/>
                  </a:lnTo>
                  <a:cubicBezTo>
                    <a:pt x="3068" y="436"/>
                    <a:pt x="2609" y="654"/>
                    <a:pt x="2148" y="654"/>
                  </a:cubicBezTo>
                  <a:cubicBezTo>
                    <a:pt x="1688" y="654"/>
                    <a:pt x="1226" y="436"/>
                    <a:pt x="93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66"/>
            <p:cNvSpPr/>
            <p:nvPr/>
          </p:nvSpPr>
          <p:spPr>
            <a:xfrm>
              <a:off x="3130629" y="2174106"/>
              <a:ext cx="75419" cy="61711"/>
            </a:xfrm>
            <a:custGeom>
              <a:avLst/>
              <a:gdLst/>
              <a:ahLst/>
              <a:cxnLst/>
              <a:rect l="l" t="t" r="r" b="b"/>
              <a:pathLst>
                <a:path w="2872" h="2350" extrusionOk="0">
                  <a:moveTo>
                    <a:pt x="1112" y="1"/>
                  </a:moveTo>
                  <a:cubicBezTo>
                    <a:pt x="1021" y="1"/>
                    <a:pt x="931" y="49"/>
                    <a:pt x="890" y="139"/>
                  </a:cubicBezTo>
                  <a:cubicBezTo>
                    <a:pt x="814" y="302"/>
                    <a:pt x="699" y="445"/>
                    <a:pt x="565" y="570"/>
                  </a:cubicBezTo>
                  <a:cubicBezTo>
                    <a:pt x="440" y="684"/>
                    <a:pt x="297" y="780"/>
                    <a:pt x="144" y="857"/>
                  </a:cubicBezTo>
                  <a:cubicBezTo>
                    <a:pt x="48" y="905"/>
                    <a:pt x="0" y="1000"/>
                    <a:pt x="19" y="1106"/>
                  </a:cubicBezTo>
                  <a:cubicBezTo>
                    <a:pt x="105" y="1814"/>
                    <a:pt x="718" y="2350"/>
                    <a:pt x="1436" y="2350"/>
                  </a:cubicBezTo>
                  <a:cubicBezTo>
                    <a:pt x="2182" y="2350"/>
                    <a:pt x="2804" y="1775"/>
                    <a:pt x="2871" y="1029"/>
                  </a:cubicBezTo>
                  <a:cubicBezTo>
                    <a:pt x="2871" y="962"/>
                    <a:pt x="2842" y="885"/>
                    <a:pt x="2785" y="838"/>
                  </a:cubicBezTo>
                  <a:cubicBezTo>
                    <a:pt x="2316" y="445"/>
                    <a:pt x="1761" y="158"/>
                    <a:pt x="1158" y="5"/>
                  </a:cubicBezTo>
                  <a:cubicBezTo>
                    <a:pt x="1143" y="2"/>
                    <a:pt x="1127" y="1"/>
                    <a:pt x="1112"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66"/>
            <p:cNvSpPr/>
            <p:nvPr/>
          </p:nvSpPr>
          <p:spPr>
            <a:xfrm>
              <a:off x="3130629" y="2174106"/>
              <a:ext cx="75419" cy="61212"/>
            </a:xfrm>
            <a:custGeom>
              <a:avLst/>
              <a:gdLst/>
              <a:ahLst/>
              <a:cxnLst/>
              <a:rect l="l" t="t" r="r" b="b"/>
              <a:pathLst>
                <a:path w="2872" h="2331" extrusionOk="0">
                  <a:moveTo>
                    <a:pt x="1112" y="1"/>
                  </a:moveTo>
                  <a:cubicBezTo>
                    <a:pt x="1021" y="1"/>
                    <a:pt x="931" y="49"/>
                    <a:pt x="890" y="139"/>
                  </a:cubicBezTo>
                  <a:cubicBezTo>
                    <a:pt x="833" y="254"/>
                    <a:pt x="766" y="359"/>
                    <a:pt x="670" y="455"/>
                  </a:cubicBezTo>
                  <a:cubicBezTo>
                    <a:pt x="641" y="493"/>
                    <a:pt x="603" y="531"/>
                    <a:pt x="565" y="570"/>
                  </a:cubicBezTo>
                  <a:cubicBezTo>
                    <a:pt x="440" y="675"/>
                    <a:pt x="297" y="771"/>
                    <a:pt x="144" y="857"/>
                  </a:cubicBezTo>
                  <a:cubicBezTo>
                    <a:pt x="48" y="895"/>
                    <a:pt x="0" y="1000"/>
                    <a:pt x="10" y="1106"/>
                  </a:cubicBezTo>
                  <a:cubicBezTo>
                    <a:pt x="96" y="1728"/>
                    <a:pt x="584" y="2235"/>
                    <a:pt x="1215" y="2331"/>
                  </a:cubicBezTo>
                  <a:cubicBezTo>
                    <a:pt x="890" y="2130"/>
                    <a:pt x="699" y="1775"/>
                    <a:pt x="718" y="1393"/>
                  </a:cubicBezTo>
                  <a:lnTo>
                    <a:pt x="718" y="1048"/>
                  </a:lnTo>
                  <a:cubicBezTo>
                    <a:pt x="775" y="1010"/>
                    <a:pt x="823" y="972"/>
                    <a:pt x="881" y="924"/>
                  </a:cubicBezTo>
                  <a:cubicBezTo>
                    <a:pt x="1014" y="809"/>
                    <a:pt x="1129" y="665"/>
                    <a:pt x="1225" y="522"/>
                  </a:cubicBezTo>
                  <a:cubicBezTo>
                    <a:pt x="1684" y="665"/>
                    <a:pt x="2106" y="895"/>
                    <a:pt x="2469" y="1201"/>
                  </a:cubicBezTo>
                  <a:cubicBezTo>
                    <a:pt x="2517" y="1240"/>
                    <a:pt x="2632" y="1345"/>
                    <a:pt x="2756" y="1460"/>
                  </a:cubicBezTo>
                  <a:cubicBezTo>
                    <a:pt x="2814" y="1326"/>
                    <a:pt x="2852" y="1182"/>
                    <a:pt x="2862" y="1029"/>
                  </a:cubicBezTo>
                  <a:cubicBezTo>
                    <a:pt x="2871" y="952"/>
                    <a:pt x="2842" y="885"/>
                    <a:pt x="2785" y="838"/>
                  </a:cubicBezTo>
                  <a:cubicBezTo>
                    <a:pt x="2316" y="445"/>
                    <a:pt x="1761" y="158"/>
                    <a:pt x="1158" y="5"/>
                  </a:cubicBezTo>
                  <a:cubicBezTo>
                    <a:pt x="1143" y="2"/>
                    <a:pt x="1127" y="1"/>
                    <a:pt x="111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66"/>
            <p:cNvSpPr/>
            <p:nvPr/>
          </p:nvSpPr>
          <p:spPr>
            <a:xfrm>
              <a:off x="3111775" y="2268957"/>
              <a:ext cx="25157" cy="43513"/>
            </a:xfrm>
            <a:custGeom>
              <a:avLst/>
              <a:gdLst/>
              <a:ahLst/>
              <a:cxnLst/>
              <a:rect l="l" t="t" r="r" b="b"/>
              <a:pathLst>
                <a:path w="958" h="1657" extrusionOk="0">
                  <a:moveTo>
                    <a:pt x="153" y="1"/>
                  </a:moveTo>
                  <a:cubicBezTo>
                    <a:pt x="58" y="125"/>
                    <a:pt x="0" y="279"/>
                    <a:pt x="0" y="432"/>
                  </a:cubicBezTo>
                  <a:lnTo>
                    <a:pt x="0" y="1417"/>
                  </a:lnTo>
                  <a:cubicBezTo>
                    <a:pt x="0" y="1551"/>
                    <a:pt x="115" y="1657"/>
                    <a:pt x="240" y="1657"/>
                  </a:cubicBezTo>
                  <a:lnTo>
                    <a:pt x="957" y="1657"/>
                  </a:lnTo>
                  <a:lnTo>
                    <a:pt x="957" y="881"/>
                  </a:lnTo>
                  <a:cubicBezTo>
                    <a:pt x="957" y="738"/>
                    <a:pt x="890" y="594"/>
                    <a:pt x="785" y="508"/>
                  </a:cubicBezTo>
                  <a:lnTo>
                    <a:pt x="15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66"/>
            <p:cNvSpPr/>
            <p:nvPr/>
          </p:nvSpPr>
          <p:spPr>
            <a:xfrm>
              <a:off x="3199720" y="2268957"/>
              <a:ext cx="25157" cy="43513"/>
            </a:xfrm>
            <a:custGeom>
              <a:avLst/>
              <a:gdLst/>
              <a:ahLst/>
              <a:cxnLst/>
              <a:rect l="l" t="t" r="r" b="b"/>
              <a:pathLst>
                <a:path w="958" h="1657" extrusionOk="0">
                  <a:moveTo>
                    <a:pt x="814" y="1"/>
                  </a:moveTo>
                  <a:lnTo>
                    <a:pt x="183" y="508"/>
                  </a:lnTo>
                  <a:cubicBezTo>
                    <a:pt x="68" y="594"/>
                    <a:pt x="1" y="738"/>
                    <a:pt x="1" y="881"/>
                  </a:cubicBezTo>
                  <a:lnTo>
                    <a:pt x="1" y="1657"/>
                  </a:lnTo>
                  <a:lnTo>
                    <a:pt x="719" y="1657"/>
                  </a:lnTo>
                  <a:cubicBezTo>
                    <a:pt x="853" y="1657"/>
                    <a:pt x="958" y="1551"/>
                    <a:pt x="958" y="1417"/>
                  </a:cubicBezTo>
                  <a:lnTo>
                    <a:pt x="958" y="432"/>
                  </a:lnTo>
                  <a:cubicBezTo>
                    <a:pt x="958" y="279"/>
                    <a:pt x="900" y="125"/>
                    <a:pt x="81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66"/>
            <p:cNvSpPr/>
            <p:nvPr/>
          </p:nvSpPr>
          <p:spPr>
            <a:xfrm>
              <a:off x="3325636" y="2149343"/>
              <a:ext cx="30934" cy="67882"/>
            </a:xfrm>
            <a:custGeom>
              <a:avLst/>
              <a:gdLst/>
              <a:ahLst/>
              <a:cxnLst/>
              <a:rect l="l" t="t" r="r" b="b"/>
              <a:pathLst>
                <a:path w="1178" h="2585" extrusionOk="0">
                  <a:moveTo>
                    <a:pt x="699" y="1"/>
                  </a:moveTo>
                  <a:cubicBezTo>
                    <a:pt x="316" y="1"/>
                    <a:pt x="1" y="316"/>
                    <a:pt x="1" y="699"/>
                  </a:cubicBezTo>
                  <a:lnTo>
                    <a:pt x="1" y="862"/>
                  </a:lnTo>
                  <a:cubicBezTo>
                    <a:pt x="1" y="1063"/>
                    <a:pt x="29" y="1273"/>
                    <a:pt x="96" y="1465"/>
                  </a:cubicBezTo>
                  <a:lnTo>
                    <a:pt x="470" y="2585"/>
                  </a:lnTo>
                  <a:lnTo>
                    <a:pt x="1178" y="2585"/>
                  </a:lnTo>
                  <a:lnTo>
                    <a:pt x="1178"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66"/>
            <p:cNvSpPr/>
            <p:nvPr/>
          </p:nvSpPr>
          <p:spPr>
            <a:xfrm>
              <a:off x="3337952" y="2143067"/>
              <a:ext cx="73922" cy="73896"/>
            </a:xfrm>
            <a:custGeom>
              <a:avLst/>
              <a:gdLst/>
              <a:ahLst/>
              <a:cxnLst/>
              <a:rect l="l" t="t" r="r" b="b"/>
              <a:pathLst>
                <a:path w="2815" h="2814" extrusionOk="0">
                  <a:moveTo>
                    <a:pt x="709" y="0"/>
                  </a:moveTo>
                  <a:cubicBezTo>
                    <a:pt x="316" y="0"/>
                    <a:pt x="1" y="316"/>
                    <a:pt x="1" y="708"/>
                  </a:cubicBezTo>
                  <a:cubicBezTo>
                    <a:pt x="1" y="967"/>
                    <a:pt x="211" y="1177"/>
                    <a:pt x="469" y="1177"/>
                  </a:cubicBezTo>
                  <a:lnTo>
                    <a:pt x="2345" y="2814"/>
                  </a:lnTo>
                  <a:lnTo>
                    <a:pt x="2747" y="1426"/>
                  </a:lnTo>
                  <a:cubicBezTo>
                    <a:pt x="2795" y="1254"/>
                    <a:pt x="2814" y="1082"/>
                    <a:pt x="2814" y="909"/>
                  </a:cubicBezTo>
                  <a:lnTo>
                    <a:pt x="2814" y="469"/>
                  </a:lnTo>
                  <a:cubicBezTo>
                    <a:pt x="2814" y="211"/>
                    <a:pt x="2604" y="0"/>
                    <a:pt x="234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66"/>
            <p:cNvSpPr/>
            <p:nvPr/>
          </p:nvSpPr>
          <p:spPr>
            <a:xfrm>
              <a:off x="3350268" y="2235554"/>
              <a:ext cx="36974" cy="27153"/>
            </a:xfrm>
            <a:custGeom>
              <a:avLst/>
              <a:gdLst/>
              <a:ahLst/>
              <a:cxnLst/>
              <a:rect l="l" t="t" r="r" b="b"/>
              <a:pathLst>
                <a:path w="1408" h="1034" extrusionOk="0">
                  <a:moveTo>
                    <a:pt x="0" y="0"/>
                  </a:moveTo>
                  <a:lnTo>
                    <a:pt x="0" y="1034"/>
                  </a:lnTo>
                  <a:lnTo>
                    <a:pt x="1407" y="1034"/>
                  </a:lnTo>
                  <a:lnTo>
                    <a:pt x="1407"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66"/>
            <p:cNvSpPr/>
            <p:nvPr/>
          </p:nvSpPr>
          <p:spPr>
            <a:xfrm>
              <a:off x="3350268" y="2235554"/>
              <a:ext cx="36974" cy="14916"/>
            </a:xfrm>
            <a:custGeom>
              <a:avLst/>
              <a:gdLst/>
              <a:ahLst/>
              <a:cxnLst/>
              <a:rect l="l" t="t" r="r" b="b"/>
              <a:pathLst>
                <a:path w="1408" h="568" extrusionOk="0">
                  <a:moveTo>
                    <a:pt x="0" y="0"/>
                  </a:moveTo>
                  <a:lnTo>
                    <a:pt x="0" y="431"/>
                  </a:lnTo>
                  <a:cubicBezTo>
                    <a:pt x="225" y="522"/>
                    <a:pt x="465" y="567"/>
                    <a:pt x="704" y="567"/>
                  </a:cubicBezTo>
                  <a:cubicBezTo>
                    <a:pt x="943" y="567"/>
                    <a:pt x="1182" y="522"/>
                    <a:pt x="1407" y="431"/>
                  </a:cubicBezTo>
                  <a:lnTo>
                    <a:pt x="1407"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66"/>
            <p:cNvSpPr/>
            <p:nvPr/>
          </p:nvSpPr>
          <p:spPr>
            <a:xfrm>
              <a:off x="3307044" y="2250365"/>
              <a:ext cx="123658" cy="62367"/>
            </a:xfrm>
            <a:custGeom>
              <a:avLst/>
              <a:gdLst/>
              <a:ahLst/>
              <a:cxnLst/>
              <a:rect l="l" t="t" r="r" b="b"/>
              <a:pathLst>
                <a:path w="4709" h="2375" extrusionOk="0">
                  <a:moveTo>
                    <a:pt x="1646" y="1"/>
                  </a:moveTo>
                  <a:lnTo>
                    <a:pt x="517" y="326"/>
                  </a:lnTo>
                  <a:cubicBezTo>
                    <a:pt x="211" y="412"/>
                    <a:pt x="0" y="690"/>
                    <a:pt x="0" y="1006"/>
                  </a:cubicBezTo>
                  <a:lnTo>
                    <a:pt x="0" y="2135"/>
                  </a:lnTo>
                  <a:cubicBezTo>
                    <a:pt x="0" y="2269"/>
                    <a:pt x="115" y="2374"/>
                    <a:pt x="240" y="2374"/>
                  </a:cubicBezTo>
                  <a:lnTo>
                    <a:pt x="4470" y="2374"/>
                  </a:lnTo>
                  <a:cubicBezTo>
                    <a:pt x="4594" y="2374"/>
                    <a:pt x="4709" y="2269"/>
                    <a:pt x="4709" y="2135"/>
                  </a:cubicBezTo>
                  <a:lnTo>
                    <a:pt x="4709" y="1006"/>
                  </a:lnTo>
                  <a:cubicBezTo>
                    <a:pt x="4709" y="690"/>
                    <a:pt x="4489" y="412"/>
                    <a:pt x="4183" y="326"/>
                  </a:cubicBezTo>
                  <a:lnTo>
                    <a:pt x="3053" y="1"/>
                  </a:lnTo>
                  <a:lnTo>
                    <a:pt x="2355" y="470"/>
                  </a:lnTo>
                  <a:lnTo>
                    <a:pt x="1646"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66"/>
            <p:cNvSpPr/>
            <p:nvPr/>
          </p:nvSpPr>
          <p:spPr>
            <a:xfrm>
              <a:off x="3362584" y="2262681"/>
              <a:ext cx="12342" cy="49789"/>
            </a:xfrm>
            <a:custGeom>
              <a:avLst/>
              <a:gdLst/>
              <a:ahLst/>
              <a:cxnLst/>
              <a:rect l="l" t="t" r="r" b="b"/>
              <a:pathLst>
                <a:path w="470" h="1896" extrusionOk="0">
                  <a:moveTo>
                    <a:pt x="115" y="1"/>
                  </a:moveTo>
                  <a:lnTo>
                    <a:pt x="0" y="1896"/>
                  </a:lnTo>
                  <a:lnTo>
                    <a:pt x="469" y="1896"/>
                  </a:lnTo>
                  <a:lnTo>
                    <a:pt x="355" y="1"/>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66"/>
            <p:cNvSpPr/>
            <p:nvPr/>
          </p:nvSpPr>
          <p:spPr>
            <a:xfrm>
              <a:off x="3331676" y="2173948"/>
              <a:ext cx="74158" cy="67646"/>
            </a:xfrm>
            <a:custGeom>
              <a:avLst/>
              <a:gdLst/>
              <a:ahLst/>
              <a:cxnLst/>
              <a:rect l="l" t="t" r="r" b="b"/>
              <a:pathLst>
                <a:path w="2824" h="2576" extrusionOk="0">
                  <a:moveTo>
                    <a:pt x="878" y="0"/>
                  </a:moveTo>
                  <a:cubicBezTo>
                    <a:pt x="764" y="0"/>
                    <a:pt x="653" y="48"/>
                    <a:pt x="565" y="135"/>
                  </a:cubicBezTo>
                  <a:lnTo>
                    <a:pt x="144" y="556"/>
                  </a:lnTo>
                  <a:cubicBezTo>
                    <a:pt x="58" y="652"/>
                    <a:pt x="0" y="767"/>
                    <a:pt x="0" y="891"/>
                  </a:cubicBezTo>
                  <a:lnTo>
                    <a:pt x="0" y="1169"/>
                  </a:lnTo>
                  <a:cubicBezTo>
                    <a:pt x="0" y="1944"/>
                    <a:pt x="632" y="2576"/>
                    <a:pt x="1417" y="2576"/>
                  </a:cubicBezTo>
                  <a:cubicBezTo>
                    <a:pt x="2192" y="2576"/>
                    <a:pt x="2824" y="1944"/>
                    <a:pt x="2824" y="1169"/>
                  </a:cubicBezTo>
                  <a:lnTo>
                    <a:pt x="2824" y="872"/>
                  </a:lnTo>
                  <a:cubicBezTo>
                    <a:pt x="2824" y="738"/>
                    <a:pt x="2776" y="623"/>
                    <a:pt x="2690" y="537"/>
                  </a:cubicBezTo>
                  <a:cubicBezTo>
                    <a:pt x="2326" y="183"/>
                    <a:pt x="1656" y="21"/>
                    <a:pt x="909" y="1"/>
                  </a:cubicBezTo>
                  <a:cubicBezTo>
                    <a:pt x="899" y="1"/>
                    <a:pt x="889" y="0"/>
                    <a:pt x="878"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66"/>
            <p:cNvSpPr/>
            <p:nvPr/>
          </p:nvSpPr>
          <p:spPr>
            <a:xfrm>
              <a:off x="3331676" y="2173975"/>
              <a:ext cx="73896" cy="66123"/>
            </a:xfrm>
            <a:custGeom>
              <a:avLst/>
              <a:gdLst/>
              <a:ahLst/>
              <a:cxnLst/>
              <a:rect l="l" t="t" r="r" b="b"/>
              <a:pathLst>
                <a:path w="2814" h="2518" extrusionOk="0">
                  <a:moveTo>
                    <a:pt x="909" y="0"/>
                  </a:moveTo>
                  <a:cubicBezTo>
                    <a:pt x="785" y="0"/>
                    <a:pt x="661" y="48"/>
                    <a:pt x="565" y="134"/>
                  </a:cubicBezTo>
                  <a:lnTo>
                    <a:pt x="144" y="565"/>
                  </a:lnTo>
                  <a:cubicBezTo>
                    <a:pt x="58" y="651"/>
                    <a:pt x="0" y="766"/>
                    <a:pt x="0" y="890"/>
                  </a:cubicBezTo>
                  <a:lnTo>
                    <a:pt x="0" y="1168"/>
                  </a:lnTo>
                  <a:cubicBezTo>
                    <a:pt x="0" y="1800"/>
                    <a:pt x="421" y="2345"/>
                    <a:pt x="1024" y="2517"/>
                  </a:cubicBezTo>
                  <a:cubicBezTo>
                    <a:pt x="823" y="2269"/>
                    <a:pt x="708" y="1962"/>
                    <a:pt x="708" y="1637"/>
                  </a:cubicBezTo>
                  <a:lnTo>
                    <a:pt x="708" y="957"/>
                  </a:lnTo>
                  <a:cubicBezTo>
                    <a:pt x="708" y="692"/>
                    <a:pt x="919" y="487"/>
                    <a:pt x="1172" y="487"/>
                  </a:cubicBezTo>
                  <a:cubicBezTo>
                    <a:pt x="1184" y="487"/>
                    <a:pt x="1195" y="488"/>
                    <a:pt x="1206" y="489"/>
                  </a:cubicBezTo>
                  <a:cubicBezTo>
                    <a:pt x="1685" y="517"/>
                    <a:pt x="2383" y="594"/>
                    <a:pt x="2814" y="804"/>
                  </a:cubicBezTo>
                  <a:cubicBezTo>
                    <a:pt x="2804" y="699"/>
                    <a:pt x="2757" y="613"/>
                    <a:pt x="2690" y="536"/>
                  </a:cubicBezTo>
                  <a:cubicBezTo>
                    <a:pt x="2326" y="182"/>
                    <a:pt x="1656" y="20"/>
                    <a:pt x="90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66"/>
            <p:cNvSpPr/>
            <p:nvPr/>
          </p:nvSpPr>
          <p:spPr>
            <a:xfrm>
              <a:off x="3307281" y="2266200"/>
              <a:ext cx="24921" cy="46533"/>
            </a:xfrm>
            <a:custGeom>
              <a:avLst/>
              <a:gdLst/>
              <a:ahLst/>
              <a:cxnLst/>
              <a:rect l="l" t="t" r="r" b="b"/>
              <a:pathLst>
                <a:path w="949" h="1772" extrusionOk="0">
                  <a:moveTo>
                    <a:pt x="125" y="1"/>
                  </a:moveTo>
                  <a:cubicBezTo>
                    <a:pt x="49" y="125"/>
                    <a:pt x="1" y="259"/>
                    <a:pt x="1" y="403"/>
                  </a:cubicBezTo>
                  <a:lnTo>
                    <a:pt x="1" y="1532"/>
                  </a:lnTo>
                  <a:cubicBezTo>
                    <a:pt x="1" y="1666"/>
                    <a:pt x="106" y="1771"/>
                    <a:pt x="240" y="1771"/>
                  </a:cubicBezTo>
                  <a:lnTo>
                    <a:pt x="948" y="1771"/>
                  </a:lnTo>
                  <a:lnTo>
                    <a:pt x="948" y="1101"/>
                  </a:lnTo>
                  <a:lnTo>
                    <a:pt x="929" y="1101"/>
                  </a:lnTo>
                  <a:cubicBezTo>
                    <a:pt x="929" y="910"/>
                    <a:pt x="862" y="738"/>
                    <a:pt x="728" y="604"/>
                  </a:cubicBezTo>
                  <a:lnTo>
                    <a:pt x="125" y="1"/>
                  </a:ln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66"/>
            <p:cNvSpPr/>
            <p:nvPr/>
          </p:nvSpPr>
          <p:spPr>
            <a:xfrm>
              <a:off x="3405545" y="2266200"/>
              <a:ext cx="24658" cy="46533"/>
            </a:xfrm>
            <a:custGeom>
              <a:avLst/>
              <a:gdLst/>
              <a:ahLst/>
              <a:cxnLst/>
              <a:rect l="l" t="t" r="r" b="b"/>
              <a:pathLst>
                <a:path w="939" h="1772" extrusionOk="0">
                  <a:moveTo>
                    <a:pt x="814" y="1"/>
                  </a:moveTo>
                  <a:lnTo>
                    <a:pt x="211" y="604"/>
                  </a:lnTo>
                  <a:cubicBezTo>
                    <a:pt x="78" y="738"/>
                    <a:pt x="11" y="910"/>
                    <a:pt x="11" y="1101"/>
                  </a:cubicBezTo>
                  <a:lnTo>
                    <a:pt x="1" y="1101"/>
                  </a:lnTo>
                  <a:lnTo>
                    <a:pt x="1" y="1771"/>
                  </a:lnTo>
                  <a:lnTo>
                    <a:pt x="700" y="1771"/>
                  </a:lnTo>
                  <a:cubicBezTo>
                    <a:pt x="834" y="1771"/>
                    <a:pt x="939" y="1666"/>
                    <a:pt x="939" y="1532"/>
                  </a:cubicBezTo>
                  <a:lnTo>
                    <a:pt x="939" y="403"/>
                  </a:lnTo>
                  <a:cubicBezTo>
                    <a:pt x="939" y="259"/>
                    <a:pt x="891" y="125"/>
                    <a:pt x="814" y="1"/>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66"/>
            <p:cNvSpPr/>
            <p:nvPr/>
          </p:nvSpPr>
          <p:spPr>
            <a:xfrm>
              <a:off x="3362584" y="2262681"/>
              <a:ext cx="12342" cy="12342"/>
            </a:xfrm>
            <a:custGeom>
              <a:avLst/>
              <a:gdLst/>
              <a:ahLst/>
              <a:cxnLst/>
              <a:rect l="l" t="t" r="r" b="b"/>
              <a:pathLst>
                <a:path w="470" h="470" extrusionOk="0">
                  <a:moveTo>
                    <a:pt x="0" y="1"/>
                  </a:moveTo>
                  <a:lnTo>
                    <a:pt x="0" y="374"/>
                  </a:lnTo>
                  <a:cubicBezTo>
                    <a:pt x="0" y="431"/>
                    <a:pt x="39" y="470"/>
                    <a:pt x="96" y="470"/>
                  </a:cubicBezTo>
                  <a:lnTo>
                    <a:pt x="374" y="470"/>
                  </a:lnTo>
                  <a:cubicBezTo>
                    <a:pt x="422" y="470"/>
                    <a:pt x="469" y="431"/>
                    <a:pt x="469" y="374"/>
                  </a:cubicBezTo>
                  <a:lnTo>
                    <a:pt x="469" y="1"/>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66"/>
            <p:cNvSpPr/>
            <p:nvPr/>
          </p:nvSpPr>
          <p:spPr>
            <a:xfrm>
              <a:off x="3343493" y="2245481"/>
              <a:ext cx="25393" cy="25971"/>
            </a:xfrm>
            <a:custGeom>
              <a:avLst/>
              <a:gdLst/>
              <a:ahLst/>
              <a:cxnLst/>
              <a:rect l="l" t="t" r="r" b="b"/>
              <a:pathLst>
                <a:path w="967" h="989" extrusionOk="0">
                  <a:moveTo>
                    <a:pt x="221" y="0"/>
                  </a:moveTo>
                  <a:cubicBezTo>
                    <a:pt x="190" y="0"/>
                    <a:pt x="160" y="15"/>
                    <a:pt x="144" y="43"/>
                  </a:cubicBezTo>
                  <a:lnTo>
                    <a:pt x="0" y="263"/>
                  </a:lnTo>
                  <a:lnTo>
                    <a:pt x="354" y="914"/>
                  </a:lnTo>
                  <a:cubicBezTo>
                    <a:pt x="378" y="963"/>
                    <a:pt x="430" y="988"/>
                    <a:pt x="481" y="988"/>
                  </a:cubicBezTo>
                  <a:cubicBezTo>
                    <a:pt x="510" y="988"/>
                    <a:pt x="540" y="980"/>
                    <a:pt x="565" y="962"/>
                  </a:cubicBezTo>
                  <a:lnTo>
                    <a:pt x="967" y="656"/>
                  </a:lnTo>
                  <a:lnTo>
                    <a:pt x="287" y="24"/>
                  </a:lnTo>
                  <a:cubicBezTo>
                    <a:pt x="267" y="8"/>
                    <a:pt x="244" y="0"/>
                    <a:pt x="221"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66"/>
            <p:cNvSpPr/>
            <p:nvPr/>
          </p:nvSpPr>
          <p:spPr>
            <a:xfrm>
              <a:off x="3368860" y="2245559"/>
              <a:ext cx="25420" cy="26076"/>
            </a:xfrm>
            <a:custGeom>
              <a:avLst/>
              <a:gdLst/>
              <a:ahLst/>
              <a:cxnLst/>
              <a:rect l="l" t="t" r="r" b="b"/>
              <a:pathLst>
                <a:path w="968" h="993" extrusionOk="0">
                  <a:moveTo>
                    <a:pt x="748" y="0"/>
                  </a:moveTo>
                  <a:cubicBezTo>
                    <a:pt x="725" y="0"/>
                    <a:pt x="701" y="10"/>
                    <a:pt x="680" y="31"/>
                  </a:cubicBezTo>
                  <a:lnTo>
                    <a:pt x="1" y="653"/>
                  </a:lnTo>
                  <a:lnTo>
                    <a:pt x="393" y="959"/>
                  </a:lnTo>
                  <a:cubicBezTo>
                    <a:pt x="419" y="982"/>
                    <a:pt x="452" y="992"/>
                    <a:pt x="484" y="992"/>
                  </a:cubicBezTo>
                  <a:cubicBezTo>
                    <a:pt x="534" y="992"/>
                    <a:pt x="584" y="967"/>
                    <a:pt x="613" y="921"/>
                  </a:cubicBezTo>
                  <a:lnTo>
                    <a:pt x="967" y="260"/>
                  </a:lnTo>
                  <a:lnTo>
                    <a:pt x="824" y="50"/>
                  </a:lnTo>
                  <a:cubicBezTo>
                    <a:pt x="807" y="17"/>
                    <a:pt x="779" y="0"/>
                    <a:pt x="748"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66"/>
            <p:cNvSpPr/>
            <p:nvPr/>
          </p:nvSpPr>
          <p:spPr>
            <a:xfrm>
              <a:off x="3163297" y="1993516"/>
              <a:ext cx="174419" cy="150233"/>
            </a:xfrm>
            <a:custGeom>
              <a:avLst/>
              <a:gdLst/>
              <a:ahLst/>
              <a:cxnLst/>
              <a:rect l="l" t="t" r="r" b="b"/>
              <a:pathLst>
                <a:path w="6642" h="5721" extrusionOk="0">
                  <a:moveTo>
                    <a:pt x="584" y="1"/>
                  </a:moveTo>
                  <a:cubicBezTo>
                    <a:pt x="259" y="1"/>
                    <a:pt x="0" y="259"/>
                    <a:pt x="0" y="585"/>
                  </a:cubicBezTo>
                  <a:lnTo>
                    <a:pt x="0" y="3714"/>
                  </a:lnTo>
                  <a:cubicBezTo>
                    <a:pt x="0" y="4040"/>
                    <a:pt x="259" y="4298"/>
                    <a:pt x="584" y="4298"/>
                  </a:cubicBezTo>
                  <a:lnTo>
                    <a:pt x="2737" y="4298"/>
                  </a:lnTo>
                  <a:lnTo>
                    <a:pt x="2412" y="5600"/>
                  </a:lnTo>
                  <a:cubicBezTo>
                    <a:pt x="2397" y="5666"/>
                    <a:pt x="2450" y="5721"/>
                    <a:pt x="2511" y="5721"/>
                  </a:cubicBezTo>
                  <a:cubicBezTo>
                    <a:pt x="2529" y="5721"/>
                    <a:pt x="2547" y="5716"/>
                    <a:pt x="2565" y="5705"/>
                  </a:cubicBezTo>
                  <a:lnTo>
                    <a:pt x="4489" y="4298"/>
                  </a:lnTo>
                  <a:lnTo>
                    <a:pt x="6049" y="4298"/>
                  </a:lnTo>
                  <a:cubicBezTo>
                    <a:pt x="6374" y="4288"/>
                    <a:pt x="6642" y="4030"/>
                    <a:pt x="6642" y="3705"/>
                  </a:cubicBezTo>
                  <a:lnTo>
                    <a:pt x="6642" y="585"/>
                  </a:lnTo>
                  <a:cubicBezTo>
                    <a:pt x="6642" y="259"/>
                    <a:pt x="6384" y="1"/>
                    <a:pt x="605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66"/>
            <p:cNvSpPr/>
            <p:nvPr/>
          </p:nvSpPr>
          <p:spPr>
            <a:xfrm>
              <a:off x="3192446" y="2019172"/>
              <a:ext cx="28912" cy="10320"/>
            </a:xfrm>
            <a:custGeom>
              <a:avLst/>
              <a:gdLst/>
              <a:ahLst/>
              <a:cxnLst/>
              <a:rect l="l" t="t" r="r" b="b"/>
              <a:pathLst>
                <a:path w="1101" h="393" extrusionOk="0">
                  <a:moveTo>
                    <a:pt x="259" y="0"/>
                  </a:moveTo>
                  <a:cubicBezTo>
                    <a:pt x="0" y="0"/>
                    <a:pt x="0" y="393"/>
                    <a:pt x="259" y="393"/>
                  </a:cubicBezTo>
                  <a:lnTo>
                    <a:pt x="843" y="393"/>
                  </a:lnTo>
                  <a:cubicBezTo>
                    <a:pt x="1101" y="393"/>
                    <a:pt x="1101" y="0"/>
                    <a:pt x="84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66"/>
            <p:cNvSpPr/>
            <p:nvPr/>
          </p:nvSpPr>
          <p:spPr>
            <a:xfrm>
              <a:off x="3228133" y="2019172"/>
              <a:ext cx="80434" cy="10320"/>
            </a:xfrm>
            <a:custGeom>
              <a:avLst/>
              <a:gdLst/>
              <a:ahLst/>
              <a:cxnLst/>
              <a:rect l="l" t="t" r="r" b="b"/>
              <a:pathLst>
                <a:path w="3063" h="393" extrusionOk="0">
                  <a:moveTo>
                    <a:pt x="268" y="0"/>
                  </a:moveTo>
                  <a:cubicBezTo>
                    <a:pt x="0" y="0"/>
                    <a:pt x="0" y="393"/>
                    <a:pt x="268" y="393"/>
                  </a:cubicBezTo>
                  <a:lnTo>
                    <a:pt x="2804" y="393"/>
                  </a:lnTo>
                  <a:cubicBezTo>
                    <a:pt x="3063" y="393"/>
                    <a:pt x="3063" y="0"/>
                    <a:pt x="280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66"/>
            <p:cNvSpPr/>
            <p:nvPr/>
          </p:nvSpPr>
          <p:spPr>
            <a:xfrm>
              <a:off x="3192183" y="2044802"/>
              <a:ext cx="116384" cy="10320"/>
            </a:xfrm>
            <a:custGeom>
              <a:avLst/>
              <a:gdLst/>
              <a:ahLst/>
              <a:cxnLst/>
              <a:rect l="l" t="t" r="r" b="b"/>
              <a:pathLst>
                <a:path w="4432" h="393" extrusionOk="0">
                  <a:moveTo>
                    <a:pt x="269" y="0"/>
                  </a:moveTo>
                  <a:cubicBezTo>
                    <a:pt x="1" y="0"/>
                    <a:pt x="1" y="393"/>
                    <a:pt x="269" y="393"/>
                  </a:cubicBezTo>
                  <a:lnTo>
                    <a:pt x="4173" y="393"/>
                  </a:lnTo>
                  <a:cubicBezTo>
                    <a:pt x="4432" y="393"/>
                    <a:pt x="4432" y="0"/>
                    <a:pt x="4173"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66"/>
            <p:cNvSpPr/>
            <p:nvPr/>
          </p:nvSpPr>
          <p:spPr>
            <a:xfrm>
              <a:off x="3192183" y="2070431"/>
              <a:ext cx="80461" cy="10320"/>
            </a:xfrm>
            <a:custGeom>
              <a:avLst/>
              <a:gdLst/>
              <a:ahLst/>
              <a:cxnLst/>
              <a:rect l="l" t="t" r="r" b="b"/>
              <a:pathLst>
                <a:path w="3064" h="393" extrusionOk="0">
                  <a:moveTo>
                    <a:pt x="269" y="0"/>
                  </a:moveTo>
                  <a:cubicBezTo>
                    <a:pt x="1" y="0"/>
                    <a:pt x="1" y="393"/>
                    <a:pt x="269" y="393"/>
                  </a:cubicBezTo>
                  <a:lnTo>
                    <a:pt x="2805" y="393"/>
                  </a:lnTo>
                  <a:cubicBezTo>
                    <a:pt x="3063" y="393"/>
                    <a:pt x="3063" y="0"/>
                    <a:pt x="2805"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66"/>
            <p:cNvSpPr/>
            <p:nvPr/>
          </p:nvSpPr>
          <p:spPr>
            <a:xfrm>
              <a:off x="3279655" y="2070431"/>
              <a:ext cx="28912" cy="10320"/>
            </a:xfrm>
            <a:custGeom>
              <a:avLst/>
              <a:gdLst/>
              <a:ahLst/>
              <a:cxnLst/>
              <a:rect l="l" t="t" r="r" b="b"/>
              <a:pathLst>
                <a:path w="1101" h="393" extrusionOk="0">
                  <a:moveTo>
                    <a:pt x="259" y="0"/>
                  </a:moveTo>
                  <a:cubicBezTo>
                    <a:pt x="0" y="0"/>
                    <a:pt x="0" y="393"/>
                    <a:pt x="259" y="393"/>
                  </a:cubicBezTo>
                  <a:lnTo>
                    <a:pt x="842" y="393"/>
                  </a:lnTo>
                  <a:cubicBezTo>
                    <a:pt x="1101" y="393"/>
                    <a:pt x="1101" y="0"/>
                    <a:pt x="842"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1" name="Google Shape;10681;p66"/>
          <p:cNvGrpSpPr/>
          <p:nvPr/>
        </p:nvGrpSpPr>
        <p:grpSpPr>
          <a:xfrm>
            <a:off x="4023785" y="1970407"/>
            <a:ext cx="288807" cy="355377"/>
            <a:chOff x="4023785" y="1970407"/>
            <a:chExt cx="288807" cy="355377"/>
          </a:xfrm>
        </p:grpSpPr>
        <p:sp>
          <p:nvSpPr>
            <p:cNvPr id="10682" name="Google Shape;10682;p66"/>
            <p:cNvSpPr/>
            <p:nvPr/>
          </p:nvSpPr>
          <p:spPr>
            <a:xfrm>
              <a:off x="4062492" y="2036766"/>
              <a:ext cx="31197" cy="34191"/>
            </a:xfrm>
            <a:custGeom>
              <a:avLst/>
              <a:gdLst/>
              <a:ahLst/>
              <a:cxnLst/>
              <a:rect l="l" t="t" r="r" b="b"/>
              <a:pathLst>
                <a:path w="1188" h="1302" extrusionOk="0">
                  <a:moveTo>
                    <a:pt x="565" y="0"/>
                  </a:moveTo>
                  <a:lnTo>
                    <a:pt x="1" y="421"/>
                  </a:lnTo>
                  <a:lnTo>
                    <a:pt x="613" y="1302"/>
                  </a:lnTo>
                  <a:cubicBezTo>
                    <a:pt x="795" y="1158"/>
                    <a:pt x="986" y="1015"/>
                    <a:pt x="1187" y="890"/>
                  </a:cubicBezTo>
                  <a:lnTo>
                    <a:pt x="565"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66"/>
            <p:cNvSpPr/>
            <p:nvPr/>
          </p:nvSpPr>
          <p:spPr>
            <a:xfrm>
              <a:off x="4242452" y="2036766"/>
              <a:ext cx="31433" cy="34191"/>
            </a:xfrm>
            <a:custGeom>
              <a:avLst/>
              <a:gdLst/>
              <a:ahLst/>
              <a:cxnLst/>
              <a:rect l="l" t="t" r="r" b="b"/>
              <a:pathLst>
                <a:path w="1197" h="1302" extrusionOk="0">
                  <a:moveTo>
                    <a:pt x="622" y="0"/>
                  </a:moveTo>
                  <a:lnTo>
                    <a:pt x="0" y="890"/>
                  </a:lnTo>
                  <a:cubicBezTo>
                    <a:pt x="201" y="1015"/>
                    <a:pt x="392" y="1158"/>
                    <a:pt x="574" y="1302"/>
                  </a:cubicBezTo>
                  <a:lnTo>
                    <a:pt x="1196" y="421"/>
                  </a:lnTo>
                  <a:lnTo>
                    <a:pt x="622"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66"/>
            <p:cNvSpPr/>
            <p:nvPr/>
          </p:nvSpPr>
          <p:spPr>
            <a:xfrm>
              <a:off x="4152222" y="2009613"/>
              <a:ext cx="31932" cy="32457"/>
            </a:xfrm>
            <a:custGeom>
              <a:avLst/>
              <a:gdLst/>
              <a:ahLst/>
              <a:cxnLst/>
              <a:rect l="l" t="t" r="r" b="b"/>
              <a:pathLst>
                <a:path w="1216" h="1236" extrusionOk="0">
                  <a:moveTo>
                    <a:pt x="0" y="0"/>
                  </a:moveTo>
                  <a:lnTo>
                    <a:pt x="0" y="1235"/>
                  </a:lnTo>
                  <a:cubicBezTo>
                    <a:pt x="201" y="1206"/>
                    <a:pt x="405" y="1192"/>
                    <a:pt x="608" y="1192"/>
                  </a:cubicBezTo>
                  <a:cubicBezTo>
                    <a:pt x="811" y="1192"/>
                    <a:pt x="1015" y="1206"/>
                    <a:pt x="1216" y="1235"/>
                  </a:cubicBezTo>
                  <a:lnTo>
                    <a:pt x="1216"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66"/>
            <p:cNvSpPr/>
            <p:nvPr/>
          </p:nvSpPr>
          <p:spPr>
            <a:xfrm>
              <a:off x="4152222" y="2009613"/>
              <a:ext cx="21376" cy="32457"/>
            </a:xfrm>
            <a:custGeom>
              <a:avLst/>
              <a:gdLst/>
              <a:ahLst/>
              <a:cxnLst/>
              <a:rect l="l" t="t" r="r" b="b"/>
              <a:pathLst>
                <a:path w="814" h="1236" extrusionOk="0">
                  <a:moveTo>
                    <a:pt x="0" y="0"/>
                  </a:moveTo>
                  <a:lnTo>
                    <a:pt x="0" y="1235"/>
                  </a:lnTo>
                  <a:cubicBezTo>
                    <a:pt x="201" y="1206"/>
                    <a:pt x="402" y="1187"/>
                    <a:pt x="603" y="1187"/>
                  </a:cubicBezTo>
                  <a:lnTo>
                    <a:pt x="814" y="1187"/>
                  </a:lnTo>
                  <a:lnTo>
                    <a:pt x="814" y="0"/>
                  </a:ln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66"/>
            <p:cNvSpPr/>
            <p:nvPr/>
          </p:nvSpPr>
          <p:spPr>
            <a:xfrm>
              <a:off x="4023785" y="2036766"/>
              <a:ext cx="288807" cy="288781"/>
            </a:xfrm>
            <a:custGeom>
              <a:avLst/>
              <a:gdLst/>
              <a:ahLst/>
              <a:cxnLst/>
              <a:rect l="l" t="t" r="r" b="b"/>
              <a:pathLst>
                <a:path w="10998" h="10997" extrusionOk="0">
                  <a:moveTo>
                    <a:pt x="5494" y="0"/>
                  </a:moveTo>
                  <a:cubicBezTo>
                    <a:pt x="2460" y="0"/>
                    <a:pt x="1" y="2460"/>
                    <a:pt x="1" y="5493"/>
                  </a:cubicBezTo>
                  <a:cubicBezTo>
                    <a:pt x="1" y="8537"/>
                    <a:pt x="2460" y="10996"/>
                    <a:pt x="5494" y="10996"/>
                  </a:cubicBezTo>
                  <a:cubicBezTo>
                    <a:pt x="8538" y="10996"/>
                    <a:pt x="10997" y="8537"/>
                    <a:pt x="10997" y="5493"/>
                  </a:cubicBezTo>
                  <a:cubicBezTo>
                    <a:pt x="10997" y="2460"/>
                    <a:pt x="8538" y="0"/>
                    <a:pt x="5494" y="0"/>
                  </a:cubicBez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66"/>
            <p:cNvSpPr/>
            <p:nvPr/>
          </p:nvSpPr>
          <p:spPr>
            <a:xfrm>
              <a:off x="4030087" y="2037002"/>
              <a:ext cx="151048" cy="288781"/>
            </a:xfrm>
            <a:custGeom>
              <a:avLst/>
              <a:gdLst/>
              <a:ahLst/>
              <a:cxnLst/>
              <a:rect l="l" t="t" r="r" b="b"/>
              <a:pathLst>
                <a:path w="5752" h="10997" extrusionOk="0">
                  <a:moveTo>
                    <a:pt x="5264" y="1"/>
                  </a:moveTo>
                  <a:cubicBezTo>
                    <a:pt x="2316" y="125"/>
                    <a:pt x="0" y="2546"/>
                    <a:pt x="0" y="5494"/>
                  </a:cubicBezTo>
                  <a:cubicBezTo>
                    <a:pt x="0" y="8442"/>
                    <a:pt x="2316" y="10863"/>
                    <a:pt x="5264" y="10997"/>
                  </a:cubicBezTo>
                  <a:cubicBezTo>
                    <a:pt x="5360" y="10987"/>
                    <a:pt x="5465" y="10987"/>
                    <a:pt x="5560" y="10987"/>
                  </a:cubicBezTo>
                  <a:cubicBezTo>
                    <a:pt x="2728" y="10729"/>
                    <a:pt x="555" y="8355"/>
                    <a:pt x="555" y="5513"/>
                  </a:cubicBezTo>
                  <a:cubicBezTo>
                    <a:pt x="555" y="2594"/>
                    <a:pt x="2833" y="182"/>
                    <a:pt x="5752" y="20"/>
                  </a:cubicBezTo>
                  <a:cubicBezTo>
                    <a:pt x="5589" y="1"/>
                    <a:pt x="5427" y="1"/>
                    <a:pt x="5264" y="1"/>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66"/>
            <p:cNvSpPr/>
            <p:nvPr/>
          </p:nvSpPr>
          <p:spPr>
            <a:xfrm>
              <a:off x="4037624" y="2060111"/>
              <a:ext cx="251597" cy="242065"/>
            </a:xfrm>
            <a:custGeom>
              <a:avLst/>
              <a:gdLst/>
              <a:ahLst/>
              <a:cxnLst/>
              <a:rect l="l" t="t" r="r" b="b"/>
              <a:pathLst>
                <a:path w="9581" h="9218" extrusionOk="0">
                  <a:moveTo>
                    <a:pt x="4968" y="1"/>
                  </a:moveTo>
                  <a:cubicBezTo>
                    <a:pt x="3771" y="1"/>
                    <a:pt x="2595" y="469"/>
                    <a:pt x="1713" y="1351"/>
                  </a:cubicBezTo>
                  <a:cubicBezTo>
                    <a:pt x="393" y="2671"/>
                    <a:pt x="0" y="4652"/>
                    <a:pt x="718" y="6375"/>
                  </a:cubicBezTo>
                  <a:cubicBezTo>
                    <a:pt x="1426" y="8098"/>
                    <a:pt x="3111" y="9217"/>
                    <a:pt x="4967" y="9217"/>
                  </a:cubicBezTo>
                  <a:cubicBezTo>
                    <a:pt x="7513" y="9217"/>
                    <a:pt x="9571" y="7150"/>
                    <a:pt x="9580" y="4614"/>
                  </a:cubicBezTo>
                  <a:cubicBezTo>
                    <a:pt x="9580" y="2748"/>
                    <a:pt x="8451" y="1063"/>
                    <a:pt x="6738" y="355"/>
                  </a:cubicBezTo>
                  <a:cubicBezTo>
                    <a:pt x="6165" y="117"/>
                    <a:pt x="5564" y="1"/>
                    <a:pt x="496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66"/>
            <p:cNvSpPr/>
            <p:nvPr/>
          </p:nvSpPr>
          <p:spPr>
            <a:xfrm>
              <a:off x="4049940" y="2060137"/>
              <a:ext cx="125418" cy="242038"/>
            </a:xfrm>
            <a:custGeom>
              <a:avLst/>
              <a:gdLst/>
              <a:ahLst/>
              <a:cxnLst/>
              <a:rect l="l" t="t" r="r" b="b"/>
              <a:pathLst>
                <a:path w="4776" h="9217" extrusionOk="0">
                  <a:moveTo>
                    <a:pt x="4498" y="0"/>
                  </a:moveTo>
                  <a:cubicBezTo>
                    <a:pt x="2000" y="58"/>
                    <a:pt x="0" y="2106"/>
                    <a:pt x="0" y="4603"/>
                  </a:cubicBezTo>
                  <a:cubicBezTo>
                    <a:pt x="0" y="7111"/>
                    <a:pt x="2000" y="9159"/>
                    <a:pt x="4498" y="9216"/>
                  </a:cubicBezTo>
                  <a:cubicBezTo>
                    <a:pt x="4594" y="9216"/>
                    <a:pt x="4680" y="9216"/>
                    <a:pt x="4776" y="9207"/>
                  </a:cubicBezTo>
                  <a:cubicBezTo>
                    <a:pt x="2345" y="9054"/>
                    <a:pt x="450" y="7044"/>
                    <a:pt x="440" y="4613"/>
                  </a:cubicBezTo>
                  <a:cubicBezTo>
                    <a:pt x="450" y="2173"/>
                    <a:pt x="2345" y="153"/>
                    <a:pt x="4776" y="10"/>
                  </a:cubicBezTo>
                  <a:cubicBezTo>
                    <a:pt x="4680" y="10"/>
                    <a:pt x="4594" y="0"/>
                    <a:pt x="4498"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66"/>
            <p:cNvSpPr/>
            <p:nvPr/>
          </p:nvSpPr>
          <p:spPr>
            <a:xfrm>
              <a:off x="4054194" y="2076340"/>
              <a:ext cx="217932" cy="209739"/>
            </a:xfrm>
            <a:custGeom>
              <a:avLst/>
              <a:gdLst/>
              <a:ahLst/>
              <a:cxnLst/>
              <a:rect l="l" t="t" r="r" b="b"/>
              <a:pathLst>
                <a:path w="8299" h="7987" extrusionOk="0">
                  <a:moveTo>
                    <a:pt x="4310" y="0"/>
                  </a:moveTo>
                  <a:cubicBezTo>
                    <a:pt x="3269" y="0"/>
                    <a:pt x="2246" y="404"/>
                    <a:pt x="1484" y="1173"/>
                  </a:cubicBezTo>
                  <a:cubicBezTo>
                    <a:pt x="345" y="2312"/>
                    <a:pt x="1" y="4025"/>
                    <a:pt x="623" y="5518"/>
                  </a:cubicBezTo>
                  <a:cubicBezTo>
                    <a:pt x="1235" y="7011"/>
                    <a:pt x="2690" y="7987"/>
                    <a:pt x="4308" y="7987"/>
                  </a:cubicBezTo>
                  <a:cubicBezTo>
                    <a:pt x="6509" y="7977"/>
                    <a:pt x="8298" y="6197"/>
                    <a:pt x="8298" y="3996"/>
                  </a:cubicBezTo>
                  <a:cubicBezTo>
                    <a:pt x="8298" y="2379"/>
                    <a:pt x="7332" y="924"/>
                    <a:pt x="5839" y="302"/>
                  </a:cubicBezTo>
                  <a:cubicBezTo>
                    <a:pt x="5345" y="99"/>
                    <a:pt x="4825" y="0"/>
                    <a:pt x="4310"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66"/>
            <p:cNvSpPr/>
            <p:nvPr/>
          </p:nvSpPr>
          <p:spPr>
            <a:xfrm>
              <a:off x="4062492" y="2076340"/>
              <a:ext cx="118144" cy="209607"/>
            </a:xfrm>
            <a:custGeom>
              <a:avLst/>
              <a:gdLst/>
              <a:ahLst/>
              <a:cxnLst/>
              <a:rect l="l" t="t" r="r" b="b"/>
              <a:pathLst>
                <a:path w="4499" h="7982" extrusionOk="0">
                  <a:moveTo>
                    <a:pt x="3984" y="1"/>
                  </a:moveTo>
                  <a:cubicBezTo>
                    <a:pt x="1819" y="1"/>
                    <a:pt x="1" y="1760"/>
                    <a:pt x="1" y="3996"/>
                  </a:cubicBezTo>
                  <a:cubicBezTo>
                    <a:pt x="1" y="6223"/>
                    <a:pt x="1819" y="7982"/>
                    <a:pt x="3983" y="7982"/>
                  </a:cubicBezTo>
                  <a:cubicBezTo>
                    <a:pt x="4153" y="7982"/>
                    <a:pt x="4325" y="7971"/>
                    <a:pt x="4499" y="7948"/>
                  </a:cubicBezTo>
                  <a:cubicBezTo>
                    <a:pt x="2508" y="7700"/>
                    <a:pt x="1015" y="5996"/>
                    <a:pt x="1006" y="3996"/>
                  </a:cubicBezTo>
                  <a:cubicBezTo>
                    <a:pt x="1015" y="1986"/>
                    <a:pt x="2508" y="292"/>
                    <a:pt x="4499" y="34"/>
                  </a:cubicBezTo>
                  <a:cubicBezTo>
                    <a:pt x="4325" y="12"/>
                    <a:pt x="4153" y="1"/>
                    <a:pt x="3984"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66"/>
            <p:cNvSpPr/>
            <p:nvPr/>
          </p:nvSpPr>
          <p:spPr>
            <a:xfrm>
              <a:off x="4162516" y="2109821"/>
              <a:ext cx="11344" cy="74736"/>
            </a:xfrm>
            <a:custGeom>
              <a:avLst/>
              <a:gdLst/>
              <a:ahLst/>
              <a:cxnLst/>
              <a:rect l="l" t="t" r="r" b="b"/>
              <a:pathLst>
                <a:path w="432" h="2846" extrusionOk="0">
                  <a:moveTo>
                    <a:pt x="216" y="1"/>
                  </a:moveTo>
                  <a:cubicBezTo>
                    <a:pt x="108" y="1"/>
                    <a:pt x="1" y="75"/>
                    <a:pt x="10" y="223"/>
                  </a:cubicBezTo>
                  <a:lnTo>
                    <a:pt x="10" y="2635"/>
                  </a:lnTo>
                  <a:cubicBezTo>
                    <a:pt x="10" y="2750"/>
                    <a:pt x="106" y="2845"/>
                    <a:pt x="211" y="2845"/>
                  </a:cubicBezTo>
                  <a:cubicBezTo>
                    <a:pt x="326" y="2836"/>
                    <a:pt x="422" y="2750"/>
                    <a:pt x="422" y="2635"/>
                  </a:cubicBezTo>
                  <a:lnTo>
                    <a:pt x="422" y="223"/>
                  </a:lnTo>
                  <a:cubicBezTo>
                    <a:pt x="431" y="75"/>
                    <a:pt x="324" y="1"/>
                    <a:pt x="216"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66"/>
            <p:cNvSpPr/>
            <p:nvPr/>
          </p:nvSpPr>
          <p:spPr>
            <a:xfrm>
              <a:off x="4245970" y="2009561"/>
              <a:ext cx="55803" cy="47294"/>
            </a:xfrm>
            <a:custGeom>
              <a:avLst/>
              <a:gdLst/>
              <a:ahLst/>
              <a:cxnLst/>
              <a:rect l="l" t="t" r="r" b="b"/>
              <a:pathLst>
                <a:path w="2125" h="1801" extrusionOk="0">
                  <a:moveTo>
                    <a:pt x="584" y="1"/>
                  </a:moveTo>
                  <a:cubicBezTo>
                    <a:pt x="494" y="1"/>
                    <a:pt x="403" y="41"/>
                    <a:pt x="345" y="117"/>
                  </a:cubicBezTo>
                  <a:lnTo>
                    <a:pt x="96" y="462"/>
                  </a:lnTo>
                  <a:cubicBezTo>
                    <a:pt x="0" y="596"/>
                    <a:pt x="29" y="778"/>
                    <a:pt x="163" y="864"/>
                  </a:cubicBezTo>
                  <a:lnTo>
                    <a:pt x="1378" y="1744"/>
                  </a:lnTo>
                  <a:cubicBezTo>
                    <a:pt x="1431" y="1782"/>
                    <a:pt x="1490" y="1801"/>
                    <a:pt x="1549" y="1801"/>
                  </a:cubicBezTo>
                  <a:cubicBezTo>
                    <a:pt x="1637" y="1801"/>
                    <a:pt x="1722" y="1758"/>
                    <a:pt x="1780" y="1677"/>
                  </a:cubicBezTo>
                  <a:lnTo>
                    <a:pt x="2029" y="1333"/>
                  </a:lnTo>
                  <a:cubicBezTo>
                    <a:pt x="2125" y="1199"/>
                    <a:pt x="2096" y="1026"/>
                    <a:pt x="1962" y="931"/>
                  </a:cubicBezTo>
                  <a:lnTo>
                    <a:pt x="747" y="50"/>
                  </a:lnTo>
                  <a:cubicBezTo>
                    <a:pt x="698" y="17"/>
                    <a:pt x="641" y="1"/>
                    <a:pt x="584"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66"/>
            <p:cNvSpPr/>
            <p:nvPr/>
          </p:nvSpPr>
          <p:spPr>
            <a:xfrm>
              <a:off x="4034604" y="2009561"/>
              <a:ext cx="55829" cy="47294"/>
            </a:xfrm>
            <a:custGeom>
              <a:avLst/>
              <a:gdLst/>
              <a:ahLst/>
              <a:cxnLst/>
              <a:rect l="l" t="t" r="r" b="b"/>
              <a:pathLst>
                <a:path w="2126" h="1801" extrusionOk="0">
                  <a:moveTo>
                    <a:pt x="1545" y="1"/>
                  </a:moveTo>
                  <a:cubicBezTo>
                    <a:pt x="1488" y="1"/>
                    <a:pt x="1430" y="17"/>
                    <a:pt x="1379" y="50"/>
                  </a:cubicBezTo>
                  <a:lnTo>
                    <a:pt x="163" y="931"/>
                  </a:lnTo>
                  <a:cubicBezTo>
                    <a:pt x="29" y="1026"/>
                    <a:pt x="0" y="1199"/>
                    <a:pt x="96" y="1333"/>
                  </a:cubicBezTo>
                  <a:lnTo>
                    <a:pt x="345" y="1677"/>
                  </a:lnTo>
                  <a:cubicBezTo>
                    <a:pt x="403" y="1758"/>
                    <a:pt x="492" y="1801"/>
                    <a:pt x="581" y="1801"/>
                  </a:cubicBezTo>
                  <a:cubicBezTo>
                    <a:pt x="639" y="1801"/>
                    <a:pt x="698" y="1782"/>
                    <a:pt x="747" y="1744"/>
                  </a:cubicBezTo>
                  <a:lnTo>
                    <a:pt x="1962" y="864"/>
                  </a:lnTo>
                  <a:cubicBezTo>
                    <a:pt x="2096" y="778"/>
                    <a:pt x="2125" y="596"/>
                    <a:pt x="2029" y="462"/>
                  </a:cubicBezTo>
                  <a:lnTo>
                    <a:pt x="1780" y="117"/>
                  </a:lnTo>
                  <a:cubicBezTo>
                    <a:pt x="1722" y="41"/>
                    <a:pt x="1635" y="1"/>
                    <a:pt x="1545"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66"/>
            <p:cNvSpPr/>
            <p:nvPr/>
          </p:nvSpPr>
          <p:spPr>
            <a:xfrm>
              <a:off x="4133368" y="1970407"/>
              <a:ext cx="69642" cy="41753"/>
            </a:xfrm>
            <a:custGeom>
              <a:avLst/>
              <a:gdLst/>
              <a:ahLst/>
              <a:cxnLst/>
              <a:rect l="l" t="t" r="r" b="b"/>
              <a:pathLst>
                <a:path w="2652" h="1590" extrusionOk="0">
                  <a:moveTo>
                    <a:pt x="336" y="1"/>
                  </a:moveTo>
                  <a:cubicBezTo>
                    <a:pt x="154" y="1"/>
                    <a:pt x="1" y="144"/>
                    <a:pt x="1" y="335"/>
                  </a:cubicBezTo>
                  <a:lnTo>
                    <a:pt x="1" y="1254"/>
                  </a:lnTo>
                  <a:cubicBezTo>
                    <a:pt x="1" y="1446"/>
                    <a:pt x="154" y="1589"/>
                    <a:pt x="336" y="1589"/>
                  </a:cubicBezTo>
                  <a:lnTo>
                    <a:pt x="2317" y="1589"/>
                  </a:lnTo>
                  <a:cubicBezTo>
                    <a:pt x="2498" y="1589"/>
                    <a:pt x="2652" y="1446"/>
                    <a:pt x="2652" y="1254"/>
                  </a:cubicBezTo>
                  <a:lnTo>
                    <a:pt x="2652" y="335"/>
                  </a:lnTo>
                  <a:cubicBezTo>
                    <a:pt x="2652" y="144"/>
                    <a:pt x="2498" y="1"/>
                    <a:pt x="2317"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66"/>
            <p:cNvSpPr/>
            <p:nvPr/>
          </p:nvSpPr>
          <p:spPr>
            <a:xfrm>
              <a:off x="4245970" y="2009561"/>
              <a:ext cx="49526" cy="47294"/>
            </a:xfrm>
            <a:custGeom>
              <a:avLst/>
              <a:gdLst/>
              <a:ahLst/>
              <a:cxnLst/>
              <a:rect l="l" t="t" r="r" b="b"/>
              <a:pathLst>
                <a:path w="1886" h="1801" extrusionOk="0">
                  <a:moveTo>
                    <a:pt x="580" y="1"/>
                  </a:moveTo>
                  <a:cubicBezTo>
                    <a:pt x="491" y="1"/>
                    <a:pt x="403" y="41"/>
                    <a:pt x="345" y="117"/>
                  </a:cubicBezTo>
                  <a:lnTo>
                    <a:pt x="96" y="462"/>
                  </a:lnTo>
                  <a:cubicBezTo>
                    <a:pt x="0" y="596"/>
                    <a:pt x="29" y="778"/>
                    <a:pt x="163" y="873"/>
                  </a:cubicBezTo>
                  <a:lnTo>
                    <a:pt x="1378" y="1744"/>
                  </a:lnTo>
                  <a:cubicBezTo>
                    <a:pt x="1428" y="1782"/>
                    <a:pt x="1486" y="1801"/>
                    <a:pt x="1544" y="1801"/>
                  </a:cubicBezTo>
                  <a:cubicBezTo>
                    <a:pt x="1633" y="1801"/>
                    <a:pt x="1722" y="1758"/>
                    <a:pt x="1780" y="1677"/>
                  </a:cubicBezTo>
                  <a:lnTo>
                    <a:pt x="1885" y="1524"/>
                  </a:lnTo>
                  <a:lnTo>
                    <a:pt x="976" y="873"/>
                  </a:lnTo>
                  <a:cubicBezTo>
                    <a:pt x="842" y="778"/>
                    <a:pt x="814" y="596"/>
                    <a:pt x="909" y="462"/>
                  </a:cubicBezTo>
                  <a:lnTo>
                    <a:pt x="1053" y="270"/>
                  </a:lnTo>
                  <a:lnTo>
                    <a:pt x="747" y="50"/>
                  </a:lnTo>
                  <a:cubicBezTo>
                    <a:pt x="695" y="17"/>
                    <a:pt x="637" y="1"/>
                    <a:pt x="580"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66"/>
            <p:cNvSpPr/>
            <p:nvPr/>
          </p:nvSpPr>
          <p:spPr>
            <a:xfrm>
              <a:off x="4034604" y="2009561"/>
              <a:ext cx="49789" cy="47294"/>
            </a:xfrm>
            <a:custGeom>
              <a:avLst/>
              <a:gdLst/>
              <a:ahLst/>
              <a:cxnLst/>
              <a:rect l="l" t="t" r="r" b="b"/>
              <a:pathLst>
                <a:path w="1896" h="1801" extrusionOk="0">
                  <a:moveTo>
                    <a:pt x="1541" y="1"/>
                  </a:moveTo>
                  <a:cubicBezTo>
                    <a:pt x="1484" y="1"/>
                    <a:pt x="1427" y="17"/>
                    <a:pt x="1379" y="50"/>
                  </a:cubicBezTo>
                  <a:lnTo>
                    <a:pt x="163" y="931"/>
                  </a:lnTo>
                  <a:cubicBezTo>
                    <a:pt x="29" y="1026"/>
                    <a:pt x="0" y="1208"/>
                    <a:pt x="96" y="1333"/>
                  </a:cubicBezTo>
                  <a:lnTo>
                    <a:pt x="345" y="1677"/>
                  </a:lnTo>
                  <a:cubicBezTo>
                    <a:pt x="403" y="1758"/>
                    <a:pt x="488" y="1801"/>
                    <a:pt x="577" y="1801"/>
                  </a:cubicBezTo>
                  <a:cubicBezTo>
                    <a:pt x="635" y="1801"/>
                    <a:pt x="694" y="1782"/>
                    <a:pt x="747" y="1744"/>
                  </a:cubicBezTo>
                  <a:lnTo>
                    <a:pt x="1053" y="1524"/>
                  </a:lnTo>
                  <a:lnTo>
                    <a:pt x="910" y="1333"/>
                  </a:lnTo>
                  <a:cubicBezTo>
                    <a:pt x="823" y="1208"/>
                    <a:pt x="852" y="1026"/>
                    <a:pt x="977" y="931"/>
                  </a:cubicBezTo>
                  <a:lnTo>
                    <a:pt x="1895" y="270"/>
                  </a:lnTo>
                  <a:lnTo>
                    <a:pt x="1780" y="117"/>
                  </a:lnTo>
                  <a:cubicBezTo>
                    <a:pt x="1722" y="41"/>
                    <a:pt x="1631" y="1"/>
                    <a:pt x="1541"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66"/>
            <p:cNvSpPr/>
            <p:nvPr/>
          </p:nvSpPr>
          <p:spPr>
            <a:xfrm>
              <a:off x="4133368" y="1970407"/>
              <a:ext cx="30435" cy="41990"/>
            </a:xfrm>
            <a:custGeom>
              <a:avLst/>
              <a:gdLst/>
              <a:ahLst/>
              <a:cxnLst/>
              <a:rect l="l" t="t" r="r" b="b"/>
              <a:pathLst>
                <a:path w="1159" h="1599" extrusionOk="0">
                  <a:moveTo>
                    <a:pt x="336" y="1"/>
                  </a:moveTo>
                  <a:cubicBezTo>
                    <a:pt x="154" y="1"/>
                    <a:pt x="1" y="144"/>
                    <a:pt x="1" y="335"/>
                  </a:cubicBezTo>
                  <a:lnTo>
                    <a:pt x="1" y="1254"/>
                  </a:lnTo>
                  <a:cubicBezTo>
                    <a:pt x="1" y="1446"/>
                    <a:pt x="154" y="1589"/>
                    <a:pt x="336" y="1599"/>
                  </a:cubicBezTo>
                  <a:lnTo>
                    <a:pt x="1159" y="1599"/>
                  </a:lnTo>
                  <a:cubicBezTo>
                    <a:pt x="967" y="1589"/>
                    <a:pt x="824" y="1446"/>
                    <a:pt x="814" y="1254"/>
                  </a:cubicBezTo>
                  <a:lnTo>
                    <a:pt x="814" y="335"/>
                  </a:lnTo>
                  <a:cubicBezTo>
                    <a:pt x="824" y="144"/>
                    <a:pt x="967" y="1"/>
                    <a:pt x="1159"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66"/>
            <p:cNvSpPr/>
            <p:nvPr/>
          </p:nvSpPr>
          <p:spPr>
            <a:xfrm>
              <a:off x="4049178" y="2070930"/>
              <a:ext cx="229224" cy="220426"/>
            </a:xfrm>
            <a:custGeom>
              <a:avLst/>
              <a:gdLst/>
              <a:ahLst/>
              <a:cxnLst/>
              <a:rect l="l" t="t" r="r" b="b"/>
              <a:pathLst>
                <a:path w="8729" h="8394" extrusionOk="0">
                  <a:moveTo>
                    <a:pt x="4728" y="403"/>
                  </a:moveTo>
                  <a:cubicBezTo>
                    <a:pt x="5255" y="431"/>
                    <a:pt x="5771" y="575"/>
                    <a:pt x="6240" y="814"/>
                  </a:cubicBezTo>
                  <a:lnTo>
                    <a:pt x="6078" y="1092"/>
                  </a:lnTo>
                  <a:cubicBezTo>
                    <a:pt x="5986" y="1255"/>
                    <a:pt x="6122" y="1400"/>
                    <a:pt x="6263" y="1400"/>
                  </a:cubicBezTo>
                  <a:cubicBezTo>
                    <a:pt x="6329" y="1400"/>
                    <a:pt x="6396" y="1369"/>
                    <a:pt x="6441" y="1293"/>
                  </a:cubicBezTo>
                  <a:lnTo>
                    <a:pt x="6594" y="1015"/>
                  </a:lnTo>
                  <a:cubicBezTo>
                    <a:pt x="7035" y="1302"/>
                    <a:pt x="7417" y="1675"/>
                    <a:pt x="7705" y="2116"/>
                  </a:cubicBezTo>
                  <a:lnTo>
                    <a:pt x="7427" y="2278"/>
                  </a:lnTo>
                  <a:cubicBezTo>
                    <a:pt x="7224" y="2392"/>
                    <a:pt x="7338" y="2671"/>
                    <a:pt x="7523" y="2671"/>
                  </a:cubicBezTo>
                  <a:cubicBezTo>
                    <a:pt x="7556" y="2671"/>
                    <a:pt x="7592" y="2662"/>
                    <a:pt x="7628" y="2642"/>
                  </a:cubicBezTo>
                  <a:lnTo>
                    <a:pt x="7906" y="2479"/>
                  </a:lnTo>
                  <a:cubicBezTo>
                    <a:pt x="8145" y="2948"/>
                    <a:pt x="8288" y="3465"/>
                    <a:pt x="8317" y="3991"/>
                  </a:cubicBezTo>
                  <a:lnTo>
                    <a:pt x="7992" y="3991"/>
                  </a:lnTo>
                  <a:cubicBezTo>
                    <a:pt x="7743" y="4011"/>
                    <a:pt x="7743" y="4374"/>
                    <a:pt x="7992" y="4393"/>
                  </a:cubicBezTo>
                  <a:lnTo>
                    <a:pt x="8317" y="4393"/>
                  </a:lnTo>
                  <a:cubicBezTo>
                    <a:pt x="8288" y="4920"/>
                    <a:pt x="8145" y="5437"/>
                    <a:pt x="7906" y="5905"/>
                  </a:cubicBezTo>
                  <a:lnTo>
                    <a:pt x="7628" y="5743"/>
                  </a:lnTo>
                  <a:cubicBezTo>
                    <a:pt x="7592" y="5722"/>
                    <a:pt x="7556" y="5714"/>
                    <a:pt x="7523" y="5714"/>
                  </a:cubicBezTo>
                  <a:cubicBezTo>
                    <a:pt x="7338" y="5714"/>
                    <a:pt x="7224" y="5993"/>
                    <a:pt x="7427" y="6106"/>
                  </a:cubicBezTo>
                  <a:lnTo>
                    <a:pt x="7705" y="6260"/>
                  </a:lnTo>
                  <a:cubicBezTo>
                    <a:pt x="7417" y="6709"/>
                    <a:pt x="7044" y="7083"/>
                    <a:pt x="6604" y="7370"/>
                  </a:cubicBezTo>
                  <a:lnTo>
                    <a:pt x="6594" y="7370"/>
                  </a:lnTo>
                  <a:lnTo>
                    <a:pt x="6441" y="7092"/>
                  </a:lnTo>
                  <a:cubicBezTo>
                    <a:pt x="6396" y="7016"/>
                    <a:pt x="6329" y="6985"/>
                    <a:pt x="6263" y="6985"/>
                  </a:cubicBezTo>
                  <a:cubicBezTo>
                    <a:pt x="6122" y="6985"/>
                    <a:pt x="5986" y="7130"/>
                    <a:pt x="6078" y="7293"/>
                  </a:cubicBezTo>
                  <a:lnTo>
                    <a:pt x="6240" y="7571"/>
                  </a:lnTo>
                  <a:cubicBezTo>
                    <a:pt x="5771" y="7810"/>
                    <a:pt x="5255" y="7953"/>
                    <a:pt x="4728" y="7982"/>
                  </a:cubicBezTo>
                  <a:lnTo>
                    <a:pt x="4728" y="7657"/>
                  </a:lnTo>
                  <a:cubicBezTo>
                    <a:pt x="4719" y="7532"/>
                    <a:pt x="4623" y="7470"/>
                    <a:pt x="4527" y="7470"/>
                  </a:cubicBezTo>
                  <a:cubicBezTo>
                    <a:pt x="4432" y="7470"/>
                    <a:pt x="4336" y="7532"/>
                    <a:pt x="4326" y="7657"/>
                  </a:cubicBezTo>
                  <a:lnTo>
                    <a:pt x="4326" y="7982"/>
                  </a:lnTo>
                  <a:cubicBezTo>
                    <a:pt x="3800" y="7953"/>
                    <a:pt x="3283" y="7810"/>
                    <a:pt x="2814" y="7571"/>
                  </a:cubicBezTo>
                  <a:lnTo>
                    <a:pt x="2977" y="7293"/>
                  </a:lnTo>
                  <a:cubicBezTo>
                    <a:pt x="3068" y="7130"/>
                    <a:pt x="2928" y="6985"/>
                    <a:pt x="2787" y="6985"/>
                  </a:cubicBezTo>
                  <a:cubicBezTo>
                    <a:pt x="2722" y="6985"/>
                    <a:pt x="2656" y="7016"/>
                    <a:pt x="2613" y="7092"/>
                  </a:cubicBezTo>
                  <a:lnTo>
                    <a:pt x="2460" y="7370"/>
                  </a:lnTo>
                  <a:cubicBezTo>
                    <a:pt x="2010" y="7083"/>
                    <a:pt x="1637" y="6709"/>
                    <a:pt x="1350" y="6260"/>
                  </a:cubicBezTo>
                  <a:lnTo>
                    <a:pt x="1627" y="6106"/>
                  </a:lnTo>
                  <a:cubicBezTo>
                    <a:pt x="1830" y="5993"/>
                    <a:pt x="1716" y="5714"/>
                    <a:pt x="1531" y="5714"/>
                  </a:cubicBezTo>
                  <a:cubicBezTo>
                    <a:pt x="1498" y="5714"/>
                    <a:pt x="1463" y="5722"/>
                    <a:pt x="1426" y="5743"/>
                  </a:cubicBezTo>
                  <a:lnTo>
                    <a:pt x="1149" y="5905"/>
                  </a:lnTo>
                  <a:cubicBezTo>
                    <a:pt x="910" y="5437"/>
                    <a:pt x="766" y="4920"/>
                    <a:pt x="737" y="4393"/>
                  </a:cubicBezTo>
                  <a:lnTo>
                    <a:pt x="1063" y="4393"/>
                  </a:lnTo>
                  <a:cubicBezTo>
                    <a:pt x="1072" y="4394"/>
                    <a:pt x="1081" y="4395"/>
                    <a:pt x="1089" y="4395"/>
                  </a:cubicBezTo>
                  <a:cubicBezTo>
                    <a:pt x="1351" y="4395"/>
                    <a:pt x="1351" y="3990"/>
                    <a:pt x="1089" y="3990"/>
                  </a:cubicBezTo>
                  <a:cubicBezTo>
                    <a:pt x="1081" y="3990"/>
                    <a:pt x="1072" y="3991"/>
                    <a:pt x="1063" y="3991"/>
                  </a:cubicBezTo>
                  <a:lnTo>
                    <a:pt x="737" y="3991"/>
                  </a:lnTo>
                  <a:cubicBezTo>
                    <a:pt x="766" y="3465"/>
                    <a:pt x="910" y="2948"/>
                    <a:pt x="1149" y="2479"/>
                  </a:cubicBezTo>
                  <a:lnTo>
                    <a:pt x="1426" y="2642"/>
                  </a:lnTo>
                  <a:cubicBezTo>
                    <a:pt x="1463" y="2662"/>
                    <a:pt x="1498" y="2671"/>
                    <a:pt x="1531" y="2671"/>
                  </a:cubicBezTo>
                  <a:cubicBezTo>
                    <a:pt x="1716" y="2671"/>
                    <a:pt x="1830" y="2392"/>
                    <a:pt x="1627" y="2278"/>
                  </a:cubicBezTo>
                  <a:lnTo>
                    <a:pt x="1350" y="2116"/>
                  </a:lnTo>
                  <a:cubicBezTo>
                    <a:pt x="1637" y="1675"/>
                    <a:pt x="2010" y="1302"/>
                    <a:pt x="2460" y="1015"/>
                  </a:cubicBezTo>
                  <a:lnTo>
                    <a:pt x="2613" y="1293"/>
                  </a:lnTo>
                  <a:cubicBezTo>
                    <a:pt x="2656" y="1369"/>
                    <a:pt x="2722" y="1400"/>
                    <a:pt x="2787" y="1400"/>
                  </a:cubicBezTo>
                  <a:cubicBezTo>
                    <a:pt x="2928" y="1400"/>
                    <a:pt x="3068" y="1255"/>
                    <a:pt x="2977" y="1092"/>
                  </a:cubicBezTo>
                  <a:lnTo>
                    <a:pt x="2814" y="814"/>
                  </a:lnTo>
                  <a:cubicBezTo>
                    <a:pt x="3283" y="575"/>
                    <a:pt x="3800" y="431"/>
                    <a:pt x="4326" y="403"/>
                  </a:cubicBezTo>
                  <a:lnTo>
                    <a:pt x="4326" y="728"/>
                  </a:lnTo>
                  <a:cubicBezTo>
                    <a:pt x="4312" y="876"/>
                    <a:pt x="4420" y="950"/>
                    <a:pt x="4527" y="950"/>
                  </a:cubicBezTo>
                  <a:cubicBezTo>
                    <a:pt x="4635" y="950"/>
                    <a:pt x="4743" y="876"/>
                    <a:pt x="4728" y="728"/>
                  </a:cubicBezTo>
                  <a:lnTo>
                    <a:pt x="4728" y="403"/>
                  </a:lnTo>
                  <a:close/>
                  <a:moveTo>
                    <a:pt x="4527" y="1"/>
                  </a:moveTo>
                  <a:cubicBezTo>
                    <a:pt x="2833" y="1"/>
                    <a:pt x="1302" y="1025"/>
                    <a:pt x="651" y="2594"/>
                  </a:cubicBezTo>
                  <a:cubicBezTo>
                    <a:pt x="0" y="4164"/>
                    <a:pt x="364" y="5963"/>
                    <a:pt x="1560" y="7169"/>
                  </a:cubicBezTo>
                  <a:cubicBezTo>
                    <a:pt x="2368" y="7970"/>
                    <a:pt x="3441" y="8393"/>
                    <a:pt x="4533" y="8393"/>
                  </a:cubicBezTo>
                  <a:cubicBezTo>
                    <a:pt x="5072" y="8393"/>
                    <a:pt x="5616" y="8290"/>
                    <a:pt x="6135" y="8078"/>
                  </a:cubicBezTo>
                  <a:cubicBezTo>
                    <a:pt x="7705" y="7427"/>
                    <a:pt x="8729" y="5896"/>
                    <a:pt x="8729" y="4192"/>
                  </a:cubicBezTo>
                  <a:cubicBezTo>
                    <a:pt x="8729" y="1876"/>
                    <a:pt x="6843" y="1"/>
                    <a:pt x="4527"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66"/>
            <p:cNvSpPr/>
            <p:nvPr/>
          </p:nvSpPr>
          <p:spPr>
            <a:xfrm>
              <a:off x="4153719" y="2166674"/>
              <a:ext cx="28676" cy="28939"/>
            </a:xfrm>
            <a:custGeom>
              <a:avLst/>
              <a:gdLst/>
              <a:ahLst/>
              <a:cxnLst/>
              <a:rect l="l" t="t" r="r" b="b"/>
              <a:pathLst>
                <a:path w="1092" h="1102" extrusionOk="0">
                  <a:moveTo>
                    <a:pt x="546" y="1"/>
                  </a:moveTo>
                  <a:cubicBezTo>
                    <a:pt x="250" y="1"/>
                    <a:pt x="1" y="250"/>
                    <a:pt x="1" y="546"/>
                  </a:cubicBezTo>
                  <a:cubicBezTo>
                    <a:pt x="1" y="853"/>
                    <a:pt x="250" y="1101"/>
                    <a:pt x="546" y="1101"/>
                  </a:cubicBezTo>
                  <a:cubicBezTo>
                    <a:pt x="852" y="1101"/>
                    <a:pt x="1092" y="853"/>
                    <a:pt x="1092" y="546"/>
                  </a:cubicBezTo>
                  <a:cubicBezTo>
                    <a:pt x="1092" y="250"/>
                    <a:pt x="852" y="1"/>
                    <a:pt x="54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66"/>
            <p:cNvSpPr/>
            <p:nvPr/>
          </p:nvSpPr>
          <p:spPr>
            <a:xfrm>
              <a:off x="4153982" y="2166832"/>
              <a:ext cx="23398" cy="28833"/>
            </a:xfrm>
            <a:custGeom>
              <a:avLst/>
              <a:gdLst/>
              <a:ahLst/>
              <a:cxnLst/>
              <a:rect l="l" t="t" r="r" b="b"/>
              <a:pathLst>
                <a:path w="891" h="1098" extrusionOk="0">
                  <a:moveTo>
                    <a:pt x="544" y="0"/>
                  </a:moveTo>
                  <a:cubicBezTo>
                    <a:pt x="264" y="0"/>
                    <a:pt x="0" y="221"/>
                    <a:pt x="0" y="550"/>
                  </a:cubicBezTo>
                  <a:cubicBezTo>
                    <a:pt x="0" y="874"/>
                    <a:pt x="267" y="1098"/>
                    <a:pt x="548" y="1098"/>
                  </a:cubicBezTo>
                  <a:cubicBezTo>
                    <a:pt x="666" y="1098"/>
                    <a:pt x="786" y="1059"/>
                    <a:pt x="890" y="971"/>
                  </a:cubicBezTo>
                  <a:cubicBezTo>
                    <a:pt x="766" y="866"/>
                    <a:pt x="699" y="703"/>
                    <a:pt x="699" y="550"/>
                  </a:cubicBezTo>
                  <a:cubicBezTo>
                    <a:pt x="699" y="387"/>
                    <a:pt x="775" y="234"/>
                    <a:pt x="890" y="129"/>
                  </a:cubicBezTo>
                  <a:cubicBezTo>
                    <a:pt x="785" y="40"/>
                    <a:pt x="663" y="0"/>
                    <a:pt x="54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2" name="Google Shape;10702;p66"/>
          <p:cNvGrpSpPr/>
          <p:nvPr/>
        </p:nvGrpSpPr>
        <p:grpSpPr>
          <a:xfrm>
            <a:off x="3544540" y="3380963"/>
            <a:ext cx="320188" cy="319269"/>
            <a:chOff x="3544540" y="3380963"/>
            <a:chExt cx="320188" cy="319269"/>
          </a:xfrm>
        </p:grpSpPr>
        <p:sp>
          <p:nvSpPr>
            <p:cNvPr id="10703" name="Google Shape;10703;p66"/>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66"/>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66"/>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66"/>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66"/>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66"/>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66"/>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66"/>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66"/>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66"/>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66"/>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66"/>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66"/>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66"/>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66"/>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66"/>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9" name="Google Shape;10719;p66"/>
          <p:cNvGrpSpPr/>
          <p:nvPr/>
        </p:nvGrpSpPr>
        <p:grpSpPr>
          <a:xfrm>
            <a:off x="3944637" y="3354834"/>
            <a:ext cx="415696" cy="371605"/>
            <a:chOff x="3944637" y="3354834"/>
            <a:chExt cx="415696" cy="371605"/>
          </a:xfrm>
        </p:grpSpPr>
        <p:sp>
          <p:nvSpPr>
            <p:cNvPr id="10720" name="Google Shape;10720;p66"/>
            <p:cNvSpPr/>
            <p:nvPr/>
          </p:nvSpPr>
          <p:spPr>
            <a:xfrm>
              <a:off x="4069031" y="3391598"/>
              <a:ext cx="126941" cy="126941"/>
            </a:xfrm>
            <a:custGeom>
              <a:avLst/>
              <a:gdLst/>
              <a:ahLst/>
              <a:cxnLst/>
              <a:rect l="l" t="t" r="r" b="b"/>
              <a:pathLst>
                <a:path w="4834" h="4834" extrusionOk="0">
                  <a:moveTo>
                    <a:pt x="2422" y="0"/>
                  </a:moveTo>
                  <a:cubicBezTo>
                    <a:pt x="1092" y="0"/>
                    <a:pt x="10" y="1072"/>
                    <a:pt x="1" y="2412"/>
                  </a:cubicBezTo>
                  <a:cubicBezTo>
                    <a:pt x="1" y="3742"/>
                    <a:pt x="1072" y="4824"/>
                    <a:pt x="2412" y="4833"/>
                  </a:cubicBezTo>
                  <a:cubicBezTo>
                    <a:pt x="3743" y="4833"/>
                    <a:pt x="4824" y="3752"/>
                    <a:pt x="4834" y="2422"/>
                  </a:cubicBezTo>
                  <a:cubicBezTo>
                    <a:pt x="4834" y="1091"/>
                    <a:pt x="3752" y="10"/>
                    <a:pt x="242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66"/>
            <p:cNvSpPr/>
            <p:nvPr/>
          </p:nvSpPr>
          <p:spPr>
            <a:xfrm>
              <a:off x="4068768" y="3391546"/>
              <a:ext cx="71926" cy="126731"/>
            </a:xfrm>
            <a:custGeom>
              <a:avLst/>
              <a:gdLst/>
              <a:ahLst/>
              <a:cxnLst/>
              <a:rect l="l" t="t" r="r" b="b"/>
              <a:pathLst>
                <a:path w="2739" h="4826" extrusionOk="0">
                  <a:moveTo>
                    <a:pt x="2416" y="0"/>
                  </a:moveTo>
                  <a:cubicBezTo>
                    <a:pt x="1106" y="0"/>
                    <a:pt x="1" y="1059"/>
                    <a:pt x="1" y="2404"/>
                  </a:cubicBezTo>
                  <a:cubicBezTo>
                    <a:pt x="1" y="3755"/>
                    <a:pt x="1099" y="4826"/>
                    <a:pt x="2413" y="4826"/>
                  </a:cubicBezTo>
                  <a:cubicBezTo>
                    <a:pt x="2514" y="4826"/>
                    <a:pt x="2616" y="4820"/>
                    <a:pt x="2719" y="4807"/>
                  </a:cubicBezTo>
                  <a:cubicBezTo>
                    <a:pt x="1523" y="4644"/>
                    <a:pt x="623" y="3620"/>
                    <a:pt x="623" y="2404"/>
                  </a:cubicBezTo>
                  <a:cubicBezTo>
                    <a:pt x="633" y="1199"/>
                    <a:pt x="1532" y="175"/>
                    <a:pt x="2738" y="21"/>
                  </a:cubicBezTo>
                  <a:cubicBezTo>
                    <a:pt x="2630" y="7"/>
                    <a:pt x="2522" y="0"/>
                    <a:pt x="2416"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66"/>
            <p:cNvSpPr/>
            <p:nvPr/>
          </p:nvSpPr>
          <p:spPr>
            <a:xfrm>
              <a:off x="4089382" y="3411950"/>
              <a:ext cx="86238" cy="86238"/>
            </a:xfrm>
            <a:custGeom>
              <a:avLst/>
              <a:gdLst/>
              <a:ahLst/>
              <a:cxnLst/>
              <a:rect l="l" t="t" r="r" b="b"/>
              <a:pathLst>
                <a:path w="3284" h="3284" extrusionOk="0">
                  <a:moveTo>
                    <a:pt x="1647" y="0"/>
                  </a:moveTo>
                  <a:cubicBezTo>
                    <a:pt x="738" y="0"/>
                    <a:pt x="1" y="728"/>
                    <a:pt x="1" y="1637"/>
                  </a:cubicBezTo>
                  <a:cubicBezTo>
                    <a:pt x="1" y="2546"/>
                    <a:pt x="728" y="3283"/>
                    <a:pt x="1637" y="3283"/>
                  </a:cubicBezTo>
                  <a:cubicBezTo>
                    <a:pt x="2546" y="3283"/>
                    <a:pt x="3283" y="2556"/>
                    <a:pt x="3283" y="1647"/>
                  </a:cubicBezTo>
                  <a:cubicBezTo>
                    <a:pt x="3283" y="737"/>
                    <a:pt x="2556" y="0"/>
                    <a:pt x="1647" y="0"/>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66"/>
            <p:cNvSpPr/>
            <p:nvPr/>
          </p:nvSpPr>
          <p:spPr>
            <a:xfrm>
              <a:off x="4088909" y="3411792"/>
              <a:ext cx="51785" cy="86212"/>
            </a:xfrm>
            <a:custGeom>
              <a:avLst/>
              <a:gdLst/>
              <a:ahLst/>
              <a:cxnLst/>
              <a:rect l="l" t="t" r="r" b="b"/>
              <a:pathLst>
                <a:path w="1972" h="3283" extrusionOk="0">
                  <a:moveTo>
                    <a:pt x="1636" y="1"/>
                  </a:moveTo>
                  <a:cubicBezTo>
                    <a:pt x="757" y="1"/>
                    <a:pt x="9" y="715"/>
                    <a:pt x="9" y="1633"/>
                  </a:cubicBezTo>
                  <a:cubicBezTo>
                    <a:pt x="1" y="2565"/>
                    <a:pt x="755" y="3283"/>
                    <a:pt x="1639" y="3283"/>
                  </a:cubicBezTo>
                  <a:cubicBezTo>
                    <a:pt x="1745" y="3283"/>
                    <a:pt x="1853" y="3272"/>
                    <a:pt x="1962" y="3251"/>
                  </a:cubicBezTo>
                  <a:cubicBezTo>
                    <a:pt x="1196" y="3098"/>
                    <a:pt x="641" y="2418"/>
                    <a:pt x="650" y="1643"/>
                  </a:cubicBezTo>
                  <a:cubicBezTo>
                    <a:pt x="650" y="858"/>
                    <a:pt x="1205" y="179"/>
                    <a:pt x="1971" y="35"/>
                  </a:cubicBezTo>
                  <a:cubicBezTo>
                    <a:pt x="1858" y="12"/>
                    <a:pt x="1746" y="1"/>
                    <a:pt x="163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66"/>
            <p:cNvSpPr/>
            <p:nvPr/>
          </p:nvSpPr>
          <p:spPr>
            <a:xfrm>
              <a:off x="4114776" y="3426025"/>
              <a:ext cx="34453" cy="59085"/>
            </a:xfrm>
            <a:custGeom>
              <a:avLst/>
              <a:gdLst/>
              <a:ahLst/>
              <a:cxnLst/>
              <a:rect l="l" t="t" r="r" b="b"/>
              <a:pathLst>
                <a:path w="1312" h="2250" extrusionOk="0">
                  <a:moveTo>
                    <a:pt x="622" y="441"/>
                  </a:moveTo>
                  <a:lnTo>
                    <a:pt x="622" y="862"/>
                  </a:lnTo>
                  <a:cubicBezTo>
                    <a:pt x="450" y="795"/>
                    <a:pt x="402" y="737"/>
                    <a:pt x="402" y="642"/>
                  </a:cubicBezTo>
                  <a:cubicBezTo>
                    <a:pt x="402" y="517"/>
                    <a:pt x="498" y="469"/>
                    <a:pt x="622" y="441"/>
                  </a:cubicBezTo>
                  <a:close/>
                  <a:moveTo>
                    <a:pt x="756" y="1292"/>
                  </a:moveTo>
                  <a:cubicBezTo>
                    <a:pt x="926" y="1368"/>
                    <a:pt x="966" y="1443"/>
                    <a:pt x="967" y="1545"/>
                  </a:cubicBezTo>
                  <a:lnTo>
                    <a:pt x="967" y="1545"/>
                  </a:lnTo>
                  <a:cubicBezTo>
                    <a:pt x="965" y="1659"/>
                    <a:pt x="879" y="1761"/>
                    <a:pt x="756" y="1771"/>
                  </a:cubicBezTo>
                  <a:lnTo>
                    <a:pt x="756" y="1292"/>
                  </a:lnTo>
                  <a:close/>
                  <a:moveTo>
                    <a:pt x="689" y="0"/>
                  </a:moveTo>
                  <a:cubicBezTo>
                    <a:pt x="642" y="0"/>
                    <a:pt x="594" y="20"/>
                    <a:pt x="594" y="67"/>
                  </a:cubicBezTo>
                  <a:lnTo>
                    <a:pt x="594" y="144"/>
                  </a:lnTo>
                  <a:cubicBezTo>
                    <a:pt x="278" y="182"/>
                    <a:pt x="58" y="355"/>
                    <a:pt x="58" y="680"/>
                  </a:cubicBezTo>
                  <a:cubicBezTo>
                    <a:pt x="58" y="1024"/>
                    <a:pt x="326" y="1130"/>
                    <a:pt x="594" y="1225"/>
                  </a:cubicBezTo>
                  <a:lnTo>
                    <a:pt x="594" y="1780"/>
                  </a:lnTo>
                  <a:cubicBezTo>
                    <a:pt x="460" y="1752"/>
                    <a:pt x="335" y="1694"/>
                    <a:pt x="240" y="1599"/>
                  </a:cubicBezTo>
                  <a:cubicBezTo>
                    <a:pt x="218" y="1581"/>
                    <a:pt x="191" y="1572"/>
                    <a:pt x="164" y="1572"/>
                  </a:cubicBezTo>
                  <a:cubicBezTo>
                    <a:pt x="119" y="1572"/>
                    <a:pt x="76" y="1595"/>
                    <a:pt x="58" y="1637"/>
                  </a:cubicBezTo>
                  <a:cubicBezTo>
                    <a:pt x="0" y="1704"/>
                    <a:pt x="0" y="1809"/>
                    <a:pt x="58" y="1876"/>
                  </a:cubicBezTo>
                  <a:cubicBezTo>
                    <a:pt x="184" y="2021"/>
                    <a:pt x="371" y="2097"/>
                    <a:pt x="560" y="2097"/>
                  </a:cubicBezTo>
                  <a:cubicBezTo>
                    <a:pt x="571" y="2097"/>
                    <a:pt x="582" y="2097"/>
                    <a:pt x="594" y="2096"/>
                  </a:cubicBezTo>
                  <a:lnTo>
                    <a:pt x="594" y="2182"/>
                  </a:lnTo>
                  <a:cubicBezTo>
                    <a:pt x="594" y="2221"/>
                    <a:pt x="642" y="2249"/>
                    <a:pt x="689" y="2249"/>
                  </a:cubicBezTo>
                  <a:cubicBezTo>
                    <a:pt x="728" y="2249"/>
                    <a:pt x="776" y="2221"/>
                    <a:pt x="776" y="2182"/>
                  </a:cubicBezTo>
                  <a:lnTo>
                    <a:pt x="776" y="2096"/>
                  </a:lnTo>
                  <a:cubicBezTo>
                    <a:pt x="1082" y="2077"/>
                    <a:pt x="1311" y="1819"/>
                    <a:pt x="1302" y="1513"/>
                  </a:cubicBezTo>
                  <a:cubicBezTo>
                    <a:pt x="1302" y="1178"/>
                    <a:pt x="1091" y="1034"/>
                    <a:pt x="785" y="929"/>
                  </a:cubicBezTo>
                  <a:lnTo>
                    <a:pt x="785" y="450"/>
                  </a:lnTo>
                  <a:cubicBezTo>
                    <a:pt x="881" y="460"/>
                    <a:pt x="967" y="489"/>
                    <a:pt x="1044" y="536"/>
                  </a:cubicBezTo>
                  <a:cubicBezTo>
                    <a:pt x="1064" y="548"/>
                    <a:pt x="1085" y="554"/>
                    <a:pt x="1106" y="554"/>
                  </a:cubicBezTo>
                  <a:cubicBezTo>
                    <a:pt x="1153" y="554"/>
                    <a:pt x="1196" y="525"/>
                    <a:pt x="1216" y="479"/>
                  </a:cubicBezTo>
                  <a:cubicBezTo>
                    <a:pt x="1264" y="412"/>
                    <a:pt x="1264" y="316"/>
                    <a:pt x="1206" y="259"/>
                  </a:cubicBezTo>
                  <a:cubicBezTo>
                    <a:pt x="1082" y="173"/>
                    <a:pt x="929" y="134"/>
                    <a:pt x="785" y="134"/>
                  </a:cubicBezTo>
                  <a:lnTo>
                    <a:pt x="785" y="67"/>
                  </a:lnTo>
                  <a:cubicBezTo>
                    <a:pt x="785" y="29"/>
                    <a:pt x="737" y="0"/>
                    <a:pt x="68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66"/>
            <p:cNvSpPr/>
            <p:nvPr/>
          </p:nvSpPr>
          <p:spPr>
            <a:xfrm>
              <a:off x="4167296" y="3354913"/>
              <a:ext cx="126941" cy="126678"/>
            </a:xfrm>
            <a:custGeom>
              <a:avLst/>
              <a:gdLst/>
              <a:ahLst/>
              <a:cxnLst/>
              <a:rect l="l" t="t" r="r" b="b"/>
              <a:pathLst>
                <a:path w="4834" h="4824" extrusionOk="0">
                  <a:moveTo>
                    <a:pt x="2422" y="0"/>
                  </a:moveTo>
                  <a:cubicBezTo>
                    <a:pt x="1092" y="0"/>
                    <a:pt x="10" y="1072"/>
                    <a:pt x="10" y="2412"/>
                  </a:cubicBezTo>
                  <a:cubicBezTo>
                    <a:pt x="1" y="3742"/>
                    <a:pt x="1082" y="4823"/>
                    <a:pt x="2412" y="4823"/>
                  </a:cubicBezTo>
                  <a:cubicBezTo>
                    <a:pt x="2418" y="4823"/>
                    <a:pt x="2424" y="4824"/>
                    <a:pt x="2430" y="4824"/>
                  </a:cubicBezTo>
                  <a:cubicBezTo>
                    <a:pt x="3752" y="4824"/>
                    <a:pt x="4824" y="3746"/>
                    <a:pt x="4834" y="2421"/>
                  </a:cubicBezTo>
                  <a:cubicBezTo>
                    <a:pt x="4834" y="1091"/>
                    <a:pt x="3762" y="10"/>
                    <a:pt x="242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66"/>
            <p:cNvSpPr/>
            <p:nvPr/>
          </p:nvSpPr>
          <p:spPr>
            <a:xfrm>
              <a:off x="4167033" y="3354834"/>
              <a:ext cx="71926" cy="126757"/>
            </a:xfrm>
            <a:custGeom>
              <a:avLst/>
              <a:gdLst/>
              <a:ahLst/>
              <a:cxnLst/>
              <a:rect l="l" t="t" r="r" b="b"/>
              <a:pathLst>
                <a:path w="2739" h="4827" extrusionOk="0">
                  <a:moveTo>
                    <a:pt x="2416" y="1"/>
                  </a:moveTo>
                  <a:cubicBezTo>
                    <a:pt x="1108" y="1"/>
                    <a:pt x="10" y="1060"/>
                    <a:pt x="1" y="2405"/>
                  </a:cubicBezTo>
                  <a:cubicBezTo>
                    <a:pt x="1" y="3756"/>
                    <a:pt x="1107" y="4827"/>
                    <a:pt x="2422" y="4827"/>
                  </a:cubicBezTo>
                  <a:cubicBezTo>
                    <a:pt x="2523" y="4827"/>
                    <a:pt x="2626" y="4820"/>
                    <a:pt x="2728" y="4807"/>
                  </a:cubicBezTo>
                  <a:cubicBezTo>
                    <a:pt x="1523" y="4645"/>
                    <a:pt x="623" y="3621"/>
                    <a:pt x="633" y="2405"/>
                  </a:cubicBezTo>
                  <a:cubicBezTo>
                    <a:pt x="633" y="1190"/>
                    <a:pt x="1532" y="175"/>
                    <a:pt x="2738" y="22"/>
                  </a:cubicBezTo>
                  <a:cubicBezTo>
                    <a:pt x="2630" y="8"/>
                    <a:pt x="2522" y="1"/>
                    <a:pt x="2416"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66"/>
            <p:cNvSpPr/>
            <p:nvPr/>
          </p:nvSpPr>
          <p:spPr>
            <a:xfrm>
              <a:off x="4187647" y="3375264"/>
              <a:ext cx="86238" cy="86212"/>
            </a:xfrm>
            <a:custGeom>
              <a:avLst/>
              <a:gdLst/>
              <a:ahLst/>
              <a:cxnLst/>
              <a:rect l="l" t="t" r="r" b="b"/>
              <a:pathLst>
                <a:path w="3284" h="3283" extrusionOk="0">
                  <a:moveTo>
                    <a:pt x="1629" y="0"/>
                  </a:moveTo>
                  <a:cubicBezTo>
                    <a:pt x="728" y="0"/>
                    <a:pt x="1" y="733"/>
                    <a:pt x="1" y="1637"/>
                  </a:cubicBezTo>
                  <a:cubicBezTo>
                    <a:pt x="1" y="2536"/>
                    <a:pt x="728" y="3273"/>
                    <a:pt x="1637" y="3283"/>
                  </a:cubicBezTo>
                  <a:cubicBezTo>
                    <a:pt x="2546" y="3283"/>
                    <a:pt x="3283" y="2546"/>
                    <a:pt x="3283" y="1646"/>
                  </a:cubicBezTo>
                  <a:cubicBezTo>
                    <a:pt x="3283" y="737"/>
                    <a:pt x="2556" y="0"/>
                    <a:pt x="1647" y="0"/>
                  </a:cubicBezTo>
                  <a:cubicBezTo>
                    <a:pt x="1641" y="0"/>
                    <a:pt x="1635" y="0"/>
                    <a:pt x="1629" y="0"/>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66"/>
            <p:cNvSpPr/>
            <p:nvPr/>
          </p:nvSpPr>
          <p:spPr>
            <a:xfrm>
              <a:off x="4187174" y="3375107"/>
              <a:ext cx="51785" cy="86212"/>
            </a:xfrm>
            <a:custGeom>
              <a:avLst/>
              <a:gdLst/>
              <a:ahLst/>
              <a:cxnLst/>
              <a:rect l="l" t="t" r="r" b="b"/>
              <a:pathLst>
                <a:path w="1972" h="3283" extrusionOk="0">
                  <a:moveTo>
                    <a:pt x="1636" y="0"/>
                  </a:moveTo>
                  <a:cubicBezTo>
                    <a:pt x="757" y="0"/>
                    <a:pt x="9" y="715"/>
                    <a:pt x="9" y="1633"/>
                  </a:cubicBezTo>
                  <a:cubicBezTo>
                    <a:pt x="1" y="2565"/>
                    <a:pt x="755" y="3282"/>
                    <a:pt x="1639" y="3282"/>
                  </a:cubicBezTo>
                  <a:cubicBezTo>
                    <a:pt x="1745" y="3282"/>
                    <a:pt x="1853" y="3272"/>
                    <a:pt x="1961" y="3251"/>
                  </a:cubicBezTo>
                  <a:cubicBezTo>
                    <a:pt x="1196" y="3097"/>
                    <a:pt x="650" y="2418"/>
                    <a:pt x="650" y="1633"/>
                  </a:cubicBezTo>
                  <a:cubicBezTo>
                    <a:pt x="650" y="858"/>
                    <a:pt x="1205" y="178"/>
                    <a:pt x="1971" y="35"/>
                  </a:cubicBezTo>
                  <a:cubicBezTo>
                    <a:pt x="1858" y="11"/>
                    <a:pt x="1746" y="0"/>
                    <a:pt x="1636" y="0"/>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66"/>
            <p:cNvSpPr/>
            <p:nvPr/>
          </p:nvSpPr>
          <p:spPr>
            <a:xfrm>
              <a:off x="4213040" y="3389340"/>
              <a:ext cx="34453" cy="59085"/>
            </a:xfrm>
            <a:custGeom>
              <a:avLst/>
              <a:gdLst/>
              <a:ahLst/>
              <a:cxnLst/>
              <a:rect l="l" t="t" r="r" b="b"/>
              <a:pathLst>
                <a:path w="1312" h="2250" extrusionOk="0">
                  <a:moveTo>
                    <a:pt x="622" y="440"/>
                  </a:moveTo>
                  <a:lnTo>
                    <a:pt x="622" y="861"/>
                  </a:lnTo>
                  <a:cubicBezTo>
                    <a:pt x="450" y="794"/>
                    <a:pt x="402" y="737"/>
                    <a:pt x="402" y="632"/>
                  </a:cubicBezTo>
                  <a:cubicBezTo>
                    <a:pt x="402" y="517"/>
                    <a:pt x="508" y="460"/>
                    <a:pt x="622" y="440"/>
                  </a:cubicBezTo>
                  <a:close/>
                  <a:moveTo>
                    <a:pt x="766" y="1292"/>
                  </a:moveTo>
                  <a:cubicBezTo>
                    <a:pt x="938" y="1369"/>
                    <a:pt x="967" y="1445"/>
                    <a:pt x="967" y="1541"/>
                  </a:cubicBezTo>
                  <a:cubicBezTo>
                    <a:pt x="967" y="1665"/>
                    <a:pt x="881" y="1761"/>
                    <a:pt x="766" y="1771"/>
                  </a:cubicBezTo>
                  <a:lnTo>
                    <a:pt x="766" y="1292"/>
                  </a:lnTo>
                  <a:close/>
                  <a:moveTo>
                    <a:pt x="689" y="0"/>
                  </a:moveTo>
                  <a:cubicBezTo>
                    <a:pt x="651" y="0"/>
                    <a:pt x="603" y="29"/>
                    <a:pt x="603" y="67"/>
                  </a:cubicBezTo>
                  <a:lnTo>
                    <a:pt x="603" y="144"/>
                  </a:lnTo>
                  <a:cubicBezTo>
                    <a:pt x="278" y="182"/>
                    <a:pt x="67" y="354"/>
                    <a:pt x="67" y="680"/>
                  </a:cubicBezTo>
                  <a:cubicBezTo>
                    <a:pt x="67" y="1024"/>
                    <a:pt x="335" y="1129"/>
                    <a:pt x="594" y="1235"/>
                  </a:cubicBezTo>
                  <a:lnTo>
                    <a:pt x="594" y="1780"/>
                  </a:lnTo>
                  <a:cubicBezTo>
                    <a:pt x="460" y="1761"/>
                    <a:pt x="345" y="1694"/>
                    <a:pt x="249" y="1598"/>
                  </a:cubicBezTo>
                  <a:cubicBezTo>
                    <a:pt x="224" y="1580"/>
                    <a:pt x="196" y="1572"/>
                    <a:pt x="169" y="1572"/>
                  </a:cubicBezTo>
                  <a:cubicBezTo>
                    <a:pt x="124" y="1572"/>
                    <a:pt x="82" y="1595"/>
                    <a:pt x="58" y="1637"/>
                  </a:cubicBezTo>
                  <a:cubicBezTo>
                    <a:pt x="0" y="1713"/>
                    <a:pt x="0" y="1809"/>
                    <a:pt x="58" y="1876"/>
                  </a:cubicBezTo>
                  <a:cubicBezTo>
                    <a:pt x="201" y="2029"/>
                    <a:pt x="393" y="2106"/>
                    <a:pt x="594" y="2106"/>
                  </a:cubicBezTo>
                  <a:lnTo>
                    <a:pt x="594" y="2173"/>
                  </a:lnTo>
                  <a:cubicBezTo>
                    <a:pt x="594" y="2211"/>
                    <a:pt x="651" y="2249"/>
                    <a:pt x="689" y="2249"/>
                  </a:cubicBezTo>
                  <a:cubicBezTo>
                    <a:pt x="728" y="2249"/>
                    <a:pt x="785" y="2220"/>
                    <a:pt x="785" y="2173"/>
                  </a:cubicBezTo>
                  <a:lnTo>
                    <a:pt x="785" y="2096"/>
                  </a:lnTo>
                  <a:cubicBezTo>
                    <a:pt x="1082" y="2067"/>
                    <a:pt x="1311" y="1819"/>
                    <a:pt x="1302" y="1512"/>
                  </a:cubicBezTo>
                  <a:cubicBezTo>
                    <a:pt x="1302" y="1158"/>
                    <a:pt x="1082" y="1034"/>
                    <a:pt x="785" y="919"/>
                  </a:cubicBezTo>
                  <a:lnTo>
                    <a:pt x="785" y="440"/>
                  </a:lnTo>
                  <a:cubicBezTo>
                    <a:pt x="967" y="460"/>
                    <a:pt x="1034" y="546"/>
                    <a:pt x="1110" y="546"/>
                  </a:cubicBezTo>
                  <a:cubicBezTo>
                    <a:pt x="1187" y="546"/>
                    <a:pt x="1225" y="479"/>
                    <a:pt x="1244" y="412"/>
                  </a:cubicBezTo>
                  <a:cubicBezTo>
                    <a:pt x="1283" y="297"/>
                    <a:pt x="1206" y="230"/>
                    <a:pt x="1091" y="192"/>
                  </a:cubicBezTo>
                  <a:cubicBezTo>
                    <a:pt x="986" y="153"/>
                    <a:pt x="890" y="144"/>
                    <a:pt x="785" y="144"/>
                  </a:cubicBezTo>
                  <a:lnTo>
                    <a:pt x="785" y="67"/>
                  </a:lnTo>
                  <a:cubicBezTo>
                    <a:pt x="785" y="29"/>
                    <a:pt x="737" y="0"/>
                    <a:pt x="68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66"/>
            <p:cNvSpPr/>
            <p:nvPr/>
          </p:nvSpPr>
          <p:spPr>
            <a:xfrm>
              <a:off x="3944637" y="3566017"/>
              <a:ext cx="142513" cy="160422"/>
            </a:xfrm>
            <a:custGeom>
              <a:avLst/>
              <a:gdLst/>
              <a:ahLst/>
              <a:cxnLst/>
              <a:rect l="l" t="t" r="r" b="b"/>
              <a:pathLst>
                <a:path w="5427" h="6109" extrusionOk="0">
                  <a:moveTo>
                    <a:pt x="3618" y="0"/>
                  </a:moveTo>
                  <a:lnTo>
                    <a:pt x="259" y="1254"/>
                  </a:lnTo>
                  <a:cubicBezTo>
                    <a:pt x="96" y="1311"/>
                    <a:pt x="0" y="1503"/>
                    <a:pt x="67" y="1675"/>
                  </a:cubicBezTo>
                  <a:lnTo>
                    <a:pt x="1646" y="5895"/>
                  </a:lnTo>
                  <a:cubicBezTo>
                    <a:pt x="1691" y="6022"/>
                    <a:pt x="1817" y="6108"/>
                    <a:pt x="1953" y="6108"/>
                  </a:cubicBezTo>
                  <a:cubicBezTo>
                    <a:pt x="1991" y="6108"/>
                    <a:pt x="2030" y="6101"/>
                    <a:pt x="2067" y="6087"/>
                  </a:cubicBezTo>
                  <a:lnTo>
                    <a:pt x="5427" y="4833"/>
                  </a:lnTo>
                  <a:lnTo>
                    <a:pt x="3618" y="0"/>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66"/>
            <p:cNvSpPr/>
            <p:nvPr/>
          </p:nvSpPr>
          <p:spPr>
            <a:xfrm>
              <a:off x="3983843" y="3674313"/>
              <a:ext cx="103307" cy="52126"/>
            </a:xfrm>
            <a:custGeom>
              <a:avLst/>
              <a:gdLst/>
              <a:ahLst/>
              <a:cxnLst/>
              <a:rect l="l" t="t" r="r" b="b"/>
              <a:pathLst>
                <a:path w="3934" h="1985" extrusionOk="0">
                  <a:moveTo>
                    <a:pt x="3675" y="1"/>
                  </a:moveTo>
                  <a:lnTo>
                    <a:pt x="3608" y="30"/>
                  </a:lnTo>
                  <a:lnTo>
                    <a:pt x="0" y="1379"/>
                  </a:lnTo>
                  <a:lnTo>
                    <a:pt x="153" y="1771"/>
                  </a:lnTo>
                  <a:cubicBezTo>
                    <a:pt x="198" y="1898"/>
                    <a:pt x="324" y="1984"/>
                    <a:pt x="460" y="1984"/>
                  </a:cubicBezTo>
                  <a:cubicBezTo>
                    <a:pt x="498" y="1984"/>
                    <a:pt x="537" y="1977"/>
                    <a:pt x="574" y="1963"/>
                  </a:cubicBezTo>
                  <a:lnTo>
                    <a:pt x="3934" y="709"/>
                  </a:lnTo>
                  <a:lnTo>
                    <a:pt x="3675"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66"/>
            <p:cNvSpPr/>
            <p:nvPr/>
          </p:nvSpPr>
          <p:spPr>
            <a:xfrm>
              <a:off x="4082843" y="3493513"/>
              <a:ext cx="277489" cy="171294"/>
            </a:xfrm>
            <a:custGeom>
              <a:avLst/>
              <a:gdLst/>
              <a:ahLst/>
              <a:cxnLst/>
              <a:rect l="l" t="t" r="r" b="b"/>
              <a:pathLst>
                <a:path w="10567" h="6523" extrusionOk="0">
                  <a:moveTo>
                    <a:pt x="9408" y="0"/>
                  </a:moveTo>
                  <a:cubicBezTo>
                    <a:pt x="8987" y="0"/>
                    <a:pt x="8645" y="338"/>
                    <a:pt x="8605" y="378"/>
                  </a:cubicBezTo>
                  <a:lnTo>
                    <a:pt x="5829" y="2658"/>
                  </a:lnTo>
                  <a:lnTo>
                    <a:pt x="5829" y="2658"/>
                  </a:lnTo>
                  <a:cubicBezTo>
                    <a:pt x="5822" y="2578"/>
                    <a:pt x="5743" y="1881"/>
                    <a:pt x="4958" y="1881"/>
                  </a:cubicBezTo>
                  <a:cubicBezTo>
                    <a:pt x="4190" y="1877"/>
                    <a:pt x="3644" y="1871"/>
                    <a:pt x="3240" y="1871"/>
                  </a:cubicBezTo>
                  <a:cubicBezTo>
                    <a:pt x="2431" y="1871"/>
                    <a:pt x="2186" y="1897"/>
                    <a:pt x="1848" y="2024"/>
                  </a:cubicBezTo>
                  <a:lnTo>
                    <a:pt x="1" y="2780"/>
                  </a:lnTo>
                  <a:lnTo>
                    <a:pt x="1398" y="6522"/>
                  </a:lnTo>
                  <a:cubicBezTo>
                    <a:pt x="2489" y="6070"/>
                    <a:pt x="2444" y="6005"/>
                    <a:pt x="3480" y="6005"/>
                  </a:cubicBezTo>
                  <a:cubicBezTo>
                    <a:pt x="3825" y="6005"/>
                    <a:pt x="4291" y="6013"/>
                    <a:pt x="4958" y="6015"/>
                  </a:cubicBezTo>
                  <a:cubicBezTo>
                    <a:pt x="5552" y="5996"/>
                    <a:pt x="6116" y="5728"/>
                    <a:pt x="6518" y="5288"/>
                  </a:cubicBezTo>
                  <a:lnTo>
                    <a:pt x="9935" y="1632"/>
                  </a:lnTo>
                  <a:cubicBezTo>
                    <a:pt x="10050" y="1507"/>
                    <a:pt x="10567" y="828"/>
                    <a:pt x="9983" y="244"/>
                  </a:cubicBezTo>
                  <a:cubicBezTo>
                    <a:pt x="9788" y="64"/>
                    <a:pt x="9591" y="0"/>
                    <a:pt x="9408"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66"/>
            <p:cNvSpPr/>
            <p:nvPr/>
          </p:nvSpPr>
          <p:spPr>
            <a:xfrm>
              <a:off x="4082843" y="3558454"/>
              <a:ext cx="56328" cy="106353"/>
            </a:xfrm>
            <a:custGeom>
              <a:avLst/>
              <a:gdLst/>
              <a:ahLst/>
              <a:cxnLst/>
              <a:rect l="l" t="t" r="r" b="b"/>
              <a:pathLst>
                <a:path w="2145" h="4050" extrusionOk="0">
                  <a:moveTo>
                    <a:pt x="747" y="1"/>
                  </a:moveTo>
                  <a:lnTo>
                    <a:pt x="1" y="307"/>
                  </a:lnTo>
                  <a:lnTo>
                    <a:pt x="1398" y="4049"/>
                  </a:lnTo>
                  <a:lnTo>
                    <a:pt x="2145" y="3743"/>
                  </a:lnTo>
                  <a:lnTo>
                    <a:pt x="747"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66"/>
            <p:cNvSpPr/>
            <p:nvPr/>
          </p:nvSpPr>
          <p:spPr>
            <a:xfrm>
              <a:off x="4155977" y="3543880"/>
              <a:ext cx="79962" cy="50944"/>
            </a:xfrm>
            <a:custGeom>
              <a:avLst/>
              <a:gdLst/>
              <a:ahLst/>
              <a:cxnLst/>
              <a:rect l="l" t="t" r="r" b="b"/>
              <a:pathLst>
                <a:path w="3045" h="1940" extrusionOk="0">
                  <a:moveTo>
                    <a:pt x="2489" y="1"/>
                  </a:moveTo>
                  <a:lnTo>
                    <a:pt x="2489" y="1"/>
                  </a:lnTo>
                  <a:cubicBezTo>
                    <a:pt x="2556" y="336"/>
                    <a:pt x="2633" y="929"/>
                    <a:pt x="2422" y="1235"/>
                  </a:cubicBezTo>
                  <a:cubicBezTo>
                    <a:pt x="2290" y="1419"/>
                    <a:pt x="2118" y="1458"/>
                    <a:pt x="1670" y="1458"/>
                  </a:cubicBezTo>
                  <a:cubicBezTo>
                    <a:pt x="1370" y="1458"/>
                    <a:pt x="945" y="1440"/>
                    <a:pt x="326" y="1436"/>
                  </a:cubicBezTo>
                  <a:cubicBezTo>
                    <a:pt x="1" y="1436"/>
                    <a:pt x="1" y="1924"/>
                    <a:pt x="326" y="1924"/>
                  </a:cubicBezTo>
                  <a:cubicBezTo>
                    <a:pt x="837" y="1924"/>
                    <a:pt x="1239" y="1939"/>
                    <a:pt x="1562" y="1939"/>
                  </a:cubicBezTo>
                  <a:cubicBezTo>
                    <a:pt x="2219" y="1939"/>
                    <a:pt x="2551" y="1879"/>
                    <a:pt x="2815" y="1513"/>
                  </a:cubicBezTo>
                  <a:cubicBezTo>
                    <a:pt x="2958" y="1274"/>
                    <a:pt x="3044" y="1006"/>
                    <a:pt x="3044" y="738"/>
                  </a:cubicBezTo>
                  <a:cubicBezTo>
                    <a:pt x="3035" y="642"/>
                    <a:pt x="2958" y="154"/>
                    <a:pt x="248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66"/>
            <p:cNvSpPr/>
            <p:nvPr/>
          </p:nvSpPr>
          <p:spPr>
            <a:xfrm>
              <a:off x="4038359" y="3553701"/>
              <a:ext cx="86500" cy="139756"/>
            </a:xfrm>
            <a:custGeom>
              <a:avLst/>
              <a:gdLst/>
              <a:ahLst/>
              <a:cxnLst/>
              <a:rect l="l" t="t" r="r" b="b"/>
              <a:pathLst>
                <a:path w="3294" h="5322" extrusionOk="0">
                  <a:moveTo>
                    <a:pt x="1358" y="0"/>
                  </a:moveTo>
                  <a:cubicBezTo>
                    <a:pt x="1324" y="0"/>
                    <a:pt x="1289" y="6"/>
                    <a:pt x="1255" y="19"/>
                  </a:cubicBezTo>
                  <a:lnTo>
                    <a:pt x="1" y="488"/>
                  </a:lnTo>
                  <a:lnTo>
                    <a:pt x="1800" y="5321"/>
                  </a:lnTo>
                  <a:lnTo>
                    <a:pt x="3063" y="4852"/>
                  </a:lnTo>
                  <a:cubicBezTo>
                    <a:pt x="3217" y="4795"/>
                    <a:pt x="3293" y="4623"/>
                    <a:pt x="3236" y="4479"/>
                  </a:cubicBezTo>
                  <a:lnTo>
                    <a:pt x="1628" y="192"/>
                  </a:lnTo>
                  <a:cubicBezTo>
                    <a:pt x="1583" y="73"/>
                    <a:pt x="1476" y="0"/>
                    <a:pt x="1358"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66"/>
            <p:cNvSpPr/>
            <p:nvPr/>
          </p:nvSpPr>
          <p:spPr>
            <a:xfrm>
              <a:off x="4078826" y="3658741"/>
              <a:ext cx="46034" cy="34716"/>
            </a:xfrm>
            <a:custGeom>
              <a:avLst/>
              <a:gdLst/>
              <a:ahLst/>
              <a:cxnLst/>
              <a:rect l="l" t="t" r="r" b="b"/>
              <a:pathLst>
                <a:path w="1753" h="1322" extrusionOk="0">
                  <a:moveTo>
                    <a:pt x="1513" y="0"/>
                  </a:moveTo>
                  <a:cubicBezTo>
                    <a:pt x="1484" y="48"/>
                    <a:pt x="1436" y="77"/>
                    <a:pt x="1379" y="96"/>
                  </a:cubicBezTo>
                  <a:lnTo>
                    <a:pt x="1" y="613"/>
                  </a:lnTo>
                  <a:lnTo>
                    <a:pt x="259" y="1321"/>
                  </a:lnTo>
                  <a:lnTo>
                    <a:pt x="1522" y="852"/>
                  </a:lnTo>
                  <a:cubicBezTo>
                    <a:pt x="1676" y="795"/>
                    <a:pt x="1752" y="623"/>
                    <a:pt x="1695" y="479"/>
                  </a:cubicBezTo>
                  <a:lnTo>
                    <a:pt x="1513"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7" name="Google Shape;10737;p66"/>
          <p:cNvGrpSpPr/>
          <p:nvPr/>
        </p:nvGrpSpPr>
        <p:grpSpPr>
          <a:xfrm>
            <a:off x="1314619" y="3821527"/>
            <a:ext cx="346317" cy="332136"/>
            <a:chOff x="1314619" y="3821527"/>
            <a:chExt cx="346317" cy="332136"/>
          </a:xfrm>
        </p:grpSpPr>
        <p:sp>
          <p:nvSpPr>
            <p:cNvPr id="10738" name="Google Shape;10738;p66"/>
            <p:cNvSpPr/>
            <p:nvPr/>
          </p:nvSpPr>
          <p:spPr>
            <a:xfrm>
              <a:off x="1426198" y="4020893"/>
              <a:ext cx="9060" cy="19117"/>
            </a:xfrm>
            <a:custGeom>
              <a:avLst/>
              <a:gdLst/>
              <a:ahLst/>
              <a:cxnLst/>
              <a:rect l="l" t="t" r="r" b="b"/>
              <a:pathLst>
                <a:path w="345" h="728" extrusionOk="0">
                  <a:moveTo>
                    <a:pt x="307" y="0"/>
                  </a:moveTo>
                  <a:lnTo>
                    <a:pt x="0" y="306"/>
                  </a:lnTo>
                  <a:cubicBezTo>
                    <a:pt x="96" y="450"/>
                    <a:pt x="220" y="594"/>
                    <a:pt x="345" y="728"/>
                  </a:cubicBezTo>
                  <a:cubicBezTo>
                    <a:pt x="316" y="479"/>
                    <a:pt x="297" y="239"/>
                    <a:pt x="307"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66"/>
            <p:cNvSpPr/>
            <p:nvPr/>
          </p:nvSpPr>
          <p:spPr>
            <a:xfrm>
              <a:off x="1435231" y="3843218"/>
              <a:ext cx="225705" cy="237495"/>
            </a:xfrm>
            <a:custGeom>
              <a:avLst/>
              <a:gdLst/>
              <a:ahLst/>
              <a:cxnLst/>
              <a:rect l="l" t="t" r="r" b="b"/>
              <a:pathLst>
                <a:path w="8595" h="9044" extrusionOk="0">
                  <a:moveTo>
                    <a:pt x="7494" y="0"/>
                  </a:moveTo>
                  <a:cubicBezTo>
                    <a:pt x="7494" y="0"/>
                    <a:pt x="7810" y="2106"/>
                    <a:pt x="6700" y="3206"/>
                  </a:cubicBezTo>
                  <a:lnTo>
                    <a:pt x="3207" y="6709"/>
                  </a:lnTo>
                  <a:cubicBezTo>
                    <a:pt x="2508" y="7408"/>
                    <a:pt x="1403" y="7536"/>
                    <a:pt x="690" y="7536"/>
                  </a:cubicBezTo>
                  <a:cubicBezTo>
                    <a:pt x="281" y="7536"/>
                    <a:pt x="1" y="7494"/>
                    <a:pt x="1" y="7494"/>
                  </a:cubicBezTo>
                  <a:lnTo>
                    <a:pt x="1" y="7494"/>
                  </a:lnTo>
                  <a:cubicBezTo>
                    <a:pt x="345" y="7838"/>
                    <a:pt x="776" y="8087"/>
                    <a:pt x="1245" y="8221"/>
                  </a:cubicBezTo>
                  <a:lnTo>
                    <a:pt x="2068" y="9044"/>
                  </a:lnTo>
                  <a:cubicBezTo>
                    <a:pt x="2767" y="8594"/>
                    <a:pt x="3408" y="8077"/>
                    <a:pt x="4001" y="7494"/>
                  </a:cubicBezTo>
                  <a:lnTo>
                    <a:pt x="7494" y="4000"/>
                  </a:lnTo>
                  <a:cubicBezTo>
                    <a:pt x="8595" y="2890"/>
                    <a:pt x="8595" y="1101"/>
                    <a:pt x="7494" y="0"/>
                  </a:cubicBez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66"/>
            <p:cNvSpPr/>
            <p:nvPr/>
          </p:nvSpPr>
          <p:spPr>
            <a:xfrm>
              <a:off x="1414381" y="3821527"/>
              <a:ext cx="238021" cy="230195"/>
            </a:xfrm>
            <a:custGeom>
              <a:avLst/>
              <a:gdLst/>
              <a:ahLst/>
              <a:cxnLst/>
              <a:rect l="l" t="t" r="r" b="b"/>
              <a:pathLst>
                <a:path w="9064" h="8766" extrusionOk="0">
                  <a:moveTo>
                    <a:pt x="6287" y="1439"/>
                  </a:moveTo>
                  <a:cubicBezTo>
                    <a:pt x="6642" y="1439"/>
                    <a:pt x="6996" y="1573"/>
                    <a:pt x="7264" y="1840"/>
                  </a:cubicBezTo>
                  <a:cubicBezTo>
                    <a:pt x="7810" y="2386"/>
                    <a:pt x="7810" y="3266"/>
                    <a:pt x="7264" y="3802"/>
                  </a:cubicBezTo>
                  <a:lnTo>
                    <a:pt x="5513" y="5554"/>
                  </a:lnTo>
                  <a:lnTo>
                    <a:pt x="5149" y="5649"/>
                  </a:lnTo>
                  <a:lnTo>
                    <a:pt x="3867" y="7200"/>
                  </a:lnTo>
                  <a:lnTo>
                    <a:pt x="3771" y="7305"/>
                  </a:lnTo>
                  <a:cubicBezTo>
                    <a:pt x="3498" y="7573"/>
                    <a:pt x="3144" y="7707"/>
                    <a:pt x="2790" y="7707"/>
                  </a:cubicBezTo>
                  <a:cubicBezTo>
                    <a:pt x="2436" y="7707"/>
                    <a:pt x="2082" y="7573"/>
                    <a:pt x="1809" y="7305"/>
                  </a:cubicBezTo>
                  <a:cubicBezTo>
                    <a:pt x="1264" y="6760"/>
                    <a:pt x="1264" y="5879"/>
                    <a:pt x="1809" y="5343"/>
                  </a:cubicBezTo>
                  <a:lnTo>
                    <a:pt x="5302" y="1840"/>
                  </a:lnTo>
                  <a:cubicBezTo>
                    <a:pt x="5575" y="1573"/>
                    <a:pt x="5932" y="1439"/>
                    <a:pt x="6287" y="1439"/>
                  </a:cubicBezTo>
                  <a:close/>
                  <a:moveTo>
                    <a:pt x="6285" y="1"/>
                  </a:moveTo>
                  <a:cubicBezTo>
                    <a:pt x="5561" y="1"/>
                    <a:pt x="4838" y="276"/>
                    <a:pt x="4288" y="826"/>
                  </a:cubicBezTo>
                  <a:lnTo>
                    <a:pt x="795" y="4319"/>
                  </a:lnTo>
                  <a:lnTo>
                    <a:pt x="0" y="6760"/>
                  </a:lnTo>
                  <a:cubicBezTo>
                    <a:pt x="58" y="7162"/>
                    <a:pt x="211" y="7554"/>
                    <a:pt x="441" y="7889"/>
                  </a:cubicBezTo>
                  <a:lnTo>
                    <a:pt x="479" y="7851"/>
                  </a:lnTo>
                  <a:cubicBezTo>
                    <a:pt x="556" y="8023"/>
                    <a:pt x="661" y="8186"/>
                    <a:pt x="795" y="8320"/>
                  </a:cubicBezTo>
                  <a:cubicBezTo>
                    <a:pt x="1094" y="8619"/>
                    <a:pt x="1515" y="8766"/>
                    <a:pt x="1977" y="8766"/>
                  </a:cubicBezTo>
                  <a:cubicBezTo>
                    <a:pt x="2107" y="8766"/>
                    <a:pt x="2240" y="8754"/>
                    <a:pt x="2374" y="8731"/>
                  </a:cubicBezTo>
                  <a:cubicBezTo>
                    <a:pt x="3073" y="8588"/>
                    <a:pt x="3704" y="8233"/>
                    <a:pt x="4202" y="7726"/>
                  </a:cubicBezTo>
                  <a:lnTo>
                    <a:pt x="7695" y="4233"/>
                  </a:lnTo>
                  <a:cubicBezTo>
                    <a:pt x="8805" y="3132"/>
                    <a:pt x="9064" y="1601"/>
                    <a:pt x="8288" y="826"/>
                  </a:cubicBezTo>
                  <a:cubicBezTo>
                    <a:pt x="7733" y="276"/>
                    <a:pt x="7008" y="1"/>
                    <a:pt x="6285"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66"/>
            <p:cNvSpPr/>
            <p:nvPr/>
          </p:nvSpPr>
          <p:spPr>
            <a:xfrm>
              <a:off x="1536280" y="3935180"/>
              <a:ext cx="22872" cy="55330"/>
            </a:xfrm>
            <a:custGeom>
              <a:avLst/>
              <a:gdLst/>
              <a:ahLst/>
              <a:cxnLst/>
              <a:rect l="l" t="t" r="r" b="b"/>
              <a:pathLst>
                <a:path w="871" h="2107" extrusionOk="0">
                  <a:moveTo>
                    <a:pt x="153" y="1"/>
                  </a:moveTo>
                  <a:cubicBezTo>
                    <a:pt x="249" y="709"/>
                    <a:pt x="191" y="1417"/>
                    <a:pt x="0" y="2106"/>
                  </a:cubicBezTo>
                  <a:lnTo>
                    <a:pt x="871" y="1235"/>
                  </a:lnTo>
                  <a:cubicBezTo>
                    <a:pt x="747" y="766"/>
                    <a:pt x="498" y="345"/>
                    <a:pt x="153"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66"/>
            <p:cNvSpPr/>
            <p:nvPr/>
          </p:nvSpPr>
          <p:spPr>
            <a:xfrm>
              <a:off x="1343505" y="4079453"/>
              <a:ext cx="153831" cy="74211"/>
            </a:xfrm>
            <a:custGeom>
              <a:avLst/>
              <a:gdLst/>
              <a:ahLst/>
              <a:cxnLst/>
              <a:rect l="l" t="t" r="r" b="b"/>
              <a:pathLst>
                <a:path w="5858" h="2826" extrusionOk="0">
                  <a:moveTo>
                    <a:pt x="4422" y="0"/>
                  </a:moveTo>
                  <a:lnTo>
                    <a:pt x="3216" y="1206"/>
                  </a:lnTo>
                  <a:cubicBezTo>
                    <a:pt x="2509" y="1914"/>
                    <a:pt x="1397" y="2042"/>
                    <a:pt x="683" y="2042"/>
                  </a:cubicBezTo>
                  <a:cubicBezTo>
                    <a:pt x="278" y="2042"/>
                    <a:pt x="1" y="2000"/>
                    <a:pt x="1" y="2000"/>
                  </a:cubicBezTo>
                  <a:lnTo>
                    <a:pt x="1" y="2000"/>
                  </a:lnTo>
                  <a:cubicBezTo>
                    <a:pt x="556" y="2551"/>
                    <a:pt x="1278" y="2826"/>
                    <a:pt x="2001" y="2826"/>
                  </a:cubicBezTo>
                  <a:cubicBezTo>
                    <a:pt x="2723" y="2826"/>
                    <a:pt x="3446" y="2551"/>
                    <a:pt x="4001" y="2000"/>
                  </a:cubicBezTo>
                  <a:lnTo>
                    <a:pt x="5858" y="134"/>
                  </a:lnTo>
                  <a:lnTo>
                    <a:pt x="4422" y="0"/>
                  </a:ln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66"/>
            <p:cNvSpPr/>
            <p:nvPr/>
          </p:nvSpPr>
          <p:spPr>
            <a:xfrm>
              <a:off x="1459627" y="4036465"/>
              <a:ext cx="84216" cy="47005"/>
            </a:xfrm>
            <a:custGeom>
              <a:avLst/>
              <a:gdLst/>
              <a:ahLst/>
              <a:cxnLst/>
              <a:rect l="l" t="t" r="r" b="b"/>
              <a:pathLst>
                <a:path w="3207" h="1790" extrusionOk="0">
                  <a:moveTo>
                    <a:pt x="3206" y="1"/>
                  </a:moveTo>
                  <a:lnTo>
                    <a:pt x="3063" y="135"/>
                  </a:lnTo>
                  <a:cubicBezTo>
                    <a:pt x="2529" y="669"/>
                    <a:pt x="1811" y="963"/>
                    <a:pt x="1068" y="963"/>
                  </a:cubicBezTo>
                  <a:cubicBezTo>
                    <a:pt x="945" y="963"/>
                    <a:pt x="822" y="955"/>
                    <a:pt x="699" y="938"/>
                  </a:cubicBezTo>
                  <a:lnTo>
                    <a:pt x="0" y="1637"/>
                  </a:lnTo>
                  <a:cubicBezTo>
                    <a:pt x="350" y="1737"/>
                    <a:pt x="711" y="1789"/>
                    <a:pt x="1071" y="1789"/>
                  </a:cubicBezTo>
                  <a:cubicBezTo>
                    <a:pt x="1193" y="1789"/>
                    <a:pt x="1315" y="1783"/>
                    <a:pt x="1436" y="1771"/>
                  </a:cubicBezTo>
                  <a:lnTo>
                    <a:pt x="3072" y="135"/>
                  </a:lnTo>
                  <a:cubicBezTo>
                    <a:pt x="3120" y="96"/>
                    <a:pt x="3158" y="48"/>
                    <a:pt x="3206" y="1"/>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66"/>
            <p:cNvSpPr/>
            <p:nvPr/>
          </p:nvSpPr>
          <p:spPr>
            <a:xfrm>
              <a:off x="1314619" y="3913516"/>
              <a:ext cx="239019" cy="230195"/>
            </a:xfrm>
            <a:custGeom>
              <a:avLst/>
              <a:gdLst/>
              <a:ahLst/>
              <a:cxnLst/>
              <a:rect l="l" t="t" r="r" b="b"/>
              <a:pathLst>
                <a:path w="9102" h="8766" extrusionOk="0">
                  <a:moveTo>
                    <a:pt x="6599" y="0"/>
                  </a:moveTo>
                  <a:cubicBezTo>
                    <a:pt x="5876" y="0"/>
                    <a:pt x="5154" y="275"/>
                    <a:pt x="4603" y="826"/>
                  </a:cubicBezTo>
                  <a:lnTo>
                    <a:pt x="1101" y="4319"/>
                  </a:lnTo>
                  <a:cubicBezTo>
                    <a:pt x="0" y="5419"/>
                    <a:pt x="0" y="7209"/>
                    <a:pt x="1101" y="8319"/>
                  </a:cubicBezTo>
                  <a:cubicBezTo>
                    <a:pt x="1407" y="8618"/>
                    <a:pt x="1824" y="8765"/>
                    <a:pt x="2289" y="8765"/>
                  </a:cubicBezTo>
                  <a:cubicBezTo>
                    <a:pt x="2419" y="8765"/>
                    <a:pt x="2553" y="8754"/>
                    <a:pt x="2689" y="8731"/>
                  </a:cubicBezTo>
                  <a:cubicBezTo>
                    <a:pt x="3378" y="8587"/>
                    <a:pt x="4020" y="8233"/>
                    <a:pt x="4508" y="7726"/>
                  </a:cubicBezTo>
                  <a:lnTo>
                    <a:pt x="5838" y="6396"/>
                  </a:lnTo>
                  <a:cubicBezTo>
                    <a:pt x="5838" y="6396"/>
                    <a:pt x="5687" y="6189"/>
                    <a:pt x="5304" y="6189"/>
                  </a:cubicBezTo>
                  <a:cubicBezTo>
                    <a:pt x="5267" y="6189"/>
                    <a:pt x="5228" y="6190"/>
                    <a:pt x="5187" y="6195"/>
                  </a:cubicBezTo>
                  <a:lnTo>
                    <a:pt x="4087" y="7295"/>
                  </a:lnTo>
                  <a:cubicBezTo>
                    <a:pt x="3814" y="7568"/>
                    <a:pt x="3457" y="7704"/>
                    <a:pt x="3102" y="7704"/>
                  </a:cubicBezTo>
                  <a:cubicBezTo>
                    <a:pt x="2747" y="7704"/>
                    <a:pt x="2393" y="7568"/>
                    <a:pt x="2125" y="7295"/>
                  </a:cubicBezTo>
                  <a:cubicBezTo>
                    <a:pt x="1579" y="6759"/>
                    <a:pt x="1579" y="5879"/>
                    <a:pt x="2125" y="5333"/>
                  </a:cubicBezTo>
                  <a:lnTo>
                    <a:pt x="5618" y="1840"/>
                  </a:lnTo>
                  <a:cubicBezTo>
                    <a:pt x="5884" y="1575"/>
                    <a:pt x="6235" y="1440"/>
                    <a:pt x="6588" y="1440"/>
                  </a:cubicBezTo>
                  <a:cubicBezTo>
                    <a:pt x="6922" y="1440"/>
                    <a:pt x="7257" y="1560"/>
                    <a:pt x="7522" y="1802"/>
                  </a:cubicBezTo>
                  <a:cubicBezTo>
                    <a:pt x="8068" y="2290"/>
                    <a:pt x="8135" y="3132"/>
                    <a:pt x="7666" y="3706"/>
                  </a:cubicBezTo>
                  <a:lnTo>
                    <a:pt x="9015" y="2357"/>
                  </a:lnTo>
                  <a:cubicBezTo>
                    <a:pt x="9101" y="1764"/>
                    <a:pt x="8977" y="1209"/>
                    <a:pt x="8594" y="826"/>
                  </a:cubicBezTo>
                  <a:cubicBezTo>
                    <a:pt x="8044" y="275"/>
                    <a:pt x="7321" y="0"/>
                    <a:pt x="6599" y="0"/>
                  </a:cubicBezTo>
                  <a:close/>
                </a:path>
              </a:pathLst>
            </a:custGeom>
            <a:solidFill>
              <a:srgbClr val="C6C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66"/>
            <p:cNvSpPr/>
            <p:nvPr/>
          </p:nvSpPr>
          <p:spPr>
            <a:xfrm>
              <a:off x="1450830" y="4059075"/>
              <a:ext cx="36948" cy="22400"/>
            </a:xfrm>
            <a:custGeom>
              <a:avLst/>
              <a:gdLst/>
              <a:ahLst/>
              <a:cxnLst/>
              <a:rect l="l" t="t" r="r" b="b"/>
              <a:pathLst>
                <a:path w="1407" h="853" extrusionOk="0">
                  <a:moveTo>
                    <a:pt x="651" y="1"/>
                  </a:moveTo>
                  <a:lnTo>
                    <a:pt x="0" y="652"/>
                  </a:lnTo>
                  <a:cubicBezTo>
                    <a:pt x="211" y="738"/>
                    <a:pt x="431" y="805"/>
                    <a:pt x="651" y="853"/>
                  </a:cubicBezTo>
                  <a:lnTo>
                    <a:pt x="1407" y="97"/>
                  </a:lnTo>
                  <a:cubicBezTo>
                    <a:pt x="1149" y="97"/>
                    <a:pt x="900" y="68"/>
                    <a:pt x="651"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6" name="Google Shape;10746;p66"/>
          <p:cNvGrpSpPr/>
          <p:nvPr/>
        </p:nvGrpSpPr>
        <p:grpSpPr>
          <a:xfrm>
            <a:off x="1751139" y="3790934"/>
            <a:ext cx="386258" cy="380507"/>
            <a:chOff x="1751139" y="3790934"/>
            <a:chExt cx="386258" cy="380507"/>
          </a:xfrm>
        </p:grpSpPr>
        <p:sp>
          <p:nvSpPr>
            <p:cNvPr id="10747" name="Google Shape;10747;p66"/>
            <p:cNvSpPr/>
            <p:nvPr/>
          </p:nvSpPr>
          <p:spPr>
            <a:xfrm>
              <a:off x="1751139" y="3913069"/>
              <a:ext cx="195059" cy="195296"/>
            </a:xfrm>
            <a:custGeom>
              <a:avLst/>
              <a:gdLst/>
              <a:ahLst/>
              <a:cxnLst/>
              <a:rect l="l" t="t" r="r" b="b"/>
              <a:pathLst>
                <a:path w="7428" h="7437" extrusionOk="0">
                  <a:moveTo>
                    <a:pt x="4910" y="1"/>
                  </a:moveTo>
                  <a:cubicBezTo>
                    <a:pt x="3781" y="1"/>
                    <a:pt x="3322" y="1446"/>
                    <a:pt x="4240" y="2096"/>
                  </a:cubicBezTo>
                  <a:lnTo>
                    <a:pt x="4240" y="2613"/>
                  </a:lnTo>
                  <a:lnTo>
                    <a:pt x="2393" y="2613"/>
                  </a:lnTo>
                  <a:lnTo>
                    <a:pt x="2393" y="4240"/>
                  </a:lnTo>
                  <a:lnTo>
                    <a:pt x="2097" y="4240"/>
                  </a:lnTo>
                  <a:cubicBezTo>
                    <a:pt x="1856" y="3900"/>
                    <a:pt x="1506" y="3748"/>
                    <a:pt x="1161" y="3748"/>
                  </a:cubicBezTo>
                  <a:cubicBezTo>
                    <a:pt x="574" y="3748"/>
                    <a:pt x="1" y="4189"/>
                    <a:pt x="1" y="4901"/>
                  </a:cubicBezTo>
                  <a:cubicBezTo>
                    <a:pt x="1" y="5612"/>
                    <a:pt x="574" y="6054"/>
                    <a:pt x="1161" y="6054"/>
                  </a:cubicBezTo>
                  <a:cubicBezTo>
                    <a:pt x="1506" y="6054"/>
                    <a:pt x="1856" y="5901"/>
                    <a:pt x="2097" y="5561"/>
                  </a:cubicBezTo>
                  <a:lnTo>
                    <a:pt x="2393" y="5561"/>
                  </a:lnTo>
                  <a:lnTo>
                    <a:pt x="2393" y="6929"/>
                  </a:lnTo>
                  <a:cubicBezTo>
                    <a:pt x="2422" y="7207"/>
                    <a:pt x="2652" y="7418"/>
                    <a:pt x="2920" y="7437"/>
                  </a:cubicBezTo>
                  <a:lnTo>
                    <a:pt x="7427" y="7437"/>
                  </a:lnTo>
                  <a:lnTo>
                    <a:pt x="7427" y="5255"/>
                  </a:lnTo>
                  <a:lnTo>
                    <a:pt x="6662" y="5255"/>
                  </a:lnTo>
                  <a:lnTo>
                    <a:pt x="6547" y="5408"/>
                  </a:lnTo>
                  <a:cubicBezTo>
                    <a:pt x="6375" y="5627"/>
                    <a:pt x="6127" y="5732"/>
                    <a:pt x="5882" y="5732"/>
                  </a:cubicBezTo>
                  <a:cubicBezTo>
                    <a:pt x="5581" y="5732"/>
                    <a:pt x="5283" y="5574"/>
                    <a:pt x="5130" y="5274"/>
                  </a:cubicBezTo>
                  <a:cubicBezTo>
                    <a:pt x="4853" y="4719"/>
                    <a:pt x="5255" y="4068"/>
                    <a:pt x="5877" y="4058"/>
                  </a:cubicBezTo>
                  <a:cubicBezTo>
                    <a:pt x="6135" y="4058"/>
                    <a:pt x="6384" y="4183"/>
                    <a:pt x="6547" y="4393"/>
                  </a:cubicBezTo>
                  <a:lnTo>
                    <a:pt x="6671" y="4546"/>
                  </a:lnTo>
                  <a:lnTo>
                    <a:pt x="7427" y="4546"/>
                  </a:lnTo>
                  <a:lnTo>
                    <a:pt x="7427" y="2613"/>
                  </a:lnTo>
                  <a:lnTo>
                    <a:pt x="5571" y="2613"/>
                  </a:lnTo>
                  <a:lnTo>
                    <a:pt x="5571" y="2096"/>
                  </a:lnTo>
                  <a:cubicBezTo>
                    <a:pt x="6489" y="1446"/>
                    <a:pt x="6030" y="1"/>
                    <a:pt x="4910"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66"/>
            <p:cNvSpPr/>
            <p:nvPr/>
          </p:nvSpPr>
          <p:spPr>
            <a:xfrm>
              <a:off x="1837902" y="3913122"/>
              <a:ext cx="46979" cy="68591"/>
            </a:xfrm>
            <a:custGeom>
              <a:avLst/>
              <a:gdLst/>
              <a:ahLst/>
              <a:cxnLst/>
              <a:rect l="l" t="t" r="r" b="b"/>
              <a:pathLst>
                <a:path w="1789" h="2612" extrusionOk="0">
                  <a:moveTo>
                    <a:pt x="1579" y="0"/>
                  </a:moveTo>
                  <a:cubicBezTo>
                    <a:pt x="512" y="0"/>
                    <a:pt x="0" y="1428"/>
                    <a:pt x="936" y="2094"/>
                  </a:cubicBezTo>
                  <a:lnTo>
                    <a:pt x="936" y="2611"/>
                  </a:lnTo>
                  <a:lnTo>
                    <a:pt x="1310" y="2611"/>
                  </a:lnTo>
                  <a:lnTo>
                    <a:pt x="1310" y="2094"/>
                  </a:lnTo>
                  <a:cubicBezTo>
                    <a:pt x="1003" y="1874"/>
                    <a:pt x="821" y="1520"/>
                    <a:pt x="821" y="1147"/>
                  </a:cubicBezTo>
                  <a:cubicBezTo>
                    <a:pt x="821" y="582"/>
                    <a:pt x="1233" y="104"/>
                    <a:pt x="1788" y="18"/>
                  </a:cubicBezTo>
                  <a:cubicBezTo>
                    <a:pt x="1716" y="6"/>
                    <a:pt x="1647" y="0"/>
                    <a:pt x="1579"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66"/>
            <p:cNvSpPr/>
            <p:nvPr/>
          </p:nvSpPr>
          <p:spPr>
            <a:xfrm>
              <a:off x="1752137" y="4011597"/>
              <a:ext cx="34217" cy="60319"/>
            </a:xfrm>
            <a:custGeom>
              <a:avLst/>
              <a:gdLst/>
              <a:ahLst/>
              <a:cxnLst/>
              <a:rect l="l" t="t" r="r" b="b"/>
              <a:pathLst>
                <a:path w="1303" h="2297" extrusionOk="0">
                  <a:moveTo>
                    <a:pt x="1121" y="0"/>
                  </a:moveTo>
                  <a:cubicBezTo>
                    <a:pt x="499" y="19"/>
                    <a:pt x="1" y="526"/>
                    <a:pt x="1" y="1149"/>
                  </a:cubicBezTo>
                  <a:cubicBezTo>
                    <a:pt x="1" y="1771"/>
                    <a:pt x="499" y="2278"/>
                    <a:pt x="1121" y="2297"/>
                  </a:cubicBezTo>
                  <a:cubicBezTo>
                    <a:pt x="1178" y="2297"/>
                    <a:pt x="1245" y="2297"/>
                    <a:pt x="1303" y="2287"/>
                  </a:cubicBezTo>
                  <a:cubicBezTo>
                    <a:pt x="20" y="2067"/>
                    <a:pt x="20" y="230"/>
                    <a:pt x="1303" y="10"/>
                  </a:cubicBezTo>
                  <a:cubicBezTo>
                    <a:pt x="1245" y="0"/>
                    <a:pt x="1178" y="0"/>
                    <a:pt x="1121"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66"/>
            <p:cNvSpPr/>
            <p:nvPr/>
          </p:nvSpPr>
          <p:spPr>
            <a:xfrm>
              <a:off x="1813480" y="3981687"/>
              <a:ext cx="9821" cy="42751"/>
            </a:xfrm>
            <a:custGeom>
              <a:avLst/>
              <a:gdLst/>
              <a:ahLst/>
              <a:cxnLst/>
              <a:rect l="l" t="t" r="r" b="b"/>
              <a:pathLst>
                <a:path w="374" h="1628" extrusionOk="0">
                  <a:moveTo>
                    <a:pt x="0" y="0"/>
                  </a:moveTo>
                  <a:lnTo>
                    <a:pt x="0" y="1436"/>
                  </a:lnTo>
                  <a:lnTo>
                    <a:pt x="0" y="1541"/>
                  </a:lnTo>
                  <a:lnTo>
                    <a:pt x="0" y="1627"/>
                  </a:lnTo>
                  <a:lnTo>
                    <a:pt x="373" y="1627"/>
                  </a:lnTo>
                  <a:lnTo>
                    <a:pt x="373"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66"/>
            <p:cNvSpPr/>
            <p:nvPr/>
          </p:nvSpPr>
          <p:spPr>
            <a:xfrm>
              <a:off x="1813480" y="4059075"/>
              <a:ext cx="9821" cy="48030"/>
            </a:xfrm>
            <a:custGeom>
              <a:avLst/>
              <a:gdLst/>
              <a:ahLst/>
              <a:cxnLst/>
              <a:rect l="l" t="t" r="r" b="b"/>
              <a:pathLst>
                <a:path w="374" h="1829" extrusionOk="0">
                  <a:moveTo>
                    <a:pt x="0" y="1"/>
                  </a:moveTo>
                  <a:lnTo>
                    <a:pt x="0" y="1197"/>
                  </a:lnTo>
                  <a:cubicBezTo>
                    <a:pt x="10" y="1599"/>
                    <a:pt x="192" y="1762"/>
                    <a:pt x="373" y="1829"/>
                  </a:cubicBezTo>
                  <a:lnTo>
                    <a:pt x="373" y="1"/>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66"/>
            <p:cNvSpPr/>
            <p:nvPr/>
          </p:nvSpPr>
          <p:spPr>
            <a:xfrm>
              <a:off x="1939870" y="3853748"/>
              <a:ext cx="197528" cy="191042"/>
            </a:xfrm>
            <a:custGeom>
              <a:avLst/>
              <a:gdLst/>
              <a:ahLst/>
              <a:cxnLst/>
              <a:rect l="l" t="t" r="r" b="b"/>
              <a:pathLst>
                <a:path w="7522" h="7275" extrusionOk="0">
                  <a:moveTo>
                    <a:pt x="1" y="1"/>
                  </a:moveTo>
                  <a:lnTo>
                    <a:pt x="1" y="2011"/>
                  </a:lnTo>
                  <a:lnTo>
                    <a:pt x="642" y="2011"/>
                  </a:lnTo>
                  <a:lnTo>
                    <a:pt x="728" y="1896"/>
                  </a:lnTo>
                  <a:cubicBezTo>
                    <a:pt x="922" y="1639"/>
                    <a:pt x="1193" y="1525"/>
                    <a:pt x="1460" y="1525"/>
                  </a:cubicBezTo>
                  <a:cubicBezTo>
                    <a:pt x="1929" y="1525"/>
                    <a:pt x="2384" y="1880"/>
                    <a:pt x="2384" y="2441"/>
                  </a:cubicBezTo>
                  <a:cubicBezTo>
                    <a:pt x="2384" y="3010"/>
                    <a:pt x="1928" y="3367"/>
                    <a:pt x="1458" y="3367"/>
                  </a:cubicBezTo>
                  <a:cubicBezTo>
                    <a:pt x="1192" y="3367"/>
                    <a:pt x="922" y="3253"/>
                    <a:pt x="728" y="2996"/>
                  </a:cubicBezTo>
                  <a:lnTo>
                    <a:pt x="642" y="2882"/>
                  </a:lnTo>
                  <a:lnTo>
                    <a:pt x="1" y="2882"/>
                  </a:lnTo>
                  <a:lnTo>
                    <a:pt x="1" y="4872"/>
                  </a:lnTo>
                  <a:lnTo>
                    <a:pt x="1848" y="4872"/>
                  </a:lnTo>
                  <a:lnTo>
                    <a:pt x="1848" y="5293"/>
                  </a:lnTo>
                  <a:cubicBezTo>
                    <a:pt x="948" y="5877"/>
                    <a:pt x="1360" y="7274"/>
                    <a:pt x="2432" y="7274"/>
                  </a:cubicBezTo>
                  <a:cubicBezTo>
                    <a:pt x="3504" y="7274"/>
                    <a:pt x="3915" y="5877"/>
                    <a:pt x="3016" y="5293"/>
                  </a:cubicBezTo>
                  <a:lnTo>
                    <a:pt x="3016" y="4872"/>
                  </a:lnTo>
                  <a:lnTo>
                    <a:pt x="4872" y="4872"/>
                  </a:lnTo>
                  <a:lnTo>
                    <a:pt x="4872" y="3025"/>
                  </a:lnTo>
                  <a:lnTo>
                    <a:pt x="5284" y="3025"/>
                  </a:lnTo>
                  <a:cubicBezTo>
                    <a:pt x="5496" y="3357"/>
                    <a:pt x="5843" y="3520"/>
                    <a:pt x="6189" y="3520"/>
                  </a:cubicBezTo>
                  <a:cubicBezTo>
                    <a:pt x="6561" y="3520"/>
                    <a:pt x="6932" y="3331"/>
                    <a:pt x="7131" y="2958"/>
                  </a:cubicBezTo>
                  <a:cubicBezTo>
                    <a:pt x="7521" y="2244"/>
                    <a:pt x="7012" y="1369"/>
                    <a:pt x="6197" y="1369"/>
                  </a:cubicBezTo>
                  <a:cubicBezTo>
                    <a:pt x="6192" y="1369"/>
                    <a:pt x="6188" y="1369"/>
                    <a:pt x="6183" y="1370"/>
                  </a:cubicBezTo>
                  <a:lnTo>
                    <a:pt x="6193" y="1370"/>
                  </a:lnTo>
                  <a:cubicBezTo>
                    <a:pt x="5829" y="1370"/>
                    <a:pt x="5485" y="1551"/>
                    <a:pt x="5284" y="1858"/>
                  </a:cubicBezTo>
                  <a:lnTo>
                    <a:pt x="4872" y="1858"/>
                  </a:lnTo>
                  <a:lnTo>
                    <a:pt x="4872" y="700"/>
                  </a:lnTo>
                  <a:cubicBezTo>
                    <a:pt x="4872" y="154"/>
                    <a:pt x="4547" y="30"/>
                    <a:pt x="4336"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66"/>
            <p:cNvSpPr/>
            <p:nvPr/>
          </p:nvSpPr>
          <p:spPr>
            <a:xfrm>
              <a:off x="1981098" y="3893217"/>
              <a:ext cx="29674" cy="49290"/>
            </a:xfrm>
            <a:custGeom>
              <a:avLst/>
              <a:gdLst/>
              <a:ahLst/>
              <a:cxnLst/>
              <a:rect l="l" t="t" r="r" b="b"/>
              <a:pathLst>
                <a:path w="1130" h="1877" extrusionOk="0">
                  <a:moveTo>
                    <a:pt x="182" y="1"/>
                  </a:moveTo>
                  <a:cubicBezTo>
                    <a:pt x="125" y="1"/>
                    <a:pt x="58" y="1"/>
                    <a:pt x="0" y="20"/>
                  </a:cubicBezTo>
                  <a:cubicBezTo>
                    <a:pt x="996" y="230"/>
                    <a:pt x="996" y="1647"/>
                    <a:pt x="0" y="1857"/>
                  </a:cubicBezTo>
                  <a:cubicBezTo>
                    <a:pt x="58" y="1876"/>
                    <a:pt x="125" y="1876"/>
                    <a:pt x="182" y="1876"/>
                  </a:cubicBezTo>
                  <a:cubicBezTo>
                    <a:pt x="709" y="1876"/>
                    <a:pt x="1130" y="1455"/>
                    <a:pt x="1130" y="938"/>
                  </a:cubicBezTo>
                  <a:cubicBezTo>
                    <a:pt x="1130" y="422"/>
                    <a:pt x="709" y="1"/>
                    <a:pt x="182"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66"/>
            <p:cNvSpPr/>
            <p:nvPr/>
          </p:nvSpPr>
          <p:spPr>
            <a:xfrm>
              <a:off x="1879052" y="3981687"/>
              <a:ext cx="188783" cy="189755"/>
            </a:xfrm>
            <a:custGeom>
              <a:avLst/>
              <a:gdLst/>
              <a:ahLst/>
              <a:cxnLst/>
              <a:rect l="l" t="t" r="r" b="b"/>
              <a:pathLst>
                <a:path w="7189" h="7226" extrusionOk="0">
                  <a:moveTo>
                    <a:pt x="2384" y="0"/>
                  </a:moveTo>
                  <a:lnTo>
                    <a:pt x="2384" y="1847"/>
                  </a:lnTo>
                  <a:lnTo>
                    <a:pt x="1963" y="1847"/>
                  </a:lnTo>
                  <a:cubicBezTo>
                    <a:pt x="1771" y="1541"/>
                    <a:pt x="1427" y="1359"/>
                    <a:pt x="1063" y="1359"/>
                  </a:cubicBezTo>
                  <a:cubicBezTo>
                    <a:pt x="479" y="1359"/>
                    <a:pt x="1" y="1838"/>
                    <a:pt x="1" y="2422"/>
                  </a:cubicBezTo>
                  <a:cubicBezTo>
                    <a:pt x="1" y="3015"/>
                    <a:pt x="479" y="3493"/>
                    <a:pt x="1063" y="3493"/>
                  </a:cubicBezTo>
                  <a:cubicBezTo>
                    <a:pt x="1427" y="3493"/>
                    <a:pt x="1771" y="3312"/>
                    <a:pt x="1963" y="3005"/>
                  </a:cubicBezTo>
                  <a:lnTo>
                    <a:pt x="2384" y="3005"/>
                  </a:lnTo>
                  <a:lnTo>
                    <a:pt x="2384" y="4824"/>
                  </a:lnTo>
                  <a:lnTo>
                    <a:pt x="4231" y="4824"/>
                  </a:lnTo>
                  <a:lnTo>
                    <a:pt x="4231" y="5245"/>
                  </a:lnTo>
                  <a:cubicBezTo>
                    <a:pt x="3322" y="5829"/>
                    <a:pt x="3743" y="7226"/>
                    <a:pt x="4815" y="7226"/>
                  </a:cubicBezTo>
                  <a:cubicBezTo>
                    <a:pt x="5887" y="7226"/>
                    <a:pt x="6298" y="5829"/>
                    <a:pt x="5399" y="5245"/>
                  </a:cubicBezTo>
                  <a:lnTo>
                    <a:pt x="5399" y="4824"/>
                  </a:lnTo>
                  <a:lnTo>
                    <a:pt x="6652" y="4824"/>
                  </a:lnTo>
                  <a:cubicBezTo>
                    <a:pt x="6872" y="4795"/>
                    <a:pt x="7179" y="4671"/>
                    <a:pt x="7188" y="4154"/>
                  </a:cubicBezTo>
                  <a:lnTo>
                    <a:pt x="7188" y="0"/>
                  </a:lnTo>
                  <a:lnTo>
                    <a:pt x="5245" y="0"/>
                  </a:lnTo>
                  <a:lnTo>
                    <a:pt x="5245" y="641"/>
                  </a:lnTo>
                  <a:lnTo>
                    <a:pt x="5370" y="737"/>
                  </a:lnTo>
                  <a:cubicBezTo>
                    <a:pt x="6069" y="1264"/>
                    <a:pt x="5695" y="2383"/>
                    <a:pt x="4815" y="2383"/>
                  </a:cubicBezTo>
                  <a:cubicBezTo>
                    <a:pt x="3934" y="2383"/>
                    <a:pt x="3552" y="1264"/>
                    <a:pt x="4260" y="737"/>
                  </a:cubicBezTo>
                  <a:lnTo>
                    <a:pt x="4384" y="641"/>
                  </a:lnTo>
                  <a:lnTo>
                    <a:pt x="4384" y="0"/>
                  </a:lnTo>
                  <a:close/>
                </a:path>
              </a:pathLst>
            </a:custGeom>
            <a:solidFill>
              <a:srgbClr val="C6C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66"/>
            <p:cNvSpPr/>
            <p:nvPr/>
          </p:nvSpPr>
          <p:spPr>
            <a:xfrm>
              <a:off x="1878815" y="4016875"/>
              <a:ext cx="33193" cy="56564"/>
            </a:xfrm>
            <a:custGeom>
              <a:avLst/>
              <a:gdLst/>
              <a:ahLst/>
              <a:cxnLst/>
              <a:rect l="l" t="t" r="r" b="b"/>
              <a:pathLst>
                <a:path w="1264" h="2154" extrusionOk="0">
                  <a:moveTo>
                    <a:pt x="1072" y="0"/>
                  </a:moveTo>
                  <a:cubicBezTo>
                    <a:pt x="479" y="0"/>
                    <a:pt x="0" y="479"/>
                    <a:pt x="0" y="1072"/>
                  </a:cubicBezTo>
                  <a:cubicBezTo>
                    <a:pt x="0" y="1665"/>
                    <a:pt x="479" y="2153"/>
                    <a:pt x="1072" y="2153"/>
                  </a:cubicBezTo>
                  <a:cubicBezTo>
                    <a:pt x="1139" y="2153"/>
                    <a:pt x="1197" y="2144"/>
                    <a:pt x="1264" y="2134"/>
                  </a:cubicBezTo>
                  <a:cubicBezTo>
                    <a:pt x="747" y="2039"/>
                    <a:pt x="374" y="1598"/>
                    <a:pt x="374" y="1072"/>
                  </a:cubicBezTo>
                  <a:cubicBezTo>
                    <a:pt x="374" y="555"/>
                    <a:pt x="747" y="105"/>
                    <a:pt x="1264" y="19"/>
                  </a:cubicBezTo>
                  <a:cubicBezTo>
                    <a:pt x="1197" y="0"/>
                    <a:pt x="1139" y="0"/>
                    <a:pt x="107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66"/>
            <p:cNvSpPr/>
            <p:nvPr/>
          </p:nvSpPr>
          <p:spPr>
            <a:xfrm>
              <a:off x="1941130" y="3981687"/>
              <a:ext cx="8324" cy="48266"/>
            </a:xfrm>
            <a:custGeom>
              <a:avLst/>
              <a:gdLst/>
              <a:ahLst/>
              <a:cxnLst/>
              <a:rect l="l" t="t" r="r" b="b"/>
              <a:pathLst>
                <a:path w="317" h="1838" extrusionOk="0">
                  <a:moveTo>
                    <a:pt x="1" y="0"/>
                  </a:moveTo>
                  <a:lnTo>
                    <a:pt x="1" y="1838"/>
                  </a:lnTo>
                  <a:lnTo>
                    <a:pt x="317" y="1838"/>
                  </a:lnTo>
                  <a:lnTo>
                    <a:pt x="317"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66"/>
            <p:cNvSpPr/>
            <p:nvPr/>
          </p:nvSpPr>
          <p:spPr>
            <a:xfrm>
              <a:off x="1941130" y="4060598"/>
              <a:ext cx="8324" cy="47767"/>
            </a:xfrm>
            <a:custGeom>
              <a:avLst/>
              <a:gdLst/>
              <a:ahLst/>
              <a:cxnLst/>
              <a:rect l="l" t="t" r="r" b="b"/>
              <a:pathLst>
                <a:path w="317" h="1819" extrusionOk="0">
                  <a:moveTo>
                    <a:pt x="1" y="0"/>
                  </a:moveTo>
                  <a:lnTo>
                    <a:pt x="1" y="1819"/>
                  </a:lnTo>
                  <a:lnTo>
                    <a:pt x="317" y="1819"/>
                  </a:lnTo>
                  <a:lnTo>
                    <a:pt x="317"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66"/>
            <p:cNvSpPr/>
            <p:nvPr/>
          </p:nvSpPr>
          <p:spPr>
            <a:xfrm>
              <a:off x="1966261" y="4108339"/>
              <a:ext cx="44012" cy="62551"/>
            </a:xfrm>
            <a:custGeom>
              <a:avLst/>
              <a:gdLst/>
              <a:ahLst/>
              <a:cxnLst/>
              <a:rect l="l" t="t" r="r" b="b"/>
              <a:pathLst>
                <a:path w="1676" h="2382" extrusionOk="0">
                  <a:moveTo>
                    <a:pt x="910" y="1"/>
                  </a:moveTo>
                  <a:lnTo>
                    <a:pt x="910" y="412"/>
                  </a:lnTo>
                  <a:cubicBezTo>
                    <a:pt x="1" y="1015"/>
                    <a:pt x="472" y="2381"/>
                    <a:pt x="1480" y="2381"/>
                  </a:cubicBezTo>
                  <a:cubicBezTo>
                    <a:pt x="1543" y="2381"/>
                    <a:pt x="1608" y="2376"/>
                    <a:pt x="1676" y="2365"/>
                  </a:cubicBezTo>
                  <a:cubicBezTo>
                    <a:pt x="1168" y="2269"/>
                    <a:pt x="795" y="1829"/>
                    <a:pt x="795" y="1312"/>
                  </a:cubicBezTo>
                  <a:cubicBezTo>
                    <a:pt x="795" y="948"/>
                    <a:pt x="977" y="604"/>
                    <a:pt x="1283" y="412"/>
                  </a:cubicBezTo>
                  <a:lnTo>
                    <a:pt x="1283"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66"/>
            <p:cNvSpPr/>
            <p:nvPr/>
          </p:nvSpPr>
          <p:spPr>
            <a:xfrm>
              <a:off x="1813480" y="3790934"/>
              <a:ext cx="197738" cy="190779"/>
            </a:xfrm>
            <a:custGeom>
              <a:avLst/>
              <a:gdLst/>
              <a:ahLst/>
              <a:cxnLst/>
              <a:rect l="l" t="t" r="r" b="b"/>
              <a:pathLst>
                <a:path w="7530" h="7265" extrusionOk="0">
                  <a:moveTo>
                    <a:pt x="2441" y="0"/>
                  </a:moveTo>
                  <a:cubicBezTo>
                    <a:pt x="1369" y="0"/>
                    <a:pt x="957" y="1398"/>
                    <a:pt x="1857" y="1981"/>
                  </a:cubicBezTo>
                  <a:lnTo>
                    <a:pt x="1857" y="2393"/>
                  </a:lnTo>
                  <a:lnTo>
                    <a:pt x="536" y="2393"/>
                  </a:lnTo>
                  <a:cubicBezTo>
                    <a:pt x="335" y="2422"/>
                    <a:pt x="38" y="2537"/>
                    <a:pt x="0" y="2977"/>
                  </a:cubicBezTo>
                  <a:lnTo>
                    <a:pt x="0" y="7264"/>
                  </a:lnTo>
                  <a:lnTo>
                    <a:pt x="2010" y="7264"/>
                  </a:lnTo>
                  <a:lnTo>
                    <a:pt x="2010" y="6633"/>
                  </a:lnTo>
                  <a:lnTo>
                    <a:pt x="1885" y="6537"/>
                  </a:lnTo>
                  <a:cubicBezTo>
                    <a:pt x="1187" y="6001"/>
                    <a:pt x="1560" y="4881"/>
                    <a:pt x="2441" y="4881"/>
                  </a:cubicBezTo>
                  <a:cubicBezTo>
                    <a:pt x="3321" y="4881"/>
                    <a:pt x="3704" y="6001"/>
                    <a:pt x="2996" y="6537"/>
                  </a:cubicBezTo>
                  <a:lnTo>
                    <a:pt x="2871" y="6633"/>
                  </a:lnTo>
                  <a:lnTo>
                    <a:pt x="2871" y="7264"/>
                  </a:lnTo>
                  <a:lnTo>
                    <a:pt x="4881" y="7264"/>
                  </a:lnTo>
                  <a:lnTo>
                    <a:pt x="4881" y="5417"/>
                  </a:lnTo>
                  <a:lnTo>
                    <a:pt x="5292" y="5417"/>
                  </a:lnTo>
                  <a:cubicBezTo>
                    <a:pt x="5504" y="5749"/>
                    <a:pt x="5849" y="5912"/>
                    <a:pt x="6194" y="5912"/>
                  </a:cubicBezTo>
                  <a:cubicBezTo>
                    <a:pt x="6565" y="5912"/>
                    <a:pt x="6936" y="5723"/>
                    <a:pt x="7140" y="5350"/>
                  </a:cubicBezTo>
                  <a:cubicBezTo>
                    <a:pt x="7530" y="4636"/>
                    <a:pt x="7011" y="3761"/>
                    <a:pt x="6205" y="3761"/>
                  </a:cubicBezTo>
                  <a:cubicBezTo>
                    <a:pt x="6201" y="3761"/>
                    <a:pt x="6196" y="3761"/>
                    <a:pt x="6192" y="3762"/>
                  </a:cubicBezTo>
                  <a:cubicBezTo>
                    <a:pt x="5828" y="3762"/>
                    <a:pt x="5484" y="3943"/>
                    <a:pt x="5292" y="4250"/>
                  </a:cubicBezTo>
                  <a:lnTo>
                    <a:pt x="4871" y="4250"/>
                  </a:lnTo>
                  <a:lnTo>
                    <a:pt x="4871" y="2393"/>
                  </a:lnTo>
                  <a:lnTo>
                    <a:pt x="3024" y="2393"/>
                  </a:lnTo>
                  <a:lnTo>
                    <a:pt x="3024" y="1981"/>
                  </a:lnTo>
                  <a:cubicBezTo>
                    <a:pt x="3924" y="1398"/>
                    <a:pt x="3512" y="0"/>
                    <a:pt x="244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66"/>
            <p:cNvSpPr/>
            <p:nvPr/>
          </p:nvSpPr>
          <p:spPr>
            <a:xfrm>
              <a:off x="1813480" y="3790934"/>
              <a:ext cx="197738" cy="190779"/>
            </a:xfrm>
            <a:custGeom>
              <a:avLst/>
              <a:gdLst/>
              <a:ahLst/>
              <a:cxnLst/>
              <a:rect l="l" t="t" r="r" b="b"/>
              <a:pathLst>
                <a:path w="7530" h="7265" extrusionOk="0">
                  <a:moveTo>
                    <a:pt x="2441" y="0"/>
                  </a:moveTo>
                  <a:cubicBezTo>
                    <a:pt x="1369" y="0"/>
                    <a:pt x="957" y="1398"/>
                    <a:pt x="1857" y="1981"/>
                  </a:cubicBezTo>
                  <a:lnTo>
                    <a:pt x="1857" y="2393"/>
                  </a:lnTo>
                  <a:lnTo>
                    <a:pt x="536" y="2393"/>
                  </a:lnTo>
                  <a:cubicBezTo>
                    <a:pt x="335" y="2422"/>
                    <a:pt x="38" y="2537"/>
                    <a:pt x="0" y="2977"/>
                  </a:cubicBezTo>
                  <a:lnTo>
                    <a:pt x="0" y="7264"/>
                  </a:lnTo>
                  <a:lnTo>
                    <a:pt x="2010" y="7264"/>
                  </a:lnTo>
                  <a:lnTo>
                    <a:pt x="2010" y="6633"/>
                  </a:lnTo>
                  <a:lnTo>
                    <a:pt x="1885" y="6537"/>
                  </a:lnTo>
                  <a:cubicBezTo>
                    <a:pt x="1187" y="6001"/>
                    <a:pt x="1560" y="4881"/>
                    <a:pt x="2441" y="4881"/>
                  </a:cubicBezTo>
                  <a:cubicBezTo>
                    <a:pt x="3321" y="4881"/>
                    <a:pt x="3704" y="6001"/>
                    <a:pt x="2996" y="6537"/>
                  </a:cubicBezTo>
                  <a:lnTo>
                    <a:pt x="2871" y="6633"/>
                  </a:lnTo>
                  <a:lnTo>
                    <a:pt x="2871" y="7264"/>
                  </a:lnTo>
                  <a:lnTo>
                    <a:pt x="4881" y="7264"/>
                  </a:lnTo>
                  <a:lnTo>
                    <a:pt x="4881" y="5417"/>
                  </a:lnTo>
                  <a:lnTo>
                    <a:pt x="5292" y="5417"/>
                  </a:lnTo>
                  <a:cubicBezTo>
                    <a:pt x="5504" y="5749"/>
                    <a:pt x="5849" y="5912"/>
                    <a:pt x="6194" y="5912"/>
                  </a:cubicBezTo>
                  <a:cubicBezTo>
                    <a:pt x="6565" y="5912"/>
                    <a:pt x="6936" y="5723"/>
                    <a:pt x="7140" y="5350"/>
                  </a:cubicBezTo>
                  <a:cubicBezTo>
                    <a:pt x="7530" y="4636"/>
                    <a:pt x="7011" y="3761"/>
                    <a:pt x="6205" y="3761"/>
                  </a:cubicBezTo>
                  <a:cubicBezTo>
                    <a:pt x="6201" y="3761"/>
                    <a:pt x="6196" y="3761"/>
                    <a:pt x="6192" y="3762"/>
                  </a:cubicBezTo>
                  <a:cubicBezTo>
                    <a:pt x="5828" y="3762"/>
                    <a:pt x="5484" y="3943"/>
                    <a:pt x="5292" y="4250"/>
                  </a:cubicBezTo>
                  <a:lnTo>
                    <a:pt x="4871" y="4250"/>
                  </a:lnTo>
                  <a:lnTo>
                    <a:pt x="4871" y="2393"/>
                  </a:lnTo>
                  <a:lnTo>
                    <a:pt x="3024" y="2393"/>
                  </a:lnTo>
                  <a:lnTo>
                    <a:pt x="3024" y="1981"/>
                  </a:lnTo>
                  <a:cubicBezTo>
                    <a:pt x="3924" y="1398"/>
                    <a:pt x="3512" y="0"/>
                    <a:pt x="244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66"/>
            <p:cNvSpPr/>
            <p:nvPr/>
          </p:nvSpPr>
          <p:spPr>
            <a:xfrm>
              <a:off x="1838349" y="3791249"/>
              <a:ext cx="44012" cy="62525"/>
            </a:xfrm>
            <a:custGeom>
              <a:avLst/>
              <a:gdLst/>
              <a:ahLst/>
              <a:cxnLst/>
              <a:rect l="l" t="t" r="r" b="b"/>
              <a:pathLst>
                <a:path w="1676" h="2381" extrusionOk="0">
                  <a:moveTo>
                    <a:pt x="1479" y="0"/>
                  </a:moveTo>
                  <a:cubicBezTo>
                    <a:pt x="472" y="0"/>
                    <a:pt x="0" y="1366"/>
                    <a:pt x="910" y="1969"/>
                  </a:cubicBezTo>
                  <a:lnTo>
                    <a:pt x="910" y="2381"/>
                  </a:lnTo>
                  <a:lnTo>
                    <a:pt x="1283" y="2381"/>
                  </a:lnTo>
                  <a:lnTo>
                    <a:pt x="1283" y="1969"/>
                  </a:lnTo>
                  <a:cubicBezTo>
                    <a:pt x="470" y="1434"/>
                    <a:pt x="718" y="189"/>
                    <a:pt x="1675" y="17"/>
                  </a:cubicBezTo>
                  <a:cubicBezTo>
                    <a:pt x="1608" y="6"/>
                    <a:pt x="1543" y="0"/>
                    <a:pt x="147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66"/>
            <p:cNvSpPr/>
            <p:nvPr/>
          </p:nvSpPr>
          <p:spPr>
            <a:xfrm>
              <a:off x="1813480" y="3854772"/>
              <a:ext cx="9821" cy="126941"/>
            </a:xfrm>
            <a:custGeom>
              <a:avLst/>
              <a:gdLst/>
              <a:ahLst/>
              <a:cxnLst/>
              <a:rect l="l" t="t" r="r" b="b"/>
              <a:pathLst>
                <a:path w="374" h="4834" extrusionOk="0">
                  <a:moveTo>
                    <a:pt x="373" y="0"/>
                  </a:moveTo>
                  <a:cubicBezTo>
                    <a:pt x="201" y="67"/>
                    <a:pt x="29" y="211"/>
                    <a:pt x="0" y="546"/>
                  </a:cubicBezTo>
                  <a:lnTo>
                    <a:pt x="0" y="4833"/>
                  </a:lnTo>
                  <a:lnTo>
                    <a:pt x="373" y="4833"/>
                  </a:lnTo>
                  <a:lnTo>
                    <a:pt x="37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66"/>
            <p:cNvSpPr/>
            <p:nvPr/>
          </p:nvSpPr>
          <p:spPr>
            <a:xfrm>
              <a:off x="1940894" y="3853748"/>
              <a:ext cx="8823" cy="48791"/>
            </a:xfrm>
            <a:custGeom>
              <a:avLst/>
              <a:gdLst/>
              <a:ahLst/>
              <a:cxnLst/>
              <a:rect l="l" t="t" r="r" b="b"/>
              <a:pathLst>
                <a:path w="336" h="1858" extrusionOk="0">
                  <a:moveTo>
                    <a:pt x="0" y="1"/>
                  </a:moveTo>
                  <a:lnTo>
                    <a:pt x="0" y="1858"/>
                  </a:lnTo>
                  <a:lnTo>
                    <a:pt x="335" y="1858"/>
                  </a:lnTo>
                  <a:lnTo>
                    <a:pt x="335"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66"/>
            <p:cNvSpPr/>
            <p:nvPr/>
          </p:nvSpPr>
          <p:spPr>
            <a:xfrm>
              <a:off x="1940894" y="3933184"/>
              <a:ext cx="8823" cy="48528"/>
            </a:xfrm>
            <a:custGeom>
              <a:avLst/>
              <a:gdLst/>
              <a:ahLst/>
              <a:cxnLst/>
              <a:rect l="l" t="t" r="r" b="b"/>
              <a:pathLst>
                <a:path w="336" h="1848" extrusionOk="0">
                  <a:moveTo>
                    <a:pt x="0" y="0"/>
                  </a:moveTo>
                  <a:lnTo>
                    <a:pt x="0" y="1847"/>
                  </a:lnTo>
                  <a:lnTo>
                    <a:pt x="335" y="1847"/>
                  </a:lnTo>
                  <a:lnTo>
                    <a:pt x="335"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5" name="Google Shape;10765;p66"/>
          <p:cNvGrpSpPr/>
          <p:nvPr/>
        </p:nvGrpSpPr>
        <p:grpSpPr>
          <a:xfrm>
            <a:off x="2189681" y="3821606"/>
            <a:ext cx="395607" cy="318928"/>
            <a:chOff x="2189681" y="3821606"/>
            <a:chExt cx="395607" cy="318928"/>
          </a:xfrm>
        </p:grpSpPr>
        <p:sp>
          <p:nvSpPr>
            <p:cNvPr id="10766" name="Google Shape;10766;p66"/>
            <p:cNvSpPr/>
            <p:nvPr/>
          </p:nvSpPr>
          <p:spPr>
            <a:xfrm>
              <a:off x="2189681" y="3846973"/>
              <a:ext cx="395607" cy="293561"/>
            </a:xfrm>
            <a:custGeom>
              <a:avLst/>
              <a:gdLst/>
              <a:ahLst/>
              <a:cxnLst/>
              <a:rect l="l" t="t" r="r" b="b"/>
              <a:pathLst>
                <a:path w="15065" h="11179" extrusionOk="0">
                  <a:moveTo>
                    <a:pt x="728" y="1"/>
                  </a:moveTo>
                  <a:cubicBezTo>
                    <a:pt x="326" y="1"/>
                    <a:pt x="1" y="326"/>
                    <a:pt x="1" y="728"/>
                  </a:cubicBezTo>
                  <a:lnTo>
                    <a:pt x="1" y="10451"/>
                  </a:lnTo>
                  <a:cubicBezTo>
                    <a:pt x="1" y="10853"/>
                    <a:pt x="326" y="11179"/>
                    <a:pt x="728" y="11179"/>
                  </a:cubicBezTo>
                  <a:lnTo>
                    <a:pt x="14337" y="11179"/>
                  </a:lnTo>
                  <a:cubicBezTo>
                    <a:pt x="14739" y="11179"/>
                    <a:pt x="15064" y="10853"/>
                    <a:pt x="15064" y="10451"/>
                  </a:cubicBezTo>
                  <a:lnTo>
                    <a:pt x="15064" y="728"/>
                  </a:lnTo>
                  <a:cubicBezTo>
                    <a:pt x="15064" y="326"/>
                    <a:pt x="14739" y="1"/>
                    <a:pt x="14337"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66"/>
            <p:cNvSpPr/>
            <p:nvPr/>
          </p:nvSpPr>
          <p:spPr>
            <a:xfrm>
              <a:off x="2189681" y="3846973"/>
              <a:ext cx="395607" cy="38235"/>
            </a:xfrm>
            <a:custGeom>
              <a:avLst/>
              <a:gdLst/>
              <a:ahLst/>
              <a:cxnLst/>
              <a:rect l="l" t="t" r="r" b="b"/>
              <a:pathLst>
                <a:path w="15065" h="1456" extrusionOk="0">
                  <a:moveTo>
                    <a:pt x="728" y="1"/>
                  </a:moveTo>
                  <a:cubicBezTo>
                    <a:pt x="326" y="1"/>
                    <a:pt x="1" y="326"/>
                    <a:pt x="1" y="728"/>
                  </a:cubicBezTo>
                  <a:lnTo>
                    <a:pt x="1" y="1455"/>
                  </a:lnTo>
                  <a:lnTo>
                    <a:pt x="15064" y="1455"/>
                  </a:lnTo>
                  <a:lnTo>
                    <a:pt x="15064" y="728"/>
                  </a:lnTo>
                  <a:cubicBezTo>
                    <a:pt x="15064" y="326"/>
                    <a:pt x="14739" y="1"/>
                    <a:pt x="14337" y="1"/>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66"/>
            <p:cNvSpPr/>
            <p:nvPr/>
          </p:nvSpPr>
          <p:spPr>
            <a:xfrm>
              <a:off x="2215075" y="3847235"/>
              <a:ext cx="51286" cy="25393"/>
            </a:xfrm>
            <a:custGeom>
              <a:avLst/>
              <a:gdLst/>
              <a:ahLst/>
              <a:cxnLst/>
              <a:rect l="l" t="t" r="r" b="b"/>
              <a:pathLst>
                <a:path w="1953" h="967" extrusionOk="0">
                  <a:moveTo>
                    <a:pt x="10" y="0"/>
                  </a:moveTo>
                  <a:lnTo>
                    <a:pt x="10" y="239"/>
                  </a:lnTo>
                  <a:cubicBezTo>
                    <a:pt x="0" y="641"/>
                    <a:pt x="335" y="967"/>
                    <a:pt x="737" y="967"/>
                  </a:cubicBezTo>
                  <a:lnTo>
                    <a:pt x="1225" y="967"/>
                  </a:lnTo>
                  <a:cubicBezTo>
                    <a:pt x="1627" y="967"/>
                    <a:pt x="1953" y="641"/>
                    <a:pt x="1953" y="239"/>
                  </a:cubicBezTo>
                  <a:lnTo>
                    <a:pt x="1953"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66"/>
            <p:cNvSpPr/>
            <p:nvPr/>
          </p:nvSpPr>
          <p:spPr>
            <a:xfrm>
              <a:off x="2508609" y="3847235"/>
              <a:ext cx="51286" cy="25393"/>
            </a:xfrm>
            <a:custGeom>
              <a:avLst/>
              <a:gdLst/>
              <a:ahLst/>
              <a:cxnLst/>
              <a:rect l="l" t="t" r="r" b="b"/>
              <a:pathLst>
                <a:path w="1953" h="967" extrusionOk="0">
                  <a:moveTo>
                    <a:pt x="10" y="0"/>
                  </a:moveTo>
                  <a:lnTo>
                    <a:pt x="10" y="239"/>
                  </a:lnTo>
                  <a:cubicBezTo>
                    <a:pt x="1" y="641"/>
                    <a:pt x="336" y="967"/>
                    <a:pt x="737" y="967"/>
                  </a:cubicBezTo>
                  <a:lnTo>
                    <a:pt x="1226" y="967"/>
                  </a:lnTo>
                  <a:cubicBezTo>
                    <a:pt x="1628" y="967"/>
                    <a:pt x="1953" y="641"/>
                    <a:pt x="1953" y="239"/>
                  </a:cubicBezTo>
                  <a:lnTo>
                    <a:pt x="1953"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66"/>
            <p:cNvSpPr/>
            <p:nvPr/>
          </p:nvSpPr>
          <p:spPr>
            <a:xfrm>
              <a:off x="2228152" y="3821606"/>
              <a:ext cx="25393" cy="38208"/>
            </a:xfrm>
            <a:custGeom>
              <a:avLst/>
              <a:gdLst/>
              <a:ahLst/>
              <a:cxnLst/>
              <a:rect l="l" t="t" r="r" b="b"/>
              <a:pathLst>
                <a:path w="967" h="1455" extrusionOk="0">
                  <a:moveTo>
                    <a:pt x="239" y="0"/>
                  </a:moveTo>
                  <a:cubicBezTo>
                    <a:pt x="105" y="0"/>
                    <a:pt x="0" y="105"/>
                    <a:pt x="0" y="239"/>
                  </a:cubicBezTo>
                  <a:lnTo>
                    <a:pt x="0" y="1215"/>
                  </a:lnTo>
                  <a:cubicBezTo>
                    <a:pt x="0" y="1349"/>
                    <a:pt x="105" y="1455"/>
                    <a:pt x="239" y="1455"/>
                  </a:cubicBezTo>
                  <a:lnTo>
                    <a:pt x="727" y="1455"/>
                  </a:lnTo>
                  <a:cubicBezTo>
                    <a:pt x="861" y="1455"/>
                    <a:pt x="967" y="1340"/>
                    <a:pt x="967" y="1206"/>
                  </a:cubicBezTo>
                  <a:lnTo>
                    <a:pt x="967" y="239"/>
                  </a:lnTo>
                  <a:cubicBezTo>
                    <a:pt x="967" y="105"/>
                    <a:pt x="852" y="0"/>
                    <a:pt x="72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66"/>
            <p:cNvSpPr/>
            <p:nvPr/>
          </p:nvSpPr>
          <p:spPr>
            <a:xfrm>
              <a:off x="2228152" y="3821842"/>
              <a:ext cx="25393" cy="18881"/>
            </a:xfrm>
            <a:custGeom>
              <a:avLst/>
              <a:gdLst/>
              <a:ahLst/>
              <a:cxnLst/>
              <a:rect l="l" t="t" r="r" b="b"/>
              <a:pathLst>
                <a:path w="967" h="719" extrusionOk="0">
                  <a:moveTo>
                    <a:pt x="239" y="1"/>
                  </a:moveTo>
                  <a:cubicBezTo>
                    <a:pt x="105" y="1"/>
                    <a:pt x="0" y="106"/>
                    <a:pt x="0" y="240"/>
                  </a:cubicBezTo>
                  <a:lnTo>
                    <a:pt x="0" y="479"/>
                  </a:lnTo>
                  <a:cubicBezTo>
                    <a:pt x="0" y="613"/>
                    <a:pt x="105" y="718"/>
                    <a:pt x="239" y="718"/>
                  </a:cubicBezTo>
                  <a:lnTo>
                    <a:pt x="727" y="718"/>
                  </a:lnTo>
                  <a:cubicBezTo>
                    <a:pt x="852" y="718"/>
                    <a:pt x="967" y="613"/>
                    <a:pt x="967" y="479"/>
                  </a:cubicBezTo>
                  <a:lnTo>
                    <a:pt x="967" y="240"/>
                  </a:lnTo>
                  <a:cubicBezTo>
                    <a:pt x="967" y="106"/>
                    <a:pt x="852" y="1"/>
                    <a:pt x="727"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66"/>
            <p:cNvSpPr/>
            <p:nvPr/>
          </p:nvSpPr>
          <p:spPr>
            <a:xfrm>
              <a:off x="2521686" y="3821606"/>
              <a:ext cx="25393" cy="38208"/>
            </a:xfrm>
            <a:custGeom>
              <a:avLst/>
              <a:gdLst/>
              <a:ahLst/>
              <a:cxnLst/>
              <a:rect l="l" t="t" r="r" b="b"/>
              <a:pathLst>
                <a:path w="967" h="1455" extrusionOk="0">
                  <a:moveTo>
                    <a:pt x="239" y="0"/>
                  </a:moveTo>
                  <a:cubicBezTo>
                    <a:pt x="105" y="0"/>
                    <a:pt x="0" y="105"/>
                    <a:pt x="0" y="239"/>
                  </a:cubicBezTo>
                  <a:lnTo>
                    <a:pt x="0" y="1215"/>
                  </a:lnTo>
                  <a:cubicBezTo>
                    <a:pt x="0" y="1349"/>
                    <a:pt x="105" y="1455"/>
                    <a:pt x="239" y="1455"/>
                  </a:cubicBezTo>
                  <a:lnTo>
                    <a:pt x="728" y="1455"/>
                  </a:lnTo>
                  <a:cubicBezTo>
                    <a:pt x="862" y="1455"/>
                    <a:pt x="967" y="1340"/>
                    <a:pt x="967" y="1206"/>
                  </a:cubicBezTo>
                  <a:lnTo>
                    <a:pt x="967" y="239"/>
                  </a:lnTo>
                  <a:cubicBezTo>
                    <a:pt x="967" y="105"/>
                    <a:pt x="852" y="0"/>
                    <a:pt x="728"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66"/>
            <p:cNvSpPr/>
            <p:nvPr/>
          </p:nvSpPr>
          <p:spPr>
            <a:xfrm>
              <a:off x="2521686" y="3821842"/>
              <a:ext cx="25393" cy="18881"/>
            </a:xfrm>
            <a:custGeom>
              <a:avLst/>
              <a:gdLst/>
              <a:ahLst/>
              <a:cxnLst/>
              <a:rect l="l" t="t" r="r" b="b"/>
              <a:pathLst>
                <a:path w="967" h="719" extrusionOk="0">
                  <a:moveTo>
                    <a:pt x="239" y="1"/>
                  </a:moveTo>
                  <a:cubicBezTo>
                    <a:pt x="105" y="1"/>
                    <a:pt x="0" y="106"/>
                    <a:pt x="0" y="240"/>
                  </a:cubicBezTo>
                  <a:lnTo>
                    <a:pt x="0" y="479"/>
                  </a:lnTo>
                  <a:cubicBezTo>
                    <a:pt x="0" y="613"/>
                    <a:pt x="105" y="718"/>
                    <a:pt x="239" y="718"/>
                  </a:cubicBezTo>
                  <a:lnTo>
                    <a:pt x="728" y="718"/>
                  </a:lnTo>
                  <a:cubicBezTo>
                    <a:pt x="852" y="718"/>
                    <a:pt x="967" y="613"/>
                    <a:pt x="967" y="479"/>
                  </a:cubicBezTo>
                  <a:lnTo>
                    <a:pt x="967" y="240"/>
                  </a:lnTo>
                  <a:cubicBezTo>
                    <a:pt x="967" y="106"/>
                    <a:pt x="852" y="1"/>
                    <a:pt x="728"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66"/>
            <p:cNvSpPr/>
            <p:nvPr/>
          </p:nvSpPr>
          <p:spPr>
            <a:xfrm>
              <a:off x="2189681" y="3885418"/>
              <a:ext cx="395607" cy="12605"/>
            </a:xfrm>
            <a:custGeom>
              <a:avLst/>
              <a:gdLst/>
              <a:ahLst/>
              <a:cxnLst/>
              <a:rect l="l" t="t" r="r" b="b"/>
              <a:pathLst>
                <a:path w="15065" h="480" extrusionOk="0">
                  <a:moveTo>
                    <a:pt x="1" y="1"/>
                  </a:moveTo>
                  <a:lnTo>
                    <a:pt x="1" y="479"/>
                  </a:lnTo>
                  <a:lnTo>
                    <a:pt x="15064" y="479"/>
                  </a:lnTo>
                  <a:lnTo>
                    <a:pt x="15064"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66"/>
            <p:cNvSpPr/>
            <p:nvPr/>
          </p:nvSpPr>
          <p:spPr>
            <a:xfrm>
              <a:off x="2228152" y="3923888"/>
              <a:ext cx="51023" cy="25157"/>
            </a:xfrm>
            <a:custGeom>
              <a:avLst/>
              <a:gdLst/>
              <a:ahLst/>
              <a:cxnLst/>
              <a:rect l="l" t="t" r="r" b="b"/>
              <a:pathLst>
                <a:path w="1943" h="958" extrusionOk="0">
                  <a:moveTo>
                    <a:pt x="239" y="0"/>
                  </a:moveTo>
                  <a:cubicBezTo>
                    <a:pt x="105" y="0"/>
                    <a:pt x="0" y="105"/>
                    <a:pt x="0" y="239"/>
                  </a:cubicBezTo>
                  <a:lnTo>
                    <a:pt x="0" y="718"/>
                  </a:lnTo>
                  <a:cubicBezTo>
                    <a:pt x="0" y="852"/>
                    <a:pt x="105" y="957"/>
                    <a:pt x="239"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66"/>
            <p:cNvSpPr/>
            <p:nvPr/>
          </p:nvSpPr>
          <p:spPr>
            <a:xfrm>
              <a:off x="2228152" y="3974885"/>
              <a:ext cx="51023" cy="25420"/>
            </a:xfrm>
            <a:custGeom>
              <a:avLst/>
              <a:gdLst/>
              <a:ahLst/>
              <a:cxnLst/>
              <a:rect l="l" t="t" r="r" b="b"/>
              <a:pathLst>
                <a:path w="1943" h="968" extrusionOk="0">
                  <a:moveTo>
                    <a:pt x="239" y="1"/>
                  </a:moveTo>
                  <a:cubicBezTo>
                    <a:pt x="105" y="1"/>
                    <a:pt x="0" y="106"/>
                    <a:pt x="0" y="240"/>
                  </a:cubicBezTo>
                  <a:lnTo>
                    <a:pt x="0" y="728"/>
                  </a:lnTo>
                  <a:cubicBezTo>
                    <a:pt x="0" y="853"/>
                    <a:pt x="105" y="967"/>
                    <a:pt x="239"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66"/>
            <p:cNvSpPr/>
            <p:nvPr/>
          </p:nvSpPr>
          <p:spPr>
            <a:xfrm>
              <a:off x="2228152" y="4025672"/>
              <a:ext cx="51023" cy="25656"/>
            </a:xfrm>
            <a:custGeom>
              <a:avLst/>
              <a:gdLst/>
              <a:ahLst/>
              <a:cxnLst/>
              <a:rect l="l" t="t" r="r" b="b"/>
              <a:pathLst>
                <a:path w="1943" h="977" extrusionOk="0">
                  <a:moveTo>
                    <a:pt x="239" y="0"/>
                  </a:moveTo>
                  <a:cubicBezTo>
                    <a:pt x="105" y="0"/>
                    <a:pt x="0" y="105"/>
                    <a:pt x="0" y="239"/>
                  </a:cubicBezTo>
                  <a:lnTo>
                    <a:pt x="0" y="737"/>
                  </a:lnTo>
                  <a:cubicBezTo>
                    <a:pt x="0" y="861"/>
                    <a:pt x="105" y="976"/>
                    <a:pt x="239"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66"/>
            <p:cNvSpPr/>
            <p:nvPr/>
          </p:nvSpPr>
          <p:spPr>
            <a:xfrm>
              <a:off x="2317357" y="4025672"/>
              <a:ext cx="51049" cy="25656"/>
            </a:xfrm>
            <a:custGeom>
              <a:avLst/>
              <a:gdLst/>
              <a:ahLst/>
              <a:cxnLst/>
              <a:rect l="l" t="t" r="r" b="b"/>
              <a:pathLst>
                <a:path w="1944" h="977" extrusionOk="0">
                  <a:moveTo>
                    <a:pt x="240" y="0"/>
                  </a:moveTo>
                  <a:cubicBezTo>
                    <a:pt x="106" y="0"/>
                    <a:pt x="1" y="105"/>
                    <a:pt x="1" y="239"/>
                  </a:cubicBezTo>
                  <a:lnTo>
                    <a:pt x="1" y="737"/>
                  </a:lnTo>
                  <a:cubicBezTo>
                    <a:pt x="1" y="861"/>
                    <a:pt x="106" y="976"/>
                    <a:pt x="240"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66"/>
            <p:cNvSpPr/>
            <p:nvPr/>
          </p:nvSpPr>
          <p:spPr>
            <a:xfrm>
              <a:off x="2406825" y="4025672"/>
              <a:ext cx="50787" cy="25656"/>
            </a:xfrm>
            <a:custGeom>
              <a:avLst/>
              <a:gdLst/>
              <a:ahLst/>
              <a:cxnLst/>
              <a:rect l="l" t="t" r="r" b="b"/>
              <a:pathLst>
                <a:path w="1934" h="977" extrusionOk="0">
                  <a:moveTo>
                    <a:pt x="240" y="0"/>
                  </a:moveTo>
                  <a:cubicBezTo>
                    <a:pt x="106" y="0"/>
                    <a:pt x="1" y="105"/>
                    <a:pt x="1" y="239"/>
                  </a:cubicBezTo>
                  <a:lnTo>
                    <a:pt x="1" y="737"/>
                  </a:lnTo>
                  <a:cubicBezTo>
                    <a:pt x="1" y="861"/>
                    <a:pt x="106" y="976"/>
                    <a:pt x="240" y="976"/>
                  </a:cubicBezTo>
                  <a:lnTo>
                    <a:pt x="1695" y="976"/>
                  </a:lnTo>
                  <a:cubicBezTo>
                    <a:pt x="1829" y="976"/>
                    <a:pt x="1934" y="861"/>
                    <a:pt x="1934" y="727"/>
                  </a:cubicBezTo>
                  <a:lnTo>
                    <a:pt x="1934" y="239"/>
                  </a:lnTo>
                  <a:cubicBezTo>
                    <a:pt x="1934" y="105"/>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66"/>
            <p:cNvSpPr/>
            <p:nvPr/>
          </p:nvSpPr>
          <p:spPr>
            <a:xfrm>
              <a:off x="2317357" y="3974885"/>
              <a:ext cx="51049" cy="25420"/>
            </a:xfrm>
            <a:custGeom>
              <a:avLst/>
              <a:gdLst/>
              <a:ahLst/>
              <a:cxnLst/>
              <a:rect l="l" t="t" r="r" b="b"/>
              <a:pathLst>
                <a:path w="1944" h="968" extrusionOk="0">
                  <a:moveTo>
                    <a:pt x="240" y="1"/>
                  </a:moveTo>
                  <a:cubicBezTo>
                    <a:pt x="106" y="1"/>
                    <a:pt x="1" y="106"/>
                    <a:pt x="1" y="240"/>
                  </a:cubicBezTo>
                  <a:lnTo>
                    <a:pt x="1" y="728"/>
                  </a:lnTo>
                  <a:cubicBezTo>
                    <a:pt x="1" y="853"/>
                    <a:pt x="106" y="967"/>
                    <a:pt x="240"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66"/>
            <p:cNvSpPr/>
            <p:nvPr/>
          </p:nvSpPr>
          <p:spPr>
            <a:xfrm>
              <a:off x="2228152" y="4076932"/>
              <a:ext cx="51023" cy="25393"/>
            </a:xfrm>
            <a:custGeom>
              <a:avLst/>
              <a:gdLst/>
              <a:ahLst/>
              <a:cxnLst/>
              <a:rect l="l" t="t" r="r" b="b"/>
              <a:pathLst>
                <a:path w="1943" h="967" extrusionOk="0">
                  <a:moveTo>
                    <a:pt x="239" y="0"/>
                  </a:moveTo>
                  <a:cubicBezTo>
                    <a:pt x="105" y="0"/>
                    <a:pt x="0" y="106"/>
                    <a:pt x="0" y="240"/>
                  </a:cubicBezTo>
                  <a:lnTo>
                    <a:pt x="0" y="728"/>
                  </a:lnTo>
                  <a:cubicBezTo>
                    <a:pt x="0" y="862"/>
                    <a:pt x="105" y="967"/>
                    <a:pt x="239"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66"/>
            <p:cNvSpPr/>
            <p:nvPr/>
          </p:nvSpPr>
          <p:spPr>
            <a:xfrm>
              <a:off x="2317357" y="3923888"/>
              <a:ext cx="51049" cy="25157"/>
            </a:xfrm>
            <a:custGeom>
              <a:avLst/>
              <a:gdLst/>
              <a:ahLst/>
              <a:cxnLst/>
              <a:rect l="l" t="t" r="r" b="b"/>
              <a:pathLst>
                <a:path w="1944" h="958" extrusionOk="0">
                  <a:moveTo>
                    <a:pt x="240" y="0"/>
                  </a:moveTo>
                  <a:cubicBezTo>
                    <a:pt x="106" y="0"/>
                    <a:pt x="1" y="105"/>
                    <a:pt x="1" y="239"/>
                  </a:cubicBezTo>
                  <a:lnTo>
                    <a:pt x="1" y="718"/>
                  </a:lnTo>
                  <a:cubicBezTo>
                    <a:pt x="1" y="852"/>
                    <a:pt x="106" y="957"/>
                    <a:pt x="240"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66"/>
            <p:cNvSpPr/>
            <p:nvPr/>
          </p:nvSpPr>
          <p:spPr>
            <a:xfrm>
              <a:off x="2317357" y="4076932"/>
              <a:ext cx="51049" cy="25393"/>
            </a:xfrm>
            <a:custGeom>
              <a:avLst/>
              <a:gdLst/>
              <a:ahLst/>
              <a:cxnLst/>
              <a:rect l="l" t="t" r="r" b="b"/>
              <a:pathLst>
                <a:path w="1944" h="967" extrusionOk="0">
                  <a:moveTo>
                    <a:pt x="240" y="0"/>
                  </a:moveTo>
                  <a:cubicBezTo>
                    <a:pt x="106" y="0"/>
                    <a:pt x="1" y="106"/>
                    <a:pt x="1" y="240"/>
                  </a:cubicBezTo>
                  <a:lnTo>
                    <a:pt x="1" y="728"/>
                  </a:lnTo>
                  <a:cubicBezTo>
                    <a:pt x="1" y="862"/>
                    <a:pt x="106" y="967"/>
                    <a:pt x="240"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66"/>
            <p:cNvSpPr/>
            <p:nvPr/>
          </p:nvSpPr>
          <p:spPr>
            <a:xfrm>
              <a:off x="2496057" y="4025672"/>
              <a:ext cx="51023" cy="25656"/>
            </a:xfrm>
            <a:custGeom>
              <a:avLst/>
              <a:gdLst/>
              <a:ahLst/>
              <a:cxnLst/>
              <a:rect l="l" t="t" r="r" b="b"/>
              <a:pathLst>
                <a:path w="1943" h="977" extrusionOk="0">
                  <a:moveTo>
                    <a:pt x="239" y="0"/>
                  </a:moveTo>
                  <a:cubicBezTo>
                    <a:pt x="105" y="0"/>
                    <a:pt x="0" y="105"/>
                    <a:pt x="0" y="239"/>
                  </a:cubicBezTo>
                  <a:lnTo>
                    <a:pt x="0" y="737"/>
                  </a:lnTo>
                  <a:cubicBezTo>
                    <a:pt x="0" y="861"/>
                    <a:pt x="105" y="976"/>
                    <a:pt x="239"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66"/>
            <p:cNvSpPr/>
            <p:nvPr/>
          </p:nvSpPr>
          <p:spPr>
            <a:xfrm>
              <a:off x="2496057" y="3923888"/>
              <a:ext cx="51023" cy="25157"/>
            </a:xfrm>
            <a:custGeom>
              <a:avLst/>
              <a:gdLst/>
              <a:ahLst/>
              <a:cxnLst/>
              <a:rect l="l" t="t" r="r" b="b"/>
              <a:pathLst>
                <a:path w="1943" h="958" extrusionOk="0">
                  <a:moveTo>
                    <a:pt x="239" y="0"/>
                  </a:moveTo>
                  <a:cubicBezTo>
                    <a:pt x="105" y="0"/>
                    <a:pt x="0" y="105"/>
                    <a:pt x="0" y="239"/>
                  </a:cubicBezTo>
                  <a:lnTo>
                    <a:pt x="0" y="718"/>
                  </a:lnTo>
                  <a:cubicBezTo>
                    <a:pt x="0" y="852"/>
                    <a:pt x="105" y="957"/>
                    <a:pt x="239"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66"/>
            <p:cNvSpPr/>
            <p:nvPr/>
          </p:nvSpPr>
          <p:spPr>
            <a:xfrm>
              <a:off x="2496057" y="4076932"/>
              <a:ext cx="51023" cy="25393"/>
            </a:xfrm>
            <a:custGeom>
              <a:avLst/>
              <a:gdLst/>
              <a:ahLst/>
              <a:cxnLst/>
              <a:rect l="l" t="t" r="r" b="b"/>
              <a:pathLst>
                <a:path w="1943" h="967" extrusionOk="0">
                  <a:moveTo>
                    <a:pt x="239" y="0"/>
                  </a:moveTo>
                  <a:cubicBezTo>
                    <a:pt x="105" y="0"/>
                    <a:pt x="0" y="106"/>
                    <a:pt x="0" y="240"/>
                  </a:cubicBezTo>
                  <a:lnTo>
                    <a:pt x="0" y="728"/>
                  </a:lnTo>
                  <a:cubicBezTo>
                    <a:pt x="0" y="862"/>
                    <a:pt x="105" y="967"/>
                    <a:pt x="239"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66"/>
            <p:cNvSpPr/>
            <p:nvPr/>
          </p:nvSpPr>
          <p:spPr>
            <a:xfrm>
              <a:off x="2406825" y="3974885"/>
              <a:ext cx="50787" cy="25420"/>
            </a:xfrm>
            <a:custGeom>
              <a:avLst/>
              <a:gdLst/>
              <a:ahLst/>
              <a:cxnLst/>
              <a:rect l="l" t="t" r="r" b="b"/>
              <a:pathLst>
                <a:path w="1934" h="968" extrusionOk="0">
                  <a:moveTo>
                    <a:pt x="240" y="1"/>
                  </a:moveTo>
                  <a:cubicBezTo>
                    <a:pt x="106" y="1"/>
                    <a:pt x="1" y="106"/>
                    <a:pt x="1" y="240"/>
                  </a:cubicBezTo>
                  <a:lnTo>
                    <a:pt x="1" y="728"/>
                  </a:lnTo>
                  <a:cubicBezTo>
                    <a:pt x="1" y="853"/>
                    <a:pt x="106" y="967"/>
                    <a:pt x="240" y="967"/>
                  </a:cubicBezTo>
                  <a:lnTo>
                    <a:pt x="1695" y="967"/>
                  </a:lnTo>
                  <a:cubicBezTo>
                    <a:pt x="1829" y="967"/>
                    <a:pt x="1934" y="853"/>
                    <a:pt x="1934" y="728"/>
                  </a:cubicBezTo>
                  <a:lnTo>
                    <a:pt x="1934" y="240"/>
                  </a:lnTo>
                  <a:cubicBezTo>
                    <a:pt x="1934" y="106"/>
                    <a:pt x="1829" y="1"/>
                    <a:pt x="1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66"/>
            <p:cNvSpPr/>
            <p:nvPr/>
          </p:nvSpPr>
          <p:spPr>
            <a:xfrm>
              <a:off x="2406825" y="3923888"/>
              <a:ext cx="50787" cy="25157"/>
            </a:xfrm>
            <a:custGeom>
              <a:avLst/>
              <a:gdLst/>
              <a:ahLst/>
              <a:cxnLst/>
              <a:rect l="l" t="t" r="r" b="b"/>
              <a:pathLst>
                <a:path w="1934" h="958" extrusionOk="0">
                  <a:moveTo>
                    <a:pt x="240" y="0"/>
                  </a:moveTo>
                  <a:cubicBezTo>
                    <a:pt x="106" y="0"/>
                    <a:pt x="1" y="105"/>
                    <a:pt x="1" y="239"/>
                  </a:cubicBezTo>
                  <a:lnTo>
                    <a:pt x="1" y="718"/>
                  </a:lnTo>
                  <a:cubicBezTo>
                    <a:pt x="1" y="852"/>
                    <a:pt x="106" y="957"/>
                    <a:pt x="240" y="957"/>
                  </a:cubicBezTo>
                  <a:lnTo>
                    <a:pt x="1695" y="957"/>
                  </a:lnTo>
                  <a:cubicBezTo>
                    <a:pt x="1829" y="957"/>
                    <a:pt x="1934" y="852"/>
                    <a:pt x="1934" y="718"/>
                  </a:cubicBezTo>
                  <a:lnTo>
                    <a:pt x="1934" y="239"/>
                  </a:lnTo>
                  <a:cubicBezTo>
                    <a:pt x="1934" y="105"/>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66"/>
            <p:cNvSpPr/>
            <p:nvPr/>
          </p:nvSpPr>
          <p:spPr>
            <a:xfrm>
              <a:off x="2496057" y="3974885"/>
              <a:ext cx="51023" cy="25420"/>
            </a:xfrm>
            <a:custGeom>
              <a:avLst/>
              <a:gdLst/>
              <a:ahLst/>
              <a:cxnLst/>
              <a:rect l="l" t="t" r="r" b="b"/>
              <a:pathLst>
                <a:path w="1943" h="968" extrusionOk="0">
                  <a:moveTo>
                    <a:pt x="239" y="1"/>
                  </a:moveTo>
                  <a:cubicBezTo>
                    <a:pt x="105" y="1"/>
                    <a:pt x="0" y="106"/>
                    <a:pt x="0" y="240"/>
                  </a:cubicBezTo>
                  <a:lnTo>
                    <a:pt x="0" y="728"/>
                  </a:lnTo>
                  <a:cubicBezTo>
                    <a:pt x="0" y="853"/>
                    <a:pt x="105" y="967"/>
                    <a:pt x="239"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66"/>
            <p:cNvSpPr/>
            <p:nvPr/>
          </p:nvSpPr>
          <p:spPr>
            <a:xfrm>
              <a:off x="2406825" y="4076932"/>
              <a:ext cx="50787" cy="25393"/>
            </a:xfrm>
            <a:custGeom>
              <a:avLst/>
              <a:gdLst/>
              <a:ahLst/>
              <a:cxnLst/>
              <a:rect l="l" t="t" r="r" b="b"/>
              <a:pathLst>
                <a:path w="1934" h="967" extrusionOk="0">
                  <a:moveTo>
                    <a:pt x="240" y="0"/>
                  </a:moveTo>
                  <a:cubicBezTo>
                    <a:pt x="106" y="0"/>
                    <a:pt x="1" y="106"/>
                    <a:pt x="1" y="240"/>
                  </a:cubicBezTo>
                  <a:lnTo>
                    <a:pt x="1" y="728"/>
                  </a:lnTo>
                  <a:cubicBezTo>
                    <a:pt x="1" y="862"/>
                    <a:pt x="106" y="967"/>
                    <a:pt x="240" y="967"/>
                  </a:cubicBezTo>
                  <a:lnTo>
                    <a:pt x="1695" y="967"/>
                  </a:lnTo>
                  <a:cubicBezTo>
                    <a:pt x="1829" y="967"/>
                    <a:pt x="1934" y="862"/>
                    <a:pt x="1934" y="728"/>
                  </a:cubicBezTo>
                  <a:lnTo>
                    <a:pt x="1934" y="240"/>
                  </a:lnTo>
                  <a:cubicBezTo>
                    <a:pt x="1934" y="106"/>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66"/>
            <p:cNvSpPr/>
            <p:nvPr/>
          </p:nvSpPr>
          <p:spPr>
            <a:xfrm>
              <a:off x="2493168" y="3968137"/>
              <a:ext cx="56538" cy="38445"/>
            </a:xfrm>
            <a:custGeom>
              <a:avLst/>
              <a:gdLst/>
              <a:ahLst/>
              <a:cxnLst/>
              <a:rect l="l" t="t" r="r" b="b"/>
              <a:pathLst>
                <a:path w="2153" h="1464" extrusionOk="0">
                  <a:moveTo>
                    <a:pt x="1806" y="0"/>
                  </a:moveTo>
                  <a:cubicBezTo>
                    <a:pt x="1750" y="0"/>
                    <a:pt x="1692" y="23"/>
                    <a:pt x="1641" y="76"/>
                  </a:cubicBezTo>
                  <a:lnTo>
                    <a:pt x="837" y="880"/>
                  </a:lnTo>
                  <a:lnTo>
                    <a:pt x="522" y="564"/>
                  </a:lnTo>
                  <a:cubicBezTo>
                    <a:pt x="468" y="511"/>
                    <a:pt x="409" y="488"/>
                    <a:pt x="351" y="488"/>
                  </a:cubicBezTo>
                  <a:cubicBezTo>
                    <a:pt x="163" y="488"/>
                    <a:pt x="1" y="732"/>
                    <a:pt x="177" y="909"/>
                  </a:cubicBezTo>
                  <a:lnTo>
                    <a:pt x="665" y="1397"/>
                  </a:lnTo>
                  <a:cubicBezTo>
                    <a:pt x="713" y="1435"/>
                    <a:pt x="770" y="1464"/>
                    <a:pt x="837" y="1464"/>
                  </a:cubicBezTo>
                  <a:cubicBezTo>
                    <a:pt x="904" y="1464"/>
                    <a:pt x="962" y="1435"/>
                    <a:pt x="1010" y="1397"/>
                  </a:cubicBezTo>
                  <a:lnTo>
                    <a:pt x="1976" y="421"/>
                  </a:lnTo>
                  <a:cubicBezTo>
                    <a:pt x="2153" y="244"/>
                    <a:pt x="1991" y="0"/>
                    <a:pt x="1806"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66"/>
            <p:cNvSpPr/>
            <p:nvPr/>
          </p:nvSpPr>
          <p:spPr>
            <a:xfrm>
              <a:off x="2314495" y="3968137"/>
              <a:ext cx="56590" cy="38445"/>
            </a:xfrm>
            <a:custGeom>
              <a:avLst/>
              <a:gdLst/>
              <a:ahLst/>
              <a:cxnLst/>
              <a:rect l="l" t="t" r="r" b="b"/>
              <a:pathLst>
                <a:path w="2155" h="1464" extrusionOk="0">
                  <a:moveTo>
                    <a:pt x="1810" y="0"/>
                  </a:moveTo>
                  <a:cubicBezTo>
                    <a:pt x="1753" y="0"/>
                    <a:pt x="1694" y="23"/>
                    <a:pt x="1641" y="76"/>
                  </a:cubicBezTo>
                  <a:lnTo>
                    <a:pt x="837" y="880"/>
                  </a:lnTo>
                  <a:lnTo>
                    <a:pt x="521" y="564"/>
                  </a:lnTo>
                  <a:cubicBezTo>
                    <a:pt x="468" y="511"/>
                    <a:pt x="408" y="488"/>
                    <a:pt x="351" y="488"/>
                  </a:cubicBezTo>
                  <a:cubicBezTo>
                    <a:pt x="162" y="488"/>
                    <a:pt x="0" y="732"/>
                    <a:pt x="177" y="909"/>
                  </a:cubicBezTo>
                  <a:lnTo>
                    <a:pt x="665" y="1397"/>
                  </a:lnTo>
                  <a:cubicBezTo>
                    <a:pt x="712" y="1435"/>
                    <a:pt x="770" y="1464"/>
                    <a:pt x="837" y="1464"/>
                  </a:cubicBezTo>
                  <a:cubicBezTo>
                    <a:pt x="904" y="1464"/>
                    <a:pt x="961" y="1435"/>
                    <a:pt x="1009" y="1397"/>
                  </a:cubicBezTo>
                  <a:lnTo>
                    <a:pt x="1985" y="421"/>
                  </a:lnTo>
                  <a:cubicBezTo>
                    <a:pt x="2154" y="244"/>
                    <a:pt x="1996" y="0"/>
                    <a:pt x="1810"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66"/>
            <p:cNvSpPr/>
            <p:nvPr/>
          </p:nvSpPr>
          <p:spPr>
            <a:xfrm>
              <a:off x="2403963" y="4019160"/>
              <a:ext cx="56538" cy="38445"/>
            </a:xfrm>
            <a:custGeom>
              <a:avLst/>
              <a:gdLst/>
              <a:ahLst/>
              <a:cxnLst/>
              <a:rect l="l" t="t" r="r" b="b"/>
              <a:pathLst>
                <a:path w="2153" h="1464" extrusionOk="0">
                  <a:moveTo>
                    <a:pt x="1801" y="0"/>
                  </a:moveTo>
                  <a:cubicBezTo>
                    <a:pt x="1744" y="0"/>
                    <a:pt x="1685" y="22"/>
                    <a:pt x="1631" y="76"/>
                  </a:cubicBezTo>
                  <a:lnTo>
                    <a:pt x="837" y="880"/>
                  </a:lnTo>
                  <a:lnTo>
                    <a:pt x="521" y="564"/>
                  </a:lnTo>
                  <a:cubicBezTo>
                    <a:pt x="468" y="510"/>
                    <a:pt x="408" y="488"/>
                    <a:pt x="351" y="488"/>
                  </a:cubicBezTo>
                  <a:cubicBezTo>
                    <a:pt x="162" y="488"/>
                    <a:pt x="0" y="732"/>
                    <a:pt x="177" y="908"/>
                  </a:cubicBezTo>
                  <a:lnTo>
                    <a:pt x="665" y="1396"/>
                  </a:lnTo>
                  <a:cubicBezTo>
                    <a:pt x="703" y="1435"/>
                    <a:pt x="770" y="1463"/>
                    <a:pt x="837" y="1463"/>
                  </a:cubicBezTo>
                  <a:cubicBezTo>
                    <a:pt x="894" y="1463"/>
                    <a:pt x="961" y="1444"/>
                    <a:pt x="1000" y="1396"/>
                  </a:cubicBezTo>
                  <a:lnTo>
                    <a:pt x="1976" y="420"/>
                  </a:lnTo>
                  <a:cubicBezTo>
                    <a:pt x="2152" y="244"/>
                    <a:pt x="1990" y="0"/>
                    <a:pt x="1801"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66"/>
            <p:cNvSpPr/>
            <p:nvPr/>
          </p:nvSpPr>
          <p:spPr>
            <a:xfrm>
              <a:off x="2225263" y="4070157"/>
              <a:ext cx="56538" cy="38471"/>
            </a:xfrm>
            <a:custGeom>
              <a:avLst/>
              <a:gdLst/>
              <a:ahLst/>
              <a:cxnLst/>
              <a:rect l="l" t="t" r="r" b="b"/>
              <a:pathLst>
                <a:path w="2153" h="1465" extrusionOk="0">
                  <a:moveTo>
                    <a:pt x="1802" y="1"/>
                  </a:moveTo>
                  <a:cubicBezTo>
                    <a:pt x="1745" y="1"/>
                    <a:pt x="1685" y="23"/>
                    <a:pt x="1632" y="77"/>
                  </a:cubicBezTo>
                  <a:lnTo>
                    <a:pt x="837" y="880"/>
                  </a:lnTo>
                  <a:lnTo>
                    <a:pt x="522" y="565"/>
                  </a:lnTo>
                  <a:cubicBezTo>
                    <a:pt x="468" y="511"/>
                    <a:pt x="409" y="489"/>
                    <a:pt x="352" y="489"/>
                  </a:cubicBezTo>
                  <a:cubicBezTo>
                    <a:pt x="163" y="489"/>
                    <a:pt x="1" y="733"/>
                    <a:pt x="177" y="909"/>
                  </a:cubicBezTo>
                  <a:lnTo>
                    <a:pt x="665" y="1397"/>
                  </a:lnTo>
                  <a:cubicBezTo>
                    <a:pt x="703" y="1445"/>
                    <a:pt x="770" y="1464"/>
                    <a:pt x="837" y="1464"/>
                  </a:cubicBezTo>
                  <a:cubicBezTo>
                    <a:pt x="895" y="1464"/>
                    <a:pt x="962" y="1445"/>
                    <a:pt x="1000" y="1397"/>
                  </a:cubicBezTo>
                  <a:lnTo>
                    <a:pt x="1976" y="421"/>
                  </a:lnTo>
                  <a:cubicBezTo>
                    <a:pt x="2153" y="245"/>
                    <a:pt x="1991" y="1"/>
                    <a:pt x="1802" y="1"/>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66"/>
            <p:cNvSpPr/>
            <p:nvPr/>
          </p:nvSpPr>
          <p:spPr>
            <a:xfrm>
              <a:off x="2403963" y="3917113"/>
              <a:ext cx="56538" cy="38445"/>
            </a:xfrm>
            <a:custGeom>
              <a:avLst/>
              <a:gdLst/>
              <a:ahLst/>
              <a:cxnLst/>
              <a:rect l="l" t="t" r="r" b="b"/>
              <a:pathLst>
                <a:path w="2153" h="1464" extrusionOk="0">
                  <a:moveTo>
                    <a:pt x="1801" y="1"/>
                  </a:moveTo>
                  <a:cubicBezTo>
                    <a:pt x="1744" y="1"/>
                    <a:pt x="1685" y="23"/>
                    <a:pt x="1631" y="76"/>
                  </a:cubicBezTo>
                  <a:lnTo>
                    <a:pt x="837" y="880"/>
                  </a:lnTo>
                  <a:lnTo>
                    <a:pt x="521" y="564"/>
                  </a:lnTo>
                  <a:cubicBezTo>
                    <a:pt x="468" y="511"/>
                    <a:pt x="408" y="489"/>
                    <a:pt x="351" y="489"/>
                  </a:cubicBezTo>
                  <a:cubicBezTo>
                    <a:pt x="162" y="489"/>
                    <a:pt x="0" y="733"/>
                    <a:pt x="177" y="909"/>
                  </a:cubicBezTo>
                  <a:lnTo>
                    <a:pt x="665" y="1387"/>
                  </a:lnTo>
                  <a:cubicBezTo>
                    <a:pt x="703" y="1435"/>
                    <a:pt x="770" y="1464"/>
                    <a:pt x="837" y="1464"/>
                  </a:cubicBezTo>
                  <a:cubicBezTo>
                    <a:pt x="894" y="1464"/>
                    <a:pt x="961" y="1435"/>
                    <a:pt x="1000" y="1387"/>
                  </a:cubicBezTo>
                  <a:lnTo>
                    <a:pt x="1976" y="421"/>
                  </a:lnTo>
                  <a:cubicBezTo>
                    <a:pt x="2152" y="244"/>
                    <a:pt x="1990" y="1"/>
                    <a:pt x="1801" y="1"/>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6" name="Google Shape;10796;p66"/>
          <p:cNvSpPr/>
          <p:nvPr/>
        </p:nvSpPr>
        <p:spPr>
          <a:xfrm>
            <a:off x="1288464" y="2040049"/>
            <a:ext cx="62341" cy="140885"/>
          </a:xfrm>
          <a:custGeom>
            <a:avLst/>
            <a:gdLst/>
            <a:ahLst/>
            <a:cxnLst/>
            <a:rect l="l" t="t" r="r" b="b"/>
            <a:pathLst>
              <a:path w="2374" h="5365" extrusionOk="0">
                <a:moveTo>
                  <a:pt x="2068" y="1"/>
                </a:moveTo>
                <a:cubicBezTo>
                  <a:pt x="1979" y="1"/>
                  <a:pt x="1890" y="49"/>
                  <a:pt x="1848" y="162"/>
                </a:cubicBezTo>
                <a:lnTo>
                  <a:pt x="49" y="5043"/>
                </a:lnTo>
                <a:cubicBezTo>
                  <a:pt x="1" y="5167"/>
                  <a:pt x="58" y="5301"/>
                  <a:pt x="192" y="5349"/>
                </a:cubicBezTo>
                <a:cubicBezTo>
                  <a:pt x="220" y="5360"/>
                  <a:pt x="247" y="5365"/>
                  <a:pt x="275" y="5365"/>
                </a:cubicBezTo>
                <a:cubicBezTo>
                  <a:pt x="371" y="5365"/>
                  <a:pt x="461" y="5303"/>
                  <a:pt x="498" y="5206"/>
                </a:cubicBezTo>
                <a:lnTo>
                  <a:pt x="2307" y="325"/>
                </a:lnTo>
                <a:cubicBezTo>
                  <a:pt x="2373" y="138"/>
                  <a:pt x="2220" y="1"/>
                  <a:pt x="206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7" name="Google Shape;10797;p66"/>
          <p:cNvGrpSpPr/>
          <p:nvPr/>
        </p:nvGrpSpPr>
        <p:grpSpPr>
          <a:xfrm>
            <a:off x="1277409" y="1961347"/>
            <a:ext cx="420475" cy="383055"/>
            <a:chOff x="1277409" y="1961347"/>
            <a:chExt cx="420475" cy="383055"/>
          </a:xfrm>
        </p:grpSpPr>
        <p:sp>
          <p:nvSpPr>
            <p:cNvPr id="10798" name="Google Shape;10798;p66"/>
            <p:cNvSpPr/>
            <p:nvPr/>
          </p:nvSpPr>
          <p:spPr>
            <a:xfrm>
              <a:off x="1293244" y="2187288"/>
              <a:ext cx="108848" cy="47531"/>
            </a:xfrm>
            <a:custGeom>
              <a:avLst/>
              <a:gdLst/>
              <a:ahLst/>
              <a:cxnLst/>
              <a:rect l="l" t="t" r="r" b="b"/>
              <a:pathLst>
                <a:path w="4145" h="1810" extrusionOk="0">
                  <a:moveTo>
                    <a:pt x="1" y="1"/>
                  </a:moveTo>
                  <a:cubicBezTo>
                    <a:pt x="144" y="1034"/>
                    <a:pt x="1025" y="1809"/>
                    <a:pt x="2077" y="1809"/>
                  </a:cubicBezTo>
                  <a:cubicBezTo>
                    <a:pt x="3120" y="1809"/>
                    <a:pt x="4011" y="1034"/>
                    <a:pt x="4145"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66"/>
            <p:cNvSpPr/>
            <p:nvPr/>
          </p:nvSpPr>
          <p:spPr>
            <a:xfrm>
              <a:off x="1349650" y="2040049"/>
              <a:ext cx="63129" cy="140832"/>
            </a:xfrm>
            <a:custGeom>
              <a:avLst/>
              <a:gdLst/>
              <a:ahLst/>
              <a:cxnLst/>
              <a:rect l="l" t="t" r="r" b="b"/>
              <a:pathLst>
                <a:path w="2404" h="5363" extrusionOk="0">
                  <a:moveTo>
                    <a:pt x="307" y="1"/>
                  </a:moveTo>
                  <a:cubicBezTo>
                    <a:pt x="156" y="1"/>
                    <a:pt x="1" y="138"/>
                    <a:pt x="73" y="325"/>
                  </a:cubicBezTo>
                  <a:lnTo>
                    <a:pt x="1882" y="5206"/>
                  </a:lnTo>
                  <a:cubicBezTo>
                    <a:pt x="1921" y="5315"/>
                    <a:pt x="2008" y="5362"/>
                    <a:pt x="2097" y="5362"/>
                  </a:cubicBezTo>
                  <a:cubicBezTo>
                    <a:pt x="2248" y="5362"/>
                    <a:pt x="2404" y="5226"/>
                    <a:pt x="2331" y="5033"/>
                  </a:cubicBezTo>
                  <a:lnTo>
                    <a:pt x="523" y="162"/>
                  </a:lnTo>
                  <a:cubicBezTo>
                    <a:pt x="484" y="49"/>
                    <a:pt x="396" y="1"/>
                    <a:pt x="307"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66"/>
            <p:cNvSpPr/>
            <p:nvPr/>
          </p:nvSpPr>
          <p:spPr>
            <a:xfrm>
              <a:off x="1562907" y="2041493"/>
              <a:ext cx="62499" cy="139441"/>
            </a:xfrm>
            <a:custGeom>
              <a:avLst/>
              <a:gdLst/>
              <a:ahLst/>
              <a:cxnLst/>
              <a:rect l="l" t="t" r="r" b="b"/>
              <a:pathLst>
                <a:path w="2380" h="5310" extrusionOk="0">
                  <a:moveTo>
                    <a:pt x="2073" y="1"/>
                  </a:moveTo>
                  <a:cubicBezTo>
                    <a:pt x="1986" y="1"/>
                    <a:pt x="1899" y="47"/>
                    <a:pt x="1857" y="155"/>
                  </a:cubicBezTo>
                  <a:lnTo>
                    <a:pt x="48" y="4978"/>
                  </a:lnTo>
                  <a:cubicBezTo>
                    <a:pt x="1" y="5103"/>
                    <a:pt x="68" y="5246"/>
                    <a:pt x="192" y="5294"/>
                  </a:cubicBezTo>
                  <a:cubicBezTo>
                    <a:pt x="219" y="5305"/>
                    <a:pt x="248" y="5310"/>
                    <a:pt x="276" y="5310"/>
                  </a:cubicBezTo>
                  <a:cubicBezTo>
                    <a:pt x="375" y="5310"/>
                    <a:pt x="468" y="5248"/>
                    <a:pt x="498" y="5151"/>
                  </a:cubicBezTo>
                  <a:lnTo>
                    <a:pt x="2307" y="327"/>
                  </a:lnTo>
                  <a:cubicBezTo>
                    <a:pt x="2380" y="139"/>
                    <a:pt x="2225" y="1"/>
                    <a:pt x="2073"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66"/>
            <p:cNvSpPr/>
            <p:nvPr/>
          </p:nvSpPr>
          <p:spPr>
            <a:xfrm>
              <a:off x="1624330" y="2041493"/>
              <a:ext cx="62919" cy="139309"/>
            </a:xfrm>
            <a:custGeom>
              <a:avLst/>
              <a:gdLst/>
              <a:ahLst/>
              <a:cxnLst/>
              <a:rect l="l" t="t" r="r" b="b"/>
              <a:pathLst>
                <a:path w="2396" h="5305" extrusionOk="0">
                  <a:moveTo>
                    <a:pt x="307" y="1"/>
                  </a:moveTo>
                  <a:cubicBezTo>
                    <a:pt x="155" y="1"/>
                    <a:pt x="0" y="139"/>
                    <a:pt x="73" y="327"/>
                  </a:cubicBezTo>
                  <a:lnTo>
                    <a:pt x="1872" y="5151"/>
                  </a:lnTo>
                  <a:cubicBezTo>
                    <a:pt x="1914" y="5259"/>
                    <a:pt x="2001" y="5305"/>
                    <a:pt x="2089" y="5305"/>
                  </a:cubicBezTo>
                  <a:cubicBezTo>
                    <a:pt x="2241" y="5305"/>
                    <a:pt x="2395" y="5167"/>
                    <a:pt x="2322" y="4978"/>
                  </a:cubicBezTo>
                  <a:lnTo>
                    <a:pt x="523" y="155"/>
                  </a:lnTo>
                  <a:cubicBezTo>
                    <a:pt x="481" y="47"/>
                    <a:pt x="394" y="1"/>
                    <a:pt x="307"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66"/>
            <p:cNvSpPr/>
            <p:nvPr/>
          </p:nvSpPr>
          <p:spPr>
            <a:xfrm>
              <a:off x="1351725" y="2013106"/>
              <a:ext cx="129357" cy="40257"/>
            </a:xfrm>
            <a:custGeom>
              <a:avLst/>
              <a:gdLst/>
              <a:ahLst/>
              <a:cxnLst/>
              <a:rect l="l" t="t" r="r" b="b"/>
              <a:pathLst>
                <a:path w="4926" h="1533" extrusionOk="0">
                  <a:moveTo>
                    <a:pt x="4587" y="0"/>
                  </a:moveTo>
                  <a:cubicBezTo>
                    <a:pt x="4563" y="0"/>
                    <a:pt x="4538" y="4"/>
                    <a:pt x="4511" y="11"/>
                  </a:cubicBezTo>
                  <a:cubicBezTo>
                    <a:pt x="1334" y="882"/>
                    <a:pt x="1114" y="968"/>
                    <a:pt x="310" y="1045"/>
                  </a:cubicBezTo>
                  <a:cubicBezTo>
                    <a:pt x="0" y="1063"/>
                    <a:pt x="12" y="1524"/>
                    <a:pt x="320" y="1524"/>
                  </a:cubicBezTo>
                  <a:cubicBezTo>
                    <a:pt x="326" y="1524"/>
                    <a:pt x="332" y="1524"/>
                    <a:pt x="338" y="1523"/>
                  </a:cubicBezTo>
                  <a:lnTo>
                    <a:pt x="358" y="1533"/>
                  </a:lnTo>
                  <a:cubicBezTo>
                    <a:pt x="1200" y="1447"/>
                    <a:pt x="1439" y="1351"/>
                    <a:pt x="4645" y="470"/>
                  </a:cubicBezTo>
                  <a:cubicBezTo>
                    <a:pt x="4925" y="392"/>
                    <a:pt x="4845" y="0"/>
                    <a:pt x="4587"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66"/>
            <p:cNvSpPr/>
            <p:nvPr/>
          </p:nvSpPr>
          <p:spPr>
            <a:xfrm>
              <a:off x="1491191" y="2012344"/>
              <a:ext cx="133900" cy="41281"/>
            </a:xfrm>
            <a:custGeom>
              <a:avLst/>
              <a:gdLst/>
              <a:ahLst/>
              <a:cxnLst/>
              <a:rect l="l" t="t" r="r" b="b"/>
              <a:pathLst>
                <a:path w="5099" h="1572" extrusionOk="0">
                  <a:moveTo>
                    <a:pt x="341" y="1"/>
                  </a:moveTo>
                  <a:cubicBezTo>
                    <a:pt x="82" y="1"/>
                    <a:pt x="1" y="401"/>
                    <a:pt x="282" y="480"/>
                  </a:cubicBezTo>
                  <a:cubicBezTo>
                    <a:pt x="3631" y="1389"/>
                    <a:pt x="3861" y="1495"/>
                    <a:pt x="4741" y="1571"/>
                  </a:cubicBezTo>
                  <a:lnTo>
                    <a:pt x="4760" y="1571"/>
                  </a:lnTo>
                  <a:lnTo>
                    <a:pt x="4760" y="1562"/>
                  </a:lnTo>
                  <a:cubicBezTo>
                    <a:pt x="4767" y="1562"/>
                    <a:pt x="4773" y="1562"/>
                    <a:pt x="4779" y="1562"/>
                  </a:cubicBezTo>
                  <a:cubicBezTo>
                    <a:pt x="5077" y="1562"/>
                    <a:pt x="5099" y="1102"/>
                    <a:pt x="4780" y="1083"/>
                  </a:cubicBezTo>
                  <a:cubicBezTo>
                    <a:pt x="3957" y="1016"/>
                    <a:pt x="3765" y="930"/>
                    <a:pt x="415" y="11"/>
                  </a:cubicBezTo>
                  <a:cubicBezTo>
                    <a:pt x="389" y="4"/>
                    <a:pt x="364" y="1"/>
                    <a:pt x="341"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66"/>
            <p:cNvSpPr/>
            <p:nvPr/>
          </p:nvSpPr>
          <p:spPr>
            <a:xfrm>
              <a:off x="1474700" y="1961347"/>
              <a:ext cx="25157" cy="32195"/>
            </a:xfrm>
            <a:custGeom>
              <a:avLst/>
              <a:gdLst/>
              <a:ahLst/>
              <a:cxnLst/>
              <a:rect l="l" t="t" r="r" b="b"/>
              <a:pathLst>
                <a:path w="958" h="1226" extrusionOk="0">
                  <a:moveTo>
                    <a:pt x="335" y="1"/>
                  </a:moveTo>
                  <a:cubicBezTo>
                    <a:pt x="153" y="1"/>
                    <a:pt x="0" y="154"/>
                    <a:pt x="0" y="336"/>
                  </a:cubicBezTo>
                  <a:lnTo>
                    <a:pt x="0" y="1226"/>
                  </a:lnTo>
                  <a:cubicBezTo>
                    <a:pt x="144" y="1149"/>
                    <a:pt x="307" y="1102"/>
                    <a:pt x="479" y="1102"/>
                  </a:cubicBezTo>
                  <a:cubicBezTo>
                    <a:pt x="642" y="1102"/>
                    <a:pt x="804" y="1140"/>
                    <a:pt x="957" y="1226"/>
                  </a:cubicBezTo>
                  <a:lnTo>
                    <a:pt x="957" y="336"/>
                  </a:lnTo>
                  <a:cubicBezTo>
                    <a:pt x="957" y="154"/>
                    <a:pt x="804" y="1"/>
                    <a:pt x="62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66"/>
            <p:cNvSpPr/>
            <p:nvPr/>
          </p:nvSpPr>
          <p:spPr>
            <a:xfrm>
              <a:off x="1474700" y="2036503"/>
              <a:ext cx="24894" cy="259633"/>
            </a:xfrm>
            <a:custGeom>
              <a:avLst/>
              <a:gdLst/>
              <a:ahLst/>
              <a:cxnLst/>
              <a:rect l="l" t="t" r="r" b="b"/>
              <a:pathLst>
                <a:path w="948" h="9887" extrusionOk="0">
                  <a:moveTo>
                    <a:pt x="0" y="0"/>
                  </a:moveTo>
                  <a:lnTo>
                    <a:pt x="0" y="9887"/>
                  </a:lnTo>
                  <a:lnTo>
                    <a:pt x="948" y="9887"/>
                  </a:lnTo>
                  <a:lnTo>
                    <a:pt x="948" y="0"/>
                  </a:lnTo>
                  <a:cubicBezTo>
                    <a:pt x="799" y="82"/>
                    <a:pt x="637" y="123"/>
                    <a:pt x="474" y="123"/>
                  </a:cubicBezTo>
                  <a:cubicBezTo>
                    <a:pt x="311" y="123"/>
                    <a:pt x="149" y="82"/>
                    <a:pt x="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66"/>
            <p:cNvSpPr/>
            <p:nvPr/>
          </p:nvSpPr>
          <p:spPr>
            <a:xfrm>
              <a:off x="1474700" y="1961347"/>
              <a:ext cx="20877" cy="32195"/>
            </a:xfrm>
            <a:custGeom>
              <a:avLst/>
              <a:gdLst/>
              <a:ahLst/>
              <a:cxnLst/>
              <a:rect l="l" t="t" r="r" b="b"/>
              <a:pathLst>
                <a:path w="795" h="1226" extrusionOk="0">
                  <a:moveTo>
                    <a:pt x="326" y="1"/>
                  </a:moveTo>
                  <a:cubicBezTo>
                    <a:pt x="144" y="1"/>
                    <a:pt x="0" y="154"/>
                    <a:pt x="0" y="336"/>
                  </a:cubicBezTo>
                  <a:lnTo>
                    <a:pt x="0" y="1226"/>
                  </a:lnTo>
                  <a:cubicBezTo>
                    <a:pt x="144" y="1140"/>
                    <a:pt x="309" y="1097"/>
                    <a:pt x="475" y="1097"/>
                  </a:cubicBezTo>
                  <a:cubicBezTo>
                    <a:pt x="531" y="1097"/>
                    <a:pt x="587" y="1102"/>
                    <a:pt x="642" y="1111"/>
                  </a:cubicBezTo>
                  <a:lnTo>
                    <a:pt x="642" y="326"/>
                  </a:lnTo>
                  <a:cubicBezTo>
                    <a:pt x="642" y="221"/>
                    <a:pt x="699" y="116"/>
                    <a:pt x="795" y="58"/>
                  </a:cubicBezTo>
                  <a:cubicBezTo>
                    <a:pt x="737" y="20"/>
                    <a:pt x="680" y="1"/>
                    <a:pt x="62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66"/>
            <p:cNvSpPr/>
            <p:nvPr/>
          </p:nvSpPr>
          <p:spPr>
            <a:xfrm>
              <a:off x="1474700" y="2036503"/>
              <a:ext cx="16596" cy="259633"/>
            </a:xfrm>
            <a:custGeom>
              <a:avLst/>
              <a:gdLst/>
              <a:ahLst/>
              <a:cxnLst/>
              <a:rect l="l" t="t" r="r" b="b"/>
              <a:pathLst>
                <a:path w="632" h="9887" extrusionOk="0">
                  <a:moveTo>
                    <a:pt x="0" y="0"/>
                  </a:moveTo>
                  <a:lnTo>
                    <a:pt x="0" y="9887"/>
                  </a:lnTo>
                  <a:lnTo>
                    <a:pt x="632" y="9887"/>
                  </a:lnTo>
                  <a:lnTo>
                    <a:pt x="632" y="115"/>
                  </a:lnTo>
                  <a:cubicBezTo>
                    <a:pt x="584" y="115"/>
                    <a:pt x="527" y="125"/>
                    <a:pt x="479" y="125"/>
                  </a:cubicBezTo>
                  <a:cubicBezTo>
                    <a:pt x="307" y="125"/>
                    <a:pt x="144" y="77"/>
                    <a:pt x="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66"/>
            <p:cNvSpPr/>
            <p:nvPr/>
          </p:nvSpPr>
          <p:spPr>
            <a:xfrm>
              <a:off x="1551852" y="2161921"/>
              <a:ext cx="145796" cy="25393"/>
            </a:xfrm>
            <a:custGeom>
              <a:avLst/>
              <a:gdLst/>
              <a:ahLst/>
              <a:cxnLst/>
              <a:rect l="l" t="t" r="r" b="b"/>
              <a:pathLst>
                <a:path w="5552" h="967" extrusionOk="0">
                  <a:moveTo>
                    <a:pt x="412" y="0"/>
                  </a:moveTo>
                  <a:cubicBezTo>
                    <a:pt x="182" y="0"/>
                    <a:pt x="0" y="182"/>
                    <a:pt x="0" y="402"/>
                  </a:cubicBezTo>
                  <a:lnTo>
                    <a:pt x="0" y="565"/>
                  </a:lnTo>
                  <a:cubicBezTo>
                    <a:pt x="0" y="785"/>
                    <a:pt x="182" y="967"/>
                    <a:pt x="412" y="967"/>
                  </a:cubicBezTo>
                  <a:lnTo>
                    <a:pt x="5149" y="967"/>
                  </a:lnTo>
                  <a:cubicBezTo>
                    <a:pt x="5369" y="967"/>
                    <a:pt x="5551" y="785"/>
                    <a:pt x="5551" y="565"/>
                  </a:cubicBezTo>
                  <a:lnTo>
                    <a:pt x="5551" y="402"/>
                  </a:lnTo>
                  <a:cubicBezTo>
                    <a:pt x="5551" y="182"/>
                    <a:pt x="5369" y="0"/>
                    <a:pt x="514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66"/>
            <p:cNvSpPr/>
            <p:nvPr/>
          </p:nvSpPr>
          <p:spPr>
            <a:xfrm>
              <a:off x="1551852" y="2166175"/>
              <a:ext cx="146032" cy="21139"/>
            </a:xfrm>
            <a:custGeom>
              <a:avLst/>
              <a:gdLst/>
              <a:ahLst/>
              <a:cxnLst/>
              <a:rect l="l" t="t" r="r" b="b"/>
              <a:pathLst>
                <a:path w="5561" h="805" extrusionOk="0">
                  <a:moveTo>
                    <a:pt x="87" y="1"/>
                  </a:moveTo>
                  <a:cubicBezTo>
                    <a:pt x="29" y="68"/>
                    <a:pt x="0" y="154"/>
                    <a:pt x="0" y="240"/>
                  </a:cubicBezTo>
                  <a:lnTo>
                    <a:pt x="0" y="393"/>
                  </a:lnTo>
                  <a:cubicBezTo>
                    <a:pt x="0" y="623"/>
                    <a:pt x="182" y="805"/>
                    <a:pt x="412" y="805"/>
                  </a:cubicBezTo>
                  <a:lnTo>
                    <a:pt x="5149" y="805"/>
                  </a:lnTo>
                  <a:cubicBezTo>
                    <a:pt x="5379" y="805"/>
                    <a:pt x="5561" y="623"/>
                    <a:pt x="5561" y="393"/>
                  </a:cubicBezTo>
                  <a:lnTo>
                    <a:pt x="5561" y="240"/>
                  </a:lnTo>
                  <a:cubicBezTo>
                    <a:pt x="5561" y="154"/>
                    <a:pt x="5532" y="68"/>
                    <a:pt x="5475" y="1"/>
                  </a:cubicBezTo>
                  <a:cubicBezTo>
                    <a:pt x="5398" y="96"/>
                    <a:pt x="5283" y="163"/>
                    <a:pt x="5149" y="163"/>
                  </a:cubicBezTo>
                  <a:lnTo>
                    <a:pt x="412" y="163"/>
                  </a:lnTo>
                  <a:cubicBezTo>
                    <a:pt x="278" y="163"/>
                    <a:pt x="163" y="96"/>
                    <a:pt x="87"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66"/>
            <p:cNvSpPr/>
            <p:nvPr/>
          </p:nvSpPr>
          <p:spPr>
            <a:xfrm>
              <a:off x="1572965" y="2187288"/>
              <a:ext cx="108848" cy="47531"/>
            </a:xfrm>
            <a:custGeom>
              <a:avLst/>
              <a:gdLst/>
              <a:ahLst/>
              <a:cxnLst/>
              <a:rect l="l" t="t" r="r" b="b"/>
              <a:pathLst>
                <a:path w="4145" h="1810" extrusionOk="0">
                  <a:moveTo>
                    <a:pt x="0" y="1"/>
                  </a:moveTo>
                  <a:cubicBezTo>
                    <a:pt x="144" y="1034"/>
                    <a:pt x="1024" y="1809"/>
                    <a:pt x="2077" y="1809"/>
                  </a:cubicBezTo>
                  <a:cubicBezTo>
                    <a:pt x="3120" y="1809"/>
                    <a:pt x="4010" y="1034"/>
                    <a:pt x="4144"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66"/>
            <p:cNvSpPr/>
            <p:nvPr/>
          </p:nvSpPr>
          <p:spPr>
            <a:xfrm>
              <a:off x="1293244" y="2187288"/>
              <a:ext cx="67121" cy="47531"/>
            </a:xfrm>
            <a:custGeom>
              <a:avLst/>
              <a:gdLst/>
              <a:ahLst/>
              <a:cxnLst/>
              <a:rect l="l" t="t" r="r" b="b"/>
              <a:pathLst>
                <a:path w="2556" h="1810" extrusionOk="0">
                  <a:moveTo>
                    <a:pt x="1" y="1"/>
                  </a:moveTo>
                  <a:cubicBezTo>
                    <a:pt x="149" y="1059"/>
                    <a:pt x="1048" y="1810"/>
                    <a:pt x="2067" y="1810"/>
                  </a:cubicBezTo>
                  <a:cubicBezTo>
                    <a:pt x="2228" y="1810"/>
                    <a:pt x="2392" y="1791"/>
                    <a:pt x="2556" y="1752"/>
                  </a:cubicBezTo>
                  <a:cubicBezTo>
                    <a:pt x="1714" y="1551"/>
                    <a:pt x="1082" y="862"/>
                    <a:pt x="96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66"/>
            <p:cNvSpPr/>
            <p:nvPr/>
          </p:nvSpPr>
          <p:spPr>
            <a:xfrm>
              <a:off x="1572965" y="2187288"/>
              <a:ext cx="67121" cy="47531"/>
            </a:xfrm>
            <a:custGeom>
              <a:avLst/>
              <a:gdLst/>
              <a:ahLst/>
              <a:cxnLst/>
              <a:rect l="l" t="t" r="r" b="b"/>
              <a:pathLst>
                <a:path w="2556" h="1810" extrusionOk="0">
                  <a:moveTo>
                    <a:pt x="0" y="1"/>
                  </a:moveTo>
                  <a:cubicBezTo>
                    <a:pt x="141" y="1059"/>
                    <a:pt x="1045" y="1810"/>
                    <a:pt x="2066" y="1810"/>
                  </a:cubicBezTo>
                  <a:cubicBezTo>
                    <a:pt x="2227" y="1810"/>
                    <a:pt x="2391" y="1791"/>
                    <a:pt x="2556" y="1752"/>
                  </a:cubicBezTo>
                  <a:cubicBezTo>
                    <a:pt x="1713" y="1551"/>
                    <a:pt x="1082" y="862"/>
                    <a:pt x="96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66"/>
            <p:cNvSpPr/>
            <p:nvPr/>
          </p:nvSpPr>
          <p:spPr>
            <a:xfrm>
              <a:off x="1333211" y="2029466"/>
              <a:ext cx="34191" cy="33954"/>
            </a:xfrm>
            <a:custGeom>
              <a:avLst/>
              <a:gdLst/>
              <a:ahLst/>
              <a:cxnLst/>
              <a:rect l="l" t="t" r="r" b="b"/>
              <a:pathLst>
                <a:path w="1302" h="1293" extrusionOk="0">
                  <a:moveTo>
                    <a:pt x="651" y="1"/>
                  </a:moveTo>
                  <a:cubicBezTo>
                    <a:pt x="297" y="1"/>
                    <a:pt x="0" y="288"/>
                    <a:pt x="0" y="651"/>
                  </a:cubicBezTo>
                  <a:cubicBezTo>
                    <a:pt x="0" y="1005"/>
                    <a:pt x="297" y="1293"/>
                    <a:pt x="651" y="1293"/>
                  </a:cubicBezTo>
                  <a:cubicBezTo>
                    <a:pt x="1005" y="1293"/>
                    <a:pt x="1302" y="1005"/>
                    <a:pt x="1302" y="651"/>
                  </a:cubicBezTo>
                  <a:cubicBezTo>
                    <a:pt x="1302" y="288"/>
                    <a:pt x="1005" y="1"/>
                    <a:pt x="651"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66"/>
            <p:cNvSpPr/>
            <p:nvPr/>
          </p:nvSpPr>
          <p:spPr>
            <a:xfrm>
              <a:off x="1607891" y="2029466"/>
              <a:ext cx="33954" cy="33954"/>
            </a:xfrm>
            <a:custGeom>
              <a:avLst/>
              <a:gdLst/>
              <a:ahLst/>
              <a:cxnLst/>
              <a:rect l="l" t="t" r="r" b="b"/>
              <a:pathLst>
                <a:path w="1293" h="1293" extrusionOk="0">
                  <a:moveTo>
                    <a:pt x="642" y="1"/>
                  </a:moveTo>
                  <a:cubicBezTo>
                    <a:pt x="288" y="1"/>
                    <a:pt x="1" y="288"/>
                    <a:pt x="1" y="651"/>
                  </a:cubicBezTo>
                  <a:cubicBezTo>
                    <a:pt x="1" y="1005"/>
                    <a:pt x="288" y="1293"/>
                    <a:pt x="642" y="1293"/>
                  </a:cubicBezTo>
                  <a:cubicBezTo>
                    <a:pt x="1005" y="1293"/>
                    <a:pt x="1293" y="1005"/>
                    <a:pt x="1293" y="651"/>
                  </a:cubicBezTo>
                  <a:cubicBezTo>
                    <a:pt x="1293" y="288"/>
                    <a:pt x="1005" y="1"/>
                    <a:pt x="642"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66"/>
            <p:cNvSpPr/>
            <p:nvPr/>
          </p:nvSpPr>
          <p:spPr>
            <a:xfrm>
              <a:off x="1428456" y="2293589"/>
              <a:ext cx="117382" cy="27941"/>
            </a:xfrm>
            <a:custGeom>
              <a:avLst/>
              <a:gdLst/>
              <a:ahLst/>
              <a:cxnLst/>
              <a:rect l="l" t="t" r="r" b="b"/>
              <a:pathLst>
                <a:path w="4470" h="1064" extrusionOk="0">
                  <a:moveTo>
                    <a:pt x="402" y="1"/>
                  </a:moveTo>
                  <a:cubicBezTo>
                    <a:pt x="182" y="1"/>
                    <a:pt x="0" y="183"/>
                    <a:pt x="0" y="403"/>
                  </a:cubicBezTo>
                  <a:lnTo>
                    <a:pt x="0" y="1063"/>
                  </a:lnTo>
                  <a:lnTo>
                    <a:pt x="4470" y="1063"/>
                  </a:lnTo>
                  <a:lnTo>
                    <a:pt x="4470" y="403"/>
                  </a:lnTo>
                  <a:cubicBezTo>
                    <a:pt x="4470" y="183"/>
                    <a:pt x="4288" y="1"/>
                    <a:pt x="4068"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66"/>
            <p:cNvSpPr/>
            <p:nvPr/>
          </p:nvSpPr>
          <p:spPr>
            <a:xfrm>
              <a:off x="1428456" y="2302150"/>
              <a:ext cx="117382" cy="19380"/>
            </a:xfrm>
            <a:custGeom>
              <a:avLst/>
              <a:gdLst/>
              <a:ahLst/>
              <a:cxnLst/>
              <a:rect l="l" t="t" r="r" b="b"/>
              <a:pathLst>
                <a:path w="4470" h="738" extrusionOk="0">
                  <a:moveTo>
                    <a:pt x="10" y="0"/>
                  </a:moveTo>
                  <a:cubicBezTo>
                    <a:pt x="0" y="19"/>
                    <a:pt x="0" y="48"/>
                    <a:pt x="0" y="77"/>
                  </a:cubicBezTo>
                  <a:lnTo>
                    <a:pt x="0" y="737"/>
                  </a:lnTo>
                  <a:lnTo>
                    <a:pt x="4470" y="737"/>
                  </a:lnTo>
                  <a:lnTo>
                    <a:pt x="4470" y="77"/>
                  </a:lnTo>
                  <a:cubicBezTo>
                    <a:pt x="4470" y="48"/>
                    <a:pt x="4470" y="19"/>
                    <a:pt x="4460"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66"/>
            <p:cNvSpPr/>
            <p:nvPr/>
          </p:nvSpPr>
          <p:spPr>
            <a:xfrm>
              <a:off x="1414381" y="2318982"/>
              <a:ext cx="146032" cy="25420"/>
            </a:xfrm>
            <a:custGeom>
              <a:avLst/>
              <a:gdLst/>
              <a:ahLst/>
              <a:cxnLst/>
              <a:rect l="l" t="t" r="r" b="b"/>
              <a:pathLst>
                <a:path w="5561" h="968" extrusionOk="0">
                  <a:moveTo>
                    <a:pt x="412" y="0"/>
                  </a:moveTo>
                  <a:cubicBezTo>
                    <a:pt x="182" y="0"/>
                    <a:pt x="0" y="182"/>
                    <a:pt x="0" y="402"/>
                  </a:cubicBezTo>
                  <a:lnTo>
                    <a:pt x="0" y="565"/>
                  </a:lnTo>
                  <a:cubicBezTo>
                    <a:pt x="0" y="785"/>
                    <a:pt x="182" y="967"/>
                    <a:pt x="412" y="967"/>
                  </a:cubicBezTo>
                  <a:lnTo>
                    <a:pt x="5149" y="967"/>
                  </a:lnTo>
                  <a:cubicBezTo>
                    <a:pt x="5369" y="967"/>
                    <a:pt x="5551" y="785"/>
                    <a:pt x="5561" y="565"/>
                  </a:cubicBezTo>
                  <a:lnTo>
                    <a:pt x="5561" y="402"/>
                  </a:lnTo>
                  <a:cubicBezTo>
                    <a:pt x="5551" y="182"/>
                    <a:pt x="5369" y="0"/>
                    <a:pt x="5149"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66"/>
            <p:cNvSpPr/>
            <p:nvPr/>
          </p:nvSpPr>
          <p:spPr>
            <a:xfrm>
              <a:off x="1414381" y="2323263"/>
              <a:ext cx="146032" cy="21139"/>
            </a:xfrm>
            <a:custGeom>
              <a:avLst/>
              <a:gdLst/>
              <a:ahLst/>
              <a:cxnLst/>
              <a:rect l="l" t="t" r="r" b="b"/>
              <a:pathLst>
                <a:path w="5561" h="805" extrusionOk="0">
                  <a:moveTo>
                    <a:pt x="87" y="0"/>
                  </a:moveTo>
                  <a:cubicBezTo>
                    <a:pt x="29" y="67"/>
                    <a:pt x="0" y="153"/>
                    <a:pt x="0" y="239"/>
                  </a:cubicBezTo>
                  <a:lnTo>
                    <a:pt x="0" y="393"/>
                  </a:lnTo>
                  <a:cubicBezTo>
                    <a:pt x="0" y="622"/>
                    <a:pt x="182" y="804"/>
                    <a:pt x="412" y="804"/>
                  </a:cubicBezTo>
                  <a:lnTo>
                    <a:pt x="5149" y="804"/>
                  </a:lnTo>
                  <a:cubicBezTo>
                    <a:pt x="5379" y="804"/>
                    <a:pt x="5561" y="622"/>
                    <a:pt x="5561" y="393"/>
                  </a:cubicBezTo>
                  <a:lnTo>
                    <a:pt x="5561" y="239"/>
                  </a:lnTo>
                  <a:cubicBezTo>
                    <a:pt x="5561" y="153"/>
                    <a:pt x="5532" y="67"/>
                    <a:pt x="5475" y="0"/>
                  </a:cubicBezTo>
                  <a:cubicBezTo>
                    <a:pt x="5398" y="105"/>
                    <a:pt x="5274" y="163"/>
                    <a:pt x="5149" y="163"/>
                  </a:cubicBezTo>
                  <a:lnTo>
                    <a:pt x="412" y="163"/>
                  </a:lnTo>
                  <a:cubicBezTo>
                    <a:pt x="278" y="163"/>
                    <a:pt x="163" y="105"/>
                    <a:pt x="87"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66"/>
            <p:cNvSpPr/>
            <p:nvPr/>
          </p:nvSpPr>
          <p:spPr>
            <a:xfrm>
              <a:off x="1462384" y="1990260"/>
              <a:ext cx="49526" cy="49526"/>
            </a:xfrm>
            <a:custGeom>
              <a:avLst/>
              <a:gdLst/>
              <a:ahLst/>
              <a:cxnLst/>
              <a:rect l="l" t="t" r="r" b="b"/>
              <a:pathLst>
                <a:path w="1886" h="1886" extrusionOk="0">
                  <a:moveTo>
                    <a:pt x="938" y="1"/>
                  </a:moveTo>
                  <a:cubicBezTo>
                    <a:pt x="421" y="1"/>
                    <a:pt x="0" y="422"/>
                    <a:pt x="0" y="938"/>
                  </a:cubicBezTo>
                  <a:cubicBezTo>
                    <a:pt x="0" y="1465"/>
                    <a:pt x="421" y="1886"/>
                    <a:pt x="938" y="1886"/>
                  </a:cubicBezTo>
                  <a:cubicBezTo>
                    <a:pt x="1465" y="1886"/>
                    <a:pt x="1886" y="1465"/>
                    <a:pt x="1886" y="938"/>
                  </a:cubicBezTo>
                  <a:cubicBezTo>
                    <a:pt x="1886" y="422"/>
                    <a:pt x="1465" y="1"/>
                    <a:pt x="938"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66"/>
            <p:cNvSpPr/>
            <p:nvPr/>
          </p:nvSpPr>
          <p:spPr>
            <a:xfrm>
              <a:off x="1333211" y="2029571"/>
              <a:ext cx="29674" cy="33980"/>
            </a:xfrm>
            <a:custGeom>
              <a:avLst/>
              <a:gdLst/>
              <a:ahLst/>
              <a:cxnLst/>
              <a:rect l="l" t="t" r="r" b="b"/>
              <a:pathLst>
                <a:path w="1130" h="1294" extrusionOk="0">
                  <a:moveTo>
                    <a:pt x="654" y="1"/>
                  </a:moveTo>
                  <a:cubicBezTo>
                    <a:pt x="322" y="1"/>
                    <a:pt x="0" y="255"/>
                    <a:pt x="0" y="647"/>
                  </a:cubicBezTo>
                  <a:cubicBezTo>
                    <a:pt x="0" y="1040"/>
                    <a:pt x="322" y="1294"/>
                    <a:pt x="654" y="1294"/>
                  </a:cubicBezTo>
                  <a:cubicBezTo>
                    <a:pt x="824" y="1294"/>
                    <a:pt x="997" y="1227"/>
                    <a:pt x="1130" y="1078"/>
                  </a:cubicBezTo>
                  <a:cubicBezTo>
                    <a:pt x="1024" y="963"/>
                    <a:pt x="967" y="810"/>
                    <a:pt x="967" y="647"/>
                  </a:cubicBezTo>
                  <a:cubicBezTo>
                    <a:pt x="967" y="485"/>
                    <a:pt x="1024" y="331"/>
                    <a:pt x="1130" y="217"/>
                  </a:cubicBezTo>
                  <a:cubicBezTo>
                    <a:pt x="997" y="67"/>
                    <a:pt x="824" y="1"/>
                    <a:pt x="654"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66"/>
            <p:cNvSpPr/>
            <p:nvPr/>
          </p:nvSpPr>
          <p:spPr>
            <a:xfrm>
              <a:off x="1607891" y="2029571"/>
              <a:ext cx="29674" cy="33980"/>
            </a:xfrm>
            <a:custGeom>
              <a:avLst/>
              <a:gdLst/>
              <a:ahLst/>
              <a:cxnLst/>
              <a:rect l="l" t="t" r="r" b="b"/>
              <a:pathLst>
                <a:path w="1130" h="1294" extrusionOk="0">
                  <a:moveTo>
                    <a:pt x="650" y="1"/>
                  </a:moveTo>
                  <a:cubicBezTo>
                    <a:pt x="319" y="1"/>
                    <a:pt x="1" y="255"/>
                    <a:pt x="1" y="647"/>
                  </a:cubicBezTo>
                  <a:cubicBezTo>
                    <a:pt x="1" y="1040"/>
                    <a:pt x="319" y="1294"/>
                    <a:pt x="650" y="1294"/>
                  </a:cubicBezTo>
                  <a:cubicBezTo>
                    <a:pt x="820" y="1294"/>
                    <a:pt x="994" y="1227"/>
                    <a:pt x="1130" y="1078"/>
                  </a:cubicBezTo>
                  <a:cubicBezTo>
                    <a:pt x="1025" y="963"/>
                    <a:pt x="967" y="810"/>
                    <a:pt x="967" y="647"/>
                  </a:cubicBezTo>
                  <a:cubicBezTo>
                    <a:pt x="967" y="485"/>
                    <a:pt x="1025" y="331"/>
                    <a:pt x="1130" y="217"/>
                  </a:cubicBezTo>
                  <a:cubicBezTo>
                    <a:pt x="994" y="67"/>
                    <a:pt x="820" y="1"/>
                    <a:pt x="65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66"/>
            <p:cNvSpPr/>
            <p:nvPr/>
          </p:nvSpPr>
          <p:spPr>
            <a:xfrm>
              <a:off x="1462384" y="1990286"/>
              <a:ext cx="37473" cy="49763"/>
            </a:xfrm>
            <a:custGeom>
              <a:avLst/>
              <a:gdLst/>
              <a:ahLst/>
              <a:cxnLst/>
              <a:rect l="l" t="t" r="r" b="b"/>
              <a:pathLst>
                <a:path w="1427" h="1895" extrusionOk="0">
                  <a:moveTo>
                    <a:pt x="948" y="1"/>
                  </a:moveTo>
                  <a:cubicBezTo>
                    <a:pt x="454" y="1"/>
                    <a:pt x="0" y="397"/>
                    <a:pt x="0" y="947"/>
                  </a:cubicBezTo>
                  <a:cubicBezTo>
                    <a:pt x="0" y="1502"/>
                    <a:pt x="451" y="1895"/>
                    <a:pt x="944" y="1895"/>
                  </a:cubicBezTo>
                  <a:cubicBezTo>
                    <a:pt x="1105" y="1895"/>
                    <a:pt x="1271" y="1853"/>
                    <a:pt x="1426" y="1760"/>
                  </a:cubicBezTo>
                  <a:cubicBezTo>
                    <a:pt x="1139" y="1588"/>
                    <a:pt x="967" y="1282"/>
                    <a:pt x="967" y="947"/>
                  </a:cubicBezTo>
                  <a:cubicBezTo>
                    <a:pt x="967" y="612"/>
                    <a:pt x="1139" y="306"/>
                    <a:pt x="1426" y="134"/>
                  </a:cubicBezTo>
                  <a:cubicBezTo>
                    <a:pt x="1272" y="42"/>
                    <a:pt x="1108" y="1"/>
                    <a:pt x="948"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66"/>
            <p:cNvSpPr/>
            <p:nvPr/>
          </p:nvSpPr>
          <p:spPr>
            <a:xfrm>
              <a:off x="1277409" y="2161921"/>
              <a:ext cx="145796" cy="25393"/>
            </a:xfrm>
            <a:custGeom>
              <a:avLst/>
              <a:gdLst/>
              <a:ahLst/>
              <a:cxnLst/>
              <a:rect l="l" t="t" r="r" b="b"/>
              <a:pathLst>
                <a:path w="5552" h="967" extrusionOk="0">
                  <a:moveTo>
                    <a:pt x="403" y="0"/>
                  </a:moveTo>
                  <a:cubicBezTo>
                    <a:pt x="182" y="0"/>
                    <a:pt x="1" y="182"/>
                    <a:pt x="1" y="402"/>
                  </a:cubicBezTo>
                  <a:lnTo>
                    <a:pt x="1" y="565"/>
                  </a:lnTo>
                  <a:cubicBezTo>
                    <a:pt x="1" y="785"/>
                    <a:pt x="182" y="967"/>
                    <a:pt x="403" y="967"/>
                  </a:cubicBezTo>
                  <a:lnTo>
                    <a:pt x="5149" y="967"/>
                  </a:lnTo>
                  <a:cubicBezTo>
                    <a:pt x="5370" y="967"/>
                    <a:pt x="5551" y="785"/>
                    <a:pt x="5551" y="565"/>
                  </a:cubicBezTo>
                  <a:lnTo>
                    <a:pt x="5551" y="402"/>
                  </a:lnTo>
                  <a:cubicBezTo>
                    <a:pt x="5551" y="182"/>
                    <a:pt x="5370" y="0"/>
                    <a:pt x="514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66"/>
            <p:cNvSpPr/>
            <p:nvPr/>
          </p:nvSpPr>
          <p:spPr>
            <a:xfrm>
              <a:off x="1277409" y="2166175"/>
              <a:ext cx="145796" cy="21139"/>
            </a:xfrm>
            <a:custGeom>
              <a:avLst/>
              <a:gdLst/>
              <a:ahLst/>
              <a:cxnLst/>
              <a:rect l="l" t="t" r="r" b="b"/>
              <a:pathLst>
                <a:path w="5552" h="805" extrusionOk="0">
                  <a:moveTo>
                    <a:pt x="77" y="1"/>
                  </a:moveTo>
                  <a:cubicBezTo>
                    <a:pt x="29" y="68"/>
                    <a:pt x="1" y="154"/>
                    <a:pt x="1" y="240"/>
                  </a:cubicBezTo>
                  <a:lnTo>
                    <a:pt x="1" y="393"/>
                  </a:lnTo>
                  <a:cubicBezTo>
                    <a:pt x="1" y="623"/>
                    <a:pt x="182" y="805"/>
                    <a:pt x="403" y="805"/>
                  </a:cubicBezTo>
                  <a:lnTo>
                    <a:pt x="5149" y="805"/>
                  </a:lnTo>
                  <a:cubicBezTo>
                    <a:pt x="5370" y="805"/>
                    <a:pt x="5551" y="623"/>
                    <a:pt x="5551" y="393"/>
                  </a:cubicBezTo>
                  <a:lnTo>
                    <a:pt x="5551" y="240"/>
                  </a:lnTo>
                  <a:cubicBezTo>
                    <a:pt x="5551" y="154"/>
                    <a:pt x="5523" y="68"/>
                    <a:pt x="5475" y="1"/>
                  </a:cubicBezTo>
                  <a:cubicBezTo>
                    <a:pt x="5398" y="96"/>
                    <a:pt x="5274" y="163"/>
                    <a:pt x="5149" y="163"/>
                  </a:cubicBezTo>
                  <a:lnTo>
                    <a:pt x="403" y="163"/>
                  </a:lnTo>
                  <a:cubicBezTo>
                    <a:pt x="278" y="163"/>
                    <a:pt x="154" y="96"/>
                    <a:pt x="77"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5" name="Google Shape;10825;p66"/>
          <p:cNvGrpSpPr/>
          <p:nvPr/>
        </p:nvGrpSpPr>
        <p:grpSpPr>
          <a:xfrm>
            <a:off x="2215075" y="2432819"/>
            <a:ext cx="380008" cy="351648"/>
            <a:chOff x="2215075" y="2432819"/>
            <a:chExt cx="380008" cy="351648"/>
          </a:xfrm>
        </p:grpSpPr>
        <p:sp>
          <p:nvSpPr>
            <p:cNvPr id="10826" name="Google Shape;10826;p66"/>
            <p:cNvSpPr/>
            <p:nvPr/>
          </p:nvSpPr>
          <p:spPr>
            <a:xfrm>
              <a:off x="2339311" y="2615536"/>
              <a:ext cx="124499" cy="104725"/>
            </a:xfrm>
            <a:custGeom>
              <a:avLst/>
              <a:gdLst/>
              <a:ahLst/>
              <a:cxnLst/>
              <a:rect l="l" t="t" r="r" b="b"/>
              <a:pathLst>
                <a:path w="4741" h="3988" extrusionOk="0">
                  <a:moveTo>
                    <a:pt x="2371" y="0"/>
                  </a:moveTo>
                  <a:cubicBezTo>
                    <a:pt x="2246" y="0"/>
                    <a:pt x="2141" y="96"/>
                    <a:pt x="2141" y="230"/>
                  </a:cubicBezTo>
                  <a:lnTo>
                    <a:pt x="2141" y="2441"/>
                  </a:lnTo>
                  <a:lnTo>
                    <a:pt x="227" y="3551"/>
                  </a:lnTo>
                  <a:cubicBezTo>
                    <a:pt x="1" y="3680"/>
                    <a:pt x="129" y="3987"/>
                    <a:pt x="336" y="3987"/>
                  </a:cubicBezTo>
                  <a:cubicBezTo>
                    <a:pt x="374" y="3987"/>
                    <a:pt x="415" y="3977"/>
                    <a:pt x="457" y="3953"/>
                  </a:cubicBezTo>
                  <a:lnTo>
                    <a:pt x="2371" y="2843"/>
                  </a:lnTo>
                  <a:lnTo>
                    <a:pt x="4285" y="3953"/>
                  </a:lnTo>
                  <a:cubicBezTo>
                    <a:pt x="4326" y="3977"/>
                    <a:pt x="4367" y="3987"/>
                    <a:pt x="4405" y="3987"/>
                  </a:cubicBezTo>
                  <a:cubicBezTo>
                    <a:pt x="4612" y="3987"/>
                    <a:pt x="4741" y="3680"/>
                    <a:pt x="4514" y="3551"/>
                  </a:cubicBezTo>
                  <a:lnTo>
                    <a:pt x="2600" y="2441"/>
                  </a:lnTo>
                  <a:lnTo>
                    <a:pt x="2600" y="230"/>
                  </a:lnTo>
                  <a:cubicBezTo>
                    <a:pt x="2600" y="96"/>
                    <a:pt x="2495" y="0"/>
                    <a:pt x="2371"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66"/>
            <p:cNvSpPr/>
            <p:nvPr/>
          </p:nvSpPr>
          <p:spPr>
            <a:xfrm>
              <a:off x="2472659" y="2719841"/>
              <a:ext cx="122424" cy="64626"/>
            </a:xfrm>
            <a:custGeom>
              <a:avLst/>
              <a:gdLst/>
              <a:ahLst/>
              <a:cxnLst/>
              <a:rect l="l" t="t" r="r" b="b"/>
              <a:pathLst>
                <a:path w="4662" h="2461" extrusionOk="0">
                  <a:moveTo>
                    <a:pt x="1772" y="0"/>
                  </a:moveTo>
                  <a:lnTo>
                    <a:pt x="709" y="431"/>
                  </a:lnTo>
                  <a:cubicBezTo>
                    <a:pt x="613" y="469"/>
                    <a:pt x="508" y="526"/>
                    <a:pt x="422" y="593"/>
                  </a:cubicBezTo>
                  <a:lnTo>
                    <a:pt x="403" y="613"/>
                  </a:lnTo>
                  <a:lnTo>
                    <a:pt x="384" y="632"/>
                  </a:lnTo>
                  <a:lnTo>
                    <a:pt x="374" y="641"/>
                  </a:lnTo>
                  <a:lnTo>
                    <a:pt x="346" y="660"/>
                  </a:lnTo>
                  <a:cubicBezTo>
                    <a:pt x="154" y="852"/>
                    <a:pt x="39" y="1101"/>
                    <a:pt x="1" y="1359"/>
                  </a:cubicBezTo>
                  <a:lnTo>
                    <a:pt x="1" y="1407"/>
                  </a:lnTo>
                  <a:lnTo>
                    <a:pt x="1" y="1426"/>
                  </a:lnTo>
                  <a:lnTo>
                    <a:pt x="1" y="1455"/>
                  </a:lnTo>
                  <a:lnTo>
                    <a:pt x="1" y="1483"/>
                  </a:lnTo>
                  <a:lnTo>
                    <a:pt x="1" y="1493"/>
                  </a:lnTo>
                  <a:lnTo>
                    <a:pt x="1" y="1550"/>
                  </a:lnTo>
                  <a:lnTo>
                    <a:pt x="1" y="1713"/>
                  </a:lnTo>
                  <a:lnTo>
                    <a:pt x="1" y="2239"/>
                  </a:lnTo>
                  <a:cubicBezTo>
                    <a:pt x="10" y="2367"/>
                    <a:pt x="115" y="2460"/>
                    <a:pt x="241" y="2460"/>
                  </a:cubicBezTo>
                  <a:cubicBezTo>
                    <a:pt x="247" y="2460"/>
                    <a:pt x="253" y="2460"/>
                    <a:pt x="259" y="2460"/>
                  </a:cubicBezTo>
                  <a:lnTo>
                    <a:pt x="4403" y="2460"/>
                  </a:lnTo>
                  <a:cubicBezTo>
                    <a:pt x="4410" y="2460"/>
                    <a:pt x="4416" y="2460"/>
                    <a:pt x="4422" y="2460"/>
                  </a:cubicBezTo>
                  <a:cubicBezTo>
                    <a:pt x="4548" y="2460"/>
                    <a:pt x="4653" y="2367"/>
                    <a:pt x="4662" y="2239"/>
                  </a:cubicBezTo>
                  <a:lnTo>
                    <a:pt x="4662" y="1723"/>
                  </a:lnTo>
                  <a:lnTo>
                    <a:pt x="4662" y="1550"/>
                  </a:lnTo>
                  <a:lnTo>
                    <a:pt x="4623" y="1550"/>
                  </a:lnTo>
                  <a:lnTo>
                    <a:pt x="4623" y="1493"/>
                  </a:lnTo>
                  <a:lnTo>
                    <a:pt x="4623" y="1483"/>
                  </a:lnTo>
                  <a:lnTo>
                    <a:pt x="4623" y="1455"/>
                  </a:lnTo>
                  <a:lnTo>
                    <a:pt x="4623" y="1426"/>
                  </a:lnTo>
                  <a:lnTo>
                    <a:pt x="4623" y="1407"/>
                  </a:lnTo>
                  <a:lnTo>
                    <a:pt x="4623" y="1359"/>
                  </a:lnTo>
                  <a:cubicBezTo>
                    <a:pt x="4585" y="1101"/>
                    <a:pt x="4470" y="852"/>
                    <a:pt x="4279" y="660"/>
                  </a:cubicBezTo>
                  <a:lnTo>
                    <a:pt x="4250" y="641"/>
                  </a:lnTo>
                  <a:lnTo>
                    <a:pt x="4241" y="632"/>
                  </a:lnTo>
                  <a:lnTo>
                    <a:pt x="4221" y="613"/>
                  </a:lnTo>
                  <a:lnTo>
                    <a:pt x="4193" y="593"/>
                  </a:lnTo>
                  <a:cubicBezTo>
                    <a:pt x="4116" y="526"/>
                    <a:pt x="4011" y="469"/>
                    <a:pt x="3906" y="431"/>
                  </a:cubicBezTo>
                  <a:lnTo>
                    <a:pt x="2853" y="0"/>
                  </a:lnTo>
                  <a:lnTo>
                    <a:pt x="2585" y="278"/>
                  </a:lnTo>
                  <a:lnTo>
                    <a:pt x="2307" y="546"/>
                  </a:lnTo>
                  <a:lnTo>
                    <a:pt x="2039" y="278"/>
                  </a:lnTo>
                  <a:lnTo>
                    <a:pt x="1772" y="0"/>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66"/>
            <p:cNvSpPr/>
            <p:nvPr/>
          </p:nvSpPr>
          <p:spPr>
            <a:xfrm>
              <a:off x="2471162" y="2720078"/>
              <a:ext cx="50052" cy="64390"/>
            </a:xfrm>
            <a:custGeom>
              <a:avLst/>
              <a:gdLst/>
              <a:ahLst/>
              <a:cxnLst/>
              <a:rect l="l" t="t" r="r" b="b"/>
              <a:pathLst>
                <a:path w="1906" h="2452" extrusionOk="0">
                  <a:moveTo>
                    <a:pt x="1809" y="1"/>
                  </a:moveTo>
                  <a:lnTo>
                    <a:pt x="757" y="412"/>
                  </a:lnTo>
                  <a:cubicBezTo>
                    <a:pt x="297" y="594"/>
                    <a:pt x="1" y="1044"/>
                    <a:pt x="20" y="1541"/>
                  </a:cubicBezTo>
                  <a:lnTo>
                    <a:pt x="20" y="2230"/>
                  </a:lnTo>
                  <a:cubicBezTo>
                    <a:pt x="29" y="2358"/>
                    <a:pt x="134" y="2451"/>
                    <a:pt x="260" y="2451"/>
                  </a:cubicBezTo>
                  <a:cubicBezTo>
                    <a:pt x="266" y="2451"/>
                    <a:pt x="272" y="2451"/>
                    <a:pt x="278" y="2451"/>
                  </a:cubicBezTo>
                  <a:lnTo>
                    <a:pt x="336" y="2451"/>
                  </a:lnTo>
                  <a:lnTo>
                    <a:pt x="336" y="1541"/>
                  </a:lnTo>
                  <a:cubicBezTo>
                    <a:pt x="316" y="1053"/>
                    <a:pt x="604" y="594"/>
                    <a:pt x="1063" y="412"/>
                  </a:cubicBezTo>
                  <a:lnTo>
                    <a:pt x="1905" y="87"/>
                  </a:lnTo>
                  <a:lnTo>
                    <a:pt x="1809" y="1"/>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66"/>
            <p:cNvSpPr/>
            <p:nvPr/>
          </p:nvSpPr>
          <p:spPr>
            <a:xfrm>
              <a:off x="2494035" y="2618294"/>
              <a:ext cx="77178" cy="54805"/>
            </a:xfrm>
            <a:custGeom>
              <a:avLst/>
              <a:gdLst/>
              <a:ahLst/>
              <a:cxnLst/>
              <a:rect l="l" t="t" r="r" b="b"/>
              <a:pathLst>
                <a:path w="2939" h="2087" extrusionOk="0">
                  <a:moveTo>
                    <a:pt x="2594" y="1800"/>
                  </a:moveTo>
                  <a:lnTo>
                    <a:pt x="2584" y="1809"/>
                  </a:lnTo>
                  <a:lnTo>
                    <a:pt x="2556" y="1829"/>
                  </a:lnTo>
                  <a:lnTo>
                    <a:pt x="2594" y="1800"/>
                  </a:lnTo>
                  <a:close/>
                  <a:moveTo>
                    <a:pt x="1417" y="1"/>
                  </a:moveTo>
                  <a:cubicBezTo>
                    <a:pt x="632" y="1"/>
                    <a:pt x="0" y="632"/>
                    <a:pt x="0" y="1417"/>
                  </a:cubicBezTo>
                  <a:lnTo>
                    <a:pt x="0" y="2087"/>
                  </a:lnTo>
                  <a:cubicBezTo>
                    <a:pt x="0" y="2087"/>
                    <a:pt x="316" y="2049"/>
                    <a:pt x="355" y="1896"/>
                  </a:cubicBezTo>
                  <a:cubicBezTo>
                    <a:pt x="374" y="1876"/>
                    <a:pt x="383" y="1867"/>
                    <a:pt x="393" y="1848"/>
                  </a:cubicBezTo>
                  <a:cubicBezTo>
                    <a:pt x="575" y="1848"/>
                    <a:pt x="1426" y="1829"/>
                    <a:pt x="1915" y="1245"/>
                  </a:cubicBezTo>
                  <a:cubicBezTo>
                    <a:pt x="2020" y="1532"/>
                    <a:pt x="2249" y="1762"/>
                    <a:pt x="2546" y="1848"/>
                  </a:cubicBezTo>
                  <a:cubicBezTo>
                    <a:pt x="2556" y="1867"/>
                    <a:pt x="2565" y="1886"/>
                    <a:pt x="2584" y="1896"/>
                  </a:cubicBezTo>
                  <a:cubicBezTo>
                    <a:pt x="2623" y="2058"/>
                    <a:pt x="2939" y="2087"/>
                    <a:pt x="2939" y="2087"/>
                  </a:cubicBezTo>
                  <a:lnTo>
                    <a:pt x="2939" y="1417"/>
                  </a:lnTo>
                  <a:cubicBezTo>
                    <a:pt x="2939" y="642"/>
                    <a:pt x="2316" y="10"/>
                    <a:pt x="153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66"/>
            <p:cNvSpPr/>
            <p:nvPr/>
          </p:nvSpPr>
          <p:spPr>
            <a:xfrm>
              <a:off x="2494035" y="2618294"/>
              <a:ext cx="41990" cy="54805"/>
            </a:xfrm>
            <a:custGeom>
              <a:avLst/>
              <a:gdLst/>
              <a:ahLst/>
              <a:cxnLst/>
              <a:rect l="l" t="t" r="r" b="b"/>
              <a:pathLst>
                <a:path w="1599" h="2087" extrusionOk="0">
                  <a:moveTo>
                    <a:pt x="1417" y="1"/>
                  </a:moveTo>
                  <a:cubicBezTo>
                    <a:pt x="642" y="1"/>
                    <a:pt x="0" y="632"/>
                    <a:pt x="0" y="1417"/>
                  </a:cubicBezTo>
                  <a:lnTo>
                    <a:pt x="0" y="2087"/>
                  </a:lnTo>
                  <a:cubicBezTo>
                    <a:pt x="87" y="2077"/>
                    <a:pt x="173" y="2049"/>
                    <a:pt x="249" y="2010"/>
                  </a:cubicBezTo>
                  <a:lnTo>
                    <a:pt x="249" y="1781"/>
                  </a:lnTo>
                  <a:lnTo>
                    <a:pt x="249" y="1417"/>
                  </a:lnTo>
                  <a:cubicBezTo>
                    <a:pt x="249" y="661"/>
                    <a:pt x="843" y="39"/>
                    <a:pt x="159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66"/>
            <p:cNvSpPr/>
            <p:nvPr/>
          </p:nvSpPr>
          <p:spPr>
            <a:xfrm>
              <a:off x="2560893" y="2667321"/>
              <a:ext cx="16859" cy="22794"/>
            </a:xfrm>
            <a:custGeom>
              <a:avLst/>
              <a:gdLst/>
              <a:ahLst/>
              <a:cxnLst/>
              <a:rect l="l" t="t" r="r" b="b"/>
              <a:pathLst>
                <a:path w="642" h="868" extrusionOk="0">
                  <a:moveTo>
                    <a:pt x="174" y="0"/>
                  </a:moveTo>
                  <a:cubicBezTo>
                    <a:pt x="81" y="0"/>
                    <a:pt x="0" y="78"/>
                    <a:pt x="0" y="182"/>
                  </a:cubicBezTo>
                  <a:lnTo>
                    <a:pt x="0" y="689"/>
                  </a:lnTo>
                  <a:cubicBezTo>
                    <a:pt x="0" y="796"/>
                    <a:pt x="85" y="867"/>
                    <a:pt x="181" y="867"/>
                  </a:cubicBezTo>
                  <a:cubicBezTo>
                    <a:pt x="197" y="867"/>
                    <a:pt x="214" y="865"/>
                    <a:pt x="230" y="861"/>
                  </a:cubicBezTo>
                  <a:cubicBezTo>
                    <a:pt x="268" y="852"/>
                    <a:pt x="297" y="832"/>
                    <a:pt x="335" y="813"/>
                  </a:cubicBezTo>
                  <a:cubicBezTo>
                    <a:pt x="364" y="785"/>
                    <a:pt x="393" y="756"/>
                    <a:pt x="431" y="727"/>
                  </a:cubicBezTo>
                  <a:cubicBezTo>
                    <a:pt x="641" y="488"/>
                    <a:pt x="536" y="105"/>
                    <a:pt x="230" y="9"/>
                  </a:cubicBezTo>
                  <a:cubicBezTo>
                    <a:pt x="211" y="3"/>
                    <a:pt x="192" y="0"/>
                    <a:pt x="174" y="0"/>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66"/>
            <p:cNvSpPr/>
            <p:nvPr/>
          </p:nvSpPr>
          <p:spPr>
            <a:xfrm>
              <a:off x="2487758" y="2667295"/>
              <a:ext cx="17095" cy="22899"/>
            </a:xfrm>
            <a:custGeom>
              <a:avLst/>
              <a:gdLst/>
              <a:ahLst/>
              <a:cxnLst/>
              <a:rect l="l" t="t" r="r" b="b"/>
              <a:pathLst>
                <a:path w="651" h="872" extrusionOk="0">
                  <a:moveTo>
                    <a:pt x="469" y="1"/>
                  </a:moveTo>
                  <a:cubicBezTo>
                    <a:pt x="450" y="1"/>
                    <a:pt x="431" y="4"/>
                    <a:pt x="412" y="10"/>
                  </a:cubicBezTo>
                  <a:cubicBezTo>
                    <a:pt x="0" y="144"/>
                    <a:pt x="0" y="728"/>
                    <a:pt x="412" y="862"/>
                  </a:cubicBezTo>
                  <a:cubicBezTo>
                    <a:pt x="432" y="868"/>
                    <a:pt x="452" y="871"/>
                    <a:pt x="471" y="871"/>
                  </a:cubicBezTo>
                  <a:cubicBezTo>
                    <a:pt x="571" y="871"/>
                    <a:pt x="651" y="794"/>
                    <a:pt x="651" y="690"/>
                  </a:cubicBezTo>
                  <a:lnTo>
                    <a:pt x="651" y="183"/>
                  </a:lnTo>
                  <a:cubicBezTo>
                    <a:pt x="651" y="125"/>
                    <a:pt x="622" y="68"/>
                    <a:pt x="574" y="39"/>
                  </a:cubicBezTo>
                  <a:cubicBezTo>
                    <a:pt x="543" y="14"/>
                    <a:pt x="506" y="1"/>
                    <a:pt x="469" y="1"/>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66"/>
            <p:cNvSpPr/>
            <p:nvPr/>
          </p:nvSpPr>
          <p:spPr>
            <a:xfrm>
              <a:off x="2518666" y="2707184"/>
              <a:ext cx="28413" cy="32536"/>
            </a:xfrm>
            <a:custGeom>
              <a:avLst/>
              <a:gdLst/>
              <a:ahLst/>
              <a:cxnLst/>
              <a:rect l="l" t="t" r="r" b="b"/>
              <a:pathLst>
                <a:path w="1082" h="1239" extrusionOk="0">
                  <a:moveTo>
                    <a:pt x="188" y="1"/>
                  </a:moveTo>
                  <a:cubicBezTo>
                    <a:pt x="87" y="1"/>
                    <a:pt x="0" y="80"/>
                    <a:pt x="0" y="176"/>
                  </a:cubicBezTo>
                  <a:lnTo>
                    <a:pt x="0" y="702"/>
                  </a:lnTo>
                  <a:cubicBezTo>
                    <a:pt x="0" y="750"/>
                    <a:pt x="20" y="798"/>
                    <a:pt x="58" y="836"/>
                  </a:cubicBezTo>
                  <a:lnTo>
                    <a:pt x="412" y="1190"/>
                  </a:lnTo>
                  <a:cubicBezTo>
                    <a:pt x="441" y="1219"/>
                    <a:pt x="488" y="1238"/>
                    <a:pt x="536" y="1238"/>
                  </a:cubicBezTo>
                  <a:cubicBezTo>
                    <a:pt x="575" y="1238"/>
                    <a:pt x="622" y="1219"/>
                    <a:pt x="661" y="1181"/>
                  </a:cubicBezTo>
                  <a:lnTo>
                    <a:pt x="1024" y="798"/>
                  </a:lnTo>
                  <a:cubicBezTo>
                    <a:pt x="1063" y="769"/>
                    <a:pt x="1072" y="721"/>
                    <a:pt x="1082" y="683"/>
                  </a:cubicBezTo>
                  <a:lnTo>
                    <a:pt x="1082" y="185"/>
                  </a:lnTo>
                  <a:cubicBezTo>
                    <a:pt x="1082" y="137"/>
                    <a:pt x="1063" y="90"/>
                    <a:pt x="1024" y="61"/>
                  </a:cubicBezTo>
                  <a:cubicBezTo>
                    <a:pt x="996" y="23"/>
                    <a:pt x="948" y="4"/>
                    <a:pt x="900" y="4"/>
                  </a:cubicBezTo>
                  <a:lnTo>
                    <a:pt x="862" y="4"/>
                  </a:lnTo>
                  <a:cubicBezTo>
                    <a:pt x="785" y="23"/>
                    <a:pt x="718" y="32"/>
                    <a:pt x="651" y="32"/>
                  </a:cubicBezTo>
                  <a:lnTo>
                    <a:pt x="431" y="32"/>
                  </a:lnTo>
                  <a:cubicBezTo>
                    <a:pt x="364" y="32"/>
                    <a:pt x="287" y="23"/>
                    <a:pt x="220" y="4"/>
                  </a:cubicBezTo>
                  <a:cubicBezTo>
                    <a:pt x="210" y="2"/>
                    <a:pt x="199" y="1"/>
                    <a:pt x="188" y="1"/>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66"/>
            <p:cNvSpPr/>
            <p:nvPr/>
          </p:nvSpPr>
          <p:spPr>
            <a:xfrm>
              <a:off x="2518404" y="2707446"/>
              <a:ext cx="17384" cy="32510"/>
            </a:xfrm>
            <a:custGeom>
              <a:avLst/>
              <a:gdLst/>
              <a:ahLst/>
              <a:cxnLst/>
              <a:rect l="l" t="t" r="r" b="b"/>
              <a:pathLst>
                <a:path w="662" h="1238" extrusionOk="0">
                  <a:moveTo>
                    <a:pt x="182" y="0"/>
                  </a:moveTo>
                  <a:cubicBezTo>
                    <a:pt x="89" y="0"/>
                    <a:pt x="10" y="80"/>
                    <a:pt x="10" y="175"/>
                  </a:cubicBezTo>
                  <a:lnTo>
                    <a:pt x="10" y="702"/>
                  </a:lnTo>
                  <a:cubicBezTo>
                    <a:pt x="1" y="750"/>
                    <a:pt x="20" y="797"/>
                    <a:pt x="58" y="836"/>
                  </a:cubicBezTo>
                  <a:lnTo>
                    <a:pt x="422" y="1180"/>
                  </a:lnTo>
                  <a:cubicBezTo>
                    <a:pt x="451" y="1218"/>
                    <a:pt x="498" y="1238"/>
                    <a:pt x="537" y="1238"/>
                  </a:cubicBezTo>
                  <a:cubicBezTo>
                    <a:pt x="585" y="1238"/>
                    <a:pt x="632" y="1209"/>
                    <a:pt x="661" y="1180"/>
                  </a:cubicBezTo>
                  <a:cubicBezTo>
                    <a:pt x="632" y="1171"/>
                    <a:pt x="604" y="1152"/>
                    <a:pt x="585" y="1132"/>
                  </a:cubicBezTo>
                  <a:lnTo>
                    <a:pt x="221" y="778"/>
                  </a:lnTo>
                  <a:cubicBezTo>
                    <a:pt x="183" y="740"/>
                    <a:pt x="163" y="692"/>
                    <a:pt x="163" y="644"/>
                  </a:cubicBezTo>
                  <a:lnTo>
                    <a:pt x="163" y="118"/>
                  </a:lnTo>
                  <a:cubicBezTo>
                    <a:pt x="173" y="80"/>
                    <a:pt x="183" y="32"/>
                    <a:pt x="211" y="3"/>
                  </a:cubicBezTo>
                  <a:cubicBezTo>
                    <a:pt x="201" y="1"/>
                    <a:pt x="192" y="0"/>
                    <a:pt x="182" y="0"/>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66"/>
            <p:cNvSpPr/>
            <p:nvPr/>
          </p:nvSpPr>
          <p:spPr>
            <a:xfrm>
              <a:off x="2502333" y="2650357"/>
              <a:ext cx="60844" cy="65230"/>
            </a:xfrm>
            <a:custGeom>
              <a:avLst/>
              <a:gdLst/>
              <a:ahLst/>
              <a:cxnLst/>
              <a:rect l="l" t="t" r="r" b="b"/>
              <a:pathLst>
                <a:path w="2317" h="2484" extrusionOk="0">
                  <a:moveTo>
                    <a:pt x="1594" y="0"/>
                  </a:moveTo>
                  <a:cubicBezTo>
                    <a:pt x="1582" y="0"/>
                    <a:pt x="1570" y="5"/>
                    <a:pt x="1560" y="14"/>
                  </a:cubicBezTo>
                  <a:cubicBezTo>
                    <a:pt x="1311" y="206"/>
                    <a:pt x="1024" y="340"/>
                    <a:pt x="728" y="426"/>
                  </a:cubicBezTo>
                  <a:cubicBezTo>
                    <a:pt x="632" y="454"/>
                    <a:pt x="536" y="474"/>
                    <a:pt x="441" y="493"/>
                  </a:cubicBezTo>
                  <a:cubicBezTo>
                    <a:pt x="354" y="512"/>
                    <a:pt x="259" y="521"/>
                    <a:pt x="163" y="531"/>
                  </a:cubicBezTo>
                  <a:cubicBezTo>
                    <a:pt x="77" y="531"/>
                    <a:pt x="0" y="617"/>
                    <a:pt x="0" y="703"/>
                  </a:cubicBezTo>
                  <a:lnTo>
                    <a:pt x="0" y="1431"/>
                  </a:lnTo>
                  <a:cubicBezTo>
                    <a:pt x="0" y="2014"/>
                    <a:pt x="469" y="2483"/>
                    <a:pt x="1053" y="2483"/>
                  </a:cubicBezTo>
                  <a:lnTo>
                    <a:pt x="1264" y="2483"/>
                  </a:lnTo>
                  <a:cubicBezTo>
                    <a:pt x="1847" y="2483"/>
                    <a:pt x="2316" y="2014"/>
                    <a:pt x="2316" y="1431"/>
                  </a:cubicBezTo>
                  <a:lnTo>
                    <a:pt x="2316" y="675"/>
                  </a:lnTo>
                  <a:cubicBezTo>
                    <a:pt x="2316" y="608"/>
                    <a:pt x="2278" y="541"/>
                    <a:pt x="2201" y="512"/>
                  </a:cubicBezTo>
                  <a:cubicBezTo>
                    <a:pt x="2182" y="502"/>
                    <a:pt x="2163" y="493"/>
                    <a:pt x="2144" y="483"/>
                  </a:cubicBezTo>
                  <a:cubicBezTo>
                    <a:pt x="1933" y="407"/>
                    <a:pt x="1771" y="253"/>
                    <a:pt x="1666" y="52"/>
                  </a:cubicBezTo>
                  <a:lnTo>
                    <a:pt x="1656" y="43"/>
                  </a:lnTo>
                  <a:cubicBezTo>
                    <a:pt x="1643" y="17"/>
                    <a:pt x="1618" y="0"/>
                    <a:pt x="1594" y="0"/>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66"/>
            <p:cNvSpPr/>
            <p:nvPr/>
          </p:nvSpPr>
          <p:spPr>
            <a:xfrm>
              <a:off x="2502569" y="2650331"/>
              <a:ext cx="44012" cy="65256"/>
            </a:xfrm>
            <a:custGeom>
              <a:avLst/>
              <a:gdLst/>
              <a:ahLst/>
              <a:cxnLst/>
              <a:rect l="l" t="t" r="r" b="b"/>
              <a:pathLst>
                <a:path w="1676" h="2485" extrusionOk="0">
                  <a:moveTo>
                    <a:pt x="1596" y="1"/>
                  </a:moveTo>
                  <a:cubicBezTo>
                    <a:pt x="1583" y="1"/>
                    <a:pt x="1571" y="5"/>
                    <a:pt x="1561" y="15"/>
                  </a:cubicBezTo>
                  <a:cubicBezTo>
                    <a:pt x="1312" y="207"/>
                    <a:pt x="1025" y="341"/>
                    <a:pt x="719" y="427"/>
                  </a:cubicBezTo>
                  <a:cubicBezTo>
                    <a:pt x="633" y="455"/>
                    <a:pt x="537" y="475"/>
                    <a:pt x="441" y="494"/>
                  </a:cubicBezTo>
                  <a:cubicBezTo>
                    <a:pt x="345" y="513"/>
                    <a:pt x="259" y="522"/>
                    <a:pt x="164" y="532"/>
                  </a:cubicBezTo>
                  <a:cubicBezTo>
                    <a:pt x="68" y="532"/>
                    <a:pt x="1" y="609"/>
                    <a:pt x="1" y="704"/>
                  </a:cubicBezTo>
                  <a:lnTo>
                    <a:pt x="1" y="1432"/>
                  </a:lnTo>
                  <a:cubicBezTo>
                    <a:pt x="1" y="2015"/>
                    <a:pt x="470" y="2484"/>
                    <a:pt x="1044" y="2484"/>
                  </a:cubicBezTo>
                  <a:lnTo>
                    <a:pt x="1264" y="2484"/>
                  </a:lnTo>
                  <a:cubicBezTo>
                    <a:pt x="680" y="2484"/>
                    <a:pt x="211" y="2015"/>
                    <a:pt x="211" y="1432"/>
                  </a:cubicBezTo>
                  <a:lnTo>
                    <a:pt x="211" y="704"/>
                  </a:lnTo>
                  <a:cubicBezTo>
                    <a:pt x="211" y="618"/>
                    <a:pt x="278" y="532"/>
                    <a:pt x="374" y="532"/>
                  </a:cubicBezTo>
                  <a:cubicBezTo>
                    <a:pt x="470" y="522"/>
                    <a:pt x="566" y="513"/>
                    <a:pt x="652" y="494"/>
                  </a:cubicBezTo>
                  <a:cubicBezTo>
                    <a:pt x="747" y="475"/>
                    <a:pt x="843" y="455"/>
                    <a:pt x="939" y="427"/>
                  </a:cubicBezTo>
                  <a:cubicBezTo>
                    <a:pt x="1197" y="350"/>
                    <a:pt x="1446" y="235"/>
                    <a:pt x="1676" y="82"/>
                  </a:cubicBezTo>
                  <a:lnTo>
                    <a:pt x="1666" y="53"/>
                  </a:lnTo>
                  <a:lnTo>
                    <a:pt x="1657" y="34"/>
                  </a:lnTo>
                  <a:cubicBezTo>
                    <a:pt x="1644" y="16"/>
                    <a:pt x="1619" y="1"/>
                    <a:pt x="1596" y="1"/>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66"/>
            <p:cNvSpPr/>
            <p:nvPr/>
          </p:nvSpPr>
          <p:spPr>
            <a:xfrm>
              <a:off x="2345009" y="2534367"/>
              <a:ext cx="122162" cy="64363"/>
            </a:xfrm>
            <a:custGeom>
              <a:avLst/>
              <a:gdLst/>
              <a:ahLst/>
              <a:cxnLst/>
              <a:rect l="l" t="t" r="r" b="b"/>
              <a:pathLst>
                <a:path w="4652" h="2451" extrusionOk="0">
                  <a:moveTo>
                    <a:pt x="1771" y="0"/>
                  </a:moveTo>
                  <a:lnTo>
                    <a:pt x="708" y="421"/>
                  </a:lnTo>
                  <a:cubicBezTo>
                    <a:pt x="603" y="460"/>
                    <a:pt x="508" y="517"/>
                    <a:pt x="421" y="594"/>
                  </a:cubicBezTo>
                  <a:lnTo>
                    <a:pt x="402" y="613"/>
                  </a:lnTo>
                  <a:lnTo>
                    <a:pt x="383" y="622"/>
                  </a:lnTo>
                  <a:lnTo>
                    <a:pt x="374" y="632"/>
                  </a:lnTo>
                  <a:lnTo>
                    <a:pt x="345" y="661"/>
                  </a:lnTo>
                  <a:cubicBezTo>
                    <a:pt x="153" y="842"/>
                    <a:pt x="29" y="1091"/>
                    <a:pt x="0" y="1359"/>
                  </a:cubicBezTo>
                  <a:lnTo>
                    <a:pt x="0" y="1407"/>
                  </a:lnTo>
                  <a:lnTo>
                    <a:pt x="0" y="1417"/>
                  </a:lnTo>
                  <a:lnTo>
                    <a:pt x="0" y="1455"/>
                  </a:lnTo>
                  <a:lnTo>
                    <a:pt x="0" y="1484"/>
                  </a:lnTo>
                  <a:lnTo>
                    <a:pt x="0" y="1541"/>
                  </a:lnTo>
                  <a:lnTo>
                    <a:pt x="0" y="1713"/>
                  </a:lnTo>
                  <a:lnTo>
                    <a:pt x="0" y="2230"/>
                  </a:lnTo>
                  <a:cubicBezTo>
                    <a:pt x="0" y="2358"/>
                    <a:pt x="113" y="2451"/>
                    <a:pt x="240" y="2451"/>
                  </a:cubicBezTo>
                  <a:cubicBezTo>
                    <a:pt x="246" y="2451"/>
                    <a:pt x="253" y="2451"/>
                    <a:pt x="259" y="2450"/>
                  </a:cubicBezTo>
                  <a:lnTo>
                    <a:pt x="4403" y="2450"/>
                  </a:lnTo>
                  <a:cubicBezTo>
                    <a:pt x="4408" y="2451"/>
                    <a:pt x="4414" y="2451"/>
                    <a:pt x="4420" y="2451"/>
                  </a:cubicBezTo>
                  <a:cubicBezTo>
                    <a:pt x="4538" y="2451"/>
                    <a:pt x="4651" y="2358"/>
                    <a:pt x="4651" y="2230"/>
                  </a:cubicBezTo>
                  <a:lnTo>
                    <a:pt x="4651" y="1713"/>
                  </a:lnTo>
                  <a:lnTo>
                    <a:pt x="4651" y="1541"/>
                  </a:lnTo>
                  <a:lnTo>
                    <a:pt x="4613" y="1541"/>
                  </a:lnTo>
                  <a:lnTo>
                    <a:pt x="4613" y="1493"/>
                  </a:lnTo>
                  <a:lnTo>
                    <a:pt x="4613" y="1484"/>
                  </a:lnTo>
                  <a:lnTo>
                    <a:pt x="4613" y="1455"/>
                  </a:lnTo>
                  <a:lnTo>
                    <a:pt x="4613" y="1417"/>
                  </a:lnTo>
                  <a:lnTo>
                    <a:pt x="4613" y="1407"/>
                  </a:lnTo>
                  <a:lnTo>
                    <a:pt x="4613" y="1359"/>
                  </a:lnTo>
                  <a:cubicBezTo>
                    <a:pt x="4584" y="1091"/>
                    <a:pt x="4460" y="842"/>
                    <a:pt x="4269" y="661"/>
                  </a:cubicBezTo>
                  <a:lnTo>
                    <a:pt x="4249" y="632"/>
                  </a:lnTo>
                  <a:lnTo>
                    <a:pt x="4230" y="622"/>
                  </a:lnTo>
                  <a:lnTo>
                    <a:pt x="4221" y="613"/>
                  </a:lnTo>
                  <a:lnTo>
                    <a:pt x="4192" y="594"/>
                  </a:lnTo>
                  <a:cubicBezTo>
                    <a:pt x="4106" y="517"/>
                    <a:pt x="4010" y="460"/>
                    <a:pt x="3905" y="421"/>
                  </a:cubicBezTo>
                  <a:lnTo>
                    <a:pt x="2843" y="0"/>
                  </a:lnTo>
                  <a:lnTo>
                    <a:pt x="2584" y="278"/>
                  </a:lnTo>
                  <a:lnTo>
                    <a:pt x="2307" y="536"/>
                  </a:lnTo>
                  <a:lnTo>
                    <a:pt x="2039" y="278"/>
                  </a:lnTo>
                  <a:lnTo>
                    <a:pt x="1771" y="0"/>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66"/>
            <p:cNvSpPr/>
            <p:nvPr/>
          </p:nvSpPr>
          <p:spPr>
            <a:xfrm>
              <a:off x="2343486" y="2534367"/>
              <a:ext cx="49789" cy="64416"/>
            </a:xfrm>
            <a:custGeom>
              <a:avLst/>
              <a:gdLst/>
              <a:ahLst/>
              <a:cxnLst/>
              <a:rect l="l" t="t" r="r" b="b"/>
              <a:pathLst>
                <a:path w="1896" h="2453" extrusionOk="0">
                  <a:moveTo>
                    <a:pt x="1810" y="0"/>
                  </a:moveTo>
                  <a:lnTo>
                    <a:pt x="747" y="412"/>
                  </a:lnTo>
                  <a:cubicBezTo>
                    <a:pt x="298" y="603"/>
                    <a:pt x="1" y="1053"/>
                    <a:pt x="20" y="1541"/>
                  </a:cubicBezTo>
                  <a:lnTo>
                    <a:pt x="20" y="2230"/>
                  </a:lnTo>
                  <a:cubicBezTo>
                    <a:pt x="29" y="2353"/>
                    <a:pt x="127" y="2452"/>
                    <a:pt x="247" y="2452"/>
                  </a:cubicBezTo>
                  <a:cubicBezTo>
                    <a:pt x="257" y="2452"/>
                    <a:pt x="268" y="2452"/>
                    <a:pt x="278" y="2450"/>
                  </a:cubicBezTo>
                  <a:lnTo>
                    <a:pt x="336" y="2450"/>
                  </a:lnTo>
                  <a:lnTo>
                    <a:pt x="336" y="1541"/>
                  </a:lnTo>
                  <a:cubicBezTo>
                    <a:pt x="317" y="1053"/>
                    <a:pt x="604" y="603"/>
                    <a:pt x="1063" y="412"/>
                  </a:cubicBezTo>
                  <a:lnTo>
                    <a:pt x="1896" y="86"/>
                  </a:lnTo>
                  <a:lnTo>
                    <a:pt x="1810"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66"/>
            <p:cNvSpPr/>
            <p:nvPr/>
          </p:nvSpPr>
          <p:spPr>
            <a:xfrm>
              <a:off x="2366122" y="2432819"/>
              <a:ext cx="77414" cy="54831"/>
            </a:xfrm>
            <a:custGeom>
              <a:avLst/>
              <a:gdLst/>
              <a:ahLst/>
              <a:cxnLst/>
              <a:rect l="l" t="t" r="r" b="b"/>
              <a:pathLst>
                <a:path w="2948" h="2088" extrusionOk="0">
                  <a:moveTo>
                    <a:pt x="2603" y="1800"/>
                  </a:moveTo>
                  <a:lnTo>
                    <a:pt x="2594" y="1810"/>
                  </a:lnTo>
                  <a:lnTo>
                    <a:pt x="2594" y="1810"/>
                  </a:lnTo>
                  <a:lnTo>
                    <a:pt x="2594" y="1810"/>
                  </a:lnTo>
                  <a:lnTo>
                    <a:pt x="2565" y="1829"/>
                  </a:lnTo>
                  <a:lnTo>
                    <a:pt x="2565" y="1819"/>
                  </a:lnTo>
                  <a:lnTo>
                    <a:pt x="2603" y="1800"/>
                  </a:lnTo>
                  <a:close/>
                  <a:moveTo>
                    <a:pt x="1417" y="1"/>
                  </a:moveTo>
                  <a:cubicBezTo>
                    <a:pt x="641" y="1"/>
                    <a:pt x="10" y="632"/>
                    <a:pt x="0" y="1417"/>
                  </a:cubicBezTo>
                  <a:lnTo>
                    <a:pt x="0" y="2078"/>
                  </a:lnTo>
                  <a:cubicBezTo>
                    <a:pt x="0" y="2078"/>
                    <a:pt x="326" y="2049"/>
                    <a:pt x="364" y="1896"/>
                  </a:cubicBezTo>
                  <a:cubicBezTo>
                    <a:pt x="373" y="1877"/>
                    <a:pt x="393" y="1857"/>
                    <a:pt x="393" y="1838"/>
                  </a:cubicBezTo>
                  <a:cubicBezTo>
                    <a:pt x="574" y="1838"/>
                    <a:pt x="1436" y="1829"/>
                    <a:pt x="1924" y="1245"/>
                  </a:cubicBezTo>
                  <a:cubicBezTo>
                    <a:pt x="2029" y="1532"/>
                    <a:pt x="2259" y="1752"/>
                    <a:pt x="2555" y="1838"/>
                  </a:cubicBezTo>
                  <a:cubicBezTo>
                    <a:pt x="2565" y="1857"/>
                    <a:pt x="2575" y="1877"/>
                    <a:pt x="2584" y="1896"/>
                  </a:cubicBezTo>
                  <a:cubicBezTo>
                    <a:pt x="2632" y="2049"/>
                    <a:pt x="2948" y="2087"/>
                    <a:pt x="2948" y="2087"/>
                  </a:cubicBezTo>
                  <a:lnTo>
                    <a:pt x="2948" y="1417"/>
                  </a:lnTo>
                  <a:cubicBezTo>
                    <a:pt x="2948" y="642"/>
                    <a:pt x="2316" y="1"/>
                    <a:pt x="154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66"/>
            <p:cNvSpPr/>
            <p:nvPr/>
          </p:nvSpPr>
          <p:spPr>
            <a:xfrm>
              <a:off x="2366358" y="2433082"/>
              <a:ext cx="41990" cy="54568"/>
            </a:xfrm>
            <a:custGeom>
              <a:avLst/>
              <a:gdLst/>
              <a:ahLst/>
              <a:cxnLst/>
              <a:rect l="l" t="t" r="r" b="b"/>
              <a:pathLst>
                <a:path w="1599" h="2078" extrusionOk="0">
                  <a:moveTo>
                    <a:pt x="1417" y="0"/>
                  </a:moveTo>
                  <a:cubicBezTo>
                    <a:pt x="632" y="0"/>
                    <a:pt x="1" y="632"/>
                    <a:pt x="1" y="1407"/>
                  </a:cubicBezTo>
                  <a:lnTo>
                    <a:pt x="1" y="2077"/>
                  </a:lnTo>
                  <a:cubicBezTo>
                    <a:pt x="87" y="2068"/>
                    <a:pt x="173" y="2048"/>
                    <a:pt x="250" y="2010"/>
                  </a:cubicBezTo>
                  <a:lnTo>
                    <a:pt x="250" y="1780"/>
                  </a:lnTo>
                  <a:lnTo>
                    <a:pt x="250" y="1771"/>
                  </a:lnTo>
                  <a:lnTo>
                    <a:pt x="250" y="1407"/>
                  </a:lnTo>
                  <a:cubicBezTo>
                    <a:pt x="250" y="651"/>
                    <a:pt x="843" y="29"/>
                    <a:pt x="159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66"/>
            <p:cNvSpPr/>
            <p:nvPr/>
          </p:nvSpPr>
          <p:spPr>
            <a:xfrm>
              <a:off x="2433216" y="2481847"/>
              <a:ext cx="16859" cy="22610"/>
            </a:xfrm>
            <a:custGeom>
              <a:avLst/>
              <a:gdLst/>
              <a:ahLst/>
              <a:cxnLst/>
              <a:rect l="l" t="t" r="r" b="b"/>
              <a:pathLst>
                <a:path w="642" h="861" extrusionOk="0">
                  <a:moveTo>
                    <a:pt x="174" y="0"/>
                  </a:moveTo>
                  <a:cubicBezTo>
                    <a:pt x="81" y="0"/>
                    <a:pt x="0" y="78"/>
                    <a:pt x="0" y="182"/>
                  </a:cubicBezTo>
                  <a:lnTo>
                    <a:pt x="0" y="689"/>
                  </a:lnTo>
                  <a:cubicBezTo>
                    <a:pt x="0" y="785"/>
                    <a:pt x="81" y="861"/>
                    <a:pt x="174" y="861"/>
                  </a:cubicBezTo>
                  <a:cubicBezTo>
                    <a:pt x="192" y="861"/>
                    <a:pt x="211" y="858"/>
                    <a:pt x="230" y="852"/>
                  </a:cubicBezTo>
                  <a:cubicBezTo>
                    <a:pt x="268" y="842"/>
                    <a:pt x="297" y="833"/>
                    <a:pt x="326" y="813"/>
                  </a:cubicBezTo>
                  <a:cubicBezTo>
                    <a:pt x="364" y="775"/>
                    <a:pt x="393" y="746"/>
                    <a:pt x="431" y="727"/>
                  </a:cubicBezTo>
                  <a:cubicBezTo>
                    <a:pt x="642" y="488"/>
                    <a:pt x="536" y="105"/>
                    <a:pt x="230" y="10"/>
                  </a:cubicBezTo>
                  <a:cubicBezTo>
                    <a:pt x="211" y="3"/>
                    <a:pt x="193" y="0"/>
                    <a:pt x="174" y="0"/>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66"/>
            <p:cNvSpPr/>
            <p:nvPr/>
          </p:nvSpPr>
          <p:spPr>
            <a:xfrm>
              <a:off x="2360082" y="2481821"/>
              <a:ext cx="16859" cy="22636"/>
            </a:xfrm>
            <a:custGeom>
              <a:avLst/>
              <a:gdLst/>
              <a:ahLst/>
              <a:cxnLst/>
              <a:rect l="l" t="t" r="r" b="b"/>
              <a:pathLst>
                <a:path w="642" h="862" extrusionOk="0">
                  <a:moveTo>
                    <a:pt x="473" y="1"/>
                  </a:moveTo>
                  <a:cubicBezTo>
                    <a:pt x="453" y="1"/>
                    <a:pt x="432" y="4"/>
                    <a:pt x="412" y="11"/>
                  </a:cubicBezTo>
                  <a:cubicBezTo>
                    <a:pt x="1" y="135"/>
                    <a:pt x="1" y="728"/>
                    <a:pt x="412" y="853"/>
                  </a:cubicBezTo>
                  <a:cubicBezTo>
                    <a:pt x="431" y="859"/>
                    <a:pt x="450" y="862"/>
                    <a:pt x="468" y="862"/>
                  </a:cubicBezTo>
                  <a:cubicBezTo>
                    <a:pt x="561" y="862"/>
                    <a:pt x="642" y="786"/>
                    <a:pt x="642" y="690"/>
                  </a:cubicBezTo>
                  <a:lnTo>
                    <a:pt x="642" y="173"/>
                  </a:lnTo>
                  <a:cubicBezTo>
                    <a:pt x="642" y="116"/>
                    <a:pt x="613" y="68"/>
                    <a:pt x="575" y="30"/>
                  </a:cubicBezTo>
                  <a:cubicBezTo>
                    <a:pt x="544" y="11"/>
                    <a:pt x="509" y="1"/>
                    <a:pt x="473" y="1"/>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66"/>
            <p:cNvSpPr/>
            <p:nvPr/>
          </p:nvSpPr>
          <p:spPr>
            <a:xfrm>
              <a:off x="2390754" y="2521657"/>
              <a:ext cx="28413" cy="32326"/>
            </a:xfrm>
            <a:custGeom>
              <a:avLst/>
              <a:gdLst/>
              <a:ahLst/>
              <a:cxnLst/>
              <a:rect l="l" t="t" r="r" b="b"/>
              <a:pathLst>
                <a:path w="1082" h="1231" extrusionOk="0">
                  <a:moveTo>
                    <a:pt x="179" y="0"/>
                  </a:moveTo>
                  <a:cubicBezTo>
                    <a:pt x="89" y="0"/>
                    <a:pt x="10" y="78"/>
                    <a:pt x="10" y="178"/>
                  </a:cubicBezTo>
                  <a:lnTo>
                    <a:pt x="10" y="695"/>
                  </a:lnTo>
                  <a:cubicBezTo>
                    <a:pt x="0" y="752"/>
                    <a:pt x="19" y="800"/>
                    <a:pt x="58" y="838"/>
                  </a:cubicBezTo>
                  <a:lnTo>
                    <a:pt x="421" y="1183"/>
                  </a:lnTo>
                  <a:cubicBezTo>
                    <a:pt x="450" y="1221"/>
                    <a:pt x="488" y="1231"/>
                    <a:pt x="536" y="1231"/>
                  </a:cubicBezTo>
                  <a:cubicBezTo>
                    <a:pt x="584" y="1231"/>
                    <a:pt x="632" y="1212"/>
                    <a:pt x="660" y="1183"/>
                  </a:cubicBezTo>
                  <a:lnTo>
                    <a:pt x="1034" y="800"/>
                  </a:lnTo>
                  <a:cubicBezTo>
                    <a:pt x="1062" y="762"/>
                    <a:pt x="1082" y="723"/>
                    <a:pt x="1082" y="676"/>
                  </a:cubicBezTo>
                  <a:lnTo>
                    <a:pt x="1082" y="187"/>
                  </a:lnTo>
                  <a:cubicBezTo>
                    <a:pt x="1082" y="140"/>
                    <a:pt x="1062" y="92"/>
                    <a:pt x="1034" y="54"/>
                  </a:cubicBezTo>
                  <a:cubicBezTo>
                    <a:pt x="995" y="25"/>
                    <a:pt x="948" y="6"/>
                    <a:pt x="900" y="6"/>
                  </a:cubicBezTo>
                  <a:lnTo>
                    <a:pt x="861" y="6"/>
                  </a:lnTo>
                  <a:cubicBezTo>
                    <a:pt x="812" y="20"/>
                    <a:pt x="763" y="29"/>
                    <a:pt x="714" y="29"/>
                  </a:cubicBezTo>
                  <a:cubicBezTo>
                    <a:pt x="696" y="29"/>
                    <a:pt x="678" y="27"/>
                    <a:pt x="660" y="25"/>
                  </a:cubicBezTo>
                  <a:lnTo>
                    <a:pt x="440" y="25"/>
                  </a:lnTo>
                  <a:cubicBezTo>
                    <a:pt x="420" y="27"/>
                    <a:pt x="400" y="29"/>
                    <a:pt x="380" y="29"/>
                  </a:cubicBezTo>
                  <a:cubicBezTo>
                    <a:pt x="327" y="29"/>
                    <a:pt x="276" y="20"/>
                    <a:pt x="220" y="6"/>
                  </a:cubicBezTo>
                  <a:cubicBezTo>
                    <a:pt x="206" y="2"/>
                    <a:pt x="193" y="0"/>
                    <a:pt x="179" y="0"/>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66"/>
            <p:cNvSpPr/>
            <p:nvPr/>
          </p:nvSpPr>
          <p:spPr>
            <a:xfrm>
              <a:off x="2390754" y="2521972"/>
              <a:ext cx="17358" cy="32274"/>
            </a:xfrm>
            <a:custGeom>
              <a:avLst/>
              <a:gdLst/>
              <a:ahLst/>
              <a:cxnLst/>
              <a:rect l="l" t="t" r="r" b="b"/>
              <a:pathLst>
                <a:path w="661" h="1229" extrusionOk="0">
                  <a:moveTo>
                    <a:pt x="178" y="0"/>
                  </a:moveTo>
                  <a:cubicBezTo>
                    <a:pt x="85" y="0"/>
                    <a:pt x="0" y="72"/>
                    <a:pt x="0" y="175"/>
                  </a:cubicBezTo>
                  <a:lnTo>
                    <a:pt x="0" y="692"/>
                  </a:lnTo>
                  <a:cubicBezTo>
                    <a:pt x="0" y="750"/>
                    <a:pt x="19" y="798"/>
                    <a:pt x="58" y="836"/>
                  </a:cubicBezTo>
                  <a:lnTo>
                    <a:pt x="421" y="1180"/>
                  </a:lnTo>
                  <a:cubicBezTo>
                    <a:pt x="450" y="1209"/>
                    <a:pt x="488" y="1228"/>
                    <a:pt x="536" y="1228"/>
                  </a:cubicBezTo>
                  <a:cubicBezTo>
                    <a:pt x="584" y="1228"/>
                    <a:pt x="632" y="1209"/>
                    <a:pt x="660" y="1180"/>
                  </a:cubicBezTo>
                  <a:cubicBezTo>
                    <a:pt x="632" y="1171"/>
                    <a:pt x="603" y="1152"/>
                    <a:pt x="574" y="1123"/>
                  </a:cubicBezTo>
                  <a:lnTo>
                    <a:pt x="220" y="778"/>
                  </a:lnTo>
                  <a:cubicBezTo>
                    <a:pt x="182" y="740"/>
                    <a:pt x="163" y="692"/>
                    <a:pt x="163" y="635"/>
                  </a:cubicBezTo>
                  <a:lnTo>
                    <a:pt x="163" y="118"/>
                  </a:lnTo>
                  <a:cubicBezTo>
                    <a:pt x="163" y="70"/>
                    <a:pt x="182" y="32"/>
                    <a:pt x="211" y="3"/>
                  </a:cubicBezTo>
                  <a:cubicBezTo>
                    <a:pt x="200" y="1"/>
                    <a:pt x="189" y="0"/>
                    <a:pt x="178" y="0"/>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66"/>
            <p:cNvSpPr/>
            <p:nvPr/>
          </p:nvSpPr>
          <p:spPr>
            <a:xfrm>
              <a:off x="2374657" y="2464804"/>
              <a:ext cx="60844" cy="65309"/>
            </a:xfrm>
            <a:custGeom>
              <a:avLst/>
              <a:gdLst/>
              <a:ahLst/>
              <a:cxnLst/>
              <a:rect l="l" t="t" r="r" b="b"/>
              <a:pathLst>
                <a:path w="2317" h="2487" extrusionOk="0">
                  <a:moveTo>
                    <a:pt x="1601" y="1"/>
                  </a:moveTo>
                  <a:cubicBezTo>
                    <a:pt x="1586" y="1"/>
                    <a:pt x="1572" y="6"/>
                    <a:pt x="1561" y="17"/>
                  </a:cubicBezTo>
                  <a:cubicBezTo>
                    <a:pt x="1312" y="199"/>
                    <a:pt x="1025" y="343"/>
                    <a:pt x="728" y="429"/>
                  </a:cubicBezTo>
                  <a:cubicBezTo>
                    <a:pt x="632" y="458"/>
                    <a:pt x="537" y="477"/>
                    <a:pt x="441" y="496"/>
                  </a:cubicBezTo>
                  <a:cubicBezTo>
                    <a:pt x="355" y="515"/>
                    <a:pt x="259" y="525"/>
                    <a:pt x="163" y="525"/>
                  </a:cubicBezTo>
                  <a:cubicBezTo>
                    <a:pt x="68" y="534"/>
                    <a:pt x="1" y="611"/>
                    <a:pt x="1" y="706"/>
                  </a:cubicBezTo>
                  <a:lnTo>
                    <a:pt x="1" y="1434"/>
                  </a:lnTo>
                  <a:cubicBezTo>
                    <a:pt x="1" y="2018"/>
                    <a:pt x="470" y="2486"/>
                    <a:pt x="1053" y="2486"/>
                  </a:cubicBezTo>
                  <a:lnTo>
                    <a:pt x="1264" y="2486"/>
                  </a:lnTo>
                  <a:cubicBezTo>
                    <a:pt x="1848" y="2486"/>
                    <a:pt x="2317" y="2018"/>
                    <a:pt x="2317" y="1434"/>
                  </a:cubicBezTo>
                  <a:lnTo>
                    <a:pt x="2317" y="678"/>
                  </a:lnTo>
                  <a:cubicBezTo>
                    <a:pt x="2317" y="601"/>
                    <a:pt x="2269" y="534"/>
                    <a:pt x="2202" y="505"/>
                  </a:cubicBezTo>
                  <a:cubicBezTo>
                    <a:pt x="2183" y="505"/>
                    <a:pt x="2163" y="496"/>
                    <a:pt x="2144" y="486"/>
                  </a:cubicBezTo>
                  <a:cubicBezTo>
                    <a:pt x="1934" y="400"/>
                    <a:pt x="1762" y="247"/>
                    <a:pt x="1666" y="56"/>
                  </a:cubicBezTo>
                  <a:lnTo>
                    <a:pt x="1656" y="36"/>
                  </a:lnTo>
                  <a:cubicBezTo>
                    <a:pt x="1645" y="13"/>
                    <a:pt x="1623" y="1"/>
                    <a:pt x="1601" y="1"/>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66"/>
            <p:cNvSpPr/>
            <p:nvPr/>
          </p:nvSpPr>
          <p:spPr>
            <a:xfrm>
              <a:off x="2374657" y="2464620"/>
              <a:ext cx="44248" cy="65230"/>
            </a:xfrm>
            <a:custGeom>
              <a:avLst/>
              <a:gdLst/>
              <a:ahLst/>
              <a:cxnLst/>
              <a:rect l="l" t="t" r="r" b="b"/>
              <a:pathLst>
                <a:path w="1685" h="2484" extrusionOk="0">
                  <a:moveTo>
                    <a:pt x="1605" y="1"/>
                  </a:moveTo>
                  <a:cubicBezTo>
                    <a:pt x="1592" y="1"/>
                    <a:pt x="1580" y="5"/>
                    <a:pt x="1570" y="15"/>
                  </a:cubicBezTo>
                  <a:cubicBezTo>
                    <a:pt x="1312" y="206"/>
                    <a:pt x="1034" y="340"/>
                    <a:pt x="728" y="426"/>
                  </a:cubicBezTo>
                  <a:cubicBezTo>
                    <a:pt x="632" y="455"/>
                    <a:pt x="546" y="474"/>
                    <a:pt x="450" y="493"/>
                  </a:cubicBezTo>
                  <a:cubicBezTo>
                    <a:pt x="355" y="512"/>
                    <a:pt x="259" y="522"/>
                    <a:pt x="173" y="532"/>
                  </a:cubicBezTo>
                  <a:cubicBezTo>
                    <a:pt x="77" y="532"/>
                    <a:pt x="1" y="618"/>
                    <a:pt x="1" y="704"/>
                  </a:cubicBezTo>
                  <a:lnTo>
                    <a:pt x="1" y="1431"/>
                  </a:lnTo>
                  <a:cubicBezTo>
                    <a:pt x="1" y="2015"/>
                    <a:pt x="470" y="2484"/>
                    <a:pt x="1053" y="2484"/>
                  </a:cubicBezTo>
                  <a:lnTo>
                    <a:pt x="1264" y="2484"/>
                  </a:lnTo>
                  <a:cubicBezTo>
                    <a:pt x="690" y="2484"/>
                    <a:pt x="221" y="2015"/>
                    <a:pt x="211" y="1441"/>
                  </a:cubicBezTo>
                  <a:lnTo>
                    <a:pt x="211" y="713"/>
                  </a:lnTo>
                  <a:cubicBezTo>
                    <a:pt x="211" y="618"/>
                    <a:pt x="288" y="541"/>
                    <a:pt x="383" y="532"/>
                  </a:cubicBezTo>
                  <a:cubicBezTo>
                    <a:pt x="470" y="522"/>
                    <a:pt x="565" y="512"/>
                    <a:pt x="661" y="493"/>
                  </a:cubicBezTo>
                  <a:cubicBezTo>
                    <a:pt x="757" y="474"/>
                    <a:pt x="852" y="455"/>
                    <a:pt x="938" y="426"/>
                  </a:cubicBezTo>
                  <a:cubicBezTo>
                    <a:pt x="1206" y="350"/>
                    <a:pt x="1455" y="235"/>
                    <a:pt x="1685" y="82"/>
                  </a:cubicBezTo>
                  <a:lnTo>
                    <a:pt x="1666" y="53"/>
                  </a:lnTo>
                  <a:lnTo>
                    <a:pt x="1656" y="34"/>
                  </a:lnTo>
                  <a:cubicBezTo>
                    <a:pt x="1650" y="15"/>
                    <a:pt x="1628" y="1"/>
                    <a:pt x="1605" y="1"/>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66"/>
            <p:cNvSpPr/>
            <p:nvPr/>
          </p:nvSpPr>
          <p:spPr>
            <a:xfrm>
              <a:off x="2216072" y="2719579"/>
              <a:ext cx="122424" cy="64888"/>
            </a:xfrm>
            <a:custGeom>
              <a:avLst/>
              <a:gdLst/>
              <a:ahLst/>
              <a:cxnLst/>
              <a:rect l="l" t="t" r="r" b="b"/>
              <a:pathLst>
                <a:path w="4662" h="2471" extrusionOk="0">
                  <a:moveTo>
                    <a:pt x="1771" y="0"/>
                  </a:moveTo>
                  <a:lnTo>
                    <a:pt x="709" y="431"/>
                  </a:lnTo>
                  <a:cubicBezTo>
                    <a:pt x="604" y="469"/>
                    <a:pt x="508" y="527"/>
                    <a:pt x="422" y="594"/>
                  </a:cubicBezTo>
                  <a:lnTo>
                    <a:pt x="403" y="613"/>
                  </a:lnTo>
                  <a:lnTo>
                    <a:pt x="384" y="632"/>
                  </a:lnTo>
                  <a:lnTo>
                    <a:pt x="374" y="642"/>
                  </a:lnTo>
                  <a:lnTo>
                    <a:pt x="345" y="661"/>
                  </a:lnTo>
                  <a:cubicBezTo>
                    <a:pt x="154" y="852"/>
                    <a:pt x="39" y="1091"/>
                    <a:pt x="1" y="1359"/>
                  </a:cubicBezTo>
                  <a:lnTo>
                    <a:pt x="1" y="1407"/>
                  </a:lnTo>
                  <a:lnTo>
                    <a:pt x="1" y="1417"/>
                  </a:lnTo>
                  <a:lnTo>
                    <a:pt x="1" y="1455"/>
                  </a:lnTo>
                  <a:lnTo>
                    <a:pt x="1" y="1484"/>
                  </a:lnTo>
                  <a:lnTo>
                    <a:pt x="1" y="1493"/>
                  </a:lnTo>
                  <a:lnTo>
                    <a:pt x="1" y="1551"/>
                  </a:lnTo>
                  <a:lnTo>
                    <a:pt x="1" y="1714"/>
                  </a:lnTo>
                  <a:lnTo>
                    <a:pt x="1" y="2249"/>
                  </a:lnTo>
                  <a:cubicBezTo>
                    <a:pt x="1" y="2377"/>
                    <a:pt x="114" y="2470"/>
                    <a:pt x="241" y="2470"/>
                  </a:cubicBezTo>
                  <a:cubicBezTo>
                    <a:pt x="247" y="2470"/>
                    <a:pt x="253" y="2470"/>
                    <a:pt x="259" y="2470"/>
                  </a:cubicBezTo>
                  <a:lnTo>
                    <a:pt x="4403" y="2470"/>
                  </a:lnTo>
                  <a:cubicBezTo>
                    <a:pt x="4409" y="2470"/>
                    <a:pt x="4415" y="2470"/>
                    <a:pt x="4421" y="2470"/>
                  </a:cubicBezTo>
                  <a:cubicBezTo>
                    <a:pt x="4547" y="2470"/>
                    <a:pt x="4652" y="2377"/>
                    <a:pt x="4661" y="2249"/>
                  </a:cubicBezTo>
                  <a:lnTo>
                    <a:pt x="4661" y="1733"/>
                  </a:lnTo>
                  <a:lnTo>
                    <a:pt x="4661" y="1560"/>
                  </a:lnTo>
                  <a:lnTo>
                    <a:pt x="4642" y="1560"/>
                  </a:lnTo>
                  <a:lnTo>
                    <a:pt x="4642" y="1503"/>
                  </a:lnTo>
                  <a:lnTo>
                    <a:pt x="4642" y="1493"/>
                  </a:lnTo>
                  <a:lnTo>
                    <a:pt x="4642" y="1465"/>
                  </a:lnTo>
                  <a:lnTo>
                    <a:pt x="4642" y="1436"/>
                  </a:lnTo>
                  <a:lnTo>
                    <a:pt x="4642" y="1417"/>
                  </a:lnTo>
                  <a:lnTo>
                    <a:pt x="4642" y="1369"/>
                  </a:lnTo>
                  <a:cubicBezTo>
                    <a:pt x="4604" y="1111"/>
                    <a:pt x="4489" y="862"/>
                    <a:pt x="4298" y="670"/>
                  </a:cubicBezTo>
                  <a:lnTo>
                    <a:pt x="4269" y="651"/>
                  </a:lnTo>
                  <a:lnTo>
                    <a:pt x="4260" y="642"/>
                  </a:lnTo>
                  <a:lnTo>
                    <a:pt x="4240" y="623"/>
                  </a:lnTo>
                  <a:lnTo>
                    <a:pt x="4221" y="603"/>
                  </a:lnTo>
                  <a:cubicBezTo>
                    <a:pt x="4135" y="536"/>
                    <a:pt x="4030" y="479"/>
                    <a:pt x="3934" y="441"/>
                  </a:cubicBezTo>
                  <a:lnTo>
                    <a:pt x="2872" y="10"/>
                  </a:lnTo>
                  <a:lnTo>
                    <a:pt x="2604" y="288"/>
                  </a:lnTo>
                  <a:lnTo>
                    <a:pt x="2336" y="556"/>
                  </a:lnTo>
                  <a:lnTo>
                    <a:pt x="2039" y="278"/>
                  </a:lnTo>
                  <a:lnTo>
                    <a:pt x="1771" y="0"/>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66"/>
            <p:cNvSpPr/>
            <p:nvPr/>
          </p:nvSpPr>
          <p:spPr>
            <a:xfrm>
              <a:off x="2215075" y="2720078"/>
              <a:ext cx="50025" cy="64390"/>
            </a:xfrm>
            <a:custGeom>
              <a:avLst/>
              <a:gdLst/>
              <a:ahLst/>
              <a:cxnLst/>
              <a:rect l="l" t="t" r="r" b="b"/>
              <a:pathLst>
                <a:path w="1905" h="2452" extrusionOk="0">
                  <a:moveTo>
                    <a:pt x="1809" y="1"/>
                  </a:moveTo>
                  <a:lnTo>
                    <a:pt x="756" y="412"/>
                  </a:lnTo>
                  <a:cubicBezTo>
                    <a:pt x="297" y="594"/>
                    <a:pt x="0" y="1044"/>
                    <a:pt x="29" y="1541"/>
                  </a:cubicBezTo>
                  <a:lnTo>
                    <a:pt x="29" y="2230"/>
                  </a:lnTo>
                  <a:cubicBezTo>
                    <a:pt x="29" y="2358"/>
                    <a:pt x="134" y="2451"/>
                    <a:pt x="260" y="2451"/>
                  </a:cubicBezTo>
                  <a:cubicBezTo>
                    <a:pt x="266" y="2451"/>
                    <a:pt x="272" y="2451"/>
                    <a:pt x="278" y="2451"/>
                  </a:cubicBezTo>
                  <a:lnTo>
                    <a:pt x="335" y="2451"/>
                  </a:lnTo>
                  <a:lnTo>
                    <a:pt x="335" y="1541"/>
                  </a:lnTo>
                  <a:cubicBezTo>
                    <a:pt x="316" y="1053"/>
                    <a:pt x="603" y="594"/>
                    <a:pt x="1063" y="412"/>
                  </a:cubicBezTo>
                  <a:lnTo>
                    <a:pt x="1905" y="87"/>
                  </a:lnTo>
                  <a:lnTo>
                    <a:pt x="1809" y="1"/>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66"/>
            <p:cNvSpPr/>
            <p:nvPr/>
          </p:nvSpPr>
          <p:spPr>
            <a:xfrm>
              <a:off x="2237947" y="2618294"/>
              <a:ext cx="77178" cy="54805"/>
            </a:xfrm>
            <a:custGeom>
              <a:avLst/>
              <a:gdLst/>
              <a:ahLst/>
              <a:cxnLst/>
              <a:rect l="l" t="t" r="r" b="b"/>
              <a:pathLst>
                <a:path w="2939" h="2087" extrusionOk="0">
                  <a:moveTo>
                    <a:pt x="2594" y="1800"/>
                  </a:moveTo>
                  <a:lnTo>
                    <a:pt x="2584" y="1809"/>
                  </a:lnTo>
                  <a:lnTo>
                    <a:pt x="2556" y="1829"/>
                  </a:lnTo>
                  <a:lnTo>
                    <a:pt x="2594" y="1800"/>
                  </a:lnTo>
                  <a:close/>
                  <a:moveTo>
                    <a:pt x="2594" y="1800"/>
                  </a:moveTo>
                  <a:lnTo>
                    <a:pt x="2584" y="1819"/>
                  </a:lnTo>
                  <a:lnTo>
                    <a:pt x="2579" y="1830"/>
                  </a:lnTo>
                  <a:lnTo>
                    <a:pt x="2594" y="1800"/>
                  </a:lnTo>
                  <a:close/>
                  <a:moveTo>
                    <a:pt x="1417" y="1"/>
                  </a:moveTo>
                  <a:cubicBezTo>
                    <a:pt x="632" y="1"/>
                    <a:pt x="0" y="632"/>
                    <a:pt x="0" y="1417"/>
                  </a:cubicBezTo>
                  <a:lnTo>
                    <a:pt x="0" y="2087"/>
                  </a:lnTo>
                  <a:cubicBezTo>
                    <a:pt x="0" y="2087"/>
                    <a:pt x="316" y="2049"/>
                    <a:pt x="354" y="1896"/>
                  </a:cubicBezTo>
                  <a:cubicBezTo>
                    <a:pt x="374" y="1876"/>
                    <a:pt x="383" y="1867"/>
                    <a:pt x="393" y="1848"/>
                  </a:cubicBezTo>
                  <a:cubicBezTo>
                    <a:pt x="575" y="1848"/>
                    <a:pt x="1426" y="1829"/>
                    <a:pt x="1914" y="1245"/>
                  </a:cubicBezTo>
                  <a:cubicBezTo>
                    <a:pt x="2020" y="1532"/>
                    <a:pt x="2249" y="1762"/>
                    <a:pt x="2546" y="1848"/>
                  </a:cubicBezTo>
                  <a:cubicBezTo>
                    <a:pt x="2556" y="1867"/>
                    <a:pt x="2565" y="1886"/>
                    <a:pt x="2584" y="1896"/>
                  </a:cubicBezTo>
                  <a:cubicBezTo>
                    <a:pt x="2623" y="2058"/>
                    <a:pt x="2938" y="2087"/>
                    <a:pt x="2938" y="2087"/>
                  </a:cubicBezTo>
                  <a:lnTo>
                    <a:pt x="2938" y="1417"/>
                  </a:lnTo>
                  <a:cubicBezTo>
                    <a:pt x="2938" y="642"/>
                    <a:pt x="2316" y="10"/>
                    <a:pt x="153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66"/>
            <p:cNvSpPr/>
            <p:nvPr/>
          </p:nvSpPr>
          <p:spPr>
            <a:xfrm>
              <a:off x="2237947" y="2618294"/>
              <a:ext cx="41990" cy="54805"/>
            </a:xfrm>
            <a:custGeom>
              <a:avLst/>
              <a:gdLst/>
              <a:ahLst/>
              <a:cxnLst/>
              <a:rect l="l" t="t" r="r" b="b"/>
              <a:pathLst>
                <a:path w="1599" h="2087" extrusionOk="0">
                  <a:moveTo>
                    <a:pt x="1417" y="1"/>
                  </a:moveTo>
                  <a:cubicBezTo>
                    <a:pt x="642" y="1"/>
                    <a:pt x="0" y="632"/>
                    <a:pt x="0" y="1417"/>
                  </a:cubicBezTo>
                  <a:lnTo>
                    <a:pt x="0" y="2087"/>
                  </a:lnTo>
                  <a:cubicBezTo>
                    <a:pt x="86" y="2077"/>
                    <a:pt x="173" y="2049"/>
                    <a:pt x="249" y="2010"/>
                  </a:cubicBezTo>
                  <a:lnTo>
                    <a:pt x="249" y="1781"/>
                  </a:lnTo>
                  <a:lnTo>
                    <a:pt x="249" y="1417"/>
                  </a:lnTo>
                  <a:cubicBezTo>
                    <a:pt x="249" y="661"/>
                    <a:pt x="843" y="39"/>
                    <a:pt x="159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66"/>
            <p:cNvSpPr/>
            <p:nvPr/>
          </p:nvSpPr>
          <p:spPr>
            <a:xfrm>
              <a:off x="2304805" y="2667321"/>
              <a:ext cx="16859" cy="22794"/>
            </a:xfrm>
            <a:custGeom>
              <a:avLst/>
              <a:gdLst/>
              <a:ahLst/>
              <a:cxnLst/>
              <a:rect l="l" t="t" r="r" b="b"/>
              <a:pathLst>
                <a:path w="642" h="868" extrusionOk="0">
                  <a:moveTo>
                    <a:pt x="174" y="0"/>
                  </a:moveTo>
                  <a:cubicBezTo>
                    <a:pt x="80" y="0"/>
                    <a:pt x="0" y="78"/>
                    <a:pt x="0" y="182"/>
                  </a:cubicBezTo>
                  <a:lnTo>
                    <a:pt x="0" y="689"/>
                  </a:lnTo>
                  <a:cubicBezTo>
                    <a:pt x="0" y="796"/>
                    <a:pt x="85" y="867"/>
                    <a:pt x="181" y="867"/>
                  </a:cubicBezTo>
                  <a:cubicBezTo>
                    <a:pt x="197" y="867"/>
                    <a:pt x="213" y="865"/>
                    <a:pt x="230" y="861"/>
                  </a:cubicBezTo>
                  <a:cubicBezTo>
                    <a:pt x="268" y="852"/>
                    <a:pt x="297" y="832"/>
                    <a:pt x="335" y="813"/>
                  </a:cubicBezTo>
                  <a:cubicBezTo>
                    <a:pt x="364" y="785"/>
                    <a:pt x="392" y="756"/>
                    <a:pt x="431" y="727"/>
                  </a:cubicBezTo>
                  <a:cubicBezTo>
                    <a:pt x="641" y="488"/>
                    <a:pt x="536" y="105"/>
                    <a:pt x="230" y="9"/>
                  </a:cubicBezTo>
                  <a:cubicBezTo>
                    <a:pt x="211" y="3"/>
                    <a:pt x="192" y="0"/>
                    <a:pt x="174" y="0"/>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66"/>
            <p:cNvSpPr/>
            <p:nvPr/>
          </p:nvSpPr>
          <p:spPr>
            <a:xfrm>
              <a:off x="2231671" y="2667295"/>
              <a:ext cx="17095" cy="22899"/>
            </a:xfrm>
            <a:custGeom>
              <a:avLst/>
              <a:gdLst/>
              <a:ahLst/>
              <a:cxnLst/>
              <a:rect l="l" t="t" r="r" b="b"/>
              <a:pathLst>
                <a:path w="651" h="872" extrusionOk="0">
                  <a:moveTo>
                    <a:pt x="472" y="1"/>
                  </a:moveTo>
                  <a:cubicBezTo>
                    <a:pt x="454" y="1"/>
                    <a:pt x="437" y="4"/>
                    <a:pt x="421" y="10"/>
                  </a:cubicBezTo>
                  <a:cubicBezTo>
                    <a:pt x="0" y="144"/>
                    <a:pt x="0" y="728"/>
                    <a:pt x="421" y="862"/>
                  </a:cubicBezTo>
                  <a:cubicBezTo>
                    <a:pt x="440" y="868"/>
                    <a:pt x="459" y="871"/>
                    <a:pt x="477" y="871"/>
                  </a:cubicBezTo>
                  <a:cubicBezTo>
                    <a:pt x="570" y="871"/>
                    <a:pt x="651" y="794"/>
                    <a:pt x="651" y="690"/>
                  </a:cubicBezTo>
                  <a:lnTo>
                    <a:pt x="651" y="183"/>
                  </a:lnTo>
                  <a:cubicBezTo>
                    <a:pt x="651" y="125"/>
                    <a:pt x="622" y="68"/>
                    <a:pt x="574" y="39"/>
                  </a:cubicBezTo>
                  <a:cubicBezTo>
                    <a:pt x="542" y="14"/>
                    <a:pt x="506" y="1"/>
                    <a:pt x="472" y="1"/>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66"/>
            <p:cNvSpPr/>
            <p:nvPr/>
          </p:nvSpPr>
          <p:spPr>
            <a:xfrm>
              <a:off x="2262579" y="2707184"/>
              <a:ext cx="28413" cy="32536"/>
            </a:xfrm>
            <a:custGeom>
              <a:avLst/>
              <a:gdLst/>
              <a:ahLst/>
              <a:cxnLst/>
              <a:rect l="l" t="t" r="r" b="b"/>
              <a:pathLst>
                <a:path w="1082" h="1239" extrusionOk="0">
                  <a:moveTo>
                    <a:pt x="188" y="1"/>
                  </a:moveTo>
                  <a:cubicBezTo>
                    <a:pt x="87" y="1"/>
                    <a:pt x="0" y="80"/>
                    <a:pt x="0" y="176"/>
                  </a:cubicBezTo>
                  <a:lnTo>
                    <a:pt x="0" y="702"/>
                  </a:lnTo>
                  <a:cubicBezTo>
                    <a:pt x="0" y="750"/>
                    <a:pt x="19" y="798"/>
                    <a:pt x="58" y="836"/>
                  </a:cubicBezTo>
                  <a:lnTo>
                    <a:pt x="412" y="1190"/>
                  </a:lnTo>
                  <a:cubicBezTo>
                    <a:pt x="440" y="1219"/>
                    <a:pt x="488" y="1238"/>
                    <a:pt x="536" y="1238"/>
                  </a:cubicBezTo>
                  <a:cubicBezTo>
                    <a:pt x="574" y="1238"/>
                    <a:pt x="622" y="1219"/>
                    <a:pt x="661" y="1181"/>
                  </a:cubicBezTo>
                  <a:lnTo>
                    <a:pt x="1024" y="798"/>
                  </a:lnTo>
                  <a:cubicBezTo>
                    <a:pt x="1063" y="769"/>
                    <a:pt x="1072" y="721"/>
                    <a:pt x="1082" y="683"/>
                  </a:cubicBezTo>
                  <a:lnTo>
                    <a:pt x="1082" y="185"/>
                  </a:lnTo>
                  <a:cubicBezTo>
                    <a:pt x="1082" y="137"/>
                    <a:pt x="1063" y="90"/>
                    <a:pt x="1024" y="61"/>
                  </a:cubicBezTo>
                  <a:cubicBezTo>
                    <a:pt x="996" y="23"/>
                    <a:pt x="948" y="4"/>
                    <a:pt x="900" y="4"/>
                  </a:cubicBezTo>
                  <a:lnTo>
                    <a:pt x="862" y="4"/>
                  </a:lnTo>
                  <a:cubicBezTo>
                    <a:pt x="785" y="23"/>
                    <a:pt x="718" y="32"/>
                    <a:pt x="651" y="32"/>
                  </a:cubicBezTo>
                  <a:lnTo>
                    <a:pt x="431" y="32"/>
                  </a:lnTo>
                  <a:cubicBezTo>
                    <a:pt x="364" y="32"/>
                    <a:pt x="287" y="23"/>
                    <a:pt x="220" y="4"/>
                  </a:cubicBezTo>
                  <a:cubicBezTo>
                    <a:pt x="209" y="2"/>
                    <a:pt x="199" y="1"/>
                    <a:pt x="188" y="1"/>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66"/>
            <p:cNvSpPr/>
            <p:nvPr/>
          </p:nvSpPr>
          <p:spPr>
            <a:xfrm>
              <a:off x="2262316" y="2707446"/>
              <a:ext cx="17384" cy="32510"/>
            </a:xfrm>
            <a:custGeom>
              <a:avLst/>
              <a:gdLst/>
              <a:ahLst/>
              <a:cxnLst/>
              <a:rect l="l" t="t" r="r" b="b"/>
              <a:pathLst>
                <a:path w="662" h="1238" extrusionOk="0">
                  <a:moveTo>
                    <a:pt x="182" y="0"/>
                  </a:moveTo>
                  <a:cubicBezTo>
                    <a:pt x="89" y="0"/>
                    <a:pt x="10" y="80"/>
                    <a:pt x="10" y="175"/>
                  </a:cubicBezTo>
                  <a:lnTo>
                    <a:pt x="10" y="702"/>
                  </a:lnTo>
                  <a:cubicBezTo>
                    <a:pt x="1" y="750"/>
                    <a:pt x="20" y="797"/>
                    <a:pt x="58" y="836"/>
                  </a:cubicBezTo>
                  <a:lnTo>
                    <a:pt x="422" y="1180"/>
                  </a:lnTo>
                  <a:cubicBezTo>
                    <a:pt x="450" y="1218"/>
                    <a:pt x="498" y="1238"/>
                    <a:pt x="537" y="1238"/>
                  </a:cubicBezTo>
                  <a:cubicBezTo>
                    <a:pt x="584" y="1238"/>
                    <a:pt x="632" y="1209"/>
                    <a:pt x="661" y="1180"/>
                  </a:cubicBezTo>
                  <a:cubicBezTo>
                    <a:pt x="632" y="1171"/>
                    <a:pt x="604" y="1152"/>
                    <a:pt x="584" y="1132"/>
                  </a:cubicBezTo>
                  <a:lnTo>
                    <a:pt x="221" y="778"/>
                  </a:lnTo>
                  <a:cubicBezTo>
                    <a:pt x="182" y="740"/>
                    <a:pt x="163" y="692"/>
                    <a:pt x="173" y="644"/>
                  </a:cubicBezTo>
                  <a:lnTo>
                    <a:pt x="173" y="118"/>
                  </a:lnTo>
                  <a:cubicBezTo>
                    <a:pt x="173" y="80"/>
                    <a:pt x="182" y="32"/>
                    <a:pt x="211" y="3"/>
                  </a:cubicBezTo>
                  <a:cubicBezTo>
                    <a:pt x="201" y="1"/>
                    <a:pt x="191" y="0"/>
                    <a:pt x="182" y="0"/>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66"/>
            <p:cNvSpPr/>
            <p:nvPr/>
          </p:nvSpPr>
          <p:spPr>
            <a:xfrm>
              <a:off x="2246245" y="2650357"/>
              <a:ext cx="60844" cy="65230"/>
            </a:xfrm>
            <a:custGeom>
              <a:avLst/>
              <a:gdLst/>
              <a:ahLst/>
              <a:cxnLst/>
              <a:rect l="l" t="t" r="r" b="b"/>
              <a:pathLst>
                <a:path w="2317" h="2484" extrusionOk="0">
                  <a:moveTo>
                    <a:pt x="1598" y="0"/>
                  </a:moveTo>
                  <a:cubicBezTo>
                    <a:pt x="1586" y="0"/>
                    <a:pt x="1573" y="5"/>
                    <a:pt x="1560" y="14"/>
                  </a:cubicBezTo>
                  <a:cubicBezTo>
                    <a:pt x="1311" y="206"/>
                    <a:pt x="1024" y="340"/>
                    <a:pt x="727" y="426"/>
                  </a:cubicBezTo>
                  <a:cubicBezTo>
                    <a:pt x="632" y="454"/>
                    <a:pt x="536" y="474"/>
                    <a:pt x="450" y="493"/>
                  </a:cubicBezTo>
                  <a:cubicBezTo>
                    <a:pt x="354" y="512"/>
                    <a:pt x="259" y="521"/>
                    <a:pt x="163" y="531"/>
                  </a:cubicBezTo>
                  <a:cubicBezTo>
                    <a:pt x="77" y="531"/>
                    <a:pt x="0" y="617"/>
                    <a:pt x="0" y="703"/>
                  </a:cubicBezTo>
                  <a:lnTo>
                    <a:pt x="0" y="1431"/>
                  </a:lnTo>
                  <a:cubicBezTo>
                    <a:pt x="0" y="2014"/>
                    <a:pt x="469" y="2483"/>
                    <a:pt x="1053" y="2483"/>
                  </a:cubicBezTo>
                  <a:lnTo>
                    <a:pt x="1273" y="2483"/>
                  </a:lnTo>
                  <a:cubicBezTo>
                    <a:pt x="1847" y="2483"/>
                    <a:pt x="2316" y="2014"/>
                    <a:pt x="2316" y="1431"/>
                  </a:cubicBezTo>
                  <a:lnTo>
                    <a:pt x="2316" y="675"/>
                  </a:lnTo>
                  <a:cubicBezTo>
                    <a:pt x="2316" y="608"/>
                    <a:pt x="2278" y="541"/>
                    <a:pt x="2211" y="512"/>
                  </a:cubicBezTo>
                  <a:cubicBezTo>
                    <a:pt x="2182" y="502"/>
                    <a:pt x="2163" y="493"/>
                    <a:pt x="2144" y="483"/>
                  </a:cubicBezTo>
                  <a:cubicBezTo>
                    <a:pt x="1933" y="407"/>
                    <a:pt x="1771" y="253"/>
                    <a:pt x="1665" y="52"/>
                  </a:cubicBezTo>
                  <a:lnTo>
                    <a:pt x="1656" y="43"/>
                  </a:lnTo>
                  <a:cubicBezTo>
                    <a:pt x="1643" y="17"/>
                    <a:pt x="1622" y="0"/>
                    <a:pt x="1598" y="0"/>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66"/>
            <p:cNvSpPr/>
            <p:nvPr/>
          </p:nvSpPr>
          <p:spPr>
            <a:xfrm>
              <a:off x="2246482" y="2650331"/>
              <a:ext cx="44012" cy="65256"/>
            </a:xfrm>
            <a:custGeom>
              <a:avLst/>
              <a:gdLst/>
              <a:ahLst/>
              <a:cxnLst/>
              <a:rect l="l" t="t" r="r" b="b"/>
              <a:pathLst>
                <a:path w="1676" h="2485" extrusionOk="0">
                  <a:moveTo>
                    <a:pt x="1595" y="1"/>
                  </a:moveTo>
                  <a:cubicBezTo>
                    <a:pt x="1583" y="1"/>
                    <a:pt x="1571" y="5"/>
                    <a:pt x="1561" y="15"/>
                  </a:cubicBezTo>
                  <a:cubicBezTo>
                    <a:pt x="1312" y="207"/>
                    <a:pt x="1025" y="341"/>
                    <a:pt x="718" y="427"/>
                  </a:cubicBezTo>
                  <a:cubicBezTo>
                    <a:pt x="632" y="455"/>
                    <a:pt x="537" y="475"/>
                    <a:pt x="441" y="494"/>
                  </a:cubicBezTo>
                  <a:cubicBezTo>
                    <a:pt x="345" y="513"/>
                    <a:pt x="259" y="522"/>
                    <a:pt x="163" y="532"/>
                  </a:cubicBezTo>
                  <a:cubicBezTo>
                    <a:pt x="68" y="532"/>
                    <a:pt x="1" y="609"/>
                    <a:pt x="1" y="704"/>
                  </a:cubicBezTo>
                  <a:lnTo>
                    <a:pt x="1" y="1432"/>
                  </a:lnTo>
                  <a:cubicBezTo>
                    <a:pt x="1" y="2015"/>
                    <a:pt x="470" y="2484"/>
                    <a:pt x="1044" y="2484"/>
                  </a:cubicBezTo>
                  <a:lnTo>
                    <a:pt x="1264" y="2484"/>
                  </a:lnTo>
                  <a:cubicBezTo>
                    <a:pt x="680" y="2484"/>
                    <a:pt x="211" y="2015"/>
                    <a:pt x="211" y="1432"/>
                  </a:cubicBezTo>
                  <a:lnTo>
                    <a:pt x="211" y="704"/>
                  </a:lnTo>
                  <a:cubicBezTo>
                    <a:pt x="211" y="618"/>
                    <a:pt x="278" y="532"/>
                    <a:pt x="374" y="532"/>
                  </a:cubicBezTo>
                  <a:cubicBezTo>
                    <a:pt x="470" y="522"/>
                    <a:pt x="565" y="513"/>
                    <a:pt x="652" y="494"/>
                  </a:cubicBezTo>
                  <a:cubicBezTo>
                    <a:pt x="747" y="475"/>
                    <a:pt x="843" y="455"/>
                    <a:pt x="929" y="427"/>
                  </a:cubicBezTo>
                  <a:cubicBezTo>
                    <a:pt x="1197" y="350"/>
                    <a:pt x="1446" y="235"/>
                    <a:pt x="1676" y="82"/>
                  </a:cubicBezTo>
                  <a:lnTo>
                    <a:pt x="1656" y="53"/>
                  </a:lnTo>
                  <a:lnTo>
                    <a:pt x="1647" y="34"/>
                  </a:lnTo>
                  <a:cubicBezTo>
                    <a:pt x="1641" y="16"/>
                    <a:pt x="1618" y="1"/>
                    <a:pt x="1595" y="1"/>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7" name="Google Shape;10857;p66"/>
          <p:cNvGrpSpPr/>
          <p:nvPr/>
        </p:nvGrpSpPr>
        <p:grpSpPr>
          <a:xfrm>
            <a:off x="2661416" y="2422342"/>
            <a:ext cx="344059" cy="340671"/>
            <a:chOff x="2661416" y="2422342"/>
            <a:chExt cx="344059" cy="340671"/>
          </a:xfrm>
        </p:grpSpPr>
        <p:sp>
          <p:nvSpPr>
            <p:cNvPr id="10858" name="Google Shape;10858;p66"/>
            <p:cNvSpPr/>
            <p:nvPr/>
          </p:nvSpPr>
          <p:spPr>
            <a:xfrm>
              <a:off x="2906947" y="2604481"/>
              <a:ext cx="39994" cy="39469"/>
            </a:xfrm>
            <a:custGeom>
              <a:avLst/>
              <a:gdLst/>
              <a:ahLst/>
              <a:cxnLst/>
              <a:rect l="l" t="t" r="r" b="b"/>
              <a:pathLst>
                <a:path w="1523" h="1503" extrusionOk="0">
                  <a:moveTo>
                    <a:pt x="0" y="0"/>
                  </a:moveTo>
                  <a:lnTo>
                    <a:pt x="977" y="1503"/>
                  </a:lnTo>
                  <a:lnTo>
                    <a:pt x="1522" y="1503"/>
                  </a:lnTo>
                  <a:cubicBezTo>
                    <a:pt x="1513" y="670"/>
                    <a:pt x="833" y="0"/>
                    <a:pt x="0" y="0"/>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66"/>
            <p:cNvSpPr/>
            <p:nvPr/>
          </p:nvSpPr>
          <p:spPr>
            <a:xfrm>
              <a:off x="2866979" y="2604481"/>
              <a:ext cx="65624" cy="39469"/>
            </a:xfrm>
            <a:custGeom>
              <a:avLst/>
              <a:gdLst/>
              <a:ahLst/>
              <a:cxnLst/>
              <a:rect l="l" t="t" r="r" b="b"/>
              <a:pathLst>
                <a:path w="2499" h="1503" extrusionOk="0">
                  <a:moveTo>
                    <a:pt x="1505" y="0"/>
                  </a:moveTo>
                  <a:cubicBezTo>
                    <a:pt x="680" y="0"/>
                    <a:pt x="10" y="667"/>
                    <a:pt x="1" y="1503"/>
                  </a:cubicBezTo>
                  <a:lnTo>
                    <a:pt x="2499" y="1503"/>
                  </a:lnTo>
                  <a:cubicBezTo>
                    <a:pt x="2499" y="670"/>
                    <a:pt x="2049" y="0"/>
                    <a:pt x="1522" y="0"/>
                  </a:cubicBezTo>
                  <a:cubicBezTo>
                    <a:pt x="1517" y="0"/>
                    <a:pt x="1511" y="0"/>
                    <a:pt x="1505" y="0"/>
                  </a:cubicBezTo>
                  <a:close/>
                </a:path>
              </a:pathLst>
            </a:custGeom>
            <a:solidFill>
              <a:srgbClr val="C6C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66"/>
            <p:cNvSpPr/>
            <p:nvPr/>
          </p:nvSpPr>
          <p:spPr>
            <a:xfrm>
              <a:off x="2906448" y="2539146"/>
              <a:ext cx="21638" cy="43487"/>
            </a:xfrm>
            <a:custGeom>
              <a:avLst/>
              <a:gdLst/>
              <a:ahLst/>
              <a:cxnLst/>
              <a:rect l="l" t="t" r="r" b="b"/>
              <a:pathLst>
                <a:path w="824" h="1656" extrusionOk="0">
                  <a:moveTo>
                    <a:pt x="0" y="0"/>
                  </a:moveTo>
                  <a:lnTo>
                    <a:pt x="0" y="1656"/>
                  </a:lnTo>
                  <a:cubicBezTo>
                    <a:pt x="460" y="1656"/>
                    <a:pt x="823" y="1282"/>
                    <a:pt x="823" y="833"/>
                  </a:cubicBezTo>
                  <a:cubicBezTo>
                    <a:pt x="823" y="373"/>
                    <a:pt x="460" y="0"/>
                    <a:pt x="0"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66"/>
            <p:cNvSpPr/>
            <p:nvPr/>
          </p:nvSpPr>
          <p:spPr>
            <a:xfrm>
              <a:off x="2759681" y="2604481"/>
              <a:ext cx="39968" cy="39469"/>
            </a:xfrm>
            <a:custGeom>
              <a:avLst/>
              <a:gdLst/>
              <a:ahLst/>
              <a:cxnLst/>
              <a:rect l="l" t="t" r="r" b="b"/>
              <a:pathLst>
                <a:path w="1522" h="1503" extrusionOk="0">
                  <a:moveTo>
                    <a:pt x="18" y="0"/>
                  </a:moveTo>
                  <a:cubicBezTo>
                    <a:pt x="12" y="0"/>
                    <a:pt x="6" y="0"/>
                    <a:pt x="0" y="0"/>
                  </a:cubicBezTo>
                  <a:lnTo>
                    <a:pt x="967" y="1503"/>
                  </a:lnTo>
                  <a:lnTo>
                    <a:pt x="1522" y="1503"/>
                  </a:lnTo>
                  <a:cubicBezTo>
                    <a:pt x="1512" y="667"/>
                    <a:pt x="842" y="0"/>
                    <a:pt x="18" y="0"/>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66"/>
            <p:cNvSpPr/>
            <p:nvPr/>
          </p:nvSpPr>
          <p:spPr>
            <a:xfrm>
              <a:off x="2719713" y="2604481"/>
              <a:ext cx="65361" cy="39469"/>
            </a:xfrm>
            <a:custGeom>
              <a:avLst/>
              <a:gdLst/>
              <a:ahLst/>
              <a:cxnLst/>
              <a:rect l="l" t="t" r="r" b="b"/>
              <a:pathLst>
                <a:path w="2489" h="1503" extrusionOk="0">
                  <a:moveTo>
                    <a:pt x="1505" y="0"/>
                  </a:moveTo>
                  <a:cubicBezTo>
                    <a:pt x="680" y="0"/>
                    <a:pt x="10" y="667"/>
                    <a:pt x="1" y="1503"/>
                  </a:cubicBezTo>
                  <a:lnTo>
                    <a:pt x="2489" y="1503"/>
                  </a:lnTo>
                  <a:cubicBezTo>
                    <a:pt x="2489" y="670"/>
                    <a:pt x="2049" y="0"/>
                    <a:pt x="1522" y="0"/>
                  </a:cubicBezTo>
                  <a:cubicBezTo>
                    <a:pt x="1516" y="0"/>
                    <a:pt x="1511" y="0"/>
                    <a:pt x="1505" y="0"/>
                  </a:cubicBezTo>
                  <a:close/>
                </a:path>
              </a:pathLst>
            </a:custGeom>
            <a:solidFill>
              <a:srgbClr val="C6C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66"/>
            <p:cNvSpPr/>
            <p:nvPr/>
          </p:nvSpPr>
          <p:spPr>
            <a:xfrm>
              <a:off x="2759182" y="2539146"/>
              <a:ext cx="21875" cy="43487"/>
            </a:xfrm>
            <a:custGeom>
              <a:avLst/>
              <a:gdLst/>
              <a:ahLst/>
              <a:cxnLst/>
              <a:rect l="l" t="t" r="r" b="b"/>
              <a:pathLst>
                <a:path w="833" h="1656" extrusionOk="0">
                  <a:moveTo>
                    <a:pt x="0" y="0"/>
                  </a:moveTo>
                  <a:lnTo>
                    <a:pt x="0" y="1656"/>
                  </a:lnTo>
                  <a:cubicBezTo>
                    <a:pt x="460" y="1656"/>
                    <a:pt x="833" y="1282"/>
                    <a:pt x="833" y="833"/>
                  </a:cubicBezTo>
                  <a:cubicBezTo>
                    <a:pt x="833" y="373"/>
                    <a:pt x="460" y="0"/>
                    <a:pt x="0"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66"/>
            <p:cNvSpPr/>
            <p:nvPr/>
          </p:nvSpPr>
          <p:spPr>
            <a:xfrm>
              <a:off x="2833314" y="2606477"/>
              <a:ext cx="53544" cy="53570"/>
            </a:xfrm>
            <a:custGeom>
              <a:avLst/>
              <a:gdLst/>
              <a:ahLst/>
              <a:cxnLst/>
              <a:rect l="l" t="t" r="r" b="b"/>
              <a:pathLst>
                <a:path w="2039" h="2040" extrusionOk="0">
                  <a:moveTo>
                    <a:pt x="0" y="1"/>
                  </a:moveTo>
                  <a:lnTo>
                    <a:pt x="1216" y="2039"/>
                  </a:lnTo>
                  <a:lnTo>
                    <a:pt x="2039" y="2039"/>
                  </a:lnTo>
                  <a:cubicBezTo>
                    <a:pt x="2039" y="910"/>
                    <a:pt x="1130" y="1"/>
                    <a:pt x="0"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66"/>
            <p:cNvSpPr/>
            <p:nvPr/>
          </p:nvSpPr>
          <p:spPr>
            <a:xfrm>
              <a:off x="2779770" y="2606477"/>
              <a:ext cx="85476" cy="53570"/>
            </a:xfrm>
            <a:custGeom>
              <a:avLst/>
              <a:gdLst/>
              <a:ahLst/>
              <a:cxnLst/>
              <a:rect l="l" t="t" r="r" b="b"/>
              <a:pathLst>
                <a:path w="3255" h="2040" extrusionOk="0">
                  <a:moveTo>
                    <a:pt x="2039" y="1"/>
                  </a:moveTo>
                  <a:cubicBezTo>
                    <a:pt x="910" y="1"/>
                    <a:pt x="1" y="910"/>
                    <a:pt x="1" y="2039"/>
                  </a:cubicBezTo>
                  <a:lnTo>
                    <a:pt x="3255" y="2039"/>
                  </a:lnTo>
                  <a:cubicBezTo>
                    <a:pt x="3255" y="910"/>
                    <a:pt x="2709" y="1"/>
                    <a:pt x="203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66"/>
            <p:cNvSpPr/>
            <p:nvPr/>
          </p:nvSpPr>
          <p:spPr>
            <a:xfrm>
              <a:off x="2833813" y="2525570"/>
              <a:ext cx="29437" cy="59085"/>
            </a:xfrm>
            <a:custGeom>
              <a:avLst/>
              <a:gdLst/>
              <a:ahLst/>
              <a:cxnLst/>
              <a:rect l="l" t="t" r="r" b="b"/>
              <a:pathLst>
                <a:path w="1121" h="2250" extrusionOk="0">
                  <a:moveTo>
                    <a:pt x="1" y="0"/>
                  </a:moveTo>
                  <a:lnTo>
                    <a:pt x="1" y="2249"/>
                  </a:lnTo>
                  <a:cubicBezTo>
                    <a:pt x="623" y="2249"/>
                    <a:pt x="1120" y="1742"/>
                    <a:pt x="1120" y="1120"/>
                  </a:cubicBezTo>
                  <a:cubicBezTo>
                    <a:pt x="1120" y="498"/>
                    <a:pt x="623" y="0"/>
                    <a:pt x="1"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66"/>
            <p:cNvSpPr/>
            <p:nvPr/>
          </p:nvSpPr>
          <p:spPr>
            <a:xfrm>
              <a:off x="2803404" y="2525570"/>
              <a:ext cx="45010" cy="59085"/>
            </a:xfrm>
            <a:custGeom>
              <a:avLst/>
              <a:gdLst/>
              <a:ahLst/>
              <a:cxnLst/>
              <a:rect l="l" t="t" r="r" b="b"/>
              <a:pathLst>
                <a:path w="1714" h="2250" extrusionOk="0">
                  <a:moveTo>
                    <a:pt x="1130" y="0"/>
                  </a:moveTo>
                  <a:cubicBezTo>
                    <a:pt x="508" y="0"/>
                    <a:pt x="1" y="498"/>
                    <a:pt x="1" y="1120"/>
                  </a:cubicBezTo>
                  <a:cubicBezTo>
                    <a:pt x="1" y="1742"/>
                    <a:pt x="508" y="2249"/>
                    <a:pt x="1130" y="2249"/>
                  </a:cubicBezTo>
                  <a:lnTo>
                    <a:pt x="1159" y="2249"/>
                  </a:lnTo>
                  <a:cubicBezTo>
                    <a:pt x="1465" y="2230"/>
                    <a:pt x="1714" y="1732"/>
                    <a:pt x="1714" y="1120"/>
                  </a:cubicBezTo>
                  <a:cubicBezTo>
                    <a:pt x="1714" y="507"/>
                    <a:pt x="1465" y="10"/>
                    <a:pt x="115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66"/>
            <p:cNvSpPr/>
            <p:nvPr/>
          </p:nvSpPr>
          <p:spPr>
            <a:xfrm>
              <a:off x="2737570" y="2539146"/>
              <a:ext cx="28912" cy="43487"/>
            </a:xfrm>
            <a:custGeom>
              <a:avLst/>
              <a:gdLst/>
              <a:ahLst/>
              <a:cxnLst/>
              <a:rect l="l" t="t" r="r" b="b"/>
              <a:pathLst>
                <a:path w="1101" h="1656" extrusionOk="0">
                  <a:moveTo>
                    <a:pt x="823" y="0"/>
                  </a:moveTo>
                  <a:cubicBezTo>
                    <a:pt x="364" y="0"/>
                    <a:pt x="0" y="373"/>
                    <a:pt x="0" y="833"/>
                  </a:cubicBezTo>
                  <a:cubicBezTo>
                    <a:pt x="0" y="1282"/>
                    <a:pt x="364" y="1656"/>
                    <a:pt x="823" y="1656"/>
                  </a:cubicBezTo>
                  <a:cubicBezTo>
                    <a:pt x="986" y="1656"/>
                    <a:pt x="1101" y="1292"/>
                    <a:pt x="1101" y="833"/>
                  </a:cubicBezTo>
                  <a:cubicBezTo>
                    <a:pt x="1101" y="373"/>
                    <a:pt x="976" y="0"/>
                    <a:pt x="823"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66"/>
            <p:cNvSpPr/>
            <p:nvPr/>
          </p:nvSpPr>
          <p:spPr>
            <a:xfrm>
              <a:off x="2884573" y="2539146"/>
              <a:ext cx="29175" cy="43487"/>
            </a:xfrm>
            <a:custGeom>
              <a:avLst/>
              <a:gdLst/>
              <a:ahLst/>
              <a:cxnLst/>
              <a:rect l="l" t="t" r="r" b="b"/>
              <a:pathLst>
                <a:path w="1111" h="1656" extrusionOk="0">
                  <a:moveTo>
                    <a:pt x="833" y="0"/>
                  </a:moveTo>
                  <a:cubicBezTo>
                    <a:pt x="374" y="0"/>
                    <a:pt x="1" y="373"/>
                    <a:pt x="1" y="833"/>
                  </a:cubicBezTo>
                  <a:cubicBezTo>
                    <a:pt x="1" y="1282"/>
                    <a:pt x="374" y="1656"/>
                    <a:pt x="833" y="1656"/>
                  </a:cubicBezTo>
                  <a:cubicBezTo>
                    <a:pt x="986" y="1656"/>
                    <a:pt x="1111" y="1292"/>
                    <a:pt x="1111" y="833"/>
                  </a:cubicBezTo>
                  <a:cubicBezTo>
                    <a:pt x="1111" y="373"/>
                    <a:pt x="986" y="0"/>
                    <a:pt x="833"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66"/>
            <p:cNvSpPr/>
            <p:nvPr/>
          </p:nvSpPr>
          <p:spPr>
            <a:xfrm>
              <a:off x="2661416" y="2422342"/>
              <a:ext cx="344059" cy="340671"/>
            </a:xfrm>
            <a:custGeom>
              <a:avLst/>
              <a:gdLst/>
              <a:ahLst/>
              <a:cxnLst/>
              <a:rect l="l" t="t" r="r" b="b"/>
              <a:pathLst>
                <a:path w="13102" h="12973" extrusionOk="0">
                  <a:moveTo>
                    <a:pt x="6757" y="1127"/>
                  </a:moveTo>
                  <a:cubicBezTo>
                    <a:pt x="9551" y="1232"/>
                    <a:pt x="11800" y="3481"/>
                    <a:pt x="11906" y="6276"/>
                  </a:cubicBezTo>
                  <a:lnTo>
                    <a:pt x="11418" y="6276"/>
                  </a:lnTo>
                  <a:cubicBezTo>
                    <a:pt x="11140" y="6276"/>
                    <a:pt x="11140" y="6687"/>
                    <a:pt x="11418" y="6687"/>
                  </a:cubicBezTo>
                  <a:lnTo>
                    <a:pt x="11906" y="6687"/>
                  </a:lnTo>
                  <a:cubicBezTo>
                    <a:pt x="11800" y="9492"/>
                    <a:pt x="9551" y="11741"/>
                    <a:pt x="6757" y="11846"/>
                  </a:cubicBezTo>
                  <a:lnTo>
                    <a:pt x="6757" y="11358"/>
                  </a:lnTo>
                  <a:cubicBezTo>
                    <a:pt x="6757" y="11219"/>
                    <a:pt x="6652" y="11150"/>
                    <a:pt x="6546" y="11150"/>
                  </a:cubicBezTo>
                  <a:cubicBezTo>
                    <a:pt x="6441" y="11150"/>
                    <a:pt x="6336" y="11219"/>
                    <a:pt x="6336" y="11358"/>
                  </a:cubicBezTo>
                  <a:lnTo>
                    <a:pt x="6336" y="11846"/>
                  </a:lnTo>
                  <a:cubicBezTo>
                    <a:pt x="3541" y="11741"/>
                    <a:pt x="1292" y="9492"/>
                    <a:pt x="1187" y="6697"/>
                  </a:cubicBezTo>
                  <a:lnTo>
                    <a:pt x="1675" y="6697"/>
                  </a:lnTo>
                  <a:cubicBezTo>
                    <a:pt x="1953" y="6697"/>
                    <a:pt x="1953" y="6285"/>
                    <a:pt x="1675" y="6285"/>
                  </a:cubicBezTo>
                  <a:lnTo>
                    <a:pt x="1187" y="6285"/>
                  </a:lnTo>
                  <a:cubicBezTo>
                    <a:pt x="1292" y="3481"/>
                    <a:pt x="3541" y="1232"/>
                    <a:pt x="6336" y="1127"/>
                  </a:cubicBezTo>
                  <a:lnTo>
                    <a:pt x="6336" y="1615"/>
                  </a:lnTo>
                  <a:cubicBezTo>
                    <a:pt x="6336" y="1754"/>
                    <a:pt x="6441" y="1823"/>
                    <a:pt x="6546" y="1823"/>
                  </a:cubicBezTo>
                  <a:cubicBezTo>
                    <a:pt x="6652" y="1823"/>
                    <a:pt x="6757" y="1754"/>
                    <a:pt x="6757" y="1615"/>
                  </a:cubicBezTo>
                  <a:lnTo>
                    <a:pt x="6757" y="1127"/>
                  </a:lnTo>
                  <a:close/>
                  <a:moveTo>
                    <a:pt x="6546" y="0"/>
                  </a:moveTo>
                  <a:cubicBezTo>
                    <a:pt x="6441" y="0"/>
                    <a:pt x="6336" y="70"/>
                    <a:pt x="6336" y="208"/>
                  </a:cubicBezTo>
                  <a:lnTo>
                    <a:pt x="6336" y="716"/>
                  </a:lnTo>
                  <a:cubicBezTo>
                    <a:pt x="3312" y="821"/>
                    <a:pt x="881" y="3252"/>
                    <a:pt x="775" y="6285"/>
                  </a:cubicBezTo>
                  <a:lnTo>
                    <a:pt x="278" y="6285"/>
                  </a:lnTo>
                  <a:cubicBezTo>
                    <a:pt x="0" y="6285"/>
                    <a:pt x="0" y="6697"/>
                    <a:pt x="278" y="6697"/>
                  </a:cubicBezTo>
                  <a:lnTo>
                    <a:pt x="775" y="6697"/>
                  </a:lnTo>
                  <a:cubicBezTo>
                    <a:pt x="890" y="9721"/>
                    <a:pt x="3312" y="12152"/>
                    <a:pt x="6345" y="12267"/>
                  </a:cubicBezTo>
                  <a:lnTo>
                    <a:pt x="6345" y="12765"/>
                  </a:lnTo>
                  <a:cubicBezTo>
                    <a:pt x="6345" y="12903"/>
                    <a:pt x="6448" y="12973"/>
                    <a:pt x="6551" y="12973"/>
                  </a:cubicBezTo>
                  <a:cubicBezTo>
                    <a:pt x="6654" y="12973"/>
                    <a:pt x="6757" y="12903"/>
                    <a:pt x="6757" y="12765"/>
                  </a:cubicBezTo>
                  <a:lnTo>
                    <a:pt x="6757" y="12267"/>
                  </a:lnTo>
                  <a:cubicBezTo>
                    <a:pt x="9791" y="12152"/>
                    <a:pt x="12212" y="9721"/>
                    <a:pt x="12327" y="6697"/>
                  </a:cubicBezTo>
                  <a:lnTo>
                    <a:pt x="12834" y="6697"/>
                  </a:lnTo>
                  <a:cubicBezTo>
                    <a:pt x="13099" y="6697"/>
                    <a:pt x="13102" y="6285"/>
                    <a:pt x="12843" y="6285"/>
                  </a:cubicBezTo>
                  <a:cubicBezTo>
                    <a:pt x="12840" y="6285"/>
                    <a:pt x="12837" y="6285"/>
                    <a:pt x="12834" y="6285"/>
                  </a:cubicBezTo>
                  <a:lnTo>
                    <a:pt x="12317" y="6285"/>
                  </a:lnTo>
                  <a:cubicBezTo>
                    <a:pt x="12212" y="3252"/>
                    <a:pt x="9781" y="821"/>
                    <a:pt x="6757" y="716"/>
                  </a:cubicBezTo>
                  <a:lnTo>
                    <a:pt x="6757" y="208"/>
                  </a:lnTo>
                  <a:cubicBezTo>
                    <a:pt x="6757" y="70"/>
                    <a:pt x="6652" y="0"/>
                    <a:pt x="654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1" name="Google Shape;10871;p66"/>
          <p:cNvGrpSpPr/>
          <p:nvPr/>
        </p:nvGrpSpPr>
        <p:grpSpPr>
          <a:xfrm>
            <a:off x="4066510" y="2422342"/>
            <a:ext cx="206876" cy="348470"/>
            <a:chOff x="4066510" y="2422342"/>
            <a:chExt cx="206876" cy="348470"/>
          </a:xfrm>
        </p:grpSpPr>
        <p:sp>
          <p:nvSpPr>
            <p:cNvPr id="10872" name="Google Shape;10872;p66"/>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66"/>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66"/>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66"/>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66"/>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66"/>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66"/>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66"/>
            <p:cNvSpPr/>
            <p:nvPr/>
          </p:nvSpPr>
          <p:spPr>
            <a:xfrm>
              <a:off x="4077329" y="2460471"/>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66"/>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66"/>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66"/>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66"/>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4" name="Google Shape;10884;p66"/>
          <p:cNvSpPr/>
          <p:nvPr/>
        </p:nvSpPr>
        <p:spPr>
          <a:xfrm>
            <a:off x="2958206" y="3891720"/>
            <a:ext cx="28440" cy="133453"/>
          </a:xfrm>
          <a:custGeom>
            <a:avLst/>
            <a:gdLst/>
            <a:ahLst/>
            <a:cxnLst/>
            <a:rect l="l" t="t" r="r" b="b"/>
            <a:pathLst>
              <a:path w="1083" h="5082" extrusionOk="0">
                <a:moveTo>
                  <a:pt x="1" y="0"/>
                </a:moveTo>
                <a:lnTo>
                  <a:pt x="1" y="5082"/>
                </a:lnTo>
                <a:lnTo>
                  <a:pt x="1082" y="5082"/>
                </a:lnTo>
                <a:lnTo>
                  <a:pt x="1082" y="0"/>
                </a:lnTo>
                <a:close/>
              </a:path>
            </a:pathLst>
          </a:custGeom>
          <a:solidFill>
            <a:srgbClr val="C6C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5" name="Google Shape;10885;p66"/>
          <p:cNvGrpSpPr/>
          <p:nvPr/>
        </p:nvGrpSpPr>
        <p:grpSpPr>
          <a:xfrm>
            <a:off x="2617693" y="3817325"/>
            <a:ext cx="420475" cy="326491"/>
            <a:chOff x="2617693" y="3817325"/>
            <a:chExt cx="420475" cy="326491"/>
          </a:xfrm>
        </p:grpSpPr>
        <p:sp>
          <p:nvSpPr>
            <p:cNvPr id="10886" name="Google Shape;10886;p66"/>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66"/>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66"/>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66"/>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66"/>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66"/>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66"/>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66"/>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66"/>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66"/>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66"/>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66"/>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66"/>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66"/>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66"/>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66"/>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66"/>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3" name="Google Shape;10903;p66"/>
          <p:cNvGrpSpPr/>
          <p:nvPr/>
        </p:nvGrpSpPr>
        <p:grpSpPr>
          <a:xfrm>
            <a:off x="3545301" y="2423523"/>
            <a:ext cx="358134" cy="356637"/>
            <a:chOff x="3545301" y="2423523"/>
            <a:chExt cx="358134" cy="356637"/>
          </a:xfrm>
        </p:grpSpPr>
        <p:sp>
          <p:nvSpPr>
            <p:cNvPr id="10904" name="Google Shape;10904;p66"/>
            <p:cNvSpPr/>
            <p:nvPr/>
          </p:nvSpPr>
          <p:spPr>
            <a:xfrm>
              <a:off x="3545301" y="2633630"/>
              <a:ext cx="64600" cy="146531"/>
            </a:xfrm>
            <a:custGeom>
              <a:avLst/>
              <a:gdLst/>
              <a:ahLst/>
              <a:cxnLst/>
              <a:rect l="l" t="t" r="r" b="b"/>
              <a:pathLst>
                <a:path w="2460" h="5580" extrusionOk="0">
                  <a:moveTo>
                    <a:pt x="354" y="0"/>
                  </a:moveTo>
                  <a:cubicBezTo>
                    <a:pt x="153" y="0"/>
                    <a:pt x="0" y="154"/>
                    <a:pt x="0" y="345"/>
                  </a:cubicBezTo>
                  <a:lnTo>
                    <a:pt x="0" y="5580"/>
                  </a:lnTo>
                  <a:lnTo>
                    <a:pt x="2460" y="5580"/>
                  </a:lnTo>
                  <a:lnTo>
                    <a:pt x="2460" y="345"/>
                  </a:lnTo>
                  <a:cubicBezTo>
                    <a:pt x="2460" y="154"/>
                    <a:pt x="2306" y="0"/>
                    <a:pt x="2115" y="0"/>
                  </a:cubicBez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66"/>
            <p:cNvSpPr/>
            <p:nvPr/>
          </p:nvSpPr>
          <p:spPr>
            <a:xfrm>
              <a:off x="3545301" y="2633630"/>
              <a:ext cx="30934" cy="146531"/>
            </a:xfrm>
            <a:custGeom>
              <a:avLst/>
              <a:gdLst/>
              <a:ahLst/>
              <a:cxnLst/>
              <a:rect l="l" t="t" r="r" b="b"/>
              <a:pathLst>
                <a:path w="1178" h="5580" extrusionOk="0">
                  <a:moveTo>
                    <a:pt x="354" y="0"/>
                  </a:moveTo>
                  <a:cubicBezTo>
                    <a:pt x="153" y="0"/>
                    <a:pt x="0" y="154"/>
                    <a:pt x="0" y="345"/>
                  </a:cubicBezTo>
                  <a:lnTo>
                    <a:pt x="0" y="5580"/>
                  </a:lnTo>
                  <a:lnTo>
                    <a:pt x="833" y="5580"/>
                  </a:lnTo>
                  <a:lnTo>
                    <a:pt x="833" y="345"/>
                  </a:lnTo>
                  <a:cubicBezTo>
                    <a:pt x="833" y="154"/>
                    <a:pt x="986" y="0"/>
                    <a:pt x="117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66"/>
            <p:cNvSpPr/>
            <p:nvPr/>
          </p:nvSpPr>
          <p:spPr>
            <a:xfrm>
              <a:off x="3643041" y="2597181"/>
              <a:ext cx="64888" cy="182980"/>
            </a:xfrm>
            <a:custGeom>
              <a:avLst/>
              <a:gdLst/>
              <a:ahLst/>
              <a:cxnLst/>
              <a:rect l="l" t="t" r="r" b="b"/>
              <a:pathLst>
                <a:path w="2471" h="6968" extrusionOk="0">
                  <a:moveTo>
                    <a:pt x="355" y="1"/>
                  </a:moveTo>
                  <a:cubicBezTo>
                    <a:pt x="164" y="10"/>
                    <a:pt x="1" y="163"/>
                    <a:pt x="1" y="355"/>
                  </a:cubicBezTo>
                  <a:lnTo>
                    <a:pt x="1" y="6968"/>
                  </a:lnTo>
                  <a:lnTo>
                    <a:pt x="2470" y="6968"/>
                  </a:lnTo>
                  <a:lnTo>
                    <a:pt x="2470" y="355"/>
                  </a:lnTo>
                  <a:cubicBezTo>
                    <a:pt x="2460" y="163"/>
                    <a:pt x="2307" y="10"/>
                    <a:pt x="2116"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66"/>
            <p:cNvSpPr/>
            <p:nvPr/>
          </p:nvSpPr>
          <p:spPr>
            <a:xfrm>
              <a:off x="3643041" y="2597181"/>
              <a:ext cx="30961" cy="182980"/>
            </a:xfrm>
            <a:custGeom>
              <a:avLst/>
              <a:gdLst/>
              <a:ahLst/>
              <a:cxnLst/>
              <a:rect l="l" t="t" r="r" b="b"/>
              <a:pathLst>
                <a:path w="1179" h="6968" extrusionOk="0">
                  <a:moveTo>
                    <a:pt x="355" y="1"/>
                  </a:moveTo>
                  <a:cubicBezTo>
                    <a:pt x="154" y="10"/>
                    <a:pt x="1" y="163"/>
                    <a:pt x="1" y="355"/>
                  </a:cubicBezTo>
                  <a:lnTo>
                    <a:pt x="1" y="6968"/>
                  </a:lnTo>
                  <a:lnTo>
                    <a:pt x="824" y="6968"/>
                  </a:lnTo>
                  <a:lnTo>
                    <a:pt x="824" y="355"/>
                  </a:lnTo>
                  <a:cubicBezTo>
                    <a:pt x="824" y="163"/>
                    <a:pt x="977" y="10"/>
                    <a:pt x="117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66"/>
            <p:cNvSpPr/>
            <p:nvPr/>
          </p:nvSpPr>
          <p:spPr>
            <a:xfrm>
              <a:off x="3740807" y="2560994"/>
              <a:ext cx="65125" cy="219166"/>
            </a:xfrm>
            <a:custGeom>
              <a:avLst/>
              <a:gdLst/>
              <a:ahLst/>
              <a:cxnLst/>
              <a:rect l="l" t="t" r="r" b="b"/>
              <a:pathLst>
                <a:path w="2480" h="8346" extrusionOk="0">
                  <a:moveTo>
                    <a:pt x="355" y="1"/>
                  </a:moveTo>
                  <a:cubicBezTo>
                    <a:pt x="163" y="1"/>
                    <a:pt x="10" y="163"/>
                    <a:pt x="1" y="355"/>
                  </a:cubicBezTo>
                  <a:lnTo>
                    <a:pt x="1" y="8346"/>
                  </a:lnTo>
                  <a:lnTo>
                    <a:pt x="2479" y="8346"/>
                  </a:lnTo>
                  <a:lnTo>
                    <a:pt x="2479" y="355"/>
                  </a:lnTo>
                  <a:cubicBezTo>
                    <a:pt x="2470" y="154"/>
                    <a:pt x="2307" y="1"/>
                    <a:pt x="211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66"/>
            <p:cNvSpPr/>
            <p:nvPr/>
          </p:nvSpPr>
          <p:spPr>
            <a:xfrm>
              <a:off x="3740807" y="2560994"/>
              <a:ext cx="30934" cy="219166"/>
            </a:xfrm>
            <a:custGeom>
              <a:avLst/>
              <a:gdLst/>
              <a:ahLst/>
              <a:cxnLst/>
              <a:rect l="l" t="t" r="r" b="b"/>
              <a:pathLst>
                <a:path w="1178" h="8346" extrusionOk="0">
                  <a:moveTo>
                    <a:pt x="355" y="1"/>
                  </a:moveTo>
                  <a:cubicBezTo>
                    <a:pt x="163" y="1"/>
                    <a:pt x="10" y="163"/>
                    <a:pt x="1" y="355"/>
                  </a:cubicBezTo>
                  <a:lnTo>
                    <a:pt x="1" y="8346"/>
                  </a:lnTo>
                  <a:lnTo>
                    <a:pt x="824" y="8346"/>
                  </a:lnTo>
                  <a:lnTo>
                    <a:pt x="824" y="355"/>
                  </a:lnTo>
                  <a:cubicBezTo>
                    <a:pt x="833" y="163"/>
                    <a:pt x="986" y="1"/>
                    <a:pt x="1178" y="1"/>
                  </a:cubicBezTo>
                  <a:close/>
                </a:path>
              </a:pathLst>
            </a:custGeom>
            <a:solidFill>
              <a:srgbClr val="A9B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66"/>
            <p:cNvSpPr/>
            <p:nvPr/>
          </p:nvSpPr>
          <p:spPr>
            <a:xfrm>
              <a:off x="3838573" y="2524808"/>
              <a:ext cx="64862" cy="255352"/>
            </a:xfrm>
            <a:custGeom>
              <a:avLst/>
              <a:gdLst/>
              <a:ahLst/>
              <a:cxnLst/>
              <a:rect l="l" t="t" r="r" b="b"/>
              <a:pathLst>
                <a:path w="2470" h="9724" extrusionOk="0">
                  <a:moveTo>
                    <a:pt x="355" y="0"/>
                  </a:moveTo>
                  <a:cubicBezTo>
                    <a:pt x="163" y="0"/>
                    <a:pt x="10" y="163"/>
                    <a:pt x="1" y="355"/>
                  </a:cubicBezTo>
                  <a:lnTo>
                    <a:pt x="1" y="9724"/>
                  </a:lnTo>
                  <a:lnTo>
                    <a:pt x="2470" y="9724"/>
                  </a:lnTo>
                  <a:lnTo>
                    <a:pt x="2470" y="355"/>
                  </a:lnTo>
                  <a:cubicBezTo>
                    <a:pt x="2470" y="163"/>
                    <a:pt x="2307" y="0"/>
                    <a:pt x="211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66"/>
            <p:cNvSpPr/>
            <p:nvPr/>
          </p:nvSpPr>
          <p:spPr>
            <a:xfrm>
              <a:off x="3838835" y="2524808"/>
              <a:ext cx="30934" cy="255352"/>
            </a:xfrm>
            <a:custGeom>
              <a:avLst/>
              <a:gdLst/>
              <a:ahLst/>
              <a:cxnLst/>
              <a:rect l="l" t="t" r="r" b="b"/>
              <a:pathLst>
                <a:path w="1178" h="9724" extrusionOk="0">
                  <a:moveTo>
                    <a:pt x="354" y="0"/>
                  </a:moveTo>
                  <a:cubicBezTo>
                    <a:pt x="153" y="0"/>
                    <a:pt x="0" y="163"/>
                    <a:pt x="0" y="355"/>
                  </a:cubicBezTo>
                  <a:lnTo>
                    <a:pt x="0" y="9724"/>
                  </a:lnTo>
                  <a:lnTo>
                    <a:pt x="823" y="9724"/>
                  </a:lnTo>
                  <a:lnTo>
                    <a:pt x="823" y="355"/>
                  </a:lnTo>
                  <a:cubicBezTo>
                    <a:pt x="823" y="154"/>
                    <a:pt x="976" y="0"/>
                    <a:pt x="1177"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66"/>
            <p:cNvSpPr/>
            <p:nvPr/>
          </p:nvSpPr>
          <p:spPr>
            <a:xfrm>
              <a:off x="3560873" y="2423523"/>
              <a:ext cx="332767" cy="134241"/>
            </a:xfrm>
            <a:custGeom>
              <a:avLst/>
              <a:gdLst/>
              <a:ahLst/>
              <a:cxnLst/>
              <a:rect l="l" t="t" r="r" b="b"/>
              <a:pathLst>
                <a:path w="12672" h="5112" extrusionOk="0">
                  <a:moveTo>
                    <a:pt x="10171" y="0"/>
                  </a:moveTo>
                  <a:cubicBezTo>
                    <a:pt x="9996" y="0"/>
                    <a:pt x="9889" y="205"/>
                    <a:pt x="9992" y="355"/>
                  </a:cubicBezTo>
                  <a:lnTo>
                    <a:pt x="10355" y="872"/>
                  </a:lnTo>
                  <a:cubicBezTo>
                    <a:pt x="9140" y="1599"/>
                    <a:pt x="5274" y="3628"/>
                    <a:pt x="0" y="3628"/>
                  </a:cubicBezTo>
                  <a:lnTo>
                    <a:pt x="0" y="5111"/>
                  </a:lnTo>
                  <a:cubicBezTo>
                    <a:pt x="2871" y="5102"/>
                    <a:pt x="5714" y="4547"/>
                    <a:pt x="8374" y="3484"/>
                  </a:cubicBezTo>
                  <a:cubicBezTo>
                    <a:pt x="9351" y="3092"/>
                    <a:pt x="10298" y="2633"/>
                    <a:pt x="11207" y="2087"/>
                  </a:cubicBezTo>
                  <a:lnTo>
                    <a:pt x="11523" y="2546"/>
                  </a:lnTo>
                  <a:cubicBezTo>
                    <a:pt x="11568" y="2612"/>
                    <a:pt x="11636" y="2642"/>
                    <a:pt x="11703" y="2642"/>
                  </a:cubicBezTo>
                  <a:cubicBezTo>
                    <a:pt x="11793" y="2642"/>
                    <a:pt x="11883" y="2588"/>
                    <a:pt x="11915" y="2489"/>
                  </a:cubicBezTo>
                  <a:lnTo>
                    <a:pt x="12624" y="374"/>
                  </a:lnTo>
                  <a:cubicBezTo>
                    <a:pt x="12671" y="230"/>
                    <a:pt x="12566" y="77"/>
                    <a:pt x="12413" y="77"/>
                  </a:cubicBezTo>
                  <a:lnTo>
                    <a:pt x="10183" y="1"/>
                  </a:lnTo>
                  <a:cubicBezTo>
                    <a:pt x="10179" y="0"/>
                    <a:pt x="10175" y="0"/>
                    <a:pt x="1017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3" name="Google Shape;10913;p66"/>
          <p:cNvGrpSpPr/>
          <p:nvPr/>
        </p:nvGrpSpPr>
        <p:grpSpPr>
          <a:xfrm>
            <a:off x="5766424" y="4275195"/>
            <a:ext cx="358160" cy="356926"/>
            <a:chOff x="5766424" y="4275195"/>
            <a:chExt cx="358160" cy="356926"/>
          </a:xfrm>
        </p:grpSpPr>
        <p:sp>
          <p:nvSpPr>
            <p:cNvPr id="10914" name="Google Shape;10914;p66"/>
            <p:cNvSpPr/>
            <p:nvPr/>
          </p:nvSpPr>
          <p:spPr>
            <a:xfrm>
              <a:off x="5766424" y="4485327"/>
              <a:ext cx="64862" cy="146793"/>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66"/>
            <p:cNvSpPr/>
            <p:nvPr/>
          </p:nvSpPr>
          <p:spPr>
            <a:xfrm>
              <a:off x="5766661" y="4485327"/>
              <a:ext cx="30961" cy="146793"/>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66"/>
            <p:cNvSpPr/>
            <p:nvPr/>
          </p:nvSpPr>
          <p:spPr>
            <a:xfrm>
              <a:off x="5864190" y="4449115"/>
              <a:ext cx="64862" cy="18300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66"/>
            <p:cNvSpPr/>
            <p:nvPr/>
          </p:nvSpPr>
          <p:spPr>
            <a:xfrm>
              <a:off x="5864190" y="4449115"/>
              <a:ext cx="30934" cy="18300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66"/>
            <p:cNvSpPr/>
            <p:nvPr/>
          </p:nvSpPr>
          <p:spPr>
            <a:xfrm>
              <a:off x="5962193" y="4412692"/>
              <a:ext cx="64626" cy="219429"/>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66"/>
            <p:cNvSpPr/>
            <p:nvPr/>
          </p:nvSpPr>
          <p:spPr>
            <a:xfrm>
              <a:off x="5962193" y="4412692"/>
              <a:ext cx="30698" cy="219429"/>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A9B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66"/>
            <p:cNvSpPr/>
            <p:nvPr/>
          </p:nvSpPr>
          <p:spPr>
            <a:xfrm>
              <a:off x="6059959" y="4376506"/>
              <a:ext cx="64626" cy="255615"/>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66"/>
            <p:cNvSpPr/>
            <p:nvPr/>
          </p:nvSpPr>
          <p:spPr>
            <a:xfrm>
              <a:off x="6059959" y="4376506"/>
              <a:ext cx="30934" cy="255615"/>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66"/>
            <p:cNvSpPr/>
            <p:nvPr/>
          </p:nvSpPr>
          <p:spPr>
            <a:xfrm>
              <a:off x="5781997" y="4275195"/>
              <a:ext cx="332767" cy="13424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3" name="Google Shape;10923;p66"/>
          <p:cNvGrpSpPr/>
          <p:nvPr/>
        </p:nvGrpSpPr>
        <p:grpSpPr>
          <a:xfrm>
            <a:off x="3531462" y="3824599"/>
            <a:ext cx="377251" cy="324232"/>
            <a:chOff x="3531462" y="3824599"/>
            <a:chExt cx="377251" cy="324232"/>
          </a:xfrm>
        </p:grpSpPr>
        <p:sp>
          <p:nvSpPr>
            <p:cNvPr id="10924" name="Google Shape;10924;p66"/>
            <p:cNvSpPr/>
            <p:nvPr/>
          </p:nvSpPr>
          <p:spPr>
            <a:xfrm>
              <a:off x="3573189" y="3854772"/>
              <a:ext cx="294059" cy="294059"/>
            </a:xfrm>
            <a:custGeom>
              <a:avLst/>
              <a:gdLst/>
              <a:ahLst/>
              <a:cxnLst/>
              <a:rect l="l" t="t" r="r" b="b"/>
              <a:pathLst>
                <a:path w="11198" h="11198" extrusionOk="0">
                  <a:moveTo>
                    <a:pt x="5599" y="0"/>
                  </a:moveTo>
                  <a:cubicBezTo>
                    <a:pt x="2508" y="0"/>
                    <a:pt x="0" y="2508"/>
                    <a:pt x="0" y="5599"/>
                  </a:cubicBezTo>
                  <a:cubicBezTo>
                    <a:pt x="0" y="8690"/>
                    <a:pt x="2508" y="11197"/>
                    <a:pt x="5599" y="11197"/>
                  </a:cubicBezTo>
                  <a:cubicBezTo>
                    <a:pt x="8690" y="11197"/>
                    <a:pt x="11198" y="8690"/>
                    <a:pt x="11198" y="5599"/>
                  </a:cubicBezTo>
                  <a:cubicBezTo>
                    <a:pt x="11198" y="2508"/>
                    <a:pt x="8690" y="0"/>
                    <a:pt x="5599"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66"/>
            <p:cNvSpPr/>
            <p:nvPr/>
          </p:nvSpPr>
          <p:spPr>
            <a:xfrm>
              <a:off x="3719457" y="3939461"/>
              <a:ext cx="78439" cy="102808"/>
            </a:xfrm>
            <a:custGeom>
              <a:avLst/>
              <a:gdLst/>
              <a:ahLst/>
              <a:cxnLst/>
              <a:rect l="l" t="t" r="r" b="b"/>
              <a:pathLst>
                <a:path w="2987" h="3915" extrusionOk="0">
                  <a:moveTo>
                    <a:pt x="0" y="0"/>
                  </a:moveTo>
                  <a:lnTo>
                    <a:pt x="39" y="2403"/>
                  </a:lnTo>
                  <a:lnTo>
                    <a:pt x="1838" y="3915"/>
                  </a:lnTo>
                  <a:lnTo>
                    <a:pt x="1981" y="3704"/>
                  </a:lnTo>
                  <a:cubicBezTo>
                    <a:pt x="2986" y="2221"/>
                    <a:pt x="2039" y="201"/>
                    <a:pt x="259" y="29"/>
                  </a:cubicBezTo>
                  <a:lnTo>
                    <a:pt x="0" y="0"/>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66"/>
            <p:cNvSpPr/>
            <p:nvPr/>
          </p:nvSpPr>
          <p:spPr>
            <a:xfrm>
              <a:off x="3719195" y="3878144"/>
              <a:ext cx="156851" cy="203594"/>
            </a:xfrm>
            <a:custGeom>
              <a:avLst/>
              <a:gdLst/>
              <a:ahLst/>
              <a:cxnLst/>
              <a:rect l="l" t="t" r="r" b="b"/>
              <a:pathLst>
                <a:path w="5973" h="7753" extrusionOk="0">
                  <a:moveTo>
                    <a:pt x="1" y="0"/>
                  </a:moveTo>
                  <a:lnTo>
                    <a:pt x="20" y="2374"/>
                  </a:lnTo>
                  <a:lnTo>
                    <a:pt x="230" y="2393"/>
                  </a:lnTo>
                  <a:cubicBezTo>
                    <a:pt x="1436" y="2498"/>
                    <a:pt x="2365" y="3503"/>
                    <a:pt x="2365" y="4709"/>
                  </a:cubicBezTo>
                  <a:cubicBezTo>
                    <a:pt x="2365" y="5187"/>
                    <a:pt x="2221" y="5656"/>
                    <a:pt x="1943" y="6049"/>
                  </a:cubicBezTo>
                  <a:lnTo>
                    <a:pt x="1819" y="6231"/>
                  </a:lnTo>
                  <a:lnTo>
                    <a:pt x="3637" y="7752"/>
                  </a:lnTo>
                  <a:lnTo>
                    <a:pt x="3781" y="7561"/>
                  </a:lnTo>
                  <a:lnTo>
                    <a:pt x="3800" y="7542"/>
                  </a:lnTo>
                  <a:lnTo>
                    <a:pt x="3858" y="7465"/>
                  </a:lnTo>
                  <a:cubicBezTo>
                    <a:pt x="5973" y="4527"/>
                    <a:pt x="4125" y="412"/>
                    <a:pt x="537" y="29"/>
                  </a:cubicBezTo>
                  <a:lnTo>
                    <a:pt x="403" y="19"/>
                  </a:lnTo>
                  <a:lnTo>
                    <a:pt x="374" y="19"/>
                  </a:lnTo>
                  <a:lnTo>
                    <a:pt x="269" y="10"/>
                  </a:lnTo>
                  <a:lnTo>
                    <a:pt x="1"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66"/>
            <p:cNvSpPr/>
            <p:nvPr/>
          </p:nvSpPr>
          <p:spPr>
            <a:xfrm>
              <a:off x="3718959" y="3824599"/>
              <a:ext cx="189755" cy="287048"/>
            </a:xfrm>
            <a:custGeom>
              <a:avLst/>
              <a:gdLst/>
              <a:ahLst/>
              <a:cxnLst/>
              <a:rect l="l" t="t" r="r" b="b"/>
              <a:pathLst>
                <a:path w="7226" h="10931" extrusionOk="0">
                  <a:moveTo>
                    <a:pt x="421" y="1"/>
                  </a:moveTo>
                  <a:cubicBezTo>
                    <a:pt x="192" y="10"/>
                    <a:pt x="0" y="192"/>
                    <a:pt x="0" y="432"/>
                  </a:cubicBezTo>
                  <a:lnTo>
                    <a:pt x="10" y="2068"/>
                  </a:lnTo>
                  <a:lnTo>
                    <a:pt x="239" y="2078"/>
                  </a:lnTo>
                  <a:cubicBezTo>
                    <a:pt x="4020" y="2231"/>
                    <a:pt x="6068" y="6595"/>
                    <a:pt x="3752" y="9600"/>
                  </a:cubicBezTo>
                  <a:lnTo>
                    <a:pt x="3618" y="9772"/>
                  </a:lnTo>
                  <a:lnTo>
                    <a:pt x="4871" y="10834"/>
                  </a:lnTo>
                  <a:cubicBezTo>
                    <a:pt x="4948" y="10892"/>
                    <a:pt x="5044" y="10930"/>
                    <a:pt x="5149" y="10930"/>
                  </a:cubicBezTo>
                  <a:lnTo>
                    <a:pt x="5197" y="10930"/>
                  </a:lnTo>
                  <a:cubicBezTo>
                    <a:pt x="5312" y="10921"/>
                    <a:pt x="5417" y="10863"/>
                    <a:pt x="5484" y="10767"/>
                  </a:cubicBezTo>
                  <a:cubicBezTo>
                    <a:pt x="6958" y="8777"/>
                    <a:pt x="7226" y="6135"/>
                    <a:pt x="6173" y="3886"/>
                  </a:cubicBezTo>
                  <a:cubicBezTo>
                    <a:pt x="5120" y="1637"/>
                    <a:pt x="2919" y="154"/>
                    <a:pt x="45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66"/>
            <p:cNvSpPr/>
            <p:nvPr/>
          </p:nvSpPr>
          <p:spPr>
            <a:xfrm>
              <a:off x="3576708" y="3855008"/>
              <a:ext cx="144036" cy="147555"/>
            </a:xfrm>
            <a:custGeom>
              <a:avLst/>
              <a:gdLst/>
              <a:ahLst/>
              <a:cxnLst/>
              <a:rect l="l" t="t" r="r" b="b"/>
              <a:pathLst>
                <a:path w="5485" h="5619" extrusionOk="0">
                  <a:moveTo>
                    <a:pt x="5455" y="1"/>
                  </a:moveTo>
                  <a:cubicBezTo>
                    <a:pt x="2833" y="1"/>
                    <a:pt x="565" y="1829"/>
                    <a:pt x="0" y="4394"/>
                  </a:cubicBezTo>
                  <a:lnTo>
                    <a:pt x="5484" y="5619"/>
                  </a:lnTo>
                  <a:lnTo>
                    <a:pt x="5455"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66"/>
            <p:cNvSpPr/>
            <p:nvPr/>
          </p:nvSpPr>
          <p:spPr>
            <a:xfrm>
              <a:off x="3573426" y="3969870"/>
              <a:ext cx="147319" cy="173684"/>
            </a:xfrm>
            <a:custGeom>
              <a:avLst/>
              <a:gdLst/>
              <a:ahLst/>
              <a:cxnLst/>
              <a:rect l="l" t="t" r="r" b="b"/>
              <a:pathLst>
                <a:path w="5610" h="6614" extrusionOk="0">
                  <a:moveTo>
                    <a:pt x="125" y="0"/>
                  </a:moveTo>
                  <a:cubicBezTo>
                    <a:pt x="39" y="402"/>
                    <a:pt x="1" y="804"/>
                    <a:pt x="1" y="1216"/>
                  </a:cubicBezTo>
                  <a:cubicBezTo>
                    <a:pt x="1" y="3733"/>
                    <a:pt x="1676" y="5944"/>
                    <a:pt x="4107" y="6614"/>
                  </a:cubicBezTo>
                  <a:lnTo>
                    <a:pt x="5609" y="1245"/>
                  </a:lnTo>
                  <a:lnTo>
                    <a:pt x="125" y="0"/>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66"/>
            <p:cNvSpPr/>
            <p:nvPr/>
          </p:nvSpPr>
          <p:spPr>
            <a:xfrm>
              <a:off x="3664417" y="4122178"/>
              <a:ext cx="77940" cy="26654"/>
            </a:xfrm>
            <a:custGeom>
              <a:avLst/>
              <a:gdLst/>
              <a:ahLst/>
              <a:cxnLst/>
              <a:rect l="l" t="t" r="r" b="b"/>
              <a:pathLst>
                <a:path w="2968" h="1015" extrusionOk="0">
                  <a:moveTo>
                    <a:pt x="594" y="0"/>
                  </a:moveTo>
                  <a:lnTo>
                    <a:pt x="0" y="593"/>
                  </a:lnTo>
                  <a:cubicBezTo>
                    <a:pt x="680" y="871"/>
                    <a:pt x="1398" y="1014"/>
                    <a:pt x="2135" y="1014"/>
                  </a:cubicBezTo>
                  <a:cubicBezTo>
                    <a:pt x="2412" y="1014"/>
                    <a:pt x="2690" y="995"/>
                    <a:pt x="2967" y="957"/>
                  </a:cubicBezTo>
                  <a:cubicBezTo>
                    <a:pt x="2115" y="823"/>
                    <a:pt x="1302" y="498"/>
                    <a:pt x="594"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66"/>
            <p:cNvSpPr/>
            <p:nvPr/>
          </p:nvSpPr>
          <p:spPr>
            <a:xfrm>
              <a:off x="3576708" y="3854772"/>
              <a:ext cx="143275" cy="124919"/>
            </a:xfrm>
            <a:custGeom>
              <a:avLst/>
              <a:gdLst/>
              <a:ahLst/>
              <a:cxnLst/>
              <a:rect l="l" t="t" r="r" b="b"/>
              <a:pathLst>
                <a:path w="5456" h="4757" extrusionOk="0">
                  <a:moveTo>
                    <a:pt x="5455" y="0"/>
                  </a:moveTo>
                  <a:cubicBezTo>
                    <a:pt x="2833" y="10"/>
                    <a:pt x="565" y="1838"/>
                    <a:pt x="0" y="4403"/>
                  </a:cubicBezTo>
                  <a:lnTo>
                    <a:pt x="1618" y="4757"/>
                  </a:lnTo>
                  <a:cubicBezTo>
                    <a:pt x="1934" y="2651"/>
                    <a:pt x="3426" y="909"/>
                    <a:pt x="5455" y="268"/>
                  </a:cubicBezTo>
                  <a:lnTo>
                    <a:pt x="5455"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66"/>
            <p:cNvSpPr/>
            <p:nvPr/>
          </p:nvSpPr>
          <p:spPr>
            <a:xfrm>
              <a:off x="3531462" y="3831217"/>
              <a:ext cx="144561" cy="112393"/>
            </a:xfrm>
            <a:custGeom>
              <a:avLst/>
              <a:gdLst/>
              <a:ahLst/>
              <a:cxnLst/>
              <a:rect l="l" t="t" r="r" b="b"/>
              <a:pathLst>
                <a:path w="5505" h="4280" extrusionOk="0">
                  <a:moveTo>
                    <a:pt x="230" y="0"/>
                  </a:moveTo>
                  <a:cubicBezTo>
                    <a:pt x="116" y="0"/>
                    <a:pt x="1" y="79"/>
                    <a:pt x="10" y="237"/>
                  </a:cubicBezTo>
                  <a:lnTo>
                    <a:pt x="10" y="1414"/>
                  </a:lnTo>
                  <a:cubicBezTo>
                    <a:pt x="20" y="1548"/>
                    <a:pt x="125" y="1615"/>
                    <a:pt x="230" y="1615"/>
                  </a:cubicBezTo>
                  <a:cubicBezTo>
                    <a:pt x="336" y="1615"/>
                    <a:pt x="441" y="1548"/>
                    <a:pt x="450" y="1414"/>
                  </a:cubicBezTo>
                  <a:lnTo>
                    <a:pt x="450" y="1041"/>
                  </a:lnTo>
                  <a:lnTo>
                    <a:pt x="3322" y="1041"/>
                  </a:lnTo>
                  <a:lnTo>
                    <a:pt x="5016" y="4151"/>
                  </a:lnTo>
                  <a:cubicBezTo>
                    <a:pt x="5059" y="4242"/>
                    <a:pt x="5132" y="4280"/>
                    <a:pt x="5205" y="4280"/>
                  </a:cubicBezTo>
                  <a:cubicBezTo>
                    <a:pt x="5354" y="4280"/>
                    <a:pt x="5504" y="4121"/>
                    <a:pt x="5408" y="3941"/>
                  </a:cubicBezTo>
                  <a:lnTo>
                    <a:pt x="5408" y="3941"/>
                  </a:lnTo>
                  <a:lnTo>
                    <a:pt x="5408" y="3950"/>
                  </a:lnTo>
                  <a:lnTo>
                    <a:pt x="3647" y="725"/>
                  </a:lnTo>
                  <a:cubicBezTo>
                    <a:pt x="3609" y="648"/>
                    <a:pt x="3532" y="610"/>
                    <a:pt x="3456" y="601"/>
                  </a:cubicBezTo>
                  <a:lnTo>
                    <a:pt x="450" y="601"/>
                  </a:lnTo>
                  <a:lnTo>
                    <a:pt x="450" y="237"/>
                  </a:lnTo>
                  <a:cubicBezTo>
                    <a:pt x="460" y="79"/>
                    <a:pt x="345" y="0"/>
                    <a:pt x="230"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66"/>
            <p:cNvSpPr/>
            <p:nvPr/>
          </p:nvSpPr>
          <p:spPr>
            <a:xfrm>
              <a:off x="3653098" y="3932318"/>
              <a:ext cx="36711" cy="31538"/>
            </a:xfrm>
            <a:custGeom>
              <a:avLst/>
              <a:gdLst/>
              <a:ahLst/>
              <a:cxnLst/>
              <a:rect l="l" t="t" r="r" b="b"/>
              <a:pathLst>
                <a:path w="1398" h="1201" extrusionOk="0">
                  <a:moveTo>
                    <a:pt x="798" y="1"/>
                  </a:moveTo>
                  <a:cubicBezTo>
                    <a:pt x="650" y="1"/>
                    <a:pt x="498" y="55"/>
                    <a:pt x="374" y="177"/>
                  </a:cubicBezTo>
                  <a:cubicBezTo>
                    <a:pt x="1" y="550"/>
                    <a:pt x="269" y="1201"/>
                    <a:pt x="805" y="1201"/>
                  </a:cubicBezTo>
                  <a:cubicBezTo>
                    <a:pt x="1130" y="1201"/>
                    <a:pt x="1398" y="933"/>
                    <a:pt x="1398" y="598"/>
                  </a:cubicBezTo>
                  <a:cubicBezTo>
                    <a:pt x="1398" y="236"/>
                    <a:pt x="1106" y="1"/>
                    <a:pt x="798"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66"/>
            <p:cNvSpPr/>
            <p:nvPr/>
          </p:nvSpPr>
          <p:spPr>
            <a:xfrm>
              <a:off x="3559875" y="3969870"/>
              <a:ext cx="126179" cy="173684"/>
            </a:xfrm>
            <a:custGeom>
              <a:avLst/>
              <a:gdLst/>
              <a:ahLst/>
              <a:cxnLst/>
              <a:rect l="l" t="t" r="r" b="b"/>
              <a:pathLst>
                <a:path w="4805" h="6614" extrusionOk="0">
                  <a:moveTo>
                    <a:pt x="641" y="0"/>
                  </a:moveTo>
                  <a:cubicBezTo>
                    <a:pt x="0" y="2910"/>
                    <a:pt x="1742" y="5819"/>
                    <a:pt x="4613" y="6614"/>
                  </a:cubicBezTo>
                  <a:lnTo>
                    <a:pt x="4804" y="5953"/>
                  </a:lnTo>
                  <a:cubicBezTo>
                    <a:pt x="3177" y="4920"/>
                    <a:pt x="2192" y="3139"/>
                    <a:pt x="2192" y="1216"/>
                  </a:cubicBezTo>
                  <a:cubicBezTo>
                    <a:pt x="2192" y="938"/>
                    <a:pt x="2211" y="651"/>
                    <a:pt x="2259" y="374"/>
                  </a:cubicBezTo>
                  <a:lnTo>
                    <a:pt x="641" y="0"/>
                  </a:ln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5" name="Google Shape;10935;p66"/>
          <p:cNvGrpSpPr/>
          <p:nvPr/>
        </p:nvGrpSpPr>
        <p:grpSpPr>
          <a:xfrm>
            <a:off x="4030586" y="3805246"/>
            <a:ext cx="286523" cy="340566"/>
            <a:chOff x="4030586" y="3805246"/>
            <a:chExt cx="286523" cy="340566"/>
          </a:xfrm>
        </p:grpSpPr>
        <p:sp>
          <p:nvSpPr>
            <p:cNvPr id="10936" name="Google Shape;10936;p66"/>
            <p:cNvSpPr/>
            <p:nvPr/>
          </p:nvSpPr>
          <p:spPr>
            <a:xfrm>
              <a:off x="4030586" y="3826122"/>
              <a:ext cx="87735" cy="145533"/>
            </a:xfrm>
            <a:custGeom>
              <a:avLst/>
              <a:gdLst/>
              <a:ahLst/>
              <a:cxnLst/>
              <a:rect l="l" t="t" r="r" b="b"/>
              <a:pathLst>
                <a:path w="3341" h="5542" extrusionOk="0">
                  <a:moveTo>
                    <a:pt x="584" y="0"/>
                  </a:moveTo>
                  <a:cubicBezTo>
                    <a:pt x="259" y="0"/>
                    <a:pt x="0" y="259"/>
                    <a:pt x="0" y="584"/>
                  </a:cubicBezTo>
                  <a:lnTo>
                    <a:pt x="0" y="1388"/>
                  </a:lnTo>
                  <a:cubicBezTo>
                    <a:pt x="0" y="3321"/>
                    <a:pt x="986" y="3723"/>
                    <a:pt x="1790" y="4039"/>
                  </a:cubicBezTo>
                  <a:cubicBezTo>
                    <a:pt x="2230" y="4221"/>
                    <a:pt x="2613" y="4374"/>
                    <a:pt x="2804" y="4757"/>
                  </a:cubicBezTo>
                  <a:cubicBezTo>
                    <a:pt x="2852" y="4852"/>
                    <a:pt x="2843" y="4967"/>
                    <a:pt x="2766" y="5044"/>
                  </a:cubicBezTo>
                  <a:cubicBezTo>
                    <a:pt x="2697" y="5120"/>
                    <a:pt x="2599" y="5156"/>
                    <a:pt x="2499" y="5156"/>
                  </a:cubicBezTo>
                  <a:cubicBezTo>
                    <a:pt x="2460" y="5156"/>
                    <a:pt x="2421" y="5150"/>
                    <a:pt x="2383" y="5139"/>
                  </a:cubicBezTo>
                  <a:cubicBezTo>
                    <a:pt x="2240" y="5082"/>
                    <a:pt x="2221" y="4910"/>
                    <a:pt x="2230" y="4776"/>
                  </a:cubicBezTo>
                  <a:cubicBezTo>
                    <a:pt x="2235" y="4642"/>
                    <a:pt x="2135" y="4572"/>
                    <a:pt x="2035" y="4572"/>
                  </a:cubicBezTo>
                  <a:cubicBezTo>
                    <a:pt x="1943" y="4572"/>
                    <a:pt x="1852" y="4632"/>
                    <a:pt x="1847" y="4757"/>
                  </a:cubicBezTo>
                  <a:cubicBezTo>
                    <a:pt x="1838" y="4919"/>
                    <a:pt x="1857" y="5331"/>
                    <a:pt x="2230" y="5494"/>
                  </a:cubicBezTo>
                  <a:cubicBezTo>
                    <a:pt x="2316" y="5522"/>
                    <a:pt x="2402" y="5541"/>
                    <a:pt x="2489" y="5541"/>
                  </a:cubicBezTo>
                  <a:cubicBezTo>
                    <a:pt x="2699" y="5541"/>
                    <a:pt x="2900" y="5465"/>
                    <a:pt x="3044" y="5312"/>
                  </a:cubicBezTo>
                  <a:cubicBezTo>
                    <a:pt x="3225" y="5120"/>
                    <a:pt x="3273" y="4833"/>
                    <a:pt x="3149" y="4594"/>
                  </a:cubicBezTo>
                  <a:cubicBezTo>
                    <a:pt x="2891" y="4077"/>
                    <a:pt x="2402" y="3886"/>
                    <a:pt x="1924" y="3694"/>
                  </a:cubicBezTo>
                  <a:cubicBezTo>
                    <a:pt x="1551" y="3532"/>
                    <a:pt x="1158" y="3379"/>
                    <a:pt x="871" y="3053"/>
                  </a:cubicBezTo>
                  <a:cubicBezTo>
                    <a:pt x="546" y="2690"/>
                    <a:pt x="383" y="2144"/>
                    <a:pt x="383" y="1398"/>
                  </a:cubicBezTo>
                  <a:lnTo>
                    <a:pt x="383" y="594"/>
                  </a:lnTo>
                  <a:cubicBezTo>
                    <a:pt x="383" y="479"/>
                    <a:pt x="469" y="393"/>
                    <a:pt x="575" y="393"/>
                  </a:cubicBezTo>
                  <a:cubicBezTo>
                    <a:pt x="881" y="393"/>
                    <a:pt x="1168" y="546"/>
                    <a:pt x="1340" y="795"/>
                  </a:cubicBezTo>
                  <a:lnTo>
                    <a:pt x="1493" y="1015"/>
                  </a:lnTo>
                  <a:cubicBezTo>
                    <a:pt x="1646" y="1235"/>
                    <a:pt x="1905" y="1369"/>
                    <a:pt x="2182" y="1369"/>
                  </a:cubicBezTo>
                  <a:lnTo>
                    <a:pt x="3082" y="1369"/>
                  </a:lnTo>
                  <a:cubicBezTo>
                    <a:pt x="3340" y="1369"/>
                    <a:pt x="3340" y="986"/>
                    <a:pt x="3082" y="986"/>
                  </a:cubicBezTo>
                  <a:lnTo>
                    <a:pt x="2182" y="986"/>
                  </a:lnTo>
                  <a:cubicBezTo>
                    <a:pt x="2029" y="986"/>
                    <a:pt x="1895" y="909"/>
                    <a:pt x="1809" y="795"/>
                  </a:cubicBezTo>
                  <a:lnTo>
                    <a:pt x="1656" y="574"/>
                  </a:lnTo>
                  <a:cubicBezTo>
                    <a:pt x="1417" y="220"/>
                    <a:pt x="1015" y="10"/>
                    <a:pt x="584"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66"/>
            <p:cNvSpPr/>
            <p:nvPr/>
          </p:nvSpPr>
          <p:spPr>
            <a:xfrm>
              <a:off x="4229374" y="3825860"/>
              <a:ext cx="87735" cy="145796"/>
            </a:xfrm>
            <a:custGeom>
              <a:avLst/>
              <a:gdLst/>
              <a:ahLst/>
              <a:cxnLst/>
              <a:rect l="l" t="t" r="r" b="b"/>
              <a:pathLst>
                <a:path w="3341" h="5552" extrusionOk="0">
                  <a:moveTo>
                    <a:pt x="2757" y="1"/>
                  </a:moveTo>
                  <a:cubicBezTo>
                    <a:pt x="2326" y="1"/>
                    <a:pt x="1924" y="221"/>
                    <a:pt x="1685" y="575"/>
                  </a:cubicBezTo>
                  <a:lnTo>
                    <a:pt x="1532" y="785"/>
                  </a:lnTo>
                  <a:cubicBezTo>
                    <a:pt x="1446" y="910"/>
                    <a:pt x="1312" y="986"/>
                    <a:pt x="1158" y="986"/>
                  </a:cubicBezTo>
                  <a:lnTo>
                    <a:pt x="259" y="986"/>
                  </a:lnTo>
                  <a:cubicBezTo>
                    <a:pt x="0" y="986"/>
                    <a:pt x="0" y="1369"/>
                    <a:pt x="259" y="1369"/>
                  </a:cubicBezTo>
                  <a:lnTo>
                    <a:pt x="1168" y="1369"/>
                  </a:lnTo>
                  <a:cubicBezTo>
                    <a:pt x="1436" y="1369"/>
                    <a:pt x="1694" y="1235"/>
                    <a:pt x="1857" y="1015"/>
                  </a:cubicBezTo>
                  <a:lnTo>
                    <a:pt x="2001" y="795"/>
                  </a:lnTo>
                  <a:cubicBezTo>
                    <a:pt x="2182" y="546"/>
                    <a:pt x="2460" y="393"/>
                    <a:pt x="2766" y="393"/>
                  </a:cubicBezTo>
                  <a:cubicBezTo>
                    <a:pt x="2881" y="393"/>
                    <a:pt x="2967" y="479"/>
                    <a:pt x="2967" y="584"/>
                  </a:cubicBezTo>
                  <a:lnTo>
                    <a:pt x="2967" y="1388"/>
                  </a:lnTo>
                  <a:cubicBezTo>
                    <a:pt x="2967" y="2144"/>
                    <a:pt x="2804" y="2700"/>
                    <a:pt x="2479" y="3054"/>
                  </a:cubicBezTo>
                  <a:cubicBezTo>
                    <a:pt x="2192" y="3369"/>
                    <a:pt x="1800" y="3532"/>
                    <a:pt x="1417" y="3685"/>
                  </a:cubicBezTo>
                  <a:cubicBezTo>
                    <a:pt x="948" y="3877"/>
                    <a:pt x="450" y="4078"/>
                    <a:pt x="201" y="4594"/>
                  </a:cubicBezTo>
                  <a:cubicBezTo>
                    <a:pt x="77" y="4834"/>
                    <a:pt x="115" y="5121"/>
                    <a:pt x="307" y="5312"/>
                  </a:cubicBezTo>
                  <a:cubicBezTo>
                    <a:pt x="450" y="5465"/>
                    <a:pt x="651" y="5551"/>
                    <a:pt x="862" y="5551"/>
                  </a:cubicBezTo>
                  <a:cubicBezTo>
                    <a:pt x="948" y="5551"/>
                    <a:pt x="1034" y="5523"/>
                    <a:pt x="1111" y="5494"/>
                  </a:cubicBezTo>
                  <a:cubicBezTo>
                    <a:pt x="1484" y="5331"/>
                    <a:pt x="1503" y="4920"/>
                    <a:pt x="1493" y="4757"/>
                  </a:cubicBezTo>
                  <a:cubicBezTo>
                    <a:pt x="1489" y="4632"/>
                    <a:pt x="1396" y="4572"/>
                    <a:pt x="1303" y="4572"/>
                  </a:cubicBezTo>
                  <a:cubicBezTo>
                    <a:pt x="1204" y="4572"/>
                    <a:pt x="1106" y="4639"/>
                    <a:pt x="1111" y="4767"/>
                  </a:cubicBezTo>
                  <a:cubicBezTo>
                    <a:pt x="1120" y="4901"/>
                    <a:pt x="1101" y="5073"/>
                    <a:pt x="957" y="5140"/>
                  </a:cubicBezTo>
                  <a:cubicBezTo>
                    <a:pt x="923" y="5150"/>
                    <a:pt x="887" y="5155"/>
                    <a:pt x="851" y="5155"/>
                  </a:cubicBezTo>
                  <a:cubicBezTo>
                    <a:pt x="748" y="5155"/>
                    <a:pt x="646" y="5115"/>
                    <a:pt x="575" y="5044"/>
                  </a:cubicBezTo>
                  <a:cubicBezTo>
                    <a:pt x="498" y="4968"/>
                    <a:pt x="488" y="4853"/>
                    <a:pt x="536" y="4757"/>
                  </a:cubicBezTo>
                  <a:cubicBezTo>
                    <a:pt x="728" y="4374"/>
                    <a:pt x="1111" y="4221"/>
                    <a:pt x="1551" y="4039"/>
                  </a:cubicBezTo>
                  <a:cubicBezTo>
                    <a:pt x="2355" y="3714"/>
                    <a:pt x="3340" y="3312"/>
                    <a:pt x="3340" y="1388"/>
                  </a:cubicBezTo>
                  <a:lnTo>
                    <a:pt x="3340" y="584"/>
                  </a:lnTo>
                  <a:cubicBezTo>
                    <a:pt x="3340" y="259"/>
                    <a:pt x="3082" y="1"/>
                    <a:pt x="275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66"/>
            <p:cNvSpPr/>
            <p:nvPr/>
          </p:nvSpPr>
          <p:spPr>
            <a:xfrm>
              <a:off x="4162779" y="3999018"/>
              <a:ext cx="22400" cy="101547"/>
            </a:xfrm>
            <a:custGeom>
              <a:avLst/>
              <a:gdLst/>
              <a:ahLst/>
              <a:cxnLst/>
              <a:rect l="l" t="t" r="r" b="b"/>
              <a:pathLst>
                <a:path w="853" h="3867" extrusionOk="0">
                  <a:moveTo>
                    <a:pt x="0" y="1"/>
                  </a:moveTo>
                  <a:lnTo>
                    <a:pt x="0" y="3867"/>
                  </a:lnTo>
                  <a:lnTo>
                    <a:pt x="852" y="3867"/>
                  </a:lnTo>
                  <a:lnTo>
                    <a:pt x="852" y="1"/>
                  </a:lnTo>
                  <a:close/>
                </a:path>
              </a:pathLst>
            </a:custGeom>
            <a:solidFill>
              <a:srgbClr val="C1C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66"/>
            <p:cNvSpPr/>
            <p:nvPr/>
          </p:nvSpPr>
          <p:spPr>
            <a:xfrm>
              <a:off x="4091903" y="3816564"/>
              <a:ext cx="163889" cy="200836"/>
            </a:xfrm>
            <a:custGeom>
              <a:avLst/>
              <a:gdLst/>
              <a:ahLst/>
              <a:cxnLst/>
              <a:rect l="l" t="t" r="r" b="b"/>
              <a:pathLst>
                <a:path w="6241" h="7648" extrusionOk="0">
                  <a:moveTo>
                    <a:pt x="0" y="1"/>
                  </a:moveTo>
                  <a:lnTo>
                    <a:pt x="0" y="2518"/>
                  </a:lnTo>
                  <a:cubicBezTo>
                    <a:pt x="0" y="4288"/>
                    <a:pt x="843" y="5963"/>
                    <a:pt x="2269" y="7016"/>
                  </a:cubicBezTo>
                  <a:lnTo>
                    <a:pt x="3120" y="7647"/>
                  </a:lnTo>
                  <a:lnTo>
                    <a:pt x="3972" y="7016"/>
                  </a:lnTo>
                  <a:cubicBezTo>
                    <a:pt x="5398" y="5963"/>
                    <a:pt x="6240" y="4288"/>
                    <a:pt x="6240" y="2518"/>
                  </a:cubicBezTo>
                  <a:lnTo>
                    <a:pt x="6240" y="1"/>
                  </a:lnTo>
                  <a:close/>
                </a:path>
              </a:pathLst>
            </a:custGeom>
            <a:solidFill>
              <a:srgbClr val="C1C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66"/>
            <p:cNvSpPr/>
            <p:nvPr/>
          </p:nvSpPr>
          <p:spPr>
            <a:xfrm>
              <a:off x="4158498" y="3816564"/>
              <a:ext cx="97530" cy="200836"/>
            </a:xfrm>
            <a:custGeom>
              <a:avLst/>
              <a:gdLst/>
              <a:ahLst/>
              <a:cxnLst/>
              <a:rect l="l" t="t" r="r" b="b"/>
              <a:pathLst>
                <a:path w="3714" h="7648" extrusionOk="0">
                  <a:moveTo>
                    <a:pt x="2537" y="1"/>
                  </a:moveTo>
                  <a:lnTo>
                    <a:pt x="2537" y="2518"/>
                  </a:lnTo>
                  <a:cubicBezTo>
                    <a:pt x="2537" y="4288"/>
                    <a:pt x="1685" y="5963"/>
                    <a:pt x="259" y="7016"/>
                  </a:cubicBezTo>
                  <a:lnTo>
                    <a:pt x="1" y="7207"/>
                  </a:lnTo>
                  <a:lnTo>
                    <a:pt x="594" y="7647"/>
                  </a:lnTo>
                  <a:lnTo>
                    <a:pt x="1436" y="7016"/>
                  </a:lnTo>
                  <a:cubicBezTo>
                    <a:pt x="2872" y="5963"/>
                    <a:pt x="3714" y="4288"/>
                    <a:pt x="3714" y="2518"/>
                  </a:cubicBezTo>
                  <a:lnTo>
                    <a:pt x="3714"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66"/>
            <p:cNvSpPr/>
            <p:nvPr/>
          </p:nvSpPr>
          <p:spPr>
            <a:xfrm>
              <a:off x="4081084" y="3805246"/>
              <a:ext cx="185501" cy="22662"/>
            </a:xfrm>
            <a:custGeom>
              <a:avLst/>
              <a:gdLst/>
              <a:ahLst/>
              <a:cxnLst/>
              <a:rect l="l" t="t" r="r" b="b"/>
              <a:pathLst>
                <a:path w="7064" h="863" extrusionOk="0">
                  <a:moveTo>
                    <a:pt x="183" y="1"/>
                  </a:moveTo>
                  <a:cubicBezTo>
                    <a:pt x="87" y="1"/>
                    <a:pt x="1" y="78"/>
                    <a:pt x="1" y="173"/>
                  </a:cubicBezTo>
                  <a:lnTo>
                    <a:pt x="1" y="680"/>
                  </a:lnTo>
                  <a:cubicBezTo>
                    <a:pt x="1" y="776"/>
                    <a:pt x="87" y="862"/>
                    <a:pt x="183" y="862"/>
                  </a:cubicBezTo>
                  <a:lnTo>
                    <a:pt x="6892" y="862"/>
                  </a:lnTo>
                  <a:cubicBezTo>
                    <a:pt x="6987" y="862"/>
                    <a:pt x="7064" y="776"/>
                    <a:pt x="7064" y="680"/>
                  </a:cubicBezTo>
                  <a:lnTo>
                    <a:pt x="7064" y="173"/>
                  </a:lnTo>
                  <a:cubicBezTo>
                    <a:pt x="7064" y="78"/>
                    <a:pt x="6987" y="1"/>
                    <a:pt x="689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66"/>
            <p:cNvSpPr/>
            <p:nvPr/>
          </p:nvSpPr>
          <p:spPr>
            <a:xfrm>
              <a:off x="4235913" y="3805246"/>
              <a:ext cx="30672" cy="22662"/>
            </a:xfrm>
            <a:custGeom>
              <a:avLst/>
              <a:gdLst/>
              <a:ahLst/>
              <a:cxnLst/>
              <a:rect l="l" t="t" r="r" b="b"/>
              <a:pathLst>
                <a:path w="1168" h="863" extrusionOk="0">
                  <a:moveTo>
                    <a:pt x="0" y="1"/>
                  </a:moveTo>
                  <a:lnTo>
                    <a:pt x="0" y="862"/>
                  </a:lnTo>
                  <a:lnTo>
                    <a:pt x="996" y="862"/>
                  </a:lnTo>
                  <a:cubicBezTo>
                    <a:pt x="1091" y="862"/>
                    <a:pt x="1168" y="776"/>
                    <a:pt x="1168" y="680"/>
                  </a:cubicBezTo>
                  <a:lnTo>
                    <a:pt x="1168" y="173"/>
                  </a:lnTo>
                  <a:cubicBezTo>
                    <a:pt x="1168" y="78"/>
                    <a:pt x="1091" y="1"/>
                    <a:pt x="996"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66"/>
            <p:cNvSpPr/>
            <p:nvPr/>
          </p:nvSpPr>
          <p:spPr>
            <a:xfrm>
              <a:off x="4133368" y="3866195"/>
              <a:ext cx="81196" cy="76627"/>
            </a:xfrm>
            <a:custGeom>
              <a:avLst/>
              <a:gdLst/>
              <a:ahLst/>
              <a:cxnLst/>
              <a:rect l="l" t="t" r="r" b="b"/>
              <a:pathLst>
                <a:path w="3092" h="2918" extrusionOk="0">
                  <a:moveTo>
                    <a:pt x="1546" y="1"/>
                  </a:moveTo>
                  <a:cubicBezTo>
                    <a:pt x="1534" y="1"/>
                    <a:pt x="1522" y="6"/>
                    <a:pt x="1513" y="15"/>
                  </a:cubicBezTo>
                  <a:lnTo>
                    <a:pt x="1072" y="915"/>
                  </a:lnTo>
                  <a:cubicBezTo>
                    <a:pt x="1063" y="924"/>
                    <a:pt x="1053" y="934"/>
                    <a:pt x="1044" y="934"/>
                  </a:cubicBezTo>
                  <a:lnTo>
                    <a:pt x="48" y="1077"/>
                  </a:lnTo>
                  <a:cubicBezTo>
                    <a:pt x="20" y="1087"/>
                    <a:pt x="1" y="1125"/>
                    <a:pt x="29" y="1144"/>
                  </a:cubicBezTo>
                  <a:lnTo>
                    <a:pt x="747" y="1843"/>
                  </a:lnTo>
                  <a:cubicBezTo>
                    <a:pt x="757" y="1853"/>
                    <a:pt x="757" y="1872"/>
                    <a:pt x="757" y="1881"/>
                  </a:cubicBezTo>
                  <a:lnTo>
                    <a:pt x="584" y="2867"/>
                  </a:lnTo>
                  <a:cubicBezTo>
                    <a:pt x="584" y="2899"/>
                    <a:pt x="604" y="2917"/>
                    <a:pt x="627" y="2917"/>
                  </a:cubicBezTo>
                  <a:cubicBezTo>
                    <a:pt x="632" y="2917"/>
                    <a:pt x="637" y="2917"/>
                    <a:pt x="642" y="2915"/>
                  </a:cubicBezTo>
                  <a:lnTo>
                    <a:pt x="1532" y="2446"/>
                  </a:lnTo>
                  <a:cubicBezTo>
                    <a:pt x="1537" y="2441"/>
                    <a:pt x="1541" y="2439"/>
                    <a:pt x="1547" y="2439"/>
                  </a:cubicBezTo>
                  <a:cubicBezTo>
                    <a:pt x="1553" y="2439"/>
                    <a:pt x="1560" y="2441"/>
                    <a:pt x="1570" y="2446"/>
                  </a:cubicBezTo>
                  <a:lnTo>
                    <a:pt x="2451" y="2915"/>
                  </a:lnTo>
                  <a:cubicBezTo>
                    <a:pt x="2455" y="2917"/>
                    <a:pt x="2461" y="2917"/>
                    <a:pt x="2466" y="2917"/>
                  </a:cubicBezTo>
                  <a:cubicBezTo>
                    <a:pt x="2491" y="2917"/>
                    <a:pt x="2516" y="2899"/>
                    <a:pt x="2508" y="2867"/>
                  </a:cubicBezTo>
                  <a:lnTo>
                    <a:pt x="2336" y="1881"/>
                  </a:lnTo>
                  <a:cubicBezTo>
                    <a:pt x="2336" y="1872"/>
                    <a:pt x="2345" y="1853"/>
                    <a:pt x="2355" y="1843"/>
                  </a:cubicBezTo>
                  <a:lnTo>
                    <a:pt x="3073" y="1144"/>
                  </a:lnTo>
                  <a:cubicBezTo>
                    <a:pt x="3092" y="1125"/>
                    <a:pt x="3082" y="1087"/>
                    <a:pt x="3044" y="1077"/>
                  </a:cubicBezTo>
                  <a:lnTo>
                    <a:pt x="2058" y="934"/>
                  </a:lnTo>
                  <a:cubicBezTo>
                    <a:pt x="2039" y="934"/>
                    <a:pt x="2029" y="924"/>
                    <a:pt x="2020" y="915"/>
                  </a:cubicBezTo>
                  <a:lnTo>
                    <a:pt x="1580" y="15"/>
                  </a:lnTo>
                  <a:cubicBezTo>
                    <a:pt x="1570" y="6"/>
                    <a:pt x="1558" y="1"/>
                    <a:pt x="1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66"/>
            <p:cNvSpPr/>
            <p:nvPr/>
          </p:nvSpPr>
          <p:spPr>
            <a:xfrm>
              <a:off x="4152721" y="4004060"/>
              <a:ext cx="42489" cy="20877"/>
            </a:xfrm>
            <a:custGeom>
              <a:avLst/>
              <a:gdLst/>
              <a:ahLst/>
              <a:cxnLst/>
              <a:rect l="l" t="t" r="r" b="b"/>
              <a:pathLst>
                <a:path w="1618" h="795" extrusionOk="0">
                  <a:moveTo>
                    <a:pt x="326" y="0"/>
                  </a:moveTo>
                  <a:cubicBezTo>
                    <a:pt x="144" y="0"/>
                    <a:pt x="0" y="144"/>
                    <a:pt x="0" y="325"/>
                  </a:cubicBezTo>
                  <a:lnTo>
                    <a:pt x="0" y="469"/>
                  </a:lnTo>
                  <a:cubicBezTo>
                    <a:pt x="0" y="651"/>
                    <a:pt x="144" y="794"/>
                    <a:pt x="326" y="794"/>
                  </a:cubicBezTo>
                  <a:lnTo>
                    <a:pt x="1292" y="794"/>
                  </a:lnTo>
                  <a:cubicBezTo>
                    <a:pt x="1474" y="794"/>
                    <a:pt x="1618" y="651"/>
                    <a:pt x="1618" y="469"/>
                  </a:cubicBezTo>
                  <a:lnTo>
                    <a:pt x="1618" y="325"/>
                  </a:lnTo>
                  <a:cubicBezTo>
                    <a:pt x="1618" y="144"/>
                    <a:pt x="1474" y="0"/>
                    <a:pt x="129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66"/>
            <p:cNvSpPr/>
            <p:nvPr/>
          </p:nvSpPr>
          <p:spPr>
            <a:xfrm>
              <a:off x="4130348" y="4085466"/>
              <a:ext cx="87236" cy="30199"/>
            </a:xfrm>
            <a:custGeom>
              <a:avLst/>
              <a:gdLst/>
              <a:ahLst/>
              <a:cxnLst/>
              <a:rect l="l" t="t" r="r" b="b"/>
              <a:pathLst>
                <a:path w="3322" h="1150" extrusionOk="0">
                  <a:moveTo>
                    <a:pt x="441" y="1"/>
                  </a:moveTo>
                  <a:cubicBezTo>
                    <a:pt x="192" y="1"/>
                    <a:pt x="1" y="192"/>
                    <a:pt x="1" y="441"/>
                  </a:cubicBezTo>
                  <a:lnTo>
                    <a:pt x="1" y="1149"/>
                  </a:lnTo>
                  <a:lnTo>
                    <a:pt x="3322" y="1149"/>
                  </a:lnTo>
                  <a:lnTo>
                    <a:pt x="3322" y="1140"/>
                  </a:lnTo>
                  <a:lnTo>
                    <a:pt x="3322" y="441"/>
                  </a:lnTo>
                  <a:cubicBezTo>
                    <a:pt x="3322" y="192"/>
                    <a:pt x="3121" y="1"/>
                    <a:pt x="287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66"/>
            <p:cNvSpPr/>
            <p:nvPr/>
          </p:nvSpPr>
          <p:spPr>
            <a:xfrm>
              <a:off x="4186649" y="4085466"/>
              <a:ext cx="30934" cy="29936"/>
            </a:xfrm>
            <a:custGeom>
              <a:avLst/>
              <a:gdLst/>
              <a:ahLst/>
              <a:cxnLst/>
              <a:rect l="l" t="t" r="r" b="b"/>
              <a:pathLst>
                <a:path w="1178" h="1140" extrusionOk="0">
                  <a:moveTo>
                    <a:pt x="0" y="1"/>
                  </a:moveTo>
                  <a:lnTo>
                    <a:pt x="0" y="1140"/>
                  </a:lnTo>
                  <a:lnTo>
                    <a:pt x="1178" y="1140"/>
                  </a:lnTo>
                  <a:lnTo>
                    <a:pt x="1178" y="441"/>
                  </a:lnTo>
                  <a:cubicBezTo>
                    <a:pt x="1178" y="192"/>
                    <a:pt x="977" y="1"/>
                    <a:pt x="737"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66"/>
            <p:cNvSpPr/>
            <p:nvPr/>
          </p:nvSpPr>
          <p:spPr>
            <a:xfrm>
              <a:off x="4098941" y="4108102"/>
              <a:ext cx="150050" cy="37709"/>
            </a:xfrm>
            <a:custGeom>
              <a:avLst/>
              <a:gdLst/>
              <a:ahLst/>
              <a:cxnLst/>
              <a:rect l="l" t="t" r="r" b="b"/>
              <a:pathLst>
                <a:path w="5714" h="1436" extrusionOk="0">
                  <a:moveTo>
                    <a:pt x="460" y="0"/>
                  </a:moveTo>
                  <a:cubicBezTo>
                    <a:pt x="345" y="0"/>
                    <a:pt x="240" y="86"/>
                    <a:pt x="221" y="201"/>
                  </a:cubicBezTo>
                  <a:lnTo>
                    <a:pt x="29" y="1149"/>
                  </a:lnTo>
                  <a:cubicBezTo>
                    <a:pt x="0" y="1302"/>
                    <a:pt x="115" y="1436"/>
                    <a:pt x="268" y="1436"/>
                  </a:cubicBezTo>
                  <a:lnTo>
                    <a:pt x="5436" y="1436"/>
                  </a:lnTo>
                  <a:cubicBezTo>
                    <a:pt x="5599" y="1436"/>
                    <a:pt x="5714" y="1302"/>
                    <a:pt x="5676" y="1149"/>
                  </a:cubicBezTo>
                  <a:lnTo>
                    <a:pt x="5494" y="201"/>
                  </a:lnTo>
                  <a:cubicBezTo>
                    <a:pt x="5475" y="86"/>
                    <a:pt x="5369" y="0"/>
                    <a:pt x="5255"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66"/>
            <p:cNvSpPr/>
            <p:nvPr/>
          </p:nvSpPr>
          <p:spPr>
            <a:xfrm>
              <a:off x="4211018" y="4108102"/>
              <a:ext cx="37736" cy="37709"/>
            </a:xfrm>
            <a:custGeom>
              <a:avLst/>
              <a:gdLst/>
              <a:ahLst/>
              <a:cxnLst/>
              <a:rect l="l" t="t" r="r" b="b"/>
              <a:pathLst>
                <a:path w="1437" h="1436" extrusionOk="0">
                  <a:moveTo>
                    <a:pt x="1" y="0"/>
                  </a:moveTo>
                  <a:lnTo>
                    <a:pt x="278" y="1436"/>
                  </a:lnTo>
                  <a:lnTo>
                    <a:pt x="1168" y="1436"/>
                  </a:lnTo>
                  <a:cubicBezTo>
                    <a:pt x="1321" y="1436"/>
                    <a:pt x="1436" y="1302"/>
                    <a:pt x="1417" y="1149"/>
                  </a:cubicBezTo>
                  <a:lnTo>
                    <a:pt x="1226" y="201"/>
                  </a:lnTo>
                  <a:cubicBezTo>
                    <a:pt x="1207" y="86"/>
                    <a:pt x="1101" y="0"/>
                    <a:pt x="9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9" name="Google Shape;10949;p66"/>
          <p:cNvGrpSpPr/>
          <p:nvPr/>
        </p:nvGrpSpPr>
        <p:grpSpPr>
          <a:xfrm>
            <a:off x="2180884" y="2888719"/>
            <a:ext cx="376752" cy="374468"/>
            <a:chOff x="2180884" y="2888719"/>
            <a:chExt cx="376752" cy="374468"/>
          </a:xfrm>
        </p:grpSpPr>
        <p:sp>
          <p:nvSpPr>
            <p:cNvPr id="10950" name="Google Shape;10950;p66"/>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66"/>
            <p:cNvSpPr/>
            <p:nvPr/>
          </p:nvSpPr>
          <p:spPr>
            <a:xfrm>
              <a:off x="2335713" y="3102082"/>
              <a:ext cx="154330" cy="12579"/>
            </a:xfrm>
            <a:custGeom>
              <a:avLst/>
              <a:gdLst/>
              <a:ahLst/>
              <a:cxnLst/>
              <a:rect l="l" t="t" r="r" b="b"/>
              <a:pathLst>
                <a:path w="5877" h="479" extrusionOk="0">
                  <a:moveTo>
                    <a:pt x="0" y="0"/>
                  </a:moveTo>
                  <a:lnTo>
                    <a:pt x="0" y="479"/>
                  </a:lnTo>
                  <a:lnTo>
                    <a:pt x="5876" y="479"/>
                  </a:lnTo>
                  <a:lnTo>
                    <a:pt x="5876" y="240"/>
                  </a:lnTo>
                  <a:lnTo>
                    <a:pt x="5876"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66"/>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66"/>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66"/>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66"/>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66"/>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66"/>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66"/>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66"/>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66"/>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66"/>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66"/>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66"/>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4" name="Google Shape;10964;p66"/>
          <p:cNvGrpSpPr/>
          <p:nvPr/>
        </p:nvGrpSpPr>
        <p:grpSpPr>
          <a:xfrm>
            <a:off x="3954432" y="2942999"/>
            <a:ext cx="378249" cy="265909"/>
            <a:chOff x="3954432" y="2942999"/>
            <a:chExt cx="378249" cy="265909"/>
          </a:xfrm>
        </p:grpSpPr>
        <p:sp>
          <p:nvSpPr>
            <p:cNvPr id="10965" name="Google Shape;10965;p66"/>
            <p:cNvSpPr/>
            <p:nvPr/>
          </p:nvSpPr>
          <p:spPr>
            <a:xfrm>
              <a:off x="3954432" y="2981207"/>
              <a:ext cx="378249" cy="227700"/>
            </a:xfrm>
            <a:custGeom>
              <a:avLst/>
              <a:gdLst/>
              <a:ahLst/>
              <a:cxnLst/>
              <a:rect l="l" t="t" r="r" b="b"/>
              <a:pathLst>
                <a:path w="14404" h="8671" extrusionOk="0">
                  <a:moveTo>
                    <a:pt x="7207" y="0"/>
                  </a:moveTo>
                  <a:cubicBezTo>
                    <a:pt x="6346" y="0"/>
                    <a:pt x="5054" y="546"/>
                    <a:pt x="3388" y="1637"/>
                  </a:cubicBezTo>
                  <a:cubicBezTo>
                    <a:pt x="2307" y="2345"/>
                    <a:pt x="1264" y="3110"/>
                    <a:pt x="259" y="3924"/>
                  </a:cubicBezTo>
                  <a:cubicBezTo>
                    <a:pt x="0" y="4134"/>
                    <a:pt x="0" y="4527"/>
                    <a:pt x="259" y="4747"/>
                  </a:cubicBezTo>
                  <a:cubicBezTo>
                    <a:pt x="1264" y="5560"/>
                    <a:pt x="2307" y="6326"/>
                    <a:pt x="3388" y="7034"/>
                  </a:cubicBezTo>
                  <a:cubicBezTo>
                    <a:pt x="5063" y="8125"/>
                    <a:pt x="6346" y="8671"/>
                    <a:pt x="7207" y="8671"/>
                  </a:cubicBezTo>
                  <a:cubicBezTo>
                    <a:pt x="8059" y="8671"/>
                    <a:pt x="9351" y="8116"/>
                    <a:pt x="11025" y="7034"/>
                  </a:cubicBezTo>
                  <a:cubicBezTo>
                    <a:pt x="12107" y="6326"/>
                    <a:pt x="13150" y="5560"/>
                    <a:pt x="14145" y="4747"/>
                  </a:cubicBezTo>
                  <a:cubicBezTo>
                    <a:pt x="14404" y="4536"/>
                    <a:pt x="14404" y="4134"/>
                    <a:pt x="14145" y="3924"/>
                  </a:cubicBezTo>
                  <a:cubicBezTo>
                    <a:pt x="13150" y="3110"/>
                    <a:pt x="12107" y="2345"/>
                    <a:pt x="11025" y="1637"/>
                  </a:cubicBezTo>
                  <a:cubicBezTo>
                    <a:pt x="9351" y="546"/>
                    <a:pt x="8059" y="0"/>
                    <a:pt x="720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66"/>
            <p:cNvSpPr/>
            <p:nvPr/>
          </p:nvSpPr>
          <p:spPr>
            <a:xfrm>
              <a:off x="3954432" y="2980944"/>
              <a:ext cx="208111" cy="227727"/>
            </a:xfrm>
            <a:custGeom>
              <a:avLst/>
              <a:gdLst/>
              <a:ahLst/>
              <a:cxnLst/>
              <a:rect l="l" t="t" r="r" b="b"/>
              <a:pathLst>
                <a:path w="7925" h="8672" extrusionOk="0">
                  <a:moveTo>
                    <a:pt x="7207" y="1"/>
                  </a:moveTo>
                  <a:cubicBezTo>
                    <a:pt x="6346" y="1"/>
                    <a:pt x="5063" y="556"/>
                    <a:pt x="3379" y="1637"/>
                  </a:cubicBezTo>
                  <a:cubicBezTo>
                    <a:pt x="2297" y="2345"/>
                    <a:pt x="1264" y="3111"/>
                    <a:pt x="259" y="3934"/>
                  </a:cubicBezTo>
                  <a:cubicBezTo>
                    <a:pt x="0" y="4144"/>
                    <a:pt x="0" y="4537"/>
                    <a:pt x="259" y="4747"/>
                  </a:cubicBezTo>
                  <a:cubicBezTo>
                    <a:pt x="1264" y="5561"/>
                    <a:pt x="2297" y="6326"/>
                    <a:pt x="3379" y="7044"/>
                  </a:cubicBezTo>
                  <a:cubicBezTo>
                    <a:pt x="5054" y="8126"/>
                    <a:pt x="6346" y="8671"/>
                    <a:pt x="7207" y="8671"/>
                  </a:cubicBezTo>
                  <a:cubicBezTo>
                    <a:pt x="7446" y="8671"/>
                    <a:pt x="7685" y="8633"/>
                    <a:pt x="7925" y="8575"/>
                  </a:cubicBezTo>
                  <a:cubicBezTo>
                    <a:pt x="7121" y="8374"/>
                    <a:pt x="6078" y="7858"/>
                    <a:pt x="4814" y="7044"/>
                  </a:cubicBezTo>
                  <a:cubicBezTo>
                    <a:pt x="3733" y="6326"/>
                    <a:pt x="2699" y="5570"/>
                    <a:pt x="1694" y="4747"/>
                  </a:cubicBezTo>
                  <a:cubicBezTo>
                    <a:pt x="1436" y="4537"/>
                    <a:pt x="1436" y="4144"/>
                    <a:pt x="1694" y="3934"/>
                  </a:cubicBezTo>
                  <a:cubicBezTo>
                    <a:pt x="2699" y="3111"/>
                    <a:pt x="3733" y="2345"/>
                    <a:pt x="4814" y="1637"/>
                  </a:cubicBezTo>
                  <a:cubicBezTo>
                    <a:pt x="6078" y="824"/>
                    <a:pt x="7121" y="307"/>
                    <a:pt x="7925" y="106"/>
                  </a:cubicBezTo>
                  <a:cubicBezTo>
                    <a:pt x="7685" y="39"/>
                    <a:pt x="7446" y="10"/>
                    <a:pt x="7207"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66"/>
            <p:cNvSpPr/>
            <p:nvPr/>
          </p:nvSpPr>
          <p:spPr>
            <a:xfrm>
              <a:off x="4034604" y="3013270"/>
              <a:ext cx="190516" cy="163232"/>
            </a:xfrm>
            <a:custGeom>
              <a:avLst/>
              <a:gdLst/>
              <a:ahLst/>
              <a:cxnLst/>
              <a:rect l="l" t="t" r="r" b="b"/>
              <a:pathLst>
                <a:path w="7255" h="6216" extrusionOk="0">
                  <a:moveTo>
                    <a:pt x="4127" y="0"/>
                  </a:moveTo>
                  <a:cubicBezTo>
                    <a:pt x="3364" y="0"/>
                    <a:pt x="2587" y="283"/>
                    <a:pt x="1953" y="913"/>
                  </a:cubicBezTo>
                  <a:cubicBezTo>
                    <a:pt x="0" y="2866"/>
                    <a:pt x="1388" y="6215"/>
                    <a:pt x="4154" y="6215"/>
                  </a:cubicBezTo>
                  <a:cubicBezTo>
                    <a:pt x="5857" y="6206"/>
                    <a:pt x="7245" y="4818"/>
                    <a:pt x="7255" y="3105"/>
                  </a:cubicBezTo>
                  <a:cubicBezTo>
                    <a:pt x="7255" y="1239"/>
                    <a:pt x="5724" y="0"/>
                    <a:pt x="412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66"/>
            <p:cNvSpPr/>
            <p:nvPr/>
          </p:nvSpPr>
          <p:spPr>
            <a:xfrm>
              <a:off x="4062256" y="3013349"/>
              <a:ext cx="96768" cy="163101"/>
            </a:xfrm>
            <a:custGeom>
              <a:avLst/>
              <a:gdLst/>
              <a:ahLst/>
              <a:cxnLst/>
              <a:rect l="l" t="t" r="r" b="b"/>
              <a:pathLst>
                <a:path w="3685" h="6211" extrusionOk="0">
                  <a:moveTo>
                    <a:pt x="3088" y="0"/>
                  </a:moveTo>
                  <a:cubicBezTo>
                    <a:pt x="1418" y="0"/>
                    <a:pt x="0" y="1363"/>
                    <a:pt x="0" y="3102"/>
                  </a:cubicBezTo>
                  <a:cubicBezTo>
                    <a:pt x="0" y="4852"/>
                    <a:pt x="1423" y="6210"/>
                    <a:pt x="3097" y="6210"/>
                  </a:cubicBezTo>
                  <a:cubicBezTo>
                    <a:pt x="3290" y="6210"/>
                    <a:pt x="3487" y="6192"/>
                    <a:pt x="3685" y="6155"/>
                  </a:cubicBezTo>
                  <a:cubicBezTo>
                    <a:pt x="2230" y="5868"/>
                    <a:pt x="1177" y="4585"/>
                    <a:pt x="1177" y="3102"/>
                  </a:cubicBezTo>
                  <a:cubicBezTo>
                    <a:pt x="1177" y="1618"/>
                    <a:pt x="2230" y="346"/>
                    <a:pt x="3685" y="58"/>
                  </a:cubicBezTo>
                  <a:cubicBezTo>
                    <a:pt x="3483" y="19"/>
                    <a:pt x="3284" y="0"/>
                    <a:pt x="3088"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66"/>
            <p:cNvSpPr/>
            <p:nvPr/>
          </p:nvSpPr>
          <p:spPr>
            <a:xfrm>
              <a:off x="4088647" y="3053763"/>
              <a:ext cx="96007" cy="82273"/>
            </a:xfrm>
            <a:custGeom>
              <a:avLst/>
              <a:gdLst/>
              <a:ahLst/>
              <a:cxnLst/>
              <a:rect l="l" t="t" r="r" b="b"/>
              <a:pathLst>
                <a:path w="3656" h="3133" extrusionOk="0">
                  <a:moveTo>
                    <a:pt x="2081" y="1"/>
                  </a:moveTo>
                  <a:cubicBezTo>
                    <a:pt x="1697" y="1"/>
                    <a:pt x="1305" y="143"/>
                    <a:pt x="986" y="462"/>
                  </a:cubicBezTo>
                  <a:cubicBezTo>
                    <a:pt x="0" y="1448"/>
                    <a:pt x="699" y="3132"/>
                    <a:pt x="2096" y="3132"/>
                  </a:cubicBezTo>
                  <a:cubicBezTo>
                    <a:pt x="2957" y="3132"/>
                    <a:pt x="3656" y="2434"/>
                    <a:pt x="3656" y="1563"/>
                  </a:cubicBezTo>
                  <a:cubicBezTo>
                    <a:pt x="3656" y="624"/>
                    <a:pt x="2885" y="1"/>
                    <a:pt x="2081" y="1"/>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66"/>
            <p:cNvSpPr/>
            <p:nvPr/>
          </p:nvSpPr>
          <p:spPr>
            <a:xfrm>
              <a:off x="4102696" y="3053868"/>
              <a:ext cx="57089" cy="82246"/>
            </a:xfrm>
            <a:custGeom>
              <a:avLst/>
              <a:gdLst/>
              <a:ahLst/>
              <a:cxnLst/>
              <a:rect l="l" t="t" r="r" b="b"/>
              <a:pathLst>
                <a:path w="2174" h="3132" extrusionOk="0">
                  <a:moveTo>
                    <a:pt x="1567" y="1"/>
                  </a:moveTo>
                  <a:cubicBezTo>
                    <a:pt x="740" y="1"/>
                    <a:pt x="1" y="667"/>
                    <a:pt x="1" y="1568"/>
                  </a:cubicBezTo>
                  <a:cubicBezTo>
                    <a:pt x="1" y="2467"/>
                    <a:pt x="734" y="3131"/>
                    <a:pt x="1558" y="3131"/>
                  </a:cubicBezTo>
                  <a:cubicBezTo>
                    <a:pt x="1761" y="3131"/>
                    <a:pt x="1969" y="3091"/>
                    <a:pt x="2173" y="3004"/>
                  </a:cubicBezTo>
                  <a:cubicBezTo>
                    <a:pt x="1590" y="2765"/>
                    <a:pt x="1216" y="2190"/>
                    <a:pt x="1216" y="1559"/>
                  </a:cubicBezTo>
                  <a:cubicBezTo>
                    <a:pt x="1216" y="937"/>
                    <a:pt x="1590" y="372"/>
                    <a:pt x="2173" y="123"/>
                  </a:cubicBezTo>
                  <a:cubicBezTo>
                    <a:pt x="1972" y="39"/>
                    <a:pt x="1767" y="1"/>
                    <a:pt x="1567"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66"/>
            <p:cNvSpPr/>
            <p:nvPr/>
          </p:nvSpPr>
          <p:spPr>
            <a:xfrm>
              <a:off x="4260807" y="2996411"/>
              <a:ext cx="38051" cy="26207"/>
            </a:xfrm>
            <a:custGeom>
              <a:avLst/>
              <a:gdLst/>
              <a:ahLst/>
              <a:cxnLst/>
              <a:rect l="l" t="t" r="r" b="b"/>
              <a:pathLst>
                <a:path w="1449" h="998" extrusionOk="0">
                  <a:moveTo>
                    <a:pt x="331" y="0"/>
                  </a:moveTo>
                  <a:cubicBezTo>
                    <a:pt x="136" y="0"/>
                    <a:pt x="0" y="272"/>
                    <a:pt x="201" y="416"/>
                  </a:cubicBezTo>
                  <a:cubicBezTo>
                    <a:pt x="440" y="579"/>
                    <a:pt x="698" y="761"/>
                    <a:pt x="957" y="943"/>
                  </a:cubicBezTo>
                  <a:cubicBezTo>
                    <a:pt x="1006" y="981"/>
                    <a:pt x="1057" y="998"/>
                    <a:pt x="1104" y="998"/>
                  </a:cubicBezTo>
                  <a:cubicBezTo>
                    <a:pt x="1304" y="998"/>
                    <a:pt x="1449" y="707"/>
                    <a:pt x="1225" y="560"/>
                  </a:cubicBezTo>
                  <a:cubicBezTo>
                    <a:pt x="966" y="378"/>
                    <a:pt x="708" y="196"/>
                    <a:pt x="449" y="34"/>
                  </a:cubicBezTo>
                  <a:cubicBezTo>
                    <a:pt x="409" y="10"/>
                    <a:pt x="369" y="0"/>
                    <a:pt x="331"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66"/>
            <p:cNvSpPr/>
            <p:nvPr/>
          </p:nvSpPr>
          <p:spPr>
            <a:xfrm>
              <a:off x="4020528" y="2942999"/>
              <a:ext cx="229381" cy="58323"/>
            </a:xfrm>
            <a:custGeom>
              <a:avLst/>
              <a:gdLst/>
              <a:ahLst/>
              <a:cxnLst/>
              <a:rect l="l" t="t" r="r" b="b"/>
              <a:pathLst>
                <a:path w="8735" h="2221" extrusionOk="0">
                  <a:moveTo>
                    <a:pt x="4690" y="0"/>
                  </a:moveTo>
                  <a:cubicBezTo>
                    <a:pt x="3551" y="0"/>
                    <a:pt x="2077" y="584"/>
                    <a:pt x="192" y="1790"/>
                  </a:cubicBezTo>
                  <a:cubicBezTo>
                    <a:pt x="0" y="1914"/>
                    <a:pt x="87" y="2211"/>
                    <a:pt x="316" y="2221"/>
                  </a:cubicBezTo>
                  <a:cubicBezTo>
                    <a:pt x="355" y="2211"/>
                    <a:pt x="402" y="2202"/>
                    <a:pt x="441" y="2182"/>
                  </a:cubicBezTo>
                  <a:cubicBezTo>
                    <a:pt x="2249" y="1024"/>
                    <a:pt x="3637" y="460"/>
                    <a:pt x="4680" y="460"/>
                  </a:cubicBezTo>
                  <a:cubicBezTo>
                    <a:pt x="5599" y="460"/>
                    <a:pt x="6767" y="890"/>
                    <a:pt x="8269" y="1780"/>
                  </a:cubicBezTo>
                  <a:cubicBezTo>
                    <a:pt x="8312" y="1805"/>
                    <a:pt x="8353" y="1815"/>
                    <a:pt x="8392" y="1815"/>
                  </a:cubicBezTo>
                  <a:cubicBezTo>
                    <a:pt x="8600" y="1815"/>
                    <a:pt x="8734" y="1515"/>
                    <a:pt x="8508" y="1379"/>
                  </a:cubicBezTo>
                  <a:cubicBezTo>
                    <a:pt x="6939" y="450"/>
                    <a:pt x="5685" y="0"/>
                    <a:pt x="4690"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66"/>
            <p:cNvSpPr/>
            <p:nvPr/>
          </p:nvSpPr>
          <p:spPr>
            <a:xfrm>
              <a:off x="4153719" y="3056337"/>
              <a:ext cx="33193" cy="28440"/>
            </a:xfrm>
            <a:custGeom>
              <a:avLst/>
              <a:gdLst/>
              <a:ahLst/>
              <a:cxnLst/>
              <a:rect l="l" t="t" r="r" b="b"/>
              <a:pathLst>
                <a:path w="1264" h="1083" extrusionOk="0">
                  <a:moveTo>
                    <a:pt x="542" y="1"/>
                  </a:moveTo>
                  <a:cubicBezTo>
                    <a:pt x="266" y="1"/>
                    <a:pt x="1" y="217"/>
                    <a:pt x="1" y="546"/>
                  </a:cubicBezTo>
                  <a:cubicBezTo>
                    <a:pt x="1" y="843"/>
                    <a:pt x="240" y="1082"/>
                    <a:pt x="537" y="1082"/>
                  </a:cubicBezTo>
                  <a:cubicBezTo>
                    <a:pt x="1025" y="1082"/>
                    <a:pt x="1264" y="498"/>
                    <a:pt x="919" y="163"/>
                  </a:cubicBezTo>
                  <a:cubicBezTo>
                    <a:pt x="810" y="51"/>
                    <a:pt x="675" y="1"/>
                    <a:pt x="542"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4" name="Google Shape;10974;p66"/>
          <p:cNvGrpSpPr/>
          <p:nvPr/>
        </p:nvGrpSpPr>
        <p:grpSpPr>
          <a:xfrm>
            <a:off x="1752137" y="4266608"/>
            <a:ext cx="378512" cy="374756"/>
            <a:chOff x="1752137" y="4266608"/>
            <a:chExt cx="378512" cy="374756"/>
          </a:xfrm>
        </p:grpSpPr>
        <p:sp>
          <p:nvSpPr>
            <p:cNvPr id="10975" name="Google Shape;10975;p66"/>
            <p:cNvSpPr/>
            <p:nvPr/>
          </p:nvSpPr>
          <p:spPr>
            <a:xfrm>
              <a:off x="1752400" y="4382020"/>
              <a:ext cx="171163" cy="82220"/>
            </a:xfrm>
            <a:custGeom>
              <a:avLst/>
              <a:gdLst/>
              <a:ahLst/>
              <a:cxnLst/>
              <a:rect l="l" t="t" r="r" b="b"/>
              <a:pathLst>
                <a:path w="6518" h="3131" extrusionOk="0">
                  <a:moveTo>
                    <a:pt x="6518" y="1"/>
                  </a:moveTo>
                  <a:lnTo>
                    <a:pt x="5092" y="125"/>
                  </a:lnTo>
                  <a:cubicBezTo>
                    <a:pt x="3226" y="278"/>
                    <a:pt x="1474" y="1082"/>
                    <a:pt x="154" y="2412"/>
                  </a:cubicBezTo>
                  <a:cubicBezTo>
                    <a:pt x="1" y="2565"/>
                    <a:pt x="96" y="2833"/>
                    <a:pt x="316" y="2853"/>
                  </a:cubicBezTo>
                  <a:lnTo>
                    <a:pt x="3398" y="3130"/>
                  </a:lnTo>
                  <a:lnTo>
                    <a:pt x="6518" y="1"/>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66"/>
            <p:cNvSpPr/>
            <p:nvPr/>
          </p:nvSpPr>
          <p:spPr>
            <a:xfrm>
              <a:off x="1931834" y="4472250"/>
              <a:ext cx="81957" cy="169114"/>
            </a:xfrm>
            <a:custGeom>
              <a:avLst/>
              <a:gdLst/>
              <a:ahLst/>
              <a:cxnLst/>
              <a:rect l="l" t="t" r="r" b="b"/>
              <a:pathLst>
                <a:path w="3121" h="6440" extrusionOk="0">
                  <a:moveTo>
                    <a:pt x="3121" y="0"/>
                  </a:moveTo>
                  <a:lnTo>
                    <a:pt x="1" y="3120"/>
                  </a:lnTo>
                  <a:lnTo>
                    <a:pt x="269" y="6202"/>
                  </a:lnTo>
                  <a:cubicBezTo>
                    <a:pt x="281" y="6348"/>
                    <a:pt x="404" y="6439"/>
                    <a:pt x="530" y="6439"/>
                  </a:cubicBezTo>
                  <a:cubicBezTo>
                    <a:pt x="593" y="6439"/>
                    <a:pt x="657" y="6416"/>
                    <a:pt x="709" y="6365"/>
                  </a:cubicBezTo>
                  <a:cubicBezTo>
                    <a:pt x="2039" y="5044"/>
                    <a:pt x="2843" y="3293"/>
                    <a:pt x="3006" y="1426"/>
                  </a:cubicBezTo>
                  <a:lnTo>
                    <a:pt x="3121"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66"/>
            <p:cNvSpPr/>
            <p:nvPr/>
          </p:nvSpPr>
          <p:spPr>
            <a:xfrm>
              <a:off x="1752137" y="4386537"/>
              <a:ext cx="123685" cy="71664"/>
            </a:xfrm>
            <a:custGeom>
              <a:avLst/>
              <a:gdLst/>
              <a:ahLst/>
              <a:cxnLst/>
              <a:rect l="l" t="t" r="r" b="b"/>
              <a:pathLst>
                <a:path w="4710" h="2729" extrusionOk="0">
                  <a:moveTo>
                    <a:pt x="4710" y="1"/>
                  </a:moveTo>
                  <a:lnTo>
                    <a:pt x="4710" y="1"/>
                  </a:lnTo>
                  <a:cubicBezTo>
                    <a:pt x="2987" y="221"/>
                    <a:pt x="1389" y="1015"/>
                    <a:pt x="164" y="2240"/>
                  </a:cubicBezTo>
                  <a:cubicBezTo>
                    <a:pt x="1" y="2393"/>
                    <a:pt x="106" y="2661"/>
                    <a:pt x="317" y="2681"/>
                  </a:cubicBezTo>
                  <a:lnTo>
                    <a:pt x="776" y="2728"/>
                  </a:lnTo>
                  <a:cubicBezTo>
                    <a:pt x="633" y="2614"/>
                    <a:pt x="613" y="2403"/>
                    <a:pt x="747" y="2269"/>
                  </a:cubicBezTo>
                  <a:cubicBezTo>
                    <a:pt x="1838" y="1178"/>
                    <a:pt x="3207" y="393"/>
                    <a:pt x="471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66"/>
            <p:cNvSpPr/>
            <p:nvPr/>
          </p:nvSpPr>
          <p:spPr>
            <a:xfrm>
              <a:off x="1931834" y="4539108"/>
              <a:ext cx="23897" cy="102256"/>
            </a:xfrm>
            <a:custGeom>
              <a:avLst/>
              <a:gdLst/>
              <a:ahLst/>
              <a:cxnLst/>
              <a:rect l="l" t="t" r="r" b="b"/>
              <a:pathLst>
                <a:path w="910" h="3894" extrusionOk="0">
                  <a:moveTo>
                    <a:pt x="575" y="0"/>
                  </a:moveTo>
                  <a:lnTo>
                    <a:pt x="1" y="574"/>
                  </a:lnTo>
                  <a:lnTo>
                    <a:pt x="269" y="3656"/>
                  </a:lnTo>
                  <a:cubicBezTo>
                    <a:pt x="281" y="3802"/>
                    <a:pt x="404" y="3893"/>
                    <a:pt x="530" y="3893"/>
                  </a:cubicBezTo>
                  <a:cubicBezTo>
                    <a:pt x="593" y="3893"/>
                    <a:pt x="657" y="3870"/>
                    <a:pt x="709" y="3819"/>
                  </a:cubicBezTo>
                  <a:cubicBezTo>
                    <a:pt x="776" y="3752"/>
                    <a:pt x="843" y="3685"/>
                    <a:pt x="910" y="3618"/>
                  </a:cubicBezTo>
                  <a:cubicBezTo>
                    <a:pt x="891" y="3579"/>
                    <a:pt x="891" y="3551"/>
                    <a:pt x="881" y="3512"/>
                  </a:cubicBezTo>
                  <a:lnTo>
                    <a:pt x="575"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66"/>
            <p:cNvSpPr/>
            <p:nvPr/>
          </p:nvSpPr>
          <p:spPr>
            <a:xfrm>
              <a:off x="1823512" y="4266608"/>
              <a:ext cx="307137" cy="305115"/>
            </a:xfrm>
            <a:custGeom>
              <a:avLst/>
              <a:gdLst/>
              <a:ahLst/>
              <a:cxnLst/>
              <a:rect l="l" t="t" r="r" b="b"/>
              <a:pathLst>
                <a:path w="11696" h="11619" extrusionOk="0">
                  <a:moveTo>
                    <a:pt x="11451" y="0"/>
                  </a:moveTo>
                  <a:cubicBezTo>
                    <a:pt x="11428" y="0"/>
                    <a:pt x="11404" y="4"/>
                    <a:pt x="11380" y="12"/>
                  </a:cubicBezTo>
                  <a:lnTo>
                    <a:pt x="8920" y="730"/>
                  </a:lnTo>
                  <a:lnTo>
                    <a:pt x="7102" y="1257"/>
                  </a:lnTo>
                  <a:cubicBezTo>
                    <a:pt x="6949" y="1304"/>
                    <a:pt x="6815" y="1381"/>
                    <a:pt x="6710" y="1496"/>
                  </a:cubicBezTo>
                  <a:lnTo>
                    <a:pt x="87" y="8119"/>
                  </a:lnTo>
                  <a:cubicBezTo>
                    <a:pt x="1" y="8205"/>
                    <a:pt x="1" y="8339"/>
                    <a:pt x="87" y="8425"/>
                  </a:cubicBezTo>
                  <a:lnTo>
                    <a:pt x="1408" y="9745"/>
                  </a:lnTo>
                  <a:lnTo>
                    <a:pt x="1896" y="10234"/>
                  </a:lnTo>
                  <a:lnTo>
                    <a:pt x="3217" y="11554"/>
                  </a:lnTo>
                  <a:cubicBezTo>
                    <a:pt x="3260" y="11597"/>
                    <a:pt x="3319" y="11619"/>
                    <a:pt x="3379" y="11619"/>
                  </a:cubicBezTo>
                  <a:cubicBezTo>
                    <a:pt x="3439" y="11619"/>
                    <a:pt x="3499" y="11597"/>
                    <a:pt x="3542" y="11554"/>
                  </a:cubicBezTo>
                  <a:lnTo>
                    <a:pt x="7246" y="7841"/>
                  </a:lnTo>
                  <a:lnTo>
                    <a:pt x="10136" y="4970"/>
                  </a:lnTo>
                  <a:cubicBezTo>
                    <a:pt x="10260" y="4845"/>
                    <a:pt x="10346" y="4692"/>
                    <a:pt x="10394" y="4530"/>
                  </a:cubicBezTo>
                  <a:lnTo>
                    <a:pt x="11638" y="271"/>
                  </a:lnTo>
                  <a:cubicBezTo>
                    <a:pt x="11696" y="132"/>
                    <a:pt x="11585" y="0"/>
                    <a:pt x="11451"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66"/>
            <p:cNvSpPr/>
            <p:nvPr/>
          </p:nvSpPr>
          <p:spPr>
            <a:xfrm>
              <a:off x="1823512" y="4266686"/>
              <a:ext cx="306507" cy="227963"/>
            </a:xfrm>
            <a:custGeom>
              <a:avLst/>
              <a:gdLst/>
              <a:ahLst/>
              <a:cxnLst/>
              <a:rect l="l" t="t" r="r" b="b"/>
              <a:pathLst>
                <a:path w="11672" h="8681" extrusionOk="0">
                  <a:moveTo>
                    <a:pt x="11449" y="0"/>
                  </a:moveTo>
                  <a:cubicBezTo>
                    <a:pt x="11430" y="0"/>
                    <a:pt x="11410" y="3"/>
                    <a:pt x="11390" y="9"/>
                  </a:cubicBezTo>
                  <a:lnTo>
                    <a:pt x="7083" y="1263"/>
                  </a:lnTo>
                  <a:cubicBezTo>
                    <a:pt x="6949" y="1301"/>
                    <a:pt x="6825" y="1378"/>
                    <a:pt x="6729" y="1474"/>
                  </a:cubicBezTo>
                  <a:lnTo>
                    <a:pt x="87" y="8116"/>
                  </a:lnTo>
                  <a:cubicBezTo>
                    <a:pt x="1" y="8192"/>
                    <a:pt x="1" y="8326"/>
                    <a:pt x="87" y="8412"/>
                  </a:cubicBezTo>
                  <a:lnTo>
                    <a:pt x="355" y="8680"/>
                  </a:lnTo>
                  <a:lnTo>
                    <a:pt x="1101" y="7934"/>
                  </a:lnTo>
                  <a:lnTo>
                    <a:pt x="7064" y="1971"/>
                  </a:lnTo>
                  <a:cubicBezTo>
                    <a:pt x="7150" y="1885"/>
                    <a:pt x="7265" y="1818"/>
                    <a:pt x="7389" y="1780"/>
                  </a:cubicBezTo>
                  <a:lnTo>
                    <a:pt x="11552" y="565"/>
                  </a:lnTo>
                  <a:lnTo>
                    <a:pt x="11638" y="258"/>
                  </a:lnTo>
                  <a:cubicBezTo>
                    <a:pt x="11672" y="126"/>
                    <a:pt x="11575" y="0"/>
                    <a:pt x="11449"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66"/>
            <p:cNvSpPr/>
            <p:nvPr/>
          </p:nvSpPr>
          <p:spPr>
            <a:xfrm>
              <a:off x="1978078" y="4353633"/>
              <a:ext cx="64127" cy="64101"/>
            </a:xfrm>
            <a:custGeom>
              <a:avLst/>
              <a:gdLst/>
              <a:ahLst/>
              <a:cxnLst/>
              <a:rect l="l" t="t" r="r" b="b"/>
              <a:pathLst>
                <a:path w="2442" h="2441" extrusionOk="0">
                  <a:moveTo>
                    <a:pt x="1226" y="0"/>
                  </a:moveTo>
                  <a:cubicBezTo>
                    <a:pt x="546" y="0"/>
                    <a:pt x="1" y="546"/>
                    <a:pt x="1" y="1216"/>
                  </a:cubicBezTo>
                  <a:cubicBezTo>
                    <a:pt x="1" y="1895"/>
                    <a:pt x="546" y="2441"/>
                    <a:pt x="1226" y="2441"/>
                  </a:cubicBezTo>
                  <a:cubicBezTo>
                    <a:pt x="1896" y="2441"/>
                    <a:pt x="2441" y="1895"/>
                    <a:pt x="2441" y="1216"/>
                  </a:cubicBezTo>
                  <a:cubicBezTo>
                    <a:pt x="2441" y="546"/>
                    <a:pt x="1896" y="0"/>
                    <a:pt x="1226"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66"/>
            <p:cNvSpPr/>
            <p:nvPr/>
          </p:nvSpPr>
          <p:spPr>
            <a:xfrm>
              <a:off x="1978078" y="4353660"/>
              <a:ext cx="39731" cy="64206"/>
            </a:xfrm>
            <a:custGeom>
              <a:avLst/>
              <a:gdLst/>
              <a:ahLst/>
              <a:cxnLst/>
              <a:rect l="l" t="t" r="r" b="b"/>
              <a:pathLst>
                <a:path w="1513" h="2445" extrusionOk="0">
                  <a:moveTo>
                    <a:pt x="1215" y="1"/>
                  </a:moveTo>
                  <a:cubicBezTo>
                    <a:pt x="559" y="1"/>
                    <a:pt x="1" y="533"/>
                    <a:pt x="1" y="1224"/>
                  </a:cubicBezTo>
                  <a:cubicBezTo>
                    <a:pt x="1" y="1911"/>
                    <a:pt x="566" y="2444"/>
                    <a:pt x="1226" y="2444"/>
                  </a:cubicBezTo>
                  <a:cubicBezTo>
                    <a:pt x="1320" y="2444"/>
                    <a:pt x="1416" y="2434"/>
                    <a:pt x="1513" y="2411"/>
                  </a:cubicBezTo>
                  <a:cubicBezTo>
                    <a:pt x="584" y="2181"/>
                    <a:pt x="259" y="1033"/>
                    <a:pt x="939" y="353"/>
                  </a:cubicBezTo>
                  <a:cubicBezTo>
                    <a:pt x="1092" y="200"/>
                    <a:pt x="1293" y="85"/>
                    <a:pt x="1513" y="38"/>
                  </a:cubicBezTo>
                  <a:cubicBezTo>
                    <a:pt x="1412" y="13"/>
                    <a:pt x="1313" y="1"/>
                    <a:pt x="1215" y="1"/>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66"/>
            <p:cNvSpPr/>
            <p:nvPr/>
          </p:nvSpPr>
          <p:spPr>
            <a:xfrm>
              <a:off x="1815476" y="4497381"/>
              <a:ext cx="82955" cy="82404"/>
            </a:xfrm>
            <a:custGeom>
              <a:avLst/>
              <a:gdLst/>
              <a:ahLst/>
              <a:cxnLst/>
              <a:rect l="l" t="t" r="r" b="b"/>
              <a:pathLst>
                <a:path w="3159" h="3138" extrusionOk="0">
                  <a:moveTo>
                    <a:pt x="814" y="0"/>
                  </a:moveTo>
                  <a:lnTo>
                    <a:pt x="125" y="699"/>
                  </a:lnTo>
                  <a:cubicBezTo>
                    <a:pt x="1" y="823"/>
                    <a:pt x="1" y="1024"/>
                    <a:pt x="125" y="1158"/>
                  </a:cubicBezTo>
                  <a:lnTo>
                    <a:pt x="1063" y="2096"/>
                  </a:lnTo>
                  <a:lnTo>
                    <a:pt x="2010" y="3044"/>
                  </a:lnTo>
                  <a:cubicBezTo>
                    <a:pt x="2073" y="3106"/>
                    <a:pt x="2154" y="3137"/>
                    <a:pt x="2235" y="3137"/>
                  </a:cubicBezTo>
                  <a:cubicBezTo>
                    <a:pt x="2317" y="3137"/>
                    <a:pt x="2398" y="3106"/>
                    <a:pt x="2460" y="3044"/>
                  </a:cubicBezTo>
                  <a:lnTo>
                    <a:pt x="3159" y="2345"/>
                  </a:lnTo>
                  <a:lnTo>
                    <a:pt x="2231" y="1417"/>
                  </a:lnTo>
                  <a:lnTo>
                    <a:pt x="1742" y="929"/>
                  </a:lnTo>
                  <a:lnTo>
                    <a:pt x="814"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66"/>
            <p:cNvSpPr/>
            <p:nvPr/>
          </p:nvSpPr>
          <p:spPr>
            <a:xfrm>
              <a:off x="1815476" y="4497381"/>
              <a:ext cx="32195" cy="35950"/>
            </a:xfrm>
            <a:custGeom>
              <a:avLst/>
              <a:gdLst/>
              <a:ahLst/>
              <a:cxnLst/>
              <a:rect l="l" t="t" r="r" b="b"/>
              <a:pathLst>
                <a:path w="1226" h="1369" extrusionOk="0">
                  <a:moveTo>
                    <a:pt x="814" y="0"/>
                  </a:moveTo>
                  <a:lnTo>
                    <a:pt x="125" y="699"/>
                  </a:lnTo>
                  <a:cubicBezTo>
                    <a:pt x="1" y="823"/>
                    <a:pt x="1" y="1024"/>
                    <a:pt x="125" y="1158"/>
                  </a:cubicBezTo>
                  <a:lnTo>
                    <a:pt x="345" y="1369"/>
                  </a:lnTo>
                  <a:cubicBezTo>
                    <a:pt x="355" y="1302"/>
                    <a:pt x="393" y="1245"/>
                    <a:pt x="441" y="1197"/>
                  </a:cubicBezTo>
                  <a:lnTo>
                    <a:pt x="1226" y="412"/>
                  </a:lnTo>
                  <a:lnTo>
                    <a:pt x="814"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66"/>
            <p:cNvSpPr/>
            <p:nvPr/>
          </p:nvSpPr>
          <p:spPr>
            <a:xfrm>
              <a:off x="1823512" y="4463952"/>
              <a:ext cx="108349" cy="107719"/>
            </a:xfrm>
            <a:custGeom>
              <a:avLst/>
              <a:gdLst/>
              <a:ahLst/>
              <a:cxnLst/>
              <a:rect l="l" t="t" r="r" b="b"/>
              <a:pathLst>
                <a:path w="4126" h="4102" extrusionOk="0">
                  <a:moveTo>
                    <a:pt x="680" y="1"/>
                  </a:moveTo>
                  <a:lnTo>
                    <a:pt x="87" y="604"/>
                  </a:lnTo>
                  <a:cubicBezTo>
                    <a:pt x="1" y="680"/>
                    <a:pt x="1" y="824"/>
                    <a:pt x="87" y="900"/>
                  </a:cubicBezTo>
                  <a:lnTo>
                    <a:pt x="1408" y="2230"/>
                  </a:lnTo>
                  <a:lnTo>
                    <a:pt x="1896" y="2719"/>
                  </a:lnTo>
                  <a:lnTo>
                    <a:pt x="3217" y="4030"/>
                  </a:lnTo>
                  <a:cubicBezTo>
                    <a:pt x="3260" y="4078"/>
                    <a:pt x="3319" y="4101"/>
                    <a:pt x="3379" y="4101"/>
                  </a:cubicBezTo>
                  <a:cubicBezTo>
                    <a:pt x="3439" y="4101"/>
                    <a:pt x="3499" y="4078"/>
                    <a:pt x="3542" y="4030"/>
                  </a:cubicBezTo>
                  <a:lnTo>
                    <a:pt x="4126" y="3446"/>
                  </a:lnTo>
                  <a:lnTo>
                    <a:pt x="2652" y="1962"/>
                  </a:lnTo>
                  <a:lnTo>
                    <a:pt x="2164" y="1484"/>
                  </a:lnTo>
                  <a:lnTo>
                    <a:pt x="680" y="1"/>
                  </a:ln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66"/>
            <p:cNvSpPr/>
            <p:nvPr/>
          </p:nvSpPr>
          <p:spPr>
            <a:xfrm>
              <a:off x="1823512" y="4463952"/>
              <a:ext cx="28939" cy="30698"/>
            </a:xfrm>
            <a:custGeom>
              <a:avLst/>
              <a:gdLst/>
              <a:ahLst/>
              <a:cxnLst/>
              <a:rect l="l" t="t" r="r" b="b"/>
              <a:pathLst>
                <a:path w="1102" h="1169" extrusionOk="0">
                  <a:moveTo>
                    <a:pt x="680" y="1"/>
                  </a:moveTo>
                  <a:lnTo>
                    <a:pt x="87" y="604"/>
                  </a:lnTo>
                  <a:cubicBezTo>
                    <a:pt x="1" y="680"/>
                    <a:pt x="1" y="814"/>
                    <a:pt x="87" y="900"/>
                  </a:cubicBezTo>
                  <a:lnTo>
                    <a:pt x="345" y="1168"/>
                  </a:lnTo>
                  <a:lnTo>
                    <a:pt x="1101" y="412"/>
                  </a:lnTo>
                  <a:lnTo>
                    <a:pt x="680"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66"/>
            <p:cNvSpPr/>
            <p:nvPr/>
          </p:nvSpPr>
          <p:spPr>
            <a:xfrm>
              <a:off x="1776034" y="4536981"/>
              <a:ext cx="33692" cy="30724"/>
            </a:xfrm>
            <a:custGeom>
              <a:avLst/>
              <a:gdLst/>
              <a:ahLst/>
              <a:cxnLst/>
              <a:rect l="l" t="t" r="r" b="b"/>
              <a:pathLst>
                <a:path w="1283" h="1170" extrusionOk="0">
                  <a:moveTo>
                    <a:pt x="976" y="1"/>
                  </a:moveTo>
                  <a:cubicBezTo>
                    <a:pt x="924" y="1"/>
                    <a:pt x="871" y="22"/>
                    <a:pt x="823" y="72"/>
                  </a:cubicBezTo>
                  <a:lnTo>
                    <a:pt x="86" y="799"/>
                  </a:lnTo>
                  <a:cubicBezTo>
                    <a:pt x="0" y="885"/>
                    <a:pt x="0" y="1019"/>
                    <a:pt x="86" y="1105"/>
                  </a:cubicBezTo>
                  <a:cubicBezTo>
                    <a:pt x="129" y="1148"/>
                    <a:pt x="184" y="1170"/>
                    <a:pt x="239" y="1170"/>
                  </a:cubicBezTo>
                  <a:cubicBezTo>
                    <a:pt x="294" y="1170"/>
                    <a:pt x="349" y="1148"/>
                    <a:pt x="393" y="1105"/>
                  </a:cubicBezTo>
                  <a:lnTo>
                    <a:pt x="1129" y="378"/>
                  </a:lnTo>
                  <a:cubicBezTo>
                    <a:pt x="1283" y="217"/>
                    <a:pt x="1141" y="1"/>
                    <a:pt x="976"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66"/>
            <p:cNvSpPr/>
            <p:nvPr/>
          </p:nvSpPr>
          <p:spPr>
            <a:xfrm>
              <a:off x="1794862" y="4555730"/>
              <a:ext cx="33508" cy="30567"/>
            </a:xfrm>
            <a:custGeom>
              <a:avLst/>
              <a:gdLst/>
              <a:ahLst/>
              <a:cxnLst/>
              <a:rect l="l" t="t" r="r" b="b"/>
              <a:pathLst>
                <a:path w="1276" h="1164" extrusionOk="0">
                  <a:moveTo>
                    <a:pt x="962" y="0"/>
                  </a:moveTo>
                  <a:cubicBezTo>
                    <a:pt x="912" y="0"/>
                    <a:pt x="861" y="19"/>
                    <a:pt x="814" y="66"/>
                  </a:cubicBezTo>
                  <a:lnTo>
                    <a:pt x="87" y="793"/>
                  </a:lnTo>
                  <a:cubicBezTo>
                    <a:pt x="1" y="879"/>
                    <a:pt x="1" y="1013"/>
                    <a:pt x="87" y="1099"/>
                  </a:cubicBezTo>
                  <a:cubicBezTo>
                    <a:pt x="125" y="1142"/>
                    <a:pt x="180" y="1164"/>
                    <a:pt x="235" y="1164"/>
                  </a:cubicBezTo>
                  <a:cubicBezTo>
                    <a:pt x="290" y="1164"/>
                    <a:pt x="345" y="1142"/>
                    <a:pt x="384" y="1099"/>
                  </a:cubicBezTo>
                  <a:lnTo>
                    <a:pt x="1121" y="372"/>
                  </a:lnTo>
                  <a:cubicBezTo>
                    <a:pt x="1275" y="217"/>
                    <a:pt x="1129" y="0"/>
                    <a:pt x="962"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66"/>
            <p:cNvSpPr/>
            <p:nvPr/>
          </p:nvSpPr>
          <p:spPr>
            <a:xfrm>
              <a:off x="1832309" y="4593125"/>
              <a:ext cx="33481" cy="30619"/>
            </a:xfrm>
            <a:custGeom>
              <a:avLst/>
              <a:gdLst/>
              <a:ahLst/>
              <a:cxnLst/>
              <a:rect l="l" t="t" r="r" b="b"/>
              <a:pathLst>
                <a:path w="1275" h="1166" extrusionOk="0">
                  <a:moveTo>
                    <a:pt x="965" y="1"/>
                  </a:moveTo>
                  <a:cubicBezTo>
                    <a:pt x="914" y="1"/>
                    <a:pt x="861" y="21"/>
                    <a:pt x="814" y="68"/>
                  </a:cubicBezTo>
                  <a:lnTo>
                    <a:pt x="87" y="795"/>
                  </a:lnTo>
                  <a:cubicBezTo>
                    <a:pt x="1" y="881"/>
                    <a:pt x="1" y="1015"/>
                    <a:pt x="87" y="1101"/>
                  </a:cubicBezTo>
                  <a:cubicBezTo>
                    <a:pt x="125" y="1144"/>
                    <a:pt x="178" y="1166"/>
                    <a:pt x="232" y="1166"/>
                  </a:cubicBezTo>
                  <a:cubicBezTo>
                    <a:pt x="286" y="1166"/>
                    <a:pt x="341" y="1144"/>
                    <a:pt x="384" y="1101"/>
                  </a:cubicBezTo>
                  <a:lnTo>
                    <a:pt x="1121" y="374"/>
                  </a:lnTo>
                  <a:cubicBezTo>
                    <a:pt x="1275" y="213"/>
                    <a:pt x="1131" y="1"/>
                    <a:pt x="965"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66"/>
            <p:cNvSpPr/>
            <p:nvPr/>
          </p:nvSpPr>
          <p:spPr>
            <a:xfrm>
              <a:off x="1813480" y="4574322"/>
              <a:ext cx="33665" cy="30645"/>
            </a:xfrm>
            <a:custGeom>
              <a:avLst/>
              <a:gdLst/>
              <a:ahLst/>
              <a:cxnLst/>
              <a:rect l="l" t="t" r="r" b="b"/>
              <a:pathLst>
                <a:path w="1282" h="1167" extrusionOk="0">
                  <a:moveTo>
                    <a:pt x="971" y="0"/>
                  </a:moveTo>
                  <a:cubicBezTo>
                    <a:pt x="921" y="0"/>
                    <a:pt x="869" y="20"/>
                    <a:pt x="823" y="66"/>
                  </a:cubicBezTo>
                  <a:lnTo>
                    <a:pt x="86" y="803"/>
                  </a:lnTo>
                  <a:cubicBezTo>
                    <a:pt x="0" y="889"/>
                    <a:pt x="0" y="1023"/>
                    <a:pt x="86" y="1109"/>
                  </a:cubicBezTo>
                  <a:cubicBezTo>
                    <a:pt x="129" y="1147"/>
                    <a:pt x="184" y="1166"/>
                    <a:pt x="239" y="1166"/>
                  </a:cubicBezTo>
                  <a:cubicBezTo>
                    <a:pt x="294" y="1166"/>
                    <a:pt x="349" y="1147"/>
                    <a:pt x="392" y="1109"/>
                  </a:cubicBezTo>
                  <a:lnTo>
                    <a:pt x="1120" y="372"/>
                  </a:lnTo>
                  <a:cubicBezTo>
                    <a:pt x="1282" y="217"/>
                    <a:pt x="1138" y="0"/>
                    <a:pt x="971"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66"/>
            <p:cNvSpPr/>
            <p:nvPr/>
          </p:nvSpPr>
          <p:spPr>
            <a:xfrm>
              <a:off x="2057751" y="4266686"/>
              <a:ext cx="72241" cy="71375"/>
            </a:xfrm>
            <a:custGeom>
              <a:avLst/>
              <a:gdLst/>
              <a:ahLst/>
              <a:cxnLst/>
              <a:rect l="l" t="t" r="r" b="b"/>
              <a:pathLst>
                <a:path w="2751" h="2718" extrusionOk="0">
                  <a:moveTo>
                    <a:pt x="2520" y="0"/>
                  </a:moveTo>
                  <a:cubicBezTo>
                    <a:pt x="2501" y="0"/>
                    <a:pt x="2480" y="3"/>
                    <a:pt x="2460" y="9"/>
                  </a:cubicBezTo>
                  <a:lnTo>
                    <a:pt x="0" y="727"/>
                  </a:lnTo>
                  <a:lnTo>
                    <a:pt x="1991" y="2718"/>
                  </a:lnTo>
                  <a:lnTo>
                    <a:pt x="2709" y="258"/>
                  </a:lnTo>
                  <a:cubicBezTo>
                    <a:pt x="2750" y="126"/>
                    <a:pt x="2648" y="0"/>
                    <a:pt x="25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66"/>
            <p:cNvSpPr/>
            <p:nvPr/>
          </p:nvSpPr>
          <p:spPr>
            <a:xfrm>
              <a:off x="2057751" y="4266686"/>
              <a:ext cx="72241" cy="31171"/>
            </a:xfrm>
            <a:custGeom>
              <a:avLst/>
              <a:gdLst/>
              <a:ahLst/>
              <a:cxnLst/>
              <a:rect l="l" t="t" r="r" b="b"/>
              <a:pathLst>
                <a:path w="2751" h="1187" extrusionOk="0">
                  <a:moveTo>
                    <a:pt x="2520" y="0"/>
                  </a:moveTo>
                  <a:cubicBezTo>
                    <a:pt x="2501" y="0"/>
                    <a:pt x="2480" y="3"/>
                    <a:pt x="2460" y="9"/>
                  </a:cubicBezTo>
                  <a:lnTo>
                    <a:pt x="1656" y="249"/>
                  </a:lnTo>
                  <a:lnTo>
                    <a:pt x="0" y="727"/>
                  </a:lnTo>
                  <a:lnTo>
                    <a:pt x="469" y="1187"/>
                  </a:lnTo>
                  <a:lnTo>
                    <a:pt x="2623" y="565"/>
                  </a:lnTo>
                  <a:lnTo>
                    <a:pt x="2709" y="258"/>
                  </a:lnTo>
                  <a:cubicBezTo>
                    <a:pt x="2750" y="126"/>
                    <a:pt x="2648" y="0"/>
                    <a:pt x="25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66"/>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66"/>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66"/>
            <p:cNvSpPr/>
            <p:nvPr/>
          </p:nvSpPr>
          <p:spPr>
            <a:xfrm>
              <a:off x="1839609" y="4424378"/>
              <a:ext cx="130696" cy="131090"/>
            </a:xfrm>
            <a:custGeom>
              <a:avLst/>
              <a:gdLst/>
              <a:ahLst/>
              <a:cxnLst/>
              <a:rect l="l" t="t" r="r" b="b"/>
              <a:pathLst>
                <a:path w="4977" h="4992" extrusionOk="0">
                  <a:moveTo>
                    <a:pt x="4672" y="0"/>
                  </a:moveTo>
                  <a:cubicBezTo>
                    <a:pt x="4587" y="0"/>
                    <a:pt x="4503" y="34"/>
                    <a:pt x="4441" y="101"/>
                  </a:cubicBezTo>
                  <a:lnTo>
                    <a:pt x="125" y="4407"/>
                  </a:lnTo>
                  <a:cubicBezTo>
                    <a:pt x="0" y="4541"/>
                    <a:pt x="0" y="4752"/>
                    <a:pt x="125" y="4876"/>
                  </a:cubicBezTo>
                  <a:lnTo>
                    <a:pt x="144" y="4895"/>
                  </a:lnTo>
                  <a:cubicBezTo>
                    <a:pt x="211" y="4962"/>
                    <a:pt x="288" y="4991"/>
                    <a:pt x="374" y="4991"/>
                  </a:cubicBezTo>
                  <a:cubicBezTo>
                    <a:pt x="288" y="4867"/>
                    <a:pt x="307" y="4694"/>
                    <a:pt x="422" y="4589"/>
                  </a:cubicBezTo>
                  <a:lnTo>
                    <a:pt x="4738" y="273"/>
                  </a:lnTo>
                  <a:cubicBezTo>
                    <a:pt x="4795" y="206"/>
                    <a:pt x="4881" y="177"/>
                    <a:pt x="4977" y="177"/>
                  </a:cubicBezTo>
                  <a:cubicBezTo>
                    <a:pt x="4958" y="158"/>
                    <a:pt x="4948" y="139"/>
                    <a:pt x="4929" y="120"/>
                  </a:cubicBezTo>
                  <a:lnTo>
                    <a:pt x="4910" y="101"/>
                  </a:lnTo>
                  <a:cubicBezTo>
                    <a:pt x="4843" y="34"/>
                    <a:pt x="4757" y="0"/>
                    <a:pt x="467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6" name="Google Shape;10996;p66"/>
          <p:cNvGrpSpPr/>
          <p:nvPr/>
        </p:nvGrpSpPr>
        <p:grpSpPr>
          <a:xfrm>
            <a:off x="3117788" y="3812546"/>
            <a:ext cx="341065" cy="341065"/>
            <a:chOff x="3117788" y="3812546"/>
            <a:chExt cx="341065" cy="341065"/>
          </a:xfrm>
        </p:grpSpPr>
        <p:sp>
          <p:nvSpPr>
            <p:cNvPr id="10997" name="Google Shape;10997;p66"/>
            <p:cNvSpPr/>
            <p:nvPr/>
          </p:nvSpPr>
          <p:spPr>
            <a:xfrm>
              <a:off x="3117788" y="3812546"/>
              <a:ext cx="259396" cy="259370"/>
            </a:xfrm>
            <a:custGeom>
              <a:avLst/>
              <a:gdLst/>
              <a:ahLst/>
              <a:cxnLst/>
              <a:rect l="l" t="t" r="r" b="b"/>
              <a:pathLst>
                <a:path w="9878" h="9877" extrusionOk="0">
                  <a:moveTo>
                    <a:pt x="4633" y="0"/>
                  </a:moveTo>
                  <a:cubicBezTo>
                    <a:pt x="4422" y="0"/>
                    <a:pt x="4231" y="154"/>
                    <a:pt x="4193" y="355"/>
                  </a:cubicBezTo>
                  <a:lnTo>
                    <a:pt x="3963" y="1474"/>
                  </a:lnTo>
                  <a:cubicBezTo>
                    <a:pt x="3695" y="1560"/>
                    <a:pt x="3427" y="1666"/>
                    <a:pt x="3178" y="1809"/>
                  </a:cubicBezTo>
                  <a:lnTo>
                    <a:pt x="2221" y="1168"/>
                  </a:lnTo>
                  <a:cubicBezTo>
                    <a:pt x="2149" y="1120"/>
                    <a:pt x="2066" y="1097"/>
                    <a:pt x="1982" y="1097"/>
                  </a:cubicBezTo>
                  <a:cubicBezTo>
                    <a:pt x="1864" y="1097"/>
                    <a:pt x="1746" y="1142"/>
                    <a:pt x="1657" y="1225"/>
                  </a:cubicBezTo>
                  <a:lnTo>
                    <a:pt x="1226" y="1666"/>
                  </a:lnTo>
                  <a:cubicBezTo>
                    <a:pt x="1073" y="1809"/>
                    <a:pt x="1054" y="2049"/>
                    <a:pt x="1169" y="2230"/>
                  </a:cubicBezTo>
                  <a:lnTo>
                    <a:pt x="1800" y="3178"/>
                  </a:lnTo>
                  <a:cubicBezTo>
                    <a:pt x="1666" y="3427"/>
                    <a:pt x="1551" y="3695"/>
                    <a:pt x="1475" y="3972"/>
                  </a:cubicBezTo>
                  <a:lnTo>
                    <a:pt x="355" y="4192"/>
                  </a:lnTo>
                  <a:cubicBezTo>
                    <a:pt x="145" y="4240"/>
                    <a:pt x="1" y="4422"/>
                    <a:pt x="1" y="4632"/>
                  </a:cubicBezTo>
                  <a:lnTo>
                    <a:pt x="1" y="5245"/>
                  </a:lnTo>
                  <a:cubicBezTo>
                    <a:pt x="1" y="5456"/>
                    <a:pt x="145" y="5637"/>
                    <a:pt x="355" y="5685"/>
                  </a:cubicBezTo>
                  <a:lnTo>
                    <a:pt x="1475" y="5905"/>
                  </a:lnTo>
                  <a:cubicBezTo>
                    <a:pt x="1551" y="6183"/>
                    <a:pt x="1666" y="6451"/>
                    <a:pt x="1800" y="6700"/>
                  </a:cubicBezTo>
                  <a:lnTo>
                    <a:pt x="1169" y="7647"/>
                  </a:lnTo>
                  <a:cubicBezTo>
                    <a:pt x="1054" y="7829"/>
                    <a:pt x="1073" y="8068"/>
                    <a:pt x="1226" y="8221"/>
                  </a:cubicBezTo>
                  <a:lnTo>
                    <a:pt x="1657" y="8652"/>
                  </a:lnTo>
                  <a:cubicBezTo>
                    <a:pt x="1744" y="8739"/>
                    <a:pt x="1860" y="8783"/>
                    <a:pt x="1975" y="8783"/>
                  </a:cubicBezTo>
                  <a:cubicBezTo>
                    <a:pt x="2061" y="8783"/>
                    <a:pt x="2147" y="8759"/>
                    <a:pt x="2221" y="8709"/>
                  </a:cubicBezTo>
                  <a:lnTo>
                    <a:pt x="3178" y="8068"/>
                  </a:lnTo>
                  <a:cubicBezTo>
                    <a:pt x="3427" y="8212"/>
                    <a:pt x="3695" y="8327"/>
                    <a:pt x="3963" y="8403"/>
                  </a:cubicBezTo>
                  <a:lnTo>
                    <a:pt x="4193" y="9523"/>
                  </a:lnTo>
                  <a:cubicBezTo>
                    <a:pt x="4231" y="9724"/>
                    <a:pt x="4422" y="9877"/>
                    <a:pt x="4633" y="9877"/>
                  </a:cubicBezTo>
                  <a:lnTo>
                    <a:pt x="5245" y="9877"/>
                  </a:lnTo>
                  <a:cubicBezTo>
                    <a:pt x="5456" y="9877"/>
                    <a:pt x="5638" y="9724"/>
                    <a:pt x="5686" y="9523"/>
                  </a:cubicBezTo>
                  <a:lnTo>
                    <a:pt x="5906" y="8403"/>
                  </a:lnTo>
                  <a:cubicBezTo>
                    <a:pt x="6183" y="8327"/>
                    <a:pt x="6451" y="8212"/>
                    <a:pt x="6700" y="8068"/>
                  </a:cubicBezTo>
                  <a:lnTo>
                    <a:pt x="7648" y="8709"/>
                  </a:lnTo>
                  <a:cubicBezTo>
                    <a:pt x="7726" y="8759"/>
                    <a:pt x="7814" y="8783"/>
                    <a:pt x="7901" y="8783"/>
                  </a:cubicBezTo>
                  <a:cubicBezTo>
                    <a:pt x="8017" y="8783"/>
                    <a:pt x="8130" y="8739"/>
                    <a:pt x="8212" y="8652"/>
                  </a:cubicBezTo>
                  <a:lnTo>
                    <a:pt x="8643" y="8221"/>
                  </a:lnTo>
                  <a:cubicBezTo>
                    <a:pt x="8796" y="8068"/>
                    <a:pt x="8825" y="7829"/>
                    <a:pt x="8700" y="7647"/>
                  </a:cubicBezTo>
                  <a:lnTo>
                    <a:pt x="8069" y="6700"/>
                  </a:lnTo>
                  <a:cubicBezTo>
                    <a:pt x="8212" y="6451"/>
                    <a:pt x="8318" y="6183"/>
                    <a:pt x="8394" y="5905"/>
                  </a:cubicBezTo>
                  <a:lnTo>
                    <a:pt x="9514" y="5685"/>
                  </a:lnTo>
                  <a:cubicBezTo>
                    <a:pt x="9724" y="5637"/>
                    <a:pt x="9878" y="5456"/>
                    <a:pt x="9878" y="5245"/>
                  </a:cubicBezTo>
                  <a:lnTo>
                    <a:pt x="9878" y="4632"/>
                  </a:lnTo>
                  <a:cubicBezTo>
                    <a:pt x="9878" y="4422"/>
                    <a:pt x="9724" y="4240"/>
                    <a:pt x="9514" y="4192"/>
                  </a:cubicBezTo>
                  <a:lnTo>
                    <a:pt x="8394" y="3972"/>
                  </a:lnTo>
                  <a:cubicBezTo>
                    <a:pt x="8318" y="3695"/>
                    <a:pt x="8212" y="3427"/>
                    <a:pt x="8069" y="3178"/>
                  </a:cubicBezTo>
                  <a:lnTo>
                    <a:pt x="8700" y="2230"/>
                  </a:lnTo>
                  <a:cubicBezTo>
                    <a:pt x="8825" y="2049"/>
                    <a:pt x="8796" y="1809"/>
                    <a:pt x="8643" y="1666"/>
                  </a:cubicBezTo>
                  <a:lnTo>
                    <a:pt x="8212" y="1225"/>
                  </a:lnTo>
                  <a:cubicBezTo>
                    <a:pt x="8129" y="1142"/>
                    <a:pt x="8013" y="1097"/>
                    <a:pt x="7894" y="1097"/>
                  </a:cubicBezTo>
                  <a:cubicBezTo>
                    <a:pt x="7809" y="1097"/>
                    <a:pt x="7724" y="1120"/>
                    <a:pt x="7648" y="1168"/>
                  </a:cubicBezTo>
                  <a:lnTo>
                    <a:pt x="6700" y="1809"/>
                  </a:lnTo>
                  <a:cubicBezTo>
                    <a:pt x="6451" y="1666"/>
                    <a:pt x="6183" y="1560"/>
                    <a:pt x="5906" y="1474"/>
                  </a:cubicBezTo>
                  <a:lnTo>
                    <a:pt x="5686" y="355"/>
                  </a:lnTo>
                  <a:cubicBezTo>
                    <a:pt x="5638" y="154"/>
                    <a:pt x="5456" y="0"/>
                    <a:pt x="5245"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66"/>
            <p:cNvSpPr/>
            <p:nvPr/>
          </p:nvSpPr>
          <p:spPr>
            <a:xfrm>
              <a:off x="3171332" y="3885181"/>
              <a:ext cx="132981" cy="114126"/>
            </a:xfrm>
            <a:custGeom>
              <a:avLst/>
              <a:gdLst/>
              <a:ahLst/>
              <a:cxnLst/>
              <a:rect l="l" t="t" r="r" b="b"/>
              <a:pathLst>
                <a:path w="5064" h="4346" extrusionOk="0">
                  <a:moveTo>
                    <a:pt x="2900" y="0"/>
                  </a:moveTo>
                  <a:cubicBezTo>
                    <a:pt x="967" y="0"/>
                    <a:pt x="0" y="2335"/>
                    <a:pt x="1359" y="3704"/>
                  </a:cubicBezTo>
                  <a:cubicBezTo>
                    <a:pt x="1802" y="4147"/>
                    <a:pt x="2347" y="4345"/>
                    <a:pt x="2880" y="4345"/>
                  </a:cubicBezTo>
                  <a:cubicBezTo>
                    <a:pt x="3995" y="4345"/>
                    <a:pt x="5063" y="3480"/>
                    <a:pt x="5063" y="2173"/>
                  </a:cubicBezTo>
                  <a:cubicBezTo>
                    <a:pt x="5063" y="976"/>
                    <a:pt x="4097" y="0"/>
                    <a:pt x="2900" y="0"/>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66"/>
            <p:cNvSpPr/>
            <p:nvPr/>
          </p:nvSpPr>
          <p:spPr>
            <a:xfrm>
              <a:off x="3209541" y="3914067"/>
              <a:ext cx="66123" cy="56485"/>
            </a:xfrm>
            <a:custGeom>
              <a:avLst/>
              <a:gdLst/>
              <a:ahLst/>
              <a:cxnLst/>
              <a:rect l="l" t="t" r="r" b="b"/>
              <a:pathLst>
                <a:path w="2518" h="2151" extrusionOk="0">
                  <a:moveTo>
                    <a:pt x="1445" y="1"/>
                  </a:moveTo>
                  <a:cubicBezTo>
                    <a:pt x="479" y="1"/>
                    <a:pt x="0" y="1159"/>
                    <a:pt x="680" y="1838"/>
                  </a:cubicBezTo>
                  <a:cubicBezTo>
                    <a:pt x="898" y="2054"/>
                    <a:pt x="1167" y="2151"/>
                    <a:pt x="1430" y="2151"/>
                  </a:cubicBezTo>
                  <a:cubicBezTo>
                    <a:pt x="1985" y="2151"/>
                    <a:pt x="2517" y="1722"/>
                    <a:pt x="2517" y="1073"/>
                  </a:cubicBezTo>
                  <a:cubicBezTo>
                    <a:pt x="2517" y="479"/>
                    <a:pt x="2039" y="1"/>
                    <a:pt x="1445" y="1"/>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66"/>
            <p:cNvSpPr/>
            <p:nvPr/>
          </p:nvSpPr>
          <p:spPr>
            <a:xfrm>
              <a:off x="3288189" y="3982947"/>
              <a:ext cx="170664" cy="170664"/>
            </a:xfrm>
            <a:custGeom>
              <a:avLst/>
              <a:gdLst/>
              <a:ahLst/>
              <a:cxnLst/>
              <a:rect l="l" t="t" r="r" b="b"/>
              <a:pathLst>
                <a:path w="6499" h="6499" extrusionOk="0">
                  <a:moveTo>
                    <a:pt x="3044" y="0"/>
                  </a:moveTo>
                  <a:cubicBezTo>
                    <a:pt x="2900" y="0"/>
                    <a:pt x="2786" y="105"/>
                    <a:pt x="2757" y="239"/>
                  </a:cubicBezTo>
                  <a:lnTo>
                    <a:pt x="2613" y="976"/>
                  </a:lnTo>
                  <a:cubicBezTo>
                    <a:pt x="2431" y="1034"/>
                    <a:pt x="2250" y="1101"/>
                    <a:pt x="2087" y="1196"/>
                  </a:cubicBezTo>
                  <a:lnTo>
                    <a:pt x="1465" y="775"/>
                  </a:lnTo>
                  <a:cubicBezTo>
                    <a:pt x="1417" y="743"/>
                    <a:pt x="1362" y="728"/>
                    <a:pt x="1307" y="728"/>
                  </a:cubicBezTo>
                  <a:cubicBezTo>
                    <a:pt x="1231" y="728"/>
                    <a:pt x="1153" y="758"/>
                    <a:pt x="1092" y="814"/>
                  </a:cubicBezTo>
                  <a:lnTo>
                    <a:pt x="814" y="1101"/>
                  </a:lnTo>
                  <a:cubicBezTo>
                    <a:pt x="709" y="1196"/>
                    <a:pt x="699" y="1350"/>
                    <a:pt x="776" y="1474"/>
                  </a:cubicBezTo>
                  <a:lnTo>
                    <a:pt x="1187" y="2096"/>
                  </a:lnTo>
                  <a:cubicBezTo>
                    <a:pt x="1092" y="2259"/>
                    <a:pt x="1025" y="2431"/>
                    <a:pt x="977" y="2613"/>
                  </a:cubicBezTo>
                  <a:lnTo>
                    <a:pt x="240" y="2766"/>
                  </a:lnTo>
                  <a:cubicBezTo>
                    <a:pt x="96" y="2785"/>
                    <a:pt x="1" y="2909"/>
                    <a:pt x="1" y="3053"/>
                  </a:cubicBezTo>
                  <a:lnTo>
                    <a:pt x="1" y="3455"/>
                  </a:lnTo>
                  <a:cubicBezTo>
                    <a:pt x="1" y="3599"/>
                    <a:pt x="96" y="3713"/>
                    <a:pt x="240" y="3742"/>
                  </a:cubicBezTo>
                  <a:lnTo>
                    <a:pt x="977" y="3886"/>
                  </a:lnTo>
                  <a:cubicBezTo>
                    <a:pt x="1025" y="4067"/>
                    <a:pt x="1092" y="4249"/>
                    <a:pt x="1187" y="4412"/>
                  </a:cubicBezTo>
                  <a:lnTo>
                    <a:pt x="776" y="5034"/>
                  </a:lnTo>
                  <a:cubicBezTo>
                    <a:pt x="699" y="5149"/>
                    <a:pt x="709" y="5302"/>
                    <a:pt x="814" y="5407"/>
                  </a:cubicBezTo>
                  <a:lnTo>
                    <a:pt x="1092" y="5685"/>
                  </a:lnTo>
                  <a:cubicBezTo>
                    <a:pt x="1146" y="5744"/>
                    <a:pt x="1218" y="5773"/>
                    <a:pt x="1294" y="5773"/>
                  </a:cubicBezTo>
                  <a:cubicBezTo>
                    <a:pt x="1351" y="5773"/>
                    <a:pt x="1411" y="5756"/>
                    <a:pt x="1465" y="5723"/>
                  </a:cubicBezTo>
                  <a:lnTo>
                    <a:pt x="2087" y="5312"/>
                  </a:lnTo>
                  <a:cubicBezTo>
                    <a:pt x="2250" y="5398"/>
                    <a:pt x="2422" y="5474"/>
                    <a:pt x="2604" y="5522"/>
                  </a:cubicBezTo>
                  <a:lnTo>
                    <a:pt x="2747" y="6259"/>
                  </a:lnTo>
                  <a:cubicBezTo>
                    <a:pt x="2776" y="6403"/>
                    <a:pt x="2900" y="6498"/>
                    <a:pt x="3044" y="6498"/>
                  </a:cubicBezTo>
                  <a:lnTo>
                    <a:pt x="3446" y="6498"/>
                  </a:lnTo>
                  <a:cubicBezTo>
                    <a:pt x="3580" y="6498"/>
                    <a:pt x="3704" y="6403"/>
                    <a:pt x="3733" y="6259"/>
                  </a:cubicBezTo>
                  <a:lnTo>
                    <a:pt x="3877" y="5522"/>
                  </a:lnTo>
                  <a:cubicBezTo>
                    <a:pt x="4058" y="5474"/>
                    <a:pt x="4231" y="5398"/>
                    <a:pt x="4403" y="5312"/>
                  </a:cubicBezTo>
                  <a:lnTo>
                    <a:pt x="5025" y="5733"/>
                  </a:lnTo>
                  <a:cubicBezTo>
                    <a:pt x="5077" y="5765"/>
                    <a:pt x="5134" y="5780"/>
                    <a:pt x="5190" y="5780"/>
                  </a:cubicBezTo>
                  <a:cubicBezTo>
                    <a:pt x="5267" y="5780"/>
                    <a:pt x="5343" y="5750"/>
                    <a:pt x="5398" y="5694"/>
                  </a:cubicBezTo>
                  <a:lnTo>
                    <a:pt x="5685" y="5407"/>
                  </a:lnTo>
                  <a:cubicBezTo>
                    <a:pt x="5781" y="5302"/>
                    <a:pt x="5800" y="5149"/>
                    <a:pt x="5724" y="5034"/>
                  </a:cubicBezTo>
                  <a:lnTo>
                    <a:pt x="5303" y="4412"/>
                  </a:lnTo>
                  <a:cubicBezTo>
                    <a:pt x="5398" y="4240"/>
                    <a:pt x="5465" y="4067"/>
                    <a:pt x="5523" y="3886"/>
                  </a:cubicBezTo>
                  <a:lnTo>
                    <a:pt x="6260" y="3742"/>
                  </a:lnTo>
                  <a:cubicBezTo>
                    <a:pt x="6394" y="3713"/>
                    <a:pt x="6489" y="3589"/>
                    <a:pt x="6499" y="3455"/>
                  </a:cubicBezTo>
                  <a:lnTo>
                    <a:pt x="6499" y="3053"/>
                  </a:lnTo>
                  <a:cubicBezTo>
                    <a:pt x="6489" y="2909"/>
                    <a:pt x="6394" y="2785"/>
                    <a:pt x="6250" y="2766"/>
                  </a:cubicBezTo>
                  <a:lnTo>
                    <a:pt x="5513" y="2613"/>
                  </a:lnTo>
                  <a:cubicBezTo>
                    <a:pt x="5465" y="2431"/>
                    <a:pt x="5389" y="2259"/>
                    <a:pt x="5303" y="2096"/>
                  </a:cubicBezTo>
                  <a:lnTo>
                    <a:pt x="5714" y="1474"/>
                  </a:lnTo>
                  <a:cubicBezTo>
                    <a:pt x="5791" y="1350"/>
                    <a:pt x="5772" y="1196"/>
                    <a:pt x="5676" y="1101"/>
                  </a:cubicBezTo>
                  <a:lnTo>
                    <a:pt x="5398" y="814"/>
                  </a:lnTo>
                  <a:cubicBezTo>
                    <a:pt x="5337" y="758"/>
                    <a:pt x="5259" y="728"/>
                    <a:pt x="5183" y="728"/>
                  </a:cubicBezTo>
                  <a:cubicBezTo>
                    <a:pt x="5128" y="728"/>
                    <a:pt x="5073" y="743"/>
                    <a:pt x="5025" y="775"/>
                  </a:cubicBezTo>
                  <a:lnTo>
                    <a:pt x="4393" y="1196"/>
                  </a:lnTo>
                  <a:cubicBezTo>
                    <a:pt x="4231" y="1101"/>
                    <a:pt x="4058" y="1034"/>
                    <a:pt x="3877" y="976"/>
                  </a:cubicBezTo>
                  <a:lnTo>
                    <a:pt x="3733" y="239"/>
                  </a:lnTo>
                  <a:cubicBezTo>
                    <a:pt x="3704" y="105"/>
                    <a:pt x="3580" y="0"/>
                    <a:pt x="3446"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66"/>
            <p:cNvSpPr/>
            <p:nvPr/>
          </p:nvSpPr>
          <p:spPr>
            <a:xfrm>
              <a:off x="3316340" y="4025672"/>
              <a:ext cx="99788" cy="85371"/>
            </a:xfrm>
            <a:custGeom>
              <a:avLst/>
              <a:gdLst/>
              <a:ahLst/>
              <a:cxnLst/>
              <a:rect l="l" t="t" r="r" b="b"/>
              <a:pathLst>
                <a:path w="3800" h="3251" extrusionOk="0">
                  <a:moveTo>
                    <a:pt x="2173" y="0"/>
                  </a:moveTo>
                  <a:cubicBezTo>
                    <a:pt x="728" y="0"/>
                    <a:pt x="0" y="1751"/>
                    <a:pt x="1025" y="2775"/>
                  </a:cubicBezTo>
                  <a:cubicBezTo>
                    <a:pt x="1355" y="3103"/>
                    <a:pt x="1762" y="3250"/>
                    <a:pt x="2161" y="3250"/>
                  </a:cubicBezTo>
                  <a:cubicBezTo>
                    <a:pt x="2997" y="3250"/>
                    <a:pt x="3800" y="2605"/>
                    <a:pt x="3800" y="1627"/>
                  </a:cubicBezTo>
                  <a:cubicBezTo>
                    <a:pt x="3800" y="727"/>
                    <a:pt x="3073" y="0"/>
                    <a:pt x="2173" y="0"/>
                  </a:cubicBezTo>
                  <a:close/>
                </a:path>
              </a:pathLst>
            </a:custGeom>
            <a:solidFill>
              <a:srgbClr val="C6C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66"/>
            <p:cNvSpPr/>
            <p:nvPr/>
          </p:nvSpPr>
          <p:spPr>
            <a:xfrm>
              <a:off x="3339213" y="4042741"/>
              <a:ext cx="59847" cy="51260"/>
            </a:xfrm>
            <a:custGeom>
              <a:avLst/>
              <a:gdLst/>
              <a:ahLst/>
              <a:cxnLst/>
              <a:rect l="l" t="t" r="r" b="b"/>
              <a:pathLst>
                <a:path w="2279" h="1952" extrusionOk="0">
                  <a:moveTo>
                    <a:pt x="1302" y="1"/>
                  </a:moveTo>
                  <a:cubicBezTo>
                    <a:pt x="431" y="1"/>
                    <a:pt x="0" y="1044"/>
                    <a:pt x="613" y="1666"/>
                  </a:cubicBezTo>
                  <a:cubicBezTo>
                    <a:pt x="810" y="1863"/>
                    <a:pt x="1053" y="1951"/>
                    <a:pt x="1292" y="1951"/>
                  </a:cubicBezTo>
                  <a:cubicBezTo>
                    <a:pt x="1794" y="1951"/>
                    <a:pt x="2278" y="1561"/>
                    <a:pt x="2278" y="977"/>
                  </a:cubicBezTo>
                  <a:cubicBezTo>
                    <a:pt x="2278" y="431"/>
                    <a:pt x="1838" y="1"/>
                    <a:pt x="1302" y="1"/>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3" name="Google Shape;11003;p66"/>
          <p:cNvGrpSpPr/>
          <p:nvPr/>
        </p:nvGrpSpPr>
        <p:grpSpPr>
          <a:xfrm>
            <a:off x="3994400" y="4299932"/>
            <a:ext cx="338281" cy="322657"/>
            <a:chOff x="3994400" y="4299932"/>
            <a:chExt cx="338281" cy="322657"/>
          </a:xfrm>
        </p:grpSpPr>
        <p:sp>
          <p:nvSpPr>
            <p:cNvPr id="11004" name="Google Shape;11004;p66"/>
            <p:cNvSpPr/>
            <p:nvPr/>
          </p:nvSpPr>
          <p:spPr>
            <a:xfrm>
              <a:off x="3994400" y="4299932"/>
              <a:ext cx="286759" cy="272447"/>
            </a:xfrm>
            <a:custGeom>
              <a:avLst/>
              <a:gdLst/>
              <a:ahLst/>
              <a:cxnLst/>
              <a:rect l="l" t="t" r="r" b="b"/>
              <a:pathLst>
                <a:path w="10920" h="10375" extrusionOk="0">
                  <a:moveTo>
                    <a:pt x="5734" y="0"/>
                  </a:moveTo>
                  <a:cubicBezTo>
                    <a:pt x="4736" y="0"/>
                    <a:pt x="3732" y="288"/>
                    <a:pt x="2852" y="878"/>
                  </a:cubicBezTo>
                  <a:cubicBezTo>
                    <a:pt x="794" y="2246"/>
                    <a:pt x="0" y="4888"/>
                    <a:pt x="948" y="7175"/>
                  </a:cubicBezTo>
                  <a:cubicBezTo>
                    <a:pt x="1764" y="9137"/>
                    <a:pt x="3673" y="10374"/>
                    <a:pt x="5740" y="10374"/>
                  </a:cubicBezTo>
                  <a:cubicBezTo>
                    <a:pt x="6073" y="10374"/>
                    <a:pt x="6410" y="10342"/>
                    <a:pt x="6747" y="10276"/>
                  </a:cubicBezTo>
                  <a:cubicBezTo>
                    <a:pt x="9169" y="9788"/>
                    <a:pt x="10920" y="7663"/>
                    <a:pt x="10920" y="5184"/>
                  </a:cubicBezTo>
                  <a:cubicBezTo>
                    <a:pt x="10920" y="3806"/>
                    <a:pt x="10374" y="2485"/>
                    <a:pt x="9398" y="1519"/>
                  </a:cubicBezTo>
                  <a:cubicBezTo>
                    <a:pt x="8396" y="516"/>
                    <a:pt x="7070" y="0"/>
                    <a:pt x="5734"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66"/>
            <p:cNvSpPr/>
            <p:nvPr/>
          </p:nvSpPr>
          <p:spPr>
            <a:xfrm>
              <a:off x="4027829" y="4330314"/>
              <a:ext cx="223184" cy="211839"/>
            </a:xfrm>
            <a:custGeom>
              <a:avLst/>
              <a:gdLst/>
              <a:ahLst/>
              <a:cxnLst/>
              <a:rect l="l" t="t" r="r" b="b"/>
              <a:pathLst>
                <a:path w="8499" h="8067" extrusionOk="0">
                  <a:moveTo>
                    <a:pt x="4461" y="0"/>
                  </a:moveTo>
                  <a:cubicBezTo>
                    <a:pt x="3684" y="0"/>
                    <a:pt x="2903" y="224"/>
                    <a:pt x="2220" y="678"/>
                  </a:cubicBezTo>
                  <a:cubicBezTo>
                    <a:pt x="622" y="1750"/>
                    <a:pt x="0" y="3798"/>
                    <a:pt x="737" y="5578"/>
                  </a:cubicBezTo>
                  <a:cubicBezTo>
                    <a:pt x="1371" y="7109"/>
                    <a:pt x="2855" y="8067"/>
                    <a:pt x="4458" y="8067"/>
                  </a:cubicBezTo>
                  <a:cubicBezTo>
                    <a:pt x="4718" y="8067"/>
                    <a:pt x="4981" y="8041"/>
                    <a:pt x="5245" y="7989"/>
                  </a:cubicBezTo>
                  <a:cubicBezTo>
                    <a:pt x="7139" y="7616"/>
                    <a:pt x="8498" y="5960"/>
                    <a:pt x="8498" y="4037"/>
                  </a:cubicBezTo>
                  <a:cubicBezTo>
                    <a:pt x="8498" y="2965"/>
                    <a:pt x="8068" y="1931"/>
                    <a:pt x="7312" y="1185"/>
                  </a:cubicBezTo>
                  <a:cubicBezTo>
                    <a:pt x="6534" y="401"/>
                    <a:pt x="5501" y="0"/>
                    <a:pt x="4461"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66"/>
            <p:cNvSpPr/>
            <p:nvPr/>
          </p:nvSpPr>
          <p:spPr>
            <a:xfrm>
              <a:off x="4095422" y="4335330"/>
              <a:ext cx="99053" cy="201729"/>
            </a:xfrm>
            <a:custGeom>
              <a:avLst/>
              <a:gdLst/>
              <a:ahLst/>
              <a:cxnLst/>
              <a:rect l="l" t="t" r="r" b="b"/>
              <a:pathLst>
                <a:path w="3772" h="7682" extrusionOk="0">
                  <a:moveTo>
                    <a:pt x="1886" y="1"/>
                  </a:moveTo>
                  <a:cubicBezTo>
                    <a:pt x="1694" y="1"/>
                    <a:pt x="1503" y="128"/>
                    <a:pt x="1503" y="381"/>
                  </a:cubicBezTo>
                  <a:lnTo>
                    <a:pt x="1503" y="917"/>
                  </a:lnTo>
                  <a:cubicBezTo>
                    <a:pt x="632" y="1023"/>
                    <a:pt x="0" y="1788"/>
                    <a:pt x="48" y="2669"/>
                  </a:cubicBezTo>
                  <a:cubicBezTo>
                    <a:pt x="106" y="3540"/>
                    <a:pt x="833" y="4219"/>
                    <a:pt x="1704" y="4229"/>
                  </a:cubicBezTo>
                  <a:lnTo>
                    <a:pt x="2068" y="4229"/>
                  </a:lnTo>
                  <a:cubicBezTo>
                    <a:pt x="2079" y="4228"/>
                    <a:pt x="2091" y="4228"/>
                    <a:pt x="2102" y="4228"/>
                  </a:cubicBezTo>
                  <a:cubicBezTo>
                    <a:pt x="2594" y="4228"/>
                    <a:pt x="2996" y="4623"/>
                    <a:pt x="2996" y="5119"/>
                  </a:cubicBezTo>
                  <a:cubicBezTo>
                    <a:pt x="2996" y="5614"/>
                    <a:pt x="2594" y="6009"/>
                    <a:pt x="2102" y="6009"/>
                  </a:cubicBezTo>
                  <a:cubicBezTo>
                    <a:pt x="2091" y="6009"/>
                    <a:pt x="2079" y="6009"/>
                    <a:pt x="2068" y="6009"/>
                  </a:cubicBezTo>
                  <a:lnTo>
                    <a:pt x="1522" y="6009"/>
                  </a:lnTo>
                  <a:cubicBezTo>
                    <a:pt x="1130" y="6009"/>
                    <a:pt x="814" y="5693"/>
                    <a:pt x="814" y="5301"/>
                  </a:cubicBezTo>
                  <a:cubicBezTo>
                    <a:pt x="814" y="5047"/>
                    <a:pt x="622" y="4920"/>
                    <a:pt x="431" y="4920"/>
                  </a:cubicBezTo>
                  <a:cubicBezTo>
                    <a:pt x="240" y="4920"/>
                    <a:pt x="48" y="5047"/>
                    <a:pt x="48" y="5301"/>
                  </a:cubicBezTo>
                  <a:cubicBezTo>
                    <a:pt x="48" y="6114"/>
                    <a:pt x="699" y="6765"/>
                    <a:pt x="1503" y="6784"/>
                  </a:cubicBezTo>
                  <a:lnTo>
                    <a:pt x="1503" y="7301"/>
                  </a:lnTo>
                  <a:cubicBezTo>
                    <a:pt x="1503" y="7554"/>
                    <a:pt x="1694" y="7681"/>
                    <a:pt x="1886" y="7681"/>
                  </a:cubicBezTo>
                  <a:cubicBezTo>
                    <a:pt x="2077" y="7681"/>
                    <a:pt x="2269" y="7554"/>
                    <a:pt x="2269" y="7301"/>
                  </a:cubicBezTo>
                  <a:lnTo>
                    <a:pt x="2269" y="6765"/>
                  </a:lnTo>
                  <a:cubicBezTo>
                    <a:pt x="3139" y="6660"/>
                    <a:pt x="3771" y="5894"/>
                    <a:pt x="3723" y="5023"/>
                  </a:cubicBezTo>
                  <a:cubicBezTo>
                    <a:pt x="3666" y="4143"/>
                    <a:pt x="2948" y="3463"/>
                    <a:pt x="2068" y="3453"/>
                  </a:cubicBezTo>
                  <a:lnTo>
                    <a:pt x="1704" y="3453"/>
                  </a:lnTo>
                  <a:cubicBezTo>
                    <a:pt x="1692" y="3454"/>
                    <a:pt x="1681" y="3454"/>
                    <a:pt x="1669" y="3454"/>
                  </a:cubicBezTo>
                  <a:cubicBezTo>
                    <a:pt x="1178" y="3454"/>
                    <a:pt x="776" y="3059"/>
                    <a:pt x="776" y="2563"/>
                  </a:cubicBezTo>
                  <a:cubicBezTo>
                    <a:pt x="776" y="2068"/>
                    <a:pt x="1178" y="1673"/>
                    <a:pt x="1669" y="1673"/>
                  </a:cubicBezTo>
                  <a:cubicBezTo>
                    <a:pt x="1681" y="1673"/>
                    <a:pt x="1692" y="1673"/>
                    <a:pt x="1704" y="1673"/>
                  </a:cubicBezTo>
                  <a:lnTo>
                    <a:pt x="2249" y="1673"/>
                  </a:lnTo>
                  <a:cubicBezTo>
                    <a:pt x="2642" y="1673"/>
                    <a:pt x="2958" y="1989"/>
                    <a:pt x="2958" y="2382"/>
                  </a:cubicBezTo>
                  <a:lnTo>
                    <a:pt x="2958" y="2745"/>
                  </a:lnTo>
                  <a:cubicBezTo>
                    <a:pt x="2958" y="2960"/>
                    <a:pt x="3121" y="3128"/>
                    <a:pt x="3333" y="3128"/>
                  </a:cubicBezTo>
                  <a:cubicBezTo>
                    <a:pt x="3338" y="3128"/>
                    <a:pt x="3344" y="3128"/>
                    <a:pt x="3350" y="3128"/>
                  </a:cubicBezTo>
                  <a:cubicBezTo>
                    <a:pt x="3561" y="3128"/>
                    <a:pt x="3733" y="2956"/>
                    <a:pt x="3733" y="2745"/>
                  </a:cubicBezTo>
                  <a:lnTo>
                    <a:pt x="3733" y="2382"/>
                  </a:lnTo>
                  <a:cubicBezTo>
                    <a:pt x="3733" y="1578"/>
                    <a:pt x="3082" y="917"/>
                    <a:pt x="2269" y="908"/>
                  </a:cubicBezTo>
                  <a:lnTo>
                    <a:pt x="2269" y="381"/>
                  </a:lnTo>
                  <a:cubicBezTo>
                    <a:pt x="2269" y="128"/>
                    <a:pt x="2077" y="1"/>
                    <a:pt x="18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66"/>
            <p:cNvSpPr/>
            <p:nvPr/>
          </p:nvSpPr>
          <p:spPr>
            <a:xfrm>
              <a:off x="4179611" y="4472250"/>
              <a:ext cx="153070" cy="150339"/>
            </a:xfrm>
            <a:custGeom>
              <a:avLst/>
              <a:gdLst/>
              <a:ahLst/>
              <a:cxnLst/>
              <a:rect l="l" t="t" r="r" b="b"/>
              <a:pathLst>
                <a:path w="5829" h="5725" extrusionOk="0">
                  <a:moveTo>
                    <a:pt x="2910" y="2096"/>
                  </a:moveTo>
                  <a:cubicBezTo>
                    <a:pt x="3331" y="2096"/>
                    <a:pt x="3675" y="2441"/>
                    <a:pt x="3675" y="2871"/>
                  </a:cubicBezTo>
                  <a:cubicBezTo>
                    <a:pt x="3675" y="3330"/>
                    <a:pt x="3300" y="3637"/>
                    <a:pt x="2906" y="3637"/>
                  </a:cubicBezTo>
                  <a:cubicBezTo>
                    <a:pt x="2716" y="3637"/>
                    <a:pt x="2523" y="3566"/>
                    <a:pt x="2364" y="3407"/>
                  </a:cubicBezTo>
                  <a:cubicBezTo>
                    <a:pt x="1876" y="2929"/>
                    <a:pt x="2221" y="2096"/>
                    <a:pt x="2910" y="2096"/>
                  </a:cubicBezTo>
                  <a:close/>
                  <a:moveTo>
                    <a:pt x="2527" y="0"/>
                  </a:moveTo>
                  <a:cubicBezTo>
                    <a:pt x="2441" y="0"/>
                    <a:pt x="2364" y="58"/>
                    <a:pt x="2345" y="154"/>
                  </a:cubicBezTo>
                  <a:lnTo>
                    <a:pt x="2192" y="890"/>
                  </a:lnTo>
                  <a:lnTo>
                    <a:pt x="1599" y="421"/>
                  </a:lnTo>
                  <a:cubicBezTo>
                    <a:pt x="1565" y="393"/>
                    <a:pt x="1525" y="378"/>
                    <a:pt x="1483" y="378"/>
                  </a:cubicBezTo>
                  <a:cubicBezTo>
                    <a:pt x="1441" y="378"/>
                    <a:pt x="1398" y="393"/>
                    <a:pt x="1359" y="421"/>
                  </a:cubicBezTo>
                  <a:lnTo>
                    <a:pt x="776" y="910"/>
                  </a:lnTo>
                  <a:cubicBezTo>
                    <a:pt x="709" y="977"/>
                    <a:pt x="690" y="1072"/>
                    <a:pt x="728" y="1149"/>
                  </a:cubicBezTo>
                  <a:lnTo>
                    <a:pt x="1091" y="1819"/>
                  </a:lnTo>
                  <a:lnTo>
                    <a:pt x="335" y="1828"/>
                  </a:lnTo>
                  <a:cubicBezTo>
                    <a:pt x="240" y="1838"/>
                    <a:pt x="163" y="1905"/>
                    <a:pt x="154" y="1991"/>
                  </a:cubicBezTo>
                  <a:lnTo>
                    <a:pt x="20" y="2747"/>
                  </a:lnTo>
                  <a:cubicBezTo>
                    <a:pt x="0" y="2833"/>
                    <a:pt x="48" y="2929"/>
                    <a:pt x="134" y="2958"/>
                  </a:cubicBezTo>
                  <a:lnTo>
                    <a:pt x="843" y="3235"/>
                  </a:lnTo>
                  <a:lnTo>
                    <a:pt x="268" y="3733"/>
                  </a:lnTo>
                  <a:cubicBezTo>
                    <a:pt x="201" y="3790"/>
                    <a:pt x="192" y="3895"/>
                    <a:pt x="230" y="3972"/>
                  </a:cubicBezTo>
                  <a:lnTo>
                    <a:pt x="603" y="4652"/>
                  </a:lnTo>
                  <a:cubicBezTo>
                    <a:pt x="633" y="4711"/>
                    <a:pt x="697" y="4747"/>
                    <a:pt x="765" y="4747"/>
                  </a:cubicBezTo>
                  <a:cubicBezTo>
                    <a:pt x="784" y="4747"/>
                    <a:pt x="804" y="4744"/>
                    <a:pt x="824" y="4738"/>
                  </a:cubicBezTo>
                  <a:lnTo>
                    <a:pt x="1541" y="4498"/>
                  </a:lnTo>
                  <a:lnTo>
                    <a:pt x="1426" y="5245"/>
                  </a:lnTo>
                  <a:cubicBezTo>
                    <a:pt x="1407" y="5331"/>
                    <a:pt x="1465" y="5417"/>
                    <a:pt x="1541" y="5446"/>
                  </a:cubicBezTo>
                  <a:lnTo>
                    <a:pt x="2259" y="5714"/>
                  </a:lnTo>
                  <a:cubicBezTo>
                    <a:pt x="2281" y="5721"/>
                    <a:pt x="2304" y="5725"/>
                    <a:pt x="2326" y="5725"/>
                  </a:cubicBezTo>
                  <a:cubicBezTo>
                    <a:pt x="2391" y="5725"/>
                    <a:pt x="2453" y="5694"/>
                    <a:pt x="2489" y="5637"/>
                  </a:cubicBezTo>
                  <a:lnTo>
                    <a:pt x="2881" y="4986"/>
                  </a:lnTo>
                  <a:lnTo>
                    <a:pt x="3274" y="5637"/>
                  </a:lnTo>
                  <a:cubicBezTo>
                    <a:pt x="3309" y="5694"/>
                    <a:pt x="3371" y="5725"/>
                    <a:pt x="3436" y="5725"/>
                  </a:cubicBezTo>
                  <a:cubicBezTo>
                    <a:pt x="3459" y="5725"/>
                    <a:pt x="3481" y="5721"/>
                    <a:pt x="3503" y="5714"/>
                  </a:cubicBezTo>
                  <a:lnTo>
                    <a:pt x="4221" y="5446"/>
                  </a:lnTo>
                  <a:cubicBezTo>
                    <a:pt x="4307" y="5417"/>
                    <a:pt x="4355" y="5331"/>
                    <a:pt x="4345" y="5245"/>
                  </a:cubicBezTo>
                  <a:lnTo>
                    <a:pt x="4221" y="4498"/>
                  </a:lnTo>
                  <a:lnTo>
                    <a:pt x="4939" y="4738"/>
                  </a:lnTo>
                  <a:cubicBezTo>
                    <a:pt x="4958" y="4744"/>
                    <a:pt x="4978" y="4747"/>
                    <a:pt x="4998" y="4747"/>
                  </a:cubicBezTo>
                  <a:cubicBezTo>
                    <a:pt x="5066" y="4747"/>
                    <a:pt x="5131" y="4711"/>
                    <a:pt x="5168" y="4652"/>
                  </a:cubicBezTo>
                  <a:lnTo>
                    <a:pt x="5551" y="3982"/>
                  </a:lnTo>
                  <a:cubicBezTo>
                    <a:pt x="5599" y="3905"/>
                    <a:pt x="5580" y="3800"/>
                    <a:pt x="5513" y="3742"/>
                  </a:cubicBezTo>
                  <a:lnTo>
                    <a:pt x="4948" y="3245"/>
                  </a:lnTo>
                  <a:lnTo>
                    <a:pt x="5657" y="2967"/>
                  </a:lnTo>
                  <a:cubicBezTo>
                    <a:pt x="5752" y="2948"/>
                    <a:pt x="5829" y="2852"/>
                    <a:pt x="5810" y="2747"/>
                  </a:cubicBezTo>
                  <a:lnTo>
                    <a:pt x="5676" y="1991"/>
                  </a:lnTo>
                  <a:cubicBezTo>
                    <a:pt x="5657" y="1905"/>
                    <a:pt x="5580" y="1838"/>
                    <a:pt x="5494" y="1828"/>
                  </a:cubicBezTo>
                  <a:lnTo>
                    <a:pt x="4738" y="1819"/>
                  </a:lnTo>
                  <a:lnTo>
                    <a:pt x="5101" y="1149"/>
                  </a:lnTo>
                  <a:cubicBezTo>
                    <a:pt x="5140" y="1072"/>
                    <a:pt x="5121" y="977"/>
                    <a:pt x="5054" y="910"/>
                  </a:cubicBezTo>
                  <a:lnTo>
                    <a:pt x="4460" y="421"/>
                  </a:lnTo>
                  <a:cubicBezTo>
                    <a:pt x="4427" y="393"/>
                    <a:pt x="4386" y="378"/>
                    <a:pt x="4344" y="378"/>
                  </a:cubicBezTo>
                  <a:cubicBezTo>
                    <a:pt x="4302" y="378"/>
                    <a:pt x="4259" y="393"/>
                    <a:pt x="4221" y="421"/>
                  </a:cubicBezTo>
                  <a:lnTo>
                    <a:pt x="3637" y="890"/>
                  </a:lnTo>
                  <a:lnTo>
                    <a:pt x="3484" y="154"/>
                  </a:lnTo>
                  <a:cubicBezTo>
                    <a:pt x="3465" y="58"/>
                    <a:pt x="3388" y="0"/>
                    <a:pt x="3302" y="0"/>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66"/>
            <p:cNvSpPr/>
            <p:nvPr/>
          </p:nvSpPr>
          <p:spPr>
            <a:xfrm>
              <a:off x="4238408" y="4472250"/>
              <a:ext cx="18119" cy="23135"/>
            </a:xfrm>
            <a:custGeom>
              <a:avLst/>
              <a:gdLst/>
              <a:ahLst/>
              <a:cxnLst/>
              <a:rect l="l" t="t" r="r" b="b"/>
              <a:pathLst>
                <a:path w="690" h="881" extrusionOk="0">
                  <a:moveTo>
                    <a:pt x="278" y="0"/>
                  </a:moveTo>
                  <a:cubicBezTo>
                    <a:pt x="192" y="0"/>
                    <a:pt x="106" y="58"/>
                    <a:pt x="87" y="154"/>
                  </a:cubicBezTo>
                  <a:lnTo>
                    <a:pt x="1" y="613"/>
                  </a:lnTo>
                  <a:lnTo>
                    <a:pt x="355" y="881"/>
                  </a:lnTo>
                  <a:lnTo>
                    <a:pt x="499" y="154"/>
                  </a:lnTo>
                  <a:cubicBezTo>
                    <a:pt x="518" y="58"/>
                    <a:pt x="594" y="0"/>
                    <a:pt x="690"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66"/>
            <p:cNvSpPr/>
            <p:nvPr/>
          </p:nvSpPr>
          <p:spPr>
            <a:xfrm>
              <a:off x="4217321" y="4590105"/>
              <a:ext cx="28151" cy="32484"/>
            </a:xfrm>
            <a:custGeom>
              <a:avLst/>
              <a:gdLst/>
              <a:ahLst/>
              <a:cxnLst/>
              <a:rect l="l" t="t" r="r" b="b"/>
              <a:pathLst>
                <a:path w="1072" h="1237" extrusionOk="0">
                  <a:moveTo>
                    <a:pt x="536" y="1"/>
                  </a:moveTo>
                  <a:lnTo>
                    <a:pt x="105" y="144"/>
                  </a:lnTo>
                  <a:lnTo>
                    <a:pt x="10" y="747"/>
                  </a:lnTo>
                  <a:cubicBezTo>
                    <a:pt x="0" y="843"/>
                    <a:pt x="48" y="929"/>
                    <a:pt x="134" y="958"/>
                  </a:cubicBezTo>
                  <a:lnTo>
                    <a:pt x="852" y="1226"/>
                  </a:lnTo>
                  <a:cubicBezTo>
                    <a:pt x="872" y="1233"/>
                    <a:pt x="893" y="1237"/>
                    <a:pt x="915" y="1237"/>
                  </a:cubicBezTo>
                  <a:cubicBezTo>
                    <a:pt x="975" y="1237"/>
                    <a:pt x="1037" y="1208"/>
                    <a:pt x="1072" y="1159"/>
                  </a:cubicBezTo>
                  <a:lnTo>
                    <a:pt x="536" y="958"/>
                  </a:lnTo>
                  <a:cubicBezTo>
                    <a:pt x="450" y="929"/>
                    <a:pt x="402" y="833"/>
                    <a:pt x="412" y="747"/>
                  </a:cubicBezTo>
                  <a:lnTo>
                    <a:pt x="536" y="1"/>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66"/>
            <p:cNvSpPr/>
            <p:nvPr/>
          </p:nvSpPr>
          <p:spPr>
            <a:xfrm>
              <a:off x="4179349" y="4482412"/>
              <a:ext cx="44274" cy="114520"/>
            </a:xfrm>
            <a:custGeom>
              <a:avLst/>
              <a:gdLst/>
              <a:ahLst/>
              <a:cxnLst/>
              <a:rect l="l" t="t" r="r" b="b"/>
              <a:pathLst>
                <a:path w="1686" h="4361" extrusionOk="0">
                  <a:moveTo>
                    <a:pt x="1483" y="1"/>
                  </a:moveTo>
                  <a:cubicBezTo>
                    <a:pt x="1441" y="1"/>
                    <a:pt x="1398" y="15"/>
                    <a:pt x="1360" y="44"/>
                  </a:cubicBezTo>
                  <a:lnTo>
                    <a:pt x="776" y="532"/>
                  </a:lnTo>
                  <a:cubicBezTo>
                    <a:pt x="709" y="590"/>
                    <a:pt x="690" y="695"/>
                    <a:pt x="728" y="771"/>
                  </a:cubicBezTo>
                  <a:lnTo>
                    <a:pt x="1092" y="1432"/>
                  </a:lnTo>
                  <a:lnTo>
                    <a:pt x="336" y="1451"/>
                  </a:lnTo>
                  <a:cubicBezTo>
                    <a:pt x="240" y="1451"/>
                    <a:pt x="164" y="1518"/>
                    <a:pt x="144" y="1614"/>
                  </a:cubicBezTo>
                  <a:lnTo>
                    <a:pt x="10" y="2370"/>
                  </a:lnTo>
                  <a:cubicBezTo>
                    <a:pt x="1" y="2456"/>
                    <a:pt x="49" y="2542"/>
                    <a:pt x="135" y="2580"/>
                  </a:cubicBezTo>
                  <a:lnTo>
                    <a:pt x="834" y="2858"/>
                  </a:lnTo>
                  <a:lnTo>
                    <a:pt x="269" y="3355"/>
                  </a:lnTo>
                  <a:cubicBezTo>
                    <a:pt x="202" y="3413"/>
                    <a:pt x="183" y="3508"/>
                    <a:pt x="231" y="3595"/>
                  </a:cubicBezTo>
                  <a:lnTo>
                    <a:pt x="613" y="4265"/>
                  </a:lnTo>
                  <a:cubicBezTo>
                    <a:pt x="643" y="4324"/>
                    <a:pt x="707" y="4360"/>
                    <a:pt x="775" y="4360"/>
                  </a:cubicBezTo>
                  <a:cubicBezTo>
                    <a:pt x="794" y="4360"/>
                    <a:pt x="814" y="4357"/>
                    <a:pt x="834" y="4351"/>
                  </a:cubicBezTo>
                  <a:lnTo>
                    <a:pt x="1034" y="4284"/>
                  </a:lnTo>
                  <a:lnTo>
                    <a:pt x="1025" y="4265"/>
                  </a:lnTo>
                  <a:lnTo>
                    <a:pt x="642" y="3595"/>
                  </a:lnTo>
                  <a:cubicBezTo>
                    <a:pt x="594" y="3518"/>
                    <a:pt x="613" y="3413"/>
                    <a:pt x="680" y="3355"/>
                  </a:cubicBezTo>
                  <a:lnTo>
                    <a:pt x="1245" y="2858"/>
                  </a:lnTo>
                  <a:lnTo>
                    <a:pt x="537" y="2580"/>
                  </a:lnTo>
                  <a:cubicBezTo>
                    <a:pt x="460" y="2551"/>
                    <a:pt x="403" y="2456"/>
                    <a:pt x="422" y="2370"/>
                  </a:cubicBezTo>
                  <a:lnTo>
                    <a:pt x="556" y="1614"/>
                  </a:lnTo>
                  <a:cubicBezTo>
                    <a:pt x="575" y="1527"/>
                    <a:pt x="652" y="1460"/>
                    <a:pt x="738" y="1451"/>
                  </a:cubicBezTo>
                  <a:lnTo>
                    <a:pt x="1494" y="1441"/>
                  </a:lnTo>
                  <a:lnTo>
                    <a:pt x="1140" y="771"/>
                  </a:lnTo>
                  <a:cubicBezTo>
                    <a:pt x="1092" y="695"/>
                    <a:pt x="1111" y="599"/>
                    <a:pt x="1178" y="532"/>
                  </a:cubicBezTo>
                  <a:lnTo>
                    <a:pt x="1685" y="111"/>
                  </a:lnTo>
                  <a:lnTo>
                    <a:pt x="1599" y="44"/>
                  </a:lnTo>
                  <a:cubicBezTo>
                    <a:pt x="1566" y="15"/>
                    <a:pt x="1525" y="1"/>
                    <a:pt x="1483"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66"/>
            <p:cNvSpPr/>
            <p:nvPr/>
          </p:nvSpPr>
          <p:spPr>
            <a:xfrm>
              <a:off x="4208760" y="4511955"/>
              <a:ext cx="82456" cy="70639"/>
            </a:xfrm>
            <a:custGeom>
              <a:avLst/>
              <a:gdLst/>
              <a:ahLst/>
              <a:cxnLst/>
              <a:rect l="l" t="t" r="r" b="b"/>
              <a:pathLst>
                <a:path w="3140" h="2690" extrusionOk="0">
                  <a:moveTo>
                    <a:pt x="1790" y="585"/>
                  </a:moveTo>
                  <a:cubicBezTo>
                    <a:pt x="2185" y="585"/>
                    <a:pt x="2565" y="894"/>
                    <a:pt x="2565" y="1359"/>
                  </a:cubicBezTo>
                  <a:cubicBezTo>
                    <a:pt x="2565" y="1781"/>
                    <a:pt x="2221" y="2125"/>
                    <a:pt x="1800" y="2125"/>
                  </a:cubicBezTo>
                  <a:cubicBezTo>
                    <a:pt x="1111" y="2125"/>
                    <a:pt x="766" y="1302"/>
                    <a:pt x="1254" y="814"/>
                  </a:cubicBezTo>
                  <a:cubicBezTo>
                    <a:pt x="1409" y="656"/>
                    <a:pt x="1601" y="585"/>
                    <a:pt x="1790" y="585"/>
                  </a:cubicBezTo>
                  <a:close/>
                  <a:moveTo>
                    <a:pt x="1800" y="0"/>
                  </a:moveTo>
                  <a:cubicBezTo>
                    <a:pt x="594" y="0"/>
                    <a:pt x="1" y="1446"/>
                    <a:pt x="843" y="2297"/>
                  </a:cubicBezTo>
                  <a:cubicBezTo>
                    <a:pt x="1117" y="2568"/>
                    <a:pt x="1453" y="2690"/>
                    <a:pt x="1782" y="2690"/>
                  </a:cubicBezTo>
                  <a:cubicBezTo>
                    <a:pt x="2475" y="2690"/>
                    <a:pt x="3140" y="2151"/>
                    <a:pt x="3140" y="1340"/>
                  </a:cubicBezTo>
                  <a:cubicBezTo>
                    <a:pt x="3140" y="594"/>
                    <a:pt x="2537" y="0"/>
                    <a:pt x="1800"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2" name="Google Shape;11012;p66"/>
          <p:cNvSpPr/>
          <p:nvPr/>
        </p:nvSpPr>
        <p:spPr>
          <a:xfrm>
            <a:off x="3700340" y="1965628"/>
            <a:ext cx="48528" cy="24159"/>
          </a:xfrm>
          <a:custGeom>
            <a:avLst/>
            <a:gdLst/>
            <a:ahLst/>
            <a:cxnLst/>
            <a:rect l="l" t="t" r="r" b="b"/>
            <a:pathLst>
              <a:path w="1848" h="920" extrusionOk="0">
                <a:moveTo>
                  <a:pt x="700" y="1"/>
                </a:moveTo>
                <a:cubicBezTo>
                  <a:pt x="317" y="1"/>
                  <a:pt x="10" y="307"/>
                  <a:pt x="10" y="690"/>
                </a:cubicBezTo>
                <a:lnTo>
                  <a:pt x="1" y="690"/>
                </a:lnTo>
                <a:cubicBezTo>
                  <a:pt x="1" y="690"/>
                  <a:pt x="700" y="919"/>
                  <a:pt x="1848" y="919"/>
                </a:cubicBezTo>
                <a:lnTo>
                  <a:pt x="1848" y="690"/>
                </a:lnTo>
                <a:cubicBezTo>
                  <a:pt x="1848" y="307"/>
                  <a:pt x="1542" y="1"/>
                  <a:pt x="11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66"/>
          <p:cNvSpPr/>
          <p:nvPr/>
        </p:nvSpPr>
        <p:spPr>
          <a:xfrm>
            <a:off x="3700340" y="1965628"/>
            <a:ext cx="33455" cy="21901"/>
          </a:xfrm>
          <a:custGeom>
            <a:avLst/>
            <a:gdLst/>
            <a:ahLst/>
            <a:cxnLst/>
            <a:rect l="l" t="t" r="r" b="b"/>
            <a:pathLst>
              <a:path w="1274" h="834" extrusionOk="0">
                <a:moveTo>
                  <a:pt x="690" y="1"/>
                </a:moveTo>
                <a:cubicBezTo>
                  <a:pt x="307" y="1"/>
                  <a:pt x="1" y="307"/>
                  <a:pt x="1" y="690"/>
                </a:cubicBezTo>
                <a:cubicBezTo>
                  <a:pt x="221" y="757"/>
                  <a:pt x="460" y="805"/>
                  <a:pt x="690" y="833"/>
                </a:cubicBezTo>
                <a:lnTo>
                  <a:pt x="690" y="690"/>
                </a:lnTo>
                <a:lnTo>
                  <a:pt x="700" y="690"/>
                </a:lnTo>
                <a:cubicBezTo>
                  <a:pt x="700" y="355"/>
                  <a:pt x="939" y="68"/>
                  <a:pt x="1274" y="10"/>
                </a:cubicBezTo>
                <a:cubicBezTo>
                  <a:pt x="1235" y="1"/>
                  <a:pt x="1188" y="1"/>
                  <a:pt x="114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4" name="Google Shape;11014;p66"/>
          <p:cNvGrpSpPr/>
          <p:nvPr/>
        </p:nvGrpSpPr>
        <p:grpSpPr>
          <a:xfrm>
            <a:off x="3573426" y="1965628"/>
            <a:ext cx="302358" cy="374993"/>
            <a:chOff x="3573426" y="1965628"/>
            <a:chExt cx="302358" cy="374993"/>
          </a:xfrm>
        </p:grpSpPr>
        <p:sp>
          <p:nvSpPr>
            <p:cNvPr id="11015" name="Google Shape;11015;p66"/>
            <p:cNvSpPr/>
            <p:nvPr/>
          </p:nvSpPr>
          <p:spPr>
            <a:xfrm>
              <a:off x="3688287" y="2013894"/>
              <a:ext cx="72661" cy="60582"/>
            </a:xfrm>
            <a:custGeom>
              <a:avLst/>
              <a:gdLst/>
              <a:ahLst/>
              <a:cxnLst/>
              <a:rect l="l" t="t" r="r" b="b"/>
              <a:pathLst>
                <a:path w="2767" h="2307" extrusionOk="0">
                  <a:moveTo>
                    <a:pt x="929" y="0"/>
                  </a:moveTo>
                  <a:lnTo>
                    <a:pt x="929" y="460"/>
                  </a:lnTo>
                  <a:cubicBezTo>
                    <a:pt x="929" y="546"/>
                    <a:pt x="871" y="632"/>
                    <a:pt x="795" y="670"/>
                  </a:cubicBezTo>
                  <a:lnTo>
                    <a:pt x="259" y="938"/>
                  </a:lnTo>
                  <a:cubicBezTo>
                    <a:pt x="106" y="1015"/>
                    <a:pt x="1" y="1177"/>
                    <a:pt x="1" y="1350"/>
                  </a:cubicBezTo>
                  <a:lnTo>
                    <a:pt x="1" y="2307"/>
                  </a:lnTo>
                  <a:lnTo>
                    <a:pt x="2766" y="2307"/>
                  </a:lnTo>
                  <a:lnTo>
                    <a:pt x="2766" y="1350"/>
                  </a:lnTo>
                  <a:cubicBezTo>
                    <a:pt x="2766" y="1177"/>
                    <a:pt x="2671" y="1015"/>
                    <a:pt x="2508" y="938"/>
                  </a:cubicBezTo>
                  <a:lnTo>
                    <a:pt x="1972" y="670"/>
                  </a:lnTo>
                  <a:cubicBezTo>
                    <a:pt x="1895" y="632"/>
                    <a:pt x="1848" y="546"/>
                    <a:pt x="1848" y="460"/>
                  </a:cubicBezTo>
                  <a:lnTo>
                    <a:pt x="1848"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66"/>
            <p:cNvSpPr/>
            <p:nvPr/>
          </p:nvSpPr>
          <p:spPr>
            <a:xfrm>
              <a:off x="3711422" y="2013894"/>
              <a:ext cx="26391" cy="18251"/>
            </a:xfrm>
            <a:custGeom>
              <a:avLst/>
              <a:gdLst/>
              <a:ahLst/>
              <a:cxnLst/>
              <a:rect l="l" t="t" r="r" b="b"/>
              <a:pathLst>
                <a:path w="1005" h="695" extrusionOk="0">
                  <a:moveTo>
                    <a:pt x="48" y="0"/>
                  </a:moveTo>
                  <a:lnTo>
                    <a:pt x="48" y="460"/>
                  </a:lnTo>
                  <a:cubicBezTo>
                    <a:pt x="38" y="507"/>
                    <a:pt x="29" y="555"/>
                    <a:pt x="0" y="594"/>
                  </a:cubicBezTo>
                  <a:cubicBezTo>
                    <a:pt x="163" y="661"/>
                    <a:pt x="335" y="694"/>
                    <a:pt x="506" y="694"/>
                  </a:cubicBezTo>
                  <a:cubicBezTo>
                    <a:pt x="677" y="694"/>
                    <a:pt x="847" y="661"/>
                    <a:pt x="1005" y="594"/>
                  </a:cubicBezTo>
                  <a:cubicBezTo>
                    <a:pt x="976" y="555"/>
                    <a:pt x="967" y="507"/>
                    <a:pt x="967" y="460"/>
                  </a:cubicBezTo>
                  <a:lnTo>
                    <a:pt x="967"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66"/>
            <p:cNvSpPr/>
            <p:nvPr/>
          </p:nvSpPr>
          <p:spPr>
            <a:xfrm>
              <a:off x="3688287" y="2032985"/>
              <a:ext cx="72661" cy="41491"/>
            </a:xfrm>
            <a:custGeom>
              <a:avLst/>
              <a:gdLst/>
              <a:ahLst/>
              <a:cxnLst/>
              <a:rect l="l" t="t" r="r" b="b"/>
              <a:pathLst>
                <a:path w="2767" h="1580" extrusionOk="0">
                  <a:moveTo>
                    <a:pt x="680" y="1"/>
                  </a:moveTo>
                  <a:lnTo>
                    <a:pt x="259" y="211"/>
                  </a:lnTo>
                  <a:cubicBezTo>
                    <a:pt x="106" y="288"/>
                    <a:pt x="1" y="450"/>
                    <a:pt x="1" y="623"/>
                  </a:cubicBezTo>
                  <a:lnTo>
                    <a:pt x="1" y="1580"/>
                  </a:lnTo>
                  <a:lnTo>
                    <a:pt x="2766" y="1580"/>
                  </a:lnTo>
                  <a:lnTo>
                    <a:pt x="2766" y="623"/>
                  </a:lnTo>
                  <a:cubicBezTo>
                    <a:pt x="2766" y="450"/>
                    <a:pt x="2671" y="288"/>
                    <a:pt x="2508" y="211"/>
                  </a:cubicBezTo>
                  <a:lnTo>
                    <a:pt x="2096" y="1"/>
                  </a:lnTo>
                  <a:cubicBezTo>
                    <a:pt x="1910" y="225"/>
                    <a:pt x="1647" y="338"/>
                    <a:pt x="1385" y="338"/>
                  </a:cubicBezTo>
                  <a:cubicBezTo>
                    <a:pt x="1123" y="338"/>
                    <a:pt x="862" y="225"/>
                    <a:pt x="680"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66"/>
            <p:cNvSpPr/>
            <p:nvPr/>
          </p:nvSpPr>
          <p:spPr>
            <a:xfrm>
              <a:off x="3688287" y="2043804"/>
              <a:ext cx="18119" cy="30672"/>
            </a:xfrm>
            <a:custGeom>
              <a:avLst/>
              <a:gdLst/>
              <a:ahLst/>
              <a:cxnLst/>
              <a:rect l="l" t="t" r="r" b="b"/>
              <a:pathLst>
                <a:path w="690" h="1168" extrusionOk="0">
                  <a:moveTo>
                    <a:pt x="58" y="0"/>
                  </a:moveTo>
                  <a:cubicBezTo>
                    <a:pt x="20" y="57"/>
                    <a:pt x="1" y="134"/>
                    <a:pt x="1" y="211"/>
                  </a:cubicBezTo>
                  <a:lnTo>
                    <a:pt x="1" y="1168"/>
                  </a:lnTo>
                  <a:lnTo>
                    <a:pt x="690" y="1168"/>
                  </a:lnTo>
                  <a:lnTo>
                    <a:pt x="690" y="708"/>
                  </a:lnTo>
                  <a:cubicBezTo>
                    <a:pt x="690" y="555"/>
                    <a:pt x="623" y="421"/>
                    <a:pt x="508" y="335"/>
                  </a:cubicBezTo>
                  <a:lnTo>
                    <a:pt x="58"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66"/>
            <p:cNvSpPr/>
            <p:nvPr/>
          </p:nvSpPr>
          <p:spPr>
            <a:xfrm>
              <a:off x="3742829" y="2043804"/>
              <a:ext cx="18119" cy="30672"/>
            </a:xfrm>
            <a:custGeom>
              <a:avLst/>
              <a:gdLst/>
              <a:ahLst/>
              <a:cxnLst/>
              <a:rect l="l" t="t" r="r" b="b"/>
              <a:pathLst>
                <a:path w="690" h="1168" extrusionOk="0">
                  <a:moveTo>
                    <a:pt x="632" y="0"/>
                  </a:moveTo>
                  <a:lnTo>
                    <a:pt x="182" y="335"/>
                  </a:lnTo>
                  <a:cubicBezTo>
                    <a:pt x="67" y="421"/>
                    <a:pt x="0" y="555"/>
                    <a:pt x="0" y="708"/>
                  </a:cubicBezTo>
                  <a:lnTo>
                    <a:pt x="0" y="1168"/>
                  </a:lnTo>
                  <a:lnTo>
                    <a:pt x="689" y="1168"/>
                  </a:lnTo>
                  <a:lnTo>
                    <a:pt x="689" y="211"/>
                  </a:lnTo>
                  <a:cubicBezTo>
                    <a:pt x="689" y="134"/>
                    <a:pt x="670" y="57"/>
                    <a:pt x="632"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66"/>
            <p:cNvSpPr/>
            <p:nvPr/>
          </p:nvSpPr>
          <p:spPr>
            <a:xfrm>
              <a:off x="3700340" y="1965628"/>
              <a:ext cx="48528" cy="54306"/>
            </a:xfrm>
            <a:custGeom>
              <a:avLst/>
              <a:gdLst/>
              <a:ahLst/>
              <a:cxnLst/>
              <a:rect l="l" t="t" r="r" b="b"/>
              <a:pathLst>
                <a:path w="1848" h="2068" extrusionOk="0">
                  <a:moveTo>
                    <a:pt x="690" y="1"/>
                  </a:moveTo>
                  <a:cubicBezTo>
                    <a:pt x="317" y="1"/>
                    <a:pt x="1" y="307"/>
                    <a:pt x="1" y="690"/>
                  </a:cubicBezTo>
                  <a:lnTo>
                    <a:pt x="1" y="1149"/>
                  </a:lnTo>
                  <a:cubicBezTo>
                    <a:pt x="1" y="1656"/>
                    <a:pt x="412" y="2068"/>
                    <a:pt x="929" y="2068"/>
                  </a:cubicBezTo>
                  <a:cubicBezTo>
                    <a:pt x="1436" y="2068"/>
                    <a:pt x="1848" y="1656"/>
                    <a:pt x="1848" y="1149"/>
                  </a:cubicBezTo>
                  <a:lnTo>
                    <a:pt x="1848" y="690"/>
                  </a:lnTo>
                  <a:cubicBezTo>
                    <a:pt x="1848" y="307"/>
                    <a:pt x="1532" y="1"/>
                    <a:pt x="115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66"/>
            <p:cNvSpPr/>
            <p:nvPr/>
          </p:nvSpPr>
          <p:spPr>
            <a:xfrm>
              <a:off x="3700156" y="1965628"/>
              <a:ext cx="33639" cy="54621"/>
            </a:xfrm>
            <a:custGeom>
              <a:avLst/>
              <a:gdLst/>
              <a:ahLst/>
              <a:cxnLst/>
              <a:rect l="l" t="t" r="r" b="b"/>
              <a:pathLst>
                <a:path w="1281" h="2080" extrusionOk="0">
                  <a:moveTo>
                    <a:pt x="697" y="1"/>
                  </a:moveTo>
                  <a:cubicBezTo>
                    <a:pt x="314" y="1"/>
                    <a:pt x="8" y="307"/>
                    <a:pt x="8" y="690"/>
                  </a:cubicBezTo>
                  <a:lnTo>
                    <a:pt x="8" y="1149"/>
                  </a:lnTo>
                  <a:cubicBezTo>
                    <a:pt x="0" y="1683"/>
                    <a:pt x="437" y="2080"/>
                    <a:pt x="929" y="2080"/>
                  </a:cubicBezTo>
                  <a:cubicBezTo>
                    <a:pt x="1045" y="2080"/>
                    <a:pt x="1164" y="2058"/>
                    <a:pt x="1281" y="2010"/>
                  </a:cubicBezTo>
                  <a:cubicBezTo>
                    <a:pt x="927" y="1867"/>
                    <a:pt x="697" y="1522"/>
                    <a:pt x="707" y="1149"/>
                  </a:cubicBezTo>
                  <a:lnTo>
                    <a:pt x="707" y="690"/>
                  </a:lnTo>
                  <a:cubicBezTo>
                    <a:pt x="707" y="355"/>
                    <a:pt x="946" y="68"/>
                    <a:pt x="1281" y="10"/>
                  </a:cubicBezTo>
                  <a:cubicBezTo>
                    <a:pt x="1242" y="1"/>
                    <a:pt x="1195" y="1"/>
                    <a:pt x="1156"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66"/>
            <p:cNvSpPr/>
            <p:nvPr/>
          </p:nvSpPr>
          <p:spPr>
            <a:xfrm>
              <a:off x="3682247" y="2086502"/>
              <a:ext cx="84741" cy="145060"/>
            </a:xfrm>
            <a:custGeom>
              <a:avLst/>
              <a:gdLst/>
              <a:ahLst/>
              <a:cxnLst/>
              <a:rect l="l" t="t" r="r" b="b"/>
              <a:pathLst>
                <a:path w="3227" h="5524" extrusionOk="0">
                  <a:moveTo>
                    <a:pt x="1" y="1"/>
                  </a:moveTo>
                  <a:lnTo>
                    <a:pt x="1" y="5523"/>
                  </a:lnTo>
                  <a:lnTo>
                    <a:pt x="3226" y="5523"/>
                  </a:lnTo>
                  <a:lnTo>
                    <a:pt x="3226"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66"/>
            <p:cNvSpPr/>
            <p:nvPr/>
          </p:nvSpPr>
          <p:spPr>
            <a:xfrm>
              <a:off x="3682247" y="2170955"/>
              <a:ext cx="84741" cy="60608"/>
            </a:xfrm>
            <a:custGeom>
              <a:avLst/>
              <a:gdLst/>
              <a:ahLst/>
              <a:cxnLst/>
              <a:rect l="l" t="t" r="r" b="b"/>
              <a:pathLst>
                <a:path w="3227" h="2308" extrusionOk="0">
                  <a:moveTo>
                    <a:pt x="1" y="1"/>
                  </a:moveTo>
                  <a:lnTo>
                    <a:pt x="1" y="2307"/>
                  </a:lnTo>
                  <a:lnTo>
                    <a:pt x="3226" y="2307"/>
                  </a:lnTo>
                  <a:lnTo>
                    <a:pt x="3226"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66"/>
            <p:cNvSpPr/>
            <p:nvPr/>
          </p:nvSpPr>
          <p:spPr>
            <a:xfrm>
              <a:off x="3754882" y="2153124"/>
              <a:ext cx="48292" cy="72635"/>
            </a:xfrm>
            <a:custGeom>
              <a:avLst/>
              <a:gdLst/>
              <a:ahLst/>
              <a:cxnLst/>
              <a:rect l="l" t="t" r="r" b="b"/>
              <a:pathLst>
                <a:path w="1839" h="2766" extrusionOk="0">
                  <a:moveTo>
                    <a:pt x="690" y="0"/>
                  </a:moveTo>
                  <a:cubicBezTo>
                    <a:pt x="307" y="0"/>
                    <a:pt x="1" y="306"/>
                    <a:pt x="1" y="689"/>
                  </a:cubicBezTo>
                  <a:lnTo>
                    <a:pt x="1" y="1445"/>
                  </a:lnTo>
                  <a:cubicBezTo>
                    <a:pt x="10" y="1675"/>
                    <a:pt x="87" y="1885"/>
                    <a:pt x="230" y="2067"/>
                  </a:cubicBezTo>
                  <a:cubicBezTo>
                    <a:pt x="374" y="2240"/>
                    <a:pt x="460" y="2460"/>
                    <a:pt x="460" y="2689"/>
                  </a:cubicBezTo>
                  <a:lnTo>
                    <a:pt x="460" y="2766"/>
                  </a:lnTo>
                  <a:lnTo>
                    <a:pt x="1379" y="2766"/>
                  </a:lnTo>
                  <a:lnTo>
                    <a:pt x="1379" y="2632"/>
                  </a:lnTo>
                  <a:cubicBezTo>
                    <a:pt x="1379" y="2441"/>
                    <a:pt x="1446" y="2259"/>
                    <a:pt x="1570" y="2125"/>
                  </a:cubicBezTo>
                  <a:lnTo>
                    <a:pt x="1656" y="2019"/>
                  </a:lnTo>
                  <a:cubicBezTo>
                    <a:pt x="1771" y="1876"/>
                    <a:pt x="1829" y="1694"/>
                    <a:pt x="1838" y="1512"/>
                  </a:cubicBezTo>
                  <a:lnTo>
                    <a:pt x="1838" y="689"/>
                  </a:lnTo>
                  <a:cubicBezTo>
                    <a:pt x="1838" y="306"/>
                    <a:pt x="1532" y="0"/>
                    <a:pt x="1149"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66"/>
            <p:cNvSpPr/>
            <p:nvPr/>
          </p:nvSpPr>
          <p:spPr>
            <a:xfrm>
              <a:off x="3754646" y="2152862"/>
              <a:ext cx="27415" cy="72898"/>
            </a:xfrm>
            <a:custGeom>
              <a:avLst/>
              <a:gdLst/>
              <a:ahLst/>
              <a:cxnLst/>
              <a:rect l="l" t="t" r="r" b="b"/>
              <a:pathLst>
                <a:path w="1044" h="2776" extrusionOk="0">
                  <a:moveTo>
                    <a:pt x="699" y="1"/>
                  </a:moveTo>
                  <a:cubicBezTo>
                    <a:pt x="316" y="1"/>
                    <a:pt x="0" y="316"/>
                    <a:pt x="0" y="699"/>
                  </a:cubicBezTo>
                  <a:lnTo>
                    <a:pt x="0" y="1455"/>
                  </a:lnTo>
                  <a:cubicBezTo>
                    <a:pt x="19" y="1685"/>
                    <a:pt x="96" y="1895"/>
                    <a:pt x="230" y="2077"/>
                  </a:cubicBezTo>
                  <a:cubicBezTo>
                    <a:pt x="383" y="2250"/>
                    <a:pt x="459" y="2470"/>
                    <a:pt x="459" y="2699"/>
                  </a:cubicBezTo>
                  <a:lnTo>
                    <a:pt x="459" y="2776"/>
                  </a:lnTo>
                  <a:lnTo>
                    <a:pt x="928" y="2776"/>
                  </a:lnTo>
                  <a:lnTo>
                    <a:pt x="928" y="2699"/>
                  </a:lnTo>
                  <a:cubicBezTo>
                    <a:pt x="928" y="2489"/>
                    <a:pt x="890" y="2278"/>
                    <a:pt x="814" y="2077"/>
                  </a:cubicBezTo>
                  <a:cubicBezTo>
                    <a:pt x="737" y="1876"/>
                    <a:pt x="699" y="1666"/>
                    <a:pt x="699" y="1455"/>
                  </a:cubicBezTo>
                  <a:lnTo>
                    <a:pt x="699" y="699"/>
                  </a:lnTo>
                  <a:cubicBezTo>
                    <a:pt x="699" y="316"/>
                    <a:pt x="852" y="1"/>
                    <a:pt x="1043"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66"/>
            <p:cNvSpPr/>
            <p:nvPr/>
          </p:nvSpPr>
          <p:spPr>
            <a:xfrm>
              <a:off x="3754882" y="2152862"/>
              <a:ext cx="48292" cy="54568"/>
            </a:xfrm>
            <a:custGeom>
              <a:avLst/>
              <a:gdLst/>
              <a:ahLst/>
              <a:cxnLst/>
              <a:rect l="l" t="t" r="r" b="b"/>
              <a:pathLst>
                <a:path w="1839" h="2078" extrusionOk="0">
                  <a:moveTo>
                    <a:pt x="690" y="1"/>
                  </a:moveTo>
                  <a:cubicBezTo>
                    <a:pt x="307" y="1"/>
                    <a:pt x="1" y="316"/>
                    <a:pt x="1" y="699"/>
                  </a:cubicBezTo>
                  <a:lnTo>
                    <a:pt x="1" y="1159"/>
                  </a:lnTo>
                  <a:cubicBezTo>
                    <a:pt x="1" y="1666"/>
                    <a:pt x="412" y="2077"/>
                    <a:pt x="919" y="2077"/>
                  </a:cubicBezTo>
                  <a:cubicBezTo>
                    <a:pt x="1427" y="2077"/>
                    <a:pt x="1838" y="1666"/>
                    <a:pt x="1838" y="1159"/>
                  </a:cubicBezTo>
                  <a:lnTo>
                    <a:pt x="1838" y="699"/>
                  </a:lnTo>
                  <a:cubicBezTo>
                    <a:pt x="1838" y="316"/>
                    <a:pt x="1532" y="1"/>
                    <a:pt x="114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66"/>
            <p:cNvSpPr/>
            <p:nvPr/>
          </p:nvSpPr>
          <p:spPr>
            <a:xfrm>
              <a:off x="3754882" y="2152862"/>
              <a:ext cx="27179" cy="54306"/>
            </a:xfrm>
            <a:custGeom>
              <a:avLst/>
              <a:gdLst/>
              <a:ahLst/>
              <a:cxnLst/>
              <a:rect l="l" t="t" r="r" b="b"/>
              <a:pathLst>
                <a:path w="1035" h="2068" extrusionOk="0">
                  <a:moveTo>
                    <a:pt x="690" y="1"/>
                  </a:moveTo>
                  <a:cubicBezTo>
                    <a:pt x="307" y="1"/>
                    <a:pt x="1" y="316"/>
                    <a:pt x="1" y="699"/>
                  </a:cubicBezTo>
                  <a:lnTo>
                    <a:pt x="1" y="1159"/>
                  </a:lnTo>
                  <a:cubicBezTo>
                    <a:pt x="1" y="1618"/>
                    <a:pt x="345" y="2010"/>
                    <a:pt x="805" y="2068"/>
                  </a:cubicBezTo>
                  <a:cubicBezTo>
                    <a:pt x="728" y="1867"/>
                    <a:pt x="690" y="1666"/>
                    <a:pt x="690" y="1455"/>
                  </a:cubicBezTo>
                  <a:lnTo>
                    <a:pt x="690" y="699"/>
                  </a:lnTo>
                  <a:cubicBezTo>
                    <a:pt x="690" y="316"/>
                    <a:pt x="843" y="1"/>
                    <a:pt x="103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66"/>
            <p:cNvSpPr/>
            <p:nvPr/>
          </p:nvSpPr>
          <p:spPr>
            <a:xfrm>
              <a:off x="3736789" y="2219457"/>
              <a:ext cx="84715" cy="96794"/>
            </a:xfrm>
            <a:custGeom>
              <a:avLst/>
              <a:gdLst/>
              <a:ahLst/>
              <a:cxnLst/>
              <a:rect l="l" t="t" r="r" b="b"/>
              <a:pathLst>
                <a:path w="3226" h="3686" extrusionOk="0">
                  <a:moveTo>
                    <a:pt x="1369" y="1"/>
                  </a:moveTo>
                  <a:cubicBezTo>
                    <a:pt x="1226" y="1"/>
                    <a:pt x="1082" y="29"/>
                    <a:pt x="948" y="87"/>
                  </a:cubicBezTo>
                  <a:lnTo>
                    <a:pt x="431" y="288"/>
                  </a:lnTo>
                  <a:cubicBezTo>
                    <a:pt x="173" y="393"/>
                    <a:pt x="1" y="642"/>
                    <a:pt x="1" y="929"/>
                  </a:cubicBezTo>
                  <a:lnTo>
                    <a:pt x="1" y="3456"/>
                  </a:lnTo>
                  <a:cubicBezTo>
                    <a:pt x="1" y="3580"/>
                    <a:pt x="96" y="3685"/>
                    <a:pt x="230" y="3685"/>
                  </a:cubicBezTo>
                  <a:lnTo>
                    <a:pt x="2987" y="3685"/>
                  </a:lnTo>
                  <a:cubicBezTo>
                    <a:pt x="3121" y="3685"/>
                    <a:pt x="3226" y="3580"/>
                    <a:pt x="3226" y="3456"/>
                  </a:cubicBezTo>
                  <a:lnTo>
                    <a:pt x="3226" y="929"/>
                  </a:lnTo>
                  <a:cubicBezTo>
                    <a:pt x="3226" y="642"/>
                    <a:pt x="3054" y="393"/>
                    <a:pt x="2786" y="288"/>
                  </a:cubicBezTo>
                  <a:lnTo>
                    <a:pt x="2278" y="87"/>
                  </a:lnTo>
                  <a:cubicBezTo>
                    <a:pt x="2144" y="29"/>
                    <a:pt x="1991" y="1"/>
                    <a:pt x="184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66"/>
            <p:cNvSpPr/>
            <p:nvPr/>
          </p:nvSpPr>
          <p:spPr>
            <a:xfrm>
              <a:off x="3736789" y="2233296"/>
              <a:ext cx="18119" cy="82955"/>
            </a:xfrm>
            <a:custGeom>
              <a:avLst/>
              <a:gdLst/>
              <a:ahLst/>
              <a:cxnLst/>
              <a:rect l="l" t="t" r="r" b="b"/>
              <a:pathLst>
                <a:path w="690" h="3159" extrusionOk="0">
                  <a:moveTo>
                    <a:pt x="135" y="0"/>
                  </a:moveTo>
                  <a:cubicBezTo>
                    <a:pt x="48" y="115"/>
                    <a:pt x="1" y="258"/>
                    <a:pt x="1" y="402"/>
                  </a:cubicBezTo>
                  <a:lnTo>
                    <a:pt x="1" y="2929"/>
                  </a:lnTo>
                  <a:cubicBezTo>
                    <a:pt x="1" y="3053"/>
                    <a:pt x="96" y="3158"/>
                    <a:pt x="230" y="3158"/>
                  </a:cubicBezTo>
                  <a:lnTo>
                    <a:pt x="690" y="3158"/>
                  </a:lnTo>
                  <a:lnTo>
                    <a:pt x="690" y="641"/>
                  </a:lnTo>
                  <a:cubicBezTo>
                    <a:pt x="690" y="498"/>
                    <a:pt x="623" y="364"/>
                    <a:pt x="508" y="278"/>
                  </a:cubicBezTo>
                  <a:lnTo>
                    <a:pt x="135" y="0"/>
                  </a:ln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66"/>
            <p:cNvSpPr/>
            <p:nvPr/>
          </p:nvSpPr>
          <p:spPr>
            <a:xfrm>
              <a:off x="3803148" y="2233296"/>
              <a:ext cx="18119" cy="82955"/>
            </a:xfrm>
            <a:custGeom>
              <a:avLst/>
              <a:gdLst/>
              <a:ahLst/>
              <a:cxnLst/>
              <a:rect l="l" t="t" r="r" b="b"/>
              <a:pathLst>
                <a:path w="690" h="3159" extrusionOk="0">
                  <a:moveTo>
                    <a:pt x="555" y="0"/>
                  </a:moveTo>
                  <a:lnTo>
                    <a:pt x="182" y="278"/>
                  </a:lnTo>
                  <a:cubicBezTo>
                    <a:pt x="67" y="364"/>
                    <a:pt x="0" y="498"/>
                    <a:pt x="0" y="641"/>
                  </a:cubicBezTo>
                  <a:lnTo>
                    <a:pt x="0" y="3158"/>
                  </a:lnTo>
                  <a:lnTo>
                    <a:pt x="460" y="3158"/>
                  </a:lnTo>
                  <a:cubicBezTo>
                    <a:pt x="594" y="3158"/>
                    <a:pt x="689" y="3053"/>
                    <a:pt x="689" y="2929"/>
                  </a:cubicBezTo>
                  <a:lnTo>
                    <a:pt x="689" y="402"/>
                  </a:lnTo>
                  <a:cubicBezTo>
                    <a:pt x="689" y="258"/>
                    <a:pt x="641" y="115"/>
                    <a:pt x="555"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66"/>
            <p:cNvSpPr/>
            <p:nvPr/>
          </p:nvSpPr>
          <p:spPr>
            <a:xfrm>
              <a:off x="3646061" y="2153124"/>
              <a:ext cx="48292" cy="72635"/>
            </a:xfrm>
            <a:custGeom>
              <a:avLst/>
              <a:gdLst/>
              <a:ahLst/>
              <a:cxnLst/>
              <a:rect l="l" t="t" r="r" b="b"/>
              <a:pathLst>
                <a:path w="1839" h="2766" extrusionOk="0">
                  <a:moveTo>
                    <a:pt x="690" y="0"/>
                  </a:moveTo>
                  <a:cubicBezTo>
                    <a:pt x="307" y="0"/>
                    <a:pt x="1" y="306"/>
                    <a:pt x="1" y="689"/>
                  </a:cubicBezTo>
                  <a:lnTo>
                    <a:pt x="1" y="1445"/>
                  </a:lnTo>
                  <a:cubicBezTo>
                    <a:pt x="10" y="1675"/>
                    <a:pt x="87" y="1885"/>
                    <a:pt x="230" y="2067"/>
                  </a:cubicBezTo>
                  <a:cubicBezTo>
                    <a:pt x="374" y="2240"/>
                    <a:pt x="460" y="2460"/>
                    <a:pt x="460" y="2689"/>
                  </a:cubicBezTo>
                  <a:lnTo>
                    <a:pt x="460" y="2766"/>
                  </a:lnTo>
                  <a:lnTo>
                    <a:pt x="1379" y="2766"/>
                  </a:lnTo>
                  <a:lnTo>
                    <a:pt x="1379" y="2632"/>
                  </a:lnTo>
                  <a:cubicBezTo>
                    <a:pt x="1379" y="2441"/>
                    <a:pt x="1446" y="2259"/>
                    <a:pt x="1570" y="2125"/>
                  </a:cubicBezTo>
                  <a:lnTo>
                    <a:pt x="1656" y="2019"/>
                  </a:lnTo>
                  <a:cubicBezTo>
                    <a:pt x="1771" y="1876"/>
                    <a:pt x="1829" y="1694"/>
                    <a:pt x="1838" y="1512"/>
                  </a:cubicBezTo>
                  <a:lnTo>
                    <a:pt x="1838" y="689"/>
                  </a:lnTo>
                  <a:cubicBezTo>
                    <a:pt x="1838" y="306"/>
                    <a:pt x="1532" y="0"/>
                    <a:pt x="1149"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66"/>
            <p:cNvSpPr/>
            <p:nvPr/>
          </p:nvSpPr>
          <p:spPr>
            <a:xfrm>
              <a:off x="3645824" y="2152862"/>
              <a:ext cx="27415" cy="72898"/>
            </a:xfrm>
            <a:custGeom>
              <a:avLst/>
              <a:gdLst/>
              <a:ahLst/>
              <a:cxnLst/>
              <a:rect l="l" t="t" r="r" b="b"/>
              <a:pathLst>
                <a:path w="1044" h="2776" extrusionOk="0">
                  <a:moveTo>
                    <a:pt x="699" y="1"/>
                  </a:moveTo>
                  <a:cubicBezTo>
                    <a:pt x="316" y="1"/>
                    <a:pt x="0" y="316"/>
                    <a:pt x="0" y="699"/>
                  </a:cubicBezTo>
                  <a:lnTo>
                    <a:pt x="0" y="1455"/>
                  </a:lnTo>
                  <a:cubicBezTo>
                    <a:pt x="19" y="1685"/>
                    <a:pt x="96" y="1895"/>
                    <a:pt x="230" y="2077"/>
                  </a:cubicBezTo>
                  <a:cubicBezTo>
                    <a:pt x="383" y="2250"/>
                    <a:pt x="460" y="2470"/>
                    <a:pt x="460" y="2699"/>
                  </a:cubicBezTo>
                  <a:lnTo>
                    <a:pt x="460" y="2776"/>
                  </a:lnTo>
                  <a:lnTo>
                    <a:pt x="928" y="2776"/>
                  </a:lnTo>
                  <a:lnTo>
                    <a:pt x="928" y="2699"/>
                  </a:lnTo>
                  <a:cubicBezTo>
                    <a:pt x="928" y="2489"/>
                    <a:pt x="890" y="2278"/>
                    <a:pt x="814" y="2077"/>
                  </a:cubicBezTo>
                  <a:cubicBezTo>
                    <a:pt x="737" y="1876"/>
                    <a:pt x="699" y="1666"/>
                    <a:pt x="699" y="1455"/>
                  </a:cubicBezTo>
                  <a:lnTo>
                    <a:pt x="699" y="699"/>
                  </a:lnTo>
                  <a:cubicBezTo>
                    <a:pt x="699" y="316"/>
                    <a:pt x="852" y="1"/>
                    <a:pt x="1043"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66"/>
            <p:cNvSpPr/>
            <p:nvPr/>
          </p:nvSpPr>
          <p:spPr>
            <a:xfrm>
              <a:off x="3646061" y="2152862"/>
              <a:ext cx="48292" cy="54568"/>
            </a:xfrm>
            <a:custGeom>
              <a:avLst/>
              <a:gdLst/>
              <a:ahLst/>
              <a:cxnLst/>
              <a:rect l="l" t="t" r="r" b="b"/>
              <a:pathLst>
                <a:path w="1839" h="2078" extrusionOk="0">
                  <a:moveTo>
                    <a:pt x="690" y="1"/>
                  </a:moveTo>
                  <a:cubicBezTo>
                    <a:pt x="307" y="1"/>
                    <a:pt x="1" y="316"/>
                    <a:pt x="1" y="699"/>
                  </a:cubicBezTo>
                  <a:lnTo>
                    <a:pt x="1" y="1159"/>
                  </a:lnTo>
                  <a:cubicBezTo>
                    <a:pt x="1" y="1666"/>
                    <a:pt x="412" y="2077"/>
                    <a:pt x="919" y="2077"/>
                  </a:cubicBezTo>
                  <a:cubicBezTo>
                    <a:pt x="1427" y="2077"/>
                    <a:pt x="1838" y="1666"/>
                    <a:pt x="1838" y="1159"/>
                  </a:cubicBezTo>
                  <a:lnTo>
                    <a:pt x="1838" y="699"/>
                  </a:lnTo>
                  <a:cubicBezTo>
                    <a:pt x="1838" y="316"/>
                    <a:pt x="1532" y="1"/>
                    <a:pt x="114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66"/>
            <p:cNvSpPr/>
            <p:nvPr/>
          </p:nvSpPr>
          <p:spPr>
            <a:xfrm>
              <a:off x="3646061" y="2152862"/>
              <a:ext cx="27179" cy="54306"/>
            </a:xfrm>
            <a:custGeom>
              <a:avLst/>
              <a:gdLst/>
              <a:ahLst/>
              <a:cxnLst/>
              <a:rect l="l" t="t" r="r" b="b"/>
              <a:pathLst>
                <a:path w="1035" h="2068" extrusionOk="0">
                  <a:moveTo>
                    <a:pt x="690" y="1"/>
                  </a:moveTo>
                  <a:cubicBezTo>
                    <a:pt x="307" y="1"/>
                    <a:pt x="1" y="316"/>
                    <a:pt x="1" y="699"/>
                  </a:cubicBezTo>
                  <a:lnTo>
                    <a:pt x="1" y="1159"/>
                  </a:lnTo>
                  <a:cubicBezTo>
                    <a:pt x="1" y="1618"/>
                    <a:pt x="345" y="2010"/>
                    <a:pt x="805" y="2068"/>
                  </a:cubicBezTo>
                  <a:cubicBezTo>
                    <a:pt x="728" y="1867"/>
                    <a:pt x="690" y="1666"/>
                    <a:pt x="690" y="1455"/>
                  </a:cubicBezTo>
                  <a:lnTo>
                    <a:pt x="690" y="699"/>
                  </a:lnTo>
                  <a:cubicBezTo>
                    <a:pt x="690" y="316"/>
                    <a:pt x="843" y="1"/>
                    <a:pt x="103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66"/>
            <p:cNvSpPr/>
            <p:nvPr/>
          </p:nvSpPr>
          <p:spPr>
            <a:xfrm>
              <a:off x="3627968" y="2219457"/>
              <a:ext cx="84478" cy="96794"/>
            </a:xfrm>
            <a:custGeom>
              <a:avLst/>
              <a:gdLst/>
              <a:ahLst/>
              <a:cxnLst/>
              <a:rect l="l" t="t" r="r" b="b"/>
              <a:pathLst>
                <a:path w="3217" h="3686" extrusionOk="0">
                  <a:moveTo>
                    <a:pt x="1369" y="1"/>
                  </a:moveTo>
                  <a:cubicBezTo>
                    <a:pt x="1226" y="1"/>
                    <a:pt x="1082" y="29"/>
                    <a:pt x="948" y="87"/>
                  </a:cubicBezTo>
                  <a:lnTo>
                    <a:pt x="431" y="288"/>
                  </a:lnTo>
                  <a:cubicBezTo>
                    <a:pt x="173" y="393"/>
                    <a:pt x="1" y="642"/>
                    <a:pt x="1" y="929"/>
                  </a:cubicBezTo>
                  <a:lnTo>
                    <a:pt x="1" y="3456"/>
                  </a:lnTo>
                  <a:cubicBezTo>
                    <a:pt x="1" y="3580"/>
                    <a:pt x="96" y="3685"/>
                    <a:pt x="230" y="3685"/>
                  </a:cubicBezTo>
                  <a:lnTo>
                    <a:pt x="2987" y="3685"/>
                  </a:lnTo>
                  <a:cubicBezTo>
                    <a:pt x="3121" y="3685"/>
                    <a:pt x="3216" y="3580"/>
                    <a:pt x="3216" y="3456"/>
                  </a:cubicBezTo>
                  <a:lnTo>
                    <a:pt x="3216" y="929"/>
                  </a:lnTo>
                  <a:cubicBezTo>
                    <a:pt x="3216" y="642"/>
                    <a:pt x="3044" y="393"/>
                    <a:pt x="2786" y="288"/>
                  </a:cubicBezTo>
                  <a:lnTo>
                    <a:pt x="2278" y="87"/>
                  </a:lnTo>
                  <a:cubicBezTo>
                    <a:pt x="2144" y="29"/>
                    <a:pt x="1991" y="1"/>
                    <a:pt x="184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66"/>
            <p:cNvSpPr/>
            <p:nvPr/>
          </p:nvSpPr>
          <p:spPr>
            <a:xfrm>
              <a:off x="3627968" y="2233296"/>
              <a:ext cx="18119" cy="82955"/>
            </a:xfrm>
            <a:custGeom>
              <a:avLst/>
              <a:gdLst/>
              <a:ahLst/>
              <a:cxnLst/>
              <a:rect l="l" t="t" r="r" b="b"/>
              <a:pathLst>
                <a:path w="690" h="3159" extrusionOk="0">
                  <a:moveTo>
                    <a:pt x="135" y="0"/>
                  </a:moveTo>
                  <a:cubicBezTo>
                    <a:pt x="49" y="115"/>
                    <a:pt x="1" y="258"/>
                    <a:pt x="1" y="402"/>
                  </a:cubicBezTo>
                  <a:lnTo>
                    <a:pt x="1" y="2929"/>
                  </a:lnTo>
                  <a:cubicBezTo>
                    <a:pt x="1" y="3053"/>
                    <a:pt x="96" y="3158"/>
                    <a:pt x="230" y="3158"/>
                  </a:cubicBezTo>
                  <a:lnTo>
                    <a:pt x="690" y="3158"/>
                  </a:lnTo>
                  <a:lnTo>
                    <a:pt x="690" y="641"/>
                  </a:lnTo>
                  <a:cubicBezTo>
                    <a:pt x="690" y="498"/>
                    <a:pt x="623" y="364"/>
                    <a:pt x="508" y="278"/>
                  </a:cubicBezTo>
                  <a:lnTo>
                    <a:pt x="135" y="0"/>
                  </a:ln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66"/>
            <p:cNvSpPr/>
            <p:nvPr/>
          </p:nvSpPr>
          <p:spPr>
            <a:xfrm>
              <a:off x="3694327" y="2233296"/>
              <a:ext cx="18119" cy="82955"/>
            </a:xfrm>
            <a:custGeom>
              <a:avLst/>
              <a:gdLst/>
              <a:ahLst/>
              <a:cxnLst/>
              <a:rect l="l" t="t" r="r" b="b"/>
              <a:pathLst>
                <a:path w="690" h="3159" extrusionOk="0">
                  <a:moveTo>
                    <a:pt x="555" y="0"/>
                  </a:moveTo>
                  <a:lnTo>
                    <a:pt x="192" y="278"/>
                  </a:lnTo>
                  <a:cubicBezTo>
                    <a:pt x="67" y="364"/>
                    <a:pt x="0" y="498"/>
                    <a:pt x="0" y="641"/>
                  </a:cubicBezTo>
                  <a:lnTo>
                    <a:pt x="0" y="3158"/>
                  </a:lnTo>
                  <a:lnTo>
                    <a:pt x="460" y="3158"/>
                  </a:lnTo>
                  <a:cubicBezTo>
                    <a:pt x="594" y="3158"/>
                    <a:pt x="689" y="3053"/>
                    <a:pt x="689" y="2929"/>
                  </a:cubicBezTo>
                  <a:lnTo>
                    <a:pt x="689" y="402"/>
                  </a:lnTo>
                  <a:cubicBezTo>
                    <a:pt x="689" y="258"/>
                    <a:pt x="641" y="115"/>
                    <a:pt x="555"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66"/>
            <p:cNvSpPr/>
            <p:nvPr/>
          </p:nvSpPr>
          <p:spPr>
            <a:xfrm>
              <a:off x="3809162" y="2213417"/>
              <a:ext cx="48528" cy="72661"/>
            </a:xfrm>
            <a:custGeom>
              <a:avLst/>
              <a:gdLst/>
              <a:ahLst/>
              <a:cxnLst/>
              <a:rect l="l" t="t" r="r" b="b"/>
              <a:pathLst>
                <a:path w="1848" h="2767" extrusionOk="0">
                  <a:moveTo>
                    <a:pt x="699" y="1"/>
                  </a:moveTo>
                  <a:cubicBezTo>
                    <a:pt x="317" y="1"/>
                    <a:pt x="1" y="307"/>
                    <a:pt x="1" y="690"/>
                  </a:cubicBezTo>
                  <a:lnTo>
                    <a:pt x="1" y="1446"/>
                  </a:lnTo>
                  <a:cubicBezTo>
                    <a:pt x="20" y="1676"/>
                    <a:pt x="97" y="1896"/>
                    <a:pt x="231" y="2068"/>
                  </a:cubicBezTo>
                  <a:cubicBezTo>
                    <a:pt x="384" y="2250"/>
                    <a:pt x="460" y="2470"/>
                    <a:pt x="460" y="2690"/>
                  </a:cubicBezTo>
                  <a:lnTo>
                    <a:pt x="460" y="2767"/>
                  </a:lnTo>
                  <a:lnTo>
                    <a:pt x="1389" y="2767"/>
                  </a:lnTo>
                  <a:lnTo>
                    <a:pt x="1389" y="2633"/>
                  </a:lnTo>
                  <a:cubicBezTo>
                    <a:pt x="1389" y="2441"/>
                    <a:pt x="1456" y="2260"/>
                    <a:pt x="1570" y="2126"/>
                  </a:cubicBezTo>
                  <a:lnTo>
                    <a:pt x="1657" y="2020"/>
                  </a:lnTo>
                  <a:cubicBezTo>
                    <a:pt x="1771" y="1877"/>
                    <a:pt x="1838" y="1704"/>
                    <a:pt x="1848" y="1513"/>
                  </a:cubicBezTo>
                  <a:lnTo>
                    <a:pt x="1848" y="690"/>
                  </a:lnTo>
                  <a:cubicBezTo>
                    <a:pt x="1848" y="307"/>
                    <a:pt x="1542" y="1"/>
                    <a:pt x="115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66"/>
            <p:cNvSpPr/>
            <p:nvPr/>
          </p:nvSpPr>
          <p:spPr>
            <a:xfrm>
              <a:off x="3809162" y="2213417"/>
              <a:ext cx="27179" cy="72661"/>
            </a:xfrm>
            <a:custGeom>
              <a:avLst/>
              <a:gdLst/>
              <a:ahLst/>
              <a:cxnLst/>
              <a:rect l="l" t="t" r="r" b="b"/>
              <a:pathLst>
                <a:path w="1035" h="2767" extrusionOk="0">
                  <a:moveTo>
                    <a:pt x="690" y="1"/>
                  </a:moveTo>
                  <a:cubicBezTo>
                    <a:pt x="307" y="1"/>
                    <a:pt x="1" y="307"/>
                    <a:pt x="1" y="690"/>
                  </a:cubicBezTo>
                  <a:lnTo>
                    <a:pt x="1" y="1456"/>
                  </a:lnTo>
                  <a:cubicBezTo>
                    <a:pt x="10" y="1676"/>
                    <a:pt x="87" y="1896"/>
                    <a:pt x="231" y="2078"/>
                  </a:cubicBezTo>
                  <a:cubicBezTo>
                    <a:pt x="374" y="2250"/>
                    <a:pt x="460" y="2470"/>
                    <a:pt x="460" y="2700"/>
                  </a:cubicBezTo>
                  <a:lnTo>
                    <a:pt x="460" y="2767"/>
                  </a:lnTo>
                  <a:lnTo>
                    <a:pt x="920" y="2767"/>
                  </a:lnTo>
                  <a:lnTo>
                    <a:pt x="920" y="2700"/>
                  </a:lnTo>
                  <a:cubicBezTo>
                    <a:pt x="920" y="2480"/>
                    <a:pt x="891" y="2269"/>
                    <a:pt x="814" y="2078"/>
                  </a:cubicBezTo>
                  <a:cubicBezTo>
                    <a:pt x="738" y="1877"/>
                    <a:pt x="690" y="1666"/>
                    <a:pt x="690" y="1456"/>
                  </a:cubicBezTo>
                  <a:lnTo>
                    <a:pt x="690" y="690"/>
                  </a:lnTo>
                  <a:cubicBezTo>
                    <a:pt x="690" y="307"/>
                    <a:pt x="843" y="1"/>
                    <a:pt x="1034"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66"/>
            <p:cNvSpPr/>
            <p:nvPr/>
          </p:nvSpPr>
          <p:spPr>
            <a:xfrm>
              <a:off x="3809162" y="2213417"/>
              <a:ext cx="48528" cy="54332"/>
            </a:xfrm>
            <a:custGeom>
              <a:avLst/>
              <a:gdLst/>
              <a:ahLst/>
              <a:cxnLst/>
              <a:rect l="l" t="t" r="r" b="b"/>
              <a:pathLst>
                <a:path w="1848" h="2069" extrusionOk="0">
                  <a:moveTo>
                    <a:pt x="690" y="1"/>
                  </a:moveTo>
                  <a:cubicBezTo>
                    <a:pt x="317" y="1"/>
                    <a:pt x="1" y="307"/>
                    <a:pt x="1" y="690"/>
                  </a:cubicBezTo>
                  <a:lnTo>
                    <a:pt x="1" y="1149"/>
                  </a:lnTo>
                  <a:cubicBezTo>
                    <a:pt x="1" y="1657"/>
                    <a:pt x="412" y="2068"/>
                    <a:pt x="929" y="2068"/>
                  </a:cubicBezTo>
                  <a:cubicBezTo>
                    <a:pt x="1436" y="2068"/>
                    <a:pt x="1848" y="1657"/>
                    <a:pt x="1848" y="1149"/>
                  </a:cubicBezTo>
                  <a:lnTo>
                    <a:pt x="1848" y="690"/>
                  </a:lnTo>
                  <a:cubicBezTo>
                    <a:pt x="1848" y="307"/>
                    <a:pt x="1532" y="1"/>
                    <a:pt x="11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66"/>
            <p:cNvSpPr/>
            <p:nvPr/>
          </p:nvSpPr>
          <p:spPr>
            <a:xfrm>
              <a:off x="3809162" y="2213417"/>
              <a:ext cx="27442" cy="54069"/>
            </a:xfrm>
            <a:custGeom>
              <a:avLst/>
              <a:gdLst/>
              <a:ahLst/>
              <a:cxnLst/>
              <a:rect l="l" t="t" r="r" b="b"/>
              <a:pathLst>
                <a:path w="1045" h="2059" extrusionOk="0">
                  <a:moveTo>
                    <a:pt x="699" y="1"/>
                  </a:moveTo>
                  <a:cubicBezTo>
                    <a:pt x="317" y="1"/>
                    <a:pt x="1" y="307"/>
                    <a:pt x="1" y="690"/>
                  </a:cubicBezTo>
                  <a:lnTo>
                    <a:pt x="1" y="1149"/>
                  </a:lnTo>
                  <a:cubicBezTo>
                    <a:pt x="1" y="1609"/>
                    <a:pt x="345" y="2001"/>
                    <a:pt x="805" y="2059"/>
                  </a:cubicBezTo>
                  <a:cubicBezTo>
                    <a:pt x="738" y="1867"/>
                    <a:pt x="699" y="1657"/>
                    <a:pt x="699" y="1446"/>
                  </a:cubicBezTo>
                  <a:lnTo>
                    <a:pt x="699" y="690"/>
                  </a:lnTo>
                  <a:cubicBezTo>
                    <a:pt x="699" y="307"/>
                    <a:pt x="853" y="1"/>
                    <a:pt x="104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66"/>
            <p:cNvSpPr/>
            <p:nvPr/>
          </p:nvSpPr>
          <p:spPr>
            <a:xfrm>
              <a:off x="3791331" y="2280039"/>
              <a:ext cx="84452" cy="60319"/>
            </a:xfrm>
            <a:custGeom>
              <a:avLst/>
              <a:gdLst/>
              <a:ahLst/>
              <a:cxnLst/>
              <a:rect l="l" t="t" r="r" b="b"/>
              <a:pathLst>
                <a:path w="3216" h="2297" extrusionOk="0">
                  <a:moveTo>
                    <a:pt x="1369" y="0"/>
                  </a:moveTo>
                  <a:cubicBezTo>
                    <a:pt x="1216" y="0"/>
                    <a:pt x="1072" y="29"/>
                    <a:pt x="938" y="86"/>
                  </a:cubicBezTo>
                  <a:lnTo>
                    <a:pt x="431" y="287"/>
                  </a:lnTo>
                  <a:cubicBezTo>
                    <a:pt x="173" y="383"/>
                    <a:pt x="0" y="641"/>
                    <a:pt x="0" y="928"/>
                  </a:cubicBezTo>
                  <a:lnTo>
                    <a:pt x="0" y="2067"/>
                  </a:lnTo>
                  <a:cubicBezTo>
                    <a:pt x="0" y="2192"/>
                    <a:pt x="96" y="2297"/>
                    <a:pt x="230" y="2297"/>
                  </a:cubicBezTo>
                  <a:lnTo>
                    <a:pt x="2986" y="2297"/>
                  </a:lnTo>
                  <a:cubicBezTo>
                    <a:pt x="3120" y="2297"/>
                    <a:pt x="3216" y="2192"/>
                    <a:pt x="3216" y="2067"/>
                  </a:cubicBezTo>
                  <a:lnTo>
                    <a:pt x="3216" y="919"/>
                  </a:lnTo>
                  <a:cubicBezTo>
                    <a:pt x="3216" y="641"/>
                    <a:pt x="3044" y="383"/>
                    <a:pt x="2785" y="287"/>
                  </a:cubicBezTo>
                  <a:lnTo>
                    <a:pt x="2269" y="86"/>
                  </a:lnTo>
                  <a:cubicBezTo>
                    <a:pt x="2135" y="29"/>
                    <a:pt x="1991" y="0"/>
                    <a:pt x="1847"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66"/>
            <p:cNvSpPr/>
            <p:nvPr/>
          </p:nvSpPr>
          <p:spPr>
            <a:xfrm>
              <a:off x="3791068" y="2293353"/>
              <a:ext cx="18119" cy="47005"/>
            </a:xfrm>
            <a:custGeom>
              <a:avLst/>
              <a:gdLst/>
              <a:ahLst/>
              <a:cxnLst/>
              <a:rect l="l" t="t" r="r" b="b"/>
              <a:pathLst>
                <a:path w="690" h="1790" extrusionOk="0">
                  <a:moveTo>
                    <a:pt x="135" y="0"/>
                  </a:moveTo>
                  <a:cubicBezTo>
                    <a:pt x="49" y="125"/>
                    <a:pt x="1" y="268"/>
                    <a:pt x="1" y="412"/>
                  </a:cubicBezTo>
                  <a:lnTo>
                    <a:pt x="1" y="1551"/>
                  </a:lnTo>
                  <a:cubicBezTo>
                    <a:pt x="1" y="1685"/>
                    <a:pt x="106" y="1780"/>
                    <a:pt x="230" y="1780"/>
                  </a:cubicBezTo>
                  <a:lnTo>
                    <a:pt x="690" y="1790"/>
                  </a:lnTo>
                  <a:lnTo>
                    <a:pt x="690" y="651"/>
                  </a:lnTo>
                  <a:cubicBezTo>
                    <a:pt x="690" y="508"/>
                    <a:pt x="623" y="374"/>
                    <a:pt x="508" y="287"/>
                  </a:cubicBezTo>
                  <a:lnTo>
                    <a:pt x="135"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66"/>
            <p:cNvSpPr/>
            <p:nvPr/>
          </p:nvSpPr>
          <p:spPr>
            <a:xfrm>
              <a:off x="3857664" y="2293589"/>
              <a:ext cx="17883" cy="47032"/>
            </a:xfrm>
            <a:custGeom>
              <a:avLst/>
              <a:gdLst/>
              <a:ahLst/>
              <a:cxnLst/>
              <a:rect l="l" t="t" r="r" b="b"/>
              <a:pathLst>
                <a:path w="681" h="1791" extrusionOk="0">
                  <a:moveTo>
                    <a:pt x="546" y="1"/>
                  </a:moveTo>
                  <a:lnTo>
                    <a:pt x="183" y="288"/>
                  </a:lnTo>
                  <a:cubicBezTo>
                    <a:pt x="68" y="365"/>
                    <a:pt x="1" y="499"/>
                    <a:pt x="1" y="642"/>
                  </a:cubicBezTo>
                  <a:lnTo>
                    <a:pt x="1" y="1781"/>
                  </a:lnTo>
                  <a:lnTo>
                    <a:pt x="451" y="1791"/>
                  </a:lnTo>
                  <a:cubicBezTo>
                    <a:pt x="585" y="1791"/>
                    <a:pt x="680" y="1685"/>
                    <a:pt x="680" y="1561"/>
                  </a:cubicBezTo>
                  <a:lnTo>
                    <a:pt x="680" y="412"/>
                  </a:lnTo>
                  <a:cubicBezTo>
                    <a:pt x="680" y="269"/>
                    <a:pt x="633" y="125"/>
                    <a:pt x="546"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66"/>
            <p:cNvSpPr/>
            <p:nvPr/>
          </p:nvSpPr>
          <p:spPr>
            <a:xfrm>
              <a:off x="3700340" y="2213417"/>
              <a:ext cx="48528" cy="72661"/>
            </a:xfrm>
            <a:custGeom>
              <a:avLst/>
              <a:gdLst/>
              <a:ahLst/>
              <a:cxnLst/>
              <a:rect l="l" t="t" r="r" b="b"/>
              <a:pathLst>
                <a:path w="1848" h="2767" extrusionOk="0">
                  <a:moveTo>
                    <a:pt x="700" y="1"/>
                  </a:moveTo>
                  <a:cubicBezTo>
                    <a:pt x="317" y="1"/>
                    <a:pt x="1" y="307"/>
                    <a:pt x="1" y="690"/>
                  </a:cubicBezTo>
                  <a:lnTo>
                    <a:pt x="1" y="1446"/>
                  </a:lnTo>
                  <a:cubicBezTo>
                    <a:pt x="20" y="1676"/>
                    <a:pt x="97" y="1896"/>
                    <a:pt x="231" y="2068"/>
                  </a:cubicBezTo>
                  <a:cubicBezTo>
                    <a:pt x="384" y="2250"/>
                    <a:pt x="460" y="2470"/>
                    <a:pt x="460" y="2690"/>
                  </a:cubicBezTo>
                  <a:lnTo>
                    <a:pt x="460" y="2767"/>
                  </a:lnTo>
                  <a:lnTo>
                    <a:pt x="1389" y="2767"/>
                  </a:lnTo>
                  <a:lnTo>
                    <a:pt x="1389" y="2633"/>
                  </a:lnTo>
                  <a:cubicBezTo>
                    <a:pt x="1389" y="2441"/>
                    <a:pt x="1446" y="2260"/>
                    <a:pt x="1570" y="2126"/>
                  </a:cubicBezTo>
                  <a:lnTo>
                    <a:pt x="1657" y="2020"/>
                  </a:lnTo>
                  <a:cubicBezTo>
                    <a:pt x="1771" y="1877"/>
                    <a:pt x="1838" y="1704"/>
                    <a:pt x="1848" y="1513"/>
                  </a:cubicBezTo>
                  <a:lnTo>
                    <a:pt x="1848" y="690"/>
                  </a:lnTo>
                  <a:cubicBezTo>
                    <a:pt x="1848" y="307"/>
                    <a:pt x="1532" y="1"/>
                    <a:pt x="115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66"/>
            <p:cNvSpPr/>
            <p:nvPr/>
          </p:nvSpPr>
          <p:spPr>
            <a:xfrm>
              <a:off x="3700340" y="2213417"/>
              <a:ext cx="27179" cy="72661"/>
            </a:xfrm>
            <a:custGeom>
              <a:avLst/>
              <a:gdLst/>
              <a:ahLst/>
              <a:cxnLst/>
              <a:rect l="l" t="t" r="r" b="b"/>
              <a:pathLst>
                <a:path w="1035" h="2767" extrusionOk="0">
                  <a:moveTo>
                    <a:pt x="690" y="1"/>
                  </a:moveTo>
                  <a:cubicBezTo>
                    <a:pt x="307" y="1"/>
                    <a:pt x="1" y="307"/>
                    <a:pt x="1" y="690"/>
                  </a:cubicBezTo>
                  <a:lnTo>
                    <a:pt x="1" y="1456"/>
                  </a:lnTo>
                  <a:cubicBezTo>
                    <a:pt x="10" y="1676"/>
                    <a:pt x="87" y="1896"/>
                    <a:pt x="231" y="2078"/>
                  </a:cubicBezTo>
                  <a:cubicBezTo>
                    <a:pt x="374" y="2250"/>
                    <a:pt x="460" y="2470"/>
                    <a:pt x="460" y="2700"/>
                  </a:cubicBezTo>
                  <a:lnTo>
                    <a:pt x="460" y="2767"/>
                  </a:lnTo>
                  <a:lnTo>
                    <a:pt x="920" y="2767"/>
                  </a:lnTo>
                  <a:lnTo>
                    <a:pt x="920" y="2700"/>
                  </a:lnTo>
                  <a:cubicBezTo>
                    <a:pt x="920" y="2480"/>
                    <a:pt x="891" y="2269"/>
                    <a:pt x="814" y="2078"/>
                  </a:cubicBezTo>
                  <a:cubicBezTo>
                    <a:pt x="738" y="1877"/>
                    <a:pt x="690" y="1666"/>
                    <a:pt x="690" y="1456"/>
                  </a:cubicBezTo>
                  <a:lnTo>
                    <a:pt x="690" y="690"/>
                  </a:lnTo>
                  <a:cubicBezTo>
                    <a:pt x="690" y="307"/>
                    <a:pt x="843" y="1"/>
                    <a:pt x="1035"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66"/>
            <p:cNvSpPr/>
            <p:nvPr/>
          </p:nvSpPr>
          <p:spPr>
            <a:xfrm>
              <a:off x="3700340" y="2213417"/>
              <a:ext cx="48528" cy="54332"/>
            </a:xfrm>
            <a:custGeom>
              <a:avLst/>
              <a:gdLst/>
              <a:ahLst/>
              <a:cxnLst/>
              <a:rect l="l" t="t" r="r" b="b"/>
              <a:pathLst>
                <a:path w="1848" h="2069" extrusionOk="0">
                  <a:moveTo>
                    <a:pt x="690" y="1"/>
                  </a:moveTo>
                  <a:cubicBezTo>
                    <a:pt x="317" y="1"/>
                    <a:pt x="1" y="307"/>
                    <a:pt x="1" y="690"/>
                  </a:cubicBezTo>
                  <a:lnTo>
                    <a:pt x="1" y="1149"/>
                  </a:lnTo>
                  <a:cubicBezTo>
                    <a:pt x="1" y="1657"/>
                    <a:pt x="412" y="2068"/>
                    <a:pt x="929" y="2068"/>
                  </a:cubicBezTo>
                  <a:cubicBezTo>
                    <a:pt x="1436" y="2068"/>
                    <a:pt x="1848" y="1657"/>
                    <a:pt x="1848" y="1149"/>
                  </a:cubicBezTo>
                  <a:lnTo>
                    <a:pt x="1848" y="690"/>
                  </a:lnTo>
                  <a:cubicBezTo>
                    <a:pt x="1848" y="307"/>
                    <a:pt x="1532" y="1"/>
                    <a:pt x="11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66"/>
            <p:cNvSpPr/>
            <p:nvPr/>
          </p:nvSpPr>
          <p:spPr>
            <a:xfrm>
              <a:off x="3700340" y="2213417"/>
              <a:ext cx="27442" cy="54069"/>
            </a:xfrm>
            <a:custGeom>
              <a:avLst/>
              <a:gdLst/>
              <a:ahLst/>
              <a:cxnLst/>
              <a:rect l="l" t="t" r="r" b="b"/>
              <a:pathLst>
                <a:path w="1045" h="2059" extrusionOk="0">
                  <a:moveTo>
                    <a:pt x="700" y="1"/>
                  </a:moveTo>
                  <a:cubicBezTo>
                    <a:pt x="317" y="1"/>
                    <a:pt x="1" y="307"/>
                    <a:pt x="1" y="690"/>
                  </a:cubicBezTo>
                  <a:lnTo>
                    <a:pt x="1" y="1149"/>
                  </a:lnTo>
                  <a:cubicBezTo>
                    <a:pt x="1" y="1609"/>
                    <a:pt x="345" y="2001"/>
                    <a:pt x="805" y="2059"/>
                  </a:cubicBezTo>
                  <a:cubicBezTo>
                    <a:pt x="738" y="1867"/>
                    <a:pt x="700" y="1657"/>
                    <a:pt x="700" y="1446"/>
                  </a:cubicBezTo>
                  <a:lnTo>
                    <a:pt x="700" y="690"/>
                  </a:lnTo>
                  <a:cubicBezTo>
                    <a:pt x="700" y="307"/>
                    <a:pt x="853" y="1"/>
                    <a:pt x="104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66"/>
            <p:cNvSpPr/>
            <p:nvPr/>
          </p:nvSpPr>
          <p:spPr>
            <a:xfrm>
              <a:off x="3682247" y="2280039"/>
              <a:ext cx="84741" cy="60319"/>
            </a:xfrm>
            <a:custGeom>
              <a:avLst/>
              <a:gdLst/>
              <a:ahLst/>
              <a:cxnLst/>
              <a:rect l="l" t="t" r="r" b="b"/>
              <a:pathLst>
                <a:path w="3227" h="2297" extrusionOk="0">
                  <a:moveTo>
                    <a:pt x="1379" y="0"/>
                  </a:moveTo>
                  <a:cubicBezTo>
                    <a:pt x="1226" y="0"/>
                    <a:pt x="1082" y="29"/>
                    <a:pt x="948" y="86"/>
                  </a:cubicBezTo>
                  <a:lnTo>
                    <a:pt x="441" y="287"/>
                  </a:lnTo>
                  <a:cubicBezTo>
                    <a:pt x="173" y="392"/>
                    <a:pt x="1" y="641"/>
                    <a:pt x="1" y="928"/>
                  </a:cubicBezTo>
                  <a:lnTo>
                    <a:pt x="1" y="2067"/>
                  </a:lnTo>
                  <a:cubicBezTo>
                    <a:pt x="1" y="2201"/>
                    <a:pt x="106" y="2297"/>
                    <a:pt x="231" y="2297"/>
                  </a:cubicBezTo>
                  <a:lnTo>
                    <a:pt x="2996" y="2297"/>
                  </a:lnTo>
                  <a:cubicBezTo>
                    <a:pt x="3121" y="2297"/>
                    <a:pt x="3226" y="2201"/>
                    <a:pt x="3226" y="2067"/>
                  </a:cubicBezTo>
                  <a:lnTo>
                    <a:pt x="3226" y="919"/>
                  </a:lnTo>
                  <a:cubicBezTo>
                    <a:pt x="3226" y="641"/>
                    <a:pt x="3054" y="383"/>
                    <a:pt x="2795" y="287"/>
                  </a:cubicBezTo>
                  <a:lnTo>
                    <a:pt x="2279" y="86"/>
                  </a:lnTo>
                  <a:cubicBezTo>
                    <a:pt x="2145" y="29"/>
                    <a:pt x="2001" y="0"/>
                    <a:pt x="1857"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66"/>
            <p:cNvSpPr/>
            <p:nvPr/>
          </p:nvSpPr>
          <p:spPr>
            <a:xfrm>
              <a:off x="3682247" y="2293353"/>
              <a:ext cx="18119" cy="47005"/>
            </a:xfrm>
            <a:custGeom>
              <a:avLst/>
              <a:gdLst/>
              <a:ahLst/>
              <a:cxnLst/>
              <a:rect l="l" t="t" r="r" b="b"/>
              <a:pathLst>
                <a:path w="690" h="1790" extrusionOk="0">
                  <a:moveTo>
                    <a:pt x="135" y="0"/>
                  </a:moveTo>
                  <a:cubicBezTo>
                    <a:pt x="49" y="125"/>
                    <a:pt x="1" y="268"/>
                    <a:pt x="1" y="412"/>
                  </a:cubicBezTo>
                  <a:lnTo>
                    <a:pt x="1" y="1560"/>
                  </a:lnTo>
                  <a:cubicBezTo>
                    <a:pt x="1" y="1685"/>
                    <a:pt x="106" y="1790"/>
                    <a:pt x="231" y="1790"/>
                  </a:cubicBezTo>
                  <a:lnTo>
                    <a:pt x="690" y="1790"/>
                  </a:lnTo>
                  <a:lnTo>
                    <a:pt x="690" y="651"/>
                  </a:lnTo>
                  <a:cubicBezTo>
                    <a:pt x="690" y="508"/>
                    <a:pt x="623" y="374"/>
                    <a:pt x="508" y="287"/>
                  </a:cubicBezTo>
                  <a:lnTo>
                    <a:pt x="135"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66"/>
            <p:cNvSpPr/>
            <p:nvPr/>
          </p:nvSpPr>
          <p:spPr>
            <a:xfrm>
              <a:off x="3748842" y="2293589"/>
              <a:ext cx="18146" cy="47032"/>
            </a:xfrm>
            <a:custGeom>
              <a:avLst/>
              <a:gdLst/>
              <a:ahLst/>
              <a:cxnLst/>
              <a:rect l="l" t="t" r="r" b="b"/>
              <a:pathLst>
                <a:path w="691" h="1791" extrusionOk="0">
                  <a:moveTo>
                    <a:pt x="556" y="1"/>
                  </a:moveTo>
                  <a:lnTo>
                    <a:pt x="183" y="288"/>
                  </a:lnTo>
                  <a:cubicBezTo>
                    <a:pt x="68" y="365"/>
                    <a:pt x="1" y="499"/>
                    <a:pt x="1" y="642"/>
                  </a:cubicBezTo>
                  <a:lnTo>
                    <a:pt x="1" y="1781"/>
                  </a:lnTo>
                  <a:lnTo>
                    <a:pt x="460" y="1791"/>
                  </a:lnTo>
                  <a:cubicBezTo>
                    <a:pt x="585" y="1791"/>
                    <a:pt x="690" y="1685"/>
                    <a:pt x="690" y="1561"/>
                  </a:cubicBezTo>
                  <a:lnTo>
                    <a:pt x="690" y="412"/>
                  </a:lnTo>
                  <a:cubicBezTo>
                    <a:pt x="690" y="269"/>
                    <a:pt x="642" y="125"/>
                    <a:pt x="556"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66"/>
            <p:cNvSpPr/>
            <p:nvPr/>
          </p:nvSpPr>
          <p:spPr>
            <a:xfrm>
              <a:off x="3591519" y="2213417"/>
              <a:ext cx="48555" cy="72661"/>
            </a:xfrm>
            <a:custGeom>
              <a:avLst/>
              <a:gdLst/>
              <a:ahLst/>
              <a:cxnLst/>
              <a:rect l="l" t="t" r="r" b="b"/>
              <a:pathLst>
                <a:path w="1849" h="2767" extrusionOk="0">
                  <a:moveTo>
                    <a:pt x="700" y="1"/>
                  </a:moveTo>
                  <a:cubicBezTo>
                    <a:pt x="317" y="1"/>
                    <a:pt x="1" y="307"/>
                    <a:pt x="1" y="690"/>
                  </a:cubicBezTo>
                  <a:lnTo>
                    <a:pt x="1" y="1446"/>
                  </a:lnTo>
                  <a:cubicBezTo>
                    <a:pt x="20" y="1676"/>
                    <a:pt x="97" y="1896"/>
                    <a:pt x="231" y="2068"/>
                  </a:cubicBezTo>
                  <a:cubicBezTo>
                    <a:pt x="384" y="2250"/>
                    <a:pt x="460" y="2470"/>
                    <a:pt x="460" y="2690"/>
                  </a:cubicBezTo>
                  <a:lnTo>
                    <a:pt x="460" y="2767"/>
                  </a:lnTo>
                  <a:lnTo>
                    <a:pt x="1389" y="2767"/>
                  </a:lnTo>
                  <a:lnTo>
                    <a:pt x="1389" y="2633"/>
                  </a:lnTo>
                  <a:cubicBezTo>
                    <a:pt x="1389" y="2441"/>
                    <a:pt x="1456" y="2260"/>
                    <a:pt x="1570" y="2126"/>
                  </a:cubicBezTo>
                  <a:lnTo>
                    <a:pt x="1657" y="2020"/>
                  </a:lnTo>
                  <a:cubicBezTo>
                    <a:pt x="1771" y="1877"/>
                    <a:pt x="1838" y="1704"/>
                    <a:pt x="1848" y="1513"/>
                  </a:cubicBezTo>
                  <a:lnTo>
                    <a:pt x="1848" y="690"/>
                  </a:lnTo>
                  <a:cubicBezTo>
                    <a:pt x="1848" y="307"/>
                    <a:pt x="1542" y="1"/>
                    <a:pt x="115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66"/>
            <p:cNvSpPr/>
            <p:nvPr/>
          </p:nvSpPr>
          <p:spPr>
            <a:xfrm>
              <a:off x="3591519" y="2213417"/>
              <a:ext cx="27179" cy="72661"/>
            </a:xfrm>
            <a:custGeom>
              <a:avLst/>
              <a:gdLst/>
              <a:ahLst/>
              <a:cxnLst/>
              <a:rect l="l" t="t" r="r" b="b"/>
              <a:pathLst>
                <a:path w="1035" h="2767" extrusionOk="0">
                  <a:moveTo>
                    <a:pt x="700" y="1"/>
                  </a:moveTo>
                  <a:cubicBezTo>
                    <a:pt x="317" y="1"/>
                    <a:pt x="1" y="307"/>
                    <a:pt x="1" y="690"/>
                  </a:cubicBezTo>
                  <a:lnTo>
                    <a:pt x="1" y="1456"/>
                  </a:lnTo>
                  <a:cubicBezTo>
                    <a:pt x="20" y="1676"/>
                    <a:pt x="97" y="1896"/>
                    <a:pt x="231" y="2078"/>
                  </a:cubicBezTo>
                  <a:cubicBezTo>
                    <a:pt x="384" y="2250"/>
                    <a:pt x="460" y="2470"/>
                    <a:pt x="460" y="2700"/>
                  </a:cubicBezTo>
                  <a:lnTo>
                    <a:pt x="460" y="2767"/>
                  </a:lnTo>
                  <a:lnTo>
                    <a:pt x="929" y="2767"/>
                  </a:lnTo>
                  <a:lnTo>
                    <a:pt x="929" y="2700"/>
                  </a:lnTo>
                  <a:cubicBezTo>
                    <a:pt x="929" y="2480"/>
                    <a:pt x="891" y="2269"/>
                    <a:pt x="814" y="2078"/>
                  </a:cubicBezTo>
                  <a:cubicBezTo>
                    <a:pt x="738" y="1877"/>
                    <a:pt x="690" y="1666"/>
                    <a:pt x="690" y="1456"/>
                  </a:cubicBezTo>
                  <a:lnTo>
                    <a:pt x="690" y="690"/>
                  </a:lnTo>
                  <a:cubicBezTo>
                    <a:pt x="690" y="307"/>
                    <a:pt x="843" y="1"/>
                    <a:pt x="1035"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66"/>
            <p:cNvSpPr/>
            <p:nvPr/>
          </p:nvSpPr>
          <p:spPr>
            <a:xfrm>
              <a:off x="3591519" y="2213417"/>
              <a:ext cx="48555" cy="54332"/>
            </a:xfrm>
            <a:custGeom>
              <a:avLst/>
              <a:gdLst/>
              <a:ahLst/>
              <a:cxnLst/>
              <a:rect l="l" t="t" r="r" b="b"/>
              <a:pathLst>
                <a:path w="1849" h="2069" extrusionOk="0">
                  <a:moveTo>
                    <a:pt x="690" y="1"/>
                  </a:moveTo>
                  <a:cubicBezTo>
                    <a:pt x="317" y="1"/>
                    <a:pt x="1" y="307"/>
                    <a:pt x="1" y="690"/>
                  </a:cubicBezTo>
                  <a:lnTo>
                    <a:pt x="1" y="1149"/>
                  </a:lnTo>
                  <a:cubicBezTo>
                    <a:pt x="1" y="1657"/>
                    <a:pt x="412" y="2068"/>
                    <a:pt x="929" y="2068"/>
                  </a:cubicBezTo>
                  <a:cubicBezTo>
                    <a:pt x="1437" y="2068"/>
                    <a:pt x="1848" y="1657"/>
                    <a:pt x="1848" y="1149"/>
                  </a:cubicBezTo>
                  <a:lnTo>
                    <a:pt x="1848" y="690"/>
                  </a:lnTo>
                  <a:cubicBezTo>
                    <a:pt x="1848" y="307"/>
                    <a:pt x="1532" y="1"/>
                    <a:pt x="11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66"/>
            <p:cNvSpPr/>
            <p:nvPr/>
          </p:nvSpPr>
          <p:spPr>
            <a:xfrm>
              <a:off x="3591519" y="2213417"/>
              <a:ext cx="27442" cy="54069"/>
            </a:xfrm>
            <a:custGeom>
              <a:avLst/>
              <a:gdLst/>
              <a:ahLst/>
              <a:cxnLst/>
              <a:rect l="l" t="t" r="r" b="b"/>
              <a:pathLst>
                <a:path w="1045" h="2059" extrusionOk="0">
                  <a:moveTo>
                    <a:pt x="700" y="1"/>
                  </a:moveTo>
                  <a:cubicBezTo>
                    <a:pt x="317" y="1"/>
                    <a:pt x="1" y="307"/>
                    <a:pt x="1" y="690"/>
                  </a:cubicBezTo>
                  <a:lnTo>
                    <a:pt x="1" y="1149"/>
                  </a:lnTo>
                  <a:cubicBezTo>
                    <a:pt x="1" y="1609"/>
                    <a:pt x="346" y="2001"/>
                    <a:pt x="805" y="2059"/>
                  </a:cubicBezTo>
                  <a:cubicBezTo>
                    <a:pt x="738" y="1867"/>
                    <a:pt x="700" y="1657"/>
                    <a:pt x="700" y="1446"/>
                  </a:cubicBezTo>
                  <a:lnTo>
                    <a:pt x="700" y="690"/>
                  </a:lnTo>
                  <a:cubicBezTo>
                    <a:pt x="700" y="307"/>
                    <a:pt x="853" y="1"/>
                    <a:pt x="104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66"/>
            <p:cNvSpPr/>
            <p:nvPr/>
          </p:nvSpPr>
          <p:spPr>
            <a:xfrm>
              <a:off x="3573688" y="2280039"/>
              <a:ext cx="84478" cy="60319"/>
            </a:xfrm>
            <a:custGeom>
              <a:avLst/>
              <a:gdLst/>
              <a:ahLst/>
              <a:cxnLst/>
              <a:rect l="l" t="t" r="r" b="b"/>
              <a:pathLst>
                <a:path w="3217" h="2297" extrusionOk="0">
                  <a:moveTo>
                    <a:pt x="1369" y="0"/>
                  </a:moveTo>
                  <a:cubicBezTo>
                    <a:pt x="1225" y="0"/>
                    <a:pt x="1082" y="29"/>
                    <a:pt x="948" y="86"/>
                  </a:cubicBezTo>
                  <a:lnTo>
                    <a:pt x="431" y="287"/>
                  </a:lnTo>
                  <a:cubicBezTo>
                    <a:pt x="173" y="392"/>
                    <a:pt x="0" y="641"/>
                    <a:pt x="0" y="928"/>
                  </a:cubicBezTo>
                  <a:lnTo>
                    <a:pt x="0" y="2067"/>
                  </a:lnTo>
                  <a:cubicBezTo>
                    <a:pt x="0" y="2201"/>
                    <a:pt x="96" y="2297"/>
                    <a:pt x="230" y="2297"/>
                  </a:cubicBezTo>
                  <a:lnTo>
                    <a:pt x="2986" y="2297"/>
                  </a:lnTo>
                  <a:cubicBezTo>
                    <a:pt x="3120" y="2297"/>
                    <a:pt x="3216" y="2192"/>
                    <a:pt x="3216" y="2067"/>
                  </a:cubicBezTo>
                  <a:lnTo>
                    <a:pt x="3216" y="919"/>
                  </a:lnTo>
                  <a:cubicBezTo>
                    <a:pt x="3216" y="641"/>
                    <a:pt x="3044" y="383"/>
                    <a:pt x="2785" y="287"/>
                  </a:cubicBezTo>
                  <a:lnTo>
                    <a:pt x="2269" y="86"/>
                  </a:lnTo>
                  <a:cubicBezTo>
                    <a:pt x="2135" y="29"/>
                    <a:pt x="1991" y="0"/>
                    <a:pt x="1848"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66"/>
            <p:cNvSpPr/>
            <p:nvPr/>
          </p:nvSpPr>
          <p:spPr>
            <a:xfrm>
              <a:off x="3573426" y="2293353"/>
              <a:ext cx="18119" cy="47005"/>
            </a:xfrm>
            <a:custGeom>
              <a:avLst/>
              <a:gdLst/>
              <a:ahLst/>
              <a:cxnLst/>
              <a:rect l="l" t="t" r="r" b="b"/>
              <a:pathLst>
                <a:path w="690" h="1790" extrusionOk="0">
                  <a:moveTo>
                    <a:pt x="135" y="0"/>
                  </a:moveTo>
                  <a:cubicBezTo>
                    <a:pt x="49" y="125"/>
                    <a:pt x="1" y="268"/>
                    <a:pt x="1" y="412"/>
                  </a:cubicBezTo>
                  <a:lnTo>
                    <a:pt x="1" y="1551"/>
                  </a:lnTo>
                  <a:cubicBezTo>
                    <a:pt x="1" y="1685"/>
                    <a:pt x="106" y="1780"/>
                    <a:pt x="231" y="1780"/>
                  </a:cubicBezTo>
                  <a:lnTo>
                    <a:pt x="690" y="1790"/>
                  </a:lnTo>
                  <a:lnTo>
                    <a:pt x="690" y="651"/>
                  </a:lnTo>
                  <a:cubicBezTo>
                    <a:pt x="690" y="508"/>
                    <a:pt x="623" y="374"/>
                    <a:pt x="508" y="287"/>
                  </a:cubicBezTo>
                  <a:lnTo>
                    <a:pt x="135"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66"/>
            <p:cNvSpPr/>
            <p:nvPr/>
          </p:nvSpPr>
          <p:spPr>
            <a:xfrm>
              <a:off x="3640047" y="2293353"/>
              <a:ext cx="18119" cy="47005"/>
            </a:xfrm>
            <a:custGeom>
              <a:avLst/>
              <a:gdLst/>
              <a:ahLst/>
              <a:cxnLst/>
              <a:rect l="l" t="t" r="r" b="b"/>
              <a:pathLst>
                <a:path w="690" h="1790" extrusionOk="0">
                  <a:moveTo>
                    <a:pt x="555" y="0"/>
                  </a:moveTo>
                  <a:lnTo>
                    <a:pt x="182" y="287"/>
                  </a:lnTo>
                  <a:cubicBezTo>
                    <a:pt x="67" y="374"/>
                    <a:pt x="0" y="508"/>
                    <a:pt x="0" y="651"/>
                  </a:cubicBezTo>
                  <a:lnTo>
                    <a:pt x="0" y="1790"/>
                  </a:lnTo>
                  <a:lnTo>
                    <a:pt x="459" y="1790"/>
                  </a:lnTo>
                  <a:cubicBezTo>
                    <a:pt x="584" y="1790"/>
                    <a:pt x="689" y="1685"/>
                    <a:pt x="689" y="1560"/>
                  </a:cubicBezTo>
                  <a:lnTo>
                    <a:pt x="689" y="412"/>
                  </a:lnTo>
                  <a:cubicBezTo>
                    <a:pt x="689" y="268"/>
                    <a:pt x="641" y="125"/>
                    <a:pt x="555"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66"/>
            <p:cNvSpPr/>
            <p:nvPr/>
          </p:nvSpPr>
          <p:spPr>
            <a:xfrm>
              <a:off x="3666228" y="2068409"/>
              <a:ext cx="117041" cy="24159"/>
            </a:xfrm>
            <a:custGeom>
              <a:avLst/>
              <a:gdLst/>
              <a:ahLst/>
              <a:cxnLst/>
              <a:rect l="l" t="t" r="r" b="b"/>
              <a:pathLst>
                <a:path w="4457" h="920" extrusionOk="0">
                  <a:moveTo>
                    <a:pt x="215" y="0"/>
                  </a:moveTo>
                  <a:cubicBezTo>
                    <a:pt x="79" y="0"/>
                    <a:pt x="0" y="148"/>
                    <a:pt x="65" y="259"/>
                  </a:cubicBezTo>
                  <a:lnTo>
                    <a:pt x="324" y="795"/>
                  </a:lnTo>
                  <a:cubicBezTo>
                    <a:pt x="362" y="872"/>
                    <a:pt x="439" y="920"/>
                    <a:pt x="534" y="920"/>
                  </a:cubicBezTo>
                  <a:lnTo>
                    <a:pt x="3922" y="920"/>
                  </a:lnTo>
                  <a:cubicBezTo>
                    <a:pt x="4008" y="920"/>
                    <a:pt x="4094" y="872"/>
                    <a:pt x="4133" y="795"/>
                  </a:cubicBezTo>
                  <a:lnTo>
                    <a:pt x="4401" y="259"/>
                  </a:lnTo>
                  <a:cubicBezTo>
                    <a:pt x="4456" y="148"/>
                    <a:pt x="4377" y="0"/>
                    <a:pt x="4250" y="0"/>
                  </a:cubicBezTo>
                  <a:cubicBezTo>
                    <a:pt x="4246" y="0"/>
                    <a:pt x="4242" y="1"/>
                    <a:pt x="4238" y="1"/>
                  </a:cubicBezTo>
                  <a:lnTo>
                    <a:pt x="228" y="1"/>
                  </a:lnTo>
                  <a:cubicBezTo>
                    <a:pt x="224" y="1"/>
                    <a:pt x="219" y="0"/>
                    <a:pt x="215"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66"/>
            <p:cNvSpPr/>
            <p:nvPr/>
          </p:nvSpPr>
          <p:spPr>
            <a:xfrm>
              <a:off x="3706380" y="2110635"/>
              <a:ext cx="36475" cy="18119"/>
            </a:xfrm>
            <a:custGeom>
              <a:avLst/>
              <a:gdLst/>
              <a:ahLst/>
              <a:cxnLst/>
              <a:rect l="l" t="t" r="r" b="b"/>
              <a:pathLst>
                <a:path w="1389" h="690" extrusionOk="0">
                  <a:moveTo>
                    <a:pt x="230" y="1"/>
                  </a:moveTo>
                  <a:cubicBezTo>
                    <a:pt x="106" y="1"/>
                    <a:pt x="1" y="106"/>
                    <a:pt x="1" y="230"/>
                  </a:cubicBezTo>
                  <a:lnTo>
                    <a:pt x="1" y="460"/>
                  </a:lnTo>
                  <a:cubicBezTo>
                    <a:pt x="1" y="585"/>
                    <a:pt x="106" y="690"/>
                    <a:pt x="230" y="690"/>
                  </a:cubicBezTo>
                  <a:lnTo>
                    <a:pt x="1159" y="690"/>
                  </a:lnTo>
                  <a:cubicBezTo>
                    <a:pt x="1283" y="690"/>
                    <a:pt x="1388" y="585"/>
                    <a:pt x="1388" y="460"/>
                  </a:cubicBezTo>
                  <a:lnTo>
                    <a:pt x="1388" y="230"/>
                  </a:lnTo>
                  <a:cubicBezTo>
                    <a:pt x="1388" y="106"/>
                    <a:pt x="1283" y="1"/>
                    <a:pt x="1159" y="1"/>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66"/>
            <p:cNvSpPr/>
            <p:nvPr/>
          </p:nvSpPr>
          <p:spPr>
            <a:xfrm>
              <a:off x="3682247" y="2080489"/>
              <a:ext cx="84741" cy="12080"/>
            </a:xfrm>
            <a:custGeom>
              <a:avLst/>
              <a:gdLst/>
              <a:ahLst/>
              <a:cxnLst/>
              <a:rect l="l" t="t" r="r" b="b"/>
              <a:pathLst>
                <a:path w="3227" h="460" extrusionOk="0">
                  <a:moveTo>
                    <a:pt x="231" y="0"/>
                  </a:moveTo>
                  <a:cubicBezTo>
                    <a:pt x="106" y="0"/>
                    <a:pt x="1" y="96"/>
                    <a:pt x="1" y="230"/>
                  </a:cubicBezTo>
                  <a:lnTo>
                    <a:pt x="1" y="460"/>
                  </a:lnTo>
                  <a:lnTo>
                    <a:pt x="3226" y="460"/>
                  </a:lnTo>
                  <a:lnTo>
                    <a:pt x="3226" y="230"/>
                  </a:lnTo>
                  <a:cubicBezTo>
                    <a:pt x="3226" y="96"/>
                    <a:pt x="3121" y="0"/>
                    <a:pt x="2996"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2" name="Google Shape;11062;p66"/>
          <p:cNvGrpSpPr/>
          <p:nvPr/>
        </p:nvGrpSpPr>
        <p:grpSpPr>
          <a:xfrm>
            <a:off x="3513632" y="2908572"/>
            <a:ext cx="355876" cy="331007"/>
            <a:chOff x="3513632" y="2908572"/>
            <a:chExt cx="355876" cy="331007"/>
          </a:xfrm>
        </p:grpSpPr>
        <p:sp>
          <p:nvSpPr>
            <p:cNvPr id="11063" name="Google Shape;11063;p66"/>
            <p:cNvSpPr/>
            <p:nvPr/>
          </p:nvSpPr>
          <p:spPr>
            <a:xfrm>
              <a:off x="3576944" y="2916870"/>
              <a:ext cx="187024" cy="322709"/>
            </a:xfrm>
            <a:custGeom>
              <a:avLst/>
              <a:gdLst/>
              <a:ahLst/>
              <a:cxnLst/>
              <a:rect l="l" t="t" r="r" b="b"/>
              <a:pathLst>
                <a:path w="7122" h="12289" extrusionOk="0">
                  <a:moveTo>
                    <a:pt x="843" y="0"/>
                  </a:moveTo>
                  <a:cubicBezTo>
                    <a:pt x="384" y="0"/>
                    <a:pt x="1" y="373"/>
                    <a:pt x="1" y="842"/>
                  </a:cubicBezTo>
                  <a:lnTo>
                    <a:pt x="1" y="11437"/>
                  </a:lnTo>
                  <a:cubicBezTo>
                    <a:pt x="1" y="11905"/>
                    <a:pt x="384" y="12288"/>
                    <a:pt x="843" y="12288"/>
                  </a:cubicBezTo>
                  <a:lnTo>
                    <a:pt x="6269" y="12288"/>
                  </a:lnTo>
                  <a:cubicBezTo>
                    <a:pt x="6738" y="12288"/>
                    <a:pt x="7121" y="11905"/>
                    <a:pt x="7121" y="11437"/>
                  </a:cubicBezTo>
                  <a:lnTo>
                    <a:pt x="7121" y="842"/>
                  </a:lnTo>
                  <a:cubicBezTo>
                    <a:pt x="7121" y="373"/>
                    <a:pt x="6738" y="0"/>
                    <a:pt x="6269" y="0"/>
                  </a:cubicBez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66"/>
            <p:cNvSpPr/>
            <p:nvPr/>
          </p:nvSpPr>
          <p:spPr>
            <a:xfrm>
              <a:off x="3725734" y="2916870"/>
              <a:ext cx="38235" cy="322709"/>
            </a:xfrm>
            <a:custGeom>
              <a:avLst/>
              <a:gdLst/>
              <a:ahLst/>
              <a:cxnLst/>
              <a:rect l="l" t="t" r="r" b="b"/>
              <a:pathLst>
                <a:path w="1456" h="12289" extrusionOk="0">
                  <a:moveTo>
                    <a:pt x="1" y="0"/>
                  </a:moveTo>
                  <a:cubicBezTo>
                    <a:pt x="469" y="0"/>
                    <a:pt x="843" y="373"/>
                    <a:pt x="843" y="842"/>
                  </a:cubicBezTo>
                  <a:lnTo>
                    <a:pt x="843" y="11437"/>
                  </a:lnTo>
                  <a:cubicBezTo>
                    <a:pt x="843" y="11905"/>
                    <a:pt x="469" y="12288"/>
                    <a:pt x="1" y="12288"/>
                  </a:cubicBezTo>
                  <a:lnTo>
                    <a:pt x="603" y="12288"/>
                  </a:lnTo>
                  <a:cubicBezTo>
                    <a:pt x="1072" y="12288"/>
                    <a:pt x="1455" y="11905"/>
                    <a:pt x="1455" y="11437"/>
                  </a:cubicBezTo>
                  <a:lnTo>
                    <a:pt x="1455" y="842"/>
                  </a:lnTo>
                  <a:cubicBezTo>
                    <a:pt x="1455" y="373"/>
                    <a:pt x="1072" y="0"/>
                    <a:pt x="603" y="0"/>
                  </a:cubicBezTo>
                  <a:close/>
                </a:path>
              </a:pathLst>
            </a:custGeom>
            <a:solidFill>
              <a:srgbClr val="EE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66"/>
            <p:cNvSpPr/>
            <p:nvPr/>
          </p:nvSpPr>
          <p:spPr>
            <a:xfrm>
              <a:off x="3576944" y="2916870"/>
              <a:ext cx="187024" cy="53544"/>
            </a:xfrm>
            <a:custGeom>
              <a:avLst/>
              <a:gdLst/>
              <a:ahLst/>
              <a:cxnLst/>
              <a:rect l="l" t="t" r="r" b="b"/>
              <a:pathLst>
                <a:path w="7122" h="2039" extrusionOk="0">
                  <a:moveTo>
                    <a:pt x="843" y="0"/>
                  </a:moveTo>
                  <a:cubicBezTo>
                    <a:pt x="384" y="0"/>
                    <a:pt x="1" y="373"/>
                    <a:pt x="1" y="842"/>
                  </a:cubicBezTo>
                  <a:lnTo>
                    <a:pt x="1" y="2039"/>
                  </a:lnTo>
                  <a:lnTo>
                    <a:pt x="7121" y="2039"/>
                  </a:lnTo>
                  <a:lnTo>
                    <a:pt x="7121" y="842"/>
                  </a:lnTo>
                  <a:cubicBezTo>
                    <a:pt x="7121" y="373"/>
                    <a:pt x="6738" y="0"/>
                    <a:pt x="6269" y="0"/>
                  </a:cubicBezTo>
                  <a:close/>
                </a:path>
              </a:pathLst>
            </a:custGeom>
            <a:solidFill>
              <a:srgbClr val="D2D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66"/>
            <p:cNvSpPr/>
            <p:nvPr/>
          </p:nvSpPr>
          <p:spPr>
            <a:xfrm>
              <a:off x="3725734" y="2916870"/>
              <a:ext cx="38235" cy="53544"/>
            </a:xfrm>
            <a:custGeom>
              <a:avLst/>
              <a:gdLst/>
              <a:ahLst/>
              <a:cxnLst/>
              <a:rect l="l" t="t" r="r" b="b"/>
              <a:pathLst>
                <a:path w="1456" h="2039" extrusionOk="0">
                  <a:moveTo>
                    <a:pt x="1" y="0"/>
                  </a:moveTo>
                  <a:cubicBezTo>
                    <a:pt x="469" y="0"/>
                    <a:pt x="843" y="373"/>
                    <a:pt x="843" y="842"/>
                  </a:cubicBezTo>
                  <a:lnTo>
                    <a:pt x="843" y="2039"/>
                  </a:lnTo>
                  <a:lnTo>
                    <a:pt x="1455" y="2039"/>
                  </a:lnTo>
                  <a:lnTo>
                    <a:pt x="1455" y="842"/>
                  </a:lnTo>
                  <a:cubicBezTo>
                    <a:pt x="1455" y="373"/>
                    <a:pt x="1072" y="0"/>
                    <a:pt x="603" y="0"/>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66"/>
            <p:cNvSpPr/>
            <p:nvPr/>
          </p:nvSpPr>
          <p:spPr>
            <a:xfrm>
              <a:off x="3576944" y="3186009"/>
              <a:ext cx="187024" cy="53570"/>
            </a:xfrm>
            <a:custGeom>
              <a:avLst/>
              <a:gdLst/>
              <a:ahLst/>
              <a:cxnLst/>
              <a:rect l="l" t="t" r="r" b="b"/>
              <a:pathLst>
                <a:path w="7122" h="2040" extrusionOk="0">
                  <a:moveTo>
                    <a:pt x="1" y="1"/>
                  </a:moveTo>
                  <a:lnTo>
                    <a:pt x="1" y="1197"/>
                  </a:lnTo>
                  <a:cubicBezTo>
                    <a:pt x="1" y="1666"/>
                    <a:pt x="384" y="2039"/>
                    <a:pt x="843" y="2039"/>
                  </a:cubicBezTo>
                  <a:lnTo>
                    <a:pt x="6269" y="2039"/>
                  </a:lnTo>
                  <a:cubicBezTo>
                    <a:pt x="6738" y="2039"/>
                    <a:pt x="7121" y="1666"/>
                    <a:pt x="7121" y="1197"/>
                  </a:cubicBezTo>
                  <a:lnTo>
                    <a:pt x="7121" y="1"/>
                  </a:lnTo>
                  <a:close/>
                </a:path>
              </a:pathLst>
            </a:custGeom>
            <a:solidFill>
              <a:srgbClr val="D2D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66"/>
            <p:cNvSpPr/>
            <p:nvPr/>
          </p:nvSpPr>
          <p:spPr>
            <a:xfrm>
              <a:off x="3725734" y="3186009"/>
              <a:ext cx="37972" cy="53570"/>
            </a:xfrm>
            <a:custGeom>
              <a:avLst/>
              <a:gdLst/>
              <a:ahLst/>
              <a:cxnLst/>
              <a:rect l="l" t="t" r="r" b="b"/>
              <a:pathLst>
                <a:path w="1446" h="2040" extrusionOk="0">
                  <a:moveTo>
                    <a:pt x="833" y="1"/>
                  </a:moveTo>
                  <a:lnTo>
                    <a:pt x="843" y="1197"/>
                  </a:lnTo>
                  <a:cubicBezTo>
                    <a:pt x="843" y="1656"/>
                    <a:pt x="469" y="2039"/>
                    <a:pt x="1" y="2039"/>
                  </a:cubicBezTo>
                  <a:lnTo>
                    <a:pt x="603" y="2039"/>
                  </a:lnTo>
                  <a:cubicBezTo>
                    <a:pt x="1034" y="2039"/>
                    <a:pt x="1398" y="1714"/>
                    <a:pt x="1446" y="1283"/>
                  </a:cubicBezTo>
                  <a:cubicBezTo>
                    <a:pt x="1446" y="1255"/>
                    <a:pt x="1446" y="1226"/>
                    <a:pt x="1446" y="1197"/>
                  </a:cubicBezTo>
                  <a:lnTo>
                    <a:pt x="1446" y="1"/>
                  </a:ln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66"/>
            <p:cNvSpPr/>
            <p:nvPr/>
          </p:nvSpPr>
          <p:spPr>
            <a:xfrm>
              <a:off x="3664653" y="3010854"/>
              <a:ext cx="204854" cy="134215"/>
            </a:xfrm>
            <a:custGeom>
              <a:avLst/>
              <a:gdLst/>
              <a:ahLst/>
              <a:cxnLst/>
              <a:rect l="l" t="t" r="r" b="b"/>
              <a:pathLst>
                <a:path w="7801" h="5111" extrusionOk="0">
                  <a:moveTo>
                    <a:pt x="422" y="0"/>
                  </a:moveTo>
                  <a:cubicBezTo>
                    <a:pt x="183" y="0"/>
                    <a:pt x="1" y="182"/>
                    <a:pt x="1" y="412"/>
                  </a:cubicBezTo>
                  <a:lnTo>
                    <a:pt x="1" y="4699"/>
                  </a:lnTo>
                  <a:cubicBezTo>
                    <a:pt x="1" y="4929"/>
                    <a:pt x="183" y="5111"/>
                    <a:pt x="422" y="5111"/>
                  </a:cubicBezTo>
                  <a:lnTo>
                    <a:pt x="7380" y="5111"/>
                  </a:lnTo>
                  <a:cubicBezTo>
                    <a:pt x="7609" y="5111"/>
                    <a:pt x="7801" y="4929"/>
                    <a:pt x="7801" y="4699"/>
                  </a:cubicBezTo>
                  <a:lnTo>
                    <a:pt x="7801" y="412"/>
                  </a:lnTo>
                  <a:cubicBezTo>
                    <a:pt x="7801" y="182"/>
                    <a:pt x="7609" y="0"/>
                    <a:pt x="7380"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66"/>
            <p:cNvSpPr/>
            <p:nvPr/>
          </p:nvSpPr>
          <p:spPr>
            <a:xfrm>
              <a:off x="3843352" y="3010854"/>
              <a:ext cx="26155" cy="134215"/>
            </a:xfrm>
            <a:custGeom>
              <a:avLst/>
              <a:gdLst/>
              <a:ahLst/>
              <a:cxnLst/>
              <a:rect l="l" t="t" r="r" b="b"/>
              <a:pathLst>
                <a:path w="996" h="5111" extrusionOk="0">
                  <a:moveTo>
                    <a:pt x="0" y="0"/>
                  </a:moveTo>
                  <a:cubicBezTo>
                    <a:pt x="230" y="0"/>
                    <a:pt x="412" y="182"/>
                    <a:pt x="412" y="412"/>
                  </a:cubicBezTo>
                  <a:lnTo>
                    <a:pt x="412" y="4699"/>
                  </a:lnTo>
                  <a:cubicBezTo>
                    <a:pt x="412" y="4929"/>
                    <a:pt x="230" y="5111"/>
                    <a:pt x="0" y="5111"/>
                  </a:cubicBezTo>
                  <a:lnTo>
                    <a:pt x="575" y="5111"/>
                  </a:lnTo>
                  <a:cubicBezTo>
                    <a:pt x="804" y="5111"/>
                    <a:pt x="996" y="4929"/>
                    <a:pt x="996" y="4699"/>
                  </a:cubicBezTo>
                  <a:lnTo>
                    <a:pt x="996" y="412"/>
                  </a:lnTo>
                  <a:cubicBezTo>
                    <a:pt x="996" y="182"/>
                    <a:pt x="804" y="0"/>
                    <a:pt x="575"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66"/>
            <p:cNvSpPr/>
            <p:nvPr/>
          </p:nvSpPr>
          <p:spPr>
            <a:xfrm>
              <a:off x="3768958" y="3033228"/>
              <a:ext cx="55067" cy="47163"/>
            </a:xfrm>
            <a:custGeom>
              <a:avLst/>
              <a:gdLst/>
              <a:ahLst/>
              <a:cxnLst/>
              <a:rect l="l" t="t" r="r" b="b"/>
              <a:pathLst>
                <a:path w="2097" h="1796" extrusionOk="0">
                  <a:moveTo>
                    <a:pt x="1206" y="0"/>
                  </a:moveTo>
                  <a:cubicBezTo>
                    <a:pt x="403" y="0"/>
                    <a:pt x="1" y="967"/>
                    <a:pt x="565" y="1531"/>
                  </a:cubicBezTo>
                  <a:cubicBezTo>
                    <a:pt x="748" y="1714"/>
                    <a:pt x="972" y="1795"/>
                    <a:pt x="1192" y="1795"/>
                  </a:cubicBezTo>
                  <a:cubicBezTo>
                    <a:pt x="1654" y="1795"/>
                    <a:pt x="2096" y="1437"/>
                    <a:pt x="2096" y="900"/>
                  </a:cubicBezTo>
                  <a:cubicBezTo>
                    <a:pt x="2096" y="402"/>
                    <a:pt x="1695" y="0"/>
                    <a:pt x="1206" y="0"/>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66"/>
            <p:cNvSpPr/>
            <p:nvPr/>
          </p:nvSpPr>
          <p:spPr>
            <a:xfrm>
              <a:off x="3793589" y="3033228"/>
              <a:ext cx="55067" cy="47163"/>
            </a:xfrm>
            <a:custGeom>
              <a:avLst/>
              <a:gdLst/>
              <a:ahLst/>
              <a:cxnLst/>
              <a:rect l="l" t="t" r="r" b="b"/>
              <a:pathLst>
                <a:path w="2097" h="1796" extrusionOk="0">
                  <a:moveTo>
                    <a:pt x="1197" y="0"/>
                  </a:moveTo>
                  <a:cubicBezTo>
                    <a:pt x="393" y="0"/>
                    <a:pt x="0" y="967"/>
                    <a:pt x="565" y="1531"/>
                  </a:cubicBezTo>
                  <a:cubicBezTo>
                    <a:pt x="748" y="1714"/>
                    <a:pt x="972" y="1795"/>
                    <a:pt x="1192" y="1795"/>
                  </a:cubicBezTo>
                  <a:cubicBezTo>
                    <a:pt x="1653" y="1795"/>
                    <a:pt x="2096" y="1437"/>
                    <a:pt x="2096" y="900"/>
                  </a:cubicBezTo>
                  <a:cubicBezTo>
                    <a:pt x="2096" y="402"/>
                    <a:pt x="1694" y="0"/>
                    <a:pt x="1197" y="0"/>
                  </a:cubicBezTo>
                  <a:close/>
                </a:path>
              </a:pathLst>
            </a:custGeom>
            <a:solidFill>
              <a:srgbClr val="AFB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66"/>
            <p:cNvSpPr/>
            <p:nvPr/>
          </p:nvSpPr>
          <p:spPr>
            <a:xfrm>
              <a:off x="3688024" y="3034462"/>
              <a:ext cx="65624" cy="44511"/>
            </a:xfrm>
            <a:custGeom>
              <a:avLst/>
              <a:gdLst/>
              <a:ahLst/>
              <a:cxnLst/>
              <a:rect l="l" t="t" r="r" b="b"/>
              <a:pathLst>
                <a:path w="2499" h="1695" extrusionOk="0">
                  <a:moveTo>
                    <a:pt x="422" y="1"/>
                  </a:moveTo>
                  <a:cubicBezTo>
                    <a:pt x="183" y="1"/>
                    <a:pt x="1" y="192"/>
                    <a:pt x="1" y="422"/>
                  </a:cubicBezTo>
                  <a:lnTo>
                    <a:pt x="1" y="1283"/>
                  </a:lnTo>
                  <a:cubicBezTo>
                    <a:pt x="1" y="1513"/>
                    <a:pt x="183" y="1695"/>
                    <a:pt x="422" y="1695"/>
                  </a:cubicBezTo>
                  <a:lnTo>
                    <a:pt x="2078" y="1695"/>
                  </a:lnTo>
                  <a:cubicBezTo>
                    <a:pt x="2307" y="1695"/>
                    <a:pt x="2499" y="1513"/>
                    <a:pt x="2499" y="1283"/>
                  </a:cubicBezTo>
                  <a:lnTo>
                    <a:pt x="2499" y="422"/>
                  </a:lnTo>
                  <a:cubicBezTo>
                    <a:pt x="2499" y="192"/>
                    <a:pt x="2307" y="1"/>
                    <a:pt x="2078"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66"/>
            <p:cNvSpPr/>
            <p:nvPr/>
          </p:nvSpPr>
          <p:spPr>
            <a:xfrm>
              <a:off x="3684768" y="3089004"/>
              <a:ext cx="166646" cy="29437"/>
            </a:xfrm>
            <a:custGeom>
              <a:avLst/>
              <a:gdLst/>
              <a:ahLst/>
              <a:cxnLst/>
              <a:rect l="l" t="t" r="r" b="b"/>
              <a:pathLst>
                <a:path w="6346" h="1121" extrusionOk="0">
                  <a:moveTo>
                    <a:pt x="412" y="1"/>
                  </a:moveTo>
                  <a:cubicBezTo>
                    <a:pt x="182" y="1"/>
                    <a:pt x="1" y="192"/>
                    <a:pt x="1" y="422"/>
                  </a:cubicBezTo>
                  <a:lnTo>
                    <a:pt x="1" y="699"/>
                  </a:lnTo>
                  <a:cubicBezTo>
                    <a:pt x="1" y="929"/>
                    <a:pt x="182" y="1120"/>
                    <a:pt x="412" y="1120"/>
                  </a:cubicBezTo>
                  <a:lnTo>
                    <a:pt x="5925" y="1120"/>
                  </a:lnTo>
                  <a:cubicBezTo>
                    <a:pt x="6154" y="1120"/>
                    <a:pt x="6346" y="929"/>
                    <a:pt x="6346" y="699"/>
                  </a:cubicBezTo>
                  <a:lnTo>
                    <a:pt x="6346" y="422"/>
                  </a:lnTo>
                  <a:cubicBezTo>
                    <a:pt x="6346" y="192"/>
                    <a:pt x="6154" y="1"/>
                    <a:pt x="59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66"/>
            <p:cNvSpPr/>
            <p:nvPr/>
          </p:nvSpPr>
          <p:spPr>
            <a:xfrm>
              <a:off x="3664653" y="2993628"/>
              <a:ext cx="10084" cy="169036"/>
            </a:xfrm>
            <a:custGeom>
              <a:avLst/>
              <a:gdLst/>
              <a:ahLst/>
              <a:cxnLst/>
              <a:rect l="l" t="t" r="r" b="b"/>
              <a:pathLst>
                <a:path w="384" h="6437" extrusionOk="0">
                  <a:moveTo>
                    <a:pt x="192" y="1"/>
                  </a:moveTo>
                  <a:cubicBezTo>
                    <a:pt x="97" y="1"/>
                    <a:pt x="1" y="63"/>
                    <a:pt x="1" y="187"/>
                  </a:cubicBezTo>
                  <a:lnTo>
                    <a:pt x="1" y="6245"/>
                  </a:lnTo>
                  <a:cubicBezTo>
                    <a:pt x="1" y="6351"/>
                    <a:pt x="87" y="6437"/>
                    <a:pt x="192" y="6437"/>
                  </a:cubicBezTo>
                  <a:cubicBezTo>
                    <a:pt x="298" y="6437"/>
                    <a:pt x="384" y="6351"/>
                    <a:pt x="384" y="6245"/>
                  </a:cubicBezTo>
                  <a:lnTo>
                    <a:pt x="384" y="187"/>
                  </a:lnTo>
                  <a:cubicBezTo>
                    <a:pt x="384" y="63"/>
                    <a:pt x="288" y="1"/>
                    <a:pt x="192" y="1"/>
                  </a:cubicBezTo>
                  <a:close/>
                </a:path>
              </a:pathLst>
            </a:custGeom>
            <a:solidFill>
              <a:srgbClr val="D2D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66"/>
            <p:cNvSpPr/>
            <p:nvPr/>
          </p:nvSpPr>
          <p:spPr>
            <a:xfrm>
              <a:off x="3513632" y="2908572"/>
              <a:ext cx="114126" cy="97687"/>
            </a:xfrm>
            <a:custGeom>
              <a:avLst/>
              <a:gdLst/>
              <a:ahLst/>
              <a:cxnLst/>
              <a:rect l="l" t="t" r="r" b="b"/>
              <a:pathLst>
                <a:path w="4346" h="3720" extrusionOk="0">
                  <a:moveTo>
                    <a:pt x="2488" y="0"/>
                  </a:moveTo>
                  <a:cubicBezTo>
                    <a:pt x="833" y="0"/>
                    <a:pt x="0" y="2000"/>
                    <a:pt x="1168" y="3168"/>
                  </a:cubicBezTo>
                  <a:cubicBezTo>
                    <a:pt x="1549" y="3549"/>
                    <a:pt x="2016" y="3720"/>
                    <a:pt x="2474" y="3720"/>
                  </a:cubicBezTo>
                  <a:cubicBezTo>
                    <a:pt x="3431" y="3720"/>
                    <a:pt x="4345" y="2976"/>
                    <a:pt x="4345" y="1857"/>
                  </a:cubicBezTo>
                  <a:cubicBezTo>
                    <a:pt x="4345" y="833"/>
                    <a:pt x="3512" y="0"/>
                    <a:pt x="2488"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66"/>
            <p:cNvSpPr/>
            <p:nvPr/>
          </p:nvSpPr>
          <p:spPr>
            <a:xfrm>
              <a:off x="3571167" y="2908572"/>
              <a:ext cx="58586" cy="97661"/>
            </a:xfrm>
            <a:custGeom>
              <a:avLst/>
              <a:gdLst/>
              <a:ahLst/>
              <a:cxnLst/>
              <a:rect l="l" t="t" r="r" b="b"/>
              <a:pathLst>
                <a:path w="2231" h="3719" extrusionOk="0">
                  <a:moveTo>
                    <a:pt x="297" y="0"/>
                  </a:moveTo>
                  <a:cubicBezTo>
                    <a:pt x="202" y="0"/>
                    <a:pt x="96" y="10"/>
                    <a:pt x="1" y="19"/>
                  </a:cubicBezTo>
                  <a:cubicBezTo>
                    <a:pt x="910" y="163"/>
                    <a:pt x="1570" y="948"/>
                    <a:pt x="1570" y="1857"/>
                  </a:cubicBezTo>
                  <a:cubicBezTo>
                    <a:pt x="1570" y="2776"/>
                    <a:pt x="910" y="3551"/>
                    <a:pt x="1" y="3694"/>
                  </a:cubicBezTo>
                  <a:cubicBezTo>
                    <a:pt x="100" y="3710"/>
                    <a:pt x="199" y="3718"/>
                    <a:pt x="297" y="3718"/>
                  </a:cubicBezTo>
                  <a:cubicBezTo>
                    <a:pt x="1248" y="3718"/>
                    <a:pt x="2066" y="2981"/>
                    <a:pt x="2145" y="2000"/>
                  </a:cubicBezTo>
                  <a:cubicBezTo>
                    <a:pt x="2231" y="929"/>
                    <a:pt x="1379" y="0"/>
                    <a:pt x="297" y="0"/>
                  </a:cubicBezTo>
                  <a:close/>
                </a:path>
              </a:pathLst>
            </a:custGeom>
            <a:solidFill>
              <a:srgbClr val="3D5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66"/>
            <p:cNvSpPr/>
            <p:nvPr/>
          </p:nvSpPr>
          <p:spPr>
            <a:xfrm>
              <a:off x="3557486" y="2942237"/>
              <a:ext cx="42672" cy="30199"/>
            </a:xfrm>
            <a:custGeom>
              <a:avLst/>
              <a:gdLst/>
              <a:ahLst/>
              <a:cxnLst/>
              <a:rect l="l" t="t" r="r" b="b"/>
              <a:pathLst>
                <a:path w="1625" h="1150" extrusionOk="0">
                  <a:moveTo>
                    <a:pt x="1360" y="0"/>
                  </a:moveTo>
                  <a:cubicBezTo>
                    <a:pt x="1317" y="0"/>
                    <a:pt x="1271" y="17"/>
                    <a:pt x="1230" y="58"/>
                  </a:cubicBezTo>
                  <a:lnTo>
                    <a:pt x="665" y="671"/>
                  </a:lnTo>
                  <a:lnTo>
                    <a:pt x="417" y="355"/>
                  </a:lnTo>
                  <a:cubicBezTo>
                    <a:pt x="373" y="301"/>
                    <a:pt x="320" y="279"/>
                    <a:pt x="269" y="279"/>
                  </a:cubicBezTo>
                  <a:cubicBezTo>
                    <a:pt x="128" y="279"/>
                    <a:pt x="1" y="447"/>
                    <a:pt x="120" y="594"/>
                  </a:cubicBezTo>
                  <a:lnTo>
                    <a:pt x="503" y="1082"/>
                  </a:lnTo>
                  <a:cubicBezTo>
                    <a:pt x="541" y="1120"/>
                    <a:pt x="589" y="1149"/>
                    <a:pt x="646" y="1149"/>
                  </a:cubicBezTo>
                  <a:lnTo>
                    <a:pt x="656" y="1149"/>
                  </a:lnTo>
                  <a:cubicBezTo>
                    <a:pt x="704" y="1149"/>
                    <a:pt x="761" y="1130"/>
                    <a:pt x="790" y="1092"/>
                  </a:cubicBezTo>
                  <a:lnTo>
                    <a:pt x="1508" y="317"/>
                  </a:lnTo>
                  <a:cubicBezTo>
                    <a:pt x="1624" y="178"/>
                    <a:pt x="1502" y="0"/>
                    <a:pt x="1360" y="0"/>
                  </a:cubicBez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9" name="Google Shape;11079;p66"/>
          <p:cNvGrpSpPr/>
          <p:nvPr/>
        </p:nvGrpSpPr>
        <p:grpSpPr>
          <a:xfrm>
            <a:off x="2694083" y="2888430"/>
            <a:ext cx="235762" cy="374756"/>
            <a:chOff x="2694083" y="2888430"/>
            <a:chExt cx="235762" cy="374756"/>
          </a:xfrm>
        </p:grpSpPr>
        <p:sp>
          <p:nvSpPr>
            <p:cNvPr id="11080" name="Google Shape;11080;p66"/>
            <p:cNvSpPr/>
            <p:nvPr/>
          </p:nvSpPr>
          <p:spPr>
            <a:xfrm>
              <a:off x="2808682" y="2888430"/>
              <a:ext cx="30173" cy="36002"/>
            </a:xfrm>
            <a:custGeom>
              <a:avLst/>
              <a:gdLst/>
              <a:ahLst/>
              <a:cxnLst/>
              <a:rect l="l" t="t" r="r" b="b"/>
              <a:pathLst>
                <a:path w="1149" h="1371" extrusionOk="0">
                  <a:moveTo>
                    <a:pt x="145" y="1"/>
                  </a:moveTo>
                  <a:cubicBezTo>
                    <a:pt x="66" y="1"/>
                    <a:pt x="0" y="56"/>
                    <a:pt x="0" y="136"/>
                  </a:cubicBezTo>
                  <a:lnTo>
                    <a:pt x="0" y="1131"/>
                  </a:lnTo>
                  <a:lnTo>
                    <a:pt x="1149" y="1370"/>
                  </a:lnTo>
                  <a:cubicBezTo>
                    <a:pt x="1149" y="308"/>
                    <a:pt x="479" y="59"/>
                    <a:pt x="163" y="2"/>
                  </a:cubicBezTo>
                  <a:cubicBezTo>
                    <a:pt x="157" y="1"/>
                    <a:pt x="151" y="1"/>
                    <a:pt x="145"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66"/>
            <p:cNvSpPr/>
            <p:nvPr/>
          </p:nvSpPr>
          <p:spPr>
            <a:xfrm>
              <a:off x="2784549" y="2912091"/>
              <a:ext cx="139257" cy="266408"/>
            </a:xfrm>
            <a:custGeom>
              <a:avLst/>
              <a:gdLst/>
              <a:ahLst/>
              <a:cxnLst/>
              <a:rect l="l" t="t" r="r" b="b"/>
              <a:pathLst>
                <a:path w="5303" h="10145" extrusionOk="0">
                  <a:moveTo>
                    <a:pt x="422" y="0"/>
                  </a:moveTo>
                  <a:cubicBezTo>
                    <a:pt x="307" y="0"/>
                    <a:pt x="211" y="77"/>
                    <a:pt x="192" y="192"/>
                  </a:cubicBezTo>
                  <a:lnTo>
                    <a:pt x="1" y="1158"/>
                  </a:lnTo>
                  <a:lnTo>
                    <a:pt x="2767" y="5771"/>
                  </a:lnTo>
                  <a:lnTo>
                    <a:pt x="2996" y="10145"/>
                  </a:lnTo>
                  <a:lnTo>
                    <a:pt x="4145" y="10145"/>
                  </a:lnTo>
                  <a:cubicBezTo>
                    <a:pt x="4145" y="7379"/>
                    <a:pt x="5303" y="6699"/>
                    <a:pt x="5303" y="4154"/>
                  </a:cubicBezTo>
                  <a:cubicBezTo>
                    <a:pt x="5303" y="287"/>
                    <a:pt x="1341" y="19"/>
                    <a:pt x="422"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66"/>
            <p:cNvSpPr/>
            <p:nvPr/>
          </p:nvSpPr>
          <p:spPr>
            <a:xfrm>
              <a:off x="2694083" y="2934202"/>
              <a:ext cx="223945" cy="256376"/>
            </a:xfrm>
            <a:custGeom>
              <a:avLst/>
              <a:gdLst/>
              <a:ahLst/>
              <a:cxnLst/>
              <a:rect l="l" t="t" r="r" b="b"/>
              <a:pathLst>
                <a:path w="8528" h="9763" extrusionOk="0">
                  <a:moveTo>
                    <a:pt x="3398" y="1"/>
                  </a:moveTo>
                  <a:cubicBezTo>
                    <a:pt x="3101" y="1"/>
                    <a:pt x="2859" y="16"/>
                    <a:pt x="2709" y="29"/>
                  </a:cubicBezTo>
                  <a:cubicBezTo>
                    <a:pt x="2470" y="48"/>
                    <a:pt x="2288" y="249"/>
                    <a:pt x="2288" y="489"/>
                  </a:cubicBezTo>
                  <a:lnTo>
                    <a:pt x="2288" y="776"/>
                  </a:lnTo>
                  <a:lnTo>
                    <a:pt x="163" y="2900"/>
                  </a:lnTo>
                  <a:cubicBezTo>
                    <a:pt x="48" y="3015"/>
                    <a:pt x="0" y="3168"/>
                    <a:pt x="39" y="3321"/>
                  </a:cubicBezTo>
                  <a:lnTo>
                    <a:pt x="192" y="4077"/>
                  </a:lnTo>
                  <a:cubicBezTo>
                    <a:pt x="201" y="4173"/>
                    <a:pt x="278" y="4240"/>
                    <a:pt x="364" y="4259"/>
                  </a:cubicBezTo>
                  <a:cubicBezTo>
                    <a:pt x="616" y="4313"/>
                    <a:pt x="850" y="4336"/>
                    <a:pt x="1066" y="4336"/>
                  </a:cubicBezTo>
                  <a:cubicBezTo>
                    <a:pt x="1884" y="4336"/>
                    <a:pt x="2442" y="4006"/>
                    <a:pt x="2738" y="3771"/>
                  </a:cubicBezTo>
                  <a:cubicBezTo>
                    <a:pt x="2820" y="3699"/>
                    <a:pt x="2925" y="3663"/>
                    <a:pt x="3030" y="3663"/>
                  </a:cubicBezTo>
                  <a:cubicBezTo>
                    <a:pt x="3108" y="3663"/>
                    <a:pt x="3185" y="3683"/>
                    <a:pt x="3254" y="3723"/>
                  </a:cubicBezTo>
                  <a:cubicBezTo>
                    <a:pt x="3612" y="3931"/>
                    <a:pt x="4013" y="4037"/>
                    <a:pt x="4417" y="4037"/>
                  </a:cubicBezTo>
                  <a:cubicBezTo>
                    <a:pt x="4553" y="4037"/>
                    <a:pt x="4689" y="4025"/>
                    <a:pt x="4824" y="4001"/>
                  </a:cubicBezTo>
                  <a:lnTo>
                    <a:pt x="4824" y="4001"/>
                  </a:lnTo>
                  <a:cubicBezTo>
                    <a:pt x="2718" y="6116"/>
                    <a:pt x="2058" y="7542"/>
                    <a:pt x="2058" y="8384"/>
                  </a:cubicBezTo>
                  <a:cubicBezTo>
                    <a:pt x="2058" y="8920"/>
                    <a:pt x="2316" y="9437"/>
                    <a:pt x="2747" y="9762"/>
                  </a:cubicBezTo>
                  <a:lnTo>
                    <a:pt x="7819" y="9762"/>
                  </a:lnTo>
                  <a:cubicBezTo>
                    <a:pt x="7819" y="9762"/>
                    <a:pt x="7073" y="8623"/>
                    <a:pt x="7896" y="4805"/>
                  </a:cubicBezTo>
                  <a:cubicBezTo>
                    <a:pt x="8528" y="1867"/>
                    <a:pt x="7092" y="814"/>
                    <a:pt x="5475" y="297"/>
                  </a:cubicBezTo>
                  <a:cubicBezTo>
                    <a:pt x="4750" y="58"/>
                    <a:pt x="3971" y="1"/>
                    <a:pt x="3398" y="1"/>
                  </a:cubicBezTo>
                  <a:close/>
                </a:path>
              </a:pathLst>
            </a:custGeom>
            <a:solidFill>
              <a:srgbClr val="D9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66"/>
            <p:cNvSpPr/>
            <p:nvPr/>
          </p:nvSpPr>
          <p:spPr>
            <a:xfrm>
              <a:off x="2771997" y="2954238"/>
              <a:ext cx="12710" cy="18461"/>
            </a:xfrm>
            <a:custGeom>
              <a:avLst/>
              <a:gdLst/>
              <a:ahLst/>
              <a:cxnLst/>
              <a:rect l="l" t="t" r="r" b="b"/>
              <a:pathLst>
                <a:path w="484" h="703" extrusionOk="0">
                  <a:moveTo>
                    <a:pt x="243" y="1"/>
                  </a:moveTo>
                  <a:cubicBezTo>
                    <a:pt x="122" y="1"/>
                    <a:pt x="0" y="84"/>
                    <a:pt x="10" y="252"/>
                  </a:cubicBezTo>
                  <a:lnTo>
                    <a:pt x="10" y="472"/>
                  </a:lnTo>
                  <a:cubicBezTo>
                    <a:pt x="10" y="600"/>
                    <a:pt x="106" y="702"/>
                    <a:pt x="232" y="702"/>
                  </a:cubicBezTo>
                  <a:cubicBezTo>
                    <a:pt x="238" y="702"/>
                    <a:pt x="243" y="702"/>
                    <a:pt x="249" y="702"/>
                  </a:cubicBezTo>
                  <a:cubicBezTo>
                    <a:pt x="373" y="702"/>
                    <a:pt x="469" y="596"/>
                    <a:pt x="469" y="482"/>
                  </a:cubicBezTo>
                  <a:lnTo>
                    <a:pt x="469" y="252"/>
                  </a:lnTo>
                  <a:cubicBezTo>
                    <a:pt x="484" y="84"/>
                    <a:pt x="364" y="1"/>
                    <a:pt x="243"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66"/>
            <p:cNvSpPr/>
            <p:nvPr/>
          </p:nvSpPr>
          <p:spPr>
            <a:xfrm>
              <a:off x="2695843" y="2997830"/>
              <a:ext cx="155853" cy="186709"/>
            </a:xfrm>
            <a:custGeom>
              <a:avLst/>
              <a:gdLst/>
              <a:ahLst/>
              <a:cxnLst/>
              <a:rect l="l" t="t" r="r" b="b"/>
              <a:pathLst>
                <a:path w="5935" h="7110" extrusionOk="0">
                  <a:moveTo>
                    <a:pt x="3139" y="1"/>
                  </a:moveTo>
                  <a:cubicBezTo>
                    <a:pt x="2975" y="1"/>
                    <a:pt x="2822" y="55"/>
                    <a:pt x="2680" y="200"/>
                  </a:cubicBezTo>
                  <a:cubicBezTo>
                    <a:pt x="2239" y="641"/>
                    <a:pt x="1365" y="1082"/>
                    <a:pt x="151" y="1082"/>
                  </a:cubicBezTo>
                  <a:cubicBezTo>
                    <a:pt x="101" y="1082"/>
                    <a:pt x="51" y="1082"/>
                    <a:pt x="0" y="1080"/>
                  </a:cubicBezTo>
                  <a:lnTo>
                    <a:pt x="0" y="1080"/>
                  </a:lnTo>
                  <a:lnTo>
                    <a:pt x="115" y="1664"/>
                  </a:lnTo>
                  <a:cubicBezTo>
                    <a:pt x="134" y="1760"/>
                    <a:pt x="201" y="1827"/>
                    <a:pt x="297" y="1846"/>
                  </a:cubicBezTo>
                  <a:cubicBezTo>
                    <a:pt x="546" y="1897"/>
                    <a:pt x="777" y="1919"/>
                    <a:pt x="991" y="1919"/>
                  </a:cubicBezTo>
                  <a:cubicBezTo>
                    <a:pt x="1812" y="1919"/>
                    <a:pt x="2372" y="1593"/>
                    <a:pt x="2661" y="1358"/>
                  </a:cubicBezTo>
                  <a:cubicBezTo>
                    <a:pt x="2751" y="1284"/>
                    <a:pt x="2859" y="1247"/>
                    <a:pt x="2967" y="1247"/>
                  </a:cubicBezTo>
                  <a:cubicBezTo>
                    <a:pt x="3042" y="1247"/>
                    <a:pt x="3117" y="1265"/>
                    <a:pt x="3187" y="1300"/>
                  </a:cubicBezTo>
                  <a:cubicBezTo>
                    <a:pt x="3545" y="1508"/>
                    <a:pt x="3946" y="1614"/>
                    <a:pt x="4350" y="1614"/>
                  </a:cubicBezTo>
                  <a:cubicBezTo>
                    <a:pt x="4486" y="1614"/>
                    <a:pt x="4622" y="1602"/>
                    <a:pt x="4757" y="1578"/>
                  </a:cubicBezTo>
                  <a:lnTo>
                    <a:pt x="4757" y="1578"/>
                  </a:lnTo>
                  <a:cubicBezTo>
                    <a:pt x="2651" y="3693"/>
                    <a:pt x="1991" y="5119"/>
                    <a:pt x="1991" y="5961"/>
                  </a:cubicBezTo>
                  <a:cubicBezTo>
                    <a:pt x="1991" y="6382"/>
                    <a:pt x="2144" y="6794"/>
                    <a:pt x="2431" y="7109"/>
                  </a:cubicBezTo>
                  <a:lnTo>
                    <a:pt x="3838" y="7109"/>
                  </a:lnTo>
                  <a:lnTo>
                    <a:pt x="3838" y="6880"/>
                  </a:lnTo>
                  <a:cubicBezTo>
                    <a:pt x="3838" y="6880"/>
                    <a:pt x="2910" y="5272"/>
                    <a:pt x="4527" y="3425"/>
                  </a:cubicBezTo>
                  <a:cubicBezTo>
                    <a:pt x="5934" y="1817"/>
                    <a:pt x="5905" y="965"/>
                    <a:pt x="5781" y="621"/>
                  </a:cubicBezTo>
                  <a:cubicBezTo>
                    <a:pt x="5749" y="532"/>
                    <a:pt x="5662" y="471"/>
                    <a:pt x="5567" y="471"/>
                  </a:cubicBezTo>
                  <a:cubicBezTo>
                    <a:pt x="5549" y="471"/>
                    <a:pt x="5531" y="473"/>
                    <a:pt x="5513" y="477"/>
                  </a:cubicBezTo>
                  <a:cubicBezTo>
                    <a:pt x="5365" y="513"/>
                    <a:pt x="5222" y="529"/>
                    <a:pt x="5085" y="529"/>
                  </a:cubicBezTo>
                  <a:cubicBezTo>
                    <a:pt x="4281" y="529"/>
                    <a:pt x="3651" y="1"/>
                    <a:pt x="3139"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66"/>
            <p:cNvSpPr/>
            <p:nvPr/>
          </p:nvSpPr>
          <p:spPr>
            <a:xfrm>
              <a:off x="2736047" y="3178735"/>
              <a:ext cx="181719" cy="30173"/>
            </a:xfrm>
            <a:custGeom>
              <a:avLst/>
              <a:gdLst/>
              <a:ahLst/>
              <a:cxnLst/>
              <a:rect l="l" t="t" r="r" b="b"/>
              <a:pathLst>
                <a:path w="6920" h="1149" extrusionOk="0">
                  <a:moveTo>
                    <a:pt x="460" y="0"/>
                  </a:moveTo>
                  <a:cubicBezTo>
                    <a:pt x="211" y="0"/>
                    <a:pt x="1" y="201"/>
                    <a:pt x="1" y="460"/>
                  </a:cubicBezTo>
                  <a:lnTo>
                    <a:pt x="1" y="1149"/>
                  </a:lnTo>
                  <a:lnTo>
                    <a:pt x="6920" y="1149"/>
                  </a:lnTo>
                  <a:lnTo>
                    <a:pt x="6910" y="460"/>
                  </a:lnTo>
                  <a:cubicBezTo>
                    <a:pt x="6910" y="201"/>
                    <a:pt x="6709" y="0"/>
                    <a:pt x="6451"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66"/>
            <p:cNvSpPr/>
            <p:nvPr/>
          </p:nvSpPr>
          <p:spPr>
            <a:xfrm>
              <a:off x="2736047" y="3178735"/>
              <a:ext cx="60608" cy="30173"/>
            </a:xfrm>
            <a:custGeom>
              <a:avLst/>
              <a:gdLst/>
              <a:ahLst/>
              <a:cxnLst/>
              <a:rect l="l" t="t" r="r" b="b"/>
              <a:pathLst>
                <a:path w="2308" h="1149" extrusionOk="0">
                  <a:moveTo>
                    <a:pt x="460" y="0"/>
                  </a:moveTo>
                  <a:cubicBezTo>
                    <a:pt x="211" y="0"/>
                    <a:pt x="1" y="201"/>
                    <a:pt x="1" y="460"/>
                  </a:cubicBezTo>
                  <a:lnTo>
                    <a:pt x="1" y="1149"/>
                  </a:lnTo>
                  <a:lnTo>
                    <a:pt x="1848" y="1149"/>
                  </a:lnTo>
                  <a:lnTo>
                    <a:pt x="1848" y="460"/>
                  </a:lnTo>
                  <a:cubicBezTo>
                    <a:pt x="1848" y="201"/>
                    <a:pt x="2049" y="0"/>
                    <a:pt x="2307"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66"/>
            <p:cNvSpPr/>
            <p:nvPr/>
          </p:nvSpPr>
          <p:spPr>
            <a:xfrm>
              <a:off x="2723993" y="3202605"/>
              <a:ext cx="205852" cy="60582"/>
            </a:xfrm>
            <a:custGeom>
              <a:avLst/>
              <a:gdLst/>
              <a:ahLst/>
              <a:cxnLst/>
              <a:rect l="l" t="t" r="r" b="b"/>
              <a:pathLst>
                <a:path w="7839" h="2307" extrusionOk="0">
                  <a:moveTo>
                    <a:pt x="460" y="0"/>
                  </a:moveTo>
                  <a:cubicBezTo>
                    <a:pt x="201" y="0"/>
                    <a:pt x="0" y="211"/>
                    <a:pt x="0" y="469"/>
                  </a:cubicBezTo>
                  <a:lnTo>
                    <a:pt x="0" y="1848"/>
                  </a:lnTo>
                  <a:cubicBezTo>
                    <a:pt x="0" y="2106"/>
                    <a:pt x="201" y="2307"/>
                    <a:pt x="460" y="2307"/>
                  </a:cubicBezTo>
                  <a:lnTo>
                    <a:pt x="7379" y="2307"/>
                  </a:lnTo>
                  <a:cubicBezTo>
                    <a:pt x="7628" y="2307"/>
                    <a:pt x="7838" y="2106"/>
                    <a:pt x="7838" y="1848"/>
                  </a:cubicBezTo>
                  <a:lnTo>
                    <a:pt x="7838" y="469"/>
                  </a:lnTo>
                  <a:cubicBezTo>
                    <a:pt x="7838" y="211"/>
                    <a:pt x="7628" y="0"/>
                    <a:pt x="7379" y="0"/>
                  </a:cubicBezTo>
                  <a:close/>
                </a:path>
              </a:pathLst>
            </a:custGeom>
            <a:solidFill>
              <a:srgbClr val="D9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66"/>
            <p:cNvSpPr/>
            <p:nvPr/>
          </p:nvSpPr>
          <p:spPr>
            <a:xfrm>
              <a:off x="2723993" y="3202605"/>
              <a:ext cx="78675" cy="60582"/>
            </a:xfrm>
            <a:custGeom>
              <a:avLst/>
              <a:gdLst/>
              <a:ahLst/>
              <a:cxnLst/>
              <a:rect l="l" t="t" r="r" b="b"/>
              <a:pathLst>
                <a:path w="2996" h="2307" extrusionOk="0">
                  <a:moveTo>
                    <a:pt x="460" y="0"/>
                  </a:moveTo>
                  <a:cubicBezTo>
                    <a:pt x="201" y="0"/>
                    <a:pt x="0" y="211"/>
                    <a:pt x="0" y="469"/>
                  </a:cubicBezTo>
                  <a:lnTo>
                    <a:pt x="0" y="1848"/>
                  </a:lnTo>
                  <a:cubicBezTo>
                    <a:pt x="0" y="2106"/>
                    <a:pt x="201" y="2307"/>
                    <a:pt x="460" y="2307"/>
                  </a:cubicBezTo>
                  <a:lnTo>
                    <a:pt x="2996" y="2307"/>
                  </a:lnTo>
                  <a:cubicBezTo>
                    <a:pt x="2737" y="2307"/>
                    <a:pt x="2536" y="2106"/>
                    <a:pt x="2536" y="1848"/>
                  </a:cubicBezTo>
                  <a:lnTo>
                    <a:pt x="2536" y="469"/>
                  </a:lnTo>
                  <a:cubicBezTo>
                    <a:pt x="2536" y="211"/>
                    <a:pt x="2737" y="0"/>
                    <a:pt x="2996"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9" name="Google Shape;11089;p66"/>
          <p:cNvGrpSpPr/>
          <p:nvPr/>
        </p:nvGrpSpPr>
        <p:grpSpPr>
          <a:xfrm>
            <a:off x="871534" y="4300588"/>
            <a:ext cx="357661" cy="311155"/>
            <a:chOff x="871534" y="4300588"/>
            <a:chExt cx="357661" cy="311155"/>
          </a:xfrm>
        </p:grpSpPr>
        <p:sp>
          <p:nvSpPr>
            <p:cNvPr id="11090" name="Google Shape;11090;p66"/>
            <p:cNvSpPr/>
            <p:nvPr/>
          </p:nvSpPr>
          <p:spPr>
            <a:xfrm>
              <a:off x="992672" y="4300588"/>
              <a:ext cx="115386" cy="62368"/>
            </a:xfrm>
            <a:custGeom>
              <a:avLst/>
              <a:gdLst/>
              <a:ahLst/>
              <a:cxnLst/>
              <a:rect l="l" t="t" r="r" b="b"/>
              <a:pathLst>
                <a:path w="4394" h="2375" extrusionOk="0">
                  <a:moveTo>
                    <a:pt x="1197" y="1"/>
                  </a:moveTo>
                  <a:cubicBezTo>
                    <a:pt x="785" y="1"/>
                    <a:pt x="422" y="298"/>
                    <a:pt x="335" y="709"/>
                  </a:cubicBezTo>
                  <a:lnTo>
                    <a:pt x="1" y="2374"/>
                  </a:lnTo>
                  <a:lnTo>
                    <a:pt x="450" y="2374"/>
                  </a:lnTo>
                  <a:lnTo>
                    <a:pt x="766" y="996"/>
                  </a:lnTo>
                  <a:cubicBezTo>
                    <a:pt x="812" y="802"/>
                    <a:pt x="975" y="661"/>
                    <a:pt x="1177" y="661"/>
                  </a:cubicBezTo>
                  <a:cubicBezTo>
                    <a:pt x="1184" y="661"/>
                    <a:pt x="1190" y="661"/>
                    <a:pt x="1197" y="661"/>
                  </a:cubicBezTo>
                  <a:lnTo>
                    <a:pt x="3207" y="661"/>
                  </a:lnTo>
                  <a:cubicBezTo>
                    <a:pt x="3408" y="661"/>
                    <a:pt x="3589" y="795"/>
                    <a:pt x="3637" y="996"/>
                  </a:cubicBezTo>
                  <a:lnTo>
                    <a:pt x="3943" y="2374"/>
                  </a:lnTo>
                  <a:lnTo>
                    <a:pt x="4393" y="2374"/>
                  </a:lnTo>
                  <a:lnTo>
                    <a:pt x="4058" y="709"/>
                  </a:lnTo>
                  <a:cubicBezTo>
                    <a:pt x="3972" y="298"/>
                    <a:pt x="3609" y="1"/>
                    <a:pt x="319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66"/>
            <p:cNvSpPr/>
            <p:nvPr/>
          </p:nvSpPr>
          <p:spPr>
            <a:xfrm>
              <a:off x="883089" y="4473510"/>
              <a:ext cx="334526" cy="138233"/>
            </a:xfrm>
            <a:custGeom>
              <a:avLst/>
              <a:gdLst/>
              <a:ahLst/>
              <a:cxnLst/>
              <a:rect l="l" t="t" r="r" b="b"/>
              <a:pathLst>
                <a:path w="12739" h="5264" extrusionOk="0">
                  <a:moveTo>
                    <a:pt x="1" y="0"/>
                  </a:moveTo>
                  <a:lnTo>
                    <a:pt x="1" y="4613"/>
                  </a:lnTo>
                  <a:cubicBezTo>
                    <a:pt x="1" y="4977"/>
                    <a:pt x="298" y="5264"/>
                    <a:pt x="661" y="5264"/>
                  </a:cubicBezTo>
                  <a:lnTo>
                    <a:pt x="12079" y="5264"/>
                  </a:lnTo>
                  <a:cubicBezTo>
                    <a:pt x="12442" y="5264"/>
                    <a:pt x="12739" y="4977"/>
                    <a:pt x="12739" y="4613"/>
                  </a:cubicBezTo>
                  <a:lnTo>
                    <a:pt x="12739"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66"/>
            <p:cNvSpPr/>
            <p:nvPr/>
          </p:nvSpPr>
          <p:spPr>
            <a:xfrm>
              <a:off x="883089" y="4473248"/>
              <a:ext cx="334526" cy="138495"/>
            </a:xfrm>
            <a:custGeom>
              <a:avLst/>
              <a:gdLst/>
              <a:ahLst/>
              <a:cxnLst/>
              <a:rect l="l" t="t" r="r" b="b"/>
              <a:pathLst>
                <a:path w="12739" h="5274" extrusionOk="0">
                  <a:moveTo>
                    <a:pt x="1" y="1"/>
                  </a:moveTo>
                  <a:lnTo>
                    <a:pt x="1" y="4614"/>
                  </a:lnTo>
                  <a:cubicBezTo>
                    <a:pt x="1" y="4977"/>
                    <a:pt x="298" y="5274"/>
                    <a:pt x="661" y="5274"/>
                  </a:cubicBezTo>
                  <a:lnTo>
                    <a:pt x="12079" y="5274"/>
                  </a:lnTo>
                  <a:cubicBezTo>
                    <a:pt x="12442" y="5274"/>
                    <a:pt x="12739" y="4977"/>
                    <a:pt x="12739" y="4614"/>
                  </a:cubicBezTo>
                  <a:lnTo>
                    <a:pt x="12739" y="4393"/>
                  </a:lnTo>
                  <a:lnTo>
                    <a:pt x="1762" y="4393"/>
                  </a:lnTo>
                  <a:cubicBezTo>
                    <a:pt x="1274" y="4393"/>
                    <a:pt x="881" y="4001"/>
                    <a:pt x="881" y="3523"/>
                  </a:cubicBezTo>
                  <a:lnTo>
                    <a:pt x="881" y="1982"/>
                  </a:lnTo>
                  <a:cubicBezTo>
                    <a:pt x="881" y="1858"/>
                    <a:pt x="979" y="1759"/>
                    <a:pt x="1091" y="1759"/>
                  </a:cubicBezTo>
                  <a:cubicBezTo>
                    <a:pt x="1101" y="1759"/>
                    <a:pt x="1111" y="1760"/>
                    <a:pt x="1121" y="1762"/>
                  </a:cubicBezTo>
                  <a:lnTo>
                    <a:pt x="11428" y="1762"/>
                  </a:lnTo>
                  <a:cubicBezTo>
                    <a:pt x="11897" y="1762"/>
                    <a:pt x="12356" y="1608"/>
                    <a:pt x="12739" y="1321"/>
                  </a:cubicBezTo>
                  <a:lnTo>
                    <a:pt x="12739"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66"/>
            <p:cNvSpPr/>
            <p:nvPr/>
          </p:nvSpPr>
          <p:spPr>
            <a:xfrm>
              <a:off x="871534" y="4358150"/>
              <a:ext cx="357661" cy="149813"/>
            </a:xfrm>
            <a:custGeom>
              <a:avLst/>
              <a:gdLst/>
              <a:ahLst/>
              <a:cxnLst/>
              <a:rect l="l" t="t" r="r" b="b"/>
              <a:pathLst>
                <a:path w="13620" h="5705" extrusionOk="0">
                  <a:moveTo>
                    <a:pt x="12756" y="0"/>
                  </a:moveTo>
                  <a:cubicBezTo>
                    <a:pt x="12750" y="0"/>
                    <a:pt x="12744" y="0"/>
                    <a:pt x="12739" y="0"/>
                  </a:cubicBezTo>
                  <a:lnTo>
                    <a:pt x="881" y="0"/>
                  </a:lnTo>
                  <a:cubicBezTo>
                    <a:pt x="393" y="0"/>
                    <a:pt x="1" y="393"/>
                    <a:pt x="10" y="881"/>
                  </a:cubicBezTo>
                  <a:lnTo>
                    <a:pt x="10" y="3953"/>
                  </a:lnTo>
                  <a:cubicBezTo>
                    <a:pt x="1" y="4920"/>
                    <a:pt x="795" y="5704"/>
                    <a:pt x="1762" y="5704"/>
                  </a:cubicBezTo>
                  <a:lnTo>
                    <a:pt x="11868" y="5704"/>
                  </a:lnTo>
                  <a:cubicBezTo>
                    <a:pt x="12834" y="5704"/>
                    <a:pt x="13619" y="4920"/>
                    <a:pt x="13619" y="3953"/>
                  </a:cubicBezTo>
                  <a:lnTo>
                    <a:pt x="13619" y="881"/>
                  </a:lnTo>
                  <a:cubicBezTo>
                    <a:pt x="13619" y="399"/>
                    <a:pt x="13236" y="0"/>
                    <a:pt x="12756" y="0"/>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66"/>
            <p:cNvSpPr/>
            <p:nvPr/>
          </p:nvSpPr>
          <p:spPr>
            <a:xfrm>
              <a:off x="900446" y="4358150"/>
              <a:ext cx="299837" cy="17358"/>
            </a:xfrm>
            <a:custGeom>
              <a:avLst/>
              <a:gdLst/>
              <a:ahLst/>
              <a:cxnLst/>
              <a:rect l="l" t="t" r="r" b="b"/>
              <a:pathLst>
                <a:path w="11418" h="661" extrusionOk="0">
                  <a:moveTo>
                    <a:pt x="326" y="0"/>
                  </a:moveTo>
                  <a:cubicBezTo>
                    <a:pt x="144" y="0"/>
                    <a:pt x="0" y="144"/>
                    <a:pt x="0" y="326"/>
                  </a:cubicBezTo>
                  <a:cubicBezTo>
                    <a:pt x="0" y="508"/>
                    <a:pt x="144" y="661"/>
                    <a:pt x="326" y="661"/>
                  </a:cubicBezTo>
                  <a:lnTo>
                    <a:pt x="11092" y="661"/>
                  </a:lnTo>
                  <a:cubicBezTo>
                    <a:pt x="11274" y="661"/>
                    <a:pt x="11418" y="508"/>
                    <a:pt x="11418" y="326"/>
                  </a:cubicBezTo>
                  <a:cubicBezTo>
                    <a:pt x="11418" y="144"/>
                    <a:pt x="11274" y="0"/>
                    <a:pt x="1109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66"/>
            <p:cNvSpPr/>
            <p:nvPr/>
          </p:nvSpPr>
          <p:spPr>
            <a:xfrm>
              <a:off x="929332" y="4358150"/>
              <a:ext cx="34453" cy="253593"/>
            </a:xfrm>
            <a:custGeom>
              <a:avLst/>
              <a:gdLst/>
              <a:ahLst/>
              <a:cxnLst/>
              <a:rect l="l" t="t" r="r" b="b"/>
              <a:pathLst>
                <a:path w="1312" h="9657" extrusionOk="0">
                  <a:moveTo>
                    <a:pt x="1" y="0"/>
                  </a:moveTo>
                  <a:lnTo>
                    <a:pt x="1" y="9657"/>
                  </a:lnTo>
                  <a:lnTo>
                    <a:pt x="1312" y="9657"/>
                  </a:lnTo>
                  <a:lnTo>
                    <a:pt x="1312" y="0"/>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66"/>
            <p:cNvSpPr/>
            <p:nvPr/>
          </p:nvSpPr>
          <p:spPr>
            <a:xfrm>
              <a:off x="929332" y="4358150"/>
              <a:ext cx="34453" cy="17122"/>
            </a:xfrm>
            <a:custGeom>
              <a:avLst/>
              <a:gdLst/>
              <a:ahLst/>
              <a:cxnLst/>
              <a:rect l="l" t="t" r="r" b="b"/>
              <a:pathLst>
                <a:path w="1312" h="652" extrusionOk="0">
                  <a:moveTo>
                    <a:pt x="1" y="0"/>
                  </a:moveTo>
                  <a:lnTo>
                    <a:pt x="1" y="651"/>
                  </a:lnTo>
                  <a:lnTo>
                    <a:pt x="1312" y="651"/>
                  </a:lnTo>
                  <a:lnTo>
                    <a:pt x="1312"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66"/>
            <p:cNvSpPr/>
            <p:nvPr/>
          </p:nvSpPr>
          <p:spPr>
            <a:xfrm>
              <a:off x="929332" y="4525269"/>
              <a:ext cx="34453" cy="17384"/>
            </a:xfrm>
            <a:custGeom>
              <a:avLst/>
              <a:gdLst/>
              <a:ahLst/>
              <a:cxnLst/>
              <a:rect l="l" t="t" r="r" b="b"/>
              <a:pathLst>
                <a:path w="1312" h="662" extrusionOk="0">
                  <a:moveTo>
                    <a:pt x="1" y="1"/>
                  </a:moveTo>
                  <a:lnTo>
                    <a:pt x="1" y="661"/>
                  </a:lnTo>
                  <a:lnTo>
                    <a:pt x="1312" y="661"/>
                  </a:lnTo>
                  <a:lnTo>
                    <a:pt x="131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66"/>
            <p:cNvSpPr/>
            <p:nvPr/>
          </p:nvSpPr>
          <p:spPr>
            <a:xfrm>
              <a:off x="929332" y="4485065"/>
              <a:ext cx="34453" cy="17122"/>
            </a:xfrm>
            <a:custGeom>
              <a:avLst/>
              <a:gdLst/>
              <a:ahLst/>
              <a:cxnLst/>
              <a:rect l="l" t="t" r="r" b="b"/>
              <a:pathLst>
                <a:path w="1312" h="652" extrusionOk="0">
                  <a:moveTo>
                    <a:pt x="1" y="0"/>
                  </a:moveTo>
                  <a:lnTo>
                    <a:pt x="1" y="651"/>
                  </a:lnTo>
                  <a:lnTo>
                    <a:pt x="1312" y="651"/>
                  </a:lnTo>
                  <a:lnTo>
                    <a:pt x="1312"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66"/>
            <p:cNvSpPr/>
            <p:nvPr/>
          </p:nvSpPr>
          <p:spPr>
            <a:xfrm>
              <a:off x="917778" y="4479025"/>
              <a:ext cx="57588" cy="52047"/>
            </a:xfrm>
            <a:custGeom>
              <a:avLst/>
              <a:gdLst/>
              <a:ahLst/>
              <a:cxnLst/>
              <a:rect l="l" t="t" r="r" b="b"/>
              <a:pathLst>
                <a:path w="2193" h="1982" extrusionOk="0">
                  <a:moveTo>
                    <a:pt x="1752" y="441"/>
                  </a:moveTo>
                  <a:lnTo>
                    <a:pt x="1752" y="1542"/>
                  </a:lnTo>
                  <a:lnTo>
                    <a:pt x="441" y="1542"/>
                  </a:lnTo>
                  <a:lnTo>
                    <a:pt x="441" y="441"/>
                  </a:lnTo>
                  <a:close/>
                  <a:moveTo>
                    <a:pt x="441" y="1"/>
                  </a:moveTo>
                  <a:cubicBezTo>
                    <a:pt x="202" y="1"/>
                    <a:pt x="1" y="202"/>
                    <a:pt x="1" y="441"/>
                  </a:cubicBezTo>
                  <a:lnTo>
                    <a:pt x="1" y="1542"/>
                  </a:lnTo>
                  <a:cubicBezTo>
                    <a:pt x="1" y="1790"/>
                    <a:pt x="202" y="1982"/>
                    <a:pt x="441" y="1982"/>
                  </a:cubicBezTo>
                  <a:lnTo>
                    <a:pt x="1752" y="1982"/>
                  </a:lnTo>
                  <a:cubicBezTo>
                    <a:pt x="2001" y="1982"/>
                    <a:pt x="2192" y="1781"/>
                    <a:pt x="2192" y="1542"/>
                  </a:cubicBezTo>
                  <a:lnTo>
                    <a:pt x="2192" y="441"/>
                  </a:lnTo>
                  <a:cubicBezTo>
                    <a:pt x="2192" y="202"/>
                    <a:pt x="2001" y="1"/>
                    <a:pt x="1752"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66"/>
            <p:cNvSpPr/>
            <p:nvPr/>
          </p:nvSpPr>
          <p:spPr>
            <a:xfrm>
              <a:off x="940651" y="4479603"/>
              <a:ext cx="11581" cy="28361"/>
            </a:xfrm>
            <a:custGeom>
              <a:avLst/>
              <a:gdLst/>
              <a:ahLst/>
              <a:cxnLst/>
              <a:rect l="l" t="t" r="r" b="b"/>
              <a:pathLst>
                <a:path w="441" h="1080" extrusionOk="0">
                  <a:moveTo>
                    <a:pt x="225" y="0"/>
                  </a:moveTo>
                  <a:cubicBezTo>
                    <a:pt x="122" y="0"/>
                    <a:pt x="20" y="70"/>
                    <a:pt x="10" y="208"/>
                  </a:cubicBezTo>
                  <a:lnTo>
                    <a:pt x="10" y="859"/>
                  </a:lnTo>
                  <a:cubicBezTo>
                    <a:pt x="0" y="984"/>
                    <a:pt x="106" y="1079"/>
                    <a:pt x="230" y="1079"/>
                  </a:cubicBezTo>
                  <a:cubicBezTo>
                    <a:pt x="345" y="1079"/>
                    <a:pt x="441" y="984"/>
                    <a:pt x="441" y="859"/>
                  </a:cubicBezTo>
                  <a:lnTo>
                    <a:pt x="441" y="208"/>
                  </a:lnTo>
                  <a:cubicBezTo>
                    <a:pt x="431" y="70"/>
                    <a:pt x="328" y="0"/>
                    <a:pt x="225"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66"/>
            <p:cNvSpPr/>
            <p:nvPr/>
          </p:nvSpPr>
          <p:spPr>
            <a:xfrm>
              <a:off x="929332" y="4588844"/>
              <a:ext cx="34453" cy="22899"/>
            </a:xfrm>
            <a:custGeom>
              <a:avLst/>
              <a:gdLst/>
              <a:ahLst/>
              <a:cxnLst/>
              <a:rect l="l" t="t" r="r" b="b"/>
              <a:pathLst>
                <a:path w="1312" h="872" extrusionOk="0">
                  <a:moveTo>
                    <a:pt x="1" y="1"/>
                  </a:moveTo>
                  <a:lnTo>
                    <a:pt x="1" y="872"/>
                  </a:lnTo>
                  <a:lnTo>
                    <a:pt x="1312" y="872"/>
                  </a:lnTo>
                  <a:lnTo>
                    <a:pt x="131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66"/>
            <p:cNvSpPr/>
            <p:nvPr/>
          </p:nvSpPr>
          <p:spPr>
            <a:xfrm>
              <a:off x="1136918" y="4358150"/>
              <a:ext cx="34716" cy="253593"/>
            </a:xfrm>
            <a:custGeom>
              <a:avLst/>
              <a:gdLst/>
              <a:ahLst/>
              <a:cxnLst/>
              <a:rect l="l" t="t" r="r" b="b"/>
              <a:pathLst>
                <a:path w="1322" h="9657" extrusionOk="0">
                  <a:moveTo>
                    <a:pt x="1" y="0"/>
                  </a:moveTo>
                  <a:lnTo>
                    <a:pt x="1" y="9657"/>
                  </a:lnTo>
                  <a:lnTo>
                    <a:pt x="1322" y="9657"/>
                  </a:lnTo>
                  <a:lnTo>
                    <a:pt x="1322" y="0"/>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66"/>
            <p:cNvSpPr/>
            <p:nvPr/>
          </p:nvSpPr>
          <p:spPr>
            <a:xfrm>
              <a:off x="1136918" y="4358150"/>
              <a:ext cx="34716" cy="17122"/>
            </a:xfrm>
            <a:custGeom>
              <a:avLst/>
              <a:gdLst/>
              <a:ahLst/>
              <a:cxnLst/>
              <a:rect l="l" t="t" r="r" b="b"/>
              <a:pathLst>
                <a:path w="1322" h="652" extrusionOk="0">
                  <a:moveTo>
                    <a:pt x="1" y="0"/>
                  </a:moveTo>
                  <a:lnTo>
                    <a:pt x="1" y="651"/>
                  </a:lnTo>
                  <a:lnTo>
                    <a:pt x="1322" y="651"/>
                  </a:lnTo>
                  <a:lnTo>
                    <a:pt x="1322"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66"/>
            <p:cNvSpPr/>
            <p:nvPr/>
          </p:nvSpPr>
          <p:spPr>
            <a:xfrm>
              <a:off x="1136918" y="4525269"/>
              <a:ext cx="34716" cy="17384"/>
            </a:xfrm>
            <a:custGeom>
              <a:avLst/>
              <a:gdLst/>
              <a:ahLst/>
              <a:cxnLst/>
              <a:rect l="l" t="t" r="r" b="b"/>
              <a:pathLst>
                <a:path w="1322" h="662" extrusionOk="0">
                  <a:moveTo>
                    <a:pt x="1" y="1"/>
                  </a:moveTo>
                  <a:lnTo>
                    <a:pt x="1" y="661"/>
                  </a:lnTo>
                  <a:lnTo>
                    <a:pt x="1322" y="661"/>
                  </a:lnTo>
                  <a:lnTo>
                    <a:pt x="132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66"/>
            <p:cNvSpPr/>
            <p:nvPr/>
          </p:nvSpPr>
          <p:spPr>
            <a:xfrm>
              <a:off x="1136918" y="4485065"/>
              <a:ext cx="34716" cy="17122"/>
            </a:xfrm>
            <a:custGeom>
              <a:avLst/>
              <a:gdLst/>
              <a:ahLst/>
              <a:cxnLst/>
              <a:rect l="l" t="t" r="r" b="b"/>
              <a:pathLst>
                <a:path w="1322" h="652" extrusionOk="0">
                  <a:moveTo>
                    <a:pt x="1" y="0"/>
                  </a:moveTo>
                  <a:lnTo>
                    <a:pt x="1" y="651"/>
                  </a:lnTo>
                  <a:lnTo>
                    <a:pt x="1322" y="651"/>
                  </a:lnTo>
                  <a:lnTo>
                    <a:pt x="1322"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66"/>
            <p:cNvSpPr/>
            <p:nvPr/>
          </p:nvSpPr>
          <p:spPr>
            <a:xfrm>
              <a:off x="1125363" y="4479025"/>
              <a:ext cx="57825" cy="52047"/>
            </a:xfrm>
            <a:custGeom>
              <a:avLst/>
              <a:gdLst/>
              <a:ahLst/>
              <a:cxnLst/>
              <a:rect l="l" t="t" r="r" b="b"/>
              <a:pathLst>
                <a:path w="2202" h="1982" extrusionOk="0">
                  <a:moveTo>
                    <a:pt x="1752" y="441"/>
                  </a:moveTo>
                  <a:lnTo>
                    <a:pt x="1752" y="1542"/>
                  </a:lnTo>
                  <a:lnTo>
                    <a:pt x="441" y="1542"/>
                  </a:lnTo>
                  <a:lnTo>
                    <a:pt x="441" y="441"/>
                  </a:lnTo>
                  <a:close/>
                  <a:moveTo>
                    <a:pt x="441" y="1"/>
                  </a:moveTo>
                  <a:cubicBezTo>
                    <a:pt x="202" y="1"/>
                    <a:pt x="1" y="202"/>
                    <a:pt x="1" y="441"/>
                  </a:cubicBezTo>
                  <a:lnTo>
                    <a:pt x="1" y="1542"/>
                  </a:lnTo>
                  <a:cubicBezTo>
                    <a:pt x="1" y="1790"/>
                    <a:pt x="202" y="1982"/>
                    <a:pt x="441" y="1982"/>
                  </a:cubicBezTo>
                  <a:lnTo>
                    <a:pt x="1762" y="1982"/>
                  </a:lnTo>
                  <a:cubicBezTo>
                    <a:pt x="2001" y="1982"/>
                    <a:pt x="2202" y="1781"/>
                    <a:pt x="2192" y="1542"/>
                  </a:cubicBezTo>
                  <a:lnTo>
                    <a:pt x="2192" y="441"/>
                  </a:lnTo>
                  <a:cubicBezTo>
                    <a:pt x="2192" y="202"/>
                    <a:pt x="2001" y="1"/>
                    <a:pt x="1762"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66"/>
            <p:cNvSpPr/>
            <p:nvPr/>
          </p:nvSpPr>
          <p:spPr>
            <a:xfrm>
              <a:off x="1148105" y="4478841"/>
              <a:ext cx="12211" cy="29122"/>
            </a:xfrm>
            <a:custGeom>
              <a:avLst/>
              <a:gdLst/>
              <a:ahLst/>
              <a:cxnLst/>
              <a:rect l="l" t="t" r="r" b="b"/>
              <a:pathLst>
                <a:path w="465" h="1109" extrusionOk="0">
                  <a:moveTo>
                    <a:pt x="232" y="1"/>
                  </a:moveTo>
                  <a:cubicBezTo>
                    <a:pt x="116" y="1"/>
                    <a:pt x="1" y="80"/>
                    <a:pt x="15" y="237"/>
                  </a:cubicBezTo>
                  <a:lnTo>
                    <a:pt x="15" y="888"/>
                  </a:lnTo>
                  <a:cubicBezTo>
                    <a:pt x="15" y="1013"/>
                    <a:pt x="111" y="1108"/>
                    <a:pt x="235" y="1108"/>
                  </a:cubicBezTo>
                  <a:cubicBezTo>
                    <a:pt x="350" y="1108"/>
                    <a:pt x="455" y="1013"/>
                    <a:pt x="455" y="888"/>
                  </a:cubicBezTo>
                  <a:lnTo>
                    <a:pt x="455" y="237"/>
                  </a:lnTo>
                  <a:cubicBezTo>
                    <a:pt x="465" y="80"/>
                    <a:pt x="348" y="1"/>
                    <a:pt x="232" y="1"/>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66"/>
            <p:cNvSpPr/>
            <p:nvPr/>
          </p:nvSpPr>
          <p:spPr>
            <a:xfrm>
              <a:off x="1136918" y="4588844"/>
              <a:ext cx="34716" cy="22899"/>
            </a:xfrm>
            <a:custGeom>
              <a:avLst/>
              <a:gdLst/>
              <a:ahLst/>
              <a:cxnLst/>
              <a:rect l="l" t="t" r="r" b="b"/>
              <a:pathLst>
                <a:path w="1322" h="872" extrusionOk="0">
                  <a:moveTo>
                    <a:pt x="1" y="1"/>
                  </a:moveTo>
                  <a:lnTo>
                    <a:pt x="1" y="872"/>
                  </a:lnTo>
                  <a:lnTo>
                    <a:pt x="1322" y="872"/>
                  </a:lnTo>
                  <a:lnTo>
                    <a:pt x="132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66"/>
            <p:cNvSpPr/>
            <p:nvPr/>
          </p:nvSpPr>
          <p:spPr>
            <a:xfrm>
              <a:off x="1021584" y="4461956"/>
              <a:ext cx="57562" cy="23135"/>
            </a:xfrm>
            <a:custGeom>
              <a:avLst/>
              <a:gdLst/>
              <a:ahLst/>
              <a:cxnLst/>
              <a:rect l="l" t="t" r="r" b="b"/>
              <a:pathLst>
                <a:path w="2192" h="881" extrusionOk="0">
                  <a:moveTo>
                    <a:pt x="220" y="0"/>
                  </a:moveTo>
                  <a:cubicBezTo>
                    <a:pt x="96" y="0"/>
                    <a:pt x="0" y="96"/>
                    <a:pt x="0" y="220"/>
                  </a:cubicBezTo>
                  <a:lnTo>
                    <a:pt x="0" y="660"/>
                  </a:lnTo>
                  <a:cubicBezTo>
                    <a:pt x="0" y="775"/>
                    <a:pt x="96" y="880"/>
                    <a:pt x="220" y="880"/>
                  </a:cubicBezTo>
                  <a:lnTo>
                    <a:pt x="1972" y="880"/>
                  </a:lnTo>
                  <a:cubicBezTo>
                    <a:pt x="2096" y="880"/>
                    <a:pt x="2192" y="775"/>
                    <a:pt x="2192" y="660"/>
                  </a:cubicBezTo>
                  <a:lnTo>
                    <a:pt x="2192" y="220"/>
                  </a:lnTo>
                  <a:cubicBezTo>
                    <a:pt x="2192" y="96"/>
                    <a:pt x="2096" y="0"/>
                    <a:pt x="1972" y="0"/>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66"/>
            <p:cNvSpPr/>
            <p:nvPr/>
          </p:nvSpPr>
          <p:spPr>
            <a:xfrm>
              <a:off x="1021584" y="4473510"/>
              <a:ext cx="57562" cy="11581"/>
            </a:xfrm>
            <a:custGeom>
              <a:avLst/>
              <a:gdLst/>
              <a:ahLst/>
              <a:cxnLst/>
              <a:rect l="l" t="t" r="r" b="b"/>
              <a:pathLst>
                <a:path w="2192" h="441" extrusionOk="0">
                  <a:moveTo>
                    <a:pt x="220" y="0"/>
                  </a:moveTo>
                  <a:cubicBezTo>
                    <a:pt x="96" y="0"/>
                    <a:pt x="0" y="96"/>
                    <a:pt x="0" y="220"/>
                  </a:cubicBezTo>
                  <a:cubicBezTo>
                    <a:pt x="0" y="335"/>
                    <a:pt x="96" y="440"/>
                    <a:pt x="220" y="440"/>
                  </a:cubicBezTo>
                  <a:lnTo>
                    <a:pt x="1972" y="440"/>
                  </a:lnTo>
                  <a:cubicBezTo>
                    <a:pt x="2096" y="440"/>
                    <a:pt x="2192" y="335"/>
                    <a:pt x="2192" y="220"/>
                  </a:cubicBezTo>
                  <a:cubicBezTo>
                    <a:pt x="2192" y="96"/>
                    <a:pt x="2096" y="0"/>
                    <a:pt x="1972"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1" name="Google Shape;11111;p66"/>
          <p:cNvGrpSpPr/>
          <p:nvPr/>
        </p:nvGrpSpPr>
        <p:grpSpPr>
          <a:xfrm>
            <a:off x="916019" y="3821606"/>
            <a:ext cx="250100" cy="336785"/>
            <a:chOff x="916019" y="3821606"/>
            <a:chExt cx="250100" cy="336785"/>
          </a:xfrm>
        </p:grpSpPr>
        <p:sp>
          <p:nvSpPr>
            <p:cNvPr id="11112" name="Google Shape;11112;p66"/>
            <p:cNvSpPr/>
            <p:nvPr/>
          </p:nvSpPr>
          <p:spPr>
            <a:xfrm>
              <a:off x="995429" y="3887676"/>
              <a:ext cx="32694" cy="71926"/>
            </a:xfrm>
            <a:custGeom>
              <a:avLst/>
              <a:gdLst/>
              <a:ahLst/>
              <a:cxnLst/>
              <a:rect l="l" t="t" r="r" b="b"/>
              <a:pathLst>
                <a:path w="1245" h="2739" extrusionOk="0">
                  <a:moveTo>
                    <a:pt x="747" y="1"/>
                  </a:moveTo>
                  <a:cubicBezTo>
                    <a:pt x="336" y="1"/>
                    <a:pt x="1" y="336"/>
                    <a:pt x="1" y="747"/>
                  </a:cubicBezTo>
                  <a:lnTo>
                    <a:pt x="1" y="920"/>
                  </a:lnTo>
                  <a:cubicBezTo>
                    <a:pt x="1" y="1140"/>
                    <a:pt x="39" y="1350"/>
                    <a:pt x="106" y="1551"/>
                  </a:cubicBezTo>
                  <a:lnTo>
                    <a:pt x="498" y="2738"/>
                  </a:lnTo>
                  <a:lnTo>
                    <a:pt x="1245" y="2738"/>
                  </a:lnTo>
                  <a:lnTo>
                    <a:pt x="1245"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66"/>
            <p:cNvSpPr/>
            <p:nvPr/>
          </p:nvSpPr>
          <p:spPr>
            <a:xfrm>
              <a:off x="1008506" y="3881163"/>
              <a:ext cx="78176" cy="78439"/>
            </a:xfrm>
            <a:custGeom>
              <a:avLst/>
              <a:gdLst/>
              <a:ahLst/>
              <a:cxnLst/>
              <a:rect l="l" t="t" r="r" b="b"/>
              <a:pathLst>
                <a:path w="2977" h="2987" extrusionOk="0">
                  <a:moveTo>
                    <a:pt x="747" y="0"/>
                  </a:moveTo>
                  <a:cubicBezTo>
                    <a:pt x="335" y="0"/>
                    <a:pt x="0" y="335"/>
                    <a:pt x="0" y="747"/>
                  </a:cubicBezTo>
                  <a:cubicBezTo>
                    <a:pt x="0" y="1024"/>
                    <a:pt x="221" y="1244"/>
                    <a:pt x="498" y="1244"/>
                  </a:cubicBezTo>
                  <a:lnTo>
                    <a:pt x="2479" y="2986"/>
                  </a:lnTo>
                  <a:lnTo>
                    <a:pt x="2900" y="1512"/>
                  </a:lnTo>
                  <a:cubicBezTo>
                    <a:pt x="2958" y="1330"/>
                    <a:pt x="2977" y="1149"/>
                    <a:pt x="2977" y="967"/>
                  </a:cubicBezTo>
                  <a:lnTo>
                    <a:pt x="2977" y="498"/>
                  </a:lnTo>
                  <a:cubicBezTo>
                    <a:pt x="2977" y="220"/>
                    <a:pt x="2757" y="0"/>
                    <a:pt x="247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66"/>
            <p:cNvSpPr/>
            <p:nvPr/>
          </p:nvSpPr>
          <p:spPr>
            <a:xfrm>
              <a:off x="1021584" y="3978903"/>
              <a:ext cx="38970" cy="28939"/>
            </a:xfrm>
            <a:custGeom>
              <a:avLst/>
              <a:gdLst/>
              <a:ahLst/>
              <a:cxnLst/>
              <a:rect l="l" t="t" r="r" b="b"/>
              <a:pathLst>
                <a:path w="1484" h="1102" extrusionOk="0">
                  <a:moveTo>
                    <a:pt x="0" y="1"/>
                  </a:moveTo>
                  <a:lnTo>
                    <a:pt x="0" y="1102"/>
                  </a:lnTo>
                  <a:lnTo>
                    <a:pt x="1483" y="1102"/>
                  </a:lnTo>
                  <a:lnTo>
                    <a:pt x="1483"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66"/>
            <p:cNvSpPr/>
            <p:nvPr/>
          </p:nvSpPr>
          <p:spPr>
            <a:xfrm>
              <a:off x="1021584" y="3979166"/>
              <a:ext cx="39232" cy="15861"/>
            </a:xfrm>
            <a:custGeom>
              <a:avLst/>
              <a:gdLst/>
              <a:ahLst/>
              <a:cxnLst/>
              <a:rect l="l" t="t" r="r" b="b"/>
              <a:pathLst>
                <a:path w="1494" h="604" extrusionOk="0">
                  <a:moveTo>
                    <a:pt x="0" y="1"/>
                  </a:moveTo>
                  <a:lnTo>
                    <a:pt x="0" y="460"/>
                  </a:lnTo>
                  <a:cubicBezTo>
                    <a:pt x="239" y="556"/>
                    <a:pt x="493" y="603"/>
                    <a:pt x="747" y="603"/>
                  </a:cubicBezTo>
                  <a:cubicBezTo>
                    <a:pt x="1000" y="603"/>
                    <a:pt x="1254" y="556"/>
                    <a:pt x="1493" y="460"/>
                  </a:cubicBezTo>
                  <a:lnTo>
                    <a:pt x="1493"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66"/>
            <p:cNvSpPr/>
            <p:nvPr/>
          </p:nvSpPr>
          <p:spPr>
            <a:xfrm>
              <a:off x="975839" y="3994738"/>
              <a:ext cx="130460" cy="55067"/>
            </a:xfrm>
            <a:custGeom>
              <a:avLst/>
              <a:gdLst/>
              <a:ahLst/>
              <a:cxnLst/>
              <a:rect l="l" t="t" r="r" b="b"/>
              <a:pathLst>
                <a:path w="4968" h="2097" extrusionOk="0">
                  <a:moveTo>
                    <a:pt x="1742" y="1"/>
                  </a:moveTo>
                  <a:lnTo>
                    <a:pt x="546" y="345"/>
                  </a:lnTo>
                  <a:cubicBezTo>
                    <a:pt x="220" y="441"/>
                    <a:pt x="0" y="728"/>
                    <a:pt x="0" y="1063"/>
                  </a:cubicBezTo>
                  <a:lnTo>
                    <a:pt x="0" y="2097"/>
                  </a:lnTo>
                  <a:lnTo>
                    <a:pt x="4967" y="2097"/>
                  </a:lnTo>
                  <a:lnTo>
                    <a:pt x="4967" y="1063"/>
                  </a:lnTo>
                  <a:cubicBezTo>
                    <a:pt x="4967" y="728"/>
                    <a:pt x="4747" y="441"/>
                    <a:pt x="4431" y="345"/>
                  </a:cubicBezTo>
                  <a:lnTo>
                    <a:pt x="3235" y="1"/>
                  </a:lnTo>
                  <a:lnTo>
                    <a:pt x="2489" y="499"/>
                  </a:lnTo>
                  <a:lnTo>
                    <a:pt x="1742"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66"/>
            <p:cNvSpPr/>
            <p:nvPr/>
          </p:nvSpPr>
          <p:spPr>
            <a:xfrm>
              <a:off x="1034635" y="4007815"/>
              <a:ext cx="13104" cy="52809"/>
            </a:xfrm>
            <a:custGeom>
              <a:avLst/>
              <a:gdLst/>
              <a:ahLst/>
              <a:cxnLst/>
              <a:rect l="l" t="t" r="r" b="b"/>
              <a:pathLst>
                <a:path w="499" h="2011" extrusionOk="0">
                  <a:moveTo>
                    <a:pt x="125" y="1"/>
                  </a:moveTo>
                  <a:lnTo>
                    <a:pt x="1" y="2010"/>
                  </a:lnTo>
                  <a:lnTo>
                    <a:pt x="498" y="2010"/>
                  </a:lnTo>
                  <a:lnTo>
                    <a:pt x="374" y="1"/>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66"/>
            <p:cNvSpPr/>
            <p:nvPr/>
          </p:nvSpPr>
          <p:spPr>
            <a:xfrm>
              <a:off x="1001968" y="3914041"/>
              <a:ext cx="78176" cy="71427"/>
            </a:xfrm>
            <a:custGeom>
              <a:avLst/>
              <a:gdLst/>
              <a:ahLst/>
              <a:cxnLst/>
              <a:rect l="l" t="t" r="r" b="b"/>
              <a:pathLst>
                <a:path w="2977" h="2720" extrusionOk="0">
                  <a:moveTo>
                    <a:pt x="928" y="1"/>
                  </a:moveTo>
                  <a:cubicBezTo>
                    <a:pt x="804" y="1"/>
                    <a:pt x="683" y="57"/>
                    <a:pt x="594" y="145"/>
                  </a:cubicBezTo>
                  <a:lnTo>
                    <a:pt x="144" y="595"/>
                  </a:lnTo>
                  <a:cubicBezTo>
                    <a:pt x="58" y="681"/>
                    <a:pt x="1" y="815"/>
                    <a:pt x="1" y="940"/>
                  </a:cubicBezTo>
                  <a:lnTo>
                    <a:pt x="1" y="1236"/>
                  </a:lnTo>
                  <a:cubicBezTo>
                    <a:pt x="1" y="2059"/>
                    <a:pt x="671" y="2720"/>
                    <a:pt x="1494" y="2720"/>
                  </a:cubicBezTo>
                  <a:cubicBezTo>
                    <a:pt x="2317" y="2720"/>
                    <a:pt x="2977" y="2059"/>
                    <a:pt x="2977" y="1236"/>
                  </a:cubicBezTo>
                  <a:lnTo>
                    <a:pt x="2977" y="921"/>
                  </a:lnTo>
                  <a:cubicBezTo>
                    <a:pt x="2977" y="787"/>
                    <a:pt x="2929" y="662"/>
                    <a:pt x="2833" y="567"/>
                  </a:cubicBezTo>
                  <a:cubicBezTo>
                    <a:pt x="2451" y="193"/>
                    <a:pt x="1752" y="21"/>
                    <a:pt x="958" y="2"/>
                  </a:cubicBezTo>
                  <a:cubicBezTo>
                    <a:pt x="948" y="1"/>
                    <a:pt x="938" y="1"/>
                    <a:pt x="928"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66"/>
            <p:cNvSpPr/>
            <p:nvPr/>
          </p:nvSpPr>
          <p:spPr>
            <a:xfrm>
              <a:off x="1001968" y="3914041"/>
              <a:ext cx="78176" cy="70167"/>
            </a:xfrm>
            <a:custGeom>
              <a:avLst/>
              <a:gdLst/>
              <a:ahLst/>
              <a:cxnLst/>
              <a:rect l="l" t="t" r="r" b="b"/>
              <a:pathLst>
                <a:path w="2977" h="2672" extrusionOk="0">
                  <a:moveTo>
                    <a:pt x="928" y="1"/>
                  </a:moveTo>
                  <a:cubicBezTo>
                    <a:pt x="804" y="1"/>
                    <a:pt x="683" y="57"/>
                    <a:pt x="594" y="145"/>
                  </a:cubicBezTo>
                  <a:lnTo>
                    <a:pt x="144" y="595"/>
                  </a:lnTo>
                  <a:cubicBezTo>
                    <a:pt x="58" y="681"/>
                    <a:pt x="1" y="815"/>
                    <a:pt x="1" y="940"/>
                  </a:cubicBezTo>
                  <a:lnTo>
                    <a:pt x="1" y="1236"/>
                  </a:lnTo>
                  <a:cubicBezTo>
                    <a:pt x="1" y="1897"/>
                    <a:pt x="441" y="2481"/>
                    <a:pt x="1082" y="2672"/>
                  </a:cubicBezTo>
                  <a:cubicBezTo>
                    <a:pt x="862" y="2404"/>
                    <a:pt x="747" y="2079"/>
                    <a:pt x="747" y="1734"/>
                  </a:cubicBezTo>
                  <a:lnTo>
                    <a:pt x="747" y="1007"/>
                  </a:lnTo>
                  <a:cubicBezTo>
                    <a:pt x="747" y="731"/>
                    <a:pt x="968" y="508"/>
                    <a:pt x="1240" y="508"/>
                  </a:cubicBezTo>
                  <a:cubicBezTo>
                    <a:pt x="1251" y="508"/>
                    <a:pt x="1262" y="508"/>
                    <a:pt x="1273" y="509"/>
                  </a:cubicBezTo>
                  <a:cubicBezTo>
                    <a:pt x="1771" y="547"/>
                    <a:pt x="2518" y="633"/>
                    <a:pt x="2977" y="844"/>
                  </a:cubicBezTo>
                  <a:cubicBezTo>
                    <a:pt x="2958" y="739"/>
                    <a:pt x="2910" y="643"/>
                    <a:pt x="2833" y="567"/>
                  </a:cubicBezTo>
                  <a:cubicBezTo>
                    <a:pt x="2451" y="193"/>
                    <a:pt x="1752" y="21"/>
                    <a:pt x="958" y="2"/>
                  </a:cubicBezTo>
                  <a:cubicBezTo>
                    <a:pt x="948" y="1"/>
                    <a:pt x="938" y="1"/>
                    <a:pt x="928"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66"/>
            <p:cNvSpPr/>
            <p:nvPr/>
          </p:nvSpPr>
          <p:spPr>
            <a:xfrm>
              <a:off x="1034635" y="4007815"/>
              <a:ext cx="13104" cy="13104"/>
            </a:xfrm>
            <a:custGeom>
              <a:avLst/>
              <a:gdLst/>
              <a:ahLst/>
              <a:cxnLst/>
              <a:rect l="l" t="t" r="r" b="b"/>
              <a:pathLst>
                <a:path w="499" h="499" extrusionOk="0">
                  <a:moveTo>
                    <a:pt x="1" y="1"/>
                  </a:moveTo>
                  <a:lnTo>
                    <a:pt x="1" y="393"/>
                  </a:lnTo>
                  <a:cubicBezTo>
                    <a:pt x="1" y="450"/>
                    <a:pt x="49" y="498"/>
                    <a:pt x="106" y="498"/>
                  </a:cubicBezTo>
                  <a:lnTo>
                    <a:pt x="393" y="498"/>
                  </a:lnTo>
                  <a:cubicBezTo>
                    <a:pt x="451" y="498"/>
                    <a:pt x="489" y="450"/>
                    <a:pt x="498" y="393"/>
                  </a:cubicBezTo>
                  <a:lnTo>
                    <a:pt x="498"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66"/>
            <p:cNvSpPr/>
            <p:nvPr/>
          </p:nvSpPr>
          <p:spPr>
            <a:xfrm>
              <a:off x="1014284" y="3989643"/>
              <a:ext cx="26917" cy="27442"/>
            </a:xfrm>
            <a:custGeom>
              <a:avLst/>
              <a:gdLst/>
              <a:ahLst/>
              <a:cxnLst/>
              <a:rect l="l" t="t" r="r" b="b"/>
              <a:pathLst>
                <a:path w="1025" h="1045" extrusionOk="0">
                  <a:moveTo>
                    <a:pt x="235" y="1"/>
                  </a:moveTo>
                  <a:cubicBezTo>
                    <a:pt x="204" y="1"/>
                    <a:pt x="175" y="15"/>
                    <a:pt x="154" y="42"/>
                  </a:cubicBezTo>
                  <a:lnTo>
                    <a:pt x="1" y="281"/>
                  </a:lnTo>
                  <a:lnTo>
                    <a:pt x="383" y="970"/>
                  </a:lnTo>
                  <a:cubicBezTo>
                    <a:pt x="408" y="1019"/>
                    <a:pt x="459" y="1044"/>
                    <a:pt x="512" y="1044"/>
                  </a:cubicBezTo>
                  <a:cubicBezTo>
                    <a:pt x="543" y="1044"/>
                    <a:pt x="575" y="1036"/>
                    <a:pt x="603" y="1018"/>
                  </a:cubicBezTo>
                  <a:lnTo>
                    <a:pt x="1025" y="693"/>
                  </a:lnTo>
                  <a:lnTo>
                    <a:pt x="307" y="32"/>
                  </a:lnTo>
                  <a:cubicBezTo>
                    <a:pt x="285" y="11"/>
                    <a:pt x="260" y="1"/>
                    <a:pt x="235"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66"/>
            <p:cNvSpPr/>
            <p:nvPr/>
          </p:nvSpPr>
          <p:spPr>
            <a:xfrm>
              <a:off x="1041174" y="3989643"/>
              <a:ext cx="26680" cy="27442"/>
            </a:xfrm>
            <a:custGeom>
              <a:avLst/>
              <a:gdLst/>
              <a:ahLst/>
              <a:cxnLst/>
              <a:rect l="l" t="t" r="r" b="b"/>
              <a:pathLst>
                <a:path w="1016" h="1045" extrusionOk="0">
                  <a:moveTo>
                    <a:pt x="786" y="1"/>
                  </a:moveTo>
                  <a:cubicBezTo>
                    <a:pt x="761" y="1"/>
                    <a:pt x="736" y="11"/>
                    <a:pt x="718" y="32"/>
                  </a:cubicBezTo>
                  <a:lnTo>
                    <a:pt x="1" y="693"/>
                  </a:lnTo>
                  <a:lnTo>
                    <a:pt x="422" y="1018"/>
                  </a:lnTo>
                  <a:cubicBezTo>
                    <a:pt x="446" y="1036"/>
                    <a:pt x="476" y="1044"/>
                    <a:pt x="506" y="1044"/>
                  </a:cubicBezTo>
                  <a:cubicBezTo>
                    <a:pt x="558" y="1044"/>
                    <a:pt x="611" y="1019"/>
                    <a:pt x="642" y="970"/>
                  </a:cubicBezTo>
                  <a:lnTo>
                    <a:pt x="1015" y="281"/>
                  </a:lnTo>
                  <a:lnTo>
                    <a:pt x="862" y="42"/>
                  </a:lnTo>
                  <a:cubicBezTo>
                    <a:pt x="846" y="15"/>
                    <a:pt x="816" y="1"/>
                    <a:pt x="786"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66"/>
            <p:cNvSpPr/>
            <p:nvPr/>
          </p:nvSpPr>
          <p:spPr>
            <a:xfrm>
              <a:off x="916019" y="3821606"/>
              <a:ext cx="250100" cy="336785"/>
            </a:xfrm>
            <a:custGeom>
              <a:avLst/>
              <a:gdLst/>
              <a:ahLst/>
              <a:cxnLst/>
              <a:rect l="l" t="t" r="r" b="b"/>
              <a:pathLst>
                <a:path w="9524" h="12825" extrusionOk="0">
                  <a:moveTo>
                    <a:pt x="4737" y="1436"/>
                  </a:moveTo>
                  <a:cubicBezTo>
                    <a:pt x="6442" y="1436"/>
                    <a:pt x="8078" y="2761"/>
                    <a:pt x="8078" y="4756"/>
                  </a:cubicBezTo>
                  <a:cubicBezTo>
                    <a:pt x="8078" y="6584"/>
                    <a:pt x="6594" y="8068"/>
                    <a:pt x="4767" y="8068"/>
                  </a:cubicBezTo>
                  <a:cubicBezTo>
                    <a:pt x="1809" y="8058"/>
                    <a:pt x="336" y="4498"/>
                    <a:pt x="2422" y="2412"/>
                  </a:cubicBezTo>
                  <a:cubicBezTo>
                    <a:pt x="3096" y="1738"/>
                    <a:pt x="3924" y="1436"/>
                    <a:pt x="4737" y="1436"/>
                  </a:cubicBezTo>
                  <a:close/>
                  <a:moveTo>
                    <a:pt x="4767" y="0"/>
                  </a:moveTo>
                  <a:cubicBezTo>
                    <a:pt x="2135" y="0"/>
                    <a:pt x="10" y="2125"/>
                    <a:pt x="1" y="4756"/>
                  </a:cubicBezTo>
                  <a:cubicBezTo>
                    <a:pt x="1" y="9714"/>
                    <a:pt x="4767" y="12824"/>
                    <a:pt x="4767" y="12824"/>
                  </a:cubicBezTo>
                  <a:cubicBezTo>
                    <a:pt x="4767" y="12824"/>
                    <a:pt x="9523" y="9714"/>
                    <a:pt x="9523" y="4756"/>
                  </a:cubicBezTo>
                  <a:cubicBezTo>
                    <a:pt x="9523" y="2125"/>
                    <a:pt x="7389" y="0"/>
                    <a:pt x="476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66"/>
            <p:cNvSpPr/>
            <p:nvPr/>
          </p:nvSpPr>
          <p:spPr>
            <a:xfrm>
              <a:off x="916019" y="3821606"/>
              <a:ext cx="241539" cy="336785"/>
            </a:xfrm>
            <a:custGeom>
              <a:avLst/>
              <a:gdLst/>
              <a:ahLst/>
              <a:cxnLst/>
              <a:rect l="l" t="t" r="r" b="b"/>
              <a:pathLst>
                <a:path w="9198" h="12825" extrusionOk="0">
                  <a:moveTo>
                    <a:pt x="4735" y="1436"/>
                  </a:moveTo>
                  <a:cubicBezTo>
                    <a:pt x="6438" y="1436"/>
                    <a:pt x="8071" y="2761"/>
                    <a:pt x="8078" y="4756"/>
                  </a:cubicBezTo>
                  <a:cubicBezTo>
                    <a:pt x="8078" y="6584"/>
                    <a:pt x="6594" y="8068"/>
                    <a:pt x="4767" y="8068"/>
                  </a:cubicBezTo>
                  <a:cubicBezTo>
                    <a:pt x="1809" y="8068"/>
                    <a:pt x="336" y="4498"/>
                    <a:pt x="2422" y="2412"/>
                  </a:cubicBezTo>
                  <a:cubicBezTo>
                    <a:pt x="3096" y="1738"/>
                    <a:pt x="3923" y="1436"/>
                    <a:pt x="4735" y="1436"/>
                  </a:cubicBezTo>
                  <a:close/>
                  <a:moveTo>
                    <a:pt x="4767" y="0"/>
                  </a:moveTo>
                  <a:cubicBezTo>
                    <a:pt x="2135" y="0"/>
                    <a:pt x="10" y="2125"/>
                    <a:pt x="1" y="4756"/>
                  </a:cubicBezTo>
                  <a:cubicBezTo>
                    <a:pt x="1" y="9714"/>
                    <a:pt x="4767" y="12824"/>
                    <a:pt x="4767" y="12824"/>
                  </a:cubicBezTo>
                  <a:cubicBezTo>
                    <a:pt x="4767" y="12824"/>
                    <a:pt x="3628" y="11274"/>
                    <a:pt x="2967" y="8623"/>
                  </a:cubicBezTo>
                  <a:cubicBezTo>
                    <a:pt x="2936" y="8482"/>
                    <a:pt x="3046" y="8366"/>
                    <a:pt x="3171" y="8366"/>
                  </a:cubicBezTo>
                  <a:cubicBezTo>
                    <a:pt x="3199" y="8366"/>
                    <a:pt x="3227" y="8372"/>
                    <a:pt x="3254" y="8384"/>
                  </a:cubicBezTo>
                  <a:cubicBezTo>
                    <a:pt x="3750" y="8589"/>
                    <a:pt x="4262" y="8686"/>
                    <a:pt x="4763" y="8686"/>
                  </a:cubicBezTo>
                  <a:cubicBezTo>
                    <a:pt x="6459" y="8686"/>
                    <a:pt x="8045" y="7581"/>
                    <a:pt x="8547" y="5838"/>
                  </a:cubicBezTo>
                  <a:cubicBezTo>
                    <a:pt x="9198" y="3579"/>
                    <a:pt x="7724" y="1254"/>
                    <a:pt x="5408" y="871"/>
                  </a:cubicBezTo>
                  <a:lnTo>
                    <a:pt x="5398" y="880"/>
                  </a:lnTo>
                  <a:cubicBezTo>
                    <a:pt x="5187" y="845"/>
                    <a:pt x="4974" y="827"/>
                    <a:pt x="4760" y="827"/>
                  </a:cubicBezTo>
                  <a:cubicBezTo>
                    <a:pt x="4462" y="827"/>
                    <a:pt x="4163" y="861"/>
                    <a:pt x="3867" y="928"/>
                  </a:cubicBezTo>
                  <a:cubicBezTo>
                    <a:pt x="3849" y="933"/>
                    <a:pt x="3832" y="935"/>
                    <a:pt x="3816" y="935"/>
                  </a:cubicBezTo>
                  <a:cubicBezTo>
                    <a:pt x="3653" y="935"/>
                    <a:pt x="3553" y="732"/>
                    <a:pt x="3666" y="593"/>
                  </a:cubicBezTo>
                  <a:cubicBezTo>
                    <a:pt x="3991" y="220"/>
                    <a:pt x="4365" y="0"/>
                    <a:pt x="476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5" name="Google Shape;11125;p66"/>
          <p:cNvGrpSpPr/>
          <p:nvPr/>
        </p:nvGrpSpPr>
        <p:grpSpPr>
          <a:xfrm>
            <a:off x="849686" y="2909570"/>
            <a:ext cx="374730" cy="332504"/>
            <a:chOff x="849686" y="2909570"/>
            <a:chExt cx="374730" cy="332504"/>
          </a:xfrm>
        </p:grpSpPr>
        <p:sp>
          <p:nvSpPr>
            <p:cNvPr id="11126" name="Google Shape;11126;p66"/>
            <p:cNvSpPr/>
            <p:nvPr/>
          </p:nvSpPr>
          <p:spPr>
            <a:xfrm>
              <a:off x="1006747" y="2909570"/>
              <a:ext cx="217669" cy="181483"/>
            </a:xfrm>
            <a:custGeom>
              <a:avLst/>
              <a:gdLst/>
              <a:ahLst/>
              <a:cxnLst/>
              <a:rect l="l" t="t" r="r" b="b"/>
              <a:pathLst>
                <a:path w="8289" h="6911" extrusionOk="0">
                  <a:moveTo>
                    <a:pt x="460" y="1"/>
                  </a:moveTo>
                  <a:cubicBezTo>
                    <a:pt x="211" y="1"/>
                    <a:pt x="0" y="211"/>
                    <a:pt x="0" y="469"/>
                  </a:cubicBezTo>
                  <a:lnTo>
                    <a:pt x="0" y="6451"/>
                  </a:lnTo>
                  <a:cubicBezTo>
                    <a:pt x="0" y="6700"/>
                    <a:pt x="211" y="6910"/>
                    <a:pt x="469" y="6910"/>
                  </a:cubicBezTo>
                  <a:lnTo>
                    <a:pt x="7829" y="6910"/>
                  </a:lnTo>
                  <a:cubicBezTo>
                    <a:pt x="8087" y="6901"/>
                    <a:pt x="8288" y="6700"/>
                    <a:pt x="8288" y="6451"/>
                  </a:cubicBezTo>
                  <a:lnTo>
                    <a:pt x="8288" y="469"/>
                  </a:lnTo>
                  <a:cubicBezTo>
                    <a:pt x="8288" y="211"/>
                    <a:pt x="8078" y="1"/>
                    <a:pt x="7829"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66"/>
            <p:cNvSpPr/>
            <p:nvPr/>
          </p:nvSpPr>
          <p:spPr>
            <a:xfrm>
              <a:off x="849686" y="3053580"/>
              <a:ext cx="217905" cy="188494"/>
            </a:xfrm>
            <a:custGeom>
              <a:avLst/>
              <a:gdLst/>
              <a:ahLst/>
              <a:cxnLst/>
              <a:rect l="l" t="t" r="r" b="b"/>
              <a:pathLst>
                <a:path w="8298" h="7178" extrusionOk="0">
                  <a:moveTo>
                    <a:pt x="8117" y="0"/>
                  </a:moveTo>
                  <a:cubicBezTo>
                    <a:pt x="8073" y="0"/>
                    <a:pt x="8029" y="19"/>
                    <a:pt x="8001" y="58"/>
                  </a:cubicBezTo>
                  <a:lnTo>
                    <a:pt x="3809" y="4058"/>
                  </a:lnTo>
                  <a:cubicBezTo>
                    <a:pt x="3723" y="4135"/>
                    <a:pt x="3608" y="4183"/>
                    <a:pt x="3493" y="4183"/>
                  </a:cubicBezTo>
                  <a:lnTo>
                    <a:pt x="3445" y="4183"/>
                  </a:lnTo>
                  <a:cubicBezTo>
                    <a:pt x="3196" y="4183"/>
                    <a:pt x="2996" y="3982"/>
                    <a:pt x="2996" y="3723"/>
                  </a:cubicBezTo>
                  <a:lnTo>
                    <a:pt x="2996" y="3493"/>
                  </a:lnTo>
                  <a:lnTo>
                    <a:pt x="1608" y="3493"/>
                  </a:lnTo>
                  <a:lnTo>
                    <a:pt x="1608" y="3723"/>
                  </a:lnTo>
                  <a:cubicBezTo>
                    <a:pt x="1608" y="3934"/>
                    <a:pt x="1474" y="4116"/>
                    <a:pt x="1282" y="4173"/>
                  </a:cubicBezTo>
                  <a:lnTo>
                    <a:pt x="498" y="4393"/>
                  </a:lnTo>
                  <a:cubicBezTo>
                    <a:pt x="201" y="4470"/>
                    <a:pt x="0" y="4747"/>
                    <a:pt x="0" y="5053"/>
                  </a:cubicBezTo>
                  <a:lnTo>
                    <a:pt x="0" y="6948"/>
                  </a:lnTo>
                  <a:cubicBezTo>
                    <a:pt x="0" y="7073"/>
                    <a:pt x="105" y="7178"/>
                    <a:pt x="230" y="7178"/>
                  </a:cubicBezTo>
                  <a:lnTo>
                    <a:pt x="3455" y="7178"/>
                  </a:lnTo>
                  <a:cubicBezTo>
                    <a:pt x="3579" y="7178"/>
                    <a:pt x="3685" y="7073"/>
                    <a:pt x="3685" y="6948"/>
                  </a:cubicBezTo>
                  <a:lnTo>
                    <a:pt x="3685" y="5953"/>
                  </a:lnTo>
                  <a:cubicBezTo>
                    <a:pt x="3685" y="5704"/>
                    <a:pt x="3780" y="5474"/>
                    <a:pt x="3953" y="5302"/>
                  </a:cubicBezTo>
                  <a:lnTo>
                    <a:pt x="7867" y="1378"/>
                  </a:lnTo>
                  <a:cubicBezTo>
                    <a:pt x="7982" y="1264"/>
                    <a:pt x="8029" y="1101"/>
                    <a:pt x="7991" y="938"/>
                  </a:cubicBezTo>
                  <a:lnTo>
                    <a:pt x="7905" y="613"/>
                  </a:lnTo>
                  <a:lnTo>
                    <a:pt x="8230" y="287"/>
                  </a:lnTo>
                  <a:cubicBezTo>
                    <a:pt x="8297" y="230"/>
                    <a:pt x="8297" y="115"/>
                    <a:pt x="8240" y="58"/>
                  </a:cubicBezTo>
                  <a:cubicBezTo>
                    <a:pt x="8207" y="19"/>
                    <a:pt x="8161" y="0"/>
                    <a:pt x="8117"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66"/>
            <p:cNvSpPr/>
            <p:nvPr/>
          </p:nvSpPr>
          <p:spPr>
            <a:xfrm>
              <a:off x="889391" y="3145306"/>
              <a:ext cx="41491" cy="18119"/>
            </a:xfrm>
            <a:custGeom>
              <a:avLst/>
              <a:gdLst/>
              <a:ahLst/>
              <a:cxnLst/>
              <a:rect l="l" t="t" r="r" b="b"/>
              <a:pathLst>
                <a:path w="1580" h="690" extrusionOk="0">
                  <a:moveTo>
                    <a:pt x="96" y="0"/>
                  </a:moveTo>
                  <a:lnTo>
                    <a:pt x="96" y="230"/>
                  </a:lnTo>
                  <a:cubicBezTo>
                    <a:pt x="96" y="335"/>
                    <a:pt x="67" y="431"/>
                    <a:pt x="0" y="517"/>
                  </a:cubicBezTo>
                  <a:cubicBezTo>
                    <a:pt x="249" y="632"/>
                    <a:pt x="517" y="690"/>
                    <a:pt x="785" y="690"/>
                  </a:cubicBezTo>
                  <a:cubicBezTo>
                    <a:pt x="1062" y="690"/>
                    <a:pt x="1330" y="632"/>
                    <a:pt x="1579" y="517"/>
                  </a:cubicBezTo>
                  <a:cubicBezTo>
                    <a:pt x="1512" y="431"/>
                    <a:pt x="1484" y="335"/>
                    <a:pt x="1484" y="230"/>
                  </a:cubicBezTo>
                  <a:lnTo>
                    <a:pt x="1484"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66"/>
            <p:cNvSpPr/>
            <p:nvPr/>
          </p:nvSpPr>
          <p:spPr>
            <a:xfrm>
              <a:off x="867779" y="3060617"/>
              <a:ext cx="30435" cy="66622"/>
            </a:xfrm>
            <a:custGeom>
              <a:avLst/>
              <a:gdLst/>
              <a:ahLst/>
              <a:cxnLst/>
              <a:rect l="l" t="t" r="r" b="b"/>
              <a:pathLst>
                <a:path w="1159" h="2537" extrusionOk="0">
                  <a:moveTo>
                    <a:pt x="689" y="0"/>
                  </a:moveTo>
                  <a:cubicBezTo>
                    <a:pt x="306" y="0"/>
                    <a:pt x="0" y="316"/>
                    <a:pt x="0" y="699"/>
                  </a:cubicBezTo>
                  <a:lnTo>
                    <a:pt x="0" y="862"/>
                  </a:lnTo>
                  <a:cubicBezTo>
                    <a:pt x="0" y="1063"/>
                    <a:pt x="29" y="1254"/>
                    <a:pt x="96" y="1445"/>
                  </a:cubicBezTo>
                  <a:lnTo>
                    <a:pt x="459" y="2536"/>
                  </a:lnTo>
                  <a:lnTo>
                    <a:pt x="1158" y="2536"/>
                  </a:lnTo>
                  <a:lnTo>
                    <a:pt x="1158"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66"/>
            <p:cNvSpPr/>
            <p:nvPr/>
          </p:nvSpPr>
          <p:spPr>
            <a:xfrm>
              <a:off x="879832" y="3054577"/>
              <a:ext cx="72661" cy="72661"/>
            </a:xfrm>
            <a:custGeom>
              <a:avLst/>
              <a:gdLst/>
              <a:ahLst/>
              <a:cxnLst/>
              <a:rect l="l" t="t" r="r" b="b"/>
              <a:pathLst>
                <a:path w="2767" h="2767" extrusionOk="0">
                  <a:moveTo>
                    <a:pt x="689" y="1"/>
                  </a:moveTo>
                  <a:cubicBezTo>
                    <a:pt x="316" y="1"/>
                    <a:pt x="0" y="316"/>
                    <a:pt x="0" y="690"/>
                  </a:cubicBezTo>
                  <a:cubicBezTo>
                    <a:pt x="0" y="948"/>
                    <a:pt x="211" y="1159"/>
                    <a:pt x="460" y="1159"/>
                  </a:cubicBezTo>
                  <a:lnTo>
                    <a:pt x="2307" y="2766"/>
                  </a:lnTo>
                  <a:lnTo>
                    <a:pt x="2690" y="1407"/>
                  </a:lnTo>
                  <a:cubicBezTo>
                    <a:pt x="2738" y="1235"/>
                    <a:pt x="2766" y="1072"/>
                    <a:pt x="2766" y="900"/>
                  </a:cubicBezTo>
                  <a:lnTo>
                    <a:pt x="2766" y="470"/>
                  </a:lnTo>
                  <a:cubicBezTo>
                    <a:pt x="2766" y="211"/>
                    <a:pt x="2556" y="1"/>
                    <a:pt x="230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66"/>
            <p:cNvSpPr/>
            <p:nvPr/>
          </p:nvSpPr>
          <p:spPr>
            <a:xfrm>
              <a:off x="873793" y="3084986"/>
              <a:ext cx="72661" cy="66385"/>
            </a:xfrm>
            <a:custGeom>
              <a:avLst/>
              <a:gdLst/>
              <a:ahLst/>
              <a:cxnLst/>
              <a:rect l="l" t="t" r="r" b="b"/>
              <a:pathLst>
                <a:path w="2767" h="2528" extrusionOk="0">
                  <a:moveTo>
                    <a:pt x="891" y="1"/>
                  </a:moveTo>
                  <a:cubicBezTo>
                    <a:pt x="766" y="1"/>
                    <a:pt x="642" y="48"/>
                    <a:pt x="556" y="135"/>
                  </a:cubicBezTo>
                  <a:lnTo>
                    <a:pt x="135" y="556"/>
                  </a:lnTo>
                  <a:cubicBezTo>
                    <a:pt x="49" y="642"/>
                    <a:pt x="1" y="757"/>
                    <a:pt x="1" y="881"/>
                  </a:cubicBezTo>
                  <a:lnTo>
                    <a:pt x="1" y="1149"/>
                  </a:lnTo>
                  <a:cubicBezTo>
                    <a:pt x="1" y="1915"/>
                    <a:pt x="623" y="2527"/>
                    <a:pt x="1379" y="2527"/>
                  </a:cubicBezTo>
                  <a:cubicBezTo>
                    <a:pt x="2144" y="2527"/>
                    <a:pt x="2767" y="1915"/>
                    <a:pt x="2767" y="1149"/>
                  </a:cubicBezTo>
                  <a:lnTo>
                    <a:pt x="2767" y="852"/>
                  </a:lnTo>
                  <a:cubicBezTo>
                    <a:pt x="2767" y="738"/>
                    <a:pt x="2719" y="613"/>
                    <a:pt x="2633" y="527"/>
                  </a:cubicBezTo>
                  <a:cubicBezTo>
                    <a:pt x="2278" y="182"/>
                    <a:pt x="1628" y="20"/>
                    <a:pt x="891"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66"/>
            <p:cNvSpPr/>
            <p:nvPr/>
          </p:nvSpPr>
          <p:spPr>
            <a:xfrm>
              <a:off x="873793" y="3084986"/>
              <a:ext cx="72399" cy="65125"/>
            </a:xfrm>
            <a:custGeom>
              <a:avLst/>
              <a:gdLst/>
              <a:ahLst/>
              <a:cxnLst/>
              <a:rect l="l" t="t" r="r" b="b"/>
              <a:pathLst>
                <a:path w="2757" h="2480" extrusionOk="0">
                  <a:moveTo>
                    <a:pt x="891" y="1"/>
                  </a:moveTo>
                  <a:cubicBezTo>
                    <a:pt x="766" y="1"/>
                    <a:pt x="642" y="48"/>
                    <a:pt x="556" y="135"/>
                  </a:cubicBezTo>
                  <a:lnTo>
                    <a:pt x="135" y="556"/>
                  </a:lnTo>
                  <a:cubicBezTo>
                    <a:pt x="49" y="642"/>
                    <a:pt x="1" y="757"/>
                    <a:pt x="1" y="881"/>
                  </a:cubicBezTo>
                  <a:lnTo>
                    <a:pt x="1" y="1149"/>
                  </a:lnTo>
                  <a:cubicBezTo>
                    <a:pt x="1" y="1762"/>
                    <a:pt x="412" y="2307"/>
                    <a:pt x="996" y="2479"/>
                  </a:cubicBezTo>
                  <a:cubicBezTo>
                    <a:pt x="795" y="2230"/>
                    <a:pt x="690" y="1924"/>
                    <a:pt x="690" y="1608"/>
                  </a:cubicBezTo>
                  <a:lnTo>
                    <a:pt x="690" y="938"/>
                  </a:lnTo>
                  <a:cubicBezTo>
                    <a:pt x="690" y="682"/>
                    <a:pt x="900" y="478"/>
                    <a:pt x="1145" y="478"/>
                  </a:cubicBezTo>
                  <a:cubicBezTo>
                    <a:pt x="1156" y="478"/>
                    <a:pt x="1167" y="478"/>
                    <a:pt x="1178" y="479"/>
                  </a:cubicBezTo>
                  <a:cubicBezTo>
                    <a:pt x="1647" y="508"/>
                    <a:pt x="2336" y="584"/>
                    <a:pt x="2757" y="785"/>
                  </a:cubicBezTo>
                  <a:cubicBezTo>
                    <a:pt x="2747" y="690"/>
                    <a:pt x="2700" y="604"/>
                    <a:pt x="2633" y="537"/>
                  </a:cubicBezTo>
                  <a:cubicBezTo>
                    <a:pt x="2278" y="182"/>
                    <a:pt x="1628" y="29"/>
                    <a:pt x="891"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66"/>
            <p:cNvSpPr/>
            <p:nvPr/>
          </p:nvSpPr>
          <p:spPr>
            <a:xfrm>
              <a:off x="849686" y="3080706"/>
              <a:ext cx="199313" cy="161368"/>
            </a:xfrm>
            <a:custGeom>
              <a:avLst/>
              <a:gdLst/>
              <a:ahLst/>
              <a:cxnLst/>
              <a:rect l="l" t="t" r="r" b="b"/>
              <a:pathLst>
                <a:path w="7590" h="6145" extrusionOk="0">
                  <a:moveTo>
                    <a:pt x="6977" y="1"/>
                  </a:moveTo>
                  <a:lnTo>
                    <a:pt x="3819" y="3025"/>
                  </a:lnTo>
                  <a:cubicBezTo>
                    <a:pt x="3761" y="3083"/>
                    <a:pt x="3685" y="3121"/>
                    <a:pt x="3608" y="3140"/>
                  </a:cubicBezTo>
                  <a:cubicBezTo>
                    <a:pt x="3356" y="3653"/>
                    <a:pt x="2864" y="3912"/>
                    <a:pt x="2372" y="3912"/>
                  </a:cubicBezTo>
                  <a:cubicBezTo>
                    <a:pt x="1891" y="3912"/>
                    <a:pt x="1409" y="3665"/>
                    <a:pt x="1148" y="3169"/>
                  </a:cubicBezTo>
                  <a:lnTo>
                    <a:pt x="498" y="3360"/>
                  </a:lnTo>
                  <a:cubicBezTo>
                    <a:pt x="201" y="3446"/>
                    <a:pt x="0" y="3714"/>
                    <a:pt x="0" y="4020"/>
                  </a:cubicBezTo>
                  <a:lnTo>
                    <a:pt x="0" y="5915"/>
                  </a:lnTo>
                  <a:cubicBezTo>
                    <a:pt x="0" y="6040"/>
                    <a:pt x="105" y="6145"/>
                    <a:pt x="230" y="6145"/>
                  </a:cubicBezTo>
                  <a:lnTo>
                    <a:pt x="3455" y="6145"/>
                  </a:lnTo>
                  <a:cubicBezTo>
                    <a:pt x="3579" y="6145"/>
                    <a:pt x="3685" y="6040"/>
                    <a:pt x="3685" y="5915"/>
                  </a:cubicBezTo>
                  <a:lnTo>
                    <a:pt x="3685" y="4920"/>
                  </a:lnTo>
                  <a:cubicBezTo>
                    <a:pt x="3685" y="4671"/>
                    <a:pt x="3780" y="4441"/>
                    <a:pt x="3953" y="4269"/>
                  </a:cubicBezTo>
                  <a:lnTo>
                    <a:pt x="7589" y="623"/>
                  </a:lnTo>
                  <a:lnTo>
                    <a:pt x="6977"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66"/>
            <p:cNvSpPr/>
            <p:nvPr/>
          </p:nvSpPr>
          <p:spPr>
            <a:xfrm>
              <a:off x="849686" y="3175715"/>
              <a:ext cx="24133" cy="66359"/>
            </a:xfrm>
            <a:custGeom>
              <a:avLst/>
              <a:gdLst/>
              <a:ahLst/>
              <a:cxnLst/>
              <a:rect l="l" t="t" r="r" b="b"/>
              <a:pathLst>
                <a:path w="919" h="2527" extrusionOk="0">
                  <a:moveTo>
                    <a:pt x="134" y="0"/>
                  </a:moveTo>
                  <a:cubicBezTo>
                    <a:pt x="48" y="115"/>
                    <a:pt x="0" y="259"/>
                    <a:pt x="0" y="402"/>
                  </a:cubicBezTo>
                  <a:lnTo>
                    <a:pt x="0" y="2297"/>
                  </a:lnTo>
                  <a:cubicBezTo>
                    <a:pt x="0" y="2422"/>
                    <a:pt x="105" y="2527"/>
                    <a:pt x="230" y="2527"/>
                  </a:cubicBezTo>
                  <a:lnTo>
                    <a:pt x="919" y="2527"/>
                  </a:lnTo>
                  <a:lnTo>
                    <a:pt x="919" y="1072"/>
                  </a:lnTo>
                  <a:cubicBezTo>
                    <a:pt x="919" y="890"/>
                    <a:pt x="852" y="709"/>
                    <a:pt x="718" y="584"/>
                  </a:cubicBezTo>
                  <a:lnTo>
                    <a:pt x="134"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66"/>
            <p:cNvSpPr/>
            <p:nvPr/>
          </p:nvSpPr>
          <p:spPr>
            <a:xfrm>
              <a:off x="946428" y="3080706"/>
              <a:ext cx="102572" cy="129199"/>
            </a:xfrm>
            <a:custGeom>
              <a:avLst/>
              <a:gdLst/>
              <a:ahLst/>
              <a:cxnLst/>
              <a:rect l="l" t="t" r="r" b="b"/>
              <a:pathLst>
                <a:path w="3906" h="4920" extrusionOk="0">
                  <a:moveTo>
                    <a:pt x="3293" y="1"/>
                  </a:moveTo>
                  <a:lnTo>
                    <a:pt x="221" y="2949"/>
                  </a:lnTo>
                  <a:cubicBezTo>
                    <a:pt x="77" y="3236"/>
                    <a:pt x="1" y="3551"/>
                    <a:pt x="1" y="3867"/>
                  </a:cubicBezTo>
                  <a:lnTo>
                    <a:pt x="1" y="4920"/>
                  </a:lnTo>
                  <a:cubicBezTo>
                    <a:pt x="1" y="4671"/>
                    <a:pt x="96" y="4441"/>
                    <a:pt x="269" y="4269"/>
                  </a:cubicBezTo>
                  <a:lnTo>
                    <a:pt x="3905" y="623"/>
                  </a:lnTo>
                  <a:lnTo>
                    <a:pt x="3293"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66"/>
            <p:cNvSpPr/>
            <p:nvPr/>
          </p:nvSpPr>
          <p:spPr>
            <a:xfrm>
              <a:off x="1023343" y="2936723"/>
              <a:ext cx="180327" cy="115544"/>
            </a:xfrm>
            <a:custGeom>
              <a:avLst/>
              <a:gdLst/>
              <a:ahLst/>
              <a:cxnLst/>
              <a:rect l="l" t="t" r="r" b="b"/>
              <a:pathLst>
                <a:path w="6867" h="4400" extrusionOk="0">
                  <a:moveTo>
                    <a:pt x="5359" y="0"/>
                  </a:moveTo>
                  <a:cubicBezTo>
                    <a:pt x="4929" y="29"/>
                    <a:pt x="4929" y="670"/>
                    <a:pt x="5359" y="689"/>
                  </a:cubicBezTo>
                  <a:lnTo>
                    <a:pt x="5675" y="689"/>
                  </a:lnTo>
                  <a:lnTo>
                    <a:pt x="3637" y="2737"/>
                  </a:lnTo>
                  <a:lnTo>
                    <a:pt x="2728" y="1828"/>
                  </a:lnTo>
                  <a:cubicBezTo>
                    <a:pt x="2661" y="1761"/>
                    <a:pt x="2572" y="1728"/>
                    <a:pt x="2484" y="1728"/>
                  </a:cubicBezTo>
                  <a:cubicBezTo>
                    <a:pt x="2395" y="1728"/>
                    <a:pt x="2307" y="1761"/>
                    <a:pt x="2240" y="1828"/>
                  </a:cubicBezTo>
                  <a:lnTo>
                    <a:pt x="278" y="3790"/>
                  </a:lnTo>
                  <a:cubicBezTo>
                    <a:pt x="0" y="4031"/>
                    <a:pt x="241" y="4400"/>
                    <a:pt x="515" y="4400"/>
                  </a:cubicBezTo>
                  <a:cubicBezTo>
                    <a:pt x="600" y="4400"/>
                    <a:pt x="689" y="4364"/>
                    <a:pt x="766" y="4278"/>
                  </a:cubicBezTo>
                  <a:lnTo>
                    <a:pt x="2479" y="2565"/>
                  </a:lnTo>
                  <a:lnTo>
                    <a:pt x="3388" y="3465"/>
                  </a:lnTo>
                  <a:cubicBezTo>
                    <a:pt x="3455" y="3536"/>
                    <a:pt x="3543" y="3572"/>
                    <a:pt x="3632" y="3572"/>
                  </a:cubicBezTo>
                  <a:cubicBezTo>
                    <a:pt x="3721" y="3572"/>
                    <a:pt x="3809" y="3536"/>
                    <a:pt x="3876" y="3465"/>
                  </a:cubicBezTo>
                  <a:lnTo>
                    <a:pt x="6163" y="1177"/>
                  </a:lnTo>
                  <a:lnTo>
                    <a:pt x="6163" y="1493"/>
                  </a:lnTo>
                  <a:cubicBezTo>
                    <a:pt x="6149" y="1737"/>
                    <a:pt x="6328" y="1859"/>
                    <a:pt x="6508" y="1859"/>
                  </a:cubicBezTo>
                  <a:cubicBezTo>
                    <a:pt x="6687" y="1859"/>
                    <a:pt x="6867" y="1737"/>
                    <a:pt x="6852" y="1493"/>
                  </a:cubicBezTo>
                  <a:lnTo>
                    <a:pt x="6852" y="345"/>
                  </a:lnTo>
                  <a:cubicBezTo>
                    <a:pt x="6852" y="153"/>
                    <a:pt x="6699" y="0"/>
                    <a:pt x="6508"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7" name="Google Shape;11137;p66"/>
          <p:cNvGrpSpPr/>
          <p:nvPr/>
        </p:nvGrpSpPr>
        <p:grpSpPr>
          <a:xfrm>
            <a:off x="1735567" y="2420241"/>
            <a:ext cx="417718" cy="372866"/>
            <a:chOff x="1735567" y="2420241"/>
            <a:chExt cx="417718" cy="372866"/>
          </a:xfrm>
        </p:grpSpPr>
        <p:sp>
          <p:nvSpPr>
            <p:cNvPr id="11138" name="Google Shape;11138;p66"/>
            <p:cNvSpPr/>
            <p:nvPr/>
          </p:nvSpPr>
          <p:spPr>
            <a:xfrm>
              <a:off x="1833569" y="2468822"/>
              <a:ext cx="284265" cy="163022"/>
            </a:xfrm>
            <a:custGeom>
              <a:avLst/>
              <a:gdLst/>
              <a:ahLst/>
              <a:cxnLst/>
              <a:rect l="l" t="t" r="r" b="b"/>
              <a:pathLst>
                <a:path w="10825" h="6208" extrusionOk="0">
                  <a:moveTo>
                    <a:pt x="3580" y="2582"/>
                  </a:moveTo>
                  <a:lnTo>
                    <a:pt x="3580" y="4018"/>
                  </a:lnTo>
                  <a:lnTo>
                    <a:pt x="2144" y="4027"/>
                  </a:lnTo>
                  <a:lnTo>
                    <a:pt x="2144" y="2582"/>
                  </a:lnTo>
                  <a:close/>
                  <a:moveTo>
                    <a:pt x="5494" y="2582"/>
                  </a:moveTo>
                  <a:lnTo>
                    <a:pt x="5494" y="4018"/>
                  </a:lnTo>
                  <a:lnTo>
                    <a:pt x="4059" y="4027"/>
                  </a:lnTo>
                  <a:lnTo>
                    <a:pt x="4059" y="2582"/>
                  </a:lnTo>
                  <a:close/>
                  <a:moveTo>
                    <a:pt x="7408" y="2582"/>
                  </a:moveTo>
                  <a:lnTo>
                    <a:pt x="7408" y="4018"/>
                  </a:lnTo>
                  <a:lnTo>
                    <a:pt x="5973" y="4027"/>
                  </a:lnTo>
                  <a:lnTo>
                    <a:pt x="5973" y="2582"/>
                  </a:lnTo>
                  <a:close/>
                  <a:moveTo>
                    <a:pt x="9313" y="2582"/>
                  </a:moveTo>
                  <a:lnTo>
                    <a:pt x="9322" y="4027"/>
                  </a:lnTo>
                  <a:lnTo>
                    <a:pt x="7877" y="4027"/>
                  </a:lnTo>
                  <a:lnTo>
                    <a:pt x="7877" y="2582"/>
                  </a:lnTo>
                  <a:close/>
                  <a:moveTo>
                    <a:pt x="1905" y="1"/>
                  </a:moveTo>
                  <a:cubicBezTo>
                    <a:pt x="1786" y="1"/>
                    <a:pt x="1666" y="80"/>
                    <a:pt x="1666" y="238"/>
                  </a:cubicBezTo>
                  <a:lnTo>
                    <a:pt x="1666" y="2113"/>
                  </a:lnTo>
                  <a:lnTo>
                    <a:pt x="326" y="2113"/>
                  </a:lnTo>
                  <a:cubicBezTo>
                    <a:pt x="1" y="2113"/>
                    <a:pt x="1" y="2592"/>
                    <a:pt x="326" y="2592"/>
                  </a:cubicBezTo>
                  <a:lnTo>
                    <a:pt x="1676" y="2592"/>
                  </a:lnTo>
                  <a:lnTo>
                    <a:pt x="1676" y="4027"/>
                  </a:lnTo>
                  <a:lnTo>
                    <a:pt x="910" y="4027"/>
                  </a:lnTo>
                  <a:cubicBezTo>
                    <a:pt x="899" y="4025"/>
                    <a:pt x="889" y="4025"/>
                    <a:pt x="879" y="4025"/>
                  </a:cubicBezTo>
                  <a:cubicBezTo>
                    <a:pt x="652" y="4025"/>
                    <a:pt x="652" y="4499"/>
                    <a:pt x="879" y="4499"/>
                  </a:cubicBezTo>
                  <a:cubicBezTo>
                    <a:pt x="889" y="4499"/>
                    <a:pt x="899" y="4498"/>
                    <a:pt x="910" y="4496"/>
                  </a:cubicBezTo>
                  <a:lnTo>
                    <a:pt x="1676" y="4496"/>
                  </a:lnTo>
                  <a:lnTo>
                    <a:pt x="1676" y="5855"/>
                  </a:lnTo>
                  <a:cubicBezTo>
                    <a:pt x="1676" y="6013"/>
                    <a:pt x="1795" y="6092"/>
                    <a:pt x="1915" y="6092"/>
                  </a:cubicBezTo>
                  <a:cubicBezTo>
                    <a:pt x="2034" y="6092"/>
                    <a:pt x="2154" y="6013"/>
                    <a:pt x="2154" y="5855"/>
                  </a:cubicBezTo>
                  <a:lnTo>
                    <a:pt x="2154" y="4496"/>
                  </a:lnTo>
                  <a:lnTo>
                    <a:pt x="3590" y="4496"/>
                  </a:lnTo>
                  <a:lnTo>
                    <a:pt x="3590" y="5970"/>
                  </a:lnTo>
                  <a:cubicBezTo>
                    <a:pt x="3570" y="6104"/>
                    <a:pt x="3700" y="6171"/>
                    <a:pt x="3829" y="6171"/>
                  </a:cubicBezTo>
                  <a:cubicBezTo>
                    <a:pt x="3958" y="6171"/>
                    <a:pt x="4087" y="6104"/>
                    <a:pt x="4068" y="5970"/>
                  </a:cubicBezTo>
                  <a:lnTo>
                    <a:pt x="4068" y="4496"/>
                  </a:lnTo>
                  <a:lnTo>
                    <a:pt x="5504" y="4496"/>
                  </a:lnTo>
                  <a:lnTo>
                    <a:pt x="5504" y="5970"/>
                  </a:lnTo>
                  <a:cubicBezTo>
                    <a:pt x="5523" y="6104"/>
                    <a:pt x="5628" y="6171"/>
                    <a:pt x="5735" y="6171"/>
                  </a:cubicBezTo>
                  <a:cubicBezTo>
                    <a:pt x="5841" y="6171"/>
                    <a:pt x="5949" y="6104"/>
                    <a:pt x="5973" y="5970"/>
                  </a:cubicBezTo>
                  <a:lnTo>
                    <a:pt x="5973" y="4496"/>
                  </a:lnTo>
                  <a:lnTo>
                    <a:pt x="7408" y="4496"/>
                  </a:lnTo>
                  <a:lnTo>
                    <a:pt x="7408" y="5970"/>
                  </a:lnTo>
                  <a:cubicBezTo>
                    <a:pt x="7427" y="6104"/>
                    <a:pt x="7535" y="6171"/>
                    <a:pt x="7643" y="6171"/>
                  </a:cubicBezTo>
                  <a:cubicBezTo>
                    <a:pt x="7750" y="6171"/>
                    <a:pt x="7858" y="6104"/>
                    <a:pt x="7877" y="5970"/>
                  </a:cubicBezTo>
                  <a:lnTo>
                    <a:pt x="7877" y="4496"/>
                  </a:lnTo>
                  <a:lnTo>
                    <a:pt x="9313" y="4496"/>
                  </a:lnTo>
                  <a:lnTo>
                    <a:pt x="9313" y="5970"/>
                  </a:lnTo>
                  <a:cubicBezTo>
                    <a:pt x="9313" y="6128"/>
                    <a:pt x="9432" y="6207"/>
                    <a:pt x="9552" y="6207"/>
                  </a:cubicBezTo>
                  <a:cubicBezTo>
                    <a:pt x="9672" y="6207"/>
                    <a:pt x="9791" y="6128"/>
                    <a:pt x="9791" y="5970"/>
                  </a:cubicBezTo>
                  <a:lnTo>
                    <a:pt x="9791" y="4496"/>
                  </a:lnTo>
                  <a:lnTo>
                    <a:pt x="9992" y="4496"/>
                  </a:lnTo>
                  <a:cubicBezTo>
                    <a:pt x="10260" y="4458"/>
                    <a:pt x="10260" y="4066"/>
                    <a:pt x="9992" y="4027"/>
                  </a:cubicBezTo>
                  <a:lnTo>
                    <a:pt x="9791" y="4027"/>
                  </a:lnTo>
                  <a:lnTo>
                    <a:pt x="9791" y="2582"/>
                  </a:lnTo>
                  <a:lnTo>
                    <a:pt x="10509" y="2582"/>
                  </a:lnTo>
                  <a:cubicBezTo>
                    <a:pt x="10825" y="2582"/>
                    <a:pt x="10825" y="2104"/>
                    <a:pt x="10509" y="2104"/>
                  </a:cubicBezTo>
                  <a:lnTo>
                    <a:pt x="10509" y="2113"/>
                  </a:lnTo>
                  <a:lnTo>
                    <a:pt x="9791" y="2113"/>
                  </a:lnTo>
                  <a:lnTo>
                    <a:pt x="9791" y="238"/>
                  </a:lnTo>
                  <a:cubicBezTo>
                    <a:pt x="9791" y="80"/>
                    <a:pt x="9672" y="1"/>
                    <a:pt x="9552" y="1"/>
                  </a:cubicBezTo>
                  <a:cubicBezTo>
                    <a:pt x="9432" y="1"/>
                    <a:pt x="9313" y="80"/>
                    <a:pt x="9313" y="238"/>
                  </a:cubicBezTo>
                  <a:lnTo>
                    <a:pt x="9313" y="2113"/>
                  </a:lnTo>
                  <a:lnTo>
                    <a:pt x="7877" y="2113"/>
                  </a:lnTo>
                  <a:lnTo>
                    <a:pt x="7877" y="238"/>
                  </a:lnTo>
                  <a:cubicBezTo>
                    <a:pt x="7853" y="104"/>
                    <a:pt x="7745" y="37"/>
                    <a:pt x="7638" y="37"/>
                  </a:cubicBezTo>
                  <a:cubicBezTo>
                    <a:pt x="7530" y="37"/>
                    <a:pt x="7422" y="104"/>
                    <a:pt x="7399" y="238"/>
                  </a:cubicBezTo>
                  <a:lnTo>
                    <a:pt x="7399" y="2113"/>
                  </a:lnTo>
                  <a:lnTo>
                    <a:pt x="5963" y="2113"/>
                  </a:lnTo>
                  <a:lnTo>
                    <a:pt x="5963" y="238"/>
                  </a:lnTo>
                  <a:cubicBezTo>
                    <a:pt x="5944" y="104"/>
                    <a:pt x="5836" y="37"/>
                    <a:pt x="5729" y="37"/>
                  </a:cubicBezTo>
                  <a:cubicBezTo>
                    <a:pt x="5621" y="37"/>
                    <a:pt x="5513" y="104"/>
                    <a:pt x="5494" y="238"/>
                  </a:cubicBezTo>
                  <a:lnTo>
                    <a:pt x="5494" y="2113"/>
                  </a:lnTo>
                  <a:lnTo>
                    <a:pt x="4059" y="2113"/>
                  </a:lnTo>
                  <a:lnTo>
                    <a:pt x="4059" y="238"/>
                  </a:lnTo>
                  <a:cubicBezTo>
                    <a:pt x="4078" y="104"/>
                    <a:pt x="3948" y="37"/>
                    <a:pt x="3819" y="37"/>
                  </a:cubicBezTo>
                  <a:cubicBezTo>
                    <a:pt x="3690" y="37"/>
                    <a:pt x="3561" y="104"/>
                    <a:pt x="3580" y="238"/>
                  </a:cubicBezTo>
                  <a:lnTo>
                    <a:pt x="3580" y="2113"/>
                  </a:lnTo>
                  <a:lnTo>
                    <a:pt x="2144" y="2113"/>
                  </a:lnTo>
                  <a:lnTo>
                    <a:pt x="2144" y="238"/>
                  </a:lnTo>
                  <a:cubicBezTo>
                    <a:pt x="2144" y="80"/>
                    <a:pt x="2025" y="1"/>
                    <a:pt x="1905" y="1"/>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66"/>
            <p:cNvSpPr/>
            <p:nvPr/>
          </p:nvSpPr>
          <p:spPr>
            <a:xfrm>
              <a:off x="1845124" y="2716821"/>
              <a:ext cx="89258" cy="76285"/>
            </a:xfrm>
            <a:custGeom>
              <a:avLst/>
              <a:gdLst/>
              <a:ahLst/>
              <a:cxnLst/>
              <a:rect l="l" t="t" r="r" b="b"/>
              <a:pathLst>
                <a:path w="3399" h="2905" extrusionOk="0">
                  <a:moveTo>
                    <a:pt x="1953" y="0"/>
                  </a:moveTo>
                  <a:cubicBezTo>
                    <a:pt x="652" y="0"/>
                    <a:pt x="1" y="1560"/>
                    <a:pt x="920" y="2479"/>
                  </a:cubicBezTo>
                  <a:cubicBezTo>
                    <a:pt x="1217" y="2773"/>
                    <a:pt x="1581" y="2905"/>
                    <a:pt x="1937" y="2905"/>
                  </a:cubicBezTo>
                  <a:cubicBezTo>
                    <a:pt x="2684" y="2905"/>
                    <a:pt x="3398" y="2326"/>
                    <a:pt x="3398" y="1445"/>
                  </a:cubicBezTo>
                  <a:cubicBezTo>
                    <a:pt x="3398" y="641"/>
                    <a:pt x="2748" y="0"/>
                    <a:pt x="195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66"/>
            <p:cNvSpPr/>
            <p:nvPr/>
          </p:nvSpPr>
          <p:spPr>
            <a:xfrm>
              <a:off x="1873038" y="2737409"/>
              <a:ext cx="40493" cy="34873"/>
            </a:xfrm>
            <a:custGeom>
              <a:avLst/>
              <a:gdLst/>
              <a:ahLst/>
              <a:cxnLst/>
              <a:rect l="l" t="t" r="r" b="b"/>
              <a:pathLst>
                <a:path w="1542" h="1328" extrusionOk="0">
                  <a:moveTo>
                    <a:pt x="881" y="1"/>
                  </a:moveTo>
                  <a:cubicBezTo>
                    <a:pt x="297" y="1"/>
                    <a:pt x="0" y="719"/>
                    <a:pt x="421" y="1130"/>
                  </a:cubicBezTo>
                  <a:cubicBezTo>
                    <a:pt x="555" y="1267"/>
                    <a:pt x="719" y="1328"/>
                    <a:pt x="881" y="1328"/>
                  </a:cubicBezTo>
                  <a:cubicBezTo>
                    <a:pt x="1218" y="1328"/>
                    <a:pt x="1541" y="1062"/>
                    <a:pt x="1541" y="661"/>
                  </a:cubicBezTo>
                  <a:cubicBezTo>
                    <a:pt x="1541" y="298"/>
                    <a:pt x="1244" y="1"/>
                    <a:pt x="88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66"/>
            <p:cNvSpPr/>
            <p:nvPr/>
          </p:nvSpPr>
          <p:spPr>
            <a:xfrm>
              <a:off x="1996933" y="2716821"/>
              <a:ext cx="89231" cy="76285"/>
            </a:xfrm>
            <a:custGeom>
              <a:avLst/>
              <a:gdLst/>
              <a:ahLst/>
              <a:cxnLst/>
              <a:rect l="l" t="t" r="r" b="b"/>
              <a:pathLst>
                <a:path w="3398" h="2905" extrusionOk="0">
                  <a:moveTo>
                    <a:pt x="1943" y="0"/>
                  </a:moveTo>
                  <a:cubicBezTo>
                    <a:pt x="642" y="0"/>
                    <a:pt x="0" y="1560"/>
                    <a:pt x="910" y="2479"/>
                  </a:cubicBezTo>
                  <a:cubicBezTo>
                    <a:pt x="1207" y="2773"/>
                    <a:pt x="1571" y="2905"/>
                    <a:pt x="1929" y="2905"/>
                  </a:cubicBezTo>
                  <a:cubicBezTo>
                    <a:pt x="2679" y="2905"/>
                    <a:pt x="3398" y="2326"/>
                    <a:pt x="3398" y="1445"/>
                  </a:cubicBezTo>
                  <a:cubicBezTo>
                    <a:pt x="3398" y="641"/>
                    <a:pt x="2747" y="0"/>
                    <a:pt x="194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66"/>
            <p:cNvSpPr/>
            <p:nvPr/>
          </p:nvSpPr>
          <p:spPr>
            <a:xfrm>
              <a:off x="2024585" y="2737672"/>
              <a:ext cx="40729" cy="34689"/>
            </a:xfrm>
            <a:custGeom>
              <a:avLst/>
              <a:gdLst/>
              <a:ahLst/>
              <a:cxnLst/>
              <a:rect l="l" t="t" r="r" b="b"/>
              <a:pathLst>
                <a:path w="1551" h="1321" extrusionOk="0">
                  <a:moveTo>
                    <a:pt x="890" y="1"/>
                  </a:moveTo>
                  <a:cubicBezTo>
                    <a:pt x="297" y="1"/>
                    <a:pt x="0" y="718"/>
                    <a:pt x="421" y="1130"/>
                  </a:cubicBezTo>
                  <a:cubicBezTo>
                    <a:pt x="556" y="1262"/>
                    <a:pt x="721" y="1321"/>
                    <a:pt x="882" y="1321"/>
                  </a:cubicBezTo>
                  <a:cubicBezTo>
                    <a:pt x="1223" y="1321"/>
                    <a:pt x="1551" y="1055"/>
                    <a:pt x="1551" y="651"/>
                  </a:cubicBezTo>
                  <a:cubicBezTo>
                    <a:pt x="1541" y="297"/>
                    <a:pt x="1244" y="1"/>
                    <a:pt x="890"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66"/>
            <p:cNvSpPr/>
            <p:nvPr/>
          </p:nvSpPr>
          <p:spPr>
            <a:xfrm>
              <a:off x="1818496" y="2447893"/>
              <a:ext cx="333528" cy="174209"/>
            </a:xfrm>
            <a:custGeom>
              <a:avLst/>
              <a:gdLst/>
              <a:ahLst/>
              <a:cxnLst/>
              <a:rect l="l" t="t" r="r" b="b"/>
              <a:pathLst>
                <a:path w="12701" h="6634" extrusionOk="0">
                  <a:moveTo>
                    <a:pt x="1" y="1"/>
                  </a:moveTo>
                  <a:lnTo>
                    <a:pt x="441" y="1264"/>
                  </a:lnTo>
                  <a:lnTo>
                    <a:pt x="11284" y="1264"/>
                  </a:lnTo>
                  <a:lnTo>
                    <a:pt x="10049" y="6633"/>
                  </a:lnTo>
                  <a:lnTo>
                    <a:pt x="11341" y="6633"/>
                  </a:lnTo>
                  <a:lnTo>
                    <a:pt x="12528" y="1494"/>
                  </a:lnTo>
                  <a:cubicBezTo>
                    <a:pt x="12700" y="728"/>
                    <a:pt x="12117" y="1"/>
                    <a:pt x="11332"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66"/>
            <p:cNvSpPr/>
            <p:nvPr/>
          </p:nvSpPr>
          <p:spPr>
            <a:xfrm>
              <a:off x="2095697" y="2447893"/>
              <a:ext cx="56564" cy="174209"/>
            </a:xfrm>
            <a:custGeom>
              <a:avLst/>
              <a:gdLst/>
              <a:ahLst/>
              <a:cxnLst/>
              <a:rect l="l" t="t" r="r" b="b"/>
              <a:pathLst>
                <a:path w="2154" h="6634" extrusionOk="0">
                  <a:moveTo>
                    <a:pt x="1" y="1"/>
                  </a:moveTo>
                  <a:cubicBezTo>
                    <a:pt x="785" y="1"/>
                    <a:pt x="1369" y="728"/>
                    <a:pt x="1197" y="1494"/>
                  </a:cubicBezTo>
                  <a:lnTo>
                    <a:pt x="20" y="6633"/>
                  </a:lnTo>
                  <a:lnTo>
                    <a:pt x="795" y="6633"/>
                  </a:lnTo>
                  <a:lnTo>
                    <a:pt x="1972" y="1494"/>
                  </a:lnTo>
                  <a:cubicBezTo>
                    <a:pt x="2154" y="728"/>
                    <a:pt x="1570" y="1"/>
                    <a:pt x="776"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66"/>
            <p:cNvSpPr/>
            <p:nvPr/>
          </p:nvSpPr>
          <p:spPr>
            <a:xfrm>
              <a:off x="1735567" y="2420241"/>
              <a:ext cx="416457" cy="235027"/>
            </a:xfrm>
            <a:custGeom>
              <a:avLst/>
              <a:gdLst/>
              <a:ahLst/>
              <a:cxnLst/>
              <a:rect l="l" t="t" r="r" b="b"/>
              <a:pathLst>
                <a:path w="15859" h="8950" extrusionOk="0">
                  <a:moveTo>
                    <a:pt x="626" y="0"/>
                  </a:moveTo>
                  <a:cubicBezTo>
                    <a:pt x="279" y="0"/>
                    <a:pt x="0" y="281"/>
                    <a:pt x="0" y="633"/>
                  </a:cubicBezTo>
                  <a:cubicBezTo>
                    <a:pt x="0" y="976"/>
                    <a:pt x="279" y="1256"/>
                    <a:pt x="626" y="1256"/>
                  </a:cubicBezTo>
                  <a:cubicBezTo>
                    <a:pt x="638" y="1256"/>
                    <a:pt x="649" y="1256"/>
                    <a:pt x="661" y="1255"/>
                  </a:cubicBezTo>
                  <a:lnTo>
                    <a:pt x="1800" y="1255"/>
                  </a:lnTo>
                  <a:cubicBezTo>
                    <a:pt x="1847" y="1255"/>
                    <a:pt x="1895" y="1293"/>
                    <a:pt x="1924" y="1341"/>
                  </a:cubicBezTo>
                  <a:lnTo>
                    <a:pt x="4058" y="7380"/>
                  </a:lnTo>
                  <a:cubicBezTo>
                    <a:pt x="4460" y="8327"/>
                    <a:pt x="5388" y="8949"/>
                    <a:pt x="6422" y="8949"/>
                  </a:cubicBezTo>
                  <a:lnTo>
                    <a:pt x="15054" y="8949"/>
                  </a:lnTo>
                  <a:cubicBezTo>
                    <a:pt x="15858" y="8911"/>
                    <a:pt x="15858" y="7724"/>
                    <a:pt x="15054" y="7686"/>
                  </a:cubicBezTo>
                  <a:lnTo>
                    <a:pt x="6432" y="7686"/>
                  </a:lnTo>
                  <a:cubicBezTo>
                    <a:pt x="5896" y="7686"/>
                    <a:pt x="5427" y="7370"/>
                    <a:pt x="5216" y="6892"/>
                  </a:cubicBezTo>
                  <a:lnTo>
                    <a:pt x="3082" y="853"/>
                  </a:lnTo>
                  <a:cubicBezTo>
                    <a:pt x="2862" y="336"/>
                    <a:pt x="2355" y="1"/>
                    <a:pt x="1800" y="1"/>
                  </a:cubicBezTo>
                  <a:lnTo>
                    <a:pt x="661" y="1"/>
                  </a:lnTo>
                  <a:cubicBezTo>
                    <a:pt x="649" y="1"/>
                    <a:pt x="638" y="0"/>
                    <a:pt x="626"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66"/>
            <p:cNvSpPr/>
            <p:nvPr/>
          </p:nvSpPr>
          <p:spPr>
            <a:xfrm>
              <a:off x="1849903" y="2622075"/>
              <a:ext cx="303382" cy="33193"/>
            </a:xfrm>
            <a:custGeom>
              <a:avLst/>
              <a:gdLst/>
              <a:ahLst/>
              <a:cxnLst/>
              <a:rect l="l" t="t" r="r" b="b"/>
              <a:pathLst>
                <a:path w="11553" h="1264" extrusionOk="0">
                  <a:moveTo>
                    <a:pt x="10767" y="0"/>
                  </a:moveTo>
                  <a:cubicBezTo>
                    <a:pt x="10767" y="19"/>
                    <a:pt x="10767" y="48"/>
                    <a:pt x="10767" y="67"/>
                  </a:cubicBezTo>
                  <a:cubicBezTo>
                    <a:pt x="10767" y="412"/>
                    <a:pt x="10480" y="699"/>
                    <a:pt x="10136" y="699"/>
                  </a:cubicBezTo>
                  <a:lnTo>
                    <a:pt x="1513" y="699"/>
                  </a:lnTo>
                  <a:cubicBezTo>
                    <a:pt x="967" y="699"/>
                    <a:pt x="431" y="527"/>
                    <a:pt x="1" y="201"/>
                  </a:cubicBezTo>
                  <a:lnTo>
                    <a:pt x="1" y="201"/>
                  </a:lnTo>
                  <a:cubicBezTo>
                    <a:pt x="479" y="871"/>
                    <a:pt x="1255" y="1263"/>
                    <a:pt x="2078" y="1263"/>
                  </a:cubicBezTo>
                  <a:lnTo>
                    <a:pt x="10700" y="1263"/>
                  </a:lnTo>
                  <a:cubicBezTo>
                    <a:pt x="11495" y="1254"/>
                    <a:pt x="11552" y="86"/>
                    <a:pt x="10767"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66"/>
            <p:cNvSpPr/>
            <p:nvPr/>
          </p:nvSpPr>
          <p:spPr>
            <a:xfrm>
              <a:off x="1817498" y="2632868"/>
              <a:ext cx="286523" cy="92278"/>
            </a:xfrm>
            <a:custGeom>
              <a:avLst/>
              <a:gdLst/>
              <a:ahLst/>
              <a:cxnLst/>
              <a:rect l="l" t="t" r="r" b="b"/>
              <a:pathLst>
                <a:path w="10911" h="3514" extrusionOk="0">
                  <a:moveTo>
                    <a:pt x="1397" y="1"/>
                  </a:moveTo>
                  <a:lnTo>
                    <a:pt x="756" y="919"/>
                  </a:lnTo>
                  <a:cubicBezTo>
                    <a:pt x="0" y="2010"/>
                    <a:pt x="785" y="3513"/>
                    <a:pt x="2115" y="3513"/>
                  </a:cubicBezTo>
                  <a:lnTo>
                    <a:pt x="10260" y="3513"/>
                  </a:lnTo>
                  <a:cubicBezTo>
                    <a:pt x="10271" y="3514"/>
                    <a:pt x="10282" y="3514"/>
                    <a:pt x="10293" y="3514"/>
                  </a:cubicBezTo>
                  <a:cubicBezTo>
                    <a:pt x="10632" y="3514"/>
                    <a:pt x="10910" y="3234"/>
                    <a:pt x="10910" y="2881"/>
                  </a:cubicBezTo>
                  <a:cubicBezTo>
                    <a:pt x="10910" y="2533"/>
                    <a:pt x="10623" y="2249"/>
                    <a:pt x="10277" y="2249"/>
                  </a:cubicBezTo>
                  <a:cubicBezTo>
                    <a:pt x="10271" y="2249"/>
                    <a:pt x="10265" y="2250"/>
                    <a:pt x="10260" y="2250"/>
                  </a:cubicBezTo>
                  <a:lnTo>
                    <a:pt x="2115" y="2250"/>
                  </a:lnTo>
                  <a:cubicBezTo>
                    <a:pt x="1799" y="2250"/>
                    <a:pt x="1618" y="1896"/>
                    <a:pt x="1799" y="1637"/>
                  </a:cubicBezTo>
                  <a:lnTo>
                    <a:pt x="2441" y="699"/>
                  </a:lnTo>
                  <a:cubicBezTo>
                    <a:pt x="2039" y="556"/>
                    <a:pt x="1685" y="317"/>
                    <a:pt x="1397"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66"/>
            <p:cNvSpPr/>
            <p:nvPr/>
          </p:nvSpPr>
          <p:spPr>
            <a:xfrm>
              <a:off x="1826794" y="2675856"/>
              <a:ext cx="276465" cy="49106"/>
            </a:xfrm>
            <a:custGeom>
              <a:avLst/>
              <a:gdLst/>
              <a:ahLst/>
              <a:cxnLst/>
              <a:rect l="l" t="t" r="r" b="b"/>
              <a:pathLst>
                <a:path w="10528" h="1870" extrusionOk="0">
                  <a:moveTo>
                    <a:pt x="125" y="0"/>
                  </a:moveTo>
                  <a:cubicBezTo>
                    <a:pt x="0" y="948"/>
                    <a:pt x="699" y="1809"/>
                    <a:pt x="1656" y="1866"/>
                  </a:cubicBezTo>
                  <a:lnTo>
                    <a:pt x="9418" y="1866"/>
                  </a:lnTo>
                  <a:cubicBezTo>
                    <a:pt x="9472" y="1869"/>
                    <a:pt x="9526" y="1870"/>
                    <a:pt x="9580" y="1870"/>
                  </a:cubicBezTo>
                  <a:cubicBezTo>
                    <a:pt x="9756" y="1870"/>
                    <a:pt x="9931" y="1857"/>
                    <a:pt x="10107" y="1828"/>
                  </a:cubicBezTo>
                  <a:cubicBezTo>
                    <a:pt x="10135" y="1819"/>
                    <a:pt x="10174" y="1809"/>
                    <a:pt x="10202" y="1790"/>
                  </a:cubicBezTo>
                  <a:lnTo>
                    <a:pt x="10212" y="1780"/>
                  </a:lnTo>
                  <a:cubicBezTo>
                    <a:pt x="10241" y="1771"/>
                    <a:pt x="10260" y="1752"/>
                    <a:pt x="10279" y="1742"/>
                  </a:cubicBezTo>
                  <a:lnTo>
                    <a:pt x="10288" y="1742"/>
                  </a:lnTo>
                  <a:lnTo>
                    <a:pt x="10317" y="1713"/>
                  </a:lnTo>
                  <a:lnTo>
                    <a:pt x="10327" y="1704"/>
                  </a:lnTo>
                  <a:cubicBezTo>
                    <a:pt x="10336" y="1694"/>
                    <a:pt x="10355" y="1685"/>
                    <a:pt x="10365" y="1665"/>
                  </a:cubicBezTo>
                  <a:lnTo>
                    <a:pt x="10375" y="1656"/>
                  </a:lnTo>
                  <a:lnTo>
                    <a:pt x="10394" y="1627"/>
                  </a:lnTo>
                  <a:lnTo>
                    <a:pt x="10413" y="1608"/>
                  </a:lnTo>
                  <a:lnTo>
                    <a:pt x="10432" y="1579"/>
                  </a:lnTo>
                  <a:lnTo>
                    <a:pt x="10451" y="1551"/>
                  </a:lnTo>
                  <a:lnTo>
                    <a:pt x="10461" y="1531"/>
                  </a:lnTo>
                  <a:lnTo>
                    <a:pt x="10480" y="1503"/>
                  </a:lnTo>
                  <a:lnTo>
                    <a:pt x="10489" y="1474"/>
                  </a:lnTo>
                  <a:cubicBezTo>
                    <a:pt x="10489" y="1464"/>
                    <a:pt x="10499" y="1455"/>
                    <a:pt x="10499" y="1436"/>
                  </a:cubicBezTo>
                  <a:lnTo>
                    <a:pt x="10509" y="1417"/>
                  </a:lnTo>
                  <a:cubicBezTo>
                    <a:pt x="10509" y="1407"/>
                    <a:pt x="10518" y="1388"/>
                    <a:pt x="10518" y="1378"/>
                  </a:cubicBezTo>
                  <a:lnTo>
                    <a:pt x="10518" y="1369"/>
                  </a:lnTo>
                  <a:cubicBezTo>
                    <a:pt x="10518" y="1350"/>
                    <a:pt x="10528" y="1330"/>
                    <a:pt x="10528" y="1311"/>
                  </a:cubicBezTo>
                  <a:lnTo>
                    <a:pt x="10528" y="1302"/>
                  </a:lnTo>
                  <a:lnTo>
                    <a:pt x="10528" y="1244"/>
                  </a:lnTo>
                  <a:cubicBezTo>
                    <a:pt x="10528" y="1216"/>
                    <a:pt x="10528" y="1197"/>
                    <a:pt x="10528" y="1177"/>
                  </a:cubicBezTo>
                  <a:cubicBezTo>
                    <a:pt x="10528" y="1158"/>
                    <a:pt x="10528" y="1139"/>
                    <a:pt x="10518" y="1120"/>
                  </a:cubicBezTo>
                  <a:cubicBezTo>
                    <a:pt x="10509" y="1072"/>
                    <a:pt x="10499" y="1034"/>
                    <a:pt x="10480" y="996"/>
                  </a:cubicBezTo>
                  <a:cubicBezTo>
                    <a:pt x="10346" y="1187"/>
                    <a:pt x="10126" y="1302"/>
                    <a:pt x="9896" y="1321"/>
                  </a:cubicBezTo>
                  <a:lnTo>
                    <a:pt x="1761" y="1321"/>
                  </a:lnTo>
                  <a:cubicBezTo>
                    <a:pt x="976" y="1302"/>
                    <a:pt x="307" y="766"/>
                    <a:pt x="125"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66"/>
            <p:cNvSpPr/>
            <p:nvPr/>
          </p:nvSpPr>
          <p:spPr>
            <a:xfrm>
              <a:off x="1843364" y="2632868"/>
              <a:ext cx="38235" cy="32694"/>
            </a:xfrm>
            <a:custGeom>
              <a:avLst/>
              <a:gdLst/>
              <a:ahLst/>
              <a:cxnLst/>
              <a:rect l="l" t="t" r="r" b="b"/>
              <a:pathLst>
                <a:path w="1456" h="1245" extrusionOk="0">
                  <a:moveTo>
                    <a:pt x="412" y="1"/>
                  </a:moveTo>
                  <a:lnTo>
                    <a:pt x="1" y="604"/>
                  </a:lnTo>
                  <a:cubicBezTo>
                    <a:pt x="298" y="900"/>
                    <a:pt x="671" y="1120"/>
                    <a:pt x="1082" y="1245"/>
                  </a:cubicBezTo>
                  <a:lnTo>
                    <a:pt x="1456" y="699"/>
                  </a:lnTo>
                  <a:cubicBezTo>
                    <a:pt x="1054" y="556"/>
                    <a:pt x="700" y="317"/>
                    <a:pt x="412"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0" name="Google Shape;11150;p66"/>
          <p:cNvGrpSpPr/>
          <p:nvPr/>
        </p:nvGrpSpPr>
        <p:grpSpPr>
          <a:xfrm>
            <a:off x="3599318" y="4299590"/>
            <a:ext cx="251098" cy="309028"/>
            <a:chOff x="3599318" y="4299590"/>
            <a:chExt cx="251098" cy="309028"/>
          </a:xfrm>
        </p:grpSpPr>
        <p:sp>
          <p:nvSpPr>
            <p:cNvPr id="11151" name="Google Shape;11151;p66"/>
            <p:cNvSpPr/>
            <p:nvPr/>
          </p:nvSpPr>
          <p:spPr>
            <a:xfrm>
              <a:off x="3599318" y="4299590"/>
              <a:ext cx="251098" cy="309028"/>
            </a:xfrm>
            <a:custGeom>
              <a:avLst/>
              <a:gdLst/>
              <a:ahLst/>
              <a:cxnLst/>
              <a:rect l="l" t="t" r="r" b="b"/>
              <a:pathLst>
                <a:path w="9562" h="11768" extrusionOk="0">
                  <a:moveTo>
                    <a:pt x="4748" y="1"/>
                  </a:moveTo>
                  <a:lnTo>
                    <a:pt x="144" y="919"/>
                  </a:lnTo>
                  <a:cubicBezTo>
                    <a:pt x="58" y="939"/>
                    <a:pt x="1" y="1015"/>
                    <a:pt x="1" y="1101"/>
                  </a:cubicBezTo>
                  <a:lnTo>
                    <a:pt x="1" y="7724"/>
                  </a:lnTo>
                  <a:cubicBezTo>
                    <a:pt x="1" y="7772"/>
                    <a:pt x="20" y="7829"/>
                    <a:pt x="68" y="7858"/>
                  </a:cubicBezTo>
                  <a:lnTo>
                    <a:pt x="4661" y="11724"/>
                  </a:lnTo>
                  <a:cubicBezTo>
                    <a:pt x="4695" y="11753"/>
                    <a:pt x="4738" y="11767"/>
                    <a:pt x="4781" y="11767"/>
                  </a:cubicBezTo>
                  <a:cubicBezTo>
                    <a:pt x="4824" y="11767"/>
                    <a:pt x="4867" y="11753"/>
                    <a:pt x="4901" y="11724"/>
                  </a:cubicBezTo>
                  <a:lnTo>
                    <a:pt x="9494" y="7858"/>
                  </a:lnTo>
                  <a:cubicBezTo>
                    <a:pt x="9533" y="7829"/>
                    <a:pt x="9561" y="7772"/>
                    <a:pt x="9561" y="7724"/>
                  </a:cubicBezTo>
                  <a:lnTo>
                    <a:pt x="9561" y="1101"/>
                  </a:lnTo>
                  <a:cubicBezTo>
                    <a:pt x="9561" y="1015"/>
                    <a:pt x="9494" y="939"/>
                    <a:pt x="9408" y="919"/>
                  </a:cubicBezTo>
                  <a:lnTo>
                    <a:pt x="4815" y="1"/>
                  </a:lnTo>
                  <a:close/>
                </a:path>
              </a:pathLst>
            </a:custGeom>
            <a:solidFill>
              <a:srgbClr val="B4C3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66"/>
            <p:cNvSpPr/>
            <p:nvPr/>
          </p:nvSpPr>
          <p:spPr>
            <a:xfrm>
              <a:off x="3618672" y="4319206"/>
              <a:ext cx="212391" cy="264018"/>
            </a:xfrm>
            <a:custGeom>
              <a:avLst/>
              <a:gdLst/>
              <a:ahLst/>
              <a:cxnLst/>
              <a:rect l="l" t="t" r="r" b="b"/>
              <a:pathLst>
                <a:path w="8088" h="10054" extrusionOk="0">
                  <a:moveTo>
                    <a:pt x="4001" y="0"/>
                  </a:moveTo>
                  <a:lnTo>
                    <a:pt x="144" y="775"/>
                  </a:lnTo>
                  <a:cubicBezTo>
                    <a:pt x="58" y="794"/>
                    <a:pt x="1" y="871"/>
                    <a:pt x="1" y="957"/>
                  </a:cubicBezTo>
                  <a:lnTo>
                    <a:pt x="1" y="6632"/>
                  </a:lnTo>
                  <a:cubicBezTo>
                    <a:pt x="1" y="6680"/>
                    <a:pt x="29" y="6738"/>
                    <a:pt x="68" y="6766"/>
                  </a:cubicBezTo>
                  <a:lnTo>
                    <a:pt x="3924" y="10011"/>
                  </a:lnTo>
                  <a:cubicBezTo>
                    <a:pt x="3963" y="10039"/>
                    <a:pt x="4006" y="10054"/>
                    <a:pt x="4048" y="10054"/>
                  </a:cubicBezTo>
                  <a:cubicBezTo>
                    <a:pt x="4089" y="10054"/>
                    <a:pt x="4130" y="10039"/>
                    <a:pt x="4164" y="10011"/>
                  </a:cubicBezTo>
                  <a:lnTo>
                    <a:pt x="8020" y="6766"/>
                  </a:lnTo>
                  <a:cubicBezTo>
                    <a:pt x="8059" y="6728"/>
                    <a:pt x="8087" y="6680"/>
                    <a:pt x="8087" y="6623"/>
                  </a:cubicBezTo>
                  <a:lnTo>
                    <a:pt x="8087" y="957"/>
                  </a:lnTo>
                  <a:cubicBezTo>
                    <a:pt x="8087" y="871"/>
                    <a:pt x="8020" y="794"/>
                    <a:pt x="7934" y="775"/>
                  </a:cubicBezTo>
                  <a:lnTo>
                    <a:pt x="4078" y="0"/>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66"/>
            <p:cNvSpPr/>
            <p:nvPr/>
          </p:nvSpPr>
          <p:spPr>
            <a:xfrm>
              <a:off x="3618672" y="4335777"/>
              <a:ext cx="118144" cy="247448"/>
            </a:xfrm>
            <a:custGeom>
              <a:avLst/>
              <a:gdLst/>
              <a:ahLst/>
              <a:cxnLst/>
              <a:rect l="l" t="t" r="r" b="b"/>
              <a:pathLst>
                <a:path w="4499" h="9423" extrusionOk="0">
                  <a:moveTo>
                    <a:pt x="881" y="1"/>
                  </a:moveTo>
                  <a:lnTo>
                    <a:pt x="144" y="144"/>
                  </a:lnTo>
                  <a:cubicBezTo>
                    <a:pt x="58" y="163"/>
                    <a:pt x="1" y="240"/>
                    <a:pt x="1" y="326"/>
                  </a:cubicBezTo>
                  <a:lnTo>
                    <a:pt x="1" y="6001"/>
                  </a:lnTo>
                  <a:cubicBezTo>
                    <a:pt x="1" y="6049"/>
                    <a:pt x="29" y="6097"/>
                    <a:pt x="68" y="6135"/>
                  </a:cubicBezTo>
                  <a:lnTo>
                    <a:pt x="3924" y="9380"/>
                  </a:lnTo>
                  <a:cubicBezTo>
                    <a:pt x="3963" y="9408"/>
                    <a:pt x="4006" y="9423"/>
                    <a:pt x="4048" y="9423"/>
                  </a:cubicBezTo>
                  <a:cubicBezTo>
                    <a:pt x="4089" y="9423"/>
                    <a:pt x="4130" y="9408"/>
                    <a:pt x="4164" y="9380"/>
                  </a:cubicBezTo>
                  <a:lnTo>
                    <a:pt x="4499" y="9092"/>
                  </a:lnTo>
                  <a:lnTo>
                    <a:pt x="795" y="6001"/>
                  </a:lnTo>
                  <a:cubicBezTo>
                    <a:pt x="757" y="5963"/>
                    <a:pt x="728" y="5906"/>
                    <a:pt x="737" y="5858"/>
                  </a:cubicBezTo>
                  <a:lnTo>
                    <a:pt x="737" y="183"/>
                  </a:lnTo>
                  <a:cubicBezTo>
                    <a:pt x="737" y="96"/>
                    <a:pt x="795" y="20"/>
                    <a:pt x="881" y="1"/>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66"/>
            <p:cNvSpPr/>
            <p:nvPr/>
          </p:nvSpPr>
          <p:spPr>
            <a:xfrm>
              <a:off x="3634506" y="4362168"/>
              <a:ext cx="157849" cy="135423"/>
            </a:xfrm>
            <a:custGeom>
              <a:avLst/>
              <a:gdLst/>
              <a:ahLst/>
              <a:cxnLst/>
              <a:rect l="l" t="t" r="r" b="b"/>
              <a:pathLst>
                <a:path w="6011" h="5157" extrusionOk="0">
                  <a:moveTo>
                    <a:pt x="3436" y="1"/>
                  </a:moveTo>
                  <a:cubicBezTo>
                    <a:pt x="1149" y="1"/>
                    <a:pt x="0" y="2776"/>
                    <a:pt x="1618" y="4393"/>
                  </a:cubicBezTo>
                  <a:cubicBezTo>
                    <a:pt x="2145" y="4920"/>
                    <a:pt x="2791" y="5156"/>
                    <a:pt x="3424" y="5156"/>
                  </a:cubicBezTo>
                  <a:cubicBezTo>
                    <a:pt x="4746" y="5156"/>
                    <a:pt x="6011" y="4128"/>
                    <a:pt x="6011" y="2575"/>
                  </a:cubicBezTo>
                  <a:cubicBezTo>
                    <a:pt x="6011" y="1159"/>
                    <a:pt x="4862" y="10"/>
                    <a:pt x="3436"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66"/>
            <p:cNvSpPr/>
            <p:nvPr/>
          </p:nvSpPr>
          <p:spPr>
            <a:xfrm>
              <a:off x="3653860" y="4376742"/>
              <a:ext cx="124184" cy="106353"/>
            </a:xfrm>
            <a:custGeom>
              <a:avLst/>
              <a:gdLst/>
              <a:ahLst/>
              <a:cxnLst/>
              <a:rect l="l" t="t" r="r" b="b"/>
              <a:pathLst>
                <a:path w="4729" h="4050" extrusionOk="0">
                  <a:moveTo>
                    <a:pt x="2699" y="1"/>
                  </a:moveTo>
                  <a:cubicBezTo>
                    <a:pt x="900" y="1"/>
                    <a:pt x="0" y="2183"/>
                    <a:pt x="1273" y="3456"/>
                  </a:cubicBezTo>
                  <a:cubicBezTo>
                    <a:pt x="1684" y="3866"/>
                    <a:pt x="2189" y="4050"/>
                    <a:pt x="2684" y="4050"/>
                  </a:cubicBezTo>
                  <a:cubicBezTo>
                    <a:pt x="3726" y="4050"/>
                    <a:pt x="4728" y="3239"/>
                    <a:pt x="4728" y="2020"/>
                  </a:cubicBezTo>
                  <a:cubicBezTo>
                    <a:pt x="4719" y="910"/>
                    <a:pt x="3819" y="1"/>
                    <a:pt x="2699"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66"/>
            <p:cNvSpPr/>
            <p:nvPr/>
          </p:nvSpPr>
          <p:spPr>
            <a:xfrm>
              <a:off x="3700340" y="4377189"/>
              <a:ext cx="50550" cy="105381"/>
            </a:xfrm>
            <a:custGeom>
              <a:avLst/>
              <a:gdLst/>
              <a:ahLst/>
              <a:cxnLst/>
              <a:rect l="l" t="t" r="r" b="b"/>
              <a:pathLst>
                <a:path w="1925" h="4013" extrusionOk="0">
                  <a:moveTo>
                    <a:pt x="963" y="0"/>
                  </a:moveTo>
                  <a:cubicBezTo>
                    <a:pt x="874" y="0"/>
                    <a:pt x="786" y="55"/>
                    <a:pt x="776" y="166"/>
                  </a:cubicBezTo>
                  <a:lnTo>
                    <a:pt x="776" y="539"/>
                  </a:lnTo>
                  <a:cubicBezTo>
                    <a:pt x="336" y="577"/>
                    <a:pt x="1" y="969"/>
                    <a:pt x="30" y="1410"/>
                  </a:cubicBezTo>
                  <a:cubicBezTo>
                    <a:pt x="58" y="1853"/>
                    <a:pt x="412" y="2195"/>
                    <a:pt x="854" y="2195"/>
                  </a:cubicBezTo>
                  <a:cubicBezTo>
                    <a:pt x="860" y="2195"/>
                    <a:pt x="866" y="2195"/>
                    <a:pt x="872" y="2194"/>
                  </a:cubicBezTo>
                  <a:lnTo>
                    <a:pt x="1054" y="2194"/>
                  </a:lnTo>
                  <a:cubicBezTo>
                    <a:pt x="1666" y="2194"/>
                    <a:pt x="1666" y="3113"/>
                    <a:pt x="1054" y="3113"/>
                  </a:cubicBezTo>
                  <a:lnTo>
                    <a:pt x="776" y="3113"/>
                  </a:lnTo>
                  <a:cubicBezTo>
                    <a:pt x="575" y="3113"/>
                    <a:pt x="412" y="2941"/>
                    <a:pt x="412" y="2740"/>
                  </a:cubicBezTo>
                  <a:cubicBezTo>
                    <a:pt x="403" y="2630"/>
                    <a:pt x="317" y="2575"/>
                    <a:pt x="231" y="2575"/>
                  </a:cubicBezTo>
                  <a:cubicBezTo>
                    <a:pt x="144" y="2575"/>
                    <a:pt x="58" y="2630"/>
                    <a:pt x="49" y="2740"/>
                  </a:cubicBezTo>
                  <a:cubicBezTo>
                    <a:pt x="49" y="3151"/>
                    <a:pt x="374" y="3477"/>
                    <a:pt x="786" y="3477"/>
                  </a:cubicBezTo>
                  <a:lnTo>
                    <a:pt x="786" y="3841"/>
                  </a:lnTo>
                  <a:cubicBezTo>
                    <a:pt x="795" y="3955"/>
                    <a:pt x="881" y="4013"/>
                    <a:pt x="968" y="4013"/>
                  </a:cubicBezTo>
                  <a:cubicBezTo>
                    <a:pt x="1054" y="4013"/>
                    <a:pt x="1140" y="3955"/>
                    <a:pt x="1149" y="3841"/>
                  </a:cubicBezTo>
                  <a:lnTo>
                    <a:pt x="1149" y="3467"/>
                  </a:lnTo>
                  <a:cubicBezTo>
                    <a:pt x="1590" y="3429"/>
                    <a:pt x="1925" y="3046"/>
                    <a:pt x="1896" y="2596"/>
                  </a:cubicBezTo>
                  <a:cubicBezTo>
                    <a:pt x="1877" y="2162"/>
                    <a:pt x="1514" y="1821"/>
                    <a:pt x="1072" y="1821"/>
                  </a:cubicBezTo>
                  <a:cubicBezTo>
                    <a:pt x="1066" y="1821"/>
                    <a:pt x="1060" y="1821"/>
                    <a:pt x="1054" y="1821"/>
                  </a:cubicBezTo>
                  <a:lnTo>
                    <a:pt x="872" y="1821"/>
                  </a:lnTo>
                  <a:cubicBezTo>
                    <a:pt x="259" y="1821"/>
                    <a:pt x="259" y="902"/>
                    <a:pt x="872" y="902"/>
                  </a:cubicBezTo>
                  <a:lnTo>
                    <a:pt x="1149" y="902"/>
                  </a:lnTo>
                  <a:cubicBezTo>
                    <a:pt x="1350" y="902"/>
                    <a:pt x="1513" y="1065"/>
                    <a:pt x="1513" y="1266"/>
                  </a:cubicBezTo>
                  <a:lnTo>
                    <a:pt x="1513" y="1448"/>
                  </a:lnTo>
                  <a:cubicBezTo>
                    <a:pt x="1513" y="1553"/>
                    <a:pt x="1590" y="1639"/>
                    <a:pt x="1695" y="1639"/>
                  </a:cubicBezTo>
                  <a:cubicBezTo>
                    <a:pt x="1800" y="1639"/>
                    <a:pt x="1886" y="1553"/>
                    <a:pt x="1886" y="1458"/>
                  </a:cubicBezTo>
                  <a:lnTo>
                    <a:pt x="1886" y="1266"/>
                  </a:lnTo>
                  <a:cubicBezTo>
                    <a:pt x="1886" y="864"/>
                    <a:pt x="1551" y="539"/>
                    <a:pt x="1149" y="539"/>
                  </a:cubicBezTo>
                  <a:lnTo>
                    <a:pt x="1149" y="166"/>
                  </a:lnTo>
                  <a:cubicBezTo>
                    <a:pt x="1140" y="55"/>
                    <a:pt x="1051" y="0"/>
                    <a:pt x="9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7" name="Google Shape;11157;p66"/>
          <p:cNvGrpSpPr/>
          <p:nvPr/>
        </p:nvGrpSpPr>
        <p:grpSpPr>
          <a:xfrm>
            <a:off x="3105998" y="2433240"/>
            <a:ext cx="345818" cy="345056"/>
            <a:chOff x="3105998" y="2433240"/>
            <a:chExt cx="345818" cy="345056"/>
          </a:xfrm>
        </p:grpSpPr>
        <p:sp>
          <p:nvSpPr>
            <p:cNvPr id="11158" name="Google Shape;11158;p66"/>
            <p:cNvSpPr/>
            <p:nvPr/>
          </p:nvSpPr>
          <p:spPr>
            <a:xfrm>
              <a:off x="3160277" y="2465487"/>
              <a:ext cx="237259" cy="312809"/>
            </a:xfrm>
            <a:custGeom>
              <a:avLst/>
              <a:gdLst/>
              <a:ahLst/>
              <a:cxnLst/>
              <a:rect l="l" t="t" r="r" b="b"/>
              <a:pathLst>
                <a:path w="9035" h="11912" extrusionOk="0">
                  <a:moveTo>
                    <a:pt x="4518" y="1"/>
                  </a:moveTo>
                  <a:cubicBezTo>
                    <a:pt x="2020" y="1"/>
                    <a:pt x="0" y="2020"/>
                    <a:pt x="0" y="4518"/>
                  </a:cubicBezTo>
                  <a:cubicBezTo>
                    <a:pt x="0" y="5389"/>
                    <a:pt x="240" y="6327"/>
                    <a:pt x="689" y="7293"/>
                  </a:cubicBezTo>
                  <a:cubicBezTo>
                    <a:pt x="1101" y="8126"/>
                    <a:pt x="1608" y="8911"/>
                    <a:pt x="2202" y="9629"/>
                  </a:cubicBezTo>
                  <a:cubicBezTo>
                    <a:pt x="2852" y="10442"/>
                    <a:pt x="3589" y="11189"/>
                    <a:pt x="4384" y="11868"/>
                  </a:cubicBezTo>
                  <a:cubicBezTo>
                    <a:pt x="4422" y="11897"/>
                    <a:pt x="4467" y="11911"/>
                    <a:pt x="4513" y="11911"/>
                  </a:cubicBezTo>
                  <a:cubicBezTo>
                    <a:pt x="4558" y="11911"/>
                    <a:pt x="4604" y="11897"/>
                    <a:pt x="4642" y="11868"/>
                  </a:cubicBezTo>
                  <a:cubicBezTo>
                    <a:pt x="5446" y="11189"/>
                    <a:pt x="6173" y="10442"/>
                    <a:pt x="6834" y="9629"/>
                  </a:cubicBezTo>
                  <a:cubicBezTo>
                    <a:pt x="7427" y="8911"/>
                    <a:pt x="7925" y="8126"/>
                    <a:pt x="8336" y="7293"/>
                  </a:cubicBezTo>
                  <a:cubicBezTo>
                    <a:pt x="8795" y="6327"/>
                    <a:pt x="9035" y="5389"/>
                    <a:pt x="9035" y="4518"/>
                  </a:cubicBezTo>
                  <a:cubicBezTo>
                    <a:pt x="9025" y="2020"/>
                    <a:pt x="7006" y="1"/>
                    <a:pt x="4518"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66"/>
            <p:cNvSpPr/>
            <p:nvPr/>
          </p:nvSpPr>
          <p:spPr>
            <a:xfrm>
              <a:off x="3160277" y="2469268"/>
              <a:ext cx="137996" cy="309028"/>
            </a:xfrm>
            <a:custGeom>
              <a:avLst/>
              <a:gdLst/>
              <a:ahLst/>
              <a:cxnLst/>
              <a:rect l="l" t="t" r="r" b="b"/>
              <a:pathLst>
                <a:path w="5255" h="11768" extrusionOk="0">
                  <a:moveTo>
                    <a:pt x="3369" y="0"/>
                  </a:moveTo>
                  <a:cubicBezTo>
                    <a:pt x="1388" y="527"/>
                    <a:pt x="0" y="2316"/>
                    <a:pt x="0" y="4374"/>
                  </a:cubicBezTo>
                  <a:cubicBezTo>
                    <a:pt x="0" y="5245"/>
                    <a:pt x="240" y="6183"/>
                    <a:pt x="689" y="7140"/>
                  </a:cubicBezTo>
                  <a:cubicBezTo>
                    <a:pt x="1101" y="7982"/>
                    <a:pt x="1608" y="8767"/>
                    <a:pt x="2202" y="9485"/>
                  </a:cubicBezTo>
                  <a:cubicBezTo>
                    <a:pt x="2852" y="10298"/>
                    <a:pt x="3589" y="11045"/>
                    <a:pt x="4384" y="11724"/>
                  </a:cubicBezTo>
                  <a:cubicBezTo>
                    <a:pt x="4422" y="11753"/>
                    <a:pt x="4467" y="11767"/>
                    <a:pt x="4513" y="11767"/>
                  </a:cubicBezTo>
                  <a:cubicBezTo>
                    <a:pt x="4558" y="11767"/>
                    <a:pt x="4604" y="11753"/>
                    <a:pt x="4642" y="11724"/>
                  </a:cubicBezTo>
                  <a:cubicBezTo>
                    <a:pt x="4661" y="11705"/>
                    <a:pt x="4900" y="11513"/>
                    <a:pt x="5254" y="11179"/>
                  </a:cubicBezTo>
                  <a:cubicBezTo>
                    <a:pt x="4518" y="10537"/>
                    <a:pt x="3838" y="9829"/>
                    <a:pt x="3226" y="9073"/>
                  </a:cubicBezTo>
                  <a:cubicBezTo>
                    <a:pt x="2632" y="8355"/>
                    <a:pt x="2125" y="7571"/>
                    <a:pt x="1723" y="6738"/>
                  </a:cubicBezTo>
                  <a:cubicBezTo>
                    <a:pt x="1264" y="5771"/>
                    <a:pt x="1024" y="4833"/>
                    <a:pt x="1024" y="3963"/>
                  </a:cubicBezTo>
                  <a:cubicBezTo>
                    <a:pt x="1024" y="2316"/>
                    <a:pt x="1924" y="795"/>
                    <a:pt x="3369"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66"/>
            <p:cNvSpPr/>
            <p:nvPr/>
          </p:nvSpPr>
          <p:spPr>
            <a:xfrm>
              <a:off x="3156259" y="2492377"/>
              <a:ext cx="214387" cy="183374"/>
            </a:xfrm>
            <a:custGeom>
              <a:avLst/>
              <a:gdLst/>
              <a:ahLst/>
              <a:cxnLst/>
              <a:rect l="l" t="t" r="r" b="b"/>
              <a:pathLst>
                <a:path w="8164" h="6983" extrusionOk="0">
                  <a:moveTo>
                    <a:pt x="4671" y="1"/>
                  </a:moveTo>
                  <a:cubicBezTo>
                    <a:pt x="1560" y="1"/>
                    <a:pt x="0" y="3762"/>
                    <a:pt x="2201" y="5963"/>
                  </a:cubicBezTo>
                  <a:cubicBezTo>
                    <a:pt x="2868" y="6629"/>
                    <a:pt x="3761" y="6983"/>
                    <a:pt x="4669" y="6983"/>
                  </a:cubicBezTo>
                  <a:cubicBezTo>
                    <a:pt x="5118" y="6983"/>
                    <a:pt x="5570" y="6896"/>
                    <a:pt x="6001" y="6719"/>
                  </a:cubicBezTo>
                  <a:cubicBezTo>
                    <a:pt x="7312" y="6183"/>
                    <a:pt x="8164" y="4910"/>
                    <a:pt x="8164" y="3494"/>
                  </a:cubicBezTo>
                  <a:cubicBezTo>
                    <a:pt x="8154" y="1570"/>
                    <a:pt x="6594" y="1"/>
                    <a:pt x="4671" y="1"/>
                  </a:cubicBez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66"/>
            <p:cNvSpPr/>
            <p:nvPr/>
          </p:nvSpPr>
          <p:spPr>
            <a:xfrm>
              <a:off x="3174589" y="2511731"/>
              <a:ext cx="176704" cy="164388"/>
            </a:xfrm>
            <a:custGeom>
              <a:avLst/>
              <a:gdLst/>
              <a:ahLst/>
              <a:cxnLst/>
              <a:rect l="l" t="t" r="r" b="b"/>
              <a:pathLst>
                <a:path w="6729" h="6260" extrusionOk="0">
                  <a:moveTo>
                    <a:pt x="1838" y="1"/>
                  </a:moveTo>
                  <a:cubicBezTo>
                    <a:pt x="164" y="1283"/>
                    <a:pt x="1" y="3743"/>
                    <a:pt x="1494" y="5236"/>
                  </a:cubicBezTo>
                  <a:cubicBezTo>
                    <a:pt x="2177" y="5924"/>
                    <a:pt x="3070" y="6260"/>
                    <a:pt x="3959" y="6260"/>
                  </a:cubicBezTo>
                  <a:cubicBezTo>
                    <a:pt x="5000" y="6260"/>
                    <a:pt x="6037" y="5799"/>
                    <a:pt x="6729" y="4901"/>
                  </a:cubicBezTo>
                  <a:lnTo>
                    <a:pt x="6729" y="4901"/>
                  </a:lnTo>
                  <a:cubicBezTo>
                    <a:pt x="6116" y="5370"/>
                    <a:pt x="5360" y="5628"/>
                    <a:pt x="4585" y="5628"/>
                  </a:cubicBezTo>
                  <a:cubicBezTo>
                    <a:pt x="1685" y="5628"/>
                    <a:pt x="58" y="2288"/>
                    <a:pt x="1838" y="1"/>
                  </a:cubicBez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66"/>
            <p:cNvSpPr/>
            <p:nvPr/>
          </p:nvSpPr>
          <p:spPr>
            <a:xfrm>
              <a:off x="3251005" y="2524493"/>
              <a:ext cx="55802" cy="119536"/>
            </a:xfrm>
            <a:custGeom>
              <a:avLst/>
              <a:gdLst/>
              <a:ahLst/>
              <a:cxnLst/>
              <a:rect l="l" t="t" r="r" b="b"/>
              <a:pathLst>
                <a:path w="2125" h="4552" extrusionOk="0">
                  <a:moveTo>
                    <a:pt x="1061" y="1"/>
                  </a:moveTo>
                  <a:cubicBezTo>
                    <a:pt x="952" y="1"/>
                    <a:pt x="842" y="75"/>
                    <a:pt x="852" y="223"/>
                  </a:cubicBezTo>
                  <a:lnTo>
                    <a:pt x="852" y="644"/>
                  </a:lnTo>
                  <a:cubicBezTo>
                    <a:pt x="364" y="692"/>
                    <a:pt x="0" y="1113"/>
                    <a:pt x="29" y="1611"/>
                  </a:cubicBezTo>
                  <a:cubicBezTo>
                    <a:pt x="57" y="2093"/>
                    <a:pt x="459" y="2482"/>
                    <a:pt x="940" y="2482"/>
                  </a:cubicBezTo>
                  <a:cubicBezTo>
                    <a:pt x="946" y="2482"/>
                    <a:pt x="951" y="2482"/>
                    <a:pt x="957" y="2482"/>
                  </a:cubicBezTo>
                  <a:lnTo>
                    <a:pt x="1168" y="2482"/>
                  </a:lnTo>
                  <a:cubicBezTo>
                    <a:pt x="1847" y="2482"/>
                    <a:pt x="1847" y="3506"/>
                    <a:pt x="1168" y="3506"/>
                  </a:cubicBezTo>
                  <a:lnTo>
                    <a:pt x="862" y="3506"/>
                  </a:lnTo>
                  <a:cubicBezTo>
                    <a:pt x="632" y="3506"/>
                    <a:pt x="450" y="3324"/>
                    <a:pt x="450" y="3094"/>
                  </a:cubicBezTo>
                  <a:cubicBezTo>
                    <a:pt x="440" y="2970"/>
                    <a:pt x="342" y="2907"/>
                    <a:pt x="244" y="2907"/>
                  </a:cubicBezTo>
                  <a:cubicBezTo>
                    <a:pt x="146" y="2907"/>
                    <a:pt x="48" y="2970"/>
                    <a:pt x="38" y="3094"/>
                  </a:cubicBezTo>
                  <a:cubicBezTo>
                    <a:pt x="38" y="3553"/>
                    <a:pt x="402" y="3917"/>
                    <a:pt x="862" y="3917"/>
                  </a:cubicBezTo>
                  <a:lnTo>
                    <a:pt x="862" y="4329"/>
                  </a:lnTo>
                  <a:cubicBezTo>
                    <a:pt x="847" y="4477"/>
                    <a:pt x="955" y="4551"/>
                    <a:pt x="1064" y="4551"/>
                  </a:cubicBezTo>
                  <a:cubicBezTo>
                    <a:pt x="1173" y="4551"/>
                    <a:pt x="1283" y="4477"/>
                    <a:pt x="1273" y="4329"/>
                  </a:cubicBezTo>
                  <a:lnTo>
                    <a:pt x="1273" y="3908"/>
                  </a:lnTo>
                  <a:cubicBezTo>
                    <a:pt x="1761" y="3860"/>
                    <a:pt x="2125" y="3429"/>
                    <a:pt x="2096" y="2941"/>
                  </a:cubicBezTo>
                  <a:cubicBezTo>
                    <a:pt x="2068" y="2449"/>
                    <a:pt x="1666" y="2070"/>
                    <a:pt x="1186" y="2070"/>
                  </a:cubicBezTo>
                  <a:cubicBezTo>
                    <a:pt x="1180" y="2070"/>
                    <a:pt x="1174" y="2070"/>
                    <a:pt x="1168" y="2070"/>
                  </a:cubicBezTo>
                  <a:lnTo>
                    <a:pt x="957" y="2070"/>
                  </a:lnTo>
                  <a:cubicBezTo>
                    <a:pt x="278" y="2070"/>
                    <a:pt x="278" y="1037"/>
                    <a:pt x="957" y="1037"/>
                  </a:cubicBezTo>
                  <a:lnTo>
                    <a:pt x="1273" y="1037"/>
                  </a:lnTo>
                  <a:cubicBezTo>
                    <a:pt x="1493" y="1037"/>
                    <a:pt x="1675" y="1218"/>
                    <a:pt x="1675" y="1448"/>
                  </a:cubicBezTo>
                  <a:lnTo>
                    <a:pt x="1675" y="1659"/>
                  </a:lnTo>
                  <a:cubicBezTo>
                    <a:pt x="1685" y="1773"/>
                    <a:pt x="1771" y="1860"/>
                    <a:pt x="1886" y="1860"/>
                  </a:cubicBezTo>
                  <a:cubicBezTo>
                    <a:pt x="1991" y="1860"/>
                    <a:pt x="2087" y="1764"/>
                    <a:pt x="2087" y="1659"/>
                  </a:cubicBezTo>
                  <a:lnTo>
                    <a:pt x="2087" y="1448"/>
                  </a:lnTo>
                  <a:cubicBezTo>
                    <a:pt x="2087" y="998"/>
                    <a:pt x="1723" y="625"/>
                    <a:pt x="1263" y="625"/>
                  </a:cubicBezTo>
                  <a:lnTo>
                    <a:pt x="1263" y="223"/>
                  </a:lnTo>
                  <a:cubicBezTo>
                    <a:pt x="1278" y="75"/>
                    <a:pt x="1170" y="1"/>
                    <a:pt x="1061"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66"/>
            <p:cNvSpPr/>
            <p:nvPr/>
          </p:nvSpPr>
          <p:spPr>
            <a:xfrm>
              <a:off x="3398875" y="2433318"/>
              <a:ext cx="52940" cy="86500"/>
            </a:xfrm>
            <a:custGeom>
              <a:avLst/>
              <a:gdLst/>
              <a:ahLst/>
              <a:cxnLst/>
              <a:rect l="l" t="t" r="r" b="b"/>
              <a:pathLst>
                <a:path w="2016" h="3294" extrusionOk="0">
                  <a:moveTo>
                    <a:pt x="294" y="1"/>
                  </a:moveTo>
                  <a:cubicBezTo>
                    <a:pt x="121" y="1"/>
                    <a:pt x="0" y="236"/>
                    <a:pt x="169" y="365"/>
                  </a:cubicBezTo>
                  <a:cubicBezTo>
                    <a:pt x="1059" y="977"/>
                    <a:pt x="1604" y="1992"/>
                    <a:pt x="1604" y="3083"/>
                  </a:cubicBezTo>
                  <a:cubicBezTo>
                    <a:pt x="1604" y="3197"/>
                    <a:pt x="1690" y="3293"/>
                    <a:pt x="1805" y="3293"/>
                  </a:cubicBezTo>
                  <a:cubicBezTo>
                    <a:pt x="1920" y="3284"/>
                    <a:pt x="2006" y="3197"/>
                    <a:pt x="2016" y="3083"/>
                  </a:cubicBezTo>
                  <a:cubicBezTo>
                    <a:pt x="2006" y="1858"/>
                    <a:pt x="1403" y="719"/>
                    <a:pt x="399" y="30"/>
                  </a:cubicBezTo>
                  <a:cubicBezTo>
                    <a:pt x="363" y="9"/>
                    <a:pt x="327" y="1"/>
                    <a:pt x="294"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66"/>
            <p:cNvSpPr/>
            <p:nvPr/>
          </p:nvSpPr>
          <p:spPr>
            <a:xfrm>
              <a:off x="3368466" y="2477803"/>
              <a:ext cx="29332" cy="42016"/>
            </a:xfrm>
            <a:custGeom>
              <a:avLst/>
              <a:gdLst/>
              <a:ahLst/>
              <a:cxnLst/>
              <a:rect l="l" t="t" r="r" b="b"/>
              <a:pathLst>
                <a:path w="1117" h="1600" extrusionOk="0">
                  <a:moveTo>
                    <a:pt x="294" y="1"/>
                  </a:moveTo>
                  <a:cubicBezTo>
                    <a:pt x="121" y="1"/>
                    <a:pt x="0" y="238"/>
                    <a:pt x="169" y="374"/>
                  </a:cubicBezTo>
                  <a:cubicBezTo>
                    <a:pt x="504" y="604"/>
                    <a:pt x="705" y="977"/>
                    <a:pt x="705" y="1389"/>
                  </a:cubicBezTo>
                  <a:cubicBezTo>
                    <a:pt x="705" y="1503"/>
                    <a:pt x="800" y="1599"/>
                    <a:pt x="915" y="1599"/>
                  </a:cubicBezTo>
                  <a:cubicBezTo>
                    <a:pt x="1021" y="1599"/>
                    <a:pt x="1116" y="1503"/>
                    <a:pt x="1116" y="1389"/>
                  </a:cubicBezTo>
                  <a:cubicBezTo>
                    <a:pt x="1116" y="843"/>
                    <a:pt x="848" y="336"/>
                    <a:pt x="398" y="30"/>
                  </a:cubicBezTo>
                  <a:cubicBezTo>
                    <a:pt x="363" y="9"/>
                    <a:pt x="327" y="1"/>
                    <a:pt x="294"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66"/>
            <p:cNvSpPr/>
            <p:nvPr/>
          </p:nvSpPr>
          <p:spPr>
            <a:xfrm>
              <a:off x="3383802" y="2455587"/>
              <a:ext cx="40887" cy="64232"/>
            </a:xfrm>
            <a:custGeom>
              <a:avLst/>
              <a:gdLst/>
              <a:ahLst/>
              <a:cxnLst/>
              <a:rect l="l" t="t" r="r" b="b"/>
              <a:pathLst>
                <a:path w="1557" h="2446" extrusionOk="0">
                  <a:moveTo>
                    <a:pt x="288" y="0"/>
                  </a:moveTo>
                  <a:cubicBezTo>
                    <a:pt x="118" y="0"/>
                    <a:pt x="0" y="234"/>
                    <a:pt x="159" y="368"/>
                  </a:cubicBezTo>
                  <a:cubicBezTo>
                    <a:pt x="781" y="789"/>
                    <a:pt x="1145" y="1488"/>
                    <a:pt x="1154" y="2235"/>
                  </a:cubicBezTo>
                  <a:cubicBezTo>
                    <a:pt x="1154" y="2349"/>
                    <a:pt x="1240" y="2445"/>
                    <a:pt x="1355" y="2445"/>
                  </a:cubicBezTo>
                  <a:cubicBezTo>
                    <a:pt x="1470" y="2436"/>
                    <a:pt x="1556" y="2349"/>
                    <a:pt x="1556" y="2235"/>
                  </a:cubicBezTo>
                  <a:cubicBezTo>
                    <a:pt x="1556" y="1354"/>
                    <a:pt x="1126" y="531"/>
                    <a:pt x="398" y="33"/>
                  </a:cubicBezTo>
                  <a:cubicBezTo>
                    <a:pt x="360" y="10"/>
                    <a:pt x="323" y="0"/>
                    <a:pt x="288"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66"/>
            <p:cNvSpPr/>
            <p:nvPr/>
          </p:nvSpPr>
          <p:spPr>
            <a:xfrm>
              <a:off x="3105998" y="2433240"/>
              <a:ext cx="52914" cy="86579"/>
            </a:xfrm>
            <a:custGeom>
              <a:avLst/>
              <a:gdLst/>
              <a:ahLst/>
              <a:cxnLst/>
              <a:rect l="l" t="t" r="r" b="b"/>
              <a:pathLst>
                <a:path w="2015" h="3297" extrusionOk="0">
                  <a:moveTo>
                    <a:pt x="1726" y="0"/>
                  </a:moveTo>
                  <a:cubicBezTo>
                    <a:pt x="1691" y="0"/>
                    <a:pt x="1655" y="10"/>
                    <a:pt x="1618" y="33"/>
                  </a:cubicBezTo>
                  <a:cubicBezTo>
                    <a:pt x="613" y="722"/>
                    <a:pt x="0" y="1861"/>
                    <a:pt x="10" y="3086"/>
                  </a:cubicBezTo>
                  <a:cubicBezTo>
                    <a:pt x="10" y="3200"/>
                    <a:pt x="96" y="3296"/>
                    <a:pt x="211" y="3296"/>
                  </a:cubicBezTo>
                  <a:cubicBezTo>
                    <a:pt x="326" y="3287"/>
                    <a:pt x="412" y="3200"/>
                    <a:pt x="412" y="3086"/>
                  </a:cubicBezTo>
                  <a:cubicBezTo>
                    <a:pt x="412" y="1995"/>
                    <a:pt x="957" y="980"/>
                    <a:pt x="1847" y="368"/>
                  </a:cubicBezTo>
                  <a:cubicBezTo>
                    <a:pt x="2014" y="240"/>
                    <a:pt x="1897" y="0"/>
                    <a:pt x="1726"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66"/>
            <p:cNvSpPr/>
            <p:nvPr/>
          </p:nvSpPr>
          <p:spPr>
            <a:xfrm>
              <a:off x="3159778" y="2477803"/>
              <a:ext cx="29569" cy="42016"/>
            </a:xfrm>
            <a:custGeom>
              <a:avLst/>
              <a:gdLst/>
              <a:ahLst/>
              <a:cxnLst/>
              <a:rect l="l" t="t" r="r" b="b"/>
              <a:pathLst>
                <a:path w="1126" h="1600" extrusionOk="0">
                  <a:moveTo>
                    <a:pt x="832" y="1"/>
                  </a:moveTo>
                  <a:cubicBezTo>
                    <a:pt x="799" y="1"/>
                    <a:pt x="763" y="9"/>
                    <a:pt x="728" y="30"/>
                  </a:cubicBezTo>
                  <a:cubicBezTo>
                    <a:pt x="278" y="336"/>
                    <a:pt x="0" y="843"/>
                    <a:pt x="10" y="1389"/>
                  </a:cubicBezTo>
                  <a:cubicBezTo>
                    <a:pt x="10" y="1503"/>
                    <a:pt x="96" y="1599"/>
                    <a:pt x="211" y="1599"/>
                  </a:cubicBezTo>
                  <a:cubicBezTo>
                    <a:pt x="326" y="1599"/>
                    <a:pt x="421" y="1503"/>
                    <a:pt x="421" y="1389"/>
                  </a:cubicBezTo>
                  <a:cubicBezTo>
                    <a:pt x="421" y="977"/>
                    <a:pt x="622" y="594"/>
                    <a:pt x="957" y="365"/>
                  </a:cubicBezTo>
                  <a:cubicBezTo>
                    <a:pt x="1126" y="236"/>
                    <a:pt x="1005" y="1"/>
                    <a:pt x="832"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66"/>
            <p:cNvSpPr/>
            <p:nvPr/>
          </p:nvSpPr>
          <p:spPr>
            <a:xfrm>
              <a:off x="3132888" y="2455587"/>
              <a:ext cx="41071" cy="64232"/>
            </a:xfrm>
            <a:custGeom>
              <a:avLst/>
              <a:gdLst/>
              <a:ahLst/>
              <a:cxnLst/>
              <a:rect l="l" t="t" r="r" b="b"/>
              <a:pathLst>
                <a:path w="1564" h="2446" extrusionOk="0">
                  <a:moveTo>
                    <a:pt x="1278" y="0"/>
                  </a:moveTo>
                  <a:cubicBezTo>
                    <a:pt x="1243" y="0"/>
                    <a:pt x="1206" y="10"/>
                    <a:pt x="1168" y="33"/>
                  </a:cubicBezTo>
                  <a:cubicBezTo>
                    <a:pt x="440" y="521"/>
                    <a:pt x="0" y="1354"/>
                    <a:pt x="0" y="2235"/>
                  </a:cubicBezTo>
                  <a:cubicBezTo>
                    <a:pt x="0" y="2349"/>
                    <a:pt x="96" y="2445"/>
                    <a:pt x="211" y="2445"/>
                  </a:cubicBezTo>
                  <a:cubicBezTo>
                    <a:pt x="316" y="2436"/>
                    <a:pt x="412" y="2349"/>
                    <a:pt x="412" y="2235"/>
                  </a:cubicBezTo>
                  <a:cubicBezTo>
                    <a:pt x="412" y="1488"/>
                    <a:pt x="785" y="789"/>
                    <a:pt x="1397" y="368"/>
                  </a:cubicBezTo>
                  <a:cubicBezTo>
                    <a:pt x="1564" y="234"/>
                    <a:pt x="1448" y="0"/>
                    <a:pt x="1278"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9" name="Google Shape;11169;p66"/>
          <p:cNvGrpSpPr/>
          <p:nvPr/>
        </p:nvGrpSpPr>
        <p:grpSpPr>
          <a:xfrm>
            <a:off x="1737326" y="2900773"/>
            <a:ext cx="374730" cy="350361"/>
            <a:chOff x="1737326" y="2900773"/>
            <a:chExt cx="374730" cy="350361"/>
          </a:xfrm>
        </p:grpSpPr>
        <p:sp>
          <p:nvSpPr>
            <p:cNvPr id="11170" name="Google Shape;11170;p66"/>
            <p:cNvSpPr/>
            <p:nvPr/>
          </p:nvSpPr>
          <p:spPr>
            <a:xfrm>
              <a:off x="1942890" y="2936723"/>
              <a:ext cx="169167" cy="176966"/>
            </a:xfrm>
            <a:custGeom>
              <a:avLst/>
              <a:gdLst/>
              <a:ahLst/>
              <a:cxnLst/>
              <a:rect l="l" t="t" r="r" b="b"/>
              <a:pathLst>
                <a:path w="6442" h="6739" extrusionOk="0">
                  <a:moveTo>
                    <a:pt x="690" y="0"/>
                  </a:moveTo>
                  <a:cubicBezTo>
                    <a:pt x="307" y="0"/>
                    <a:pt x="1" y="316"/>
                    <a:pt x="1" y="689"/>
                  </a:cubicBezTo>
                  <a:lnTo>
                    <a:pt x="1" y="4374"/>
                  </a:lnTo>
                  <a:cubicBezTo>
                    <a:pt x="1" y="4757"/>
                    <a:pt x="307" y="5063"/>
                    <a:pt x="690" y="5063"/>
                  </a:cubicBezTo>
                  <a:lnTo>
                    <a:pt x="1379" y="5063"/>
                  </a:lnTo>
                  <a:lnTo>
                    <a:pt x="996" y="6604"/>
                  </a:lnTo>
                  <a:cubicBezTo>
                    <a:pt x="982" y="6676"/>
                    <a:pt x="1039" y="6738"/>
                    <a:pt x="1110" y="6738"/>
                  </a:cubicBezTo>
                  <a:cubicBezTo>
                    <a:pt x="1132" y="6738"/>
                    <a:pt x="1155" y="6732"/>
                    <a:pt x="1178" y="6718"/>
                  </a:cubicBezTo>
                  <a:lnTo>
                    <a:pt x="3446" y="5063"/>
                  </a:lnTo>
                  <a:lnTo>
                    <a:pt x="5753" y="5063"/>
                  </a:lnTo>
                  <a:cubicBezTo>
                    <a:pt x="6126" y="5063"/>
                    <a:pt x="6442" y="4757"/>
                    <a:pt x="6442" y="4374"/>
                  </a:cubicBezTo>
                  <a:lnTo>
                    <a:pt x="6442" y="689"/>
                  </a:lnTo>
                  <a:cubicBezTo>
                    <a:pt x="6442" y="316"/>
                    <a:pt x="6135" y="10"/>
                    <a:pt x="5753"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66"/>
            <p:cNvSpPr/>
            <p:nvPr/>
          </p:nvSpPr>
          <p:spPr>
            <a:xfrm>
              <a:off x="2003209" y="2936723"/>
              <a:ext cx="48528" cy="114861"/>
            </a:xfrm>
            <a:custGeom>
              <a:avLst/>
              <a:gdLst/>
              <a:ahLst/>
              <a:cxnLst/>
              <a:rect l="l" t="t" r="r" b="b"/>
              <a:pathLst>
                <a:path w="1848" h="4374" extrusionOk="0">
                  <a:moveTo>
                    <a:pt x="1" y="0"/>
                  </a:moveTo>
                  <a:lnTo>
                    <a:pt x="1" y="3455"/>
                  </a:lnTo>
                  <a:cubicBezTo>
                    <a:pt x="1" y="3962"/>
                    <a:pt x="412" y="4374"/>
                    <a:pt x="919" y="4374"/>
                  </a:cubicBezTo>
                  <a:cubicBezTo>
                    <a:pt x="1427" y="4374"/>
                    <a:pt x="1848" y="3962"/>
                    <a:pt x="1848" y="3455"/>
                  </a:cubicBezTo>
                  <a:lnTo>
                    <a:pt x="1848"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66"/>
            <p:cNvSpPr/>
            <p:nvPr/>
          </p:nvSpPr>
          <p:spPr>
            <a:xfrm>
              <a:off x="2015525" y="2900773"/>
              <a:ext cx="23660" cy="96532"/>
            </a:xfrm>
            <a:custGeom>
              <a:avLst/>
              <a:gdLst/>
              <a:ahLst/>
              <a:cxnLst/>
              <a:rect l="l" t="t" r="r" b="b"/>
              <a:pathLst>
                <a:path w="901" h="3676" extrusionOk="0">
                  <a:moveTo>
                    <a:pt x="224" y="0"/>
                  </a:moveTo>
                  <a:cubicBezTo>
                    <a:pt x="98" y="0"/>
                    <a:pt x="1" y="111"/>
                    <a:pt x="10" y="240"/>
                  </a:cubicBezTo>
                  <a:lnTo>
                    <a:pt x="211" y="3455"/>
                  </a:lnTo>
                  <a:cubicBezTo>
                    <a:pt x="211" y="3580"/>
                    <a:pt x="316" y="3676"/>
                    <a:pt x="441" y="3676"/>
                  </a:cubicBezTo>
                  <a:lnTo>
                    <a:pt x="470" y="3676"/>
                  </a:lnTo>
                  <a:cubicBezTo>
                    <a:pt x="584" y="3676"/>
                    <a:pt x="690" y="3580"/>
                    <a:pt x="699" y="3455"/>
                  </a:cubicBezTo>
                  <a:lnTo>
                    <a:pt x="900" y="240"/>
                  </a:lnTo>
                  <a:cubicBezTo>
                    <a:pt x="900" y="111"/>
                    <a:pt x="803" y="0"/>
                    <a:pt x="685" y="0"/>
                  </a:cubicBezTo>
                  <a:cubicBezTo>
                    <a:pt x="680" y="0"/>
                    <a:pt x="675" y="0"/>
                    <a:pt x="671" y="1"/>
                  </a:cubicBezTo>
                  <a:lnTo>
                    <a:pt x="240" y="1"/>
                  </a:lnTo>
                  <a:cubicBezTo>
                    <a:pt x="235" y="0"/>
                    <a:pt x="229" y="0"/>
                    <a:pt x="22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66"/>
            <p:cNvSpPr/>
            <p:nvPr/>
          </p:nvSpPr>
          <p:spPr>
            <a:xfrm>
              <a:off x="2015289" y="3015371"/>
              <a:ext cx="24396" cy="24159"/>
            </a:xfrm>
            <a:custGeom>
              <a:avLst/>
              <a:gdLst/>
              <a:ahLst/>
              <a:cxnLst/>
              <a:rect l="l" t="t" r="r" b="b"/>
              <a:pathLst>
                <a:path w="929" h="920" extrusionOk="0">
                  <a:moveTo>
                    <a:pt x="459" y="1"/>
                  </a:moveTo>
                  <a:cubicBezTo>
                    <a:pt x="211" y="1"/>
                    <a:pt x="0" y="211"/>
                    <a:pt x="0" y="460"/>
                  </a:cubicBezTo>
                  <a:cubicBezTo>
                    <a:pt x="0" y="718"/>
                    <a:pt x="211" y="919"/>
                    <a:pt x="459" y="919"/>
                  </a:cubicBezTo>
                  <a:cubicBezTo>
                    <a:pt x="718" y="919"/>
                    <a:pt x="928" y="718"/>
                    <a:pt x="928" y="460"/>
                  </a:cubicBezTo>
                  <a:cubicBezTo>
                    <a:pt x="928" y="211"/>
                    <a:pt x="718" y="1"/>
                    <a:pt x="4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66"/>
            <p:cNvSpPr/>
            <p:nvPr/>
          </p:nvSpPr>
          <p:spPr>
            <a:xfrm>
              <a:off x="1737326" y="3166419"/>
              <a:ext cx="205353" cy="84715"/>
            </a:xfrm>
            <a:custGeom>
              <a:avLst/>
              <a:gdLst/>
              <a:ahLst/>
              <a:cxnLst/>
              <a:rect l="l" t="t" r="r" b="b"/>
              <a:pathLst>
                <a:path w="7820" h="3226" extrusionOk="0">
                  <a:moveTo>
                    <a:pt x="2527" y="0"/>
                  </a:moveTo>
                  <a:lnTo>
                    <a:pt x="603" y="709"/>
                  </a:lnTo>
                  <a:cubicBezTo>
                    <a:pt x="240" y="833"/>
                    <a:pt x="0" y="1177"/>
                    <a:pt x="0" y="1570"/>
                  </a:cubicBezTo>
                  <a:lnTo>
                    <a:pt x="0" y="2996"/>
                  </a:lnTo>
                  <a:cubicBezTo>
                    <a:pt x="0" y="3120"/>
                    <a:pt x="96" y="3226"/>
                    <a:pt x="230" y="3226"/>
                  </a:cubicBezTo>
                  <a:lnTo>
                    <a:pt x="7590" y="3226"/>
                  </a:lnTo>
                  <a:cubicBezTo>
                    <a:pt x="7714" y="3226"/>
                    <a:pt x="7819" y="3120"/>
                    <a:pt x="7819" y="2996"/>
                  </a:cubicBezTo>
                  <a:lnTo>
                    <a:pt x="7819" y="1570"/>
                  </a:lnTo>
                  <a:cubicBezTo>
                    <a:pt x="7819" y="1187"/>
                    <a:pt x="7580" y="843"/>
                    <a:pt x="7216" y="709"/>
                  </a:cubicBezTo>
                  <a:lnTo>
                    <a:pt x="5293" y="0"/>
                  </a:lnTo>
                  <a:lnTo>
                    <a:pt x="3915" y="460"/>
                  </a:lnTo>
                  <a:lnTo>
                    <a:pt x="2527" y="0"/>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66"/>
            <p:cNvSpPr/>
            <p:nvPr/>
          </p:nvSpPr>
          <p:spPr>
            <a:xfrm>
              <a:off x="1827792" y="3190788"/>
              <a:ext cx="24396" cy="60345"/>
            </a:xfrm>
            <a:custGeom>
              <a:avLst/>
              <a:gdLst/>
              <a:ahLst/>
              <a:cxnLst/>
              <a:rect l="l" t="t" r="r" b="b"/>
              <a:pathLst>
                <a:path w="929" h="2298" extrusionOk="0">
                  <a:moveTo>
                    <a:pt x="221" y="1"/>
                  </a:moveTo>
                  <a:lnTo>
                    <a:pt x="1" y="2298"/>
                  </a:lnTo>
                  <a:lnTo>
                    <a:pt x="929" y="2298"/>
                  </a:lnTo>
                  <a:lnTo>
                    <a:pt x="709" y="1"/>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66"/>
            <p:cNvSpPr/>
            <p:nvPr/>
          </p:nvSpPr>
          <p:spPr>
            <a:xfrm>
              <a:off x="1829552" y="3178472"/>
              <a:ext cx="21139" cy="20640"/>
            </a:xfrm>
            <a:custGeom>
              <a:avLst/>
              <a:gdLst/>
              <a:ahLst/>
              <a:cxnLst/>
              <a:rect l="l" t="t" r="r" b="b"/>
              <a:pathLst>
                <a:path w="805" h="786" extrusionOk="0">
                  <a:moveTo>
                    <a:pt x="1" y="1"/>
                  </a:moveTo>
                  <a:lnTo>
                    <a:pt x="1" y="623"/>
                  </a:lnTo>
                  <a:cubicBezTo>
                    <a:pt x="1" y="709"/>
                    <a:pt x="77" y="785"/>
                    <a:pt x="163" y="785"/>
                  </a:cubicBezTo>
                  <a:lnTo>
                    <a:pt x="642" y="785"/>
                  </a:lnTo>
                  <a:cubicBezTo>
                    <a:pt x="728" y="785"/>
                    <a:pt x="805" y="709"/>
                    <a:pt x="805" y="623"/>
                  </a:cubicBezTo>
                  <a:lnTo>
                    <a:pt x="805"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66"/>
            <p:cNvSpPr/>
            <p:nvPr/>
          </p:nvSpPr>
          <p:spPr>
            <a:xfrm>
              <a:off x="1906703" y="3191051"/>
              <a:ext cx="36213" cy="60083"/>
            </a:xfrm>
            <a:custGeom>
              <a:avLst/>
              <a:gdLst/>
              <a:ahLst/>
              <a:cxnLst/>
              <a:rect l="l" t="t" r="r" b="b"/>
              <a:pathLst>
                <a:path w="1379" h="2288" extrusionOk="0">
                  <a:moveTo>
                    <a:pt x="1130" y="0"/>
                  </a:moveTo>
                  <a:lnTo>
                    <a:pt x="269" y="862"/>
                  </a:lnTo>
                  <a:cubicBezTo>
                    <a:pt x="96" y="1043"/>
                    <a:pt x="1" y="1273"/>
                    <a:pt x="1" y="1522"/>
                  </a:cubicBezTo>
                  <a:lnTo>
                    <a:pt x="1" y="2288"/>
                  </a:lnTo>
                  <a:lnTo>
                    <a:pt x="1149" y="2288"/>
                  </a:lnTo>
                  <a:cubicBezTo>
                    <a:pt x="1274" y="2288"/>
                    <a:pt x="1379" y="2182"/>
                    <a:pt x="1379" y="2058"/>
                  </a:cubicBezTo>
                  <a:lnTo>
                    <a:pt x="1379" y="632"/>
                  </a:lnTo>
                  <a:cubicBezTo>
                    <a:pt x="1379" y="402"/>
                    <a:pt x="1283" y="173"/>
                    <a:pt x="113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66"/>
            <p:cNvSpPr/>
            <p:nvPr/>
          </p:nvSpPr>
          <p:spPr>
            <a:xfrm>
              <a:off x="1773513" y="2979185"/>
              <a:ext cx="132981" cy="96794"/>
            </a:xfrm>
            <a:custGeom>
              <a:avLst/>
              <a:gdLst/>
              <a:ahLst/>
              <a:cxnLst/>
              <a:rect l="l" t="t" r="r" b="b"/>
              <a:pathLst>
                <a:path w="5064" h="3686" extrusionOk="0">
                  <a:moveTo>
                    <a:pt x="1847" y="1"/>
                  </a:moveTo>
                  <a:cubicBezTo>
                    <a:pt x="823" y="1"/>
                    <a:pt x="0" y="824"/>
                    <a:pt x="0" y="1838"/>
                  </a:cubicBezTo>
                  <a:lnTo>
                    <a:pt x="0" y="2384"/>
                  </a:lnTo>
                  <a:cubicBezTo>
                    <a:pt x="0" y="2632"/>
                    <a:pt x="39" y="2881"/>
                    <a:pt x="125" y="3111"/>
                  </a:cubicBezTo>
                  <a:lnTo>
                    <a:pt x="201" y="3341"/>
                  </a:lnTo>
                  <a:cubicBezTo>
                    <a:pt x="221" y="3417"/>
                    <a:pt x="230" y="3484"/>
                    <a:pt x="230" y="3561"/>
                  </a:cubicBezTo>
                  <a:lnTo>
                    <a:pt x="230" y="3685"/>
                  </a:lnTo>
                  <a:lnTo>
                    <a:pt x="4833" y="3685"/>
                  </a:lnTo>
                  <a:lnTo>
                    <a:pt x="4833" y="3561"/>
                  </a:lnTo>
                  <a:cubicBezTo>
                    <a:pt x="4833" y="3484"/>
                    <a:pt x="4853" y="3417"/>
                    <a:pt x="4872" y="3341"/>
                  </a:cubicBezTo>
                  <a:lnTo>
                    <a:pt x="4948" y="3111"/>
                  </a:lnTo>
                  <a:cubicBezTo>
                    <a:pt x="5025" y="2881"/>
                    <a:pt x="5063" y="2632"/>
                    <a:pt x="5063" y="2384"/>
                  </a:cubicBezTo>
                  <a:lnTo>
                    <a:pt x="5063" y="460"/>
                  </a:lnTo>
                  <a:cubicBezTo>
                    <a:pt x="5063" y="201"/>
                    <a:pt x="4862" y="1"/>
                    <a:pt x="460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66"/>
            <p:cNvSpPr/>
            <p:nvPr/>
          </p:nvSpPr>
          <p:spPr>
            <a:xfrm>
              <a:off x="1803659" y="2979185"/>
              <a:ext cx="102834" cy="96794"/>
            </a:xfrm>
            <a:custGeom>
              <a:avLst/>
              <a:gdLst/>
              <a:ahLst/>
              <a:cxnLst/>
              <a:rect l="l" t="t" r="r" b="b"/>
              <a:pathLst>
                <a:path w="3916" h="3686" extrusionOk="0">
                  <a:moveTo>
                    <a:pt x="931" y="0"/>
                  </a:moveTo>
                  <a:cubicBezTo>
                    <a:pt x="413" y="0"/>
                    <a:pt x="1" y="418"/>
                    <a:pt x="1" y="929"/>
                  </a:cubicBezTo>
                  <a:cubicBezTo>
                    <a:pt x="1" y="1446"/>
                    <a:pt x="422" y="1867"/>
                    <a:pt x="939" y="1867"/>
                  </a:cubicBezTo>
                  <a:lnTo>
                    <a:pt x="1063" y="1867"/>
                  </a:lnTo>
                  <a:lnTo>
                    <a:pt x="1130" y="3685"/>
                  </a:lnTo>
                  <a:lnTo>
                    <a:pt x="3685" y="3685"/>
                  </a:lnTo>
                  <a:lnTo>
                    <a:pt x="3685" y="3561"/>
                  </a:lnTo>
                  <a:cubicBezTo>
                    <a:pt x="3685" y="3484"/>
                    <a:pt x="3695" y="3417"/>
                    <a:pt x="3724" y="3341"/>
                  </a:cubicBezTo>
                  <a:lnTo>
                    <a:pt x="3800" y="3111"/>
                  </a:lnTo>
                  <a:cubicBezTo>
                    <a:pt x="3877" y="2881"/>
                    <a:pt x="3915" y="2632"/>
                    <a:pt x="3915" y="2384"/>
                  </a:cubicBezTo>
                  <a:lnTo>
                    <a:pt x="3915" y="460"/>
                  </a:lnTo>
                  <a:cubicBezTo>
                    <a:pt x="3915" y="201"/>
                    <a:pt x="3714" y="1"/>
                    <a:pt x="3456" y="1"/>
                  </a:cubicBezTo>
                  <a:lnTo>
                    <a:pt x="948" y="1"/>
                  </a:lnTo>
                  <a:cubicBezTo>
                    <a:pt x="942" y="0"/>
                    <a:pt x="937" y="0"/>
                    <a:pt x="93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66"/>
            <p:cNvSpPr/>
            <p:nvPr/>
          </p:nvSpPr>
          <p:spPr>
            <a:xfrm>
              <a:off x="1803659" y="3124193"/>
              <a:ext cx="72661" cy="54306"/>
            </a:xfrm>
            <a:custGeom>
              <a:avLst/>
              <a:gdLst/>
              <a:ahLst/>
              <a:cxnLst/>
              <a:rect l="l" t="t" r="r" b="b"/>
              <a:pathLst>
                <a:path w="2767" h="2068" extrusionOk="0">
                  <a:moveTo>
                    <a:pt x="1" y="1"/>
                  </a:moveTo>
                  <a:lnTo>
                    <a:pt x="1" y="2068"/>
                  </a:lnTo>
                  <a:lnTo>
                    <a:pt x="2767" y="2068"/>
                  </a:lnTo>
                  <a:lnTo>
                    <a:pt x="2767"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66"/>
            <p:cNvSpPr/>
            <p:nvPr/>
          </p:nvSpPr>
          <p:spPr>
            <a:xfrm>
              <a:off x="1803659" y="3124193"/>
              <a:ext cx="72661" cy="30173"/>
            </a:xfrm>
            <a:custGeom>
              <a:avLst/>
              <a:gdLst/>
              <a:ahLst/>
              <a:cxnLst/>
              <a:rect l="l" t="t" r="r" b="b"/>
              <a:pathLst>
                <a:path w="2767" h="1149" extrusionOk="0">
                  <a:moveTo>
                    <a:pt x="1" y="1"/>
                  </a:moveTo>
                  <a:lnTo>
                    <a:pt x="1" y="776"/>
                  </a:lnTo>
                  <a:cubicBezTo>
                    <a:pt x="427" y="1025"/>
                    <a:pt x="905" y="1149"/>
                    <a:pt x="1384" y="1149"/>
                  </a:cubicBezTo>
                  <a:cubicBezTo>
                    <a:pt x="1862" y="1149"/>
                    <a:pt x="2341" y="1025"/>
                    <a:pt x="2767" y="776"/>
                  </a:cubicBezTo>
                  <a:lnTo>
                    <a:pt x="2767"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66"/>
            <p:cNvSpPr/>
            <p:nvPr/>
          </p:nvSpPr>
          <p:spPr>
            <a:xfrm>
              <a:off x="1791606" y="3156387"/>
              <a:ext cx="48528" cy="43198"/>
            </a:xfrm>
            <a:custGeom>
              <a:avLst/>
              <a:gdLst/>
              <a:ahLst/>
              <a:cxnLst/>
              <a:rect l="l" t="t" r="r" b="b"/>
              <a:pathLst>
                <a:path w="1848" h="1645" extrusionOk="0">
                  <a:moveTo>
                    <a:pt x="406" y="1"/>
                  </a:moveTo>
                  <a:cubicBezTo>
                    <a:pt x="322" y="1"/>
                    <a:pt x="240" y="50"/>
                    <a:pt x="201" y="134"/>
                  </a:cubicBezTo>
                  <a:lnTo>
                    <a:pt x="0" y="555"/>
                  </a:lnTo>
                  <a:lnTo>
                    <a:pt x="766" y="1559"/>
                  </a:lnTo>
                  <a:cubicBezTo>
                    <a:pt x="812" y="1616"/>
                    <a:pt x="880" y="1645"/>
                    <a:pt x="948" y="1645"/>
                  </a:cubicBezTo>
                  <a:cubicBezTo>
                    <a:pt x="1007" y="1645"/>
                    <a:pt x="1066" y="1623"/>
                    <a:pt x="1111" y="1579"/>
                  </a:cubicBezTo>
                  <a:lnTo>
                    <a:pt x="1848" y="842"/>
                  </a:lnTo>
                  <a:lnTo>
                    <a:pt x="527" y="38"/>
                  </a:lnTo>
                  <a:cubicBezTo>
                    <a:pt x="489" y="13"/>
                    <a:pt x="447" y="1"/>
                    <a:pt x="406"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66"/>
            <p:cNvSpPr/>
            <p:nvPr/>
          </p:nvSpPr>
          <p:spPr>
            <a:xfrm>
              <a:off x="1840108" y="3156387"/>
              <a:ext cx="48292" cy="43198"/>
            </a:xfrm>
            <a:custGeom>
              <a:avLst/>
              <a:gdLst/>
              <a:ahLst/>
              <a:cxnLst/>
              <a:rect l="l" t="t" r="r" b="b"/>
              <a:pathLst>
                <a:path w="1839" h="1645" extrusionOk="0">
                  <a:moveTo>
                    <a:pt x="1433" y="1"/>
                  </a:moveTo>
                  <a:cubicBezTo>
                    <a:pt x="1391" y="1"/>
                    <a:pt x="1349" y="13"/>
                    <a:pt x="1312" y="38"/>
                  </a:cubicBezTo>
                  <a:lnTo>
                    <a:pt x="1" y="842"/>
                  </a:lnTo>
                  <a:lnTo>
                    <a:pt x="728" y="1579"/>
                  </a:lnTo>
                  <a:cubicBezTo>
                    <a:pt x="777" y="1623"/>
                    <a:pt x="838" y="1645"/>
                    <a:pt x="897" y="1645"/>
                  </a:cubicBezTo>
                  <a:cubicBezTo>
                    <a:pt x="966" y="1645"/>
                    <a:pt x="1031" y="1616"/>
                    <a:pt x="1072" y="1559"/>
                  </a:cubicBezTo>
                  <a:lnTo>
                    <a:pt x="1838" y="555"/>
                  </a:lnTo>
                  <a:lnTo>
                    <a:pt x="1647" y="134"/>
                  </a:lnTo>
                  <a:cubicBezTo>
                    <a:pt x="1602" y="50"/>
                    <a:pt x="1518" y="1"/>
                    <a:pt x="143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66"/>
            <p:cNvSpPr/>
            <p:nvPr/>
          </p:nvSpPr>
          <p:spPr>
            <a:xfrm>
              <a:off x="1779552" y="3028107"/>
              <a:ext cx="121137" cy="114205"/>
            </a:xfrm>
            <a:custGeom>
              <a:avLst/>
              <a:gdLst/>
              <a:ahLst/>
              <a:cxnLst/>
              <a:rect l="l" t="t" r="r" b="b"/>
              <a:pathLst>
                <a:path w="4613" h="4349" extrusionOk="0">
                  <a:moveTo>
                    <a:pt x="1986" y="0"/>
                  </a:moveTo>
                  <a:cubicBezTo>
                    <a:pt x="1399" y="0"/>
                    <a:pt x="893" y="98"/>
                    <a:pt x="641" y="157"/>
                  </a:cubicBezTo>
                  <a:cubicBezTo>
                    <a:pt x="536" y="186"/>
                    <a:pt x="459" y="281"/>
                    <a:pt x="459" y="387"/>
                  </a:cubicBezTo>
                  <a:lnTo>
                    <a:pt x="459" y="942"/>
                  </a:lnTo>
                  <a:cubicBezTo>
                    <a:pt x="459" y="1056"/>
                    <a:pt x="412" y="1171"/>
                    <a:pt x="325" y="1267"/>
                  </a:cubicBezTo>
                  <a:lnTo>
                    <a:pt x="134" y="1449"/>
                  </a:lnTo>
                  <a:cubicBezTo>
                    <a:pt x="48" y="1535"/>
                    <a:pt x="0" y="1659"/>
                    <a:pt x="0" y="1774"/>
                  </a:cubicBezTo>
                  <a:lnTo>
                    <a:pt x="0" y="2052"/>
                  </a:lnTo>
                  <a:cubicBezTo>
                    <a:pt x="0" y="3315"/>
                    <a:pt x="1034" y="4349"/>
                    <a:pt x="2307" y="4349"/>
                  </a:cubicBezTo>
                  <a:cubicBezTo>
                    <a:pt x="3579" y="4349"/>
                    <a:pt x="4613" y="3315"/>
                    <a:pt x="4613" y="2042"/>
                  </a:cubicBezTo>
                  <a:lnTo>
                    <a:pt x="4613" y="1774"/>
                  </a:lnTo>
                  <a:cubicBezTo>
                    <a:pt x="4603" y="1650"/>
                    <a:pt x="4556" y="1535"/>
                    <a:pt x="4469" y="1449"/>
                  </a:cubicBezTo>
                  <a:lnTo>
                    <a:pt x="4288" y="1257"/>
                  </a:lnTo>
                  <a:cubicBezTo>
                    <a:pt x="4192" y="1171"/>
                    <a:pt x="4144" y="1056"/>
                    <a:pt x="4144" y="932"/>
                  </a:cubicBezTo>
                  <a:lnTo>
                    <a:pt x="4144" y="817"/>
                  </a:lnTo>
                  <a:cubicBezTo>
                    <a:pt x="4144" y="721"/>
                    <a:pt x="4106" y="635"/>
                    <a:pt x="4029" y="578"/>
                  </a:cubicBezTo>
                  <a:cubicBezTo>
                    <a:pt x="3415" y="126"/>
                    <a:pt x="2649" y="0"/>
                    <a:pt x="1986"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66"/>
            <p:cNvSpPr/>
            <p:nvPr/>
          </p:nvSpPr>
          <p:spPr>
            <a:xfrm>
              <a:off x="1779552" y="3028107"/>
              <a:ext cx="108848" cy="113706"/>
            </a:xfrm>
            <a:custGeom>
              <a:avLst/>
              <a:gdLst/>
              <a:ahLst/>
              <a:cxnLst/>
              <a:rect l="l" t="t" r="r" b="b"/>
              <a:pathLst>
                <a:path w="4145" h="4330" extrusionOk="0">
                  <a:moveTo>
                    <a:pt x="1990" y="1"/>
                  </a:moveTo>
                  <a:cubicBezTo>
                    <a:pt x="1773" y="1"/>
                    <a:pt x="1566" y="14"/>
                    <a:pt x="1378" y="32"/>
                  </a:cubicBezTo>
                  <a:cubicBezTo>
                    <a:pt x="1129" y="61"/>
                    <a:pt x="881" y="99"/>
                    <a:pt x="641" y="157"/>
                  </a:cubicBezTo>
                  <a:cubicBezTo>
                    <a:pt x="536" y="186"/>
                    <a:pt x="459" y="281"/>
                    <a:pt x="459" y="387"/>
                  </a:cubicBezTo>
                  <a:lnTo>
                    <a:pt x="459" y="932"/>
                  </a:lnTo>
                  <a:cubicBezTo>
                    <a:pt x="459" y="1056"/>
                    <a:pt x="412" y="1171"/>
                    <a:pt x="325" y="1257"/>
                  </a:cubicBezTo>
                  <a:lnTo>
                    <a:pt x="134" y="1449"/>
                  </a:lnTo>
                  <a:cubicBezTo>
                    <a:pt x="48" y="1535"/>
                    <a:pt x="0" y="1650"/>
                    <a:pt x="0" y="1774"/>
                  </a:cubicBezTo>
                  <a:lnTo>
                    <a:pt x="0" y="2042"/>
                  </a:lnTo>
                  <a:cubicBezTo>
                    <a:pt x="0" y="3210"/>
                    <a:pt x="871" y="4186"/>
                    <a:pt x="2029" y="4329"/>
                  </a:cubicBezTo>
                  <a:cubicBezTo>
                    <a:pt x="1608" y="3899"/>
                    <a:pt x="1378" y="3334"/>
                    <a:pt x="1378" y="2741"/>
                  </a:cubicBezTo>
                  <a:lnTo>
                    <a:pt x="1378" y="1056"/>
                  </a:lnTo>
                  <a:cubicBezTo>
                    <a:pt x="1378" y="827"/>
                    <a:pt x="1560" y="626"/>
                    <a:pt x="1790" y="597"/>
                  </a:cubicBezTo>
                  <a:cubicBezTo>
                    <a:pt x="1971" y="575"/>
                    <a:pt x="2201" y="556"/>
                    <a:pt x="2456" y="556"/>
                  </a:cubicBezTo>
                  <a:cubicBezTo>
                    <a:pt x="2980" y="556"/>
                    <a:pt x="3610" y="636"/>
                    <a:pt x="4144" y="932"/>
                  </a:cubicBezTo>
                  <a:lnTo>
                    <a:pt x="4144" y="817"/>
                  </a:lnTo>
                  <a:cubicBezTo>
                    <a:pt x="4144" y="721"/>
                    <a:pt x="4106" y="635"/>
                    <a:pt x="4029" y="578"/>
                  </a:cubicBezTo>
                  <a:cubicBezTo>
                    <a:pt x="3416" y="123"/>
                    <a:pt x="2655" y="1"/>
                    <a:pt x="199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66"/>
            <p:cNvSpPr/>
            <p:nvPr/>
          </p:nvSpPr>
          <p:spPr>
            <a:xfrm>
              <a:off x="1737326" y="3191051"/>
              <a:ext cx="36213" cy="60083"/>
            </a:xfrm>
            <a:custGeom>
              <a:avLst/>
              <a:gdLst/>
              <a:ahLst/>
              <a:cxnLst/>
              <a:rect l="l" t="t" r="r" b="b"/>
              <a:pathLst>
                <a:path w="1379" h="2288" extrusionOk="0">
                  <a:moveTo>
                    <a:pt x="249" y="0"/>
                  </a:moveTo>
                  <a:cubicBezTo>
                    <a:pt x="86" y="173"/>
                    <a:pt x="0" y="402"/>
                    <a:pt x="0" y="632"/>
                  </a:cubicBezTo>
                  <a:lnTo>
                    <a:pt x="0" y="2058"/>
                  </a:lnTo>
                  <a:cubicBezTo>
                    <a:pt x="0" y="2182"/>
                    <a:pt x="96" y="2288"/>
                    <a:pt x="230" y="2288"/>
                  </a:cubicBezTo>
                  <a:lnTo>
                    <a:pt x="1378" y="2288"/>
                  </a:lnTo>
                  <a:lnTo>
                    <a:pt x="1378" y="1522"/>
                  </a:lnTo>
                  <a:cubicBezTo>
                    <a:pt x="1378" y="1273"/>
                    <a:pt x="1283" y="1043"/>
                    <a:pt x="1110" y="862"/>
                  </a:cubicBezTo>
                  <a:lnTo>
                    <a:pt x="249"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7" name="Google Shape;11187;p66"/>
          <p:cNvGrpSpPr/>
          <p:nvPr/>
        </p:nvGrpSpPr>
        <p:grpSpPr>
          <a:xfrm>
            <a:off x="4000676" y="1579396"/>
            <a:ext cx="327226" cy="211603"/>
            <a:chOff x="4000676" y="1579396"/>
            <a:chExt cx="327226" cy="211603"/>
          </a:xfrm>
        </p:grpSpPr>
        <p:sp>
          <p:nvSpPr>
            <p:cNvPr id="11188" name="Google Shape;11188;p66"/>
            <p:cNvSpPr/>
            <p:nvPr/>
          </p:nvSpPr>
          <p:spPr>
            <a:xfrm>
              <a:off x="4081924" y="1581365"/>
              <a:ext cx="121584" cy="89757"/>
            </a:xfrm>
            <a:custGeom>
              <a:avLst/>
              <a:gdLst/>
              <a:ahLst/>
              <a:cxnLst/>
              <a:rect l="l" t="t" r="r" b="b"/>
              <a:pathLst>
                <a:path w="4630" h="3418" extrusionOk="0">
                  <a:moveTo>
                    <a:pt x="158" y="0"/>
                  </a:moveTo>
                  <a:cubicBezTo>
                    <a:pt x="51" y="0"/>
                    <a:pt x="0" y="128"/>
                    <a:pt x="74" y="211"/>
                  </a:cubicBezTo>
                  <a:lnTo>
                    <a:pt x="2572" y="3417"/>
                  </a:lnTo>
                  <a:lnTo>
                    <a:pt x="4630" y="3417"/>
                  </a:lnTo>
                  <a:lnTo>
                    <a:pt x="1491" y="422"/>
                  </a:lnTo>
                  <a:cubicBezTo>
                    <a:pt x="1203" y="154"/>
                    <a:pt x="840" y="1"/>
                    <a:pt x="447" y="1"/>
                  </a:cubicBezTo>
                  <a:lnTo>
                    <a:pt x="170" y="1"/>
                  </a:lnTo>
                  <a:cubicBezTo>
                    <a:pt x="166" y="0"/>
                    <a:pt x="162" y="0"/>
                    <a:pt x="158"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66"/>
            <p:cNvSpPr/>
            <p:nvPr/>
          </p:nvSpPr>
          <p:spPr>
            <a:xfrm>
              <a:off x="4083605" y="1581628"/>
              <a:ext cx="119903" cy="89494"/>
            </a:xfrm>
            <a:custGeom>
              <a:avLst/>
              <a:gdLst/>
              <a:ahLst/>
              <a:cxnLst/>
              <a:rect l="l" t="t" r="r" b="b"/>
              <a:pathLst>
                <a:path w="4566" h="3408" extrusionOk="0">
                  <a:moveTo>
                    <a:pt x="106" y="0"/>
                  </a:moveTo>
                  <a:cubicBezTo>
                    <a:pt x="68" y="0"/>
                    <a:pt x="29" y="19"/>
                    <a:pt x="1" y="48"/>
                  </a:cubicBezTo>
                  <a:cubicBezTo>
                    <a:pt x="249" y="106"/>
                    <a:pt x="479" y="230"/>
                    <a:pt x="671" y="412"/>
                  </a:cubicBezTo>
                  <a:lnTo>
                    <a:pt x="3819" y="3407"/>
                  </a:lnTo>
                  <a:lnTo>
                    <a:pt x="4566" y="3407"/>
                  </a:lnTo>
                  <a:lnTo>
                    <a:pt x="1417" y="412"/>
                  </a:lnTo>
                  <a:cubicBezTo>
                    <a:pt x="1139" y="144"/>
                    <a:pt x="766" y="0"/>
                    <a:pt x="383"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66"/>
            <p:cNvSpPr/>
            <p:nvPr/>
          </p:nvSpPr>
          <p:spPr>
            <a:xfrm>
              <a:off x="4000676" y="1613534"/>
              <a:ext cx="327226" cy="94037"/>
            </a:xfrm>
            <a:custGeom>
              <a:avLst/>
              <a:gdLst/>
              <a:ahLst/>
              <a:cxnLst/>
              <a:rect l="l" t="t" r="r" b="b"/>
              <a:pathLst>
                <a:path w="12461" h="3581" extrusionOk="0">
                  <a:moveTo>
                    <a:pt x="115" y="1"/>
                  </a:moveTo>
                  <a:cubicBezTo>
                    <a:pt x="48" y="1"/>
                    <a:pt x="0" y="58"/>
                    <a:pt x="0" y="125"/>
                  </a:cubicBezTo>
                  <a:lnTo>
                    <a:pt x="0" y="3063"/>
                  </a:lnTo>
                  <a:cubicBezTo>
                    <a:pt x="0" y="3350"/>
                    <a:pt x="230" y="3580"/>
                    <a:pt x="508" y="3580"/>
                  </a:cubicBezTo>
                  <a:lnTo>
                    <a:pt x="12365" y="3580"/>
                  </a:lnTo>
                  <a:cubicBezTo>
                    <a:pt x="12413" y="3580"/>
                    <a:pt x="12461" y="3532"/>
                    <a:pt x="12461" y="3475"/>
                  </a:cubicBezTo>
                  <a:cubicBezTo>
                    <a:pt x="12461" y="3341"/>
                    <a:pt x="12404" y="3216"/>
                    <a:pt x="12317" y="3130"/>
                  </a:cubicBezTo>
                  <a:lnTo>
                    <a:pt x="12021" y="2834"/>
                  </a:lnTo>
                  <a:lnTo>
                    <a:pt x="11590" y="2403"/>
                  </a:lnTo>
                  <a:cubicBezTo>
                    <a:pt x="11311" y="2124"/>
                    <a:pt x="10941" y="1962"/>
                    <a:pt x="10561" y="1962"/>
                  </a:cubicBezTo>
                  <a:cubicBezTo>
                    <a:pt x="10550" y="1962"/>
                    <a:pt x="10539" y="1962"/>
                    <a:pt x="10528" y="1963"/>
                  </a:cubicBezTo>
                  <a:lnTo>
                    <a:pt x="2374" y="1963"/>
                  </a:lnTo>
                  <a:cubicBezTo>
                    <a:pt x="2192" y="1963"/>
                    <a:pt x="2029" y="1857"/>
                    <a:pt x="1934" y="1704"/>
                  </a:cubicBezTo>
                  <a:lnTo>
                    <a:pt x="1101" y="250"/>
                  </a:lnTo>
                  <a:cubicBezTo>
                    <a:pt x="1005" y="96"/>
                    <a:pt x="843" y="1"/>
                    <a:pt x="661" y="1"/>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66"/>
            <p:cNvSpPr/>
            <p:nvPr/>
          </p:nvSpPr>
          <p:spPr>
            <a:xfrm>
              <a:off x="4081924" y="1686169"/>
              <a:ext cx="135922" cy="104830"/>
            </a:xfrm>
            <a:custGeom>
              <a:avLst/>
              <a:gdLst/>
              <a:ahLst/>
              <a:cxnLst/>
              <a:rect l="l" t="t" r="r" b="b"/>
              <a:pathLst>
                <a:path w="5176" h="3992" extrusionOk="0">
                  <a:moveTo>
                    <a:pt x="3089" y="1"/>
                  </a:moveTo>
                  <a:cubicBezTo>
                    <a:pt x="3051" y="1"/>
                    <a:pt x="3012" y="20"/>
                    <a:pt x="2984" y="48"/>
                  </a:cubicBezTo>
                  <a:lnTo>
                    <a:pt x="74" y="3790"/>
                  </a:lnTo>
                  <a:cubicBezTo>
                    <a:pt x="0" y="3864"/>
                    <a:pt x="51" y="3992"/>
                    <a:pt x="158" y="3992"/>
                  </a:cubicBezTo>
                  <a:cubicBezTo>
                    <a:pt x="162" y="3992"/>
                    <a:pt x="166" y="3992"/>
                    <a:pt x="170" y="3991"/>
                  </a:cubicBezTo>
                  <a:lnTo>
                    <a:pt x="457" y="3991"/>
                  </a:lnTo>
                  <a:cubicBezTo>
                    <a:pt x="840" y="3991"/>
                    <a:pt x="1203" y="3838"/>
                    <a:pt x="1491" y="3580"/>
                  </a:cubicBezTo>
                  <a:lnTo>
                    <a:pt x="5127" y="135"/>
                  </a:lnTo>
                  <a:cubicBezTo>
                    <a:pt x="5175" y="87"/>
                    <a:pt x="5146" y="1"/>
                    <a:pt x="5079"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66"/>
            <p:cNvSpPr/>
            <p:nvPr/>
          </p:nvSpPr>
          <p:spPr>
            <a:xfrm>
              <a:off x="4193923" y="1579448"/>
              <a:ext cx="132193" cy="49710"/>
            </a:xfrm>
            <a:custGeom>
              <a:avLst/>
              <a:gdLst/>
              <a:ahLst/>
              <a:cxnLst/>
              <a:rect l="l" t="t" r="r" b="b"/>
              <a:pathLst>
                <a:path w="5034" h="1893" extrusionOk="0">
                  <a:moveTo>
                    <a:pt x="2485" y="1"/>
                  </a:moveTo>
                  <a:cubicBezTo>
                    <a:pt x="1910" y="1"/>
                    <a:pt x="1336" y="374"/>
                    <a:pt x="1245" y="1088"/>
                  </a:cubicBezTo>
                  <a:cubicBezTo>
                    <a:pt x="1126" y="1035"/>
                    <a:pt x="1003" y="1011"/>
                    <a:pt x="884" y="1011"/>
                  </a:cubicBezTo>
                  <a:cubicBezTo>
                    <a:pt x="419" y="1011"/>
                    <a:pt x="1" y="1382"/>
                    <a:pt x="1" y="1892"/>
                  </a:cubicBezTo>
                  <a:lnTo>
                    <a:pt x="5025" y="1892"/>
                  </a:lnTo>
                  <a:cubicBezTo>
                    <a:pt x="5033" y="1312"/>
                    <a:pt x="4560" y="878"/>
                    <a:pt x="4022" y="878"/>
                  </a:cubicBezTo>
                  <a:cubicBezTo>
                    <a:pt x="3911" y="878"/>
                    <a:pt x="3798" y="896"/>
                    <a:pt x="3686" y="935"/>
                  </a:cubicBezTo>
                  <a:cubicBezTo>
                    <a:pt x="3522" y="304"/>
                    <a:pt x="3004" y="1"/>
                    <a:pt x="2485" y="1"/>
                  </a:cubicBezTo>
                  <a:close/>
                </a:path>
              </a:pathLst>
            </a:custGeom>
            <a:solidFill>
              <a:srgbClr val="9BA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66"/>
            <p:cNvSpPr/>
            <p:nvPr/>
          </p:nvSpPr>
          <p:spPr>
            <a:xfrm>
              <a:off x="4123573" y="1679551"/>
              <a:ext cx="15598" cy="13183"/>
            </a:xfrm>
            <a:custGeom>
              <a:avLst/>
              <a:gdLst/>
              <a:ahLst/>
              <a:cxnLst/>
              <a:rect l="l" t="t" r="r" b="b"/>
              <a:pathLst>
                <a:path w="594" h="502" extrusionOk="0">
                  <a:moveTo>
                    <a:pt x="333" y="1"/>
                  </a:moveTo>
                  <a:cubicBezTo>
                    <a:pt x="272" y="1"/>
                    <a:pt x="211" y="22"/>
                    <a:pt x="163" y="71"/>
                  </a:cubicBezTo>
                  <a:cubicBezTo>
                    <a:pt x="0" y="233"/>
                    <a:pt x="115" y="501"/>
                    <a:pt x="345" y="501"/>
                  </a:cubicBezTo>
                  <a:cubicBezTo>
                    <a:pt x="479" y="501"/>
                    <a:pt x="594" y="387"/>
                    <a:pt x="594" y="253"/>
                  </a:cubicBezTo>
                  <a:cubicBezTo>
                    <a:pt x="594" y="102"/>
                    <a:pt x="464" y="1"/>
                    <a:pt x="3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66"/>
            <p:cNvSpPr/>
            <p:nvPr/>
          </p:nvSpPr>
          <p:spPr>
            <a:xfrm>
              <a:off x="4097418" y="1679551"/>
              <a:ext cx="15362" cy="13183"/>
            </a:xfrm>
            <a:custGeom>
              <a:avLst/>
              <a:gdLst/>
              <a:ahLst/>
              <a:cxnLst/>
              <a:rect l="l" t="t" r="r" b="b"/>
              <a:pathLst>
                <a:path w="585" h="502" extrusionOk="0">
                  <a:moveTo>
                    <a:pt x="331" y="1"/>
                  </a:moveTo>
                  <a:cubicBezTo>
                    <a:pt x="272" y="1"/>
                    <a:pt x="212" y="22"/>
                    <a:pt x="164" y="71"/>
                  </a:cubicBezTo>
                  <a:cubicBezTo>
                    <a:pt x="1" y="233"/>
                    <a:pt x="116" y="501"/>
                    <a:pt x="336" y="501"/>
                  </a:cubicBezTo>
                  <a:cubicBezTo>
                    <a:pt x="480" y="501"/>
                    <a:pt x="585" y="387"/>
                    <a:pt x="585" y="253"/>
                  </a:cubicBezTo>
                  <a:cubicBezTo>
                    <a:pt x="585" y="102"/>
                    <a:pt x="459" y="1"/>
                    <a:pt x="331"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66"/>
            <p:cNvSpPr/>
            <p:nvPr/>
          </p:nvSpPr>
          <p:spPr>
            <a:xfrm>
              <a:off x="4071053" y="1679551"/>
              <a:ext cx="15598" cy="13183"/>
            </a:xfrm>
            <a:custGeom>
              <a:avLst/>
              <a:gdLst/>
              <a:ahLst/>
              <a:cxnLst/>
              <a:rect l="l" t="t" r="r" b="b"/>
              <a:pathLst>
                <a:path w="594" h="502" extrusionOk="0">
                  <a:moveTo>
                    <a:pt x="333" y="1"/>
                  </a:moveTo>
                  <a:cubicBezTo>
                    <a:pt x="272" y="1"/>
                    <a:pt x="211" y="22"/>
                    <a:pt x="163" y="71"/>
                  </a:cubicBezTo>
                  <a:cubicBezTo>
                    <a:pt x="0" y="233"/>
                    <a:pt x="115" y="501"/>
                    <a:pt x="335" y="501"/>
                  </a:cubicBezTo>
                  <a:cubicBezTo>
                    <a:pt x="479" y="501"/>
                    <a:pt x="593" y="387"/>
                    <a:pt x="593" y="253"/>
                  </a:cubicBezTo>
                  <a:cubicBezTo>
                    <a:pt x="593" y="102"/>
                    <a:pt x="464" y="1"/>
                    <a:pt x="3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66"/>
            <p:cNvSpPr/>
            <p:nvPr/>
          </p:nvSpPr>
          <p:spPr>
            <a:xfrm>
              <a:off x="4044661" y="1679551"/>
              <a:ext cx="15598" cy="13183"/>
            </a:xfrm>
            <a:custGeom>
              <a:avLst/>
              <a:gdLst/>
              <a:ahLst/>
              <a:cxnLst/>
              <a:rect l="l" t="t" r="r" b="b"/>
              <a:pathLst>
                <a:path w="594" h="502" extrusionOk="0">
                  <a:moveTo>
                    <a:pt x="333" y="1"/>
                  </a:moveTo>
                  <a:cubicBezTo>
                    <a:pt x="272" y="1"/>
                    <a:pt x="211" y="22"/>
                    <a:pt x="163" y="71"/>
                  </a:cubicBezTo>
                  <a:cubicBezTo>
                    <a:pt x="0" y="233"/>
                    <a:pt x="115" y="501"/>
                    <a:pt x="345" y="501"/>
                  </a:cubicBezTo>
                  <a:cubicBezTo>
                    <a:pt x="479" y="501"/>
                    <a:pt x="594" y="387"/>
                    <a:pt x="594" y="253"/>
                  </a:cubicBezTo>
                  <a:cubicBezTo>
                    <a:pt x="594" y="102"/>
                    <a:pt x="464" y="1"/>
                    <a:pt x="3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66"/>
            <p:cNvSpPr/>
            <p:nvPr/>
          </p:nvSpPr>
          <p:spPr>
            <a:xfrm>
              <a:off x="4235650" y="1679551"/>
              <a:ext cx="15598" cy="13183"/>
            </a:xfrm>
            <a:custGeom>
              <a:avLst/>
              <a:gdLst/>
              <a:ahLst/>
              <a:cxnLst/>
              <a:rect l="l" t="t" r="r" b="b"/>
              <a:pathLst>
                <a:path w="594" h="502" extrusionOk="0">
                  <a:moveTo>
                    <a:pt x="333" y="1"/>
                  </a:moveTo>
                  <a:cubicBezTo>
                    <a:pt x="273" y="1"/>
                    <a:pt x="212" y="22"/>
                    <a:pt x="163" y="71"/>
                  </a:cubicBezTo>
                  <a:cubicBezTo>
                    <a:pt x="1" y="233"/>
                    <a:pt x="115" y="501"/>
                    <a:pt x="345" y="501"/>
                  </a:cubicBezTo>
                  <a:cubicBezTo>
                    <a:pt x="479" y="501"/>
                    <a:pt x="594" y="387"/>
                    <a:pt x="594" y="253"/>
                  </a:cubicBezTo>
                  <a:cubicBezTo>
                    <a:pt x="594" y="102"/>
                    <a:pt x="464" y="1"/>
                    <a:pt x="3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66"/>
            <p:cNvSpPr/>
            <p:nvPr/>
          </p:nvSpPr>
          <p:spPr>
            <a:xfrm>
              <a:off x="4249227" y="1579396"/>
              <a:ext cx="76889" cy="49763"/>
            </a:xfrm>
            <a:custGeom>
              <a:avLst/>
              <a:gdLst/>
              <a:ahLst/>
              <a:cxnLst/>
              <a:rect l="l" t="t" r="r" b="b"/>
              <a:pathLst>
                <a:path w="2928" h="1895" extrusionOk="0">
                  <a:moveTo>
                    <a:pt x="369" y="1"/>
                  </a:moveTo>
                  <a:cubicBezTo>
                    <a:pt x="247" y="1"/>
                    <a:pt x="123" y="19"/>
                    <a:pt x="0" y="57"/>
                  </a:cubicBezTo>
                  <a:cubicBezTo>
                    <a:pt x="402" y="191"/>
                    <a:pt x="718" y="526"/>
                    <a:pt x="833" y="937"/>
                  </a:cubicBezTo>
                  <a:cubicBezTo>
                    <a:pt x="944" y="898"/>
                    <a:pt x="1056" y="880"/>
                    <a:pt x="1165" y="880"/>
                  </a:cubicBezTo>
                  <a:cubicBezTo>
                    <a:pt x="1698" y="880"/>
                    <a:pt x="2173" y="1314"/>
                    <a:pt x="2173" y="1894"/>
                  </a:cubicBezTo>
                  <a:lnTo>
                    <a:pt x="2919" y="1894"/>
                  </a:lnTo>
                  <a:cubicBezTo>
                    <a:pt x="2927" y="1314"/>
                    <a:pt x="2454" y="880"/>
                    <a:pt x="1916" y="880"/>
                  </a:cubicBezTo>
                  <a:cubicBezTo>
                    <a:pt x="1805" y="880"/>
                    <a:pt x="1692" y="898"/>
                    <a:pt x="1580" y="937"/>
                  </a:cubicBezTo>
                  <a:cubicBezTo>
                    <a:pt x="1431" y="372"/>
                    <a:pt x="922" y="1"/>
                    <a:pt x="36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66"/>
            <p:cNvSpPr/>
            <p:nvPr/>
          </p:nvSpPr>
          <p:spPr>
            <a:xfrm>
              <a:off x="4083867" y="1686431"/>
              <a:ext cx="133716" cy="104567"/>
            </a:xfrm>
            <a:custGeom>
              <a:avLst/>
              <a:gdLst/>
              <a:ahLst/>
              <a:cxnLst/>
              <a:rect l="l" t="t" r="r" b="b"/>
              <a:pathLst>
                <a:path w="5092" h="3982" extrusionOk="0">
                  <a:moveTo>
                    <a:pt x="4249" y="0"/>
                  </a:moveTo>
                  <a:cubicBezTo>
                    <a:pt x="4316" y="0"/>
                    <a:pt x="4355" y="77"/>
                    <a:pt x="4297" y="125"/>
                  </a:cubicBezTo>
                  <a:lnTo>
                    <a:pt x="661" y="3570"/>
                  </a:lnTo>
                  <a:cubicBezTo>
                    <a:pt x="469" y="3742"/>
                    <a:pt x="249" y="3867"/>
                    <a:pt x="0" y="3934"/>
                  </a:cubicBezTo>
                  <a:cubicBezTo>
                    <a:pt x="19" y="3962"/>
                    <a:pt x="58" y="3981"/>
                    <a:pt x="96" y="3981"/>
                  </a:cubicBezTo>
                  <a:lnTo>
                    <a:pt x="373" y="3981"/>
                  </a:lnTo>
                  <a:cubicBezTo>
                    <a:pt x="766" y="3981"/>
                    <a:pt x="1129" y="3828"/>
                    <a:pt x="1417" y="3570"/>
                  </a:cubicBezTo>
                  <a:lnTo>
                    <a:pt x="5053" y="125"/>
                  </a:lnTo>
                  <a:cubicBezTo>
                    <a:pt x="5092" y="77"/>
                    <a:pt x="5063" y="0"/>
                    <a:pt x="5005"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66"/>
            <p:cNvSpPr/>
            <p:nvPr/>
          </p:nvSpPr>
          <p:spPr>
            <a:xfrm>
              <a:off x="4257525" y="1664819"/>
              <a:ext cx="17620" cy="4280"/>
            </a:xfrm>
            <a:custGeom>
              <a:avLst/>
              <a:gdLst/>
              <a:ahLst/>
              <a:cxnLst/>
              <a:rect l="l" t="t" r="r" b="b"/>
              <a:pathLst>
                <a:path w="671" h="163" extrusionOk="0">
                  <a:moveTo>
                    <a:pt x="0" y="0"/>
                  </a:moveTo>
                  <a:cubicBezTo>
                    <a:pt x="230" y="0"/>
                    <a:pt x="469" y="58"/>
                    <a:pt x="670" y="163"/>
                  </a:cubicBezTo>
                  <a:lnTo>
                    <a:pt x="670"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66"/>
            <p:cNvSpPr/>
            <p:nvPr/>
          </p:nvSpPr>
          <p:spPr>
            <a:xfrm>
              <a:off x="4296731" y="1687666"/>
              <a:ext cx="31171" cy="19905"/>
            </a:xfrm>
            <a:custGeom>
              <a:avLst/>
              <a:gdLst/>
              <a:ahLst/>
              <a:cxnLst/>
              <a:rect l="l" t="t" r="r" b="b"/>
              <a:pathLst>
                <a:path w="1187" h="758" extrusionOk="0">
                  <a:moveTo>
                    <a:pt x="0" y="1"/>
                  </a:moveTo>
                  <a:lnTo>
                    <a:pt x="297" y="298"/>
                  </a:lnTo>
                  <a:cubicBezTo>
                    <a:pt x="383" y="393"/>
                    <a:pt x="440" y="518"/>
                    <a:pt x="431" y="652"/>
                  </a:cubicBezTo>
                  <a:cubicBezTo>
                    <a:pt x="431" y="709"/>
                    <a:pt x="393" y="757"/>
                    <a:pt x="335" y="757"/>
                  </a:cubicBezTo>
                  <a:lnTo>
                    <a:pt x="1091" y="757"/>
                  </a:lnTo>
                  <a:cubicBezTo>
                    <a:pt x="1139" y="757"/>
                    <a:pt x="1187" y="709"/>
                    <a:pt x="1187" y="652"/>
                  </a:cubicBezTo>
                  <a:cubicBezTo>
                    <a:pt x="1187" y="518"/>
                    <a:pt x="1139" y="393"/>
                    <a:pt x="1043" y="298"/>
                  </a:cubicBezTo>
                  <a:lnTo>
                    <a:pt x="756" y="1"/>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66"/>
            <p:cNvSpPr/>
            <p:nvPr/>
          </p:nvSpPr>
          <p:spPr>
            <a:xfrm>
              <a:off x="4275355" y="1664819"/>
              <a:ext cx="41254" cy="23135"/>
            </a:xfrm>
            <a:custGeom>
              <a:avLst/>
              <a:gdLst/>
              <a:ahLst/>
              <a:cxnLst/>
              <a:rect l="l" t="t" r="r" b="b"/>
              <a:pathLst>
                <a:path w="1571" h="881" extrusionOk="0">
                  <a:moveTo>
                    <a:pt x="1" y="0"/>
                  </a:moveTo>
                  <a:lnTo>
                    <a:pt x="1" y="498"/>
                  </a:lnTo>
                  <a:cubicBezTo>
                    <a:pt x="1" y="708"/>
                    <a:pt x="163" y="881"/>
                    <a:pt x="374" y="881"/>
                  </a:cubicBezTo>
                  <a:lnTo>
                    <a:pt x="1570" y="881"/>
                  </a:lnTo>
                  <a:lnTo>
                    <a:pt x="1140" y="440"/>
                  </a:lnTo>
                  <a:cubicBezTo>
                    <a:pt x="853" y="153"/>
                    <a:pt x="470" y="0"/>
                    <a:pt x="77"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66"/>
            <p:cNvSpPr/>
            <p:nvPr/>
          </p:nvSpPr>
          <p:spPr>
            <a:xfrm>
              <a:off x="4275119" y="1664819"/>
              <a:ext cx="41491" cy="23135"/>
            </a:xfrm>
            <a:custGeom>
              <a:avLst/>
              <a:gdLst/>
              <a:ahLst/>
              <a:cxnLst/>
              <a:rect l="l" t="t" r="r" b="b"/>
              <a:pathLst>
                <a:path w="1580" h="881" extrusionOk="0">
                  <a:moveTo>
                    <a:pt x="0" y="0"/>
                  </a:moveTo>
                  <a:lnTo>
                    <a:pt x="0" y="163"/>
                  </a:lnTo>
                  <a:cubicBezTo>
                    <a:pt x="144" y="230"/>
                    <a:pt x="278" y="325"/>
                    <a:pt x="393" y="440"/>
                  </a:cubicBezTo>
                  <a:lnTo>
                    <a:pt x="823" y="881"/>
                  </a:lnTo>
                  <a:lnTo>
                    <a:pt x="1579" y="881"/>
                  </a:lnTo>
                  <a:lnTo>
                    <a:pt x="1139" y="440"/>
                  </a:lnTo>
                  <a:cubicBezTo>
                    <a:pt x="862" y="153"/>
                    <a:pt x="479" y="0"/>
                    <a:pt x="86"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4" name="Google Shape;11204;p66"/>
          <p:cNvGrpSpPr/>
          <p:nvPr/>
        </p:nvGrpSpPr>
        <p:grpSpPr>
          <a:xfrm>
            <a:off x="2635523" y="1515584"/>
            <a:ext cx="371054" cy="336469"/>
            <a:chOff x="2635523" y="1515584"/>
            <a:chExt cx="371054" cy="336469"/>
          </a:xfrm>
        </p:grpSpPr>
        <p:sp>
          <p:nvSpPr>
            <p:cNvPr id="11205" name="Google Shape;11205;p66"/>
            <p:cNvSpPr/>
            <p:nvPr/>
          </p:nvSpPr>
          <p:spPr>
            <a:xfrm>
              <a:off x="2680769" y="1825399"/>
              <a:ext cx="310393" cy="26654"/>
            </a:xfrm>
            <a:custGeom>
              <a:avLst/>
              <a:gdLst/>
              <a:ahLst/>
              <a:cxnLst/>
              <a:rect l="l" t="t" r="r" b="b"/>
              <a:pathLst>
                <a:path w="11820" h="1015" extrusionOk="0">
                  <a:moveTo>
                    <a:pt x="0" y="0"/>
                  </a:moveTo>
                  <a:lnTo>
                    <a:pt x="172" y="603"/>
                  </a:lnTo>
                  <a:cubicBezTo>
                    <a:pt x="249" y="843"/>
                    <a:pt x="469" y="1005"/>
                    <a:pt x="718" y="1015"/>
                  </a:cubicBezTo>
                  <a:lnTo>
                    <a:pt x="11092" y="1015"/>
                  </a:lnTo>
                  <a:cubicBezTo>
                    <a:pt x="11351" y="1005"/>
                    <a:pt x="11571" y="843"/>
                    <a:pt x="11647" y="603"/>
                  </a:cubicBezTo>
                  <a:lnTo>
                    <a:pt x="1182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66"/>
            <p:cNvSpPr/>
            <p:nvPr/>
          </p:nvSpPr>
          <p:spPr>
            <a:xfrm>
              <a:off x="2635523" y="1631627"/>
              <a:ext cx="312153" cy="171163"/>
            </a:xfrm>
            <a:custGeom>
              <a:avLst/>
              <a:gdLst/>
              <a:ahLst/>
              <a:cxnLst/>
              <a:rect l="l" t="t" r="r" b="b"/>
              <a:pathLst>
                <a:path w="11887" h="6518" extrusionOk="0">
                  <a:moveTo>
                    <a:pt x="3379" y="862"/>
                  </a:moveTo>
                  <a:lnTo>
                    <a:pt x="3379" y="2269"/>
                  </a:lnTo>
                  <a:cubicBezTo>
                    <a:pt x="3379" y="2527"/>
                    <a:pt x="3408" y="2786"/>
                    <a:pt x="3455" y="3044"/>
                  </a:cubicBezTo>
                  <a:lnTo>
                    <a:pt x="3178" y="3044"/>
                  </a:lnTo>
                  <a:cubicBezTo>
                    <a:pt x="2049" y="3044"/>
                    <a:pt x="1273" y="1915"/>
                    <a:pt x="1685" y="862"/>
                  </a:cubicBezTo>
                  <a:close/>
                  <a:moveTo>
                    <a:pt x="1187" y="1"/>
                  </a:moveTo>
                  <a:cubicBezTo>
                    <a:pt x="1" y="1628"/>
                    <a:pt x="1168" y="3915"/>
                    <a:pt x="3187" y="3915"/>
                  </a:cubicBezTo>
                  <a:lnTo>
                    <a:pt x="3714" y="3915"/>
                  </a:lnTo>
                  <a:cubicBezTo>
                    <a:pt x="4387" y="5515"/>
                    <a:pt x="5946" y="6517"/>
                    <a:pt x="7625" y="6517"/>
                  </a:cubicBezTo>
                  <a:cubicBezTo>
                    <a:pt x="7905" y="6517"/>
                    <a:pt x="8188" y="6489"/>
                    <a:pt x="8470" y="6432"/>
                  </a:cubicBezTo>
                  <a:cubicBezTo>
                    <a:pt x="10461" y="6040"/>
                    <a:pt x="11887" y="4288"/>
                    <a:pt x="11887" y="2269"/>
                  </a:cubicBezTo>
                  <a:lnTo>
                    <a:pt x="11887" y="1"/>
                  </a:lnTo>
                  <a:lnTo>
                    <a:pt x="10949" y="1"/>
                  </a:lnTo>
                  <a:lnTo>
                    <a:pt x="10729" y="288"/>
                  </a:lnTo>
                  <a:lnTo>
                    <a:pt x="10518" y="1"/>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66"/>
            <p:cNvSpPr/>
            <p:nvPr/>
          </p:nvSpPr>
          <p:spPr>
            <a:xfrm>
              <a:off x="2828797" y="1679131"/>
              <a:ext cx="94247" cy="99053"/>
            </a:xfrm>
            <a:custGeom>
              <a:avLst/>
              <a:gdLst/>
              <a:ahLst/>
              <a:cxnLst/>
              <a:rect l="l" t="t" r="r" b="b"/>
              <a:pathLst>
                <a:path w="3589" h="3772" extrusionOk="0">
                  <a:moveTo>
                    <a:pt x="3365" y="1"/>
                  </a:moveTo>
                  <a:cubicBezTo>
                    <a:pt x="3261" y="1"/>
                    <a:pt x="3158" y="68"/>
                    <a:pt x="3149" y="202"/>
                  </a:cubicBezTo>
                  <a:lnTo>
                    <a:pt x="3149" y="460"/>
                  </a:lnTo>
                  <a:cubicBezTo>
                    <a:pt x="3149" y="2049"/>
                    <a:pt x="1857" y="3341"/>
                    <a:pt x="268" y="3341"/>
                  </a:cubicBezTo>
                  <a:cubicBezTo>
                    <a:pt x="0" y="3360"/>
                    <a:pt x="0" y="3752"/>
                    <a:pt x="268" y="3771"/>
                  </a:cubicBezTo>
                  <a:cubicBezTo>
                    <a:pt x="2096" y="3771"/>
                    <a:pt x="3579" y="2288"/>
                    <a:pt x="3589" y="460"/>
                  </a:cubicBezTo>
                  <a:lnTo>
                    <a:pt x="3589" y="202"/>
                  </a:lnTo>
                  <a:cubicBezTo>
                    <a:pt x="3575" y="68"/>
                    <a:pt x="3469" y="1"/>
                    <a:pt x="3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66"/>
            <p:cNvSpPr/>
            <p:nvPr/>
          </p:nvSpPr>
          <p:spPr>
            <a:xfrm>
              <a:off x="2911464" y="1631627"/>
              <a:ext cx="11581" cy="35477"/>
            </a:xfrm>
            <a:custGeom>
              <a:avLst/>
              <a:gdLst/>
              <a:ahLst/>
              <a:cxnLst/>
              <a:rect l="l" t="t" r="r" b="b"/>
              <a:pathLst>
                <a:path w="441" h="1351" extrusionOk="0">
                  <a:moveTo>
                    <a:pt x="1" y="1"/>
                  </a:moveTo>
                  <a:lnTo>
                    <a:pt x="1" y="1149"/>
                  </a:lnTo>
                  <a:cubicBezTo>
                    <a:pt x="10" y="1283"/>
                    <a:pt x="113" y="1350"/>
                    <a:pt x="217" y="1350"/>
                  </a:cubicBezTo>
                  <a:cubicBezTo>
                    <a:pt x="321" y="1350"/>
                    <a:pt x="427" y="1283"/>
                    <a:pt x="441" y="1149"/>
                  </a:cubicBezTo>
                  <a:lnTo>
                    <a:pt x="4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66"/>
            <p:cNvSpPr/>
            <p:nvPr/>
          </p:nvSpPr>
          <p:spPr>
            <a:xfrm>
              <a:off x="2803404" y="1515584"/>
              <a:ext cx="19511" cy="99000"/>
            </a:xfrm>
            <a:custGeom>
              <a:avLst/>
              <a:gdLst/>
              <a:ahLst/>
              <a:cxnLst/>
              <a:rect l="l" t="t" r="r" b="b"/>
              <a:pathLst>
                <a:path w="743" h="3770" extrusionOk="0">
                  <a:moveTo>
                    <a:pt x="516" y="1"/>
                  </a:moveTo>
                  <a:cubicBezTo>
                    <a:pt x="402" y="1"/>
                    <a:pt x="288" y="80"/>
                    <a:pt x="297" y="238"/>
                  </a:cubicBezTo>
                  <a:cubicBezTo>
                    <a:pt x="307" y="391"/>
                    <a:pt x="259" y="553"/>
                    <a:pt x="182" y="687"/>
                  </a:cubicBezTo>
                  <a:cubicBezTo>
                    <a:pt x="68" y="888"/>
                    <a:pt x="1" y="1109"/>
                    <a:pt x="10" y="1338"/>
                  </a:cubicBezTo>
                  <a:cubicBezTo>
                    <a:pt x="1" y="1568"/>
                    <a:pt x="68" y="1798"/>
                    <a:pt x="182" y="1989"/>
                  </a:cubicBezTo>
                  <a:cubicBezTo>
                    <a:pt x="259" y="2133"/>
                    <a:pt x="307" y="2286"/>
                    <a:pt x="297" y="2448"/>
                  </a:cubicBezTo>
                  <a:cubicBezTo>
                    <a:pt x="307" y="2601"/>
                    <a:pt x="259" y="2764"/>
                    <a:pt x="182" y="2898"/>
                  </a:cubicBezTo>
                  <a:cubicBezTo>
                    <a:pt x="68" y="3099"/>
                    <a:pt x="1" y="3319"/>
                    <a:pt x="10" y="3549"/>
                  </a:cubicBezTo>
                  <a:cubicBezTo>
                    <a:pt x="10" y="3673"/>
                    <a:pt x="106" y="3769"/>
                    <a:pt x="230" y="3769"/>
                  </a:cubicBezTo>
                  <a:cubicBezTo>
                    <a:pt x="345" y="3759"/>
                    <a:pt x="441" y="3664"/>
                    <a:pt x="441" y="3549"/>
                  </a:cubicBezTo>
                  <a:cubicBezTo>
                    <a:pt x="431" y="3386"/>
                    <a:pt x="479" y="3233"/>
                    <a:pt x="556" y="3099"/>
                  </a:cubicBezTo>
                  <a:cubicBezTo>
                    <a:pt x="670" y="2898"/>
                    <a:pt x="737" y="2678"/>
                    <a:pt x="728" y="2448"/>
                  </a:cubicBezTo>
                  <a:cubicBezTo>
                    <a:pt x="737" y="2219"/>
                    <a:pt x="680" y="1989"/>
                    <a:pt x="565" y="1798"/>
                  </a:cubicBezTo>
                  <a:cubicBezTo>
                    <a:pt x="479" y="1654"/>
                    <a:pt x="441" y="1501"/>
                    <a:pt x="441" y="1338"/>
                  </a:cubicBezTo>
                  <a:cubicBezTo>
                    <a:pt x="441" y="1185"/>
                    <a:pt x="479" y="1022"/>
                    <a:pt x="565" y="888"/>
                  </a:cubicBezTo>
                  <a:cubicBezTo>
                    <a:pt x="680" y="687"/>
                    <a:pt x="737" y="467"/>
                    <a:pt x="728" y="238"/>
                  </a:cubicBezTo>
                  <a:cubicBezTo>
                    <a:pt x="742" y="80"/>
                    <a:pt x="630" y="1"/>
                    <a:pt x="516" y="1"/>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66"/>
            <p:cNvSpPr/>
            <p:nvPr/>
          </p:nvSpPr>
          <p:spPr>
            <a:xfrm>
              <a:off x="2848886" y="1516529"/>
              <a:ext cx="19380" cy="98055"/>
            </a:xfrm>
            <a:custGeom>
              <a:avLst/>
              <a:gdLst/>
              <a:ahLst/>
              <a:cxnLst/>
              <a:rect l="l" t="t" r="r" b="b"/>
              <a:pathLst>
                <a:path w="738" h="3734" extrusionOk="0">
                  <a:moveTo>
                    <a:pt x="513" y="1"/>
                  </a:moveTo>
                  <a:cubicBezTo>
                    <a:pt x="410" y="1"/>
                    <a:pt x="307" y="68"/>
                    <a:pt x="297" y="202"/>
                  </a:cubicBezTo>
                  <a:cubicBezTo>
                    <a:pt x="307" y="355"/>
                    <a:pt x="259" y="517"/>
                    <a:pt x="183" y="651"/>
                  </a:cubicBezTo>
                  <a:cubicBezTo>
                    <a:pt x="68" y="852"/>
                    <a:pt x="1" y="1073"/>
                    <a:pt x="10" y="1302"/>
                  </a:cubicBezTo>
                  <a:cubicBezTo>
                    <a:pt x="1" y="1532"/>
                    <a:pt x="68" y="1762"/>
                    <a:pt x="183" y="1953"/>
                  </a:cubicBezTo>
                  <a:cubicBezTo>
                    <a:pt x="259" y="2097"/>
                    <a:pt x="307" y="2250"/>
                    <a:pt x="297" y="2412"/>
                  </a:cubicBezTo>
                  <a:cubicBezTo>
                    <a:pt x="307" y="2565"/>
                    <a:pt x="259" y="2728"/>
                    <a:pt x="183" y="2862"/>
                  </a:cubicBezTo>
                  <a:cubicBezTo>
                    <a:pt x="68" y="3063"/>
                    <a:pt x="1" y="3283"/>
                    <a:pt x="10" y="3513"/>
                  </a:cubicBezTo>
                  <a:cubicBezTo>
                    <a:pt x="10" y="3628"/>
                    <a:pt x="106" y="3733"/>
                    <a:pt x="230" y="3733"/>
                  </a:cubicBezTo>
                  <a:cubicBezTo>
                    <a:pt x="345" y="3733"/>
                    <a:pt x="441" y="3628"/>
                    <a:pt x="441" y="3513"/>
                  </a:cubicBezTo>
                  <a:cubicBezTo>
                    <a:pt x="441" y="3350"/>
                    <a:pt x="479" y="3197"/>
                    <a:pt x="565" y="3063"/>
                  </a:cubicBezTo>
                  <a:cubicBezTo>
                    <a:pt x="680" y="2862"/>
                    <a:pt x="738" y="2642"/>
                    <a:pt x="728" y="2412"/>
                  </a:cubicBezTo>
                  <a:cubicBezTo>
                    <a:pt x="738" y="2183"/>
                    <a:pt x="680" y="1953"/>
                    <a:pt x="565" y="1762"/>
                  </a:cubicBezTo>
                  <a:cubicBezTo>
                    <a:pt x="479" y="1618"/>
                    <a:pt x="441" y="1465"/>
                    <a:pt x="441" y="1302"/>
                  </a:cubicBezTo>
                  <a:cubicBezTo>
                    <a:pt x="441" y="1149"/>
                    <a:pt x="479" y="986"/>
                    <a:pt x="565" y="852"/>
                  </a:cubicBezTo>
                  <a:cubicBezTo>
                    <a:pt x="680" y="651"/>
                    <a:pt x="738" y="431"/>
                    <a:pt x="728" y="202"/>
                  </a:cubicBezTo>
                  <a:cubicBezTo>
                    <a:pt x="719" y="68"/>
                    <a:pt x="616" y="1"/>
                    <a:pt x="513" y="1"/>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66"/>
            <p:cNvSpPr/>
            <p:nvPr/>
          </p:nvSpPr>
          <p:spPr>
            <a:xfrm>
              <a:off x="2666195" y="1819832"/>
              <a:ext cx="340382" cy="11397"/>
            </a:xfrm>
            <a:custGeom>
              <a:avLst/>
              <a:gdLst/>
              <a:ahLst/>
              <a:cxnLst/>
              <a:rect l="l" t="t" r="r" b="b"/>
              <a:pathLst>
                <a:path w="12962" h="434" extrusionOk="0">
                  <a:moveTo>
                    <a:pt x="12688" y="1"/>
                  </a:moveTo>
                  <a:cubicBezTo>
                    <a:pt x="12679" y="1"/>
                    <a:pt x="12671" y="1"/>
                    <a:pt x="12662" y="2"/>
                  </a:cubicBezTo>
                  <a:lnTo>
                    <a:pt x="268" y="2"/>
                  </a:lnTo>
                  <a:cubicBezTo>
                    <a:pt x="0" y="21"/>
                    <a:pt x="0" y="413"/>
                    <a:pt x="268" y="433"/>
                  </a:cubicBezTo>
                  <a:lnTo>
                    <a:pt x="12662" y="433"/>
                  </a:lnTo>
                  <a:cubicBezTo>
                    <a:pt x="12668" y="433"/>
                    <a:pt x="12674" y="433"/>
                    <a:pt x="12679" y="433"/>
                  </a:cubicBezTo>
                  <a:cubicBezTo>
                    <a:pt x="12959" y="433"/>
                    <a:pt x="12962" y="1"/>
                    <a:pt x="12688"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2" name="Google Shape;11212;p66"/>
          <p:cNvGrpSpPr/>
          <p:nvPr/>
        </p:nvGrpSpPr>
        <p:grpSpPr>
          <a:xfrm>
            <a:off x="2231907" y="1520731"/>
            <a:ext cx="311627" cy="326569"/>
            <a:chOff x="2231907" y="1520731"/>
            <a:chExt cx="311627" cy="326569"/>
          </a:xfrm>
        </p:grpSpPr>
        <p:sp>
          <p:nvSpPr>
            <p:cNvPr id="11213" name="Google Shape;11213;p66"/>
            <p:cNvSpPr/>
            <p:nvPr/>
          </p:nvSpPr>
          <p:spPr>
            <a:xfrm>
              <a:off x="2382456" y="1520731"/>
              <a:ext cx="161079" cy="135790"/>
            </a:xfrm>
            <a:custGeom>
              <a:avLst/>
              <a:gdLst/>
              <a:ahLst/>
              <a:cxnLst/>
              <a:rect l="l" t="t" r="r" b="b"/>
              <a:pathLst>
                <a:path w="6134" h="5171" extrusionOk="0">
                  <a:moveTo>
                    <a:pt x="3098" y="1"/>
                  </a:moveTo>
                  <a:cubicBezTo>
                    <a:pt x="3061" y="1"/>
                    <a:pt x="3024" y="2"/>
                    <a:pt x="2986" y="3"/>
                  </a:cubicBezTo>
                  <a:cubicBezTo>
                    <a:pt x="1043" y="80"/>
                    <a:pt x="0" y="2338"/>
                    <a:pt x="1216" y="3860"/>
                  </a:cubicBezTo>
                  <a:lnTo>
                    <a:pt x="1168" y="4989"/>
                  </a:lnTo>
                  <a:cubicBezTo>
                    <a:pt x="1160" y="5095"/>
                    <a:pt x="1241" y="5170"/>
                    <a:pt x="1332" y="5170"/>
                  </a:cubicBezTo>
                  <a:cubicBezTo>
                    <a:pt x="1357" y="5170"/>
                    <a:pt x="1382" y="5165"/>
                    <a:pt x="1407" y="5152"/>
                  </a:cubicBezTo>
                  <a:lnTo>
                    <a:pt x="2431" y="4674"/>
                  </a:lnTo>
                  <a:cubicBezTo>
                    <a:pt x="2649" y="4736"/>
                    <a:pt x="2870" y="4767"/>
                    <a:pt x="3088" y="4767"/>
                  </a:cubicBezTo>
                  <a:cubicBezTo>
                    <a:pt x="3868" y="4767"/>
                    <a:pt x="4616" y="4380"/>
                    <a:pt x="5073" y="3707"/>
                  </a:cubicBezTo>
                  <a:cubicBezTo>
                    <a:pt x="6133" y="2121"/>
                    <a:pt x="4985" y="1"/>
                    <a:pt x="3098" y="1"/>
                  </a:cubicBezTo>
                  <a:close/>
                </a:path>
              </a:pathLst>
            </a:custGeom>
            <a:solidFill>
              <a:srgbClr val="E9E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66"/>
            <p:cNvSpPr/>
            <p:nvPr/>
          </p:nvSpPr>
          <p:spPr>
            <a:xfrm>
              <a:off x="2423421" y="1551140"/>
              <a:ext cx="74920" cy="65335"/>
            </a:xfrm>
            <a:custGeom>
              <a:avLst/>
              <a:gdLst/>
              <a:ahLst/>
              <a:cxnLst/>
              <a:rect l="l" t="t" r="r" b="b"/>
              <a:pathLst>
                <a:path w="2853" h="2488" extrusionOk="0">
                  <a:moveTo>
                    <a:pt x="1391" y="1"/>
                  </a:moveTo>
                  <a:cubicBezTo>
                    <a:pt x="1381" y="1"/>
                    <a:pt x="1370" y="2"/>
                    <a:pt x="1359" y="3"/>
                  </a:cubicBezTo>
                  <a:cubicBezTo>
                    <a:pt x="373" y="204"/>
                    <a:pt x="0" y="1410"/>
                    <a:pt x="708" y="2118"/>
                  </a:cubicBezTo>
                  <a:cubicBezTo>
                    <a:pt x="961" y="2371"/>
                    <a:pt x="1279" y="2487"/>
                    <a:pt x="1591" y="2487"/>
                  </a:cubicBezTo>
                  <a:cubicBezTo>
                    <a:pt x="2154" y="2487"/>
                    <a:pt x="2700" y="2111"/>
                    <a:pt x="2823" y="1477"/>
                  </a:cubicBezTo>
                  <a:cubicBezTo>
                    <a:pt x="2852" y="1353"/>
                    <a:pt x="2756" y="1238"/>
                    <a:pt x="2632" y="1238"/>
                  </a:cubicBezTo>
                  <a:lnTo>
                    <a:pt x="1799" y="1238"/>
                  </a:lnTo>
                  <a:cubicBezTo>
                    <a:pt x="1685" y="1238"/>
                    <a:pt x="1598" y="1152"/>
                    <a:pt x="1598" y="1046"/>
                  </a:cubicBezTo>
                  <a:lnTo>
                    <a:pt x="1598" y="204"/>
                  </a:lnTo>
                  <a:cubicBezTo>
                    <a:pt x="1598" y="91"/>
                    <a:pt x="1503" y="1"/>
                    <a:pt x="1391"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66"/>
            <p:cNvSpPr/>
            <p:nvPr/>
          </p:nvSpPr>
          <p:spPr>
            <a:xfrm>
              <a:off x="2248241" y="1565530"/>
              <a:ext cx="266171" cy="266171"/>
            </a:xfrm>
            <a:custGeom>
              <a:avLst/>
              <a:gdLst/>
              <a:ahLst/>
              <a:cxnLst/>
              <a:rect l="l" t="t" r="r" b="b"/>
              <a:pathLst>
                <a:path w="10136" h="10136" extrusionOk="0">
                  <a:moveTo>
                    <a:pt x="3283" y="1"/>
                  </a:moveTo>
                  <a:lnTo>
                    <a:pt x="1" y="3283"/>
                  </a:lnTo>
                  <a:lnTo>
                    <a:pt x="1637" y="4920"/>
                  </a:lnTo>
                  <a:cubicBezTo>
                    <a:pt x="2085" y="5368"/>
                    <a:pt x="2678" y="5601"/>
                    <a:pt x="3277" y="5601"/>
                  </a:cubicBezTo>
                  <a:cubicBezTo>
                    <a:pt x="3690" y="5601"/>
                    <a:pt x="4105" y="5491"/>
                    <a:pt x="4480" y="5264"/>
                  </a:cubicBezTo>
                  <a:lnTo>
                    <a:pt x="4862" y="5647"/>
                  </a:lnTo>
                  <a:cubicBezTo>
                    <a:pt x="4307" y="6566"/>
                    <a:pt x="4451" y="7734"/>
                    <a:pt x="5207" y="8490"/>
                  </a:cubicBezTo>
                  <a:lnTo>
                    <a:pt x="6853" y="10136"/>
                  </a:lnTo>
                  <a:lnTo>
                    <a:pt x="10136" y="6853"/>
                  </a:lnTo>
                  <a:lnTo>
                    <a:pt x="8490" y="5207"/>
                  </a:lnTo>
                  <a:cubicBezTo>
                    <a:pt x="8042" y="4760"/>
                    <a:pt x="7451" y="4530"/>
                    <a:pt x="6853" y="4530"/>
                  </a:cubicBezTo>
                  <a:cubicBezTo>
                    <a:pt x="6439" y="4530"/>
                    <a:pt x="6022" y="4640"/>
                    <a:pt x="5647" y="4863"/>
                  </a:cubicBezTo>
                  <a:lnTo>
                    <a:pt x="5264" y="4480"/>
                  </a:lnTo>
                  <a:cubicBezTo>
                    <a:pt x="5819" y="3571"/>
                    <a:pt x="5676" y="2393"/>
                    <a:pt x="4920" y="1637"/>
                  </a:cubicBezTo>
                  <a:lnTo>
                    <a:pt x="3283" y="1"/>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66"/>
            <p:cNvSpPr/>
            <p:nvPr/>
          </p:nvSpPr>
          <p:spPr>
            <a:xfrm>
              <a:off x="2321375" y="1565530"/>
              <a:ext cx="192801" cy="192801"/>
            </a:xfrm>
            <a:custGeom>
              <a:avLst/>
              <a:gdLst/>
              <a:ahLst/>
              <a:cxnLst/>
              <a:rect l="l" t="t" r="r" b="b"/>
              <a:pathLst>
                <a:path w="7342" h="7342" extrusionOk="0">
                  <a:moveTo>
                    <a:pt x="498" y="1"/>
                  </a:moveTo>
                  <a:lnTo>
                    <a:pt x="1" y="498"/>
                  </a:lnTo>
                  <a:lnTo>
                    <a:pt x="1647" y="2135"/>
                  </a:lnTo>
                  <a:cubicBezTo>
                    <a:pt x="2336" y="2824"/>
                    <a:pt x="2518" y="3867"/>
                    <a:pt x="2106" y="4748"/>
                  </a:cubicBezTo>
                  <a:cubicBezTo>
                    <a:pt x="2049" y="4891"/>
                    <a:pt x="2077" y="5054"/>
                    <a:pt x="2183" y="5159"/>
                  </a:cubicBezTo>
                  <a:cubicBezTo>
                    <a:pt x="2252" y="5229"/>
                    <a:pt x="2347" y="5265"/>
                    <a:pt x="2444" y="5265"/>
                  </a:cubicBezTo>
                  <a:cubicBezTo>
                    <a:pt x="2494" y="5265"/>
                    <a:pt x="2545" y="5255"/>
                    <a:pt x="2594" y="5236"/>
                  </a:cubicBezTo>
                  <a:cubicBezTo>
                    <a:pt x="2904" y="5091"/>
                    <a:pt x="3234" y="5021"/>
                    <a:pt x="3562" y="5021"/>
                  </a:cubicBezTo>
                  <a:cubicBezTo>
                    <a:pt x="4165" y="5021"/>
                    <a:pt x="4760" y="5258"/>
                    <a:pt x="5207" y="5705"/>
                  </a:cubicBezTo>
                  <a:lnTo>
                    <a:pt x="6853" y="7341"/>
                  </a:lnTo>
                  <a:lnTo>
                    <a:pt x="7341" y="6853"/>
                  </a:lnTo>
                  <a:lnTo>
                    <a:pt x="5705" y="5207"/>
                  </a:lnTo>
                  <a:cubicBezTo>
                    <a:pt x="5257" y="4760"/>
                    <a:pt x="4666" y="4530"/>
                    <a:pt x="4068" y="4530"/>
                  </a:cubicBezTo>
                  <a:cubicBezTo>
                    <a:pt x="3654" y="4530"/>
                    <a:pt x="3237" y="4640"/>
                    <a:pt x="2862" y="4863"/>
                  </a:cubicBezTo>
                  <a:lnTo>
                    <a:pt x="2479" y="4480"/>
                  </a:lnTo>
                  <a:cubicBezTo>
                    <a:pt x="3034" y="3571"/>
                    <a:pt x="2891" y="2393"/>
                    <a:pt x="2135" y="1637"/>
                  </a:cubicBezTo>
                  <a:lnTo>
                    <a:pt x="498" y="1"/>
                  </a:ln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66"/>
            <p:cNvSpPr/>
            <p:nvPr/>
          </p:nvSpPr>
          <p:spPr>
            <a:xfrm>
              <a:off x="2231907" y="1549748"/>
              <a:ext cx="118643" cy="117592"/>
            </a:xfrm>
            <a:custGeom>
              <a:avLst/>
              <a:gdLst/>
              <a:ahLst/>
              <a:cxnLst/>
              <a:rect l="l" t="t" r="r" b="b"/>
              <a:pathLst>
                <a:path w="4518" h="4478" extrusionOk="0">
                  <a:moveTo>
                    <a:pt x="3906" y="0"/>
                  </a:moveTo>
                  <a:cubicBezTo>
                    <a:pt x="3857" y="0"/>
                    <a:pt x="3809" y="19"/>
                    <a:pt x="3771" y="56"/>
                  </a:cubicBezTo>
                  <a:lnTo>
                    <a:pt x="87" y="3750"/>
                  </a:lnTo>
                  <a:cubicBezTo>
                    <a:pt x="1" y="3827"/>
                    <a:pt x="1" y="3951"/>
                    <a:pt x="87" y="4028"/>
                  </a:cubicBezTo>
                  <a:lnTo>
                    <a:pt x="470" y="4420"/>
                  </a:lnTo>
                  <a:cubicBezTo>
                    <a:pt x="508" y="4459"/>
                    <a:pt x="561" y="4478"/>
                    <a:pt x="613" y="4478"/>
                  </a:cubicBezTo>
                  <a:cubicBezTo>
                    <a:pt x="666" y="4478"/>
                    <a:pt x="718" y="4459"/>
                    <a:pt x="757" y="4420"/>
                  </a:cubicBezTo>
                  <a:lnTo>
                    <a:pt x="4441" y="736"/>
                  </a:lnTo>
                  <a:cubicBezTo>
                    <a:pt x="4518" y="659"/>
                    <a:pt x="4518" y="525"/>
                    <a:pt x="4441" y="449"/>
                  </a:cubicBezTo>
                  <a:lnTo>
                    <a:pt x="4049" y="66"/>
                  </a:lnTo>
                  <a:cubicBezTo>
                    <a:pt x="4009" y="22"/>
                    <a:pt x="3957" y="0"/>
                    <a:pt x="3906"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66"/>
            <p:cNvSpPr/>
            <p:nvPr/>
          </p:nvSpPr>
          <p:spPr>
            <a:xfrm>
              <a:off x="2239208" y="1556497"/>
              <a:ext cx="111342" cy="110843"/>
            </a:xfrm>
            <a:custGeom>
              <a:avLst/>
              <a:gdLst/>
              <a:ahLst/>
              <a:cxnLst/>
              <a:rect l="l" t="t" r="r" b="b"/>
              <a:pathLst>
                <a:path w="4240" h="4221" extrusionOk="0">
                  <a:moveTo>
                    <a:pt x="3972" y="0"/>
                  </a:moveTo>
                  <a:lnTo>
                    <a:pt x="0" y="3972"/>
                  </a:lnTo>
                  <a:lnTo>
                    <a:pt x="192" y="4163"/>
                  </a:lnTo>
                  <a:cubicBezTo>
                    <a:pt x="230" y="4202"/>
                    <a:pt x="283" y="4221"/>
                    <a:pt x="335" y="4221"/>
                  </a:cubicBezTo>
                  <a:cubicBezTo>
                    <a:pt x="388" y="4221"/>
                    <a:pt x="440" y="4202"/>
                    <a:pt x="479" y="4163"/>
                  </a:cubicBezTo>
                  <a:lnTo>
                    <a:pt x="4163" y="469"/>
                  </a:lnTo>
                  <a:cubicBezTo>
                    <a:pt x="4240" y="393"/>
                    <a:pt x="4240" y="268"/>
                    <a:pt x="4163" y="192"/>
                  </a:cubicBezTo>
                  <a:lnTo>
                    <a:pt x="3972" y="0"/>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66"/>
            <p:cNvSpPr/>
            <p:nvPr/>
          </p:nvSpPr>
          <p:spPr>
            <a:xfrm>
              <a:off x="2412103" y="1729892"/>
              <a:ext cx="118406" cy="117408"/>
            </a:xfrm>
            <a:custGeom>
              <a:avLst/>
              <a:gdLst/>
              <a:ahLst/>
              <a:cxnLst/>
              <a:rect l="l" t="t" r="r" b="b"/>
              <a:pathLst>
                <a:path w="4509" h="4471" extrusionOk="0">
                  <a:moveTo>
                    <a:pt x="3900" y="1"/>
                  </a:moveTo>
                  <a:cubicBezTo>
                    <a:pt x="3850" y="1"/>
                    <a:pt x="3800" y="20"/>
                    <a:pt x="3762" y="58"/>
                  </a:cubicBezTo>
                  <a:lnTo>
                    <a:pt x="77" y="3743"/>
                  </a:lnTo>
                  <a:cubicBezTo>
                    <a:pt x="1" y="3819"/>
                    <a:pt x="1" y="3944"/>
                    <a:pt x="77" y="4030"/>
                  </a:cubicBezTo>
                  <a:lnTo>
                    <a:pt x="460" y="4413"/>
                  </a:lnTo>
                  <a:cubicBezTo>
                    <a:pt x="498" y="4451"/>
                    <a:pt x="551" y="4470"/>
                    <a:pt x="603" y="4470"/>
                  </a:cubicBezTo>
                  <a:cubicBezTo>
                    <a:pt x="656" y="4470"/>
                    <a:pt x="709" y="4451"/>
                    <a:pt x="747" y="4413"/>
                  </a:cubicBezTo>
                  <a:lnTo>
                    <a:pt x="4432" y="728"/>
                  </a:lnTo>
                  <a:cubicBezTo>
                    <a:pt x="4508" y="652"/>
                    <a:pt x="4508" y="518"/>
                    <a:pt x="4432" y="441"/>
                  </a:cubicBezTo>
                  <a:lnTo>
                    <a:pt x="4039" y="58"/>
                  </a:lnTo>
                  <a:cubicBezTo>
                    <a:pt x="4001" y="20"/>
                    <a:pt x="3951" y="1"/>
                    <a:pt x="3900"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66"/>
            <p:cNvSpPr/>
            <p:nvPr/>
          </p:nvSpPr>
          <p:spPr>
            <a:xfrm>
              <a:off x="2419141" y="1736430"/>
              <a:ext cx="111369" cy="110870"/>
            </a:xfrm>
            <a:custGeom>
              <a:avLst/>
              <a:gdLst/>
              <a:ahLst/>
              <a:cxnLst/>
              <a:rect l="l" t="t" r="r" b="b"/>
              <a:pathLst>
                <a:path w="4241" h="4222" extrusionOk="0">
                  <a:moveTo>
                    <a:pt x="3972" y="1"/>
                  </a:moveTo>
                  <a:lnTo>
                    <a:pt x="1" y="3972"/>
                  </a:lnTo>
                  <a:lnTo>
                    <a:pt x="192" y="4164"/>
                  </a:lnTo>
                  <a:cubicBezTo>
                    <a:pt x="230" y="4202"/>
                    <a:pt x="283" y="4221"/>
                    <a:pt x="335" y="4221"/>
                  </a:cubicBezTo>
                  <a:cubicBezTo>
                    <a:pt x="388" y="4221"/>
                    <a:pt x="441" y="4202"/>
                    <a:pt x="479" y="4164"/>
                  </a:cubicBezTo>
                  <a:lnTo>
                    <a:pt x="4164" y="479"/>
                  </a:lnTo>
                  <a:cubicBezTo>
                    <a:pt x="4240" y="403"/>
                    <a:pt x="4240" y="269"/>
                    <a:pt x="4164" y="192"/>
                  </a:cubicBezTo>
                  <a:lnTo>
                    <a:pt x="3972"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66"/>
            <p:cNvSpPr/>
            <p:nvPr/>
          </p:nvSpPr>
          <p:spPr>
            <a:xfrm>
              <a:off x="2291964" y="1669572"/>
              <a:ext cx="78701" cy="29175"/>
            </a:xfrm>
            <a:custGeom>
              <a:avLst/>
              <a:gdLst/>
              <a:ahLst/>
              <a:cxnLst/>
              <a:rect l="l" t="t" r="r" b="b"/>
              <a:pathLst>
                <a:path w="2997" h="1111" extrusionOk="0">
                  <a:moveTo>
                    <a:pt x="259" y="1"/>
                  </a:moveTo>
                  <a:cubicBezTo>
                    <a:pt x="97" y="1"/>
                    <a:pt x="1" y="192"/>
                    <a:pt x="106" y="326"/>
                  </a:cubicBezTo>
                  <a:lnTo>
                    <a:pt x="250" y="499"/>
                  </a:lnTo>
                  <a:cubicBezTo>
                    <a:pt x="596" y="909"/>
                    <a:pt x="1044" y="1111"/>
                    <a:pt x="1494" y="1111"/>
                  </a:cubicBezTo>
                  <a:cubicBezTo>
                    <a:pt x="1977" y="1111"/>
                    <a:pt x="2462" y="878"/>
                    <a:pt x="2824" y="422"/>
                  </a:cubicBezTo>
                  <a:lnTo>
                    <a:pt x="2901" y="326"/>
                  </a:lnTo>
                  <a:cubicBezTo>
                    <a:pt x="2996" y="192"/>
                    <a:pt x="2910" y="1"/>
                    <a:pt x="2738"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66"/>
            <p:cNvSpPr/>
            <p:nvPr/>
          </p:nvSpPr>
          <p:spPr>
            <a:xfrm>
              <a:off x="2381694" y="1751005"/>
              <a:ext cx="82456" cy="46769"/>
            </a:xfrm>
            <a:custGeom>
              <a:avLst/>
              <a:gdLst/>
              <a:ahLst/>
              <a:cxnLst/>
              <a:rect l="l" t="t" r="r" b="b"/>
              <a:pathLst>
                <a:path w="3140" h="1781" extrusionOk="0">
                  <a:moveTo>
                    <a:pt x="1" y="1"/>
                  </a:moveTo>
                  <a:cubicBezTo>
                    <a:pt x="10" y="240"/>
                    <a:pt x="106" y="479"/>
                    <a:pt x="278" y="661"/>
                  </a:cubicBezTo>
                  <a:lnTo>
                    <a:pt x="1350" y="1723"/>
                  </a:lnTo>
                  <a:cubicBezTo>
                    <a:pt x="1388" y="1762"/>
                    <a:pt x="1438" y="1781"/>
                    <a:pt x="1489" y="1781"/>
                  </a:cubicBezTo>
                  <a:cubicBezTo>
                    <a:pt x="1539" y="1781"/>
                    <a:pt x="1589" y="1762"/>
                    <a:pt x="1628" y="1723"/>
                  </a:cubicBezTo>
                  <a:lnTo>
                    <a:pt x="3015" y="345"/>
                  </a:lnTo>
                  <a:cubicBezTo>
                    <a:pt x="3140" y="211"/>
                    <a:pt x="3053" y="1"/>
                    <a:pt x="2872"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3" name="Google Shape;11223;p66"/>
          <p:cNvGrpSpPr/>
          <p:nvPr/>
        </p:nvGrpSpPr>
        <p:grpSpPr>
          <a:xfrm>
            <a:off x="1340249" y="4301533"/>
            <a:ext cx="311890" cy="304695"/>
            <a:chOff x="1340249" y="4301533"/>
            <a:chExt cx="311890" cy="304695"/>
          </a:xfrm>
        </p:grpSpPr>
        <p:sp>
          <p:nvSpPr>
            <p:cNvPr id="11224" name="Google Shape;11224;p66"/>
            <p:cNvSpPr/>
            <p:nvPr/>
          </p:nvSpPr>
          <p:spPr>
            <a:xfrm>
              <a:off x="1407081" y="4404893"/>
              <a:ext cx="182481" cy="165149"/>
            </a:xfrm>
            <a:custGeom>
              <a:avLst/>
              <a:gdLst/>
              <a:ahLst/>
              <a:cxnLst/>
              <a:rect l="l" t="t" r="r" b="b"/>
              <a:pathLst>
                <a:path w="6949" h="6289" extrusionOk="0">
                  <a:moveTo>
                    <a:pt x="1" y="1"/>
                  </a:moveTo>
                  <a:lnTo>
                    <a:pt x="1" y="6288"/>
                  </a:lnTo>
                  <a:lnTo>
                    <a:pt x="6949" y="6288"/>
                  </a:lnTo>
                  <a:lnTo>
                    <a:pt x="6949"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66"/>
            <p:cNvSpPr/>
            <p:nvPr/>
          </p:nvSpPr>
          <p:spPr>
            <a:xfrm>
              <a:off x="1369896" y="4301533"/>
              <a:ext cx="252359" cy="82772"/>
            </a:xfrm>
            <a:custGeom>
              <a:avLst/>
              <a:gdLst/>
              <a:ahLst/>
              <a:cxnLst/>
              <a:rect l="l" t="t" r="r" b="b"/>
              <a:pathLst>
                <a:path w="9610" h="3152" extrusionOk="0">
                  <a:moveTo>
                    <a:pt x="4814" y="1"/>
                  </a:moveTo>
                  <a:cubicBezTo>
                    <a:pt x="4790" y="1"/>
                    <a:pt x="4767" y="8"/>
                    <a:pt x="4747" y="22"/>
                  </a:cubicBezTo>
                  <a:lnTo>
                    <a:pt x="1" y="2779"/>
                  </a:lnTo>
                  <a:lnTo>
                    <a:pt x="355" y="3152"/>
                  </a:lnTo>
                  <a:lnTo>
                    <a:pt x="9274" y="3152"/>
                  </a:lnTo>
                  <a:lnTo>
                    <a:pt x="9609" y="2788"/>
                  </a:lnTo>
                  <a:lnTo>
                    <a:pt x="4881" y="22"/>
                  </a:lnTo>
                  <a:cubicBezTo>
                    <a:pt x="4862" y="8"/>
                    <a:pt x="4838" y="1"/>
                    <a:pt x="4814"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66"/>
            <p:cNvSpPr/>
            <p:nvPr/>
          </p:nvSpPr>
          <p:spPr>
            <a:xfrm>
              <a:off x="1400805" y="4322830"/>
              <a:ext cx="190516" cy="62499"/>
            </a:xfrm>
            <a:custGeom>
              <a:avLst/>
              <a:gdLst/>
              <a:ahLst/>
              <a:cxnLst/>
              <a:rect l="l" t="t" r="r" b="b"/>
              <a:pathLst>
                <a:path w="7255" h="2380" extrusionOk="0">
                  <a:moveTo>
                    <a:pt x="3637" y="1"/>
                  </a:moveTo>
                  <a:cubicBezTo>
                    <a:pt x="3621" y="1"/>
                    <a:pt x="3604" y="6"/>
                    <a:pt x="3590" y="15"/>
                  </a:cubicBezTo>
                  <a:lnTo>
                    <a:pt x="1" y="2092"/>
                  </a:lnTo>
                  <a:lnTo>
                    <a:pt x="269" y="2379"/>
                  </a:lnTo>
                  <a:lnTo>
                    <a:pt x="7006" y="2379"/>
                  </a:lnTo>
                  <a:lnTo>
                    <a:pt x="7255" y="2102"/>
                  </a:lnTo>
                  <a:lnTo>
                    <a:pt x="3685" y="15"/>
                  </a:lnTo>
                  <a:cubicBezTo>
                    <a:pt x="3671" y="6"/>
                    <a:pt x="3654" y="1"/>
                    <a:pt x="3637" y="1"/>
                  </a:cubicBez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66"/>
            <p:cNvSpPr/>
            <p:nvPr/>
          </p:nvSpPr>
          <p:spPr>
            <a:xfrm>
              <a:off x="1367874" y="4373985"/>
              <a:ext cx="256376" cy="30934"/>
            </a:xfrm>
            <a:custGeom>
              <a:avLst/>
              <a:gdLst/>
              <a:ahLst/>
              <a:cxnLst/>
              <a:rect l="l" t="t" r="r" b="b"/>
              <a:pathLst>
                <a:path w="9763" h="1178" extrusionOk="0">
                  <a:moveTo>
                    <a:pt x="164" y="0"/>
                  </a:moveTo>
                  <a:cubicBezTo>
                    <a:pt x="68" y="0"/>
                    <a:pt x="1" y="77"/>
                    <a:pt x="1" y="163"/>
                  </a:cubicBezTo>
                  <a:lnTo>
                    <a:pt x="1" y="1015"/>
                  </a:lnTo>
                  <a:cubicBezTo>
                    <a:pt x="1" y="1111"/>
                    <a:pt x="68" y="1178"/>
                    <a:pt x="164" y="1178"/>
                  </a:cubicBezTo>
                  <a:lnTo>
                    <a:pt x="9600" y="1178"/>
                  </a:lnTo>
                  <a:cubicBezTo>
                    <a:pt x="9696" y="1178"/>
                    <a:pt x="9763" y="1111"/>
                    <a:pt x="9763" y="1015"/>
                  </a:cubicBezTo>
                  <a:lnTo>
                    <a:pt x="9763" y="163"/>
                  </a:lnTo>
                  <a:cubicBezTo>
                    <a:pt x="9763" y="77"/>
                    <a:pt x="9696" y="0"/>
                    <a:pt x="9600"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66"/>
            <p:cNvSpPr/>
            <p:nvPr/>
          </p:nvSpPr>
          <p:spPr>
            <a:xfrm>
              <a:off x="1407081" y="4404893"/>
              <a:ext cx="182481" cy="160370"/>
            </a:xfrm>
            <a:custGeom>
              <a:avLst/>
              <a:gdLst/>
              <a:ahLst/>
              <a:cxnLst/>
              <a:rect l="l" t="t" r="r" b="b"/>
              <a:pathLst>
                <a:path w="6949" h="6107" extrusionOk="0">
                  <a:moveTo>
                    <a:pt x="1" y="1"/>
                  </a:moveTo>
                  <a:lnTo>
                    <a:pt x="1" y="1025"/>
                  </a:lnTo>
                  <a:lnTo>
                    <a:pt x="4020" y="1025"/>
                  </a:lnTo>
                  <a:cubicBezTo>
                    <a:pt x="5504" y="1025"/>
                    <a:pt x="6710" y="2230"/>
                    <a:pt x="6710" y="3714"/>
                  </a:cubicBezTo>
                  <a:lnTo>
                    <a:pt x="6710" y="6106"/>
                  </a:lnTo>
                  <a:lnTo>
                    <a:pt x="6949" y="6106"/>
                  </a:lnTo>
                  <a:lnTo>
                    <a:pt x="6949" y="1"/>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66"/>
            <p:cNvSpPr/>
            <p:nvPr/>
          </p:nvSpPr>
          <p:spPr>
            <a:xfrm>
              <a:off x="1373573" y="4404893"/>
              <a:ext cx="65965" cy="146032"/>
            </a:xfrm>
            <a:custGeom>
              <a:avLst/>
              <a:gdLst/>
              <a:ahLst/>
              <a:cxnLst/>
              <a:rect l="l" t="t" r="r" b="b"/>
              <a:pathLst>
                <a:path w="2512" h="5561" extrusionOk="0">
                  <a:moveTo>
                    <a:pt x="358" y="1"/>
                  </a:moveTo>
                  <a:cubicBezTo>
                    <a:pt x="176" y="1"/>
                    <a:pt x="23" y="144"/>
                    <a:pt x="14" y="326"/>
                  </a:cubicBezTo>
                  <a:cubicBezTo>
                    <a:pt x="1" y="539"/>
                    <a:pt x="175" y="683"/>
                    <a:pt x="355" y="683"/>
                  </a:cubicBezTo>
                  <a:cubicBezTo>
                    <a:pt x="441" y="683"/>
                    <a:pt x="529" y="649"/>
                    <a:pt x="597" y="575"/>
                  </a:cubicBezTo>
                  <a:cubicBezTo>
                    <a:pt x="610" y="566"/>
                    <a:pt x="624" y="561"/>
                    <a:pt x="638" y="561"/>
                  </a:cubicBezTo>
                  <a:cubicBezTo>
                    <a:pt x="667" y="561"/>
                    <a:pt x="693" y="581"/>
                    <a:pt x="693" y="613"/>
                  </a:cubicBezTo>
                  <a:lnTo>
                    <a:pt x="693" y="5561"/>
                  </a:lnTo>
                  <a:lnTo>
                    <a:pt x="1708" y="5561"/>
                  </a:lnTo>
                  <a:lnTo>
                    <a:pt x="1708" y="613"/>
                  </a:lnTo>
                  <a:cubicBezTo>
                    <a:pt x="1708" y="581"/>
                    <a:pt x="1734" y="561"/>
                    <a:pt x="1763" y="561"/>
                  </a:cubicBezTo>
                  <a:cubicBezTo>
                    <a:pt x="1777" y="561"/>
                    <a:pt x="1791" y="566"/>
                    <a:pt x="1803" y="575"/>
                  </a:cubicBezTo>
                  <a:cubicBezTo>
                    <a:pt x="1856" y="636"/>
                    <a:pt x="1940" y="681"/>
                    <a:pt x="2028" y="681"/>
                  </a:cubicBezTo>
                  <a:cubicBezTo>
                    <a:pt x="2036" y="681"/>
                    <a:pt x="2044" y="681"/>
                    <a:pt x="2052" y="680"/>
                  </a:cubicBezTo>
                  <a:cubicBezTo>
                    <a:pt x="2511" y="680"/>
                    <a:pt x="2511" y="1"/>
                    <a:pt x="2052"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66"/>
            <p:cNvSpPr/>
            <p:nvPr/>
          </p:nvSpPr>
          <p:spPr>
            <a:xfrm>
              <a:off x="1387753" y="4550898"/>
              <a:ext cx="34689" cy="17883"/>
            </a:xfrm>
            <a:custGeom>
              <a:avLst/>
              <a:gdLst/>
              <a:ahLst/>
              <a:cxnLst/>
              <a:rect l="l" t="t" r="r" b="b"/>
              <a:pathLst>
                <a:path w="1321" h="681" extrusionOk="0">
                  <a:moveTo>
                    <a:pt x="134" y="1"/>
                  </a:moveTo>
                  <a:cubicBezTo>
                    <a:pt x="57" y="1"/>
                    <a:pt x="0" y="58"/>
                    <a:pt x="0" y="135"/>
                  </a:cubicBezTo>
                  <a:lnTo>
                    <a:pt x="0" y="680"/>
                  </a:lnTo>
                  <a:lnTo>
                    <a:pt x="1321" y="680"/>
                  </a:lnTo>
                  <a:lnTo>
                    <a:pt x="1321" y="135"/>
                  </a:lnTo>
                  <a:cubicBezTo>
                    <a:pt x="1321" y="58"/>
                    <a:pt x="1263" y="1"/>
                    <a:pt x="1196"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66"/>
            <p:cNvSpPr/>
            <p:nvPr/>
          </p:nvSpPr>
          <p:spPr>
            <a:xfrm>
              <a:off x="1466323" y="4404893"/>
              <a:ext cx="65939" cy="146032"/>
            </a:xfrm>
            <a:custGeom>
              <a:avLst/>
              <a:gdLst/>
              <a:ahLst/>
              <a:cxnLst/>
              <a:rect l="l" t="t" r="r" b="b"/>
              <a:pathLst>
                <a:path w="2511" h="5561" extrusionOk="0">
                  <a:moveTo>
                    <a:pt x="358" y="1"/>
                  </a:moveTo>
                  <a:cubicBezTo>
                    <a:pt x="176" y="1"/>
                    <a:pt x="23" y="144"/>
                    <a:pt x="13" y="326"/>
                  </a:cubicBezTo>
                  <a:cubicBezTo>
                    <a:pt x="0" y="539"/>
                    <a:pt x="175" y="683"/>
                    <a:pt x="354" y="683"/>
                  </a:cubicBezTo>
                  <a:cubicBezTo>
                    <a:pt x="441" y="683"/>
                    <a:pt x="528" y="649"/>
                    <a:pt x="597" y="575"/>
                  </a:cubicBezTo>
                  <a:cubicBezTo>
                    <a:pt x="609" y="566"/>
                    <a:pt x="622" y="561"/>
                    <a:pt x="635" y="561"/>
                  </a:cubicBezTo>
                  <a:cubicBezTo>
                    <a:pt x="662" y="561"/>
                    <a:pt x="686" y="581"/>
                    <a:pt x="693" y="613"/>
                  </a:cubicBezTo>
                  <a:lnTo>
                    <a:pt x="693" y="5561"/>
                  </a:lnTo>
                  <a:lnTo>
                    <a:pt x="1707" y="5561"/>
                  </a:lnTo>
                  <a:lnTo>
                    <a:pt x="1707" y="613"/>
                  </a:lnTo>
                  <a:cubicBezTo>
                    <a:pt x="1707" y="581"/>
                    <a:pt x="1734" y="561"/>
                    <a:pt x="1763" y="561"/>
                  </a:cubicBezTo>
                  <a:cubicBezTo>
                    <a:pt x="1776" y="561"/>
                    <a:pt x="1790" y="566"/>
                    <a:pt x="1803" y="575"/>
                  </a:cubicBezTo>
                  <a:cubicBezTo>
                    <a:pt x="1855" y="636"/>
                    <a:pt x="1940" y="681"/>
                    <a:pt x="2027" y="681"/>
                  </a:cubicBezTo>
                  <a:cubicBezTo>
                    <a:pt x="2035" y="681"/>
                    <a:pt x="2043" y="681"/>
                    <a:pt x="2052" y="680"/>
                  </a:cubicBezTo>
                  <a:cubicBezTo>
                    <a:pt x="2511" y="680"/>
                    <a:pt x="2511" y="1"/>
                    <a:pt x="2052"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66"/>
            <p:cNvSpPr/>
            <p:nvPr/>
          </p:nvSpPr>
          <p:spPr>
            <a:xfrm>
              <a:off x="1480477" y="4550898"/>
              <a:ext cx="34716" cy="17883"/>
            </a:xfrm>
            <a:custGeom>
              <a:avLst/>
              <a:gdLst/>
              <a:ahLst/>
              <a:cxnLst/>
              <a:rect l="l" t="t" r="r" b="b"/>
              <a:pathLst>
                <a:path w="1322" h="681" extrusionOk="0">
                  <a:moveTo>
                    <a:pt x="125" y="1"/>
                  </a:moveTo>
                  <a:cubicBezTo>
                    <a:pt x="58" y="1"/>
                    <a:pt x="0" y="58"/>
                    <a:pt x="0" y="135"/>
                  </a:cubicBezTo>
                  <a:lnTo>
                    <a:pt x="0" y="680"/>
                  </a:lnTo>
                  <a:lnTo>
                    <a:pt x="1321" y="680"/>
                  </a:lnTo>
                  <a:lnTo>
                    <a:pt x="1321" y="135"/>
                  </a:lnTo>
                  <a:cubicBezTo>
                    <a:pt x="1321" y="58"/>
                    <a:pt x="1264" y="1"/>
                    <a:pt x="1197"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66"/>
            <p:cNvSpPr/>
            <p:nvPr/>
          </p:nvSpPr>
          <p:spPr>
            <a:xfrm>
              <a:off x="1559047" y="4404893"/>
              <a:ext cx="65703" cy="146032"/>
            </a:xfrm>
            <a:custGeom>
              <a:avLst/>
              <a:gdLst/>
              <a:ahLst/>
              <a:cxnLst/>
              <a:rect l="l" t="t" r="r" b="b"/>
              <a:pathLst>
                <a:path w="2502" h="5561" extrusionOk="0">
                  <a:moveTo>
                    <a:pt x="358" y="1"/>
                  </a:moveTo>
                  <a:cubicBezTo>
                    <a:pt x="176" y="1"/>
                    <a:pt x="23" y="144"/>
                    <a:pt x="14" y="326"/>
                  </a:cubicBezTo>
                  <a:cubicBezTo>
                    <a:pt x="1" y="539"/>
                    <a:pt x="175" y="683"/>
                    <a:pt x="355" y="683"/>
                  </a:cubicBezTo>
                  <a:cubicBezTo>
                    <a:pt x="441" y="683"/>
                    <a:pt x="529" y="649"/>
                    <a:pt x="597" y="575"/>
                  </a:cubicBezTo>
                  <a:cubicBezTo>
                    <a:pt x="607" y="566"/>
                    <a:pt x="619" y="561"/>
                    <a:pt x="631" y="561"/>
                  </a:cubicBezTo>
                  <a:cubicBezTo>
                    <a:pt x="657" y="561"/>
                    <a:pt x="683" y="581"/>
                    <a:pt x="683" y="613"/>
                  </a:cubicBezTo>
                  <a:lnTo>
                    <a:pt x="683" y="5561"/>
                  </a:lnTo>
                  <a:lnTo>
                    <a:pt x="1707" y="5561"/>
                  </a:lnTo>
                  <a:lnTo>
                    <a:pt x="1707" y="613"/>
                  </a:lnTo>
                  <a:cubicBezTo>
                    <a:pt x="1707" y="581"/>
                    <a:pt x="1734" y="561"/>
                    <a:pt x="1760" y="561"/>
                  </a:cubicBezTo>
                  <a:cubicBezTo>
                    <a:pt x="1772" y="561"/>
                    <a:pt x="1784" y="566"/>
                    <a:pt x="1794" y="575"/>
                  </a:cubicBezTo>
                  <a:cubicBezTo>
                    <a:pt x="1855" y="636"/>
                    <a:pt x="1940" y="681"/>
                    <a:pt x="2027" y="681"/>
                  </a:cubicBezTo>
                  <a:cubicBezTo>
                    <a:pt x="2036" y="681"/>
                    <a:pt x="2044" y="681"/>
                    <a:pt x="2052" y="680"/>
                  </a:cubicBezTo>
                  <a:cubicBezTo>
                    <a:pt x="2502" y="680"/>
                    <a:pt x="2502" y="1"/>
                    <a:pt x="2052"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66"/>
            <p:cNvSpPr/>
            <p:nvPr/>
          </p:nvSpPr>
          <p:spPr>
            <a:xfrm>
              <a:off x="1572965" y="4550898"/>
              <a:ext cx="34952" cy="17883"/>
            </a:xfrm>
            <a:custGeom>
              <a:avLst/>
              <a:gdLst/>
              <a:ahLst/>
              <a:cxnLst/>
              <a:rect l="l" t="t" r="r" b="b"/>
              <a:pathLst>
                <a:path w="1331" h="681" extrusionOk="0">
                  <a:moveTo>
                    <a:pt x="134" y="1"/>
                  </a:moveTo>
                  <a:cubicBezTo>
                    <a:pt x="67" y="1"/>
                    <a:pt x="0" y="58"/>
                    <a:pt x="10" y="135"/>
                  </a:cubicBezTo>
                  <a:lnTo>
                    <a:pt x="10" y="680"/>
                  </a:lnTo>
                  <a:lnTo>
                    <a:pt x="1331" y="680"/>
                  </a:lnTo>
                  <a:lnTo>
                    <a:pt x="1331" y="135"/>
                  </a:lnTo>
                  <a:cubicBezTo>
                    <a:pt x="1331" y="58"/>
                    <a:pt x="1273" y="1"/>
                    <a:pt x="1197"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66"/>
            <p:cNvSpPr/>
            <p:nvPr/>
          </p:nvSpPr>
          <p:spPr>
            <a:xfrm>
              <a:off x="1369135" y="4564974"/>
              <a:ext cx="254118" cy="21638"/>
            </a:xfrm>
            <a:custGeom>
              <a:avLst/>
              <a:gdLst/>
              <a:ahLst/>
              <a:cxnLst/>
              <a:rect l="l" t="t" r="r" b="b"/>
              <a:pathLst>
                <a:path w="9677" h="824" extrusionOk="0">
                  <a:moveTo>
                    <a:pt x="326" y="1"/>
                  </a:moveTo>
                  <a:cubicBezTo>
                    <a:pt x="144" y="1"/>
                    <a:pt x="1" y="154"/>
                    <a:pt x="1" y="336"/>
                  </a:cubicBezTo>
                  <a:lnTo>
                    <a:pt x="1" y="824"/>
                  </a:lnTo>
                  <a:lnTo>
                    <a:pt x="9667" y="824"/>
                  </a:lnTo>
                  <a:lnTo>
                    <a:pt x="9667" y="336"/>
                  </a:lnTo>
                  <a:cubicBezTo>
                    <a:pt x="9676" y="154"/>
                    <a:pt x="9523" y="1"/>
                    <a:pt x="9341" y="1"/>
                  </a:cubicBez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66"/>
            <p:cNvSpPr/>
            <p:nvPr/>
          </p:nvSpPr>
          <p:spPr>
            <a:xfrm>
              <a:off x="1359603" y="4583330"/>
              <a:ext cx="272946" cy="18382"/>
            </a:xfrm>
            <a:custGeom>
              <a:avLst/>
              <a:gdLst/>
              <a:ahLst/>
              <a:cxnLst/>
              <a:rect l="l" t="t" r="r" b="b"/>
              <a:pathLst>
                <a:path w="10394" h="700" extrusionOk="0">
                  <a:moveTo>
                    <a:pt x="345" y="0"/>
                  </a:moveTo>
                  <a:cubicBezTo>
                    <a:pt x="153" y="0"/>
                    <a:pt x="0" y="154"/>
                    <a:pt x="0" y="345"/>
                  </a:cubicBezTo>
                  <a:lnTo>
                    <a:pt x="0" y="699"/>
                  </a:lnTo>
                  <a:lnTo>
                    <a:pt x="10393" y="699"/>
                  </a:lnTo>
                  <a:lnTo>
                    <a:pt x="10393" y="345"/>
                  </a:lnTo>
                  <a:cubicBezTo>
                    <a:pt x="10393" y="154"/>
                    <a:pt x="10240" y="0"/>
                    <a:pt x="10059"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66"/>
            <p:cNvSpPr/>
            <p:nvPr/>
          </p:nvSpPr>
          <p:spPr>
            <a:xfrm>
              <a:off x="1340249" y="4597142"/>
              <a:ext cx="311890" cy="9086"/>
            </a:xfrm>
            <a:custGeom>
              <a:avLst/>
              <a:gdLst/>
              <a:ahLst/>
              <a:cxnLst/>
              <a:rect l="l" t="t" r="r" b="b"/>
              <a:pathLst>
                <a:path w="11877" h="346" extrusionOk="0">
                  <a:moveTo>
                    <a:pt x="230" y="1"/>
                  </a:moveTo>
                  <a:cubicBezTo>
                    <a:pt x="0" y="1"/>
                    <a:pt x="0" y="345"/>
                    <a:pt x="230" y="345"/>
                  </a:cubicBezTo>
                  <a:lnTo>
                    <a:pt x="11647" y="345"/>
                  </a:lnTo>
                  <a:cubicBezTo>
                    <a:pt x="11877" y="345"/>
                    <a:pt x="11877" y="1"/>
                    <a:pt x="11647"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8" name="Google Shape;11238;p66"/>
          <p:cNvGrpSpPr/>
          <p:nvPr/>
        </p:nvGrpSpPr>
        <p:grpSpPr>
          <a:xfrm>
            <a:off x="1330690" y="3377024"/>
            <a:ext cx="306874" cy="332268"/>
            <a:chOff x="1330690" y="3377024"/>
            <a:chExt cx="306874" cy="332268"/>
          </a:xfrm>
        </p:grpSpPr>
        <p:sp>
          <p:nvSpPr>
            <p:cNvPr id="11239" name="Google Shape;11239;p66"/>
            <p:cNvSpPr/>
            <p:nvPr/>
          </p:nvSpPr>
          <p:spPr>
            <a:xfrm>
              <a:off x="1403325" y="3377024"/>
              <a:ext cx="234239" cy="332268"/>
            </a:xfrm>
            <a:custGeom>
              <a:avLst/>
              <a:gdLst/>
              <a:ahLst/>
              <a:cxnLst/>
              <a:rect l="l" t="t" r="r" b="b"/>
              <a:pathLst>
                <a:path w="8920" h="12653" extrusionOk="0">
                  <a:moveTo>
                    <a:pt x="259" y="0"/>
                  </a:moveTo>
                  <a:cubicBezTo>
                    <a:pt x="115" y="0"/>
                    <a:pt x="0" y="105"/>
                    <a:pt x="0" y="249"/>
                  </a:cubicBezTo>
                  <a:lnTo>
                    <a:pt x="0" y="12394"/>
                  </a:lnTo>
                  <a:cubicBezTo>
                    <a:pt x="0" y="12537"/>
                    <a:pt x="115" y="12652"/>
                    <a:pt x="259" y="12652"/>
                  </a:cubicBezTo>
                  <a:lnTo>
                    <a:pt x="8307" y="12652"/>
                  </a:lnTo>
                  <a:cubicBezTo>
                    <a:pt x="8642" y="12652"/>
                    <a:pt x="8920" y="12375"/>
                    <a:pt x="8920" y="12040"/>
                  </a:cubicBezTo>
                  <a:lnTo>
                    <a:pt x="8920" y="603"/>
                  </a:lnTo>
                  <a:cubicBezTo>
                    <a:pt x="8920" y="268"/>
                    <a:pt x="8642" y="0"/>
                    <a:pt x="830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66"/>
            <p:cNvSpPr/>
            <p:nvPr/>
          </p:nvSpPr>
          <p:spPr>
            <a:xfrm>
              <a:off x="1381713" y="3397375"/>
              <a:ext cx="234003" cy="291539"/>
            </a:xfrm>
            <a:custGeom>
              <a:avLst/>
              <a:gdLst/>
              <a:ahLst/>
              <a:cxnLst/>
              <a:rect l="l" t="t" r="r" b="b"/>
              <a:pathLst>
                <a:path w="8911" h="11102" extrusionOk="0">
                  <a:moveTo>
                    <a:pt x="0" y="0"/>
                  </a:moveTo>
                  <a:lnTo>
                    <a:pt x="0" y="11102"/>
                  </a:lnTo>
                  <a:lnTo>
                    <a:pt x="8910" y="11102"/>
                  </a:lnTo>
                  <a:lnTo>
                    <a:pt x="8910" y="0"/>
                  </a:ln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66"/>
            <p:cNvSpPr/>
            <p:nvPr/>
          </p:nvSpPr>
          <p:spPr>
            <a:xfrm>
              <a:off x="1361861" y="3377024"/>
              <a:ext cx="234239" cy="332268"/>
            </a:xfrm>
            <a:custGeom>
              <a:avLst/>
              <a:gdLst/>
              <a:ahLst/>
              <a:cxnLst/>
              <a:rect l="l" t="t" r="r" b="b"/>
              <a:pathLst>
                <a:path w="8920" h="12653" extrusionOk="0">
                  <a:moveTo>
                    <a:pt x="613" y="0"/>
                  </a:moveTo>
                  <a:cubicBezTo>
                    <a:pt x="268" y="0"/>
                    <a:pt x="0" y="268"/>
                    <a:pt x="0" y="603"/>
                  </a:cubicBezTo>
                  <a:lnTo>
                    <a:pt x="0" y="12040"/>
                  </a:lnTo>
                  <a:cubicBezTo>
                    <a:pt x="0" y="12375"/>
                    <a:pt x="268" y="12652"/>
                    <a:pt x="613" y="12652"/>
                  </a:cubicBezTo>
                  <a:lnTo>
                    <a:pt x="8307" y="12652"/>
                  </a:lnTo>
                  <a:cubicBezTo>
                    <a:pt x="8642" y="12652"/>
                    <a:pt x="8920" y="12375"/>
                    <a:pt x="8920" y="12040"/>
                  </a:cubicBezTo>
                  <a:lnTo>
                    <a:pt x="8920" y="603"/>
                  </a:lnTo>
                  <a:cubicBezTo>
                    <a:pt x="8920" y="268"/>
                    <a:pt x="8642" y="0"/>
                    <a:pt x="8307"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66"/>
            <p:cNvSpPr/>
            <p:nvPr/>
          </p:nvSpPr>
          <p:spPr>
            <a:xfrm>
              <a:off x="1559888" y="3377024"/>
              <a:ext cx="36213" cy="332268"/>
            </a:xfrm>
            <a:custGeom>
              <a:avLst/>
              <a:gdLst/>
              <a:ahLst/>
              <a:cxnLst/>
              <a:rect l="l" t="t" r="r" b="b"/>
              <a:pathLst>
                <a:path w="1379" h="12653" extrusionOk="0">
                  <a:moveTo>
                    <a:pt x="1" y="0"/>
                  </a:moveTo>
                  <a:cubicBezTo>
                    <a:pt x="336" y="0"/>
                    <a:pt x="613" y="268"/>
                    <a:pt x="613" y="603"/>
                  </a:cubicBezTo>
                  <a:lnTo>
                    <a:pt x="613" y="12040"/>
                  </a:lnTo>
                  <a:cubicBezTo>
                    <a:pt x="613" y="12375"/>
                    <a:pt x="336" y="12652"/>
                    <a:pt x="1" y="12652"/>
                  </a:cubicBezTo>
                  <a:lnTo>
                    <a:pt x="766" y="12652"/>
                  </a:lnTo>
                  <a:cubicBezTo>
                    <a:pt x="1101" y="12652"/>
                    <a:pt x="1379" y="12375"/>
                    <a:pt x="1379" y="12040"/>
                  </a:cubicBezTo>
                  <a:lnTo>
                    <a:pt x="1379" y="603"/>
                  </a:lnTo>
                  <a:cubicBezTo>
                    <a:pt x="1379" y="268"/>
                    <a:pt x="1101" y="0"/>
                    <a:pt x="766" y="0"/>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66"/>
            <p:cNvSpPr/>
            <p:nvPr/>
          </p:nvSpPr>
          <p:spPr>
            <a:xfrm>
              <a:off x="1330690" y="3413972"/>
              <a:ext cx="61606" cy="26654"/>
            </a:xfrm>
            <a:custGeom>
              <a:avLst/>
              <a:gdLst/>
              <a:ahLst/>
              <a:cxnLst/>
              <a:rect l="l" t="t" r="r" b="b"/>
              <a:pathLst>
                <a:path w="2346" h="1015" extrusionOk="0">
                  <a:moveTo>
                    <a:pt x="651" y="0"/>
                  </a:moveTo>
                  <a:cubicBezTo>
                    <a:pt x="1" y="29"/>
                    <a:pt x="1" y="986"/>
                    <a:pt x="651" y="1014"/>
                  </a:cubicBezTo>
                  <a:lnTo>
                    <a:pt x="1694" y="1014"/>
                  </a:lnTo>
                  <a:cubicBezTo>
                    <a:pt x="2345" y="986"/>
                    <a:pt x="2345" y="29"/>
                    <a:pt x="1694"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66"/>
            <p:cNvSpPr/>
            <p:nvPr/>
          </p:nvSpPr>
          <p:spPr>
            <a:xfrm>
              <a:off x="1331189" y="3490861"/>
              <a:ext cx="61343" cy="26917"/>
            </a:xfrm>
            <a:custGeom>
              <a:avLst/>
              <a:gdLst/>
              <a:ahLst/>
              <a:cxnLst/>
              <a:rect l="l" t="t" r="r" b="b"/>
              <a:pathLst>
                <a:path w="2336" h="1025" extrusionOk="0">
                  <a:moveTo>
                    <a:pt x="642" y="1"/>
                  </a:moveTo>
                  <a:cubicBezTo>
                    <a:pt x="1" y="29"/>
                    <a:pt x="1" y="986"/>
                    <a:pt x="642" y="1025"/>
                  </a:cubicBezTo>
                  <a:lnTo>
                    <a:pt x="1695" y="1025"/>
                  </a:lnTo>
                  <a:cubicBezTo>
                    <a:pt x="2336" y="986"/>
                    <a:pt x="2336" y="29"/>
                    <a:pt x="1695" y="1"/>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66"/>
            <p:cNvSpPr/>
            <p:nvPr/>
          </p:nvSpPr>
          <p:spPr>
            <a:xfrm>
              <a:off x="1331452" y="3567777"/>
              <a:ext cx="61343" cy="26654"/>
            </a:xfrm>
            <a:custGeom>
              <a:avLst/>
              <a:gdLst/>
              <a:ahLst/>
              <a:cxnLst/>
              <a:rect l="l" t="t" r="r" b="b"/>
              <a:pathLst>
                <a:path w="2336" h="1015" extrusionOk="0">
                  <a:moveTo>
                    <a:pt x="651" y="0"/>
                  </a:moveTo>
                  <a:cubicBezTo>
                    <a:pt x="0" y="29"/>
                    <a:pt x="0" y="986"/>
                    <a:pt x="651" y="1014"/>
                  </a:cubicBezTo>
                  <a:lnTo>
                    <a:pt x="1694" y="1014"/>
                  </a:lnTo>
                  <a:cubicBezTo>
                    <a:pt x="2335" y="986"/>
                    <a:pt x="2335" y="29"/>
                    <a:pt x="1694"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66"/>
            <p:cNvSpPr/>
            <p:nvPr/>
          </p:nvSpPr>
          <p:spPr>
            <a:xfrm>
              <a:off x="1331688" y="3644640"/>
              <a:ext cx="58586" cy="26733"/>
            </a:xfrm>
            <a:custGeom>
              <a:avLst/>
              <a:gdLst/>
              <a:ahLst/>
              <a:cxnLst/>
              <a:rect l="l" t="t" r="r" b="b"/>
              <a:pathLst>
                <a:path w="2231" h="1018" extrusionOk="0">
                  <a:moveTo>
                    <a:pt x="1728" y="0"/>
                  </a:moveTo>
                  <a:cubicBezTo>
                    <a:pt x="1717" y="0"/>
                    <a:pt x="1706" y="1"/>
                    <a:pt x="1695" y="2"/>
                  </a:cubicBezTo>
                  <a:lnTo>
                    <a:pt x="652" y="2"/>
                  </a:lnTo>
                  <a:cubicBezTo>
                    <a:pt x="1" y="30"/>
                    <a:pt x="1" y="987"/>
                    <a:pt x="652" y="1016"/>
                  </a:cubicBezTo>
                  <a:lnTo>
                    <a:pt x="1695" y="1016"/>
                  </a:lnTo>
                  <a:cubicBezTo>
                    <a:pt x="1706" y="1017"/>
                    <a:pt x="1717" y="1017"/>
                    <a:pt x="1728" y="1017"/>
                  </a:cubicBezTo>
                  <a:cubicBezTo>
                    <a:pt x="2009" y="1017"/>
                    <a:pt x="2231" y="785"/>
                    <a:pt x="2231" y="509"/>
                  </a:cubicBezTo>
                  <a:cubicBezTo>
                    <a:pt x="2231" y="232"/>
                    <a:pt x="2009" y="0"/>
                    <a:pt x="1728"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66"/>
            <p:cNvSpPr/>
            <p:nvPr/>
          </p:nvSpPr>
          <p:spPr>
            <a:xfrm>
              <a:off x="1330690" y="3413972"/>
              <a:ext cx="61606" cy="26654"/>
            </a:xfrm>
            <a:custGeom>
              <a:avLst/>
              <a:gdLst/>
              <a:ahLst/>
              <a:cxnLst/>
              <a:rect l="l" t="t" r="r" b="b"/>
              <a:pathLst>
                <a:path w="2346" h="1015" extrusionOk="0">
                  <a:moveTo>
                    <a:pt x="651" y="0"/>
                  </a:moveTo>
                  <a:cubicBezTo>
                    <a:pt x="1" y="29"/>
                    <a:pt x="1" y="986"/>
                    <a:pt x="651" y="1014"/>
                  </a:cubicBezTo>
                  <a:lnTo>
                    <a:pt x="1694" y="1014"/>
                  </a:lnTo>
                  <a:cubicBezTo>
                    <a:pt x="2345" y="986"/>
                    <a:pt x="2345" y="29"/>
                    <a:pt x="1694"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66"/>
            <p:cNvSpPr/>
            <p:nvPr/>
          </p:nvSpPr>
          <p:spPr>
            <a:xfrm>
              <a:off x="1355060" y="3413945"/>
              <a:ext cx="34217" cy="26706"/>
            </a:xfrm>
            <a:custGeom>
              <a:avLst/>
              <a:gdLst/>
              <a:ahLst/>
              <a:cxnLst/>
              <a:rect l="l" t="t" r="r" b="b"/>
              <a:pathLst>
                <a:path w="1303" h="1017" extrusionOk="0">
                  <a:moveTo>
                    <a:pt x="19" y="1"/>
                  </a:moveTo>
                  <a:cubicBezTo>
                    <a:pt x="13" y="1"/>
                    <a:pt x="7" y="1"/>
                    <a:pt x="1" y="1"/>
                  </a:cubicBezTo>
                  <a:lnTo>
                    <a:pt x="37" y="1"/>
                  </a:lnTo>
                  <a:cubicBezTo>
                    <a:pt x="31" y="1"/>
                    <a:pt x="25" y="1"/>
                    <a:pt x="19" y="1"/>
                  </a:cubicBezTo>
                  <a:close/>
                  <a:moveTo>
                    <a:pt x="1" y="1015"/>
                  </a:moveTo>
                  <a:cubicBezTo>
                    <a:pt x="12" y="1016"/>
                    <a:pt x="24" y="1017"/>
                    <a:pt x="35" y="1017"/>
                  </a:cubicBezTo>
                  <a:cubicBezTo>
                    <a:pt x="47" y="1017"/>
                    <a:pt x="58" y="1016"/>
                    <a:pt x="70" y="1015"/>
                  </a:cubicBezTo>
                  <a:close/>
                  <a:moveTo>
                    <a:pt x="784" y="1"/>
                  </a:moveTo>
                  <a:cubicBezTo>
                    <a:pt x="778" y="1"/>
                    <a:pt x="772" y="1"/>
                    <a:pt x="766" y="1"/>
                  </a:cubicBezTo>
                  <a:lnTo>
                    <a:pt x="37" y="1"/>
                  </a:lnTo>
                  <a:cubicBezTo>
                    <a:pt x="317" y="10"/>
                    <a:pt x="537" y="233"/>
                    <a:pt x="537" y="508"/>
                  </a:cubicBezTo>
                  <a:cubicBezTo>
                    <a:pt x="537" y="782"/>
                    <a:pt x="334" y="998"/>
                    <a:pt x="70" y="1015"/>
                  </a:cubicBezTo>
                  <a:lnTo>
                    <a:pt x="766" y="1015"/>
                  </a:lnTo>
                  <a:cubicBezTo>
                    <a:pt x="778" y="1016"/>
                    <a:pt x="790" y="1017"/>
                    <a:pt x="801" y="1017"/>
                  </a:cubicBezTo>
                  <a:cubicBezTo>
                    <a:pt x="1081" y="1017"/>
                    <a:pt x="1302" y="793"/>
                    <a:pt x="1302" y="508"/>
                  </a:cubicBezTo>
                  <a:cubicBezTo>
                    <a:pt x="1302" y="227"/>
                    <a:pt x="1073" y="1"/>
                    <a:pt x="78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66"/>
            <p:cNvSpPr/>
            <p:nvPr/>
          </p:nvSpPr>
          <p:spPr>
            <a:xfrm>
              <a:off x="1331189" y="3490861"/>
              <a:ext cx="61343" cy="26917"/>
            </a:xfrm>
            <a:custGeom>
              <a:avLst/>
              <a:gdLst/>
              <a:ahLst/>
              <a:cxnLst/>
              <a:rect l="l" t="t" r="r" b="b"/>
              <a:pathLst>
                <a:path w="2336" h="1025" extrusionOk="0">
                  <a:moveTo>
                    <a:pt x="642" y="1"/>
                  </a:moveTo>
                  <a:cubicBezTo>
                    <a:pt x="1" y="29"/>
                    <a:pt x="1" y="986"/>
                    <a:pt x="642" y="1025"/>
                  </a:cubicBezTo>
                  <a:lnTo>
                    <a:pt x="1695" y="1025"/>
                  </a:lnTo>
                  <a:cubicBezTo>
                    <a:pt x="2336" y="986"/>
                    <a:pt x="2336" y="29"/>
                    <a:pt x="1695" y="1"/>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66"/>
            <p:cNvSpPr/>
            <p:nvPr/>
          </p:nvSpPr>
          <p:spPr>
            <a:xfrm>
              <a:off x="1355585" y="3490861"/>
              <a:ext cx="33954" cy="26706"/>
            </a:xfrm>
            <a:custGeom>
              <a:avLst/>
              <a:gdLst/>
              <a:ahLst/>
              <a:cxnLst/>
              <a:rect l="l" t="t" r="r" b="b"/>
              <a:pathLst>
                <a:path w="1293" h="1017" extrusionOk="0">
                  <a:moveTo>
                    <a:pt x="17" y="0"/>
                  </a:moveTo>
                  <a:cubicBezTo>
                    <a:pt x="12" y="0"/>
                    <a:pt x="6" y="0"/>
                    <a:pt x="0" y="1"/>
                  </a:cubicBezTo>
                  <a:lnTo>
                    <a:pt x="35" y="1"/>
                  </a:lnTo>
                  <a:cubicBezTo>
                    <a:pt x="29" y="0"/>
                    <a:pt x="23" y="0"/>
                    <a:pt x="17" y="0"/>
                  </a:cubicBezTo>
                  <a:close/>
                  <a:moveTo>
                    <a:pt x="0" y="1015"/>
                  </a:moveTo>
                  <a:cubicBezTo>
                    <a:pt x="11" y="1016"/>
                    <a:pt x="22" y="1016"/>
                    <a:pt x="33" y="1016"/>
                  </a:cubicBezTo>
                  <a:cubicBezTo>
                    <a:pt x="45" y="1016"/>
                    <a:pt x="56" y="1016"/>
                    <a:pt x="67" y="1015"/>
                  </a:cubicBezTo>
                  <a:close/>
                  <a:moveTo>
                    <a:pt x="774" y="0"/>
                  </a:moveTo>
                  <a:cubicBezTo>
                    <a:pt x="768" y="0"/>
                    <a:pt x="762" y="0"/>
                    <a:pt x="756" y="1"/>
                  </a:cubicBezTo>
                  <a:lnTo>
                    <a:pt x="35" y="1"/>
                  </a:lnTo>
                  <a:cubicBezTo>
                    <a:pt x="306" y="10"/>
                    <a:pt x="526" y="232"/>
                    <a:pt x="526" y="508"/>
                  </a:cubicBezTo>
                  <a:cubicBezTo>
                    <a:pt x="526" y="781"/>
                    <a:pt x="323" y="998"/>
                    <a:pt x="67" y="1015"/>
                  </a:cubicBezTo>
                  <a:lnTo>
                    <a:pt x="756" y="1015"/>
                  </a:lnTo>
                  <a:cubicBezTo>
                    <a:pt x="768" y="1016"/>
                    <a:pt x="779" y="1016"/>
                    <a:pt x="791" y="1016"/>
                  </a:cubicBezTo>
                  <a:cubicBezTo>
                    <a:pt x="1071" y="1016"/>
                    <a:pt x="1292" y="793"/>
                    <a:pt x="1292" y="508"/>
                  </a:cubicBezTo>
                  <a:cubicBezTo>
                    <a:pt x="1292" y="226"/>
                    <a:pt x="1062" y="0"/>
                    <a:pt x="774" y="0"/>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66"/>
            <p:cNvSpPr/>
            <p:nvPr/>
          </p:nvSpPr>
          <p:spPr>
            <a:xfrm>
              <a:off x="1331452" y="3567777"/>
              <a:ext cx="61343" cy="26654"/>
            </a:xfrm>
            <a:custGeom>
              <a:avLst/>
              <a:gdLst/>
              <a:ahLst/>
              <a:cxnLst/>
              <a:rect l="l" t="t" r="r" b="b"/>
              <a:pathLst>
                <a:path w="2336" h="1015" extrusionOk="0">
                  <a:moveTo>
                    <a:pt x="651" y="0"/>
                  </a:moveTo>
                  <a:cubicBezTo>
                    <a:pt x="0" y="29"/>
                    <a:pt x="0" y="986"/>
                    <a:pt x="651" y="1014"/>
                  </a:cubicBezTo>
                  <a:lnTo>
                    <a:pt x="1694" y="1014"/>
                  </a:lnTo>
                  <a:cubicBezTo>
                    <a:pt x="2335" y="986"/>
                    <a:pt x="2335" y="29"/>
                    <a:pt x="1694"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66"/>
            <p:cNvSpPr/>
            <p:nvPr/>
          </p:nvSpPr>
          <p:spPr>
            <a:xfrm>
              <a:off x="1355821" y="3567750"/>
              <a:ext cx="34217" cy="26706"/>
            </a:xfrm>
            <a:custGeom>
              <a:avLst/>
              <a:gdLst/>
              <a:ahLst/>
              <a:cxnLst/>
              <a:rect l="l" t="t" r="r" b="b"/>
              <a:pathLst>
                <a:path w="1303" h="1017" extrusionOk="0">
                  <a:moveTo>
                    <a:pt x="18" y="1"/>
                  </a:moveTo>
                  <a:cubicBezTo>
                    <a:pt x="12" y="1"/>
                    <a:pt x="6" y="1"/>
                    <a:pt x="1" y="1"/>
                  </a:cubicBezTo>
                  <a:lnTo>
                    <a:pt x="35" y="1"/>
                  </a:lnTo>
                  <a:cubicBezTo>
                    <a:pt x="29" y="1"/>
                    <a:pt x="24" y="1"/>
                    <a:pt x="18" y="1"/>
                  </a:cubicBezTo>
                  <a:close/>
                  <a:moveTo>
                    <a:pt x="1" y="1015"/>
                  </a:moveTo>
                  <a:cubicBezTo>
                    <a:pt x="12" y="1016"/>
                    <a:pt x="23" y="1017"/>
                    <a:pt x="34" y="1017"/>
                  </a:cubicBezTo>
                  <a:cubicBezTo>
                    <a:pt x="45" y="1017"/>
                    <a:pt x="56" y="1016"/>
                    <a:pt x="67" y="1015"/>
                  </a:cubicBezTo>
                  <a:close/>
                  <a:moveTo>
                    <a:pt x="784" y="1"/>
                  </a:moveTo>
                  <a:cubicBezTo>
                    <a:pt x="778" y="1"/>
                    <a:pt x="772" y="1"/>
                    <a:pt x="766" y="1"/>
                  </a:cubicBezTo>
                  <a:lnTo>
                    <a:pt x="35" y="1"/>
                  </a:lnTo>
                  <a:cubicBezTo>
                    <a:pt x="307" y="10"/>
                    <a:pt x="537" y="233"/>
                    <a:pt x="537" y="508"/>
                  </a:cubicBezTo>
                  <a:cubicBezTo>
                    <a:pt x="537" y="782"/>
                    <a:pt x="325" y="998"/>
                    <a:pt x="67" y="1015"/>
                  </a:cubicBezTo>
                  <a:lnTo>
                    <a:pt x="766" y="1015"/>
                  </a:lnTo>
                  <a:cubicBezTo>
                    <a:pt x="777" y="1016"/>
                    <a:pt x="789" y="1017"/>
                    <a:pt x="800" y="1017"/>
                  </a:cubicBezTo>
                  <a:cubicBezTo>
                    <a:pt x="1072" y="1017"/>
                    <a:pt x="1302" y="793"/>
                    <a:pt x="1302" y="508"/>
                  </a:cubicBezTo>
                  <a:cubicBezTo>
                    <a:pt x="1302" y="227"/>
                    <a:pt x="1063" y="1"/>
                    <a:pt x="78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66"/>
            <p:cNvSpPr/>
            <p:nvPr/>
          </p:nvSpPr>
          <p:spPr>
            <a:xfrm>
              <a:off x="1331688" y="3644640"/>
              <a:ext cx="58586" cy="26733"/>
            </a:xfrm>
            <a:custGeom>
              <a:avLst/>
              <a:gdLst/>
              <a:ahLst/>
              <a:cxnLst/>
              <a:rect l="l" t="t" r="r" b="b"/>
              <a:pathLst>
                <a:path w="2231" h="1018" extrusionOk="0">
                  <a:moveTo>
                    <a:pt x="1728" y="0"/>
                  </a:moveTo>
                  <a:cubicBezTo>
                    <a:pt x="1717" y="0"/>
                    <a:pt x="1706" y="1"/>
                    <a:pt x="1695" y="2"/>
                  </a:cubicBezTo>
                  <a:lnTo>
                    <a:pt x="652" y="2"/>
                  </a:lnTo>
                  <a:cubicBezTo>
                    <a:pt x="1" y="30"/>
                    <a:pt x="1" y="987"/>
                    <a:pt x="652" y="1016"/>
                  </a:cubicBezTo>
                  <a:lnTo>
                    <a:pt x="1695" y="1016"/>
                  </a:lnTo>
                  <a:cubicBezTo>
                    <a:pt x="1706" y="1017"/>
                    <a:pt x="1717" y="1017"/>
                    <a:pt x="1728" y="1017"/>
                  </a:cubicBezTo>
                  <a:cubicBezTo>
                    <a:pt x="2009" y="1017"/>
                    <a:pt x="2231" y="785"/>
                    <a:pt x="2231" y="509"/>
                  </a:cubicBezTo>
                  <a:cubicBezTo>
                    <a:pt x="2231" y="232"/>
                    <a:pt x="2009" y="0"/>
                    <a:pt x="1728"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66"/>
            <p:cNvSpPr/>
            <p:nvPr/>
          </p:nvSpPr>
          <p:spPr>
            <a:xfrm>
              <a:off x="1356084" y="3644640"/>
              <a:ext cx="34191" cy="26733"/>
            </a:xfrm>
            <a:custGeom>
              <a:avLst/>
              <a:gdLst/>
              <a:ahLst/>
              <a:cxnLst/>
              <a:rect l="l" t="t" r="r" b="b"/>
              <a:pathLst>
                <a:path w="1302" h="1018" extrusionOk="0">
                  <a:moveTo>
                    <a:pt x="33" y="0"/>
                  </a:moveTo>
                  <a:cubicBezTo>
                    <a:pt x="22" y="0"/>
                    <a:pt x="11" y="1"/>
                    <a:pt x="0" y="2"/>
                  </a:cubicBezTo>
                  <a:lnTo>
                    <a:pt x="66" y="2"/>
                  </a:lnTo>
                  <a:cubicBezTo>
                    <a:pt x="55" y="1"/>
                    <a:pt x="44" y="0"/>
                    <a:pt x="33" y="0"/>
                  </a:cubicBezTo>
                  <a:close/>
                  <a:moveTo>
                    <a:pt x="0" y="1016"/>
                  </a:moveTo>
                  <a:cubicBezTo>
                    <a:pt x="11" y="1017"/>
                    <a:pt x="22" y="1017"/>
                    <a:pt x="33" y="1017"/>
                  </a:cubicBezTo>
                  <a:cubicBezTo>
                    <a:pt x="44" y="1017"/>
                    <a:pt x="55" y="1017"/>
                    <a:pt x="66" y="1016"/>
                  </a:cubicBezTo>
                  <a:close/>
                  <a:moveTo>
                    <a:pt x="799" y="0"/>
                  </a:moveTo>
                  <a:cubicBezTo>
                    <a:pt x="788" y="0"/>
                    <a:pt x="777" y="1"/>
                    <a:pt x="766" y="2"/>
                  </a:cubicBezTo>
                  <a:lnTo>
                    <a:pt x="66" y="2"/>
                  </a:lnTo>
                  <a:cubicBezTo>
                    <a:pt x="332" y="19"/>
                    <a:pt x="536" y="243"/>
                    <a:pt x="536" y="509"/>
                  </a:cubicBezTo>
                  <a:cubicBezTo>
                    <a:pt x="536" y="774"/>
                    <a:pt x="332" y="999"/>
                    <a:pt x="66" y="1016"/>
                  </a:cubicBezTo>
                  <a:lnTo>
                    <a:pt x="766" y="1016"/>
                  </a:lnTo>
                  <a:cubicBezTo>
                    <a:pt x="777" y="1017"/>
                    <a:pt x="788" y="1017"/>
                    <a:pt x="799" y="1017"/>
                  </a:cubicBezTo>
                  <a:cubicBezTo>
                    <a:pt x="1080" y="1017"/>
                    <a:pt x="1302" y="785"/>
                    <a:pt x="1302" y="509"/>
                  </a:cubicBezTo>
                  <a:cubicBezTo>
                    <a:pt x="1302" y="232"/>
                    <a:pt x="1080" y="0"/>
                    <a:pt x="799" y="0"/>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66"/>
            <p:cNvSpPr/>
            <p:nvPr/>
          </p:nvSpPr>
          <p:spPr>
            <a:xfrm>
              <a:off x="1419397" y="3626310"/>
              <a:ext cx="133243" cy="9847"/>
            </a:xfrm>
            <a:custGeom>
              <a:avLst/>
              <a:gdLst/>
              <a:ahLst/>
              <a:cxnLst/>
              <a:rect l="l" t="t" r="r" b="b"/>
              <a:pathLst>
                <a:path w="5074" h="375" extrusionOk="0">
                  <a:moveTo>
                    <a:pt x="240" y="1"/>
                  </a:moveTo>
                  <a:cubicBezTo>
                    <a:pt x="1" y="1"/>
                    <a:pt x="1" y="374"/>
                    <a:pt x="240" y="374"/>
                  </a:cubicBezTo>
                  <a:lnTo>
                    <a:pt x="4824" y="374"/>
                  </a:lnTo>
                  <a:cubicBezTo>
                    <a:pt x="5073" y="374"/>
                    <a:pt x="5073" y="1"/>
                    <a:pt x="4824"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66"/>
            <p:cNvSpPr/>
            <p:nvPr/>
          </p:nvSpPr>
          <p:spPr>
            <a:xfrm>
              <a:off x="1419397" y="3647686"/>
              <a:ext cx="133243" cy="9821"/>
            </a:xfrm>
            <a:custGeom>
              <a:avLst/>
              <a:gdLst/>
              <a:ahLst/>
              <a:cxnLst/>
              <a:rect l="l" t="t" r="r" b="b"/>
              <a:pathLst>
                <a:path w="5074" h="374" extrusionOk="0">
                  <a:moveTo>
                    <a:pt x="240" y="0"/>
                  </a:moveTo>
                  <a:cubicBezTo>
                    <a:pt x="1" y="0"/>
                    <a:pt x="1" y="374"/>
                    <a:pt x="240" y="374"/>
                  </a:cubicBezTo>
                  <a:lnTo>
                    <a:pt x="4824" y="374"/>
                  </a:lnTo>
                  <a:cubicBezTo>
                    <a:pt x="5073" y="374"/>
                    <a:pt x="5073" y="0"/>
                    <a:pt x="48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66"/>
            <p:cNvSpPr/>
            <p:nvPr/>
          </p:nvSpPr>
          <p:spPr>
            <a:xfrm>
              <a:off x="1444527" y="3433063"/>
              <a:ext cx="68145" cy="169403"/>
            </a:xfrm>
            <a:custGeom>
              <a:avLst/>
              <a:gdLst/>
              <a:ahLst/>
              <a:cxnLst/>
              <a:rect l="l" t="t" r="r" b="b"/>
              <a:pathLst>
                <a:path w="2595" h="6451" extrusionOk="0">
                  <a:moveTo>
                    <a:pt x="1819" y="0"/>
                  </a:moveTo>
                  <a:lnTo>
                    <a:pt x="1819" y="10"/>
                  </a:lnTo>
                  <a:cubicBezTo>
                    <a:pt x="1398" y="10"/>
                    <a:pt x="1" y="469"/>
                    <a:pt x="1" y="2824"/>
                  </a:cubicBezTo>
                  <a:lnTo>
                    <a:pt x="1" y="3637"/>
                  </a:lnTo>
                  <a:cubicBezTo>
                    <a:pt x="1" y="5991"/>
                    <a:pt x="1398" y="6451"/>
                    <a:pt x="1819" y="6451"/>
                  </a:cubicBezTo>
                  <a:cubicBezTo>
                    <a:pt x="2039" y="6441"/>
                    <a:pt x="2250" y="6384"/>
                    <a:pt x="2451" y="6298"/>
                  </a:cubicBezTo>
                  <a:cubicBezTo>
                    <a:pt x="2537" y="6259"/>
                    <a:pt x="2594" y="6164"/>
                    <a:pt x="2575" y="6068"/>
                  </a:cubicBezTo>
                  <a:lnTo>
                    <a:pt x="2384" y="4948"/>
                  </a:lnTo>
                  <a:cubicBezTo>
                    <a:pt x="2375" y="4849"/>
                    <a:pt x="2281" y="4775"/>
                    <a:pt x="2174" y="4775"/>
                  </a:cubicBezTo>
                  <a:cubicBezTo>
                    <a:pt x="2167" y="4775"/>
                    <a:pt x="2161" y="4775"/>
                    <a:pt x="2154" y="4776"/>
                  </a:cubicBezTo>
                  <a:lnTo>
                    <a:pt x="1590" y="4853"/>
                  </a:lnTo>
                  <a:cubicBezTo>
                    <a:pt x="996" y="4824"/>
                    <a:pt x="853" y="4068"/>
                    <a:pt x="853" y="3618"/>
                  </a:cubicBezTo>
                  <a:lnTo>
                    <a:pt x="853" y="2843"/>
                  </a:lnTo>
                  <a:cubicBezTo>
                    <a:pt x="853" y="2383"/>
                    <a:pt x="996" y="1637"/>
                    <a:pt x="1590" y="1599"/>
                  </a:cubicBezTo>
                  <a:lnTo>
                    <a:pt x="2154" y="1675"/>
                  </a:lnTo>
                  <a:cubicBezTo>
                    <a:pt x="2166" y="1677"/>
                    <a:pt x="2178" y="1678"/>
                    <a:pt x="2189" y="1678"/>
                  </a:cubicBezTo>
                  <a:cubicBezTo>
                    <a:pt x="2290" y="1678"/>
                    <a:pt x="2375" y="1606"/>
                    <a:pt x="2384" y="1503"/>
                  </a:cubicBezTo>
                  <a:lnTo>
                    <a:pt x="2575" y="393"/>
                  </a:lnTo>
                  <a:cubicBezTo>
                    <a:pt x="2594" y="297"/>
                    <a:pt x="2537" y="201"/>
                    <a:pt x="2451" y="163"/>
                  </a:cubicBezTo>
                  <a:cubicBezTo>
                    <a:pt x="2250" y="77"/>
                    <a:pt x="2039" y="20"/>
                    <a:pt x="1819" y="0"/>
                  </a:cubicBezTo>
                  <a:close/>
                </a:path>
              </a:pathLst>
            </a:custGeom>
            <a:solidFill>
              <a:srgbClr val="DA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8" name="Google Shape;11258;p66"/>
          <p:cNvGrpSpPr/>
          <p:nvPr/>
        </p:nvGrpSpPr>
        <p:grpSpPr>
          <a:xfrm>
            <a:off x="2650597" y="3381777"/>
            <a:ext cx="341511" cy="324994"/>
            <a:chOff x="2650597" y="3381777"/>
            <a:chExt cx="341511" cy="324994"/>
          </a:xfrm>
        </p:grpSpPr>
        <p:sp>
          <p:nvSpPr>
            <p:cNvPr id="11259" name="Google Shape;11259;p66"/>
            <p:cNvSpPr/>
            <p:nvPr/>
          </p:nvSpPr>
          <p:spPr>
            <a:xfrm>
              <a:off x="2672970" y="3644928"/>
              <a:ext cx="51811" cy="56800"/>
            </a:xfrm>
            <a:custGeom>
              <a:avLst/>
              <a:gdLst/>
              <a:ahLst/>
              <a:cxnLst/>
              <a:rect l="l" t="t" r="r" b="b"/>
              <a:pathLst>
                <a:path w="1973" h="2163" extrusionOk="0">
                  <a:moveTo>
                    <a:pt x="1" y="0"/>
                  </a:moveTo>
                  <a:lnTo>
                    <a:pt x="1" y="2163"/>
                  </a:lnTo>
                  <a:lnTo>
                    <a:pt x="1972" y="2163"/>
                  </a:lnTo>
                  <a:lnTo>
                    <a:pt x="1972" y="0"/>
                  </a:ln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66"/>
            <p:cNvSpPr/>
            <p:nvPr/>
          </p:nvSpPr>
          <p:spPr>
            <a:xfrm>
              <a:off x="2672970" y="3644928"/>
              <a:ext cx="51811" cy="15336"/>
            </a:xfrm>
            <a:custGeom>
              <a:avLst/>
              <a:gdLst/>
              <a:ahLst/>
              <a:cxnLst/>
              <a:rect l="l" t="t" r="r" b="b"/>
              <a:pathLst>
                <a:path w="1973" h="584" extrusionOk="0">
                  <a:moveTo>
                    <a:pt x="1" y="0"/>
                  </a:moveTo>
                  <a:lnTo>
                    <a:pt x="1" y="584"/>
                  </a:lnTo>
                  <a:lnTo>
                    <a:pt x="1972" y="584"/>
                  </a:lnTo>
                  <a:lnTo>
                    <a:pt x="197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66"/>
            <p:cNvSpPr/>
            <p:nvPr/>
          </p:nvSpPr>
          <p:spPr>
            <a:xfrm>
              <a:off x="2667955" y="3629330"/>
              <a:ext cx="56564" cy="20640"/>
            </a:xfrm>
            <a:custGeom>
              <a:avLst/>
              <a:gdLst/>
              <a:ahLst/>
              <a:cxnLst/>
              <a:rect l="l" t="t" r="r" b="b"/>
              <a:pathLst>
                <a:path w="2154" h="786" extrusionOk="0">
                  <a:moveTo>
                    <a:pt x="393" y="1"/>
                  </a:moveTo>
                  <a:cubicBezTo>
                    <a:pt x="172" y="1"/>
                    <a:pt x="0" y="173"/>
                    <a:pt x="0" y="393"/>
                  </a:cubicBezTo>
                  <a:cubicBezTo>
                    <a:pt x="0" y="613"/>
                    <a:pt x="172" y="786"/>
                    <a:pt x="393" y="786"/>
                  </a:cubicBezTo>
                  <a:lnTo>
                    <a:pt x="2153" y="786"/>
                  </a:lnTo>
                  <a:lnTo>
                    <a:pt x="2153" y="1"/>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66"/>
            <p:cNvSpPr/>
            <p:nvPr/>
          </p:nvSpPr>
          <p:spPr>
            <a:xfrm>
              <a:off x="2672970" y="3639650"/>
              <a:ext cx="51548" cy="10320"/>
            </a:xfrm>
            <a:custGeom>
              <a:avLst/>
              <a:gdLst/>
              <a:ahLst/>
              <a:cxnLst/>
              <a:rect l="l" t="t" r="r" b="b"/>
              <a:pathLst>
                <a:path w="1963" h="393" extrusionOk="0">
                  <a:moveTo>
                    <a:pt x="202" y="0"/>
                  </a:moveTo>
                  <a:cubicBezTo>
                    <a:pt x="87" y="0"/>
                    <a:pt x="1" y="86"/>
                    <a:pt x="1" y="201"/>
                  </a:cubicBezTo>
                  <a:cubicBezTo>
                    <a:pt x="1" y="306"/>
                    <a:pt x="87" y="393"/>
                    <a:pt x="202" y="393"/>
                  </a:cubicBezTo>
                  <a:lnTo>
                    <a:pt x="1962" y="393"/>
                  </a:lnTo>
                  <a:lnTo>
                    <a:pt x="1962"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66"/>
            <p:cNvSpPr/>
            <p:nvPr/>
          </p:nvSpPr>
          <p:spPr>
            <a:xfrm>
              <a:off x="2719477" y="3469249"/>
              <a:ext cx="41228" cy="232243"/>
            </a:xfrm>
            <a:custGeom>
              <a:avLst/>
              <a:gdLst/>
              <a:ahLst/>
              <a:cxnLst/>
              <a:rect l="l" t="t" r="r" b="b"/>
              <a:pathLst>
                <a:path w="1570" h="8844" extrusionOk="0">
                  <a:moveTo>
                    <a:pt x="392" y="1"/>
                  </a:moveTo>
                  <a:cubicBezTo>
                    <a:pt x="287" y="1"/>
                    <a:pt x="191" y="87"/>
                    <a:pt x="191" y="201"/>
                  </a:cubicBezTo>
                  <a:lnTo>
                    <a:pt x="0" y="8843"/>
                  </a:lnTo>
                  <a:lnTo>
                    <a:pt x="1570" y="8843"/>
                  </a:lnTo>
                  <a:lnTo>
                    <a:pt x="1378" y="201"/>
                  </a:lnTo>
                  <a:cubicBezTo>
                    <a:pt x="1378" y="87"/>
                    <a:pt x="1292" y="1"/>
                    <a:pt x="1187" y="1"/>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66"/>
            <p:cNvSpPr/>
            <p:nvPr/>
          </p:nvSpPr>
          <p:spPr>
            <a:xfrm>
              <a:off x="2781293" y="3526286"/>
              <a:ext cx="31197" cy="82456"/>
            </a:xfrm>
            <a:custGeom>
              <a:avLst/>
              <a:gdLst/>
              <a:ahLst/>
              <a:cxnLst/>
              <a:rect l="l" t="t" r="r" b="b"/>
              <a:pathLst>
                <a:path w="1188" h="3140" extrusionOk="0">
                  <a:moveTo>
                    <a:pt x="367" y="0"/>
                  </a:moveTo>
                  <a:cubicBezTo>
                    <a:pt x="269" y="0"/>
                    <a:pt x="192" y="83"/>
                    <a:pt x="192" y="183"/>
                  </a:cubicBezTo>
                  <a:lnTo>
                    <a:pt x="0" y="3140"/>
                  </a:lnTo>
                  <a:lnTo>
                    <a:pt x="1187" y="3140"/>
                  </a:lnTo>
                  <a:lnTo>
                    <a:pt x="996" y="183"/>
                  </a:lnTo>
                  <a:cubicBezTo>
                    <a:pt x="996" y="78"/>
                    <a:pt x="910" y="1"/>
                    <a:pt x="804" y="1"/>
                  </a:cubicBezTo>
                  <a:lnTo>
                    <a:pt x="383" y="1"/>
                  </a:lnTo>
                  <a:cubicBezTo>
                    <a:pt x="378" y="0"/>
                    <a:pt x="372" y="0"/>
                    <a:pt x="367"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66"/>
            <p:cNvSpPr/>
            <p:nvPr/>
          </p:nvSpPr>
          <p:spPr>
            <a:xfrm>
              <a:off x="2724230" y="3469249"/>
              <a:ext cx="31696" cy="15598"/>
            </a:xfrm>
            <a:custGeom>
              <a:avLst/>
              <a:gdLst/>
              <a:ahLst/>
              <a:cxnLst/>
              <a:rect l="l" t="t" r="r" b="b"/>
              <a:pathLst>
                <a:path w="1207" h="594" extrusionOk="0">
                  <a:moveTo>
                    <a:pt x="211" y="1"/>
                  </a:moveTo>
                  <a:cubicBezTo>
                    <a:pt x="97" y="1"/>
                    <a:pt x="10" y="87"/>
                    <a:pt x="10" y="201"/>
                  </a:cubicBezTo>
                  <a:lnTo>
                    <a:pt x="1" y="594"/>
                  </a:lnTo>
                  <a:lnTo>
                    <a:pt x="1207" y="594"/>
                  </a:lnTo>
                  <a:lnTo>
                    <a:pt x="1197" y="201"/>
                  </a:lnTo>
                  <a:cubicBezTo>
                    <a:pt x="1197" y="87"/>
                    <a:pt x="1111" y="1"/>
                    <a:pt x="100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66"/>
            <p:cNvSpPr/>
            <p:nvPr/>
          </p:nvSpPr>
          <p:spPr>
            <a:xfrm>
              <a:off x="2785573" y="3526286"/>
              <a:ext cx="22636" cy="15362"/>
            </a:xfrm>
            <a:custGeom>
              <a:avLst/>
              <a:gdLst/>
              <a:ahLst/>
              <a:cxnLst/>
              <a:rect l="l" t="t" r="r" b="b"/>
              <a:pathLst>
                <a:path w="862" h="585" extrusionOk="0">
                  <a:moveTo>
                    <a:pt x="204" y="0"/>
                  </a:moveTo>
                  <a:cubicBezTo>
                    <a:pt x="106" y="0"/>
                    <a:pt x="29" y="83"/>
                    <a:pt x="29" y="183"/>
                  </a:cubicBezTo>
                  <a:lnTo>
                    <a:pt x="0" y="585"/>
                  </a:lnTo>
                  <a:lnTo>
                    <a:pt x="861" y="585"/>
                  </a:lnTo>
                  <a:lnTo>
                    <a:pt x="833" y="183"/>
                  </a:lnTo>
                  <a:cubicBezTo>
                    <a:pt x="833" y="83"/>
                    <a:pt x="755" y="0"/>
                    <a:pt x="657" y="0"/>
                  </a:cubicBezTo>
                  <a:cubicBezTo>
                    <a:pt x="652" y="0"/>
                    <a:pt x="647" y="0"/>
                    <a:pt x="641" y="1"/>
                  </a:cubicBezTo>
                  <a:lnTo>
                    <a:pt x="220" y="1"/>
                  </a:lnTo>
                  <a:cubicBezTo>
                    <a:pt x="215" y="0"/>
                    <a:pt x="209" y="0"/>
                    <a:pt x="204"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66"/>
            <p:cNvSpPr/>
            <p:nvPr/>
          </p:nvSpPr>
          <p:spPr>
            <a:xfrm>
              <a:off x="2833051" y="3526286"/>
              <a:ext cx="30934" cy="82456"/>
            </a:xfrm>
            <a:custGeom>
              <a:avLst/>
              <a:gdLst/>
              <a:ahLst/>
              <a:cxnLst/>
              <a:rect l="l" t="t" r="r" b="b"/>
              <a:pathLst>
                <a:path w="1178" h="3140" extrusionOk="0">
                  <a:moveTo>
                    <a:pt x="368" y="0"/>
                  </a:moveTo>
                  <a:cubicBezTo>
                    <a:pt x="270" y="0"/>
                    <a:pt x="192" y="83"/>
                    <a:pt x="183" y="183"/>
                  </a:cubicBezTo>
                  <a:lnTo>
                    <a:pt x="1" y="3140"/>
                  </a:lnTo>
                  <a:lnTo>
                    <a:pt x="1178" y="3140"/>
                  </a:lnTo>
                  <a:lnTo>
                    <a:pt x="996" y="183"/>
                  </a:lnTo>
                  <a:cubicBezTo>
                    <a:pt x="987" y="83"/>
                    <a:pt x="909" y="0"/>
                    <a:pt x="811" y="0"/>
                  </a:cubicBezTo>
                  <a:cubicBezTo>
                    <a:pt x="806" y="0"/>
                    <a:pt x="801" y="0"/>
                    <a:pt x="795" y="1"/>
                  </a:cubicBezTo>
                  <a:lnTo>
                    <a:pt x="384" y="1"/>
                  </a:lnTo>
                  <a:cubicBezTo>
                    <a:pt x="378" y="0"/>
                    <a:pt x="373" y="0"/>
                    <a:pt x="368"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66"/>
            <p:cNvSpPr/>
            <p:nvPr/>
          </p:nvSpPr>
          <p:spPr>
            <a:xfrm>
              <a:off x="2837069" y="3526286"/>
              <a:ext cx="22662" cy="15362"/>
            </a:xfrm>
            <a:custGeom>
              <a:avLst/>
              <a:gdLst/>
              <a:ahLst/>
              <a:cxnLst/>
              <a:rect l="l" t="t" r="r" b="b"/>
              <a:pathLst>
                <a:path w="863" h="585" extrusionOk="0">
                  <a:moveTo>
                    <a:pt x="215" y="0"/>
                  </a:moveTo>
                  <a:cubicBezTo>
                    <a:pt x="117" y="0"/>
                    <a:pt x="39" y="83"/>
                    <a:pt x="30" y="183"/>
                  </a:cubicBezTo>
                  <a:lnTo>
                    <a:pt x="1" y="585"/>
                  </a:lnTo>
                  <a:lnTo>
                    <a:pt x="862" y="585"/>
                  </a:lnTo>
                  <a:lnTo>
                    <a:pt x="843" y="183"/>
                  </a:lnTo>
                  <a:cubicBezTo>
                    <a:pt x="834" y="83"/>
                    <a:pt x="756" y="0"/>
                    <a:pt x="658" y="0"/>
                  </a:cubicBezTo>
                  <a:cubicBezTo>
                    <a:pt x="653" y="0"/>
                    <a:pt x="648" y="0"/>
                    <a:pt x="642" y="1"/>
                  </a:cubicBezTo>
                  <a:lnTo>
                    <a:pt x="231" y="1"/>
                  </a:lnTo>
                  <a:cubicBezTo>
                    <a:pt x="225" y="0"/>
                    <a:pt x="220" y="0"/>
                    <a:pt x="215"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66"/>
            <p:cNvSpPr/>
            <p:nvPr/>
          </p:nvSpPr>
          <p:spPr>
            <a:xfrm>
              <a:off x="2884836" y="3526286"/>
              <a:ext cx="30934" cy="82456"/>
            </a:xfrm>
            <a:custGeom>
              <a:avLst/>
              <a:gdLst/>
              <a:ahLst/>
              <a:cxnLst/>
              <a:rect l="l" t="t" r="r" b="b"/>
              <a:pathLst>
                <a:path w="1178" h="3140" extrusionOk="0">
                  <a:moveTo>
                    <a:pt x="367" y="0"/>
                  </a:moveTo>
                  <a:cubicBezTo>
                    <a:pt x="269" y="0"/>
                    <a:pt x="191" y="83"/>
                    <a:pt x="182" y="183"/>
                  </a:cubicBezTo>
                  <a:lnTo>
                    <a:pt x="0" y="3140"/>
                  </a:lnTo>
                  <a:lnTo>
                    <a:pt x="1177" y="3140"/>
                  </a:lnTo>
                  <a:lnTo>
                    <a:pt x="996" y="183"/>
                  </a:lnTo>
                  <a:cubicBezTo>
                    <a:pt x="987" y="83"/>
                    <a:pt x="908" y="0"/>
                    <a:pt x="811" y="0"/>
                  </a:cubicBezTo>
                  <a:cubicBezTo>
                    <a:pt x="805" y="0"/>
                    <a:pt x="800" y="0"/>
                    <a:pt x="795" y="1"/>
                  </a:cubicBezTo>
                  <a:lnTo>
                    <a:pt x="383" y="1"/>
                  </a:lnTo>
                  <a:cubicBezTo>
                    <a:pt x="378" y="0"/>
                    <a:pt x="372" y="0"/>
                    <a:pt x="367"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66"/>
            <p:cNvSpPr/>
            <p:nvPr/>
          </p:nvSpPr>
          <p:spPr>
            <a:xfrm>
              <a:off x="2888854" y="3526286"/>
              <a:ext cx="22636" cy="15362"/>
            </a:xfrm>
            <a:custGeom>
              <a:avLst/>
              <a:gdLst/>
              <a:ahLst/>
              <a:cxnLst/>
              <a:rect l="l" t="t" r="r" b="b"/>
              <a:pathLst>
                <a:path w="862" h="585" extrusionOk="0">
                  <a:moveTo>
                    <a:pt x="214" y="0"/>
                  </a:moveTo>
                  <a:cubicBezTo>
                    <a:pt x="116" y="0"/>
                    <a:pt x="38" y="83"/>
                    <a:pt x="29" y="183"/>
                  </a:cubicBezTo>
                  <a:lnTo>
                    <a:pt x="0" y="585"/>
                  </a:lnTo>
                  <a:lnTo>
                    <a:pt x="862" y="585"/>
                  </a:lnTo>
                  <a:lnTo>
                    <a:pt x="843" y="183"/>
                  </a:lnTo>
                  <a:cubicBezTo>
                    <a:pt x="834" y="83"/>
                    <a:pt x="755" y="0"/>
                    <a:pt x="658" y="0"/>
                  </a:cubicBezTo>
                  <a:cubicBezTo>
                    <a:pt x="652" y="0"/>
                    <a:pt x="647" y="0"/>
                    <a:pt x="642" y="1"/>
                  </a:cubicBezTo>
                  <a:lnTo>
                    <a:pt x="230" y="1"/>
                  </a:lnTo>
                  <a:cubicBezTo>
                    <a:pt x="225" y="0"/>
                    <a:pt x="219" y="0"/>
                    <a:pt x="214"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66"/>
            <p:cNvSpPr/>
            <p:nvPr/>
          </p:nvSpPr>
          <p:spPr>
            <a:xfrm>
              <a:off x="2740065" y="3624052"/>
              <a:ext cx="216908" cy="77441"/>
            </a:xfrm>
            <a:custGeom>
              <a:avLst/>
              <a:gdLst/>
              <a:ahLst/>
              <a:cxnLst/>
              <a:rect l="l" t="t" r="r" b="b"/>
              <a:pathLst>
                <a:path w="8260" h="2949" extrusionOk="0">
                  <a:moveTo>
                    <a:pt x="1" y="1"/>
                  </a:moveTo>
                  <a:lnTo>
                    <a:pt x="1" y="2948"/>
                  </a:lnTo>
                  <a:lnTo>
                    <a:pt x="8260" y="2948"/>
                  </a:lnTo>
                  <a:lnTo>
                    <a:pt x="8260"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66"/>
            <p:cNvSpPr/>
            <p:nvPr/>
          </p:nvSpPr>
          <p:spPr>
            <a:xfrm>
              <a:off x="2740065" y="3624052"/>
              <a:ext cx="216908" cy="15625"/>
            </a:xfrm>
            <a:custGeom>
              <a:avLst/>
              <a:gdLst/>
              <a:ahLst/>
              <a:cxnLst/>
              <a:rect l="l" t="t" r="r" b="b"/>
              <a:pathLst>
                <a:path w="8260" h="595" extrusionOk="0">
                  <a:moveTo>
                    <a:pt x="1" y="1"/>
                  </a:moveTo>
                  <a:lnTo>
                    <a:pt x="1" y="594"/>
                  </a:lnTo>
                  <a:lnTo>
                    <a:pt x="8260" y="594"/>
                  </a:lnTo>
                  <a:lnTo>
                    <a:pt x="8260" y="1"/>
                  </a:ln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66"/>
            <p:cNvSpPr/>
            <p:nvPr/>
          </p:nvSpPr>
          <p:spPr>
            <a:xfrm>
              <a:off x="2770973" y="3644850"/>
              <a:ext cx="10583" cy="20693"/>
            </a:xfrm>
            <a:custGeom>
              <a:avLst/>
              <a:gdLst/>
              <a:ahLst/>
              <a:cxnLst/>
              <a:rect l="l" t="t" r="r" b="b"/>
              <a:pathLst>
                <a:path w="403" h="788" extrusionOk="0">
                  <a:moveTo>
                    <a:pt x="197" y="1"/>
                  </a:moveTo>
                  <a:cubicBezTo>
                    <a:pt x="99" y="1"/>
                    <a:pt x="1" y="65"/>
                    <a:pt x="1" y="195"/>
                  </a:cubicBezTo>
                  <a:lnTo>
                    <a:pt x="1" y="587"/>
                  </a:lnTo>
                  <a:cubicBezTo>
                    <a:pt x="1" y="702"/>
                    <a:pt x="97" y="788"/>
                    <a:pt x="202" y="788"/>
                  </a:cubicBezTo>
                  <a:cubicBezTo>
                    <a:pt x="307" y="788"/>
                    <a:pt x="40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66"/>
            <p:cNvSpPr/>
            <p:nvPr/>
          </p:nvSpPr>
          <p:spPr>
            <a:xfrm>
              <a:off x="2791849"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2" y="788"/>
                  </a:cubicBezTo>
                  <a:cubicBezTo>
                    <a:pt x="297" y="788"/>
                    <a:pt x="393" y="702"/>
                    <a:pt x="393" y="587"/>
                  </a:cubicBezTo>
                  <a:lnTo>
                    <a:pt x="393" y="195"/>
                  </a:lnTo>
                  <a:cubicBezTo>
                    <a:pt x="393" y="65"/>
                    <a:pt x="295"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66"/>
            <p:cNvSpPr/>
            <p:nvPr/>
          </p:nvSpPr>
          <p:spPr>
            <a:xfrm>
              <a:off x="281246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1" y="788"/>
                  </a:cubicBezTo>
                  <a:cubicBezTo>
                    <a:pt x="306" y="788"/>
                    <a:pt x="392" y="702"/>
                    <a:pt x="392" y="587"/>
                  </a:cubicBezTo>
                  <a:lnTo>
                    <a:pt x="392" y="195"/>
                  </a:lnTo>
                  <a:cubicBezTo>
                    <a:pt x="392" y="65"/>
                    <a:pt x="294"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66"/>
            <p:cNvSpPr/>
            <p:nvPr/>
          </p:nvSpPr>
          <p:spPr>
            <a:xfrm>
              <a:off x="2833051" y="3644850"/>
              <a:ext cx="10346" cy="20693"/>
            </a:xfrm>
            <a:custGeom>
              <a:avLst/>
              <a:gdLst/>
              <a:ahLst/>
              <a:cxnLst/>
              <a:rect l="l" t="t" r="r" b="b"/>
              <a:pathLst>
                <a:path w="394" h="788" extrusionOk="0">
                  <a:moveTo>
                    <a:pt x="197" y="1"/>
                  </a:moveTo>
                  <a:cubicBezTo>
                    <a:pt x="99" y="1"/>
                    <a:pt x="1" y="65"/>
                    <a:pt x="1" y="195"/>
                  </a:cubicBezTo>
                  <a:lnTo>
                    <a:pt x="1" y="587"/>
                  </a:lnTo>
                  <a:cubicBezTo>
                    <a:pt x="1" y="702"/>
                    <a:pt x="87" y="788"/>
                    <a:pt x="202"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66"/>
            <p:cNvSpPr/>
            <p:nvPr/>
          </p:nvSpPr>
          <p:spPr>
            <a:xfrm>
              <a:off x="2853665" y="3644850"/>
              <a:ext cx="10320" cy="20693"/>
            </a:xfrm>
            <a:custGeom>
              <a:avLst/>
              <a:gdLst/>
              <a:ahLst/>
              <a:cxnLst/>
              <a:rect l="l" t="t" r="r" b="b"/>
              <a:pathLst>
                <a:path w="393" h="788" extrusionOk="0">
                  <a:moveTo>
                    <a:pt x="197" y="1"/>
                  </a:moveTo>
                  <a:cubicBezTo>
                    <a:pt x="99" y="1"/>
                    <a:pt x="1" y="65"/>
                    <a:pt x="1" y="195"/>
                  </a:cubicBezTo>
                  <a:lnTo>
                    <a:pt x="1" y="587"/>
                  </a:lnTo>
                  <a:cubicBezTo>
                    <a:pt x="1" y="702"/>
                    <a:pt x="87" y="788"/>
                    <a:pt x="192"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8" name="Google Shape;11278;p66"/>
            <p:cNvSpPr/>
            <p:nvPr/>
          </p:nvSpPr>
          <p:spPr>
            <a:xfrm>
              <a:off x="2874279" y="3644850"/>
              <a:ext cx="10320" cy="20693"/>
            </a:xfrm>
            <a:custGeom>
              <a:avLst/>
              <a:gdLst/>
              <a:ahLst/>
              <a:cxnLst/>
              <a:rect l="l" t="t" r="r" b="b"/>
              <a:pathLst>
                <a:path w="393" h="788" extrusionOk="0">
                  <a:moveTo>
                    <a:pt x="197" y="1"/>
                  </a:moveTo>
                  <a:cubicBezTo>
                    <a:pt x="98" y="1"/>
                    <a:pt x="0" y="65"/>
                    <a:pt x="0" y="195"/>
                  </a:cubicBezTo>
                  <a:lnTo>
                    <a:pt x="0" y="587"/>
                  </a:lnTo>
                  <a:cubicBezTo>
                    <a:pt x="0" y="702"/>
                    <a:pt x="86" y="788"/>
                    <a:pt x="201"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66"/>
            <p:cNvSpPr/>
            <p:nvPr/>
          </p:nvSpPr>
          <p:spPr>
            <a:xfrm>
              <a:off x="289489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201" y="788"/>
                  </a:cubicBezTo>
                  <a:cubicBezTo>
                    <a:pt x="306" y="788"/>
                    <a:pt x="392" y="702"/>
                    <a:pt x="392" y="587"/>
                  </a:cubicBezTo>
                  <a:lnTo>
                    <a:pt x="392" y="195"/>
                  </a:lnTo>
                  <a:cubicBezTo>
                    <a:pt x="392" y="65"/>
                    <a:pt x="294"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66"/>
            <p:cNvSpPr/>
            <p:nvPr/>
          </p:nvSpPr>
          <p:spPr>
            <a:xfrm>
              <a:off x="2915481" y="3644850"/>
              <a:ext cx="10583" cy="20693"/>
            </a:xfrm>
            <a:custGeom>
              <a:avLst/>
              <a:gdLst/>
              <a:ahLst/>
              <a:cxnLst/>
              <a:rect l="l" t="t" r="r" b="b"/>
              <a:pathLst>
                <a:path w="403" h="788" extrusionOk="0">
                  <a:moveTo>
                    <a:pt x="202" y="1"/>
                  </a:moveTo>
                  <a:cubicBezTo>
                    <a:pt x="101" y="1"/>
                    <a:pt x="1" y="65"/>
                    <a:pt x="1" y="195"/>
                  </a:cubicBezTo>
                  <a:lnTo>
                    <a:pt x="1" y="587"/>
                  </a:lnTo>
                  <a:cubicBezTo>
                    <a:pt x="1" y="702"/>
                    <a:pt x="97" y="788"/>
                    <a:pt x="202" y="788"/>
                  </a:cubicBezTo>
                  <a:cubicBezTo>
                    <a:pt x="307" y="788"/>
                    <a:pt x="403" y="702"/>
                    <a:pt x="403" y="587"/>
                  </a:cubicBezTo>
                  <a:lnTo>
                    <a:pt x="403" y="195"/>
                  </a:lnTo>
                  <a:cubicBezTo>
                    <a:pt x="403" y="65"/>
                    <a:pt x="302" y="1"/>
                    <a:pt x="202"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66"/>
            <p:cNvSpPr/>
            <p:nvPr/>
          </p:nvSpPr>
          <p:spPr>
            <a:xfrm>
              <a:off x="2650597" y="3696451"/>
              <a:ext cx="333791" cy="10320"/>
            </a:xfrm>
            <a:custGeom>
              <a:avLst/>
              <a:gdLst/>
              <a:ahLst/>
              <a:cxnLst/>
              <a:rect l="l" t="t" r="r" b="b"/>
              <a:pathLst>
                <a:path w="12711" h="393" extrusionOk="0">
                  <a:moveTo>
                    <a:pt x="269" y="0"/>
                  </a:moveTo>
                  <a:cubicBezTo>
                    <a:pt x="1" y="0"/>
                    <a:pt x="1" y="392"/>
                    <a:pt x="269" y="392"/>
                  </a:cubicBezTo>
                  <a:lnTo>
                    <a:pt x="12452" y="392"/>
                  </a:lnTo>
                  <a:cubicBezTo>
                    <a:pt x="12710" y="392"/>
                    <a:pt x="12710" y="0"/>
                    <a:pt x="12452"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66"/>
            <p:cNvSpPr/>
            <p:nvPr/>
          </p:nvSpPr>
          <p:spPr>
            <a:xfrm>
              <a:off x="2735049" y="3608742"/>
              <a:ext cx="226965" cy="20614"/>
            </a:xfrm>
            <a:custGeom>
              <a:avLst/>
              <a:gdLst/>
              <a:ahLst/>
              <a:cxnLst/>
              <a:rect l="l" t="t" r="r" b="b"/>
              <a:pathLst>
                <a:path w="8643" h="785" extrusionOk="0">
                  <a:moveTo>
                    <a:pt x="393" y="0"/>
                  </a:moveTo>
                  <a:cubicBezTo>
                    <a:pt x="173" y="0"/>
                    <a:pt x="0" y="172"/>
                    <a:pt x="0" y="392"/>
                  </a:cubicBezTo>
                  <a:cubicBezTo>
                    <a:pt x="0" y="612"/>
                    <a:pt x="173" y="785"/>
                    <a:pt x="393" y="785"/>
                  </a:cubicBezTo>
                  <a:lnTo>
                    <a:pt x="8250" y="785"/>
                  </a:lnTo>
                  <a:cubicBezTo>
                    <a:pt x="8470" y="785"/>
                    <a:pt x="8642" y="612"/>
                    <a:pt x="8642" y="392"/>
                  </a:cubicBezTo>
                  <a:cubicBezTo>
                    <a:pt x="8642" y="172"/>
                    <a:pt x="8470" y="0"/>
                    <a:pt x="8250"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66"/>
            <p:cNvSpPr/>
            <p:nvPr/>
          </p:nvSpPr>
          <p:spPr>
            <a:xfrm>
              <a:off x="2740065" y="3619036"/>
              <a:ext cx="216908" cy="10320"/>
            </a:xfrm>
            <a:custGeom>
              <a:avLst/>
              <a:gdLst/>
              <a:ahLst/>
              <a:cxnLst/>
              <a:rect l="l" t="t" r="r" b="b"/>
              <a:pathLst>
                <a:path w="8260" h="393" extrusionOk="0">
                  <a:moveTo>
                    <a:pt x="202" y="0"/>
                  </a:moveTo>
                  <a:cubicBezTo>
                    <a:pt x="87" y="0"/>
                    <a:pt x="1" y="87"/>
                    <a:pt x="1" y="201"/>
                  </a:cubicBezTo>
                  <a:cubicBezTo>
                    <a:pt x="1" y="307"/>
                    <a:pt x="87" y="393"/>
                    <a:pt x="202" y="393"/>
                  </a:cubicBezTo>
                  <a:lnTo>
                    <a:pt x="8059" y="393"/>
                  </a:lnTo>
                  <a:cubicBezTo>
                    <a:pt x="8164" y="393"/>
                    <a:pt x="8260" y="307"/>
                    <a:pt x="8260" y="201"/>
                  </a:cubicBezTo>
                  <a:cubicBezTo>
                    <a:pt x="8260" y="87"/>
                    <a:pt x="8164" y="0"/>
                    <a:pt x="805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66"/>
            <p:cNvSpPr/>
            <p:nvPr/>
          </p:nvSpPr>
          <p:spPr>
            <a:xfrm>
              <a:off x="2770973" y="3644928"/>
              <a:ext cx="10583" cy="10320"/>
            </a:xfrm>
            <a:custGeom>
              <a:avLst/>
              <a:gdLst/>
              <a:ahLst/>
              <a:cxnLst/>
              <a:rect l="l" t="t" r="r" b="b"/>
              <a:pathLst>
                <a:path w="403" h="393" extrusionOk="0">
                  <a:moveTo>
                    <a:pt x="202" y="0"/>
                  </a:moveTo>
                  <a:cubicBezTo>
                    <a:pt x="97" y="0"/>
                    <a:pt x="1" y="86"/>
                    <a:pt x="1" y="192"/>
                  </a:cubicBezTo>
                  <a:lnTo>
                    <a:pt x="1" y="392"/>
                  </a:lnTo>
                  <a:lnTo>
                    <a:pt x="393" y="392"/>
                  </a:lnTo>
                  <a:lnTo>
                    <a:pt x="393" y="192"/>
                  </a:lnTo>
                  <a:cubicBezTo>
                    <a:pt x="40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66"/>
            <p:cNvSpPr/>
            <p:nvPr/>
          </p:nvSpPr>
          <p:spPr>
            <a:xfrm>
              <a:off x="2791849" y="3644928"/>
              <a:ext cx="10320" cy="10320"/>
            </a:xfrm>
            <a:custGeom>
              <a:avLst/>
              <a:gdLst/>
              <a:ahLst/>
              <a:cxnLst/>
              <a:rect l="l" t="t" r="r" b="b"/>
              <a:pathLst>
                <a:path w="393" h="393" extrusionOk="0">
                  <a:moveTo>
                    <a:pt x="192" y="0"/>
                  </a:moveTo>
                  <a:cubicBezTo>
                    <a:pt x="86" y="0"/>
                    <a:pt x="0" y="86"/>
                    <a:pt x="0" y="192"/>
                  </a:cubicBezTo>
                  <a:lnTo>
                    <a:pt x="0" y="392"/>
                  </a:lnTo>
                  <a:lnTo>
                    <a:pt x="393" y="392"/>
                  </a:lnTo>
                  <a:lnTo>
                    <a:pt x="393" y="192"/>
                  </a:lnTo>
                  <a:cubicBezTo>
                    <a:pt x="393" y="86"/>
                    <a:pt x="297" y="0"/>
                    <a:pt x="19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66"/>
            <p:cNvSpPr/>
            <p:nvPr/>
          </p:nvSpPr>
          <p:spPr>
            <a:xfrm>
              <a:off x="2812463" y="3644928"/>
              <a:ext cx="10320" cy="10320"/>
            </a:xfrm>
            <a:custGeom>
              <a:avLst/>
              <a:gdLst/>
              <a:ahLst/>
              <a:cxnLst/>
              <a:rect l="l" t="t" r="r" b="b"/>
              <a:pathLst>
                <a:path w="393" h="393" extrusionOk="0">
                  <a:moveTo>
                    <a:pt x="191" y="0"/>
                  </a:moveTo>
                  <a:cubicBezTo>
                    <a:pt x="86" y="0"/>
                    <a:pt x="0" y="86"/>
                    <a:pt x="0" y="192"/>
                  </a:cubicBezTo>
                  <a:lnTo>
                    <a:pt x="0" y="392"/>
                  </a:lnTo>
                  <a:lnTo>
                    <a:pt x="392" y="392"/>
                  </a:lnTo>
                  <a:lnTo>
                    <a:pt x="392" y="192"/>
                  </a:lnTo>
                  <a:cubicBezTo>
                    <a:pt x="392" y="86"/>
                    <a:pt x="306" y="0"/>
                    <a:pt x="19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66"/>
            <p:cNvSpPr/>
            <p:nvPr/>
          </p:nvSpPr>
          <p:spPr>
            <a:xfrm>
              <a:off x="2833051" y="3644928"/>
              <a:ext cx="10346" cy="10320"/>
            </a:xfrm>
            <a:custGeom>
              <a:avLst/>
              <a:gdLst/>
              <a:ahLst/>
              <a:cxnLst/>
              <a:rect l="l" t="t" r="r" b="b"/>
              <a:pathLst>
                <a:path w="394" h="393" extrusionOk="0">
                  <a:moveTo>
                    <a:pt x="202" y="0"/>
                  </a:moveTo>
                  <a:cubicBezTo>
                    <a:pt x="87" y="0"/>
                    <a:pt x="1" y="86"/>
                    <a:pt x="1" y="192"/>
                  </a:cubicBezTo>
                  <a:lnTo>
                    <a:pt x="1" y="392"/>
                  </a:lnTo>
                  <a:lnTo>
                    <a:pt x="393" y="392"/>
                  </a:lnTo>
                  <a:lnTo>
                    <a:pt x="393" y="192"/>
                  </a:lnTo>
                  <a:cubicBezTo>
                    <a:pt x="39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66"/>
            <p:cNvSpPr/>
            <p:nvPr/>
          </p:nvSpPr>
          <p:spPr>
            <a:xfrm>
              <a:off x="2853665" y="3644928"/>
              <a:ext cx="10320" cy="10320"/>
            </a:xfrm>
            <a:custGeom>
              <a:avLst/>
              <a:gdLst/>
              <a:ahLst/>
              <a:cxnLst/>
              <a:rect l="l" t="t" r="r" b="b"/>
              <a:pathLst>
                <a:path w="393" h="393" extrusionOk="0">
                  <a:moveTo>
                    <a:pt x="192" y="0"/>
                  </a:moveTo>
                  <a:cubicBezTo>
                    <a:pt x="87" y="0"/>
                    <a:pt x="1" y="86"/>
                    <a:pt x="1" y="192"/>
                  </a:cubicBezTo>
                  <a:lnTo>
                    <a:pt x="1" y="392"/>
                  </a:lnTo>
                  <a:lnTo>
                    <a:pt x="393" y="392"/>
                  </a:lnTo>
                  <a:lnTo>
                    <a:pt x="393" y="192"/>
                  </a:lnTo>
                  <a:cubicBezTo>
                    <a:pt x="393" y="86"/>
                    <a:pt x="307" y="0"/>
                    <a:pt x="19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66"/>
            <p:cNvSpPr/>
            <p:nvPr/>
          </p:nvSpPr>
          <p:spPr>
            <a:xfrm>
              <a:off x="2874279" y="3644928"/>
              <a:ext cx="10320" cy="10320"/>
            </a:xfrm>
            <a:custGeom>
              <a:avLst/>
              <a:gdLst/>
              <a:ahLst/>
              <a:cxnLst/>
              <a:rect l="l" t="t" r="r" b="b"/>
              <a:pathLst>
                <a:path w="393" h="393" extrusionOk="0">
                  <a:moveTo>
                    <a:pt x="201" y="0"/>
                  </a:moveTo>
                  <a:cubicBezTo>
                    <a:pt x="86" y="0"/>
                    <a:pt x="0" y="86"/>
                    <a:pt x="0" y="192"/>
                  </a:cubicBezTo>
                  <a:lnTo>
                    <a:pt x="0" y="392"/>
                  </a:lnTo>
                  <a:lnTo>
                    <a:pt x="393" y="392"/>
                  </a:lnTo>
                  <a:lnTo>
                    <a:pt x="393" y="192"/>
                  </a:lnTo>
                  <a:cubicBezTo>
                    <a:pt x="393" y="86"/>
                    <a:pt x="307" y="0"/>
                    <a:pt x="20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66"/>
            <p:cNvSpPr/>
            <p:nvPr/>
          </p:nvSpPr>
          <p:spPr>
            <a:xfrm>
              <a:off x="2894893" y="3644928"/>
              <a:ext cx="10320" cy="10320"/>
            </a:xfrm>
            <a:custGeom>
              <a:avLst/>
              <a:gdLst/>
              <a:ahLst/>
              <a:cxnLst/>
              <a:rect l="l" t="t" r="r" b="b"/>
              <a:pathLst>
                <a:path w="393" h="393" extrusionOk="0">
                  <a:moveTo>
                    <a:pt x="201" y="0"/>
                  </a:moveTo>
                  <a:cubicBezTo>
                    <a:pt x="86" y="0"/>
                    <a:pt x="0" y="86"/>
                    <a:pt x="0" y="192"/>
                  </a:cubicBezTo>
                  <a:lnTo>
                    <a:pt x="0" y="392"/>
                  </a:lnTo>
                  <a:lnTo>
                    <a:pt x="392" y="392"/>
                  </a:lnTo>
                  <a:lnTo>
                    <a:pt x="392" y="192"/>
                  </a:lnTo>
                  <a:cubicBezTo>
                    <a:pt x="392" y="86"/>
                    <a:pt x="306" y="0"/>
                    <a:pt x="20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66"/>
            <p:cNvSpPr/>
            <p:nvPr/>
          </p:nvSpPr>
          <p:spPr>
            <a:xfrm>
              <a:off x="2915481" y="3644928"/>
              <a:ext cx="10583" cy="10320"/>
            </a:xfrm>
            <a:custGeom>
              <a:avLst/>
              <a:gdLst/>
              <a:ahLst/>
              <a:cxnLst/>
              <a:rect l="l" t="t" r="r" b="b"/>
              <a:pathLst>
                <a:path w="403" h="393" extrusionOk="0">
                  <a:moveTo>
                    <a:pt x="202" y="0"/>
                  </a:moveTo>
                  <a:cubicBezTo>
                    <a:pt x="97" y="0"/>
                    <a:pt x="1" y="86"/>
                    <a:pt x="1" y="192"/>
                  </a:cubicBezTo>
                  <a:lnTo>
                    <a:pt x="1" y="392"/>
                  </a:lnTo>
                  <a:lnTo>
                    <a:pt x="403" y="392"/>
                  </a:lnTo>
                  <a:lnTo>
                    <a:pt x="403" y="192"/>
                  </a:lnTo>
                  <a:cubicBezTo>
                    <a:pt x="40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66"/>
            <p:cNvSpPr/>
            <p:nvPr/>
          </p:nvSpPr>
          <p:spPr>
            <a:xfrm>
              <a:off x="2732081" y="3381777"/>
              <a:ext cx="260027" cy="113391"/>
            </a:xfrm>
            <a:custGeom>
              <a:avLst/>
              <a:gdLst/>
              <a:ahLst/>
              <a:cxnLst/>
              <a:rect l="l" t="t" r="r" b="b"/>
              <a:pathLst>
                <a:path w="9902" h="4318" extrusionOk="0">
                  <a:moveTo>
                    <a:pt x="7150" y="1"/>
                  </a:moveTo>
                  <a:cubicBezTo>
                    <a:pt x="6599" y="1"/>
                    <a:pt x="6077" y="220"/>
                    <a:pt x="5683" y="604"/>
                  </a:cubicBezTo>
                  <a:cubicBezTo>
                    <a:pt x="5383" y="330"/>
                    <a:pt x="5004" y="195"/>
                    <a:pt x="4627" y="195"/>
                  </a:cubicBezTo>
                  <a:cubicBezTo>
                    <a:pt x="4189" y="195"/>
                    <a:pt x="3753" y="378"/>
                    <a:pt x="3444" y="738"/>
                  </a:cubicBezTo>
                  <a:cubicBezTo>
                    <a:pt x="3260" y="633"/>
                    <a:pt x="3062" y="584"/>
                    <a:pt x="2868" y="584"/>
                  </a:cubicBezTo>
                  <a:cubicBezTo>
                    <a:pt x="2356" y="584"/>
                    <a:pt x="1870" y="924"/>
                    <a:pt x="1731" y="1465"/>
                  </a:cubicBezTo>
                  <a:cubicBezTo>
                    <a:pt x="1617" y="1400"/>
                    <a:pt x="1498" y="1370"/>
                    <a:pt x="1382" y="1370"/>
                  </a:cubicBezTo>
                  <a:cubicBezTo>
                    <a:pt x="1039" y="1370"/>
                    <a:pt x="728" y="1634"/>
                    <a:pt x="707" y="2020"/>
                  </a:cubicBezTo>
                  <a:cubicBezTo>
                    <a:pt x="649" y="1982"/>
                    <a:pt x="573" y="1963"/>
                    <a:pt x="506" y="1963"/>
                  </a:cubicBezTo>
                  <a:cubicBezTo>
                    <a:pt x="502" y="1963"/>
                    <a:pt x="497" y="1963"/>
                    <a:pt x="493" y="1963"/>
                  </a:cubicBezTo>
                  <a:cubicBezTo>
                    <a:pt x="185" y="1963"/>
                    <a:pt x="1" y="2311"/>
                    <a:pt x="171" y="2566"/>
                  </a:cubicBezTo>
                  <a:cubicBezTo>
                    <a:pt x="249" y="2687"/>
                    <a:pt x="374" y="2746"/>
                    <a:pt x="500" y="2746"/>
                  </a:cubicBezTo>
                  <a:cubicBezTo>
                    <a:pt x="651" y="2746"/>
                    <a:pt x="801" y="2661"/>
                    <a:pt x="869" y="2499"/>
                  </a:cubicBezTo>
                  <a:cubicBezTo>
                    <a:pt x="1005" y="2663"/>
                    <a:pt x="1198" y="2744"/>
                    <a:pt x="1391" y="2744"/>
                  </a:cubicBezTo>
                  <a:cubicBezTo>
                    <a:pt x="1591" y="2744"/>
                    <a:pt x="1790" y="2656"/>
                    <a:pt x="1922" y="2480"/>
                  </a:cubicBezTo>
                  <a:cubicBezTo>
                    <a:pt x="2155" y="2780"/>
                    <a:pt x="2503" y="2943"/>
                    <a:pt x="2858" y="2943"/>
                  </a:cubicBezTo>
                  <a:cubicBezTo>
                    <a:pt x="3057" y="2943"/>
                    <a:pt x="3258" y="2892"/>
                    <a:pt x="3444" y="2786"/>
                  </a:cubicBezTo>
                  <a:cubicBezTo>
                    <a:pt x="3750" y="3143"/>
                    <a:pt x="4184" y="3335"/>
                    <a:pt x="4629" y="3335"/>
                  </a:cubicBezTo>
                  <a:cubicBezTo>
                    <a:pt x="4852" y="3335"/>
                    <a:pt x="5077" y="3287"/>
                    <a:pt x="5291" y="3188"/>
                  </a:cubicBezTo>
                  <a:cubicBezTo>
                    <a:pt x="5701" y="3939"/>
                    <a:pt x="6447" y="4318"/>
                    <a:pt x="7193" y="4318"/>
                  </a:cubicBezTo>
                  <a:cubicBezTo>
                    <a:pt x="7911" y="4318"/>
                    <a:pt x="8630" y="3968"/>
                    <a:pt x="9052" y="3265"/>
                  </a:cubicBezTo>
                  <a:cubicBezTo>
                    <a:pt x="9902" y="1823"/>
                    <a:pt x="8866" y="1"/>
                    <a:pt x="7199" y="1"/>
                  </a:cubicBezTo>
                  <a:cubicBezTo>
                    <a:pt x="7195" y="1"/>
                    <a:pt x="7190" y="1"/>
                    <a:pt x="7186" y="1"/>
                  </a:cubicBezTo>
                  <a:cubicBezTo>
                    <a:pt x="7174" y="1"/>
                    <a:pt x="7162" y="1"/>
                    <a:pt x="7150"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66"/>
            <p:cNvSpPr/>
            <p:nvPr/>
          </p:nvSpPr>
          <p:spPr>
            <a:xfrm>
              <a:off x="2731845" y="3397612"/>
              <a:ext cx="241487" cy="97320"/>
            </a:xfrm>
            <a:custGeom>
              <a:avLst/>
              <a:gdLst/>
              <a:ahLst/>
              <a:cxnLst/>
              <a:rect l="l" t="t" r="r" b="b"/>
              <a:pathLst>
                <a:path w="9196" h="3706" extrusionOk="0">
                  <a:moveTo>
                    <a:pt x="2668" y="1"/>
                  </a:moveTo>
                  <a:cubicBezTo>
                    <a:pt x="2209" y="78"/>
                    <a:pt x="1845" y="413"/>
                    <a:pt x="1721" y="853"/>
                  </a:cubicBezTo>
                  <a:cubicBezTo>
                    <a:pt x="1612" y="791"/>
                    <a:pt x="1497" y="763"/>
                    <a:pt x="1385" y="763"/>
                  </a:cubicBezTo>
                  <a:cubicBezTo>
                    <a:pt x="1043" y="763"/>
                    <a:pt x="728" y="1026"/>
                    <a:pt x="706" y="1408"/>
                  </a:cubicBezTo>
                  <a:cubicBezTo>
                    <a:pt x="649" y="1379"/>
                    <a:pt x="572" y="1360"/>
                    <a:pt x="505" y="1360"/>
                  </a:cubicBezTo>
                  <a:cubicBezTo>
                    <a:pt x="501" y="1360"/>
                    <a:pt x="497" y="1360"/>
                    <a:pt x="493" y="1360"/>
                  </a:cubicBezTo>
                  <a:cubicBezTo>
                    <a:pt x="184" y="1360"/>
                    <a:pt x="0" y="1708"/>
                    <a:pt x="170" y="1963"/>
                  </a:cubicBezTo>
                  <a:cubicBezTo>
                    <a:pt x="248" y="2084"/>
                    <a:pt x="374" y="2143"/>
                    <a:pt x="499" y="2143"/>
                  </a:cubicBezTo>
                  <a:cubicBezTo>
                    <a:pt x="650" y="2143"/>
                    <a:pt x="801" y="2058"/>
                    <a:pt x="869" y="1896"/>
                  </a:cubicBezTo>
                  <a:cubicBezTo>
                    <a:pt x="1005" y="2060"/>
                    <a:pt x="1198" y="2141"/>
                    <a:pt x="1390" y="2141"/>
                  </a:cubicBezTo>
                  <a:cubicBezTo>
                    <a:pt x="1590" y="2141"/>
                    <a:pt x="1790" y="2053"/>
                    <a:pt x="1922" y="1877"/>
                  </a:cubicBezTo>
                  <a:cubicBezTo>
                    <a:pt x="2154" y="2182"/>
                    <a:pt x="2502" y="2347"/>
                    <a:pt x="2859" y="2347"/>
                  </a:cubicBezTo>
                  <a:cubicBezTo>
                    <a:pt x="3061" y="2347"/>
                    <a:pt x="3266" y="2294"/>
                    <a:pt x="3453" y="2183"/>
                  </a:cubicBezTo>
                  <a:cubicBezTo>
                    <a:pt x="3759" y="2540"/>
                    <a:pt x="4193" y="2732"/>
                    <a:pt x="4638" y="2732"/>
                  </a:cubicBezTo>
                  <a:cubicBezTo>
                    <a:pt x="4861" y="2732"/>
                    <a:pt x="5086" y="2684"/>
                    <a:pt x="5300" y="2585"/>
                  </a:cubicBezTo>
                  <a:cubicBezTo>
                    <a:pt x="5715" y="3339"/>
                    <a:pt x="6454" y="3705"/>
                    <a:pt x="7190" y="3705"/>
                  </a:cubicBezTo>
                  <a:cubicBezTo>
                    <a:pt x="8015" y="3705"/>
                    <a:pt x="8836" y="3245"/>
                    <a:pt x="9195" y="2355"/>
                  </a:cubicBezTo>
                  <a:lnTo>
                    <a:pt x="9195" y="2355"/>
                  </a:lnTo>
                  <a:cubicBezTo>
                    <a:pt x="8841" y="2604"/>
                    <a:pt x="8410" y="2729"/>
                    <a:pt x="7980" y="2729"/>
                  </a:cubicBezTo>
                  <a:cubicBezTo>
                    <a:pt x="7214" y="2729"/>
                    <a:pt x="6506" y="2327"/>
                    <a:pt x="6113" y="1666"/>
                  </a:cubicBezTo>
                  <a:cubicBezTo>
                    <a:pt x="6101" y="1641"/>
                    <a:pt x="6079" y="1628"/>
                    <a:pt x="6055" y="1628"/>
                  </a:cubicBezTo>
                  <a:cubicBezTo>
                    <a:pt x="6043" y="1628"/>
                    <a:pt x="6030" y="1631"/>
                    <a:pt x="6018" y="1637"/>
                  </a:cubicBezTo>
                  <a:cubicBezTo>
                    <a:pt x="5823" y="1716"/>
                    <a:pt x="5621" y="1754"/>
                    <a:pt x="5422" y="1754"/>
                  </a:cubicBezTo>
                  <a:cubicBezTo>
                    <a:pt x="4868" y="1754"/>
                    <a:pt x="4337" y="1462"/>
                    <a:pt x="4056" y="948"/>
                  </a:cubicBezTo>
                  <a:cubicBezTo>
                    <a:pt x="4040" y="925"/>
                    <a:pt x="4005" y="908"/>
                    <a:pt x="3977" y="908"/>
                  </a:cubicBezTo>
                  <a:cubicBezTo>
                    <a:pt x="3971" y="908"/>
                    <a:pt x="3965" y="908"/>
                    <a:pt x="3960" y="910"/>
                  </a:cubicBezTo>
                  <a:cubicBezTo>
                    <a:pt x="3855" y="948"/>
                    <a:pt x="3759" y="958"/>
                    <a:pt x="3654" y="968"/>
                  </a:cubicBezTo>
                  <a:cubicBezTo>
                    <a:pt x="3118" y="958"/>
                    <a:pt x="2678" y="527"/>
                    <a:pt x="266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4" name="Google Shape;11294;p66"/>
          <p:cNvGrpSpPr/>
          <p:nvPr/>
        </p:nvGrpSpPr>
        <p:grpSpPr>
          <a:xfrm>
            <a:off x="1295502" y="2437362"/>
            <a:ext cx="402645" cy="323917"/>
            <a:chOff x="1295502" y="2437362"/>
            <a:chExt cx="402645" cy="323917"/>
          </a:xfrm>
        </p:grpSpPr>
        <p:sp>
          <p:nvSpPr>
            <p:cNvPr id="11295" name="Google Shape;11295;p66"/>
            <p:cNvSpPr/>
            <p:nvPr/>
          </p:nvSpPr>
          <p:spPr>
            <a:xfrm>
              <a:off x="1295502" y="2437362"/>
              <a:ext cx="402645" cy="278724"/>
            </a:xfrm>
            <a:custGeom>
              <a:avLst/>
              <a:gdLst/>
              <a:ahLst/>
              <a:cxnLst/>
              <a:rect l="l" t="t" r="r" b="b"/>
              <a:pathLst>
                <a:path w="15333" h="10614" extrusionOk="0">
                  <a:moveTo>
                    <a:pt x="412" y="0"/>
                  </a:moveTo>
                  <a:cubicBezTo>
                    <a:pt x="183" y="0"/>
                    <a:pt x="1" y="182"/>
                    <a:pt x="1" y="412"/>
                  </a:cubicBezTo>
                  <a:lnTo>
                    <a:pt x="1" y="10202"/>
                  </a:lnTo>
                  <a:cubicBezTo>
                    <a:pt x="1" y="10432"/>
                    <a:pt x="183" y="10613"/>
                    <a:pt x="412" y="10613"/>
                  </a:cubicBezTo>
                  <a:lnTo>
                    <a:pt x="14921" y="10613"/>
                  </a:lnTo>
                  <a:cubicBezTo>
                    <a:pt x="15141" y="10613"/>
                    <a:pt x="15332" y="10432"/>
                    <a:pt x="15332" y="10202"/>
                  </a:cubicBezTo>
                  <a:lnTo>
                    <a:pt x="15332" y="412"/>
                  </a:lnTo>
                  <a:cubicBezTo>
                    <a:pt x="15332" y="182"/>
                    <a:pt x="15141" y="0"/>
                    <a:pt x="14921"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66"/>
            <p:cNvSpPr/>
            <p:nvPr/>
          </p:nvSpPr>
          <p:spPr>
            <a:xfrm>
              <a:off x="1295502" y="2437362"/>
              <a:ext cx="402645" cy="278724"/>
            </a:xfrm>
            <a:custGeom>
              <a:avLst/>
              <a:gdLst/>
              <a:ahLst/>
              <a:cxnLst/>
              <a:rect l="l" t="t" r="r" b="b"/>
              <a:pathLst>
                <a:path w="15333" h="10614" extrusionOk="0">
                  <a:moveTo>
                    <a:pt x="13954" y="0"/>
                  </a:moveTo>
                  <a:lnTo>
                    <a:pt x="13954" y="9618"/>
                  </a:lnTo>
                  <a:cubicBezTo>
                    <a:pt x="13954" y="9838"/>
                    <a:pt x="13763" y="10030"/>
                    <a:pt x="13543" y="10030"/>
                  </a:cubicBezTo>
                  <a:lnTo>
                    <a:pt x="1" y="10030"/>
                  </a:lnTo>
                  <a:lnTo>
                    <a:pt x="1" y="10202"/>
                  </a:lnTo>
                  <a:cubicBezTo>
                    <a:pt x="1" y="10432"/>
                    <a:pt x="183" y="10613"/>
                    <a:pt x="412" y="10613"/>
                  </a:cubicBezTo>
                  <a:lnTo>
                    <a:pt x="14921" y="10613"/>
                  </a:lnTo>
                  <a:cubicBezTo>
                    <a:pt x="15141" y="10613"/>
                    <a:pt x="15332" y="10432"/>
                    <a:pt x="15332" y="10202"/>
                  </a:cubicBezTo>
                  <a:lnTo>
                    <a:pt x="15332" y="412"/>
                  </a:lnTo>
                  <a:cubicBezTo>
                    <a:pt x="15332" y="182"/>
                    <a:pt x="15141" y="0"/>
                    <a:pt x="14921"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66"/>
            <p:cNvSpPr/>
            <p:nvPr/>
          </p:nvSpPr>
          <p:spPr>
            <a:xfrm>
              <a:off x="1324651" y="2467771"/>
              <a:ext cx="344347" cy="217905"/>
            </a:xfrm>
            <a:custGeom>
              <a:avLst/>
              <a:gdLst/>
              <a:ahLst/>
              <a:cxnLst/>
              <a:rect l="l" t="t" r="r" b="b"/>
              <a:pathLst>
                <a:path w="13113" h="8298" extrusionOk="0">
                  <a:moveTo>
                    <a:pt x="1159" y="0"/>
                  </a:moveTo>
                  <a:cubicBezTo>
                    <a:pt x="1130" y="0"/>
                    <a:pt x="1101" y="19"/>
                    <a:pt x="1101" y="48"/>
                  </a:cubicBezTo>
                  <a:cubicBezTo>
                    <a:pt x="1082" y="622"/>
                    <a:pt x="623" y="1072"/>
                    <a:pt x="49" y="1101"/>
                  </a:cubicBezTo>
                  <a:cubicBezTo>
                    <a:pt x="20" y="1101"/>
                    <a:pt x="1" y="1129"/>
                    <a:pt x="1" y="1158"/>
                  </a:cubicBezTo>
                  <a:lnTo>
                    <a:pt x="1" y="7139"/>
                  </a:lnTo>
                  <a:cubicBezTo>
                    <a:pt x="1" y="7168"/>
                    <a:pt x="20" y="7187"/>
                    <a:pt x="49" y="7187"/>
                  </a:cubicBezTo>
                  <a:cubicBezTo>
                    <a:pt x="623" y="7216"/>
                    <a:pt x="1082" y="7675"/>
                    <a:pt x="1101" y="8250"/>
                  </a:cubicBezTo>
                  <a:cubicBezTo>
                    <a:pt x="1101" y="8278"/>
                    <a:pt x="1130" y="8297"/>
                    <a:pt x="1159" y="8297"/>
                  </a:cubicBezTo>
                  <a:lnTo>
                    <a:pt x="11897" y="8297"/>
                  </a:lnTo>
                  <a:cubicBezTo>
                    <a:pt x="11925" y="8297"/>
                    <a:pt x="11945" y="8278"/>
                    <a:pt x="11945" y="8250"/>
                  </a:cubicBezTo>
                  <a:cubicBezTo>
                    <a:pt x="11973" y="7662"/>
                    <a:pt x="12452" y="7197"/>
                    <a:pt x="13037" y="7197"/>
                  </a:cubicBezTo>
                  <a:cubicBezTo>
                    <a:pt x="13043" y="7197"/>
                    <a:pt x="13049" y="7197"/>
                    <a:pt x="13055" y="7197"/>
                  </a:cubicBezTo>
                  <a:cubicBezTo>
                    <a:pt x="13083" y="7197"/>
                    <a:pt x="13112" y="7168"/>
                    <a:pt x="13112" y="7139"/>
                  </a:cubicBezTo>
                  <a:lnTo>
                    <a:pt x="13112" y="1158"/>
                  </a:lnTo>
                  <a:cubicBezTo>
                    <a:pt x="13112" y="1129"/>
                    <a:pt x="13083" y="1101"/>
                    <a:pt x="13055" y="1101"/>
                  </a:cubicBezTo>
                  <a:cubicBezTo>
                    <a:pt x="12461" y="1101"/>
                    <a:pt x="11973" y="641"/>
                    <a:pt x="11945" y="48"/>
                  </a:cubicBezTo>
                  <a:cubicBezTo>
                    <a:pt x="11945" y="19"/>
                    <a:pt x="11925" y="0"/>
                    <a:pt x="11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8" name="Google Shape;11298;p66"/>
            <p:cNvSpPr/>
            <p:nvPr/>
          </p:nvSpPr>
          <p:spPr>
            <a:xfrm>
              <a:off x="1600617" y="2467771"/>
              <a:ext cx="68381" cy="217905"/>
            </a:xfrm>
            <a:custGeom>
              <a:avLst/>
              <a:gdLst/>
              <a:ahLst/>
              <a:cxnLst/>
              <a:rect l="l" t="t" r="r" b="b"/>
              <a:pathLst>
                <a:path w="2604" h="8298" extrusionOk="0">
                  <a:moveTo>
                    <a:pt x="0" y="0"/>
                  </a:moveTo>
                  <a:cubicBezTo>
                    <a:pt x="19" y="0"/>
                    <a:pt x="48" y="19"/>
                    <a:pt x="48" y="48"/>
                  </a:cubicBezTo>
                  <a:cubicBezTo>
                    <a:pt x="77" y="641"/>
                    <a:pt x="565" y="1101"/>
                    <a:pt x="1158" y="1101"/>
                  </a:cubicBezTo>
                  <a:cubicBezTo>
                    <a:pt x="1187" y="1101"/>
                    <a:pt x="1206" y="1129"/>
                    <a:pt x="1206" y="1158"/>
                  </a:cubicBezTo>
                  <a:lnTo>
                    <a:pt x="1206" y="7139"/>
                  </a:lnTo>
                  <a:cubicBezTo>
                    <a:pt x="1206" y="7168"/>
                    <a:pt x="1187" y="7197"/>
                    <a:pt x="1158" y="7197"/>
                  </a:cubicBezTo>
                  <a:cubicBezTo>
                    <a:pt x="565" y="7197"/>
                    <a:pt x="77" y="7656"/>
                    <a:pt x="48" y="8250"/>
                  </a:cubicBezTo>
                  <a:cubicBezTo>
                    <a:pt x="48" y="8278"/>
                    <a:pt x="19" y="8297"/>
                    <a:pt x="0" y="8297"/>
                  </a:cubicBezTo>
                  <a:lnTo>
                    <a:pt x="1388" y="8297"/>
                  </a:lnTo>
                  <a:cubicBezTo>
                    <a:pt x="1416" y="8297"/>
                    <a:pt x="1436" y="8278"/>
                    <a:pt x="1436" y="8250"/>
                  </a:cubicBezTo>
                  <a:cubicBezTo>
                    <a:pt x="1464" y="7656"/>
                    <a:pt x="1952" y="7197"/>
                    <a:pt x="2546" y="7197"/>
                  </a:cubicBezTo>
                  <a:cubicBezTo>
                    <a:pt x="2574" y="7197"/>
                    <a:pt x="2603" y="7168"/>
                    <a:pt x="2603" y="7139"/>
                  </a:cubicBezTo>
                  <a:lnTo>
                    <a:pt x="2603" y="1158"/>
                  </a:lnTo>
                  <a:cubicBezTo>
                    <a:pt x="2603" y="1129"/>
                    <a:pt x="2574" y="1101"/>
                    <a:pt x="2546" y="1101"/>
                  </a:cubicBezTo>
                  <a:cubicBezTo>
                    <a:pt x="1952" y="1101"/>
                    <a:pt x="1464" y="641"/>
                    <a:pt x="1436" y="48"/>
                  </a:cubicBezTo>
                  <a:cubicBezTo>
                    <a:pt x="1436" y="19"/>
                    <a:pt x="1416" y="0"/>
                    <a:pt x="1388" y="0"/>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9" name="Google Shape;11299;p66"/>
            <p:cNvSpPr/>
            <p:nvPr/>
          </p:nvSpPr>
          <p:spPr>
            <a:xfrm>
              <a:off x="1557445" y="2680871"/>
              <a:ext cx="66044" cy="80408"/>
            </a:xfrm>
            <a:custGeom>
              <a:avLst/>
              <a:gdLst/>
              <a:ahLst/>
              <a:cxnLst/>
              <a:rect l="l" t="t" r="r" b="b"/>
              <a:pathLst>
                <a:path w="2515" h="3062" extrusionOk="0">
                  <a:moveTo>
                    <a:pt x="1156" y="1"/>
                  </a:moveTo>
                  <a:lnTo>
                    <a:pt x="17" y="2393"/>
                  </a:lnTo>
                  <a:cubicBezTo>
                    <a:pt x="0" y="2419"/>
                    <a:pt x="21" y="2452"/>
                    <a:pt x="53" y="2452"/>
                  </a:cubicBezTo>
                  <a:cubicBezTo>
                    <a:pt x="57" y="2452"/>
                    <a:pt x="61" y="2452"/>
                    <a:pt x="65" y="2451"/>
                  </a:cubicBezTo>
                  <a:lnTo>
                    <a:pt x="831" y="2336"/>
                  </a:lnTo>
                  <a:cubicBezTo>
                    <a:pt x="836" y="2333"/>
                    <a:pt x="840" y="2332"/>
                    <a:pt x="844" y="2332"/>
                  </a:cubicBezTo>
                  <a:cubicBezTo>
                    <a:pt x="855" y="2332"/>
                    <a:pt x="862" y="2341"/>
                    <a:pt x="869" y="2355"/>
                  </a:cubicBezTo>
                  <a:lnTo>
                    <a:pt x="1300" y="3044"/>
                  </a:lnTo>
                  <a:cubicBezTo>
                    <a:pt x="1308" y="3056"/>
                    <a:pt x="1319" y="3061"/>
                    <a:pt x="1330" y="3061"/>
                  </a:cubicBezTo>
                  <a:cubicBezTo>
                    <a:pt x="1346" y="3061"/>
                    <a:pt x="1361" y="3051"/>
                    <a:pt x="1367" y="3034"/>
                  </a:cubicBezTo>
                  <a:lnTo>
                    <a:pt x="2515" y="642"/>
                  </a:lnTo>
                  <a:lnTo>
                    <a:pt x="1156" y="1"/>
                  </a:ln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66"/>
            <p:cNvSpPr/>
            <p:nvPr/>
          </p:nvSpPr>
          <p:spPr>
            <a:xfrm>
              <a:off x="1607129" y="2680871"/>
              <a:ext cx="66070" cy="80408"/>
            </a:xfrm>
            <a:custGeom>
              <a:avLst/>
              <a:gdLst/>
              <a:ahLst/>
              <a:cxnLst/>
              <a:rect l="l" t="t" r="r" b="b"/>
              <a:pathLst>
                <a:path w="2516" h="3062" extrusionOk="0">
                  <a:moveTo>
                    <a:pt x="1350" y="1"/>
                  </a:moveTo>
                  <a:lnTo>
                    <a:pt x="1" y="642"/>
                  </a:lnTo>
                  <a:lnTo>
                    <a:pt x="1140" y="3034"/>
                  </a:lnTo>
                  <a:cubicBezTo>
                    <a:pt x="1151" y="3051"/>
                    <a:pt x="1168" y="3061"/>
                    <a:pt x="1185" y="3061"/>
                  </a:cubicBezTo>
                  <a:cubicBezTo>
                    <a:pt x="1197" y="3061"/>
                    <a:pt x="1208" y="3056"/>
                    <a:pt x="1216" y="3044"/>
                  </a:cubicBezTo>
                  <a:lnTo>
                    <a:pt x="1637" y="2355"/>
                  </a:lnTo>
                  <a:cubicBezTo>
                    <a:pt x="1644" y="2341"/>
                    <a:pt x="1657" y="2332"/>
                    <a:pt x="1670" y="2332"/>
                  </a:cubicBezTo>
                  <a:cubicBezTo>
                    <a:pt x="1675" y="2332"/>
                    <a:pt x="1680" y="2333"/>
                    <a:pt x="1685" y="2336"/>
                  </a:cubicBezTo>
                  <a:lnTo>
                    <a:pt x="2451" y="2451"/>
                  </a:lnTo>
                  <a:cubicBezTo>
                    <a:pt x="2455" y="2452"/>
                    <a:pt x="2459" y="2452"/>
                    <a:pt x="2463" y="2452"/>
                  </a:cubicBezTo>
                  <a:cubicBezTo>
                    <a:pt x="2495" y="2452"/>
                    <a:pt x="2516" y="2419"/>
                    <a:pt x="2499" y="2393"/>
                  </a:cubicBezTo>
                  <a:lnTo>
                    <a:pt x="1350"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66"/>
            <p:cNvSpPr/>
            <p:nvPr/>
          </p:nvSpPr>
          <p:spPr>
            <a:xfrm>
              <a:off x="1556631" y="2604927"/>
              <a:ext cx="117146" cy="115229"/>
            </a:xfrm>
            <a:custGeom>
              <a:avLst/>
              <a:gdLst/>
              <a:ahLst/>
              <a:cxnLst/>
              <a:rect l="l" t="t" r="r" b="b"/>
              <a:pathLst>
                <a:path w="4461" h="4388" extrusionOk="0">
                  <a:moveTo>
                    <a:pt x="2234" y="0"/>
                  </a:moveTo>
                  <a:cubicBezTo>
                    <a:pt x="2113" y="0"/>
                    <a:pt x="1991" y="36"/>
                    <a:pt x="1886" y="108"/>
                  </a:cubicBezTo>
                  <a:cubicBezTo>
                    <a:pt x="1790" y="179"/>
                    <a:pt x="1675" y="218"/>
                    <a:pt x="1562" y="218"/>
                  </a:cubicBezTo>
                  <a:cubicBezTo>
                    <a:pt x="1539" y="218"/>
                    <a:pt x="1516" y="216"/>
                    <a:pt x="1493" y="213"/>
                  </a:cubicBezTo>
                  <a:cubicBezTo>
                    <a:pt x="1477" y="212"/>
                    <a:pt x="1461" y="211"/>
                    <a:pt x="1444" y="211"/>
                  </a:cubicBezTo>
                  <a:cubicBezTo>
                    <a:pt x="1205" y="211"/>
                    <a:pt x="989" y="342"/>
                    <a:pt x="890" y="557"/>
                  </a:cubicBezTo>
                  <a:cubicBezTo>
                    <a:pt x="833" y="691"/>
                    <a:pt x="728" y="797"/>
                    <a:pt x="603" y="854"/>
                  </a:cubicBezTo>
                  <a:cubicBezTo>
                    <a:pt x="373" y="959"/>
                    <a:pt x="230" y="1199"/>
                    <a:pt x="259" y="1448"/>
                  </a:cubicBezTo>
                  <a:cubicBezTo>
                    <a:pt x="268" y="1591"/>
                    <a:pt x="230" y="1735"/>
                    <a:pt x="153" y="1849"/>
                  </a:cubicBezTo>
                  <a:cubicBezTo>
                    <a:pt x="0" y="2060"/>
                    <a:pt x="0" y="2328"/>
                    <a:pt x="153" y="2539"/>
                  </a:cubicBezTo>
                  <a:cubicBezTo>
                    <a:pt x="230" y="2653"/>
                    <a:pt x="268" y="2797"/>
                    <a:pt x="259" y="2940"/>
                  </a:cubicBezTo>
                  <a:cubicBezTo>
                    <a:pt x="230" y="3189"/>
                    <a:pt x="373" y="3429"/>
                    <a:pt x="603" y="3534"/>
                  </a:cubicBezTo>
                  <a:cubicBezTo>
                    <a:pt x="728" y="3591"/>
                    <a:pt x="833" y="3697"/>
                    <a:pt x="890" y="3831"/>
                  </a:cubicBezTo>
                  <a:cubicBezTo>
                    <a:pt x="989" y="4046"/>
                    <a:pt x="1205" y="4177"/>
                    <a:pt x="1444" y="4177"/>
                  </a:cubicBezTo>
                  <a:cubicBezTo>
                    <a:pt x="1461" y="4177"/>
                    <a:pt x="1477" y="4176"/>
                    <a:pt x="1493" y="4175"/>
                  </a:cubicBezTo>
                  <a:cubicBezTo>
                    <a:pt x="1516" y="4172"/>
                    <a:pt x="1539" y="4170"/>
                    <a:pt x="1562" y="4170"/>
                  </a:cubicBezTo>
                  <a:cubicBezTo>
                    <a:pt x="1675" y="4170"/>
                    <a:pt x="1790" y="4209"/>
                    <a:pt x="1886" y="4280"/>
                  </a:cubicBezTo>
                  <a:cubicBezTo>
                    <a:pt x="1991" y="4352"/>
                    <a:pt x="2113" y="4388"/>
                    <a:pt x="2234" y="4388"/>
                  </a:cubicBezTo>
                  <a:cubicBezTo>
                    <a:pt x="2355" y="4388"/>
                    <a:pt x="2474" y="4352"/>
                    <a:pt x="2575" y="4280"/>
                  </a:cubicBezTo>
                  <a:cubicBezTo>
                    <a:pt x="2670" y="4209"/>
                    <a:pt x="2785" y="4170"/>
                    <a:pt x="2904" y="4170"/>
                  </a:cubicBezTo>
                  <a:cubicBezTo>
                    <a:pt x="2928" y="4170"/>
                    <a:pt x="2952" y="4172"/>
                    <a:pt x="2977" y="4175"/>
                  </a:cubicBezTo>
                  <a:cubicBezTo>
                    <a:pt x="2992" y="4176"/>
                    <a:pt x="3008" y="4177"/>
                    <a:pt x="3024" y="4177"/>
                  </a:cubicBezTo>
                  <a:cubicBezTo>
                    <a:pt x="3255" y="4177"/>
                    <a:pt x="3472" y="4046"/>
                    <a:pt x="3580" y="3831"/>
                  </a:cubicBezTo>
                  <a:cubicBezTo>
                    <a:pt x="3637" y="3697"/>
                    <a:pt x="3742" y="3591"/>
                    <a:pt x="3867" y="3534"/>
                  </a:cubicBezTo>
                  <a:cubicBezTo>
                    <a:pt x="4096" y="3429"/>
                    <a:pt x="4230" y="3189"/>
                    <a:pt x="4211" y="2940"/>
                  </a:cubicBezTo>
                  <a:cubicBezTo>
                    <a:pt x="4202" y="2797"/>
                    <a:pt x="4230" y="2653"/>
                    <a:pt x="4316" y="2539"/>
                  </a:cubicBezTo>
                  <a:cubicBezTo>
                    <a:pt x="4460" y="2328"/>
                    <a:pt x="4460" y="2060"/>
                    <a:pt x="4316" y="1849"/>
                  </a:cubicBezTo>
                  <a:cubicBezTo>
                    <a:pt x="4230" y="1735"/>
                    <a:pt x="4202" y="1591"/>
                    <a:pt x="4211" y="1448"/>
                  </a:cubicBezTo>
                  <a:cubicBezTo>
                    <a:pt x="4230" y="1199"/>
                    <a:pt x="4096" y="959"/>
                    <a:pt x="3867" y="854"/>
                  </a:cubicBezTo>
                  <a:cubicBezTo>
                    <a:pt x="3742" y="797"/>
                    <a:pt x="3637" y="691"/>
                    <a:pt x="3580" y="557"/>
                  </a:cubicBezTo>
                  <a:cubicBezTo>
                    <a:pt x="3472" y="342"/>
                    <a:pt x="3255" y="211"/>
                    <a:pt x="3024" y="211"/>
                  </a:cubicBezTo>
                  <a:cubicBezTo>
                    <a:pt x="3008" y="211"/>
                    <a:pt x="2992" y="212"/>
                    <a:pt x="2977" y="213"/>
                  </a:cubicBezTo>
                  <a:cubicBezTo>
                    <a:pt x="2952" y="216"/>
                    <a:pt x="2928" y="218"/>
                    <a:pt x="2904" y="218"/>
                  </a:cubicBezTo>
                  <a:cubicBezTo>
                    <a:pt x="2785" y="218"/>
                    <a:pt x="2670" y="179"/>
                    <a:pt x="2575" y="108"/>
                  </a:cubicBezTo>
                  <a:cubicBezTo>
                    <a:pt x="2474" y="36"/>
                    <a:pt x="2355" y="0"/>
                    <a:pt x="2234"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66"/>
            <p:cNvSpPr/>
            <p:nvPr/>
          </p:nvSpPr>
          <p:spPr>
            <a:xfrm>
              <a:off x="1595076" y="2714300"/>
              <a:ext cx="2048" cy="26"/>
            </a:xfrm>
            <a:custGeom>
              <a:avLst/>
              <a:gdLst/>
              <a:ahLst/>
              <a:cxnLst/>
              <a:rect l="l" t="t" r="r" b="b"/>
              <a:pathLst>
                <a:path w="78" h="1" extrusionOk="0">
                  <a:moveTo>
                    <a:pt x="1" y="0"/>
                  </a:moveTo>
                  <a:lnTo>
                    <a:pt x="29" y="0"/>
                  </a:lnTo>
                  <a:lnTo>
                    <a:pt x="77" y="0"/>
                  </a:lnTo>
                  <a:cubicBezTo>
                    <a:pt x="48" y="0"/>
                    <a:pt x="29" y="0"/>
                    <a:pt x="1" y="0"/>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66"/>
            <p:cNvSpPr/>
            <p:nvPr/>
          </p:nvSpPr>
          <p:spPr>
            <a:xfrm>
              <a:off x="1595076" y="2610757"/>
              <a:ext cx="2048" cy="26"/>
            </a:xfrm>
            <a:custGeom>
              <a:avLst/>
              <a:gdLst/>
              <a:ahLst/>
              <a:cxnLst/>
              <a:rect l="l" t="t" r="r" b="b"/>
              <a:pathLst>
                <a:path w="78" h="1" extrusionOk="0">
                  <a:moveTo>
                    <a:pt x="77" y="1"/>
                  </a:moveTo>
                  <a:lnTo>
                    <a:pt x="29" y="1"/>
                  </a:lnTo>
                  <a:lnTo>
                    <a:pt x="1" y="1"/>
                  </a:lnTo>
                  <a:cubicBezTo>
                    <a:pt x="29" y="1"/>
                    <a:pt x="48" y="1"/>
                    <a:pt x="77"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66"/>
            <p:cNvSpPr/>
            <p:nvPr/>
          </p:nvSpPr>
          <p:spPr>
            <a:xfrm>
              <a:off x="1598857" y="2604927"/>
              <a:ext cx="74920" cy="115176"/>
            </a:xfrm>
            <a:custGeom>
              <a:avLst/>
              <a:gdLst/>
              <a:ahLst/>
              <a:cxnLst/>
              <a:rect l="l" t="t" r="r" b="b"/>
              <a:pathLst>
                <a:path w="2853" h="4386" extrusionOk="0">
                  <a:moveTo>
                    <a:pt x="626" y="0"/>
                  </a:moveTo>
                  <a:cubicBezTo>
                    <a:pt x="505" y="0"/>
                    <a:pt x="383" y="36"/>
                    <a:pt x="278" y="108"/>
                  </a:cubicBezTo>
                  <a:cubicBezTo>
                    <a:pt x="201" y="165"/>
                    <a:pt x="105" y="203"/>
                    <a:pt x="0" y="213"/>
                  </a:cubicBezTo>
                  <a:cubicBezTo>
                    <a:pt x="8" y="213"/>
                    <a:pt x="16" y="212"/>
                    <a:pt x="24" y="212"/>
                  </a:cubicBezTo>
                  <a:cubicBezTo>
                    <a:pt x="255" y="212"/>
                    <a:pt x="473" y="345"/>
                    <a:pt x="574" y="557"/>
                  </a:cubicBezTo>
                  <a:cubicBezTo>
                    <a:pt x="632" y="691"/>
                    <a:pt x="737" y="787"/>
                    <a:pt x="861" y="854"/>
                  </a:cubicBezTo>
                  <a:cubicBezTo>
                    <a:pt x="1091" y="959"/>
                    <a:pt x="1235" y="1199"/>
                    <a:pt x="1206" y="1448"/>
                  </a:cubicBezTo>
                  <a:cubicBezTo>
                    <a:pt x="1196" y="1591"/>
                    <a:pt x="1235" y="1735"/>
                    <a:pt x="1311" y="1849"/>
                  </a:cubicBezTo>
                  <a:cubicBezTo>
                    <a:pt x="1464" y="2050"/>
                    <a:pt x="1464" y="2328"/>
                    <a:pt x="1311" y="2539"/>
                  </a:cubicBezTo>
                  <a:cubicBezTo>
                    <a:pt x="1235" y="2653"/>
                    <a:pt x="1196" y="2797"/>
                    <a:pt x="1206" y="2940"/>
                  </a:cubicBezTo>
                  <a:cubicBezTo>
                    <a:pt x="1235" y="3189"/>
                    <a:pt x="1091" y="3429"/>
                    <a:pt x="861" y="3534"/>
                  </a:cubicBezTo>
                  <a:cubicBezTo>
                    <a:pt x="737" y="3591"/>
                    <a:pt x="632" y="3697"/>
                    <a:pt x="574" y="3831"/>
                  </a:cubicBezTo>
                  <a:cubicBezTo>
                    <a:pt x="473" y="4043"/>
                    <a:pt x="255" y="4176"/>
                    <a:pt x="24" y="4176"/>
                  </a:cubicBezTo>
                  <a:cubicBezTo>
                    <a:pt x="16" y="4176"/>
                    <a:pt x="8" y="4175"/>
                    <a:pt x="0" y="4175"/>
                  </a:cubicBezTo>
                  <a:lnTo>
                    <a:pt x="0" y="4175"/>
                  </a:lnTo>
                  <a:cubicBezTo>
                    <a:pt x="105" y="4185"/>
                    <a:pt x="201" y="4213"/>
                    <a:pt x="278" y="4271"/>
                  </a:cubicBezTo>
                  <a:cubicBezTo>
                    <a:pt x="383" y="4347"/>
                    <a:pt x="505" y="4386"/>
                    <a:pt x="626" y="4386"/>
                  </a:cubicBezTo>
                  <a:cubicBezTo>
                    <a:pt x="747" y="4386"/>
                    <a:pt x="866" y="4347"/>
                    <a:pt x="967" y="4271"/>
                  </a:cubicBezTo>
                  <a:cubicBezTo>
                    <a:pt x="1070" y="4202"/>
                    <a:pt x="1196" y="4164"/>
                    <a:pt x="1325" y="4164"/>
                  </a:cubicBezTo>
                  <a:cubicBezTo>
                    <a:pt x="1340" y="4164"/>
                    <a:pt x="1354" y="4165"/>
                    <a:pt x="1369" y="4165"/>
                  </a:cubicBezTo>
                  <a:cubicBezTo>
                    <a:pt x="1390" y="4168"/>
                    <a:pt x="1411" y="4169"/>
                    <a:pt x="1432" y="4169"/>
                  </a:cubicBezTo>
                  <a:cubicBezTo>
                    <a:pt x="1657" y="4169"/>
                    <a:pt x="1866" y="4032"/>
                    <a:pt x="1962" y="3831"/>
                  </a:cubicBezTo>
                  <a:cubicBezTo>
                    <a:pt x="2029" y="3697"/>
                    <a:pt x="2125" y="3591"/>
                    <a:pt x="2259" y="3534"/>
                  </a:cubicBezTo>
                  <a:cubicBezTo>
                    <a:pt x="2488" y="3429"/>
                    <a:pt x="2622" y="3189"/>
                    <a:pt x="2603" y="2940"/>
                  </a:cubicBezTo>
                  <a:cubicBezTo>
                    <a:pt x="2584" y="2797"/>
                    <a:pt x="2622" y="2653"/>
                    <a:pt x="2708" y="2539"/>
                  </a:cubicBezTo>
                  <a:cubicBezTo>
                    <a:pt x="2852" y="2328"/>
                    <a:pt x="2852" y="2050"/>
                    <a:pt x="2708" y="1849"/>
                  </a:cubicBezTo>
                  <a:cubicBezTo>
                    <a:pt x="2622" y="1735"/>
                    <a:pt x="2584" y="1591"/>
                    <a:pt x="2603" y="1448"/>
                  </a:cubicBezTo>
                  <a:cubicBezTo>
                    <a:pt x="2622" y="1199"/>
                    <a:pt x="2488" y="959"/>
                    <a:pt x="2259" y="854"/>
                  </a:cubicBezTo>
                  <a:cubicBezTo>
                    <a:pt x="2125" y="787"/>
                    <a:pt x="2029" y="691"/>
                    <a:pt x="1962" y="557"/>
                  </a:cubicBezTo>
                  <a:cubicBezTo>
                    <a:pt x="1863" y="342"/>
                    <a:pt x="1647" y="211"/>
                    <a:pt x="1416" y="211"/>
                  </a:cubicBezTo>
                  <a:cubicBezTo>
                    <a:pt x="1400" y="211"/>
                    <a:pt x="1384" y="212"/>
                    <a:pt x="1369" y="213"/>
                  </a:cubicBezTo>
                  <a:cubicBezTo>
                    <a:pt x="1344" y="216"/>
                    <a:pt x="1320" y="218"/>
                    <a:pt x="1296" y="218"/>
                  </a:cubicBezTo>
                  <a:cubicBezTo>
                    <a:pt x="1177" y="218"/>
                    <a:pt x="1062" y="179"/>
                    <a:pt x="967" y="108"/>
                  </a:cubicBezTo>
                  <a:cubicBezTo>
                    <a:pt x="866" y="36"/>
                    <a:pt x="747" y="0"/>
                    <a:pt x="626" y="0"/>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66"/>
            <p:cNvSpPr/>
            <p:nvPr/>
          </p:nvSpPr>
          <p:spPr>
            <a:xfrm>
              <a:off x="1583023" y="2630872"/>
              <a:ext cx="63602" cy="63339"/>
            </a:xfrm>
            <a:custGeom>
              <a:avLst/>
              <a:gdLst/>
              <a:ahLst/>
              <a:cxnLst/>
              <a:rect l="l" t="t" r="r" b="b"/>
              <a:pathLst>
                <a:path w="2422" h="2412" extrusionOk="0">
                  <a:moveTo>
                    <a:pt x="1206" y="0"/>
                  </a:moveTo>
                  <a:cubicBezTo>
                    <a:pt x="546" y="0"/>
                    <a:pt x="0" y="536"/>
                    <a:pt x="0" y="1206"/>
                  </a:cubicBezTo>
                  <a:cubicBezTo>
                    <a:pt x="0" y="1866"/>
                    <a:pt x="546" y="2412"/>
                    <a:pt x="1206" y="2412"/>
                  </a:cubicBezTo>
                  <a:cubicBezTo>
                    <a:pt x="1876" y="2412"/>
                    <a:pt x="2421" y="1866"/>
                    <a:pt x="2421" y="1206"/>
                  </a:cubicBezTo>
                  <a:cubicBezTo>
                    <a:pt x="2421" y="536"/>
                    <a:pt x="1876" y="0"/>
                    <a:pt x="1206"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66"/>
            <p:cNvSpPr/>
            <p:nvPr/>
          </p:nvSpPr>
          <p:spPr>
            <a:xfrm>
              <a:off x="1595076" y="2630872"/>
              <a:ext cx="56827" cy="63287"/>
            </a:xfrm>
            <a:custGeom>
              <a:avLst/>
              <a:gdLst/>
              <a:ahLst/>
              <a:cxnLst/>
              <a:rect l="l" t="t" r="r" b="b"/>
              <a:pathLst>
                <a:path w="2164" h="2410" extrusionOk="0">
                  <a:moveTo>
                    <a:pt x="757" y="0"/>
                  </a:moveTo>
                  <a:cubicBezTo>
                    <a:pt x="479" y="0"/>
                    <a:pt x="211" y="96"/>
                    <a:pt x="1" y="268"/>
                  </a:cubicBezTo>
                  <a:cubicBezTo>
                    <a:pt x="603" y="747"/>
                    <a:pt x="603" y="1665"/>
                    <a:pt x="1" y="2153"/>
                  </a:cubicBezTo>
                  <a:cubicBezTo>
                    <a:pt x="224" y="2328"/>
                    <a:pt x="485" y="2410"/>
                    <a:pt x="741" y="2410"/>
                  </a:cubicBezTo>
                  <a:cubicBezTo>
                    <a:pt x="1229" y="2410"/>
                    <a:pt x="1704" y="2113"/>
                    <a:pt x="1886" y="1598"/>
                  </a:cubicBezTo>
                  <a:cubicBezTo>
                    <a:pt x="2163" y="823"/>
                    <a:pt x="1580" y="0"/>
                    <a:pt x="757" y="0"/>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66"/>
            <p:cNvSpPr/>
            <p:nvPr/>
          </p:nvSpPr>
          <p:spPr>
            <a:xfrm>
              <a:off x="1370054" y="2536074"/>
              <a:ext cx="253304" cy="12158"/>
            </a:xfrm>
            <a:custGeom>
              <a:avLst/>
              <a:gdLst/>
              <a:ahLst/>
              <a:cxnLst/>
              <a:rect l="l" t="t" r="r" b="b"/>
              <a:pathLst>
                <a:path w="9646" h="463" extrusionOk="0">
                  <a:moveTo>
                    <a:pt x="303" y="1"/>
                  </a:moveTo>
                  <a:cubicBezTo>
                    <a:pt x="1" y="1"/>
                    <a:pt x="4" y="462"/>
                    <a:pt x="311" y="462"/>
                  </a:cubicBezTo>
                  <a:cubicBezTo>
                    <a:pt x="317" y="462"/>
                    <a:pt x="323" y="462"/>
                    <a:pt x="329" y="462"/>
                  </a:cubicBezTo>
                  <a:lnTo>
                    <a:pt x="9326" y="462"/>
                  </a:lnTo>
                  <a:cubicBezTo>
                    <a:pt x="9332" y="462"/>
                    <a:pt x="9338" y="462"/>
                    <a:pt x="9343" y="462"/>
                  </a:cubicBezTo>
                  <a:cubicBezTo>
                    <a:pt x="9642" y="462"/>
                    <a:pt x="9645" y="1"/>
                    <a:pt x="9352" y="1"/>
                  </a:cubicBezTo>
                  <a:cubicBezTo>
                    <a:pt x="9343" y="1"/>
                    <a:pt x="9335" y="1"/>
                    <a:pt x="9326" y="2"/>
                  </a:cubicBezTo>
                  <a:lnTo>
                    <a:pt x="329" y="2"/>
                  </a:lnTo>
                  <a:cubicBezTo>
                    <a:pt x="320" y="1"/>
                    <a:pt x="311" y="1"/>
                    <a:pt x="303" y="1"/>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66"/>
            <p:cNvSpPr/>
            <p:nvPr/>
          </p:nvSpPr>
          <p:spPr>
            <a:xfrm>
              <a:off x="1370054" y="2503170"/>
              <a:ext cx="253304" cy="12132"/>
            </a:xfrm>
            <a:custGeom>
              <a:avLst/>
              <a:gdLst/>
              <a:ahLst/>
              <a:cxnLst/>
              <a:rect l="l" t="t" r="r" b="b"/>
              <a:pathLst>
                <a:path w="9646" h="462" extrusionOk="0">
                  <a:moveTo>
                    <a:pt x="303" y="0"/>
                  </a:moveTo>
                  <a:cubicBezTo>
                    <a:pt x="1" y="0"/>
                    <a:pt x="4" y="461"/>
                    <a:pt x="311" y="461"/>
                  </a:cubicBezTo>
                  <a:cubicBezTo>
                    <a:pt x="317" y="461"/>
                    <a:pt x="323" y="461"/>
                    <a:pt x="329" y="461"/>
                  </a:cubicBezTo>
                  <a:lnTo>
                    <a:pt x="9326" y="461"/>
                  </a:lnTo>
                  <a:cubicBezTo>
                    <a:pt x="9332" y="461"/>
                    <a:pt x="9338" y="461"/>
                    <a:pt x="9343" y="461"/>
                  </a:cubicBezTo>
                  <a:cubicBezTo>
                    <a:pt x="9642" y="461"/>
                    <a:pt x="9645" y="0"/>
                    <a:pt x="9352" y="0"/>
                  </a:cubicBezTo>
                  <a:cubicBezTo>
                    <a:pt x="9343" y="0"/>
                    <a:pt x="9335" y="1"/>
                    <a:pt x="9326" y="1"/>
                  </a:cubicBezTo>
                  <a:lnTo>
                    <a:pt x="329" y="1"/>
                  </a:lnTo>
                  <a:cubicBezTo>
                    <a:pt x="320" y="1"/>
                    <a:pt x="311" y="0"/>
                    <a:pt x="303"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66"/>
            <p:cNvSpPr/>
            <p:nvPr/>
          </p:nvSpPr>
          <p:spPr>
            <a:xfrm>
              <a:off x="1370133" y="2569266"/>
              <a:ext cx="253146" cy="12132"/>
            </a:xfrm>
            <a:custGeom>
              <a:avLst/>
              <a:gdLst/>
              <a:ahLst/>
              <a:cxnLst/>
              <a:rect l="l" t="t" r="r" b="b"/>
              <a:pathLst>
                <a:path w="9640" h="462" extrusionOk="0">
                  <a:moveTo>
                    <a:pt x="300" y="0"/>
                  </a:moveTo>
                  <a:cubicBezTo>
                    <a:pt x="0" y="0"/>
                    <a:pt x="0" y="462"/>
                    <a:pt x="300" y="462"/>
                  </a:cubicBezTo>
                  <a:cubicBezTo>
                    <a:pt x="309" y="462"/>
                    <a:pt x="317" y="462"/>
                    <a:pt x="326" y="461"/>
                  </a:cubicBezTo>
                  <a:lnTo>
                    <a:pt x="9323" y="461"/>
                  </a:lnTo>
                  <a:cubicBezTo>
                    <a:pt x="9331" y="462"/>
                    <a:pt x="9340" y="462"/>
                    <a:pt x="9348" y="462"/>
                  </a:cubicBezTo>
                  <a:cubicBezTo>
                    <a:pt x="9639" y="462"/>
                    <a:pt x="9639" y="0"/>
                    <a:pt x="9348" y="0"/>
                  </a:cubicBezTo>
                  <a:cubicBezTo>
                    <a:pt x="9340" y="0"/>
                    <a:pt x="9331" y="1"/>
                    <a:pt x="9323" y="1"/>
                  </a:cubicBezTo>
                  <a:lnTo>
                    <a:pt x="326" y="1"/>
                  </a:lnTo>
                  <a:cubicBezTo>
                    <a:pt x="317" y="1"/>
                    <a:pt x="309" y="0"/>
                    <a:pt x="300"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66"/>
            <p:cNvSpPr/>
            <p:nvPr/>
          </p:nvSpPr>
          <p:spPr>
            <a:xfrm>
              <a:off x="1447521" y="2612228"/>
              <a:ext cx="98344" cy="12158"/>
            </a:xfrm>
            <a:custGeom>
              <a:avLst/>
              <a:gdLst/>
              <a:ahLst/>
              <a:cxnLst/>
              <a:rect l="l" t="t" r="r" b="b"/>
              <a:pathLst>
                <a:path w="3745" h="463" extrusionOk="0">
                  <a:moveTo>
                    <a:pt x="301" y="1"/>
                  </a:moveTo>
                  <a:cubicBezTo>
                    <a:pt x="1" y="1"/>
                    <a:pt x="1" y="462"/>
                    <a:pt x="301" y="462"/>
                  </a:cubicBezTo>
                  <a:cubicBezTo>
                    <a:pt x="309" y="462"/>
                    <a:pt x="318" y="462"/>
                    <a:pt x="327" y="461"/>
                  </a:cubicBezTo>
                  <a:lnTo>
                    <a:pt x="3418" y="461"/>
                  </a:lnTo>
                  <a:cubicBezTo>
                    <a:pt x="3427" y="462"/>
                    <a:pt x="3436" y="462"/>
                    <a:pt x="3445" y="462"/>
                  </a:cubicBezTo>
                  <a:cubicBezTo>
                    <a:pt x="3744" y="462"/>
                    <a:pt x="3744" y="1"/>
                    <a:pt x="3445" y="1"/>
                  </a:cubicBezTo>
                  <a:cubicBezTo>
                    <a:pt x="3436" y="1"/>
                    <a:pt x="3427" y="1"/>
                    <a:pt x="3418" y="2"/>
                  </a:cubicBezTo>
                  <a:lnTo>
                    <a:pt x="327" y="2"/>
                  </a:lnTo>
                  <a:cubicBezTo>
                    <a:pt x="318" y="1"/>
                    <a:pt x="309" y="1"/>
                    <a:pt x="301" y="1"/>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1" name="Google Shape;11311;p66"/>
          <p:cNvGrpSpPr/>
          <p:nvPr/>
        </p:nvGrpSpPr>
        <p:grpSpPr>
          <a:xfrm>
            <a:off x="882590" y="2438360"/>
            <a:ext cx="337310" cy="337047"/>
            <a:chOff x="882590" y="2438360"/>
            <a:chExt cx="337310" cy="337047"/>
          </a:xfrm>
        </p:grpSpPr>
        <p:sp>
          <p:nvSpPr>
            <p:cNvPr id="11312" name="Google Shape;11312;p66"/>
            <p:cNvSpPr/>
            <p:nvPr/>
          </p:nvSpPr>
          <p:spPr>
            <a:xfrm>
              <a:off x="992934" y="2438360"/>
              <a:ext cx="114625" cy="337047"/>
            </a:xfrm>
            <a:custGeom>
              <a:avLst/>
              <a:gdLst/>
              <a:ahLst/>
              <a:cxnLst/>
              <a:rect l="l" t="t" r="r" b="b"/>
              <a:pathLst>
                <a:path w="4365" h="12835" extrusionOk="0">
                  <a:moveTo>
                    <a:pt x="0" y="0"/>
                  </a:moveTo>
                  <a:lnTo>
                    <a:pt x="0" y="12834"/>
                  </a:lnTo>
                  <a:lnTo>
                    <a:pt x="4364" y="12834"/>
                  </a:lnTo>
                  <a:lnTo>
                    <a:pt x="4364"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66"/>
            <p:cNvSpPr/>
            <p:nvPr/>
          </p:nvSpPr>
          <p:spPr>
            <a:xfrm>
              <a:off x="1081640" y="2438360"/>
              <a:ext cx="25919" cy="337047"/>
            </a:xfrm>
            <a:custGeom>
              <a:avLst/>
              <a:gdLst/>
              <a:ahLst/>
              <a:cxnLst/>
              <a:rect l="l" t="t" r="r" b="b"/>
              <a:pathLst>
                <a:path w="987" h="12835" extrusionOk="0">
                  <a:moveTo>
                    <a:pt x="0" y="0"/>
                  </a:moveTo>
                  <a:lnTo>
                    <a:pt x="0" y="12834"/>
                  </a:lnTo>
                  <a:lnTo>
                    <a:pt x="986" y="12834"/>
                  </a:lnTo>
                  <a:lnTo>
                    <a:pt x="986" y="0"/>
                  </a:lnTo>
                  <a:close/>
                </a:path>
              </a:pathLst>
            </a:custGeom>
            <a:solidFill>
              <a:srgbClr val="C5D1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66"/>
            <p:cNvSpPr/>
            <p:nvPr/>
          </p:nvSpPr>
          <p:spPr>
            <a:xfrm>
              <a:off x="882590" y="2438360"/>
              <a:ext cx="112367" cy="337047"/>
            </a:xfrm>
            <a:custGeom>
              <a:avLst/>
              <a:gdLst/>
              <a:ahLst/>
              <a:cxnLst/>
              <a:rect l="l" t="t" r="r" b="b"/>
              <a:pathLst>
                <a:path w="4279" h="12835" extrusionOk="0">
                  <a:moveTo>
                    <a:pt x="986" y="0"/>
                  </a:moveTo>
                  <a:cubicBezTo>
                    <a:pt x="441" y="0"/>
                    <a:pt x="1" y="441"/>
                    <a:pt x="1" y="976"/>
                  </a:cubicBezTo>
                  <a:lnTo>
                    <a:pt x="1" y="11858"/>
                  </a:lnTo>
                  <a:cubicBezTo>
                    <a:pt x="1" y="12394"/>
                    <a:pt x="441" y="12834"/>
                    <a:pt x="986" y="12834"/>
                  </a:cubicBezTo>
                  <a:lnTo>
                    <a:pt x="4279" y="12834"/>
                  </a:lnTo>
                  <a:lnTo>
                    <a:pt x="4279"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66"/>
            <p:cNvSpPr/>
            <p:nvPr/>
          </p:nvSpPr>
          <p:spPr>
            <a:xfrm>
              <a:off x="969799" y="2438360"/>
              <a:ext cx="25157" cy="337047"/>
            </a:xfrm>
            <a:custGeom>
              <a:avLst/>
              <a:gdLst/>
              <a:ahLst/>
              <a:cxnLst/>
              <a:rect l="l" t="t" r="r" b="b"/>
              <a:pathLst>
                <a:path w="958" h="12835" extrusionOk="0">
                  <a:moveTo>
                    <a:pt x="1" y="0"/>
                  </a:moveTo>
                  <a:lnTo>
                    <a:pt x="1" y="12834"/>
                  </a:lnTo>
                  <a:lnTo>
                    <a:pt x="958" y="12834"/>
                  </a:lnTo>
                  <a:lnTo>
                    <a:pt x="958" y="0"/>
                  </a:ln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66"/>
            <p:cNvSpPr/>
            <p:nvPr/>
          </p:nvSpPr>
          <p:spPr>
            <a:xfrm>
              <a:off x="1106010" y="2438360"/>
              <a:ext cx="113890" cy="337047"/>
            </a:xfrm>
            <a:custGeom>
              <a:avLst/>
              <a:gdLst/>
              <a:ahLst/>
              <a:cxnLst/>
              <a:rect l="l" t="t" r="r" b="b"/>
              <a:pathLst>
                <a:path w="4337" h="12835" extrusionOk="0">
                  <a:moveTo>
                    <a:pt x="3358" y="0"/>
                  </a:moveTo>
                  <a:cubicBezTo>
                    <a:pt x="3352" y="0"/>
                    <a:pt x="3347" y="0"/>
                    <a:pt x="3341" y="0"/>
                  </a:cubicBezTo>
                  <a:lnTo>
                    <a:pt x="1" y="0"/>
                  </a:lnTo>
                  <a:lnTo>
                    <a:pt x="1" y="12834"/>
                  </a:lnTo>
                  <a:lnTo>
                    <a:pt x="3341" y="12834"/>
                  </a:lnTo>
                  <a:cubicBezTo>
                    <a:pt x="3886" y="12834"/>
                    <a:pt x="4326" y="12403"/>
                    <a:pt x="4336" y="11858"/>
                  </a:cubicBezTo>
                  <a:lnTo>
                    <a:pt x="4336" y="976"/>
                  </a:lnTo>
                  <a:cubicBezTo>
                    <a:pt x="4327" y="437"/>
                    <a:pt x="3896" y="0"/>
                    <a:pt x="3358" y="0"/>
                  </a:cubicBezTo>
                  <a:close/>
                </a:path>
              </a:pathLst>
            </a:custGeom>
            <a:solidFill>
              <a:srgbClr val="DF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66"/>
            <p:cNvSpPr/>
            <p:nvPr/>
          </p:nvSpPr>
          <p:spPr>
            <a:xfrm>
              <a:off x="1167852" y="2438360"/>
              <a:ext cx="52047" cy="337047"/>
            </a:xfrm>
            <a:custGeom>
              <a:avLst/>
              <a:gdLst/>
              <a:ahLst/>
              <a:cxnLst/>
              <a:rect l="l" t="t" r="r" b="b"/>
              <a:pathLst>
                <a:path w="1982" h="12835" extrusionOk="0">
                  <a:moveTo>
                    <a:pt x="17" y="0"/>
                  </a:moveTo>
                  <a:cubicBezTo>
                    <a:pt x="12" y="0"/>
                    <a:pt x="6" y="0"/>
                    <a:pt x="0" y="0"/>
                  </a:cubicBezTo>
                  <a:lnTo>
                    <a:pt x="35" y="0"/>
                  </a:lnTo>
                  <a:cubicBezTo>
                    <a:pt x="29" y="0"/>
                    <a:pt x="23" y="0"/>
                    <a:pt x="17" y="0"/>
                  </a:cubicBezTo>
                  <a:close/>
                  <a:moveTo>
                    <a:pt x="0" y="12834"/>
                  </a:moveTo>
                  <a:cubicBezTo>
                    <a:pt x="6" y="12834"/>
                    <a:pt x="12" y="12834"/>
                    <a:pt x="17" y="12834"/>
                  </a:cubicBezTo>
                  <a:cubicBezTo>
                    <a:pt x="23" y="12834"/>
                    <a:pt x="29" y="12834"/>
                    <a:pt x="35" y="12834"/>
                  </a:cubicBezTo>
                  <a:close/>
                  <a:moveTo>
                    <a:pt x="1003" y="0"/>
                  </a:moveTo>
                  <a:cubicBezTo>
                    <a:pt x="997" y="0"/>
                    <a:pt x="992" y="0"/>
                    <a:pt x="986" y="0"/>
                  </a:cubicBezTo>
                  <a:lnTo>
                    <a:pt x="35" y="0"/>
                  </a:lnTo>
                  <a:cubicBezTo>
                    <a:pt x="565" y="10"/>
                    <a:pt x="995" y="443"/>
                    <a:pt x="995" y="976"/>
                  </a:cubicBezTo>
                  <a:lnTo>
                    <a:pt x="995" y="11858"/>
                  </a:lnTo>
                  <a:cubicBezTo>
                    <a:pt x="995" y="12392"/>
                    <a:pt x="565" y="12825"/>
                    <a:pt x="35" y="12834"/>
                  </a:cubicBezTo>
                  <a:lnTo>
                    <a:pt x="986" y="12834"/>
                  </a:lnTo>
                  <a:cubicBezTo>
                    <a:pt x="992" y="12834"/>
                    <a:pt x="997" y="12834"/>
                    <a:pt x="1003" y="12834"/>
                  </a:cubicBezTo>
                  <a:cubicBezTo>
                    <a:pt x="1541" y="12834"/>
                    <a:pt x="1972" y="12398"/>
                    <a:pt x="1981" y="11858"/>
                  </a:cubicBezTo>
                  <a:lnTo>
                    <a:pt x="1981" y="976"/>
                  </a:lnTo>
                  <a:cubicBezTo>
                    <a:pt x="1972" y="437"/>
                    <a:pt x="1541" y="0"/>
                    <a:pt x="100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66"/>
            <p:cNvSpPr/>
            <p:nvPr/>
          </p:nvSpPr>
          <p:spPr>
            <a:xfrm>
              <a:off x="922058" y="2707525"/>
              <a:ext cx="33193" cy="33193"/>
            </a:xfrm>
            <a:custGeom>
              <a:avLst/>
              <a:gdLst/>
              <a:ahLst/>
              <a:cxnLst/>
              <a:rect l="l" t="t" r="r" b="b"/>
              <a:pathLst>
                <a:path w="1264" h="1264" extrusionOk="0">
                  <a:moveTo>
                    <a:pt x="632" y="0"/>
                  </a:moveTo>
                  <a:cubicBezTo>
                    <a:pt x="278" y="0"/>
                    <a:pt x="0" y="278"/>
                    <a:pt x="0" y="632"/>
                  </a:cubicBezTo>
                  <a:cubicBezTo>
                    <a:pt x="0" y="976"/>
                    <a:pt x="278" y="1263"/>
                    <a:pt x="632" y="1263"/>
                  </a:cubicBezTo>
                  <a:cubicBezTo>
                    <a:pt x="976" y="1263"/>
                    <a:pt x="1264" y="976"/>
                    <a:pt x="1264" y="632"/>
                  </a:cubicBezTo>
                  <a:cubicBezTo>
                    <a:pt x="1264" y="278"/>
                    <a:pt x="976" y="0"/>
                    <a:pt x="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9" name="Google Shape;11319;p66"/>
            <p:cNvSpPr/>
            <p:nvPr/>
          </p:nvSpPr>
          <p:spPr>
            <a:xfrm>
              <a:off x="1034635" y="2707525"/>
              <a:ext cx="33219" cy="33193"/>
            </a:xfrm>
            <a:custGeom>
              <a:avLst/>
              <a:gdLst/>
              <a:ahLst/>
              <a:cxnLst/>
              <a:rect l="l" t="t" r="r" b="b"/>
              <a:pathLst>
                <a:path w="1265" h="1264" extrusionOk="0">
                  <a:moveTo>
                    <a:pt x="632" y="0"/>
                  </a:moveTo>
                  <a:cubicBezTo>
                    <a:pt x="278" y="0"/>
                    <a:pt x="1" y="278"/>
                    <a:pt x="1" y="632"/>
                  </a:cubicBezTo>
                  <a:cubicBezTo>
                    <a:pt x="1" y="976"/>
                    <a:pt x="278" y="1263"/>
                    <a:pt x="632" y="1263"/>
                  </a:cubicBezTo>
                  <a:cubicBezTo>
                    <a:pt x="986" y="1263"/>
                    <a:pt x="1264" y="976"/>
                    <a:pt x="1264" y="632"/>
                  </a:cubicBezTo>
                  <a:cubicBezTo>
                    <a:pt x="1264" y="278"/>
                    <a:pt x="986" y="0"/>
                    <a:pt x="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0" name="Google Shape;11320;p66"/>
            <p:cNvSpPr/>
            <p:nvPr/>
          </p:nvSpPr>
          <p:spPr>
            <a:xfrm>
              <a:off x="1145715" y="2707525"/>
              <a:ext cx="33455" cy="33193"/>
            </a:xfrm>
            <a:custGeom>
              <a:avLst/>
              <a:gdLst/>
              <a:ahLst/>
              <a:cxnLst/>
              <a:rect l="l" t="t" r="r" b="b"/>
              <a:pathLst>
                <a:path w="1274" h="1264" extrusionOk="0">
                  <a:moveTo>
                    <a:pt x="642" y="0"/>
                  </a:moveTo>
                  <a:cubicBezTo>
                    <a:pt x="288" y="0"/>
                    <a:pt x="1" y="278"/>
                    <a:pt x="1" y="632"/>
                  </a:cubicBezTo>
                  <a:cubicBezTo>
                    <a:pt x="1" y="976"/>
                    <a:pt x="288" y="1263"/>
                    <a:pt x="642" y="1263"/>
                  </a:cubicBezTo>
                  <a:cubicBezTo>
                    <a:pt x="987" y="1263"/>
                    <a:pt x="1274" y="976"/>
                    <a:pt x="1274" y="632"/>
                  </a:cubicBezTo>
                  <a:cubicBezTo>
                    <a:pt x="1274" y="278"/>
                    <a:pt x="987" y="0"/>
                    <a:pt x="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66"/>
            <p:cNvSpPr/>
            <p:nvPr/>
          </p:nvSpPr>
          <p:spPr>
            <a:xfrm>
              <a:off x="907484" y="2598441"/>
              <a:ext cx="62341" cy="41990"/>
            </a:xfrm>
            <a:custGeom>
              <a:avLst/>
              <a:gdLst/>
              <a:ahLst/>
              <a:cxnLst/>
              <a:rect l="l" t="t" r="r" b="b"/>
              <a:pathLst>
                <a:path w="2374" h="1599" extrusionOk="0">
                  <a:moveTo>
                    <a:pt x="0" y="1"/>
                  </a:moveTo>
                  <a:lnTo>
                    <a:pt x="0" y="1340"/>
                  </a:lnTo>
                  <a:cubicBezTo>
                    <a:pt x="0" y="1484"/>
                    <a:pt x="115" y="1599"/>
                    <a:pt x="259" y="1599"/>
                  </a:cubicBezTo>
                  <a:lnTo>
                    <a:pt x="2115" y="1599"/>
                  </a:lnTo>
                  <a:cubicBezTo>
                    <a:pt x="2259" y="1599"/>
                    <a:pt x="2374" y="1474"/>
                    <a:pt x="2374" y="1340"/>
                  </a:cubicBezTo>
                  <a:lnTo>
                    <a:pt x="2374"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66"/>
            <p:cNvSpPr/>
            <p:nvPr/>
          </p:nvSpPr>
          <p:spPr>
            <a:xfrm>
              <a:off x="907484" y="2475045"/>
              <a:ext cx="62341" cy="123422"/>
            </a:xfrm>
            <a:custGeom>
              <a:avLst/>
              <a:gdLst/>
              <a:ahLst/>
              <a:cxnLst/>
              <a:rect l="l" t="t" r="r" b="b"/>
              <a:pathLst>
                <a:path w="2374" h="4700" extrusionOk="0">
                  <a:moveTo>
                    <a:pt x="259" y="1"/>
                  </a:moveTo>
                  <a:cubicBezTo>
                    <a:pt x="115" y="1"/>
                    <a:pt x="0" y="115"/>
                    <a:pt x="0" y="259"/>
                  </a:cubicBezTo>
                  <a:lnTo>
                    <a:pt x="0" y="4700"/>
                  </a:lnTo>
                  <a:lnTo>
                    <a:pt x="2374" y="4700"/>
                  </a:lnTo>
                  <a:lnTo>
                    <a:pt x="2374" y="240"/>
                  </a:lnTo>
                  <a:cubicBezTo>
                    <a:pt x="2374" y="106"/>
                    <a:pt x="2268" y="1"/>
                    <a:pt x="2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66"/>
            <p:cNvSpPr/>
            <p:nvPr/>
          </p:nvSpPr>
          <p:spPr>
            <a:xfrm>
              <a:off x="1020061" y="2475045"/>
              <a:ext cx="62367" cy="123422"/>
            </a:xfrm>
            <a:custGeom>
              <a:avLst/>
              <a:gdLst/>
              <a:ahLst/>
              <a:cxnLst/>
              <a:rect l="l" t="t" r="r" b="b"/>
              <a:pathLst>
                <a:path w="2375" h="4700" extrusionOk="0">
                  <a:moveTo>
                    <a:pt x="259" y="1"/>
                  </a:moveTo>
                  <a:cubicBezTo>
                    <a:pt x="116" y="1"/>
                    <a:pt x="1" y="115"/>
                    <a:pt x="1" y="259"/>
                  </a:cubicBezTo>
                  <a:lnTo>
                    <a:pt x="1" y="4700"/>
                  </a:lnTo>
                  <a:lnTo>
                    <a:pt x="2374" y="4700"/>
                  </a:lnTo>
                  <a:lnTo>
                    <a:pt x="2374" y="259"/>
                  </a:lnTo>
                  <a:cubicBezTo>
                    <a:pt x="2374" y="115"/>
                    <a:pt x="2259" y="1"/>
                    <a:pt x="2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66"/>
            <p:cNvSpPr/>
            <p:nvPr/>
          </p:nvSpPr>
          <p:spPr>
            <a:xfrm>
              <a:off x="1020061" y="2598441"/>
              <a:ext cx="62367" cy="41990"/>
            </a:xfrm>
            <a:custGeom>
              <a:avLst/>
              <a:gdLst/>
              <a:ahLst/>
              <a:cxnLst/>
              <a:rect l="l" t="t" r="r" b="b"/>
              <a:pathLst>
                <a:path w="2375" h="1599" extrusionOk="0">
                  <a:moveTo>
                    <a:pt x="1" y="1"/>
                  </a:moveTo>
                  <a:lnTo>
                    <a:pt x="1" y="1340"/>
                  </a:lnTo>
                  <a:cubicBezTo>
                    <a:pt x="1" y="1484"/>
                    <a:pt x="116" y="1599"/>
                    <a:pt x="259" y="1599"/>
                  </a:cubicBezTo>
                  <a:lnTo>
                    <a:pt x="2116" y="1599"/>
                  </a:lnTo>
                  <a:cubicBezTo>
                    <a:pt x="2259" y="1599"/>
                    <a:pt x="2374" y="1474"/>
                    <a:pt x="2374" y="1340"/>
                  </a:cubicBezTo>
                  <a:lnTo>
                    <a:pt x="2374"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66"/>
            <p:cNvSpPr/>
            <p:nvPr/>
          </p:nvSpPr>
          <p:spPr>
            <a:xfrm>
              <a:off x="1131403" y="2475045"/>
              <a:ext cx="62341" cy="123422"/>
            </a:xfrm>
            <a:custGeom>
              <a:avLst/>
              <a:gdLst/>
              <a:ahLst/>
              <a:cxnLst/>
              <a:rect l="l" t="t" r="r" b="b"/>
              <a:pathLst>
                <a:path w="2374" h="4700" extrusionOk="0">
                  <a:moveTo>
                    <a:pt x="259" y="1"/>
                  </a:moveTo>
                  <a:cubicBezTo>
                    <a:pt x="115" y="1"/>
                    <a:pt x="0" y="115"/>
                    <a:pt x="0" y="259"/>
                  </a:cubicBezTo>
                  <a:lnTo>
                    <a:pt x="0" y="4700"/>
                  </a:lnTo>
                  <a:lnTo>
                    <a:pt x="2374" y="4700"/>
                  </a:lnTo>
                  <a:lnTo>
                    <a:pt x="2374" y="259"/>
                  </a:lnTo>
                  <a:cubicBezTo>
                    <a:pt x="2374" y="115"/>
                    <a:pt x="2259" y="1"/>
                    <a:pt x="2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66"/>
            <p:cNvSpPr/>
            <p:nvPr/>
          </p:nvSpPr>
          <p:spPr>
            <a:xfrm>
              <a:off x="1131403" y="2598441"/>
              <a:ext cx="62341" cy="41990"/>
            </a:xfrm>
            <a:custGeom>
              <a:avLst/>
              <a:gdLst/>
              <a:ahLst/>
              <a:cxnLst/>
              <a:rect l="l" t="t" r="r" b="b"/>
              <a:pathLst>
                <a:path w="2374" h="1599" extrusionOk="0">
                  <a:moveTo>
                    <a:pt x="0" y="1"/>
                  </a:moveTo>
                  <a:lnTo>
                    <a:pt x="0" y="1340"/>
                  </a:lnTo>
                  <a:cubicBezTo>
                    <a:pt x="0" y="1484"/>
                    <a:pt x="115" y="1599"/>
                    <a:pt x="259" y="1599"/>
                  </a:cubicBezTo>
                  <a:lnTo>
                    <a:pt x="2115" y="1599"/>
                  </a:lnTo>
                  <a:cubicBezTo>
                    <a:pt x="2259" y="1599"/>
                    <a:pt x="2374" y="1474"/>
                    <a:pt x="2374" y="1340"/>
                  </a:cubicBezTo>
                  <a:lnTo>
                    <a:pt x="2374"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66"/>
            <p:cNvSpPr/>
            <p:nvPr/>
          </p:nvSpPr>
          <p:spPr>
            <a:xfrm>
              <a:off x="921560" y="2501437"/>
              <a:ext cx="33954" cy="10084"/>
            </a:xfrm>
            <a:custGeom>
              <a:avLst/>
              <a:gdLst/>
              <a:ahLst/>
              <a:cxnLst/>
              <a:rect l="l" t="t" r="r" b="b"/>
              <a:pathLst>
                <a:path w="1293" h="384" extrusionOk="0">
                  <a:moveTo>
                    <a:pt x="259" y="0"/>
                  </a:moveTo>
                  <a:cubicBezTo>
                    <a:pt x="0" y="0"/>
                    <a:pt x="0" y="383"/>
                    <a:pt x="259" y="383"/>
                  </a:cubicBezTo>
                  <a:lnTo>
                    <a:pt x="1034" y="383"/>
                  </a:lnTo>
                  <a:cubicBezTo>
                    <a:pt x="1292" y="383"/>
                    <a:pt x="1292" y="0"/>
                    <a:pt x="103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66"/>
            <p:cNvSpPr/>
            <p:nvPr/>
          </p:nvSpPr>
          <p:spPr>
            <a:xfrm>
              <a:off x="921560" y="2531583"/>
              <a:ext cx="33954" cy="10084"/>
            </a:xfrm>
            <a:custGeom>
              <a:avLst/>
              <a:gdLst/>
              <a:ahLst/>
              <a:cxnLst/>
              <a:rect l="l" t="t" r="r" b="b"/>
              <a:pathLst>
                <a:path w="1293" h="384" extrusionOk="0">
                  <a:moveTo>
                    <a:pt x="259" y="1"/>
                  </a:moveTo>
                  <a:cubicBezTo>
                    <a:pt x="0" y="1"/>
                    <a:pt x="0" y="384"/>
                    <a:pt x="259" y="384"/>
                  </a:cubicBezTo>
                  <a:lnTo>
                    <a:pt x="1034" y="384"/>
                  </a:lnTo>
                  <a:cubicBezTo>
                    <a:pt x="1292" y="384"/>
                    <a:pt x="1292" y="1"/>
                    <a:pt x="1034"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66"/>
            <p:cNvSpPr/>
            <p:nvPr/>
          </p:nvSpPr>
          <p:spPr>
            <a:xfrm>
              <a:off x="921560" y="2561756"/>
              <a:ext cx="33954" cy="10084"/>
            </a:xfrm>
            <a:custGeom>
              <a:avLst/>
              <a:gdLst/>
              <a:ahLst/>
              <a:cxnLst/>
              <a:rect l="l" t="t" r="r" b="b"/>
              <a:pathLst>
                <a:path w="1293" h="384" extrusionOk="0">
                  <a:moveTo>
                    <a:pt x="259" y="0"/>
                  </a:moveTo>
                  <a:cubicBezTo>
                    <a:pt x="0" y="0"/>
                    <a:pt x="0" y="383"/>
                    <a:pt x="259" y="383"/>
                  </a:cubicBezTo>
                  <a:lnTo>
                    <a:pt x="1034" y="383"/>
                  </a:lnTo>
                  <a:cubicBezTo>
                    <a:pt x="1292" y="383"/>
                    <a:pt x="1292" y="0"/>
                    <a:pt x="103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66"/>
            <p:cNvSpPr/>
            <p:nvPr/>
          </p:nvSpPr>
          <p:spPr>
            <a:xfrm>
              <a:off x="1145479" y="2501437"/>
              <a:ext cx="33954" cy="10084"/>
            </a:xfrm>
            <a:custGeom>
              <a:avLst/>
              <a:gdLst/>
              <a:ahLst/>
              <a:cxnLst/>
              <a:rect l="l" t="t" r="r" b="b"/>
              <a:pathLst>
                <a:path w="1293" h="384" extrusionOk="0">
                  <a:moveTo>
                    <a:pt x="1043" y="0"/>
                  </a:moveTo>
                  <a:cubicBezTo>
                    <a:pt x="1040" y="0"/>
                    <a:pt x="1037" y="0"/>
                    <a:pt x="1034" y="0"/>
                  </a:cubicBezTo>
                  <a:lnTo>
                    <a:pt x="259" y="0"/>
                  </a:lnTo>
                  <a:cubicBezTo>
                    <a:pt x="0" y="0"/>
                    <a:pt x="0" y="383"/>
                    <a:pt x="259" y="383"/>
                  </a:cubicBezTo>
                  <a:lnTo>
                    <a:pt x="1034" y="383"/>
                  </a:lnTo>
                  <a:cubicBezTo>
                    <a:pt x="1289" y="383"/>
                    <a:pt x="1292" y="0"/>
                    <a:pt x="1043"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66"/>
            <p:cNvSpPr/>
            <p:nvPr/>
          </p:nvSpPr>
          <p:spPr>
            <a:xfrm>
              <a:off x="1145479" y="2531583"/>
              <a:ext cx="33954" cy="10084"/>
            </a:xfrm>
            <a:custGeom>
              <a:avLst/>
              <a:gdLst/>
              <a:ahLst/>
              <a:cxnLst/>
              <a:rect l="l" t="t" r="r" b="b"/>
              <a:pathLst>
                <a:path w="1293" h="384" extrusionOk="0">
                  <a:moveTo>
                    <a:pt x="259" y="1"/>
                  </a:moveTo>
                  <a:cubicBezTo>
                    <a:pt x="0" y="1"/>
                    <a:pt x="0" y="384"/>
                    <a:pt x="259" y="384"/>
                  </a:cubicBezTo>
                  <a:lnTo>
                    <a:pt x="1034" y="384"/>
                  </a:lnTo>
                  <a:cubicBezTo>
                    <a:pt x="1292" y="384"/>
                    <a:pt x="1292" y="1"/>
                    <a:pt x="1034"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66"/>
            <p:cNvSpPr/>
            <p:nvPr/>
          </p:nvSpPr>
          <p:spPr>
            <a:xfrm>
              <a:off x="1145479" y="2561756"/>
              <a:ext cx="33954" cy="10084"/>
            </a:xfrm>
            <a:custGeom>
              <a:avLst/>
              <a:gdLst/>
              <a:ahLst/>
              <a:cxnLst/>
              <a:rect l="l" t="t" r="r" b="b"/>
              <a:pathLst>
                <a:path w="1293" h="384" extrusionOk="0">
                  <a:moveTo>
                    <a:pt x="259" y="0"/>
                  </a:moveTo>
                  <a:cubicBezTo>
                    <a:pt x="0" y="0"/>
                    <a:pt x="0" y="383"/>
                    <a:pt x="259" y="383"/>
                  </a:cubicBezTo>
                  <a:lnTo>
                    <a:pt x="1034" y="383"/>
                  </a:lnTo>
                  <a:cubicBezTo>
                    <a:pt x="1292" y="383"/>
                    <a:pt x="1292" y="0"/>
                    <a:pt x="103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66"/>
            <p:cNvSpPr/>
            <p:nvPr/>
          </p:nvSpPr>
          <p:spPr>
            <a:xfrm>
              <a:off x="1034399" y="2501437"/>
              <a:ext cx="33692" cy="10084"/>
            </a:xfrm>
            <a:custGeom>
              <a:avLst/>
              <a:gdLst/>
              <a:ahLst/>
              <a:cxnLst/>
              <a:rect l="l" t="t" r="r" b="b"/>
              <a:pathLst>
                <a:path w="1283" h="384" extrusionOk="0">
                  <a:moveTo>
                    <a:pt x="259" y="0"/>
                  </a:moveTo>
                  <a:cubicBezTo>
                    <a:pt x="0" y="0"/>
                    <a:pt x="0" y="383"/>
                    <a:pt x="259" y="383"/>
                  </a:cubicBezTo>
                  <a:lnTo>
                    <a:pt x="1034" y="383"/>
                  </a:lnTo>
                  <a:cubicBezTo>
                    <a:pt x="1283" y="383"/>
                    <a:pt x="1283" y="0"/>
                    <a:pt x="103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66"/>
            <p:cNvSpPr/>
            <p:nvPr/>
          </p:nvSpPr>
          <p:spPr>
            <a:xfrm>
              <a:off x="1034399" y="2531583"/>
              <a:ext cx="33692" cy="10084"/>
            </a:xfrm>
            <a:custGeom>
              <a:avLst/>
              <a:gdLst/>
              <a:ahLst/>
              <a:cxnLst/>
              <a:rect l="l" t="t" r="r" b="b"/>
              <a:pathLst>
                <a:path w="1283" h="384" extrusionOk="0">
                  <a:moveTo>
                    <a:pt x="259" y="1"/>
                  </a:moveTo>
                  <a:cubicBezTo>
                    <a:pt x="0" y="1"/>
                    <a:pt x="0" y="384"/>
                    <a:pt x="259" y="384"/>
                  </a:cubicBezTo>
                  <a:lnTo>
                    <a:pt x="1034" y="384"/>
                  </a:lnTo>
                  <a:cubicBezTo>
                    <a:pt x="1283" y="384"/>
                    <a:pt x="1283" y="1"/>
                    <a:pt x="1034"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66"/>
            <p:cNvSpPr/>
            <p:nvPr/>
          </p:nvSpPr>
          <p:spPr>
            <a:xfrm>
              <a:off x="1034399" y="2561756"/>
              <a:ext cx="33692" cy="10084"/>
            </a:xfrm>
            <a:custGeom>
              <a:avLst/>
              <a:gdLst/>
              <a:ahLst/>
              <a:cxnLst/>
              <a:rect l="l" t="t" r="r" b="b"/>
              <a:pathLst>
                <a:path w="1283" h="384" extrusionOk="0">
                  <a:moveTo>
                    <a:pt x="259" y="0"/>
                  </a:moveTo>
                  <a:cubicBezTo>
                    <a:pt x="0" y="0"/>
                    <a:pt x="0" y="383"/>
                    <a:pt x="259" y="383"/>
                  </a:cubicBezTo>
                  <a:lnTo>
                    <a:pt x="1034" y="383"/>
                  </a:lnTo>
                  <a:cubicBezTo>
                    <a:pt x="1283" y="383"/>
                    <a:pt x="1283" y="0"/>
                    <a:pt x="103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6" name="Google Shape;11336;p66"/>
          <p:cNvGrpSpPr/>
          <p:nvPr/>
        </p:nvGrpSpPr>
        <p:grpSpPr>
          <a:xfrm>
            <a:off x="4885060" y="1518788"/>
            <a:ext cx="385786" cy="342588"/>
            <a:chOff x="4885060" y="1518788"/>
            <a:chExt cx="385786" cy="342588"/>
          </a:xfrm>
        </p:grpSpPr>
        <p:sp>
          <p:nvSpPr>
            <p:cNvPr id="11337" name="Google Shape;11337;p66"/>
            <p:cNvSpPr/>
            <p:nvPr/>
          </p:nvSpPr>
          <p:spPr>
            <a:xfrm>
              <a:off x="4953415" y="1537380"/>
              <a:ext cx="74920" cy="62367"/>
            </a:xfrm>
            <a:custGeom>
              <a:avLst/>
              <a:gdLst/>
              <a:ahLst/>
              <a:cxnLst/>
              <a:rect l="l" t="t" r="r" b="b"/>
              <a:pathLst>
                <a:path w="2853" h="2375" extrusionOk="0">
                  <a:moveTo>
                    <a:pt x="1426" y="1"/>
                  </a:moveTo>
                  <a:cubicBezTo>
                    <a:pt x="642" y="1"/>
                    <a:pt x="0" y="537"/>
                    <a:pt x="0" y="1188"/>
                  </a:cubicBezTo>
                  <a:cubicBezTo>
                    <a:pt x="0" y="1848"/>
                    <a:pt x="642" y="2374"/>
                    <a:pt x="1426" y="2374"/>
                  </a:cubicBezTo>
                  <a:cubicBezTo>
                    <a:pt x="2211" y="2374"/>
                    <a:pt x="2852" y="1848"/>
                    <a:pt x="2852" y="1188"/>
                  </a:cubicBezTo>
                  <a:cubicBezTo>
                    <a:pt x="2852" y="537"/>
                    <a:pt x="2211" y="1"/>
                    <a:pt x="142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66"/>
            <p:cNvSpPr/>
            <p:nvPr/>
          </p:nvSpPr>
          <p:spPr>
            <a:xfrm>
              <a:off x="4953415" y="1537380"/>
              <a:ext cx="50025" cy="62367"/>
            </a:xfrm>
            <a:custGeom>
              <a:avLst/>
              <a:gdLst/>
              <a:ahLst/>
              <a:cxnLst/>
              <a:rect l="l" t="t" r="r" b="b"/>
              <a:pathLst>
                <a:path w="1905" h="2375" extrusionOk="0">
                  <a:moveTo>
                    <a:pt x="1426" y="1"/>
                  </a:moveTo>
                  <a:cubicBezTo>
                    <a:pt x="632" y="1"/>
                    <a:pt x="0" y="537"/>
                    <a:pt x="0" y="1188"/>
                  </a:cubicBezTo>
                  <a:cubicBezTo>
                    <a:pt x="0" y="1848"/>
                    <a:pt x="632" y="2374"/>
                    <a:pt x="1426" y="2374"/>
                  </a:cubicBezTo>
                  <a:cubicBezTo>
                    <a:pt x="1580" y="2374"/>
                    <a:pt x="1742" y="2355"/>
                    <a:pt x="1905" y="2307"/>
                  </a:cubicBezTo>
                  <a:cubicBezTo>
                    <a:pt x="1350" y="2145"/>
                    <a:pt x="948" y="1704"/>
                    <a:pt x="948" y="1188"/>
                  </a:cubicBezTo>
                  <a:cubicBezTo>
                    <a:pt x="948" y="671"/>
                    <a:pt x="1350" y="231"/>
                    <a:pt x="1905" y="78"/>
                  </a:cubicBezTo>
                  <a:cubicBezTo>
                    <a:pt x="1742" y="30"/>
                    <a:pt x="1580" y="1"/>
                    <a:pt x="142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66"/>
            <p:cNvSpPr/>
            <p:nvPr/>
          </p:nvSpPr>
          <p:spPr>
            <a:xfrm>
              <a:off x="4909928" y="1568550"/>
              <a:ext cx="161893" cy="161867"/>
            </a:xfrm>
            <a:custGeom>
              <a:avLst/>
              <a:gdLst/>
              <a:ahLst/>
              <a:cxnLst/>
              <a:rect l="l" t="t" r="r" b="b"/>
              <a:pathLst>
                <a:path w="6165" h="6164" extrusionOk="0">
                  <a:moveTo>
                    <a:pt x="3082" y="1"/>
                  </a:moveTo>
                  <a:cubicBezTo>
                    <a:pt x="1379" y="1"/>
                    <a:pt x="1" y="1379"/>
                    <a:pt x="1" y="3082"/>
                  </a:cubicBezTo>
                  <a:cubicBezTo>
                    <a:pt x="1" y="4786"/>
                    <a:pt x="1379" y="6164"/>
                    <a:pt x="3082" y="6164"/>
                  </a:cubicBezTo>
                  <a:cubicBezTo>
                    <a:pt x="4786" y="6164"/>
                    <a:pt x="6164" y="4786"/>
                    <a:pt x="6164" y="3082"/>
                  </a:cubicBezTo>
                  <a:cubicBezTo>
                    <a:pt x="6164" y="1379"/>
                    <a:pt x="4786" y="1"/>
                    <a:pt x="30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0" name="Google Shape;11340;p66"/>
            <p:cNvSpPr/>
            <p:nvPr/>
          </p:nvSpPr>
          <p:spPr>
            <a:xfrm>
              <a:off x="4942596" y="1568577"/>
              <a:ext cx="129462" cy="161840"/>
            </a:xfrm>
            <a:custGeom>
              <a:avLst/>
              <a:gdLst/>
              <a:ahLst/>
              <a:cxnLst/>
              <a:rect l="l" t="t" r="r" b="b"/>
              <a:pathLst>
                <a:path w="4930" h="6163" extrusionOk="0">
                  <a:moveTo>
                    <a:pt x="1849" y="0"/>
                  </a:moveTo>
                  <a:cubicBezTo>
                    <a:pt x="1690" y="0"/>
                    <a:pt x="1530" y="13"/>
                    <a:pt x="1369" y="38"/>
                  </a:cubicBezTo>
                  <a:cubicBezTo>
                    <a:pt x="154" y="268"/>
                    <a:pt x="1" y="2038"/>
                    <a:pt x="1235" y="2411"/>
                  </a:cubicBezTo>
                  <a:lnTo>
                    <a:pt x="1264" y="2421"/>
                  </a:lnTo>
                  <a:lnTo>
                    <a:pt x="1570" y="6153"/>
                  </a:lnTo>
                  <a:cubicBezTo>
                    <a:pt x="1657" y="6163"/>
                    <a:pt x="1752" y="6163"/>
                    <a:pt x="1838" y="6163"/>
                  </a:cubicBezTo>
                  <a:cubicBezTo>
                    <a:pt x="3542" y="6163"/>
                    <a:pt x="4920" y="4785"/>
                    <a:pt x="4920" y="3081"/>
                  </a:cubicBezTo>
                  <a:cubicBezTo>
                    <a:pt x="4930" y="2450"/>
                    <a:pt x="4729" y="1818"/>
                    <a:pt x="4355" y="1311"/>
                  </a:cubicBezTo>
                  <a:cubicBezTo>
                    <a:pt x="3778" y="478"/>
                    <a:pt x="2839" y="0"/>
                    <a:pt x="18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1" name="Google Shape;11341;p66"/>
            <p:cNvSpPr/>
            <p:nvPr/>
          </p:nvSpPr>
          <p:spPr>
            <a:xfrm>
              <a:off x="4885060" y="1736693"/>
              <a:ext cx="211629" cy="124682"/>
            </a:xfrm>
            <a:custGeom>
              <a:avLst/>
              <a:gdLst/>
              <a:ahLst/>
              <a:cxnLst/>
              <a:rect l="l" t="t" r="r" b="b"/>
              <a:pathLst>
                <a:path w="8059" h="4748" extrusionOk="0">
                  <a:moveTo>
                    <a:pt x="2843" y="0"/>
                  </a:moveTo>
                  <a:lnTo>
                    <a:pt x="2843" y="1043"/>
                  </a:lnTo>
                  <a:cubicBezTo>
                    <a:pt x="2843" y="1235"/>
                    <a:pt x="2737" y="1397"/>
                    <a:pt x="2565" y="1474"/>
                  </a:cubicBezTo>
                  <a:lnTo>
                    <a:pt x="565" y="2354"/>
                  </a:lnTo>
                  <a:cubicBezTo>
                    <a:pt x="220" y="2508"/>
                    <a:pt x="0" y="2852"/>
                    <a:pt x="0" y="3225"/>
                  </a:cubicBezTo>
                  <a:lnTo>
                    <a:pt x="0" y="4508"/>
                  </a:lnTo>
                  <a:cubicBezTo>
                    <a:pt x="0" y="4632"/>
                    <a:pt x="106" y="4737"/>
                    <a:pt x="240" y="4747"/>
                  </a:cubicBezTo>
                  <a:lnTo>
                    <a:pt x="7819" y="4747"/>
                  </a:lnTo>
                  <a:cubicBezTo>
                    <a:pt x="7953" y="4747"/>
                    <a:pt x="8058" y="4632"/>
                    <a:pt x="8058" y="4508"/>
                  </a:cubicBezTo>
                  <a:lnTo>
                    <a:pt x="8058" y="3225"/>
                  </a:lnTo>
                  <a:cubicBezTo>
                    <a:pt x="8058" y="2852"/>
                    <a:pt x="7838" y="2508"/>
                    <a:pt x="7494" y="2354"/>
                  </a:cubicBezTo>
                  <a:lnTo>
                    <a:pt x="5503" y="1474"/>
                  </a:lnTo>
                  <a:cubicBezTo>
                    <a:pt x="5331" y="1397"/>
                    <a:pt x="5216" y="1225"/>
                    <a:pt x="5216" y="1043"/>
                  </a:cubicBezTo>
                  <a:lnTo>
                    <a:pt x="5216"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66"/>
            <p:cNvSpPr/>
            <p:nvPr/>
          </p:nvSpPr>
          <p:spPr>
            <a:xfrm>
              <a:off x="4885060" y="1781414"/>
              <a:ext cx="211892" cy="79962"/>
            </a:xfrm>
            <a:custGeom>
              <a:avLst/>
              <a:gdLst/>
              <a:ahLst/>
              <a:cxnLst/>
              <a:rect l="l" t="t" r="r" b="b"/>
              <a:pathLst>
                <a:path w="8069" h="3045" extrusionOk="0">
                  <a:moveTo>
                    <a:pt x="2039" y="1"/>
                  </a:moveTo>
                  <a:lnTo>
                    <a:pt x="565" y="651"/>
                  </a:lnTo>
                  <a:cubicBezTo>
                    <a:pt x="220" y="805"/>
                    <a:pt x="0" y="1149"/>
                    <a:pt x="0" y="1522"/>
                  </a:cubicBezTo>
                  <a:lnTo>
                    <a:pt x="0" y="2805"/>
                  </a:lnTo>
                  <a:cubicBezTo>
                    <a:pt x="0" y="2929"/>
                    <a:pt x="106" y="3044"/>
                    <a:pt x="240" y="3044"/>
                  </a:cubicBezTo>
                  <a:lnTo>
                    <a:pt x="7829" y="3044"/>
                  </a:lnTo>
                  <a:cubicBezTo>
                    <a:pt x="7953" y="3044"/>
                    <a:pt x="8068" y="2929"/>
                    <a:pt x="8068" y="2805"/>
                  </a:cubicBezTo>
                  <a:lnTo>
                    <a:pt x="8068" y="1522"/>
                  </a:lnTo>
                  <a:cubicBezTo>
                    <a:pt x="8058" y="1149"/>
                    <a:pt x="7838" y="805"/>
                    <a:pt x="7494" y="651"/>
                  </a:cubicBezTo>
                  <a:lnTo>
                    <a:pt x="6020" y="1"/>
                  </a:lnTo>
                  <a:cubicBezTo>
                    <a:pt x="5671" y="919"/>
                    <a:pt x="4850" y="1379"/>
                    <a:pt x="4029" y="1379"/>
                  </a:cubicBezTo>
                  <a:cubicBezTo>
                    <a:pt x="3209" y="1379"/>
                    <a:pt x="2388" y="919"/>
                    <a:pt x="20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66"/>
            <p:cNvSpPr/>
            <p:nvPr/>
          </p:nvSpPr>
          <p:spPr>
            <a:xfrm>
              <a:off x="4959691" y="1736693"/>
              <a:ext cx="62368" cy="24894"/>
            </a:xfrm>
            <a:custGeom>
              <a:avLst/>
              <a:gdLst/>
              <a:ahLst/>
              <a:cxnLst/>
              <a:rect l="l" t="t" r="r" b="b"/>
              <a:pathLst>
                <a:path w="2375" h="948" extrusionOk="0">
                  <a:moveTo>
                    <a:pt x="1" y="0"/>
                  </a:moveTo>
                  <a:lnTo>
                    <a:pt x="1" y="689"/>
                  </a:lnTo>
                  <a:cubicBezTo>
                    <a:pt x="379" y="862"/>
                    <a:pt x="783" y="948"/>
                    <a:pt x="1187" y="948"/>
                  </a:cubicBezTo>
                  <a:cubicBezTo>
                    <a:pt x="1592" y="948"/>
                    <a:pt x="1996" y="862"/>
                    <a:pt x="2374" y="689"/>
                  </a:cubicBezTo>
                  <a:lnTo>
                    <a:pt x="2374"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66"/>
            <p:cNvSpPr/>
            <p:nvPr/>
          </p:nvSpPr>
          <p:spPr>
            <a:xfrm>
              <a:off x="4928520" y="1631994"/>
              <a:ext cx="124682" cy="117146"/>
            </a:xfrm>
            <a:custGeom>
              <a:avLst/>
              <a:gdLst/>
              <a:ahLst/>
              <a:cxnLst/>
              <a:rect l="l" t="t" r="r" b="b"/>
              <a:pathLst>
                <a:path w="4748" h="4461" extrusionOk="0">
                  <a:moveTo>
                    <a:pt x="1730" y="1"/>
                  </a:moveTo>
                  <a:cubicBezTo>
                    <a:pt x="1553" y="1"/>
                    <a:pt x="1387" y="94"/>
                    <a:pt x="1303" y="255"/>
                  </a:cubicBezTo>
                  <a:cubicBezTo>
                    <a:pt x="1054" y="762"/>
                    <a:pt x="671" y="1183"/>
                    <a:pt x="202" y="1489"/>
                  </a:cubicBezTo>
                  <a:cubicBezTo>
                    <a:pt x="78" y="1575"/>
                    <a:pt x="1" y="1719"/>
                    <a:pt x="1" y="1872"/>
                  </a:cubicBezTo>
                  <a:lnTo>
                    <a:pt x="1" y="2006"/>
                  </a:lnTo>
                  <a:cubicBezTo>
                    <a:pt x="1" y="3269"/>
                    <a:pt x="958" y="4370"/>
                    <a:pt x="2212" y="4456"/>
                  </a:cubicBezTo>
                  <a:cubicBezTo>
                    <a:pt x="2263" y="4459"/>
                    <a:pt x="2314" y="4461"/>
                    <a:pt x="2364" y="4461"/>
                  </a:cubicBezTo>
                  <a:cubicBezTo>
                    <a:pt x="3665" y="4461"/>
                    <a:pt x="4739" y="3410"/>
                    <a:pt x="4748" y="2092"/>
                  </a:cubicBezTo>
                  <a:lnTo>
                    <a:pt x="4748" y="1671"/>
                  </a:lnTo>
                  <a:cubicBezTo>
                    <a:pt x="4748" y="1470"/>
                    <a:pt x="4652" y="1279"/>
                    <a:pt x="4509" y="1145"/>
                  </a:cubicBezTo>
                  <a:cubicBezTo>
                    <a:pt x="4126" y="810"/>
                    <a:pt x="3274" y="226"/>
                    <a:pt x="1800" y="6"/>
                  </a:cubicBezTo>
                  <a:cubicBezTo>
                    <a:pt x="1777" y="3"/>
                    <a:pt x="1753" y="1"/>
                    <a:pt x="1730"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66"/>
            <p:cNvSpPr/>
            <p:nvPr/>
          </p:nvSpPr>
          <p:spPr>
            <a:xfrm>
              <a:off x="4928520" y="1632178"/>
              <a:ext cx="121925" cy="116594"/>
            </a:xfrm>
            <a:custGeom>
              <a:avLst/>
              <a:gdLst/>
              <a:ahLst/>
              <a:cxnLst/>
              <a:rect l="l" t="t" r="r" b="b"/>
              <a:pathLst>
                <a:path w="4643" h="4440" extrusionOk="0">
                  <a:moveTo>
                    <a:pt x="1717" y="1"/>
                  </a:moveTo>
                  <a:cubicBezTo>
                    <a:pt x="1546" y="1"/>
                    <a:pt x="1385" y="101"/>
                    <a:pt x="1303" y="257"/>
                  </a:cubicBezTo>
                  <a:cubicBezTo>
                    <a:pt x="1264" y="343"/>
                    <a:pt x="1216" y="430"/>
                    <a:pt x="1169" y="506"/>
                  </a:cubicBezTo>
                  <a:cubicBezTo>
                    <a:pt x="920" y="899"/>
                    <a:pt x="594" y="1234"/>
                    <a:pt x="212" y="1492"/>
                  </a:cubicBezTo>
                  <a:cubicBezTo>
                    <a:pt x="78" y="1578"/>
                    <a:pt x="1" y="1722"/>
                    <a:pt x="11" y="1875"/>
                  </a:cubicBezTo>
                  <a:lnTo>
                    <a:pt x="11" y="2009"/>
                  </a:lnTo>
                  <a:cubicBezTo>
                    <a:pt x="11" y="3224"/>
                    <a:pt x="891" y="4296"/>
                    <a:pt x="2087" y="4440"/>
                  </a:cubicBezTo>
                  <a:cubicBezTo>
                    <a:pt x="1666" y="3999"/>
                    <a:pt x="1427" y="3416"/>
                    <a:pt x="1427" y="2803"/>
                  </a:cubicBezTo>
                  <a:lnTo>
                    <a:pt x="1427" y="1310"/>
                  </a:lnTo>
                  <a:cubicBezTo>
                    <a:pt x="1427" y="1061"/>
                    <a:pt x="1609" y="860"/>
                    <a:pt x="1858" y="832"/>
                  </a:cubicBezTo>
                  <a:cubicBezTo>
                    <a:pt x="2022" y="817"/>
                    <a:pt x="2187" y="809"/>
                    <a:pt x="2352" y="809"/>
                  </a:cubicBezTo>
                  <a:cubicBezTo>
                    <a:pt x="3138" y="809"/>
                    <a:pt x="3923" y="978"/>
                    <a:pt x="4643" y="1310"/>
                  </a:cubicBezTo>
                  <a:cubicBezTo>
                    <a:pt x="4604" y="1243"/>
                    <a:pt x="4556" y="1186"/>
                    <a:pt x="4509" y="1138"/>
                  </a:cubicBezTo>
                  <a:cubicBezTo>
                    <a:pt x="4126" y="812"/>
                    <a:pt x="3274" y="229"/>
                    <a:pt x="1800" y="9"/>
                  </a:cubicBezTo>
                  <a:cubicBezTo>
                    <a:pt x="1772" y="3"/>
                    <a:pt x="1745" y="1"/>
                    <a:pt x="1717"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66"/>
            <p:cNvSpPr/>
            <p:nvPr/>
          </p:nvSpPr>
          <p:spPr>
            <a:xfrm>
              <a:off x="4885060" y="1802028"/>
              <a:ext cx="43487" cy="59348"/>
            </a:xfrm>
            <a:custGeom>
              <a:avLst/>
              <a:gdLst/>
              <a:ahLst/>
              <a:cxnLst/>
              <a:rect l="l" t="t" r="r" b="b"/>
              <a:pathLst>
                <a:path w="1656" h="2260" extrusionOk="0">
                  <a:moveTo>
                    <a:pt x="354" y="0"/>
                  </a:moveTo>
                  <a:cubicBezTo>
                    <a:pt x="125" y="182"/>
                    <a:pt x="0" y="450"/>
                    <a:pt x="0" y="737"/>
                  </a:cubicBezTo>
                  <a:lnTo>
                    <a:pt x="0" y="2020"/>
                  </a:lnTo>
                  <a:cubicBezTo>
                    <a:pt x="0" y="2144"/>
                    <a:pt x="106" y="2259"/>
                    <a:pt x="240" y="2259"/>
                  </a:cubicBezTo>
                  <a:lnTo>
                    <a:pt x="1656" y="2259"/>
                  </a:lnTo>
                  <a:lnTo>
                    <a:pt x="1656" y="1599"/>
                  </a:lnTo>
                  <a:cubicBezTo>
                    <a:pt x="1656" y="1417"/>
                    <a:pt x="1579" y="1235"/>
                    <a:pt x="1445" y="1101"/>
                  </a:cubicBezTo>
                  <a:lnTo>
                    <a:pt x="354"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66"/>
            <p:cNvSpPr/>
            <p:nvPr/>
          </p:nvSpPr>
          <p:spPr>
            <a:xfrm>
              <a:off x="5053177" y="1802028"/>
              <a:ext cx="43775" cy="59348"/>
            </a:xfrm>
            <a:custGeom>
              <a:avLst/>
              <a:gdLst/>
              <a:ahLst/>
              <a:cxnLst/>
              <a:rect l="l" t="t" r="r" b="b"/>
              <a:pathLst>
                <a:path w="1667" h="2260" extrusionOk="0">
                  <a:moveTo>
                    <a:pt x="1312" y="0"/>
                  </a:moveTo>
                  <a:lnTo>
                    <a:pt x="211" y="1101"/>
                  </a:lnTo>
                  <a:cubicBezTo>
                    <a:pt x="77" y="1235"/>
                    <a:pt x="1" y="1417"/>
                    <a:pt x="1" y="1599"/>
                  </a:cubicBezTo>
                  <a:lnTo>
                    <a:pt x="1" y="2259"/>
                  </a:lnTo>
                  <a:lnTo>
                    <a:pt x="1427" y="2259"/>
                  </a:lnTo>
                  <a:cubicBezTo>
                    <a:pt x="1561" y="2259"/>
                    <a:pt x="1666" y="2144"/>
                    <a:pt x="1666" y="2020"/>
                  </a:cubicBezTo>
                  <a:lnTo>
                    <a:pt x="1666" y="737"/>
                  </a:lnTo>
                  <a:cubicBezTo>
                    <a:pt x="1666" y="450"/>
                    <a:pt x="1532" y="182"/>
                    <a:pt x="13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66"/>
            <p:cNvSpPr/>
            <p:nvPr/>
          </p:nvSpPr>
          <p:spPr>
            <a:xfrm>
              <a:off x="5096663" y="1537642"/>
              <a:ext cx="174183" cy="181982"/>
            </a:xfrm>
            <a:custGeom>
              <a:avLst/>
              <a:gdLst/>
              <a:ahLst/>
              <a:cxnLst/>
              <a:rect l="l" t="t" r="r" b="b"/>
              <a:pathLst>
                <a:path w="6633" h="6930" extrusionOk="0">
                  <a:moveTo>
                    <a:pt x="709" y="1"/>
                  </a:moveTo>
                  <a:cubicBezTo>
                    <a:pt x="316" y="1"/>
                    <a:pt x="0" y="316"/>
                    <a:pt x="0" y="709"/>
                  </a:cubicBezTo>
                  <a:lnTo>
                    <a:pt x="0" y="4499"/>
                  </a:lnTo>
                  <a:cubicBezTo>
                    <a:pt x="0" y="4891"/>
                    <a:pt x="316" y="5207"/>
                    <a:pt x="709" y="5207"/>
                  </a:cubicBezTo>
                  <a:lnTo>
                    <a:pt x="1426" y="5207"/>
                  </a:lnTo>
                  <a:lnTo>
                    <a:pt x="1025" y="6786"/>
                  </a:lnTo>
                  <a:cubicBezTo>
                    <a:pt x="1017" y="6866"/>
                    <a:pt x="1082" y="6930"/>
                    <a:pt x="1152" y="6930"/>
                  </a:cubicBezTo>
                  <a:cubicBezTo>
                    <a:pt x="1174" y="6930"/>
                    <a:pt x="1196" y="6924"/>
                    <a:pt x="1216" y="6910"/>
                  </a:cubicBezTo>
                  <a:lnTo>
                    <a:pt x="3561" y="5207"/>
                  </a:lnTo>
                  <a:lnTo>
                    <a:pt x="5925" y="5207"/>
                  </a:lnTo>
                  <a:cubicBezTo>
                    <a:pt x="6317" y="5207"/>
                    <a:pt x="6633" y="4891"/>
                    <a:pt x="6633" y="4499"/>
                  </a:cubicBezTo>
                  <a:lnTo>
                    <a:pt x="6633" y="709"/>
                  </a:lnTo>
                  <a:cubicBezTo>
                    <a:pt x="6633" y="316"/>
                    <a:pt x="6317" y="1"/>
                    <a:pt x="592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66"/>
            <p:cNvSpPr/>
            <p:nvPr/>
          </p:nvSpPr>
          <p:spPr>
            <a:xfrm>
              <a:off x="5121531" y="1537380"/>
              <a:ext cx="136499" cy="93407"/>
            </a:xfrm>
            <a:custGeom>
              <a:avLst/>
              <a:gdLst/>
              <a:ahLst/>
              <a:cxnLst/>
              <a:rect l="l" t="t" r="r" b="b"/>
              <a:pathLst>
                <a:path w="5198" h="3557" extrusionOk="0">
                  <a:moveTo>
                    <a:pt x="326" y="1"/>
                  </a:moveTo>
                  <a:cubicBezTo>
                    <a:pt x="116" y="365"/>
                    <a:pt x="1" y="776"/>
                    <a:pt x="1" y="1188"/>
                  </a:cubicBezTo>
                  <a:cubicBezTo>
                    <a:pt x="9" y="2532"/>
                    <a:pt x="1105" y="3557"/>
                    <a:pt x="2370" y="3557"/>
                  </a:cubicBezTo>
                  <a:cubicBezTo>
                    <a:pt x="2572" y="3557"/>
                    <a:pt x="2779" y="3530"/>
                    <a:pt x="2987" y="3475"/>
                  </a:cubicBezTo>
                  <a:cubicBezTo>
                    <a:pt x="4489" y="3073"/>
                    <a:pt x="5198" y="1350"/>
                    <a:pt x="4432" y="1"/>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66"/>
            <p:cNvSpPr/>
            <p:nvPr/>
          </p:nvSpPr>
          <p:spPr>
            <a:xfrm>
              <a:off x="5177596" y="1630681"/>
              <a:ext cx="12579" cy="25105"/>
            </a:xfrm>
            <a:custGeom>
              <a:avLst/>
              <a:gdLst/>
              <a:ahLst/>
              <a:cxnLst/>
              <a:rect l="l" t="t" r="r" b="b"/>
              <a:pathLst>
                <a:path w="479" h="956" extrusionOk="0">
                  <a:moveTo>
                    <a:pt x="239" y="1"/>
                  </a:moveTo>
                  <a:cubicBezTo>
                    <a:pt x="120" y="1"/>
                    <a:pt x="0" y="80"/>
                    <a:pt x="0" y="238"/>
                  </a:cubicBezTo>
                  <a:lnTo>
                    <a:pt x="0" y="716"/>
                  </a:lnTo>
                  <a:cubicBezTo>
                    <a:pt x="0" y="850"/>
                    <a:pt x="105" y="956"/>
                    <a:pt x="239" y="956"/>
                  </a:cubicBezTo>
                  <a:cubicBezTo>
                    <a:pt x="373" y="956"/>
                    <a:pt x="479" y="850"/>
                    <a:pt x="479" y="716"/>
                  </a:cubicBezTo>
                  <a:lnTo>
                    <a:pt x="479" y="238"/>
                  </a:lnTo>
                  <a:cubicBezTo>
                    <a:pt x="479" y="80"/>
                    <a:pt x="359" y="1"/>
                    <a:pt x="239"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66"/>
            <p:cNvSpPr/>
            <p:nvPr/>
          </p:nvSpPr>
          <p:spPr>
            <a:xfrm>
              <a:off x="5134110" y="1518788"/>
              <a:ext cx="99552" cy="99552"/>
            </a:xfrm>
            <a:custGeom>
              <a:avLst/>
              <a:gdLst/>
              <a:ahLst/>
              <a:cxnLst/>
              <a:rect l="l" t="t" r="r" b="b"/>
              <a:pathLst>
                <a:path w="3791" h="3791" extrusionOk="0">
                  <a:moveTo>
                    <a:pt x="1895" y="1"/>
                  </a:moveTo>
                  <a:cubicBezTo>
                    <a:pt x="843" y="1"/>
                    <a:pt x="0" y="853"/>
                    <a:pt x="0" y="1896"/>
                  </a:cubicBezTo>
                  <a:cubicBezTo>
                    <a:pt x="0" y="2948"/>
                    <a:pt x="843" y="3791"/>
                    <a:pt x="1895" y="3791"/>
                  </a:cubicBezTo>
                  <a:cubicBezTo>
                    <a:pt x="2939" y="3791"/>
                    <a:pt x="3790" y="2948"/>
                    <a:pt x="3790" y="1896"/>
                  </a:cubicBezTo>
                  <a:cubicBezTo>
                    <a:pt x="3790" y="853"/>
                    <a:pt x="2939" y="1"/>
                    <a:pt x="1895" y="1"/>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66"/>
            <p:cNvSpPr/>
            <p:nvPr/>
          </p:nvSpPr>
          <p:spPr>
            <a:xfrm>
              <a:off x="5146426" y="1531366"/>
              <a:ext cx="74657" cy="74657"/>
            </a:xfrm>
            <a:custGeom>
              <a:avLst/>
              <a:gdLst/>
              <a:ahLst/>
              <a:cxnLst/>
              <a:rect l="l" t="t" r="r" b="b"/>
              <a:pathLst>
                <a:path w="2843" h="2843" extrusionOk="0">
                  <a:moveTo>
                    <a:pt x="1426" y="0"/>
                  </a:moveTo>
                  <a:cubicBezTo>
                    <a:pt x="642" y="0"/>
                    <a:pt x="0" y="632"/>
                    <a:pt x="0" y="1417"/>
                  </a:cubicBezTo>
                  <a:cubicBezTo>
                    <a:pt x="0" y="2201"/>
                    <a:pt x="642" y="2843"/>
                    <a:pt x="1426" y="2843"/>
                  </a:cubicBezTo>
                  <a:cubicBezTo>
                    <a:pt x="2211" y="2843"/>
                    <a:pt x="2843" y="2201"/>
                    <a:pt x="2843" y="1417"/>
                  </a:cubicBezTo>
                  <a:cubicBezTo>
                    <a:pt x="2843" y="632"/>
                    <a:pt x="2211" y="0"/>
                    <a:pt x="1426"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66"/>
            <p:cNvSpPr/>
            <p:nvPr/>
          </p:nvSpPr>
          <p:spPr>
            <a:xfrm>
              <a:off x="5158558" y="1562379"/>
              <a:ext cx="50708" cy="55960"/>
            </a:xfrm>
            <a:custGeom>
              <a:avLst/>
              <a:gdLst/>
              <a:ahLst/>
              <a:cxnLst/>
              <a:rect l="l" t="t" r="r" b="b"/>
              <a:pathLst>
                <a:path w="1931" h="2131" extrusionOk="0">
                  <a:moveTo>
                    <a:pt x="1672" y="0"/>
                  </a:moveTo>
                  <a:cubicBezTo>
                    <a:pt x="1565" y="0"/>
                    <a:pt x="1468" y="80"/>
                    <a:pt x="1443" y="188"/>
                  </a:cubicBezTo>
                  <a:lnTo>
                    <a:pt x="1424" y="236"/>
                  </a:lnTo>
                  <a:lnTo>
                    <a:pt x="486" y="236"/>
                  </a:lnTo>
                  <a:lnTo>
                    <a:pt x="476" y="188"/>
                  </a:lnTo>
                  <a:cubicBezTo>
                    <a:pt x="437" y="81"/>
                    <a:pt x="347" y="33"/>
                    <a:pt x="257" y="33"/>
                  </a:cubicBezTo>
                  <a:cubicBezTo>
                    <a:pt x="128" y="33"/>
                    <a:pt x="0" y="130"/>
                    <a:pt x="17" y="293"/>
                  </a:cubicBezTo>
                  <a:lnTo>
                    <a:pt x="409" y="2054"/>
                  </a:lnTo>
                  <a:cubicBezTo>
                    <a:pt x="572" y="2102"/>
                    <a:pt x="744" y="2121"/>
                    <a:pt x="917" y="2131"/>
                  </a:cubicBezTo>
                  <a:lnTo>
                    <a:pt x="601" y="705"/>
                  </a:lnTo>
                  <a:lnTo>
                    <a:pt x="1328" y="705"/>
                  </a:lnTo>
                  <a:lnTo>
                    <a:pt x="1012" y="2131"/>
                  </a:lnTo>
                  <a:cubicBezTo>
                    <a:pt x="1185" y="2121"/>
                    <a:pt x="1347" y="2102"/>
                    <a:pt x="1510" y="2054"/>
                  </a:cubicBezTo>
                  <a:lnTo>
                    <a:pt x="1902" y="284"/>
                  </a:lnTo>
                  <a:cubicBezTo>
                    <a:pt x="1931" y="159"/>
                    <a:pt x="1845" y="35"/>
                    <a:pt x="1720" y="6"/>
                  </a:cubicBezTo>
                  <a:cubicBezTo>
                    <a:pt x="1704" y="2"/>
                    <a:pt x="1688" y="0"/>
                    <a:pt x="1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66"/>
            <p:cNvSpPr/>
            <p:nvPr/>
          </p:nvSpPr>
          <p:spPr>
            <a:xfrm>
              <a:off x="5165281" y="1614794"/>
              <a:ext cx="37473" cy="28676"/>
            </a:xfrm>
            <a:custGeom>
              <a:avLst/>
              <a:gdLst/>
              <a:ahLst/>
              <a:cxnLst/>
              <a:rect l="l" t="t" r="r" b="b"/>
              <a:pathLst>
                <a:path w="1427" h="1092" extrusionOk="0">
                  <a:moveTo>
                    <a:pt x="0" y="1"/>
                  </a:moveTo>
                  <a:lnTo>
                    <a:pt x="0" y="852"/>
                  </a:lnTo>
                  <a:cubicBezTo>
                    <a:pt x="0" y="986"/>
                    <a:pt x="105" y="1092"/>
                    <a:pt x="239" y="1092"/>
                  </a:cubicBezTo>
                  <a:lnTo>
                    <a:pt x="1187" y="1092"/>
                  </a:lnTo>
                  <a:cubicBezTo>
                    <a:pt x="1311" y="1092"/>
                    <a:pt x="1426" y="986"/>
                    <a:pt x="1426" y="852"/>
                  </a:cubicBezTo>
                  <a:lnTo>
                    <a:pt x="1426"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66"/>
            <p:cNvSpPr/>
            <p:nvPr/>
          </p:nvSpPr>
          <p:spPr>
            <a:xfrm>
              <a:off x="5165018" y="1614794"/>
              <a:ext cx="18881" cy="28676"/>
            </a:xfrm>
            <a:custGeom>
              <a:avLst/>
              <a:gdLst/>
              <a:ahLst/>
              <a:cxnLst/>
              <a:rect l="l" t="t" r="r" b="b"/>
              <a:pathLst>
                <a:path w="719" h="1092" extrusionOk="0">
                  <a:moveTo>
                    <a:pt x="1" y="1"/>
                  </a:moveTo>
                  <a:lnTo>
                    <a:pt x="1" y="852"/>
                  </a:lnTo>
                  <a:cubicBezTo>
                    <a:pt x="1" y="986"/>
                    <a:pt x="106" y="1092"/>
                    <a:pt x="240" y="1092"/>
                  </a:cubicBezTo>
                  <a:lnTo>
                    <a:pt x="718" y="1092"/>
                  </a:lnTo>
                  <a:cubicBezTo>
                    <a:pt x="584" y="1092"/>
                    <a:pt x="479" y="986"/>
                    <a:pt x="479" y="852"/>
                  </a:cubicBezTo>
                  <a:lnTo>
                    <a:pt x="479" y="1"/>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6" name="Google Shape;11356;p66"/>
          <p:cNvGrpSpPr/>
          <p:nvPr/>
        </p:nvGrpSpPr>
        <p:grpSpPr>
          <a:xfrm>
            <a:off x="5394478" y="1514533"/>
            <a:ext cx="249076" cy="351096"/>
            <a:chOff x="5394478" y="1514533"/>
            <a:chExt cx="249076" cy="351096"/>
          </a:xfrm>
        </p:grpSpPr>
        <p:sp>
          <p:nvSpPr>
            <p:cNvPr id="11357" name="Google Shape;11357;p66"/>
            <p:cNvSpPr/>
            <p:nvPr/>
          </p:nvSpPr>
          <p:spPr>
            <a:xfrm>
              <a:off x="5394478" y="1537143"/>
              <a:ext cx="249076" cy="328486"/>
            </a:xfrm>
            <a:custGeom>
              <a:avLst/>
              <a:gdLst/>
              <a:ahLst/>
              <a:cxnLst/>
              <a:rect l="l" t="t" r="r" b="b"/>
              <a:pathLst>
                <a:path w="9485" h="12509" extrusionOk="0">
                  <a:moveTo>
                    <a:pt x="651" y="0"/>
                  </a:moveTo>
                  <a:cubicBezTo>
                    <a:pt x="287" y="0"/>
                    <a:pt x="0" y="288"/>
                    <a:pt x="0" y="651"/>
                  </a:cubicBezTo>
                  <a:lnTo>
                    <a:pt x="0" y="11868"/>
                  </a:lnTo>
                  <a:cubicBezTo>
                    <a:pt x="0" y="12222"/>
                    <a:pt x="287" y="12509"/>
                    <a:pt x="651" y="12509"/>
                  </a:cubicBezTo>
                  <a:lnTo>
                    <a:pt x="8843" y="12509"/>
                  </a:lnTo>
                  <a:cubicBezTo>
                    <a:pt x="9197" y="12509"/>
                    <a:pt x="9484" y="12222"/>
                    <a:pt x="9484" y="11868"/>
                  </a:cubicBezTo>
                  <a:lnTo>
                    <a:pt x="9484" y="642"/>
                  </a:lnTo>
                  <a:cubicBezTo>
                    <a:pt x="9484" y="288"/>
                    <a:pt x="9197" y="0"/>
                    <a:pt x="8843" y="0"/>
                  </a:cubicBezTo>
                  <a:lnTo>
                    <a:pt x="5398" y="0"/>
                  </a:lnTo>
                  <a:cubicBezTo>
                    <a:pt x="5398" y="354"/>
                    <a:pt x="5101" y="642"/>
                    <a:pt x="4747" y="642"/>
                  </a:cubicBezTo>
                  <a:cubicBezTo>
                    <a:pt x="4393" y="642"/>
                    <a:pt x="4096" y="354"/>
                    <a:pt x="4096"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66"/>
            <p:cNvSpPr/>
            <p:nvPr/>
          </p:nvSpPr>
          <p:spPr>
            <a:xfrm>
              <a:off x="5405770" y="1537143"/>
              <a:ext cx="226729" cy="305876"/>
            </a:xfrm>
            <a:custGeom>
              <a:avLst/>
              <a:gdLst/>
              <a:ahLst/>
              <a:cxnLst/>
              <a:rect l="l" t="t" r="r" b="b"/>
              <a:pathLst>
                <a:path w="8634" h="11648" extrusionOk="0">
                  <a:moveTo>
                    <a:pt x="1944" y="0"/>
                  </a:moveTo>
                  <a:lnTo>
                    <a:pt x="1944" y="211"/>
                  </a:lnTo>
                  <a:cubicBezTo>
                    <a:pt x="1944" y="335"/>
                    <a:pt x="1848" y="431"/>
                    <a:pt x="1733" y="431"/>
                  </a:cubicBezTo>
                  <a:lnTo>
                    <a:pt x="432" y="431"/>
                  </a:lnTo>
                  <a:cubicBezTo>
                    <a:pt x="192" y="431"/>
                    <a:pt x="1" y="622"/>
                    <a:pt x="1" y="862"/>
                  </a:cubicBezTo>
                  <a:lnTo>
                    <a:pt x="1" y="11217"/>
                  </a:lnTo>
                  <a:cubicBezTo>
                    <a:pt x="1" y="11456"/>
                    <a:pt x="192" y="11647"/>
                    <a:pt x="432" y="11647"/>
                  </a:cubicBezTo>
                  <a:lnTo>
                    <a:pt x="8193" y="11647"/>
                  </a:lnTo>
                  <a:cubicBezTo>
                    <a:pt x="8432" y="11647"/>
                    <a:pt x="8633" y="11456"/>
                    <a:pt x="8633" y="11217"/>
                  </a:cubicBezTo>
                  <a:lnTo>
                    <a:pt x="8633" y="862"/>
                  </a:lnTo>
                  <a:cubicBezTo>
                    <a:pt x="8624" y="622"/>
                    <a:pt x="8432" y="431"/>
                    <a:pt x="8203" y="431"/>
                  </a:cubicBezTo>
                  <a:lnTo>
                    <a:pt x="6901" y="431"/>
                  </a:lnTo>
                  <a:cubicBezTo>
                    <a:pt x="6786" y="431"/>
                    <a:pt x="6691" y="335"/>
                    <a:pt x="6691" y="211"/>
                  </a:cubicBezTo>
                  <a:lnTo>
                    <a:pt x="6691" y="0"/>
                  </a:lnTo>
                  <a:lnTo>
                    <a:pt x="4968" y="0"/>
                  </a:lnTo>
                  <a:cubicBezTo>
                    <a:pt x="4968" y="354"/>
                    <a:pt x="4671" y="651"/>
                    <a:pt x="4317" y="651"/>
                  </a:cubicBezTo>
                  <a:cubicBezTo>
                    <a:pt x="3963" y="651"/>
                    <a:pt x="3666" y="354"/>
                    <a:pt x="3666"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66"/>
            <p:cNvSpPr/>
            <p:nvPr/>
          </p:nvSpPr>
          <p:spPr>
            <a:xfrm>
              <a:off x="5417088" y="1559753"/>
              <a:ext cx="203856" cy="271949"/>
            </a:xfrm>
            <a:custGeom>
              <a:avLst/>
              <a:gdLst/>
              <a:ahLst/>
              <a:cxnLst/>
              <a:rect l="l" t="t" r="r" b="b"/>
              <a:pathLst>
                <a:path w="7763" h="10356" extrusionOk="0">
                  <a:moveTo>
                    <a:pt x="211" y="1"/>
                  </a:moveTo>
                  <a:cubicBezTo>
                    <a:pt x="96" y="1"/>
                    <a:pt x="1" y="96"/>
                    <a:pt x="1" y="221"/>
                  </a:cubicBezTo>
                  <a:lnTo>
                    <a:pt x="1" y="10136"/>
                  </a:lnTo>
                  <a:cubicBezTo>
                    <a:pt x="1" y="10250"/>
                    <a:pt x="96" y="10356"/>
                    <a:pt x="211" y="10356"/>
                  </a:cubicBezTo>
                  <a:lnTo>
                    <a:pt x="7552" y="10356"/>
                  </a:lnTo>
                  <a:cubicBezTo>
                    <a:pt x="7666" y="10346"/>
                    <a:pt x="7762" y="10250"/>
                    <a:pt x="7762" y="10136"/>
                  </a:cubicBezTo>
                  <a:lnTo>
                    <a:pt x="7762" y="221"/>
                  </a:lnTo>
                  <a:cubicBezTo>
                    <a:pt x="7762" y="96"/>
                    <a:pt x="7666" y="1"/>
                    <a:pt x="7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66"/>
            <p:cNvSpPr/>
            <p:nvPr/>
          </p:nvSpPr>
          <p:spPr>
            <a:xfrm>
              <a:off x="5468111" y="1514533"/>
              <a:ext cx="101810" cy="50787"/>
            </a:xfrm>
            <a:custGeom>
              <a:avLst/>
              <a:gdLst/>
              <a:ahLst/>
              <a:cxnLst/>
              <a:rect l="l" t="t" r="r" b="b"/>
              <a:pathLst>
                <a:path w="3877" h="1934" extrusionOk="0">
                  <a:moveTo>
                    <a:pt x="1938" y="538"/>
                  </a:moveTo>
                  <a:cubicBezTo>
                    <a:pt x="2106" y="538"/>
                    <a:pt x="2269" y="667"/>
                    <a:pt x="2269" y="861"/>
                  </a:cubicBezTo>
                  <a:cubicBezTo>
                    <a:pt x="2269" y="1043"/>
                    <a:pt x="2115" y="1187"/>
                    <a:pt x="1943" y="1187"/>
                  </a:cubicBezTo>
                  <a:cubicBezTo>
                    <a:pt x="1656" y="1187"/>
                    <a:pt x="1513" y="833"/>
                    <a:pt x="1713" y="632"/>
                  </a:cubicBezTo>
                  <a:cubicBezTo>
                    <a:pt x="1778" y="567"/>
                    <a:pt x="1859" y="538"/>
                    <a:pt x="1938" y="538"/>
                  </a:cubicBezTo>
                  <a:close/>
                  <a:moveTo>
                    <a:pt x="1938" y="0"/>
                  </a:moveTo>
                  <a:cubicBezTo>
                    <a:pt x="1649" y="0"/>
                    <a:pt x="1359" y="144"/>
                    <a:pt x="1197" y="431"/>
                  </a:cubicBezTo>
                  <a:lnTo>
                    <a:pt x="431" y="431"/>
                  </a:lnTo>
                  <a:cubicBezTo>
                    <a:pt x="192" y="431"/>
                    <a:pt x="0" y="622"/>
                    <a:pt x="0" y="861"/>
                  </a:cubicBezTo>
                  <a:lnTo>
                    <a:pt x="0" y="1723"/>
                  </a:lnTo>
                  <a:cubicBezTo>
                    <a:pt x="0" y="1838"/>
                    <a:pt x="96" y="1933"/>
                    <a:pt x="211" y="1933"/>
                  </a:cubicBezTo>
                  <a:lnTo>
                    <a:pt x="3666" y="1933"/>
                  </a:lnTo>
                  <a:cubicBezTo>
                    <a:pt x="3781" y="1933"/>
                    <a:pt x="3876" y="1838"/>
                    <a:pt x="3876" y="1723"/>
                  </a:cubicBezTo>
                  <a:lnTo>
                    <a:pt x="3876" y="861"/>
                  </a:lnTo>
                  <a:cubicBezTo>
                    <a:pt x="3876" y="622"/>
                    <a:pt x="3685" y="431"/>
                    <a:pt x="3455" y="431"/>
                  </a:cubicBezTo>
                  <a:lnTo>
                    <a:pt x="2680" y="431"/>
                  </a:lnTo>
                  <a:cubicBezTo>
                    <a:pt x="2517" y="144"/>
                    <a:pt x="2228" y="0"/>
                    <a:pt x="1938"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66"/>
            <p:cNvSpPr/>
            <p:nvPr/>
          </p:nvSpPr>
          <p:spPr>
            <a:xfrm>
              <a:off x="5448258" y="1670098"/>
              <a:ext cx="28413" cy="28413"/>
            </a:xfrm>
            <a:custGeom>
              <a:avLst/>
              <a:gdLst/>
              <a:ahLst/>
              <a:cxnLst/>
              <a:rect l="l" t="t" r="r" b="b"/>
              <a:pathLst>
                <a:path w="1082" h="1082" extrusionOk="0">
                  <a:moveTo>
                    <a:pt x="546" y="0"/>
                  </a:moveTo>
                  <a:cubicBezTo>
                    <a:pt x="240" y="0"/>
                    <a:pt x="0" y="249"/>
                    <a:pt x="0" y="546"/>
                  </a:cubicBezTo>
                  <a:cubicBezTo>
                    <a:pt x="0" y="842"/>
                    <a:pt x="240" y="1082"/>
                    <a:pt x="546" y="1082"/>
                  </a:cubicBezTo>
                  <a:cubicBezTo>
                    <a:pt x="843" y="1082"/>
                    <a:pt x="1082" y="842"/>
                    <a:pt x="1082" y="546"/>
                  </a:cubicBezTo>
                  <a:cubicBezTo>
                    <a:pt x="1082" y="249"/>
                    <a:pt x="843" y="0"/>
                    <a:pt x="546"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66"/>
            <p:cNvSpPr/>
            <p:nvPr/>
          </p:nvSpPr>
          <p:spPr>
            <a:xfrm>
              <a:off x="5448258" y="1721095"/>
              <a:ext cx="28413" cy="28440"/>
            </a:xfrm>
            <a:custGeom>
              <a:avLst/>
              <a:gdLst/>
              <a:ahLst/>
              <a:cxnLst/>
              <a:rect l="l" t="t" r="r" b="b"/>
              <a:pathLst>
                <a:path w="1082" h="1083" extrusionOk="0">
                  <a:moveTo>
                    <a:pt x="546" y="1"/>
                  </a:moveTo>
                  <a:cubicBezTo>
                    <a:pt x="240" y="1"/>
                    <a:pt x="0" y="240"/>
                    <a:pt x="0" y="537"/>
                  </a:cubicBezTo>
                  <a:cubicBezTo>
                    <a:pt x="0" y="843"/>
                    <a:pt x="240" y="1082"/>
                    <a:pt x="546" y="1082"/>
                  </a:cubicBezTo>
                  <a:cubicBezTo>
                    <a:pt x="843" y="1082"/>
                    <a:pt x="1082" y="843"/>
                    <a:pt x="1082" y="537"/>
                  </a:cubicBezTo>
                  <a:cubicBezTo>
                    <a:pt x="1082" y="240"/>
                    <a:pt x="843" y="1"/>
                    <a:pt x="54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66"/>
            <p:cNvSpPr/>
            <p:nvPr/>
          </p:nvSpPr>
          <p:spPr>
            <a:xfrm>
              <a:off x="5448258" y="1772118"/>
              <a:ext cx="28413" cy="28440"/>
            </a:xfrm>
            <a:custGeom>
              <a:avLst/>
              <a:gdLst/>
              <a:ahLst/>
              <a:cxnLst/>
              <a:rect l="l" t="t" r="r" b="b"/>
              <a:pathLst>
                <a:path w="1082" h="1083" extrusionOk="0">
                  <a:moveTo>
                    <a:pt x="546" y="1"/>
                  </a:moveTo>
                  <a:cubicBezTo>
                    <a:pt x="240" y="1"/>
                    <a:pt x="0" y="240"/>
                    <a:pt x="0" y="537"/>
                  </a:cubicBezTo>
                  <a:cubicBezTo>
                    <a:pt x="0" y="833"/>
                    <a:pt x="240" y="1082"/>
                    <a:pt x="546" y="1082"/>
                  </a:cubicBezTo>
                  <a:cubicBezTo>
                    <a:pt x="843" y="1082"/>
                    <a:pt x="1082" y="833"/>
                    <a:pt x="1082" y="537"/>
                  </a:cubicBezTo>
                  <a:cubicBezTo>
                    <a:pt x="1082" y="240"/>
                    <a:pt x="843" y="1"/>
                    <a:pt x="54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66"/>
            <p:cNvSpPr/>
            <p:nvPr/>
          </p:nvSpPr>
          <p:spPr>
            <a:xfrm>
              <a:off x="5488961" y="1667314"/>
              <a:ext cx="66123" cy="11344"/>
            </a:xfrm>
            <a:custGeom>
              <a:avLst/>
              <a:gdLst/>
              <a:ahLst/>
              <a:cxnLst/>
              <a:rect l="l" t="t" r="r" b="b"/>
              <a:pathLst>
                <a:path w="2518" h="432" extrusionOk="0">
                  <a:moveTo>
                    <a:pt x="288" y="1"/>
                  </a:moveTo>
                  <a:cubicBezTo>
                    <a:pt x="1" y="1"/>
                    <a:pt x="1" y="431"/>
                    <a:pt x="288" y="431"/>
                  </a:cubicBezTo>
                  <a:lnTo>
                    <a:pt x="2231" y="431"/>
                  </a:lnTo>
                  <a:cubicBezTo>
                    <a:pt x="2518" y="431"/>
                    <a:pt x="2518" y="1"/>
                    <a:pt x="223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66"/>
            <p:cNvSpPr/>
            <p:nvPr/>
          </p:nvSpPr>
          <p:spPr>
            <a:xfrm>
              <a:off x="5488725" y="1689950"/>
              <a:ext cx="105828" cy="11318"/>
            </a:xfrm>
            <a:custGeom>
              <a:avLst/>
              <a:gdLst/>
              <a:ahLst/>
              <a:cxnLst/>
              <a:rect l="l" t="t" r="r" b="b"/>
              <a:pathLst>
                <a:path w="4030" h="431" extrusionOk="0">
                  <a:moveTo>
                    <a:pt x="297" y="0"/>
                  </a:moveTo>
                  <a:cubicBezTo>
                    <a:pt x="0" y="0"/>
                    <a:pt x="0" y="431"/>
                    <a:pt x="297" y="431"/>
                  </a:cubicBezTo>
                  <a:lnTo>
                    <a:pt x="3742" y="431"/>
                  </a:lnTo>
                  <a:cubicBezTo>
                    <a:pt x="4029" y="431"/>
                    <a:pt x="4029" y="0"/>
                    <a:pt x="3742"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66"/>
            <p:cNvSpPr/>
            <p:nvPr/>
          </p:nvSpPr>
          <p:spPr>
            <a:xfrm>
              <a:off x="5488961" y="1718337"/>
              <a:ext cx="66123" cy="11344"/>
            </a:xfrm>
            <a:custGeom>
              <a:avLst/>
              <a:gdLst/>
              <a:ahLst/>
              <a:cxnLst/>
              <a:rect l="l" t="t" r="r" b="b"/>
              <a:pathLst>
                <a:path w="2518" h="432" extrusionOk="0">
                  <a:moveTo>
                    <a:pt x="288" y="1"/>
                  </a:moveTo>
                  <a:cubicBezTo>
                    <a:pt x="1" y="1"/>
                    <a:pt x="1" y="431"/>
                    <a:pt x="288" y="431"/>
                  </a:cubicBezTo>
                  <a:lnTo>
                    <a:pt x="2231" y="431"/>
                  </a:lnTo>
                  <a:cubicBezTo>
                    <a:pt x="2518" y="431"/>
                    <a:pt x="2518" y="1"/>
                    <a:pt x="223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66"/>
            <p:cNvSpPr/>
            <p:nvPr/>
          </p:nvSpPr>
          <p:spPr>
            <a:xfrm>
              <a:off x="5488725" y="1740947"/>
              <a:ext cx="105828" cy="11344"/>
            </a:xfrm>
            <a:custGeom>
              <a:avLst/>
              <a:gdLst/>
              <a:ahLst/>
              <a:cxnLst/>
              <a:rect l="l" t="t" r="r" b="b"/>
              <a:pathLst>
                <a:path w="4030" h="432" extrusionOk="0">
                  <a:moveTo>
                    <a:pt x="297" y="1"/>
                  </a:moveTo>
                  <a:cubicBezTo>
                    <a:pt x="0" y="1"/>
                    <a:pt x="0" y="432"/>
                    <a:pt x="297" y="432"/>
                  </a:cubicBezTo>
                  <a:lnTo>
                    <a:pt x="3742" y="432"/>
                  </a:lnTo>
                  <a:cubicBezTo>
                    <a:pt x="4029" y="432"/>
                    <a:pt x="4029" y="1"/>
                    <a:pt x="3742"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66"/>
            <p:cNvSpPr/>
            <p:nvPr/>
          </p:nvSpPr>
          <p:spPr>
            <a:xfrm>
              <a:off x="5488961" y="1769360"/>
              <a:ext cx="66123" cy="11318"/>
            </a:xfrm>
            <a:custGeom>
              <a:avLst/>
              <a:gdLst/>
              <a:ahLst/>
              <a:cxnLst/>
              <a:rect l="l" t="t" r="r" b="b"/>
              <a:pathLst>
                <a:path w="2518" h="431" extrusionOk="0">
                  <a:moveTo>
                    <a:pt x="288" y="0"/>
                  </a:moveTo>
                  <a:cubicBezTo>
                    <a:pt x="1" y="0"/>
                    <a:pt x="1" y="431"/>
                    <a:pt x="288" y="431"/>
                  </a:cubicBezTo>
                  <a:lnTo>
                    <a:pt x="2231" y="431"/>
                  </a:lnTo>
                  <a:cubicBezTo>
                    <a:pt x="2518" y="431"/>
                    <a:pt x="2518" y="0"/>
                    <a:pt x="223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66"/>
            <p:cNvSpPr/>
            <p:nvPr/>
          </p:nvSpPr>
          <p:spPr>
            <a:xfrm>
              <a:off x="5488725" y="1791970"/>
              <a:ext cx="105828" cy="11344"/>
            </a:xfrm>
            <a:custGeom>
              <a:avLst/>
              <a:gdLst/>
              <a:ahLst/>
              <a:cxnLst/>
              <a:rect l="l" t="t" r="r" b="b"/>
              <a:pathLst>
                <a:path w="4030" h="432" extrusionOk="0">
                  <a:moveTo>
                    <a:pt x="297" y="1"/>
                  </a:moveTo>
                  <a:cubicBezTo>
                    <a:pt x="0" y="1"/>
                    <a:pt x="0" y="431"/>
                    <a:pt x="297" y="431"/>
                  </a:cubicBezTo>
                  <a:lnTo>
                    <a:pt x="3742" y="431"/>
                  </a:lnTo>
                  <a:cubicBezTo>
                    <a:pt x="4029" y="431"/>
                    <a:pt x="4029" y="1"/>
                    <a:pt x="3742"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66"/>
            <p:cNvSpPr/>
            <p:nvPr/>
          </p:nvSpPr>
          <p:spPr>
            <a:xfrm>
              <a:off x="5488961" y="1582389"/>
              <a:ext cx="100051" cy="11318"/>
            </a:xfrm>
            <a:custGeom>
              <a:avLst/>
              <a:gdLst/>
              <a:ahLst/>
              <a:cxnLst/>
              <a:rect l="l" t="t" r="r" b="b"/>
              <a:pathLst>
                <a:path w="3810" h="431" extrusionOk="0">
                  <a:moveTo>
                    <a:pt x="288" y="0"/>
                  </a:moveTo>
                  <a:cubicBezTo>
                    <a:pt x="1" y="0"/>
                    <a:pt x="1" y="431"/>
                    <a:pt x="288" y="431"/>
                  </a:cubicBezTo>
                  <a:lnTo>
                    <a:pt x="3523" y="431"/>
                  </a:lnTo>
                  <a:cubicBezTo>
                    <a:pt x="3810" y="431"/>
                    <a:pt x="3810" y="0"/>
                    <a:pt x="352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66"/>
            <p:cNvSpPr/>
            <p:nvPr/>
          </p:nvSpPr>
          <p:spPr>
            <a:xfrm>
              <a:off x="5443479" y="1633386"/>
              <a:ext cx="151074" cy="11344"/>
            </a:xfrm>
            <a:custGeom>
              <a:avLst/>
              <a:gdLst/>
              <a:ahLst/>
              <a:cxnLst/>
              <a:rect l="l" t="t" r="r" b="b"/>
              <a:pathLst>
                <a:path w="5753" h="432" extrusionOk="0">
                  <a:moveTo>
                    <a:pt x="288" y="1"/>
                  </a:moveTo>
                  <a:cubicBezTo>
                    <a:pt x="1" y="1"/>
                    <a:pt x="1" y="431"/>
                    <a:pt x="288" y="431"/>
                  </a:cubicBezTo>
                  <a:lnTo>
                    <a:pt x="5465" y="431"/>
                  </a:lnTo>
                  <a:cubicBezTo>
                    <a:pt x="5752" y="431"/>
                    <a:pt x="5752" y="1"/>
                    <a:pt x="5465"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66"/>
            <p:cNvSpPr/>
            <p:nvPr/>
          </p:nvSpPr>
          <p:spPr>
            <a:xfrm>
              <a:off x="5488961" y="1604999"/>
              <a:ext cx="26418" cy="11344"/>
            </a:xfrm>
            <a:custGeom>
              <a:avLst/>
              <a:gdLst/>
              <a:ahLst/>
              <a:cxnLst/>
              <a:rect l="l" t="t" r="r" b="b"/>
              <a:pathLst>
                <a:path w="1006" h="432" extrusionOk="0">
                  <a:moveTo>
                    <a:pt x="288" y="0"/>
                  </a:moveTo>
                  <a:cubicBezTo>
                    <a:pt x="1" y="0"/>
                    <a:pt x="1" y="431"/>
                    <a:pt x="288" y="431"/>
                  </a:cubicBezTo>
                  <a:lnTo>
                    <a:pt x="719" y="431"/>
                  </a:lnTo>
                  <a:cubicBezTo>
                    <a:pt x="1006" y="431"/>
                    <a:pt x="1006" y="0"/>
                    <a:pt x="719"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66"/>
            <p:cNvSpPr/>
            <p:nvPr/>
          </p:nvSpPr>
          <p:spPr>
            <a:xfrm>
              <a:off x="5522889" y="1604999"/>
              <a:ext cx="37736" cy="11344"/>
            </a:xfrm>
            <a:custGeom>
              <a:avLst/>
              <a:gdLst/>
              <a:ahLst/>
              <a:cxnLst/>
              <a:rect l="l" t="t" r="r" b="b"/>
              <a:pathLst>
                <a:path w="1437" h="432" extrusionOk="0">
                  <a:moveTo>
                    <a:pt x="288" y="0"/>
                  </a:moveTo>
                  <a:cubicBezTo>
                    <a:pt x="1" y="0"/>
                    <a:pt x="1" y="431"/>
                    <a:pt x="288" y="431"/>
                  </a:cubicBezTo>
                  <a:lnTo>
                    <a:pt x="1149" y="431"/>
                  </a:lnTo>
                  <a:cubicBezTo>
                    <a:pt x="1436" y="431"/>
                    <a:pt x="1436" y="0"/>
                    <a:pt x="114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66"/>
            <p:cNvSpPr/>
            <p:nvPr/>
          </p:nvSpPr>
          <p:spPr>
            <a:xfrm>
              <a:off x="5445501" y="1582389"/>
              <a:ext cx="34191" cy="33954"/>
            </a:xfrm>
            <a:custGeom>
              <a:avLst/>
              <a:gdLst/>
              <a:ahLst/>
              <a:cxnLst/>
              <a:rect l="l" t="t" r="r" b="b"/>
              <a:pathLst>
                <a:path w="1302" h="1293" extrusionOk="0">
                  <a:moveTo>
                    <a:pt x="220" y="0"/>
                  </a:moveTo>
                  <a:cubicBezTo>
                    <a:pt x="96" y="0"/>
                    <a:pt x="0" y="96"/>
                    <a:pt x="0" y="220"/>
                  </a:cubicBezTo>
                  <a:lnTo>
                    <a:pt x="0" y="1081"/>
                  </a:lnTo>
                  <a:cubicBezTo>
                    <a:pt x="0" y="1196"/>
                    <a:pt x="96" y="1292"/>
                    <a:pt x="220" y="1292"/>
                  </a:cubicBezTo>
                  <a:lnTo>
                    <a:pt x="1082" y="1292"/>
                  </a:lnTo>
                  <a:cubicBezTo>
                    <a:pt x="1196" y="1292"/>
                    <a:pt x="1302" y="1196"/>
                    <a:pt x="1302" y="1081"/>
                  </a:cubicBezTo>
                  <a:lnTo>
                    <a:pt x="1302" y="220"/>
                  </a:lnTo>
                  <a:cubicBezTo>
                    <a:pt x="1302" y="96"/>
                    <a:pt x="1196" y="0"/>
                    <a:pt x="10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66"/>
            <p:cNvSpPr/>
            <p:nvPr/>
          </p:nvSpPr>
          <p:spPr>
            <a:xfrm>
              <a:off x="5468347" y="1553976"/>
              <a:ext cx="101810" cy="11581"/>
            </a:xfrm>
            <a:custGeom>
              <a:avLst/>
              <a:gdLst/>
              <a:ahLst/>
              <a:cxnLst/>
              <a:rect l="l" t="t" r="r" b="b"/>
              <a:pathLst>
                <a:path w="3877" h="441" extrusionOk="0">
                  <a:moveTo>
                    <a:pt x="212" y="1"/>
                  </a:moveTo>
                  <a:cubicBezTo>
                    <a:pt x="97" y="1"/>
                    <a:pt x="1" y="106"/>
                    <a:pt x="1" y="221"/>
                  </a:cubicBezTo>
                  <a:cubicBezTo>
                    <a:pt x="1" y="336"/>
                    <a:pt x="97" y="441"/>
                    <a:pt x="212" y="441"/>
                  </a:cubicBezTo>
                  <a:lnTo>
                    <a:pt x="3657" y="441"/>
                  </a:lnTo>
                  <a:cubicBezTo>
                    <a:pt x="3781" y="441"/>
                    <a:pt x="3877" y="345"/>
                    <a:pt x="3877" y="221"/>
                  </a:cubicBezTo>
                  <a:cubicBezTo>
                    <a:pt x="3877" y="106"/>
                    <a:pt x="3781" y="10"/>
                    <a:pt x="366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66"/>
            <p:cNvSpPr/>
            <p:nvPr/>
          </p:nvSpPr>
          <p:spPr>
            <a:xfrm>
              <a:off x="5454036" y="1590924"/>
              <a:ext cx="16859" cy="16859"/>
            </a:xfrm>
            <a:custGeom>
              <a:avLst/>
              <a:gdLst/>
              <a:ahLst/>
              <a:cxnLst/>
              <a:rect l="l" t="t" r="r" b="b"/>
              <a:pathLst>
                <a:path w="642" h="642" extrusionOk="0">
                  <a:moveTo>
                    <a:pt x="326" y="0"/>
                  </a:moveTo>
                  <a:cubicBezTo>
                    <a:pt x="144" y="0"/>
                    <a:pt x="0" y="144"/>
                    <a:pt x="0" y="326"/>
                  </a:cubicBezTo>
                  <a:cubicBezTo>
                    <a:pt x="0" y="498"/>
                    <a:pt x="144" y="642"/>
                    <a:pt x="326" y="642"/>
                  </a:cubicBezTo>
                  <a:cubicBezTo>
                    <a:pt x="498" y="642"/>
                    <a:pt x="642" y="498"/>
                    <a:pt x="642" y="326"/>
                  </a:cubicBezTo>
                  <a:cubicBezTo>
                    <a:pt x="642" y="144"/>
                    <a:pt x="498" y="0"/>
                    <a:pt x="32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7" name="Google Shape;11377;p66"/>
          <p:cNvGrpSpPr/>
          <p:nvPr/>
        </p:nvGrpSpPr>
        <p:grpSpPr>
          <a:xfrm>
            <a:off x="5782259" y="1512012"/>
            <a:ext cx="356138" cy="356138"/>
            <a:chOff x="5782259" y="1512012"/>
            <a:chExt cx="356138" cy="356138"/>
          </a:xfrm>
        </p:grpSpPr>
        <p:sp>
          <p:nvSpPr>
            <p:cNvPr id="11378" name="Google Shape;11378;p66"/>
            <p:cNvSpPr/>
            <p:nvPr/>
          </p:nvSpPr>
          <p:spPr>
            <a:xfrm>
              <a:off x="5902635" y="1701505"/>
              <a:ext cx="114888" cy="97792"/>
            </a:xfrm>
            <a:custGeom>
              <a:avLst/>
              <a:gdLst/>
              <a:ahLst/>
              <a:cxnLst/>
              <a:rect l="l" t="t" r="r" b="b"/>
              <a:pathLst>
                <a:path w="4375" h="3724" extrusionOk="0">
                  <a:moveTo>
                    <a:pt x="1532" y="0"/>
                  </a:moveTo>
                  <a:lnTo>
                    <a:pt x="1532" y="297"/>
                  </a:lnTo>
                  <a:cubicBezTo>
                    <a:pt x="1532" y="383"/>
                    <a:pt x="1484" y="460"/>
                    <a:pt x="1398" y="498"/>
                  </a:cubicBezTo>
                  <a:lnTo>
                    <a:pt x="402" y="929"/>
                  </a:lnTo>
                  <a:cubicBezTo>
                    <a:pt x="163" y="1024"/>
                    <a:pt x="0" y="1264"/>
                    <a:pt x="0" y="1522"/>
                  </a:cubicBezTo>
                  <a:lnTo>
                    <a:pt x="0" y="3723"/>
                  </a:lnTo>
                  <a:lnTo>
                    <a:pt x="4374" y="3723"/>
                  </a:lnTo>
                  <a:lnTo>
                    <a:pt x="4374" y="1532"/>
                  </a:lnTo>
                  <a:cubicBezTo>
                    <a:pt x="4374" y="1264"/>
                    <a:pt x="4221" y="1024"/>
                    <a:pt x="3982" y="929"/>
                  </a:cubicBezTo>
                  <a:lnTo>
                    <a:pt x="2986" y="498"/>
                  </a:lnTo>
                  <a:cubicBezTo>
                    <a:pt x="2900" y="460"/>
                    <a:pt x="2852" y="383"/>
                    <a:pt x="2852" y="297"/>
                  </a:cubicBezTo>
                  <a:lnTo>
                    <a:pt x="2852"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66"/>
            <p:cNvSpPr/>
            <p:nvPr/>
          </p:nvSpPr>
          <p:spPr>
            <a:xfrm>
              <a:off x="5940082" y="1701505"/>
              <a:ext cx="40230" cy="17358"/>
            </a:xfrm>
            <a:custGeom>
              <a:avLst/>
              <a:gdLst/>
              <a:ahLst/>
              <a:cxnLst/>
              <a:rect l="l" t="t" r="r" b="b"/>
              <a:pathLst>
                <a:path w="1532" h="661" extrusionOk="0">
                  <a:moveTo>
                    <a:pt x="106" y="0"/>
                  </a:moveTo>
                  <a:lnTo>
                    <a:pt x="106" y="297"/>
                  </a:lnTo>
                  <a:cubicBezTo>
                    <a:pt x="106" y="374"/>
                    <a:pt x="67" y="441"/>
                    <a:pt x="0" y="479"/>
                  </a:cubicBezTo>
                  <a:cubicBezTo>
                    <a:pt x="240" y="594"/>
                    <a:pt x="498" y="661"/>
                    <a:pt x="766" y="661"/>
                  </a:cubicBezTo>
                  <a:cubicBezTo>
                    <a:pt x="1034" y="651"/>
                    <a:pt x="1292" y="594"/>
                    <a:pt x="1532" y="479"/>
                  </a:cubicBezTo>
                  <a:cubicBezTo>
                    <a:pt x="1465" y="441"/>
                    <a:pt x="1426" y="374"/>
                    <a:pt x="1426" y="297"/>
                  </a:cubicBezTo>
                  <a:lnTo>
                    <a:pt x="1426"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66"/>
            <p:cNvSpPr/>
            <p:nvPr/>
          </p:nvSpPr>
          <p:spPr>
            <a:xfrm>
              <a:off x="5902635" y="1716079"/>
              <a:ext cx="115124" cy="83218"/>
            </a:xfrm>
            <a:custGeom>
              <a:avLst/>
              <a:gdLst/>
              <a:ahLst/>
              <a:cxnLst/>
              <a:rect l="l" t="t" r="r" b="b"/>
              <a:pathLst>
                <a:path w="4384" h="3169" extrusionOk="0">
                  <a:moveTo>
                    <a:pt x="1254" y="0"/>
                  </a:moveTo>
                  <a:lnTo>
                    <a:pt x="402" y="374"/>
                  </a:lnTo>
                  <a:cubicBezTo>
                    <a:pt x="163" y="469"/>
                    <a:pt x="10" y="709"/>
                    <a:pt x="0" y="967"/>
                  </a:cubicBezTo>
                  <a:lnTo>
                    <a:pt x="0" y="3168"/>
                  </a:lnTo>
                  <a:lnTo>
                    <a:pt x="4374" y="3168"/>
                  </a:lnTo>
                  <a:lnTo>
                    <a:pt x="4374" y="977"/>
                  </a:lnTo>
                  <a:cubicBezTo>
                    <a:pt x="4384" y="709"/>
                    <a:pt x="4221" y="469"/>
                    <a:pt x="3982" y="374"/>
                  </a:cubicBezTo>
                  <a:lnTo>
                    <a:pt x="3130" y="0"/>
                  </a:lnTo>
                  <a:cubicBezTo>
                    <a:pt x="2919" y="359"/>
                    <a:pt x="2556" y="539"/>
                    <a:pt x="2192" y="539"/>
                  </a:cubicBezTo>
                  <a:cubicBezTo>
                    <a:pt x="1828" y="539"/>
                    <a:pt x="1465" y="359"/>
                    <a:pt x="125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66"/>
            <p:cNvSpPr/>
            <p:nvPr/>
          </p:nvSpPr>
          <p:spPr>
            <a:xfrm>
              <a:off x="5919967" y="1621070"/>
              <a:ext cx="28676" cy="63103"/>
            </a:xfrm>
            <a:custGeom>
              <a:avLst/>
              <a:gdLst/>
              <a:ahLst/>
              <a:cxnLst/>
              <a:rect l="l" t="t" r="r" b="b"/>
              <a:pathLst>
                <a:path w="1092" h="2403" extrusionOk="0">
                  <a:moveTo>
                    <a:pt x="661" y="1"/>
                  </a:moveTo>
                  <a:cubicBezTo>
                    <a:pt x="297" y="1"/>
                    <a:pt x="1" y="288"/>
                    <a:pt x="1" y="652"/>
                  </a:cubicBezTo>
                  <a:lnTo>
                    <a:pt x="1" y="805"/>
                  </a:lnTo>
                  <a:cubicBezTo>
                    <a:pt x="1" y="996"/>
                    <a:pt x="30" y="1178"/>
                    <a:pt x="87" y="1360"/>
                  </a:cubicBezTo>
                  <a:lnTo>
                    <a:pt x="441" y="2403"/>
                  </a:lnTo>
                  <a:lnTo>
                    <a:pt x="1092" y="2403"/>
                  </a:lnTo>
                  <a:lnTo>
                    <a:pt x="1092"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66"/>
            <p:cNvSpPr/>
            <p:nvPr/>
          </p:nvSpPr>
          <p:spPr>
            <a:xfrm>
              <a:off x="5931547" y="1615293"/>
              <a:ext cx="69116" cy="68880"/>
            </a:xfrm>
            <a:custGeom>
              <a:avLst/>
              <a:gdLst/>
              <a:ahLst/>
              <a:cxnLst/>
              <a:rect l="l" t="t" r="r" b="b"/>
              <a:pathLst>
                <a:path w="2632" h="2623" extrusionOk="0">
                  <a:moveTo>
                    <a:pt x="660" y="1"/>
                  </a:moveTo>
                  <a:cubicBezTo>
                    <a:pt x="297" y="1"/>
                    <a:pt x="0" y="297"/>
                    <a:pt x="0" y="661"/>
                  </a:cubicBezTo>
                  <a:cubicBezTo>
                    <a:pt x="0" y="900"/>
                    <a:pt x="201" y="1092"/>
                    <a:pt x="440" y="1092"/>
                  </a:cubicBezTo>
                  <a:lnTo>
                    <a:pt x="2192" y="2623"/>
                  </a:lnTo>
                  <a:lnTo>
                    <a:pt x="2555" y="1331"/>
                  </a:lnTo>
                  <a:cubicBezTo>
                    <a:pt x="2603" y="1178"/>
                    <a:pt x="2622" y="1015"/>
                    <a:pt x="2632" y="853"/>
                  </a:cubicBezTo>
                  <a:lnTo>
                    <a:pt x="2632" y="441"/>
                  </a:lnTo>
                  <a:cubicBezTo>
                    <a:pt x="2632" y="192"/>
                    <a:pt x="2431" y="1"/>
                    <a:pt x="21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3" name="Google Shape;11383;p66"/>
            <p:cNvSpPr/>
            <p:nvPr/>
          </p:nvSpPr>
          <p:spPr>
            <a:xfrm>
              <a:off x="5925744" y="1644179"/>
              <a:ext cx="68906" cy="63129"/>
            </a:xfrm>
            <a:custGeom>
              <a:avLst/>
              <a:gdLst/>
              <a:ahLst/>
              <a:cxnLst/>
              <a:rect l="l" t="t" r="r" b="b"/>
              <a:pathLst>
                <a:path w="2624" h="2404" extrusionOk="0">
                  <a:moveTo>
                    <a:pt x="812" y="0"/>
                  </a:moveTo>
                  <a:cubicBezTo>
                    <a:pt x="699" y="0"/>
                    <a:pt x="597" y="47"/>
                    <a:pt x="518" y="126"/>
                  </a:cubicBezTo>
                  <a:lnTo>
                    <a:pt x="125" y="528"/>
                  </a:lnTo>
                  <a:cubicBezTo>
                    <a:pt x="39" y="604"/>
                    <a:pt x="1" y="719"/>
                    <a:pt x="1" y="834"/>
                  </a:cubicBezTo>
                  <a:lnTo>
                    <a:pt x="1" y="1092"/>
                  </a:lnTo>
                  <a:cubicBezTo>
                    <a:pt x="1" y="1810"/>
                    <a:pt x="585" y="2403"/>
                    <a:pt x="1312" y="2403"/>
                  </a:cubicBezTo>
                  <a:cubicBezTo>
                    <a:pt x="2039" y="2403"/>
                    <a:pt x="2623" y="1810"/>
                    <a:pt x="2623" y="1092"/>
                  </a:cubicBezTo>
                  <a:lnTo>
                    <a:pt x="2623" y="815"/>
                  </a:lnTo>
                  <a:cubicBezTo>
                    <a:pt x="2623" y="690"/>
                    <a:pt x="2575" y="585"/>
                    <a:pt x="2499" y="499"/>
                  </a:cubicBezTo>
                  <a:cubicBezTo>
                    <a:pt x="2154" y="174"/>
                    <a:pt x="1542" y="20"/>
                    <a:pt x="843" y="1"/>
                  </a:cubicBezTo>
                  <a:cubicBezTo>
                    <a:pt x="833" y="1"/>
                    <a:pt x="822" y="0"/>
                    <a:pt x="81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66"/>
            <p:cNvSpPr/>
            <p:nvPr/>
          </p:nvSpPr>
          <p:spPr>
            <a:xfrm>
              <a:off x="5925744" y="1644205"/>
              <a:ext cx="68906" cy="61606"/>
            </a:xfrm>
            <a:custGeom>
              <a:avLst/>
              <a:gdLst/>
              <a:ahLst/>
              <a:cxnLst/>
              <a:rect l="l" t="t" r="r" b="b"/>
              <a:pathLst>
                <a:path w="2624" h="2346" extrusionOk="0">
                  <a:moveTo>
                    <a:pt x="843" y="0"/>
                  </a:moveTo>
                  <a:cubicBezTo>
                    <a:pt x="728" y="0"/>
                    <a:pt x="613" y="48"/>
                    <a:pt x="527" y="134"/>
                  </a:cubicBezTo>
                  <a:lnTo>
                    <a:pt x="125" y="527"/>
                  </a:lnTo>
                  <a:cubicBezTo>
                    <a:pt x="49" y="613"/>
                    <a:pt x="1" y="718"/>
                    <a:pt x="1" y="843"/>
                  </a:cubicBezTo>
                  <a:lnTo>
                    <a:pt x="1" y="1091"/>
                  </a:lnTo>
                  <a:cubicBezTo>
                    <a:pt x="1" y="1675"/>
                    <a:pt x="384" y="2182"/>
                    <a:pt x="948" y="2345"/>
                  </a:cubicBezTo>
                  <a:cubicBezTo>
                    <a:pt x="757" y="2115"/>
                    <a:pt x="652" y="1828"/>
                    <a:pt x="661" y="1522"/>
                  </a:cubicBezTo>
                  <a:lnTo>
                    <a:pt x="661" y="890"/>
                  </a:lnTo>
                  <a:cubicBezTo>
                    <a:pt x="652" y="643"/>
                    <a:pt x="853" y="449"/>
                    <a:pt x="1088" y="449"/>
                  </a:cubicBezTo>
                  <a:cubicBezTo>
                    <a:pt x="1099" y="449"/>
                    <a:pt x="1110" y="449"/>
                    <a:pt x="1121" y="450"/>
                  </a:cubicBezTo>
                  <a:cubicBezTo>
                    <a:pt x="1561" y="479"/>
                    <a:pt x="2221" y="555"/>
                    <a:pt x="2623" y="747"/>
                  </a:cubicBezTo>
                  <a:cubicBezTo>
                    <a:pt x="2604" y="651"/>
                    <a:pt x="2566" y="575"/>
                    <a:pt x="2499" y="508"/>
                  </a:cubicBezTo>
                  <a:cubicBezTo>
                    <a:pt x="2164" y="173"/>
                    <a:pt x="1542" y="29"/>
                    <a:pt x="843"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66"/>
            <p:cNvSpPr/>
            <p:nvPr/>
          </p:nvSpPr>
          <p:spPr>
            <a:xfrm>
              <a:off x="5902898" y="1730916"/>
              <a:ext cx="22872" cy="68381"/>
            </a:xfrm>
            <a:custGeom>
              <a:avLst/>
              <a:gdLst/>
              <a:ahLst/>
              <a:cxnLst/>
              <a:rect l="l" t="t" r="r" b="b"/>
              <a:pathLst>
                <a:path w="871" h="2604" extrusionOk="0">
                  <a:moveTo>
                    <a:pt x="144" y="0"/>
                  </a:moveTo>
                  <a:cubicBezTo>
                    <a:pt x="48" y="115"/>
                    <a:pt x="0" y="258"/>
                    <a:pt x="0" y="412"/>
                  </a:cubicBezTo>
                  <a:lnTo>
                    <a:pt x="0" y="2603"/>
                  </a:lnTo>
                  <a:lnTo>
                    <a:pt x="871" y="2603"/>
                  </a:lnTo>
                  <a:lnTo>
                    <a:pt x="871" y="995"/>
                  </a:lnTo>
                  <a:cubicBezTo>
                    <a:pt x="871" y="823"/>
                    <a:pt x="804" y="660"/>
                    <a:pt x="680" y="536"/>
                  </a:cubicBezTo>
                  <a:lnTo>
                    <a:pt x="144"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66"/>
            <p:cNvSpPr/>
            <p:nvPr/>
          </p:nvSpPr>
          <p:spPr>
            <a:xfrm>
              <a:off x="5994624" y="1730916"/>
              <a:ext cx="23135" cy="68381"/>
            </a:xfrm>
            <a:custGeom>
              <a:avLst/>
              <a:gdLst/>
              <a:ahLst/>
              <a:cxnLst/>
              <a:rect l="l" t="t" r="r" b="b"/>
              <a:pathLst>
                <a:path w="881" h="2604" extrusionOk="0">
                  <a:moveTo>
                    <a:pt x="728" y="0"/>
                  </a:moveTo>
                  <a:lnTo>
                    <a:pt x="192" y="536"/>
                  </a:lnTo>
                  <a:cubicBezTo>
                    <a:pt x="77" y="660"/>
                    <a:pt x="0" y="823"/>
                    <a:pt x="0" y="995"/>
                  </a:cubicBezTo>
                  <a:lnTo>
                    <a:pt x="0" y="2603"/>
                  </a:lnTo>
                  <a:lnTo>
                    <a:pt x="881" y="2603"/>
                  </a:lnTo>
                  <a:lnTo>
                    <a:pt x="881" y="412"/>
                  </a:lnTo>
                  <a:cubicBezTo>
                    <a:pt x="881" y="258"/>
                    <a:pt x="823" y="115"/>
                    <a:pt x="728"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66"/>
            <p:cNvSpPr/>
            <p:nvPr/>
          </p:nvSpPr>
          <p:spPr>
            <a:xfrm>
              <a:off x="5782259" y="1512012"/>
              <a:ext cx="356138" cy="356138"/>
            </a:xfrm>
            <a:custGeom>
              <a:avLst/>
              <a:gdLst/>
              <a:ahLst/>
              <a:cxnLst/>
              <a:rect l="l" t="t" r="r" b="b"/>
              <a:pathLst>
                <a:path w="13562" h="13562" extrusionOk="0">
                  <a:moveTo>
                    <a:pt x="6777" y="2623"/>
                  </a:moveTo>
                  <a:cubicBezTo>
                    <a:pt x="7312" y="2623"/>
                    <a:pt x="7851" y="2726"/>
                    <a:pt x="8365" y="2938"/>
                  </a:cubicBezTo>
                  <a:cubicBezTo>
                    <a:pt x="9925" y="3580"/>
                    <a:pt x="10939" y="5101"/>
                    <a:pt x="10939" y="6776"/>
                  </a:cubicBezTo>
                  <a:cubicBezTo>
                    <a:pt x="10939" y="9073"/>
                    <a:pt x="9073" y="10939"/>
                    <a:pt x="6776" y="10939"/>
                  </a:cubicBezTo>
                  <a:cubicBezTo>
                    <a:pt x="5092" y="10939"/>
                    <a:pt x="3580" y="9925"/>
                    <a:pt x="2938" y="8365"/>
                  </a:cubicBezTo>
                  <a:cubicBezTo>
                    <a:pt x="2297" y="6814"/>
                    <a:pt x="2651" y="5025"/>
                    <a:pt x="3838" y="3838"/>
                  </a:cubicBezTo>
                  <a:cubicBezTo>
                    <a:pt x="4632" y="3044"/>
                    <a:pt x="5695" y="2623"/>
                    <a:pt x="6777" y="2623"/>
                  </a:cubicBezTo>
                  <a:close/>
                  <a:moveTo>
                    <a:pt x="5905" y="0"/>
                  </a:moveTo>
                  <a:cubicBezTo>
                    <a:pt x="5790" y="0"/>
                    <a:pt x="5685" y="96"/>
                    <a:pt x="5685" y="220"/>
                  </a:cubicBezTo>
                  <a:lnTo>
                    <a:pt x="5685" y="795"/>
                  </a:lnTo>
                  <a:cubicBezTo>
                    <a:pt x="5685" y="900"/>
                    <a:pt x="5618" y="986"/>
                    <a:pt x="5513" y="1015"/>
                  </a:cubicBezTo>
                  <a:cubicBezTo>
                    <a:pt x="4833" y="1158"/>
                    <a:pt x="4182" y="1426"/>
                    <a:pt x="3599" y="1800"/>
                  </a:cubicBezTo>
                  <a:cubicBezTo>
                    <a:pt x="3561" y="1825"/>
                    <a:pt x="3517" y="1837"/>
                    <a:pt x="3474" y="1837"/>
                  </a:cubicBezTo>
                  <a:cubicBezTo>
                    <a:pt x="3420" y="1837"/>
                    <a:pt x="3368" y="1818"/>
                    <a:pt x="3331" y="1780"/>
                  </a:cubicBezTo>
                  <a:lnTo>
                    <a:pt x="2919" y="1369"/>
                  </a:lnTo>
                  <a:cubicBezTo>
                    <a:pt x="2876" y="1326"/>
                    <a:pt x="2819" y="1304"/>
                    <a:pt x="2761" y="1304"/>
                  </a:cubicBezTo>
                  <a:cubicBezTo>
                    <a:pt x="2704" y="1304"/>
                    <a:pt x="2646" y="1326"/>
                    <a:pt x="2603" y="1369"/>
                  </a:cubicBezTo>
                  <a:lnTo>
                    <a:pt x="1369" y="2603"/>
                  </a:lnTo>
                  <a:cubicBezTo>
                    <a:pt x="1283" y="2690"/>
                    <a:pt x="1283" y="2824"/>
                    <a:pt x="1369" y="2910"/>
                  </a:cubicBezTo>
                  <a:lnTo>
                    <a:pt x="1780" y="3321"/>
                  </a:lnTo>
                  <a:cubicBezTo>
                    <a:pt x="1857" y="3398"/>
                    <a:pt x="1866" y="3513"/>
                    <a:pt x="1809" y="3599"/>
                  </a:cubicBezTo>
                  <a:cubicBezTo>
                    <a:pt x="1436" y="4183"/>
                    <a:pt x="1168" y="4833"/>
                    <a:pt x="1015" y="5513"/>
                  </a:cubicBezTo>
                  <a:cubicBezTo>
                    <a:pt x="996" y="5609"/>
                    <a:pt x="909" y="5685"/>
                    <a:pt x="804" y="5685"/>
                  </a:cubicBezTo>
                  <a:lnTo>
                    <a:pt x="220" y="5685"/>
                  </a:lnTo>
                  <a:cubicBezTo>
                    <a:pt x="96" y="5685"/>
                    <a:pt x="0" y="5781"/>
                    <a:pt x="0" y="5905"/>
                  </a:cubicBezTo>
                  <a:lnTo>
                    <a:pt x="0" y="7657"/>
                  </a:lnTo>
                  <a:cubicBezTo>
                    <a:pt x="0" y="7771"/>
                    <a:pt x="96" y="7877"/>
                    <a:pt x="220" y="7877"/>
                  </a:cubicBezTo>
                  <a:lnTo>
                    <a:pt x="804" y="7877"/>
                  </a:lnTo>
                  <a:cubicBezTo>
                    <a:pt x="909" y="7877"/>
                    <a:pt x="996" y="7944"/>
                    <a:pt x="1015" y="8049"/>
                  </a:cubicBezTo>
                  <a:cubicBezTo>
                    <a:pt x="1168" y="8728"/>
                    <a:pt x="1436" y="9379"/>
                    <a:pt x="1809" y="9963"/>
                  </a:cubicBezTo>
                  <a:cubicBezTo>
                    <a:pt x="1866" y="10049"/>
                    <a:pt x="1857" y="10164"/>
                    <a:pt x="1780" y="10231"/>
                  </a:cubicBezTo>
                  <a:lnTo>
                    <a:pt x="1369" y="10642"/>
                  </a:lnTo>
                  <a:cubicBezTo>
                    <a:pt x="1283" y="10729"/>
                    <a:pt x="1283" y="10872"/>
                    <a:pt x="1369" y="10958"/>
                  </a:cubicBezTo>
                  <a:lnTo>
                    <a:pt x="2603" y="12193"/>
                  </a:lnTo>
                  <a:cubicBezTo>
                    <a:pt x="2646" y="12236"/>
                    <a:pt x="2704" y="12257"/>
                    <a:pt x="2761" y="12257"/>
                  </a:cubicBezTo>
                  <a:cubicBezTo>
                    <a:pt x="2819" y="12257"/>
                    <a:pt x="2876" y="12236"/>
                    <a:pt x="2919" y="12193"/>
                  </a:cubicBezTo>
                  <a:lnTo>
                    <a:pt x="3331" y="11781"/>
                  </a:lnTo>
                  <a:cubicBezTo>
                    <a:pt x="3369" y="11738"/>
                    <a:pt x="3423" y="11716"/>
                    <a:pt x="3478" y="11716"/>
                  </a:cubicBezTo>
                  <a:cubicBezTo>
                    <a:pt x="3520" y="11716"/>
                    <a:pt x="3562" y="11728"/>
                    <a:pt x="3599" y="11753"/>
                  </a:cubicBezTo>
                  <a:cubicBezTo>
                    <a:pt x="4182" y="12126"/>
                    <a:pt x="4833" y="12394"/>
                    <a:pt x="5513" y="12547"/>
                  </a:cubicBezTo>
                  <a:cubicBezTo>
                    <a:pt x="5618" y="12566"/>
                    <a:pt x="5685" y="12652"/>
                    <a:pt x="5685" y="12758"/>
                  </a:cubicBezTo>
                  <a:lnTo>
                    <a:pt x="5685" y="13341"/>
                  </a:lnTo>
                  <a:cubicBezTo>
                    <a:pt x="5685" y="13466"/>
                    <a:pt x="5790" y="13561"/>
                    <a:pt x="5905" y="13561"/>
                  </a:cubicBezTo>
                  <a:lnTo>
                    <a:pt x="7657" y="13561"/>
                  </a:lnTo>
                  <a:cubicBezTo>
                    <a:pt x="7781" y="13561"/>
                    <a:pt x="7877" y="13466"/>
                    <a:pt x="7877" y="13341"/>
                  </a:cubicBezTo>
                  <a:lnTo>
                    <a:pt x="7877" y="12758"/>
                  </a:lnTo>
                  <a:cubicBezTo>
                    <a:pt x="7877" y="12652"/>
                    <a:pt x="7953" y="12566"/>
                    <a:pt x="8049" y="12547"/>
                  </a:cubicBezTo>
                  <a:cubicBezTo>
                    <a:pt x="8728" y="12394"/>
                    <a:pt x="9379" y="12126"/>
                    <a:pt x="9963" y="11753"/>
                  </a:cubicBezTo>
                  <a:cubicBezTo>
                    <a:pt x="10000" y="11728"/>
                    <a:pt x="10042" y="11716"/>
                    <a:pt x="10084" y="11716"/>
                  </a:cubicBezTo>
                  <a:cubicBezTo>
                    <a:pt x="10140" y="11716"/>
                    <a:pt x="10197" y="11738"/>
                    <a:pt x="10240" y="11781"/>
                  </a:cubicBezTo>
                  <a:lnTo>
                    <a:pt x="10652" y="12193"/>
                  </a:lnTo>
                  <a:cubicBezTo>
                    <a:pt x="10695" y="12236"/>
                    <a:pt x="10750" y="12257"/>
                    <a:pt x="10805" y="12257"/>
                  </a:cubicBezTo>
                  <a:cubicBezTo>
                    <a:pt x="10860" y="12257"/>
                    <a:pt x="10915" y="12236"/>
                    <a:pt x="10958" y="12193"/>
                  </a:cubicBezTo>
                  <a:lnTo>
                    <a:pt x="12193" y="10958"/>
                  </a:lnTo>
                  <a:cubicBezTo>
                    <a:pt x="12279" y="10872"/>
                    <a:pt x="12279" y="10729"/>
                    <a:pt x="12193" y="10642"/>
                  </a:cubicBezTo>
                  <a:lnTo>
                    <a:pt x="11781" y="10231"/>
                  </a:lnTo>
                  <a:cubicBezTo>
                    <a:pt x="11714" y="10164"/>
                    <a:pt x="11695" y="10049"/>
                    <a:pt x="11753" y="9963"/>
                  </a:cubicBezTo>
                  <a:cubicBezTo>
                    <a:pt x="12135" y="9379"/>
                    <a:pt x="12403" y="8728"/>
                    <a:pt x="12547" y="8049"/>
                  </a:cubicBezTo>
                  <a:cubicBezTo>
                    <a:pt x="12566" y="7944"/>
                    <a:pt x="12662" y="7877"/>
                    <a:pt x="12767" y="7877"/>
                  </a:cubicBezTo>
                  <a:lnTo>
                    <a:pt x="13341" y="7877"/>
                  </a:lnTo>
                  <a:cubicBezTo>
                    <a:pt x="13466" y="7877"/>
                    <a:pt x="13561" y="7781"/>
                    <a:pt x="13561" y="7657"/>
                  </a:cubicBezTo>
                  <a:lnTo>
                    <a:pt x="13561" y="5905"/>
                  </a:lnTo>
                  <a:cubicBezTo>
                    <a:pt x="13561" y="5781"/>
                    <a:pt x="13466" y="5685"/>
                    <a:pt x="13341" y="5685"/>
                  </a:cubicBezTo>
                  <a:lnTo>
                    <a:pt x="12757" y="5685"/>
                  </a:lnTo>
                  <a:cubicBezTo>
                    <a:pt x="12652" y="5685"/>
                    <a:pt x="12566" y="5609"/>
                    <a:pt x="12547" y="5513"/>
                  </a:cubicBezTo>
                  <a:cubicBezTo>
                    <a:pt x="12394" y="4833"/>
                    <a:pt x="12126" y="4183"/>
                    <a:pt x="11753" y="3599"/>
                  </a:cubicBezTo>
                  <a:cubicBezTo>
                    <a:pt x="11695" y="3513"/>
                    <a:pt x="11705" y="3398"/>
                    <a:pt x="11781" y="3321"/>
                  </a:cubicBezTo>
                  <a:lnTo>
                    <a:pt x="12193" y="2910"/>
                  </a:lnTo>
                  <a:cubicBezTo>
                    <a:pt x="12269" y="2824"/>
                    <a:pt x="12269" y="2690"/>
                    <a:pt x="12193" y="2603"/>
                  </a:cubicBezTo>
                  <a:lnTo>
                    <a:pt x="10949" y="1369"/>
                  </a:lnTo>
                  <a:cubicBezTo>
                    <a:pt x="10906" y="1326"/>
                    <a:pt x="10851" y="1304"/>
                    <a:pt x="10796" y="1304"/>
                  </a:cubicBezTo>
                  <a:cubicBezTo>
                    <a:pt x="10741" y="1304"/>
                    <a:pt x="10686" y="1326"/>
                    <a:pt x="10642" y="1369"/>
                  </a:cubicBezTo>
                  <a:lnTo>
                    <a:pt x="10231" y="1780"/>
                  </a:lnTo>
                  <a:cubicBezTo>
                    <a:pt x="10188" y="1818"/>
                    <a:pt x="10134" y="1837"/>
                    <a:pt x="10079" y="1837"/>
                  </a:cubicBezTo>
                  <a:cubicBezTo>
                    <a:pt x="10035" y="1837"/>
                    <a:pt x="9992" y="1825"/>
                    <a:pt x="9953" y="1800"/>
                  </a:cubicBezTo>
                  <a:cubicBezTo>
                    <a:pt x="9370" y="1426"/>
                    <a:pt x="8719" y="1158"/>
                    <a:pt x="8039" y="1015"/>
                  </a:cubicBezTo>
                  <a:cubicBezTo>
                    <a:pt x="7944" y="986"/>
                    <a:pt x="7877" y="900"/>
                    <a:pt x="7877" y="795"/>
                  </a:cubicBezTo>
                  <a:lnTo>
                    <a:pt x="7877" y="220"/>
                  </a:lnTo>
                  <a:cubicBezTo>
                    <a:pt x="7877" y="96"/>
                    <a:pt x="7781" y="0"/>
                    <a:pt x="7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66"/>
            <p:cNvSpPr/>
            <p:nvPr/>
          </p:nvSpPr>
          <p:spPr>
            <a:xfrm>
              <a:off x="5823724" y="1563535"/>
              <a:ext cx="262889" cy="252936"/>
            </a:xfrm>
            <a:custGeom>
              <a:avLst/>
              <a:gdLst/>
              <a:ahLst/>
              <a:cxnLst/>
              <a:rect l="l" t="t" r="r" b="b"/>
              <a:pathLst>
                <a:path w="10011" h="9632" extrusionOk="0">
                  <a:moveTo>
                    <a:pt x="5205" y="877"/>
                  </a:moveTo>
                  <a:cubicBezTo>
                    <a:pt x="5711" y="877"/>
                    <a:pt x="6222" y="975"/>
                    <a:pt x="6709" y="1177"/>
                  </a:cubicBezTo>
                  <a:cubicBezTo>
                    <a:pt x="8173" y="1790"/>
                    <a:pt x="9140" y="3225"/>
                    <a:pt x="9140" y="4814"/>
                  </a:cubicBezTo>
                  <a:cubicBezTo>
                    <a:pt x="9140" y="6996"/>
                    <a:pt x="7370" y="8757"/>
                    <a:pt x="5197" y="8757"/>
                  </a:cubicBezTo>
                  <a:cubicBezTo>
                    <a:pt x="3608" y="8757"/>
                    <a:pt x="2173" y="7790"/>
                    <a:pt x="1560" y="6326"/>
                  </a:cubicBezTo>
                  <a:cubicBezTo>
                    <a:pt x="948" y="4852"/>
                    <a:pt x="1283" y="3158"/>
                    <a:pt x="2412" y="2029"/>
                  </a:cubicBezTo>
                  <a:cubicBezTo>
                    <a:pt x="3168" y="1279"/>
                    <a:pt x="4178" y="877"/>
                    <a:pt x="5205" y="877"/>
                  </a:cubicBezTo>
                  <a:close/>
                  <a:moveTo>
                    <a:pt x="5197" y="0"/>
                  </a:moveTo>
                  <a:cubicBezTo>
                    <a:pt x="3254" y="0"/>
                    <a:pt x="1493" y="1177"/>
                    <a:pt x="747" y="2967"/>
                  </a:cubicBezTo>
                  <a:cubicBezTo>
                    <a:pt x="0" y="4766"/>
                    <a:pt x="412" y="6843"/>
                    <a:pt x="1790" y="8221"/>
                  </a:cubicBezTo>
                  <a:cubicBezTo>
                    <a:pt x="2711" y="9143"/>
                    <a:pt x="3941" y="9632"/>
                    <a:pt x="5192" y="9632"/>
                  </a:cubicBezTo>
                  <a:cubicBezTo>
                    <a:pt x="5813" y="9632"/>
                    <a:pt x="6438" y="9512"/>
                    <a:pt x="7035" y="9264"/>
                  </a:cubicBezTo>
                  <a:cubicBezTo>
                    <a:pt x="8834" y="8518"/>
                    <a:pt x="10001" y="6766"/>
                    <a:pt x="10011" y="4814"/>
                  </a:cubicBezTo>
                  <a:cubicBezTo>
                    <a:pt x="10011" y="2163"/>
                    <a:pt x="7858" y="10"/>
                    <a:pt x="5197"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9" name="Google Shape;11389;p66"/>
          <p:cNvGrpSpPr/>
          <p:nvPr/>
        </p:nvGrpSpPr>
        <p:grpSpPr>
          <a:xfrm>
            <a:off x="6229598" y="1518052"/>
            <a:ext cx="343560" cy="343822"/>
            <a:chOff x="6229598" y="1518052"/>
            <a:chExt cx="343560" cy="343822"/>
          </a:xfrm>
        </p:grpSpPr>
        <p:sp>
          <p:nvSpPr>
            <p:cNvPr id="11390" name="Google Shape;11390;p66"/>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66"/>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rgbClr val="F0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66"/>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66"/>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66"/>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66"/>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66"/>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66"/>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66"/>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66"/>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66"/>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66"/>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66"/>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66"/>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66"/>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66"/>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66"/>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66"/>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66"/>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9" name="Google Shape;11409;p66"/>
          <p:cNvGrpSpPr/>
          <p:nvPr/>
        </p:nvGrpSpPr>
        <p:grpSpPr>
          <a:xfrm>
            <a:off x="870773" y="3357985"/>
            <a:ext cx="342824" cy="351228"/>
            <a:chOff x="870773" y="3357985"/>
            <a:chExt cx="342824" cy="351228"/>
          </a:xfrm>
        </p:grpSpPr>
        <p:sp>
          <p:nvSpPr>
            <p:cNvPr id="11410" name="Google Shape;11410;p66"/>
            <p:cNvSpPr/>
            <p:nvPr/>
          </p:nvSpPr>
          <p:spPr>
            <a:xfrm>
              <a:off x="870773" y="3357985"/>
              <a:ext cx="342824" cy="351228"/>
            </a:xfrm>
            <a:custGeom>
              <a:avLst/>
              <a:gdLst/>
              <a:ahLst/>
              <a:cxnLst/>
              <a:rect l="l" t="t" r="r" b="b"/>
              <a:pathLst>
                <a:path w="13055" h="13375" extrusionOk="0">
                  <a:moveTo>
                    <a:pt x="6523" y="0"/>
                  </a:moveTo>
                  <a:cubicBezTo>
                    <a:pt x="6339" y="0"/>
                    <a:pt x="6155" y="89"/>
                    <a:pt x="6049" y="266"/>
                  </a:cubicBezTo>
                  <a:lnTo>
                    <a:pt x="5255" y="1606"/>
                  </a:lnTo>
                  <a:cubicBezTo>
                    <a:pt x="5152" y="1777"/>
                    <a:pt x="4972" y="1874"/>
                    <a:pt x="4786" y="1874"/>
                  </a:cubicBezTo>
                  <a:cubicBezTo>
                    <a:pt x="4712" y="1874"/>
                    <a:pt x="4637" y="1859"/>
                    <a:pt x="4566" y="1826"/>
                  </a:cubicBezTo>
                  <a:lnTo>
                    <a:pt x="3130" y="1213"/>
                  </a:lnTo>
                  <a:cubicBezTo>
                    <a:pt x="3059" y="1183"/>
                    <a:pt x="2986" y="1169"/>
                    <a:pt x="2915" y="1169"/>
                  </a:cubicBezTo>
                  <a:cubicBezTo>
                    <a:pt x="2606" y="1169"/>
                    <a:pt x="2334" y="1434"/>
                    <a:pt x="2365" y="1768"/>
                  </a:cubicBezTo>
                  <a:lnTo>
                    <a:pt x="2508" y="3328"/>
                  </a:lnTo>
                  <a:cubicBezTo>
                    <a:pt x="2527" y="3606"/>
                    <a:pt x="2346" y="3855"/>
                    <a:pt x="2078" y="3912"/>
                  </a:cubicBezTo>
                  <a:lnTo>
                    <a:pt x="566" y="4257"/>
                  </a:lnTo>
                  <a:cubicBezTo>
                    <a:pt x="154" y="4343"/>
                    <a:pt x="1" y="4840"/>
                    <a:pt x="278" y="5156"/>
                  </a:cubicBezTo>
                  <a:lnTo>
                    <a:pt x="1302" y="6324"/>
                  </a:lnTo>
                  <a:cubicBezTo>
                    <a:pt x="1484" y="6534"/>
                    <a:pt x="1484" y="6841"/>
                    <a:pt x="1302" y="7051"/>
                  </a:cubicBezTo>
                  <a:lnTo>
                    <a:pt x="278" y="8219"/>
                  </a:lnTo>
                  <a:cubicBezTo>
                    <a:pt x="1" y="8535"/>
                    <a:pt x="154" y="9023"/>
                    <a:pt x="566" y="9118"/>
                  </a:cubicBezTo>
                  <a:lnTo>
                    <a:pt x="2078" y="9463"/>
                  </a:lnTo>
                  <a:cubicBezTo>
                    <a:pt x="2355" y="9520"/>
                    <a:pt x="2537" y="9779"/>
                    <a:pt x="2508" y="10047"/>
                  </a:cubicBezTo>
                  <a:lnTo>
                    <a:pt x="2365" y="11607"/>
                  </a:lnTo>
                  <a:cubicBezTo>
                    <a:pt x="2334" y="11941"/>
                    <a:pt x="2606" y="12206"/>
                    <a:pt x="2915" y="12206"/>
                  </a:cubicBezTo>
                  <a:cubicBezTo>
                    <a:pt x="2986" y="12206"/>
                    <a:pt x="3059" y="12192"/>
                    <a:pt x="3130" y="12162"/>
                  </a:cubicBezTo>
                  <a:lnTo>
                    <a:pt x="4566" y="11549"/>
                  </a:lnTo>
                  <a:cubicBezTo>
                    <a:pt x="4637" y="11520"/>
                    <a:pt x="4711" y="11507"/>
                    <a:pt x="4783" y="11507"/>
                  </a:cubicBezTo>
                  <a:cubicBezTo>
                    <a:pt x="4975" y="11507"/>
                    <a:pt x="5158" y="11603"/>
                    <a:pt x="5255" y="11769"/>
                  </a:cubicBezTo>
                  <a:lnTo>
                    <a:pt x="6049" y="13109"/>
                  </a:lnTo>
                  <a:cubicBezTo>
                    <a:pt x="6155" y="13286"/>
                    <a:pt x="6339" y="13375"/>
                    <a:pt x="6523" y="13375"/>
                  </a:cubicBezTo>
                  <a:cubicBezTo>
                    <a:pt x="6707" y="13375"/>
                    <a:pt x="6892" y="13286"/>
                    <a:pt x="6997" y="13109"/>
                  </a:cubicBezTo>
                  <a:lnTo>
                    <a:pt x="7791" y="11769"/>
                  </a:lnTo>
                  <a:cubicBezTo>
                    <a:pt x="7894" y="11598"/>
                    <a:pt x="8076" y="11505"/>
                    <a:pt x="8262" y="11505"/>
                  </a:cubicBezTo>
                  <a:cubicBezTo>
                    <a:pt x="8336" y="11505"/>
                    <a:pt x="8410" y="11519"/>
                    <a:pt x="8480" y="11549"/>
                  </a:cubicBezTo>
                  <a:lnTo>
                    <a:pt x="9916" y="12162"/>
                  </a:lnTo>
                  <a:cubicBezTo>
                    <a:pt x="9987" y="12192"/>
                    <a:pt x="10060" y="12206"/>
                    <a:pt x="10131" y="12206"/>
                  </a:cubicBezTo>
                  <a:cubicBezTo>
                    <a:pt x="10440" y="12206"/>
                    <a:pt x="10712" y="11941"/>
                    <a:pt x="10681" y="11607"/>
                  </a:cubicBezTo>
                  <a:lnTo>
                    <a:pt x="10547" y="10056"/>
                  </a:lnTo>
                  <a:cubicBezTo>
                    <a:pt x="10519" y="9779"/>
                    <a:pt x="10701" y="9520"/>
                    <a:pt x="10968" y="9463"/>
                  </a:cubicBezTo>
                  <a:lnTo>
                    <a:pt x="12490" y="9118"/>
                  </a:lnTo>
                  <a:cubicBezTo>
                    <a:pt x="12892" y="9023"/>
                    <a:pt x="13055" y="8535"/>
                    <a:pt x="12777" y="8219"/>
                  </a:cubicBezTo>
                  <a:lnTo>
                    <a:pt x="11753" y="7051"/>
                  </a:lnTo>
                  <a:cubicBezTo>
                    <a:pt x="11571" y="6841"/>
                    <a:pt x="11571" y="6534"/>
                    <a:pt x="11753" y="6324"/>
                  </a:cubicBezTo>
                  <a:lnTo>
                    <a:pt x="12777" y="5156"/>
                  </a:lnTo>
                  <a:cubicBezTo>
                    <a:pt x="13055" y="4840"/>
                    <a:pt x="12892" y="4343"/>
                    <a:pt x="12481" y="4257"/>
                  </a:cubicBezTo>
                  <a:lnTo>
                    <a:pt x="10968" y="3912"/>
                  </a:lnTo>
                  <a:cubicBezTo>
                    <a:pt x="10701" y="3845"/>
                    <a:pt x="10519" y="3596"/>
                    <a:pt x="10538" y="3319"/>
                  </a:cubicBezTo>
                  <a:lnTo>
                    <a:pt x="10681" y="1768"/>
                  </a:lnTo>
                  <a:cubicBezTo>
                    <a:pt x="10712" y="1429"/>
                    <a:pt x="10445" y="1164"/>
                    <a:pt x="10140" y="1164"/>
                  </a:cubicBezTo>
                  <a:cubicBezTo>
                    <a:pt x="10066" y="1164"/>
                    <a:pt x="9990" y="1180"/>
                    <a:pt x="9916" y="1213"/>
                  </a:cubicBezTo>
                  <a:lnTo>
                    <a:pt x="8480" y="1826"/>
                  </a:lnTo>
                  <a:cubicBezTo>
                    <a:pt x="8410" y="1854"/>
                    <a:pt x="8337" y="1868"/>
                    <a:pt x="8264" y="1868"/>
                  </a:cubicBezTo>
                  <a:cubicBezTo>
                    <a:pt x="8072" y="1868"/>
                    <a:pt x="7889" y="1770"/>
                    <a:pt x="7791" y="1596"/>
                  </a:cubicBezTo>
                  <a:lnTo>
                    <a:pt x="6997" y="266"/>
                  </a:lnTo>
                  <a:cubicBezTo>
                    <a:pt x="6892" y="89"/>
                    <a:pt x="6707" y="0"/>
                    <a:pt x="6523" y="0"/>
                  </a:cubicBezTo>
                  <a:close/>
                </a:path>
              </a:pathLst>
            </a:custGeom>
            <a:solidFill>
              <a:srgbClr val="9D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66"/>
            <p:cNvSpPr/>
            <p:nvPr/>
          </p:nvSpPr>
          <p:spPr>
            <a:xfrm>
              <a:off x="1024577" y="3357985"/>
              <a:ext cx="50288" cy="49238"/>
            </a:xfrm>
            <a:custGeom>
              <a:avLst/>
              <a:gdLst/>
              <a:ahLst/>
              <a:cxnLst/>
              <a:rect l="l" t="t" r="r" b="b"/>
              <a:pathLst>
                <a:path w="1915" h="1875" extrusionOk="0">
                  <a:moveTo>
                    <a:pt x="666" y="0"/>
                  </a:moveTo>
                  <a:cubicBezTo>
                    <a:pt x="482" y="0"/>
                    <a:pt x="298" y="89"/>
                    <a:pt x="192" y="266"/>
                  </a:cubicBezTo>
                  <a:lnTo>
                    <a:pt x="1" y="591"/>
                  </a:lnTo>
                  <a:lnTo>
                    <a:pt x="604" y="1606"/>
                  </a:lnTo>
                  <a:cubicBezTo>
                    <a:pt x="706" y="1777"/>
                    <a:pt x="887" y="1874"/>
                    <a:pt x="1073" y="1874"/>
                  </a:cubicBezTo>
                  <a:cubicBezTo>
                    <a:pt x="1147" y="1874"/>
                    <a:pt x="1222" y="1859"/>
                    <a:pt x="1293" y="1826"/>
                  </a:cubicBezTo>
                  <a:lnTo>
                    <a:pt x="1915" y="1567"/>
                  </a:lnTo>
                  <a:lnTo>
                    <a:pt x="1140" y="266"/>
                  </a:lnTo>
                  <a:cubicBezTo>
                    <a:pt x="1035" y="89"/>
                    <a:pt x="850" y="0"/>
                    <a:pt x="666"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66"/>
            <p:cNvSpPr/>
            <p:nvPr/>
          </p:nvSpPr>
          <p:spPr>
            <a:xfrm>
              <a:off x="1111787" y="3388552"/>
              <a:ext cx="101810" cy="289832"/>
            </a:xfrm>
            <a:custGeom>
              <a:avLst/>
              <a:gdLst/>
              <a:ahLst/>
              <a:cxnLst/>
              <a:rect l="l" t="t" r="r" b="b"/>
              <a:pathLst>
                <a:path w="3877" h="11037" extrusionOk="0">
                  <a:moveTo>
                    <a:pt x="962" y="0"/>
                  </a:moveTo>
                  <a:cubicBezTo>
                    <a:pt x="888" y="0"/>
                    <a:pt x="812" y="16"/>
                    <a:pt x="738" y="49"/>
                  </a:cubicBezTo>
                  <a:lnTo>
                    <a:pt x="116" y="308"/>
                  </a:lnTo>
                  <a:cubicBezTo>
                    <a:pt x="164" y="403"/>
                    <a:pt x="183" y="499"/>
                    <a:pt x="173" y="604"/>
                  </a:cubicBezTo>
                  <a:lnTo>
                    <a:pt x="30" y="2155"/>
                  </a:lnTo>
                  <a:cubicBezTo>
                    <a:pt x="1" y="2432"/>
                    <a:pt x="183" y="2681"/>
                    <a:pt x="460" y="2748"/>
                  </a:cubicBezTo>
                  <a:lnTo>
                    <a:pt x="1972" y="3093"/>
                  </a:lnTo>
                  <a:cubicBezTo>
                    <a:pt x="2384" y="3179"/>
                    <a:pt x="2537" y="3676"/>
                    <a:pt x="2269" y="3992"/>
                  </a:cubicBezTo>
                  <a:lnTo>
                    <a:pt x="1245" y="5160"/>
                  </a:lnTo>
                  <a:cubicBezTo>
                    <a:pt x="1054" y="5361"/>
                    <a:pt x="1054" y="5677"/>
                    <a:pt x="1245" y="5887"/>
                  </a:cubicBezTo>
                  <a:lnTo>
                    <a:pt x="2269" y="7055"/>
                  </a:lnTo>
                  <a:cubicBezTo>
                    <a:pt x="2537" y="7371"/>
                    <a:pt x="2384" y="7859"/>
                    <a:pt x="1972" y="7954"/>
                  </a:cubicBezTo>
                  <a:lnTo>
                    <a:pt x="460" y="8299"/>
                  </a:lnTo>
                  <a:cubicBezTo>
                    <a:pt x="183" y="8356"/>
                    <a:pt x="1" y="8615"/>
                    <a:pt x="30" y="8883"/>
                  </a:cubicBezTo>
                  <a:lnTo>
                    <a:pt x="173" y="10433"/>
                  </a:lnTo>
                  <a:cubicBezTo>
                    <a:pt x="183" y="10538"/>
                    <a:pt x="164" y="10634"/>
                    <a:pt x="116" y="10730"/>
                  </a:cubicBezTo>
                  <a:lnTo>
                    <a:pt x="738" y="10988"/>
                  </a:lnTo>
                  <a:cubicBezTo>
                    <a:pt x="812" y="11022"/>
                    <a:pt x="888" y="11037"/>
                    <a:pt x="962" y="11037"/>
                  </a:cubicBezTo>
                  <a:cubicBezTo>
                    <a:pt x="1267" y="11037"/>
                    <a:pt x="1534" y="10772"/>
                    <a:pt x="1503" y="10433"/>
                  </a:cubicBezTo>
                  <a:lnTo>
                    <a:pt x="1360" y="8892"/>
                  </a:lnTo>
                  <a:cubicBezTo>
                    <a:pt x="1331" y="8615"/>
                    <a:pt x="1513" y="8356"/>
                    <a:pt x="1790" y="8299"/>
                  </a:cubicBezTo>
                  <a:lnTo>
                    <a:pt x="3303" y="7954"/>
                  </a:lnTo>
                  <a:cubicBezTo>
                    <a:pt x="3714" y="7859"/>
                    <a:pt x="3867" y="7371"/>
                    <a:pt x="3599" y="7055"/>
                  </a:cubicBezTo>
                  <a:lnTo>
                    <a:pt x="2575" y="5887"/>
                  </a:lnTo>
                  <a:cubicBezTo>
                    <a:pt x="2393" y="5677"/>
                    <a:pt x="2393" y="5370"/>
                    <a:pt x="2575" y="5160"/>
                  </a:cubicBezTo>
                  <a:lnTo>
                    <a:pt x="3599" y="3992"/>
                  </a:lnTo>
                  <a:cubicBezTo>
                    <a:pt x="3877" y="3676"/>
                    <a:pt x="3714" y="3179"/>
                    <a:pt x="3303" y="3093"/>
                  </a:cubicBezTo>
                  <a:lnTo>
                    <a:pt x="1790" y="2748"/>
                  </a:lnTo>
                  <a:cubicBezTo>
                    <a:pt x="1523" y="2681"/>
                    <a:pt x="1341" y="2432"/>
                    <a:pt x="1360" y="2155"/>
                  </a:cubicBezTo>
                  <a:lnTo>
                    <a:pt x="1503" y="604"/>
                  </a:lnTo>
                  <a:cubicBezTo>
                    <a:pt x="1534" y="265"/>
                    <a:pt x="1267" y="0"/>
                    <a:pt x="962"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66"/>
            <p:cNvSpPr/>
            <p:nvPr/>
          </p:nvSpPr>
          <p:spPr>
            <a:xfrm>
              <a:off x="1024840" y="3660133"/>
              <a:ext cx="50025" cy="49080"/>
            </a:xfrm>
            <a:custGeom>
              <a:avLst/>
              <a:gdLst/>
              <a:ahLst/>
              <a:cxnLst/>
              <a:rect l="l" t="t" r="r" b="b"/>
              <a:pathLst>
                <a:path w="1905" h="1869" extrusionOk="0">
                  <a:moveTo>
                    <a:pt x="1071" y="1"/>
                  </a:moveTo>
                  <a:cubicBezTo>
                    <a:pt x="883" y="1"/>
                    <a:pt x="698" y="97"/>
                    <a:pt x="594" y="263"/>
                  </a:cubicBezTo>
                  <a:lnTo>
                    <a:pt x="0" y="1278"/>
                  </a:lnTo>
                  <a:lnTo>
                    <a:pt x="192" y="1603"/>
                  </a:lnTo>
                  <a:cubicBezTo>
                    <a:pt x="297" y="1780"/>
                    <a:pt x="479" y="1869"/>
                    <a:pt x="662" y="1869"/>
                  </a:cubicBezTo>
                  <a:cubicBezTo>
                    <a:pt x="845" y="1869"/>
                    <a:pt x="1029" y="1780"/>
                    <a:pt x="1139" y="1603"/>
                  </a:cubicBezTo>
                  <a:lnTo>
                    <a:pt x="1905" y="311"/>
                  </a:lnTo>
                  <a:lnTo>
                    <a:pt x="1283" y="43"/>
                  </a:lnTo>
                  <a:cubicBezTo>
                    <a:pt x="1215" y="14"/>
                    <a:pt x="1143" y="1"/>
                    <a:pt x="1071"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66"/>
            <p:cNvSpPr/>
            <p:nvPr/>
          </p:nvSpPr>
          <p:spPr>
            <a:xfrm>
              <a:off x="939390" y="3431067"/>
              <a:ext cx="211892" cy="205222"/>
            </a:xfrm>
            <a:custGeom>
              <a:avLst/>
              <a:gdLst/>
              <a:ahLst/>
              <a:cxnLst/>
              <a:rect l="l" t="t" r="r" b="b"/>
              <a:pathLst>
                <a:path w="8069" h="7815" extrusionOk="0">
                  <a:moveTo>
                    <a:pt x="3916" y="0"/>
                  </a:moveTo>
                  <a:cubicBezTo>
                    <a:pt x="1659" y="0"/>
                    <a:pt x="1" y="1823"/>
                    <a:pt x="1" y="3895"/>
                  </a:cubicBezTo>
                  <a:cubicBezTo>
                    <a:pt x="1" y="6224"/>
                    <a:pt x="1910" y="7814"/>
                    <a:pt x="3928" y="7814"/>
                  </a:cubicBezTo>
                  <a:cubicBezTo>
                    <a:pt x="4771" y="7814"/>
                    <a:pt x="5634" y="7537"/>
                    <a:pt x="6384" y="6919"/>
                  </a:cubicBezTo>
                  <a:cubicBezTo>
                    <a:pt x="7561" y="5962"/>
                    <a:pt x="8068" y="4421"/>
                    <a:pt x="7695" y="2947"/>
                  </a:cubicBezTo>
                  <a:cubicBezTo>
                    <a:pt x="7331" y="1483"/>
                    <a:pt x="6154" y="363"/>
                    <a:pt x="4671" y="67"/>
                  </a:cubicBezTo>
                  <a:cubicBezTo>
                    <a:pt x="4413" y="22"/>
                    <a:pt x="4161" y="0"/>
                    <a:pt x="3916" y="0"/>
                  </a:cubicBezTo>
                  <a:close/>
                </a:path>
              </a:pathLst>
            </a:custGeom>
            <a:solidFill>
              <a:srgbClr val="C1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66"/>
            <p:cNvSpPr/>
            <p:nvPr/>
          </p:nvSpPr>
          <p:spPr>
            <a:xfrm>
              <a:off x="970561" y="3470641"/>
              <a:ext cx="60345" cy="51653"/>
            </a:xfrm>
            <a:custGeom>
              <a:avLst/>
              <a:gdLst/>
              <a:ahLst/>
              <a:cxnLst/>
              <a:rect l="l" t="t" r="r" b="b"/>
              <a:pathLst>
                <a:path w="2298" h="1967" extrusionOk="0">
                  <a:moveTo>
                    <a:pt x="1315" y="409"/>
                  </a:moveTo>
                  <a:cubicBezTo>
                    <a:pt x="1456" y="409"/>
                    <a:pt x="1599" y="461"/>
                    <a:pt x="1713" y="579"/>
                  </a:cubicBezTo>
                  <a:cubicBezTo>
                    <a:pt x="2077" y="943"/>
                    <a:pt x="1819" y="1555"/>
                    <a:pt x="1311" y="1555"/>
                  </a:cubicBezTo>
                  <a:cubicBezTo>
                    <a:pt x="996" y="1555"/>
                    <a:pt x="737" y="1297"/>
                    <a:pt x="737" y="981"/>
                  </a:cubicBezTo>
                  <a:cubicBezTo>
                    <a:pt x="737" y="638"/>
                    <a:pt x="1022" y="409"/>
                    <a:pt x="1315" y="409"/>
                  </a:cubicBezTo>
                  <a:close/>
                  <a:moveTo>
                    <a:pt x="1308" y="0"/>
                  </a:moveTo>
                  <a:cubicBezTo>
                    <a:pt x="1067" y="0"/>
                    <a:pt x="821" y="90"/>
                    <a:pt x="622" y="292"/>
                  </a:cubicBezTo>
                  <a:cubicBezTo>
                    <a:pt x="0" y="905"/>
                    <a:pt x="441" y="1967"/>
                    <a:pt x="1311" y="1967"/>
                  </a:cubicBezTo>
                  <a:cubicBezTo>
                    <a:pt x="1857" y="1967"/>
                    <a:pt x="2288" y="1527"/>
                    <a:pt x="2297" y="981"/>
                  </a:cubicBezTo>
                  <a:cubicBezTo>
                    <a:pt x="2297" y="392"/>
                    <a:pt x="1812" y="0"/>
                    <a:pt x="1308" y="0"/>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66"/>
            <p:cNvSpPr/>
            <p:nvPr/>
          </p:nvSpPr>
          <p:spPr>
            <a:xfrm>
              <a:off x="1053332" y="3545140"/>
              <a:ext cx="60188" cy="51417"/>
            </a:xfrm>
            <a:custGeom>
              <a:avLst/>
              <a:gdLst/>
              <a:ahLst/>
              <a:cxnLst/>
              <a:rect l="l" t="t" r="r" b="b"/>
              <a:pathLst>
                <a:path w="2292" h="1958" extrusionOk="0">
                  <a:moveTo>
                    <a:pt x="983" y="393"/>
                  </a:moveTo>
                  <a:cubicBezTo>
                    <a:pt x="1299" y="403"/>
                    <a:pt x="1557" y="652"/>
                    <a:pt x="1557" y="967"/>
                  </a:cubicBezTo>
                  <a:cubicBezTo>
                    <a:pt x="1557" y="1317"/>
                    <a:pt x="1276" y="1549"/>
                    <a:pt x="982" y="1549"/>
                  </a:cubicBezTo>
                  <a:cubicBezTo>
                    <a:pt x="841" y="1549"/>
                    <a:pt x="698" y="1496"/>
                    <a:pt x="581" y="1379"/>
                  </a:cubicBezTo>
                  <a:cubicBezTo>
                    <a:pt x="217" y="1015"/>
                    <a:pt x="475" y="393"/>
                    <a:pt x="983" y="393"/>
                  </a:cubicBezTo>
                  <a:close/>
                  <a:moveTo>
                    <a:pt x="994" y="1"/>
                  </a:moveTo>
                  <a:cubicBezTo>
                    <a:pt x="991" y="1"/>
                    <a:pt x="987" y="1"/>
                    <a:pt x="983" y="1"/>
                  </a:cubicBezTo>
                  <a:cubicBezTo>
                    <a:pt x="437" y="1"/>
                    <a:pt x="7" y="431"/>
                    <a:pt x="7" y="967"/>
                  </a:cubicBezTo>
                  <a:cubicBezTo>
                    <a:pt x="0" y="1563"/>
                    <a:pt x="484" y="1957"/>
                    <a:pt x="991" y="1957"/>
                  </a:cubicBezTo>
                  <a:cubicBezTo>
                    <a:pt x="1233" y="1957"/>
                    <a:pt x="1480" y="1867"/>
                    <a:pt x="1681" y="1666"/>
                  </a:cubicBezTo>
                  <a:cubicBezTo>
                    <a:pt x="2291" y="1047"/>
                    <a:pt x="1858" y="1"/>
                    <a:pt x="994" y="1"/>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66"/>
            <p:cNvSpPr/>
            <p:nvPr/>
          </p:nvSpPr>
          <p:spPr>
            <a:xfrm>
              <a:off x="992330" y="3479595"/>
              <a:ext cx="106090" cy="101836"/>
            </a:xfrm>
            <a:custGeom>
              <a:avLst/>
              <a:gdLst/>
              <a:ahLst/>
              <a:cxnLst/>
              <a:rect l="l" t="t" r="r" b="b"/>
              <a:pathLst>
                <a:path w="4040" h="3878" extrusionOk="0">
                  <a:moveTo>
                    <a:pt x="3742" y="0"/>
                  </a:moveTo>
                  <a:cubicBezTo>
                    <a:pt x="3692" y="0"/>
                    <a:pt x="3639" y="22"/>
                    <a:pt x="3593" y="75"/>
                  </a:cubicBezTo>
                  <a:lnTo>
                    <a:pt x="128" y="3540"/>
                  </a:lnTo>
                  <a:cubicBezTo>
                    <a:pt x="1" y="3682"/>
                    <a:pt x="132" y="3877"/>
                    <a:pt x="286" y="3877"/>
                  </a:cubicBezTo>
                  <a:cubicBezTo>
                    <a:pt x="329" y="3877"/>
                    <a:pt x="374" y="3862"/>
                    <a:pt x="415" y="3827"/>
                  </a:cubicBezTo>
                  <a:lnTo>
                    <a:pt x="3880" y="363"/>
                  </a:lnTo>
                  <a:cubicBezTo>
                    <a:pt x="4040" y="217"/>
                    <a:pt x="3902" y="0"/>
                    <a:pt x="3742" y="0"/>
                  </a:cubicBez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8" name="Google Shape;11418;p66"/>
          <p:cNvGrpSpPr/>
          <p:nvPr/>
        </p:nvGrpSpPr>
        <p:grpSpPr>
          <a:xfrm>
            <a:off x="2743084" y="4299590"/>
            <a:ext cx="159372" cy="308896"/>
            <a:chOff x="2743084" y="4299590"/>
            <a:chExt cx="159372" cy="308896"/>
          </a:xfrm>
        </p:grpSpPr>
        <p:sp>
          <p:nvSpPr>
            <p:cNvPr id="11419" name="Google Shape;11419;p66"/>
            <p:cNvSpPr/>
            <p:nvPr/>
          </p:nvSpPr>
          <p:spPr>
            <a:xfrm>
              <a:off x="2828534" y="4425428"/>
              <a:ext cx="9585" cy="105907"/>
            </a:xfrm>
            <a:custGeom>
              <a:avLst/>
              <a:gdLst/>
              <a:ahLst/>
              <a:cxnLst/>
              <a:rect l="l" t="t" r="r" b="b"/>
              <a:pathLst>
                <a:path w="365" h="4033" extrusionOk="0">
                  <a:moveTo>
                    <a:pt x="182" y="1"/>
                  </a:moveTo>
                  <a:cubicBezTo>
                    <a:pt x="96" y="1"/>
                    <a:pt x="10" y="56"/>
                    <a:pt x="1" y="166"/>
                  </a:cubicBezTo>
                  <a:lnTo>
                    <a:pt x="1" y="3841"/>
                  </a:lnTo>
                  <a:cubicBezTo>
                    <a:pt x="1" y="3946"/>
                    <a:pt x="77" y="4032"/>
                    <a:pt x="182" y="4032"/>
                  </a:cubicBezTo>
                  <a:cubicBezTo>
                    <a:pt x="288" y="4032"/>
                    <a:pt x="364" y="3946"/>
                    <a:pt x="364" y="3841"/>
                  </a:cubicBezTo>
                  <a:lnTo>
                    <a:pt x="364" y="166"/>
                  </a:lnTo>
                  <a:cubicBezTo>
                    <a:pt x="355" y="56"/>
                    <a:pt x="269" y="1"/>
                    <a:pt x="18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66"/>
            <p:cNvSpPr/>
            <p:nvPr/>
          </p:nvSpPr>
          <p:spPr>
            <a:xfrm>
              <a:off x="2743084" y="4299590"/>
              <a:ext cx="158111" cy="135239"/>
            </a:xfrm>
            <a:custGeom>
              <a:avLst/>
              <a:gdLst/>
              <a:ahLst/>
              <a:cxnLst/>
              <a:rect l="l" t="t" r="r" b="b"/>
              <a:pathLst>
                <a:path w="6021" h="5150" extrusionOk="0">
                  <a:moveTo>
                    <a:pt x="3454" y="1"/>
                  </a:moveTo>
                  <a:cubicBezTo>
                    <a:pt x="3448" y="1"/>
                    <a:pt x="3442" y="1"/>
                    <a:pt x="3436" y="1"/>
                  </a:cubicBezTo>
                  <a:cubicBezTo>
                    <a:pt x="1149" y="1"/>
                    <a:pt x="1" y="2776"/>
                    <a:pt x="1628" y="4393"/>
                  </a:cubicBezTo>
                  <a:cubicBezTo>
                    <a:pt x="2150" y="4916"/>
                    <a:pt x="2793" y="5150"/>
                    <a:pt x="3423" y="5150"/>
                  </a:cubicBezTo>
                  <a:cubicBezTo>
                    <a:pt x="4744" y="5150"/>
                    <a:pt x="6014" y="4123"/>
                    <a:pt x="6020" y="2575"/>
                  </a:cubicBezTo>
                  <a:cubicBezTo>
                    <a:pt x="6011" y="1155"/>
                    <a:pt x="4872" y="1"/>
                    <a:pt x="3454"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66"/>
            <p:cNvSpPr/>
            <p:nvPr/>
          </p:nvSpPr>
          <p:spPr>
            <a:xfrm>
              <a:off x="2762438" y="4313928"/>
              <a:ext cx="123921" cy="106406"/>
            </a:xfrm>
            <a:custGeom>
              <a:avLst/>
              <a:gdLst/>
              <a:ahLst/>
              <a:cxnLst/>
              <a:rect l="l" t="t" r="r" b="b"/>
              <a:pathLst>
                <a:path w="4719" h="4052" extrusionOk="0">
                  <a:moveTo>
                    <a:pt x="2699" y="0"/>
                  </a:moveTo>
                  <a:cubicBezTo>
                    <a:pt x="900" y="0"/>
                    <a:pt x="1" y="2182"/>
                    <a:pt x="1273" y="3455"/>
                  </a:cubicBezTo>
                  <a:cubicBezTo>
                    <a:pt x="1685" y="3867"/>
                    <a:pt x="2192" y="4051"/>
                    <a:pt x="2688" y="4051"/>
                  </a:cubicBezTo>
                  <a:cubicBezTo>
                    <a:pt x="3725" y="4051"/>
                    <a:pt x="4719" y="3246"/>
                    <a:pt x="4719" y="2029"/>
                  </a:cubicBezTo>
                  <a:cubicBezTo>
                    <a:pt x="4719" y="909"/>
                    <a:pt x="3819" y="0"/>
                    <a:pt x="2699"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66"/>
            <p:cNvSpPr/>
            <p:nvPr/>
          </p:nvSpPr>
          <p:spPr>
            <a:xfrm>
              <a:off x="2809443" y="4314348"/>
              <a:ext cx="49526" cy="105460"/>
            </a:xfrm>
            <a:custGeom>
              <a:avLst/>
              <a:gdLst/>
              <a:ahLst/>
              <a:cxnLst/>
              <a:rect l="l" t="t" r="r" b="b"/>
              <a:pathLst>
                <a:path w="1886" h="4016" extrusionOk="0">
                  <a:moveTo>
                    <a:pt x="943" y="1"/>
                  </a:moveTo>
                  <a:cubicBezTo>
                    <a:pt x="854" y="1"/>
                    <a:pt x="766" y="56"/>
                    <a:pt x="756" y="166"/>
                  </a:cubicBezTo>
                  <a:lnTo>
                    <a:pt x="756" y="539"/>
                  </a:lnTo>
                  <a:cubicBezTo>
                    <a:pt x="326" y="587"/>
                    <a:pt x="0" y="970"/>
                    <a:pt x="19" y="1410"/>
                  </a:cubicBezTo>
                  <a:cubicBezTo>
                    <a:pt x="48" y="1850"/>
                    <a:pt x="412" y="2195"/>
                    <a:pt x="852" y="2195"/>
                  </a:cubicBezTo>
                  <a:lnTo>
                    <a:pt x="1034" y="2195"/>
                  </a:lnTo>
                  <a:cubicBezTo>
                    <a:pt x="1646" y="2195"/>
                    <a:pt x="1646" y="3114"/>
                    <a:pt x="1034" y="3114"/>
                  </a:cubicBezTo>
                  <a:lnTo>
                    <a:pt x="756" y="3114"/>
                  </a:lnTo>
                  <a:cubicBezTo>
                    <a:pt x="555" y="3114"/>
                    <a:pt x="393" y="2941"/>
                    <a:pt x="393" y="2740"/>
                  </a:cubicBezTo>
                  <a:cubicBezTo>
                    <a:pt x="402" y="2611"/>
                    <a:pt x="304" y="2547"/>
                    <a:pt x="207" y="2547"/>
                  </a:cubicBezTo>
                  <a:cubicBezTo>
                    <a:pt x="110" y="2547"/>
                    <a:pt x="15" y="2611"/>
                    <a:pt x="29" y="2740"/>
                  </a:cubicBezTo>
                  <a:cubicBezTo>
                    <a:pt x="29" y="3152"/>
                    <a:pt x="354" y="3477"/>
                    <a:pt x="756" y="3477"/>
                  </a:cubicBezTo>
                  <a:lnTo>
                    <a:pt x="756" y="3851"/>
                  </a:lnTo>
                  <a:cubicBezTo>
                    <a:pt x="766" y="3961"/>
                    <a:pt x="854" y="4016"/>
                    <a:pt x="943" y="4016"/>
                  </a:cubicBezTo>
                  <a:cubicBezTo>
                    <a:pt x="1031" y="4016"/>
                    <a:pt x="1120" y="3961"/>
                    <a:pt x="1129" y="3851"/>
                  </a:cubicBezTo>
                  <a:lnTo>
                    <a:pt x="1129" y="3477"/>
                  </a:lnTo>
                  <a:cubicBezTo>
                    <a:pt x="1570" y="3429"/>
                    <a:pt x="1886" y="3047"/>
                    <a:pt x="1866" y="2606"/>
                  </a:cubicBezTo>
                  <a:cubicBezTo>
                    <a:pt x="1838" y="2166"/>
                    <a:pt x="1474" y="1822"/>
                    <a:pt x="1034" y="1822"/>
                  </a:cubicBezTo>
                  <a:lnTo>
                    <a:pt x="852" y="1822"/>
                  </a:lnTo>
                  <a:cubicBezTo>
                    <a:pt x="239" y="1822"/>
                    <a:pt x="239" y="903"/>
                    <a:pt x="852" y="903"/>
                  </a:cubicBezTo>
                  <a:lnTo>
                    <a:pt x="1129" y="903"/>
                  </a:lnTo>
                  <a:cubicBezTo>
                    <a:pt x="1330" y="903"/>
                    <a:pt x="1493" y="1066"/>
                    <a:pt x="1493" y="1276"/>
                  </a:cubicBezTo>
                  <a:lnTo>
                    <a:pt x="1493" y="1458"/>
                  </a:lnTo>
                  <a:cubicBezTo>
                    <a:pt x="1493" y="1554"/>
                    <a:pt x="1579" y="1640"/>
                    <a:pt x="1675" y="1640"/>
                  </a:cubicBezTo>
                  <a:cubicBezTo>
                    <a:pt x="1780" y="1640"/>
                    <a:pt x="1866" y="1563"/>
                    <a:pt x="1866" y="1458"/>
                  </a:cubicBezTo>
                  <a:lnTo>
                    <a:pt x="1866" y="1276"/>
                  </a:lnTo>
                  <a:cubicBezTo>
                    <a:pt x="1857" y="865"/>
                    <a:pt x="1531" y="539"/>
                    <a:pt x="1129" y="539"/>
                  </a:cubicBezTo>
                  <a:lnTo>
                    <a:pt x="1129" y="166"/>
                  </a:lnTo>
                  <a:cubicBezTo>
                    <a:pt x="1120" y="56"/>
                    <a:pt x="1031"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66"/>
            <p:cNvSpPr/>
            <p:nvPr/>
          </p:nvSpPr>
          <p:spPr>
            <a:xfrm>
              <a:off x="2780032" y="4521513"/>
              <a:ext cx="106589" cy="86973"/>
            </a:xfrm>
            <a:custGeom>
              <a:avLst/>
              <a:gdLst/>
              <a:ahLst/>
              <a:cxnLst/>
              <a:rect l="l" t="t" r="r" b="b"/>
              <a:pathLst>
                <a:path w="4059" h="3312" extrusionOk="0">
                  <a:moveTo>
                    <a:pt x="192" y="0"/>
                  </a:moveTo>
                  <a:cubicBezTo>
                    <a:pt x="77" y="0"/>
                    <a:pt x="0" y="96"/>
                    <a:pt x="10" y="211"/>
                  </a:cubicBezTo>
                  <a:lnTo>
                    <a:pt x="374" y="3149"/>
                  </a:lnTo>
                  <a:cubicBezTo>
                    <a:pt x="393" y="3244"/>
                    <a:pt x="469" y="3311"/>
                    <a:pt x="556" y="3311"/>
                  </a:cubicBezTo>
                  <a:lnTo>
                    <a:pt x="3503" y="3311"/>
                  </a:lnTo>
                  <a:cubicBezTo>
                    <a:pt x="3589" y="3311"/>
                    <a:pt x="3666" y="3244"/>
                    <a:pt x="3685" y="3149"/>
                  </a:cubicBezTo>
                  <a:lnTo>
                    <a:pt x="4049" y="211"/>
                  </a:lnTo>
                  <a:cubicBezTo>
                    <a:pt x="4058" y="153"/>
                    <a:pt x="4039" y="105"/>
                    <a:pt x="4010" y="67"/>
                  </a:cubicBezTo>
                  <a:cubicBezTo>
                    <a:pt x="3972" y="29"/>
                    <a:pt x="3924" y="0"/>
                    <a:pt x="3876" y="0"/>
                  </a:cubicBezTo>
                  <a:close/>
                </a:path>
              </a:pathLst>
            </a:custGeom>
            <a:solidFill>
              <a:srgbClr val="EF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66"/>
            <p:cNvSpPr/>
            <p:nvPr/>
          </p:nvSpPr>
          <p:spPr>
            <a:xfrm>
              <a:off x="2782553" y="4545620"/>
              <a:ext cx="20614" cy="48292"/>
            </a:xfrm>
            <a:custGeom>
              <a:avLst/>
              <a:gdLst/>
              <a:ahLst/>
              <a:cxnLst/>
              <a:rect l="l" t="t" r="r" b="b"/>
              <a:pathLst>
                <a:path w="785" h="1839" extrusionOk="0">
                  <a:moveTo>
                    <a:pt x="0" y="1"/>
                  </a:moveTo>
                  <a:lnTo>
                    <a:pt x="230" y="1838"/>
                  </a:lnTo>
                  <a:lnTo>
                    <a:pt x="785" y="1838"/>
                  </a:lnTo>
                  <a:lnTo>
                    <a:pt x="555"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66"/>
            <p:cNvSpPr/>
            <p:nvPr/>
          </p:nvSpPr>
          <p:spPr>
            <a:xfrm>
              <a:off x="2780032" y="4521514"/>
              <a:ext cx="106826" cy="28912"/>
            </a:xfrm>
            <a:custGeom>
              <a:avLst/>
              <a:gdLst/>
              <a:ahLst/>
              <a:cxnLst/>
              <a:rect l="l" t="t" r="r" b="b"/>
              <a:pathLst>
                <a:path w="4068" h="1101" extrusionOk="0">
                  <a:moveTo>
                    <a:pt x="192" y="0"/>
                  </a:moveTo>
                  <a:cubicBezTo>
                    <a:pt x="77" y="0"/>
                    <a:pt x="0" y="96"/>
                    <a:pt x="10" y="211"/>
                  </a:cubicBezTo>
                  <a:lnTo>
                    <a:pt x="125" y="1101"/>
                  </a:lnTo>
                  <a:lnTo>
                    <a:pt x="3943" y="1101"/>
                  </a:lnTo>
                  <a:lnTo>
                    <a:pt x="4049" y="211"/>
                  </a:lnTo>
                  <a:cubicBezTo>
                    <a:pt x="4068" y="96"/>
                    <a:pt x="3982" y="0"/>
                    <a:pt x="386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66"/>
            <p:cNvSpPr/>
            <p:nvPr/>
          </p:nvSpPr>
          <p:spPr>
            <a:xfrm>
              <a:off x="2788068" y="4589107"/>
              <a:ext cx="90518" cy="19380"/>
            </a:xfrm>
            <a:custGeom>
              <a:avLst/>
              <a:gdLst/>
              <a:ahLst/>
              <a:cxnLst/>
              <a:rect l="l" t="t" r="r" b="b"/>
              <a:pathLst>
                <a:path w="3447" h="738" extrusionOk="0">
                  <a:moveTo>
                    <a:pt x="1" y="1"/>
                  </a:moveTo>
                  <a:lnTo>
                    <a:pt x="68" y="575"/>
                  </a:lnTo>
                  <a:cubicBezTo>
                    <a:pt x="77" y="670"/>
                    <a:pt x="163" y="737"/>
                    <a:pt x="250" y="737"/>
                  </a:cubicBezTo>
                  <a:lnTo>
                    <a:pt x="3197" y="737"/>
                  </a:lnTo>
                  <a:cubicBezTo>
                    <a:pt x="3283" y="737"/>
                    <a:pt x="3360" y="670"/>
                    <a:pt x="3379" y="575"/>
                  </a:cubicBezTo>
                  <a:lnTo>
                    <a:pt x="3446"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66"/>
            <p:cNvSpPr/>
            <p:nvPr/>
          </p:nvSpPr>
          <p:spPr>
            <a:xfrm>
              <a:off x="2780032" y="4521514"/>
              <a:ext cx="106589" cy="28912"/>
            </a:xfrm>
            <a:custGeom>
              <a:avLst/>
              <a:gdLst/>
              <a:ahLst/>
              <a:cxnLst/>
              <a:rect l="l" t="t" r="r" b="b"/>
              <a:pathLst>
                <a:path w="4059" h="1101" extrusionOk="0">
                  <a:moveTo>
                    <a:pt x="201" y="0"/>
                  </a:moveTo>
                  <a:cubicBezTo>
                    <a:pt x="163" y="0"/>
                    <a:pt x="134" y="10"/>
                    <a:pt x="106" y="19"/>
                  </a:cubicBezTo>
                  <a:cubicBezTo>
                    <a:pt x="39" y="58"/>
                    <a:pt x="0" y="134"/>
                    <a:pt x="10" y="201"/>
                  </a:cubicBezTo>
                  <a:lnTo>
                    <a:pt x="125" y="1101"/>
                  </a:lnTo>
                  <a:lnTo>
                    <a:pt x="670" y="1101"/>
                  </a:lnTo>
                  <a:lnTo>
                    <a:pt x="651" y="938"/>
                  </a:lnTo>
                  <a:cubicBezTo>
                    <a:pt x="642" y="833"/>
                    <a:pt x="728" y="737"/>
                    <a:pt x="833" y="737"/>
                  </a:cubicBezTo>
                  <a:lnTo>
                    <a:pt x="3982" y="737"/>
                  </a:lnTo>
                  <a:lnTo>
                    <a:pt x="4049" y="211"/>
                  </a:lnTo>
                  <a:cubicBezTo>
                    <a:pt x="4058" y="182"/>
                    <a:pt x="4049" y="144"/>
                    <a:pt x="4039" y="115"/>
                  </a:cubicBezTo>
                  <a:cubicBezTo>
                    <a:pt x="4010" y="48"/>
                    <a:pt x="3943" y="0"/>
                    <a:pt x="3867"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66"/>
            <p:cNvSpPr/>
            <p:nvPr/>
          </p:nvSpPr>
          <p:spPr>
            <a:xfrm>
              <a:off x="2788068" y="4589107"/>
              <a:ext cx="21139" cy="19380"/>
            </a:xfrm>
            <a:custGeom>
              <a:avLst/>
              <a:gdLst/>
              <a:ahLst/>
              <a:cxnLst/>
              <a:rect l="l" t="t" r="r" b="b"/>
              <a:pathLst>
                <a:path w="805" h="738" extrusionOk="0">
                  <a:moveTo>
                    <a:pt x="1" y="1"/>
                  </a:moveTo>
                  <a:lnTo>
                    <a:pt x="68" y="575"/>
                  </a:lnTo>
                  <a:cubicBezTo>
                    <a:pt x="77" y="670"/>
                    <a:pt x="154" y="737"/>
                    <a:pt x="250" y="737"/>
                  </a:cubicBezTo>
                  <a:lnTo>
                    <a:pt x="805" y="737"/>
                  </a:lnTo>
                  <a:cubicBezTo>
                    <a:pt x="709" y="737"/>
                    <a:pt x="632" y="670"/>
                    <a:pt x="623" y="575"/>
                  </a:cubicBezTo>
                  <a:lnTo>
                    <a:pt x="546" y="1"/>
                  </a:ln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66"/>
            <p:cNvSpPr/>
            <p:nvPr/>
          </p:nvSpPr>
          <p:spPr>
            <a:xfrm>
              <a:off x="2838093" y="4439504"/>
              <a:ext cx="64363" cy="48161"/>
            </a:xfrm>
            <a:custGeom>
              <a:avLst/>
              <a:gdLst/>
              <a:ahLst/>
              <a:cxnLst/>
              <a:rect l="l" t="t" r="r" b="b"/>
              <a:pathLst>
                <a:path w="2451" h="1834" extrusionOk="0">
                  <a:moveTo>
                    <a:pt x="1229" y="1"/>
                  </a:moveTo>
                  <a:cubicBezTo>
                    <a:pt x="723" y="1"/>
                    <a:pt x="216" y="286"/>
                    <a:pt x="10" y="855"/>
                  </a:cubicBezTo>
                  <a:cubicBezTo>
                    <a:pt x="0" y="893"/>
                    <a:pt x="0" y="941"/>
                    <a:pt x="10" y="979"/>
                  </a:cubicBezTo>
                  <a:cubicBezTo>
                    <a:pt x="216" y="1549"/>
                    <a:pt x="723" y="1834"/>
                    <a:pt x="1229" y="1834"/>
                  </a:cubicBezTo>
                  <a:cubicBezTo>
                    <a:pt x="1735" y="1834"/>
                    <a:pt x="2240" y="1549"/>
                    <a:pt x="2441" y="979"/>
                  </a:cubicBezTo>
                  <a:cubicBezTo>
                    <a:pt x="2450" y="941"/>
                    <a:pt x="2450" y="893"/>
                    <a:pt x="2441" y="855"/>
                  </a:cubicBezTo>
                  <a:cubicBezTo>
                    <a:pt x="2240" y="286"/>
                    <a:pt x="1735" y="1"/>
                    <a:pt x="1229"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66"/>
            <p:cNvSpPr/>
            <p:nvPr/>
          </p:nvSpPr>
          <p:spPr>
            <a:xfrm>
              <a:off x="2838093" y="4463715"/>
              <a:ext cx="64363" cy="23949"/>
            </a:xfrm>
            <a:custGeom>
              <a:avLst/>
              <a:gdLst/>
              <a:ahLst/>
              <a:cxnLst/>
              <a:rect l="l" t="t" r="r" b="b"/>
              <a:pathLst>
                <a:path w="2451" h="912" extrusionOk="0">
                  <a:moveTo>
                    <a:pt x="10" y="0"/>
                  </a:moveTo>
                  <a:cubicBezTo>
                    <a:pt x="0" y="19"/>
                    <a:pt x="10" y="38"/>
                    <a:pt x="10" y="57"/>
                  </a:cubicBezTo>
                  <a:cubicBezTo>
                    <a:pt x="216" y="627"/>
                    <a:pt x="720" y="912"/>
                    <a:pt x="1225" y="912"/>
                  </a:cubicBezTo>
                  <a:cubicBezTo>
                    <a:pt x="1730" y="912"/>
                    <a:pt x="2235" y="627"/>
                    <a:pt x="2441" y="57"/>
                  </a:cubicBezTo>
                  <a:cubicBezTo>
                    <a:pt x="2441" y="38"/>
                    <a:pt x="2450" y="19"/>
                    <a:pt x="2450"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66"/>
            <p:cNvSpPr/>
            <p:nvPr/>
          </p:nvSpPr>
          <p:spPr>
            <a:xfrm>
              <a:off x="2764197" y="4439504"/>
              <a:ext cx="64363" cy="48161"/>
            </a:xfrm>
            <a:custGeom>
              <a:avLst/>
              <a:gdLst/>
              <a:ahLst/>
              <a:cxnLst/>
              <a:rect l="l" t="t" r="r" b="b"/>
              <a:pathLst>
                <a:path w="2451" h="1834" extrusionOk="0">
                  <a:moveTo>
                    <a:pt x="1226" y="1"/>
                  </a:moveTo>
                  <a:cubicBezTo>
                    <a:pt x="721" y="1"/>
                    <a:pt x="216" y="286"/>
                    <a:pt x="10" y="855"/>
                  </a:cubicBezTo>
                  <a:cubicBezTo>
                    <a:pt x="1" y="893"/>
                    <a:pt x="1" y="941"/>
                    <a:pt x="10" y="979"/>
                  </a:cubicBezTo>
                  <a:cubicBezTo>
                    <a:pt x="216" y="1549"/>
                    <a:pt x="721" y="1834"/>
                    <a:pt x="1226" y="1834"/>
                  </a:cubicBezTo>
                  <a:cubicBezTo>
                    <a:pt x="1730" y="1834"/>
                    <a:pt x="2235" y="1549"/>
                    <a:pt x="2441" y="979"/>
                  </a:cubicBezTo>
                  <a:cubicBezTo>
                    <a:pt x="2451" y="941"/>
                    <a:pt x="2451" y="893"/>
                    <a:pt x="2441" y="855"/>
                  </a:cubicBezTo>
                  <a:cubicBezTo>
                    <a:pt x="2235" y="286"/>
                    <a:pt x="1730" y="1"/>
                    <a:pt x="1226"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66"/>
            <p:cNvSpPr/>
            <p:nvPr/>
          </p:nvSpPr>
          <p:spPr>
            <a:xfrm>
              <a:off x="2764197" y="4463715"/>
              <a:ext cx="64363" cy="23949"/>
            </a:xfrm>
            <a:custGeom>
              <a:avLst/>
              <a:gdLst/>
              <a:ahLst/>
              <a:cxnLst/>
              <a:rect l="l" t="t" r="r" b="b"/>
              <a:pathLst>
                <a:path w="2451" h="912" extrusionOk="0">
                  <a:moveTo>
                    <a:pt x="1" y="0"/>
                  </a:moveTo>
                  <a:cubicBezTo>
                    <a:pt x="1" y="19"/>
                    <a:pt x="1" y="38"/>
                    <a:pt x="10" y="57"/>
                  </a:cubicBezTo>
                  <a:cubicBezTo>
                    <a:pt x="211" y="627"/>
                    <a:pt x="716" y="912"/>
                    <a:pt x="1222" y="912"/>
                  </a:cubicBezTo>
                  <a:cubicBezTo>
                    <a:pt x="1728" y="912"/>
                    <a:pt x="2235" y="627"/>
                    <a:pt x="2441" y="57"/>
                  </a:cubicBezTo>
                  <a:cubicBezTo>
                    <a:pt x="2441" y="38"/>
                    <a:pt x="2451" y="19"/>
                    <a:pt x="2451" y="0"/>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66"/>
            <p:cNvSpPr/>
            <p:nvPr/>
          </p:nvSpPr>
          <p:spPr>
            <a:xfrm>
              <a:off x="2765694" y="4502160"/>
              <a:ext cx="135239" cy="29175"/>
            </a:xfrm>
            <a:custGeom>
              <a:avLst/>
              <a:gdLst/>
              <a:ahLst/>
              <a:cxnLst/>
              <a:rect l="l" t="t" r="r" b="b"/>
              <a:pathLst>
                <a:path w="5150" h="1111" extrusionOk="0">
                  <a:moveTo>
                    <a:pt x="183" y="0"/>
                  </a:moveTo>
                  <a:cubicBezTo>
                    <a:pt x="87" y="0"/>
                    <a:pt x="1" y="86"/>
                    <a:pt x="1" y="192"/>
                  </a:cubicBezTo>
                  <a:lnTo>
                    <a:pt x="1" y="929"/>
                  </a:lnTo>
                  <a:cubicBezTo>
                    <a:pt x="1" y="1024"/>
                    <a:pt x="87" y="1110"/>
                    <a:pt x="183" y="1110"/>
                  </a:cubicBezTo>
                  <a:lnTo>
                    <a:pt x="4968" y="1110"/>
                  </a:lnTo>
                  <a:cubicBezTo>
                    <a:pt x="5064" y="1110"/>
                    <a:pt x="5150" y="1024"/>
                    <a:pt x="5150" y="929"/>
                  </a:cubicBezTo>
                  <a:lnTo>
                    <a:pt x="5150" y="192"/>
                  </a:lnTo>
                  <a:cubicBezTo>
                    <a:pt x="5150" y="86"/>
                    <a:pt x="5064" y="0"/>
                    <a:pt x="4968"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4" name="Google Shape;11434;p66"/>
          <p:cNvGrpSpPr/>
          <p:nvPr/>
        </p:nvGrpSpPr>
        <p:grpSpPr>
          <a:xfrm>
            <a:off x="1293506" y="2939716"/>
            <a:ext cx="374730" cy="272211"/>
            <a:chOff x="1293506" y="2939716"/>
            <a:chExt cx="374730" cy="272211"/>
          </a:xfrm>
        </p:grpSpPr>
        <p:sp>
          <p:nvSpPr>
            <p:cNvPr id="11435" name="Google Shape;11435;p66"/>
            <p:cNvSpPr/>
            <p:nvPr/>
          </p:nvSpPr>
          <p:spPr>
            <a:xfrm>
              <a:off x="1311599" y="2939716"/>
              <a:ext cx="338544" cy="248078"/>
            </a:xfrm>
            <a:custGeom>
              <a:avLst/>
              <a:gdLst/>
              <a:ahLst/>
              <a:cxnLst/>
              <a:rect l="l" t="t" r="r" b="b"/>
              <a:pathLst>
                <a:path w="12892" h="9447" extrusionOk="0">
                  <a:moveTo>
                    <a:pt x="460" y="1"/>
                  </a:moveTo>
                  <a:cubicBezTo>
                    <a:pt x="211" y="1"/>
                    <a:pt x="0" y="212"/>
                    <a:pt x="0" y="460"/>
                  </a:cubicBezTo>
                  <a:lnTo>
                    <a:pt x="0" y="9447"/>
                  </a:lnTo>
                  <a:lnTo>
                    <a:pt x="12891" y="9447"/>
                  </a:lnTo>
                  <a:lnTo>
                    <a:pt x="12891" y="460"/>
                  </a:lnTo>
                  <a:cubicBezTo>
                    <a:pt x="12891" y="212"/>
                    <a:pt x="12690" y="11"/>
                    <a:pt x="12442"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66"/>
            <p:cNvSpPr/>
            <p:nvPr/>
          </p:nvSpPr>
          <p:spPr>
            <a:xfrm>
              <a:off x="1335706" y="2964112"/>
              <a:ext cx="290304" cy="193274"/>
            </a:xfrm>
            <a:custGeom>
              <a:avLst/>
              <a:gdLst/>
              <a:ahLst/>
              <a:cxnLst/>
              <a:rect l="l" t="t" r="r" b="b"/>
              <a:pathLst>
                <a:path w="11055" h="7360" extrusionOk="0">
                  <a:moveTo>
                    <a:pt x="231" y="0"/>
                  </a:moveTo>
                  <a:cubicBezTo>
                    <a:pt x="106" y="0"/>
                    <a:pt x="1" y="106"/>
                    <a:pt x="1" y="230"/>
                  </a:cubicBezTo>
                  <a:lnTo>
                    <a:pt x="1" y="7130"/>
                  </a:lnTo>
                  <a:cubicBezTo>
                    <a:pt x="1" y="7264"/>
                    <a:pt x="106" y="7360"/>
                    <a:pt x="231" y="7360"/>
                  </a:cubicBezTo>
                  <a:lnTo>
                    <a:pt x="10825" y="7360"/>
                  </a:lnTo>
                  <a:cubicBezTo>
                    <a:pt x="10949" y="7360"/>
                    <a:pt x="11055" y="7255"/>
                    <a:pt x="11055" y="7130"/>
                  </a:cubicBezTo>
                  <a:lnTo>
                    <a:pt x="11055" y="230"/>
                  </a:lnTo>
                  <a:cubicBezTo>
                    <a:pt x="11055" y="106"/>
                    <a:pt x="10949" y="0"/>
                    <a:pt x="10825"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66"/>
            <p:cNvSpPr/>
            <p:nvPr/>
          </p:nvSpPr>
          <p:spPr>
            <a:xfrm>
              <a:off x="1335706" y="3121173"/>
              <a:ext cx="169430" cy="36213"/>
            </a:xfrm>
            <a:custGeom>
              <a:avLst/>
              <a:gdLst/>
              <a:ahLst/>
              <a:cxnLst/>
              <a:rect l="l" t="t" r="r" b="b"/>
              <a:pathLst>
                <a:path w="6452" h="1379" extrusionOk="0">
                  <a:moveTo>
                    <a:pt x="1" y="1"/>
                  </a:moveTo>
                  <a:lnTo>
                    <a:pt x="1" y="1149"/>
                  </a:lnTo>
                  <a:cubicBezTo>
                    <a:pt x="1" y="1274"/>
                    <a:pt x="106" y="1379"/>
                    <a:pt x="231" y="1379"/>
                  </a:cubicBezTo>
                  <a:lnTo>
                    <a:pt x="6451" y="1379"/>
                  </a:lnTo>
                  <a:lnTo>
                    <a:pt x="6451" y="1"/>
                  </a:ln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66"/>
            <p:cNvSpPr/>
            <p:nvPr/>
          </p:nvSpPr>
          <p:spPr>
            <a:xfrm>
              <a:off x="1505109" y="2964112"/>
              <a:ext cx="120901" cy="96532"/>
            </a:xfrm>
            <a:custGeom>
              <a:avLst/>
              <a:gdLst/>
              <a:ahLst/>
              <a:cxnLst/>
              <a:rect l="l" t="t" r="r" b="b"/>
              <a:pathLst>
                <a:path w="4604" h="3676" extrusionOk="0">
                  <a:moveTo>
                    <a:pt x="0" y="0"/>
                  </a:moveTo>
                  <a:lnTo>
                    <a:pt x="0" y="3675"/>
                  </a:lnTo>
                  <a:lnTo>
                    <a:pt x="4604" y="3675"/>
                  </a:lnTo>
                  <a:lnTo>
                    <a:pt x="4604" y="230"/>
                  </a:lnTo>
                  <a:cubicBezTo>
                    <a:pt x="4604" y="106"/>
                    <a:pt x="4498" y="0"/>
                    <a:pt x="4374"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66"/>
            <p:cNvSpPr/>
            <p:nvPr/>
          </p:nvSpPr>
          <p:spPr>
            <a:xfrm>
              <a:off x="1505109" y="3060617"/>
              <a:ext cx="120901" cy="96768"/>
            </a:xfrm>
            <a:custGeom>
              <a:avLst/>
              <a:gdLst/>
              <a:ahLst/>
              <a:cxnLst/>
              <a:rect l="l" t="t" r="r" b="b"/>
              <a:pathLst>
                <a:path w="4604" h="3685" extrusionOk="0">
                  <a:moveTo>
                    <a:pt x="0" y="0"/>
                  </a:moveTo>
                  <a:lnTo>
                    <a:pt x="0" y="3685"/>
                  </a:lnTo>
                  <a:lnTo>
                    <a:pt x="4374" y="3685"/>
                  </a:lnTo>
                  <a:cubicBezTo>
                    <a:pt x="4498" y="3685"/>
                    <a:pt x="4604" y="3589"/>
                    <a:pt x="4604" y="3455"/>
                  </a:cubicBezTo>
                  <a:lnTo>
                    <a:pt x="4604" y="0"/>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66"/>
            <p:cNvSpPr/>
            <p:nvPr/>
          </p:nvSpPr>
          <p:spPr>
            <a:xfrm>
              <a:off x="1293506" y="3181755"/>
              <a:ext cx="374730" cy="30173"/>
            </a:xfrm>
            <a:custGeom>
              <a:avLst/>
              <a:gdLst/>
              <a:ahLst/>
              <a:cxnLst/>
              <a:rect l="l" t="t" r="r" b="b"/>
              <a:pathLst>
                <a:path w="14270" h="1149" extrusionOk="0">
                  <a:moveTo>
                    <a:pt x="230" y="0"/>
                  </a:moveTo>
                  <a:cubicBezTo>
                    <a:pt x="105" y="0"/>
                    <a:pt x="0" y="96"/>
                    <a:pt x="0" y="230"/>
                  </a:cubicBezTo>
                  <a:lnTo>
                    <a:pt x="0" y="689"/>
                  </a:lnTo>
                  <a:cubicBezTo>
                    <a:pt x="0" y="938"/>
                    <a:pt x="201" y="1149"/>
                    <a:pt x="460" y="1149"/>
                  </a:cubicBezTo>
                  <a:lnTo>
                    <a:pt x="13810" y="1149"/>
                  </a:lnTo>
                  <a:cubicBezTo>
                    <a:pt x="14068" y="1149"/>
                    <a:pt x="14269" y="938"/>
                    <a:pt x="14269" y="689"/>
                  </a:cubicBezTo>
                  <a:lnTo>
                    <a:pt x="14269" y="230"/>
                  </a:lnTo>
                  <a:cubicBezTo>
                    <a:pt x="14269" y="96"/>
                    <a:pt x="14174" y="0"/>
                    <a:pt x="14040"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66"/>
            <p:cNvSpPr/>
            <p:nvPr/>
          </p:nvSpPr>
          <p:spPr>
            <a:xfrm>
              <a:off x="1293506" y="3181755"/>
              <a:ext cx="374730" cy="12080"/>
            </a:xfrm>
            <a:custGeom>
              <a:avLst/>
              <a:gdLst/>
              <a:ahLst/>
              <a:cxnLst/>
              <a:rect l="l" t="t" r="r" b="b"/>
              <a:pathLst>
                <a:path w="14270" h="460" extrusionOk="0">
                  <a:moveTo>
                    <a:pt x="230" y="0"/>
                  </a:moveTo>
                  <a:cubicBezTo>
                    <a:pt x="105" y="0"/>
                    <a:pt x="0" y="96"/>
                    <a:pt x="0" y="230"/>
                  </a:cubicBezTo>
                  <a:lnTo>
                    <a:pt x="0" y="460"/>
                  </a:lnTo>
                  <a:lnTo>
                    <a:pt x="14269" y="460"/>
                  </a:lnTo>
                  <a:lnTo>
                    <a:pt x="14269" y="230"/>
                  </a:lnTo>
                  <a:cubicBezTo>
                    <a:pt x="14269" y="96"/>
                    <a:pt x="14174" y="0"/>
                    <a:pt x="14040"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66"/>
            <p:cNvSpPr/>
            <p:nvPr/>
          </p:nvSpPr>
          <p:spPr>
            <a:xfrm>
              <a:off x="1444527" y="3181755"/>
              <a:ext cx="72661" cy="18119"/>
            </a:xfrm>
            <a:custGeom>
              <a:avLst/>
              <a:gdLst/>
              <a:ahLst/>
              <a:cxnLst/>
              <a:rect l="l" t="t" r="r" b="b"/>
              <a:pathLst>
                <a:path w="2767" h="690" extrusionOk="0">
                  <a:moveTo>
                    <a:pt x="1" y="0"/>
                  </a:moveTo>
                  <a:lnTo>
                    <a:pt x="326" y="479"/>
                  </a:lnTo>
                  <a:cubicBezTo>
                    <a:pt x="412" y="613"/>
                    <a:pt x="556" y="689"/>
                    <a:pt x="709" y="689"/>
                  </a:cubicBezTo>
                  <a:lnTo>
                    <a:pt x="2059" y="689"/>
                  </a:lnTo>
                  <a:cubicBezTo>
                    <a:pt x="2212" y="689"/>
                    <a:pt x="2355" y="613"/>
                    <a:pt x="2441" y="479"/>
                  </a:cubicBezTo>
                  <a:lnTo>
                    <a:pt x="2767"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66"/>
            <p:cNvSpPr/>
            <p:nvPr/>
          </p:nvSpPr>
          <p:spPr>
            <a:xfrm>
              <a:off x="1535256" y="3036484"/>
              <a:ext cx="60345" cy="24159"/>
            </a:xfrm>
            <a:custGeom>
              <a:avLst/>
              <a:gdLst/>
              <a:ahLst/>
              <a:cxnLst/>
              <a:rect l="l" t="t" r="r" b="b"/>
              <a:pathLst>
                <a:path w="2298" h="920" extrusionOk="0">
                  <a:moveTo>
                    <a:pt x="690" y="1"/>
                  </a:moveTo>
                  <a:lnTo>
                    <a:pt x="317" y="125"/>
                  </a:lnTo>
                  <a:cubicBezTo>
                    <a:pt x="125" y="182"/>
                    <a:pt x="1" y="364"/>
                    <a:pt x="1" y="556"/>
                  </a:cubicBezTo>
                  <a:lnTo>
                    <a:pt x="1" y="919"/>
                  </a:lnTo>
                  <a:lnTo>
                    <a:pt x="2298" y="919"/>
                  </a:lnTo>
                  <a:lnTo>
                    <a:pt x="2298" y="556"/>
                  </a:lnTo>
                  <a:cubicBezTo>
                    <a:pt x="2298" y="364"/>
                    <a:pt x="2173" y="182"/>
                    <a:pt x="1991" y="125"/>
                  </a:cubicBezTo>
                  <a:lnTo>
                    <a:pt x="1609" y="1"/>
                  </a:ln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66"/>
            <p:cNvSpPr/>
            <p:nvPr/>
          </p:nvSpPr>
          <p:spPr>
            <a:xfrm>
              <a:off x="1553349" y="3018391"/>
              <a:ext cx="24422" cy="30435"/>
            </a:xfrm>
            <a:custGeom>
              <a:avLst/>
              <a:gdLst/>
              <a:ahLst/>
              <a:cxnLst/>
              <a:rect l="l" t="t" r="r" b="b"/>
              <a:pathLst>
                <a:path w="930" h="1159" extrusionOk="0">
                  <a:moveTo>
                    <a:pt x="1" y="0"/>
                  </a:moveTo>
                  <a:lnTo>
                    <a:pt x="1" y="690"/>
                  </a:lnTo>
                  <a:cubicBezTo>
                    <a:pt x="1" y="948"/>
                    <a:pt x="211" y="1158"/>
                    <a:pt x="460" y="1158"/>
                  </a:cubicBezTo>
                  <a:cubicBezTo>
                    <a:pt x="719" y="1158"/>
                    <a:pt x="929" y="948"/>
                    <a:pt x="929" y="690"/>
                  </a:cubicBezTo>
                  <a:lnTo>
                    <a:pt x="929"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66"/>
            <p:cNvSpPr/>
            <p:nvPr/>
          </p:nvSpPr>
          <p:spPr>
            <a:xfrm>
              <a:off x="1547335" y="2988245"/>
              <a:ext cx="36449" cy="42226"/>
            </a:xfrm>
            <a:custGeom>
              <a:avLst/>
              <a:gdLst/>
              <a:ahLst/>
              <a:cxnLst/>
              <a:rect l="l" t="t" r="r" b="b"/>
              <a:pathLst>
                <a:path w="1388" h="1608" extrusionOk="0">
                  <a:moveTo>
                    <a:pt x="460" y="0"/>
                  </a:moveTo>
                  <a:cubicBezTo>
                    <a:pt x="211" y="0"/>
                    <a:pt x="0" y="201"/>
                    <a:pt x="0" y="459"/>
                  </a:cubicBezTo>
                  <a:lnTo>
                    <a:pt x="0" y="919"/>
                  </a:lnTo>
                  <a:cubicBezTo>
                    <a:pt x="0" y="1302"/>
                    <a:pt x="316" y="1608"/>
                    <a:pt x="689" y="1608"/>
                  </a:cubicBezTo>
                  <a:cubicBezTo>
                    <a:pt x="1072" y="1608"/>
                    <a:pt x="1388" y="1302"/>
                    <a:pt x="1388" y="919"/>
                  </a:cubicBezTo>
                  <a:lnTo>
                    <a:pt x="1388" y="459"/>
                  </a:lnTo>
                  <a:cubicBezTo>
                    <a:pt x="1388" y="201"/>
                    <a:pt x="1177" y="0"/>
                    <a:pt x="928"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66"/>
            <p:cNvSpPr/>
            <p:nvPr/>
          </p:nvSpPr>
          <p:spPr>
            <a:xfrm>
              <a:off x="1547335" y="2988245"/>
              <a:ext cx="24133" cy="42331"/>
            </a:xfrm>
            <a:custGeom>
              <a:avLst/>
              <a:gdLst/>
              <a:ahLst/>
              <a:cxnLst/>
              <a:rect l="l" t="t" r="r" b="b"/>
              <a:pathLst>
                <a:path w="919" h="1612" extrusionOk="0">
                  <a:moveTo>
                    <a:pt x="460" y="0"/>
                  </a:moveTo>
                  <a:cubicBezTo>
                    <a:pt x="211" y="0"/>
                    <a:pt x="0" y="201"/>
                    <a:pt x="0" y="459"/>
                  </a:cubicBezTo>
                  <a:lnTo>
                    <a:pt x="0" y="919"/>
                  </a:lnTo>
                  <a:cubicBezTo>
                    <a:pt x="0" y="1314"/>
                    <a:pt x="320" y="1611"/>
                    <a:pt x="685" y="1611"/>
                  </a:cubicBezTo>
                  <a:cubicBezTo>
                    <a:pt x="762" y="1611"/>
                    <a:pt x="841" y="1598"/>
                    <a:pt x="919" y="1570"/>
                  </a:cubicBezTo>
                  <a:cubicBezTo>
                    <a:pt x="651" y="1474"/>
                    <a:pt x="460" y="1206"/>
                    <a:pt x="460" y="919"/>
                  </a:cubicBezTo>
                  <a:lnTo>
                    <a:pt x="460" y="459"/>
                  </a:lnTo>
                  <a:cubicBezTo>
                    <a:pt x="460" y="201"/>
                    <a:pt x="670" y="0"/>
                    <a:pt x="91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66"/>
            <p:cNvSpPr/>
            <p:nvPr/>
          </p:nvSpPr>
          <p:spPr>
            <a:xfrm>
              <a:off x="1547335" y="2988245"/>
              <a:ext cx="36449" cy="17857"/>
            </a:xfrm>
            <a:custGeom>
              <a:avLst/>
              <a:gdLst/>
              <a:ahLst/>
              <a:cxnLst/>
              <a:rect l="l" t="t" r="r" b="b"/>
              <a:pathLst>
                <a:path w="1388" h="680" extrusionOk="0">
                  <a:moveTo>
                    <a:pt x="460" y="0"/>
                  </a:moveTo>
                  <a:cubicBezTo>
                    <a:pt x="211" y="0"/>
                    <a:pt x="0" y="201"/>
                    <a:pt x="0" y="459"/>
                  </a:cubicBezTo>
                  <a:cubicBezTo>
                    <a:pt x="450" y="593"/>
                    <a:pt x="919" y="670"/>
                    <a:pt x="1388" y="680"/>
                  </a:cubicBezTo>
                  <a:lnTo>
                    <a:pt x="1388" y="459"/>
                  </a:lnTo>
                  <a:cubicBezTo>
                    <a:pt x="1388" y="201"/>
                    <a:pt x="1177" y="0"/>
                    <a:pt x="91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66"/>
            <p:cNvSpPr/>
            <p:nvPr/>
          </p:nvSpPr>
          <p:spPr>
            <a:xfrm>
              <a:off x="1547335" y="2988245"/>
              <a:ext cx="24133" cy="15099"/>
            </a:xfrm>
            <a:custGeom>
              <a:avLst/>
              <a:gdLst/>
              <a:ahLst/>
              <a:cxnLst/>
              <a:rect l="l" t="t" r="r" b="b"/>
              <a:pathLst>
                <a:path w="919" h="575" extrusionOk="0">
                  <a:moveTo>
                    <a:pt x="460" y="0"/>
                  </a:moveTo>
                  <a:cubicBezTo>
                    <a:pt x="211" y="0"/>
                    <a:pt x="0" y="201"/>
                    <a:pt x="0" y="459"/>
                  </a:cubicBezTo>
                  <a:cubicBezTo>
                    <a:pt x="153" y="507"/>
                    <a:pt x="306" y="546"/>
                    <a:pt x="460" y="574"/>
                  </a:cubicBezTo>
                  <a:lnTo>
                    <a:pt x="460" y="459"/>
                  </a:lnTo>
                  <a:cubicBezTo>
                    <a:pt x="460" y="201"/>
                    <a:pt x="670" y="0"/>
                    <a:pt x="91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66"/>
            <p:cNvSpPr/>
            <p:nvPr/>
          </p:nvSpPr>
          <p:spPr>
            <a:xfrm>
              <a:off x="1535256" y="3133252"/>
              <a:ext cx="60345" cy="24133"/>
            </a:xfrm>
            <a:custGeom>
              <a:avLst/>
              <a:gdLst/>
              <a:ahLst/>
              <a:cxnLst/>
              <a:rect l="l" t="t" r="r" b="b"/>
              <a:pathLst>
                <a:path w="2298" h="919" extrusionOk="0">
                  <a:moveTo>
                    <a:pt x="690" y="0"/>
                  </a:moveTo>
                  <a:lnTo>
                    <a:pt x="317" y="115"/>
                  </a:lnTo>
                  <a:cubicBezTo>
                    <a:pt x="125" y="182"/>
                    <a:pt x="1" y="354"/>
                    <a:pt x="1" y="555"/>
                  </a:cubicBezTo>
                  <a:lnTo>
                    <a:pt x="1" y="919"/>
                  </a:lnTo>
                  <a:lnTo>
                    <a:pt x="2298" y="919"/>
                  </a:lnTo>
                  <a:lnTo>
                    <a:pt x="2298" y="555"/>
                  </a:lnTo>
                  <a:cubicBezTo>
                    <a:pt x="2298" y="354"/>
                    <a:pt x="2173" y="182"/>
                    <a:pt x="1991" y="115"/>
                  </a:cubicBezTo>
                  <a:lnTo>
                    <a:pt x="1609" y="0"/>
                  </a:ln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66"/>
            <p:cNvSpPr/>
            <p:nvPr/>
          </p:nvSpPr>
          <p:spPr>
            <a:xfrm>
              <a:off x="1553349" y="3115159"/>
              <a:ext cx="24422" cy="30173"/>
            </a:xfrm>
            <a:custGeom>
              <a:avLst/>
              <a:gdLst/>
              <a:ahLst/>
              <a:cxnLst/>
              <a:rect l="l" t="t" r="r" b="b"/>
              <a:pathLst>
                <a:path w="930" h="1149" extrusionOk="0">
                  <a:moveTo>
                    <a:pt x="1" y="0"/>
                  </a:moveTo>
                  <a:lnTo>
                    <a:pt x="1" y="689"/>
                  </a:lnTo>
                  <a:cubicBezTo>
                    <a:pt x="1" y="947"/>
                    <a:pt x="211" y="1148"/>
                    <a:pt x="460" y="1148"/>
                  </a:cubicBezTo>
                  <a:cubicBezTo>
                    <a:pt x="719" y="1148"/>
                    <a:pt x="929" y="947"/>
                    <a:pt x="929" y="689"/>
                  </a:cubicBezTo>
                  <a:lnTo>
                    <a:pt x="929"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66"/>
            <p:cNvSpPr/>
            <p:nvPr/>
          </p:nvSpPr>
          <p:spPr>
            <a:xfrm>
              <a:off x="1547335" y="3084986"/>
              <a:ext cx="36449" cy="42252"/>
            </a:xfrm>
            <a:custGeom>
              <a:avLst/>
              <a:gdLst/>
              <a:ahLst/>
              <a:cxnLst/>
              <a:rect l="l" t="t" r="r" b="b"/>
              <a:pathLst>
                <a:path w="1388" h="1609" extrusionOk="0">
                  <a:moveTo>
                    <a:pt x="460" y="1"/>
                  </a:moveTo>
                  <a:cubicBezTo>
                    <a:pt x="211" y="1"/>
                    <a:pt x="0" y="202"/>
                    <a:pt x="0" y="460"/>
                  </a:cubicBezTo>
                  <a:lnTo>
                    <a:pt x="0" y="919"/>
                  </a:lnTo>
                  <a:cubicBezTo>
                    <a:pt x="0" y="1302"/>
                    <a:pt x="316" y="1608"/>
                    <a:pt x="689" y="1608"/>
                  </a:cubicBezTo>
                  <a:cubicBezTo>
                    <a:pt x="1072" y="1608"/>
                    <a:pt x="1388" y="1302"/>
                    <a:pt x="1388" y="919"/>
                  </a:cubicBezTo>
                  <a:lnTo>
                    <a:pt x="1388" y="460"/>
                  </a:lnTo>
                  <a:cubicBezTo>
                    <a:pt x="1388" y="202"/>
                    <a:pt x="1177" y="1"/>
                    <a:pt x="928"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66"/>
            <p:cNvSpPr/>
            <p:nvPr/>
          </p:nvSpPr>
          <p:spPr>
            <a:xfrm>
              <a:off x="1547335" y="3084986"/>
              <a:ext cx="24133" cy="42331"/>
            </a:xfrm>
            <a:custGeom>
              <a:avLst/>
              <a:gdLst/>
              <a:ahLst/>
              <a:cxnLst/>
              <a:rect l="l" t="t" r="r" b="b"/>
              <a:pathLst>
                <a:path w="919" h="1612" extrusionOk="0">
                  <a:moveTo>
                    <a:pt x="460" y="1"/>
                  </a:moveTo>
                  <a:cubicBezTo>
                    <a:pt x="211" y="1"/>
                    <a:pt x="0" y="202"/>
                    <a:pt x="0" y="460"/>
                  </a:cubicBezTo>
                  <a:lnTo>
                    <a:pt x="0" y="919"/>
                  </a:lnTo>
                  <a:cubicBezTo>
                    <a:pt x="0" y="1314"/>
                    <a:pt x="320" y="1612"/>
                    <a:pt x="685" y="1612"/>
                  </a:cubicBezTo>
                  <a:cubicBezTo>
                    <a:pt x="762" y="1612"/>
                    <a:pt x="841" y="1598"/>
                    <a:pt x="919" y="1570"/>
                  </a:cubicBezTo>
                  <a:cubicBezTo>
                    <a:pt x="651" y="1465"/>
                    <a:pt x="460" y="1206"/>
                    <a:pt x="460" y="919"/>
                  </a:cubicBezTo>
                  <a:lnTo>
                    <a:pt x="460" y="460"/>
                  </a:lnTo>
                  <a:cubicBezTo>
                    <a:pt x="460" y="202"/>
                    <a:pt x="670" y="1"/>
                    <a:pt x="919"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66"/>
            <p:cNvSpPr/>
            <p:nvPr/>
          </p:nvSpPr>
          <p:spPr>
            <a:xfrm>
              <a:off x="1547335" y="3084986"/>
              <a:ext cx="36449" cy="17883"/>
            </a:xfrm>
            <a:custGeom>
              <a:avLst/>
              <a:gdLst/>
              <a:ahLst/>
              <a:cxnLst/>
              <a:rect l="l" t="t" r="r" b="b"/>
              <a:pathLst>
                <a:path w="1388" h="681" extrusionOk="0">
                  <a:moveTo>
                    <a:pt x="460" y="1"/>
                  </a:moveTo>
                  <a:cubicBezTo>
                    <a:pt x="211" y="1"/>
                    <a:pt x="0" y="202"/>
                    <a:pt x="0" y="460"/>
                  </a:cubicBezTo>
                  <a:cubicBezTo>
                    <a:pt x="450" y="594"/>
                    <a:pt x="919" y="671"/>
                    <a:pt x="1388" y="680"/>
                  </a:cubicBezTo>
                  <a:lnTo>
                    <a:pt x="1388" y="460"/>
                  </a:lnTo>
                  <a:cubicBezTo>
                    <a:pt x="1388" y="202"/>
                    <a:pt x="1177" y="1"/>
                    <a:pt x="91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66"/>
            <p:cNvSpPr/>
            <p:nvPr/>
          </p:nvSpPr>
          <p:spPr>
            <a:xfrm>
              <a:off x="1547335" y="3084986"/>
              <a:ext cx="24133" cy="15099"/>
            </a:xfrm>
            <a:custGeom>
              <a:avLst/>
              <a:gdLst/>
              <a:ahLst/>
              <a:cxnLst/>
              <a:rect l="l" t="t" r="r" b="b"/>
              <a:pathLst>
                <a:path w="919" h="575" extrusionOk="0">
                  <a:moveTo>
                    <a:pt x="460" y="1"/>
                  </a:moveTo>
                  <a:cubicBezTo>
                    <a:pt x="211" y="1"/>
                    <a:pt x="0" y="202"/>
                    <a:pt x="0" y="460"/>
                  </a:cubicBezTo>
                  <a:cubicBezTo>
                    <a:pt x="153" y="508"/>
                    <a:pt x="306" y="546"/>
                    <a:pt x="460" y="575"/>
                  </a:cubicBezTo>
                  <a:lnTo>
                    <a:pt x="460" y="460"/>
                  </a:lnTo>
                  <a:cubicBezTo>
                    <a:pt x="460" y="202"/>
                    <a:pt x="670" y="1"/>
                    <a:pt x="91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66"/>
            <p:cNvSpPr/>
            <p:nvPr/>
          </p:nvSpPr>
          <p:spPr>
            <a:xfrm>
              <a:off x="1384234" y="3042524"/>
              <a:ext cx="72399" cy="90755"/>
            </a:xfrm>
            <a:custGeom>
              <a:avLst/>
              <a:gdLst/>
              <a:ahLst/>
              <a:cxnLst/>
              <a:rect l="l" t="t" r="r" b="b"/>
              <a:pathLst>
                <a:path w="2757" h="3456" extrusionOk="0">
                  <a:moveTo>
                    <a:pt x="919" y="0"/>
                  </a:moveTo>
                  <a:lnTo>
                    <a:pt x="919" y="460"/>
                  </a:lnTo>
                  <a:cubicBezTo>
                    <a:pt x="919" y="546"/>
                    <a:pt x="871" y="632"/>
                    <a:pt x="794" y="670"/>
                  </a:cubicBezTo>
                  <a:lnTo>
                    <a:pt x="249" y="938"/>
                  </a:lnTo>
                  <a:cubicBezTo>
                    <a:pt x="96" y="1015"/>
                    <a:pt x="0" y="1177"/>
                    <a:pt x="0" y="1350"/>
                  </a:cubicBezTo>
                  <a:lnTo>
                    <a:pt x="0" y="3225"/>
                  </a:lnTo>
                  <a:cubicBezTo>
                    <a:pt x="0" y="3350"/>
                    <a:pt x="96" y="3455"/>
                    <a:pt x="230" y="3455"/>
                  </a:cubicBezTo>
                  <a:lnTo>
                    <a:pt x="2527" y="3455"/>
                  </a:lnTo>
                  <a:cubicBezTo>
                    <a:pt x="2661" y="3455"/>
                    <a:pt x="2756" y="3350"/>
                    <a:pt x="2756" y="3225"/>
                  </a:cubicBezTo>
                  <a:lnTo>
                    <a:pt x="2756" y="1350"/>
                  </a:lnTo>
                  <a:cubicBezTo>
                    <a:pt x="2756" y="1177"/>
                    <a:pt x="2661" y="1015"/>
                    <a:pt x="2507" y="938"/>
                  </a:cubicBezTo>
                  <a:lnTo>
                    <a:pt x="1962" y="670"/>
                  </a:lnTo>
                  <a:cubicBezTo>
                    <a:pt x="1885" y="632"/>
                    <a:pt x="1838" y="546"/>
                    <a:pt x="1838" y="460"/>
                  </a:cubicBezTo>
                  <a:lnTo>
                    <a:pt x="1838"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66"/>
            <p:cNvSpPr/>
            <p:nvPr/>
          </p:nvSpPr>
          <p:spPr>
            <a:xfrm>
              <a:off x="1407081" y="3042524"/>
              <a:ext cx="26680" cy="18251"/>
            </a:xfrm>
            <a:custGeom>
              <a:avLst/>
              <a:gdLst/>
              <a:ahLst/>
              <a:cxnLst/>
              <a:rect l="l" t="t" r="r" b="b"/>
              <a:pathLst>
                <a:path w="1016" h="695" extrusionOk="0">
                  <a:moveTo>
                    <a:pt x="49" y="0"/>
                  </a:moveTo>
                  <a:lnTo>
                    <a:pt x="49" y="460"/>
                  </a:lnTo>
                  <a:cubicBezTo>
                    <a:pt x="49" y="507"/>
                    <a:pt x="30" y="555"/>
                    <a:pt x="1" y="594"/>
                  </a:cubicBezTo>
                  <a:cubicBezTo>
                    <a:pt x="164" y="661"/>
                    <a:pt x="336" y="694"/>
                    <a:pt x="508" y="694"/>
                  </a:cubicBezTo>
                  <a:cubicBezTo>
                    <a:pt x="680" y="694"/>
                    <a:pt x="853" y="661"/>
                    <a:pt x="1015" y="594"/>
                  </a:cubicBezTo>
                  <a:cubicBezTo>
                    <a:pt x="987" y="555"/>
                    <a:pt x="968" y="507"/>
                    <a:pt x="968" y="460"/>
                  </a:cubicBezTo>
                  <a:lnTo>
                    <a:pt x="968"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66"/>
            <p:cNvSpPr/>
            <p:nvPr/>
          </p:nvSpPr>
          <p:spPr>
            <a:xfrm>
              <a:off x="1384234" y="3061615"/>
              <a:ext cx="72399" cy="71664"/>
            </a:xfrm>
            <a:custGeom>
              <a:avLst/>
              <a:gdLst/>
              <a:ahLst/>
              <a:cxnLst/>
              <a:rect l="l" t="t" r="r" b="b"/>
              <a:pathLst>
                <a:path w="2757" h="2729" extrusionOk="0">
                  <a:moveTo>
                    <a:pt x="670" y="1"/>
                  </a:moveTo>
                  <a:lnTo>
                    <a:pt x="249" y="211"/>
                  </a:lnTo>
                  <a:cubicBezTo>
                    <a:pt x="96" y="288"/>
                    <a:pt x="0" y="450"/>
                    <a:pt x="0" y="623"/>
                  </a:cubicBezTo>
                  <a:lnTo>
                    <a:pt x="0" y="2498"/>
                  </a:lnTo>
                  <a:cubicBezTo>
                    <a:pt x="0" y="2623"/>
                    <a:pt x="96" y="2728"/>
                    <a:pt x="230" y="2728"/>
                  </a:cubicBezTo>
                  <a:lnTo>
                    <a:pt x="2527" y="2728"/>
                  </a:lnTo>
                  <a:cubicBezTo>
                    <a:pt x="2661" y="2728"/>
                    <a:pt x="2756" y="2623"/>
                    <a:pt x="2756" y="2498"/>
                  </a:cubicBezTo>
                  <a:lnTo>
                    <a:pt x="2756" y="623"/>
                  </a:lnTo>
                  <a:cubicBezTo>
                    <a:pt x="2756" y="450"/>
                    <a:pt x="2661" y="288"/>
                    <a:pt x="2507" y="211"/>
                  </a:cubicBezTo>
                  <a:lnTo>
                    <a:pt x="2086" y="1"/>
                  </a:lnTo>
                  <a:cubicBezTo>
                    <a:pt x="1905" y="225"/>
                    <a:pt x="1641" y="338"/>
                    <a:pt x="1378" y="338"/>
                  </a:cubicBezTo>
                  <a:cubicBezTo>
                    <a:pt x="1115" y="338"/>
                    <a:pt x="852" y="225"/>
                    <a:pt x="67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66"/>
            <p:cNvSpPr/>
            <p:nvPr/>
          </p:nvSpPr>
          <p:spPr>
            <a:xfrm>
              <a:off x="1396288" y="2994258"/>
              <a:ext cx="48266" cy="54568"/>
            </a:xfrm>
            <a:custGeom>
              <a:avLst/>
              <a:gdLst/>
              <a:ahLst/>
              <a:cxnLst/>
              <a:rect l="l" t="t" r="r" b="b"/>
              <a:pathLst>
                <a:path w="1838" h="2078" extrusionOk="0">
                  <a:moveTo>
                    <a:pt x="689" y="1"/>
                  </a:moveTo>
                  <a:cubicBezTo>
                    <a:pt x="307" y="1"/>
                    <a:pt x="0" y="307"/>
                    <a:pt x="0" y="690"/>
                  </a:cubicBezTo>
                  <a:lnTo>
                    <a:pt x="0" y="1149"/>
                  </a:lnTo>
                  <a:cubicBezTo>
                    <a:pt x="0" y="1656"/>
                    <a:pt x="412" y="2077"/>
                    <a:pt x="919" y="2077"/>
                  </a:cubicBezTo>
                  <a:cubicBezTo>
                    <a:pt x="1426" y="2068"/>
                    <a:pt x="1838" y="1656"/>
                    <a:pt x="1838" y="1149"/>
                  </a:cubicBezTo>
                  <a:lnTo>
                    <a:pt x="1838" y="690"/>
                  </a:lnTo>
                  <a:cubicBezTo>
                    <a:pt x="1838" y="307"/>
                    <a:pt x="1532" y="1"/>
                    <a:pt x="114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66"/>
            <p:cNvSpPr/>
            <p:nvPr/>
          </p:nvSpPr>
          <p:spPr>
            <a:xfrm>
              <a:off x="1396025" y="2994258"/>
              <a:ext cx="33455" cy="54384"/>
            </a:xfrm>
            <a:custGeom>
              <a:avLst/>
              <a:gdLst/>
              <a:ahLst/>
              <a:cxnLst/>
              <a:rect l="l" t="t" r="r" b="b"/>
              <a:pathLst>
                <a:path w="1274" h="2071" extrusionOk="0">
                  <a:moveTo>
                    <a:pt x="699" y="1"/>
                  </a:moveTo>
                  <a:cubicBezTo>
                    <a:pt x="317" y="1"/>
                    <a:pt x="1" y="307"/>
                    <a:pt x="1" y="690"/>
                  </a:cubicBezTo>
                  <a:lnTo>
                    <a:pt x="1" y="1149"/>
                  </a:lnTo>
                  <a:cubicBezTo>
                    <a:pt x="1" y="1676"/>
                    <a:pt x="433" y="2070"/>
                    <a:pt x="922" y="2070"/>
                  </a:cubicBezTo>
                  <a:cubicBezTo>
                    <a:pt x="1038" y="2070"/>
                    <a:pt x="1157" y="2048"/>
                    <a:pt x="1274" y="2001"/>
                  </a:cubicBezTo>
                  <a:cubicBezTo>
                    <a:pt x="929" y="1857"/>
                    <a:pt x="699" y="1522"/>
                    <a:pt x="699" y="1149"/>
                  </a:cubicBezTo>
                  <a:lnTo>
                    <a:pt x="699" y="690"/>
                  </a:lnTo>
                  <a:cubicBezTo>
                    <a:pt x="699" y="355"/>
                    <a:pt x="939" y="68"/>
                    <a:pt x="1274" y="10"/>
                  </a:cubicBezTo>
                  <a:cubicBezTo>
                    <a:pt x="1235" y="1"/>
                    <a:pt x="1197" y="1"/>
                    <a:pt x="1159"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66"/>
            <p:cNvSpPr/>
            <p:nvPr/>
          </p:nvSpPr>
          <p:spPr>
            <a:xfrm>
              <a:off x="1396288" y="2994258"/>
              <a:ext cx="48528" cy="24159"/>
            </a:xfrm>
            <a:custGeom>
              <a:avLst/>
              <a:gdLst/>
              <a:ahLst/>
              <a:cxnLst/>
              <a:rect l="l" t="t" r="r" b="b"/>
              <a:pathLst>
                <a:path w="1848" h="920" extrusionOk="0">
                  <a:moveTo>
                    <a:pt x="689" y="1"/>
                  </a:moveTo>
                  <a:cubicBezTo>
                    <a:pt x="307" y="1"/>
                    <a:pt x="0" y="307"/>
                    <a:pt x="0" y="690"/>
                  </a:cubicBezTo>
                  <a:cubicBezTo>
                    <a:pt x="0" y="690"/>
                    <a:pt x="689" y="919"/>
                    <a:pt x="1847" y="919"/>
                  </a:cubicBezTo>
                  <a:lnTo>
                    <a:pt x="1847" y="690"/>
                  </a:lnTo>
                  <a:cubicBezTo>
                    <a:pt x="1847" y="307"/>
                    <a:pt x="1532" y="1"/>
                    <a:pt x="114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66"/>
            <p:cNvSpPr/>
            <p:nvPr/>
          </p:nvSpPr>
          <p:spPr>
            <a:xfrm>
              <a:off x="1396025" y="2994258"/>
              <a:ext cx="33455" cy="21901"/>
            </a:xfrm>
            <a:custGeom>
              <a:avLst/>
              <a:gdLst/>
              <a:ahLst/>
              <a:cxnLst/>
              <a:rect l="l" t="t" r="r" b="b"/>
              <a:pathLst>
                <a:path w="1274" h="834" extrusionOk="0">
                  <a:moveTo>
                    <a:pt x="699" y="1"/>
                  </a:moveTo>
                  <a:cubicBezTo>
                    <a:pt x="317" y="1"/>
                    <a:pt x="1" y="307"/>
                    <a:pt x="1" y="690"/>
                  </a:cubicBezTo>
                  <a:cubicBezTo>
                    <a:pt x="231" y="757"/>
                    <a:pt x="460" y="805"/>
                    <a:pt x="699" y="833"/>
                  </a:cubicBezTo>
                  <a:lnTo>
                    <a:pt x="699" y="690"/>
                  </a:lnTo>
                  <a:cubicBezTo>
                    <a:pt x="699" y="355"/>
                    <a:pt x="939" y="68"/>
                    <a:pt x="1274" y="10"/>
                  </a:cubicBezTo>
                  <a:cubicBezTo>
                    <a:pt x="1235" y="1"/>
                    <a:pt x="1197" y="1"/>
                    <a:pt x="11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66"/>
            <p:cNvSpPr/>
            <p:nvPr/>
          </p:nvSpPr>
          <p:spPr>
            <a:xfrm>
              <a:off x="1384234" y="3072434"/>
              <a:ext cx="30173" cy="60844"/>
            </a:xfrm>
            <a:custGeom>
              <a:avLst/>
              <a:gdLst/>
              <a:ahLst/>
              <a:cxnLst/>
              <a:rect l="l" t="t" r="r" b="b"/>
              <a:pathLst>
                <a:path w="1149" h="2317" extrusionOk="0">
                  <a:moveTo>
                    <a:pt x="57" y="0"/>
                  </a:moveTo>
                  <a:cubicBezTo>
                    <a:pt x="19" y="67"/>
                    <a:pt x="0" y="134"/>
                    <a:pt x="0" y="211"/>
                  </a:cubicBezTo>
                  <a:lnTo>
                    <a:pt x="0" y="2086"/>
                  </a:lnTo>
                  <a:cubicBezTo>
                    <a:pt x="0" y="2211"/>
                    <a:pt x="96" y="2316"/>
                    <a:pt x="230" y="2316"/>
                  </a:cubicBezTo>
                  <a:lnTo>
                    <a:pt x="1148" y="2316"/>
                  </a:lnTo>
                  <a:lnTo>
                    <a:pt x="1148" y="1857"/>
                  </a:lnTo>
                  <a:lnTo>
                    <a:pt x="919" y="1857"/>
                  </a:lnTo>
                  <a:cubicBezTo>
                    <a:pt x="794" y="1857"/>
                    <a:pt x="689" y="1751"/>
                    <a:pt x="689" y="1627"/>
                  </a:cubicBezTo>
                  <a:lnTo>
                    <a:pt x="689" y="708"/>
                  </a:lnTo>
                  <a:cubicBezTo>
                    <a:pt x="689" y="555"/>
                    <a:pt x="622" y="421"/>
                    <a:pt x="507" y="335"/>
                  </a:cubicBezTo>
                  <a:lnTo>
                    <a:pt x="5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66"/>
            <p:cNvSpPr/>
            <p:nvPr/>
          </p:nvSpPr>
          <p:spPr>
            <a:xfrm>
              <a:off x="1426434" y="3072434"/>
              <a:ext cx="30199" cy="60844"/>
            </a:xfrm>
            <a:custGeom>
              <a:avLst/>
              <a:gdLst/>
              <a:ahLst/>
              <a:cxnLst/>
              <a:rect l="l" t="t" r="r" b="b"/>
              <a:pathLst>
                <a:path w="1150" h="2317" extrusionOk="0">
                  <a:moveTo>
                    <a:pt x="1101" y="0"/>
                  </a:moveTo>
                  <a:lnTo>
                    <a:pt x="652" y="335"/>
                  </a:lnTo>
                  <a:cubicBezTo>
                    <a:pt x="527" y="421"/>
                    <a:pt x="460" y="555"/>
                    <a:pt x="460" y="708"/>
                  </a:cubicBezTo>
                  <a:lnTo>
                    <a:pt x="460" y="1627"/>
                  </a:lnTo>
                  <a:cubicBezTo>
                    <a:pt x="460" y="1751"/>
                    <a:pt x="365" y="1857"/>
                    <a:pt x="231" y="1857"/>
                  </a:cubicBezTo>
                  <a:lnTo>
                    <a:pt x="1" y="1857"/>
                  </a:lnTo>
                  <a:lnTo>
                    <a:pt x="1" y="2316"/>
                  </a:lnTo>
                  <a:lnTo>
                    <a:pt x="920" y="2316"/>
                  </a:lnTo>
                  <a:cubicBezTo>
                    <a:pt x="1054" y="2316"/>
                    <a:pt x="1149" y="2211"/>
                    <a:pt x="1149" y="2086"/>
                  </a:cubicBezTo>
                  <a:lnTo>
                    <a:pt x="1149" y="211"/>
                  </a:lnTo>
                  <a:cubicBezTo>
                    <a:pt x="1149" y="134"/>
                    <a:pt x="1130" y="67"/>
                    <a:pt x="110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66"/>
            <p:cNvSpPr/>
            <p:nvPr/>
          </p:nvSpPr>
          <p:spPr>
            <a:xfrm>
              <a:off x="1408341" y="3121173"/>
              <a:ext cx="24159" cy="12106"/>
            </a:xfrm>
            <a:custGeom>
              <a:avLst/>
              <a:gdLst/>
              <a:ahLst/>
              <a:cxnLst/>
              <a:rect l="l" t="t" r="r" b="b"/>
              <a:pathLst>
                <a:path w="920" h="461" extrusionOk="0">
                  <a:moveTo>
                    <a:pt x="1" y="1"/>
                  </a:moveTo>
                  <a:lnTo>
                    <a:pt x="1" y="460"/>
                  </a:lnTo>
                  <a:lnTo>
                    <a:pt x="920" y="460"/>
                  </a:lnTo>
                  <a:lnTo>
                    <a:pt x="920"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5" name="Google Shape;11465;p66"/>
          <p:cNvGrpSpPr/>
          <p:nvPr/>
        </p:nvGrpSpPr>
        <p:grpSpPr>
          <a:xfrm>
            <a:off x="6669900" y="1505474"/>
            <a:ext cx="345083" cy="369216"/>
            <a:chOff x="6669900" y="1505474"/>
            <a:chExt cx="345083" cy="369216"/>
          </a:xfrm>
        </p:grpSpPr>
        <p:sp>
          <p:nvSpPr>
            <p:cNvPr id="11466" name="Google Shape;11466;p66"/>
            <p:cNvSpPr/>
            <p:nvPr/>
          </p:nvSpPr>
          <p:spPr>
            <a:xfrm>
              <a:off x="6700309" y="1505474"/>
              <a:ext cx="48292" cy="42252"/>
            </a:xfrm>
            <a:custGeom>
              <a:avLst/>
              <a:gdLst/>
              <a:ahLst/>
              <a:cxnLst/>
              <a:rect l="l" t="t" r="r" b="b"/>
              <a:pathLst>
                <a:path w="1839" h="1609" extrusionOk="0">
                  <a:moveTo>
                    <a:pt x="919" y="1"/>
                  </a:moveTo>
                  <a:cubicBezTo>
                    <a:pt x="412" y="1"/>
                    <a:pt x="1" y="364"/>
                    <a:pt x="1" y="804"/>
                  </a:cubicBezTo>
                  <a:cubicBezTo>
                    <a:pt x="1" y="1254"/>
                    <a:pt x="412" y="1608"/>
                    <a:pt x="919" y="1608"/>
                  </a:cubicBezTo>
                  <a:cubicBezTo>
                    <a:pt x="1427" y="1608"/>
                    <a:pt x="1838" y="1254"/>
                    <a:pt x="1838" y="804"/>
                  </a:cubicBezTo>
                  <a:cubicBezTo>
                    <a:pt x="1838" y="364"/>
                    <a:pt x="1427" y="1"/>
                    <a:pt x="9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66"/>
            <p:cNvSpPr/>
            <p:nvPr/>
          </p:nvSpPr>
          <p:spPr>
            <a:xfrm>
              <a:off x="6700309" y="1505474"/>
              <a:ext cx="33455" cy="42252"/>
            </a:xfrm>
            <a:custGeom>
              <a:avLst/>
              <a:gdLst/>
              <a:ahLst/>
              <a:cxnLst/>
              <a:rect l="l" t="t" r="r" b="b"/>
              <a:pathLst>
                <a:path w="1274" h="1609" extrusionOk="0">
                  <a:moveTo>
                    <a:pt x="919" y="1"/>
                  </a:moveTo>
                  <a:cubicBezTo>
                    <a:pt x="412" y="1"/>
                    <a:pt x="1" y="355"/>
                    <a:pt x="1" y="804"/>
                  </a:cubicBezTo>
                  <a:cubicBezTo>
                    <a:pt x="1" y="1254"/>
                    <a:pt x="412" y="1608"/>
                    <a:pt x="919" y="1608"/>
                  </a:cubicBezTo>
                  <a:cubicBezTo>
                    <a:pt x="1044" y="1608"/>
                    <a:pt x="1159" y="1589"/>
                    <a:pt x="1273" y="1551"/>
                  </a:cubicBezTo>
                  <a:cubicBezTo>
                    <a:pt x="938" y="1455"/>
                    <a:pt x="699" y="1149"/>
                    <a:pt x="690" y="804"/>
                  </a:cubicBezTo>
                  <a:cubicBezTo>
                    <a:pt x="699" y="460"/>
                    <a:pt x="938" y="154"/>
                    <a:pt x="1273" y="58"/>
                  </a:cubicBezTo>
                  <a:cubicBezTo>
                    <a:pt x="1159" y="20"/>
                    <a:pt x="1044" y="1"/>
                    <a:pt x="9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66"/>
            <p:cNvSpPr/>
            <p:nvPr/>
          </p:nvSpPr>
          <p:spPr>
            <a:xfrm>
              <a:off x="6669900" y="1608255"/>
              <a:ext cx="109110" cy="84715"/>
            </a:xfrm>
            <a:custGeom>
              <a:avLst/>
              <a:gdLst/>
              <a:ahLst/>
              <a:cxnLst/>
              <a:rect l="l" t="t" r="r" b="b"/>
              <a:pathLst>
                <a:path w="4155" h="3226" extrusionOk="0">
                  <a:moveTo>
                    <a:pt x="1388" y="1"/>
                  </a:moveTo>
                  <a:lnTo>
                    <a:pt x="1388" y="690"/>
                  </a:lnTo>
                  <a:cubicBezTo>
                    <a:pt x="1388" y="872"/>
                    <a:pt x="1283" y="1025"/>
                    <a:pt x="1130" y="1111"/>
                  </a:cubicBezTo>
                  <a:lnTo>
                    <a:pt x="383" y="1484"/>
                  </a:lnTo>
                  <a:cubicBezTo>
                    <a:pt x="154" y="1599"/>
                    <a:pt x="1" y="1838"/>
                    <a:pt x="1" y="2097"/>
                  </a:cubicBezTo>
                  <a:lnTo>
                    <a:pt x="1" y="2996"/>
                  </a:lnTo>
                  <a:cubicBezTo>
                    <a:pt x="1" y="3130"/>
                    <a:pt x="106" y="3226"/>
                    <a:pt x="230" y="3226"/>
                  </a:cubicBezTo>
                  <a:lnTo>
                    <a:pt x="3924" y="3226"/>
                  </a:lnTo>
                  <a:cubicBezTo>
                    <a:pt x="4049" y="3226"/>
                    <a:pt x="4154" y="3130"/>
                    <a:pt x="4154" y="2996"/>
                  </a:cubicBezTo>
                  <a:lnTo>
                    <a:pt x="4154" y="2097"/>
                  </a:lnTo>
                  <a:cubicBezTo>
                    <a:pt x="4154" y="1838"/>
                    <a:pt x="4001" y="1599"/>
                    <a:pt x="3771" y="1484"/>
                  </a:cubicBezTo>
                  <a:lnTo>
                    <a:pt x="3025" y="1111"/>
                  </a:lnTo>
                  <a:cubicBezTo>
                    <a:pt x="2872" y="1025"/>
                    <a:pt x="2766" y="872"/>
                    <a:pt x="2766" y="690"/>
                  </a:cubicBezTo>
                  <a:lnTo>
                    <a:pt x="2766"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66"/>
            <p:cNvSpPr/>
            <p:nvPr/>
          </p:nvSpPr>
          <p:spPr>
            <a:xfrm>
              <a:off x="6706086" y="1608255"/>
              <a:ext cx="36974" cy="24422"/>
            </a:xfrm>
            <a:custGeom>
              <a:avLst/>
              <a:gdLst/>
              <a:ahLst/>
              <a:cxnLst/>
              <a:rect l="l" t="t" r="r" b="b"/>
              <a:pathLst>
                <a:path w="1408" h="930" extrusionOk="0">
                  <a:moveTo>
                    <a:pt x="10" y="1"/>
                  </a:moveTo>
                  <a:lnTo>
                    <a:pt x="10" y="690"/>
                  </a:lnTo>
                  <a:cubicBezTo>
                    <a:pt x="10" y="719"/>
                    <a:pt x="1" y="757"/>
                    <a:pt x="1" y="786"/>
                  </a:cubicBezTo>
                  <a:cubicBezTo>
                    <a:pt x="221" y="872"/>
                    <a:pt x="460" y="920"/>
                    <a:pt x="699" y="929"/>
                  </a:cubicBezTo>
                  <a:cubicBezTo>
                    <a:pt x="939" y="920"/>
                    <a:pt x="1187" y="872"/>
                    <a:pt x="1408" y="786"/>
                  </a:cubicBezTo>
                  <a:cubicBezTo>
                    <a:pt x="1398" y="747"/>
                    <a:pt x="1398" y="719"/>
                    <a:pt x="1398" y="690"/>
                  </a:cubicBezTo>
                  <a:lnTo>
                    <a:pt x="1398"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66"/>
            <p:cNvSpPr/>
            <p:nvPr/>
          </p:nvSpPr>
          <p:spPr>
            <a:xfrm>
              <a:off x="6669900" y="1640188"/>
              <a:ext cx="109110" cy="52783"/>
            </a:xfrm>
            <a:custGeom>
              <a:avLst/>
              <a:gdLst/>
              <a:ahLst/>
              <a:cxnLst/>
              <a:rect l="l" t="t" r="r" b="b"/>
              <a:pathLst>
                <a:path w="4155" h="2010" extrusionOk="0">
                  <a:moveTo>
                    <a:pt x="919" y="0"/>
                  </a:moveTo>
                  <a:lnTo>
                    <a:pt x="383" y="268"/>
                  </a:lnTo>
                  <a:cubicBezTo>
                    <a:pt x="154" y="383"/>
                    <a:pt x="1" y="622"/>
                    <a:pt x="1" y="881"/>
                  </a:cubicBezTo>
                  <a:lnTo>
                    <a:pt x="1" y="1780"/>
                  </a:lnTo>
                  <a:cubicBezTo>
                    <a:pt x="1" y="1914"/>
                    <a:pt x="106" y="2010"/>
                    <a:pt x="230" y="2010"/>
                  </a:cubicBezTo>
                  <a:lnTo>
                    <a:pt x="3924" y="2010"/>
                  </a:lnTo>
                  <a:cubicBezTo>
                    <a:pt x="4049" y="2010"/>
                    <a:pt x="4154" y="1914"/>
                    <a:pt x="4154" y="1780"/>
                  </a:cubicBezTo>
                  <a:lnTo>
                    <a:pt x="4154" y="881"/>
                  </a:lnTo>
                  <a:cubicBezTo>
                    <a:pt x="4154" y="622"/>
                    <a:pt x="4001" y="383"/>
                    <a:pt x="3771" y="268"/>
                  </a:cubicBezTo>
                  <a:lnTo>
                    <a:pt x="3235" y="0"/>
                  </a:lnTo>
                  <a:cubicBezTo>
                    <a:pt x="2963" y="421"/>
                    <a:pt x="2520" y="632"/>
                    <a:pt x="2077" y="632"/>
                  </a:cubicBezTo>
                  <a:cubicBezTo>
                    <a:pt x="1635" y="632"/>
                    <a:pt x="1192" y="421"/>
                    <a:pt x="91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66"/>
            <p:cNvSpPr/>
            <p:nvPr/>
          </p:nvSpPr>
          <p:spPr>
            <a:xfrm>
              <a:off x="6681953" y="1523567"/>
              <a:ext cx="84741" cy="84715"/>
            </a:xfrm>
            <a:custGeom>
              <a:avLst/>
              <a:gdLst/>
              <a:ahLst/>
              <a:cxnLst/>
              <a:rect l="l" t="t" r="r" b="b"/>
              <a:pathLst>
                <a:path w="3227" h="3226" extrusionOk="0">
                  <a:moveTo>
                    <a:pt x="1618" y="1"/>
                  </a:moveTo>
                  <a:cubicBezTo>
                    <a:pt x="728" y="1"/>
                    <a:pt x="1" y="728"/>
                    <a:pt x="1" y="1618"/>
                  </a:cubicBezTo>
                  <a:cubicBezTo>
                    <a:pt x="1" y="2508"/>
                    <a:pt x="728" y="3226"/>
                    <a:pt x="1618" y="3226"/>
                  </a:cubicBezTo>
                  <a:cubicBezTo>
                    <a:pt x="2508" y="3226"/>
                    <a:pt x="3226" y="2508"/>
                    <a:pt x="3226" y="1618"/>
                  </a:cubicBezTo>
                  <a:cubicBezTo>
                    <a:pt x="3226" y="728"/>
                    <a:pt x="2508" y="1"/>
                    <a:pt x="16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66"/>
            <p:cNvSpPr/>
            <p:nvPr/>
          </p:nvSpPr>
          <p:spPr>
            <a:xfrm>
              <a:off x="6697552" y="1523567"/>
              <a:ext cx="70902" cy="76180"/>
            </a:xfrm>
            <a:custGeom>
              <a:avLst/>
              <a:gdLst/>
              <a:ahLst/>
              <a:cxnLst/>
              <a:rect l="l" t="t" r="r" b="b"/>
              <a:pathLst>
                <a:path w="2700" h="2901" extrusionOk="0">
                  <a:moveTo>
                    <a:pt x="1034" y="1"/>
                  </a:moveTo>
                  <a:cubicBezTo>
                    <a:pt x="259" y="1"/>
                    <a:pt x="0" y="1063"/>
                    <a:pt x="699" y="1407"/>
                  </a:cubicBezTo>
                  <a:cubicBezTo>
                    <a:pt x="718" y="1417"/>
                    <a:pt x="737" y="1417"/>
                    <a:pt x="756" y="1427"/>
                  </a:cubicBezTo>
                  <a:lnTo>
                    <a:pt x="1560" y="2881"/>
                  </a:lnTo>
                  <a:cubicBezTo>
                    <a:pt x="1560" y="2881"/>
                    <a:pt x="1780" y="2900"/>
                    <a:pt x="1991" y="2900"/>
                  </a:cubicBezTo>
                  <a:cubicBezTo>
                    <a:pt x="2460" y="2556"/>
                    <a:pt x="2699" y="1972"/>
                    <a:pt x="2623" y="1388"/>
                  </a:cubicBezTo>
                  <a:cubicBezTo>
                    <a:pt x="2527" y="728"/>
                    <a:pt x="2039" y="192"/>
                    <a:pt x="1378" y="39"/>
                  </a:cubicBezTo>
                  <a:cubicBezTo>
                    <a:pt x="1264" y="20"/>
                    <a:pt x="1149" y="1"/>
                    <a:pt x="10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66"/>
            <p:cNvSpPr/>
            <p:nvPr/>
          </p:nvSpPr>
          <p:spPr>
            <a:xfrm>
              <a:off x="6687993" y="1560909"/>
              <a:ext cx="72661" cy="59453"/>
            </a:xfrm>
            <a:custGeom>
              <a:avLst/>
              <a:gdLst/>
              <a:ahLst/>
              <a:cxnLst/>
              <a:rect l="l" t="t" r="r" b="b"/>
              <a:pathLst>
                <a:path w="2767" h="2264" extrusionOk="0">
                  <a:moveTo>
                    <a:pt x="1075" y="0"/>
                  </a:moveTo>
                  <a:cubicBezTo>
                    <a:pt x="986" y="0"/>
                    <a:pt x="903" y="48"/>
                    <a:pt x="862" y="139"/>
                  </a:cubicBezTo>
                  <a:cubicBezTo>
                    <a:pt x="785" y="292"/>
                    <a:pt x="680" y="435"/>
                    <a:pt x="546" y="550"/>
                  </a:cubicBezTo>
                  <a:cubicBezTo>
                    <a:pt x="422" y="655"/>
                    <a:pt x="288" y="751"/>
                    <a:pt x="135" y="828"/>
                  </a:cubicBezTo>
                  <a:cubicBezTo>
                    <a:pt x="48" y="866"/>
                    <a:pt x="1" y="962"/>
                    <a:pt x="20" y="1067"/>
                  </a:cubicBezTo>
                  <a:cubicBezTo>
                    <a:pt x="106" y="1756"/>
                    <a:pt x="690" y="2263"/>
                    <a:pt x="1388" y="2263"/>
                  </a:cubicBezTo>
                  <a:cubicBezTo>
                    <a:pt x="2106" y="2263"/>
                    <a:pt x="2709" y="1708"/>
                    <a:pt x="2766" y="990"/>
                  </a:cubicBezTo>
                  <a:cubicBezTo>
                    <a:pt x="2766" y="923"/>
                    <a:pt x="2738" y="856"/>
                    <a:pt x="2690" y="808"/>
                  </a:cubicBezTo>
                  <a:cubicBezTo>
                    <a:pt x="2231" y="426"/>
                    <a:pt x="1695" y="158"/>
                    <a:pt x="1120" y="5"/>
                  </a:cubicBezTo>
                  <a:cubicBezTo>
                    <a:pt x="1105" y="2"/>
                    <a:pt x="1090" y="0"/>
                    <a:pt x="1075"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66"/>
            <p:cNvSpPr/>
            <p:nvPr/>
          </p:nvSpPr>
          <p:spPr>
            <a:xfrm>
              <a:off x="6688256" y="1560909"/>
              <a:ext cx="72661" cy="58954"/>
            </a:xfrm>
            <a:custGeom>
              <a:avLst/>
              <a:gdLst/>
              <a:ahLst/>
              <a:cxnLst/>
              <a:rect l="l" t="t" r="r" b="b"/>
              <a:pathLst>
                <a:path w="2767" h="2245" extrusionOk="0">
                  <a:moveTo>
                    <a:pt x="1064" y="0"/>
                  </a:moveTo>
                  <a:cubicBezTo>
                    <a:pt x="976" y="0"/>
                    <a:pt x="893" y="47"/>
                    <a:pt x="852" y="129"/>
                  </a:cubicBezTo>
                  <a:cubicBezTo>
                    <a:pt x="795" y="244"/>
                    <a:pt x="728" y="349"/>
                    <a:pt x="641" y="445"/>
                  </a:cubicBezTo>
                  <a:cubicBezTo>
                    <a:pt x="613" y="474"/>
                    <a:pt x="574" y="512"/>
                    <a:pt x="536" y="550"/>
                  </a:cubicBezTo>
                  <a:cubicBezTo>
                    <a:pt x="412" y="655"/>
                    <a:pt x="278" y="751"/>
                    <a:pt x="134" y="818"/>
                  </a:cubicBezTo>
                  <a:cubicBezTo>
                    <a:pt x="48" y="866"/>
                    <a:pt x="0" y="962"/>
                    <a:pt x="10" y="1057"/>
                  </a:cubicBezTo>
                  <a:cubicBezTo>
                    <a:pt x="96" y="1670"/>
                    <a:pt x="565" y="2148"/>
                    <a:pt x="1177" y="2244"/>
                  </a:cubicBezTo>
                  <a:cubicBezTo>
                    <a:pt x="862" y="2053"/>
                    <a:pt x="680" y="1708"/>
                    <a:pt x="699" y="1344"/>
                  </a:cubicBezTo>
                  <a:lnTo>
                    <a:pt x="699" y="1019"/>
                  </a:lnTo>
                  <a:cubicBezTo>
                    <a:pt x="747" y="981"/>
                    <a:pt x="804" y="942"/>
                    <a:pt x="852" y="895"/>
                  </a:cubicBezTo>
                  <a:cubicBezTo>
                    <a:pt x="976" y="780"/>
                    <a:pt x="1091" y="655"/>
                    <a:pt x="1187" y="512"/>
                  </a:cubicBezTo>
                  <a:cubicBezTo>
                    <a:pt x="1618" y="646"/>
                    <a:pt x="2029" y="866"/>
                    <a:pt x="2383" y="1163"/>
                  </a:cubicBezTo>
                  <a:cubicBezTo>
                    <a:pt x="2421" y="1201"/>
                    <a:pt x="2527" y="1297"/>
                    <a:pt x="2661" y="1421"/>
                  </a:cubicBezTo>
                  <a:cubicBezTo>
                    <a:pt x="2709" y="1287"/>
                    <a:pt x="2747" y="1143"/>
                    <a:pt x="2756" y="1000"/>
                  </a:cubicBezTo>
                  <a:cubicBezTo>
                    <a:pt x="2766" y="923"/>
                    <a:pt x="2737" y="856"/>
                    <a:pt x="2680" y="808"/>
                  </a:cubicBezTo>
                  <a:cubicBezTo>
                    <a:pt x="2221" y="426"/>
                    <a:pt x="1685" y="148"/>
                    <a:pt x="1110" y="5"/>
                  </a:cubicBezTo>
                  <a:cubicBezTo>
                    <a:pt x="1095" y="2"/>
                    <a:pt x="1080" y="0"/>
                    <a:pt x="106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66"/>
            <p:cNvSpPr/>
            <p:nvPr/>
          </p:nvSpPr>
          <p:spPr>
            <a:xfrm>
              <a:off x="6669900" y="1652503"/>
              <a:ext cx="24396" cy="40467"/>
            </a:xfrm>
            <a:custGeom>
              <a:avLst/>
              <a:gdLst/>
              <a:ahLst/>
              <a:cxnLst/>
              <a:rect l="l" t="t" r="r" b="b"/>
              <a:pathLst>
                <a:path w="929" h="1541" extrusionOk="0">
                  <a:moveTo>
                    <a:pt x="144" y="0"/>
                  </a:moveTo>
                  <a:cubicBezTo>
                    <a:pt x="48" y="115"/>
                    <a:pt x="1" y="259"/>
                    <a:pt x="1" y="412"/>
                  </a:cubicBezTo>
                  <a:lnTo>
                    <a:pt x="1" y="1311"/>
                  </a:lnTo>
                  <a:cubicBezTo>
                    <a:pt x="1" y="1436"/>
                    <a:pt x="106" y="1541"/>
                    <a:pt x="230" y="1541"/>
                  </a:cubicBezTo>
                  <a:lnTo>
                    <a:pt x="929" y="1541"/>
                  </a:lnTo>
                  <a:lnTo>
                    <a:pt x="929" y="842"/>
                  </a:lnTo>
                  <a:cubicBezTo>
                    <a:pt x="929" y="708"/>
                    <a:pt x="862" y="574"/>
                    <a:pt x="757" y="488"/>
                  </a:cubicBezTo>
                  <a:lnTo>
                    <a:pt x="144"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66"/>
            <p:cNvSpPr/>
            <p:nvPr/>
          </p:nvSpPr>
          <p:spPr>
            <a:xfrm>
              <a:off x="6754588" y="1652503"/>
              <a:ext cx="24422" cy="40467"/>
            </a:xfrm>
            <a:custGeom>
              <a:avLst/>
              <a:gdLst/>
              <a:ahLst/>
              <a:cxnLst/>
              <a:rect l="l" t="t" r="r" b="b"/>
              <a:pathLst>
                <a:path w="930" h="1541" extrusionOk="0">
                  <a:moveTo>
                    <a:pt x="786" y="0"/>
                  </a:moveTo>
                  <a:lnTo>
                    <a:pt x="173" y="488"/>
                  </a:lnTo>
                  <a:cubicBezTo>
                    <a:pt x="68" y="574"/>
                    <a:pt x="1" y="708"/>
                    <a:pt x="1" y="842"/>
                  </a:cubicBezTo>
                  <a:lnTo>
                    <a:pt x="1" y="1541"/>
                  </a:lnTo>
                  <a:lnTo>
                    <a:pt x="699" y="1541"/>
                  </a:lnTo>
                  <a:cubicBezTo>
                    <a:pt x="824" y="1541"/>
                    <a:pt x="929" y="1436"/>
                    <a:pt x="929" y="1311"/>
                  </a:cubicBezTo>
                  <a:lnTo>
                    <a:pt x="929" y="412"/>
                  </a:lnTo>
                  <a:cubicBezTo>
                    <a:pt x="929" y="259"/>
                    <a:pt x="872" y="115"/>
                    <a:pt x="786"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66"/>
            <p:cNvSpPr/>
            <p:nvPr/>
          </p:nvSpPr>
          <p:spPr>
            <a:xfrm>
              <a:off x="6767797" y="1578004"/>
              <a:ext cx="201440" cy="110791"/>
            </a:xfrm>
            <a:custGeom>
              <a:avLst/>
              <a:gdLst/>
              <a:ahLst/>
              <a:cxnLst/>
              <a:rect l="l" t="t" r="r" b="b"/>
              <a:pathLst>
                <a:path w="7671" h="4219" extrusionOk="0">
                  <a:moveTo>
                    <a:pt x="2713" y="1"/>
                  </a:moveTo>
                  <a:cubicBezTo>
                    <a:pt x="1870" y="1"/>
                    <a:pt x="1012" y="233"/>
                    <a:pt x="235" y="732"/>
                  </a:cubicBezTo>
                  <a:cubicBezTo>
                    <a:pt x="0" y="857"/>
                    <a:pt x="142" y="1167"/>
                    <a:pt x="343" y="1167"/>
                  </a:cubicBezTo>
                  <a:cubicBezTo>
                    <a:pt x="388" y="1167"/>
                    <a:pt x="436" y="1151"/>
                    <a:pt x="484" y="1115"/>
                  </a:cubicBezTo>
                  <a:cubicBezTo>
                    <a:pt x="1183" y="667"/>
                    <a:pt x="1955" y="458"/>
                    <a:pt x="2715" y="458"/>
                  </a:cubicBezTo>
                  <a:cubicBezTo>
                    <a:pt x="4409" y="458"/>
                    <a:pt x="6039" y="1498"/>
                    <a:pt x="6647" y="3249"/>
                  </a:cubicBezTo>
                  <a:lnTo>
                    <a:pt x="6331" y="2933"/>
                  </a:lnTo>
                  <a:cubicBezTo>
                    <a:pt x="6281" y="2887"/>
                    <a:pt x="6226" y="2867"/>
                    <a:pt x="6175" y="2867"/>
                  </a:cubicBezTo>
                  <a:cubicBezTo>
                    <a:pt x="6001" y="2867"/>
                    <a:pt x="5858" y="3088"/>
                    <a:pt x="6006" y="3258"/>
                  </a:cubicBezTo>
                  <a:lnTo>
                    <a:pt x="6886" y="4148"/>
                  </a:lnTo>
                  <a:cubicBezTo>
                    <a:pt x="6933" y="4196"/>
                    <a:pt x="6993" y="4218"/>
                    <a:pt x="7052" y="4218"/>
                  </a:cubicBezTo>
                  <a:cubicBezTo>
                    <a:pt x="7147" y="4218"/>
                    <a:pt x="7239" y="4159"/>
                    <a:pt x="7269" y="4053"/>
                  </a:cubicBezTo>
                  <a:lnTo>
                    <a:pt x="7633" y="2847"/>
                  </a:lnTo>
                  <a:cubicBezTo>
                    <a:pt x="7671" y="2732"/>
                    <a:pt x="7604" y="2598"/>
                    <a:pt x="7479" y="2560"/>
                  </a:cubicBezTo>
                  <a:cubicBezTo>
                    <a:pt x="7456" y="2552"/>
                    <a:pt x="7432" y="2549"/>
                    <a:pt x="7409" y="2549"/>
                  </a:cubicBezTo>
                  <a:cubicBezTo>
                    <a:pt x="7311" y="2549"/>
                    <a:pt x="7223" y="2612"/>
                    <a:pt x="7192" y="2713"/>
                  </a:cubicBezTo>
                  <a:lnTo>
                    <a:pt x="7077" y="3096"/>
                  </a:lnTo>
                  <a:cubicBezTo>
                    <a:pt x="6397" y="1154"/>
                    <a:pt x="4591" y="1"/>
                    <a:pt x="271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66"/>
            <p:cNvSpPr/>
            <p:nvPr/>
          </p:nvSpPr>
          <p:spPr>
            <a:xfrm>
              <a:off x="6711128" y="1710617"/>
              <a:ext cx="199917" cy="109557"/>
            </a:xfrm>
            <a:custGeom>
              <a:avLst/>
              <a:gdLst/>
              <a:ahLst/>
              <a:cxnLst/>
              <a:rect l="l" t="t" r="r" b="b"/>
              <a:pathLst>
                <a:path w="7613" h="4172" extrusionOk="0">
                  <a:moveTo>
                    <a:pt x="554" y="0"/>
                  </a:moveTo>
                  <a:cubicBezTo>
                    <a:pt x="456" y="0"/>
                    <a:pt x="360" y="65"/>
                    <a:pt x="335" y="170"/>
                  </a:cubicBezTo>
                  <a:lnTo>
                    <a:pt x="29" y="1395"/>
                  </a:lnTo>
                  <a:cubicBezTo>
                    <a:pt x="0" y="1520"/>
                    <a:pt x="67" y="1644"/>
                    <a:pt x="192" y="1673"/>
                  </a:cubicBezTo>
                  <a:cubicBezTo>
                    <a:pt x="211" y="1673"/>
                    <a:pt x="230" y="1682"/>
                    <a:pt x="249" y="1682"/>
                  </a:cubicBezTo>
                  <a:cubicBezTo>
                    <a:pt x="354" y="1682"/>
                    <a:pt x="450" y="1606"/>
                    <a:pt x="479" y="1510"/>
                  </a:cubicBezTo>
                  <a:lnTo>
                    <a:pt x="565" y="1146"/>
                  </a:lnTo>
                  <a:cubicBezTo>
                    <a:pt x="1262" y="3048"/>
                    <a:pt x="3046" y="4171"/>
                    <a:pt x="4901" y="4171"/>
                  </a:cubicBezTo>
                  <a:cubicBezTo>
                    <a:pt x="5744" y="4171"/>
                    <a:pt x="6601" y="3940"/>
                    <a:pt x="7379" y="3443"/>
                  </a:cubicBezTo>
                  <a:cubicBezTo>
                    <a:pt x="7613" y="3311"/>
                    <a:pt x="7472" y="3007"/>
                    <a:pt x="7272" y="3007"/>
                  </a:cubicBezTo>
                  <a:cubicBezTo>
                    <a:pt x="7227" y="3007"/>
                    <a:pt x="7178" y="3023"/>
                    <a:pt x="7130" y="3060"/>
                  </a:cubicBezTo>
                  <a:lnTo>
                    <a:pt x="7120" y="3051"/>
                  </a:lnTo>
                  <a:cubicBezTo>
                    <a:pt x="6422" y="3499"/>
                    <a:pt x="5650" y="3709"/>
                    <a:pt x="4891" y="3709"/>
                  </a:cubicBezTo>
                  <a:cubicBezTo>
                    <a:pt x="3205" y="3709"/>
                    <a:pt x="1583" y="2675"/>
                    <a:pt x="976" y="926"/>
                  </a:cubicBezTo>
                  <a:lnTo>
                    <a:pt x="976" y="926"/>
                  </a:lnTo>
                  <a:lnTo>
                    <a:pt x="1321" y="1252"/>
                  </a:lnTo>
                  <a:cubicBezTo>
                    <a:pt x="1369" y="1290"/>
                    <a:pt x="1419" y="1306"/>
                    <a:pt x="1467" y="1306"/>
                  </a:cubicBezTo>
                  <a:cubicBezTo>
                    <a:pt x="1646" y="1306"/>
                    <a:pt x="1788" y="1075"/>
                    <a:pt x="1637" y="917"/>
                  </a:cubicBezTo>
                  <a:lnTo>
                    <a:pt x="708" y="65"/>
                  </a:lnTo>
                  <a:cubicBezTo>
                    <a:pt x="664" y="20"/>
                    <a:pt x="609" y="0"/>
                    <a:pt x="55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66"/>
            <p:cNvSpPr/>
            <p:nvPr/>
          </p:nvSpPr>
          <p:spPr>
            <a:xfrm>
              <a:off x="6893819" y="1795988"/>
              <a:ext cx="121164" cy="78701"/>
            </a:xfrm>
            <a:custGeom>
              <a:avLst/>
              <a:gdLst/>
              <a:ahLst/>
              <a:cxnLst/>
              <a:rect l="l" t="t" r="r" b="b"/>
              <a:pathLst>
                <a:path w="4614" h="2997" extrusionOk="0">
                  <a:moveTo>
                    <a:pt x="1618" y="1"/>
                  </a:moveTo>
                  <a:lnTo>
                    <a:pt x="1618" y="384"/>
                  </a:lnTo>
                  <a:cubicBezTo>
                    <a:pt x="1618" y="489"/>
                    <a:pt x="1551" y="575"/>
                    <a:pt x="1446" y="604"/>
                  </a:cubicBezTo>
                  <a:lnTo>
                    <a:pt x="498" y="872"/>
                  </a:lnTo>
                  <a:cubicBezTo>
                    <a:pt x="202" y="958"/>
                    <a:pt x="1" y="1226"/>
                    <a:pt x="1" y="1542"/>
                  </a:cubicBezTo>
                  <a:lnTo>
                    <a:pt x="1" y="2767"/>
                  </a:lnTo>
                  <a:cubicBezTo>
                    <a:pt x="1" y="2891"/>
                    <a:pt x="106" y="2996"/>
                    <a:pt x="230" y="2996"/>
                  </a:cubicBezTo>
                  <a:lnTo>
                    <a:pt x="4384" y="2996"/>
                  </a:lnTo>
                  <a:cubicBezTo>
                    <a:pt x="4508" y="2996"/>
                    <a:pt x="4614" y="2891"/>
                    <a:pt x="4614" y="2767"/>
                  </a:cubicBezTo>
                  <a:lnTo>
                    <a:pt x="4614" y="1542"/>
                  </a:lnTo>
                  <a:cubicBezTo>
                    <a:pt x="4614" y="1226"/>
                    <a:pt x="4403" y="958"/>
                    <a:pt x="4106" y="872"/>
                  </a:cubicBezTo>
                  <a:lnTo>
                    <a:pt x="3168" y="604"/>
                  </a:lnTo>
                  <a:cubicBezTo>
                    <a:pt x="3063" y="575"/>
                    <a:pt x="2996" y="489"/>
                    <a:pt x="2996" y="384"/>
                  </a:cubicBezTo>
                  <a:lnTo>
                    <a:pt x="2996"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66"/>
            <p:cNvSpPr/>
            <p:nvPr/>
          </p:nvSpPr>
          <p:spPr>
            <a:xfrm>
              <a:off x="6893819" y="1812584"/>
              <a:ext cx="121164" cy="62105"/>
            </a:xfrm>
            <a:custGeom>
              <a:avLst/>
              <a:gdLst/>
              <a:ahLst/>
              <a:cxnLst/>
              <a:rect l="l" t="t" r="r" b="b"/>
              <a:pathLst>
                <a:path w="4614" h="2365" extrusionOk="0">
                  <a:moveTo>
                    <a:pt x="3245" y="0"/>
                  </a:moveTo>
                  <a:cubicBezTo>
                    <a:pt x="3101" y="472"/>
                    <a:pt x="2691" y="709"/>
                    <a:pt x="2279" y="709"/>
                  </a:cubicBezTo>
                  <a:cubicBezTo>
                    <a:pt x="1872" y="709"/>
                    <a:pt x="1464" y="477"/>
                    <a:pt x="1312" y="10"/>
                  </a:cubicBezTo>
                  <a:lnTo>
                    <a:pt x="508" y="240"/>
                  </a:lnTo>
                  <a:cubicBezTo>
                    <a:pt x="211" y="326"/>
                    <a:pt x="1" y="594"/>
                    <a:pt x="1" y="910"/>
                  </a:cubicBezTo>
                  <a:lnTo>
                    <a:pt x="1" y="2135"/>
                  </a:lnTo>
                  <a:cubicBezTo>
                    <a:pt x="1" y="2259"/>
                    <a:pt x="106" y="2364"/>
                    <a:pt x="230" y="2364"/>
                  </a:cubicBezTo>
                  <a:lnTo>
                    <a:pt x="4384" y="2364"/>
                  </a:lnTo>
                  <a:cubicBezTo>
                    <a:pt x="4508" y="2364"/>
                    <a:pt x="4614" y="2259"/>
                    <a:pt x="4614" y="2135"/>
                  </a:cubicBezTo>
                  <a:lnTo>
                    <a:pt x="4614" y="910"/>
                  </a:lnTo>
                  <a:cubicBezTo>
                    <a:pt x="4614" y="594"/>
                    <a:pt x="4403" y="326"/>
                    <a:pt x="4106" y="240"/>
                  </a:cubicBezTo>
                  <a:lnTo>
                    <a:pt x="324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66"/>
            <p:cNvSpPr/>
            <p:nvPr/>
          </p:nvSpPr>
          <p:spPr>
            <a:xfrm>
              <a:off x="6912175" y="1711063"/>
              <a:ext cx="30173" cy="66622"/>
            </a:xfrm>
            <a:custGeom>
              <a:avLst/>
              <a:gdLst/>
              <a:ahLst/>
              <a:cxnLst/>
              <a:rect l="l" t="t" r="r" b="b"/>
              <a:pathLst>
                <a:path w="1149" h="2537" extrusionOk="0">
                  <a:moveTo>
                    <a:pt x="689" y="0"/>
                  </a:moveTo>
                  <a:cubicBezTo>
                    <a:pt x="307" y="0"/>
                    <a:pt x="0" y="316"/>
                    <a:pt x="0" y="699"/>
                  </a:cubicBezTo>
                  <a:lnTo>
                    <a:pt x="0" y="852"/>
                  </a:lnTo>
                  <a:cubicBezTo>
                    <a:pt x="0" y="1053"/>
                    <a:pt x="29" y="1254"/>
                    <a:pt x="86" y="1436"/>
                  </a:cubicBezTo>
                  <a:lnTo>
                    <a:pt x="460" y="2536"/>
                  </a:lnTo>
                  <a:lnTo>
                    <a:pt x="1149" y="2536"/>
                  </a:lnTo>
                  <a:lnTo>
                    <a:pt x="1149"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66"/>
            <p:cNvSpPr/>
            <p:nvPr/>
          </p:nvSpPr>
          <p:spPr>
            <a:xfrm>
              <a:off x="6924228" y="1705260"/>
              <a:ext cx="72661" cy="72425"/>
            </a:xfrm>
            <a:custGeom>
              <a:avLst/>
              <a:gdLst/>
              <a:ahLst/>
              <a:cxnLst/>
              <a:rect l="l" t="t" r="r" b="b"/>
              <a:pathLst>
                <a:path w="2767" h="2758" extrusionOk="0">
                  <a:moveTo>
                    <a:pt x="690" y="1"/>
                  </a:moveTo>
                  <a:cubicBezTo>
                    <a:pt x="307" y="1"/>
                    <a:pt x="1" y="307"/>
                    <a:pt x="1" y="690"/>
                  </a:cubicBezTo>
                  <a:cubicBezTo>
                    <a:pt x="1" y="939"/>
                    <a:pt x="202" y="1149"/>
                    <a:pt x="460" y="1149"/>
                  </a:cubicBezTo>
                  <a:lnTo>
                    <a:pt x="2298" y="2757"/>
                  </a:lnTo>
                  <a:lnTo>
                    <a:pt x="2690" y="1398"/>
                  </a:lnTo>
                  <a:cubicBezTo>
                    <a:pt x="2738" y="1226"/>
                    <a:pt x="2757" y="1063"/>
                    <a:pt x="2767" y="891"/>
                  </a:cubicBezTo>
                  <a:lnTo>
                    <a:pt x="2767" y="460"/>
                  </a:lnTo>
                  <a:cubicBezTo>
                    <a:pt x="2767" y="202"/>
                    <a:pt x="2556" y="1"/>
                    <a:pt x="22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66"/>
            <p:cNvSpPr/>
            <p:nvPr/>
          </p:nvSpPr>
          <p:spPr>
            <a:xfrm>
              <a:off x="6936307" y="1795988"/>
              <a:ext cx="36213" cy="14679"/>
            </a:xfrm>
            <a:custGeom>
              <a:avLst/>
              <a:gdLst/>
              <a:ahLst/>
              <a:cxnLst/>
              <a:rect l="l" t="t" r="r" b="b"/>
              <a:pathLst>
                <a:path w="1379" h="559" extrusionOk="0">
                  <a:moveTo>
                    <a:pt x="0" y="1"/>
                  </a:moveTo>
                  <a:lnTo>
                    <a:pt x="0" y="422"/>
                  </a:lnTo>
                  <a:cubicBezTo>
                    <a:pt x="220" y="513"/>
                    <a:pt x="455" y="558"/>
                    <a:pt x="689" y="558"/>
                  </a:cubicBezTo>
                  <a:cubicBezTo>
                    <a:pt x="924" y="558"/>
                    <a:pt x="1158" y="513"/>
                    <a:pt x="1378" y="422"/>
                  </a:cubicBezTo>
                  <a:lnTo>
                    <a:pt x="1378"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66"/>
            <p:cNvSpPr/>
            <p:nvPr/>
          </p:nvSpPr>
          <p:spPr>
            <a:xfrm>
              <a:off x="6918214" y="1735433"/>
              <a:ext cx="72635" cy="66622"/>
            </a:xfrm>
            <a:custGeom>
              <a:avLst/>
              <a:gdLst/>
              <a:ahLst/>
              <a:cxnLst/>
              <a:rect l="l" t="t" r="r" b="b"/>
              <a:pathLst>
                <a:path w="2766" h="2537" extrusionOk="0">
                  <a:moveTo>
                    <a:pt x="880" y="0"/>
                  </a:moveTo>
                  <a:cubicBezTo>
                    <a:pt x="756" y="0"/>
                    <a:pt x="632" y="48"/>
                    <a:pt x="546" y="134"/>
                  </a:cubicBezTo>
                  <a:lnTo>
                    <a:pt x="134" y="555"/>
                  </a:lnTo>
                  <a:cubicBezTo>
                    <a:pt x="48" y="642"/>
                    <a:pt x="0" y="756"/>
                    <a:pt x="0" y="881"/>
                  </a:cubicBezTo>
                  <a:lnTo>
                    <a:pt x="0" y="1149"/>
                  </a:lnTo>
                  <a:cubicBezTo>
                    <a:pt x="0" y="1914"/>
                    <a:pt x="613" y="2536"/>
                    <a:pt x="1378" y="2536"/>
                  </a:cubicBezTo>
                  <a:cubicBezTo>
                    <a:pt x="2144" y="2536"/>
                    <a:pt x="2766" y="1914"/>
                    <a:pt x="2766" y="1149"/>
                  </a:cubicBezTo>
                  <a:lnTo>
                    <a:pt x="2766" y="862"/>
                  </a:lnTo>
                  <a:cubicBezTo>
                    <a:pt x="2766" y="737"/>
                    <a:pt x="2718" y="622"/>
                    <a:pt x="2632" y="536"/>
                  </a:cubicBezTo>
                  <a:cubicBezTo>
                    <a:pt x="2268" y="182"/>
                    <a:pt x="1617" y="29"/>
                    <a:pt x="880"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66"/>
            <p:cNvSpPr/>
            <p:nvPr/>
          </p:nvSpPr>
          <p:spPr>
            <a:xfrm>
              <a:off x="6917952" y="1735433"/>
              <a:ext cx="72661" cy="65125"/>
            </a:xfrm>
            <a:custGeom>
              <a:avLst/>
              <a:gdLst/>
              <a:ahLst/>
              <a:cxnLst/>
              <a:rect l="l" t="t" r="r" b="b"/>
              <a:pathLst>
                <a:path w="2767" h="2480" extrusionOk="0">
                  <a:moveTo>
                    <a:pt x="890" y="0"/>
                  </a:moveTo>
                  <a:cubicBezTo>
                    <a:pt x="766" y="0"/>
                    <a:pt x="642" y="48"/>
                    <a:pt x="556" y="134"/>
                  </a:cubicBezTo>
                  <a:lnTo>
                    <a:pt x="144" y="555"/>
                  </a:lnTo>
                  <a:cubicBezTo>
                    <a:pt x="48" y="642"/>
                    <a:pt x="0" y="756"/>
                    <a:pt x="0" y="881"/>
                  </a:cubicBezTo>
                  <a:lnTo>
                    <a:pt x="0" y="1149"/>
                  </a:lnTo>
                  <a:cubicBezTo>
                    <a:pt x="0" y="1761"/>
                    <a:pt x="412" y="2307"/>
                    <a:pt x="1005" y="2479"/>
                  </a:cubicBezTo>
                  <a:cubicBezTo>
                    <a:pt x="804" y="2230"/>
                    <a:pt x="699" y="1924"/>
                    <a:pt x="699" y="1608"/>
                  </a:cubicBezTo>
                  <a:lnTo>
                    <a:pt x="699" y="938"/>
                  </a:lnTo>
                  <a:cubicBezTo>
                    <a:pt x="699" y="682"/>
                    <a:pt x="901" y="478"/>
                    <a:pt x="1153" y="478"/>
                  </a:cubicBezTo>
                  <a:cubicBezTo>
                    <a:pt x="1165" y="478"/>
                    <a:pt x="1176" y="478"/>
                    <a:pt x="1187" y="479"/>
                  </a:cubicBezTo>
                  <a:cubicBezTo>
                    <a:pt x="1647" y="508"/>
                    <a:pt x="2345" y="584"/>
                    <a:pt x="2766" y="785"/>
                  </a:cubicBezTo>
                  <a:cubicBezTo>
                    <a:pt x="2747" y="689"/>
                    <a:pt x="2709" y="603"/>
                    <a:pt x="2642" y="527"/>
                  </a:cubicBezTo>
                  <a:cubicBezTo>
                    <a:pt x="2278" y="182"/>
                    <a:pt x="1627" y="29"/>
                    <a:pt x="890"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66"/>
            <p:cNvSpPr/>
            <p:nvPr/>
          </p:nvSpPr>
          <p:spPr>
            <a:xfrm>
              <a:off x="6893819" y="1825898"/>
              <a:ext cx="24422" cy="48528"/>
            </a:xfrm>
            <a:custGeom>
              <a:avLst/>
              <a:gdLst/>
              <a:ahLst/>
              <a:cxnLst/>
              <a:rect l="l" t="t" r="r" b="b"/>
              <a:pathLst>
                <a:path w="930" h="1848" extrusionOk="0">
                  <a:moveTo>
                    <a:pt x="125" y="1"/>
                  </a:moveTo>
                  <a:cubicBezTo>
                    <a:pt x="39" y="115"/>
                    <a:pt x="1" y="249"/>
                    <a:pt x="1" y="393"/>
                  </a:cubicBezTo>
                  <a:lnTo>
                    <a:pt x="1" y="1618"/>
                  </a:lnTo>
                  <a:cubicBezTo>
                    <a:pt x="1" y="1742"/>
                    <a:pt x="106" y="1848"/>
                    <a:pt x="230" y="1848"/>
                  </a:cubicBezTo>
                  <a:lnTo>
                    <a:pt x="919" y="1848"/>
                  </a:lnTo>
                  <a:lnTo>
                    <a:pt x="919" y="1082"/>
                  </a:lnTo>
                  <a:lnTo>
                    <a:pt x="929" y="1092"/>
                  </a:lnTo>
                  <a:cubicBezTo>
                    <a:pt x="929" y="900"/>
                    <a:pt x="852" y="728"/>
                    <a:pt x="718" y="594"/>
                  </a:cubicBezTo>
                  <a:lnTo>
                    <a:pt x="125"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66"/>
            <p:cNvSpPr/>
            <p:nvPr/>
          </p:nvSpPr>
          <p:spPr>
            <a:xfrm>
              <a:off x="6990587" y="1825898"/>
              <a:ext cx="24396" cy="48528"/>
            </a:xfrm>
            <a:custGeom>
              <a:avLst/>
              <a:gdLst/>
              <a:ahLst/>
              <a:cxnLst/>
              <a:rect l="l" t="t" r="r" b="b"/>
              <a:pathLst>
                <a:path w="929" h="1848" extrusionOk="0">
                  <a:moveTo>
                    <a:pt x="804" y="1"/>
                  </a:moveTo>
                  <a:lnTo>
                    <a:pt x="211" y="594"/>
                  </a:lnTo>
                  <a:cubicBezTo>
                    <a:pt x="77" y="728"/>
                    <a:pt x="0" y="900"/>
                    <a:pt x="10" y="1092"/>
                  </a:cubicBezTo>
                  <a:lnTo>
                    <a:pt x="10" y="1848"/>
                  </a:lnTo>
                  <a:lnTo>
                    <a:pt x="699" y="1848"/>
                  </a:lnTo>
                  <a:cubicBezTo>
                    <a:pt x="823" y="1848"/>
                    <a:pt x="929" y="1742"/>
                    <a:pt x="929" y="1618"/>
                  </a:cubicBezTo>
                  <a:lnTo>
                    <a:pt x="929" y="393"/>
                  </a:lnTo>
                  <a:cubicBezTo>
                    <a:pt x="929" y="249"/>
                    <a:pt x="890" y="115"/>
                    <a:pt x="80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8" name="Google Shape;11488;p66"/>
          <p:cNvGrpSpPr/>
          <p:nvPr/>
        </p:nvGrpSpPr>
        <p:grpSpPr>
          <a:xfrm>
            <a:off x="7117003" y="1518000"/>
            <a:ext cx="333003" cy="344085"/>
            <a:chOff x="7117003" y="1518000"/>
            <a:chExt cx="333003" cy="344085"/>
          </a:xfrm>
        </p:grpSpPr>
        <p:sp>
          <p:nvSpPr>
            <p:cNvPr id="11489" name="Google Shape;11489;p66"/>
            <p:cNvSpPr/>
            <p:nvPr/>
          </p:nvSpPr>
          <p:spPr>
            <a:xfrm>
              <a:off x="7161645" y="1518000"/>
              <a:ext cx="241119" cy="57116"/>
            </a:xfrm>
            <a:custGeom>
              <a:avLst/>
              <a:gdLst/>
              <a:ahLst/>
              <a:cxnLst/>
              <a:rect l="l" t="t" r="r" b="b"/>
              <a:pathLst>
                <a:path w="9182" h="2175" extrusionOk="0">
                  <a:moveTo>
                    <a:pt x="4641" y="0"/>
                  </a:moveTo>
                  <a:cubicBezTo>
                    <a:pt x="3026" y="0"/>
                    <a:pt x="1414" y="596"/>
                    <a:pt x="157" y="1773"/>
                  </a:cubicBezTo>
                  <a:cubicBezTo>
                    <a:pt x="1" y="1914"/>
                    <a:pt x="133" y="2130"/>
                    <a:pt x="294" y="2130"/>
                  </a:cubicBezTo>
                  <a:cubicBezTo>
                    <a:pt x="341" y="2130"/>
                    <a:pt x="389" y="2112"/>
                    <a:pt x="434" y="2069"/>
                  </a:cubicBezTo>
                  <a:lnTo>
                    <a:pt x="444" y="2069"/>
                  </a:lnTo>
                  <a:cubicBezTo>
                    <a:pt x="1619" y="965"/>
                    <a:pt x="3125" y="408"/>
                    <a:pt x="4637" y="408"/>
                  </a:cubicBezTo>
                  <a:cubicBezTo>
                    <a:pt x="5994" y="408"/>
                    <a:pt x="7355" y="857"/>
                    <a:pt x="8483" y="1763"/>
                  </a:cubicBezTo>
                  <a:lnTo>
                    <a:pt x="8148" y="1763"/>
                  </a:lnTo>
                  <a:cubicBezTo>
                    <a:pt x="7870" y="1763"/>
                    <a:pt x="7870" y="2175"/>
                    <a:pt x="8148" y="2175"/>
                  </a:cubicBezTo>
                  <a:lnTo>
                    <a:pt x="8981" y="2175"/>
                  </a:lnTo>
                  <a:cubicBezTo>
                    <a:pt x="9086" y="2175"/>
                    <a:pt x="9182" y="2079"/>
                    <a:pt x="9182" y="1974"/>
                  </a:cubicBezTo>
                  <a:lnTo>
                    <a:pt x="9182" y="1227"/>
                  </a:lnTo>
                  <a:cubicBezTo>
                    <a:pt x="9182" y="1088"/>
                    <a:pt x="9079" y="1019"/>
                    <a:pt x="8976" y="1019"/>
                  </a:cubicBezTo>
                  <a:cubicBezTo>
                    <a:pt x="8873" y="1019"/>
                    <a:pt x="8770" y="1088"/>
                    <a:pt x="8770" y="1227"/>
                  </a:cubicBezTo>
                  <a:lnTo>
                    <a:pt x="8770" y="1466"/>
                  </a:lnTo>
                  <a:cubicBezTo>
                    <a:pt x="7562" y="486"/>
                    <a:pt x="6100" y="0"/>
                    <a:pt x="464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66"/>
            <p:cNvSpPr/>
            <p:nvPr/>
          </p:nvSpPr>
          <p:spPr>
            <a:xfrm>
              <a:off x="7168525" y="1808068"/>
              <a:ext cx="232217" cy="54017"/>
            </a:xfrm>
            <a:custGeom>
              <a:avLst/>
              <a:gdLst/>
              <a:ahLst/>
              <a:cxnLst/>
              <a:rect l="l" t="t" r="r" b="b"/>
              <a:pathLst>
                <a:path w="8843" h="2057" extrusionOk="0">
                  <a:moveTo>
                    <a:pt x="211" y="0"/>
                  </a:moveTo>
                  <a:cubicBezTo>
                    <a:pt x="96" y="0"/>
                    <a:pt x="0" y="96"/>
                    <a:pt x="0" y="211"/>
                  </a:cubicBezTo>
                  <a:lnTo>
                    <a:pt x="0" y="957"/>
                  </a:lnTo>
                  <a:cubicBezTo>
                    <a:pt x="0" y="1096"/>
                    <a:pt x="105" y="1165"/>
                    <a:pt x="211" y="1165"/>
                  </a:cubicBezTo>
                  <a:cubicBezTo>
                    <a:pt x="316" y="1165"/>
                    <a:pt x="421" y="1096"/>
                    <a:pt x="421" y="957"/>
                  </a:cubicBezTo>
                  <a:lnTo>
                    <a:pt x="421" y="727"/>
                  </a:lnTo>
                  <a:cubicBezTo>
                    <a:pt x="1592" y="1617"/>
                    <a:pt x="2983" y="2057"/>
                    <a:pt x="4370" y="2057"/>
                  </a:cubicBezTo>
                  <a:cubicBezTo>
                    <a:pt x="5909" y="2057"/>
                    <a:pt x="7443" y="1517"/>
                    <a:pt x="8671" y="450"/>
                  </a:cubicBezTo>
                  <a:cubicBezTo>
                    <a:pt x="8843" y="308"/>
                    <a:pt x="8711" y="84"/>
                    <a:pt x="8545" y="84"/>
                  </a:cubicBezTo>
                  <a:cubicBezTo>
                    <a:pt x="8498" y="84"/>
                    <a:pt x="8449" y="102"/>
                    <a:pt x="8403" y="144"/>
                  </a:cubicBezTo>
                  <a:cubicBezTo>
                    <a:pt x="7253" y="1142"/>
                    <a:pt x="5816" y="1647"/>
                    <a:pt x="4374" y="1647"/>
                  </a:cubicBezTo>
                  <a:cubicBezTo>
                    <a:pt x="3081" y="1647"/>
                    <a:pt x="1785" y="1241"/>
                    <a:pt x="689" y="421"/>
                  </a:cubicBezTo>
                  <a:lnTo>
                    <a:pt x="1034" y="421"/>
                  </a:lnTo>
                  <a:cubicBezTo>
                    <a:pt x="1148" y="421"/>
                    <a:pt x="1244" y="326"/>
                    <a:pt x="1244" y="211"/>
                  </a:cubicBezTo>
                  <a:cubicBezTo>
                    <a:pt x="1244" y="96"/>
                    <a:pt x="1148" y="0"/>
                    <a:pt x="104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66"/>
            <p:cNvSpPr/>
            <p:nvPr/>
          </p:nvSpPr>
          <p:spPr>
            <a:xfrm>
              <a:off x="7174801" y="1735931"/>
              <a:ext cx="25157" cy="20141"/>
            </a:xfrm>
            <a:custGeom>
              <a:avLst/>
              <a:gdLst/>
              <a:ahLst/>
              <a:cxnLst/>
              <a:rect l="l" t="t" r="r" b="b"/>
              <a:pathLst>
                <a:path w="958" h="767" extrusionOk="0">
                  <a:moveTo>
                    <a:pt x="479" y="0"/>
                  </a:moveTo>
                  <a:lnTo>
                    <a:pt x="0" y="355"/>
                  </a:lnTo>
                  <a:lnTo>
                    <a:pt x="173" y="766"/>
                  </a:lnTo>
                  <a:lnTo>
                    <a:pt x="804" y="766"/>
                  </a:lnTo>
                  <a:lnTo>
                    <a:pt x="957" y="355"/>
                  </a:lnTo>
                  <a:lnTo>
                    <a:pt x="479"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66"/>
            <p:cNvSpPr/>
            <p:nvPr/>
          </p:nvSpPr>
          <p:spPr>
            <a:xfrm>
              <a:off x="7173803" y="1756047"/>
              <a:ext cx="27652" cy="35714"/>
            </a:xfrm>
            <a:custGeom>
              <a:avLst/>
              <a:gdLst/>
              <a:ahLst/>
              <a:cxnLst/>
              <a:rect l="l" t="t" r="r" b="b"/>
              <a:pathLst>
                <a:path w="1053" h="1360" extrusionOk="0">
                  <a:moveTo>
                    <a:pt x="211" y="0"/>
                  </a:moveTo>
                  <a:lnTo>
                    <a:pt x="220" y="29"/>
                  </a:lnTo>
                  <a:lnTo>
                    <a:pt x="0" y="1359"/>
                  </a:lnTo>
                  <a:lnTo>
                    <a:pt x="1053" y="1359"/>
                  </a:lnTo>
                  <a:lnTo>
                    <a:pt x="833" y="29"/>
                  </a:lnTo>
                  <a:lnTo>
                    <a:pt x="842"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66"/>
            <p:cNvSpPr/>
            <p:nvPr/>
          </p:nvSpPr>
          <p:spPr>
            <a:xfrm>
              <a:off x="7159964" y="1726373"/>
              <a:ext cx="23161" cy="65387"/>
            </a:xfrm>
            <a:custGeom>
              <a:avLst/>
              <a:gdLst/>
              <a:ahLst/>
              <a:cxnLst/>
              <a:rect l="l" t="t" r="r" b="b"/>
              <a:pathLst>
                <a:path w="882" h="2490" extrusionOk="0">
                  <a:moveTo>
                    <a:pt x="1" y="1"/>
                  </a:moveTo>
                  <a:lnTo>
                    <a:pt x="135" y="958"/>
                  </a:lnTo>
                  <a:lnTo>
                    <a:pt x="556" y="2489"/>
                  </a:lnTo>
                  <a:lnTo>
                    <a:pt x="661" y="2489"/>
                  </a:lnTo>
                  <a:lnTo>
                    <a:pt x="881" y="1140"/>
                  </a:lnTo>
                  <a:lnTo>
                    <a:pt x="671" y="642"/>
                  </a:lnTo>
                  <a:lnTo>
                    <a:pt x="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66"/>
            <p:cNvSpPr/>
            <p:nvPr/>
          </p:nvSpPr>
          <p:spPr>
            <a:xfrm>
              <a:off x="7192132" y="1725874"/>
              <a:ext cx="23398" cy="65886"/>
            </a:xfrm>
            <a:custGeom>
              <a:avLst/>
              <a:gdLst/>
              <a:ahLst/>
              <a:cxnLst/>
              <a:rect l="l" t="t" r="r" b="b"/>
              <a:pathLst>
                <a:path w="891" h="2509" extrusionOk="0">
                  <a:moveTo>
                    <a:pt x="891" y="1"/>
                  </a:moveTo>
                  <a:lnTo>
                    <a:pt x="192" y="651"/>
                  </a:lnTo>
                  <a:lnTo>
                    <a:pt x="1" y="1159"/>
                  </a:lnTo>
                  <a:lnTo>
                    <a:pt x="221" y="2508"/>
                  </a:lnTo>
                  <a:lnTo>
                    <a:pt x="326" y="2508"/>
                  </a:lnTo>
                  <a:lnTo>
                    <a:pt x="757" y="958"/>
                  </a:lnTo>
                  <a:lnTo>
                    <a:pt x="8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66"/>
            <p:cNvSpPr/>
            <p:nvPr/>
          </p:nvSpPr>
          <p:spPr>
            <a:xfrm>
              <a:off x="7155447" y="1714057"/>
              <a:ext cx="63864" cy="37368"/>
            </a:xfrm>
            <a:custGeom>
              <a:avLst/>
              <a:gdLst/>
              <a:ahLst/>
              <a:cxnLst/>
              <a:rect l="l" t="t" r="r" b="b"/>
              <a:pathLst>
                <a:path w="2432" h="1423" extrusionOk="0">
                  <a:moveTo>
                    <a:pt x="642" y="1"/>
                  </a:moveTo>
                  <a:lnTo>
                    <a:pt x="0" y="422"/>
                  </a:lnTo>
                  <a:lnTo>
                    <a:pt x="431" y="1312"/>
                  </a:lnTo>
                  <a:cubicBezTo>
                    <a:pt x="461" y="1377"/>
                    <a:pt x="526" y="1413"/>
                    <a:pt x="590" y="1413"/>
                  </a:cubicBezTo>
                  <a:cubicBezTo>
                    <a:pt x="630" y="1413"/>
                    <a:pt x="670" y="1399"/>
                    <a:pt x="699" y="1369"/>
                  </a:cubicBezTo>
                  <a:lnTo>
                    <a:pt x="1216" y="987"/>
                  </a:lnTo>
                  <a:lnTo>
                    <a:pt x="1704" y="1350"/>
                  </a:lnTo>
                  <a:lnTo>
                    <a:pt x="1733" y="1379"/>
                  </a:lnTo>
                  <a:cubicBezTo>
                    <a:pt x="1765" y="1408"/>
                    <a:pt x="1807" y="1422"/>
                    <a:pt x="1847" y="1422"/>
                  </a:cubicBezTo>
                  <a:cubicBezTo>
                    <a:pt x="1901" y="1422"/>
                    <a:pt x="1954" y="1396"/>
                    <a:pt x="1981" y="1341"/>
                  </a:cubicBezTo>
                  <a:lnTo>
                    <a:pt x="2431" y="432"/>
                  </a:lnTo>
                  <a:lnTo>
                    <a:pt x="1857" y="49"/>
                  </a:lnTo>
                  <a:lnTo>
                    <a:pt x="1723" y="288"/>
                  </a:lnTo>
                  <a:lnTo>
                    <a:pt x="1216" y="814"/>
                  </a:lnTo>
                  <a:lnTo>
                    <a:pt x="728" y="336"/>
                  </a:lnTo>
                  <a:lnTo>
                    <a:pt x="642" y="1"/>
                  </a:ln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66"/>
            <p:cNvSpPr/>
            <p:nvPr/>
          </p:nvSpPr>
          <p:spPr>
            <a:xfrm>
              <a:off x="7142133" y="1596202"/>
              <a:ext cx="90755" cy="64101"/>
            </a:xfrm>
            <a:custGeom>
              <a:avLst/>
              <a:gdLst/>
              <a:ahLst/>
              <a:cxnLst/>
              <a:rect l="l" t="t" r="r" b="b"/>
              <a:pathLst>
                <a:path w="3456" h="2441" extrusionOk="0">
                  <a:moveTo>
                    <a:pt x="3034" y="2106"/>
                  </a:moveTo>
                  <a:lnTo>
                    <a:pt x="3024" y="2125"/>
                  </a:lnTo>
                  <a:lnTo>
                    <a:pt x="3005" y="2144"/>
                  </a:lnTo>
                  <a:lnTo>
                    <a:pt x="3034" y="2106"/>
                  </a:lnTo>
                  <a:lnTo>
                    <a:pt x="3034" y="2106"/>
                  </a:lnTo>
                  <a:lnTo>
                    <a:pt x="3024" y="2115"/>
                  </a:lnTo>
                  <a:lnTo>
                    <a:pt x="2986" y="2135"/>
                  </a:lnTo>
                  <a:lnTo>
                    <a:pt x="3034" y="2106"/>
                  </a:lnTo>
                  <a:lnTo>
                    <a:pt x="3034" y="2106"/>
                  </a:lnTo>
                  <a:close/>
                  <a:moveTo>
                    <a:pt x="1656" y="0"/>
                  </a:moveTo>
                  <a:cubicBezTo>
                    <a:pt x="737" y="0"/>
                    <a:pt x="0" y="747"/>
                    <a:pt x="0" y="1656"/>
                  </a:cubicBezTo>
                  <a:lnTo>
                    <a:pt x="0" y="2441"/>
                  </a:lnTo>
                  <a:cubicBezTo>
                    <a:pt x="0" y="2441"/>
                    <a:pt x="373" y="2403"/>
                    <a:pt x="421" y="2221"/>
                  </a:cubicBezTo>
                  <a:cubicBezTo>
                    <a:pt x="440" y="2202"/>
                    <a:pt x="450" y="2182"/>
                    <a:pt x="460" y="2154"/>
                  </a:cubicBezTo>
                  <a:cubicBezTo>
                    <a:pt x="670" y="2154"/>
                    <a:pt x="1675" y="2144"/>
                    <a:pt x="2249" y="1455"/>
                  </a:cubicBezTo>
                  <a:cubicBezTo>
                    <a:pt x="2364" y="1790"/>
                    <a:pt x="2642" y="2048"/>
                    <a:pt x="2986" y="2144"/>
                  </a:cubicBezTo>
                  <a:cubicBezTo>
                    <a:pt x="2996" y="2173"/>
                    <a:pt x="3015" y="2192"/>
                    <a:pt x="3024" y="2211"/>
                  </a:cubicBezTo>
                  <a:cubicBezTo>
                    <a:pt x="3072" y="2393"/>
                    <a:pt x="3455" y="2431"/>
                    <a:pt x="3455" y="2431"/>
                  </a:cubicBezTo>
                  <a:lnTo>
                    <a:pt x="3455" y="1656"/>
                  </a:lnTo>
                  <a:cubicBezTo>
                    <a:pt x="3455" y="747"/>
                    <a:pt x="2709" y="0"/>
                    <a:pt x="17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66"/>
            <p:cNvSpPr/>
            <p:nvPr/>
          </p:nvSpPr>
          <p:spPr>
            <a:xfrm>
              <a:off x="7142133" y="1596202"/>
              <a:ext cx="49264" cy="64101"/>
            </a:xfrm>
            <a:custGeom>
              <a:avLst/>
              <a:gdLst/>
              <a:ahLst/>
              <a:cxnLst/>
              <a:rect l="l" t="t" r="r" b="b"/>
              <a:pathLst>
                <a:path w="1876" h="2441" extrusionOk="0">
                  <a:moveTo>
                    <a:pt x="1665" y="0"/>
                  </a:moveTo>
                  <a:cubicBezTo>
                    <a:pt x="747" y="0"/>
                    <a:pt x="0" y="747"/>
                    <a:pt x="0" y="1666"/>
                  </a:cubicBezTo>
                  <a:lnTo>
                    <a:pt x="0" y="2441"/>
                  </a:lnTo>
                  <a:cubicBezTo>
                    <a:pt x="105" y="2422"/>
                    <a:pt x="201" y="2393"/>
                    <a:pt x="297" y="2355"/>
                  </a:cubicBezTo>
                  <a:lnTo>
                    <a:pt x="297" y="2087"/>
                  </a:lnTo>
                  <a:lnTo>
                    <a:pt x="297" y="1656"/>
                  </a:lnTo>
                  <a:cubicBezTo>
                    <a:pt x="297" y="776"/>
                    <a:pt x="995" y="48"/>
                    <a:pt x="18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66"/>
            <p:cNvSpPr/>
            <p:nvPr/>
          </p:nvSpPr>
          <p:spPr>
            <a:xfrm>
              <a:off x="7220546" y="1653685"/>
              <a:ext cx="19879" cy="26733"/>
            </a:xfrm>
            <a:custGeom>
              <a:avLst/>
              <a:gdLst/>
              <a:ahLst/>
              <a:cxnLst/>
              <a:rect l="l" t="t" r="r" b="b"/>
              <a:pathLst>
                <a:path w="757" h="1018" extrusionOk="0">
                  <a:moveTo>
                    <a:pt x="201" y="1"/>
                  </a:moveTo>
                  <a:cubicBezTo>
                    <a:pt x="93" y="1"/>
                    <a:pt x="0" y="92"/>
                    <a:pt x="0" y="204"/>
                  </a:cubicBezTo>
                  <a:lnTo>
                    <a:pt x="0" y="807"/>
                  </a:lnTo>
                  <a:cubicBezTo>
                    <a:pt x="0" y="922"/>
                    <a:pt x="96" y="1017"/>
                    <a:pt x="211" y="1017"/>
                  </a:cubicBezTo>
                  <a:cubicBezTo>
                    <a:pt x="230" y="1017"/>
                    <a:pt x="249" y="1008"/>
                    <a:pt x="268" y="1008"/>
                  </a:cubicBezTo>
                  <a:cubicBezTo>
                    <a:pt x="316" y="989"/>
                    <a:pt x="354" y="979"/>
                    <a:pt x="392" y="950"/>
                  </a:cubicBezTo>
                  <a:cubicBezTo>
                    <a:pt x="431" y="912"/>
                    <a:pt x="469" y="883"/>
                    <a:pt x="507" y="855"/>
                  </a:cubicBezTo>
                  <a:cubicBezTo>
                    <a:pt x="756" y="568"/>
                    <a:pt x="632" y="127"/>
                    <a:pt x="268" y="13"/>
                  </a:cubicBezTo>
                  <a:cubicBezTo>
                    <a:pt x="246" y="5"/>
                    <a:pt x="223" y="1"/>
                    <a:pt x="201"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66"/>
            <p:cNvSpPr/>
            <p:nvPr/>
          </p:nvSpPr>
          <p:spPr>
            <a:xfrm>
              <a:off x="7134833" y="1653738"/>
              <a:ext cx="19879" cy="26628"/>
            </a:xfrm>
            <a:custGeom>
              <a:avLst/>
              <a:gdLst/>
              <a:ahLst/>
              <a:cxnLst/>
              <a:rect l="l" t="t" r="r" b="b"/>
              <a:pathLst>
                <a:path w="757" h="1014" extrusionOk="0">
                  <a:moveTo>
                    <a:pt x="551" y="1"/>
                  </a:moveTo>
                  <a:cubicBezTo>
                    <a:pt x="529" y="1"/>
                    <a:pt x="508" y="4"/>
                    <a:pt x="489" y="11"/>
                  </a:cubicBezTo>
                  <a:cubicBezTo>
                    <a:pt x="1" y="154"/>
                    <a:pt x="1" y="853"/>
                    <a:pt x="489" y="1006"/>
                  </a:cubicBezTo>
                  <a:cubicBezTo>
                    <a:pt x="508" y="1011"/>
                    <a:pt x="527" y="1014"/>
                    <a:pt x="545" y="1014"/>
                  </a:cubicBezTo>
                  <a:cubicBezTo>
                    <a:pt x="658" y="1014"/>
                    <a:pt x="757" y="920"/>
                    <a:pt x="757" y="805"/>
                  </a:cubicBezTo>
                  <a:lnTo>
                    <a:pt x="757" y="202"/>
                  </a:lnTo>
                  <a:cubicBezTo>
                    <a:pt x="757" y="135"/>
                    <a:pt x="728" y="78"/>
                    <a:pt x="671" y="39"/>
                  </a:cubicBezTo>
                  <a:cubicBezTo>
                    <a:pt x="639" y="14"/>
                    <a:pt x="594" y="1"/>
                    <a:pt x="551"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66"/>
            <p:cNvSpPr/>
            <p:nvPr/>
          </p:nvSpPr>
          <p:spPr>
            <a:xfrm>
              <a:off x="7171019" y="1700349"/>
              <a:ext cx="33219" cy="38130"/>
            </a:xfrm>
            <a:custGeom>
              <a:avLst/>
              <a:gdLst/>
              <a:ahLst/>
              <a:cxnLst/>
              <a:rect l="l" t="t" r="r" b="b"/>
              <a:pathLst>
                <a:path w="1265" h="1452" extrusionOk="0">
                  <a:moveTo>
                    <a:pt x="211" y="1"/>
                  </a:moveTo>
                  <a:cubicBezTo>
                    <a:pt x="97" y="1"/>
                    <a:pt x="1" y="89"/>
                    <a:pt x="1" y="207"/>
                  </a:cubicBezTo>
                  <a:lnTo>
                    <a:pt x="1" y="820"/>
                  </a:lnTo>
                  <a:cubicBezTo>
                    <a:pt x="1" y="877"/>
                    <a:pt x="20" y="934"/>
                    <a:pt x="68" y="982"/>
                  </a:cubicBezTo>
                  <a:lnTo>
                    <a:pt x="489" y="1384"/>
                  </a:lnTo>
                  <a:cubicBezTo>
                    <a:pt x="527" y="1422"/>
                    <a:pt x="575" y="1451"/>
                    <a:pt x="632" y="1451"/>
                  </a:cubicBezTo>
                  <a:cubicBezTo>
                    <a:pt x="690" y="1451"/>
                    <a:pt x="738" y="1422"/>
                    <a:pt x="776" y="1384"/>
                  </a:cubicBezTo>
                  <a:lnTo>
                    <a:pt x="1207" y="934"/>
                  </a:lnTo>
                  <a:cubicBezTo>
                    <a:pt x="1245" y="896"/>
                    <a:pt x="1264" y="848"/>
                    <a:pt x="1264" y="791"/>
                  </a:cubicBezTo>
                  <a:lnTo>
                    <a:pt x="1264" y="217"/>
                  </a:lnTo>
                  <a:cubicBezTo>
                    <a:pt x="1264" y="159"/>
                    <a:pt x="1245" y="102"/>
                    <a:pt x="1207" y="63"/>
                  </a:cubicBezTo>
                  <a:cubicBezTo>
                    <a:pt x="1159" y="25"/>
                    <a:pt x="1101" y="6"/>
                    <a:pt x="1053" y="6"/>
                  </a:cubicBezTo>
                  <a:lnTo>
                    <a:pt x="1006" y="6"/>
                  </a:lnTo>
                  <a:cubicBezTo>
                    <a:pt x="929" y="25"/>
                    <a:pt x="843" y="35"/>
                    <a:pt x="766" y="35"/>
                  </a:cubicBezTo>
                  <a:lnTo>
                    <a:pt x="508" y="35"/>
                  </a:lnTo>
                  <a:cubicBezTo>
                    <a:pt x="422" y="35"/>
                    <a:pt x="336" y="25"/>
                    <a:pt x="259" y="6"/>
                  </a:cubicBezTo>
                  <a:cubicBezTo>
                    <a:pt x="243" y="3"/>
                    <a:pt x="227" y="1"/>
                    <a:pt x="211"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66"/>
            <p:cNvSpPr/>
            <p:nvPr/>
          </p:nvSpPr>
          <p:spPr>
            <a:xfrm>
              <a:off x="7171019" y="1700428"/>
              <a:ext cx="20378" cy="38051"/>
            </a:xfrm>
            <a:custGeom>
              <a:avLst/>
              <a:gdLst/>
              <a:ahLst/>
              <a:cxnLst/>
              <a:rect l="l" t="t" r="r" b="b"/>
              <a:pathLst>
                <a:path w="776" h="1449" extrusionOk="0">
                  <a:moveTo>
                    <a:pt x="208" y="1"/>
                  </a:moveTo>
                  <a:cubicBezTo>
                    <a:pt x="97" y="1"/>
                    <a:pt x="1" y="90"/>
                    <a:pt x="1" y="204"/>
                  </a:cubicBezTo>
                  <a:lnTo>
                    <a:pt x="1" y="817"/>
                  </a:lnTo>
                  <a:cubicBezTo>
                    <a:pt x="1" y="874"/>
                    <a:pt x="20" y="931"/>
                    <a:pt x="68" y="979"/>
                  </a:cubicBezTo>
                  <a:lnTo>
                    <a:pt x="479" y="1381"/>
                  </a:lnTo>
                  <a:cubicBezTo>
                    <a:pt x="518" y="1419"/>
                    <a:pt x="575" y="1448"/>
                    <a:pt x="632" y="1448"/>
                  </a:cubicBezTo>
                  <a:cubicBezTo>
                    <a:pt x="680" y="1448"/>
                    <a:pt x="738" y="1419"/>
                    <a:pt x="776" y="1381"/>
                  </a:cubicBezTo>
                  <a:cubicBezTo>
                    <a:pt x="738" y="1372"/>
                    <a:pt x="699" y="1352"/>
                    <a:pt x="671" y="1324"/>
                  </a:cubicBezTo>
                  <a:lnTo>
                    <a:pt x="250" y="922"/>
                  </a:lnTo>
                  <a:cubicBezTo>
                    <a:pt x="202" y="874"/>
                    <a:pt x="183" y="817"/>
                    <a:pt x="183" y="759"/>
                  </a:cubicBezTo>
                  <a:lnTo>
                    <a:pt x="183" y="147"/>
                  </a:lnTo>
                  <a:cubicBezTo>
                    <a:pt x="183" y="89"/>
                    <a:pt x="202" y="41"/>
                    <a:pt x="240" y="3"/>
                  </a:cubicBezTo>
                  <a:cubicBezTo>
                    <a:pt x="229" y="1"/>
                    <a:pt x="219" y="1"/>
                    <a:pt x="208"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66"/>
            <p:cNvSpPr/>
            <p:nvPr/>
          </p:nvSpPr>
          <p:spPr>
            <a:xfrm>
              <a:off x="7151928" y="1633728"/>
              <a:ext cx="71401" cy="76338"/>
            </a:xfrm>
            <a:custGeom>
              <a:avLst/>
              <a:gdLst/>
              <a:ahLst/>
              <a:cxnLst/>
              <a:rect l="l" t="t" r="r" b="b"/>
              <a:pathLst>
                <a:path w="2719" h="2907" extrusionOk="0">
                  <a:moveTo>
                    <a:pt x="1879" y="0"/>
                  </a:moveTo>
                  <a:cubicBezTo>
                    <a:pt x="1863" y="0"/>
                    <a:pt x="1849" y="6"/>
                    <a:pt x="1838" y="17"/>
                  </a:cubicBezTo>
                  <a:cubicBezTo>
                    <a:pt x="1541" y="237"/>
                    <a:pt x="1206" y="399"/>
                    <a:pt x="852" y="495"/>
                  </a:cubicBezTo>
                  <a:cubicBezTo>
                    <a:pt x="747" y="524"/>
                    <a:pt x="632" y="552"/>
                    <a:pt x="527" y="572"/>
                  </a:cubicBezTo>
                  <a:cubicBezTo>
                    <a:pt x="412" y="591"/>
                    <a:pt x="307" y="610"/>
                    <a:pt x="192" y="610"/>
                  </a:cubicBezTo>
                  <a:cubicBezTo>
                    <a:pt x="87" y="619"/>
                    <a:pt x="0" y="715"/>
                    <a:pt x="0" y="820"/>
                  </a:cubicBezTo>
                  <a:lnTo>
                    <a:pt x="0" y="1672"/>
                  </a:lnTo>
                  <a:cubicBezTo>
                    <a:pt x="0" y="2352"/>
                    <a:pt x="555" y="2907"/>
                    <a:pt x="1235" y="2907"/>
                  </a:cubicBezTo>
                  <a:lnTo>
                    <a:pt x="1484" y="2907"/>
                  </a:lnTo>
                  <a:cubicBezTo>
                    <a:pt x="2163" y="2907"/>
                    <a:pt x="2718" y="2352"/>
                    <a:pt x="2718" y="1672"/>
                  </a:cubicBezTo>
                  <a:lnTo>
                    <a:pt x="2718" y="792"/>
                  </a:lnTo>
                  <a:cubicBezTo>
                    <a:pt x="2718" y="706"/>
                    <a:pt x="2661" y="629"/>
                    <a:pt x="2584" y="600"/>
                  </a:cubicBezTo>
                  <a:cubicBezTo>
                    <a:pt x="2556" y="591"/>
                    <a:pt x="2527" y="581"/>
                    <a:pt x="2508" y="562"/>
                  </a:cubicBezTo>
                  <a:cubicBezTo>
                    <a:pt x="2269" y="466"/>
                    <a:pt x="2068" y="294"/>
                    <a:pt x="1953" y="64"/>
                  </a:cubicBezTo>
                  <a:lnTo>
                    <a:pt x="1943" y="45"/>
                  </a:lnTo>
                  <a:cubicBezTo>
                    <a:pt x="1931" y="15"/>
                    <a:pt x="1904" y="0"/>
                    <a:pt x="1879"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66"/>
            <p:cNvSpPr/>
            <p:nvPr/>
          </p:nvSpPr>
          <p:spPr>
            <a:xfrm>
              <a:off x="7151928" y="1633728"/>
              <a:ext cx="51785" cy="76338"/>
            </a:xfrm>
            <a:custGeom>
              <a:avLst/>
              <a:gdLst/>
              <a:ahLst/>
              <a:cxnLst/>
              <a:rect l="l" t="t" r="r" b="b"/>
              <a:pathLst>
                <a:path w="1972" h="2907" extrusionOk="0">
                  <a:moveTo>
                    <a:pt x="1883" y="0"/>
                  </a:moveTo>
                  <a:cubicBezTo>
                    <a:pt x="1868" y="0"/>
                    <a:pt x="1852" y="6"/>
                    <a:pt x="1838" y="17"/>
                  </a:cubicBezTo>
                  <a:cubicBezTo>
                    <a:pt x="1541" y="237"/>
                    <a:pt x="1206" y="399"/>
                    <a:pt x="852" y="495"/>
                  </a:cubicBezTo>
                  <a:cubicBezTo>
                    <a:pt x="747" y="524"/>
                    <a:pt x="632" y="552"/>
                    <a:pt x="527" y="572"/>
                  </a:cubicBezTo>
                  <a:cubicBezTo>
                    <a:pt x="412" y="591"/>
                    <a:pt x="307" y="610"/>
                    <a:pt x="192" y="610"/>
                  </a:cubicBezTo>
                  <a:cubicBezTo>
                    <a:pt x="87" y="619"/>
                    <a:pt x="0" y="715"/>
                    <a:pt x="0" y="820"/>
                  </a:cubicBezTo>
                  <a:lnTo>
                    <a:pt x="0" y="1672"/>
                  </a:lnTo>
                  <a:cubicBezTo>
                    <a:pt x="0" y="2352"/>
                    <a:pt x="555" y="2907"/>
                    <a:pt x="1235" y="2907"/>
                  </a:cubicBezTo>
                  <a:lnTo>
                    <a:pt x="1484" y="2907"/>
                  </a:lnTo>
                  <a:cubicBezTo>
                    <a:pt x="804" y="2907"/>
                    <a:pt x="259" y="2361"/>
                    <a:pt x="249" y="1682"/>
                  </a:cubicBezTo>
                  <a:lnTo>
                    <a:pt x="249" y="830"/>
                  </a:lnTo>
                  <a:cubicBezTo>
                    <a:pt x="249" y="715"/>
                    <a:pt x="335" y="629"/>
                    <a:pt x="450" y="619"/>
                  </a:cubicBezTo>
                  <a:cubicBezTo>
                    <a:pt x="555" y="610"/>
                    <a:pt x="670" y="600"/>
                    <a:pt x="776" y="581"/>
                  </a:cubicBezTo>
                  <a:cubicBezTo>
                    <a:pt x="881" y="562"/>
                    <a:pt x="996" y="533"/>
                    <a:pt x="1101" y="505"/>
                  </a:cubicBezTo>
                  <a:cubicBezTo>
                    <a:pt x="1407" y="418"/>
                    <a:pt x="1704" y="275"/>
                    <a:pt x="1972" y="103"/>
                  </a:cubicBezTo>
                  <a:lnTo>
                    <a:pt x="1953" y="64"/>
                  </a:lnTo>
                  <a:lnTo>
                    <a:pt x="1943" y="45"/>
                  </a:lnTo>
                  <a:cubicBezTo>
                    <a:pt x="1931" y="15"/>
                    <a:pt x="1908" y="0"/>
                    <a:pt x="1883"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66"/>
            <p:cNvSpPr/>
            <p:nvPr/>
          </p:nvSpPr>
          <p:spPr>
            <a:xfrm>
              <a:off x="7117003" y="1723353"/>
              <a:ext cx="61081" cy="68407"/>
            </a:xfrm>
            <a:custGeom>
              <a:avLst/>
              <a:gdLst/>
              <a:ahLst/>
              <a:cxnLst/>
              <a:rect l="l" t="t" r="r" b="b"/>
              <a:pathLst>
                <a:path w="2326" h="2605" extrusionOk="0">
                  <a:moveTo>
                    <a:pt x="1598" y="1"/>
                  </a:moveTo>
                  <a:lnTo>
                    <a:pt x="852" y="307"/>
                  </a:lnTo>
                  <a:cubicBezTo>
                    <a:pt x="335" y="518"/>
                    <a:pt x="0" y="1025"/>
                    <a:pt x="29" y="1590"/>
                  </a:cubicBezTo>
                  <a:lnTo>
                    <a:pt x="29" y="2336"/>
                  </a:lnTo>
                  <a:cubicBezTo>
                    <a:pt x="20" y="2475"/>
                    <a:pt x="135" y="2605"/>
                    <a:pt x="281" y="2605"/>
                  </a:cubicBezTo>
                  <a:cubicBezTo>
                    <a:pt x="286" y="2605"/>
                    <a:pt x="292" y="2604"/>
                    <a:pt x="297" y="2604"/>
                  </a:cubicBezTo>
                  <a:lnTo>
                    <a:pt x="2326" y="2604"/>
                  </a:lnTo>
                  <a:lnTo>
                    <a:pt x="1598"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66"/>
            <p:cNvSpPr/>
            <p:nvPr/>
          </p:nvSpPr>
          <p:spPr>
            <a:xfrm>
              <a:off x="7197174" y="1723616"/>
              <a:ext cx="60319" cy="68145"/>
            </a:xfrm>
            <a:custGeom>
              <a:avLst/>
              <a:gdLst/>
              <a:ahLst/>
              <a:cxnLst/>
              <a:rect l="l" t="t" r="r" b="b"/>
              <a:pathLst>
                <a:path w="2297" h="2595" extrusionOk="0">
                  <a:moveTo>
                    <a:pt x="718" y="1"/>
                  </a:moveTo>
                  <a:lnTo>
                    <a:pt x="0" y="2594"/>
                  </a:lnTo>
                  <a:lnTo>
                    <a:pt x="2000" y="2594"/>
                  </a:lnTo>
                  <a:cubicBezTo>
                    <a:pt x="2005" y="2594"/>
                    <a:pt x="2011" y="2595"/>
                    <a:pt x="2016" y="2595"/>
                  </a:cubicBezTo>
                  <a:cubicBezTo>
                    <a:pt x="2153" y="2595"/>
                    <a:pt x="2268" y="2474"/>
                    <a:pt x="2268" y="2336"/>
                  </a:cubicBezTo>
                  <a:lnTo>
                    <a:pt x="2268" y="1580"/>
                  </a:lnTo>
                  <a:cubicBezTo>
                    <a:pt x="2297" y="1015"/>
                    <a:pt x="1962" y="508"/>
                    <a:pt x="1445" y="297"/>
                  </a:cubicBezTo>
                  <a:lnTo>
                    <a:pt x="718"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66"/>
            <p:cNvSpPr/>
            <p:nvPr/>
          </p:nvSpPr>
          <p:spPr>
            <a:xfrm>
              <a:off x="7136094" y="1759303"/>
              <a:ext cx="11082" cy="32457"/>
            </a:xfrm>
            <a:custGeom>
              <a:avLst/>
              <a:gdLst/>
              <a:ahLst/>
              <a:cxnLst/>
              <a:rect l="l" t="t" r="r" b="b"/>
              <a:pathLst>
                <a:path w="422" h="1236" extrusionOk="0">
                  <a:moveTo>
                    <a:pt x="211" y="1"/>
                  </a:moveTo>
                  <a:cubicBezTo>
                    <a:pt x="96" y="1"/>
                    <a:pt x="0" y="96"/>
                    <a:pt x="0" y="211"/>
                  </a:cubicBezTo>
                  <a:lnTo>
                    <a:pt x="0" y="1235"/>
                  </a:lnTo>
                  <a:lnTo>
                    <a:pt x="422" y="1235"/>
                  </a:lnTo>
                  <a:lnTo>
                    <a:pt x="422" y="211"/>
                  </a:lnTo>
                  <a:cubicBezTo>
                    <a:pt x="422" y="96"/>
                    <a:pt x="326" y="1"/>
                    <a:pt x="21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66"/>
            <p:cNvSpPr/>
            <p:nvPr/>
          </p:nvSpPr>
          <p:spPr>
            <a:xfrm>
              <a:off x="7227583" y="1759303"/>
              <a:ext cx="11082" cy="32457"/>
            </a:xfrm>
            <a:custGeom>
              <a:avLst/>
              <a:gdLst/>
              <a:ahLst/>
              <a:cxnLst/>
              <a:rect l="l" t="t" r="r" b="b"/>
              <a:pathLst>
                <a:path w="422" h="1236" extrusionOk="0">
                  <a:moveTo>
                    <a:pt x="211" y="1"/>
                  </a:moveTo>
                  <a:cubicBezTo>
                    <a:pt x="96" y="1"/>
                    <a:pt x="0" y="96"/>
                    <a:pt x="0" y="211"/>
                  </a:cubicBezTo>
                  <a:lnTo>
                    <a:pt x="0" y="1235"/>
                  </a:lnTo>
                  <a:lnTo>
                    <a:pt x="421" y="1235"/>
                  </a:lnTo>
                  <a:lnTo>
                    <a:pt x="421" y="211"/>
                  </a:lnTo>
                  <a:cubicBezTo>
                    <a:pt x="421" y="96"/>
                    <a:pt x="325" y="1"/>
                    <a:pt x="21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66"/>
            <p:cNvSpPr/>
            <p:nvPr/>
          </p:nvSpPr>
          <p:spPr>
            <a:xfrm>
              <a:off x="7117003" y="1723353"/>
              <a:ext cx="42988" cy="68407"/>
            </a:xfrm>
            <a:custGeom>
              <a:avLst/>
              <a:gdLst/>
              <a:ahLst/>
              <a:cxnLst/>
              <a:rect l="l" t="t" r="r" b="b"/>
              <a:pathLst>
                <a:path w="1637" h="2605" extrusionOk="0">
                  <a:moveTo>
                    <a:pt x="1598" y="1"/>
                  </a:moveTo>
                  <a:lnTo>
                    <a:pt x="852" y="307"/>
                  </a:lnTo>
                  <a:cubicBezTo>
                    <a:pt x="335" y="518"/>
                    <a:pt x="0" y="1025"/>
                    <a:pt x="29" y="1590"/>
                  </a:cubicBezTo>
                  <a:lnTo>
                    <a:pt x="29" y="2336"/>
                  </a:lnTo>
                  <a:cubicBezTo>
                    <a:pt x="19" y="2480"/>
                    <a:pt x="144" y="2604"/>
                    <a:pt x="297" y="2604"/>
                  </a:cubicBezTo>
                  <a:lnTo>
                    <a:pt x="335" y="2604"/>
                  </a:lnTo>
                  <a:lnTo>
                    <a:pt x="335" y="1580"/>
                  </a:lnTo>
                  <a:cubicBezTo>
                    <a:pt x="306" y="1025"/>
                    <a:pt x="641" y="518"/>
                    <a:pt x="1158" y="307"/>
                  </a:cubicBezTo>
                  <a:lnTo>
                    <a:pt x="1637" y="106"/>
                  </a:lnTo>
                  <a:lnTo>
                    <a:pt x="1598"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66"/>
            <p:cNvSpPr/>
            <p:nvPr/>
          </p:nvSpPr>
          <p:spPr>
            <a:xfrm>
              <a:off x="7367313" y="1735931"/>
              <a:ext cx="25393" cy="20141"/>
            </a:xfrm>
            <a:custGeom>
              <a:avLst/>
              <a:gdLst/>
              <a:ahLst/>
              <a:cxnLst/>
              <a:rect l="l" t="t" r="r" b="b"/>
              <a:pathLst>
                <a:path w="967" h="767" extrusionOk="0">
                  <a:moveTo>
                    <a:pt x="488" y="0"/>
                  </a:moveTo>
                  <a:lnTo>
                    <a:pt x="0" y="355"/>
                  </a:lnTo>
                  <a:lnTo>
                    <a:pt x="172" y="766"/>
                  </a:lnTo>
                  <a:lnTo>
                    <a:pt x="814" y="766"/>
                  </a:lnTo>
                  <a:lnTo>
                    <a:pt x="967" y="355"/>
                  </a:lnTo>
                  <a:lnTo>
                    <a:pt x="488"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66"/>
            <p:cNvSpPr/>
            <p:nvPr/>
          </p:nvSpPr>
          <p:spPr>
            <a:xfrm>
              <a:off x="7366551" y="1756047"/>
              <a:ext cx="27415" cy="35714"/>
            </a:xfrm>
            <a:custGeom>
              <a:avLst/>
              <a:gdLst/>
              <a:ahLst/>
              <a:cxnLst/>
              <a:rect l="l" t="t" r="r" b="b"/>
              <a:pathLst>
                <a:path w="1044" h="1360" extrusionOk="0">
                  <a:moveTo>
                    <a:pt x="201" y="0"/>
                  </a:moveTo>
                  <a:lnTo>
                    <a:pt x="221" y="29"/>
                  </a:lnTo>
                  <a:lnTo>
                    <a:pt x="0" y="1359"/>
                  </a:lnTo>
                  <a:lnTo>
                    <a:pt x="1044" y="1359"/>
                  </a:lnTo>
                  <a:lnTo>
                    <a:pt x="833" y="29"/>
                  </a:lnTo>
                  <a:lnTo>
                    <a:pt x="843"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66"/>
            <p:cNvSpPr/>
            <p:nvPr/>
          </p:nvSpPr>
          <p:spPr>
            <a:xfrm>
              <a:off x="7352476" y="1726373"/>
              <a:ext cx="23398" cy="65387"/>
            </a:xfrm>
            <a:custGeom>
              <a:avLst/>
              <a:gdLst/>
              <a:ahLst/>
              <a:cxnLst/>
              <a:rect l="l" t="t" r="r" b="b"/>
              <a:pathLst>
                <a:path w="891" h="2490" extrusionOk="0">
                  <a:moveTo>
                    <a:pt x="1" y="1"/>
                  </a:moveTo>
                  <a:lnTo>
                    <a:pt x="134" y="958"/>
                  </a:lnTo>
                  <a:lnTo>
                    <a:pt x="565" y="2489"/>
                  </a:lnTo>
                  <a:lnTo>
                    <a:pt x="670" y="2489"/>
                  </a:lnTo>
                  <a:lnTo>
                    <a:pt x="891" y="1140"/>
                  </a:lnTo>
                  <a:lnTo>
                    <a:pt x="680" y="642"/>
                  </a:lnTo>
                  <a:lnTo>
                    <a:pt x="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66"/>
            <p:cNvSpPr/>
            <p:nvPr/>
          </p:nvSpPr>
          <p:spPr>
            <a:xfrm>
              <a:off x="7384907" y="1725874"/>
              <a:ext cx="23398" cy="65886"/>
            </a:xfrm>
            <a:custGeom>
              <a:avLst/>
              <a:gdLst/>
              <a:ahLst/>
              <a:cxnLst/>
              <a:rect l="l" t="t" r="r" b="b"/>
              <a:pathLst>
                <a:path w="891" h="2509" extrusionOk="0">
                  <a:moveTo>
                    <a:pt x="890" y="1"/>
                  </a:moveTo>
                  <a:lnTo>
                    <a:pt x="182" y="651"/>
                  </a:lnTo>
                  <a:lnTo>
                    <a:pt x="0" y="1159"/>
                  </a:lnTo>
                  <a:lnTo>
                    <a:pt x="211" y="2508"/>
                  </a:lnTo>
                  <a:lnTo>
                    <a:pt x="325" y="2508"/>
                  </a:lnTo>
                  <a:lnTo>
                    <a:pt x="756" y="958"/>
                  </a:lnTo>
                  <a:lnTo>
                    <a:pt x="89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66"/>
            <p:cNvSpPr/>
            <p:nvPr/>
          </p:nvSpPr>
          <p:spPr>
            <a:xfrm>
              <a:off x="7348196" y="1714057"/>
              <a:ext cx="63628" cy="37368"/>
            </a:xfrm>
            <a:custGeom>
              <a:avLst/>
              <a:gdLst/>
              <a:ahLst/>
              <a:cxnLst/>
              <a:rect l="l" t="t" r="r" b="b"/>
              <a:pathLst>
                <a:path w="2423" h="1423" extrusionOk="0">
                  <a:moveTo>
                    <a:pt x="632" y="1"/>
                  </a:moveTo>
                  <a:lnTo>
                    <a:pt x="1" y="422"/>
                  </a:lnTo>
                  <a:lnTo>
                    <a:pt x="431" y="1312"/>
                  </a:lnTo>
                  <a:cubicBezTo>
                    <a:pt x="461" y="1377"/>
                    <a:pt x="523" y="1413"/>
                    <a:pt x="587" y="1413"/>
                  </a:cubicBezTo>
                  <a:cubicBezTo>
                    <a:pt x="626" y="1413"/>
                    <a:pt x="666" y="1399"/>
                    <a:pt x="699" y="1369"/>
                  </a:cubicBezTo>
                  <a:lnTo>
                    <a:pt x="1216" y="987"/>
                  </a:lnTo>
                  <a:lnTo>
                    <a:pt x="1704" y="1350"/>
                  </a:lnTo>
                  <a:lnTo>
                    <a:pt x="1733" y="1379"/>
                  </a:lnTo>
                  <a:cubicBezTo>
                    <a:pt x="1762" y="1408"/>
                    <a:pt x="1802" y="1422"/>
                    <a:pt x="1843" y="1422"/>
                  </a:cubicBezTo>
                  <a:cubicBezTo>
                    <a:pt x="1899" y="1422"/>
                    <a:pt x="1954" y="1396"/>
                    <a:pt x="1982" y="1341"/>
                  </a:cubicBezTo>
                  <a:lnTo>
                    <a:pt x="2422" y="432"/>
                  </a:lnTo>
                  <a:lnTo>
                    <a:pt x="1857" y="49"/>
                  </a:lnTo>
                  <a:lnTo>
                    <a:pt x="1714" y="288"/>
                  </a:lnTo>
                  <a:lnTo>
                    <a:pt x="1216" y="814"/>
                  </a:lnTo>
                  <a:lnTo>
                    <a:pt x="728" y="336"/>
                  </a:lnTo>
                  <a:lnTo>
                    <a:pt x="632" y="1"/>
                  </a:ln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66"/>
            <p:cNvSpPr/>
            <p:nvPr/>
          </p:nvSpPr>
          <p:spPr>
            <a:xfrm>
              <a:off x="7334882" y="1596202"/>
              <a:ext cx="90755" cy="64101"/>
            </a:xfrm>
            <a:custGeom>
              <a:avLst/>
              <a:gdLst/>
              <a:ahLst/>
              <a:cxnLst/>
              <a:rect l="l" t="t" r="r" b="b"/>
              <a:pathLst>
                <a:path w="3456" h="2441" extrusionOk="0">
                  <a:moveTo>
                    <a:pt x="3063" y="2087"/>
                  </a:moveTo>
                  <a:lnTo>
                    <a:pt x="3034" y="2106"/>
                  </a:lnTo>
                  <a:lnTo>
                    <a:pt x="3025" y="2115"/>
                  </a:lnTo>
                  <a:lnTo>
                    <a:pt x="2996" y="2135"/>
                  </a:lnTo>
                  <a:lnTo>
                    <a:pt x="3034" y="2106"/>
                  </a:lnTo>
                  <a:lnTo>
                    <a:pt x="3044" y="2096"/>
                  </a:lnTo>
                  <a:lnTo>
                    <a:pt x="3063" y="2087"/>
                  </a:lnTo>
                  <a:close/>
                  <a:moveTo>
                    <a:pt x="1656" y="0"/>
                  </a:moveTo>
                  <a:cubicBezTo>
                    <a:pt x="747" y="0"/>
                    <a:pt x="1" y="747"/>
                    <a:pt x="1" y="1656"/>
                  </a:cubicBezTo>
                  <a:lnTo>
                    <a:pt x="1" y="2441"/>
                  </a:lnTo>
                  <a:cubicBezTo>
                    <a:pt x="1" y="2441"/>
                    <a:pt x="374" y="2403"/>
                    <a:pt x="422" y="2221"/>
                  </a:cubicBezTo>
                  <a:cubicBezTo>
                    <a:pt x="441" y="2202"/>
                    <a:pt x="450" y="2182"/>
                    <a:pt x="460" y="2154"/>
                  </a:cubicBezTo>
                  <a:cubicBezTo>
                    <a:pt x="680" y="2154"/>
                    <a:pt x="1675" y="2144"/>
                    <a:pt x="2250" y="1455"/>
                  </a:cubicBezTo>
                  <a:cubicBezTo>
                    <a:pt x="2374" y="1790"/>
                    <a:pt x="2652" y="2048"/>
                    <a:pt x="2996" y="2144"/>
                  </a:cubicBezTo>
                  <a:cubicBezTo>
                    <a:pt x="2996" y="2173"/>
                    <a:pt x="3015" y="2192"/>
                    <a:pt x="3034" y="2211"/>
                  </a:cubicBezTo>
                  <a:cubicBezTo>
                    <a:pt x="3082" y="2393"/>
                    <a:pt x="3455" y="2431"/>
                    <a:pt x="3455" y="2431"/>
                  </a:cubicBezTo>
                  <a:lnTo>
                    <a:pt x="3455" y="1656"/>
                  </a:lnTo>
                  <a:cubicBezTo>
                    <a:pt x="3455" y="747"/>
                    <a:pt x="2709" y="0"/>
                    <a:pt x="17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66"/>
            <p:cNvSpPr/>
            <p:nvPr/>
          </p:nvSpPr>
          <p:spPr>
            <a:xfrm>
              <a:off x="7334645" y="1596202"/>
              <a:ext cx="49264" cy="64101"/>
            </a:xfrm>
            <a:custGeom>
              <a:avLst/>
              <a:gdLst/>
              <a:ahLst/>
              <a:cxnLst/>
              <a:rect l="l" t="t" r="r" b="b"/>
              <a:pathLst>
                <a:path w="1876" h="2441" extrusionOk="0">
                  <a:moveTo>
                    <a:pt x="1665" y="0"/>
                  </a:moveTo>
                  <a:cubicBezTo>
                    <a:pt x="746" y="0"/>
                    <a:pt x="0" y="747"/>
                    <a:pt x="0" y="1666"/>
                  </a:cubicBezTo>
                  <a:lnTo>
                    <a:pt x="0" y="2441"/>
                  </a:lnTo>
                  <a:cubicBezTo>
                    <a:pt x="105" y="2422"/>
                    <a:pt x="201" y="2393"/>
                    <a:pt x="297" y="2355"/>
                  </a:cubicBezTo>
                  <a:lnTo>
                    <a:pt x="297" y="2087"/>
                  </a:lnTo>
                  <a:lnTo>
                    <a:pt x="306" y="2087"/>
                  </a:lnTo>
                  <a:lnTo>
                    <a:pt x="306" y="1656"/>
                  </a:lnTo>
                  <a:cubicBezTo>
                    <a:pt x="306" y="776"/>
                    <a:pt x="995" y="48"/>
                    <a:pt x="18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66"/>
            <p:cNvSpPr/>
            <p:nvPr/>
          </p:nvSpPr>
          <p:spPr>
            <a:xfrm>
              <a:off x="7413294" y="1653685"/>
              <a:ext cx="19879" cy="26733"/>
            </a:xfrm>
            <a:custGeom>
              <a:avLst/>
              <a:gdLst/>
              <a:ahLst/>
              <a:cxnLst/>
              <a:rect l="l" t="t" r="r" b="b"/>
              <a:pathLst>
                <a:path w="757" h="1018" extrusionOk="0">
                  <a:moveTo>
                    <a:pt x="202" y="1"/>
                  </a:moveTo>
                  <a:cubicBezTo>
                    <a:pt x="93" y="1"/>
                    <a:pt x="1" y="92"/>
                    <a:pt x="1" y="204"/>
                  </a:cubicBezTo>
                  <a:lnTo>
                    <a:pt x="1" y="807"/>
                  </a:lnTo>
                  <a:cubicBezTo>
                    <a:pt x="1" y="922"/>
                    <a:pt x="87" y="1017"/>
                    <a:pt x="201" y="1017"/>
                  </a:cubicBezTo>
                  <a:cubicBezTo>
                    <a:pt x="230" y="1017"/>
                    <a:pt x="249" y="1008"/>
                    <a:pt x="268" y="1008"/>
                  </a:cubicBezTo>
                  <a:cubicBezTo>
                    <a:pt x="307" y="989"/>
                    <a:pt x="345" y="979"/>
                    <a:pt x="383" y="950"/>
                  </a:cubicBezTo>
                  <a:cubicBezTo>
                    <a:pt x="422" y="912"/>
                    <a:pt x="460" y="883"/>
                    <a:pt x="508" y="855"/>
                  </a:cubicBezTo>
                  <a:cubicBezTo>
                    <a:pt x="757" y="568"/>
                    <a:pt x="623" y="127"/>
                    <a:pt x="268" y="13"/>
                  </a:cubicBezTo>
                  <a:cubicBezTo>
                    <a:pt x="246" y="5"/>
                    <a:pt x="224" y="1"/>
                    <a:pt x="202"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66"/>
            <p:cNvSpPr/>
            <p:nvPr/>
          </p:nvSpPr>
          <p:spPr>
            <a:xfrm>
              <a:off x="7327345" y="1653738"/>
              <a:ext cx="20141" cy="26628"/>
            </a:xfrm>
            <a:custGeom>
              <a:avLst/>
              <a:gdLst/>
              <a:ahLst/>
              <a:cxnLst/>
              <a:rect l="l" t="t" r="r" b="b"/>
              <a:pathLst>
                <a:path w="767" h="1014" extrusionOk="0">
                  <a:moveTo>
                    <a:pt x="558" y="1"/>
                  </a:moveTo>
                  <a:cubicBezTo>
                    <a:pt x="537" y="1"/>
                    <a:pt x="517" y="4"/>
                    <a:pt x="498" y="11"/>
                  </a:cubicBezTo>
                  <a:cubicBezTo>
                    <a:pt x="0" y="154"/>
                    <a:pt x="0" y="853"/>
                    <a:pt x="498" y="1006"/>
                  </a:cubicBezTo>
                  <a:cubicBezTo>
                    <a:pt x="517" y="1011"/>
                    <a:pt x="536" y="1014"/>
                    <a:pt x="555" y="1014"/>
                  </a:cubicBezTo>
                  <a:cubicBezTo>
                    <a:pt x="667" y="1014"/>
                    <a:pt x="766" y="920"/>
                    <a:pt x="766" y="805"/>
                  </a:cubicBezTo>
                  <a:lnTo>
                    <a:pt x="766" y="202"/>
                  </a:lnTo>
                  <a:cubicBezTo>
                    <a:pt x="766" y="135"/>
                    <a:pt x="728" y="78"/>
                    <a:pt x="680" y="39"/>
                  </a:cubicBezTo>
                  <a:cubicBezTo>
                    <a:pt x="642" y="14"/>
                    <a:pt x="599" y="1"/>
                    <a:pt x="558"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66"/>
            <p:cNvSpPr/>
            <p:nvPr/>
          </p:nvSpPr>
          <p:spPr>
            <a:xfrm>
              <a:off x="7363794" y="1700349"/>
              <a:ext cx="33193" cy="38130"/>
            </a:xfrm>
            <a:custGeom>
              <a:avLst/>
              <a:gdLst/>
              <a:ahLst/>
              <a:cxnLst/>
              <a:rect l="l" t="t" r="r" b="b"/>
              <a:pathLst>
                <a:path w="1264" h="1452" extrusionOk="0">
                  <a:moveTo>
                    <a:pt x="211" y="1"/>
                  </a:moveTo>
                  <a:cubicBezTo>
                    <a:pt x="96" y="1"/>
                    <a:pt x="0" y="89"/>
                    <a:pt x="0" y="207"/>
                  </a:cubicBezTo>
                  <a:lnTo>
                    <a:pt x="0" y="820"/>
                  </a:lnTo>
                  <a:cubicBezTo>
                    <a:pt x="0" y="877"/>
                    <a:pt x="19" y="934"/>
                    <a:pt x="58" y="982"/>
                  </a:cubicBezTo>
                  <a:lnTo>
                    <a:pt x="479" y="1384"/>
                  </a:lnTo>
                  <a:cubicBezTo>
                    <a:pt x="517" y="1422"/>
                    <a:pt x="574" y="1451"/>
                    <a:pt x="622" y="1451"/>
                  </a:cubicBezTo>
                  <a:cubicBezTo>
                    <a:pt x="680" y="1451"/>
                    <a:pt x="737" y="1422"/>
                    <a:pt x="775" y="1384"/>
                  </a:cubicBezTo>
                  <a:lnTo>
                    <a:pt x="1206" y="934"/>
                  </a:lnTo>
                  <a:cubicBezTo>
                    <a:pt x="1244" y="896"/>
                    <a:pt x="1263" y="848"/>
                    <a:pt x="1263" y="791"/>
                  </a:cubicBezTo>
                  <a:lnTo>
                    <a:pt x="1263" y="217"/>
                  </a:lnTo>
                  <a:cubicBezTo>
                    <a:pt x="1263" y="159"/>
                    <a:pt x="1244" y="102"/>
                    <a:pt x="1196" y="63"/>
                  </a:cubicBezTo>
                  <a:cubicBezTo>
                    <a:pt x="1158" y="25"/>
                    <a:pt x="1101" y="6"/>
                    <a:pt x="1043" y="6"/>
                  </a:cubicBezTo>
                  <a:lnTo>
                    <a:pt x="995" y="6"/>
                  </a:lnTo>
                  <a:cubicBezTo>
                    <a:pt x="919" y="25"/>
                    <a:pt x="842" y="35"/>
                    <a:pt x="756" y="35"/>
                  </a:cubicBezTo>
                  <a:lnTo>
                    <a:pt x="507" y="35"/>
                  </a:lnTo>
                  <a:cubicBezTo>
                    <a:pt x="421" y="35"/>
                    <a:pt x="335" y="25"/>
                    <a:pt x="259" y="6"/>
                  </a:cubicBezTo>
                  <a:cubicBezTo>
                    <a:pt x="242" y="3"/>
                    <a:pt x="226" y="1"/>
                    <a:pt x="211"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66"/>
            <p:cNvSpPr/>
            <p:nvPr/>
          </p:nvSpPr>
          <p:spPr>
            <a:xfrm>
              <a:off x="7363531" y="1700428"/>
              <a:ext cx="20640" cy="38051"/>
            </a:xfrm>
            <a:custGeom>
              <a:avLst/>
              <a:gdLst/>
              <a:ahLst/>
              <a:cxnLst/>
              <a:rect l="l" t="t" r="r" b="b"/>
              <a:pathLst>
                <a:path w="786" h="1449" extrusionOk="0">
                  <a:moveTo>
                    <a:pt x="218" y="1"/>
                  </a:moveTo>
                  <a:cubicBezTo>
                    <a:pt x="106" y="1"/>
                    <a:pt x="10" y="90"/>
                    <a:pt x="10" y="204"/>
                  </a:cubicBezTo>
                  <a:lnTo>
                    <a:pt x="10" y="817"/>
                  </a:lnTo>
                  <a:cubicBezTo>
                    <a:pt x="1" y="874"/>
                    <a:pt x="29" y="931"/>
                    <a:pt x="68" y="979"/>
                  </a:cubicBezTo>
                  <a:lnTo>
                    <a:pt x="489" y="1381"/>
                  </a:lnTo>
                  <a:cubicBezTo>
                    <a:pt x="527" y="1419"/>
                    <a:pt x="584" y="1448"/>
                    <a:pt x="632" y="1448"/>
                  </a:cubicBezTo>
                  <a:cubicBezTo>
                    <a:pt x="690" y="1448"/>
                    <a:pt x="747" y="1419"/>
                    <a:pt x="785" y="1381"/>
                  </a:cubicBezTo>
                  <a:cubicBezTo>
                    <a:pt x="738" y="1372"/>
                    <a:pt x="709" y="1352"/>
                    <a:pt x="671" y="1324"/>
                  </a:cubicBezTo>
                  <a:lnTo>
                    <a:pt x="259" y="922"/>
                  </a:lnTo>
                  <a:cubicBezTo>
                    <a:pt x="211" y="874"/>
                    <a:pt x="192" y="817"/>
                    <a:pt x="192" y="759"/>
                  </a:cubicBezTo>
                  <a:lnTo>
                    <a:pt x="192" y="147"/>
                  </a:lnTo>
                  <a:cubicBezTo>
                    <a:pt x="192" y="89"/>
                    <a:pt x="211" y="41"/>
                    <a:pt x="249" y="3"/>
                  </a:cubicBezTo>
                  <a:cubicBezTo>
                    <a:pt x="239" y="1"/>
                    <a:pt x="228" y="1"/>
                    <a:pt x="218"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66"/>
            <p:cNvSpPr/>
            <p:nvPr/>
          </p:nvSpPr>
          <p:spPr>
            <a:xfrm>
              <a:off x="7344677" y="1633728"/>
              <a:ext cx="71401" cy="76338"/>
            </a:xfrm>
            <a:custGeom>
              <a:avLst/>
              <a:gdLst/>
              <a:ahLst/>
              <a:cxnLst/>
              <a:rect l="l" t="t" r="r" b="b"/>
              <a:pathLst>
                <a:path w="2719" h="2907" extrusionOk="0">
                  <a:moveTo>
                    <a:pt x="1877" y="0"/>
                  </a:moveTo>
                  <a:cubicBezTo>
                    <a:pt x="1860" y="0"/>
                    <a:pt x="1843" y="6"/>
                    <a:pt x="1829" y="17"/>
                  </a:cubicBezTo>
                  <a:cubicBezTo>
                    <a:pt x="1542" y="237"/>
                    <a:pt x="1207" y="399"/>
                    <a:pt x="853" y="495"/>
                  </a:cubicBezTo>
                  <a:cubicBezTo>
                    <a:pt x="738" y="524"/>
                    <a:pt x="632" y="552"/>
                    <a:pt x="518" y="572"/>
                  </a:cubicBezTo>
                  <a:cubicBezTo>
                    <a:pt x="412" y="591"/>
                    <a:pt x="307" y="610"/>
                    <a:pt x="192" y="610"/>
                  </a:cubicBezTo>
                  <a:cubicBezTo>
                    <a:pt x="87" y="619"/>
                    <a:pt x="1" y="715"/>
                    <a:pt x="1" y="820"/>
                  </a:cubicBezTo>
                  <a:lnTo>
                    <a:pt x="1" y="1672"/>
                  </a:lnTo>
                  <a:cubicBezTo>
                    <a:pt x="1" y="2352"/>
                    <a:pt x="546" y="2907"/>
                    <a:pt x="1226" y="2907"/>
                  </a:cubicBezTo>
                  <a:lnTo>
                    <a:pt x="1484" y="2907"/>
                  </a:lnTo>
                  <a:cubicBezTo>
                    <a:pt x="2164" y="2907"/>
                    <a:pt x="2709" y="2352"/>
                    <a:pt x="2719" y="1672"/>
                  </a:cubicBezTo>
                  <a:lnTo>
                    <a:pt x="2719" y="792"/>
                  </a:lnTo>
                  <a:cubicBezTo>
                    <a:pt x="2709" y="706"/>
                    <a:pt x="2661" y="629"/>
                    <a:pt x="2575" y="600"/>
                  </a:cubicBezTo>
                  <a:cubicBezTo>
                    <a:pt x="2556" y="591"/>
                    <a:pt x="2527" y="581"/>
                    <a:pt x="2508" y="562"/>
                  </a:cubicBezTo>
                  <a:cubicBezTo>
                    <a:pt x="2269" y="466"/>
                    <a:pt x="2068" y="294"/>
                    <a:pt x="1953" y="64"/>
                  </a:cubicBezTo>
                  <a:lnTo>
                    <a:pt x="1944" y="45"/>
                  </a:lnTo>
                  <a:cubicBezTo>
                    <a:pt x="1932" y="15"/>
                    <a:pt x="1905" y="0"/>
                    <a:pt x="1877"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66"/>
            <p:cNvSpPr/>
            <p:nvPr/>
          </p:nvSpPr>
          <p:spPr>
            <a:xfrm>
              <a:off x="7344677" y="1633728"/>
              <a:ext cx="51811" cy="76338"/>
            </a:xfrm>
            <a:custGeom>
              <a:avLst/>
              <a:gdLst/>
              <a:ahLst/>
              <a:cxnLst/>
              <a:rect l="l" t="t" r="r" b="b"/>
              <a:pathLst>
                <a:path w="1973" h="2907" extrusionOk="0">
                  <a:moveTo>
                    <a:pt x="1877" y="0"/>
                  </a:moveTo>
                  <a:cubicBezTo>
                    <a:pt x="1860" y="0"/>
                    <a:pt x="1843" y="6"/>
                    <a:pt x="1829" y="17"/>
                  </a:cubicBezTo>
                  <a:cubicBezTo>
                    <a:pt x="1542" y="237"/>
                    <a:pt x="1207" y="399"/>
                    <a:pt x="853" y="495"/>
                  </a:cubicBezTo>
                  <a:cubicBezTo>
                    <a:pt x="738" y="524"/>
                    <a:pt x="632" y="552"/>
                    <a:pt x="518" y="572"/>
                  </a:cubicBezTo>
                  <a:cubicBezTo>
                    <a:pt x="412" y="591"/>
                    <a:pt x="307" y="610"/>
                    <a:pt x="192" y="610"/>
                  </a:cubicBezTo>
                  <a:cubicBezTo>
                    <a:pt x="87" y="619"/>
                    <a:pt x="1" y="715"/>
                    <a:pt x="1" y="820"/>
                  </a:cubicBezTo>
                  <a:lnTo>
                    <a:pt x="1" y="1672"/>
                  </a:lnTo>
                  <a:cubicBezTo>
                    <a:pt x="1" y="2352"/>
                    <a:pt x="546" y="2907"/>
                    <a:pt x="1226" y="2907"/>
                  </a:cubicBezTo>
                  <a:lnTo>
                    <a:pt x="1484" y="2907"/>
                  </a:lnTo>
                  <a:cubicBezTo>
                    <a:pt x="805" y="2907"/>
                    <a:pt x="250" y="2361"/>
                    <a:pt x="250" y="1682"/>
                  </a:cubicBezTo>
                  <a:lnTo>
                    <a:pt x="250" y="830"/>
                  </a:lnTo>
                  <a:cubicBezTo>
                    <a:pt x="250" y="715"/>
                    <a:pt x="336" y="629"/>
                    <a:pt x="441" y="619"/>
                  </a:cubicBezTo>
                  <a:cubicBezTo>
                    <a:pt x="556" y="610"/>
                    <a:pt x="661" y="600"/>
                    <a:pt x="766" y="581"/>
                  </a:cubicBezTo>
                  <a:cubicBezTo>
                    <a:pt x="881" y="562"/>
                    <a:pt x="987" y="533"/>
                    <a:pt x="1101" y="505"/>
                  </a:cubicBezTo>
                  <a:cubicBezTo>
                    <a:pt x="1408" y="418"/>
                    <a:pt x="1704" y="275"/>
                    <a:pt x="1972" y="103"/>
                  </a:cubicBezTo>
                  <a:lnTo>
                    <a:pt x="1953" y="64"/>
                  </a:lnTo>
                  <a:lnTo>
                    <a:pt x="1944" y="45"/>
                  </a:lnTo>
                  <a:cubicBezTo>
                    <a:pt x="1932" y="15"/>
                    <a:pt x="1905" y="0"/>
                    <a:pt x="1877"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66"/>
            <p:cNvSpPr/>
            <p:nvPr/>
          </p:nvSpPr>
          <p:spPr>
            <a:xfrm>
              <a:off x="7309751" y="1723353"/>
              <a:ext cx="61107" cy="68407"/>
            </a:xfrm>
            <a:custGeom>
              <a:avLst/>
              <a:gdLst/>
              <a:ahLst/>
              <a:cxnLst/>
              <a:rect l="l" t="t" r="r" b="b"/>
              <a:pathLst>
                <a:path w="2327" h="2605" extrusionOk="0">
                  <a:moveTo>
                    <a:pt x="1599" y="1"/>
                  </a:moveTo>
                  <a:lnTo>
                    <a:pt x="843" y="307"/>
                  </a:lnTo>
                  <a:cubicBezTo>
                    <a:pt x="326" y="518"/>
                    <a:pt x="1" y="1025"/>
                    <a:pt x="20" y="1590"/>
                  </a:cubicBezTo>
                  <a:lnTo>
                    <a:pt x="20" y="2336"/>
                  </a:lnTo>
                  <a:cubicBezTo>
                    <a:pt x="10" y="2475"/>
                    <a:pt x="135" y="2605"/>
                    <a:pt x="282" y="2605"/>
                  </a:cubicBezTo>
                  <a:cubicBezTo>
                    <a:pt x="287" y="2605"/>
                    <a:pt x="292" y="2604"/>
                    <a:pt x="297" y="2604"/>
                  </a:cubicBezTo>
                  <a:lnTo>
                    <a:pt x="2326" y="2604"/>
                  </a:lnTo>
                  <a:lnTo>
                    <a:pt x="1599"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66"/>
            <p:cNvSpPr/>
            <p:nvPr/>
          </p:nvSpPr>
          <p:spPr>
            <a:xfrm>
              <a:off x="7389660" y="1723616"/>
              <a:ext cx="60345" cy="68145"/>
            </a:xfrm>
            <a:custGeom>
              <a:avLst/>
              <a:gdLst/>
              <a:ahLst/>
              <a:cxnLst/>
              <a:rect l="l" t="t" r="r" b="b"/>
              <a:pathLst>
                <a:path w="2298" h="2595" extrusionOk="0">
                  <a:moveTo>
                    <a:pt x="728" y="1"/>
                  </a:moveTo>
                  <a:lnTo>
                    <a:pt x="1" y="2594"/>
                  </a:lnTo>
                  <a:lnTo>
                    <a:pt x="2011" y="2594"/>
                  </a:lnTo>
                  <a:cubicBezTo>
                    <a:pt x="2154" y="2594"/>
                    <a:pt x="2279" y="2479"/>
                    <a:pt x="2279" y="2336"/>
                  </a:cubicBezTo>
                  <a:lnTo>
                    <a:pt x="2279" y="1580"/>
                  </a:lnTo>
                  <a:cubicBezTo>
                    <a:pt x="2298" y="1025"/>
                    <a:pt x="1972" y="508"/>
                    <a:pt x="1456" y="297"/>
                  </a:cubicBezTo>
                  <a:lnTo>
                    <a:pt x="728"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66"/>
            <p:cNvSpPr/>
            <p:nvPr/>
          </p:nvSpPr>
          <p:spPr>
            <a:xfrm>
              <a:off x="7328842" y="1759303"/>
              <a:ext cx="10845" cy="32457"/>
            </a:xfrm>
            <a:custGeom>
              <a:avLst/>
              <a:gdLst/>
              <a:ahLst/>
              <a:cxnLst/>
              <a:rect l="l" t="t" r="r" b="b"/>
              <a:pathLst>
                <a:path w="413" h="1236" extrusionOk="0">
                  <a:moveTo>
                    <a:pt x="202" y="1"/>
                  </a:moveTo>
                  <a:cubicBezTo>
                    <a:pt x="97" y="1"/>
                    <a:pt x="1" y="96"/>
                    <a:pt x="1" y="211"/>
                  </a:cubicBezTo>
                  <a:lnTo>
                    <a:pt x="1" y="1235"/>
                  </a:lnTo>
                  <a:lnTo>
                    <a:pt x="412" y="1235"/>
                  </a:lnTo>
                  <a:lnTo>
                    <a:pt x="412" y="211"/>
                  </a:lnTo>
                  <a:cubicBezTo>
                    <a:pt x="412" y="96"/>
                    <a:pt x="317" y="1"/>
                    <a:pt x="202"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66"/>
            <p:cNvSpPr/>
            <p:nvPr/>
          </p:nvSpPr>
          <p:spPr>
            <a:xfrm>
              <a:off x="7420332" y="1759303"/>
              <a:ext cx="11082" cy="32457"/>
            </a:xfrm>
            <a:custGeom>
              <a:avLst/>
              <a:gdLst/>
              <a:ahLst/>
              <a:cxnLst/>
              <a:rect l="l" t="t" r="r" b="b"/>
              <a:pathLst>
                <a:path w="422" h="1236" extrusionOk="0">
                  <a:moveTo>
                    <a:pt x="211" y="1"/>
                  </a:moveTo>
                  <a:cubicBezTo>
                    <a:pt x="96" y="1"/>
                    <a:pt x="0" y="96"/>
                    <a:pt x="0" y="211"/>
                  </a:cubicBezTo>
                  <a:lnTo>
                    <a:pt x="0" y="1235"/>
                  </a:lnTo>
                  <a:lnTo>
                    <a:pt x="422" y="1235"/>
                  </a:lnTo>
                  <a:lnTo>
                    <a:pt x="422" y="211"/>
                  </a:lnTo>
                  <a:cubicBezTo>
                    <a:pt x="422" y="96"/>
                    <a:pt x="326" y="1"/>
                    <a:pt x="21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66"/>
            <p:cNvSpPr/>
            <p:nvPr/>
          </p:nvSpPr>
          <p:spPr>
            <a:xfrm>
              <a:off x="7309751" y="1723353"/>
              <a:ext cx="42751" cy="68407"/>
            </a:xfrm>
            <a:custGeom>
              <a:avLst/>
              <a:gdLst/>
              <a:ahLst/>
              <a:cxnLst/>
              <a:rect l="l" t="t" r="r" b="b"/>
              <a:pathLst>
                <a:path w="1628" h="2605" extrusionOk="0">
                  <a:moveTo>
                    <a:pt x="1599" y="1"/>
                  </a:moveTo>
                  <a:lnTo>
                    <a:pt x="843" y="307"/>
                  </a:lnTo>
                  <a:cubicBezTo>
                    <a:pt x="326" y="518"/>
                    <a:pt x="1" y="1025"/>
                    <a:pt x="20" y="1590"/>
                  </a:cubicBezTo>
                  <a:lnTo>
                    <a:pt x="20" y="2336"/>
                  </a:lnTo>
                  <a:cubicBezTo>
                    <a:pt x="20" y="2480"/>
                    <a:pt x="144" y="2604"/>
                    <a:pt x="297" y="2604"/>
                  </a:cubicBezTo>
                  <a:lnTo>
                    <a:pt x="326" y="2604"/>
                  </a:lnTo>
                  <a:lnTo>
                    <a:pt x="326" y="1580"/>
                  </a:lnTo>
                  <a:cubicBezTo>
                    <a:pt x="307" y="1025"/>
                    <a:pt x="632" y="518"/>
                    <a:pt x="1149" y="317"/>
                  </a:cubicBezTo>
                  <a:lnTo>
                    <a:pt x="1628" y="116"/>
                  </a:lnTo>
                  <a:lnTo>
                    <a:pt x="1599"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7" name="Google Shape;11527;p66"/>
          <p:cNvGrpSpPr/>
          <p:nvPr/>
        </p:nvGrpSpPr>
        <p:grpSpPr>
          <a:xfrm>
            <a:off x="2200238" y="4289165"/>
            <a:ext cx="374756" cy="329300"/>
            <a:chOff x="2200238" y="4289165"/>
            <a:chExt cx="374756" cy="329300"/>
          </a:xfrm>
        </p:grpSpPr>
        <p:sp>
          <p:nvSpPr>
            <p:cNvPr id="11528" name="Google Shape;11528;p66"/>
            <p:cNvSpPr/>
            <p:nvPr/>
          </p:nvSpPr>
          <p:spPr>
            <a:xfrm>
              <a:off x="2437733" y="4289165"/>
              <a:ext cx="54568" cy="65991"/>
            </a:xfrm>
            <a:custGeom>
              <a:avLst/>
              <a:gdLst/>
              <a:ahLst/>
              <a:cxnLst/>
              <a:rect l="l" t="t" r="r" b="b"/>
              <a:pathLst>
                <a:path w="2078" h="2513" extrusionOk="0">
                  <a:moveTo>
                    <a:pt x="1356" y="1"/>
                  </a:moveTo>
                  <a:cubicBezTo>
                    <a:pt x="1115" y="1"/>
                    <a:pt x="883" y="138"/>
                    <a:pt x="776" y="378"/>
                  </a:cubicBezTo>
                  <a:lnTo>
                    <a:pt x="1" y="2053"/>
                  </a:lnTo>
                  <a:lnTo>
                    <a:pt x="795" y="2513"/>
                  </a:lnTo>
                  <a:lnTo>
                    <a:pt x="1857" y="1010"/>
                  </a:lnTo>
                  <a:cubicBezTo>
                    <a:pt x="2077" y="704"/>
                    <a:pt x="1991" y="273"/>
                    <a:pt x="1666" y="82"/>
                  </a:cubicBezTo>
                  <a:cubicBezTo>
                    <a:pt x="1567" y="27"/>
                    <a:pt x="1461" y="1"/>
                    <a:pt x="135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66"/>
            <p:cNvSpPr/>
            <p:nvPr/>
          </p:nvSpPr>
          <p:spPr>
            <a:xfrm>
              <a:off x="2448552" y="4306575"/>
              <a:ext cx="40493" cy="48844"/>
            </a:xfrm>
            <a:custGeom>
              <a:avLst/>
              <a:gdLst/>
              <a:ahLst/>
              <a:cxnLst/>
              <a:rect l="l" t="t" r="r" b="b"/>
              <a:pathLst>
                <a:path w="1542" h="1860" extrusionOk="0">
                  <a:moveTo>
                    <a:pt x="1145" y="0"/>
                  </a:moveTo>
                  <a:cubicBezTo>
                    <a:pt x="909" y="0"/>
                    <a:pt x="680" y="135"/>
                    <a:pt x="584" y="376"/>
                  </a:cubicBezTo>
                  <a:lnTo>
                    <a:pt x="0" y="1639"/>
                  </a:lnTo>
                  <a:lnTo>
                    <a:pt x="383" y="1859"/>
                  </a:lnTo>
                  <a:lnTo>
                    <a:pt x="1445" y="347"/>
                  </a:lnTo>
                  <a:cubicBezTo>
                    <a:pt x="1493" y="280"/>
                    <a:pt x="1522" y="213"/>
                    <a:pt x="1541" y="146"/>
                  </a:cubicBezTo>
                  <a:cubicBezTo>
                    <a:pt x="1424" y="47"/>
                    <a:pt x="1283" y="0"/>
                    <a:pt x="114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0" name="Google Shape;11530;p66"/>
            <p:cNvSpPr/>
            <p:nvPr/>
          </p:nvSpPr>
          <p:spPr>
            <a:xfrm>
              <a:off x="2282930" y="4552658"/>
              <a:ext cx="54805" cy="65808"/>
            </a:xfrm>
            <a:custGeom>
              <a:avLst/>
              <a:gdLst/>
              <a:ahLst/>
              <a:cxnLst/>
              <a:rect l="l" t="t" r="r" b="b"/>
              <a:pathLst>
                <a:path w="2087" h="2506" extrusionOk="0">
                  <a:moveTo>
                    <a:pt x="1292" y="1"/>
                  </a:moveTo>
                  <a:lnTo>
                    <a:pt x="221" y="1513"/>
                  </a:lnTo>
                  <a:cubicBezTo>
                    <a:pt x="0" y="1819"/>
                    <a:pt x="96" y="2240"/>
                    <a:pt x="422" y="2422"/>
                  </a:cubicBezTo>
                  <a:cubicBezTo>
                    <a:pt x="520" y="2479"/>
                    <a:pt x="628" y="2506"/>
                    <a:pt x="734" y="2506"/>
                  </a:cubicBezTo>
                  <a:cubicBezTo>
                    <a:pt x="969" y="2506"/>
                    <a:pt x="1197" y="2375"/>
                    <a:pt x="1302" y="2145"/>
                  </a:cubicBezTo>
                  <a:lnTo>
                    <a:pt x="2087" y="460"/>
                  </a:lnTo>
                  <a:lnTo>
                    <a:pt x="1292"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66"/>
            <p:cNvSpPr/>
            <p:nvPr/>
          </p:nvSpPr>
          <p:spPr>
            <a:xfrm>
              <a:off x="2300026" y="4558960"/>
              <a:ext cx="37709" cy="54542"/>
            </a:xfrm>
            <a:custGeom>
              <a:avLst/>
              <a:gdLst/>
              <a:ahLst/>
              <a:cxnLst/>
              <a:rect l="l" t="t" r="r" b="b"/>
              <a:pathLst>
                <a:path w="1436" h="2077" extrusionOk="0">
                  <a:moveTo>
                    <a:pt x="1053" y="0"/>
                  </a:moveTo>
                  <a:lnTo>
                    <a:pt x="249" y="1139"/>
                  </a:lnTo>
                  <a:cubicBezTo>
                    <a:pt x="0" y="1464"/>
                    <a:pt x="134" y="1943"/>
                    <a:pt x="527" y="2077"/>
                  </a:cubicBezTo>
                  <a:cubicBezTo>
                    <a:pt x="574" y="2029"/>
                    <a:pt x="622" y="1972"/>
                    <a:pt x="651" y="1905"/>
                  </a:cubicBezTo>
                  <a:lnTo>
                    <a:pt x="1436" y="220"/>
                  </a:lnTo>
                  <a:lnTo>
                    <a:pt x="105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66"/>
            <p:cNvSpPr/>
            <p:nvPr/>
          </p:nvSpPr>
          <p:spPr>
            <a:xfrm>
              <a:off x="2282930" y="4289349"/>
              <a:ext cx="54805" cy="66070"/>
            </a:xfrm>
            <a:custGeom>
              <a:avLst/>
              <a:gdLst/>
              <a:ahLst/>
              <a:cxnLst/>
              <a:rect l="l" t="t" r="r" b="b"/>
              <a:pathLst>
                <a:path w="2087" h="2516" extrusionOk="0">
                  <a:moveTo>
                    <a:pt x="733" y="1"/>
                  </a:moveTo>
                  <a:cubicBezTo>
                    <a:pt x="627" y="1"/>
                    <a:pt x="520" y="28"/>
                    <a:pt x="422" y="84"/>
                  </a:cubicBezTo>
                  <a:cubicBezTo>
                    <a:pt x="96" y="266"/>
                    <a:pt x="0" y="687"/>
                    <a:pt x="221" y="994"/>
                  </a:cubicBezTo>
                  <a:lnTo>
                    <a:pt x="1292" y="2515"/>
                  </a:lnTo>
                  <a:lnTo>
                    <a:pt x="2087" y="2056"/>
                  </a:lnTo>
                  <a:lnTo>
                    <a:pt x="1302" y="371"/>
                  </a:lnTo>
                  <a:cubicBezTo>
                    <a:pt x="1196" y="134"/>
                    <a:pt x="968" y="1"/>
                    <a:pt x="733"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3" name="Google Shape;11533;p66"/>
            <p:cNvSpPr/>
            <p:nvPr/>
          </p:nvSpPr>
          <p:spPr>
            <a:xfrm>
              <a:off x="2300026" y="4294312"/>
              <a:ext cx="37709" cy="54805"/>
            </a:xfrm>
            <a:custGeom>
              <a:avLst/>
              <a:gdLst/>
              <a:ahLst/>
              <a:cxnLst/>
              <a:rect l="l" t="t" r="r" b="b"/>
              <a:pathLst>
                <a:path w="1436" h="2087" extrusionOk="0">
                  <a:moveTo>
                    <a:pt x="527" y="1"/>
                  </a:moveTo>
                  <a:cubicBezTo>
                    <a:pt x="134" y="144"/>
                    <a:pt x="0" y="623"/>
                    <a:pt x="249" y="948"/>
                  </a:cubicBezTo>
                  <a:lnTo>
                    <a:pt x="1053" y="2087"/>
                  </a:lnTo>
                  <a:lnTo>
                    <a:pt x="1436" y="1867"/>
                  </a:lnTo>
                  <a:lnTo>
                    <a:pt x="651" y="182"/>
                  </a:lnTo>
                  <a:cubicBezTo>
                    <a:pt x="622" y="115"/>
                    <a:pt x="574" y="58"/>
                    <a:pt x="52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4" name="Google Shape;11534;p66"/>
            <p:cNvSpPr/>
            <p:nvPr/>
          </p:nvSpPr>
          <p:spPr>
            <a:xfrm>
              <a:off x="2437497" y="4552658"/>
              <a:ext cx="54542" cy="65808"/>
            </a:xfrm>
            <a:custGeom>
              <a:avLst/>
              <a:gdLst/>
              <a:ahLst/>
              <a:cxnLst/>
              <a:rect l="l" t="t" r="r" b="b"/>
              <a:pathLst>
                <a:path w="2077" h="2506" extrusionOk="0">
                  <a:moveTo>
                    <a:pt x="804" y="1"/>
                  </a:moveTo>
                  <a:lnTo>
                    <a:pt x="0" y="460"/>
                  </a:lnTo>
                  <a:lnTo>
                    <a:pt x="785" y="2145"/>
                  </a:lnTo>
                  <a:cubicBezTo>
                    <a:pt x="890" y="2375"/>
                    <a:pt x="1118" y="2506"/>
                    <a:pt x="1352" y="2506"/>
                  </a:cubicBezTo>
                  <a:cubicBezTo>
                    <a:pt x="1459" y="2506"/>
                    <a:pt x="1567" y="2479"/>
                    <a:pt x="1665" y="2422"/>
                  </a:cubicBezTo>
                  <a:cubicBezTo>
                    <a:pt x="1991" y="2240"/>
                    <a:pt x="2077" y="1819"/>
                    <a:pt x="1866" y="1513"/>
                  </a:cubicBezTo>
                  <a:lnTo>
                    <a:pt x="804"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66"/>
            <p:cNvSpPr/>
            <p:nvPr/>
          </p:nvSpPr>
          <p:spPr>
            <a:xfrm>
              <a:off x="2448552" y="4552658"/>
              <a:ext cx="40493" cy="48791"/>
            </a:xfrm>
            <a:custGeom>
              <a:avLst/>
              <a:gdLst/>
              <a:ahLst/>
              <a:cxnLst/>
              <a:rect l="l" t="t" r="r" b="b"/>
              <a:pathLst>
                <a:path w="1542" h="1858" extrusionOk="0">
                  <a:moveTo>
                    <a:pt x="383" y="1"/>
                  </a:moveTo>
                  <a:lnTo>
                    <a:pt x="0" y="221"/>
                  </a:lnTo>
                  <a:lnTo>
                    <a:pt x="584" y="1484"/>
                  </a:lnTo>
                  <a:cubicBezTo>
                    <a:pt x="681" y="1721"/>
                    <a:pt x="913" y="1858"/>
                    <a:pt x="1150" y="1858"/>
                  </a:cubicBezTo>
                  <a:cubicBezTo>
                    <a:pt x="1287" y="1858"/>
                    <a:pt x="1425" y="1812"/>
                    <a:pt x="1541" y="1714"/>
                  </a:cubicBezTo>
                  <a:cubicBezTo>
                    <a:pt x="1522" y="1637"/>
                    <a:pt x="1493" y="1570"/>
                    <a:pt x="1445" y="1513"/>
                  </a:cubicBezTo>
                  <a:lnTo>
                    <a:pt x="38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66"/>
            <p:cNvSpPr/>
            <p:nvPr/>
          </p:nvSpPr>
          <p:spPr>
            <a:xfrm>
              <a:off x="2200238" y="4437482"/>
              <a:ext cx="66385" cy="33088"/>
            </a:xfrm>
            <a:custGeom>
              <a:avLst/>
              <a:gdLst/>
              <a:ahLst/>
              <a:cxnLst/>
              <a:rect l="l" t="t" r="r" b="b"/>
              <a:pathLst>
                <a:path w="2528" h="1260" extrusionOk="0">
                  <a:moveTo>
                    <a:pt x="625" y="0"/>
                  </a:moveTo>
                  <a:cubicBezTo>
                    <a:pt x="281" y="0"/>
                    <a:pt x="1" y="283"/>
                    <a:pt x="1" y="626"/>
                  </a:cubicBezTo>
                  <a:cubicBezTo>
                    <a:pt x="1" y="982"/>
                    <a:pt x="288" y="1259"/>
                    <a:pt x="638" y="1259"/>
                  </a:cubicBezTo>
                  <a:cubicBezTo>
                    <a:pt x="655" y="1259"/>
                    <a:pt x="673" y="1259"/>
                    <a:pt x="690" y="1257"/>
                  </a:cubicBezTo>
                  <a:lnTo>
                    <a:pt x="2527" y="1085"/>
                  </a:lnTo>
                  <a:lnTo>
                    <a:pt x="2527" y="166"/>
                  </a:lnTo>
                  <a:lnTo>
                    <a:pt x="690" y="4"/>
                  </a:lnTo>
                  <a:cubicBezTo>
                    <a:pt x="668" y="1"/>
                    <a:pt x="646" y="0"/>
                    <a:pt x="62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66"/>
            <p:cNvSpPr/>
            <p:nvPr/>
          </p:nvSpPr>
          <p:spPr>
            <a:xfrm>
              <a:off x="2212317" y="4437455"/>
              <a:ext cx="54306" cy="19537"/>
            </a:xfrm>
            <a:custGeom>
              <a:avLst/>
              <a:gdLst/>
              <a:ahLst/>
              <a:cxnLst/>
              <a:rect l="l" t="t" r="r" b="b"/>
              <a:pathLst>
                <a:path w="2068" h="744" extrusionOk="0">
                  <a:moveTo>
                    <a:pt x="168" y="1"/>
                  </a:moveTo>
                  <a:cubicBezTo>
                    <a:pt x="113" y="1"/>
                    <a:pt x="59" y="10"/>
                    <a:pt x="10" y="24"/>
                  </a:cubicBezTo>
                  <a:cubicBezTo>
                    <a:pt x="0" y="53"/>
                    <a:pt x="0" y="81"/>
                    <a:pt x="0" y="110"/>
                  </a:cubicBezTo>
                  <a:cubicBezTo>
                    <a:pt x="0" y="466"/>
                    <a:pt x="287" y="744"/>
                    <a:pt x="638" y="744"/>
                  </a:cubicBezTo>
                  <a:cubicBezTo>
                    <a:pt x="655" y="744"/>
                    <a:pt x="672" y="743"/>
                    <a:pt x="689" y="742"/>
                  </a:cubicBezTo>
                  <a:lnTo>
                    <a:pt x="2067" y="608"/>
                  </a:lnTo>
                  <a:lnTo>
                    <a:pt x="2067" y="167"/>
                  </a:lnTo>
                  <a:lnTo>
                    <a:pt x="230" y="5"/>
                  </a:lnTo>
                  <a:cubicBezTo>
                    <a:pt x="209" y="2"/>
                    <a:pt x="189" y="1"/>
                    <a:pt x="16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66"/>
            <p:cNvSpPr/>
            <p:nvPr/>
          </p:nvSpPr>
          <p:spPr>
            <a:xfrm>
              <a:off x="2508346" y="4437482"/>
              <a:ext cx="66648" cy="33088"/>
            </a:xfrm>
            <a:custGeom>
              <a:avLst/>
              <a:gdLst/>
              <a:ahLst/>
              <a:cxnLst/>
              <a:rect l="l" t="t" r="r" b="b"/>
              <a:pathLst>
                <a:path w="2538" h="1260" extrusionOk="0">
                  <a:moveTo>
                    <a:pt x="1913" y="0"/>
                  </a:moveTo>
                  <a:cubicBezTo>
                    <a:pt x="1892" y="0"/>
                    <a:pt x="1870" y="1"/>
                    <a:pt x="1848" y="4"/>
                  </a:cubicBezTo>
                  <a:lnTo>
                    <a:pt x="1" y="166"/>
                  </a:lnTo>
                  <a:lnTo>
                    <a:pt x="1" y="1085"/>
                  </a:lnTo>
                  <a:lnTo>
                    <a:pt x="1848" y="1257"/>
                  </a:lnTo>
                  <a:cubicBezTo>
                    <a:pt x="1865" y="1259"/>
                    <a:pt x="1882" y="1259"/>
                    <a:pt x="1899" y="1259"/>
                  </a:cubicBezTo>
                  <a:cubicBezTo>
                    <a:pt x="2250" y="1259"/>
                    <a:pt x="2537" y="982"/>
                    <a:pt x="2537" y="626"/>
                  </a:cubicBezTo>
                  <a:cubicBezTo>
                    <a:pt x="2537" y="283"/>
                    <a:pt x="2257" y="0"/>
                    <a:pt x="19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66"/>
            <p:cNvSpPr/>
            <p:nvPr/>
          </p:nvSpPr>
          <p:spPr>
            <a:xfrm>
              <a:off x="2508346" y="4437455"/>
              <a:ext cx="54568" cy="19537"/>
            </a:xfrm>
            <a:custGeom>
              <a:avLst/>
              <a:gdLst/>
              <a:ahLst/>
              <a:cxnLst/>
              <a:rect l="l" t="t" r="r" b="b"/>
              <a:pathLst>
                <a:path w="2078" h="744" extrusionOk="0">
                  <a:moveTo>
                    <a:pt x="1908" y="1"/>
                  </a:moveTo>
                  <a:cubicBezTo>
                    <a:pt x="1888" y="1"/>
                    <a:pt x="1869" y="2"/>
                    <a:pt x="1848" y="5"/>
                  </a:cubicBezTo>
                  <a:lnTo>
                    <a:pt x="1" y="167"/>
                  </a:lnTo>
                  <a:lnTo>
                    <a:pt x="1" y="608"/>
                  </a:lnTo>
                  <a:lnTo>
                    <a:pt x="1389" y="742"/>
                  </a:lnTo>
                  <a:cubicBezTo>
                    <a:pt x="1406" y="743"/>
                    <a:pt x="1423" y="744"/>
                    <a:pt x="1440" y="744"/>
                  </a:cubicBezTo>
                  <a:cubicBezTo>
                    <a:pt x="1790" y="744"/>
                    <a:pt x="2078" y="466"/>
                    <a:pt x="2078" y="110"/>
                  </a:cubicBezTo>
                  <a:cubicBezTo>
                    <a:pt x="2078" y="81"/>
                    <a:pt x="2078" y="53"/>
                    <a:pt x="2068" y="24"/>
                  </a:cubicBezTo>
                  <a:cubicBezTo>
                    <a:pt x="2012" y="10"/>
                    <a:pt x="1961" y="1"/>
                    <a:pt x="190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66"/>
            <p:cNvSpPr/>
            <p:nvPr/>
          </p:nvSpPr>
          <p:spPr>
            <a:xfrm>
              <a:off x="2250762" y="4326979"/>
              <a:ext cx="263913" cy="253960"/>
            </a:xfrm>
            <a:custGeom>
              <a:avLst/>
              <a:gdLst/>
              <a:ahLst/>
              <a:cxnLst/>
              <a:rect l="l" t="t" r="r" b="b"/>
              <a:pathLst>
                <a:path w="10050" h="9671" extrusionOk="0">
                  <a:moveTo>
                    <a:pt x="5208" y="1153"/>
                  </a:moveTo>
                  <a:cubicBezTo>
                    <a:pt x="5685" y="1153"/>
                    <a:pt x="6165" y="1246"/>
                    <a:pt x="6623" y="1436"/>
                  </a:cubicBezTo>
                  <a:cubicBezTo>
                    <a:pt x="7992" y="2001"/>
                    <a:pt x="8891" y="3350"/>
                    <a:pt x="8891" y="4834"/>
                  </a:cubicBezTo>
                  <a:cubicBezTo>
                    <a:pt x="8891" y="6872"/>
                    <a:pt x="7245" y="8518"/>
                    <a:pt x="5207" y="8518"/>
                  </a:cubicBezTo>
                  <a:cubicBezTo>
                    <a:pt x="3723" y="8518"/>
                    <a:pt x="2374" y="7619"/>
                    <a:pt x="1809" y="6250"/>
                  </a:cubicBezTo>
                  <a:cubicBezTo>
                    <a:pt x="1235" y="4872"/>
                    <a:pt x="1551" y="3283"/>
                    <a:pt x="2604" y="2231"/>
                  </a:cubicBezTo>
                  <a:cubicBezTo>
                    <a:pt x="3307" y="1528"/>
                    <a:pt x="4249" y="1153"/>
                    <a:pt x="5208" y="1153"/>
                  </a:cubicBezTo>
                  <a:close/>
                  <a:moveTo>
                    <a:pt x="5207" y="1"/>
                  </a:moveTo>
                  <a:cubicBezTo>
                    <a:pt x="3254" y="1"/>
                    <a:pt x="1493" y="1187"/>
                    <a:pt x="747" y="2987"/>
                  </a:cubicBezTo>
                  <a:cubicBezTo>
                    <a:pt x="0" y="4795"/>
                    <a:pt x="412" y="6872"/>
                    <a:pt x="1800" y="8260"/>
                  </a:cubicBezTo>
                  <a:cubicBezTo>
                    <a:pt x="2721" y="9181"/>
                    <a:pt x="3959" y="9671"/>
                    <a:pt x="5216" y="9671"/>
                  </a:cubicBezTo>
                  <a:cubicBezTo>
                    <a:pt x="5839" y="9671"/>
                    <a:pt x="6467" y="9550"/>
                    <a:pt x="7063" y="9303"/>
                  </a:cubicBezTo>
                  <a:cubicBezTo>
                    <a:pt x="8872" y="8557"/>
                    <a:pt x="10049" y="6796"/>
                    <a:pt x="10049" y="4834"/>
                  </a:cubicBezTo>
                  <a:cubicBezTo>
                    <a:pt x="10049" y="2164"/>
                    <a:pt x="7886" y="1"/>
                    <a:pt x="520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66"/>
            <p:cNvSpPr/>
            <p:nvPr/>
          </p:nvSpPr>
          <p:spPr>
            <a:xfrm>
              <a:off x="2270116" y="4345073"/>
              <a:ext cx="226204" cy="217669"/>
            </a:xfrm>
            <a:custGeom>
              <a:avLst/>
              <a:gdLst/>
              <a:ahLst/>
              <a:cxnLst/>
              <a:rect l="l" t="t" r="r" b="b"/>
              <a:pathLst>
                <a:path w="8614" h="8289" extrusionOk="0">
                  <a:moveTo>
                    <a:pt x="4474" y="460"/>
                  </a:moveTo>
                  <a:cubicBezTo>
                    <a:pt x="4908" y="460"/>
                    <a:pt x="5341" y="537"/>
                    <a:pt x="5752" y="690"/>
                  </a:cubicBezTo>
                  <a:cubicBezTo>
                    <a:pt x="5886" y="747"/>
                    <a:pt x="5943" y="900"/>
                    <a:pt x="5877" y="1025"/>
                  </a:cubicBezTo>
                  <a:lnTo>
                    <a:pt x="4604" y="3236"/>
                  </a:lnTo>
                  <a:cubicBezTo>
                    <a:pt x="4833" y="3274"/>
                    <a:pt x="5053" y="3398"/>
                    <a:pt x="5197" y="3580"/>
                  </a:cubicBezTo>
                  <a:lnTo>
                    <a:pt x="6470" y="1379"/>
                  </a:lnTo>
                  <a:cubicBezTo>
                    <a:pt x="6516" y="1298"/>
                    <a:pt x="6594" y="1256"/>
                    <a:pt x="6673" y="1256"/>
                  </a:cubicBezTo>
                  <a:cubicBezTo>
                    <a:pt x="6725" y="1256"/>
                    <a:pt x="6778" y="1274"/>
                    <a:pt x="6824" y="1312"/>
                  </a:cubicBezTo>
                  <a:cubicBezTo>
                    <a:pt x="7503" y="1877"/>
                    <a:pt x="7953" y="2661"/>
                    <a:pt x="8106" y="3532"/>
                  </a:cubicBezTo>
                  <a:cubicBezTo>
                    <a:pt x="8126" y="3666"/>
                    <a:pt x="8020" y="3800"/>
                    <a:pt x="7877" y="3800"/>
                  </a:cubicBezTo>
                  <a:lnTo>
                    <a:pt x="5331" y="3800"/>
                  </a:lnTo>
                  <a:cubicBezTo>
                    <a:pt x="5417" y="4020"/>
                    <a:pt x="5417" y="4269"/>
                    <a:pt x="5331" y="4489"/>
                  </a:cubicBezTo>
                  <a:lnTo>
                    <a:pt x="7877" y="4489"/>
                  </a:lnTo>
                  <a:cubicBezTo>
                    <a:pt x="8020" y="4489"/>
                    <a:pt x="8126" y="4623"/>
                    <a:pt x="8106" y="4767"/>
                  </a:cubicBezTo>
                  <a:cubicBezTo>
                    <a:pt x="7953" y="5628"/>
                    <a:pt x="7503" y="6413"/>
                    <a:pt x="6824" y="6978"/>
                  </a:cubicBezTo>
                  <a:cubicBezTo>
                    <a:pt x="6778" y="7016"/>
                    <a:pt x="6724" y="7035"/>
                    <a:pt x="6670" y="7035"/>
                  </a:cubicBezTo>
                  <a:cubicBezTo>
                    <a:pt x="6592" y="7035"/>
                    <a:pt x="6516" y="6994"/>
                    <a:pt x="6470" y="6920"/>
                  </a:cubicBezTo>
                  <a:lnTo>
                    <a:pt x="5197" y="4709"/>
                  </a:lnTo>
                  <a:cubicBezTo>
                    <a:pt x="5053" y="4891"/>
                    <a:pt x="4833" y="5016"/>
                    <a:pt x="4604" y="5054"/>
                  </a:cubicBezTo>
                  <a:lnTo>
                    <a:pt x="5877" y="7265"/>
                  </a:lnTo>
                  <a:cubicBezTo>
                    <a:pt x="5943" y="7380"/>
                    <a:pt x="5886" y="7542"/>
                    <a:pt x="5752" y="7590"/>
                  </a:cubicBezTo>
                  <a:cubicBezTo>
                    <a:pt x="5341" y="7748"/>
                    <a:pt x="4908" y="7827"/>
                    <a:pt x="4474" y="7827"/>
                  </a:cubicBezTo>
                  <a:cubicBezTo>
                    <a:pt x="4041" y="7827"/>
                    <a:pt x="3608" y="7748"/>
                    <a:pt x="3197" y="7590"/>
                  </a:cubicBezTo>
                  <a:cubicBezTo>
                    <a:pt x="3063" y="7542"/>
                    <a:pt x="3005" y="7380"/>
                    <a:pt x="3072" y="7265"/>
                  </a:cubicBezTo>
                  <a:lnTo>
                    <a:pt x="4355" y="5054"/>
                  </a:lnTo>
                  <a:cubicBezTo>
                    <a:pt x="4116" y="5016"/>
                    <a:pt x="3905" y="4891"/>
                    <a:pt x="3752" y="4709"/>
                  </a:cubicBezTo>
                  <a:lnTo>
                    <a:pt x="2479" y="6911"/>
                  </a:lnTo>
                  <a:cubicBezTo>
                    <a:pt x="2432" y="6987"/>
                    <a:pt x="2353" y="7027"/>
                    <a:pt x="2272" y="7027"/>
                  </a:cubicBezTo>
                  <a:cubicBezTo>
                    <a:pt x="2221" y="7027"/>
                    <a:pt x="2169" y="7011"/>
                    <a:pt x="2125" y="6978"/>
                  </a:cubicBezTo>
                  <a:cubicBezTo>
                    <a:pt x="1445" y="6413"/>
                    <a:pt x="996" y="5628"/>
                    <a:pt x="852" y="4757"/>
                  </a:cubicBezTo>
                  <a:cubicBezTo>
                    <a:pt x="823" y="4623"/>
                    <a:pt x="929" y="4489"/>
                    <a:pt x="1072" y="4489"/>
                  </a:cubicBezTo>
                  <a:lnTo>
                    <a:pt x="3627" y="4489"/>
                  </a:lnTo>
                  <a:cubicBezTo>
                    <a:pt x="3532" y="4269"/>
                    <a:pt x="3532" y="4020"/>
                    <a:pt x="3627" y="3800"/>
                  </a:cubicBezTo>
                  <a:lnTo>
                    <a:pt x="1072" y="3800"/>
                  </a:lnTo>
                  <a:cubicBezTo>
                    <a:pt x="929" y="3800"/>
                    <a:pt x="814" y="3666"/>
                    <a:pt x="843" y="3523"/>
                  </a:cubicBezTo>
                  <a:cubicBezTo>
                    <a:pt x="996" y="2652"/>
                    <a:pt x="1445" y="1867"/>
                    <a:pt x="2125" y="1312"/>
                  </a:cubicBezTo>
                  <a:cubicBezTo>
                    <a:pt x="2171" y="1273"/>
                    <a:pt x="2225" y="1255"/>
                    <a:pt x="2278" y="1255"/>
                  </a:cubicBezTo>
                  <a:cubicBezTo>
                    <a:pt x="2357" y="1255"/>
                    <a:pt x="2433" y="1295"/>
                    <a:pt x="2479" y="1369"/>
                  </a:cubicBezTo>
                  <a:lnTo>
                    <a:pt x="3752" y="3580"/>
                  </a:lnTo>
                  <a:cubicBezTo>
                    <a:pt x="3895" y="3389"/>
                    <a:pt x="4116" y="3264"/>
                    <a:pt x="4345" y="3236"/>
                  </a:cubicBezTo>
                  <a:lnTo>
                    <a:pt x="3072" y="1025"/>
                  </a:lnTo>
                  <a:cubicBezTo>
                    <a:pt x="3005" y="900"/>
                    <a:pt x="3063" y="747"/>
                    <a:pt x="3197" y="690"/>
                  </a:cubicBezTo>
                  <a:cubicBezTo>
                    <a:pt x="3608" y="537"/>
                    <a:pt x="4041" y="460"/>
                    <a:pt x="4474" y="460"/>
                  </a:cubicBezTo>
                  <a:close/>
                  <a:moveTo>
                    <a:pt x="4470" y="1"/>
                  </a:moveTo>
                  <a:cubicBezTo>
                    <a:pt x="2795" y="1"/>
                    <a:pt x="1283" y="1015"/>
                    <a:pt x="642" y="2566"/>
                  </a:cubicBezTo>
                  <a:cubicBezTo>
                    <a:pt x="0" y="4106"/>
                    <a:pt x="354" y="5896"/>
                    <a:pt x="1541" y="7073"/>
                  </a:cubicBezTo>
                  <a:cubicBezTo>
                    <a:pt x="2335" y="7867"/>
                    <a:pt x="3394" y="8288"/>
                    <a:pt x="4473" y="8288"/>
                  </a:cubicBezTo>
                  <a:cubicBezTo>
                    <a:pt x="5007" y="8288"/>
                    <a:pt x="5545" y="8185"/>
                    <a:pt x="6058" y="7973"/>
                  </a:cubicBezTo>
                  <a:cubicBezTo>
                    <a:pt x="7609" y="7332"/>
                    <a:pt x="8614" y="5820"/>
                    <a:pt x="8614" y="4145"/>
                  </a:cubicBezTo>
                  <a:cubicBezTo>
                    <a:pt x="8614" y="1857"/>
                    <a:pt x="6767" y="1"/>
                    <a:pt x="447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66"/>
            <p:cNvSpPr/>
            <p:nvPr/>
          </p:nvSpPr>
          <p:spPr>
            <a:xfrm>
              <a:off x="2390990" y="4408412"/>
              <a:ext cx="28177" cy="30934"/>
            </a:xfrm>
            <a:custGeom>
              <a:avLst/>
              <a:gdLst/>
              <a:ahLst/>
              <a:cxnLst/>
              <a:rect l="l" t="t" r="r" b="b"/>
              <a:pathLst>
                <a:path w="1073" h="1178" extrusionOk="0">
                  <a:moveTo>
                    <a:pt x="479" y="1"/>
                  </a:moveTo>
                  <a:lnTo>
                    <a:pt x="1" y="824"/>
                  </a:lnTo>
                  <a:cubicBezTo>
                    <a:pt x="230" y="862"/>
                    <a:pt x="450" y="986"/>
                    <a:pt x="594" y="1178"/>
                  </a:cubicBezTo>
                  <a:lnTo>
                    <a:pt x="1073" y="345"/>
                  </a:lnTo>
                  <a:cubicBezTo>
                    <a:pt x="900" y="192"/>
                    <a:pt x="690" y="77"/>
                    <a:pt x="47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66"/>
            <p:cNvSpPr/>
            <p:nvPr/>
          </p:nvSpPr>
          <p:spPr>
            <a:xfrm>
              <a:off x="2390990" y="4468731"/>
              <a:ext cx="28177" cy="30934"/>
            </a:xfrm>
            <a:custGeom>
              <a:avLst/>
              <a:gdLst/>
              <a:ahLst/>
              <a:cxnLst/>
              <a:rect l="l" t="t" r="r" b="b"/>
              <a:pathLst>
                <a:path w="1073" h="1178" extrusionOk="0">
                  <a:moveTo>
                    <a:pt x="594" y="0"/>
                  </a:moveTo>
                  <a:cubicBezTo>
                    <a:pt x="450" y="192"/>
                    <a:pt x="230" y="316"/>
                    <a:pt x="1" y="345"/>
                  </a:cubicBezTo>
                  <a:lnTo>
                    <a:pt x="479" y="1178"/>
                  </a:lnTo>
                  <a:cubicBezTo>
                    <a:pt x="690" y="1101"/>
                    <a:pt x="900" y="986"/>
                    <a:pt x="1073" y="833"/>
                  </a:cubicBezTo>
                  <a:lnTo>
                    <a:pt x="594"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66"/>
            <p:cNvSpPr/>
            <p:nvPr/>
          </p:nvSpPr>
          <p:spPr>
            <a:xfrm>
              <a:off x="2410081" y="4444861"/>
              <a:ext cx="26181" cy="18119"/>
            </a:xfrm>
            <a:custGeom>
              <a:avLst/>
              <a:gdLst/>
              <a:ahLst/>
              <a:cxnLst/>
              <a:rect l="l" t="t" r="r" b="b"/>
              <a:pathLst>
                <a:path w="997" h="690" extrusionOk="0">
                  <a:moveTo>
                    <a:pt x="1" y="0"/>
                  </a:moveTo>
                  <a:cubicBezTo>
                    <a:pt x="39" y="115"/>
                    <a:pt x="68" y="230"/>
                    <a:pt x="68" y="345"/>
                  </a:cubicBezTo>
                  <a:cubicBezTo>
                    <a:pt x="68" y="469"/>
                    <a:pt x="39" y="584"/>
                    <a:pt x="1" y="689"/>
                  </a:cubicBezTo>
                  <a:lnTo>
                    <a:pt x="958" y="689"/>
                  </a:lnTo>
                  <a:cubicBezTo>
                    <a:pt x="996" y="469"/>
                    <a:pt x="996" y="230"/>
                    <a:pt x="95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66"/>
            <p:cNvSpPr/>
            <p:nvPr/>
          </p:nvSpPr>
          <p:spPr>
            <a:xfrm>
              <a:off x="2338969" y="4444861"/>
              <a:ext cx="26155" cy="18119"/>
            </a:xfrm>
            <a:custGeom>
              <a:avLst/>
              <a:gdLst/>
              <a:ahLst/>
              <a:cxnLst/>
              <a:rect l="l" t="t" r="r" b="b"/>
              <a:pathLst>
                <a:path w="996" h="690" extrusionOk="0">
                  <a:moveTo>
                    <a:pt x="39" y="0"/>
                  </a:moveTo>
                  <a:cubicBezTo>
                    <a:pt x="1" y="230"/>
                    <a:pt x="1" y="460"/>
                    <a:pt x="39" y="689"/>
                  </a:cubicBezTo>
                  <a:lnTo>
                    <a:pt x="996" y="689"/>
                  </a:lnTo>
                  <a:cubicBezTo>
                    <a:pt x="958" y="584"/>
                    <a:pt x="929" y="469"/>
                    <a:pt x="929" y="345"/>
                  </a:cubicBezTo>
                  <a:cubicBezTo>
                    <a:pt x="929" y="230"/>
                    <a:pt x="958" y="115"/>
                    <a:pt x="99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66"/>
            <p:cNvSpPr/>
            <p:nvPr/>
          </p:nvSpPr>
          <p:spPr>
            <a:xfrm>
              <a:off x="2356065" y="4408412"/>
              <a:ext cx="28177" cy="30934"/>
            </a:xfrm>
            <a:custGeom>
              <a:avLst/>
              <a:gdLst/>
              <a:ahLst/>
              <a:cxnLst/>
              <a:rect l="l" t="t" r="r" b="b"/>
              <a:pathLst>
                <a:path w="1073" h="1178" extrusionOk="0">
                  <a:moveTo>
                    <a:pt x="594" y="1"/>
                  </a:moveTo>
                  <a:cubicBezTo>
                    <a:pt x="374" y="77"/>
                    <a:pt x="173" y="192"/>
                    <a:pt x="0" y="345"/>
                  </a:cubicBezTo>
                  <a:lnTo>
                    <a:pt x="479" y="1178"/>
                  </a:lnTo>
                  <a:cubicBezTo>
                    <a:pt x="622" y="986"/>
                    <a:pt x="833" y="862"/>
                    <a:pt x="1072" y="824"/>
                  </a:cubicBezTo>
                  <a:lnTo>
                    <a:pt x="594"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66"/>
            <p:cNvSpPr/>
            <p:nvPr/>
          </p:nvSpPr>
          <p:spPr>
            <a:xfrm>
              <a:off x="2356065" y="4468731"/>
              <a:ext cx="28177" cy="30934"/>
            </a:xfrm>
            <a:custGeom>
              <a:avLst/>
              <a:gdLst/>
              <a:ahLst/>
              <a:cxnLst/>
              <a:rect l="l" t="t" r="r" b="b"/>
              <a:pathLst>
                <a:path w="1073" h="1178" extrusionOk="0">
                  <a:moveTo>
                    <a:pt x="479" y="0"/>
                  </a:moveTo>
                  <a:lnTo>
                    <a:pt x="0" y="833"/>
                  </a:lnTo>
                  <a:cubicBezTo>
                    <a:pt x="173" y="986"/>
                    <a:pt x="374" y="1101"/>
                    <a:pt x="594" y="1178"/>
                  </a:cubicBezTo>
                  <a:lnTo>
                    <a:pt x="1072" y="345"/>
                  </a:lnTo>
                  <a:cubicBezTo>
                    <a:pt x="833" y="316"/>
                    <a:pt x="622" y="192"/>
                    <a:pt x="479"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66"/>
            <p:cNvSpPr/>
            <p:nvPr/>
          </p:nvSpPr>
          <p:spPr>
            <a:xfrm>
              <a:off x="2338969" y="4417708"/>
              <a:ext cx="84977" cy="72583"/>
            </a:xfrm>
            <a:custGeom>
              <a:avLst/>
              <a:gdLst/>
              <a:ahLst/>
              <a:cxnLst/>
              <a:rect l="l" t="t" r="r" b="b"/>
              <a:pathLst>
                <a:path w="3236" h="2764" extrusionOk="0">
                  <a:moveTo>
                    <a:pt x="1850" y="919"/>
                  </a:moveTo>
                  <a:cubicBezTo>
                    <a:pt x="2089" y="919"/>
                    <a:pt x="2317" y="1101"/>
                    <a:pt x="2317" y="1379"/>
                  </a:cubicBezTo>
                  <a:cubicBezTo>
                    <a:pt x="2307" y="1637"/>
                    <a:pt x="2106" y="1838"/>
                    <a:pt x="1848" y="1838"/>
                  </a:cubicBezTo>
                  <a:lnTo>
                    <a:pt x="1848" y="1848"/>
                  </a:lnTo>
                  <a:cubicBezTo>
                    <a:pt x="1436" y="1848"/>
                    <a:pt x="1235" y="1350"/>
                    <a:pt x="1522" y="1053"/>
                  </a:cubicBezTo>
                  <a:cubicBezTo>
                    <a:pt x="1618" y="960"/>
                    <a:pt x="1736" y="919"/>
                    <a:pt x="1850" y="919"/>
                  </a:cubicBezTo>
                  <a:close/>
                  <a:moveTo>
                    <a:pt x="1848" y="1"/>
                  </a:moveTo>
                  <a:cubicBezTo>
                    <a:pt x="623" y="1"/>
                    <a:pt x="1" y="1494"/>
                    <a:pt x="871" y="2355"/>
                  </a:cubicBezTo>
                  <a:cubicBezTo>
                    <a:pt x="1154" y="2637"/>
                    <a:pt x="1501" y="2764"/>
                    <a:pt x="1842" y="2764"/>
                  </a:cubicBezTo>
                  <a:cubicBezTo>
                    <a:pt x="2553" y="2764"/>
                    <a:pt x="3235" y="2213"/>
                    <a:pt x="3235" y="1379"/>
                  </a:cubicBezTo>
                  <a:cubicBezTo>
                    <a:pt x="3235" y="623"/>
                    <a:pt x="2613" y="1"/>
                    <a:pt x="1848"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9" name="Google Shape;11549;p66"/>
            <p:cNvSpPr/>
            <p:nvPr/>
          </p:nvSpPr>
          <p:spPr>
            <a:xfrm>
              <a:off x="2355303" y="4429787"/>
              <a:ext cx="56564" cy="48423"/>
            </a:xfrm>
            <a:custGeom>
              <a:avLst/>
              <a:gdLst/>
              <a:ahLst/>
              <a:cxnLst/>
              <a:rect l="l" t="t" r="r" b="b"/>
              <a:pathLst>
                <a:path w="2154" h="1844" extrusionOk="0">
                  <a:moveTo>
                    <a:pt x="1228" y="459"/>
                  </a:moveTo>
                  <a:cubicBezTo>
                    <a:pt x="1467" y="459"/>
                    <a:pt x="1695" y="641"/>
                    <a:pt x="1695" y="919"/>
                  </a:cubicBezTo>
                  <a:cubicBezTo>
                    <a:pt x="1685" y="1177"/>
                    <a:pt x="1484" y="1378"/>
                    <a:pt x="1226" y="1378"/>
                  </a:cubicBezTo>
                  <a:lnTo>
                    <a:pt x="1226" y="1388"/>
                  </a:lnTo>
                  <a:cubicBezTo>
                    <a:pt x="814" y="1388"/>
                    <a:pt x="613" y="890"/>
                    <a:pt x="900" y="593"/>
                  </a:cubicBezTo>
                  <a:cubicBezTo>
                    <a:pt x="996" y="500"/>
                    <a:pt x="1114" y="459"/>
                    <a:pt x="1228" y="459"/>
                  </a:cubicBezTo>
                  <a:close/>
                  <a:moveTo>
                    <a:pt x="1226" y="0"/>
                  </a:moveTo>
                  <a:cubicBezTo>
                    <a:pt x="412" y="0"/>
                    <a:pt x="1" y="995"/>
                    <a:pt x="575" y="1570"/>
                  </a:cubicBezTo>
                  <a:cubicBezTo>
                    <a:pt x="764" y="1759"/>
                    <a:pt x="996" y="1843"/>
                    <a:pt x="1224" y="1843"/>
                  </a:cubicBezTo>
                  <a:cubicBezTo>
                    <a:pt x="1699" y="1843"/>
                    <a:pt x="2154" y="1475"/>
                    <a:pt x="2154" y="919"/>
                  </a:cubicBezTo>
                  <a:cubicBezTo>
                    <a:pt x="2154" y="412"/>
                    <a:pt x="1742" y="0"/>
                    <a:pt x="1226"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0" name="Google Shape;11550;p66"/>
          <p:cNvGrpSpPr/>
          <p:nvPr/>
        </p:nvGrpSpPr>
        <p:grpSpPr>
          <a:xfrm>
            <a:off x="7556043" y="1499959"/>
            <a:ext cx="337283" cy="380192"/>
            <a:chOff x="7556043" y="1499959"/>
            <a:chExt cx="337283" cy="380192"/>
          </a:xfrm>
        </p:grpSpPr>
        <p:sp>
          <p:nvSpPr>
            <p:cNvPr id="11551" name="Google Shape;11551;p66"/>
            <p:cNvSpPr/>
            <p:nvPr/>
          </p:nvSpPr>
          <p:spPr>
            <a:xfrm>
              <a:off x="7556043" y="1499959"/>
              <a:ext cx="337283" cy="380140"/>
            </a:xfrm>
            <a:custGeom>
              <a:avLst/>
              <a:gdLst/>
              <a:ahLst/>
              <a:cxnLst/>
              <a:rect l="l" t="t" r="r" b="b"/>
              <a:pathLst>
                <a:path w="12844" h="14476" extrusionOk="0">
                  <a:moveTo>
                    <a:pt x="6423" y="0"/>
                  </a:moveTo>
                  <a:cubicBezTo>
                    <a:pt x="6386" y="0"/>
                    <a:pt x="6350" y="10"/>
                    <a:pt x="6317" y="29"/>
                  </a:cubicBezTo>
                  <a:cubicBezTo>
                    <a:pt x="6279" y="48"/>
                    <a:pt x="2948" y="2038"/>
                    <a:pt x="431" y="2038"/>
                  </a:cubicBezTo>
                  <a:cubicBezTo>
                    <a:pt x="326" y="2038"/>
                    <a:pt x="240" y="2105"/>
                    <a:pt x="221" y="2211"/>
                  </a:cubicBezTo>
                  <a:cubicBezTo>
                    <a:pt x="0" y="3933"/>
                    <a:pt x="67" y="5666"/>
                    <a:pt x="412" y="7369"/>
                  </a:cubicBezTo>
                  <a:cubicBezTo>
                    <a:pt x="747" y="8958"/>
                    <a:pt x="1331" y="10336"/>
                    <a:pt x="2154" y="11465"/>
                  </a:cubicBezTo>
                  <a:cubicBezTo>
                    <a:pt x="3197" y="12872"/>
                    <a:pt x="4604" y="13886"/>
                    <a:pt x="6355" y="14461"/>
                  </a:cubicBezTo>
                  <a:cubicBezTo>
                    <a:pt x="6379" y="14470"/>
                    <a:pt x="6403" y="14475"/>
                    <a:pt x="6426" y="14475"/>
                  </a:cubicBezTo>
                  <a:cubicBezTo>
                    <a:pt x="6448" y="14475"/>
                    <a:pt x="6470" y="14470"/>
                    <a:pt x="6489" y="14461"/>
                  </a:cubicBezTo>
                  <a:cubicBezTo>
                    <a:pt x="8240" y="13886"/>
                    <a:pt x="9657" y="12872"/>
                    <a:pt x="10690" y="11465"/>
                  </a:cubicBezTo>
                  <a:cubicBezTo>
                    <a:pt x="11514" y="10336"/>
                    <a:pt x="12097" y="8958"/>
                    <a:pt x="12432" y="7369"/>
                  </a:cubicBezTo>
                  <a:cubicBezTo>
                    <a:pt x="12777" y="5666"/>
                    <a:pt x="12844" y="3933"/>
                    <a:pt x="12624" y="2211"/>
                  </a:cubicBezTo>
                  <a:cubicBezTo>
                    <a:pt x="12605" y="2105"/>
                    <a:pt x="12518" y="2038"/>
                    <a:pt x="12413" y="2038"/>
                  </a:cubicBezTo>
                  <a:cubicBezTo>
                    <a:pt x="9896" y="2038"/>
                    <a:pt x="6566" y="48"/>
                    <a:pt x="6537" y="29"/>
                  </a:cubicBezTo>
                  <a:cubicBezTo>
                    <a:pt x="6499" y="10"/>
                    <a:pt x="6460" y="0"/>
                    <a:pt x="6423"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66"/>
            <p:cNvSpPr/>
            <p:nvPr/>
          </p:nvSpPr>
          <p:spPr>
            <a:xfrm>
              <a:off x="7714628" y="1552479"/>
              <a:ext cx="178699" cy="327672"/>
            </a:xfrm>
            <a:custGeom>
              <a:avLst/>
              <a:gdLst/>
              <a:ahLst/>
              <a:cxnLst/>
              <a:rect l="l" t="t" r="r" b="b"/>
              <a:pathLst>
                <a:path w="6805" h="12478" extrusionOk="0">
                  <a:moveTo>
                    <a:pt x="5800" y="0"/>
                  </a:moveTo>
                  <a:lnTo>
                    <a:pt x="5800" y="0"/>
                  </a:lnTo>
                  <a:cubicBezTo>
                    <a:pt x="5991" y="1732"/>
                    <a:pt x="5924" y="3493"/>
                    <a:pt x="5580" y="5206"/>
                  </a:cubicBezTo>
                  <a:cubicBezTo>
                    <a:pt x="5235" y="6862"/>
                    <a:pt x="4623" y="8288"/>
                    <a:pt x="3761" y="9456"/>
                  </a:cubicBezTo>
                  <a:cubicBezTo>
                    <a:pt x="2814" y="10757"/>
                    <a:pt x="1503" y="11762"/>
                    <a:pt x="0" y="12355"/>
                  </a:cubicBezTo>
                  <a:cubicBezTo>
                    <a:pt x="106" y="12394"/>
                    <a:pt x="211" y="12432"/>
                    <a:pt x="316" y="12470"/>
                  </a:cubicBezTo>
                  <a:cubicBezTo>
                    <a:pt x="340" y="12475"/>
                    <a:pt x="362" y="12477"/>
                    <a:pt x="383" y="12477"/>
                  </a:cubicBezTo>
                  <a:cubicBezTo>
                    <a:pt x="405" y="12477"/>
                    <a:pt x="426" y="12475"/>
                    <a:pt x="450" y="12470"/>
                  </a:cubicBezTo>
                  <a:cubicBezTo>
                    <a:pt x="2201" y="11886"/>
                    <a:pt x="3618" y="10872"/>
                    <a:pt x="4651" y="9465"/>
                  </a:cubicBezTo>
                  <a:cubicBezTo>
                    <a:pt x="5475" y="8336"/>
                    <a:pt x="6058" y="6958"/>
                    <a:pt x="6393" y="5369"/>
                  </a:cubicBezTo>
                  <a:cubicBezTo>
                    <a:pt x="6738" y="3666"/>
                    <a:pt x="6805" y="1933"/>
                    <a:pt x="6585" y="211"/>
                  </a:cubicBezTo>
                  <a:cubicBezTo>
                    <a:pt x="6566" y="105"/>
                    <a:pt x="6479" y="38"/>
                    <a:pt x="6374" y="38"/>
                  </a:cubicBezTo>
                  <a:cubicBezTo>
                    <a:pt x="6183" y="29"/>
                    <a:pt x="5991" y="19"/>
                    <a:pt x="5800"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66"/>
            <p:cNvSpPr/>
            <p:nvPr/>
          </p:nvSpPr>
          <p:spPr>
            <a:xfrm>
              <a:off x="7588974" y="1536382"/>
              <a:ext cx="271450" cy="305824"/>
            </a:xfrm>
            <a:custGeom>
              <a:avLst/>
              <a:gdLst/>
              <a:ahLst/>
              <a:cxnLst/>
              <a:rect l="l" t="t" r="r" b="b"/>
              <a:pathLst>
                <a:path w="10337" h="11646" extrusionOk="0">
                  <a:moveTo>
                    <a:pt x="5168" y="1"/>
                  </a:moveTo>
                  <a:cubicBezTo>
                    <a:pt x="5132" y="1"/>
                    <a:pt x="5096" y="10"/>
                    <a:pt x="5063" y="29"/>
                  </a:cubicBezTo>
                  <a:cubicBezTo>
                    <a:pt x="5034" y="39"/>
                    <a:pt x="2383" y="1618"/>
                    <a:pt x="383" y="1618"/>
                  </a:cubicBezTo>
                  <a:cubicBezTo>
                    <a:pt x="278" y="1618"/>
                    <a:pt x="192" y="1695"/>
                    <a:pt x="172" y="1800"/>
                  </a:cubicBezTo>
                  <a:cubicBezTo>
                    <a:pt x="0" y="3178"/>
                    <a:pt x="48" y="4575"/>
                    <a:pt x="326" y="5934"/>
                  </a:cubicBezTo>
                  <a:cubicBezTo>
                    <a:pt x="594" y="7207"/>
                    <a:pt x="1062" y="8317"/>
                    <a:pt x="1723" y="9217"/>
                  </a:cubicBezTo>
                  <a:cubicBezTo>
                    <a:pt x="2565" y="10356"/>
                    <a:pt x="3752" y="11207"/>
                    <a:pt x="5101" y="11638"/>
                  </a:cubicBezTo>
                  <a:cubicBezTo>
                    <a:pt x="5125" y="11643"/>
                    <a:pt x="5147" y="11645"/>
                    <a:pt x="5168" y="11645"/>
                  </a:cubicBezTo>
                  <a:cubicBezTo>
                    <a:pt x="5190" y="11645"/>
                    <a:pt x="5211" y="11643"/>
                    <a:pt x="5235" y="11638"/>
                  </a:cubicBezTo>
                  <a:cubicBezTo>
                    <a:pt x="6585" y="11207"/>
                    <a:pt x="7771" y="10356"/>
                    <a:pt x="8613" y="9217"/>
                  </a:cubicBezTo>
                  <a:cubicBezTo>
                    <a:pt x="9274" y="8317"/>
                    <a:pt x="9743" y="7207"/>
                    <a:pt x="10011" y="5934"/>
                  </a:cubicBezTo>
                  <a:cubicBezTo>
                    <a:pt x="10288" y="4575"/>
                    <a:pt x="10336" y="3178"/>
                    <a:pt x="10164" y="1800"/>
                  </a:cubicBezTo>
                  <a:cubicBezTo>
                    <a:pt x="10145" y="1695"/>
                    <a:pt x="10059" y="1618"/>
                    <a:pt x="9953" y="1618"/>
                  </a:cubicBezTo>
                  <a:cubicBezTo>
                    <a:pt x="7953" y="1618"/>
                    <a:pt x="5302" y="39"/>
                    <a:pt x="5273" y="29"/>
                  </a:cubicBezTo>
                  <a:cubicBezTo>
                    <a:pt x="5240" y="10"/>
                    <a:pt x="5204" y="1"/>
                    <a:pt x="5168"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66"/>
            <p:cNvSpPr/>
            <p:nvPr/>
          </p:nvSpPr>
          <p:spPr>
            <a:xfrm>
              <a:off x="7719906" y="1577846"/>
              <a:ext cx="140517" cy="264281"/>
            </a:xfrm>
            <a:custGeom>
              <a:avLst/>
              <a:gdLst/>
              <a:ahLst/>
              <a:cxnLst/>
              <a:rect l="l" t="t" r="r" b="b"/>
              <a:pathLst>
                <a:path w="5351" h="10064" extrusionOk="0">
                  <a:moveTo>
                    <a:pt x="4393" y="1"/>
                  </a:moveTo>
                  <a:lnTo>
                    <a:pt x="4393" y="1"/>
                  </a:lnTo>
                  <a:cubicBezTo>
                    <a:pt x="4537" y="1408"/>
                    <a:pt x="4470" y="2834"/>
                    <a:pt x="4192" y="4221"/>
                  </a:cubicBezTo>
                  <a:cubicBezTo>
                    <a:pt x="3905" y="5609"/>
                    <a:pt x="3388" y="6815"/>
                    <a:pt x="2670" y="7791"/>
                  </a:cubicBezTo>
                  <a:cubicBezTo>
                    <a:pt x="1972" y="8738"/>
                    <a:pt x="1063" y="9504"/>
                    <a:pt x="0" y="10011"/>
                  </a:cubicBezTo>
                  <a:lnTo>
                    <a:pt x="115" y="10050"/>
                  </a:lnTo>
                  <a:cubicBezTo>
                    <a:pt x="139" y="10059"/>
                    <a:pt x="163" y="10064"/>
                    <a:pt x="186" y="10064"/>
                  </a:cubicBezTo>
                  <a:cubicBezTo>
                    <a:pt x="208" y="10064"/>
                    <a:pt x="230" y="10059"/>
                    <a:pt x="249" y="10050"/>
                  </a:cubicBezTo>
                  <a:cubicBezTo>
                    <a:pt x="1599" y="9628"/>
                    <a:pt x="2785" y="8777"/>
                    <a:pt x="3627" y="7638"/>
                  </a:cubicBezTo>
                  <a:cubicBezTo>
                    <a:pt x="4288" y="6738"/>
                    <a:pt x="4757" y="5628"/>
                    <a:pt x="5025" y="4355"/>
                  </a:cubicBezTo>
                  <a:cubicBezTo>
                    <a:pt x="5302" y="2987"/>
                    <a:pt x="5350" y="1599"/>
                    <a:pt x="5178" y="221"/>
                  </a:cubicBezTo>
                  <a:cubicBezTo>
                    <a:pt x="5159" y="116"/>
                    <a:pt x="5073" y="39"/>
                    <a:pt x="4967" y="39"/>
                  </a:cubicBezTo>
                  <a:cubicBezTo>
                    <a:pt x="4776" y="39"/>
                    <a:pt x="4584" y="29"/>
                    <a:pt x="439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66"/>
            <p:cNvSpPr/>
            <p:nvPr/>
          </p:nvSpPr>
          <p:spPr>
            <a:xfrm>
              <a:off x="7657565" y="1674352"/>
              <a:ext cx="134477" cy="90518"/>
            </a:xfrm>
            <a:custGeom>
              <a:avLst/>
              <a:gdLst/>
              <a:ahLst/>
              <a:cxnLst/>
              <a:rect l="l" t="t" r="r" b="b"/>
              <a:pathLst>
                <a:path w="5121" h="3447" extrusionOk="0">
                  <a:moveTo>
                    <a:pt x="2556" y="1"/>
                  </a:moveTo>
                  <a:cubicBezTo>
                    <a:pt x="1178" y="20"/>
                    <a:pt x="1" y="1159"/>
                    <a:pt x="1" y="2479"/>
                  </a:cubicBezTo>
                  <a:lnTo>
                    <a:pt x="1" y="3236"/>
                  </a:lnTo>
                  <a:cubicBezTo>
                    <a:pt x="1" y="3350"/>
                    <a:pt x="97" y="3446"/>
                    <a:pt x="221" y="3446"/>
                  </a:cubicBezTo>
                  <a:lnTo>
                    <a:pt x="4910" y="3446"/>
                  </a:lnTo>
                  <a:cubicBezTo>
                    <a:pt x="5025" y="3446"/>
                    <a:pt x="5121" y="3350"/>
                    <a:pt x="5121" y="3236"/>
                  </a:cubicBezTo>
                  <a:lnTo>
                    <a:pt x="5121" y="2479"/>
                  </a:lnTo>
                  <a:cubicBezTo>
                    <a:pt x="5111" y="1159"/>
                    <a:pt x="3944" y="20"/>
                    <a:pt x="2556"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66"/>
            <p:cNvSpPr/>
            <p:nvPr/>
          </p:nvSpPr>
          <p:spPr>
            <a:xfrm>
              <a:off x="7714365" y="1674352"/>
              <a:ext cx="77677" cy="90518"/>
            </a:xfrm>
            <a:custGeom>
              <a:avLst/>
              <a:gdLst/>
              <a:ahLst/>
              <a:cxnLst/>
              <a:rect l="l" t="t" r="r" b="b"/>
              <a:pathLst>
                <a:path w="2958" h="3447" extrusionOk="0">
                  <a:moveTo>
                    <a:pt x="393" y="1"/>
                  </a:moveTo>
                  <a:cubicBezTo>
                    <a:pt x="259" y="1"/>
                    <a:pt x="135" y="20"/>
                    <a:pt x="1" y="39"/>
                  </a:cubicBezTo>
                  <a:cubicBezTo>
                    <a:pt x="1207" y="240"/>
                    <a:pt x="2164" y="1283"/>
                    <a:pt x="2164" y="2479"/>
                  </a:cubicBezTo>
                  <a:lnTo>
                    <a:pt x="2164" y="3236"/>
                  </a:lnTo>
                  <a:cubicBezTo>
                    <a:pt x="2164" y="3350"/>
                    <a:pt x="2068" y="3446"/>
                    <a:pt x="1953" y="3446"/>
                  </a:cubicBezTo>
                  <a:lnTo>
                    <a:pt x="2747" y="3446"/>
                  </a:lnTo>
                  <a:cubicBezTo>
                    <a:pt x="2862" y="3446"/>
                    <a:pt x="2958" y="3350"/>
                    <a:pt x="2958" y="3236"/>
                  </a:cubicBezTo>
                  <a:lnTo>
                    <a:pt x="2958" y="2479"/>
                  </a:lnTo>
                  <a:cubicBezTo>
                    <a:pt x="2948" y="1159"/>
                    <a:pt x="1781" y="20"/>
                    <a:pt x="39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66"/>
            <p:cNvSpPr/>
            <p:nvPr/>
          </p:nvSpPr>
          <p:spPr>
            <a:xfrm>
              <a:off x="7709586" y="1680076"/>
              <a:ext cx="30199" cy="17437"/>
            </a:xfrm>
            <a:custGeom>
              <a:avLst/>
              <a:gdLst/>
              <a:ahLst/>
              <a:cxnLst/>
              <a:rect l="l" t="t" r="r" b="b"/>
              <a:pathLst>
                <a:path w="1150" h="664" extrusionOk="0">
                  <a:moveTo>
                    <a:pt x="575" y="0"/>
                  </a:moveTo>
                  <a:cubicBezTo>
                    <a:pt x="381" y="0"/>
                    <a:pt x="188" y="27"/>
                    <a:pt x="1" y="79"/>
                  </a:cubicBezTo>
                  <a:lnTo>
                    <a:pt x="307" y="663"/>
                  </a:lnTo>
                  <a:lnTo>
                    <a:pt x="843" y="663"/>
                  </a:lnTo>
                  <a:lnTo>
                    <a:pt x="1149" y="79"/>
                  </a:lnTo>
                  <a:cubicBezTo>
                    <a:pt x="963" y="27"/>
                    <a:pt x="769" y="0"/>
                    <a:pt x="5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66"/>
            <p:cNvSpPr/>
            <p:nvPr/>
          </p:nvSpPr>
          <p:spPr>
            <a:xfrm>
              <a:off x="7702811" y="1690686"/>
              <a:ext cx="43749" cy="62866"/>
            </a:xfrm>
            <a:custGeom>
              <a:avLst/>
              <a:gdLst/>
              <a:ahLst/>
              <a:cxnLst/>
              <a:rect l="l" t="t" r="r" b="b"/>
              <a:pathLst>
                <a:path w="1666" h="2394" extrusionOk="0">
                  <a:moveTo>
                    <a:pt x="556" y="1"/>
                  </a:moveTo>
                  <a:cubicBezTo>
                    <a:pt x="450" y="1"/>
                    <a:pt x="364" y="77"/>
                    <a:pt x="335" y="173"/>
                  </a:cubicBezTo>
                  <a:lnTo>
                    <a:pt x="20" y="1580"/>
                  </a:lnTo>
                  <a:cubicBezTo>
                    <a:pt x="1" y="1656"/>
                    <a:pt x="20" y="1733"/>
                    <a:pt x="87" y="1790"/>
                  </a:cubicBezTo>
                  <a:lnTo>
                    <a:pt x="680" y="2336"/>
                  </a:lnTo>
                  <a:cubicBezTo>
                    <a:pt x="723" y="2374"/>
                    <a:pt x="776" y="2393"/>
                    <a:pt x="828" y="2393"/>
                  </a:cubicBezTo>
                  <a:cubicBezTo>
                    <a:pt x="881" y="2393"/>
                    <a:pt x="934" y="2374"/>
                    <a:pt x="977" y="2336"/>
                  </a:cubicBezTo>
                  <a:lnTo>
                    <a:pt x="1580" y="1790"/>
                  </a:lnTo>
                  <a:cubicBezTo>
                    <a:pt x="1637" y="1733"/>
                    <a:pt x="1666" y="1656"/>
                    <a:pt x="1647" y="1580"/>
                  </a:cubicBezTo>
                  <a:lnTo>
                    <a:pt x="1321" y="173"/>
                  </a:lnTo>
                  <a:cubicBezTo>
                    <a:pt x="1302" y="77"/>
                    <a:pt x="1216" y="1"/>
                    <a:pt x="111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66"/>
            <p:cNvSpPr/>
            <p:nvPr/>
          </p:nvSpPr>
          <p:spPr>
            <a:xfrm>
              <a:off x="7714365" y="1690922"/>
              <a:ext cx="31958" cy="62630"/>
            </a:xfrm>
            <a:custGeom>
              <a:avLst/>
              <a:gdLst/>
              <a:ahLst/>
              <a:cxnLst/>
              <a:rect l="l" t="t" r="r" b="b"/>
              <a:pathLst>
                <a:path w="1217" h="2385" extrusionOk="0">
                  <a:moveTo>
                    <a:pt x="688" y="1"/>
                  </a:moveTo>
                  <a:cubicBezTo>
                    <a:pt x="683" y="1"/>
                    <a:pt x="677" y="1"/>
                    <a:pt x="671" y="1"/>
                  </a:cubicBezTo>
                  <a:lnTo>
                    <a:pt x="364" y="1"/>
                  </a:lnTo>
                  <a:lnTo>
                    <a:pt x="240" y="250"/>
                  </a:lnTo>
                  <a:lnTo>
                    <a:pt x="546" y="1600"/>
                  </a:lnTo>
                  <a:lnTo>
                    <a:pt x="1" y="2107"/>
                  </a:lnTo>
                  <a:lnTo>
                    <a:pt x="240" y="2327"/>
                  </a:lnTo>
                  <a:cubicBezTo>
                    <a:pt x="283" y="2365"/>
                    <a:pt x="336" y="2384"/>
                    <a:pt x="388" y="2384"/>
                  </a:cubicBezTo>
                  <a:cubicBezTo>
                    <a:pt x="441" y="2384"/>
                    <a:pt x="494" y="2365"/>
                    <a:pt x="537" y="2327"/>
                  </a:cubicBezTo>
                  <a:lnTo>
                    <a:pt x="1140" y="1781"/>
                  </a:lnTo>
                  <a:cubicBezTo>
                    <a:pt x="1197" y="1724"/>
                    <a:pt x="1216" y="1647"/>
                    <a:pt x="1207" y="1571"/>
                  </a:cubicBezTo>
                  <a:lnTo>
                    <a:pt x="881" y="164"/>
                  </a:lnTo>
                  <a:cubicBezTo>
                    <a:pt x="863" y="74"/>
                    <a:pt x="786" y="1"/>
                    <a:pt x="6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66"/>
            <p:cNvSpPr/>
            <p:nvPr/>
          </p:nvSpPr>
          <p:spPr>
            <a:xfrm>
              <a:off x="7701813" y="1674352"/>
              <a:ext cx="45745" cy="23161"/>
            </a:xfrm>
            <a:custGeom>
              <a:avLst/>
              <a:gdLst/>
              <a:ahLst/>
              <a:cxnLst/>
              <a:rect l="l" t="t" r="r" b="b"/>
              <a:pathLst>
                <a:path w="1742" h="882" extrusionOk="0">
                  <a:moveTo>
                    <a:pt x="871" y="1"/>
                  </a:moveTo>
                  <a:cubicBezTo>
                    <a:pt x="574" y="10"/>
                    <a:pt x="278" y="58"/>
                    <a:pt x="0" y="163"/>
                  </a:cubicBezTo>
                  <a:lnTo>
                    <a:pt x="373" y="881"/>
                  </a:lnTo>
                  <a:lnTo>
                    <a:pt x="1388" y="881"/>
                  </a:lnTo>
                  <a:lnTo>
                    <a:pt x="1742" y="163"/>
                  </a:lnTo>
                  <a:cubicBezTo>
                    <a:pt x="1464" y="58"/>
                    <a:pt x="1168" y="1"/>
                    <a:pt x="8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66"/>
            <p:cNvSpPr/>
            <p:nvPr/>
          </p:nvSpPr>
          <p:spPr>
            <a:xfrm>
              <a:off x="7720667" y="1674851"/>
              <a:ext cx="26890" cy="22662"/>
            </a:xfrm>
            <a:custGeom>
              <a:avLst/>
              <a:gdLst/>
              <a:ahLst/>
              <a:cxnLst/>
              <a:rect l="l" t="t" r="r" b="b"/>
              <a:pathLst>
                <a:path w="1024" h="863" extrusionOk="0">
                  <a:moveTo>
                    <a:pt x="431" y="1"/>
                  </a:moveTo>
                  <a:lnTo>
                    <a:pt x="0" y="862"/>
                  </a:lnTo>
                  <a:lnTo>
                    <a:pt x="660" y="862"/>
                  </a:lnTo>
                  <a:lnTo>
                    <a:pt x="1024" y="144"/>
                  </a:lnTo>
                  <a:cubicBezTo>
                    <a:pt x="833" y="68"/>
                    <a:pt x="632" y="30"/>
                    <a:pt x="4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66"/>
            <p:cNvSpPr/>
            <p:nvPr/>
          </p:nvSpPr>
          <p:spPr>
            <a:xfrm>
              <a:off x="7689733" y="1590162"/>
              <a:ext cx="69904" cy="95534"/>
            </a:xfrm>
            <a:custGeom>
              <a:avLst/>
              <a:gdLst/>
              <a:ahLst/>
              <a:cxnLst/>
              <a:rect l="l" t="t" r="r" b="b"/>
              <a:pathLst>
                <a:path w="2662" h="3638" extrusionOk="0">
                  <a:moveTo>
                    <a:pt x="1331" y="1"/>
                  </a:moveTo>
                  <a:cubicBezTo>
                    <a:pt x="594" y="1"/>
                    <a:pt x="1" y="604"/>
                    <a:pt x="1" y="1341"/>
                  </a:cubicBezTo>
                  <a:lnTo>
                    <a:pt x="1" y="2307"/>
                  </a:lnTo>
                  <a:cubicBezTo>
                    <a:pt x="1" y="3044"/>
                    <a:pt x="594" y="3637"/>
                    <a:pt x="1331" y="3637"/>
                  </a:cubicBezTo>
                  <a:cubicBezTo>
                    <a:pt x="2068" y="3637"/>
                    <a:pt x="2661" y="3044"/>
                    <a:pt x="2661" y="2307"/>
                  </a:cubicBezTo>
                  <a:lnTo>
                    <a:pt x="2661" y="1341"/>
                  </a:lnTo>
                  <a:cubicBezTo>
                    <a:pt x="2661" y="604"/>
                    <a:pt x="2068" y="1"/>
                    <a:pt x="1331" y="1"/>
                  </a:cubicBezTo>
                  <a:close/>
                </a:path>
              </a:pathLst>
            </a:custGeom>
            <a:solidFill>
              <a:srgbClr val="CC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3" name="Google Shape;11563;p66"/>
            <p:cNvSpPr/>
            <p:nvPr/>
          </p:nvSpPr>
          <p:spPr>
            <a:xfrm>
              <a:off x="7714365" y="1590162"/>
              <a:ext cx="45272" cy="95534"/>
            </a:xfrm>
            <a:custGeom>
              <a:avLst/>
              <a:gdLst/>
              <a:ahLst/>
              <a:cxnLst/>
              <a:rect l="l" t="t" r="r" b="b"/>
              <a:pathLst>
                <a:path w="1724" h="3638" extrusionOk="0">
                  <a:moveTo>
                    <a:pt x="393" y="1"/>
                  </a:moveTo>
                  <a:cubicBezTo>
                    <a:pt x="259" y="1"/>
                    <a:pt x="125" y="20"/>
                    <a:pt x="1" y="58"/>
                  </a:cubicBezTo>
                  <a:cubicBezTo>
                    <a:pt x="565" y="230"/>
                    <a:pt x="939" y="747"/>
                    <a:pt x="948" y="1331"/>
                  </a:cubicBezTo>
                  <a:lnTo>
                    <a:pt x="948" y="2307"/>
                  </a:lnTo>
                  <a:cubicBezTo>
                    <a:pt x="939" y="2891"/>
                    <a:pt x="565" y="3408"/>
                    <a:pt x="1" y="3580"/>
                  </a:cubicBezTo>
                  <a:cubicBezTo>
                    <a:pt x="125" y="3618"/>
                    <a:pt x="259" y="3637"/>
                    <a:pt x="393" y="3637"/>
                  </a:cubicBezTo>
                  <a:cubicBezTo>
                    <a:pt x="1130" y="3637"/>
                    <a:pt x="1723" y="3044"/>
                    <a:pt x="1723" y="2307"/>
                  </a:cubicBezTo>
                  <a:lnTo>
                    <a:pt x="1723" y="1341"/>
                  </a:lnTo>
                  <a:cubicBezTo>
                    <a:pt x="1723" y="604"/>
                    <a:pt x="1130" y="1"/>
                    <a:pt x="393"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4" name="Google Shape;11564;p66"/>
            <p:cNvSpPr/>
            <p:nvPr/>
          </p:nvSpPr>
          <p:spPr>
            <a:xfrm>
              <a:off x="7689733" y="1591423"/>
              <a:ext cx="69904" cy="46533"/>
            </a:xfrm>
            <a:custGeom>
              <a:avLst/>
              <a:gdLst/>
              <a:ahLst/>
              <a:cxnLst/>
              <a:rect l="l" t="t" r="r" b="b"/>
              <a:pathLst>
                <a:path w="2662" h="1772" extrusionOk="0">
                  <a:moveTo>
                    <a:pt x="1331" y="1"/>
                  </a:moveTo>
                  <a:cubicBezTo>
                    <a:pt x="613" y="1"/>
                    <a:pt x="20" y="575"/>
                    <a:pt x="1" y="1293"/>
                  </a:cubicBezTo>
                  <a:lnTo>
                    <a:pt x="1" y="1771"/>
                  </a:lnTo>
                  <a:lnTo>
                    <a:pt x="211" y="1771"/>
                  </a:lnTo>
                  <a:cubicBezTo>
                    <a:pt x="1188" y="1771"/>
                    <a:pt x="1551" y="1111"/>
                    <a:pt x="1551" y="1111"/>
                  </a:cubicBezTo>
                  <a:cubicBezTo>
                    <a:pt x="1551" y="1111"/>
                    <a:pt x="1800" y="1771"/>
                    <a:pt x="2451" y="1771"/>
                  </a:cubicBezTo>
                  <a:lnTo>
                    <a:pt x="2661" y="1771"/>
                  </a:lnTo>
                  <a:lnTo>
                    <a:pt x="2661" y="1293"/>
                  </a:lnTo>
                  <a:cubicBezTo>
                    <a:pt x="2642" y="575"/>
                    <a:pt x="2049" y="1"/>
                    <a:pt x="13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5" name="Google Shape;11565;p66"/>
          <p:cNvGrpSpPr/>
          <p:nvPr/>
        </p:nvGrpSpPr>
        <p:grpSpPr>
          <a:xfrm>
            <a:off x="7992826" y="1517790"/>
            <a:ext cx="317431" cy="344584"/>
            <a:chOff x="7992826" y="1517790"/>
            <a:chExt cx="317431" cy="344584"/>
          </a:xfrm>
        </p:grpSpPr>
        <p:sp>
          <p:nvSpPr>
            <p:cNvPr id="11566" name="Google Shape;11566;p66"/>
            <p:cNvSpPr/>
            <p:nvPr/>
          </p:nvSpPr>
          <p:spPr>
            <a:xfrm>
              <a:off x="8021239" y="1517790"/>
              <a:ext cx="289018" cy="289044"/>
            </a:xfrm>
            <a:custGeom>
              <a:avLst/>
              <a:gdLst/>
              <a:ahLst/>
              <a:cxnLst/>
              <a:rect l="l" t="t" r="r" b="b"/>
              <a:pathLst>
                <a:path w="11006" h="11007" extrusionOk="0">
                  <a:moveTo>
                    <a:pt x="5503" y="0"/>
                  </a:moveTo>
                  <a:cubicBezTo>
                    <a:pt x="2469" y="0"/>
                    <a:pt x="0" y="2460"/>
                    <a:pt x="0" y="5503"/>
                  </a:cubicBezTo>
                  <a:cubicBezTo>
                    <a:pt x="0" y="8537"/>
                    <a:pt x="2469" y="11006"/>
                    <a:pt x="5503" y="11006"/>
                  </a:cubicBezTo>
                  <a:cubicBezTo>
                    <a:pt x="8546" y="11006"/>
                    <a:pt x="11006" y="8537"/>
                    <a:pt x="11006" y="5503"/>
                  </a:cubicBezTo>
                  <a:cubicBezTo>
                    <a:pt x="11006" y="2460"/>
                    <a:pt x="8546" y="0"/>
                    <a:pt x="5503" y="0"/>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7" name="Google Shape;11567;p66"/>
            <p:cNvSpPr/>
            <p:nvPr/>
          </p:nvSpPr>
          <p:spPr>
            <a:xfrm>
              <a:off x="7992826" y="1520810"/>
              <a:ext cx="274706" cy="285866"/>
            </a:xfrm>
            <a:custGeom>
              <a:avLst/>
              <a:gdLst/>
              <a:ahLst/>
              <a:cxnLst/>
              <a:rect l="l" t="t" r="r" b="b"/>
              <a:pathLst>
                <a:path w="10461" h="10886" extrusionOk="0">
                  <a:moveTo>
                    <a:pt x="5465" y="0"/>
                  </a:moveTo>
                  <a:cubicBezTo>
                    <a:pt x="1857" y="747"/>
                    <a:pt x="1" y="4757"/>
                    <a:pt x="1742" y="7991"/>
                  </a:cubicBezTo>
                  <a:cubicBezTo>
                    <a:pt x="2758" y="9878"/>
                    <a:pt x="4665" y="10885"/>
                    <a:pt x="6597" y="10885"/>
                  </a:cubicBezTo>
                  <a:cubicBezTo>
                    <a:pt x="7978" y="10885"/>
                    <a:pt x="9372" y="10370"/>
                    <a:pt x="10461" y="9293"/>
                  </a:cubicBezTo>
                  <a:lnTo>
                    <a:pt x="10461" y="9293"/>
                  </a:lnTo>
                  <a:cubicBezTo>
                    <a:pt x="10088" y="9370"/>
                    <a:pt x="9714" y="9408"/>
                    <a:pt x="9341" y="9408"/>
                  </a:cubicBezTo>
                  <a:cubicBezTo>
                    <a:pt x="7111" y="9408"/>
                    <a:pt x="5102" y="8058"/>
                    <a:pt x="4250" y="6001"/>
                  </a:cubicBezTo>
                  <a:cubicBezTo>
                    <a:pt x="3398" y="3934"/>
                    <a:pt x="3877" y="1570"/>
                    <a:pt x="5465"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8" name="Google Shape;11568;p66"/>
            <p:cNvSpPr/>
            <p:nvPr/>
          </p:nvSpPr>
          <p:spPr>
            <a:xfrm>
              <a:off x="8021476" y="1517790"/>
              <a:ext cx="288781" cy="288781"/>
            </a:xfrm>
            <a:custGeom>
              <a:avLst/>
              <a:gdLst/>
              <a:ahLst/>
              <a:cxnLst/>
              <a:rect l="l" t="t" r="r" b="b"/>
              <a:pathLst>
                <a:path w="10997" h="10997" extrusionOk="0">
                  <a:moveTo>
                    <a:pt x="5283" y="10"/>
                  </a:moveTo>
                  <a:lnTo>
                    <a:pt x="5283" y="2326"/>
                  </a:lnTo>
                  <a:lnTo>
                    <a:pt x="2728" y="2326"/>
                  </a:lnTo>
                  <a:cubicBezTo>
                    <a:pt x="3312" y="1005"/>
                    <a:pt x="4231" y="115"/>
                    <a:pt x="5283" y="10"/>
                  </a:cubicBezTo>
                  <a:close/>
                  <a:moveTo>
                    <a:pt x="5705" y="10"/>
                  </a:moveTo>
                  <a:cubicBezTo>
                    <a:pt x="6757" y="115"/>
                    <a:pt x="7686" y="1005"/>
                    <a:pt x="8260" y="2326"/>
                  </a:cubicBezTo>
                  <a:lnTo>
                    <a:pt x="5705" y="2326"/>
                  </a:lnTo>
                  <a:lnTo>
                    <a:pt x="5705" y="10"/>
                  </a:lnTo>
                  <a:close/>
                  <a:moveTo>
                    <a:pt x="5283" y="2747"/>
                  </a:moveTo>
                  <a:lnTo>
                    <a:pt x="5283" y="5293"/>
                  </a:lnTo>
                  <a:lnTo>
                    <a:pt x="2116" y="5293"/>
                  </a:lnTo>
                  <a:cubicBezTo>
                    <a:pt x="2125" y="4422"/>
                    <a:pt x="2278" y="3570"/>
                    <a:pt x="2565" y="2747"/>
                  </a:cubicBezTo>
                  <a:close/>
                  <a:moveTo>
                    <a:pt x="8423" y="2747"/>
                  </a:moveTo>
                  <a:cubicBezTo>
                    <a:pt x="8710" y="3570"/>
                    <a:pt x="8863" y="4422"/>
                    <a:pt x="8882" y="5293"/>
                  </a:cubicBezTo>
                  <a:lnTo>
                    <a:pt x="5705" y="5293"/>
                  </a:lnTo>
                  <a:lnTo>
                    <a:pt x="5705" y="2747"/>
                  </a:lnTo>
                  <a:close/>
                  <a:moveTo>
                    <a:pt x="5283" y="5714"/>
                  </a:moveTo>
                  <a:lnTo>
                    <a:pt x="5283" y="8250"/>
                  </a:lnTo>
                  <a:lnTo>
                    <a:pt x="2565" y="8250"/>
                  </a:lnTo>
                  <a:cubicBezTo>
                    <a:pt x="2278" y="7437"/>
                    <a:pt x="2125" y="6575"/>
                    <a:pt x="2116" y="5714"/>
                  </a:cubicBezTo>
                  <a:close/>
                  <a:moveTo>
                    <a:pt x="8882" y="5714"/>
                  </a:moveTo>
                  <a:cubicBezTo>
                    <a:pt x="8863" y="6575"/>
                    <a:pt x="8710" y="7437"/>
                    <a:pt x="8423" y="8250"/>
                  </a:cubicBezTo>
                  <a:lnTo>
                    <a:pt x="5705" y="8250"/>
                  </a:lnTo>
                  <a:lnTo>
                    <a:pt x="5705" y="5714"/>
                  </a:lnTo>
                  <a:close/>
                  <a:moveTo>
                    <a:pt x="5283" y="0"/>
                  </a:moveTo>
                  <a:cubicBezTo>
                    <a:pt x="4728" y="29"/>
                    <a:pt x="4183" y="125"/>
                    <a:pt x="3657" y="316"/>
                  </a:cubicBezTo>
                  <a:cubicBezTo>
                    <a:pt x="3092" y="795"/>
                    <a:pt x="2623" y="1493"/>
                    <a:pt x="2278" y="2326"/>
                  </a:cubicBezTo>
                  <a:lnTo>
                    <a:pt x="1006" y="2326"/>
                  </a:lnTo>
                  <a:cubicBezTo>
                    <a:pt x="910" y="2460"/>
                    <a:pt x="814" y="2604"/>
                    <a:pt x="728" y="2747"/>
                  </a:cubicBezTo>
                  <a:lnTo>
                    <a:pt x="2125" y="2747"/>
                  </a:lnTo>
                  <a:cubicBezTo>
                    <a:pt x="1848" y="3570"/>
                    <a:pt x="1704" y="4422"/>
                    <a:pt x="1695" y="5293"/>
                  </a:cubicBezTo>
                  <a:lnTo>
                    <a:pt x="1" y="5293"/>
                  </a:lnTo>
                  <a:lnTo>
                    <a:pt x="1" y="5503"/>
                  </a:lnTo>
                  <a:lnTo>
                    <a:pt x="1" y="5714"/>
                  </a:lnTo>
                  <a:lnTo>
                    <a:pt x="1695" y="5714"/>
                  </a:lnTo>
                  <a:cubicBezTo>
                    <a:pt x="1704" y="6575"/>
                    <a:pt x="1848" y="7427"/>
                    <a:pt x="2125" y="8250"/>
                  </a:cubicBezTo>
                  <a:lnTo>
                    <a:pt x="728" y="8250"/>
                  </a:lnTo>
                  <a:cubicBezTo>
                    <a:pt x="814" y="8394"/>
                    <a:pt x="910" y="8537"/>
                    <a:pt x="1006" y="8671"/>
                  </a:cubicBezTo>
                  <a:lnTo>
                    <a:pt x="2278" y="8671"/>
                  </a:lnTo>
                  <a:cubicBezTo>
                    <a:pt x="2623" y="9513"/>
                    <a:pt x="3092" y="10202"/>
                    <a:pt x="3647" y="10690"/>
                  </a:cubicBezTo>
                  <a:cubicBezTo>
                    <a:pt x="4173" y="10872"/>
                    <a:pt x="4728" y="10978"/>
                    <a:pt x="5283" y="10997"/>
                  </a:cubicBezTo>
                  <a:cubicBezTo>
                    <a:pt x="4231" y="10882"/>
                    <a:pt x="3312" y="9992"/>
                    <a:pt x="2728" y="8671"/>
                  </a:cubicBezTo>
                  <a:lnTo>
                    <a:pt x="5283" y="8671"/>
                  </a:lnTo>
                  <a:lnTo>
                    <a:pt x="5283" y="10997"/>
                  </a:lnTo>
                  <a:lnTo>
                    <a:pt x="5705" y="10997"/>
                  </a:lnTo>
                  <a:lnTo>
                    <a:pt x="5705" y="10987"/>
                  </a:lnTo>
                  <a:lnTo>
                    <a:pt x="5705" y="8671"/>
                  </a:lnTo>
                  <a:lnTo>
                    <a:pt x="8260" y="8671"/>
                  </a:lnTo>
                  <a:cubicBezTo>
                    <a:pt x="7686" y="9992"/>
                    <a:pt x="6757" y="10882"/>
                    <a:pt x="5705" y="10997"/>
                  </a:cubicBezTo>
                  <a:cubicBezTo>
                    <a:pt x="6260" y="10978"/>
                    <a:pt x="6815" y="10872"/>
                    <a:pt x="7341" y="10690"/>
                  </a:cubicBezTo>
                  <a:cubicBezTo>
                    <a:pt x="7896" y="10212"/>
                    <a:pt x="8365" y="9513"/>
                    <a:pt x="8710" y="8671"/>
                  </a:cubicBezTo>
                  <a:lnTo>
                    <a:pt x="9992" y="8671"/>
                  </a:lnTo>
                  <a:cubicBezTo>
                    <a:pt x="10088" y="8537"/>
                    <a:pt x="10174" y="8394"/>
                    <a:pt x="10260" y="8250"/>
                  </a:cubicBezTo>
                  <a:lnTo>
                    <a:pt x="8872" y="8250"/>
                  </a:lnTo>
                  <a:cubicBezTo>
                    <a:pt x="9140" y="7427"/>
                    <a:pt x="9284" y="6575"/>
                    <a:pt x="9303" y="5714"/>
                  </a:cubicBezTo>
                  <a:lnTo>
                    <a:pt x="10997" y="5714"/>
                  </a:lnTo>
                  <a:lnTo>
                    <a:pt x="10997" y="5503"/>
                  </a:lnTo>
                  <a:lnTo>
                    <a:pt x="10997" y="5293"/>
                  </a:lnTo>
                  <a:lnTo>
                    <a:pt x="9303" y="5293"/>
                  </a:lnTo>
                  <a:cubicBezTo>
                    <a:pt x="9284" y="4422"/>
                    <a:pt x="9140" y="3570"/>
                    <a:pt x="8872" y="2747"/>
                  </a:cubicBezTo>
                  <a:lnTo>
                    <a:pt x="10260" y="2747"/>
                  </a:lnTo>
                  <a:cubicBezTo>
                    <a:pt x="10174" y="2604"/>
                    <a:pt x="10088" y="2460"/>
                    <a:pt x="9992" y="2326"/>
                  </a:cubicBezTo>
                  <a:lnTo>
                    <a:pt x="8710" y="2326"/>
                  </a:lnTo>
                  <a:cubicBezTo>
                    <a:pt x="8365" y="1484"/>
                    <a:pt x="7896" y="795"/>
                    <a:pt x="7341" y="316"/>
                  </a:cubicBezTo>
                  <a:cubicBezTo>
                    <a:pt x="6815" y="125"/>
                    <a:pt x="6260" y="29"/>
                    <a:pt x="5705"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9" name="Google Shape;11569;p66"/>
            <p:cNvSpPr/>
            <p:nvPr/>
          </p:nvSpPr>
          <p:spPr>
            <a:xfrm>
              <a:off x="8021476" y="1520810"/>
              <a:ext cx="217932" cy="285761"/>
            </a:xfrm>
            <a:custGeom>
              <a:avLst/>
              <a:gdLst/>
              <a:ahLst/>
              <a:cxnLst/>
              <a:rect l="l" t="t" r="r" b="b"/>
              <a:pathLst>
                <a:path w="8299" h="10882" extrusionOk="0">
                  <a:moveTo>
                    <a:pt x="4365" y="0"/>
                  </a:moveTo>
                  <a:cubicBezTo>
                    <a:pt x="4125" y="48"/>
                    <a:pt x="3886" y="115"/>
                    <a:pt x="3657" y="201"/>
                  </a:cubicBezTo>
                  <a:cubicBezTo>
                    <a:pt x="3101" y="680"/>
                    <a:pt x="2632" y="1378"/>
                    <a:pt x="2288" y="2211"/>
                  </a:cubicBezTo>
                  <a:lnTo>
                    <a:pt x="1006" y="2211"/>
                  </a:lnTo>
                  <a:cubicBezTo>
                    <a:pt x="910" y="2345"/>
                    <a:pt x="814" y="2489"/>
                    <a:pt x="738" y="2632"/>
                  </a:cubicBezTo>
                  <a:lnTo>
                    <a:pt x="2125" y="2632"/>
                  </a:lnTo>
                  <a:cubicBezTo>
                    <a:pt x="1857" y="3455"/>
                    <a:pt x="1704" y="4307"/>
                    <a:pt x="1695" y="5178"/>
                  </a:cubicBezTo>
                  <a:lnTo>
                    <a:pt x="1" y="5178"/>
                  </a:lnTo>
                  <a:lnTo>
                    <a:pt x="1" y="5388"/>
                  </a:lnTo>
                  <a:lnTo>
                    <a:pt x="1" y="5599"/>
                  </a:lnTo>
                  <a:lnTo>
                    <a:pt x="1695" y="5599"/>
                  </a:lnTo>
                  <a:cubicBezTo>
                    <a:pt x="1704" y="6460"/>
                    <a:pt x="1857" y="7322"/>
                    <a:pt x="2125" y="8135"/>
                  </a:cubicBezTo>
                  <a:lnTo>
                    <a:pt x="738" y="8135"/>
                  </a:lnTo>
                  <a:cubicBezTo>
                    <a:pt x="814" y="8279"/>
                    <a:pt x="910" y="8422"/>
                    <a:pt x="1006" y="8566"/>
                  </a:cubicBezTo>
                  <a:lnTo>
                    <a:pt x="2278" y="8566"/>
                  </a:lnTo>
                  <a:cubicBezTo>
                    <a:pt x="2623" y="9398"/>
                    <a:pt x="3092" y="10087"/>
                    <a:pt x="3647" y="10575"/>
                  </a:cubicBezTo>
                  <a:cubicBezTo>
                    <a:pt x="4173" y="10757"/>
                    <a:pt x="4728" y="10863"/>
                    <a:pt x="5283" y="10882"/>
                  </a:cubicBezTo>
                  <a:cubicBezTo>
                    <a:pt x="4231" y="10767"/>
                    <a:pt x="3312" y="9877"/>
                    <a:pt x="2728" y="8566"/>
                  </a:cubicBezTo>
                  <a:lnTo>
                    <a:pt x="5283" y="8566"/>
                  </a:lnTo>
                  <a:lnTo>
                    <a:pt x="5283" y="10882"/>
                  </a:lnTo>
                  <a:lnTo>
                    <a:pt x="5705" y="10882"/>
                  </a:lnTo>
                  <a:cubicBezTo>
                    <a:pt x="6260" y="10863"/>
                    <a:pt x="6815" y="10757"/>
                    <a:pt x="7341" y="10575"/>
                  </a:cubicBezTo>
                  <a:cubicBezTo>
                    <a:pt x="7714" y="10241"/>
                    <a:pt x="8040" y="9839"/>
                    <a:pt x="8298" y="9408"/>
                  </a:cubicBezTo>
                  <a:lnTo>
                    <a:pt x="8250" y="9408"/>
                  </a:lnTo>
                  <a:cubicBezTo>
                    <a:pt x="8097" y="9408"/>
                    <a:pt x="7954" y="9398"/>
                    <a:pt x="7810" y="9389"/>
                  </a:cubicBezTo>
                  <a:cubicBezTo>
                    <a:pt x="7255" y="10241"/>
                    <a:pt x="6518" y="10796"/>
                    <a:pt x="5705" y="10872"/>
                  </a:cubicBezTo>
                  <a:lnTo>
                    <a:pt x="5705" y="8786"/>
                  </a:lnTo>
                  <a:cubicBezTo>
                    <a:pt x="5360" y="8604"/>
                    <a:pt x="5035" y="8384"/>
                    <a:pt x="4728" y="8135"/>
                  </a:cubicBezTo>
                  <a:lnTo>
                    <a:pt x="2565" y="8135"/>
                  </a:lnTo>
                  <a:cubicBezTo>
                    <a:pt x="2278" y="7322"/>
                    <a:pt x="2125" y="6460"/>
                    <a:pt x="2116" y="5599"/>
                  </a:cubicBezTo>
                  <a:lnTo>
                    <a:pt x="3015" y="5599"/>
                  </a:lnTo>
                  <a:cubicBezTo>
                    <a:pt x="2967" y="5455"/>
                    <a:pt x="2929" y="5312"/>
                    <a:pt x="2891" y="5168"/>
                  </a:cubicBezTo>
                  <a:lnTo>
                    <a:pt x="2116" y="5168"/>
                  </a:lnTo>
                  <a:cubicBezTo>
                    <a:pt x="2125" y="4307"/>
                    <a:pt x="2278" y="3455"/>
                    <a:pt x="2565" y="2632"/>
                  </a:cubicBezTo>
                  <a:lnTo>
                    <a:pt x="2891" y="2632"/>
                  </a:lnTo>
                  <a:cubicBezTo>
                    <a:pt x="2929" y="2489"/>
                    <a:pt x="2967" y="2345"/>
                    <a:pt x="3015" y="2211"/>
                  </a:cubicBezTo>
                  <a:lnTo>
                    <a:pt x="2728" y="2211"/>
                  </a:lnTo>
                  <a:cubicBezTo>
                    <a:pt x="2996" y="1579"/>
                    <a:pt x="3389" y="1015"/>
                    <a:pt x="3886" y="546"/>
                  </a:cubicBezTo>
                  <a:cubicBezTo>
                    <a:pt x="4039" y="354"/>
                    <a:pt x="4192" y="173"/>
                    <a:pt x="436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0" name="Google Shape;11570;p66"/>
            <p:cNvSpPr/>
            <p:nvPr/>
          </p:nvSpPr>
          <p:spPr>
            <a:xfrm>
              <a:off x="8071238" y="1795752"/>
              <a:ext cx="189019" cy="66622"/>
            </a:xfrm>
            <a:custGeom>
              <a:avLst/>
              <a:gdLst/>
              <a:ahLst/>
              <a:cxnLst/>
              <a:rect l="l" t="t" r="r" b="b"/>
              <a:pathLst>
                <a:path w="7198" h="2537" extrusionOk="0">
                  <a:moveTo>
                    <a:pt x="2326" y="0"/>
                  </a:moveTo>
                  <a:lnTo>
                    <a:pt x="556" y="641"/>
                  </a:lnTo>
                  <a:cubicBezTo>
                    <a:pt x="221" y="756"/>
                    <a:pt x="1" y="1082"/>
                    <a:pt x="1" y="1436"/>
                  </a:cubicBezTo>
                  <a:lnTo>
                    <a:pt x="1" y="2326"/>
                  </a:lnTo>
                  <a:cubicBezTo>
                    <a:pt x="1" y="2441"/>
                    <a:pt x="96" y="2536"/>
                    <a:pt x="211" y="2536"/>
                  </a:cubicBezTo>
                  <a:lnTo>
                    <a:pt x="6987" y="2536"/>
                  </a:lnTo>
                  <a:cubicBezTo>
                    <a:pt x="7102" y="2536"/>
                    <a:pt x="7197" y="2441"/>
                    <a:pt x="7197" y="2326"/>
                  </a:cubicBezTo>
                  <a:lnTo>
                    <a:pt x="7197" y="1436"/>
                  </a:lnTo>
                  <a:cubicBezTo>
                    <a:pt x="7197" y="1082"/>
                    <a:pt x="6977" y="756"/>
                    <a:pt x="6642" y="641"/>
                  </a:cubicBezTo>
                  <a:lnTo>
                    <a:pt x="4872" y="0"/>
                  </a:lnTo>
                  <a:lnTo>
                    <a:pt x="3599" y="421"/>
                  </a:lnTo>
                  <a:lnTo>
                    <a:pt x="232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1" name="Google Shape;11571;p66"/>
            <p:cNvSpPr/>
            <p:nvPr/>
          </p:nvSpPr>
          <p:spPr>
            <a:xfrm>
              <a:off x="8154666" y="1817863"/>
              <a:ext cx="22163" cy="44511"/>
            </a:xfrm>
            <a:custGeom>
              <a:avLst/>
              <a:gdLst/>
              <a:ahLst/>
              <a:cxnLst/>
              <a:rect l="l" t="t" r="r" b="b"/>
              <a:pathLst>
                <a:path w="844" h="1695" extrusionOk="0">
                  <a:moveTo>
                    <a:pt x="202" y="0"/>
                  </a:moveTo>
                  <a:lnTo>
                    <a:pt x="1" y="1694"/>
                  </a:lnTo>
                  <a:lnTo>
                    <a:pt x="843" y="1694"/>
                  </a:lnTo>
                  <a:lnTo>
                    <a:pt x="642"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2" name="Google Shape;11572;p66"/>
            <p:cNvSpPr/>
            <p:nvPr/>
          </p:nvSpPr>
          <p:spPr>
            <a:xfrm>
              <a:off x="8155927" y="1806807"/>
              <a:ext cx="19642" cy="18618"/>
            </a:xfrm>
            <a:custGeom>
              <a:avLst/>
              <a:gdLst/>
              <a:ahLst/>
              <a:cxnLst/>
              <a:rect l="l" t="t" r="r" b="b"/>
              <a:pathLst>
                <a:path w="748" h="709" extrusionOk="0">
                  <a:moveTo>
                    <a:pt x="1" y="0"/>
                  </a:moveTo>
                  <a:lnTo>
                    <a:pt x="1" y="565"/>
                  </a:lnTo>
                  <a:cubicBezTo>
                    <a:pt x="1" y="641"/>
                    <a:pt x="68" y="708"/>
                    <a:pt x="154" y="708"/>
                  </a:cubicBezTo>
                  <a:lnTo>
                    <a:pt x="594" y="708"/>
                  </a:lnTo>
                  <a:cubicBezTo>
                    <a:pt x="680" y="708"/>
                    <a:pt x="747" y="641"/>
                    <a:pt x="747" y="565"/>
                  </a:cubicBezTo>
                  <a:lnTo>
                    <a:pt x="747"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3" name="Google Shape;11573;p66"/>
            <p:cNvSpPr/>
            <p:nvPr/>
          </p:nvSpPr>
          <p:spPr>
            <a:xfrm>
              <a:off x="8226803" y="1818362"/>
              <a:ext cx="33455" cy="44012"/>
            </a:xfrm>
            <a:custGeom>
              <a:avLst/>
              <a:gdLst/>
              <a:ahLst/>
              <a:cxnLst/>
              <a:rect l="l" t="t" r="r" b="b"/>
              <a:pathLst>
                <a:path w="1274" h="1676" extrusionOk="0">
                  <a:moveTo>
                    <a:pt x="1044" y="1"/>
                  </a:moveTo>
                  <a:lnTo>
                    <a:pt x="249" y="795"/>
                  </a:lnTo>
                  <a:cubicBezTo>
                    <a:pt x="96" y="958"/>
                    <a:pt x="1" y="1168"/>
                    <a:pt x="1" y="1398"/>
                  </a:cubicBezTo>
                  <a:lnTo>
                    <a:pt x="1" y="1675"/>
                  </a:lnTo>
                  <a:lnTo>
                    <a:pt x="1063" y="1675"/>
                  </a:lnTo>
                  <a:cubicBezTo>
                    <a:pt x="1178" y="1675"/>
                    <a:pt x="1273" y="1580"/>
                    <a:pt x="1273" y="1465"/>
                  </a:cubicBezTo>
                  <a:lnTo>
                    <a:pt x="1273" y="575"/>
                  </a:lnTo>
                  <a:cubicBezTo>
                    <a:pt x="1273" y="364"/>
                    <a:pt x="1197" y="154"/>
                    <a:pt x="104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4" name="Google Shape;11574;p66"/>
            <p:cNvSpPr/>
            <p:nvPr/>
          </p:nvSpPr>
          <p:spPr>
            <a:xfrm>
              <a:off x="8104667" y="1623329"/>
              <a:ext cx="122162" cy="88995"/>
            </a:xfrm>
            <a:custGeom>
              <a:avLst/>
              <a:gdLst/>
              <a:ahLst/>
              <a:cxnLst/>
              <a:rect l="l" t="t" r="r" b="b"/>
              <a:pathLst>
                <a:path w="4652" h="3389" extrusionOk="0">
                  <a:moveTo>
                    <a:pt x="1694" y="1"/>
                  </a:moveTo>
                  <a:cubicBezTo>
                    <a:pt x="756" y="1"/>
                    <a:pt x="0" y="757"/>
                    <a:pt x="0" y="1695"/>
                  </a:cubicBezTo>
                  <a:lnTo>
                    <a:pt x="0" y="2193"/>
                  </a:lnTo>
                  <a:cubicBezTo>
                    <a:pt x="0" y="2422"/>
                    <a:pt x="39" y="2652"/>
                    <a:pt x="106" y="2863"/>
                  </a:cubicBezTo>
                  <a:lnTo>
                    <a:pt x="182" y="3073"/>
                  </a:lnTo>
                  <a:cubicBezTo>
                    <a:pt x="201" y="3140"/>
                    <a:pt x="211" y="3207"/>
                    <a:pt x="211" y="3274"/>
                  </a:cubicBezTo>
                  <a:lnTo>
                    <a:pt x="211" y="3389"/>
                  </a:lnTo>
                  <a:lnTo>
                    <a:pt x="4441" y="3389"/>
                  </a:lnTo>
                  <a:lnTo>
                    <a:pt x="4441" y="3274"/>
                  </a:lnTo>
                  <a:cubicBezTo>
                    <a:pt x="4441" y="3207"/>
                    <a:pt x="4460" y="3140"/>
                    <a:pt x="4479" y="3073"/>
                  </a:cubicBezTo>
                  <a:lnTo>
                    <a:pt x="4546" y="2863"/>
                  </a:lnTo>
                  <a:cubicBezTo>
                    <a:pt x="4623" y="2652"/>
                    <a:pt x="4652" y="2422"/>
                    <a:pt x="4652" y="2193"/>
                  </a:cubicBezTo>
                  <a:lnTo>
                    <a:pt x="4652" y="422"/>
                  </a:lnTo>
                  <a:cubicBezTo>
                    <a:pt x="4652" y="192"/>
                    <a:pt x="4470" y="1"/>
                    <a:pt x="42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5" name="Google Shape;11575;p66"/>
            <p:cNvSpPr/>
            <p:nvPr/>
          </p:nvSpPr>
          <p:spPr>
            <a:xfrm>
              <a:off x="8132319" y="1623329"/>
              <a:ext cx="94772" cy="88995"/>
            </a:xfrm>
            <a:custGeom>
              <a:avLst/>
              <a:gdLst/>
              <a:ahLst/>
              <a:cxnLst/>
              <a:rect l="l" t="t" r="r" b="b"/>
              <a:pathLst>
                <a:path w="3609" h="3389" extrusionOk="0">
                  <a:moveTo>
                    <a:pt x="871" y="1"/>
                  </a:moveTo>
                  <a:cubicBezTo>
                    <a:pt x="393" y="1"/>
                    <a:pt x="0" y="384"/>
                    <a:pt x="10" y="862"/>
                  </a:cubicBezTo>
                  <a:cubicBezTo>
                    <a:pt x="10" y="1331"/>
                    <a:pt x="393" y="1724"/>
                    <a:pt x="861" y="1724"/>
                  </a:cubicBezTo>
                  <a:lnTo>
                    <a:pt x="986" y="1724"/>
                  </a:lnTo>
                  <a:lnTo>
                    <a:pt x="1043" y="3389"/>
                  </a:lnTo>
                  <a:lnTo>
                    <a:pt x="3398" y="3389"/>
                  </a:lnTo>
                  <a:lnTo>
                    <a:pt x="3398" y="3274"/>
                  </a:lnTo>
                  <a:cubicBezTo>
                    <a:pt x="3388" y="3207"/>
                    <a:pt x="3407" y="3140"/>
                    <a:pt x="3426" y="3073"/>
                  </a:cubicBezTo>
                  <a:lnTo>
                    <a:pt x="3493" y="2863"/>
                  </a:lnTo>
                  <a:cubicBezTo>
                    <a:pt x="3570" y="2652"/>
                    <a:pt x="3608" y="2422"/>
                    <a:pt x="3608" y="2193"/>
                  </a:cubicBezTo>
                  <a:lnTo>
                    <a:pt x="3608" y="422"/>
                  </a:lnTo>
                  <a:cubicBezTo>
                    <a:pt x="3608" y="192"/>
                    <a:pt x="3417" y="1"/>
                    <a:pt x="31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6" name="Google Shape;11576;p66"/>
            <p:cNvSpPr/>
            <p:nvPr/>
          </p:nvSpPr>
          <p:spPr>
            <a:xfrm>
              <a:off x="8132556" y="1756782"/>
              <a:ext cx="66622" cy="50052"/>
            </a:xfrm>
            <a:custGeom>
              <a:avLst/>
              <a:gdLst/>
              <a:ahLst/>
              <a:cxnLst/>
              <a:rect l="l" t="t" r="r" b="b"/>
              <a:pathLst>
                <a:path w="2537" h="1906" extrusionOk="0">
                  <a:moveTo>
                    <a:pt x="1" y="1"/>
                  </a:moveTo>
                  <a:lnTo>
                    <a:pt x="1" y="1905"/>
                  </a:lnTo>
                  <a:lnTo>
                    <a:pt x="2537" y="1905"/>
                  </a:lnTo>
                  <a:lnTo>
                    <a:pt x="2537"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7" name="Google Shape;11577;p66"/>
            <p:cNvSpPr/>
            <p:nvPr/>
          </p:nvSpPr>
          <p:spPr>
            <a:xfrm>
              <a:off x="8132556" y="1756546"/>
              <a:ext cx="66622" cy="27914"/>
            </a:xfrm>
            <a:custGeom>
              <a:avLst/>
              <a:gdLst/>
              <a:ahLst/>
              <a:cxnLst/>
              <a:rect l="l" t="t" r="r" b="b"/>
              <a:pathLst>
                <a:path w="2537" h="1063" extrusionOk="0">
                  <a:moveTo>
                    <a:pt x="1" y="0"/>
                  </a:moveTo>
                  <a:lnTo>
                    <a:pt x="1" y="718"/>
                  </a:lnTo>
                  <a:cubicBezTo>
                    <a:pt x="393" y="948"/>
                    <a:pt x="831" y="1063"/>
                    <a:pt x="1269" y="1063"/>
                  </a:cubicBezTo>
                  <a:cubicBezTo>
                    <a:pt x="1707" y="1063"/>
                    <a:pt x="2144" y="948"/>
                    <a:pt x="2537" y="718"/>
                  </a:cubicBezTo>
                  <a:lnTo>
                    <a:pt x="2537"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8" name="Google Shape;11578;p66"/>
            <p:cNvSpPr/>
            <p:nvPr/>
          </p:nvSpPr>
          <p:spPr>
            <a:xfrm>
              <a:off x="8121264" y="1786324"/>
              <a:ext cx="44484" cy="39836"/>
            </a:xfrm>
            <a:custGeom>
              <a:avLst/>
              <a:gdLst/>
              <a:ahLst/>
              <a:cxnLst/>
              <a:rect l="l" t="t" r="r" b="b"/>
              <a:pathLst>
                <a:path w="1694" h="1517" extrusionOk="0">
                  <a:moveTo>
                    <a:pt x="375" y="1"/>
                  </a:moveTo>
                  <a:cubicBezTo>
                    <a:pt x="297" y="1"/>
                    <a:pt x="220" y="43"/>
                    <a:pt x="182" y="120"/>
                  </a:cubicBezTo>
                  <a:lnTo>
                    <a:pt x="0" y="512"/>
                  </a:lnTo>
                  <a:lnTo>
                    <a:pt x="699" y="1431"/>
                  </a:lnTo>
                  <a:cubicBezTo>
                    <a:pt x="740" y="1487"/>
                    <a:pt x="803" y="1516"/>
                    <a:pt x="867" y="1516"/>
                  </a:cubicBezTo>
                  <a:cubicBezTo>
                    <a:pt x="923" y="1516"/>
                    <a:pt x="980" y="1495"/>
                    <a:pt x="1024" y="1450"/>
                  </a:cubicBezTo>
                  <a:lnTo>
                    <a:pt x="1694" y="780"/>
                  </a:lnTo>
                  <a:lnTo>
                    <a:pt x="488" y="34"/>
                  </a:lnTo>
                  <a:cubicBezTo>
                    <a:pt x="453" y="11"/>
                    <a:pt x="414" y="1"/>
                    <a:pt x="375"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9" name="Google Shape;11579;p66"/>
            <p:cNvSpPr/>
            <p:nvPr/>
          </p:nvSpPr>
          <p:spPr>
            <a:xfrm>
              <a:off x="8165748" y="1786324"/>
              <a:ext cx="44484" cy="39836"/>
            </a:xfrm>
            <a:custGeom>
              <a:avLst/>
              <a:gdLst/>
              <a:ahLst/>
              <a:cxnLst/>
              <a:rect l="l" t="t" r="r" b="b"/>
              <a:pathLst>
                <a:path w="1694" h="1517" extrusionOk="0">
                  <a:moveTo>
                    <a:pt x="1319" y="1"/>
                  </a:moveTo>
                  <a:cubicBezTo>
                    <a:pt x="1280" y="1"/>
                    <a:pt x="1241" y="11"/>
                    <a:pt x="1206" y="34"/>
                  </a:cubicBezTo>
                  <a:lnTo>
                    <a:pt x="0" y="780"/>
                  </a:lnTo>
                  <a:lnTo>
                    <a:pt x="679" y="1450"/>
                  </a:lnTo>
                  <a:cubicBezTo>
                    <a:pt x="719" y="1495"/>
                    <a:pt x="774" y="1516"/>
                    <a:pt x="828" y="1516"/>
                  </a:cubicBezTo>
                  <a:cubicBezTo>
                    <a:pt x="891" y="1516"/>
                    <a:pt x="954" y="1487"/>
                    <a:pt x="995" y="1431"/>
                  </a:cubicBezTo>
                  <a:lnTo>
                    <a:pt x="1694" y="512"/>
                  </a:lnTo>
                  <a:lnTo>
                    <a:pt x="1512" y="120"/>
                  </a:lnTo>
                  <a:cubicBezTo>
                    <a:pt x="1474" y="43"/>
                    <a:pt x="1397" y="1"/>
                    <a:pt x="1319"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0" name="Google Shape;11580;p66"/>
            <p:cNvSpPr/>
            <p:nvPr/>
          </p:nvSpPr>
          <p:spPr>
            <a:xfrm>
              <a:off x="8110182" y="1668365"/>
              <a:ext cx="110870" cy="105040"/>
            </a:xfrm>
            <a:custGeom>
              <a:avLst/>
              <a:gdLst/>
              <a:ahLst/>
              <a:cxnLst/>
              <a:rect l="l" t="t" r="r" b="b"/>
              <a:pathLst>
                <a:path w="4222" h="4000" extrusionOk="0">
                  <a:moveTo>
                    <a:pt x="1827" y="0"/>
                  </a:moveTo>
                  <a:cubicBezTo>
                    <a:pt x="1282" y="0"/>
                    <a:pt x="810" y="93"/>
                    <a:pt x="575" y="152"/>
                  </a:cubicBezTo>
                  <a:cubicBezTo>
                    <a:pt x="479" y="171"/>
                    <a:pt x="412" y="257"/>
                    <a:pt x="412" y="353"/>
                  </a:cubicBezTo>
                  <a:lnTo>
                    <a:pt x="412" y="860"/>
                  </a:lnTo>
                  <a:cubicBezTo>
                    <a:pt x="412" y="975"/>
                    <a:pt x="374" y="1081"/>
                    <a:pt x="298" y="1157"/>
                  </a:cubicBezTo>
                  <a:lnTo>
                    <a:pt x="116" y="1339"/>
                  </a:lnTo>
                  <a:cubicBezTo>
                    <a:pt x="39" y="1415"/>
                    <a:pt x="1" y="1521"/>
                    <a:pt x="1" y="1636"/>
                  </a:cubicBezTo>
                  <a:lnTo>
                    <a:pt x="1" y="1875"/>
                  </a:lnTo>
                  <a:cubicBezTo>
                    <a:pt x="1" y="3042"/>
                    <a:pt x="948" y="3990"/>
                    <a:pt x="2116" y="3999"/>
                  </a:cubicBezTo>
                  <a:cubicBezTo>
                    <a:pt x="3274" y="3990"/>
                    <a:pt x="4212" y="3042"/>
                    <a:pt x="4221" y="1884"/>
                  </a:cubicBezTo>
                  <a:lnTo>
                    <a:pt x="4221" y="1636"/>
                  </a:lnTo>
                  <a:cubicBezTo>
                    <a:pt x="4221" y="1521"/>
                    <a:pt x="4174" y="1415"/>
                    <a:pt x="4097" y="1339"/>
                  </a:cubicBezTo>
                  <a:lnTo>
                    <a:pt x="3925" y="1157"/>
                  </a:lnTo>
                  <a:cubicBezTo>
                    <a:pt x="3848" y="1081"/>
                    <a:pt x="3800" y="975"/>
                    <a:pt x="3800" y="860"/>
                  </a:cubicBezTo>
                  <a:lnTo>
                    <a:pt x="3800" y="746"/>
                  </a:lnTo>
                  <a:cubicBezTo>
                    <a:pt x="3800" y="659"/>
                    <a:pt x="3762" y="583"/>
                    <a:pt x="3695" y="525"/>
                  </a:cubicBezTo>
                  <a:cubicBezTo>
                    <a:pt x="3135" y="116"/>
                    <a:pt x="2436" y="0"/>
                    <a:pt x="182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1" name="Google Shape;11581;p66"/>
            <p:cNvSpPr/>
            <p:nvPr/>
          </p:nvSpPr>
          <p:spPr>
            <a:xfrm>
              <a:off x="8110445" y="1668259"/>
              <a:ext cx="100051" cy="104646"/>
            </a:xfrm>
            <a:custGeom>
              <a:avLst/>
              <a:gdLst/>
              <a:ahLst/>
              <a:cxnLst/>
              <a:rect l="l" t="t" r="r" b="b"/>
              <a:pathLst>
                <a:path w="3810" h="3985" extrusionOk="0">
                  <a:moveTo>
                    <a:pt x="1823" y="1"/>
                  </a:moveTo>
                  <a:cubicBezTo>
                    <a:pt x="1624" y="1"/>
                    <a:pt x="1435" y="13"/>
                    <a:pt x="1264" y="32"/>
                  </a:cubicBezTo>
                  <a:cubicBezTo>
                    <a:pt x="1034" y="60"/>
                    <a:pt x="804" y="99"/>
                    <a:pt x="575" y="156"/>
                  </a:cubicBezTo>
                  <a:cubicBezTo>
                    <a:pt x="479" y="175"/>
                    <a:pt x="412" y="261"/>
                    <a:pt x="412" y="357"/>
                  </a:cubicBezTo>
                  <a:lnTo>
                    <a:pt x="412" y="864"/>
                  </a:lnTo>
                  <a:cubicBezTo>
                    <a:pt x="412" y="979"/>
                    <a:pt x="374" y="1085"/>
                    <a:pt x="297" y="1161"/>
                  </a:cubicBezTo>
                  <a:lnTo>
                    <a:pt x="115" y="1343"/>
                  </a:lnTo>
                  <a:cubicBezTo>
                    <a:pt x="39" y="1419"/>
                    <a:pt x="1" y="1525"/>
                    <a:pt x="1" y="1640"/>
                  </a:cubicBezTo>
                  <a:lnTo>
                    <a:pt x="1" y="1888"/>
                  </a:lnTo>
                  <a:cubicBezTo>
                    <a:pt x="1" y="2951"/>
                    <a:pt x="795" y="3860"/>
                    <a:pt x="1857" y="3984"/>
                  </a:cubicBezTo>
                  <a:cubicBezTo>
                    <a:pt x="1474" y="3592"/>
                    <a:pt x="1264" y="3066"/>
                    <a:pt x="1264" y="2520"/>
                  </a:cubicBezTo>
                  <a:lnTo>
                    <a:pt x="1264" y="979"/>
                  </a:lnTo>
                  <a:cubicBezTo>
                    <a:pt x="1264" y="759"/>
                    <a:pt x="1427" y="577"/>
                    <a:pt x="1637" y="558"/>
                  </a:cubicBezTo>
                  <a:cubicBezTo>
                    <a:pt x="1808" y="536"/>
                    <a:pt x="2026" y="516"/>
                    <a:pt x="2269" y="516"/>
                  </a:cubicBezTo>
                  <a:cubicBezTo>
                    <a:pt x="2747" y="516"/>
                    <a:pt x="3321" y="591"/>
                    <a:pt x="3810" y="864"/>
                  </a:cubicBezTo>
                  <a:lnTo>
                    <a:pt x="3810" y="750"/>
                  </a:lnTo>
                  <a:cubicBezTo>
                    <a:pt x="3810" y="663"/>
                    <a:pt x="3762" y="577"/>
                    <a:pt x="3695" y="529"/>
                  </a:cubicBezTo>
                  <a:cubicBezTo>
                    <a:pt x="3132" y="118"/>
                    <a:pt x="2432" y="1"/>
                    <a:pt x="1823"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2" name="Google Shape;11582;p66"/>
            <p:cNvSpPr/>
            <p:nvPr/>
          </p:nvSpPr>
          <p:spPr>
            <a:xfrm>
              <a:off x="8071238" y="1818362"/>
              <a:ext cx="33455" cy="44012"/>
            </a:xfrm>
            <a:custGeom>
              <a:avLst/>
              <a:gdLst/>
              <a:ahLst/>
              <a:cxnLst/>
              <a:rect l="l" t="t" r="r" b="b"/>
              <a:pathLst>
                <a:path w="1274" h="1676" extrusionOk="0">
                  <a:moveTo>
                    <a:pt x="230" y="1"/>
                  </a:moveTo>
                  <a:cubicBezTo>
                    <a:pt x="87" y="154"/>
                    <a:pt x="1" y="364"/>
                    <a:pt x="1" y="575"/>
                  </a:cubicBezTo>
                  <a:lnTo>
                    <a:pt x="1" y="1465"/>
                  </a:lnTo>
                  <a:cubicBezTo>
                    <a:pt x="1" y="1580"/>
                    <a:pt x="96" y="1675"/>
                    <a:pt x="211" y="1675"/>
                  </a:cubicBezTo>
                  <a:lnTo>
                    <a:pt x="1273" y="1675"/>
                  </a:lnTo>
                  <a:lnTo>
                    <a:pt x="1273" y="1398"/>
                  </a:lnTo>
                  <a:cubicBezTo>
                    <a:pt x="1273" y="1168"/>
                    <a:pt x="1187" y="958"/>
                    <a:pt x="1025" y="795"/>
                  </a:cubicBezTo>
                  <a:lnTo>
                    <a:pt x="230"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3" name="Google Shape;11583;p66"/>
          <p:cNvGrpSpPr/>
          <p:nvPr/>
        </p:nvGrpSpPr>
        <p:grpSpPr>
          <a:xfrm>
            <a:off x="4864446" y="3340207"/>
            <a:ext cx="395607" cy="387414"/>
            <a:chOff x="4864446" y="3340207"/>
            <a:chExt cx="395607" cy="387414"/>
          </a:xfrm>
        </p:grpSpPr>
        <p:sp>
          <p:nvSpPr>
            <p:cNvPr id="11584" name="Google Shape;11584;p66"/>
            <p:cNvSpPr/>
            <p:nvPr/>
          </p:nvSpPr>
          <p:spPr>
            <a:xfrm>
              <a:off x="4939077" y="3412948"/>
              <a:ext cx="246581" cy="246581"/>
            </a:xfrm>
            <a:custGeom>
              <a:avLst/>
              <a:gdLst/>
              <a:ahLst/>
              <a:cxnLst/>
              <a:rect l="l" t="t" r="r" b="b"/>
              <a:pathLst>
                <a:path w="9390" h="9390" extrusionOk="0">
                  <a:moveTo>
                    <a:pt x="4690" y="1"/>
                  </a:moveTo>
                  <a:cubicBezTo>
                    <a:pt x="2097" y="1"/>
                    <a:pt x="1" y="2106"/>
                    <a:pt x="1" y="4700"/>
                  </a:cubicBezTo>
                  <a:cubicBezTo>
                    <a:pt x="1" y="7293"/>
                    <a:pt x="2097" y="9389"/>
                    <a:pt x="4690" y="9389"/>
                  </a:cubicBezTo>
                  <a:cubicBezTo>
                    <a:pt x="7284" y="9389"/>
                    <a:pt x="9389" y="7293"/>
                    <a:pt x="9389" y="4700"/>
                  </a:cubicBezTo>
                  <a:cubicBezTo>
                    <a:pt x="9389" y="2106"/>
                    <a:pt x="7284" y="1"/>
                    <a:pt x="4690"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5" name="Google Shape;11585;p66"/>
            <p:cNvSpPr/>
            <p:nvPr/>
          </p:nvSpPr>
          <p:spPr>
            <a:xfrm>
              <a:off x="4988341" y="3499159"/>
              <a:ext cx="148054" cy="148054"/>
            </a:xfrm>
            <a:custGeom>
              <a:avLst/>
              <a:gdLst/>
              <a:ahLst/>
              <a:cxnLst/>
              <a:rect l="l" t="t" r="r" b="b"/>
              <a:pathLst>
                <a:path w="5638" h="5638" extrusionOk="0">
                  <a:moveTo>
                    <a:pt x="2814" y="0"/>
                  </a:moveTo>
                  <a:cubicBezTo>
                    <a:pt x="1264" y="0"/>
                    <a:pt x="1" y="1264"/>
                    <a:pt x="1" y="2824"/>
                  </a:cubicBezTo>
                  <a:cubicBezTo>
                    <a:pt x="1" y="4374"/>
                    <a:pt x="1264" y="5637"/>
                    <a:pt x="2814" y="5637"/>
                  </a:cubicBezTo>
                  <a:cubicBezTo>
                    <a:pt x="4374" y="5637"/>
                    <a:pt x="5638" y="4374"/>
                    <a:pt x="5638" y="2824"/>
                  </a:cubicBezTo>
                  <a:cubicBezTo>
                    <a:pt x="5638" y="1264"/>
                    <a:pt x="437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6" name="Google Shape;11586;p66"/>
            <p:cNvSpPr/>
            <p:nvPr/>
          </p:nvSpPr>
          <p:spPr>
            <a:xfrm>
              <a:off x="4864446" y="3530067"/>
              <a:ext cx="56564" cy="12342"/>
            </a:xfrm>
            <a:custGeom>
              <a:avLst/>
              <a:gdLst/>
              <a:ahLst/>
              <a:cxnLst/>
              <a:rect l="l" t="t" r="r" b="b"/>
              <a:pathLst>
                <a:path w="2154" h="470" extrusionOk="0">
                  <a:moveTo>
                    <a:pt x="259" y="1"/>
                  </a:moveTo>
                  <a:cubicBezTo>
                    <a:pt x="1" y="58"/>
                    <a:pt x="1" y="422"/>
                    <a:pt x="259" y="469"/>
                  </a:cubicBezTo>
                  <a:lnTo>
                    <a:pt x="1905" y="469"/>
                  </a:lnTo>
                  <a:cubicBezTo>
                    <a:pt x="2154" y="422"/>
                    <a:pt x="2154" y="58"/>
                    <a:pt x="1905"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7" name="Google Shape;11587;p66"/>
            <p:cNvSpPr/>
            <p:nvPr/>
          </p:nvSpPr>
          <p:spPr>
            <a:xfrm>
              <a:off x="5203463" y="3530067"/>
              <a:ext cx="56590" cy="12342"/>
            </a:xfrm>
            <a:custGeom>
              <a:avLst/>
              <a:gdLst/>
              <a:ahLst/>
              <a:cxnLst/>
              <a:rect l="l" t="t" r="r" b="b"/>
              <a:pathLst>
                <a:path w="2155" h="470" extrusionOk="0">
                  <a:moveTo>
                    <a:pt x="259" y="1"/>
                  </a:moveTo>
                  <a:cubicBezTo>
                    <a:pt x="1" y="58"/>
                    <a:pt x="1" y="422"/>
                    <a:pt x="259" y="469"/>
                  </a:cubicBezTo>
                  <a:lnTo>
                    <a:pt x="1905" y="469"/>
                  </a:lnTo>
                  <a:cubicBezTo>
                    <a:pt x="2154" y="422"/>
                    <a:pt x="2154" y="58"/>
                    <a:pt x="1905"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8" name="Google Shape;11588;p66"/>
            <p:cNvSpPr/>
            <p:nvPr/>
          </p:nvSpPr>
          <p:spPr>
            <a:xfrm>
              <a:off x="5056197" y="3340207"/>
              <a:ext cx="12342" cy="54437"/>
            </a:xfrm>
            <a:custGeom>
              <a:avLst/>
              <a:gdLst/>
              <a:ahLst/>
              <a:cxnLst/>
              <a:rect l="l" t="t" r="r" b="b"/>
              <a:pathLst>
                <a:path w="470" h="2073" extrusionOk="0">
                  <a:moveTo>
                    <a:pt x="232" y="0"/>
                  </a:moveTo>
                  <a:cubicBezTo>
                    <a:pt x="127" y="0"/>
                    <a:pt x="25" y="62"/>
                    <a:pt x="1" y="187"/>
                  </a:cubicBezTo>
                  <a:lnTo>
                    <a:pt x="1" y="1833"/>
                  </a:lnTo>
                  <a:cubicBezTo>
                    <a:pt x="1" y="1957"/>
                    <a:pt x="106" y="2072"/>
                    <a:pt x="240" y="2072"/>
                  </a:cubicBezTo>
                  <a:cubicBezTo>
                    <a:pt x="364" y="2063"/>
                    <a:pt x="460" y="1957"/>
                    <a:pt x="470" y="1833"/>
                  </a:cubicBezTo>
                  <a:lnTo>
                    <a:pt x="470" y="187"/>
                  </a:lnTo>
                  <a:cubicBezTo>
                    <a:pt x="441" y="62"/>
                    <a:pt x="336" y="0"/>
                    <a:pt x="232"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9" name="Google Shape;11589;p66"/>
            <p:cNvSpPr/>
            <p:nvPr/>
          </p:nvSpPr>
          <p:spPr>
            <a:xfrm>
              <a:off x="4968488" y="3658557"/>
              <a:ext cx="28597" cy="33376"/>
            </a:xfrm>
            <a:custGeom>
              <a:avLst/>
              <a:gdLst/>
              <a:ahLst/>
              <a:cxnLst/>
              <a:rect l="l" t="t" r="r" b="b"/>
              <a:pathLst>
                <a:path w="1089" h="1271" extrusionOk="0">
                  <a:moveTo>
                    <a:pt x="707" y="1"/>
                  </a:moveTo>
                  <a:cubicBezTo>
                    <a:pt x="641" y="1"/>
                    <a:pt x="583" y="30"/>
                    <a:pt x="556" y="103"/>
                  </a:cubicBezTo>
                  <a:lnTo>
                    <a:pt x="87" y="917"/>
                  </a:lnTo>
                  <a:cubicBezTo>
                    <a:pt x="1" y="1070"/>
                    <a:pt x="106" y="1261"/>
                    <a:pt x="288" y="1271"/>
                  </a:cubicBezTo>
                  <a:cubicBezTo>
                    <a:pt x="374" y="1271"/>
                    <a:pt x="450" y="1223"/>
                    <a:pt x="489" y="1156"/>
                  </a:cubicBezTo>
                  <a:lnTo>
                    <a:pt x="958" y="342"/>
                  </a:lnTo>
                  <a:cubicBezTo>
                    <a:pt x="1088" y="191"/>
                    <a:pt x="874" y="1"/>
                    <a:pt x="707"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0" name="Google Shape;11590;p66"/>
            <p:cNvSpPr/>
            <p:nvPr/>
          </p:nvSpPr>
          <p:spPr>
            <a:xfrm>
              <a:off x="5128832" y="3381068"/>
              <a:ext cx="28387" cy="33166"/>
            </a:xfrm>
            <a:custGeom>
              <a:avLst/>
              <a:gdLst/>
              <a:ahLst/>
              <a:cxnLst/>
              <a:rect l="l" t="t" r="r" b="b"/>
              <a:pathLst>
                <a:path w="1081" h="1263" extrusionOk="0">
                  <a:moveTo>
                    <a:pt x="704" y="1"/>
                  </a:moveTo>
                  <a:cubicBezTo>
                    <a:pt x="637" y="1"/>
                    <a:pt x="576" y="31"/>
                    <a:pt x="546" y="105"/>
                  </a:cubicBezTo>
                  <a:lnTo>
                    <a:pt x="77" y="918"/>
                  </a:lnTo>
                  <a:cubicBezTo>
                    <a:pt x="0" y="1071"/>
                    <a:pt x="106" y="1263"/>
                    <a:pt x="288" y="1263"/>
                  </a:cubicBezTo>
                  <a:cubicBezTo>
                    <a:pt x="364" y="1263"/>
                    <a:pt x="441" y="1224"/>
                    <a:pt x="489" y="1157"/>
                  </a:cubicBezTo>
                  <a:lnTo>
                    <a:pt x="958" y="344"/>
                  </a:lnTo>
                  <a:cubicBezTo>
                    <a:pt x="1080" y="187"/>
                    <a:pt x="872" y="1"/>
                    <a:pt x="704"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1" name="Google Shape;11591;p66"/>
            <p:cNvSpPr/>
            <p:nvPr/>
          </p:nvSpPr>
          <p:spPr>
            <a:xfrm>
              <a:off x="4903915" y="3443646"/>
              <a:ext cx="38471" cy="24868"/>
            </a:xfrm>
            <a:custGeom>
              <a:avLst/>
              <a:gdLst/>
              <a:ahLst/>
              <a:cxnLst/>
              <a:rect l="l" t="t" r="r" b="b"/>
              <a:pathLst>
                <a:path w="1465" h="947" extrusionOk="0">
                  <a:moveTo>
                    <a:pt x="362" y="1"/>
                  </a:moveTo>
                  <a:cubicBezTo>
                    <a:pt x="175" y="1"/>
                    <a:pt x="1" y="360"/>
                    <a:pt x="220" y="449"/>
                  </a:cubicBezTo>
                  <a:lnTo>
                    <a:pt x="1034" y="918"/>
                  </a:lnTo>
                  <a:cubicBezTo>
                    <a:pt x="1072" y="937"/>
                    <a:pt x="1110" y="947"/>
                    <a:pt x="1158" y="947"/>
                  </a:cubicBezTo>
                  <a:cubicBezTo>
                    <a:pt x="1378" y="937"/>
                    <a:pt x="1464" y="631"/>
                    <a:pt x="1273" y="507"/>
                  </a:cubicBezTo>
                  <a:lnTo>
                    <a:pt x="459" y="38"/>
                  </a:lnTo>
                  <a:cubicBezTo>
                    <a:pt x="428" y="12"/>
                    <a:pt x="395" y="1"/>
                    <a:pt x="362"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2" name="Google Shape;11592;p66"/>
            <p:cNvSpPr/>
            <p:nvPr/>
          </p:nvSpPr>
          <p:spPr>
            <a:xfrm>
              <a:off x="5181641" y="3603910"/>
              <a:ext cx="38445" cy="24947"/>
            </a:xfrm>
            <a:custGeom>
              <a:avLst/>
              <a:gdLst/>
              <a:ahLst/>
              <a:cxnLst/>
              <a:rect l="l" t="t" r="r" b="b"/>
              <a:pathLst>
                <a:path w="1464" h="950" extrusionOk="0">
                  <a:moveTo>
                    <a:pt x="355" y="0"/>
                  </a:moveTo>
                  <a:cubicBezTo>
                    <a:pt x="165" y="0"/>
                    <a:pt x="1" y="362"/>
                    <a:pt x="219" y="442"/>
                  </a:cubicBezTo>
                  <a:lnTo>
                    <a:pt x="1033" y="911"/>
                  </a:lnTo>
                  <a:cubicBezTo>
                    <a:pt x="1062" y="930"/>
                    <a:pt x="1109" y="950"/>
                    <a:pt x="1148" y="950"/>
                  </a:cubicBezTo>
                  <a:cubicBezTo>
                    <a:pt x="1377" y="930"/>
                    <a:pt x="1464" y="634"/>
                    <a:pt x="1272" y="509"/>
                  </a:cubicBezTo>
                  <a:lnTo>
                    <a:pt x="459" y="40"/>
                  </a:lnTo>
                  <a:cubicBezTo>
                    <a:pt x="425" y="12"/>
                    <a:pt x="389" y="0"/>
                    <a:pt x="355" y="0"/>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3" name="Google Shape;11593;p66"/>
            <p:cNvSpPr/>
            <p:nvPr/>
          </p:nvSpPr>
          <p:spPr>
            <a:xfrm>
              <a:off x="5127676" y="3658321"/>
              <a:ext cx="28571" cy="33613"/>
            </a:xfrm>
            <a:custGeom>
              <a:avLst/>
              <a:gdLst/>
              <a:ahLst/>
              <a:cxnLst/>
              <a:rect l="l" t="t" r="r" b="b"/>
              <a:pathLst>
                <a:path w="1088" h="1280" extrusionOk="0">
                  <a:moveTo>
                    <a:pt x="382" y="0"/>
                  </a:moveTo>
                  <a:cubicBezTo>
                    <a:pt x="215" y="0"/>
                    <a:pt x="0" y="191"/>
                    <a:pt x="131" y="342"/>
                  </a:cubicBezTo>
                  <a:lnTo>
                    <a:pt x="600" y="1155"/>
                  </a:lnTo>
                  <a:cubicBezTo>
                    <a:pt x="638" y="1232"/>
                    <a:pt x="714" y="1280"/>
                    <a:pt x="801" y="1280"/>
                  </a:cubicBezTo>
                  <a:lnTo>
                    <a:pt x="801" y="1270"/>
                  </a:lnTo>
                  <a:cubicBezTo>
                    <a:pt x="973" y="1270"/>
                    <a:pt x="1088" y="1079"/>
                    <a:pt x="1002" y="916"/>
                  </a:cubicBezTo>
                  <a:lnTo>
                    <a:pt x="533" y="103"/>
                  </a:lnTo>
                  <a:cubicBezTo>
                    <a:pt x="506" y="30"/>
                    <a:pt x="447" y="0"/>
                    <a:pt x="382" y="0"/>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4" name="Google Shape;11594;p66"/>
            <p:cNvSpPr/>
            <p:nvPr/>
          </p:nvSpPr>
          <p:spPr>
            <a:xfrm>
              <a:off x="4967333" y="3380858"/>
              <a:ext cx="28571" cy="33376"/>
            </a:xfrm>
            <a:custGeom>
              <a:avLst/>
              <a:gdLst/>
              <a:ahLst/>
              <a:cxnLst/>
              <a:rect l="l" t="t" r="r" b="b"/>
              <a:pathLst>
                <a:path w="1088" h="1271" extrusionOk="0">
                  <a:moveTo>
                    <a:pt x="382" y="1"/>
                  </a:moveTo>
                  <a:cubicBezTo>
                    <a:pt x="215" y="1"/>
                    <a:pt x="0" y="191"/>
                    <a:pt x="131" y="342"/>
                  </a:cubicBezTo>
                  <a:lnTo>
                    <a:pt x="600" y="1156"/>
                  </a:lnTo>
                  <a:cubicBezTo>
                    <a:pt x="638" y="1223"/>
                    <a:pt x="715" y="1271"/>
                    <a:pt x="801" y="1271"/>
                  </a:cubicBezTo>
                  <a:cubicBezTo>
                    <a:pt x="983" y="1261"/>
                    <a:pt x="1088" y="1070"/>
                    <a:pt x="1002" y="917"/>
                  </a:cubicBezTo>
                  <a:lnTo>
                    <a:pt x="533" y="103"/>
                  </a:lnTo>
                  <a:cubicBezTo>
                    <a:pt x="506" y="30"/>
                    <a:pt x="447" y="1"/>
                    <a:pt x="382"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5" name="Google Shape;11595;p66"/>
            <p:cNvSpPr/>
            <p:nvPr/>
          </p:nvSpPr>
          <p:spPr>
            <a:xfrm>
              <a:off x="5182350" y="3443646"/>
              <a:ext cx="38471" cy="24868"/>
            </a:xfrm>
            <a:custGeom>
              <a:avLst/>
              <a:gdLst/>
              <a:ahLst/>
              <a:cxnLst/>
              <a:rect l="l" t="t" r="r" b="b"/>
              <a:pathLst>
                <a:path w="1465" h="947" extrusionOk="0">
                  <a:moveTo>
                    <a:pt x="1104" y="1"/>
                  </a:moveTo>
                  <a:cubicBezTo>
                    <a:pt x="1071" y="1"/>
                    <a:pt x="1037" y="12"/>
                    <a:pt x="1006" y="38"/>
                  </a:cubicBezTo>
                  <a:lnTo>
                    <a:pt x="192" y="507"/>
                  </a:lnTo>
                  <a:cubicBezTo>
                    <a:pt x="1" y="631"/>
                    <a:pt x="78" y="937"/>
                    <a:pt x="307" y="947"/>
                  </a:cubicBezTo>
                  <a:cubicBezTo>
                    <a:pt x="355" y="947"/>
                    <a:pt x="393" y="937"/>
                    <a:pt x="432" y="918"/>
                  </a:cubicBezTo>
                  <a:lnTo>
                    <a:pt x="1245" y="449"/>
                  </a:lnTo>
                  <a:cubicBezTo>
                    <a:pt x="1465" y="360"/>
                    <a:pt x="1290" y="1"/>
                    <a:pt x="1104"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6" name="Google Shape;11596;p66"/>
            <p:cNvSpPr/>
            <p:nvPr/>
          </p:nvSpPr>
          <p:spPr>
            <a:xfrm>
              <a:off x="4904650" y="3603910"/>
              <a:ext cx="38445" cy="24947"/>
            </a:xfrm>
            <a:custGeom>
              <a:avLst/>
              <a:gdLst/>
              <a:ahLst/>
              <a:cxnLst/>
              <a:rect l="l" t="t" r="r" b="b"/>
              <a:pathLst>
                <a:path w="1464" h="950" extrusionOk="0">
                  <a:moveTo>
                    <a:pt x="1107" y="0"/>
                  </a:moveTo>
                  <a:cubicBezTo>
                    <a:pt x="1073" y="0"/>
                    <a:pt x="1038" y="12"/>
                    <a:pt x="1006" y="40"/>
                  </a:cubicBezTo>
                  <a:lnTo>
                    <a:pt x="192" y="509"/>
                  </a:lnTo>
                  <a:cubicBezTo>
                    <a:pt x="1" y="634"/>
                    <a:pt x="87" y="930"/>
                    <a:pt x="317" y="950"/>
                  </a:cubicBezTo>
                  <a:cubicBezTo>
                    <a:pt x="355" y="950"/>
                    <a:pt x="393" y="930"/>
                    <a:pt x="431" y="911"/>
                  </a:cubicBezTo>
                  <a:lnTo>
                    <a:pt x="1245" y="442"/>
                  </a:lnTo>
                  <a:cubicBezTo>
                    <a:pt x="1463" y="362"/>
                    <a:pt x="1292" y="0"/>
                    <a:pt x="1107" y="0"/>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7" name="Google Shape;11597;p66"/>
            <p:cNvSpPr/>
            <p:nvPr/>
          </p:nvSpPr>
          <p:spPr>
            <a:xfrm>
              <a:off x="5075839" y="3433037"/>
              <a:ext cx="87209" cy="73948"/>
            </a:xfrm>
            <a:custGeom>
              <a:avLst/>
              <a:gdLst/>
              <a:ahLst/>
              <a:cxnLst/>
              <a:rect l="l" t="t" r="r" b="b"/>
              <a:pathLst>
                <a:path w="3321" h="2816" extrusionOk="0">
                  <a:moveTo>
                    <a:pt x="414" y="0"/>
                  </a:moveTo>
                  <a:cubicBezTo>
                    <a:pt x="103" y="0"/>
                    <a:pt x="0" y="487"/>
                    <a:pt x="353" y="576"/>
                  </a:cubicBezTo>
                  <a:cubicBezTo>
                    <a:pt x="1416" y="853"/>
                    <a:pt x="2286" y="1619"/>
                    <a:pt x="2698" y="2633"/>
                  </a:cubicBezTo>
                  <a:cubicBezTo>
                    <a:pt x="2746" y="2748"/>
                    <a:pt x="2851" y="2815"/>
                    <a:pt x="2966" y="2815"/>
                  </a:cubicBezTo>
                  <a:cubicBezTo>
                    <a:pt x="3177" y="2815"/>
                    <a:pt x="3320" y="2605"/>
                    <a:pt x="3243" y="2413"/>
                  </a:cubicBezTo>
                  <a:cubicBezTo>
                    <a:pt x="2755" y="1226"/>
                    <a:pt x="1741" y="336"/>
                    <a:pt x="497" y="11"/>
                  </a:cubicBezTo>
                  <a:cubicBezTo>
                    <a:pt x="468" y="4"/>
                    <a:pt x="440"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8" name="Google Shape;11598;p66"/>
            <p:cNvSpPr/>
            <p:nvPr/>
          </p:nvSpPr>
          <p:spPr>
            <a:xfrm>
              <a:off x="5025288" y="3585607"/>
              <a:ext cx="74158" cy="111106"/>
            </a:xfrm>
            <a:custGeom>
              <a:avLst/>
              <a:gdLst/>
              <a:ahLst/>
              <a:cxnLst/>
              <a:rect l="l" t="t" r="r" b="b"/>
              <a:pathLst>
                <a:path w="2824" h="4231" extrusionOk="0">
                  <a:moveTo>
                    <a:pt x="938" y="1"/>
                  </a:moveTo>
                  <a:lnTo>
                    <a:pt x="938" y="450"/>
                  </a:lnTo>
                  <a:cubicBezTo>
                    <a:pt x="938" y="536"/>
                    <a:pt x="891" y="613"/>
                    <a:pt x="814" y="661"/>
                  </a:cubicBezTo>
                  <a:lnTo>
                    <a:pt x="259" y="948"/>
                  </a:lnTo>
                  <a:cubicBezTo>
                    <a:pt x="96" y="1034"/>
                    <a:pt x="1" y="1197"/>
                    <a:pt x="1" y="1369"/>
                  </a:cubicBezTo>
                  <a:lnTo>
                    <a:pt x="1" y="2738"/>
                  </a:lnTo>
                  <a:cubicBezTo>
                    <a:pt x="1" y="3245"/>
                    <a:pt x="154" y="3752"/>
                    <a:pt x="441" y="4173"/>
                  </a:cubicBezTo>
                  <a:lnTo>
                    <a:pt x="479" y="4231"/>
                  </a:lnTo>
                  <a:lnTo>
                    <a:pt x="2355" y="4231"/>
                  </a:lnTo>
                  <a:lnTo>
                    <a:pt x="2393" y="4173"/>
                  </a:lnTo>
                  <a:cubicBezTo>
                    <a:pt x="2671" y="3752"/>
                    <a:pt x="2824" y="3245"/>
                    <a:pt x="2824" y="2738"/>
                  </a:cubicBezTo>
                  <a:lnTo>
                    <a:pt x="2824" y="1369"/>
                  </a:lnTo>
                  <a:cubicBezTo>
                    <a:pt x="2824" y="1187"/>
                    <a:pt x="2728" y="1034"/>
                    <a:pt x="2565" y="948"/>
                  </a:cubicBezTo>
                  <a:lnTo>
                    <a:pt x="2010" y="661"/>
                  </a:lnTo>
                  <a:cubicBezTo>
                    <a:pt x="1934" y="613"/>
                    <a:pt x="1886" y="536"/>
                    <a:pt x="1886" y="450"/>
                  </a:cubicBezTo>
                  <a:lnTo>
                    <a:pt x="1886"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9" name="Google Shape;11599;p66"/>
            <p:cNvSpPr/>
            <p:nvPr/>
          </p:nvSpPr>
          <p:spPr>
            <a:xfrm>
              <a:off x="5025288" y="3606458"/>
              <a:ext cx="74158" cy="90256"/>
            </a:xfrm>
            <a:custGeom>
              <a:avLst/>
              <a:gdLst/>
              <a:ahLst/>
              <a:cxnLst/>
              <a:rect l="l" t="t" r="r" b="b"/>
              <a:pathLst>
                <a:path w="2824" h="3437" extrusionOk="0">
                  <a:moveTo>
                    <a:pt x="556" y="1"/>
                  </a:moveTo>
                  <a:lnTo>
                    <a:pt x="249" y="154"/>
                  </a:lnTo>
                  <a:cubicBezTo>
                    <a:pt x="96" y="240"/>
                    <a:pt x="1" y="403"/>
                    <a:pt x="1" y="575"/>
                  </a:cubicBezTo>
                  <a:lnTo>
                    <a:pt x="1" y="1944"/>
                  </a:lnTo>
                  <a:cubicBezTo>
                    <a:pt x="1" y="2451"/>
                    <a:pt x="154" y="2958"/>
                    <a:pt x="441" y="3379"/>
                  </a:cubicBezTo>
                  <a:lnTo>
                    <a:pt x="469" y="3437"/>
                  </a:lnTo>
                  <a:lnTo>
                    <a:pt x="2355" y="3437"/>
                  </a:lnTo>
                  <a:lnTo>
                    <a:pt x="2384" y="3379"/>
                  </a:lnTo>
                  <a:cubicBezTo>
                    <a:pt x="2671" y="2958"/>
                    <a:pt x="2824" y="2451"/>
                    <a:pt x="2824" y="1944"/>
                  </a:cubicBezTo>
                  <a:lnTo>
                    <a:pt x="2824" y="575"/>
                  </a:lnTo>
                  <a:cubicBezTo>
                    <a:pt x="2824" y="403"/>
                    <a:pt x="2718" y="240"/>
                    <a:pt x="2565" y="154"/>
                  </a:cubicBezTo>
                  <a:lnTo>
                    <a:pt x="2269" y="1"/>
                  </a:lnTo>
                  <a:cubicBezTo>
                    <a:pt x="2039" y="254"/>
                    <a:pt x="1726" y="381"/>
                    <a:pt x="1412" y="381"/>
                  </a:cubicBezTo>
                  <a:cubicBezTo>
                    <a:pt x="1099" y="381"/>
                    <a:pt x="785" y="254"/>
                    <a:pt x="55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0" name="Google Shape;11600;p66"/>
            <p:cNvSpPr/>
            <p:nvPr/>
          </p:nvSpPr>
          <p:spPr>
            <a:xfrm>
              <a:off x="5048660" y="3585607"/>
              <a:ext cx="27678" cy="18382"/>
            </a:xfrm>
            <a:custGeom>
              <a:avLst/>
              <a:gdLst/>
              <a:ahLst/>
              <a:cxnLst/>
              <a:rect l="l" t="t" r="r" b="b"/>
              <a:pathLst>
                <a:path w="1054" h="700" extrusionOk="0">
                  <a:moveTo>
                    <a:pt x="58" y="1"/>
                  </a:moveTo>
                  <a:lnTo>
                    <a:pt x="58" y="450"/>
                  </a:lnTo>
                  <a:cubicBezTo>
                    <a:pt x="48" y="508"/>
                    <a:pt x="29" y="556"/>
                    <a:pt x="1" y="603"/>
                  </a:cubicBezTo>
                  <a:cubicBezTo>
                    <a:pt x="163" y="670"/>
                    <a:pt x="345" y="699"/>
                    <a:pt x="527" y="699"/>
                  </a:cubicBezTo>
                  <a:cubicBezTo>
                    <a:pt x="699" y="699"/>
                    <a:pt x="881" y="670"/>
                    <a:pt x="1053" y="603"/>
                  </a:cubicBezTo>
                  <a:cubicBezTo>
                    <a:pt x="1015" y="556"/>
                    <a:pt x="996" y="508"/>
                    <a:pt x="996" y="450"/>
                  </a:cubicBezTo>
                  <a:lnTo>
                    <a:pt x="996"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1" name="Google Shape;11601;p66"/>
            <p:cNvSpPr/>
            <p:nvPr/>
          </p:nvSpPr>
          <p:spPr>
            <a:xfrm>
              <a:off x="5037604" y="3536343"/>
              <a:ext cx="49526" cy="55330"/>
            </a:xfrm>
            <a:custGeom>
              <a:avLst/>
              <a:gdLst/>
              <a:ahLst/>
              <a:cxnLst/>
              <a:rect l="l" t="t" r="r" b="b"/>
              <a:pathLst>
                <a:path w="1886" h="2107" extrusionOk="0">
                  <a:moveTo>
                    <a:pt x="709" y="1"/>
                  </a:moveTo>
                  <a:cubicBezTo>
                    <a:pt x="316" y="1"/>
                    <a:pt x="0" y="317"/>
                    <a:pt x="0" y="699"/>
                  </a:cubicBezTo>
                  <a:lnTo>
                    <a:pt x="0" y="1168"/>
                  </a:lnTo>
                  <a:cubicBezTo>
                    <a:pt x="0" y="1685"/>
                    <a:pt x="422" y="2106"/>
                    <a:pt x="948" y="2106"/>
                  </a:cubicBezTo>
                  <a:cubicBezTo>
                    <a:pt x="954" y="2106"/>
                    <a:pt x="959" y="2106"/>
                    <a:pt x="965" y="2106"/>
                  </a:cubicBezTo>
                  <a:cubicBezTo>
                    <a:pt x="1474" y="2106"/>
                    <a:pt x="1886" y="1679"/>
                    <a:pt x="1886" y="1168"/>
                  </a:cubicBezTo>
                  <a:lnTo>
                    <a:pt x="1886" y="699"/>
                  </a:lnTo>
                  <a:cubicBezTo>
                    <a:pt x="1886" y="317"/>
                    <a:pt x="1570" y="1"/>
                    <a:pt x="118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2" name="Google Shape;11602;p66"/>
            <p:cNvSpPr/>
            <p:nvPr/>
          </p:nvSpPr>
          <p:spPr>
            <a:xfrm>
              <a:off x="5037604" y="3536343"/>
              <a:ext cx="33954" cy="55382"/>
            </a:xfrm>
            <a:custGeom>
              <a:avLst/>
              <a:gdLst/>
              <a:ahLst/>
              <a:cxnLst/>
              <a:rect l="l" t="t" r="r" b="b"/>
              <a:pathLst>
                <a:path w="1293" h="2109" extrusionOk="0">
                  <a:moveTo>
                    <a:pt x="709" y="1"/>
                  </a:moveTo>
                  <a:cubicBezTo>
                    <a:pt x="316" y="1"/>
                    <a:pt x="0" y="317"/>
                    <a:pt x="0" y="699"/>
                  </a:cubicBezTo>
                  <a:lnTo>
                    <a:pt x="0" y="1168"/>
                  </a:lnTo>
                  <a:cubicBezTo>
                    <a:pt x="0" y="1711"/>
                    <a:pt x="439" y="2109"/>
                    <a:pt x="937" y="2109"/>
                  </a:cubicBezTo>
                  <a:cubicBezTo>
                    <a:pt x="1054" y="2109"/>
                    <a:pt x="1174" y="2087"/>
                    <a:pt x="1292" y="2039"/>
                  </a:cubicBezTo>
                  <a:cubicBezTo>
                    <a:pt x="938" y="1896"/>
                    <a:pt x="699" y="1551"/>
                    <a:pt x="709" y="1168"/>
                  </a:cubicBezTo>
                  <a:lnTo>
                    <a:pt x="709" y="699"/>
                  </a:lnTo>
                  <a:cubicBezTo>
                    <a:pt x="709" y="355"/>
                    <a:pt x="948" y="68"/>
                    <a:pt x="1292" y="10"/>
                  </a:cubicBezTo>
                  <a:cubicBezTo>
                    <a:pt x="1254" y="1"/>
                    <a:pt x="1216" y="1"/>
                    <a:pt x="1168"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3" name="Google Shape;11603;p66"/>
            <p:cNvSpPr/>
            <p:nvPr/>
          </p:nvSpPr>
          <p:spPr>
            <a:xfrm>
              <a:off x="5037604" y="3696451"/>
              <a:ext cx="49526" cy="31171"/>
            </a:xfrm>
            <a:custGeom>
              <a:avLst/>
              <a:gdLst/>
              <a:ahLst/>
              <a:cxnLst/>
              <a:rect l="l" t="t" r="r" b="b"/>
              <a:pathLst>
                <a:path w="1886" h="1187" extrusionOk="0">
                  <a:moveTo>
                    <a:pt x="0" y="0"/>
                  </a:moveTo>
                  <a:lnTo>
                    <a:pt x="0" y="947"/>
                  </a:lnTo>
                  <a:cubicBezTo>
                    <a:pt x="0" y="1072"/>
                    <a:pt x="106" y="1187"/>
                    <a:pt x="240" y="1187"/>
                  </a:cubicBezTo>
                  <a:lnTo>
                    <a:pt x="1647" y="1187"/>
                  </a:lnTo>
                  <a:cubicBezTo>
                    <a:pt x="1781" y="1187"/>
                    <a:pt x="1886" y="1072"/>
                    <a:pt x="1886" y="947"/>
                  </a:cubicBezTo>
                  <a:lnTo>
                    <a:pt x="1886"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4" name="Google Shape;11604;p66"/>
            <p:cNvSpPr/>
            <p:nvPr/>
          </p:nvSpPr>
          <p:spPr>
            <a:xfrm>
              <a:off x="5025288" y="3615255"/>
              <a:ext cx="12342" cy="81222"/>
            </a:xfrm>
            <a:custGeom>
              <a:avLst/>
              <a:gdLst/>
              <a:ahLst/>
              <a:cxnLst/>
              <a:rect l="l" t="t" r="r" b="b"/>
              <a:pathLst>
                <a:path w="470" h="3093" extrusionOk="0">
                  <a:moveTo>
                    <a:pt x="77" y="1"/>
                  </a:moveTo>
                  <a:cubicBezTo>
                    <a:pt x="29" y="68"/>
                    <a:pt x="1" y="154"/>
                    <a:pt x="1" y="250"/>
                  </a:cubicBezTo>
                  <a:lnTo>
                    <a:pt x="1" y="1609"/>
                  </a:lnTo>
                  <a:cubicBezTo>
                    <a:pt x="1" y="2125"/>
                    <a:pt x="154" y="2623"/>
                    <a:pt x="441" y="3044"/>
                  </a:cubicBezTo>
                  <a:lnTo>
                    <a:pt x="469" y="3092"/>
                  </a:lnTo>
                  <a:lnTo>
                    <a:pt x="469" y="527"/>
                  </a:lnTo>
                  <a:cubicBezTo>
                    <a:pt x="469" y="384"/>
                    <a:pt x="402" y="240"/>
                    <a:pt x="288" y="154"/>
                  </a:cubicBezTo>
                  <a:lnTo>
                    <a:pt x="77"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5" name="Google Shape;11605;p66"/>
            <p:cNvSpPr/>
            <p:nvPr/>
          </p:nvSpPr>
          <p:spPr>
            <a:xfrm>
              <a:off x="5086868" y="3615255"/>
              <a:ext cx="12579" cy="81222"/>
            </a:xfrm>
            <a:custGeom>
              <a:avLst/>
              <a:gdLst/>
              <a:ahLst/>
              <a:cxnLst/>
              <a:rect l="l" t="t" r="r" b="b"/>
              <a:pathLst>
                <a:path w="479" h="3093" extrusionOk="0">
                  <a:moveTo>
                    <a:pt x="402" y="1"/>
                  </a:moveTo>
                  <a:lnTo>
                    <a:pt x="192" y="154"/>
                  </a:lnTo>
                  <a:cubicBezTo>
                    <a:pt x="77" y="240"/>
                    <a:pt x="0" y="384"/>
                    <a:pt x="10" y="527"/>
                  </a:cubicBezTo>
                  <a:lnTo>
                    <a:pt x="10" y="3092"/>
                  </a:lnTo>
                  <a:lnTo>
                    <a:pt x="39" y="3044"/>
                  </a:lnTo>
                  <a:cubicBezTo>
                    <a:pt x="326" y="2623"/>
                    <a:pt x="479" y="2125"/>
                    <a:pt x="479" y="1609"/>
                  </a:cubicBezTo>
                  <a:lnTo>
                    <a:pt x="479" y="250"/>
                  </a:lnTo>
                  <a:cubicBezTo>
                    <a:pt x="479" y="154"/>
                    <a:pt x="450" y="68"/>
                    <a:pt x="40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6" name="Google Shape;11606;p66"/>
            <p:cNvSpPr/>
            <p:nvPr/>
          </p:nvSpPr>
          <p:spPr>
            <a:xfrm>
              <a:off x="5059216" y="3708740"/>
              <a:ext cx="6302" cy="18645"/>
            </a:xfrm>
            <a:custGeom>
              <a:avLst/>
              <a:gdLst/>
              <a:ahLst/>
              <a:cxnLst/>
              <a:rect l="l" t="t" r="r" b="b"/>
              <a:pathLst>
                <a:path w="240" h="710" extrusionOk="0">
                  <a:moveTo>
                    <a:pt x="125" y="1"/>
                  </a:moveTo>
                  <a:cubicBezTo>
                    <a:pt x="58" y="1"/>
                    <a:pt x="1" y="58"/>
                    <a:pt x="1" y="125"/>
                  </a:cubicBezTo>
                  <a:lnTo>
                    <a:pt x="1" y="709"/>
                  </a:lnTo>
                  <a:lnTo>
                    <a:pt x="240" y="709"/>
                  </a:lnTo>
                  <a:lnTo>
                    <a:pt x="240" y="116"/>
                  </a:lnTo>
                  <a:cubicBezTo>
                    <a:pt x="240" y="58"/>
                    <a:pt x="182" y="1"/>
                    <a:pt x="125"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7" name="Google Shape;11607;p66"/>
            <p:cNvSpPr/>
            <p:nvPr/>
          </p:nvSpPr>
          <p:spPr>
            <a:xfrm>
              <a:off x="5037604" y="3536343"/>
              <a:ext cx="49526" cy="24658"/>
            </a:xfrm>
            <a:custGeom>
              <a:avLst/>
              <a:gdLst/>
              <a:ahLst/>
              <a:cxnLst/>
              <a:rect l="l" t="t" r="r" b="b"/>
              <a:pathLst>
                <a:path w="1886" h="939" extrusionOk="0">
                  <a:moveTo>
                    <a:pt x="709" y="1"/>
                  </a:moveTo>
                  <a:cubicBezTo>
                    <a:pt x="316" y="1"/>
                    <a:pt x="0" y="317"/>
                    <a:pt x="0" y="699"/>
                  </a:cubicBezTo>
                  <a:cubicBezTo>
                    <a:pt x="0" y="699"/>
                    <a:pt x="709" y="939"/>
                    <a:pt x="1886" y="939"/>
                  </a:cubicBezTo>
                  <a:lnTo>
                    <a:pt x="1886" y="699"/>
                  </a:lnTo>
                  <a:cubicBezTo>
                    <a:pt x="1886" y="317"/>
                    <a:pt x="1570" y="1"/>
                    <a:pt x="117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8" name="Google Shape;11608;p66"/>
            <p:cNvSpPr/>
            <p:nvPr/>
          </p:nvSpPr>
          <p:spPr>
            <a:xfrm>
              <a:off x="5037604" y="3536343"/>
              <a:ext cx="33954" cy="22400"/>
            </a:xfrm>
            <a:custGeom>
              <a:avLst/>
              <a:gdLst/>
              <a:ahLst/>
              <a:cxnLst/>
              <a:rect l="l" t="t" r="r" b="b"/>
              <a:pathLst>
                <a:path w="1293" h="853" extrusionOk="0">
                  <a:moveTo>
                    <a:pt x="709" y="1"/>
                  </a:moveTo>
                  <a:cubicBezTo>
                    <a:pt x="316" y="1"/>
                    <a:pt x="0" y="317"/>
                    <a:pt x="0" y="699"/>
                  </a:cubicBezTo>
                  <a:cubicBezTo>
                    <a:pt x="230" y="766"/>
                    <a:pt x="469" y="824"/>
                    <a:pt x="709" y="853"/>
                  </a:cubicBezTo>
                  <a:lnTo>
                    <a:pt x="709" y="699"/>
                  </a:lnTo>
                  <a:cubicBezTo>
                    <a:pt x="709" y="355"/>
                    <a:pt x="948" y="68"/>
                    <a:pt x="1292" y="10"/>
                  </a:cubicBezTo>
                  <a:cubicBezTo>
                    <a:pt x="1254" y="1"/>
                    <a:pt x="1216" y="1"/>
                    <a:pt x="1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9" name="Google Shape;11609;p66"/>
          <p:cNvGrpSpPr/>
          <p:nvPr/>
        </p:nvGrpSpPr>
        <p:grpSpPr>
          <a:xfrm>
            <a:off x="3130367" y="4324485"/>
            <a:ext cx="297342" cy="258871"/>
            <a:chOff x="3130367" y="4324485"/>
            <a:chExt cx="297342" cy="258871"/>
          </a:xfrm>
        </p:grpSpPr>
        <p:sp>
          <p:nvSpPr>
            <p:cNvPr id="11610" name="Google Shape;11610;p66"/>
            <p:cNvSpPr/>
            <p:nvPr/>
          </p:nvSpPr>
          <p:spPr>
            <a:xfrm>
              <a:off x="3130367" y="4391579"/>
              <a:ext cx="297342" cy="191777"/>
            </a:xfrm>
            <a:custGeom>
              <a:avLst/>
              <a:gdLst/>
              <a:ahLst/>
              <a:cxnLst/>
              <a:rect l="l" t="t" r="r" b="b"/>
              <a:pathLst>
                <a:path w="11323" h="7303" extrusionOk="0">
                  <a:moveTo>
                    <a:pt x="364" y="0"/>
                  </a:moveTo>
                  <a:cubicBezTo>
                    <a:pt x="163" y="0"/>
                    <a:pt x="0" y="163"/>
                    <a:pt x="0" y="364"/>
                  </a:cubicBezTo>
                  <a:lnTo>
                    <a:pt x="0" y="6939"/>
                  </a:lnTo>
                  <a:cubicBezTo>
                    <a:pt x="0" y="7140"/>
                    <a:pt x="163" y="7302"/>
                    <a:pt x="364" y="7302"/>
                  </a:cubicBezTo>
                  <a:lnTo>
                    <a:pt x="10958" y="7302"/>
                  </a:lnTo>
                  <a:cubicBezTo>
                    <a:pt x="11159" y="7302"/>
                    <a:pt x="11322" y="7140"/>
                    <a:pt x="11322" y="6939"/>
                  </a:cubicBezTo>
                  <a:lnTo>
                    <a:pt x="11322" y="364"/>
                  </a:lnTo>
                  <a:cubicBezTo>
                    <a:pt x="11322" y="163"/>
                    <a:pt x="11159" y="0"/>
                    <a:pt x="10958" y="0"/>
                  </a:cubicBezTo>
                  <a:close/>
                </a:path>
              </a:pathLst>
            </a:custGeom>
            <a:solidFill>
              <a:srgbClr val="E8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1" name="Google Shape;11611;p66"/>
            <p:cNvSpPr/>
            <p:nvPr/>
          </p:nvSpPr>
          <p:spPr>
            <a:xfrm>
              <a:off x="3130367" y="4391579"/>
              <a:ext cx="297342" cy="14601"/>
            </a:xfrm>
            <a:custGeom>
              <a:avLst/>
              <a:gdLst/>
              <a:ahLst/>
              <a:cxnLst/>
              <a:rect l="l" t="t" r="r" b="b"/>
              <a:pathLst>
                <a:path w="11323" h="556" extrusionOk="0">
                  <a:moveTo>
                    <a:pt x="364" y="0"/>
                  </a:moveTo>
                  <a:cubicBezTo>
                    <a:pt x="163" y="0"/>
                    <a:pt x="0" y="163"/>
                    <a:pt x="0" y="364"/>
                  </a:cubicBezTo>
                  <a:lnTo>
                    <a:pt x="0" y="555"/>
                  </a:lnTo>
                  <a:lnTo>
                    <a:pt x="11322" y="555"/>
                  </a:lnTo>
                  <a:lnTo>
                    <a:pt x="11322" y="364"/>
                  </a:lnTo>
                  <a:cubicBezTo>
                    <a:pt x="11322" y="163"/>
                    <a:pt x="11159" y="0"/>
                    <a:pt x="10958" y="0"/>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2" name="Google Shape;11612;p66"/>
            <p:cNvSpPr/>
            <p:nvPr/>
          </p:nvSpPr>
          <p:spPr>
            <a:xfrm>
              <a:off x="3159279" y="4430024"/>
              <a:ext cx="95770" cy="124682"/>
            </a:xfrm>
            <a:custGeom>
              <a:avLst/>
              <a:gdLst/>
              <a:ahLst/>
              <a:cxnLst/>
              <a:rect l="l" t="t" r="r" b="b"/>
              <a:pathLst>
                <a:path w="3647" h="4748" extrusionOk="0">
                  <a:moveTo>
                    <a:pt x="182" y="1"/>
                  </a:moveTo>
                  <a:cubicBezTo>
                    <a:pt x="77" y="1"/>
                    <a:pt x="0" y="77"/>
                    <a:pt x="0" y="182"/>
                  </a:cubicBezTo>
                  <a:lnTo>
                    <a:pt x="0" y="4566"/>
                  </a:lnTo>
                  <a:cubicBezTo>
                    <a:pt x="0" y="4661"/>
                    <a:pt x="77" y="4747"/>
                    <a:pt x="182" y="4747"/>
                  </a:cubicBezTo>
                  <a:lnTo>
                    <a:pt x="3465" y="4747"/>
                  </a:lnTo>
                  <a:cubicBezTo>
                    <a:pt x="3570" y="4747"/>
                    <a:pt x="3646" y="4661"/>
                    <a:pt x="3646" y="4566"/>
                  </a:cubicBezTo>
                  <a:lnTo>
                    <a:pt x="3646" y="182"/>
                  </a:lnTo>
                  <a:cubicBezTo>
                    <a:pt x="3646" y="77"/>
                    <a:pt x="3570" y="1"/>
                    <a:pt x="3465" y="1"/>
                  </a:cubicBezTo>
                  <a:close/>
                </a:path>
              </a:pathLst>
            </a:custGeom>
            <a:solidFill>
              <a:srgbClr val="B4B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3" name="Google Shape;11613;p66"/>
            <p:cNvSpPr/>
            <p:nvPr/>
          </p:nvSpPr>
          <p:spPr>
            <a:xfrm>
              <a:off x="3279156" y="4430024"/>
              <a:ext cx="119903" cy="23897"/>
            </a:xfrm>
            <a:custGeom>
              <a:avLst/>
              <a:gdLst/>
              <a:ahLst/>
              <a:cxnLst/>
              <a:rect l="l" t="t" r="r" b="b"/>
              <a:pathLst>
                <a:path w="4566" h="910" extrusionOk="0">
                  <a:moveTo>
                    <a:pt x="182" y="1"/>
                  </a:moveTo>
                  <a:cubicBezTo>
                    <a:pt x="86" y="1"/>
                    <a:pt x="0" y="77"/>
                    <a:pt x="0" y="182"/>
                  </a:cubicBezTo>
                  <a:lnTo>
                    <a:pt x="0" y="728"/>
                  </a:lnTo>
                  <a:cubicBezTo>
                    <a:pt x="0" y="833"/>
                    <a:pt x="86" y="910"/>
                    <a:pt x="182" y="910"/>
                  </a:cubicBezTo>
                  <a:lnTo>
                    <a:pt x="4383" y="910"/>
                  </a:lnTo>
                  <a:cubicBezTo>
                    <a:pt x="4489" y="910"/>
                    <a:pt x="4565" y="833"/>
                    <a:pt x="4565" y="728"/>
                  </a:cubicBezTo>
                  <a:lnTo>
                    <a:pt x="4565" y="182"/>
                  </a:lnTo>
                  <a:cubicBezTo>
                    <a:pt x="4565" y="77"/>
                    <a:pt x="4489" y="1"/>
                    <a:pt x="4383" y="1"/>
                  </a:cubicBezTo>
                  <a:close/>
                </a:path>
              </a:pathLst>
            </a:custGeom>
            <a:solidFill>
              <a:srgbClr val="A9B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4" name="Google Shape;11614;p66"/>
            <p:cNvSpPr/>
            <p:nvPr/>
          </p:nvSpPr>
          <p:spPr>
            <a:xfrm>
              <a:off x="3279156" y="4468232"/>
              <a:ext cx="90991" cy="19380"/>
            </a:xfrm>
            <a:custGeom>
              <a:avLst/>
              <a:gdLst/>
              <a:ahLst/>
              <a:cxnLst/>
              <a:rect l="l" t="t" r="r" b="b"/>
              <a:pathLst>
                <a:path w="3465" h="738" extrusionOk="0">
                  <a:moveTo>
                    <a:pt x="182" y="0"/>
                  </a:moveTo>
                  <a:cubicBezTo>
                    <a:pt x="77" y="0"/>
                    <a:pt x="0" y="86"/>
                    <a:pt x="0" y="182"/>
                  </a:cubicBezTo>
                  <a:lnTo>
                    <a:pt x="0" y="546"/>
                  </a:lnTo>
                  <a:cubicBezTo>
                    <a:pt x="0" y="651"/>
                    <a:pt x="77" y="737"/>
                    <a:pt x="182" y="737"/>
                  </a:cubicBezTo>
                  <a:lnTo>
                    <a:pt x="3283" y="737"/>
                  </a:lnTo>
                  <a:cubicBezTo>
                    <a:pt x="3388" y="737"/>
                    <a:pt x="3465" y="651"/>
                    <a:pt x="3465" y="546"/>
                  </a:cubicBezTo>
                  <a:lnTo>
                    <a:pt x="3465" y="182"/>
                  </a:lnTo>
                  <a:cubicBezTo>
                    <a:pt x="3465" y="86"/>
                    <a:pt x="3388" y="0"/>
                    <a:pt x="3283"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5" name="Google Shape;11615;p66"/>
            <p:cNvSpPr/>
            <p:nvPr/>
          </p:nvSpPr>
          <p:spPr>
            <a:xfrm>
              <a:off x="3277896" y="4501897"/>
              <a:ext cx="60687" cy="9585"/>
            </a:xfrm>
            <a:custGeom>
              <a:avLst/>
              <a:gdLst/>
              <a:ahLst/>
              <a:cxnLst/>
              <a:rect l="l" t="t" r="r" b="b"/>
              <a:pathLst>
                <a:path w="2311" h="365" extrusionOk="0">
                  <a:moveTo>
                    <a:pt x="2067" y="0"/>
                  </a:moveTo>
                  <a:cubicBezTo>
                    <a:pt x="2061" y="0"/>
                    <a:pt x="2055" y="0"/>
                    <a:pt x="2048" y="1"/>
                  </a:cubicBezTo>
                  <a:lnTo>
                    <a:pt x="230" y="1"/>
                  </a:lnTo>
                  <a:cubicBezTo>
                    <a:pt x="0" y="20"/>
                    <a:pt x="0" y="345"/>
                    <a:pt x="230" y="364"/>
                  </a:cubicBezTo>
                  <a:lnTo>
                    <a:pt x="2048" y="364"/>
                  </a:lnTo>
                  <a:cubicBezTo>
                    <a:pt x="2055" y="365"/>
                    <a:pt x="2061" y="365"/>
                    <a:pt x="2067" y="365"/>
                  </a:cubicBezTo>
                  <a:cubicBezTo>
                    <a:pt x="2310" y="365"/>
                    <a:pt x="2310" y="0"/>
                    <a:pt x="2067" y="0"/>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6" name="Google Shape;11616;p66"/>
            <p:cNvSpPr/>
            <p:nvPr/>
          </p:nvSpPr>
          <p:spPr>
            <a:xfrm>
              <a:off x="3344150" y="4501897"/>
              <a:ext cx="32878" cy="9585"/>
            </a:xfrm>
            <a:custGeom>
              <a:avLst/>
              <a:gdLst/>
              <a:ahLst/>
              <a:cxnLst/>
              <a:rect l="l" t="t" r="r" b="b"/>
              <a:pathLst>
                <a:path w="1252" h="365" extrusionOk="0">
                  <a:moveTo>
                    <a:pt x="244" y="0"/>
                  </a:moveTo>
                  <a:cubicBezTo>
                    <a:pt x="0" y="0"/>
                    <a:pt x="0" y="365"/>
                    <a:pt x="244" y="365"/>
                  </a:cubicBezTo>
                  <a:cubicBezTo>
                    <a:pt x="250" y="365"/>
                    <a:pt x="256" y="365"/>
                    <a:pt x="262" y="364"/>
                  </a:cubicBezTo>
                  <a:lnTo>
                    <a:pt x="990" y="364"/>
                  </a:lnTo>
                  <a:cubicBezTo>
                    <a:pt x="996" y="365"/>
                    <a:pt x="1002" y="365"/>
                    <a:pt x="1008" y="365"/>
                  </a:cubicBezTo>
                  <a:cubicBezTo>
                    <a:pt x="1251" y="365"/>
                    <a:pt x="1251" y="0"/>
                    <a:pt x="1008" y="0"/>
                  </a:cubicBezTo>
                  <a:cubicBezTo>
                    <a:pt x="1002" y="0"/>
                    <a:pt x="996" y="0"/>
                    <a:pt x="990" y="1"/>
                  </a:cubicBezTo>
                  <a:lnTo>
                    <a:pt x="262" y="1"/>
                  </a:lnTo>
                  <a:cubicBezTo>
                    <a:pt x="256" y="0"/>
                    <a:pt x="250" y="0"/>
                    <a:pt x="244" y="0"/>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7" name="Google Shape;11617;p66"/>
            <p:cNvSpPr/>
            <p:nvPr/>
          </p:nvSpPr>
          <p:spPr>
            <a:xfrm>
              <a:off x="3277896" y="4530810"/>
              <a:ext cx="21376" cy="9559"/>
            </a:xfrm>
            <a:custGeom>
              <a:avLst/>
              <a:gdLst/>
              <a:ahLst/>
              <a:cxnLst/>
              <a:rect l="l" t="t" r="r" b="b"/>
              <a:pathLst>
                <a:path w="814" h="364" extrusionOk="0">
                  <a:moveTo>
                    <a:pt x="230" y="0"/>
                  </a:moveTo>
                  <a:cubicBezTo>
                    <a:pt x="0" y="19"/>
                    <a:pt x="0" y="345"/>
                    <a:pt x="230" y="364"/>
                  </a:cubicBezTo>
                  <a:lnTo>
                    <a:pt x="594" y="364"/>
                  </a:lnTo>
                  <a:cubicBezTo>
                    <a:pt x="814" y="345"/>
                    <a:pt x="814" y="19"/>
                    <a:pt x="594" y="0"/>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8" name="Google Shape;11618;p66"/>
            <p:cNvSpPr/>
            <p:nvPr/>
          </p:nvSpPr>
          <p:spPr>
            <a:xfrm>
              <a:off x="3306782" y="4530757"/>
              <a:ext cx="50892" cy="9637"/>
            </a:xfrm>
            <a:custGeom>
              <a:avLst/>
              <a:gdLst/>
              <a:ahLst/>
              <a:cxnLst/>
              <a:rect l="l" t="t" r="r" b="b"/>
              <a:pathLst>
                <a:path w="1938" h="367" extrusionOk="0">
                  <a:moveTo>
                    <a:pt x="1710" y="1"/>
                  </a:moveTo>
                  <a:cubicBezTo>
                    <a:pt x="1702" y="1"/>
                    <a:pt x="1694" y="1"/>
                    <a:pt x="1685" y="2"/>
                  </a:cubicBezTo>
                  <a:lnTo>
                    <a:pt x="221" y="2"/>
                  </a:lnTo>
                  <a:cubicBezTo>
                    <a:pt x="1" y="21"/>
                    <a:pt x="1" y="347"/>
                    <a:pt x="221" y="366"/>
                  </a:cubicBezTo>
                  <a:lnTo>
                    <a:pt x="1685" y="366"/>
                  </a:lnTo>
                  <a:cubicBezTo>
                    <a:pt x="1691" y="366"/>
                    <a:pt x="1697" y="367"/>
                    <a:pt x="1702" y="367"/>
                  </a:cubicBezTo>
                  <a:cubicBezTo>
                    <a:pt x="1935" y="367"/>
                    <a:pt x="1938" y="1"/>
                    <a:pt x="1710"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9" name="Google Shape;11619;p66"/>
            <p:cNvSpPr/>
            <p:nvPr/>
          </p:nvSpPr>
          <p:spPr>
            <a:xfrm>
              <a:off x="3277055" y="4549874"/>
              <a:ext cx="23083" cy="9611"/>
            </a:xfrm>
            <a:custGeom>
              <a:avLst/>
              <a:gdLst/>
              <a:ahLst/>
              <a:cxnLst/>
              <a:rect l="l" t="t" r="r" b="b"/>
              <a:pathLst>
                <a:path w="879" h="366" extrusionOk="0">
                  <a:moveTo>
                    <a:pt x="244" y="1"/>
                  </a:moveTo>
                  <a:cubicBezTo>
                    <a:pt x="0" y="1"/>
                    <a:pt x="0" y="366"/>
                    <a:pt x="244" y="366"/>
                  </a:cubicBezTo>
                  <a:cubicBezTo>
                    <a:pt x="250" y="366"/>
                    <a:pt x="256" y="366"/>
                    <a:pt x="262" y="365"/>
                  </a:cubicBezTo>
                  <a:lnTo>
                    <a:pt x="626" y="365"/>
                  </a:lnTo>
                  <a:cubicBezTo>
                    <a:pt x="632" y="366"/>
                    <a:pt x="637" y="366"/>
                    <a:pt x="643" y="366"/>
                  </a:cubicBezTo>
                  <a:cubicBezTo>
                    <a:pt x="878" y="366"/>
                    <a:pt x="878" y="1"/>
                    <a:pt x="643" y="1"/>
                  </a:cubicBezTo>
                  <a:cubicBezTo>
                    <a:pt x="637" y="1"/>
                    <a:pt x="632" y="1"/>
                    <a:pt x="626" y="2"/>
                  </a:cubicBezTo>
                  <a:lnTo>
                    <a:pt x="262" y="2"/>
                  </a:lnTo>
                  <a:cubicBezTo>
                    <a:pt x="256" y="1"/>
                    <a:pt x="250" y="1"/>
                    <a:pt x="244" y="1"/>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0" name="Google Shape;11620;p66"/>
            <p:cNvSpPr/>
            <p:nvPr/>
          </p:nvSpPr>
          <p:spPr>
            <a:xfrm>
              <a:off x="3305705" y="4549874"/>
              <a:ext cx="51969" cy="9611"/>
            </a:xfrm>
            <a:custGeom>
              <a:avLst/>
              <a:gdLst/>
              <a:ahLst/>
              <a:cxnLst/>
              <a:rect l="l" t="t" r="r" b="b"/>
              <a:pathLst>
                <a:path w="1979" h="366" extrusionOk="0">
                  <a:moveTo>
                    <a:pt x="244" y="1"/>
                  </a:moveTo>
                  <a:cubicBezTo>
                    <a:pt x="0" y="1"/>
                    <a:pt x="0" y="366"/>
                    <a:pt x="244" y="366"/>
                  </a:cubicBezTo>
                  <a:cubicBezTo>
                    <a:pt x="250" y="366"/>
                    <a:pt x="256" y="366"/>
                    <a:pt x="262" y="365"/>
                  </a:cubicBezTo>
                  <a:lnTo>
                    <a:pt x="1726" y="365"/>
                  </a:lnTo>
                  <a:cubicBezTo>
                    <a:pt x="1732" y="366"/>
                    <a:pt x="1738" y="366"/>
                    <a:pt x="1744" y="366"/>
                  </a:cubicBezTo>
                  <a:cubicBezTo>
                    <a:pt x="1979" y="366"/>
                    <a:pt x="1979" y="1"/>
                    <a:pt x="1744" y="1"/>
                  </a:cubicBezTo>
                  <a:cubicBezTo>
                    <a:pt x="1738" y="1"/>
                    <a:pt x="1732" y="1"/>
                    <a:pt x="1726" y="2"/>
                  </a:cubicBezTo>
                  <a:lnTo>
                    <a:pt x="262" y="2"/>
                  </a:lnTo>
                  <a:cubicBezTo>
                    <a:pt x="256" y="1"/>
                    <a:pt x="250" y="1"/>
                    <a:pt x="244"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1" name="Google Shape;11621;p66"/>
            <p:cNvSpPr/>
            <p:nvPr/>
          </p:nvSpPr>
          <p:spPr>
            <a:xfrm>
              <a:off x="3255259" y="4324485"/>
              <a:ext cx="47531" cy="86474"/>
            </a:xfrm>
            <a:custGeom>
              <a:avLst/>
              <a:gdLst/>
              <a:ahLst/>
              <a:cxnLst/>
              <a:rect l="l" t="t" r="r" b="b"/>
              <a:pathLst>
                <a:path w="1810" h="3293" extrusionOk="0">
                  <a:moveTo>
                    <a:pt x="202" y="0"/>
                  </a:moveTo>
                  <a:cubicBezTo>
                    <a:pt x="87" y="0"/>
                    <a:pt x="1" y="96"/>
                    <a:pt x="20" y="201"/>
                  </a:cubicBezTo>
                  <a:lnTo>
                    <a:pt x="336" y="3130"/>
                  </a:lnTo>
                  <a:cubicBezTo>
                    <a:pt x="345" y="3216"/>
                    <a:pt x="432" y="3292"/>
                    <a:pt x="518" y="3292"/>
                  </a:cubicBezTo>
                  <a:lnTo>
                    <a:pt x="1293" y="3292"/>
                  </a:lnTo>
                  <a:cubicBezTo>
                    <a:pt x="1379" y="3292"/>
                    <a:pt x="1465" y="3216"/>
                    <a:pt x="1475" y="3130"/>
                  </a:cubicBezTo>
                  <a:lnTo>
                    <a:pt x="1800" y="201"/>
                  </a:lnTo>
                  <a:cubicBezTo>
                    <a:pt x="1810" y="96"/>
                    <a:pt x="1724" y="0"/>
                    <a:pt x="1618" y="0"/>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2" name="Google Shape;11622;p66"/>
            <p:cNvSpPr/>
            <p:nvPr/>
          </p:nvSpPr>
          <p:spPr>
            <a:xfrm>
              <a:off x="3178370" y="4492365"/>
              <a:ext cx="57562" cy="62341"/>
            </a:xfrm>
            <a:custGeom>
              <a:avLst/>
              <a:gdLst/>
              <a:ahLst/>
              <a:cxnLst/>
              <a:rect l="l" t="t" r="r" b="b"/>
              <a:pathLst>
                <a:path w="2192" h="2374" extrusionOk="0">
                  <a:moveTo>
                    <a:pt x="728" y="0"/>
                  </a:moveTo>
                  <a:lnTo>
                    <a:pt x="728" y="364"/>
                  </a:lnTo>
                  <a:cubicBezTo>
                    <a:pt x="728" y="440"/>
                    <a:pt x="689" y="498"/>
                    <a:pt x="632" y="536"/>
                  </a:cubicBezTo>
                  <a:lnTo>
                    <a:pt x="211" y="746"/>
                  </a:lnTo>
                  <a:cubicBezTo>
                    <a:pt x="87" y="804"/>
                    <a:pt x="0" y="928"/>
                    <a:pt x="0" y="1072"/>
                  </a:cubicBezTo>
                  <a:lnTo>
                    <a:pt x="0" y="2373"/>
                  </a:lnTo>
                  <a:lnTo>
                    <a:pt x="2192" y="2373"/>
                  </a:lnTo>
                  <a:lnTo>
                    <a:pt x="2192" y="1072"/>
                  </a:lnTo>
                  <a:cubicBezTo>
                    <a:pt x="2192" y="928"/>
                    <a:pt x="2115" y="804"/>
                    <a:pt x="1991" y="746"/>
                  </a:cubicBezTo>
                  <a:lnTo>
                    <a:pt x="1560" y="536"/>
                  </a:lnTo>
                  <a:cubicBezTo>
                    <a:pt x="1503" y="498"/>
                    <a:pt x="1465" y="440"/>
                    <a:pt x="1465" y="364"/>
                  </a:cubicBezTo>
                  <a:lnTo>
                    <a:pt x="1465"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3" name="Google Shape;11623;p66"/>
            <p:cNvSpPr/>
            <p:nvPr/>
          </p:nvSpPr>
          <p:spPr>
            <a:xfrm>
              <a:off x="3196726" y="4492365"/>
              <a:ext cx="20877" cy="14390"/>
            </a:xfrm>
            <a:custGeom>
              <a:avLst/>
              <a:gdLst/>
              <a:ahLst/>
              <a:cxnLst/>
              <a:rect l="l" t="t" r="r" b="b"/>
              <a:pathLst>
                <a:path w="795" h="548" extrusionOk="0">
                  <a:moveTo>
                    <a:pt x="29" y="0"/>
                  </a:moveTo>
                  <a:lnTo>
                    <a:pt x="29" y="364"/>
                  </a:lnTo>
                  <a:cubicBezTo>
                    <a:pt x="29" y="402"/>
                    <a:pt x="19" y="440"/>
                    <a:pt x="0" y="469"/>
                  </a:cubicBezTo>
                  <a:cubicBezTo>
                    <a:pt x="124" y="522"/>
                    <a:pt x="258" y="548"/>
                    <a:pt x="394" y="548"/>
                  </a:cubicBezTo>
                  <a:cubicBezTo>
                    <a:pt x="529" y="548"/>
                    <a:pt x="665" y="522"/>
                    <a:pt x="794" y="469"/>
                  </a:cubicBezTo>
                  <a:cubicBezTo>
                    <a:pt x="775" y="440"/>
                    <a:pt x="766" y="402"/>
                    <a:pt x="766" y="364"/>
                  </a:cubicBezTo>
                  <a:lnTo>
                    <a:pt x="766" y="0"/>
                  </a:lnTo>
                  <a:close/>
                </a:path>
              </a:pathLst>
            </a:custGeom>
            <a:solidFill>
              <a:srgbClr val="9BA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4" name="Google Shape;11624;p66"/>
            <p:cNvSpPr/>
            <p:nvPr/>
          </p:nvSpPr>
          <p:spPr>
            <a:xfrm>
              <a:off x="3178370" y="4507438"/>
              <a:ext cx="57562" cy="47268"/>
            </a:xfrm>
            <a:custGeom>
              <a:avLst/>
              <a:gdLst/>
              <a:ahLst/>
              <a:cxnLst/>
              <a:rect l="l" t="t" r="r" b="b"/>
              <a:pathLst>
                <a:path w="2192" h="1800" extrusionOk="0">
                  <a:moveTo>
                    <a:pt x="536" y="0"/>
                  </a:moveTo>
                  <a:lnTo>
                    <a:pt x="211" y="172"/>
                  </a:lnTo>
                  <a:cubicBezTo>
                    <a:pt x="87" y="230"/>
                    <a:pt x="0" y="354"/>
                    <a:pt x="0" y="498"/>
                  </a:cubicBezTo>
                  <a:lnTo>
                    <a:pt x="0" y="1799"/>
                  </a:lnTo>
                  <a:lnTo>
                    <a:pt x="2192" y="1799"/>
                  </a:lnTo>
                  <a:lnTo>
                    <a:pt x="2192" y="498"/>
                  </a:lnTo>
                  <a:cubicBezTo>
                    <a:pt x="2192" y="354"/>
                    <a:pt x="2115" y="230"/>
                    <a:pt x="1991" y="172"/>
                  </a:cubicBezTo>
                  <a:lnTo>
                    <a:pt x="1656" y="0"/>
                  </a:lnTo>
                  <a:cubicBezTo>
                    <a:pt x="1513" y="182"/>
                    <a:pt x="1304" y="273"/>
                    <a:pt x="1096" y="273"/>
                  </a:cubicBezTo>
                  <a:cubicBezTo>
                    <a:pt x="888" y="273"/>
                    <a:pt x="680" y="182"/>
                    <a:pt x="536" y="0"/>
                  </a:cubicBezTo>
                  <a:close/>
                </a:path>
              </a:pathLst>
            </a:custGeom>
            <a:solidFill>
              <a:srgbClr val="7A8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5" name="Google Shape;11625;p66"/>
            <p:cNvSpPr/>
            <p:nvPr/>
          </p:nvSpPr>
          <p:spPr>
            <a:xfrm>
              <a:off x="3178370" y="4515973"/>
              <a:ext cx="14338" cy="38733"/>
            </a:xfrm>
            <a:custGeom>
              <a:avLst/>
              <a:gdLst/>
              <a:ahLst/>
              <a:cxnLst/>
              <a:rect l="l" t="t" r="r" b="b"/>
              <a:pathLst>
                <a:path w="546" h="1475" extrusionOk="0">
                  <a:moveTo>
                    <a:pt x="39" y="1"/>
                  </a:moveTo>
                  <a:cubicBezTo>
                    <a:pt x="10" y="48"/>
                    <a:pt x="0" y="106"/>
                    <a:pt x="0" y="173"/>
                  </a:cubicBezTo>
                  <a:lnTo>
                    <a:pt x="0" y="1474"/>
                  </a:lnTo>
                  <a:lnTo>
                    <a:pt x="546" y="1474"/>
                  </a:lnTo>
                  <a:lnTo>
                    <a:pt x="546" y="565"/>
                  </a:lnTo>
                  <a:cubicBezTo>
                    <a:pt x="546" y="441"/>
                    <a:pt x="488" y="336"/>
                    <a:pt x="402" y="269"/>
                  </a:cubicBezTo>
                  <a:lnTo>
                    <a:pt x="39" y="1"/>
                  </a:ln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6" name="Google Shape;11626;p66"/>
            <p:cNvSpPr/>
            <p:nvPr/>
          </p:nvSpPr>
          <p:spPr>
            <a:xfrm>
              <a:off x="3221594" y="4515973"/>
              <a:ext cx="14338" cy="38733"/>
            </a:xfrm>
            <a:custGeom>
              <a:avLst/>
              <a:gdLst/>
              <a:ahLst/>
              <a:cxnLst/>
              <a:rect l="l" t="t" r="r" b="b"/>
              <a:pathLst>
                <a:path w="546" h="1475" extrusionOk="0">
                  <a:moveTo>
                    <a:pt x="498" y="1"/>
                  </a:moveTo>
                  <a:lnTo>
                    <a:pt x="144" y="269"/>
                  </a:lnTo>
                  <a:cubicBezTo>
                    <a:pt x="48" y="336"/>
                    <a:pt x="0" y="441"/>
                    <a:pt x="0" y="565"/>
                  </a:cubicBezTo>
                  <a:lnTo>
                    <a:pt x="0" y="1474"/>
                  </a:lnTo>
                  <a:lnTo>
                    <a:pt x="546" y="1474"/>
                  </a:lnTo>
                  <a:lnTo>
                    <a:pt x="546" y="173"/>
                  </a:lnTo>
                  <a:cubicBezTo>
                    <a:pt x="546" y="106"/>
                    <a:pt x="527" y="48"/>
                    <a:pt x="498" y="1"/>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7" name="Google Shape;11627;p66"/>
            <p:cNvSpPr/>
            <p:nvPr/>
          </p:nvSpPr>
          <p:spPr>
            <a:xfrm>
              <a:off x="3187929" y="4453894"/>
              <a:ext cx="38471" cy="43250"/>
            </a:xfrm>
            <a:custGeom>
              <a:avLst/>
              <a:gdLst/>
              <a:ahLst/>
              <a:cxnLst/>
              <a:rect l="l" t="t" r="r" b="b"/>
              <a:pathLst>
                <a:path w="1465" h="1647" extrusionOk="0">
                  <a:moveTo>
                    <a:pt x="546" y="1"/>
                  </a:moveTo>
                  <a:cubicBezTo>
                    <a:pt x="249" y="1"/>
                    <a:pt x="0" y="250"/>
                    <a:pt x="0" y="556"/>
                  </a:cubicBezTo>
                  <a:lnTo>
                    <a:pt x="0" y="920"/>
                  </a:lnTo>
                  <a:cubicBezTo>
                    <a:pt x="0" y="1321"/>
                    <a:pt x="325" y="1647"/>
                    <a:pt x="727" y="1647"/>
                  </a:cubicBezTo>
                  <a:cubicBezTo>
                    <a:pt x="1139" y="1647"/>
                    <a:pt x="1464" y="1321"/>
                    <a:pt x="1464" y="920"/>
                  </a:cubicBezTo>
                  <a:lnTo>
                    <a:pt x="1464" y="556"/>
                  </a:lnTo>
                  <a:cubicBezTo>
                    <a:pt x="1464" y="250"/>
                    <a:pt x="1225" y="1"/>
                    <a:pt x="919" y="1"/>
                  </a:cubicBezTo>
                  <a:close/>
                </a:path>
              </a:pathLst>
            </a:custGeom>
            <a:solidFill>
              <a:srgbClr val="BC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8" name="Google Shape;11628;p66"/>
            <p:cNvSpPr/>
            <p:nvPr/>
          </p:nvSpPr>
          <p:spPr>
            <a:xfrm>
              <a:off x="3187929" y="4454157"/>
              <a:ext cx="26391" cy="43119"/>
            </a:xfrm>
            <a:custGeom>
              <a:avLst/>
              <a:gdLst/>
              <a:ahLst/>
              <a:cxnLst/>
              <a:rect l="l" t="t" r="r" b="b"/>
              <a:pathLst>
                <a:path w="1005" h="1642" extrusionOk="0">
                  <a:moveTo>
                    <a:pt x="555" y="0"/>
                  </a:moveTo>
                  <a:cubicBezTo>
                    <a:pt x="249" y="0"/>
                    <a:pt x="0" y="240"/>
                    <a:pt x="0" y="546"/>
                  </a:cubicBezTo>
                  <a:lnTo>
                    <a:pt x="0" y="910"/>
                  </a:lnTo>
                  <a:cubicBezTo>
                    <a:pt x="0" y="1329"/>
                    <a:pt x="347" y="1642"/>
                    <a:pt x="734" y="1642"/>
                  </a:cubicBezTo>
                  <a:cubicBezTo>
                    <a:pt x="824" y="1642"/>
                    <a:pt x="915" y="1625"/>
                    <a:pt x="1005" y="1589"/>
                  </a:cubicBezTo>
                  <a:cubicBezTo>
                    <a:pt x="727" y="1474"/>
                    <a:pt x="546" y="1206"/>
                    <a:pt x="546" y="910"/>
                  </a:cubicBezTo>
                  <a:lnTo>
                    <a:pt x="546" y="546"/>
                  </a:lnTo>
                  <a:cubicBezTo>
                    <a:pt x="546" y="278"/>
                    <a:pt x="747" y="48"/>
                    <a:pt x="1005" y="10"/>
                  </a:cubicBezTo>
                  <a:cubicBezTo>
                    <a:pt x="976" y="0"/>
                    <a:pt x="948" y="0"/>
                    <a:pt x="91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9" name="Google Shape;11629;p66"/>
            <p:cNvSpPr/>
            <p:nvPr/>
          </p:nvSpPr>
          <p:spPr>
            <a:xfrm>
              <a:off x="3187929" y="4453894"/>
              <a:ext cx="38471" cy="19406"/>
            </a:xfrm>
            <a:custGeom>
              <a:avLst/>
              <a:gdLst/>
              <a:ahLst/>
              <a:cxnLst/>
              <a:rect l="l" t="t" r="r" b="b"/>
              <a:pathLst>
                <a:path w="1465" h="739" extrusionOk="0">
                  <a:moveTo>
                    <a:pt x="546" y="1"/>
                  </a:moveTo>
                  <a:cubicBezTo>
                    <a:pt x="249" y="1"/>
                    <a:pt x="0" y="250"/>
                    <a:pt x="0" y="556"/>
                  </a:cubicBezTo>
                  <a:cubicBezTo>
                    <a:pt x="448" y="672"/>
                    <a:pt x="905" y="739"/>
                    <a:pt x="1370" y="739"/>
                  </a:cubicBezTo>
                  <a:cubicBezTo>
                    <a:pt x="1402" y="739"/>
                    <a:pt x="1433" y="738"/>
                    <a:pt x="1464" y="738"/>
                  </a:cubicBezTo>
                  <a:lnTo>
                    <a:pt x="1464" y="556"/>
                  </a:lnTo>
                  <a:cubicBezTo>
                    <a:pt x="1464" y="250"/>
                    <a:pt x="1215" y="1"/>
                    <a:pt x="91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0" name="Google Shape;11630;p66"/>
            <p:cNvSpPr/>
            <p:nvPr/>
          </p:nvSpPr>
          <p:spPr>
            <a:xfrm>
              <a:off x="3187929" y="4453894"/>
              <a:ext cx="26391" cy="17620"/>
            </a:xfrm>
            <a:custGeom>
              <a:avLst/>
              <a:gdLst/>
              <a:ahLst/>
              <a:cxnLst/>
              <a:rect l="l" t="t" r="r" b="b"/>
              <a:pathLst>
                <a:path w="1005" h="671" extrusionOk="0">
                  <a:moveTo>
                    <a:pt x="555" y="1"/>
                  </a:moveTo>
                  <a:cubicBezTo>
                    <a:pt x="249" y="1"/>
                    <a:pt x="0" y="250"/>
                    <a:pt x="0" y="556"/>
                  </a:cubicBezTo>
                  <a:cubicBezTo>
                    <a:pt x="182" y="604"/>
                    <a:pt x="364" y="642"/>
                    <a:pt x="555" y="671"/>
                  </a:cubicBezTo>
                  <a:lnTo>
                    <a:pt x="546" y="556"/>
                  </a:lnTo>
                  <a:cubicBezTo>
                    <a:pt x="546" y="288"/>
                    <a:pt x="747" y="58"/>
                    <a:pt x="1005" y="10"/>
                  </a:cubicBezTo>
                  <a:cubicBezTo>
                    <a:pt x="976" y="10"/>
                    <a:pt x="948" y="1"/>
                    <a:pt x="919" y="1"/>
                  </a:cubicBezTo>
                  <a:close/>
                </a:path>
              </a:pathLst>
            </a:custGeom>
            <a:solidFill>
              <a:srgbClr val="2D4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1" name="Google Shape;11631;p66"/>
            <p:cNvSpPr/>
            <p:nvPr/>
          </p:nvSpPr>
          <p:spPr>
            <a:xfrm>
              <a:off x="3269335" y="4387036"/>
              <a:ext cx="19380" cy="9349"/>
            </a:xfrm>
            <a:custGeom>
              <a:avLst/>
              <a:gdLst/>
              <a:ahLst/>
              <a:cxnLst/>
              <a:rect l="l" t="t" r="r" b="b"/>
              <a:pathLst>
                <a:path w="738" h="356" extrusionOk="0">
                  <a:moveTo>
                    <a:pt x="176" y="0"/>
                  </a:moveTo>
                  <a:cubicBezTo>
                    <a:pt x="79" y="0"/>
                    <a:pt x="10" y="83"/>
                    <a:pt x="1" y="173"/>
                  </a:cubicBezTo>
                  <a:cubicBezTo>
                    <a:pt x="1" y="269"/>
                    <a:pt x="87" y="355"/>
                    <a:pt x="192" y="355"/>
                  </a:cubicBezTo>
                  <a:lnTo>
                    <a:pt x="556" y="355"/>
                  </a:lnTo>
                  <a:cubicBezTo>
                    <a:pt x="652" y="355"/>
                    <a:pt x="728" y="279"/>
                    <a:pt x="738" y="183"/>
                  </a:cubicBezTo>
                  <a:cubicBezTo>
                    <a:pt x="738" y="78"/>
                    <a:pt x="652" y="1"/>
                    <a:pt x="556" y="1"/>
                  </a:cubicBezTo>
                  <a:lnTo>
                    <a:pt x="192" y="1"/>
                  </a:lnTo>
                  <a:cubicBezTo>
                    <a:pt x="187" y="1"/>
                    <a:pt x="182" y="0"/>
                    <a:pt x="176"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2" name="Google Shape;11632;p66"/>
            <p:cNvSpPr/>
            <p:nvPr/>
          </p:nvSpPr>
          <p:spPr>
            <a:xfrm>
              <a:off x="3255522" y="4324485"/>
              <a:ext cx="47032" cy="9559"/>
            </a:xfrm>
            <a:custGeom>
              <a:avLst/>
              <a:gdLst/>
              <a:ahLst/>
              <a:cxnLst/>
              <a:rect l="l" t="t" r="r" b="b"/>
              <a:pathLst>
                <a:path w="1791" h="364" extrusionOk="0">
                  <a:moveTo>
                    <a:pt x="192" y="0"/>
                  </a:moveTo>
                  <a:cubicBezTo>
                    <a:pt x="87" y="0"/>
                    <a:pt x="0" y="86"/>
                    <a:pt x="0" y="182"/>
                  </a:cubicBezTo>
                  <a:cubicBezTo>
                    <a:pt x="0" y="287"/>
                    <a:pt x="87" y="364"/>
                    <a:pt x="192" y="364"/>
                  </a:cubicBezTo>
                  <a:lnTo>
                    <a:pt x="1608" y="364"/>
                  </a:lnTo>
                  <a:cubicBezTo>
                    <a:pt x="1704" y="364"/>
                    <a:pt x="1790" y="287"/>
                    <a:pt x="1790" y="182"/>
                  </a:cubicBezTo>
                  <a:cubicBezTo>
                    <a:pt x="1790" y="86"/>
                    <a:pt x="1704" y="0"/>
                    <a:pt x="1608" y="0"/>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3" name="Google Shape;11633;p66"/>
          <p:cNvGrpSpPr/>
          <p:nvPr/>
        </p:nvGrpSpPr>
        <p:grpSpPr>
          <a:xfrm>
            <a:off x="5302988" y="3389839"/>
            <a:ext cx="394609" cy="286523"/>
            <a:chOff x="5302988" y="3389839"/>
            <a:chExt cx="394609" cy="286523"/>
          </a:xfrm>
        </p:grpSpPr>
        <p:sp>
          <p:nvSpPr>
            <p:cNvPr id="11634" name="Google Shape;11634;p66"/>
            <p:cNvSpPr/>
            <p:nvPr/>
          </p:nvSpPr>
          <p:spPr>
            <a:xfrm>
              <a:off x="5589485" y="3491859"/>
              <a:ext cx="31696" cy="69904"/>
            </a:xfrm>
            <a:custGeom>
              <a:avLst/>
              <a:gdLst/>
              <a:ahLst/>
              <a:cxnLst/>
              <a:rect l="l" t="t" r="r" b="b"/>
              <a:pathLst>
                <a:path w="1207" h="2662" extrusionOk="0">
                  <a:moveTo>
                    <a:pt x="728" y="1"/>
                  </a:moveTo>
                  <a:cubicBezTo>
                    <a:pt x="326" y="1"/>
                    <a:pt x="1" y="326"/>
                    <a:pt x="1" y="728"/>
                  </a:cubicBezTo>
                  <a:lnTo>
                    <a:pt x="1" y="891"/>
                  </a:lnTo>
                  <a:cubicBezTo>
                    <a:pt x="1" y="1101"/>
                    <a:pt x="30" y="1312"/>
                    <a:pt x="97" y="1503"/>
                  </a:cubicBezTo>
                  <a:lnTo>
                    <a:pt x="479" y="2661"/>
                  </a:lnTo>
                  <a:lnTo>
                    <a:pt x="1207" y="2661"/>
                  </a:lnTo>
                  <a:lnTo>
                    <a:pt x="1207"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5" name="Google Shape;11635;p66"/>
            <p:cNvSpPr/>
            <p:nvPr/>
          </p:nvSpPr>
          <p:spPr>
            <a:xfrm>
              <a:off x="5602063" y="3485583"/>
              <a:ext cx="76417" cy="76180"/>
            </a:xfrm>
            <a:custGeom>
              <a:avLst/>
              <a:gdLst/>
              <a:ahLst/>
              <a:cxnLst/>
              <a:rect l="l" t="t" r="r" b="b"/>
              <a:pathLst>
                <a:path w="2910" h="2901" extrusionOk="0">
                  <a:moveTo>
                    <a:pt x="728" y="1"/>
                  </a:moveTo>
                  <a:cubicBezTo>
                    <a:pt x="326" y="1"/>
                    <a:pt x="0" y="326"/>
                    <a:pt x="0" y="728"/>
                  </a:cubicBezTo>
                  <a:cubicBezTo>
                    <a:pt x="0" y="986"/>
                    <a:pt x="220" y="1206"/>
                    <a:pt x="488" y="1206"/>
                  </a:cubicBezTo>
                  <a:lnTo>
                    <a:pt x="2422" y="2900"/>
                  </a:lnTo>
                  <a:lnTo>
                    <a:pt x="2833" y="1465"/>
                  </a:lnTo>
                  <a:cubicBezTo>
                    <a:pt x="2881" y="1293"/>
                    <a:pt x="2910" y="1120"/>
                    <a:pt x="2910" y="938"/>
                  </a:cubicBezTo>
                  <a:lnTo>
                    <a:pt x="2910" y="479"/>
                  </a:lnTo>
                  <a:cubicBezTo>
                    <a:pt x="2910" y="211"/>
                    <a:pt x="2690" y="1"/>
                    <a:pt x="24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6" name="Google Shape;11636;p66"/>
            <p:cNvSpPr/>
            <p:nvPr/>
          </p:nvSpPr>
          <p:spPr>
            <a:xfrm>
              <a:off x="5614878" y="3580828"/>
              <a:ext cx="38235" cy="28177"/>
            </a:xfrm>
            <a:custGeom>
              <a:avLst/>
              <a:gdLst/>
              <a:ahLst/>
              <a:cxnLst/>
              <a:rect l="l" t="t" r="r" b="b"/>
              <a:pathLst>
                <a:path w="1456" h="1073" extrusionOk="0">
                  <a:moveTo>
                    <a:pt x="0" y="1"/>
                  </a:moveTo>
                  <a:lnTo>
                    <a:pt x="0" y="1073"/>
                  </a:lnTo>
                  <a:lnTo>
                    <a:pt x="1455" y="1073"/>
                  </a:lnTo>
                  <a:lnTo>
                    <a:pt x="1455"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7" name="Google Shape;11637;p66"/>
            <p:cNvSpPr/>
            <p:nvPr/>
          </p:nvSpPr>
          <p:spPr>
            <a:xfrm>
              <a:off x="5614878" y="3580828"/>
              <a:ext cx="38235" cy="15625"/>
            </a:xfrm>
            <a:custGeom>
              <a:avLst/>
              <a:gdLst/>
              <a:ahLst/>
              <a:cxnLst/>
              <a:rect l="l" t="t" r="r" b="b"/>
              <a:pathLst>
                <a:path w="1456" h="595" extrusionOk="0">
                  <a:moveTo>
                    <a:pt x="0" y="1"/>
                  </a:moveTo>
                  <a:lnTo>
                    <a:pt x="0" y="451"/>
                  </a:lnTo>
                  <a:cubicBezTo>
                    <a:pt x="235" y="546"/>
                    <a:pt x="481" y="594"/>
                    <a:pt x="728" y="594"/>
                  </a:cubicBezTo>
                  <a:cubicBezTo>
                    <a:pt x="974" y="594"/>
                    <a:pt x="1221" y="546"/>
                    <a:pt x="1455" y="451"/>
                  </a:cubicBezTo>
                  <a:lnTo>
                    <a:pt x="1455"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8" name="Google Shape;11638;p66"/>
            <p:cNvSpPr/>
            <p:nvPr/>
          </p:nvSpPr>
          <p:spPr>
            <a:xfrm>
              <a:off x="5570394" y="3596426"/>
              <a:ext cx="126941" cy="79935"/>
            </a:xfrm>
            <a:custGeom>
              <a:avLst/>
              <a:gdLst/>
              <a:ahLst/>
              <a:cxnLst/>
              <a:rect l="l" t="t" r="r" b="b"/>
              <a:pathLst>
                <a:path w="4834" h="3044" extrusionOk="0">
                  <a:moveTo>
                    <a:pt x="1694" y="0"/>
                  </a:moveTo>
                  <a:lnTo>
                    <a:pt x="527" y="335"/>
                  </a:lnTo>
                  <a:cubicBezTo>
                    <a:pt x="211" y="421"/>
                    <a:pt x="1" y="708"/>
                    <a:pt x="1" y="1034"/>
                  </a:cubicBezTo>
                  <a:lnTo>
                    <a:pt x="1" y="2804"/>
                  </a:lnTo>
                  <a:cubicBezTo>
                    <a:pt x="1" y="2938"/>
                    <a:pt x="106" y="3043"/>
                    <a:pt x="240" y="3043"/>
                  </a:cubicBezTo>
                  <a:lnTo>
                    <a:pt x="4594" y="3043"/>
                  </a:lnTo>
                  <a:cubicBezTo>
                    <a:pt x="4728" y="3043"/>
                    <a:pt x="4834" y="2938"/>
                    <a:pt x="4834" y="2804"/>
                  </a:cubicBezTo>
                  <a:lnTo>
                    <a:pt x="4834" y="1034"/>
                  </a:lnTo>
                  <a:cubicBezTo>
                    <a:pt x="4834" y="708"/>
                    <a:pt x="4623" y="421"/>
                    <a:pt x="4317" y="335"/>
                  </a:cubicBezTo>
                  <a:lnTo>
                    <a:pt x="3149" y="0"/>
                  </a:lnTo>
                  <a:lnTo>
                    <a:pt x="2422" y="479"/>
                  </a:lnTo>
                  <a:lnTo>
                    <a:pt x="16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9" name="Google Shape;11639;p66"/>
            <p:cNvSpPr/>
            <p:nvPr/>
          </p:nvSpPr>
          <p:spPr>
            <a:xfrm>
              <a:off x="5627693" y="3608979"/>
              <a:ext cx="12605" cy="67383"/>
            </a:xfrm>
            <a:custGeom>
              <a:avLst/>
              <a:gdLst/>
              <a:ahLst/>
              <a:cxnLst/>
              <a:rect l="l" t="t" r="r" b="b"/>
              <a:pathLst>
                <a:path w="480" h="2566" extrusionOk="0">
                  <a:moveTo>
                    <a:pt x="115" y="1"/>
                  </a:moveTo>
                  <a:lnTo>
                    <a:pt x="1" y="2565"/>
                  </a:lnTo>
                  <a:lnTo>
                    <a:pt x="479" y="2565"/>
                  </a:lnTo>
                  <a:lnTo>
                    <a:pt x="36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0" name="Google Shape;11640;p66"/>
            <p:cNvSpPr/>
            <p:nvPr/>
          </p:nvSpPr>
          <p:spPr>
            <a:xfrm>
              <a:off x="5595787" y="3517462"/>
              <a:ext cx="76417" cy="69930"/>
            </a:xfrm>
            <a:custGeom>
              <a:avLst/>
              <a:gdLst/>
              <a:ahLst/>
              <a:cxnLst/>
              <a:rect l="l" t="t" r="r" b="b"/>
              <a:pathLst>
                <a:path w="2910" h="2663" extrusionOk="0">
                  <a:moveTo>
                    <a:pt x="909" y="1"/>
                  </a:moveTo>
                  <a:cubicBezTo>
                    <a:pt x="785" y="1"/>
                    <a:pt x="664" y="57"/>
                    <a:pt x="584" y="146"/>
                  </a:cubicBezTo>
                  <a:lnTo>
                    <a:pt x="144" y="576"/>
                  </a:lnTo>
                  <a:cubicBezTo>
                    <a:pt x="48" y="672"/>
                    <a:pt x="0" y="796"/>
                    <a:pt x="0" y="921"/>
                  </a:cubicBezTo>
                  <a:lnTo>
                    <a:pt x="0" y="1208"/>
                  </a:lnTo>
                  <a:cubicBezTo>
                    <a:pt x="0" y="2012"/>
                    <a:pt x="651" y="2663"/>
                    <a:pt x="1455" y="2663"/>
                  </a:cubicBezTo>
                  <a:cubicBezTo>
                    <a:pt x="2259" y="2663"/>
                    <a:pt x="2909" y="2012"/>
                    <a:pt x="2909" y="1208"/>
                  </a:cubicBezTo>
                  <a:lnTo>
                    <a:pt x="2909" y="902"/>
                  </a:lnTo>
                  <a:cubicBezTo>
                    <a:pt x="2909" y="768"/>
                    <a:pt x="2862" y="643"/>
                    <a:pt x="2766" y="557"/>
                  </a:cubicBezTo>
                  <a:cubicBezTo>
                    <a:pt x="2393" y="193"/>
                    <a:pt x="1704" y="21"/>
                    <a:pt x="938" y="2"/>
                  </a:cubicBezTo>
                  <a:cubicBezTo>
                    <a:pt x="928" y="1"/>
                    <a:pt x="919" y="1"/>
                    <a:pt x="90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1" name="Google Shape;11641;p66"/>
            <p:cNvSpPr/>
            <p:nvPr/>
          </p:nvSpPr>
          <p:spPr>
            <a:xfrm>
              <a:off x="5595787" y="3517515"/>
              <a:ext cx="76154" cy="68381"/>
            </a:xfrm>
            <a:custGeom>
              <a:avLst/>
              <a:gdLst/>
              <a:ahLst/>
              <a:cxnLst/>
              <a:rect l="l" t="t" r="r" b="b"/>
              <a:pathLst>
                <a:path w="2900" h="2604" extrusionOk="0">
                  <a:moveTo>
                    <a:pt x="928" y="0"/>
                  </a:moveTo>
                  <a:cubicBezTo>
                    <a:pt x="804" y="0"/>
                    <a:pt x="670" y="48"/>
                    <a:pt x="584" y="144"/>
                  </a:cubicBezTo>
                  <a:lnTo>
                    <a:pt x="144" y="584"/>
                  </a:lnTo>
                  <a:cubicBezTo>
                    <a:pt x="48" y="670"/>
                    <a:pt x="0" y="794"/>
                    <a:pt x="0" y="919"/>
                  </a:cubicBezTo>
                  <a:lnTo>
                    <a:pt x="0" y="1206"/>
                  </a:lnTo>
                  <a:cubicBezTo>
                    <a:pt x="0" y="1857"/>
                    <a:pt x="431" y="2421"/>
                    <a:pt x="1053" y="2603"/>
                  </a:cubicBezTo>
                  <a:cubicBezTo>
                    <a:pt x="842" y="2345"/>
                    <a:pt x="727" y="2019"/>
                    <a:pt x="727" y="1694"/>
                  </a:cubicBezTo>
                  <a:lnTo>
                    <a:pt x="727" y="986"/>
                  </a:lnTo>
                  <a:lnTo>
                    <a:pt x="727" y="976"/>
                  </a:lnTo>
                  <a:cubicBezTo>
                    <a:pt x="727" y="710"/>
                    <a:pt x="939" y="496"/>
                    <a:pt x="1210" y="496"/>
                  </a:cubicBezTo>
                  <a:cubicBezTo>
                    <a:pt x="1221" y="496"/>
                    <a:pt x="1233" y="497"/>
                    <a:pt x="1244" y="498"/>
                  </a:cubicBezTo>
                  <a:cubicBezTo>
                    <a:pt x="1732" y="526"/>
                    <a:pt x="2460" y="612"/>
                    <a:pt x="2900" y="823"/>
                  </a:cubicBezTo>
                  <a:cubicBezTo>
                    <a:pt x="2890" y="727"/>
                    <a:pt x="2842" y="632"/>
                    <a:pt x="2766" y="555"/>
                  </a:cubicBezTo>
                  <a:cubicBezTo>
                    <a:pt x="2393" y="191"/>
                    <a:pt x="1704" y="19"/>
                    <a:pt x="928"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2" name="Google Shape;11642;p66"/>
            <p:cNvSpPr/>
            <p:nvPr/>
          </p:nvSpPr>
          <p:spPr>
            <a:xfrm>
              <a:off x="5672177" y="3612497"/>
              <a:ext cx="25420" cy="63864"/>
            </a:xfrm>
            <a:custGeom>
              <a:avLst/>
              <a:gdLst/>
              <a:ahLst/>
              <a:cxnLst/>
              <a:rect l="l" t="t" r="r" b="b"/>
              <a:pathLst>
                <a:path w="968" h="2432" extrusionOk="0">
                  <a:moveTo>
                    <a:pt x="833" y="1"/>
                  </a:moveTo>
                  <a:lnTo>
                    <a:pt x="211" y="623"/>
                  </a:lnTo>
                  <a:cubicBezTo>
                    <a:pt x="77" y="766"/>
                    <a:pt x="0" y="948"/>
                    <a:pt x="0" y="1139"/>
                  </a:cubicBezTo>
                  <a:lnTo>
                    <a:pt x="0" y="2431"/>
                  </a:lnTo>
                  <a:lnTo>
                    <a:pt x="728" y="2431"/>
                  </a:lnTo>
                  <a:cubicBezTo>
                    <a:pt x="862" y="2431"/>
                    <a:pt x="967" y="2326"/>
                    <a:pt x="967" y="2192"/>
                  </a:cubicBezTo>
                  <a:lnTo>
                    <a:pt x="967" y="422"/>
                  </a:lnTo>
                  <a:cubicBezTo>
                    <a:pt x="967" y="269"/>
                    <a:pt x="919" y="125"/>
                    <a:pt x="833"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3" name="Google Shape;11643;p66"/>
            <p:cNvSpPr/>
            <p:nvPr/>
          </p:nvSpPr>
          <p:spPr>
            <a:xfrm>
              <a:off x="5627955" y="3609241"/>
              <a:ext cx="12579" cy="12579"/>
            </a:xfrm>
            <a:custGeom>
              <a:avLst/>
              <a:gdLst/>
              <a:ahLst/>
              <a:cxnLst/>
              <a:rect l="l" t="t" r="r" b="b"/>
              <a:pathLst>
                <a:path w="479" h="479" extrusionOk="0">
                  <a:moveTo>
                    <a:pt x="0" y="0"/>
                  </a:moveTo>
                  <a:lnTo>
                    <a:pt x="0" y="364"/>
                  </a:lnTo>
                  <a:cubicBezTo>
                    <a:pt x="0" y="421"/>
                    <a:pt x="48" y="479"/>
                    <a:pt x="115" y="479"/>
                  </a:cubicBezTo>
                  <a:lnTo>
                    <a:pt x="354" y="479"/>
                  </a:lnTo>
                  <a:cubicBezTo>
                    <a:pt x="421" y="479"/>
                    <a:pt x="479" y="421"/>
                    <a:pt x="479" y="364"/>
                  </a:cubicBezTo>
                  <a:lnTo>
                    <a:pt x="479" y="0"/>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4" name="Google Shape;11644;p66"/>
            <p:cNvSpPr/>
            <p:nvPr/>
          </p:nvSpPr>
          <p:spPr>
            <a:xfrm>
              <a:off x="5607840" y="3591279"/>
              <a:ext cx="26155" cy="26706"/>
            </a:xfrm>
            <a:custGeom>
              <a:avLst/>
              <a:gdLst/>
              <a:ahLst/>
              <a:cxnLst/>
              <a:rect l="l" t="t" r="r" b="b"/>
              <a:pathLst>
                <a:path w="996" h="1017" extrusionOk="0">
                  <a:moveTo>
                    <a:pt x="231" y="0"/>
                  </a:moveTo>
                  <a:cubicBezTo>
                    <a:pt x="200" y="0"/>
                    <a:pt x="170" y="15"/>
                    <a:pt x="154" y="43"/>
                  </a:cubicBezTo>
                  <a:lnTo>
                    <a:pt x="0" y="273"/>
                  </a:lnTo>
                  <a:lnTo>
                    <a:pt x="374" y="943"/>
                  </a:lnTo>
                  <a:cubicBezTo>
                    <a:pt x="398" y="991"/>
                    <a:pt x="449" y="1016"/>
                    <a:pt x="500" y="1016"/>
                  </a:cubicBezTo>
                  <a:cubicBezTo>
                    <a:pt x="530" y="1016"/>
                    <a:pt x="560" y="1008"/>
                    <a:pt x="584" y="990"/>
                  </a:cubicBezTo>
                  <a:lnTo>
                    <a:pt x="996" y="675"/>
                  </a:lnTo>
                  <a:lnTo>
                    <a:pt x="297" y="24"/>
                  </a:lnTo>
                  <a:cubicBezTo>
                    <a:pt x="277" y="8"/>
                    <a:pt x="254" y="0"/>
                    <a:pt x="231"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5" name="Google Shape;11645;p66"/>
            <p:cNvSpPr/>
            <p:nvPr/>
          </p:nvSpPr>
          <p:spPr>
            <a:xfrm>
              <a:off x="5633969" y="3591279"/>
              <a:ext cx="26181" cy="26706"/>
            </a:xfrm>
            <a:custGeom>
              <a:avLst/>
              <a:gdLst/>
              <a:ahLst/>
              <a:cxnLst/>
              <a:rect l="l" t="t" r="r" b="b"/>
              <a:pathLst>
                <a:path w="997" h="1017" extrusionOk="0">
                  <a:moveTo>
                    <a:pt x="761" y="0"/>
                  </a:moveTo>
                  <a:cubicBezTo>
                    <a:pt x="738" y="0"/>
                    <a:pt x="715" y="8"/>
                    <a:pt x="699" y="24"/>
                  </a:cubicBezTo>
                  <a:lnTo>
                    <a:pt x="1" y="675"/>
                  </a:lnTo>
                  <a:lnTo>
                    <a:pt x="412" y="990"/>
                  </a:lnTo>
                  <a:cubicBezTo>
                    <a:pt x="437" y="1008"/>
                    <a:pt x="467" y="1016"/>
                    <a:pt x="496" y="1016"/>
                  </a:cubicBezTo>
                  <a:cubicBezTo>
                    <a:pt x="548" y="1016"/>
                    <a:pt x="599" y="991"/>
                    <a:pt x="623" y="943"/>
                  </a:cubicBezTo>
                  <a:lnTo>
                    <a:pt x="996" y="273"/>
                  </a:lnTo>
                  <a:lnTo>
                    <a:pt x="843" y="43"/>
                  </a:lnTo>
                  <a:cubicBezTo>
                    <a:pt x="826" y="15"/>
                    <a:pt x="793" y="0"/>
                    <a:pt x="761"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6" name="Google Shape;11646;p66"/>
            <p:cNvSpPr/>
            <p:nvPr/>
          </p:nvSpPr>
          <p:spPr>
            <a:xfrm>
              <a:off x="5303750" y="3488104"/>
              <a:ext cx="114625" cy="114362"/>
            </a:xfrm>
            <a:custGeom>
              <a:avLst/>
              <a:gdLst/>
              <a:ahLst/>
              <a:cxnLst/>
              <a:rect l="l" t="t" r="r" b="b"/>
              <a:pathLst>
                <a:path w="4365" h="4355" extrusionOk="0">
                  <a:moveTo>
                    <a:pt x="2182" y="0"/>
                  </a:moveTo>
                  <a:cubicBezTo>
                    <a:pt x="1225" y="0"/>
                    <a:pt x="527" y="756"/>
                    <a:pt x="460" y="1694"/>
                  </a:cubicBezTo>
                  <a:cubicBezTo>
                    <a:pt x="402" y="2364"/>
                    <a:pt x="259" y="3034"/>
                    <a:pt x="48" y="3675"/>
                  </a:cubicBezTo>
                  <a:cubicBezTo>
                    <a:pt x="0" y="3800"/>
                    <a:pt x="58" y="3934"/>
                    <a:pt x="173" y="3982"/>
                  </a:cubicBezTo>
                  <a:cubicBezTo>
                    <a:pt x="575" y="4173"/>
                    <a:pt x="1005" y="4297"/>
                    <a:pt x="1446" y="4355"/>
                  </a:cubicBezTo>
                  <a:lnTo>
                    <a:pt x="2919" y="4355"/>
                  </a:lnTo>
                  <a:cubicBezTo>
                    <a:pt x="3360" y="4297"/>
                    <a:pt x="3781" y="4163"/>
                    <a:pt x="4183" y="3982"/>
                  </a:cubicBezTo>
                  <a:cubicBezTo>
                    <a:pt x="4307" y="3934"/>
                    <a:pt x="4364" y="3800"/>
                    <a:pt x="4317" y="3675"/>
                  </a:cubicBezTo>
                  <a:cubicBezTo>
                    <a:pt x="4097" y="3034"/>
                    <a:pt x="3963" y="2364"/>
                    <a:pt x="3905" y="1694"/>
                  </a:cubicBezTo>
                  <a:cubicBezTo>
                    <a:pt x="3838" y="756"/>
                    <a:pt x="3130" y="0"/>
                    <a:pt x="21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7" name="Google Shape;11647;p66"/>
            <p:cNvSpPr/>
            <p:nvPr/>
          </p:nvSpPr>
          <p:spPr>
            <a:xfrm>
              <a:off x="5334920" y="3488104"/>
              <a:ext cx="83192" cy="114362"/>
            </a:xfrm>
            <a:custGeom>
              <a:avLst/>
              <a:gdLst/>
              <a:ahLst/>
              <a:cxnLst/>
              <a:rect l="l" t="t" r="r" b="b"/>
              <a:pathLst>
                <a:path w="3168" h="4355" extrusionOk="0">
                  <a:moveTo>
                    <a:pt x="986" y="0"/>
                  </a:moveTo>
                  <a:cubicBezTo>
                    <a:pt x="259" y="0"/>
                    <a:pt x="0" y="996"/>
                    <a:pt x="632" y="1369"/>
                  </a:cubicBezTo>
                  <a:cubicBezTo>
                    <a:pt x="651" y="1378"/>
                    <a:pt x="670" y="1388"/>
                    <a:pt x="689" y="1398"/>
                  </a:cubicBezTo>
                  <a:lnTo>
                    <a:pt x="1244" y="4355"/>
                  </a:lnTo>
                  <a:lnTo>
                    <a:pt x="1732" y="4355"/>
                  </a:lnTo>
                  <a:cubicBezTo>
                    <a:pt x="2173" y="4297"/>
                    <a:pt x="2594" y="4163"/>
                    <a:pt x="2996" y="3982"/>
                  </a:cubicBezTo>
                  <a:cubicBezTo>
                    <a:pt x="3120" y="3934"/>
                    <a:pt x="3168" y="3800"/>
                    <a:pt x="3120" y="3675"/>
                  </a:cubicBezTo>
                  <a:cubicBezTo>
                    <a:pt x="2910" y="3034"/>
                    <a:pt x="2776" y="2364"/>
                    <a:pt x="2718" y="1694"/>
                  </a:cubicBezTo>
                  <a:cubicBezTo>
                    <a:pt x="2651" y="756"/>
                    <a:pt x="1943" y="0"/>
                    <a:pt x="9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8" name="Google Shape;11648;p66"/>
            <p:cNvSpPr/>
            <p:nvPr/>
          </p:nvSpPr>
          <p:spPr>
            <a:xfrm>
              <a:off x="5302988" y="3574552"/>
              <a:ext cx="114625" cy="101810"/>
            </a:xfrm>
            <a:custGeom>
              <a:avLst/>
              <a:gdLst/>
              <a:ahLst/>
              <a:cxnLst/>
              <a:rect l="l" t="t" r="r" b="b"/>
              <a:pathLst>
                <a:path w="4365" h="3877" extrusionOk="0">
                  <a:moveTo>
                    <a:pt x="1455" y="0"/>
                  </a:moveTo>
                  <a:lnTo>
                    <a:pt x="1455" y="728"/>
                  </a:lnTo>
                  <a:cubicBezTo>
                    <a:pt x="1455" y="910"/>
                    <a:pt x="1350" y="1082"/>
                    <a:pt x="1187" y="1158"/>
                  </a:cubicBezTo>
                  <a:lnTo>
                    <a:pt x="403" y="1551"/>
                  </a:lnTo>
                  <a:cubicBezTo>
                    <a:pt x="163" y="1675"/>
                    <a:pt x="1" y="1924"/>
                    <a:pt x="1" y="2202"/>
                  </a:cubicBezTo>
                  <a:lnTo>
                    <a:pt x="1" y="3637"/>
                  </a:lnTo>
                  <a:cubicBezTo>
                    <a:pt x="1" y="3771"/>
                    <a:pt x="116" y="3876"/>
                    <a:pt x="240" y="3876"/>
                  </a:cubicBezTo>
                  <a:lnTo>
                    <a:pt x="4126" y="3876"/>
                  </a:lnTo>
                  <a:cubicBezTo>
                    <a:pt x="4250" y="3876"/>
                    <a:pt x="4365" y="3771"/>
                    <a:pt x="4365" y="3637"/>
                  </a:cubicBezTo>
                  <a:lnTo>
                    <a:pt x="4365" y="2202"/>
                  </a:lnTo>
                  <a:cubicBezTo>
                    <a:pt x="4365" y="1924"/>
                    <a:pt x="4212" y="1675"/>
                    <a:pt x="3963" y="1551"/>
                  </a:cubicBezTo>
                  <a:lnTo>
                    <a:pt x="3178" y="1158"/>
                  </a:lnTo>
                  <a:cubicBezTo>
                    <a:pt x="3015" y="1082"/>
                    <a:pt x="2910" y="910"/>
                    <a:pt x="2910" y="728"/>
                  </a:cubicBezTo>
                  <a:lnTo>
                    <a:pt x="291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9" name="Google Shape;11649;p66"/>
            <p:cNvSpPr/>
            <p:nvPr/>
          </p:nvSpPr>
          <p:spPr>
            <a:xfrm>
              <a:off x="5340934" y="3574552"/>
              <a:ext cx="38996" cy="25420"/>
            </a:xfrm>
            <a:custGeom>
              <a:avLst/>
              <a:gdLst/>
              <a:ahLst/>
              <a:cxnLst/>
              <a:rect l="l" t="t" r="r" b="b"/>
              <a:pathLst>
                <a:path w="1485" h="968" extrusionOk="0">
                  <a:moveTo>
                    <a:pt x="10" y="0"/>
                  </a:moveTo>
                  <a:lnTo>
                    <a:pt x="10" y="728"/>
                  </a:lnTo>
                  <a:cubicBezTo>
                    <a:pt x="10" y="756"/>
                    <a:pt x="10" y="785"/>
                    <a:pt x="1" y="823"/>
                  </a:cubicBezTo>
                  <a:cubicBezTo>
                    <a:pt x="231" y="919"/>
                    <a:pt x="489" y="967"/>
                    <a:pt x="738" y="967"/>
                  </a:cubicBezTo>
                  <a:cubicBezTo>
                    <a:pt x="996" y="967"/>
                    <a:pt x="1245" y="919"/>
                    <a:pt x="1484" y="823"/>
                  </a:cubicBezTo>
                  <a:cubicBezTo>
                    <a:pt x="1475" y="785"/>
                    <a:pt x="1465" y="756"/>
                    <a:pt x="1465" y="728"/>
                  </a:cubicBezTo>
                  <a:lnTo>
                    <a:pt x="1465"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0" name="Google Shape;11650;p66"/>
            <p:cNvSpPr/>
            <p:nvPr/>
          </p:nvSpPr>
          <p:spPr>
            <a:xfrm>
              <a:off x="5302988" y="3607981"/>
              <a:ext cx="114389" cy="68381"/>
            </a:xfrm>
            <a:custGeom>
              <a:avLst/>
              <a:gdLst/>
              <a:ahLst/>
              <a:cxnLst/>
              <a:rect l="l" t="t" r="r" b="b"/>
              <a:pathLst>
                <a:path w="4356" h="2604" extrusionOk="0">
                  <a:moveTo>
                    <a:pt x="958" y="0"/>
                  </a:moveTo>
                  <a:lnTo>
                    <a:pt x="403" y="278"/>
                  </a:lnTo>
                  <a:cubicBezTo>
                    <a:pt x="154" y="402"/>
                    <a:pt x="1" y="651"/>
                    <a:pt x="1" y="929"/>
                  </a:cubicBezTo>
                  <a:lnTo>
                    <a:pt x="1" y="2364"/>
                  </a:lnTo>
                  <a:cubicBezTo>
                    <a:pt x="1" y="2489"/>
                    <a:pt x="106" y="2603"/>
                    <a:pt x="240" y="2603"/>
                  </a:cubicBezTo>
                  <a:lnTo>
                    <a:pt x="4116" y="2603"/>
                  </a:lnTo>
                  <a:cubicBezTo>
                    <a:pt x="4250" y="2603"/>
                    <a:pt x="4355" y="2489"/>
                    <a:pt x="4355" y="2364"/>
                  </a:cubicBezTo>
                  <a:lnTo>
                    <a:pt x="4355" y="929"/>
                  </a:lnTo>
                  <a:cubicBezTo>
                    <a:pt x="4355" y="651"/>
                    <a:pt x="4202" y="402"/>
                    <a:pt x="3963" y="278"/>
                  </a:cubicBezTo>
                  <a:lnTo>
                    <a:pt x="3398" y="0"/>
                  </a:lnTo>
                  <a:cubicBezTo>
                    <a:pt x="3111" y="441"/>
                    <a:pt x="2645" y="661"/>
                    <a:pt x="2178" y="661"/>
                  </a:cubicBezTo>
                  <a:cubicBezTo>
                    <a:pt x="1711" y="661"/>
                    <a:pt x="1245" y="441"/>
                    <a:pt x="9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1" name="Google Shape;11651;p66"/>
            <p:cNvSpPr/>
            <p:nvPr/>
          </p:nvSpPr>
          <p:spPr>
            <a:xfrm>
              <a:off x="5322105" y="3524605"/>
              <a:ext cx="76417" cy="62788"/>
            </a:xfrm>
            <a:custGeom>
              <a:avLst/>
              <a:gdLst/>
              <a:ahLst/>
              <a:cxnLst/>
              <a:rect l="l" t="t" r="r" b="b"/>
              <a:pathLst>
                <a:path w="2910" h="2391" extrusionOk="0">
                  <a:moveTo>
                    <a:pt x="1118" y="0"/>
                  </a:moveTo>
                  <a:cubicBezTo>
                    <a:pt x="1025" y="0"/>
                    <a:pt x="939" y="54"/>
                    <a:pt x="900" y="142"/>
                  </a:cubicBezTo>
                  <a:cubicBezTo>
                    <a:pt x="823" y="304"/>
                    <a:pt x="708" y="457"/>
                    <a:pt x="574" y="582"/>
                  </a:cubicBezTo>
                  <a:cubicBezTo>
                    <a:pt x="440" y="697"/>
                    <a:pt x="297" y="792"/>
                    <a:pt x="144" y="869"/>
                  </a:cubicBezTo>
                  <a:cubicBezTo>
                    <a:pt x="48" y="917"/>
                    <a:pt x="0" y="1022"/>
                    <a:pt x="19" y="1118"/>
                  </a:cubicBezTo>
                  <a:cubicBezTo>
                    <a:pt x="105" y="1845"/>
                    <a:pt x="727" y="2391"/>
                    <a:pt x="1455" y="2391"/>
                  </a:cubicBezTo>
                  <a:cubicBezTo>
                    <a:pt x="2220" y="2391"/>
                    <a:pt x="2852" y="1797"/>
                    <a:pt x="2909" y="1041"/>
                  </a:cubicBezTo>
                  <a:cubicBezTo>
                    <a:pt x="2909" y="965"/>
                    <a:pt x="2881" y="898"/>
                    <a:pt x="2823" y="850"/>
                  </a:cubicBezTo>
                  <a:cubicBezTo>
                    <a:pt x="2345" y="448"/>
                    <a:pt x="1780" y="161"/>
                    <a:pt x="1177" y="8"/>
                  </a:cubicBezTo>
                  <a:cubicBezTo>
                    <a:pt x="1157" y="3"/>
                    <a:pt x="1137" y="0"/>
                    <a:pt x="111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2" name="Google Shape;11652;p66"/>
            <p:cNvSpPr/>
            <p:nvPr/>
          </p:nvSpPr>
          <p:spPr>
            <a:xfrm>
              <a:off x="5322105" y="3524841"/>
              <a:ext cx="76417" cy="62052"/>
            </a:xfrm>
            <a:custGeom>
              <a:avLst/>
              <a:gdLst/>
              <a:ahLst/>
              <a:cxnLst/>
              <a:rect l="l" t="t" r="r" b="b"/>
              <a:pathLst>
                <a:path w="2910" h="2363" extrusionOk="0">
                  <a:moveTo>
                    <a:pt x="1118" y="1"/>
                  </a:moveTo>
                  <a:cubicBezTo>
                    <a:pt x="1025" y="1"/>
                    <a:pt x="941" y="55"/>
                    <a:pt x="909" y="142"/>
                  </a:cubicBezTo>
                  <a:cubicBezTo>
                    <a:pt x="842" y="257"/>
                    <a:pt x="775" y="362"/>
                    <a:pt x="680" y="467"/>
                  </a:cubicBezTo>
                  <a:cubicBezTo>
                    <a:pt x="651" y="506"/>
                    <a:pt x="613" y="544"/>
                    <a:pt x="574" y="573"/>
                  </a:cubicBezTo>
                  <a:cubicBezTo>
                    <a:pt x="440" y="688"/>
                    <a:pt x="297" y="783"/>
                    <a:pt x="144" y="869"/>
                  </a:cubicBezTo>
                  <a:cubicBezTo>
                    <a:pt x="48" y="908"/>
                    <a:pt x="0" y="1013"/>
                    <a:pt x="19" y="1118"/>
                  </a:cubicBezTo>
                  <a:cubicBezTo>
                    <a:pt x="105" y="1759"/>
                    <a:pt x="593" y="2267"/>
                    <a:pt x="1235" y="2362"/>
                  </a:cubicBezTo>
                  <a:cubicBezTo>
                    <a:pt x="900" y="2161"/>
                    <a:pt x="708" y="1788"/>
                    <a:pt x="727" y="1405"/>
                  </a:cubicBezTo>
                  <a:lnTo>
                    <a:pt x="727" y="1061"/>
                  </a:lnTo>
                  <a:cubicBezTo>
                    <a:pt x="785" y="1013"/>
                    <a:pt x="842" y="975"/>
                    <a:pt x="900" y="927"/>
                  </a:cubicBezTo>
                  <a:cubicBezTo>
                    <a:pt x="1034" y="812"/>
                    <a:pt x="1148" y="668"/>
                    <a:pt x="1244" y="515"/>
                  </a:cubicBezTo>
                  <a:cubicBezTo>
                    <a:pt x="1704" y="659"/>
                    <a:pt x="2134" y="898"/>
                    <a:pt x="2507" y="1204"/>
                  </a:cubicBezTo>
                  <a:cubicBezTo>
                    <a:pt x="2555" y="1243"/>
                    <a:pt x="2670" y="1348"/>
                    <a:pt x="2795" y="1472"/>
                  </a:cubicBezTo>
                  <a:cubicBezTo>
                    <a:pt x="2862" y="1338"/>
                    <a:pt x="2890" y="1185"/>
                    <a:pt x="2909" y="1032"/>
                  </a:cubicBezTo>
                  <a:cubicBezTo>
                    <a:pt x="2909" y="965"/>
                    <a:pt x="2881" y="889"/>
                    <a:pt x="2823" y="841"/>
                  </a:cubicBezTo>
                  <a:cubicBezTo>
                    <a:pt x="2345" y="448"/>
                    <a:pt x="1780" y="161"/>
                    <a:pt x="1177" y="8"/>
                  </a:cubicBezTo>
                  <a:cubicBezTo>
                    <a:pt x="1157" y="3"/>
                    <a:pt x="1137" y="1"/>
                    <a:pt x="1118"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3" name="Google Shape;11653;p66"/>
            <p:cNvSpPr/>
            <p:nvPr/>
          </p:nvSpPr>
          <p:spPr>
            <a:xfrm>
              <a:off x="5302988" y="3621032"/>
              <a:ext cx="25420" cy="55330"/>
            </a:xfrm>
            <a:custGeom>
              <a:avLst/>
              <a:gdLst/>
              <a:ahLst/>
              <a:cxnLst/>
              <a:rect l="l" t="t" r="r" b="b"/>
              <a:pathLst>
                <a:path w="968" h="2107" extrusionOk="0">
                  <a:moveTo>
                    <a:pt x="154" y="1"/>
                  </a:moveTo>
                  <a:cubicBezTo>
                    <a:pt x="58" y="125"/>
                    <a:pt x="1" y="278"/>
                    <a:pt x="1" y="432"/>
                  </a:cubicBezTo>
                  <a:lnTo>
                    <a:pt x="1" y="1867"/>
                  </a:lnTo>
                  <a:cubicBezTo>
                    <a:pt x="1" y="2001"/>
                    <a:pt x="106" y="2106"/>
                    <a:pt x="240" y="2106"/>
                  </a:cubicBezTo>
                  <a:lnTo>
                    <a:pt x="967" y="2106"/>
                  </a:lnTo>
                  <a:lnTo>
                    <a:pt x="967" y="891"/>
                  </a:lnTo>
                  <a:cubicBezTo>
                    <a:pt x="967" y="738"/>
                    <a:pt x="900" y="604"/>
                    <a:pt x="785" y="508"/>
                  </a:cubicBezTo>
                  <a:lnTo>
                    <a:pt x="154"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4" name="Google Shape;11654;p66"/>
            <p:cNvSpPr/>
            <p:nvPr/>
          </p:nvSpPr>
          <p:spPr>
            <a:xfrm>
              <a:off x="5392219" y="3587367"/>
              <a:ext cx="216146" cy="88995"/>
            </a:xfrm>
            <a:custGeom>
              <a:avLst/>
              <a:gdLst/>
              <a:ahLst/>
              <a:cxnLst/>
              <a:rect l="l" t="t" r="r" b="b"/>
              <a:pathLst>
                <a:path w="8231" h="3389" extrusionOk="0">
                  <a:moveTo>
                    <a:pt x="2661" y="1"/>
                  </a:moveTo>
                  <a:lnTo>
                    <a:pt x="632" y="737"/>
                  </a:lnTo>
                  <a:cubicBezTo>
                    <a:pt x="249" y="871"/>
                    <a:pt x="0" y="1235"/>
                    <a:pt x="0" y="1647"/>
                  </a:cubicBezTo>
                  <a:lnTo>
                    <a:pt x="0" y="3149"/>
                  </a:lnTo>
                  <a:cubicBezTo>
                    <a:pt x="0" y="3274"/>
                    <a:pt x="105" y="3388"/>
                    <a:pt x="239" y="3388"/>
                  </a:cubicBezTo>
                  <a:lnTo>
                    <a:pt x="7991" y="3388"/>
                  </a:lnTo>
                  <a:cubicBezTo>
                    <a:pt x="8125" y="3388"/>
                    <a:pt x="8231" y="3274"/>
                    <a:pt x="8231" y="3149"/>
                  </a:cubicBezTo>
                  <a:lnTo>
                    <a:pt x="8231" y="1647"/>
                  </a:lnTo>
                  <a:cubicBezTo>
                    <a:pt x="8231" y="1235"/>
                    <a:pt x="7982" y="871"/>
                    <a:pt x="7599" y="737"/>
                  </a:cubicBezTo>
                  <a:lnTo>
                    <a:pt x="5570" y="1"/>
                  </a:lnTo>
                  <a:lnTo>
                    <a:pt x="4115" y="479"/>
                  </a:lnTo>
                  <a:lnTo>
                    <a:pt x="2661"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5" name="Google Shape;11655;p66"/>
            <p:cNvSpPr/>
            <p:nvPr/>
          </p:nvSpPr>
          <p:spPr>
            <a:xfrm>
              <a:off x="5487701" y="3612760"/>
              <a:ext cx="25420" cy="63602"/>
            </a:xfrm>
            <a:custGeom>
              <a:avLst/>
              <a:gdLst/>
              <a:ahLst/>
              <a:cxnLst/>
              <a:rect l="l" t="t" r="r" b="b"/>
              <a:pathLst>
                <a:path w="968" h="2422" extrusionOk="0">
                  <a:moveTo>
                    <a:pt x="231" y="0"/>
                  </a:moveTo>
                  <a:lnTo>
                    <a:pt x="1" y="2421"/>
                  </a:lnTo>
                  <a:lnTo>
                    <a:pt x="967" y="2421"/>
                  </a:lnTo>
                  <a:lnTo>
                    <a:pt x="738"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6" name="Google Shape;11656;p66"/>
            <p:cNvSpPr/>
            <p:nvPr/>
          </p:nvSpPr>
          <p:spPr>
            <a:xfrm>
              <a:off x="5489224" y="3599945"/>
              <a:ext cx="22400" cy="21638"/>
            </a:xfrm>
            <a:custGeom>
              <a:avLst/>
              <a:gdLst/>
              <a:ahLst/>
              <a:cxnLst/>
              <a:rect l="l" t="t" r="r" b="b"/>
              <a:pathLst>
                <a:path w="853" h="824" extrusionOk="0">
                  <a:moveTo>
                    <a:pt x="0" y="0"/>
                  </a:moveTo>
                  <a:lnTo>
                    <a:pt x="0" y="651"/>
                  </a:lnTo>
                  <a:cubicBezTo>
                    <a:pt x="0" y="747"/>
                    <a:pt x="77" y="823"/>
                    <a:pt x="173" y="823"/>
                  </a:cubicBezTo>
                  <a:lnTo>
                    <a:pt x="680" y="823"/>
                  </a:lnTo>
                  <a:cubicBezTo>
                    <a:pt x="775" y="823"/>
                    <a:pt x="852" y="747"/>
                    <a:pt x="852" y="651"/>
                  </a:cubicBezTo>
                  <a:lnTo>
                    <a:pt x="852"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7" name="Google Shape;11657;p66"/>
            <p:cNvSpPr/>
            <p:nvPr/>
          </p:nvSpPr>
          <p:spPr>
            <a:xfrm>
              <a:off x="5570394" y="3613259"/>
              <a:ext cx="38235" cy="63103"/>
            </a:xfrm>
            <a:custGeom>
              <a:avLst/>
              <a:gdLst/>
              <a:ahLst/>
              <a:cxnLst/>
              <a:rect l="l" t="t" r="r" b="b"/>
              <a:pathLst>
                <a:path w="1456" h="2403" extrusionOk="0">
                  <a:moveTo>
                    <a:pt x="1187" y="0"/>
                  </a:moveTo>
                  <a:lnTo>
                    <a:pt x="288" y="900"/>
                  </a:lnTo>
                  <a:cubicBezTo>
                    <a:pt x="106" y="1082"/>
                    <a:pt x="1" y="1331"/>
                    <a:pt x="1" y="1589"/>
                  </a:cubicBezTo>
                  <a:lnTo>
                    <a:pt x="1" y="2402"/>
                  </a:lnTo>
                  <a:lnTo>
                    <a:pt x="1216" y="2402"/>
                  </a:lnTo>
                  <a:cubicBezTo>
                    <a:pt x="1340" y="2402"/>
                    <a:pt x="1455" y="2288"/>
                    <a:pt x="1455" y="2163"/>
                  </a:cubicBezTo>
                  <a:lnTo>
                    <a:pt x="1455" y="661"/>
                  </a:lnTo>
                  <a:cubicBezTo>
                    <a:pt x="1446" y="412"/>
                    <a:pt x="1359" y="173"/>
                    <a:pt x="11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8" name="Google Shape;11658;p66"/>
            <p:cNvSpPr/>
            <p:nvPr/>
          </p:nvSpPr>
          <p:spPr>
            <a:xfrm>
              <a:off x="5430165" y="3389839"/>
              <a:ext cx="140255" cy="101810"/>
            </a:xfrm>
            <a:custGeom>
              <a:avLst/>
              <a:gdLst/>
              <a:ahLst/>
              <a:cxnLst/>
              <a:rect l="l" t="t" r="r" b="b"/>
              <a:pathLst>
                <a:path w="5341" h="3877" extrusionOk="0">
                  <a:moveTo>
                    <a:pt x="1943" y="0"/>
                  </a:moveTo>
                  <a:cubicBezTo>
                    <a:pt x="871" y="0"/>
                    <a:pt x="10" y="871"/>
                    <a:pt x="10" y="1943"/>
                  </a:cubicBezTo>
                  <a:lnTo>
                    <a:pt x="10" y="2517"/>
                  </a:lnTo>
                  <a:cubicBezTo>
                    <a:pt x="0" y="2776"/>
                    <a:pt x="48" y="3034"/>
                    <a:pt x="125" y="3283"/>
                  </a:cubicBezTo>
                  <a:lnTo>
                    <a:pt x="211" y="3522"/>
                  </a:lnTo>
                  <a:cubicBezTo>
                    <a:pt x="230" y="3599"/>
                    <a:pt x="240" y="3675"/>
                    <a:pt x="240" y="3752"/>
                  </a:cubicBezTo>
                  <a:lnTo>
                    <a:pt x="240" y="3876"/>
                  </a:lnTo>
                  <a:lnTo>
                    <a:pt x="5092" y="3876"/>
                  </a:lnTo>
                  <a:lnTo>
                    <a:pt x="5092" y="3752"/>
                  </a:lnTo>
                  <a:cubicBezTo>
                    <a:pt x="5092" y="3675"/>
                    <a:pt x="5101" y="3599"/>
                    <a:pt x="5130" y="3522"/>
                  </a:cubicBezTo>
                  <a:lnTo>
                    <a:pt x="5207" y="3283"/>
                  </a:lnTo>
                  <a:cubicBezTo>
                    <a:pt x="5293" y="3034"/>
                    <a:pt x="5331" y="2785"/>
                    <a:pt x="5341" y="2517"/>
                  </a:cubicBezTo>
                  <a:lnTo>
                    <a:pt x="5341" y="488"/>
                  </a:lnTo>
                  <a:cubicBezTo>
                    <a:pt x="5341" y="220"/>
                    <a:pt x="5120" y="0"/>
                    <a:pt x="48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9" name="Google Shape;11659;p66"/>
            <p:cNvSpPr/>
            <p:nvPr/>
          </p:nvSpPr>
          <p:spPr>
            <a:xfrm>
              <a:off x="5462071" y="3390338"/>
              <a:ext cx="108086" cy="101547"/>
            </a:xfrm>
            <a:custGeom>
              <a:avLst/>
              <a:gdLst/>
              <a:ahLst/>
              <a:cxnLst/>
              <a:rect l="l" t="t" r="r" b="b"/>
              <a:pathLst>
                <a:path w="4116" h="3867" extrusionOk="0">
                  <a:moveTo>
                    <a:pt x="986" y="0"/>
                  </a:moveTo>
                  <a:cubicBezTo>
                    <a:pt x="441" y="0"/>
                    <a:pt x="10" y="431"/>
                    <a:pt x="1" y="977"/>
                  </a:cubicBezTo>
                  <a:cubicBezTo>
                    <a:pt x="1" y="1513"/>
                    <a:pt x="441" y="1953"/>
                    <a:pt x="986" y="1953"/>
                  </a:cubicBezTo>
                  <a:lnTo>
                    <a:pt x="1120" y="1953"/>
                  </a:lnTo>
                  <a:lnTo>
                    <a:pt x="1187" y="3867"/>
                  </a:lnTo>
                  <a:lnTo>
                    <a:pt x="3877" y="3867"/>
                  </a:lnTo>
                  <a:lnTo>
                    <a:pt x="3877" y="3752"/>
                  </a:lnTo>
                  <a:cubicBezTo>
                    <a:pt x="3877" y="3675"/>
                    <a:pt x="3896" y="3599"/>
                    <a:pt x="3915" y="3522"/>
                  </a:cubicBezTo>
                  <a:lnTo>
                    <a:pt x="4001" y="3283"/>
                  </a:lnTo>
                  <a:cubicBezTo>
                    <a:pt x="4078" y="3034"/>
                    <a:pt x="4116" y="2776"/>
                    <a:pt x="4116" y="2517"/>
                  </a:cubicBezTo>
                  <a:lnTo>
                    <a:pt x="4116" y="479"/>
                  </a:lnTo>
                  <a:cubicBezTo>
                    <a:pt x="4116" y="211"/>
                    <a:pt x="3896" y="0"/>
                    <a:pt x="36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0" name="Google Shape;11660;p66"/>
            <p:cNvSpPr/>
            <p:nvPr/>
          </p:nvSpPr>
          <p:spPr>
            <a:xfrm>
              <a:off x="5462071" y="3542646"/>
              <a:ext cx="76443" cy="57326"/>
            </a:xfrm>
            <a:custGeom>
              <a:avLst/>
              <a:gdLst/>
              <a:ahLst/>
              <a:cxnLst/>
              <a:rect l="l" t="t" r="r" b="b"/>
              <a:pathLst>
                <a:path w="2911" h="2183" extrusionOk="0">
                  <a:moveTo>
                    <a:pt x="1" y="0"/>
                  </a:moveTo>
                  <a:lnTo>
                    <a:pt x="1" y="2182"/>
                  </a:lnTo>
                  <a:lnTo>
                    <a:pt x="2910" y="2182"/>
                  </a:lnTo>
                  <a:lnTo>
                    <a:pt x="291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1" name="Google Shape;11661;p66"/>
            <p:cNvSpPr/>
            <p:nvPr/>
          </p:nvSpPr>
          <p:spPr>
            <a:xfrm>
              <a:off x="5462071" y="3542646"/>
              <a:ext cx="76443" cy="31985"/>
            </a:xfrm>
            <a:custGeom>
              <a:avLst/>
              <a:gdLst/>
              <a:ahLst/>
              <a:cxnLst/>
              <a:rect l="l" t="t" r="r" b="b"/>
              <a:pathLst>
                <a:path w="2911" h="1218" extrusionOk="0">
                  <a:moveTo>
                    <a:pt x="1" y="0"/>
                  </a:moveTo>
                  <a:lnTo>
                    <a:pt x="1" y="823"/>
                  </a:lnTo>
                  <a:cubicBezTo>
                    <a:pt x="451" y="1086"/>
                    <a:pt x="953" y="1218"/>
                    <a:pt x="1455" y="1218"/>
                  </a:cubicBezTo>
                  <a:cubicBezTo>
                    <a:pt x="1958" y="1218"/>
                    <a:pt x="2460" y="1086"/>
                    <a:pt x="2910" y="823"/>
                  </a:cubicBezTo>
                  <a:lnTo>
                    <a:pt x="291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2" name="Google Shape;11662;p66"/>
            <p:cNvSpPr/>
            <p:nvPr/>
          </p:nvSpPr>
          <p:spPr>
            <a:xfrm>
              <a:off x="5449519" y="3576600"/>
              <a:ext cx="50787" cy="45535"/>
            </a:xfrm>
            <a:custGeom>
              <a:avLst/>
              <a:gdLst/>
              <a:ahLst/>
              <a:cxnLst/>
              <a:rect l="l" t="t" r="r" b="b"/>
              <a:pathLst>
                <a:path w="1934" h="1734" extrusionOk="0">
                  <a:moveTo>
                    <a:pt x="427" y="1"/>
                  </a:moveTo>
                  <a:cubicBezTo>
                    <a:pt x="337" y="1"/>
                    <a:pt x="250" y="52"/>
                    <a:pt x="211" y="143"/>
                  </a:cubicBezTo>
                  <a:lnTo>
                    <a:pt x="0" y="583"/>
                  </a:lnTo>
                  <a:lnTo>
                    <a:pt x="804" y="1636"/>
                  </a:lnTo>
                  <a:cubicBezTo>
                    <a:pt x="852" y="1699"/>
                    <a:pt x="926" y="1733"/>
                    <a:pt x="999" y="1733"/>
                  </a:cubicBezTo>
                  <a:cubicBezTo>
                    <a:pt x="1058" y="1733"/>
                    <a:pt x="1116" y="1711"/>
                    <a:pt x="1158" y="1664"/>
                  </a:cubicBezTo>
                  <a:lnTo>
                    <a:pt x="1933" y="889"/>
                  </a:lnTo>
                  <a:lnTo>
                    <a:pt x="555" y="37"/>
                  </a:lnTo>
                  <a:cubicBezTo>
                    <a:pt x="515" y="12"/>
                    <a:pt x="471" y="1"/>
                    <a:pt x="4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3" name="Google Shape;11663;p66"/>
            <p:cNvSpPr/>
            <p:nvPr/>
          </p:nvSpPr>
          <p:spPr>
            <a:xfrm>
              <a:off x="5500279" y="3576600"/>
              <a:ext cx="50787" cy="45535"/>
            </a:xfrm>
            <a:custGeom>
              <a:avLst/>
              <a:gdLst/>
              <a:ahLst/>
              <a:cxnLst/>
              <a:rect l="l" t="t" r="r" b="b"/>
              <a:pathLst>
                <a:path w="1934" h="1734" extrusionOk="0">
                  <a:moveTo>
                    <a:pt x="1507" y="1"/>
                  </a:moveTo>
                  <a:cubicBezTo>
                    <a:pt x="1463" y="1"/>
                    <a:pt x="1419" y="12"/>
                    <a:pt x="1379" y="37"/>
                  </a:cubicBezTo>
                  <a:lnTo>
                    <a:pt x="0" y="889"/>
                  </a:lnTo>
                  <a:lnTo>
                    <a:pt x="776" y="1664"/>
                  </a:lnTo>
                  <a:cubicBezTo>
                    <a:pt x="823" y="1711"/>
                    <a:pt x="881" y="1733"/>
                    <a:pt x="939" y="1733"/>
                  </a:cubicBezTo>
                  <a:cubicBezTo>
                    <a:pt x="1011" y="1733"/>
                    <a:pt x="1082" y="1699"/>
                    <a:pt x="1130" y="1636"/>
                  </a:cubicBezTo>
                  <a:lnTo>
                    <a:pt x="1934" y="583"/>
                  </a:lnTo>
                  <a:lnTo>
                    <a:pt x="1723" y="143"/>
                  </a:lnTo>
                  <a:cubicBezTo>
                    <a:pt x="1684" y="52"/>
                    <a:pt x="1597" y="1"/>
                    <a:pt x="15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4" name="Google Shape;11664;p66"/>
            <p:cNvSpPr/>
            <p:nvPr/>
          </p:nvSpPr>
          <p:spPr>
            <a:xfrm>
              <a:off x="5436704" y="3441545"/>
              <a:ext cx="127177" cy="120218"/>
            </a:xfrm>
            <a:custGeom>
              <a:avLst/>
              <a:gdLst/>
              <a:ahLst/>
              <a:cxnLst/>
              <a:rect l="l" t="t" r="r" b="b"/>
              <a:pathLst>
                <a:path w="4843" h="4578" extrusionOk="0">
                  <a:moveTo>
                    <a:pt x="2088" y="0"/>
                  </a:moveTo>
                  <a:cubicBezTo>
                    <a:pt x="1472" y="0"/>
                    <a:pt x="939" y="103"/>
                    <a:pt x="670" y="165"/>
                  </a:cubicBezTo>
                  <a:cubicBezTo>
                    <a:pt x="555" y="194"/>
                    <a:pt x="479" y="290"/>
                    <a:pt x="488" y="405"/>
                  </a:cubicBezTo>
                  <a:lnTo>
                    <a:pt x="488" y="989"/>
                  </a:lnTo>
                  <a:cubicBezTo>
                    <a:pt x="488" y="1113"/>
                    <a:pt x="431" y="1237"/>
                    <a:pt x="345" y="1333"/>
                  </a:cubicBezTo>
                  <a:lnTo>
                    <a:pt x="144" y="1534"/>
                  </a:lnTo>
                  <a:cubicBezTo>
                    <a:pt x="48" y="1620"/>
                    <a:pt x="0" y="1745"/>
                    <a:pt x="0" y="1869"/>
                  </a:cubicBezTo>
                  <a:lnTo>
                    <a:pt x="0" y="2156"/>
                  </a:lnTo>
                  <a:cubicBezTo>
                    <a:pt x="0" y="3496"/>
                    <a:pt x="1082" y="4577"/>
                    <a:pt x="2421" y="4577"/>
                  </a:cubicBezTo>
                  <a:cubicBezTo>
                    <a:pt x="3761" y="4577"/>
                    <a:pt x="4843" y="3496"/>
                    <a:pt x="4843" y="2156"/>
                  </a:cubicBezTo>
                  <a:lnTo>
                    <a:pt x="4843" y="1869"/>
                  </a:lnTo>
                  <a:cubicBezTo>
                    <a:pt x="4843" y="1745"/>
                    <a:pt x="4795" y="1620"/>
                    <a:pt x="4699" y="1524"/>
                  </a:cubicBezTo>
                  <a:lnTo>
                    <a:pt x="4498" y="1323"/>
                  </a:lnTo>
                  <a:cubicBezTo>
                    <a:pt x="4412" y="1237"/>
                    <a:pt x="4355" y="1113"/>
                    <a:pt x="4355" y="989"/>
                  </a:cubicBezTo>
                  <a:lnTo>
                    <a:pt x="4355" y="855"/>
                  </a:lnTo>
                  <a:cubicBezTo>
                    <a:pt x="4364" y="759"/>
                    <a:pt x="4316" y="663"/>
                    <a:pt x="4240" y="606"/>
                  </a:cubicBezTo>
                  <a:cubicBezTo>
                    <a:pt x="3593" y="132"/>
                    <a:pt x="2788" y="0"/>
                    <a:pt x="208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5" name="Google Shape;11665;p66"/>
            <p:cNvSpPr/>
            <p:nvPr/>
          </p:nvSpPr>
          <p:spPr>
            <a:xfrm>
              <a:off x="5436704" y="3441676"/>
              <a:ext cx="114625" cy="119588"/>
            </a:xfrm>
            <a:custGeom>
              <a:avLst/>
              <a:gdLst/>
              <a:ahLst/>
              <a:cxnLst/>
              <a:rect l="l" t="t" r="r" b="b"/>
              <a:pathLst>
                <a:path w="4365" h="4554" extrusionOk="0">
                  <a:moveTo>
                    <a:pt x="2098" y="0"/>
                  </a:moveTo>
                  <a:cubicBezTo>
                    <a:pt x="1869" y="0"/>
                    <a:pt x="1651" y="15"/>
                    <a:pt x="1455" y="36"/>
                  </a:cubicBezTo>
                  <a:cubicBezTo>
                    <a:pt x="1187" y="65"/>
                    <a:pt x="928" y="103"/>
                    <a:pt x="670" y="170"/>
                  </a:cubicBezTo>
                  <a:cubicBezTo>
                    <a:pt x="555" y="189"/>
                    <a:pt x="479" y="294"/>
                    <a:pt x="488" y="409"/>
                  </a:cubicBezTo>
                  <a:lnTo>
                    <a:pt x="488" y="984"/>
                  </a:lnTo>
                  <a:cubicBezTo>
                    <a:pt x="488" y="1117"/>
                    <a:pt x="431" y="1242"/>
                    <a:pt x="345" y="1328"/>
                  </a:cubicBezTo>
                  <a:lnTo>
                    <a:pt x="144" y="1529"/>
                  </a:lnTo>
                  <a:cubicBezTo>
                    <a:pt x="48" y="1615"/>
                    <a:pt x="0" y="1740"/>
                    <a:pt x="0" y="1874"/>
                  </a:cubicBezTo>
                  <a:lnTo>
                    <a:pt x="0" y="2151"/>
                  </a:lnTo>
                  <a:cubicBezTo>
                    <a:pt x="0" y="3376"/>
                    <a:pt x="919" y="4410"/>
                    <a:pt x="2134" y="4553"/>
                  </a:cubicBezTo>
                  <a:cubicBezTo>
                    <a:pt x="1704" y="4103"/>
                    <a:pt x="1455" y="3510"/>
                    <a:pt x="1455" y="2878"/>
                  </a:cubicBezTo>
                  <a:lnTo>
                    <a:pt x="1455" y="1108"/>
                  </a:lnTo>
                  <a:cubicBezTo>
                    <a:pt x="1464" y="869"/>
                    <a:pt x="1646" y="658"/>
                    <a:pt x="1885" y="629"/>
                  </a:cubicBezTo>
                  <a:cubicBezTo>
                    <a:pt x="2077" y="604"/>
                    <a:pt x="2320" y="583"/>
                    <a:pt x="2589" y="583"/>
                  </a:cubicBezTo>
                  <a:cubicBezTo>
                    <a:pt x="3141" y="583"/>
                    <a:pt x="3805" y="671"/>
                    <a:pt x="4364" y="993"/>
                  </a:cubicBezTo>
                  <a:lnTo>
                    <a:pt x="4364" y="859"/>
                  </a:lnTo>
                  <a:cubicBezTo>
                    <a:pt x="4364" y="754"/>
                    <a:pt x="4316" y="658"/>
                    <a:pt x="4240" y="601"/>
                  </a:cubicBezTo>
                  <a:cubicBezTo>
                    <a:pt x="3599" y="133"/>
                    <a:pt x="2795" y="0"/>
                    <a:pt x="2098"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6" name="Google Shape;11666;p66"/>
            <p:cNvSpPr/>
            <p:nvPr/>
          </p:nvSpPr>
          <p:spPr>
            <a:xfrm>
              <a:off x="5392219" y="3613259"/>
              <a:ext cx="37972" cy="63103"/>
            </a:xfrm>
            <a:custGeom>
              <a:avLst/>
              <a:gdLst/>
              <a:ahLst/>
              <a:cxnLst/>
              <a:rect l="l" t="t" r="r" b="b"/>
              <a:pathLst>
                <a:path w="1446" h="2403" extrusionOk="0">
                  <a:moveTo>
                    <a:pt x="259" y="0"/>
                  </a:moveTo>
                  <a:cubicBezTo>
                    <a:pt x="96" y="173"/>
                    <a:pt x="0" y="412"/>
                    <a:pt x="0" y="661"/>
                  </a:cubicBezTo>
                  <a:lnTo>
                    <a:pt x="0" y="2163"/>
                  </a:lnTo>
                  <a:cubicBezTo>
                    <a:pt x="0" y="2288"/>
                    <a:pt x="105" y="2402"/>
                    <a:pt x="239" y="2402"/>
                  </a:cubicBezTo>
                  <a:lnTo>
                    <a:pt x="1445" y="2402"/>
                  </a:lnTo>
                  <a:lnTo>
                    <a:pt x="1445" y="1589"/>
                  </a:lnTo>
                  <a:cubicBezTo>
                    <a:pt x="1445" y="1331"/>
                    <a:pt x="1350" y="1082"/>
                    <a:pt x="1168" y="900"/>
                  </a:cubicBezTo>
                  <a:lnTo>
                    <a:pt x="259"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67" name="Google Shape;11667;p66"/>
          <p:cNvSpPr/>
          <p:nvPr/>
        </p:nvSpPr>
        <p:spPr>
          <a:xfrm>
            <a:off x="5741031" y="3617513"/>
            <a:ext cx="25157" cy="62866"/>
          </a:xfrm>
          <a:custGeom>
            <a:avLst/>
            <a:gdLst/>
            <a:ahLst/>
            <a:cxnLst/>
            <a:rect l="l" t="t" r="r" b="b"/>
            <a:pathLst>
              <a:path w="958" h="2394" extrusionOk="0">
                <a:moveTo>
                  <a:pt x="135" y="1"/>
                </a:moveTo>
                <a:cubicBezTo>
                  <a:pt x="49" y="125"/>
                  <a:pt x="1" y="269"/>
                  <a:pt x="1" y="412"/>
                </a:cubicBezTo>
                <a:lnTo>
                  <a:pt x="1" y="2154"/>
                </a:lnTo>
                <a:cubicBezTo>
                  <a:pt x="1" y="2288"/>
                  <a:pt x="106" y="2394"/>
                  <a:pt x="240" y="2394"/>
                </a:cubicBezTo>
                <a:lnTo>
                  <a:pt x="958" y="2394"/>
                </a:lnTo>
                <a:lnTo>
                  <a:pt x="958" y="1121"/>
                </a:lnTo>
                <a:cubicBezTo>
                  <a:pt x="948" y="929"/>
                  <a:pt x="881" y="747"/>
                  <a:pt x="747" y="613"/>
                </a:cubicBezTo>
                <a:lnTo>
                  <a:pt x="135"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68" name="Google Shape;11668;p66"/>
          <p:cNvGrpSpPr/>
          <p:nvPr/>
        </p:nvGrpSpPr>
        <p:grpSpPr>
          <a:xfrm>
            <a:off x="3060752" y="2903609"/>
            <a:ext cx="390565" cy="359578"/>
            <a:chOff x="3060752" y="2903609"/>
            <a:chExt cx="390565" cy="359578"/>
          </a:xfrm>
        </p:grpSpPr>
        <p:sp>
          <p:nvSpPr>
            <p:cNvPr id="11669" name="Google Shape;11669;p66"/>
            <p:cNvSpPr/>
            <p:nvPr/>
          </p:nvSpPr>
          <p:spPr>
            <a:xfrm>
              <a:off x="3070048" y="3126950"/>
              <a:ext cx="25919" cy="58586"/>
            </a:xfrm>
            <a:custGeom>
              <a:avLst/>
              <a:gdLst/>
              <a:ahLst/>
              <a:cxnLst/>
              <a:rect l="l" t="t" r="r" b="b"/>
              <a:pathLst>
                <a:path w="987" h="2231" extrusionOk="0">
                  <a:moveTo>
                    <a:pt x="604" y="1"/>
                  </a:moveTo>
                  <a:lnTo>
                    <a:pt x="1" y="2231"/>
                  </a:lnTo>
                  <a:lnTo>
                    <a:pt x="374" y="2231"/>
                  </a:lnTo>
                  <a:lnTo>
                    <a:pt x="986"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0" name="Google Shape;11670;p66"/>
            <p:cNvSpPr/>
            <p:nvPr/>
          </p:nvSpPr>
          <p:spPr>
            <a:xfrm>
              <a:off x="3097936" y="3011852"/>
              <a:ext cx="102572" cy="104068"/>
            </a:xfrm>
            <a:custGeom>
              <a:avLst/>
              <a:gdLst/>
              <a:ahLst/>
              <a:cxnLst/>
              <a:rect l="l" t="t" r="r" b="b"/>
              <a:pathLst>
                <a:path w="3906" h="3963" extrusionOk="0">
                  <a:moveTo>
                    <a:pt x="633" y="1"/>
                  </a:moveTo>
                  <a:lnTo>
                    <a:pt x="671" y="508"/>
                  </a:lnTo>
                  <a:cubicBezTo>
                    <a:pt x="709" y="958"/>
                    <a:pt x="700" y="1924"/>
                    <a:pt x="211" y="3341"/>
                  </a:cubicBezTo>
                  <a:lnTo>
                    <a:pt x="1" y="3963"/>
                  </a:lnTo>
                  <a:lnTo>
                    <a:pt x="3906" y="3963"/>
                  </a:lnTo>
                  <a:lnTo>
                    <a:pt x="3695" y="3341"/>
                  </a:lnTo>
                  <a:cubicBezTo>
                    <a:pt x="3207" y="1924"/>
                    <a:pt x="3197" y="958"/>
                    <a:pt x="3236" y="508"/>
                  </a:cubicBezTo>
                  <a:lnTo>
                    <a:pt x="3274"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1" name="Google Shape;11671;p66"/>
            <p:cNvSpPr/>
            <p:nvPr/>
          </p:nvSpPr>
          <p:spPr>
            <a:xfrm>
              <a:off x="3097936" y="3011852"/>
              <a:ext cx="27678" cy="104068"/>
            </a:xfrm>
            <a:custGeom>
              <a:avLst/>
              <a:gdLst/>
              <a:ahLst/>
              <a:cxnLst/>
              <a:rect l="l" t="t" r="r" b="b"/>
              <a:pathLst>
                <a:path w="1054" h="3963" extrusionOk="0">
                  <a:moveTo>
                    <a:pt x="633" y="1"/>
                  </a:moveTo>
                  <a:lnTo>
                    <a:pt x="671" y="508"/>
                  </a:lnTo>
                  <a:cubicBezTo>
                    <a:pt x="709" y="958"/>
                    <a:pt x="690" y="1924"/>
                    <a:pt x="211" y="3341"/>
                  </a:cubicBezTo>
                  <a:lnTo>
                    <a:pt x="1" y="3963"/>
                  </a:lnTo>
                  <a:lnTo>
                    <a:pt x="345" y="3963"/>
                  </a:lnTo>
                  <a:lnTo>
                    <a:pt x="556" y="3341"/>
                  </a:lnTo>
                  <a:cubicBezTo>
                    <a:pt x="1034" y="1924"/>
                    <a:pt x="1054" y="958"/>
                    <a:pt x="1015" y="508"/>
                  </a:cubicBezTo>
                  <a:lnTo>
                    <a:pt x="977"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2" name="Google Shape;11672;p66"/>
            <p:cNvSpPr/>
            <p:nvPr/>
          </p:nvSpPr>
          <p:spPr>
            <a:xfrm>
              <a:off x="3092421" y="3102318"/>
              <a:ext cx="113863" cy="38235"/>
            </a:xfrm>
            <a:custGeom>
              <a:avLst/>
              <a:gdLst/>
              <a:ahLst/>
              <a:cxnLst/>
              <a:rect l="l" t="t" r="r" b="b"/>
              <a:pathLst>
                <a:path w="4336" h="1456" extrusionOk="0">
                  <a:moveTo>
                    <a:pt x="287" y="1"/>
                  </a:moveTo>
                  <a:cubicBezTo>
                    <a:pt x="268" y="1"/>
                    <a:pt x="249" y="11"/>
                    <a:pt x="240" y="39"/>
                  </a:cubicBezTo>
                  <a:lnTo>
                    <a:pt x="0" y="1398"/>
                  </a:lnTo>
                  <a:cubicBezTo>
                    <a:pt x="0" y="1427"/>
                    <a:pt x="19" y="1456"/>
                    <a:pt x="48" y="1456"/>
                  </a:cubicBezTo>
                  <a:lnTo>
                    <a:pt x="4278" y="1456"/>
                  </a:lnTo>
                  <a:cubicBezTo>
                    <a:pt x="4307" y="1456"/>
                    <a:pt x="4336" y="1427"/>
                    <a:pt x="4326" y="1398"/>
                  </a:cubicBezTo>
                  <a:lnTo>
                    <a:pt x="4087" y="39"/>
                  </a:lnTo>
                  <a:cubicBezTo>
                    <a:pt x="4077" y="11"/>
                    <a:pt x="4058" y="1"/>
                    <a:pt x="4039"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3" name="Google Shape;11673;p66"/>
            <p:cNvSpPr/>
            <p:nvPr/>
          </p:nvSpPr>
          <p:spPr>
            <a:xfrm>
              <a:off x="3060752" y="3184170"/>
              <a:ext cx="147791" cy="26759"/>
            </a:xfrm>
            <a:custGeom>
              <a:avLst/>
              <a:gdLst/>
              <a:ahLst/>
              <a:cxnLst/>
              <a:rect l="l" t="t" r="r" b="b"/>
              <a:pathLst>
                <a:path w="5628" h="1019" extrusionOk="0">
                  <a:moveTo>
                    <a:pt x="5593" y="0"/>
                  </a:moveTo>
                  <a:cubicBezTo>
                    <a:pt x="5590" y="0"/>
                    <a:pt x="5585" y="1"/>
                    <a:pt x="5580" y="4"/>
                  </a:cubicBezTo>
                  <a:lnTo>
                    <a:pt x="48" y="4"/>
                  </a:lnTo>
                  <a:cubicBezTo>
                    <a:pt x="20" y="4"/>
                    <a:pt x="0" y="23"/>
                    <a:pt x="0" y="42"/>
                  </a:cubicBezTo>
                  <a:lnTo>
                    <a:pt x="0" y="970"/>
                  </a:lnTo>
                  <a:cubicBezTo>
                    <a:pt x="0" y="999"/>
                    <a:pt x="20" y="1018"/>
                    <a:pt x="48" y="1018"/>
                  </a:cubicBezTo>
                  <a:lnTo>
                    <a:pt x="5207" y="1018"/>
                  </a:lnTo>
                  <a:cubicBezTo>
                    <a:pt x="5226" y="1018"/>
                    <a:pt x="5245" y="1009"/>
                    <a:pt x="5255" y="990"/>
                  </a:cubicBezTo>
                  <a:lnTo>
                    <a:pt x="5628" y="61"/>
                  </a:lnTo>
                  <a:cubicBezTo>
                    <a:pt x="5628" y="52"/>
                    <a:pt x="5628" y="33"/>
                    <a:pt x="5618" y="23"/>
                  </a:cubicBezTo>
                  <a:cubicBezTo>
                    <a:pt x="5611" y="9"/>
                    <a:pt x="5604" y="0"/>
                    <a:pt x="5593"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4" name="Google Shape;11674;p66"/>
            <p:cNvSpPr/>
            <p:nvPr/>
          </p:nvSpPr>
          <p:spPr>
            <a:xfrm>
              <a:off x="3070048" y="3126950"/>
              <a:ext cx="152072" cy="58586"/>
            </a:xfrm>
            <a:custGeom>
              <a:avLst/>
              <a:gdLst/>
              <a:ahLst/>
              <a:cxnLst/>
              <a:rect l="l" t="t" r="r" b="b"/>
              <a:pathLst>
                <a:path w="5791" h="2231" extrusionOk="0">
                  <a:moveTo>
                    <a:pt x="604" y="1"/>
                  </a:moveTo>
                  <a:lnTo>
                    <a:pt x="1" y="2231"/>
                  </a:lnTo>
                  <a:lnTo>
                    <a:pt x="5484" y="2231"/>
                  </a:lnTo>
                  <a:lnTo>
                    <a:pt x="5628" y="1456"/>
                  </a:lnTo>
                  <a:lnTo>
                    <a:pt x="5791" y="1312"/>
                  </a:lnTo>
                  <a:lnTo>
                    <a:pt x="5704" y="1025"/>
                  </a:lnTo>
                  <a:lnTo>
                    <a:pt x="5417"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5" name="Google Shape;11675;p66"/>
            <p:cNvSpPr/>
            <p:nvPr/>
          </p:nvSpPr>
          <p:spPr>
            <a:xfrm>
              <a:off x="3093183" y="2903609"/>
              <a:ext cx="112104" cy="120586"/>
            </a:xfrm>
            <a:custGeom>
              <a:avLst/>
              <a:gdLst/>
              <a:ahLst/>
              <a:cxnLst/>
              <a:rect l="l" t="t" r="r" b="b"/>
              <a:pathLst>
                <a:path w="4269" h="4592" extrusionOk="0">
                  <a:moveTo>
                    <a:pt x="2133" y="0"/>
                  </a:moveTo>
                  <a:cubicBezTo>
                    <a:pt x="2003" y="0"/>
                    <a:pt x="1871" y="70"/>
                    <a:pt x="1895" y="208"/>
                  </a:cubicBezTo>
                  <a:lnTo>
                    <a:pt x="1895" y="792"/>
                  </a:lnTo>
                  <a:cubicBezTo>
                    <a:pt x="756" y="945"/>
                    <a:pt x="86" y="2161"/>
                    <a:pt x="565" y="3204"/>
                  </a:cubicBezTo>
                  <a:lnTo>
                    <a:pt x="546" y="3204"/>
                  </a:lnTo>
                  <a:cubicBezTo>
                    <a:pt x="239" y="3204"/>
                    <a:pt x="0" y="3453"/>
                    <a:pt x="0" y="3749"/>
                  </a:cubicBezTo>
                  <a:lnTo>
                    <a:pt x="0" y="4046"/>
                  </a:lnTo>
                  <a:cubicBezTo>
                    <a:pt x="0" y="4343"/>
                    <a:pt x="239" y="4592"/>
                    <a:pt x="546" y="4592"/>
                  </a:cubicBezTo>
                  <a:lnTo>
                    <a:pt x="3723" y="4592"/>
                  </a:lnTo>
                  <a:cubicBezTo>
                    <a:pt x="4020" y="4592"/>
                    <a:pt x="4268" y="4343"/>
                    <a:pt x="4268" y="4046"/>
                  </a:cubicBezTo>
                  <a:lnTo>
                    <a:pt x="4268" y="3749"/>
                  </a:lnTo>
                  <a:cubicBezTo>
                    <a:pt x="4268" y="3453"/>
                    <a:pt x="4020" y="3204"/>
                    <a:pt x="3723" y="3204"/>
                  </a:cubicBezTo>
                  <a:lnTo>
                    <a:pt x="3704" y="3204"/>
                  </a:lnTo>
                  <a:cubicBezTo>
                    <a:pt x="4173" y="2161"/>
                    <a:pt x="3512" y="945"/>
                    <a:pt x="2364" y="792"/>
                  </a:cubicBezTo>
                  <a:lnTo>
                    <a:pt x="2364" y="208"/>
                  </a:lnTo>
                  <a:cubicBezTo>
                    <a:pt x="2393" y="70"/>
                    <a:pt x="2263" y="0"/>
                    <a:pt x="2133"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6" name="Google Shape;11676;p66"/>
            <p:cNvSpPr/>
            <p:nvPr/>
          </p:nvSpPr>
          <p:spPr>
            <a:xfrm>
              <a:off x="3093183" y="2924407"/>
              <a:ext cx="49763" cy="99788"/>
            </a:xfrm>
            <a:custGeom>
              <a:avLst/>
              <a:gdLst/>
              <a:ahLst/>
              <a:cxnLst/>
              <a:rect l="l" t="t" r="r" b="b"/>
              <a:pathLst>
                <a:path w="1895" h="3800" extrusionOk="0">
                  <a:moveTo>
                    <a:pt x="1895" y="0"/>
                  </a:moveTo>
                  <a:lnTo>
                    <a:pt x="1895" y="0"/>
                  </a:lnTo>
                  <a:cubicBezTo>
                    <a:pt x="756" y="163"/>
                    <a:pt x="86" y="1369"/>
                    <a:pt x="565" y="2421"/>
                  </a:cubicBezTo>
                  <a:lnTo>
                    <a:pt x="546" y="2421"/>
                  </a:lnTo>
                  <a:cubicBezTo>
                    <a:pt x="239" y="2421"/>
                    <a:pt x="0" y="2661"/>
                    <a:pt x="0" y="2957"/>
                  </a:cubicBezTo>
                  <a:lnTo>
                    <a:pt x="0" y="3254"/>
                  </a:lnTo>
                  <a:cubicBezTo>
                    <a:pt x="0" y="3551"/>
                    <a:pt x="239" y="3800"/>
                    <a:pt x="546" y="3800"/>
                  </a:cubicBezTo>
                  <a:lnTo>
                    <a:pt x="890" y="3800"/>
                  </a:lnTo>
                  <a:cubicBezTo>
                    <a:pt x="584" y="3800"/>
                    <a:pt x="345" y="3551"/>
                    <a:pt x="345" y="3254"/>
                  </a:cubicBezTo>
                  <a:lnTo>
                    <a:pt x="345" y="2957"/>
                  </a:lnTo>
                  <a:cubicBezTo>
                    <a:pt x="345" y="2661"/>
                    <a:pt x="584" y="2421"/>
                    <a:pt x="890" y="2421"/>
                  </a:cubicBezTo>
                  <a:lnTo>
                    <a:pt x="909" y="2421"/>
                  </a:lnTo>
                  <a:cubicBezTo>
                    <a:pt x="718" y="1991"/>
                    <a:pt x="708" y="1512"/>
                    <a:pt x="871" y="1082"/>
                  </a:cubicBezTo>
                  <a:cubicBezTo>
                    <a:pt x="1005" y="689"/>
                    <a:pt x="1302" y="287"/>
                    <a:pt x="1895"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7" name="Google Shape;11677;p66"/>
            <p:cNvSpPr/>
            <p:nvPr/>
          </p:nvSpPr>
          <p:spPr>
            <a:xfrm>
              <a:off x="3097201" y="2987719"/>
              <a:ext cx="71401" cy="16255"/>
            </a:xfrm>
            <a:custGeom>
              <a:avLst/>
              <a:gdLst/>
              <a:ahLst/>
              <a:cxnLst/>
              <a:rect l="l" t="t" r="r" b="b"/>
              <a:pathLst>
                <a:path w="2719" h="619" extrusionOk="0">
                  <a:moveTo>
                    <a:pt x="431" y="1"/>
                  </a:moveTo>
                  <a:cubicBezTo>
                    <a:pt x="364" y="1"/>
                    <a:pt x="316" y="30"/>
                    <a:pt x="287" y="87"/>
                  </a:cubicBezTo>
                  <a:lnTo>
                    <a:pt x="144" y="116"/>
                  </a:lnTo>
                  <a:cubicBezTo>
                    <a:pt x="67" y="135"/>
                    <a:pt x="0" y="307"/>
                    <a:pt x="0" y="326"/>
                  </a:cubicBezTo>
                  <a:cubicBezTo>
                    <a:pt x="0" y="349"/>
                    <a:pt x="94" y="618"/>
                    <a:pt x="153" y="618"/>
                  </a:cubicBezTo>
                  <a:cubicBezTo>
                    <a:pt x="170" y="618"/>
                    <a:pt x="183" y="598"/>
                    <a:pt x="192" y="546"/>
                  </a:cubicBezTo>
                  <a:cubicBezTo>
                    <a:pt x="201" y="422"/>
                    <a:pt x="306" y="326"/>
                    <a:pt x="440" y="326"/>
                  </a:cubicBezTo>
                  <a:lnTo>
                    <a:pt x="2498" y="326"/>
                  </a:lnTo>
                  <a:cubicBezTo>
                    <a:pt x="2718" y="326"/>
                    <a:pt x="2718" y="1"/>
                    <a:pt x="2498"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8" name="Google Shape;11678;p66"/>
            <p:cNvSpPr/>
            <p:nvPr/>
          </p:nvSpPr>
          <p:spPr>
            <a:xfrm>
              <a:off x="3311823" y="3011852"/>
              <a:ext cx="102309" cy="104068"/>
            </a:xfrm>
            <a:custGeom>
              <a:avLst/>
              <a:gdLst/>
              <a:ahLst/>
              <a:cxnLst/>
              <a:rect l="l" t="t" r="r" b="b"/>
              <a:pathLst>
                <a:path w="3896" h="3963" extrusionOk="0">
                  <a:moveTo>
                    <a:pt x="632" y="1"/>
                  </a:moveTo>
                  <a:lnTo>
                    <a:pt x="670" y="508"/>
                  </a:lnTo>
                  <a:cubicBezTo>
                    <a:pt x="708" y="958"/>
                    <a:pt x="689" y="1924"/>
                    <a:pt x="211" y="3341"/>
                  </a:cubicBezTo>
                  <a:lnTo>
                    <a:pt x="0" y="3963"/>
                  </a:lnTo>
                  <a:lnTo>
                    <a:pt x="3895" y="3963"/>
                  </a:lnTo>
                  <a:lnTo>
                    <a:pt x="3685" y="3341"/>
                  </a:lnTo>
                  <a:cubicBezTo>
                    <a:pt x="3206" y="1924"/>
                    <a:pt x="3187" y="958"/>
                    <a:pt x="3225" y="508"/>
                  </a:cubicBezTo>
                  <a:lnTo>
                    <a:pt x="3264"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9" name="Google Shape;11679;p66"/>
            <p:cNvSpPr/>
            <p:nvPr/>
          </p:nvSpPr>
          <p:spPr>
            <a:xfrm>
              <a:off x="3311823" y="3011852"/>
              <a:ext cx="27415" cy="104068"/>
            </a:xfrm>
            <a:custGeom>
              <a:avLst/>
              <a:gdLst/>
              <a:ahLst/>
              <a:cxnLst/>
              <a:rect l="l" t="t" r="r" b="b"/>
              <a:pathLst>
                <a:path w="1044" h="3963" extrusionOk="0">
                  <a:moveTo>
                    <a:pt x="632" y="1"/>
                  </a:moveTo>
                  <a:lnTo>
                    <a:pt x="670" y="508"/>
                  </a:lnTo>
                  <a:cubicBezTo>
                    <a:pt x="708" y="958"/>
                    <a:pt x="689" y="1924"/>
                    <a:pt x="211" y="3341"/>
                  </a:cubicBezTo>
                  <a:lnTo>
                    <a:pt x="0" y="3963"/>
                  </a:lnTo>
                  <a:lnTo>
                    <a:pt x="345" y="3963"/>
                  </a:lnTo>
                  <a:lnTo>
                    <a:pt x="555" y="3341"/>
                  </a:lnTo>
                  <a:cubicBezTo>
                    <a:pt x="1034" y="1924"/>
                    <a:pt x="1043" y="958"/>
                    <a:pt x="1005" y="508"/>
                  </a:cubicBezTo>
                  <a:lnTo>
                    <a:pt x="967"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0" name="Google Shape;11680;p66"/>
            <p:cNvSpPr/>
            <p:nvPr/>
          </p:nvSpPr>
          <p:spPr>
            <a:xfrm>
              <a:off x="3306046" y="3102318"/>
              <a:ext cx="113863" cy="38235"/>
            </a:xfrm>
            <a:custGeom>
              <a:avLst/>
              <a:gdLst/>
              <a:ahLst/>
              <a:cxnLst/>
              <a:rect l="l" t="t" r="r" b="b"/>
              <a:pathLst>
                <a:path w="4336" h="1456" extrusionOk="0">
                  <a:moveTo>
                    <a:pt x="287" y="1"/>
                  </a:moveTo>
                  <a:cubicBezTo>
                    <a:pt x="268" y="1"/>
                    <a:pt x="249" y="11"/>
                    <a:pt x="249" y="39"/>
                  </a:cubicBezTo>
                  <a:lnTo>
                    <a:pt x="10" y="1398"/>
                  </a:lnTo>
                  <a:cubicBezTo>
                    <a:pt x="0" y="1427"/>
                    <a:pt x="19" y="1456"/>
                    <a:pt x="48" y="1456"/>
                  </a:cubicBezTo>
                  <a:lnTo>
                    <a:pt x="4278" y="1456"/>
                  </a:lnTo>
                  <a:cubicBezTo>
                    <a:pt x="4307" y="1456"/>
                    <a:pt x="4335" y="1427"/>
                    <a:pt x="4326" y="1398"/>
                  </a:cubicBezTo>
                  <a:lnTo>
                    <a:pt x="4087" y="39"/>
                  </a:lnTo>
                  <a:cubicBezTo>
                    <a:pt x="4077" y="11"/>
                    <a:pt x="4058" y="1"/>
                    <a:pt x="4039"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1" name="Google Shape;11681;p66"/>
            <p:cNvSpPr/>
            <p:nvPr/>
          </p:nvSpPr>
          <p:spPr>
            <a:xfrm>
              <a:off x="3303263" y="3184512"/>
              <a:ext cx="148054" cy="26418"/>
            </a:xfrm>
            <a:custGeom>
              <a:avLst/>
              <a:gdLst/>
              <a:ahLst/>
              <a:cxnLst/>
              <a:rect l="l" t="t" r="r" b="b"/>
              <a:pathLst>
                <a:path w="5638" h="1006" extrusionOk="0">
                  <a:moveTo>
                    <a:pt x="58" y="0"/>
                  </a:moveTo>
                  <a:cubicBezTo>
                    <a:pt x="20" y="0"/>
                    <a:pt x="1" y="29"/>
                    <a:pt x="10" y="67"/>
                  </a:cubicBezTo>
                  <a:lnTo>
                    <a:pt x="384" y="977"/>
                  </a:lnTo>
                  <a:cubicBezTo>
                    <a:pt x="393" y="996"/>
                    <a:pt x="412" y="1005"/>
                    <a:pt x="432" y="1005"/>
                  </a:cubicBezTo>
                  <a:lnTo>
                    <a:pt x="5590" y="1005"/>
                  </a:lnTo>
                  <a:cubicBezTo>
                    <a:pt x="5609" y="1005"/>
                    <a:pt x="5638" y="986"/>
                    <a:pt x="5638" y="957"/>
                  </a:cubicBezTo>
                  <a:lnTo>
                    <a:pt x="5638" y="48"/>
                  </a:lnTo>
                  <a:cubicBezTo>
                    <a:pt x="5638" y="20"/>
                    <a:pt x="5609" y="0"/>
                    <a:pt x="5590"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2" name="Google Shape;11682;p66"/>
            <p:cNvSpPr/>
            <p:nvPr/>
          </p:nvSpPr>
          <p:spPr>
            <a:xfrm>
              <a:off x="3289949" y="3126950"/>
              <a:ext cx="152072" cy="58586"/>
            </a:xfrm>
            <a:custGeom>
              <a:avLst/>
              <a:gdLst/>
              <a:ahLst/>
              <a:cxnLst/>
              <a:rect l="l" t="t" r="r" b="b"/>
              <a:pathLst>
                <a:path w="5791" h="2231" extrusionOk="0">
                  <a:moveTo>
                    <a:pt x="374" y="1"/>
                  </a:moveTo>
                  <a:lnTo>
                    <a:pt x="96" y="1015"/>
                  </a:lnTo>
                  <a:lnTo>
                    <a:pt x="1" y="1302"/>
                  </a:lnTo>
                  <a:lnTo>
                    <a:pt x="163" y="1456"/>
                  </a:lnTo>
                  <a:lnTo>
                    <a:pt x="307" y="2231"/>
                  </a:lnTo>
                  <a:lnTo>
                    <a:pt x="5791" y="2231"/>
                  </a:lnTo>
                  <a:lnTo>
                    <a:pt x="5188"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3" name="Google Shape;11683;p66"/>
            <p:cNvSpPr/>
            <p:nvPr/>
          </p:nvSpPr>
          <p:spPr>
            <a:xfrm>
              <a:off x="3289949" y="3126950"/>
              <a:ext cx="19642" cy="58586"/>
            </a:xfrm>
            <a:custGeom>
              <a:avLst/>
              <a:gdLst/>
              <a:ahLst/>
              <a:cxnLst/>
              <a:rect l="l" t="t" r="r" b="b"/>
              <a:pathLst>
                <a:path w="748" h="2231" extrusionOk="0">
                  <a:moveTo>
                    <a:pt x="374" y="1"/>
                  </a:moveTo>
                  <a:lnTo>
                    <a:pt x="96" y="1015"/>
                  </a:lnTo>
                  <a:lnTo>
                    <a:pt x="1" y="1302"/>
                  </a:lnTo>
                  <a:lnTo>
                    <a:pt x="163" y="1456"/>
                  </a:lnTo>
                  <a:lnTo>
                    <a:pt x="307" y="2231"/>
                  </a:lnTo>
                  <a:lnTo>
                    <a:pt x="680" y="2231"/>
                  </a:lnTo>
                  <a:lnTo>
                    <a:pt x="546" y="1456"/>
                  </a:lnTo>
                  <a:lnTo>
                    <a:pt x="374" y="1302"/>
                  </a:lnTo>
                  <a:lnTo>
                    <a:pt x="470" y="1015"/>
                  </a:lnTo>
                  <a:lnTo>
                    <a:pt x="747"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4" name="Google Shape;11684;p66"/>
            <p:cNvSpPr/>
            <p:nvPr/>
          </p:nvSpPr>
          <p:spPr>
            <a:xfrm>
              <a:off x="3204761" y="3064136"/>
              <a:ext cx="27678" cy="104068"/>
            </a:xfrm>
            <a:custGeom>
              <a:avLst/>
              <a:gdLst/>
              <a:ahLst/>
              <a:cxnLst/>
              <a:rect l="l" t="t" r="r" b="b"/>
              <a:pathLst>
                <a:path w="1054" h="3963" extrusionOk="0">
                  <a:moveTo>
                    <a:pt x="632" y="0"/>
                  </a:moveTo>
                  <a:lnTo>
                    <a:pt x="670" y="507"/>
                  </a:lnTo>
                  <a:cubicBezTo>
                    <a:pt x="708" y="957"/>
                    <a:pt x="699" y="1924"/>
                    <a:pt x="211" y="3340"/>
                  </a:cubicBezTo>
                  <a:lnTo>
                    <a:pt x="0" y="3962"/>
                  </a:lnTo>
                  <a:lnTo>
                    <a:pt x="345" y="3962"/>
                  </a:lnTo>
                  <a:lnTo>
                    <a:pt x="555" y="3340"/>
                  </a:lnTo>
                  <a:cubicBezTo>
                    <a:pt x="1043" y="1924"/>
                    <a:pt x="1053" y="957"/>
                    <a:pt x="1015" y="507"/>
                  </a:cubicBezTo>
                  <a:lnTo>
                    <a:pt x="976"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5" name="Google Shape;11685;p66"/>
            <p:cNvSpPr/>
            <p:nvPr/>
          </p:nvSpPr>
          <p:spPr>
            <a:xfrm>
              <a:off x="3179631" y="3181229"/>
              <a:ext cx="24658" cy="54568"/>
            </a:xfrm>
            <a:custGeom>
              <a:avLst/>
              <a:gdLst/>
              <a:ahLst/>
              <a:cxnLst/>
              <a:rect l="l" t="t" r="r" b="b"/>
              <a:pathLst>
                <a:path w="939" h="2078" extrusionOk="0">
                  <a:moveTo>
                    <a:pt x="565" y="1"/>
                  </a:moveTo>
                  <a:lnTo>
                    <a:pt x="0" y="2078"/>
                  </a:lnTo>
                  <a:lnTo>
                    <a:pt x="373" y="2078"/>
                  </a:lnTo>
                  <a:lnTo>
                    <a:pt x="938"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6" name="Google Shape;11686;p66"/>
            <p:cNvSpPr/>
            <p:nvPr/>
          </p:nvSpPr>
          <p:spPr>
            <a:xfrm>
              <a:off x="3307044" y="2903609"/>
              <a:ext cx="111868" cy="120586"/>
            </a:xfrm>
            <a:custGeom>
              <a:avLst/>
              <a:gdLst/>
              <a:ahLst/>
              <a:cxnLst/>
              <a:rect l="l" t="t" r="r" b="b"/>
              <a:pathLst>
                <a:path w="4260" h="4592" extrusionOk="0">
                  <a:moveTo>
                    <a:pt x="2126" y="0"/>
                  </a:moveTo>
                  <a:cubicBezTo>
                    <a:pt x="1996" y="0"/>
                    <a:pt x="1867" y="70"/>
                    <a:pt x="1895" y="208"/>
                  </a:cubicBezTo>
                  <a:lnTo>
                    <a:pt x="1895" y="792"/>
                  </a:lnTo>
                  <a:cubicBezTo>
                    <a:pt x="756" y="945"/>
                    <a:pt x="87" y="2161"/>
                    <a:pt x="565" y="3204"/>
                  </a:cubicBezTo>
                  <a:lnTo>
                    <a:pt x="536" y="3204"/>
                  </a:lnTo>
                  <a:cubicBezTo>
                    <a:pt x="240" y="3204"/>
                    <a:pt x="0" y="3453"/>
                    <a:pt x="0" y="3749"/>
                  </a:cubicBezTo>
                  <a:lnTo>
                    <a:pt x="0" y="4046"/>
                  </a:lnTo>
                  <a:cubicBezTo>
                    <a:pt x="0" y="4343"/>
                    <a:pt x="240" y="4592"/>
                    <a:pt x="536" y="4592"/>
                  </a:cubicBezTo>
                  <a:lnTo>
                    <a:pt x="3723" y="4592"/>
                  </a:lnTo>
                  <a:cubicBezTo>
                    <a:pt x="4020" y="4592"/>
                    <a:pt x="4259" y="4343"/>
                    <a:pt x="4259" y="4046"/>
                  </a:cubicBezTo>
                  <a:lnTo>
                    <a:pt x="4259" y="3749"/>
                  </a:lnTo>
                  <a:cubicBezTo>
                    <a:pt x="4259" y="3453"/>
                    <a:pt x="4020" y="3204"/>
                    <a:pt x="3714" y="3204"/>
                  </a:cubicBezTo>
                  <a:lnTo>
                    <a:pt x="3695" y="3204"/>
                  </a:lnTo>
                  <a:cubicBezTo>
                    <a:pt x="4173" y="2161"/>
                    <a:pt x="3503" y="945"/>
                    <a:pt x="2364" y="792"/>
                  </a:cubicBezTo>
                  <a:lnTo>
                    <a:pt x="2364" y="208"/>
                  </a:lnTo>
                  <a:cubicBezTo>
                    <a:pt x="2388" y="70"/>
                    <a:pt x="2257" y="0"/>
                    <a:pt x="2126"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7" name="Google Shape;11687;p66"/>
            <p:cNvSpPr/>
            <p:nvPr/>
          </p:nvSpPr>
          <p:spPr>
            <a:xfrm>
              <a:off x="3306782" y="2924407"/>
              <a:ext cx="50052" cy="99788"/>
            </a:xfrm>
            <a:custGeom>
              <a:avLst/>
              <a:gdLst/>
              <a:ahLst/>
              <a:cxnLst/>
              <a:rect l="l" t="t" r="r" b="b"/>
              <a:pathLst>
                <a:path w="1906" h="3800" extrusionOk="0">
                  <a:moveTo>
                    <a:pt x="1905" y="0"/>
                  </a:moveTo>
                  <a:lnTo>
                    <a:pt x="1905" y="0"/>
                  </a:lnTo>
                  <a:cubicBezTo>
                    <a:pt x="757" y="163"/>
                    <a:pt x="97" y="1369"/>
                    <a:pt x="565" y="2421"/>
                  </a:cubicBezTo>
                  <a:lnTo>
                    <a:pt x="546" y="2421"/>
                  </a:lnTo>
                  <a:cubicBezTo>
                    <a:pt x="250" y="2421"/>
                    <a:pt x="1" y="2661"/>
                    <a:pt x="1" y="2957"/>
                  </a:cubicBezTo>
                  <a:lnTo>
                    <a:pt x="1" y="3254"/>
                  </a:lnTo>
                  <a:cubicBezTo>
                    <a:pt x="1" y="3551"/>
                    <a:pt x="250" y="3800"/>
                    <a:pt x="546" y="3800"/>
                  </a:cubicBezTo>
                  <a:lnTo>
                    <a:pt x="891" y="3800"/>
                  </a:lnTo>
                  <a:cubicBezTo>
                    <a:pt x="594" y="3800"/>
                    <a:pt x="345" y="3551"/>
                    <a:pt x="345" y="3254"/>
                  </a:cubicBezTo>
                  <a:lnTo>
                    <a:pt x="345" y="2957"/>
                  </a:lnTo>
                  <a:cubicBezTo>
                    <a:pt x="345" y="2661"/>
                    <a:pt x="594" y="2421"/>
                    <a:pt x="891" y="2421"/>
                  </a:cubicBezTo>
                  <a:lnTo>
                    <a:pt x="910" y="2421"/>
                  </a:lnTo>
                  <a:cubicBezTo>
                    <a:pt x="719" y="1991"/>
                    <a:pt x="709" y="1512"/>
                    <a:pt x="881" y="1082"/>
                  </a:cubicBezTo>
                  <a:cubicBezTo>
                    <a:pt x="1006" y="689"/>
                    <a:pt x="1302" y="287"/>
                    <a:pt x="1905"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8" name="Google Shape;11688;p66"/>
            <p:cNvSpPr/>
            <p:nvPr/>
          </p:nvSpPr>
          <p:spPr>
            <a:xfrm>
              <a:off x="3289713" y="3126714"/>
              <a:ext cx="38970" cy="58586"/>
            </a:xfrm>
            <a:custGeom>
              <a:avLst/>
              <a:gdLst/>
              <a:ahLst/>
              <a:cxnLst/>
              <a:rect l="l" t="t" r="r" b="b"/>
              <a:pathLst>
                <a:path w="1484" h="2231" extrusionOk="0">
                  <a:moveTo>
                    <a:pt x="383" y="0"/>
                  </a:moveTo>
                  <a:lnTo>
                    <a:pt x="105" y="1015"/>
                  </a:lnTo>
                  <a:lnTo>
                    <a:pt x="0" y="1302"/>
                  </a:lnTo>
                  <a:lnTo>
                    <a:pt x="172" y="1455"/>
                  </a:lnTo>
                  <a:lnTo>
                    <a:pt x="316" y="2230"/>
                  </a:lnTo>
                  <a:lnTo>
                    <a:pt x="1483" y="2230"/>
                  </a:lnTo>
                  <a:lnTo>
                    <a:pt x="1436" y="2077"/>
                  </a:lnTo>
                  <a:lnTo>
                    <a:pt x="1139" y="2077"/>
                  </a:lnTo>
                  <a:lnTo>
                    <a:pt x="967" y="1110"/>
                  </a:lnTo>
                  <a:lnTo>
                    <a:pt x="881" y="1110"/>
                  </a:lnTo>
                  <a:lnTo>
                    <a:pt x="833" y="957"/>
                  </a:lnTo>
                  <a:cubicBezTo>
                    <a:pt x="708" y="613"/>
                    <a:pt x="622" y="297"/>
                    <a:pt x="555"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9" name="Google Shape;11689;p66"/>
            <p:cNvSpPr/>
            <p:nvPr/>
          </p:nvSpPr>
          <p:spPr>
            <a:xfrm>
              <a:off x="3310799" y="2987719"/>
              <a:ext cx="70666" cy="16255"/>
            </a:xfrm>
            <a:custGeom>
              <a:avLst/>
              <a:gdLst/>
              <a:ahLst/>
              <a:cxnLst/>
              <a:rect l="l" t="t" r="r" b="b"/>
              <a:pathLst>
                <a:path w="2691" h="619" extrusionOk="0">
                  <a:moveTo>
                    <a:pt x="432" y="1"/>
                  </a:moveTo>
                  <a:cubicBezTo>
                    <a:pt x="365" y="1"/>
                    <a:pt x="317" y="30"/>
                    <a:pt x="288" y="87"/>
                  </a:cubicBezTo>
                  <a:lnTo>
                    <a:pt x="145" y="116"/>
                  </a:lnTo>
                  <a:cubicBezTo>
                    <a:pt x="68" y="135"/>
                    <a:pt x="1" y="307"/>
                    <a:pt x="1" y="326"/>
                  </a:cubicBezTo>
                  <a:cubicBezTo>
                    <a:pt x="1" y="349"/>
                    <a:pt x="95" y="618"/>
                    <a:pt x="154" y="618"/>
                  </a:cubicBezTo>
                  <a:cubicBezTo>
                    <a:pt x="170" y="618"/>
                    <a:pt x="184" y="598"/>
                    <a:pt x="192" y="546"/>
                  </a:cubicBezTo>
                  <a:cubicBezTo>
                    <a:pt x="202" y="422"/>
                    <a:pt x="307" y="326"/>
                    <a:pt x="441" y="326"/>
                  </a:cubicBezTo>
                  <a:lnTo>
                    <a:pt x="2470" y="326"/>
                  </a:lnTo>
                  <a:cubicBezTo>
                    <a:pt x="2690" y="326"/>
                    <a:pt x="2690" y="1"/>
                    <a:pt x="2470"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0" name="Google Shape;11690;p66"/>
            <p:cNvSpPr/>
            <p:nvPr/>
          </p:nvSpPr>
          <p:spPr>
            <a:xfrm>
              <a:off x="3204761" y="3064136"/>
              <a:ext cx="102545" cy="104068"/>
            </a:xfrm>
            <a:custGeom>
              <a:avLst/>
              <a:gdLst/>
              <a:ahLst/>
              <a:cxnLst/>
              <a:rect l="l" t="t" r="r" b="b"/>
              <a:pathLst>
                <a:path w="3905" h="3963" extrusionOk="0">
                  <a:moveTo>
                    <a:pt x="632" y="0"/>
                  </a:moveTo>
                  <a:lnTo>
                    <a:pt x="670" y="507"/>
                  </a:lnTo>
                  <a:cubicBezTo>
                    <a:pt x="708" y="957"/>
                    <a:pt x="699" y="1924"/>
                    <a:pt x="211" y="3340"/>
                  </a:cubicBezTo>
                  <a:lnTo>
                    <a:pt x="0" y="3962"/>
                  </a:lnTo>
                  <a:lnTo>
                    <a:pt x="3905" y="3962"/>
                  </a:lnTo>
                  <a:lnTo>
                    <a:pt x="3694" y="3340"/>
                  </a:lnTo>
                  <a:cubicBezTo>
                    <a:pt x="3216" y="1924"/>
                    <a:pt x="3197" y="957"/>
                    <a:pt x="3235" y="507"/>
                  </a:cubicBezTo>
                  <a:lnTo>
                    <a:pt x="3273"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1" name="Google Shape;11691;p66"/>
            <p:cNvSpPr/>
            <p:nvPr/>
          </p:nvSpPr>
          <p:spPr>
            <a:xfrm>
              <a:off x="3204761" y="3064136"/>
              <a:ext cx="28413" cy="104068"/>
            </a:xfrm>
            <a:custGeom>
              <a:avLst/>
              <a:gdLst/>
              <a:ahLst/>
              <a:cxnLst/>
              <a:rect l="l" t="t" r="r" b="b"/>
              <a:pathLst>
                <a:path w="1082" h="3963" extrusionOk="0">
                  <a:moveTo>
                    <a:pt x="632" y="0"/>
                  </a:moveTo>
                  <a:lnTo>
                    <a:pt x="670" y="507"/>
                  </a:lnTo>
                  <a:cubicBezTo>
                    <a:pt x="708" y="957"/>
                    <a:pt x="699" y="1924"/>
                    <a:pt x="211" y="3340"/>
                  </a:cubicBezTo>
                  <a:lnTo>
                    <a:pt x="0" y="3962"/>
                  </a:lnTo>
                  <a:lnTo>
                    <a:pt x="383" y="3962"/>
                  </a:lnTo>
                  <a:lnTo>
                    <a:pt x="594" y="3340"/>
                  </a:lnTo>
                  <a:cubicBezTo>
                    <a:pt x="1072" y="1924"/>
                    <a:pt x="1082" y="957"/>
                    <a:pt x="1043" y="507"/>
                  </a:cubicBezTo>
                  <a:lnTo>
                    <a:pt x="1005"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2" name="Google Shape;11692;p66"/>
            <p:cNvSpPr/>
            <p:nvPr/>
          </p:nvSpPr>
          <p:spPr>
            <a:xfrm>
              <a:off x="3199221" y="3154339"/>
              <a:ext cx="113890" cy="38497"/>
            </a:xfrm>
            <a:custGeom>
              <a:avLst/>
              <a:gdLst/>
              <a:ahLst/>
              <a:cxnLst/>
              <a:rect l="l" t="t" r="r" b="b"/>
              <a:pathLst>
                <a:path w="4337" h="1466" extrusionOk="0">
                  <a:moveTo>
                    <a:pt x="288" y="1"/>
                  </a:moveTo>
                  <a:cubicBezTo>
                    <a:pt x="269" y="1"/>
                    <a:pt x="250" y="20"/>
                    <a:pt x="240" y="49"/>
                  </a:cubicBezTo>
                  <a:lnTo>
                    <a:pt x="1" y="1408"/>
                  </a:lnTo>
                  <a:cubicBezTo>
                    <a:pt x="1" y="1437"/>
                    <a:pt x="20" y="1465"/>
                    <a:pt x="49" y="1465"/>
                  </a:cubicBezTo>
                  <a:lnTo>
                    <a:pt x="4279" y="1465"/>
                  </a:lnTo>
                  <a:cubicBezTo>
                    <a:pt x="4307" y="1465"/>
                    <a:pt x="4336" y="1437"/>
                    <a:pt x="4327" y="1408"/>
                  </a:cubicBezTo>
                  <a:lnTo>
                    <a:pt x="4078" y="49"/>
                  </a:lnTo>
                  <a:cubicBezTo>
                    <a:pt x="4078" y="20"/>
                    <a:pt x="4059" y="1"/>
                    <a:pt x="4030"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3" name="Google Shape;11693;p66"/>
            <p:cNvSpPr/>
            <p:nvPr/>
          </p:nvSpPr>
          <p:spPr>
            <a:xfrm>
              <a:off x="3167551" y="3235272"/>
              <a:ext cx="176704" cy="27914"/>
            </a:xfrm>
            <a:custGeom>
              <a:avLst/>
              <a:gdLst/>
              <a:ahLst/>
              <a:cxnLst/>
              <a:rect l="l" t="t" r="r" b="b"/>
              <a:pathLst>
                <a:path w="6729" h="1063" extrusionOk="0">
                  <a:moveTo>
                    <a:pt x="49" y="1"/>
                  </a:moveTo>
                  <a:cubicBezTo>
                    <a:pt x="30" y="1"/>
                    <a:pt x="1" y="20"/>
                    <a:pt x="1" y="48"/>
                  </a:cubicBezTo>
                  <a:lnTo>
                    <a:pt x="1" y="1015"/>
                  </a:lnTo>
                  <a:cubicBezTo>
                    <a:pt x="1" y="1044"/>
                    <a:pt x="30" y="1063"/>
                    <a:pt x="49" y="1063"/>
                  </a:cubicBezTo>
                  <a:lnTo>
                    <a:pt x="6691" y="1063"/>
                  </a:lnTo>
                  <a:cubicBezTo>
                    <a:pt x="6710" y="1063"/>
                    <a:pt x="6729" y="1044"/>
                    <a:pt x="6729" y="1015"/>
                  </a:cubicBezTo>
                  <a:lnTo>
                    <a:pt x="6729" y="48"/>
                  </a:lnTo>
                  <a:cubicBezTo>
                    <a:pt x="6729" y="20"/>
                    <a:pt x="6710" y="1"/>
                    <a:pt x="6691"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4" name="Google Shape;11694;p66"/>
            <p:cNvSpPr/>
            <p:nvPr/>
          </p:nvSpPr>
          <p:spPr>
            <a:xfrm>
              <a:off x="3179631" y="3181229"/>
              <a:ext cx="152807" cy="54568"/>
            </a:xfrm>
            <a:custGeom>
              <a:avLst/>
              <a:gdLst/>
              <a:ahLst/>
              <a:cxnLst/>
              <a:rect l="l" t="t" r="r" b="b"/>
              <a:pathLst>
                <a:path w="5819" h="2078" extrusionOk="0">
                  <a:moveTo>
                    <a:pt x="565" y="1"/>
                  </a:moveTo>
                  <a:lnTo>
                    <a:pt x="0" y="2078"/>
                  </a:lnTo>
                  <a:lnTo>
                    <a:pt x="5819" y="2078"/>
                  </a:lnTo>
                  <a:lnTo>
                    <a:pt x="5254"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5" name="Google Shape;11695;p66"/>
            <p:cNvSpPr/>
            <p:nvPr/>
          </p:nvSpPr>
          <p:spPr>
            <a:xfrm>
              <a:off x="3070048" y="3126950"/>
              <a:ext cx="25919" cy="58586"/>
            </a:xfrm>
            <a:custGeom>
              <a:avLst/>
              <a:gdLst/>
              <a:ahLst/>
              <a:cxnLst/>
              <a:rect l="l" t="t" r="r" b="b"/>
              <a:pathLst>
                <a:path w="987" h="2231" extrusionOk="0">
                  <a:moveTo>
                    <a:pt x="604" y="1"/>
                  </a:moveTo>
                  <a:lnTo>
                    <a:pt x="1" y="2231"/>
                  </a:lnTo>
                  <a:lnTo>
                    <a:pt x="374" y="2231"/>
                  </a:lnTo>
                  <a:lnTo>
                    <a:pt x="986"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6" name="Google Shape;11696;p66"/>
            <p:cNvSpPr/>
            <p:nvPr/>
          </p:nvSpPr>
          <p:spPr>
            <a:xfrm>
              <a:off x="3179631" y="3181229"/>
              <a:ext cx="24658" cy="54568"/>
            </a:xfrm>
            <a:custGeom>
              <a:avLst/>
              <a:gdLst/>
              <a:ahLst/>
              <a:cxnLst/>
              <a:rect l="l" t="t" r="r" b="b"/>
              <a:pathLst>
                <a:path w="939" h="2078" extrusionOk="0">
                  <a:moveTo>
                    <a:pt x="565" y="1"/>
                  </a:moveTo>
                  <a:lnTo>
                    <a:pt x="0" y="2078"/>
                  </a:lnTo>
                  <a:lnTo>
                    <a:pt x="373" y="2078"/>
                  </a:lnTo>
                  <a:lnTo>
                    <a:pt x="938"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7" name="Google Shape;11697;p66"/>
            <p:cNvSpPr/>
            <p:nvPr/>
          </p:nvSpPr>
          <p:spPr>
            <a:xfrm>
              <a:off x="3200245" y="2956260"/>
              <a:ext cx="111841" cy="120218"/>
            </a:xfrm>
            <a:custGeom>
              <a:avLst/>
              <a:gdLst/>
              <a:ahLst/>
              <a:cxnLst/>
              <a:rect l="l" t="t" r="r" b="b"/>
              <a:pathLst>
                <a:path w="4259" h="4578" extrusionOk="0">
                  <a:moveTo>
                    <a:pt x="2129" y="0"/>
                  </a:moveTo>
                  <a:cubicBezTo>
                    <a:pt x="2024" y="0"/>
                    <a:pt x="1919" y="65"/>
                    <a:pt x="1895" y="194"/>
                  </a:cubicBezTo>
                  <a:lnTo>
                    <a:pt x="1895" y="778"/>
                  </a:lnTo>
                  <a:cubicBezTo>
                    <a:pt x="756" y="941"/>
                    <a:pt x="86" y="2146"/>
                    <a:pt x="565" y="3199"/>
                  </a:cubicBezTo>
                  <a:lnTo>
                    <a:pt x="536" y="3199"/>
                  </a:lnTo>
                  <a:cubicBezTo>
                    <a:pt x="239" y="3199"/>
                    <a:pt x="0" y="3438"/>
                    <a:pt x="0" y="3735"/>
                  </a:cubicBezTo>
                  <a:lnTo>
                    <a:pt x="0" y="4032"/>
                  </a:lnTo>
                  <a:cubicBezTo>
                    <a:pt x="0" y="4328"/>
                    <a:pt x="239" y="4577"/>
                    <a:pt x="536" y="4577"/>
                  </a:cubicBezTo>
                  <a:lnTo>
                    <a:pt x="3723" y="4577"/>
                  </a:lnTo>
                  <a:cubicBezTo>
                    <a:pt x="4020" y="4577"/>
                    <a:pt x="4259" y="4328"/>
                    <a:pt x="4259" y="4032"/>
                  </a:cubicBezTo>
                  <a:lnTo>
                    <a:pt x="4259" y="3735"/>
                  </a:lnTo>
                  <a:cubicBezTo>
                    <a:pt x="4259" y="3444"/>
                    <a:pt x="4028" y="3199"/>
                    <a:pt x="3730" y="3199"/>
                  </a:cubicBezTo>
                  <a:cubicBezTo>
                    <a:pt x="3725" y="3199"/>
                    <a:pt x="3719" y="3199"/>
                    <a:pt x="3713" y="3199"/>
                  </a:cubicBezTo>
                  <a:lnTo>
                    <a:pt x="3694" y="3199"/>
                  </a:lnTo>
                  <a:cubicBezTo>
                    <a:pt x="4163" y="2146"/>
                    <a:pt x="3503" y="941"/>
                    <a:pt x="2364" y="778"/>
                  </a:cubicBezTo>
                  <a:lnTo>
                    <a:pt x="2364" y="194"/>
                  </a:lnTo>
                  <a:cubicBezTo>
                    <a:pt x="2340" y="65"/>
                    <a:pt x="2235" y="0"/>
                    <a:pt x="2129"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8" name="Google Shape;11698;p66"/>
            <p:cNvSpPr/>
            <p:nvPr/>
          </p:nvSpPr>
          <p:spPr>
            <a:xfrm>
              <a:off x="3199982" y="2976664"/>
              <a:ext cx="49789" cy="99814"/>
            </a:xfrm>
            <a:custGeom>
              <a:avLst/>
              <a:gdLst/>
              <a:ahLst/>
              <a:cxnLst/>
              <a:rect l="l" t="t" r="r" b="b"/>
              <a:pathLst>
                <a:path w="1896" h="3801" extrusionOk="0">
                  <a:moveTo>
                    <a:pt x="1895" y="1"/>
                  </a:moveTo>
                  <a:cubicBezTo>
                    <a:pt x="756" y="164"/>
                    <a:pt x="96" y="1369"/>
                    <a:pt x="565" y="2422"/>
                  </a:cubicBezTo>
                  <a:lnTo>
                    <a:pt x="546" y="2422"/>
                  </a:lnTo>
                  <a:cubicBezTo>
                    <a:pt x="249" y="2422"/>
                    <a:pt x="0" y="2661"/>
                    <a:pt x="0" y="2968"/>
                  </a:cubicBezTo>
                  <a:lnTo>
                    <a:pt x="0" y="3255"/>
                  </a:lnTo>
                  <a:cubicBezTo>
                    <a:pt x="0" y="3561"/>
                    <a:pt x="249" y="3800"/>
                    <a:pt x="546" y="3800"/>
                  </a:cubicBezTo>
                  <a:lnTo>
                    <a:pt x="890" y="3800"/>
                  </a:lnTo>
                  <a:cubicBezTo>
                    <a:pt x="594" y="3800"/>
                    <a:pt x="345" y="3561"/>
                    <a:pt x="345" y="3255"/>
                  </a:cubicBezTo>
                  <a:lnTo>
                    <a:pt x="345" y="2968"/>
                  </a:lnTo>
                  <a:cubicBezTo>
                    <a:pt x="345" y="2661"/>
                    <a:pt x="594" y="2422"/>
                    <a:pt x="890" y="2422"/>
                  </a:cubicBezTo>
                  <a:lnTo>
                    <a:pt x="910" y="2422"/>
                  </a:lnTo>
                  <a:cubicBezTo>
                    <a:pt x="718" y="2001"/>
                    <a:pt x="709" y="1513"/>
                    <a:pt x="871" y="1082"/>
                  </a:cubicBezTo>
                  <a:cubicBezTo>
                    <a:pt x="1005" y="690"/>
                    <a:pt x="1302" y="288"/>
                    <a:pt x="1895"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9" name="Google Shape;11699;p66"/>
            <p:cNvSpPr/>
            <p:nvPr/>
          </p:nvSpPr>
          <p:spPr>
            <a:xfrm>
              <a:off x="3204000" y="3040003"/>
              <a:ext cx="71401" cy="16255"/>
            </a:xfrm>
            <a:custGeom>
              <a:avLst/>
              <a:gdLst/>
              <a:ahLst/>
              <a:cxnLst/>
              <a:rect l="l" t="t" r="r" b="b"/>
              <a:pathLst>
                <a:path w="2719" h="619" extrusionOk="0">
                  <a:moveTo>
                    <a:pt x="2498" y="1"/>
                  </a:moveTo>
                  <a:lnTo>
                    <a:pt x="2498" y="10"/>
                  </a:lnTo>
                  <a:lnTo>
                    <a:pt x="431" y="10"/>
                  </a:lnTo>
                  <a:cubicBezTo>
                    <a:pt x="364" y="10"/>
                    <a:pt x="316" y="39"/>
                    <a:pt x="288" y="87"/>
                  </a:cubicBezTo>
                  <a:lnTo>
                    <a:pt x="144" y="115"/>
                  </a:lnTo>
                  <a:cubicBezTo>
                    <a:pt x="68" y="144"/>
                    <a:pt x="1" y="307"/>
                    <a:pt x="1" y="335"/>
                  </a:cubicBezTo>
                  <a:cubicBezTo>
                    <a:pt x="1" y="350"/>
                    <a:pt x="95" y="618"/>
                    <a:pt x="154" y="618"/>
                  </a:cubicBezTo>
                  <a:cubicBezTo>
                    <a:pt x="170" y="618"/>
                    <a:pt x="184" y="598"/>
                    <a:pt x="192" y="546"/>
                  </a:cubicBezTo>
                  <a:cubicBezTo>
                    <a:pt x="201" y="427"/>
                    <a:pt x="297" y="335"/>
                    <a:pt x="422" y="335"/>
                  </a:cubicBezTo>
                  <a:cubicBezTo>
                    <a:pt x="428" y="335"/>
                    <a:pt x="435" y="335"/>
                    <a:pt x="441" y="335"/>
                  </a:cubicBezTo>
                  <a:lnTo>
                    <a:pt x="2498" y="335"/>
                  </a:lnTo>
                  <a:cubicBezTo>
                    <a:pt x="2719" y="335"/>
                    <a:pt x="2719" y="1"/>
                    <a:pt x="2498"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0" name="Google Shape;11700;p66"/>
            <p:cNvSpPr/>
            <p:nvPr/>
          </p:nvSpPr>
          <p:spPr>
            <a:xfrm>
              <a:off x="3389133" y="2987719"/>
              <a:ext cx="28256" cy="8088"/>
            </a:xfrm>
            <a:custGeom>
              <a:avLst/>
              <a:gdLst/>
              <a:ahLst/>
              <a:cxnLst/>
              <a:rect l="l" t="t" r="r" b="b"/>
              <a:pathLst>
                <a:path w="1076" h="308" extrusionOk="0">
                  <a:moveTo>
                    <a:pt x="206" y="0"/>
                  </a:moveTo>
                  <a:cubicBezTo>
                    <a:pt x="0" y="0"/>
                    <a:pt x="0" y="308"/>
                    <a:pt x="206" y="308"/>
                  </a:cubicBezTo>
                  <a:cubicBezTo>
                    <a:pt x="212" y="308"/>
                    <a:pt x="218" y="308"/>
                    <a:pt x="224" y="307"/>
                  </a:cubicBezTo>
                  <a:lnTo>
                    <a:pt x="1076" y="307"/>
                  </a:lnTo>
                  <a:cubicBezTo>
                    <a:pt x="990" y="125"/>
                    <a:pt x="798" y="1"/>
                    <a:pt x="588" y="1"/>
                  </a:cubicBezTo>
                  <a:lnTo>
                    <a:pt x="224" y="1"/>
                  </a:lnTo>
                  <a:cubicBezTo>
                    <a:pt x="218" y="0"/>
                    <a:pt x="212" y="0"/>
                    <a:pt x="206"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1" name="Google Shape;11701;p66"/>
            <p:cNvSpPr/>
            <p:nvPr/>
          </p:nvSpPr>
          <p:spPr>
            <a:xfrm>
              <a:off x="3282307" y="3040213"/>
              <a:ext cx="28282" cy="8141"/>
            </a:xfrm>
            <a:custGeom>
              <a:avLst/>
              <a:gdLst/>
              <a:ahLst/>
              <a:cxnLst/>
              <a:rect l="l" t="t" r="r" b="b"/>
              <a:pathLst>
                <a:path w="1077" h="310" extrusionOk="0">
                  <a:moveTo>
                    <a:pt x="190" y="0"/>
                  </a:moveTo>
                  <a:cubicBezTo>
                    <a:pt x="1" y="0"/>
                    <a:pt x="3" y="309"/>
                    <a:pt x="198" y="309"/>
                  </a:cubicBezTo>
                  <a:cubicBezTo>
                    <a:pt x="204" y="309"/>
                    <a:pt x="209" y="309"/>
                    <a:pt x="215" y="308"/>
                  </a:cubicBezTo>
                  <a:lnTo>
                    <a:pt x="1076" y="308"/>
                  </a:lnTo>
                  <a:cubicBezTo>
                    <a:pt x="981" y="117"/>
                    <a:pt x="789" y="2"/>
                    <a:pt x="588" y="2"/>
                  </a:cubicBezTo>
                  <a:lnTo>
                    <a:pt x="215" y="2"/>
                  </a:lnTo>
                  <a:cubicBezTo>
                    <a:pt x="206" y="1"/>
                    <a:pt x="198" y="0"/>
                    <a:pt x="190"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2" name="Google Shape;11702;p66"/>
            <p:cNvSpPr/>
            <p:nvPr/>
          </p:nvSpPr>
          <p:spPr>
            <a:xfrm>
              <a:off x="3175508" y="2987719"/>
              <a:ext cx="28256" cy="8088"/>
            </a:xfrm>
            <a:custGeom>
              <a:avLst/>
              <a:gdLst/>
              <a:ahLst/>
              <a:cxnLst/>
              <a:rect l="l" t="t" r="r" b="b"/>
              <a:pathLst>
                <a:path w="1076" h="308" extrusionOk="0">
                  <a:moveTo>
                    <a:pt x="206" y="0"/>
                  </a:moveTo>
                  <a:cubicBezTo>
                    <a:pt x="1" y="0"/>
                    <a:pt x="1" y="308"/>
                    <a:pt x="206" y="308"/>
                  </a:cubicBezTo>
                  <a:cubicBezTo>
                    <a:pt x="212" y="308"/>
                    <a:pt x="218" y="308"/>
                    <a:pt x="224" y="307"/>
                  </a:cubicBezTo>
                  <a:lnTo>
                    <a:pt x="1076" y="307"/>
                  </a:lnTo>
                  <a:cubicBezTo>
                    <a:pt x="990" y="125"/>
                    <a:pt x="798" y="1"/>
                    <a:pt x="588" y="1"/>
                  </a:cubicBezTo>
                  <a:lnTo>
                    <a:pt x="224" y="1"/>
                  </a:lnTo>
                  <a:cubicBezTo>
                    <a:pt x="218" y="0"/>
                    <a:pt x="212" y="0"/>
                    <a:pt x="206"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3" name="Google Shape;11703;p66"/>
          <p:cNvGrpSpPr/>
          <p:nvPr/>
        </p:nvGrpSpPr>
        <p:grpSpPr>
          <a:xfrm>
            <a:off x="5741031" y="3386057"/>
            <a:ext cx="394609" cy="294585"/>
            <a:chOff x="5741031" y="3386057"/>
            <a:chExt cx="394609" cy="294585"/>
          </a:xfrm>
        </p:grpSpPr>
        <p:sp>
          <p:nvSpPr>
            <p:cNvPr id="11704" name="Google Shape;11704;p66"/>
            <p:cNvSpPr/>
            <p:nvPr/>
          </p:nvSpPr>
          <p:spPr>
            <a:xfrm>
              <a:off x="6054182" y="3473766"/>
              <a:ext cx="50025" cy="43749"/>
            </a:xfrm>
            <a:custGeom>
              <a:avLst/>
              <a:gdLst/>
              <a:ahLst/>
              <a:cxnLst/>
              <a:rect l="l" t="t" r="r" b="b"/>
              <a:pathLst>
                <a:path w="1905" h="1666" extrusionOk="0">
                  <a:moveTo>
                    <a:pt x="957" y="1"/>
                  </a:moveTo>
                  <a:cubicBezTo>
                    <a:pt x="421" y="1"/>
                    <a:pt x="0" y="374"/>
                    <a:pt x="0" y="833"/>
                  </a:cubicBezTo>
                  <a:cubicBezTo>
                    <a:pt x="0" y="1293"/>
                    <a:pt x="421" y="1666"/>
                    <a:pt x="957" y="1666"/>
                  </a:cubicBezTo>
                  <a:cubicBezTo>
                    <a:pt x="1484" y="1666"/>
                    <a:pt x="1905" y="1293"/>
                    <a:pt x="1905" y="833"/>
                  </a:cubicBezTo>
                  <a:cubicBezTo>
                    <a:pt x="1905" y="374"/>
                    <a:pt x="1484" y="1"/>
                    <a:pt x="9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5" name="Google Shape;11705;p66"/>
            <p:cNvSpPr/>
            <p:nvPr/>
          </p:nvSpPr>
          <p:spPr>
            <a:xfrm>
              <a:off x="6054182" y="3473766"/>
              <a:ext cx="34453" cy="44012"/>
            </a:xfrm>
            <a:custGeom>
              <a:avLst/>
              <a:gdLst/>
              <a:ahLst/>
              <a:cxnLst/>
              <a:rect l="l" t="t" r="r" b="b"/>
              <a:pathLst>
                <a:path w="1312" h="1676" extrusionOk="0">
                  <a:moveTo>
                    <a:pt x="957" y="1"/>
                  </a:moveTo>
                  <a:cubicBezTo>
                    <a:pt x="431" y="1"/>
                    <a:pt x="0" y="374"/>
                    <a:pt x="0" y="833"/>
                  </a:cubicBezTo>
                  <a:cubicBezTo>
                    <a:pt x="0" y="1302"/>
                    <a:pt x="421" y="1676"/>
                    <a:pt x="957" y="1676"/>
                  </a:cubicBezTo>
                  <a:cubicBezTo>
                    <a:pt x="1072" y="1676"/>
                    <a:pt x="1197" y="1647"/>
                    <a:pt x="1311" y="1609"/>
                  </a:cubicBezTo>
                  <a:cubicBezTo>
                    <a:pt x="967" y="1503"/>
                    <a:pt x="728" y="1197"/>
                    <a:pt x="718" y="833"/>
                  </a:cubicBezTo>
                  <a:cubicBezTo>
                    <a:pt x="728" y="470"/>
                    <a:pt x="967" y="163"/>
                    <a:pt x="1311" y="58"/>
                  </a:cubicBezTo>
                  <a:cubicBezTo>
                    <a:pt x="1197" y="20"/>
                    <a:pt x="1072" y="1"/>
                    <a:pt x="9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6" name="Google Shape;11706;p66"/>
            <p:cNvSpPr/>
            <p:nvPr/>
          </p:nvSpPr>
          <p:spPr>
            <a:xfrm>
              <a:off x="6022775" y="3580329"/>
              <a:ext cx="112603" cy="100313"/>
            </a:xfrm>
            <a:custGeom>
              <a:avLst/>
              <a:gdLst/>
              <a:ahLst/>
              <a:cxnLst/>
              <a:rect l="l" t="t" r="r" b="b"/>
              <a:pathLst>
                <a:path w="4288" h="3820" extrusionOk="0">
                  <a:moveTo>
                    <a:pt x="1426" y="1"/>
                  </a:moveTo>
                  <a:lnTo>
                    <a:pt x="1426" y="718"/>
                  </a:lnTo>
                  <a:cubicBezTo>
                    <a:pt x="1426" y="891"/>
                    <a:pt x="1330" y="1063"/>
                    <a:pt x="1168" y="1139"/>
                  </a:cubicBezTo>
                  <a:lnTo>
                    <a:pt x="392" y="1532"/>
                  </a:lnTo>
                  <a:cubicBezTo>
                    <a:pt x="153" y="1647"/>
                    <a:pt x="0" y="1895"/>
                    <a:pt x="0" y="2163"/>
                  </a:cubicBezTo>
                  <a:lnTo>
                    <a:pt x="0" y="3580"/>
                  </a:lnTo>
                  <a:cubicBezTo>
                    <a:pt x="0" y="3704"/>
                    <a:pt x="105" y="3819"/>
                    <a:pt x="239" y="3819"/>
                  </a:cubicBezTo>
                  <a:lnTo>
                    <a:pt x="4048" y="3819"/>
                  </a:lnTo>
                  <a:cubicBezTo>
                    <a:pt x="4182" y="3819"/>
                    <a:pt x="4288" y="3704"/>
                    <a:pt x="4288" y="3580"/>
                  </a:cubicBezTo>
                  <a:lnTo>
                    <a:pt x="4288" y="2163"/>
                  </a:lnTo>
                  <a:cubicBezTo>
                    <a:pt x="4288" y="1895"/>
                    <a:pt x="4134" y="1647"/>
                    <a:pt x="3895" y="1532"/>
                  </a:cubicBezTo>
                  <a:lnTo>
                    <a:pt x="3130" y="1139"/>
                  </a:lnTo>
                  <a:cubicBezTo>
                    <a:pt x="2967" y="1063"/>
                    <a:pt x="2862" y="891"/>
                    <a:pt x="2862" y="718"/>
                  </a:cubicBezTo>
                  <a:lnTo>
                    <a:pt x="2862"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7" name="Google Shape;11707;p66"/>
            <p:cNvSpPr/>
            <p:nvPr/>
          </p:nvSpPr>
          <p:spPr>
            <a:xfrm>
              <a:off x="6059959" y="3580066"/>
              <a:ext cx="38471" cy="25183"/>
            </a:xfrm>
            <a:custGeom>
              <a:avLst/>
              <a:gdLst/>
              <a:ahLst/>
              <a:cxnLst/>
              <a:rect l="l" t="t" r="r" b="b"/>
              <a:pathLst>
                <a:path w="1465" h="959" extrusionOk="0">
                  <a:moveTo>
                    <a:pt x="10" y="1"/>
                  </a:moveTo>
                  <a:lnTo>
                    <a:pt x="10" y="719"/>
                  </a:lnTo>
                  <a:cubicBezTo>
                    <a:pt x="10" y="747"/>
                    <a:pt x="10" y="776"/>
                    <a:pt x="0" y="814"/>
                  </a:cubicBezTo>
                  <a:cubicBezTo>
                    <a:pt x="230" y="910"/>
                    <a:pt x="479" y="958"/>
                    <a:pt x="737" y="958"/>
                  </a:cubicBezTo>
                  <a:cubicBezTo>
                    <a:pt x="986" y="958"/>
                    <a:pt x="1235" y="910"/>
                    <a:pt x="1465" y="814"/>
                  </a:cubicBezTo>
                  <a:cubicBezTo>
                    <a:pt x="1455" y="776"/>
                    <a:pt x="1446" y="747"/>
                    <a:pt x="1446" y="719"/>
                  </a:cubicBezTo>
                  <a:lnTo>
                    <a:pt x="1446"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8" name="Google Shape;11708;p66"/>
            <p:cNvSpPr/>
            <p:nvPr/>
          </p:nvSpPr>
          <p:spPr>
            <a:xfrm>
              <a:off x="6022775" y="3613259"/>
              <a:ext cx="112603" cy="67383"/>
            </a:xfrm>
            <a:custGeom>
              <a:avLst/>
              <a:gdLst/>
              <a:ahLst/>
              <a:cxnLst/>
              <a:rect l="l" t="t" r="r" b="b"/>
              <a:pathLst>
                <a:path w="4288" h="2566" extrusionOk="0">
                  <a:moveTo>
                    <a:pt x="948" y="0"/>
                  </a:moveTo>
                  <a:lnTo>
                    <a:pt x="392" y="278"/>
                  </a:lnTo>
                  <a:cubicBezTo>
                    <a:pt x="153" y="393"/>
                    <a:pt x="0" y="641"/>
                    <a:pt x="0" y="909"/>
                  </a:cubicBezTo>
                  <a:lnTo>
                    <a:pt x="0" y="2326"/>
                  </a:lnTo>
                  <a:cubicBezTo>
                    <a:pt x="0" y="2450"/>
                    <a:pt x="105" y="2565"/>
                    <a:pt x="239" y="2565"/>
                  </a:cubicBezTo>
                  <a:lnTo>
                    <a:pt x="4048" y="2565"/>
                  </a:lnTo>
                  <a:cubicBezTo>
                    <a:pt x="4182" y="2565"/>
                    <a:pt x="4288" y="2450"/>
                    <a:pt x="4288" y="2326"/>
                  </a:cubicBezTo>
                  <a:lnTo>
                    <a:pt x="4288" y="909"/>
                  </a:lnTo>
                  <a:cubicBezTo>
                    <a:pt x="4288" y="641"/>
                    <a:pt x="4134" y="393"/>
                    <a:pt x="3895" y="278"/>
                  </a:cubicBezTo>
                  <a:lnTo>
                    <a:pt x="3350" y="0"/>
                  </a:lnTo>
                  <a:cubicBezTo>
                    <a:pt x="3067" y="436"/>
                    <a:pt x="2608" y="653"/>
                    <a:pt x="2149" y="653"/>
                  </a:cubicBezTo>
                  <a:cubicBezTo>
                    <a:pt x="1689" y="653"/>
                    <a:pt x="1230" y="436"/>
                    <a:pt x="94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9" name="Google Shape;11709;p66"/>
            <p:cNvSpPr/>
            <p:nvPr/>
          </p:nvSpPr>
          <p:spPr>
            <a:xfrm>
              <a:off x="6035327" y="3492358"/>
              <a:ext cx="87735" cy="87735"/>
            </a:xfrm>
            <a:custGeom>
              <a:avLst/>
              <a:gdLst/>
              <a:ahLst/>
              <a:cxnLst/>
              <a:rect l="l" t="t" r="r" b="b"/>
              <a:pathLst>
                <a:path w="3341" h="3341" extrusionOk="0">
                  <a:moveTo>
                    <a:pt x="1675" y="1"/>
                  </a:moveTo>
                  <a:cubicBezTo>
                    <a:pt x="747" y="1"/>
                    <a:pt x="1" y="747"/>
                    <a:pt x="1" y="1676"/>
                  </a:cubicBezTo>
                  <a:cubicBezTo>
                    <a:pt x="1" y="2595"/>
                    <a:pt x="747" y="3341"/>
                    <a:pt x="1675" y="3341"/>
                  </a:cubicBezTo>
                  <a:cubicBezTo>
                    <a:pt x="2594" y="3341"/>
                    <a:pt x="3341" y="2595"/>
                    <a:pt x="3341" y="1676"/>
                  </a:cubicBezTo>
                  <a:cubicBezTo>
                    <a:pt x="3341" y="747"/>
                    <a:pt x="2594" y="1"/>
                    <a:pt x="16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0" name="Google Shape;11710;p66"/>
            <p:cNvSpPr/>
            <p:nvPr/>
          </p:nvSpPr>
          <p:spPr>
            <a:xfrm>
              <a:off x="6051424" y="3492358"/>
              <a:ext cx="73397" cy="78964"/>
            </a:xfrm>
            <a:custGeom>
              <a:avLst/>
              <a:gdLst/>
              <a:ahLst/>
              <a:cxnLst/>
              <a:rect l="l" t="t" r="r" b="b"/>
              <a:pathLst>
                <a:path w="2795" h="3007" extrusionOk="0">
                  <a:moveTo>
                    <a:pt x="1072" y="1"/>
                  </a:moveTo>
                  <a:cubicBezTo>
                    <a:pt x="268" y="1"/>
                    <a:pt x="0" y="1102"/>
                    <a:pt x="718" y="1456"/>
                  </a:cubicBezTo>
                  <a:cubicBezTo>
                    <a:pt x="737" y="1465"/>
                    <a:pt x="766" y="1475"/>
                    <a:pt x="785" y="1484"/>
                  </a:cubicBezTo>
                  <a:lnTo>
                    <a:pt x="1617" y="2987"/>
                  </a:lnTo>
                  <a:cubicBezTo>
                    <a:pt x="1617" y="2987"/>
                    <a:pt x="1838" y="3006"/>
                    <a:pt x="2058" y="3006"/>
                  </a:cubicBezTo>
                  <a:cubicBezTo>
                    <a:pt x="2546" y="2642"/>
                    <a:pt x="2795" y="2039"/>
                    <a:pt x="2708" y="1446"/>
                  </a:cubicBezTo>
                  <a:cubicBezTo>
                    <a:pt x="2613" y="757"/>
                    <a:pt x="2106" y="202"/>
                    <a:pt x="1426" y="49"/>
                  </a:cubicBezTo>
                  <a:cubicBezTo>
                    <a:pt x="1311" y="20"/>
                    <a:pt x="1187" y="1"/>
                    <a:pt x="10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1" name="Google Shape;11711;p66"/>
            <p:cNvSpPr/>
            <p:nvPr/>
          </p:nvSpPr>
          <p:spPr>
            <a:xfrm>
              <a:off x="6041603" y="3531118"/>
              <a:ext cx="75182" cy="61553"/>
            </a:xfrm>
            <a:custGeom>
              <a:avLst/>
              <a:gdLst/>
              <a:ahLst/>
              <a:cxnLst/>
              <a:rect l="l" t="t" r="r" b="b"/>
              <a:pathLst>
                <a:path w="2863" h="2344" extrusionOk="0">
                  <a:moveTo>
                    <a:pt x="1103" y="1"/>
                  </a:moveTo>
                  <a:cubicBezTo>
                    <a:pt x="1015" y="1"/>
                    <a:pt x="930" y="54"/>
                    <a:pt x="891" y="133"/>
                  </a:cubicBezTo>
                  <a:cubicBezTo>
                    <a:pt x="814" y="305"/>
                    <a:pt x="699" y="449"/>
                    <a:pt x="565" y="563"/>
                  </a:cubicBezTo>
                  <a:cubicBezTo>
                    <a:pt x="431" y="678"/>
                    <a:pt x="298" y="774"/>
                    <a:pt x="144" y="851"/>
                  </a:cubicBezTo>
                  <a:cubicBezTo>
                    <a:pt x="49" y="898"/>
                    <a:pt x="1" y="994"/>
                    <a:pt x="10" y="1099"/>
                  </a:cubicBezTo>
                  <a:cubicBezTo>
                    <a:pt x="106" y="1808"/>
                    <a:pt x="719" y="2344"/>
                    <a:pt x="1436" y="2344"/>
                  </a:cubicBezTo>
                  <a:cubicBezTo>
                    <a:pt x="2173" y="2344"/>
                    <a:pt x="2795" y="1769"/>
                    <a:pt x="2862" y="1023"/>
                  </a:cubicBezTo>
                  <a:cubicBezTo>
                    <a:pt x="2862" y="956"/>
                    <a:pt x="2834" y="879"/>
                    <a:pt x="2776" y="831"/>
                  </a:cubicBezTo>
                  <a:cubicBezTo>
                    <a:pt x="2307" y="439"/>
                    <a:pt x="1752" y="161"/>
                    <a:pt x="1159" y="8"/>
                  </a:cubicBezTo>
                  <a:cubicBezTo>
                    <a:pt x="1140" y="3"/>
                    <a:pt x="1122" y="1"/>
                    <a:pt x="1103"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2" name="Google Shape;11712;p66"/>
            <p:cNvSpPr/>
            <p:nvPr/>
          </p:nvSpPr>
          <p:spPr>
            <a:xfrm>
              <a:off x="6041603" y="3531118"/>
              <a:ext cx="74920" cy="61054"/>
            </a:xfrm>
            <a:custGeom>
              <a:avLst/>
              <a:gdLst/>
              <a:ahLst/>
              <a:cxnLst/>
              <a:rect l="l" t="t" r="r" b="b"/>
              <a:pathLst>
                <a:path w="2853" h="2325" extrusionOk="0">
                  <a:moveTo>
                    <a:pt x="1100" y="1"/>
                  </a:moveTo>
                  <a:cubicBezTo>
                    <a:pt x="1009" y="1"/>
                    <a:pt x="930" y="54"/>
                    <a:pt x="891" y="133"/>
                  </a:cubicBezTo>
                  <a:cubicBezTo>
                    <a:pt x="833" y="248"/>
                    <a:pt x="757" y="362"/>
                    <a:pt x="671" y="458"/>
                  </a:cubicBezTo>
                  <a:cubicBezTo>
                    <a:pt x="632" y="496"/>
                    <a:pt x="604" y="535"/>
                    <a:pt x="565" y="563"/>
                  </a:cubicBezTo>
                  <a:cubicBezTo>
                    <a:pt x="431" y="678"/>
                    <a:pt x="298" y="774"/>
                    <a:pt x="144" y="851"/>
                  </a:cubicBezTo>
                  <a:cubicBezTo>
                    <a:pt x="49" y="898"/>
                    <a:pt x="1" y="994"/>
                    <a:pt x="10" y="1099"/>
                  </a:cubicBezTo>
                  <a:cubicBezTo>
                    <a:pt x="97" y="1731"/>
                    <a:pt x="585" y="2229"/>
                    <a:pt x="1207" y="2324"/>
                  </a:cubicBezTo>
                  <a:cubicBezTo>
                    <a:pt x="881" y="2123"/>
                    <a:pt x="690" y="1769"/>
                    <a:pt x="709" y="1386"/>
                  </a:cubicBezTo>
                  <a:lnTo>
                    <a:pt x="709" y="1052"/>
                  </a:lnTo>
                  <a:cubicBezTo>
                    <a:pt x="766" y="1013"/>
                    <a:pt x="824" y="965"/>
                    <a:pt x="872" y="918"/>
                  </a:cubicBezTo>
                  <a:cubicBezTo>
                    <a:pt x="1006" y="803"/>
                    <a:pt x="1121" y="669"/>
                    <a:pt x="1216" y="516"/>
                  </a:cubicBezTo>
                  <a:cubicBezTo>
                    <a:pt x="1666" y="659"/>
                    <a:pt x="2097" y="889"/>
                    <a:pt x="2460" y="1195"/>
                  </a:cubicBezTo>
                  <a:cubicBezTo>
                    <a:pt x="2508" y="1233"/>
                    <a:pt x="2614" y="1339"/>
                    <a:pt x="2747" y="1463"/>
                  </a:cubicBezTo>
                  <a:cubicBezTo>
                    <a:pt x="2805" y="1319"/>
                    <a:pt x="2843" y="1176"/>
                    <a:pt x="2853" y="1023"/>
                  </a:cubicBezTo>
                  <a:cubicBezTo>
                    <a:pt x="2853" y="956"/>
                    <a:pt x="2834" y="879"/>
                    <a:pt x="2776" y="831"/>
                  </a:cubicBezTo>
                  <a:cubicBezTo>
                    <a:pt x="2307" y="439"/>
                    <a:pt x="1752" y="161"/>
                    <a:pt x="1159" y="8"/>
                  </a:cubicBezTo>
                  <a:cubicBezTo>
                    <a:pt x="1139" y="3"/>
                    <a:pt x="1119" y="1"/>
                    <a:pt x="1100"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3" name="Google Shape;11713;p66"/>
            <p:cNvSpPr/>
            <p:nvPr/>
          </p:nvSpPr>
          <p:spPr>
            <a:xfrm>
              <a:off x="6110483" y="3625811"/>
              <a:ext cx="25157" cy="54568"/>
            </a:xfrm>
            <a:custGeom>
              <a:avLst/>
              <a:gdLst/>
              <a:ahLst/>
              <a:cxnLst/>
              <a:rect l="l" t="t" r="r" b="b"/>
              <a:pathLst>
                <a:path w="958" h="2078" extrusionOk="0">
                  <a:moveTo>
                    <a:pt x="814" y="1"/>
                  </a:moveTo>
                  <a:lnTo>
                    <a:pt x="182" y="498"/>
                  </a:lnTo>
                  <a:cubicBezTo>
                    <a:pt x="67" y="594"/>
                    <a:pt x="0" y="728"/>
                    <a:pt x="0" y="872"/>
                  </a:cubicBezTo>
                  <a:lnTo>
                    <a:pt x="0" y="2078"/>
                  </a:lnTo>
                  <a:lnTo>
                    <a:pt x="718" y="2078"/>
                  </a:lnTo>
                  <a:cubicBezTo>
                    <a:pt x="852" y="2078"/>
                    <a:pt x="957" y="1972"/>
                    <a:pt x="957" y="1838"/>
                  </a:cubicBezTo>
                  <a:lnTo>
                    <a:pt x="957" y="431"/>
                  </a:lnTo>
                  <a:cubicBezTo>
                    <a:pt x="957" y="278"/>
                    <a:pt x="900" y="125"/>
                    <a:pt x="81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4" name="Google Shape;11714;p66"/>
            <p:cNvSpPr/>
            <p:nvPr/>
          </p:nvSpPr>
          <p:spPr>
            <a:xfrm>
              <a:off x="5759886" y="3498660"/>
              <a:ext cx="31197" cy="68880"/>
            </a:xfrm>
            <a:custGeom>
              <a:avLst/>
              <a:gdLst/>
              <a:ahLst/>
              <a:cxnLst/>
              <a:rect l="l" t="t" r="r" b="b"/>
              <a:pathLst>
                <a:path w="1188" h="2623" extrusionOk="0">
                  <a:moveTo>
                    <a:pt x="709" y="0"/>
                  </a:moveTo>
                  <a:cubicBezTo>
                    <a:pt x="316" y="0"/>
                    <a:pt x="1" y="326"/>
                    <a:pt x="1" y="718"/>
                  </a:cubicBezTo>
                  <a:lnTo>
                    <a:pt x="1" y="890"/>
                  </a:lnTo>
                  <a:cubicBezTo>
                    <a:pt x="1" y="1091"/>
                    <a:pt x="29" y="1292"/>
                    <a:pt x="96" y="1484"/>
                  </a:cubicBezTo>
                  <a:lnTo>
                    <a:pt x="469" y="2622"/>
                  </a:lnTo>
                  <a:lnTo>
                    <a:pt x="1187" y="2622"/>
                  </a:lnTo>
                  <a:lnTo>
                    <a:pt x="1187"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5" name="Google Shape;11715;p66"/>
            <p:cNvSpPr/>
            <p:nvPr/>
          </p:nvSpPr>
          <p:spPr>
            <a:xfrm>
              <a:off x="5772202" y="3492121"/>
              <a:ext cx="75419" cy="75681"/>
            </a:xfrm>
            <a:custGeom>
              <a:avLst/>
              <a:gdLst/>
              <a:ahLst/>
              <a:cxnLst/>
              <a:rect l="l" t="t" r="r" b="b"/>
              <a:pathLst>
                <a:path w="2872" h="2882" extrusionOk="0">
                  <a:moveTo>
                    <a:pt x="718" y="0"/>
                  </a:moveTo>
                  <a:cubicBezTo>
                    <a:pt x="326" y="0"/>
                    <a:pt x="0" y="326"/>
                    <a:pt x="0" y="718"/>
                  </a:cubicBezTo>
                  <a:cubicBezTo>
                    <a:pt x="0" y="986"/>
                    <a:pt x="221" y="1197"/>
                    <a:pt x="479" y="1197"/>
                  </a:cubicBezTo>
                  <a:lnTo>
                    <a:pt x="2393" y="2881"/>
                  </a:lnTo>
                  <a:lnTo>
                    <a:pt x="2795" y="1465"/>
                  </a:lnTo>
                  <a:cubicBezTo>
                    <a:pt x="2843" y="1292"/>
                    <a:pt x="2872" y="1120"/>
                    <a:pt x="2872" y="938"/>
                  </a:cubicBezTo>
                  <a:lnTo>
                    <a:pt x="2872" y="479"/>
                  </a:lnTo>
                  <a:cubicBezTo>
                    <a:pt x="2872" y="221"/>
                    <a:pt x="2661" y="0"/>
                    <a:pt x="23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6" name="Google Shape;11716;p66"/>
            <p:cNvSpPr/>
            <p:nvPr/>
          </p:nvSpPr>
          <p:spPr>
            <a:xfrm>
              <a:off x="5784754" y="3586369"/>
              <a:ext cx="37736" cy="27652"/>
            </a:xfrm>
            <a:custGeom>
              <a:avLst/>
              <a:gdLst/>
              <a:ahLst/>
              <a:cxnLst/>
              <a:rect l="l" t="t" r="r" b="b"/>
              <a:pathLst>
                <a:path w="1437" h="1053" extrusionOk="0">
                  <a:moveTo>
                    <a:pt x="1" y="0"/>
                  </a:moveTo>
                  <a:lnTo>
                    <a:pt x="1" y="1053"/>
                  </a:lnTo>
                  <a:lnTo>
                    <a:pt x="1437" y="1053"/>
                  </a:lnTo>
                  <a:lnTo>
                    <a:pt x="1437"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7" name="Google Shape;11717;p66"/>
            <p:cNvSpPr/>
            <p:nvPr/>
          </p:nvSpPr>
          <p:spPr>
            <a:xfrm>
              <a:off x="5785017" y="3586369"/>
              <a:ext cx="37736" cy="15362"/>
            </a:xfrm>
            <a:custGeom>
              <a:avLst/>
              <a:gdLst/>
              <a:ahLst/>
              <a:cxnLst/>
              <a:rect l="l" t="t" r="r" b="b"/>
              <a:pathLst>
                <a:path w="1437" h="585" extrusionOk="0">
                  <a:moveTo>
                    <a:pt x="1" y="0"/>
                  </a:moveTo>
                  <a:lnTo>
                    <a:pt x="1" y="440"/>
                  </a:lnTo>
                  <a:cubicBezTo>
                    <a:pt x="230" y="536"/>
                    <a:pt x="472" y="584"/>
                    <a:pt x="715" y="584"/>
                  </a:cubicBezTo>
                  <a:cubicBezTo>
                    <a:pt x="958" y="584"/>
                    <a:pt x="1202" y="536"/>
                    <a:pt x="1436" y="440"/>
                  </a:cubicBezTo>
                  <a:lnTo>
                    <a:pt x="1436"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8" name="Google Shape;11718;p66"/>
            <p:cNvSpPr/>
            <p:nvPr/>
          </p:nvSpPr>
          <p:spPr>
            <a:xfrm>
              <a:off x="5741031" y="3601704"/>
              <a:ext cx="125444" cy="78675"/>
            </a:xfrm>
            <a:custGeom>
              <a:avLst/>
              <a:gdLst/>
              <a:ahLst/>
              <a:cxnLst/>
              <a:rect l="l" t="t" r="r" b="b"/>
              <a:pathLst>
                <a:path w="4777" h="2996" extrusionOk="0">
                  <a:moveTo>
                    <a:pt x="1676" y="0"/>
                  </a:moveTo>
                  <a:lnTo>
                    <a:pt x="518" y="325"/>
                  </a:lnTo>
                  <a:cubicBezTo>
                    <a:pt x="211" y="412"/>
                    <a:pt x="1" y="689"/>
                    <a:pt x="1" y="1014"/>
                  </a:cubicBezTo>
                  <a:lnTo>
                    <a:pt x="1" y="2756"/>
                  </a:lnTo>
                  <a:cubicBezTo>
                    <a:pt x="1" y="2890"/>
                    <a:pt x="106" y="2996"/>
                    <a:pt x="240" y="2996"/>
                  </a:cubicBezTo>
                  <a:lnTo>
                    <a:pt x="4537" y="2996"/>
                  </a:lnTo>
                  <a:cubicBezTo>
                    <a:pt x="4661" y="2996"/>
                    <a:pt x="4776" y="2890"/>
                    <a:pt x="4776" y="2756"/>
                  </a:cubicBezTo>
                  <a:lnTo>
                    <a:pt x="4776" y="1014"/>
                  </a:lnTo>
                  <a:cubicBezTo>
                    <a:pt x="4767" y="689"/>
                    <a:pt x="4556" y="412"/>
                    <a:pt x="4250" y="325"/>
                  </a:cubicBezTo>
                  <a:lnTo>
                    <a:pt x="3111" y="0"/>
                  </a:lnTo>
                  <a:lnTo>
                    <a:pt x="2393" y="479"/>
                  </a:lnTo>
                  <a:lnTo>
                    <a:pt x="16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9" name="Google Shape;11719;p66"/>
            <p:cNvSpPr/>
            <p:nvPr/>
          </p:nvSpPr>
          <p:spPr>
            <a:xfrm>
              <a:off x="5797332" y="3614257"/>
              <a:ext cx="12579" cy="66123"/>
            </a:xfrm>
            <a:custGeom>
              <a:avLst/>
              <a:gdLst/>
              <a:ahLst/>
              <a:cxnLst/>
              <a:rect l="l" t="t" r="r" b="b"/>
              <a:pathLst>
                <a:path w="479" h="2518" extrusionOk="0">
                  <a:moveTo>
                    <a:pt x="125" y="1"/>
                  </a:moveTo>
                  <a:lnTo>
                    <a:pt x="0" y="2518"/>
                  </a:lnTo>
                  <a:lnTo>
                    <a:pt x="479" y="2518"/>
                  </a:lnTo>
                  <a:lnTo>
                    <a:pt x="36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0" name="Google Shape;11720;p66"/>
            <p:cNvSpPr/>
            <p:nvPr/>
          </p:nvSpPr>
          <p:spPr>
            <a:xfrm>
              <a:off x="5766162" y="3523791"/>
              <a:ext cx="75182" cy="68880"/>
            </a:xfrm>
            <a:custGeom>
              <a:avLst/>
              <a:gdLst/>
              <a:ahLst/>
              <a:cxnLst/>
              <a:rect l="l" t="t" r="r" b="b"/>
              <a:pathLst>
                <a:path w="2863" h="2623" extrusionOk="0">
                  <a:moveTo>
                    <a:pt x="910" y="0"/>
                  </a:moveTo>
                  <a:cubicBezTo>
                    <a:pt x="786" y="0"/>
                    <a:pt x="661" y="48"/>
                    <a:pt x="565" y="134"/>
                  </a:cubicBezTo>
                  <a:lnTo>
                    <a:pt x="135" y="574"/>
                  </a:lnTo>
                  <a:cubicBezTo>
                    <a:pt x="49" y="661"/>
                    <a:pt x="1" y="785"/>
                    <a:pt x="1" y="909"/>
                  </a:cubicBezTo>
                  <a:lnTo>
                    <a:pt x="1" y="1187"/>
                  </a:lnTo>
                  <a:cubicBezTo>
                    <a:pt x="1" y="1981"/>
                    <a:pt x="642" y="2623"/>
                    <a:pt x="1436" y="2623"/>
                  </a:cubicBezTo>
                  <a:cubicBezTo>
                    <a:pt x="2221" y="2623"/>
                    <a:pt x="2862" y="1981"/>
                    <a:pt x="2862" y="1187"/>
                  </a:cubicBezTo>
                  <a:lnTo>
                    <a:pt x="2862" y="881"/>
                  </a:lnTo>
                  <a:cubicBezTo>
                    <a:pt x="2862" y="756"/>
                    <a:pt x="2805" y="632"/>
                    <a:pt x="2719" y="546"/>
                  </a:cubicBezTo>
                  <a:cubicBezTo>
                    <a:pt x="2345" y="182"/>
                    <a:pt x="1676" y="19"/>
                    <a:pt x="910"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1" name="Google Shape;11721;p66"/>
            <p:cNvSpPr/>
            <p:nvPr/>
          </p:nvSpPr>
          <p:spPr>
            <a:xfrm>
              <a:off x="5766162" y="3523791"/>
              <a:ext cx="74920" cy="67383"/>
            </a:xfrm>
            <a:custGeom>
              <a:avLst/>
              <a:gdLst/>
              <a:ahLst/>
              <a:cxnLst/>
              <a:rect l="l" t="t" r="r" b="b"/>
              <a:pathLst>
                <a:path w="2853" h="2566" extrusionOk="0">
                  <a:moveTo>
                    <a:pt x="920" y="0"/>
                  </a:moveTo>
                  <a:cubicBezTo>
                    <a:pt x="786" y="0"/>
                    <a:pt x="661" y="48"/>
                    <a:pt x="575" y="144"/>
                  </a:cubicBezTo>
                  <a:lnTo>
                    <a:pt x="144" y="574"/>
                  </a:lnTo>
                  <a:cubicBezTo>
                    <a:pt x="49" y="661"/>
                    <a:pt x="1" y="785"/>
                    <a:pt x="1" y="909"/>
                  </a:cubicBezTo>
                  <a:lnTo>
                    <a:pt x="1" y="1187"/>
                  </a:lnTo>
                  <a:cubicBezTo>
                    <a:pt x="1" y="1828"/>
                    <a:pt x="422" y="2383"/>
                    <a:pt x="1034" y="2565"/>
                  </a:cubicBezTo>
                  <a:cubicBezTo>
                    <a:pt x="824" y="2307"/>
                    <a:pt x="719" y="1991"/>
                    <a:pt x="719" y="1665"/>
                  </a:cubicBezTo>
                  <a:lnTo>
                    <a:pt x="719" y="976"/>
                  </a:lnTo>
                  <a:cubicBezTo>
                    <a:pt x="709" y="710"/>
                    <a:pt x="929" y="497"/>
                    <a:pt x="1184" y="497"/>
                  </a:cubicBezTo>
                  <a:cubicBezTo>
                    <a:pt x="1194" y="497"/>
                    <a:pt x="1205" y="497"/>
                    <a:pt x="1216" y="498"/>
                  </a:cubicBezTo>
                  <a:cubicBezTo>
                    <a:pt x="1695" y="527"/>
                    <a:pt x="2412" y="603"/>
                    <a:pt x="2853" y="814"/>
                  </a:cubicBezTo>
                  <a:cubicBezTo>
                    <a:pt x="2843" y="718"/>
                    <a:pt x="2795" y="622"/>
                    <a:pt x="2728" y="546"/>
                  </a:cubicBezTo>
                  <a:cubicBezTo>
                    <a:pt x="2355" y="192"/>
                    <a:pt x="1685" y="29"/>
                    <a:pt x="920"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2" name="Google Shape;11722;p66"/>
            <p:cNvSpPr/>
            <p:nvPr/>
          </p:nvSpPr>
          <p:spPr>
            <a:xfrm>
              <a:off x="5797595" y="3614257"/>
              <a:ext cx="12579" cy="12605"/>
            </a:xfrm>
            <a:custGeom>
              <a:avLst/>
              <a:gdLst/>
              <a:ahLst/>
              <a:cxnLst/>
              <a:rect l="l" t="t" r="r" b="b"/>
              <a:pathLst>
                <a:path w="479" h="480" extrusionOk="0">
                  <a:moveTo>
                    <a:pt x="0" y="1"/>
                  </a:moveTo>
                  <a:lnTo>
                    <a:pt x="0" y="355"/>
                  </a:lnTo>
                  <a:cubicBezTo>
                    <a:pt x="0" y="422"/>
                    <a:pt x="48" y="479"/>
                    <a:pt x="115" y="479"/>
                  </a:cubicBezTo>
                  <a:lnTo>
                    <a:pt x="354" y="479"/>
                  </a:lnTo>
                  <a:cubicBezTo>
                    <a:pt x="421" y="479"/>
                    <a:pt x="479" y="422"/>
                    <a:pt x="479" y="355"/>
                  </a:cubicBezTo>
                  <a:lnTo>
                    <a:pt x="479" y="1"/>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3" name="Google Shape;11723;p66"/>
            <p:cNvSpPr/>
            <p:nvPr/>
          </p:nvSpPr>
          <p:spPr>
            <a:xfrm>
              <a:off x="5778241" y="3596715"/>
              <a:ext cx="25656" cy="26286"/>
            </a:xfrm>
            <a:custGeom>
              <a:avLst/>
              <a:gdLst/>
              <a:ahLst/>
              <a:cxnLst/>
              <a:rect l="l" t="t" r="r" b="b"/>
              <a:pathLst>
                <a:path w="977" h="1001" extrusionOk="0">
                  <a:moveTo>
                    <a:pt x="216" y="1"/>
                  </a:moveTo>
                  <a:cubicBezTo>
                    <a:pt x="187" y="1"/>
                    <a:pt x="160" y="15"/>
                    <a:pt x="144" y="46"/>
                  </a:cubicBezTo>
                  <a:lnTo>
                    <a:pt x="0" y="267"/>
                  </a:lnTo>
                  <a:lnTo>
                    <a:pt x="354" y="927"/>
                  </a:lnTo>
                  <a:cubicBezTo>
                    <a:pt x="378" y="975"/>
                    <a:pt x="430" y="1001"/>
                    <a:pt x="481" y="1001"/>
                  </a:cubicBezTo>
                  <a:cubicBezTo>
                    <a:pt x="511" y="1001"/>
                    <a:pt x="540" y="992"/>
                    <a:pt x="565" y="975"/>
                  </a:cubicBezTo>
                  <a:lnTo>
                    <a:pt x="976" y="669"/>
                  </a:lnTo>
                  <a:lnTo>
                    <a:pt x="287" y="27"/>
                  </a:lnTo>
                  <a:cubicBezTo>
                    <a:pt x="266" y="10"/>
                    <a:pt x="240" y="1"/>
                    <a:pt x="216"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4" name="Google Shape;11724;p66"/>
            <p:cNvSpPr/>
            <p:nvPr/>
          </p:nvSpPr>
          <p:spPr>
            <a:xfrm>
              <a:off x="5803871" y="3596715"/>
              <a:ext cx="25656" cy="26286"/>
            </a:xfrm>
            <a:custGeom>
              <a:avLst/>
              <a:gdLst/>
              <a:ahLst/>
              <a:cxnLst/>
              <a:rect l="l" t="t" r="r" b="b"/>
              <a:pathLst>
                <a:path w="977" h="1001" extrusionOk="0">
                  <a:moveTo>
                    <a:pt x="751" y="1"/>
                  </a:moveTo>
                  <a:cubicBezTo>
                    <a:pt x="727" y="1"/>
                    <a:pt x="701" y="10"/>
                    <a:pt x="680" y="27"/>
                  </a:cubicBezTo>
                  <a:lnTo>
                    <a:pt x="0" y="669"/>
                  </a:lnTo>
                  <a:lnTo>
                    <a:pt x="402" y="975"/>
                  </a:lnTo>
                  <a:cubicBezTo>
                    <a:pt x="427" y="992"/>
                    <a:pt x="457" y="1001"/>
                    <a:pt x="486" y="1001"/>
                  </a:cubicBezTo>
                  <a:cubicBezTo>
                    <a:pt x="537" y="1001"/>
                    <a:pt x="589" y="975"/>
                    <a:pt x="613" y="927"/>
                  </a:cubicBezTo>
                  <a:lnTo>
                    <a:pt x="976" y="267"/>
                  </a:lnTo>
                  <a:lnTo>
                    <a:pt x="823" y="46"/>
                  </a:lnTo>
                  <a:cubicBezTo>
                    <a:pt x="808" y="15"/>
                    <a:pt x="780" y="1"/>
                    <a:pt x="751"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5" name="Google Shape;11725;p66"/>
            <p:cNvSpPr/>
            <p:nvPr/>
          </p:nvSpPr>
          <p:spPr>
            <a:xfrm>
              <a:off x="5847857" y="3386057"/>
              <a:ext cx="187234" cy="219192"/>
            </a:xfrm>
            <a:custGeom>
              <a:avLst/>
              <a:gdLst/>
              <a:ahLst/>
              <a:cxnLst/>
              <a:rect l="l" t="t" r="r" b="b"/>
              <a:pathLst>
                <a:path w="7130" h="8347" extrusionOk="0">
                  <a:moveTo>
                    <a:pt x="3560" y="1"/>
                  </a:moveTo>
                  <a:cubicBezTo>
                    <a:pt x="1847" y="1"/>
                    <a:pt x="603" y="1178"/>
                    <a:pt x="459" y="3102"/>
                  </a:cubicBezTo>
                  <a:cubicBezTo>
                    <a:pt x="287" y="5456"/>
                    <a:pt x="86" y="6776"/>
                    <a:pt x="19" y="7226"/>
                  </a:cubicBezTo>
                  <a:cubicBezTo>
                    <a:pt x="0" y="7322"/>
                    <a:pt x="48" y="7427"/>
                    <a:pt x="144" y="7475"/>
                  </a:cubicBezTo>
                  <a:cubicBezTo>
                    <a:pt x="603" y="7705"/>
                    <a:pt x="2000" y="8346"/>
                    <a:pt x="3560" y="8346"/>
                  </a:cubicBezTo>
                  <a:cubicBezTo>
                    <a:pt x="5120" y="8346"/>
                    <a:pt x="6527" y="7705"/>
                    <a:pt x="6986" y="7475"/>
                  </a:cubicBezTo>
                  <a:cubicBezTo>
                    <a:pt x="7073" y="7427"/>
                    <a:pt x="7130" y="7322"/>
                    <a:pt x="7111" y="7226"/>
                  </a:cubicBezTo>
                  <a:cubicBezTo>
                    <a:pt x="7034" y="6776"/>
                    <a:pt x="6833" y="5456"/>
                    <a:pt x="6661" y="3102"/>
                  </a:cubicBezTo>
                  <a:cubicBezTo>
                    <a:pt x="6517" y="1187"/>
                    <a:pt x="5273" y="1"/>
                    <a:pt x="35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6" name="Google Shape;11726;p66"/>
            <p:cNvSpPr/>
            <p:nvPr/>
          </p:nvSpPr>
          <p:spPr>
            <a:xfrm>
              <a:off x="5891816" y="3386057"/>
              <a:ext cx="143275" cy="219192"/>
            </a:xfrm>
            <a:custGeom>
              <a:avLst/>
              <a:gdLst/>
              <a:ahLst/>
              <a:cxnLst/>
              <a:rect l="l" t="t" r="r" b="b"/>
              <a:pathLst>
                <a:path w="5456" h="8347" extrusionOk="0">
                  <a:moveTo>
                    <a:pt x="1886" y="1"/>
                  </a:moveTo>
                  <a:cubicBezTo>
                    <a:pt x="1771" y="1"/>
                    <a:pt x="1657" y="1"/>
                    <a:pt x="1542" y="20"/>
                  </a:cubicBezTo>
                  <a:cubicBezTo>
                    <a:pt x="202" y="154"/>
                    <a:pt x="1" y="2030"/>
                    <a:pt x="1283" y="2422"/>
                  </a:cubicBezTo>
                  <a:lnTo>
                    <a:pt x="1312" y="2432"/>
                  </a:lnTo>
                  <a:lnTo>
                    <a:pt x="1791" y="8346"/>
                  </a:lnTo>
                  <a:cubicBezTo>
                    <a:pt x="1824" y="8347"/>
                    <a:pt x="1858" y="8347"/>
                    <a:pt x="1892" y="8347"/>
                  </a:cubicBezTo>
                  <a:cubicBezTo>
                    <a:pt x="3450" y="8347"/>
                    <a:pt x="4853" y="7709"/>
                    <a:pt x="5312" y="7475"/>
                  </a:cubicBezTo>
                  <a:cubicBezTo>
                    <a:pt x="5399" y="7427"/>
                    <a:pt x="5456" y="7322"/>
                    <a:pt x="5437" y="7226"/>
                  </a:cubicBezTo>
                  <a:cubicBezTo>
                    <a:pt x="5360" y="6776"/>
                    <a:pt x="5169" y="5456"/>
                    <a:pt x="4987" y="3102"/>
                  </a:cubicBezTo>
                  <a:cubicBezTo>
                    <a:pt x="4853" y="1187"/>
                    <a:pt x="3599" y="1"/>
                    <a:pt x="18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7" name="Google Shape;11727;p66"/>
            <p:cNvSpPr/>
            <p:nvPr/>
          </p:nvSpPr>
          <p:spPr>
            <a:xfrm>
              <a:off x="5835042" y="3555198"/>
              <a:ext cx="212890" cy="125181"/>
            </a:xfrm>
            <a:custGeom>
              <a:avLst/>
              <a:gdLst/>
              <a:ahLst/>
              <a:cxnLst/>
              <a:rect l="l" t="t" r="r" b="b"/>
              <a:pathLst>
                <a:path w="8107" h="4767" extrusionOk="0">
                  <a:moveTo>
                    <a:pt x="2862" y="1"/>
                  </a:moveTo>
                  <a:lnTo>
                    <a:pt x="2862" y="1044"/>
                  </a:lnTo>
                  <a:cubicBezTo>
                    <a:pt x="2862" y="1235"/>
                    <a:pt x="2747" y="1407"/>
                    <a:pt x="2574" y="1484"/>
                  </a:cubicBezTo>
                  <a:lnTo>
                    <a:pt x="565" y="2374"/>
                  </a:lnTo>
                  <a:cubicBezTo>
                    <a:pt x="220" y="2527"/>
                    <a:pt x="0" y="2862"/>
                    <a:pt x="0" y="3245"/>
                  </a:cubicBezTo>
                  <a:lnTo>
                    <a:pt x="0" y="4527"/>
                  </a:lnTo>
                  <a:cubicBezTo>
                    <a:pt x="0" y="4661"/>
                    <a:pt x="105" y="4767"/>
                    <a:pt x="239" y="4767"/>
                  </a:cubicBezTo>
                  <a:lnTo>
                    <a:pt x="7867" y="4767"/>
                  </a:lnTo>
                  <a:cubicBezTo>
                    <a:pt x="8001" y="4767"/>
                    <a:pt x="8106" y="4652"/>
                    <a:pt x="8106" y="4527"/>
                  </a:cubicBezTo>
                  <a:lnTo>
                    <a:pt x="8106" y="3235"/>
                  </a:lnTo>
                  <a:cubicBezTo>
                    <a:pt x="8106" y="2862"/>
                    <a:pt x="7886" y="2518"/>
                    <a:pt x="7541" y="2364"/>
                  </a:cubicBezTo>
                  <a:lnTo>
                    <a:pt x="5532" y="1484"/>
                  </a:lnTo>
                  <a:cubicBezTo>
                    <a:pt x="5359" y="1407"/>
                    <a:pt x="5245" y="1235"/>
                    <a:pt x="5245" y="1053"/>
                  </a:cubicBezTo>
                  <a:lnTo>
                    <a:pt x="5245"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8" name="Google Shape;11728;p66"/>
            <p:cNvSpPr/>
            <p:nvPr/>
          </p:nvSpPr>
          <p:spPr>
            <a:xfrm>
              <a:off x="5835042" y="3600181"/>
              <a:ext cx="212890" cy="80198"/>
            </a:xfrm>
            <a:custGeom>
              <a:avLst/>
              <a:gdLst/>
              <a:ahLst/>
              <a:cxnLst/>
              <a:rect l="l" t="t" r="r" b="b"/>
              <a:pathLst>
                <a:path w="8107" h="3054" extrusionOk="0">
                  <a:moveTo>
                    <a:pt x="2048" y="1"/>
                  </a:moveTo>
                  <a:lnTo>
                    <a:pt x="565" y="651"/>
                  </a:lnTo>
                  <a:cubicBezTo>
                    <a:pt x="220" y="805"/>
                    <a:pt x="0" y="1149"/>
                    <a:pt x="0" y="1522"/>
                  </a:cubicBezTo>
                  <a:lnTo>
                    <a:pt x="0" y="2814"/>
                  </a:lnTo>
                  <a:cubicBezTo>
                    <a:pt x="0" y="2939"/>
                    <a:pt x="105" y="3054"/>
                    <a:pt x="239" y="3054"/>
                  </a:cubicBezTo>
                  <a:lnTo>
                    <a:pt x="7867" y="3054"/>
                  </a:lnTo>
                  <a:cubicBezTo>
                    <a:pt x="8001" y="3054"/>
                    <a:pt x="8106" y="2939"/>
                    <a:pt x="8106" y="2814"/>
                  </a:cubicBezTo>
                  <a:lnTo>
                    <a:pt x="8106" y="1532"/>
                  </a:lnTo>
                  <a:cubicBezTo>
                    <a:pt x="8106" y="1149"/>
                    <a:pt x="7886" y="805"/>
                    <a:pt x="7541" y="651"/>
                  </a:cubicBezTo>
                  <a:lnTo>
                    <a:pt x="6058" y="1"/>
                  </a:lnTo>
                  <a:cubicBezTo>
                    <a:pt x="5709" y="919"/>
                    <a:pt x="4883" y="1379"/>
                    <a:pt x="4057" y="1379"/>
                  </a:cubicBezTo>
                  <a:cubicBezTo>
                    <a:pt x="3230" y="1379"/>
                    <a:pt x="2402" y="919"/>
                    <a:pt x="2048"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9" name="Google Shape;11729;p66"/>
            <p:cNvSpPr/>
            <p:nvPr/>
          </p:nvSpPr>
          <p:spPr>
            <a:xfrm>
              <a:off x="5910172" y="3555198"/>
              <a:ext cx="62604" cy="25105"/>
            </a:xfrm>
            <a:custGeom>
              <a:avLst/>
              <a:gdLst/>
              <a:ahLst/>
              <a:cxnLst/>
              <a:rect l="l" t="t" r="r" b="b"/>
              <a:pathLst>
                <a:path w="2384" h="956" extrusionOk="0">
                  <a:moveTo>
                    <a:pt x="1" y="1"/>
                  </a:moveTo>
                  <a:lnTo>
                    <a:pt x="1" y="690"/>
                  </a:lnTo>
                  <a:cubicBezTo>
                    <a:pt x="379" y="867"/>
                    <a:pt x="785" y="955"/>
                    <a:pt x="1192" y="955"/>
                  </a:cubicBezTo>
                  <a:cubicBezTo>
                    <a:pt x="1599" y="955"/>
                    <a:pt x="2006" y="867"/>
                    <a:pt x="2384" y="690"/>
                  </a:cubicBezTo>
                  <a:lnTo>
                    <a:pt x="238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0" name="Google Shape;11730;p66"/>
            <p:cNvSpPr/>
            <p:nvPr/>
          </p:nvSpPr>
          <p:spPr>
            <a:xfrm>
              <a:off x="5878765" y="3449764"/>
              <a:ext cx="125418" cy="117907"/>
            </a:xfrm>
            <a:custGeom>
              <a:avLst/>
              <a:gdLst/>
              <a:ahLst/>
              <a:cxnLst/>
              <a:rect l="l" t="t" r="r" b="b"/>
              <a:pathLst>
                <a:path w="4776" h="4490" extrusionOk="0">
                  <a:moveTo>
                    <a:pt x="1745" y="1"/>
                  </a:moveTo>
                  <a:cubicBezTo>
                    <a:pt x="1563" y="1"/>
                    <a:pt x="1396" y="95"/>
                    <a:pt x="1311" y="264"/>
                  </a:cubicBezTo>
                  <a:cubicBezTo>
                    <a:pt x="1053" y="762"/>
                    <a:pt x="670" y="1192"/>
                    <a:pt x="201" y="1499"/>
                  </a:cubicBezTo>
                  <a:cubicBezTo>
                    <a:pt x="77" y="1585"/>
                    <a:pt x="0" y="1738"/>
                    <a:pt x="0" y="1891"/>
                  </a:cubicBezTo>
                  <a:lnTo>
                    <a:pt x="0" y="2025"/>
                  </a:lnTo>
                  <a:cubicBezTo>
                    <a:pt x="0" y="3288"/>
                    <a:pt x="957" y="4398"/>
                    <a:pt x="2230" y="4484"/>
                  </a:cubicBezTo>
                  <a:cubicBezTo>
                    <a:pt x="2281" y="4488"/>
                    <a:pt x="2332" y="4489"/>
                    <a:pt x="2383" y="4489"/>
                  </a:cubicBezTo>
                  <a:cubicBezTo>
                    <a:pt x="3693" y="4489"/>
                    <a:pt x="4766" y="3428"/>
                    <a:pt x="4766" y="2101"/>
                  </a:cubicBezTo>
                  <a:lnTo>
                    <a:pt x="4766" y="1690"/>
                  </a:lnTo>
                  <a:cubicBezTo>
                    <a:pt x="4776" y="1479"/>
                    <a:pt x="4680" y="1288"/>
                    <a:pt x="4527" y="1154"/>
                  </a:cubicBezTo>
                  <a:cubicBezTo>
                    <a:pt x="4144" y="819"/>
                    <a:pt x="3292" y="226"/>
                    <a:pt x="1819" y="6"/>
                  </a:cubicBezTo>
                  <a:cubicBezTo>
                    <a:pt x="1794" y="2"/>
                    <a:pt x="1770" y="1"/>
                    <a:pt x="174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1" name="Google Shape;11731;p66"/>
            <p:cNvSpPr/>
            <p:nvPr/>
          </p:nvSpPr>
          <p:spPr>
            <a:xfrm>
              <a:off x="5878765" y="3449764"/>
              <a:ext cx="122398" cy="117277"/>
            </a:xfrm>
            <a:custGeom>
              <a:avLst/>
              <a:gdLst/>
              <a:ahLst/>
              <a:cxnLst/>
              <a:rect l="l" t="t" r="r" b="b"/>
              <a:pathLst>
                <a:path w="4661" h="4466" extrusionOk="0">
                  <a:moveTo>
                    <a:pt x="1745" y="1"/>
                  </a:moveTo>
                  <a:cubicBezTo>
                    <a:pt x="1563" y="1"/>
                    <a:pt x="1396" y="95"/>
                    <a:pt x="1311" y="264"/>
                  </a:cubicBezTo>
                  <a:cubicBezTo>
                    <a:pt x="1273" y="350"/>
                    <a:pt x="1225" y="436"/>
                    <a:pt x="1168" y="513"/>
                  </a:cubicBezTo>
                  <a:cubicBezTo>
                    <a:pt x="919" y="905"/>
                    <a:pt x="594" y="1240"/>
                    <a:pt x="201" y="1499"/>
                  </a:cubicBezTo>
                  <a:cubicBezTo>
                    <a:pt x="77" y="1585"/>
                    <a:pt x="0" y="1728"/>
                    <a:pt x="0" y="1891"/>
                  </a:cubicBezTo>
                  <a:lnTo>
                    <a:pt x="0" y="2025"/>
                  </a:lnTo>
                  <a:cubicBezTo>
                    <a:pt x="0" y="3250"/>
                    <a:pt x="900" y="4322"/>
                    <a:pt x="2096" y="4465"/>
                  </a:cubicBezTo>
                  <a:cubicBezTo>
                    <a:pt x="1675" y="4025"/>
                    <a:pt x="1436" y="3432"/>
                    <a:pt x="1436" y="2819"/>
                  </a:cubicBezTo>
                  <a:lnTo>
                    <a:pt x="1436" y="1317"/>
                  </a:lnTo>
                  <a:cubicBezTo>
                    <a:pt x="1436" y="1077"/>
                    <a:pt x="1618" y="867"/>
                    <a:pt x="1857" y="838"/>
                  </a:cubicBezTo>
                  <a:cubicBezTo>
                    <a:pt x="2025" y="823"/>
                    <a:pt x="2193" y="816"/>
                    <a:pt x="2360" y="816"/>
                  </a:cubicBezTo>
                  <a:cubicBezTo>
                    <a:pt x="3156" y="816"/>
                    <a:pt x="3941" y="985"/>
                    <a:pt x="4661" y="1317"/>
                  </a:cubicBezTo>
                  <a:cubicBezTo>
                    <a:pt x="4632" y="1250"/>
                    <a:pt x="4584" y="1202"/>
                    <a:pt x="4527" y="1154"/>
                  </a:cubicBezTo>
                  <a:cubicBezTo>
                    <a:pt x="4144" y="819"/>
                    <a:pt x="3292" y="226"/>
                    <a:pt x="1819" y="6"/>
                  </a:cubicBezTo>
                  <a:cubicBezTo>
                    <a:pt x="1794" y="2"/>
                    <a:pt x="1770" y="1"/>
                    <a:pt x="174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2" name="Google Shape;11732;p66"/>
            <p:cNvSpPr/>
            <p:nvPr/>
          </p:nvSpPr>
          <p:spPr>
            <a:xfrm>
              <a:off x="5835042" y="3620796"/>
              <a:ext cx="43986" cy="59584"/>
            </a:xfrm>
            <a:custGeom>
              <a:avLst/>
              <a:gdLst/>
              <a:ahLst/>
              <a:cxnLst/>
              <a:rect l="l" t="t" r="r" b="b"/>
              <a:pathLst>
                <a:path w="1675" h="2269" extrusionOk="0">
                  <a:moveTo>
                    <a:pt x="354" y="0"/>
                  </a:moveTo>
                  <a:cubicBezTo>
                    <a:pt x="124" y="182"/>
                    <a:pt x="0" y="450"/>
                    <a:pt x="0" y="747"/>
                  </a:cubicBezTo>
                  <a:lnTo>
                    <a:pt x="0" y="2029"/>
                  </a:lnTo>
                  <a:cubicBezTo>
                    <a:pt x="0" y="2163"/>
                    <a:pt x="105" y="2269"/>
                    <a:pt x="239" y="2269"/>
                  </a:cubicBezTo>
                  <a:lnTo>
                    <a:pt x="1675" y="2269"/>
                  </a:lnTo>
                  <a:lnTo>
                    <a:pt x="1675" y="1608"/>
                  </a:lnTo>
                  <a:cubicBezTo>
                    <a:pt x="1665" y="1417"/>
                    <a:pt x="1598" y="1235"/>
                    <a:pt x="1464" y="1101"/>
                  </a:cubicBezTo>
                  <a:lnTo>
                    <a:pt x="354"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3" name="Google Shape;11733;p66"/>
            <p:cNvSpPr/>
            <p:nvPr/>
          </p:nvSpPr>
          <p:spPr>
            <a:xfrm>
              <a:off x="6003920" y="3620796"/>
              <a:ext cx="44012" cy="59584"/>
            </a:xfrm>
            <a:custGeom>
              <a:avLst/>
              <a:gdLst/>
              <a:ahLst/>
              <a:cxnLst/>
              <a:rect l="l" t="t" r="r" b="b"/>
              <a:pathLst>
                <a:path w="1676" h="2269" extrusionOk="0">
                  <a:moveTo>
                    <a:pt x="1321" y="0"/>
                  </a:moveTo>
                  <a:lnTo>
                    <a:pt x="211" y="1101"/>
                  </a:lnTo>
                  <a:cubicBezTo>
                    <a:pt x="77" y="1235"/>
                    <a:pt x="0" y="1417"/>
                    <a:pt x="0" y="1608"/>
                  </a:cubicBezTo>
                  <a:lnTo>
                    <a:pt x="0" y="2269"/>
                  </a:lnTo>
                  <a:lnTo>
                    <a:pt x="1436" y="2269"/>
                  </a:lnTo>
                  <a:cubicBezTo>
                    <a:pt x="1570" y="2269"/>
                    <a:pt x="1675" y="2163"/>
                    <a:pt x="1675" y="2029"/>
                  </a:cubicBezTo>
                  <a:lnTo>
                    <a:pt x="1675" y="747"/>
                  </a:lnTo>
                  <a:cubicBezTo>
                    <a:pt x="1675" y="450"/>
                    <a:pt x="1541" y="182"/>
                    <a:pt x="1321"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34" name="Google Shape;11734;p66"/>
          <p:cNvSpPr/>
          <p:nvPr/>
        </p:nvSpPr>
        <p:spPr>
          <a:xfrm>
            <a:off x="6560317" y="3564757"/>
            <a:ext cx="13366" cy="86711"/>
          </a:xfrm>
          <a:custGeom>
            <a:avLst/>
            <a:gdLst/>
            <a:ahLst/>
            <a:cxnLst/>
            <a:rect l="l" t="t" r="r" b="b"/>
            <a:pathLst>
              <a:path w="509" h="3302" extrusionOk="0">
                <a:moveTo>
                  <a:pt x="432" y="0"/>
                </a:moveTo>
                <a:lnTo>
                  <a:pt x="202" y="163"/>
                </a:lnTo>
                <a:cubicBezTo>
                  <a:pt x="77" y="259"/>
                  <a:pt x="1" y="412"/>
                  <a:pt x="1" y="565"/>
                </a:cubicBezTo>
                <a:lnTo>
                  <a:pt x="1" y="3302"/>
                </a:lnTo>
                <a:lnTo>
                  <a:pt x="39" y="3245"/>
                </a:lnTo>
                <a:cubicBezTo>
                  <a:pt x="345" y="2795"/>
                  <a:pt x="508" y="2259"/>
                  <a:pt x="508" y="1713"/>
                </a:cubicBezTo>
                <a:lnTo>
                  <a:pt x="508" y="259"/>
                </a:lnTo>
                <a:cubicBezTo>
                  <a:pt x="508" y="163"/>
                  <a:pt x="479" y="77"/>
                  <a:pt x="43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5" name="Google Shape;11735;p66"/>
          <p:cNvGrpSpPr/>
          <p:nvPr/>
        </p:nvGrpSpPr>
        <p:grpSpPr>
          <a:xfrm>
            <a:off x="6179074" y="3368726"/>
            <a:ext cx="394609" cy="328749"/>
            <a:chOff x="6179074" y="3368726"/>
            <a:chExt cx="394609" cy="328749"/>
          </a:xfrm>
        </p:grpSpPr>
        <p:sp>
          <p:nvSpPr>
            <p:cNvPr id="11736" name="Google Shape;11736;p66"/>
            <p:cNvSpPr/>
            <p:nvPr/>
          </p:nvSpPr>
          <p:spPr>
            <a:xfrm>
              <a:off x="6363052"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7" name="Google Shape;11737;p66"/>
            <p:cNvSpPr/>
            <p:nvPr/>
          </p:nvSpPr>
          <p:spPr>
            <a:xfrm>
              <a:off x="6361791"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72" y="603"/>
                    <a:pt x="1053" y="546"/>
                    <a:pt x="1053" y="49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8" name="Google Shape;11738;p66"/>
            <p:cNvSpPr/>
            <p:nvPr/>
          </p:nvSpPr>
          <p:spPr>
            <a:xfrm>
              <a:off x="6336660" y="3442096"/>
              <a:ext cx="79174" cy="97556"/>
            </a:xfrm>
            <a:custGeom>
              <a:avLst/>
              <a:gdLst/>
              <a:ahLst/>
              <a:cxnLst/>
              <a:rect l="l" t="t" r="r" b="b"/>
              <a:pathLst>
                <a:path w="3015" h="3715" extrusionOk="0">
                  <a:moveTo>
                    <a:pt x="737" y="1"/>
                  </a:moveTo>
                  <a:lnTo>
                    <a:pt x="278" y="231"/>
                  </a:lnTo>
                  <a:cubicBezTo>
                    <a:pt x="115" y="317"/>
                    <a:pt x="10" y="489"/>
                    <a:pt x="10" y="680"/>
                  </a:cubicBezTo>
                  <a:lnTo>
                    <a:pt x="10" y="2135"/>
                  </a:lnTo>
                  <a:cubicBezTo>
                    <a:pt x="0" y="2681"/>
                    <a:pt x="163" y="3207"/>
                    <a:pt x="469" y="3657"/>
                  </a:cubicBezTo>
                  <a:lnTo>
                    <a:pt x="508" y="3714"/>
                  </a:lnTo>
                  <a:lnTo>
                    <a:pt x="2508" y="3714"/>
                  </a:lnTo>
                  <a:lnTo>
                    <a:pt x="2546" y="3657"/>
                  </a:lnTo>
                  <a:cubicBezTo>
                    <a:pt x="2852" y="3207"/>
                    <a:pt x="3015" y="2681"/>
                    <a:pt x="3005" y="2135"/>
                  </a:cubicBezTo>
                  <a:lnTo>
                    <a:pt x="3005" y="680"/>
                  </a:lnTo>
                  <a:cubicBezTo>
                    <a:pt x="3005" y="489"/>
                    <a:pt x="2900" y="317"/>
                    <a:pt x="2737" y="231"/>
                  </a:cubicBezTo>
                  <a:lnTo>
                    <a:pt x="2278" y="1"/>
                  </a:lnTo>
                  <a:cubicBezTo>
                    <a:pt x="2111" y="203"/>
                    <a:pt x="1603" y="212"/>
                    <a:pt x="1523" y="212"/>
                  </a:cubicBezTo>
                  <a:cubicBezTo>
                    <a:pt x="1516" y="212"/>
                    <a:pt x="1512" y="211"/>
                    <a:pt x="1512" y="211"/>
                  </a:cubicBezTo>
                  <a:cubicBezTo>
                    <a:pt x="1512" y="211"/>
                    <a:pt x="1509" y="212"/>
                    <a:pt x="1502" y="212"/>
                  </a:cubicBezTo>
                  <a:cubicBezTo>
                    <a:pt x="1420" y="212"/>
                    <a:pt x="905" y="203"/>
                    <a:pt x="73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9" name="Google Shape;11739;p66"/>
            <p:cNvSpPr/>
            <p:nvPr/>
          </p:nvSpPr>
          <p:spPr>
            <a:xfrm>
              <a:off x="6349974"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0" name="Google Shape;11740;p66"/>
            <p:cNvSpPr/>
            <p:nvPr/>
          </p:nvSpPr>
          <p:spPr>
            <a:xfrm>
              <a:off x="6336897" y="3452915"/>
              <a:ext cx="13104" cy="86973"/>
            </a:xfrm>
            <a:custGeom>
              <a:avLst/>
              <a:gdLst/>
              <a:ahLst/>
              <a:cxnLst/>
              <a:rect l="l" t="t" r="r" b="b"/>
              <a:pathLst>
                <a:path w="499" h="3312" extrusionOk="0">
                  <a:moveTo>
                    <a:pt x="77" y="0"/>
                  </a:moveTo>
                  <a:cubicBezTo>
                    <a:pt x="20" y="77"/>
                    <a:pt x="1" y="173"/>
                    <a:pt x="1" y="268"/>
                  </a:cubicBezTo>
                  <a:lnTo>
                    <a:pt x="1" y="1723"/>
                  </a:lnTo>
                  <a:cubicBezTo>
                    <a:pt x="1" y="2269"/>
                    <a:pt x="154" y="2795"/>
                    <a:pt x="460" y="3245"/>
                  </a:cubicBezTo>
                  <a:lnTo>
                    <a:pt x="499" y="3312"/>
                  </a:lnTo>
                  <a:lnTo>
                    <a:pt x="499" y="575"/>
                  </a:lnTo>
                  <a:cubicBezTo>
                    <a:pt x="499" y="412"/>
                    <a:pt x="422" y="268"/>
                    <a:pt x="298" y="173"/>
                  </a:cubicBezTo>
                  <a:lnTo>
                    <a:pt x="77"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1" name="Google Shape;11741;p66"/>
            <p:cNvSpPr/>
            <p:nvPr/>
          </p:nvSpPr>
          <p:spPr>
            <a:xfrm>
              <a:off x="6402494" y="3452915"/>
              <a:ext cx="13340" cy="86973"/>
            </a:xfrm>
            <a:custGeom>
              <a:avLst/>
              <a:gdLst/>
              <a:ahLst/>
              <a:cxnLst/>
              <a:rect l="l" t="t" r="r" b="b"/>
              <a:pathLst>
                <a:path w="508" h="3312" extrusionOk="0">
                  <a:moveTo>
                    <a:pt x="431" y="0"/>
                  </a:moveTo>
                  <a:lnTo>
                    <a:pt x="202" y="173"/>
                  </a:lnTo>
                  <a:cubicBezTo>
                    <a:pt x="77" y="268"/>
                    <a:pt x="1" y="412"/>
                    <a:pt x="1" y="575"/>
                  </a:cubicBezTo>
                  <a:lnTo>
                    <a:pt x="1" y="3312"/>
                  </a:lnTo>
                  <a:lnTo>
                    <a:pt x="39" y="3245"/>
                  </a:lnTo>
                  <a:cubicBezTo>
                    <a:pt x="345" y="2795"/>
                    <a:pt x="508" y="2269"/>
                    <a:pt x="508" y="1723"/>
                  </a:cubicBezTo>
                  <a:lnTo>
                    <a:pt x="508" y="268"/>
                  </a:lnTo>
                  <a:cubicBezTo>
                    <a:pt x="508" y="173"/>
                    <a:pt x="479" y="77"/>
                    <a:pt x="431"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2" name="Google Shape;11742;p66"/>
            <p:cNvSpPr/>
            <p:nvPr/>
          </p:nvSpPr>
          <p:spPr>
            <a:xfrm>
              <a:off x="6356014" y="3434691"/>
              <a:ext cx="40493" cy="105198"/>
            </a:xfrm>
            <a:custGeom>
              <a:avLst/>
              <a:gdLst/>
              <a:ahLst/>
              <a:cxnLst/>
              <a:rect l="l" t="t" r="r" b="b"/>
              <a:pathLst>
                <a:path w="1542" h="4006" extrusionOk="0">
                  <a:moveTo>
                    <a:pt x="254" y="1"/>
                  </a:moveTo>
                  <a:cubicBezTo>
                    <a:pt x="242" y="1"/>
                    <a:pt x="230" y="5"/>
                    <a:pt x="220" y="15"/>
                  </a:cubicBezTo>
                  <a:lnTo>
                    <a:pt x="0" y="283"/>
                  </a:lnTo>
                  <a:lnTo>
                    <a:pt x="345" y="704"/>
                  </a:lnTo>
                  <a:cubicBezTo>
                    <a:pt x="367" y="732"/>
                    <a:pt x="399" y="747"/>
                    <a:pt x="431" y="747"/>
                  </a:cubicBezTo>
                  <a:cubicBezTo>
                    <a:pt x="455" y="747"/>
                    <a:pt x="478" y="739"/>
                    <a:pt x="498" y="723"/>
                  </a:cubicBezTo>
                  <a:lnTo>
                    <a:pt x="651" y="599"/>
                  </a:lnTo>
                  <a:lnTo>
                    <a:pt x="651" y="4006"/>
                  </a:lnTo>
                  <a:lnTo>
                    <a:pt x="900" y="4006"/>
                  </a:lnTo>
                  <a:lnTo>
                    <a:pt x="900" y="599"/>
                  </a:lnTo>
                  <a:lnTo>
                    <a:pt x="1043" y="723"/>
                  </a:lnTo>
                  <a:cubicBezTo>
                    <a:pt x="1063" y="739"/>
                    <a:pt x="1088" y="747"/>
                    <a:pt x="1113" y="747"/>
                  </a:cubicBezTo>
                  <a:cubicBezTo>
                    <a:pt x="1149" y="747"/>
                    <a:pt x="1184" y="732"/>
                    <a:pt x="1206" y="704"/>
                  </a:cubicBezTo>
                  <a:lnTo>
                    <a:pt x="1541" y="283"/>
                  </a:lnTo>
                  <a:lnTo>
                    <a:pt x="1331" y="15"/>
                  </a:lnTo>
                  <a:cubicBezTo>
                    <a:pt x="1321" y="5"/>
                    <a:pt x="1309" y="1"/>
                    <a:pt x="1297" y="1"/>
                  </a:cubicBezTo>
                  <a:cubicBezTo>
                    <a:pt x="1285" y="1"/>
                    <a:pt x="1273" y="5"/>
                    <a:pt x="1264" y="15"/>
                  </a:cubicBezTo>
                  <a:lnTo>
                    <a:pt x="775" y="503"/>
                  </a:lnTo>
                  <a:lnTo>
                    <a:pt x="287" y="15"/>
                  </a:lnTo>
                  <a:cubicBezTo>
                    <a:pt x="278" y="5"/>
                    <a:pt x="266" y="1"/>
                    <a:pt x="25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3" name="Google Shape;11743;p66"/>
            <p:cNvSpPr/>
            <p:nvPr/>
          </p:nvSpPr>
          <p:spPr>
            <a:xfrm>
              <a:off x="6373109" y="3552913"/>
              <a:ext cx="6775" cy="98554"/>
            </a:xfrm>
            <a:custGeom>
              <a:avLst/>
              <a:gdLst/>
              <a:ahLst/>
              <a:cxnLst/>
              <a:rect l="l" t="t" r="r" b="b"/>
              <a:pathLst>
                <a:path w="258" h="3753" extrusionOk="0">
                  <a:moveTo>
                    <a:pt x="139" y="0"/>
                  </a:moveTo>
                  <a:cubicBezTo>
                    <a:pt x="134" y="0"/>
                    <a:pt x="129" y="1"/>
                    <a:pt x="124" y="1"/>
                  </a:cubicBezTo>
                  <a:cubicBezTo>
                    <a:pt x="57" y="1"/>
                    <a:pt x="0" y="49"/>
                    <a:pt x="0" y="116"/>
                  </a:cubicBezTo>
                  <a:lnTo>
                    <a:pt x="0" y="3753"/>
                  </a:lnTo>
                  <a:lnTo>
                    <a:pt x="249" y="3753"/>
                  </a:lnTo>
                  <a:lnTo>
                    <a:pt x="249" y="126"/>
                  </a:lnTo>
                  <a:cubicBezTo>
                    <a:pt x="258" y="55"/>
                    <a:pt x="201" y="0"/>
                    <a:pt x="139"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4" name="Google Shape;11744;p66"/>
            <p:cNvSpPr/>
            <p:nvPr/>
          </p:nvSpPr>
          <p:spPr>
            <a:xfrm>
              <a:off x="6349974" y="3368726"/>
              <a:ext cx="52546" cy="59321"/>
            </a:xfrm>
            <a:custGeom>
              <a:avLst/>
              <a:gdLst/>
              <a:ahLst/>
              <a:cxnLst/>
              <a:rect l="l" t="t" r="r" b="b"/>
              <a:pathLst>
                <a:path w="2001" h="2259" extrusionOk="0">
                  <a:moveTo>
                    <a:pt x="757" y="0"/>
                  </a:moveTo>
                  <a:cubicBezTo>
                    <a:pt x="336" y="0"/>
                    <a:pt x="1" y="335"/>
                    <a:pt x="1" y="756"/>
                  </a:cubicBezTo>
                  <a:lnTo>
                    <a:pt x="1" y="1254"/>
                  </a:lnTo>
                  <a:cubicBezTo>
                    <a:pt x="1"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5" name="Google Shape;11745;p66"/>
            <p:cNvSpPr/>
            <p:nvPr/>
          </p:nvSpPr>
          <p:spPr>
            <a:xfrm>
              <a:off x="6349974" y="3368726"/>
              <a:ext cx="36213" cy="59269"/>
            </a:xfrm>
            <a:custGeom>
              <a:avLst/>
              <a:gdLst/>
              <a:ahLst/>
              <a:cxnLst/>
              <a:rect l="l" t="t" r="r" b="b"/>
              <a:pathLst>
                <a:path w="1379" h="2257" extrusionOk="0">
                  <a:moveTo>
                    <a:pt x="757" y="0"/>
                  </a:moveTo>
                  <a:cubicBezTo>
                    <a:pt x="345" y="0"/>
                    <a:pt x="1" y="335"/>
                    <a:pt x="10" y="756"/>
                  </a:cubicBezTo>
                  <a:lnTo>
                    <a:pt x="10" y="1254"/>
                  </a:lnTo>
                  <a:cubicBezTo>
                    <a:pt x="2" y="1828"/>
                    <a:pt x="478" y="2257"/>
                    <a:pt x="1005" y="2257"/>
                  </a:cubicBezTo>
                  <a:cubicBezTo>
                    <a:pt x="1129" y="2257"/>
                    <a:pt x="1255" y="2233"/>
                    <a:pt x="1379" y="2182"/>
                  </a:cubicBezTo>
                  <a:cubicBezTo>
                    <a:pt x="1005" y="2029"/>
                    <a:pt x="757" y="1666"/>
                    <a:pt x="757" y="1254"/>
                  </a:cubicBezTo>
                  <a:lnTo>
                    <a:pt x="757" y="756"/>
                  </a:lnTo>
                  <a:cubicBezTo>
                    <a:pt x="757" y="393"/>
                    <a:pt x="1015" y="77"/>
                    <a:pt x="1379" y="20"/>
                  </a:cubicBezTo>
                  <a:cubicBezTo>
                    <a:pt x="1340" y="10"/>
                    <a:pt x="1302"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6" name="Google Shape;11746;p66"/>
            <p:cNvSpPr/>
            <p:nvPr/>
          </p:nvSpPr>
          <p:spPr>
            <a:xfrm>
              <a:off x="6349974" y="3368726"/>
              <a:ext cx="52546" cy="26418"/>
            </a:xfrm>
            <a:custGeom>
              <a:avLst/>
              <a:gdLst/>
              <a:ahLst/>
              <a:cxnLst/>
              <a:rect l="l" t="t" r="r" b="b"/>
              <a:pathLst>
                <a:path w="2001" h="1006" extrusionOk="0">
                  <a:moveTo>
                    <a:pt x="747" y="0"/>
                  </a:moveTo>
                  <a:cubicBezTo>
                    <a:pt x="336" y="0"/>
                    <a:pt x="1" y="335"/>
                    <a:pt x="1" y="756"/>
                  </a:cubicBezTo>
                  <a:cubicBezTo>
                    <a:pt x="1" y="756"/>
                    <a:pt x="757"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7" name="Google Shape;11747;p66"/>
            <p:cNvSpPr/>
            <p:nvPr/>
          </p:nvSpPr>
          <p:spPr>
            <a:xfrm>
              <a:off x="6349974" y="3368726"/>
              <a:ext cx="36213" cy="24159"/>
            </a:xfrm>
            <a:custGeom>
              <a:avLst/>
              <a:gdLst/>
              <a:ahLst/>
              <a:cxnLst/>
              <a:rect l="l" t="t" r="r" b="b"/>
              <a:pathLst>
                <a:path w="1379" h="920" extrusionOk="0">
                  <a:moveTo>
                    <a:pt x="757" y="0"/>
                  </a:moveTo>
                  <a:cubicBezTo>
                    <a:pt x="345" y="0"/>
                    <a:pt x="1" y="335"/>
                    <a:pt x="10" y="756"/>
                  </a:cubicBezTo>
                  <a:cubicBezTo>
                    <a:pt x="249" y="823"/>
                    <a:pt x="498" y="881"/>
                    <a:pt x="757" y="919"/>
                  </a:cubicBezTo>
                  <a:lnTo>
                    <a:pt x="757" y="756"/>
                  </a:lnTo>
                  <a:cubicBezTo>
                    <a:pt x="757" y="393"/>
                    <a:pt x="1015" y="77"/>
                    <a:pt x="1379" y="20"/>
                  </a:cubicBezTo>
                  <a:cubicBezTo>
                    <a:pt x="1340" y="10"/>
                    <a:pt x="1302"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8" name="Google Shape;11748;p66"/>
            <p:cNvSpPr/>
            <p:nvPr/>
          </p:nvSpPr>
          <p:spPr>
            <a:xfrm>
              <a:off x="6468354"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9" name="Google Shape;11749;p66"/>
            <p:cNvSpPr/>
            <p:nvPr/>
          </p:nvSpPr>
          <p:spPr>
            <a:xfrm>
              <a:off x="6467094"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63" y="603"/>
                    <a:pt x="1053" y="546"/>
                    <a:pt x="1053" y="49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0" name="Google Shape;11750;p66"/>
            <p:cNvSpPr/>
            <p:nvPr/>
          </p:nvSpPr>
          <p:spPr>
            <a:xfrm>
              <a:off x="6441963" y="3442096"/>
              <a:ext cx="78938" cy="97556"/>
            </a:xfrm>
            <a:custGeom>
              <a:avLst/>
              <a:gdLst/>
              <a:ahLst/>
              <a:cxnLst/>
              <a:rect l="l" t="t" r="r" b="b"/>
              <a:pathLst>
                <a:path w="3006" h="3715" extrusionOk="0">
                  <a:moveTo>
                    <a:pt x="737" y="1"/>
                  </a:moveTo>
                  <a:lnTo>
                    <a:pt x="278" y="231"/>
                  </a:lnTo>
                  <a:cubicBezTo>
                    <a:pt x="115" y="317"/>
                    <a:pt x="0" y="489"/>
                    <a:pt x="0" y="680"/>
                  </a:cubicBezTo>
                  <a:lnTo>
                    <a:pt x="0" y="2135"/>
                  </a:lnTo>
                  <a:cubicBezTo>
                    <a:pt x="0" y="2681"/>
                    <a:pt x="163" y="3207"/>
                    <a:pt x="469" y="3657"/>
                  </a:cubicBezTo>
                  <a:lnTo>
                    <a:pt x="508" y="3714"/>
                  </a:lnTo>
                  <a:lnTo>
                    <a:pt x="2508" y="3714"/>
                  </a:lnTo>
                  <a:lnTo>
                    <a:pt x="2546" y="3657"/>
                  </a:lnTo>
                  <a:cubicBezTo>
                    <a:pt x="2852" y="3207"/>
                    <a:pt x="3005" y="2681"/>
                    <a:pt x="3005" y="2135"/>
                  </a:cubicBezTo>
                  <a:lnTo>
                    <a:pt x="3005" y="680"/>
                  </a:lnTo>
                  <a:cubicBezTo>
                    <a:pt x="3005" y="489"/>
                    <a:pt x="2900" y="317"/>
                    <a:pt x="2737" y="231"/>
                  </a:cubicBezTo>
                  <a:lnTo>
                    <a:pt x="2278" y="1"/>
                  </a:lnTo>
                  <a:cubicBezTo>
                    <a:pt x="2111" y="203"/>
                    <a:pt x="1595" y="212"/>
                    <a:pt x="1514" y="212"/>
                  </a:cubicBezTo>
                  <a:cubicBezTo>
                    <a:pt x="1507" y="212"/>
                    <a:pt x="1503" y="211"/>
                    <a:pt x="1503" y="211"/>
                  </a:cubicBezTo>
                  <a:cubicBezTo>
                    <a:pt x="1503" y="211"/>
                    <a:pt x="1499" y="212"/>
                    <a:pt x="1492" y="212"/>
                  </a:cubicBezTo>
                  <a:cubicBezTo>
                    <a:pt x="1412" y="212"/>
                    <a:pt x="905" y="203"/>
                    <a:pt x="737"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1" name="Google Shape;11751;p66"/>
            <p:cNvSpPr/>
            <p:nvPr/>
          </p:nvSpPr>
          <p:spPr>
            <a:xfrm>
              <a:off x="6455277"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2" name="Google Shape;11752;p66"/>
            <p:cNvSpPr/>
            <p:nvPr/>
          </p:nvSpPr>
          <p:spPr>
            <a:xfrm>
              <a:off x="6441963" y="3452915"/>
              <a:ext cx="13340" cy="86973"/>
            </a:xfrm>
            <a:custGeom>
              <a:avLst/>
              <a:gdLst/>
              <a:ahLst/>
              <a:cxnLst/>
              <a:rect l="l" t="t" r="r" b="b"/>
              <a:pathLst>
                <a:path w="508" h="3312" extrusionOk="0">
                  <a:moveTo>
                    <a:pt x="77" y="0"/>
                  </a:moveTo>
                  <a:cubicBezTo>
                    <a:pt x="29" y="77"/>
                    <a:pt x="0" y="173"/>
                    <a:pt x="0" y="268"/>
                  </a:cubicBezTo>
                  <a:lnTo>
                    <a:pt x="0" y="1723"/>
                  </a:lnTo>
                  <a:cubicBezTo>
                    <a:pt x="0" y="2269"/>
                    <a:pt x="163" y="2795"/>
                    <a:pt x="469" y="3245"/>
                  </a:cubicBezTo>
                  <a:lnTo>
                    <a:pt x="508" y="3312"/>
                  </a:lnTo>
                  <a:lnTo>
                    <a:pt x="508" y="575"/>
                  </a:lnTo>
                  <a:cubicBezTo>
                    <a:pt x="508" y="412"/>
                    <a:pt x="431" y="268"/>
                    <a:pt x="307" y="173"/>
                  </a:cubicBezTo>
                  <a:lnTo>
                    <a:pt x="77"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3" name="Google Shape;11753;p66"/>
            <p:cNvSpPr/>
            <p:nvPr/>
          </p:nvSpPr>
          <p:spPr>
            <a:xfrm>
              <a:off x="6507797" y="3452915"/>
              <a:ext cx="13104" cy="86973"/>
            </a:xfrm>
            <a:custGeom>
              <a:avLst/>
              <a:gdLst/>
              <a:ahLst/>
              <a:cxnLst/>
              <a:rect l="l" t="t" r="r" b="b"/>
              <a:pathLst>
                <a:path w="499" h="3312" extrusionOk="0">
                  <a:moveTo>
                    <a:pt x="422" y="0"/>
                  </a:moveTo>
                  <a:lnTo>
                    <a:pt x="202" y="173"/>
                  </a:lnTo>
                  <a:cubicBezTo>
                    <a:pt x="77" y="268"/>
                    <a:pt x="1" y="412"/>
                    <a:pt x="1" y="575"/>
                  </a:cubicBezTo>
                  <a:lnTo>
                    <a:pt x="1" y="3312"/>
                  </a:lnTo>
                  <a:lnTo>
                    <a:pt x="39" y="3245"/>
                  </a:lnTo>
                  <a:cubicBezTo>
                    <a:pt x="336" y="2795"/>
                    <a:pt x="498" y="2269"/>
                    <a:pt x="498" y="1723"/>
                  </a:cubicBezTo>
                  <a:lnTo>
                    <a:pt x="498" y="268"/>
                  </a:lnTo>
                  <a:cubicBezTo>
                    <a:pt x="498" y="173"/>
                    <a:pt x="470" y="77"/>
                    <a:pt x="422"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4" name="Google Shape;11754;p66"/>
            <p:cNvSpPr/>
            <p:nvPr/>
          </p:nvSpPr>
          <p:spPr>
            <a:xfrm>
              <a:off x="6461317" y="3434691"/>
              <a:ext cx="40493" cy="105198"/>
            </a:xfrm>
            <a:custGeom>
              <a:avLst/>
              <a:gdLst/>
              <a:ahLst/>
              <a:cxnLst/>
              <a:rect l="l" t="t" r="r" b="b"/>
              <a:pathLst>
                <a:path w="1542" h="4006" extrusionOk="0">
                  <a:moveTo>
                    <a:pt x="244" y="1"/>
                  </a:moveTo>
                  <a:cubicBezTo>
                    <a:pt x="232" y="1"/>
                    <a:pt x="220" y="5"/>
                    <a:pt x="211" y="15"/>
                  </a:cubicBezTo>
                  <a:lnTo>
                    <a:pt x="0" y="283"/>
                  </a:lnTo>
                  <a:lnTo>
                    <a:pt x="335" y="704"/>
                  </a:lnTo>
                  <a:cubicBezTo>
                    <a:pt x="357" y="732"/>
                    <a:pt x="393" y="747"/>
                    <a:pt x="428" y="747"/>
                  </a:cubicBezTo>
                  <a:cubicBezTo>
                    <a:pt x="453" y="747"/>
                    <a:pt x="478" y="739"/>
                    <a:pt x="498" y="723"/>
                  </a:cubicBezTo>
                  <a:lnTo>
                    <a:pt x="641" y="599"/>
                  </a:lnTo>
                  <a:lnTo>
                    <a:pt x="641" y="4006"/>
                  </a:lnTo>
                  <a:lnTo>
                    <a:pt x="890" y="4006"/>
                  </a:lnTo>
                  <a:lnTo>
                    <a:pt x="890" y="599"/>
                  </a:lnTo>
                  <a:lnTo>
                    <a:pt x="1043" y="723"/>
                  </a:lnTo>
                  <a:cubicBezTo>
                    <a:pt x="1063" y="739"/>
                    <a:pt x="1087" y="747"/>
                    <a:pt x="1110" y="747"/>
                  </a:cubicBezTo>
                  <a:cubicBezTo>
                    <a:pt x="1142" y="747"/>
                    <a:pt x="1174" y="732"/>
                    <a:pt x="1197" y="704"/>
                  </a:cubicBezTo>
                  <a:lnTo>
                    <a:pt x="1541" y="283"/>
                  </a:lnTo>
                  <a:lnTo>
                    <a:pt x="1321" y="15"/>
                  </a:lnTo>
                  <a:cubicBezTo>
                    <a:pt x="1311" y="5"/>
                    <a:pt x="1299" y="1"/>
                    <a:pt x="1287" y="1"/>
                  </a:cubicBezTo>
                  <a:cubicBezTo>
                    <a:pt x="1275" y="1"/>
                    <a:pt x="1264" y="5"/>
                    <a:pt x="1254" y="15"/>
                  </a:cubicBezTo>
                  <a:lnTo>
                    <a:pt x="766" y="503"/>
                  </a:lnTo>
                  <a:lnTo>
                    <a:pt x="278" y="15"/>
                  </a:lnTo>
                  <a:cubicBezTo>
                    <a:pt x="268" y="5"/>
                    <a:pt x="256" y="1"/>
                    <a:pt x="244"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5" name="Google Shape;11755;p66"/>
            <p:cNvSpPr/>
            <p:nvPr/>
          </p:nvSpPr>
          <p:spPr>
            <a:xfrm>
              <a:off x="6478412" y="3552913"/>
              <a:ext cx="6539" cy="98554"/>
            </a:xfrm>
            <a:custGeom>
              <a:avLst/>
              <a:gdLst/>
              <a:ahLst/>
              <a:cxnLst/>
              <a:rect l="l" t="t" r="r" b="b"/>
              <a:pathLst>
                <a:path w="249" h="3753" extrusionOk="0">
                  <a:moveTo>
                    <a:pt x="131" y="0"/>
                  </a:moveTo>
                  <a:cubicBezTo>
                    <a:pt x="126" y="0"/>
                    <a:pt x="120" y="1"/>
                    <a:pt x="115" y="1"/>
                  </a:cubicBezTo>
                  <a:cubicBezTo>
                    <a:pt x="48" y="1"/>
                    <a:pt x="0" y="49"/>
                    <a:pt x="0" y="116"/>
                  </a:cubicBezTo>
                  <a:lnTo>
                    <a:pt x="0" y="3753"/>
                  </a:lnTo>
                  <a:lnTo>
                    <a:pt x="249" y="3753"/>
                  </a:lnTo>
                  <a:lnTo>
                    <a:pt x="249" y="126"/>
                  </a:lnTo>
                  <a:cubicBezTo>
                    <a:pt x="249" y="55"/>
                    <a:pt x="200" y="0"/>
                    <a:pt x="131"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6" name="Google Shape;11756;p66"/>
            <p:cNvSpPr/>
            <p:nvPr/>
          </p:nvSpPr>
          <p:spPr>
            <a:xfrm>
              <a:off x="6455277" y="3368726"/>
              <a:ext cx="52546" cy="59321"/>
            </a:xfrm>
            <a:custGeom>
              <a:avLst/>
              <a:gdLst/>
              <a:ahLst/>
              <a:cxnLst/>
              <a:rect l="l" t="t" r="r" b="b"/>
              <a:pathLst>
                <a:path w="2001" h="2259" extrusionOk="0">
                  <a:moveTo>
                    <a:pt x="747" y="0"/>
                  </a:moveTo>
                  <a:cubicBezTo>
                    <a:pt x="335" y="0"/>
                    <a:pt x="1" y="335"/>
                    <a:pt x="1" y="756"/>
                  </a:cubicBezTo>
                  <a:lnTo>
                    <a:pt x="1" y="1254"/>
                  </a:lnTo>
                  <a:cubicBezTo>
                    <a:pt x="1" y="1809"/>
                    <a:pt x="441"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7" name="Google Shape;11757;p66"/>
            <p:cNvSpPr/>
            <p:nvPr/>
          </p:nvSpPr>
          <p:spPr>
            <a:xfrm>
              <a:off x="6455277" y="3368726"/>
              <a:ext cx="36213" cy="59269"/>
            </a:xfrm>
            <a:custGeom>
              <a:avLst/>
              <a:gdLst/>
              <a:ahLst/>
              <a:cxnLst/>
              <a:rect l="l" t="t" r="r" b="b"/>
              <a:pathLst>
                <a:path w="1379" h="2257" extrusionOk="0">
                  <a:moveTo>
                    <a:pt x="757" y="0"/>
                  </a:moveTo>
                  <a:cubicBezTo>
                    <a:pt x="335" y="0"/>
                    <a:pt x="1" y="335"/>
                    <a:pt x="1" y="756"/>
                  </a:cubicBezTo>
                  <a:lnTo>
                    <a:pt x="1" y="1254"/>
                  </a:lnTo>
                  <a:cubicBezTo>
                    <a:pt x="1" y="1828"/>
                    <a:pt x="471" y="2257"/>
                    <a:pt x="1001" y="2257"/>
                  </a:cubicBezTo>
                  <a:cubicBezTo>
                    <a:pt x="1126" y="2257"/>
                    <a:pt x="1253" y="2233"/>
                    <a:pt x="1379" y="2182"/>
                  </a:cubicBezTo>
                  <a:cubicBezTo>
                    <a:pt x="996" y="2029"/>
                    <a:pt x="747" y="1666"/>
                    <a:pt x="747" y="1254"/>
                  </a:cubicBezTo>
                  <a:lnTo>
                    <a:pt x="747" y="756"/>
                  </a:lnTo>
                  <a:cubicBezTo>
                    <a:pt x="747" y="393"/>
                    <a:pt x="1015" y="77"/>
                    <a:pt x="1379" y="20"/>
                  </a:cubicBezTo>
                  <a:cubicBezTo>
                    <a:pt x="1331" y="10"/>
                    <a:pt x="1293"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8" name="Google Shape;11758;p66"/>
            <p:cNvSpPr/>
            <p:nvPr/>
          </p:nvSpPr>
          <p:spPr>
            <a:xfrm>
              <a:off x="6455277" y="3368726"/>
              <a:ext cx="52546" cy="26418"/>
            </a:xfrm>
            <a:custGeom>
              <a:avLst/>
              <a:gdLst/>
              <a:ahLst/>
              <a:cxnLst/>
              <a:rect l="l" t="t" r="r" b="b"/>
              <a:pathLst>
                <a:path w="2001" h="1006" extrusionOk="0">
                  <a:moveTo>
                    <a:pt x="747" y="0"/>
                  </a:moveTo>
                  <a:cubicBezTo>
                    <a:pt x="335" y="0"/>
                    <a:pt x="1" y="335"/>
                    <a:pt x="1" y="756"/>
                  </a:cubicBezTo>
                  <a:cubicBezTo>
                    <a:pt x="1"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9" name="Google Shape;11759;p66"/>
            <p:cNvSpPr/>
            <p:nvPr/>
          </p:nvSpPr>
          <p:spPr>
            <a:xfrm>
              <a:off x="6455277" y="3368726"/>
              <a:ext cx="36213" cy="24159"/>
            </a:xfrm>
            <a:custGeom>
              <a:avLst/>
              <a:gdLst/>
              <a:ahLst/>
              <a:cxnLst/>
              <a:rect l="l" t="t" r="r" b="b"/>
              <a:pathLst>
                <a:path w="1379" h="920" extrusionOk="0">
                  <a:moveTo>
                    <a:pt x="757" y="0"/>
                  </a:moveTo>
                  <a:cubicBezTo>
                    <a:pt x="335" y="0"/>
                    <a:pt x="1" y="335"/>
                    <a:pt x="1" y="756"/>
                  </a:cubicBezTo>
                  <a:cubicBezTo>
                    <a:pt x="249" y="823"/>
                    <a:pt x="498" y="881"/>
                    <a:pt x="757" y="919"/>
                  </a:cubicBezTo>
                  <a:lnTo>
                    <a:pt x="747" y="756"/>
                  </a:lnTo>
                  <a:cubicBezTo>
                    <a:pt x="747" y="393"/>
                    <a:pt x="1015" y="77"/>
                    <a:pt x="1379" y="20"/>
                  </a:cubicBezTo>
                  <a:cubicBezTo>
                    <a:pt x="1331" y="10"/>
                    <a:pt x="1293"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0" name="Google Shape;11760;p66"/>
            <p:cNvSpPr/>
            <p:nvPr/>
          </p:nvSpPr>
          <p:spPr>
            <a:xfrm>
              <a:off x="6257985" y="3421508"/>
              <a:ext cx="26181" cy="26155"/>
            </a:xfrm>
            <a:custGeom>
              <a:avLst/>
              <a:gdLst/>
              <a:ahLst/>
              <a:cxnLst/>
              <a:rect l="l" t="t" r="r" b="b"/>
              <a:pathLst>
                <a:path w="997" h="996" extrusionOk="0">
                  <a:moveTo>
                    <a:pt x="1" y="0"/>
                  </a:moveTo>
                  <a:lnTo>
                    <a:pt x="1" y="995"/>
                  </a:lnTo>
                  <a:lnTo>
                    <a:pt x="996" y="995"/>
                  </a:lnTo>
                  <a:lnTo>
                    <a:pt x="996"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1" name="Google Shape;11761;p66"/>
            <p:cNvSpPr/>
            <p:nvPr/>
          </p:nvSpPr>
          <p:spPr>
            <a:xfrm>
              <a:off x="6256725" y="3421508"/>
              <a:ext cx="28676" cy="19695"/>
            </a:xfrm>
            <a:custGeom>
              <a:avLst/>
              <a:gdLst/>
              <a:ahLst/>
              <a:cxnLst/>
              <a:rect l="l" t="t" r="r" b="b"/>
              <a:pathLst>
                <a:path w="1092" h="750" extrusionOk="0">
                  <a:moveTo>
                    <a:pt x="49" y="0"/>
                  </a:moveTo>
                  <a:lnTo>
                    <a:pt x="49" y="498"/>
                  </a:lnTo>
                  <a:cubicBezTo>
                    <a:pt x="49" y="546"/>
                    <a:pt x="30" y="603"/>
                    <a:pt x="1" y="641"/>
                  </a:cubicBezTo>
                  <a:cubicBezTo>
                    <a:pt x="173" y="713"/>
                    <a:pt x="360" y="749"/>
                    <a:pt x="547" y="749"/>
                  </a:cubicBezTo>
                  <a:cubicBezTo>
                    <a:pt x="733" y="749"/>
                    <a:pt x="920" y="713"/>
                    <a:pt x="1092" y="641"/>
                  </a:cubicBezTo>
                  <a:cubicBezTo>
                    <a:pt x="1063" y="603"/>
                    <a:pt x="1044" y="546"/>
                    <a:pt x="1044" y="498"/>
                  </a:cubicBezTo>
                  <a:lnTo>
                    <a:pt x="1044"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2" name="Google Shape;11762;p66"/>
            <p:cNvSpPr/>
            <p:nvPr/>
          </p:nvSpPr>
          <p:spPr>
            <a:xfrm>
              <a:off x="6231594" y="3442096"/>
              <a:ext cx="78964" cy="97556"/>
            </a:xfrm>
            <a:custGeom>
              <a:avLst/>
              <a:gdLst/>
              <a:ahLst/>
              <a:cxnLst/>
              <a:rect l="l" t="t" r="r" b="b"/>
              <a:pathLst>
                <a:path w="3007" h="3715" extrusionOk="0">
                  <a:moveTo>
                    <a:pt x="738" y="1"/>
                  </a:moveTo>
                  <a:lnTo>
                    <a:pt x="279" y="231"/>
                  </a:lnTo>
                  <a:cubicBezTo>
                    <a:pt x="106" y="317"/>
                    <a:pt x="1" y="489"/>
                    <a:pt x="1" y="680"/>
                  </a:cubicBezTo>
                  <a:lnTo>
                    <a:pt x="1" y="2135"/>
                  </a:lnTo>
                  <a:cubicBezTo>
                    <a:pt x="1" y="2681"/>
                    <a:pt x="164" y="3207"/>
                    <a:pt x="460" y="3657"/>
                  </a:cubicBezTo>
                  <a:lnTo>
                    <a:pt x="499" y="3714"/>
                  </a:lnTo>
                  <a:lnTo>
                    <a:pt x="2508" y="3714"/>
                  </a:lnTo>
                  <a:lnTo>
                    <a:pt x="2537" y="3657"/>
                  </a:lnTo>
                  <a:cubicBezTo>
                    <a:pt x="2843" y="3207"/>
                    <a:pt x="3006" y="2681"/>
                    <a:pt x="3006" y="2135"/>
                  </a:cubicBezTo>
                  <a:lnTo>
                    <a:pt x="3006" y="680"/>
                  </a:lnTo>
                  <a:cubicBezTo>
                    <a:pt x="3006" y="489"/>
                    <a:pt x="2901" y="317"/>
                    <a:pt x="2729" y="231"/>
                  </a:cubicBezTo>
                  <a:lnTo>
                    <a:pt x="2269" y="1"/>
                  </a:lnTo>
                  <a:cubicBezTo>
                    <a:pt x="2102" y="203"/>
                    <a:pt x="1594" y="212"/>
                    <a:pt x="1514" y="212"/>
                  </a:cubicBezTo>
                  <a:cubicBezTo>
                    <a:pt x="1507" y="212"/>
                    <a:pt x="1504" y="211"/>
                    <a:pt x="1504" y="211"/>
                  </a:cubicBezTo>
                  <a:cubicBezTo>
                    <a:pt x="1504" y="211"/>
                    <a:pt x="1500" y="212"/>
                    <a:pt x="1493" y="212"/>
                  </a:cubicBezTo>
                  <a:cubicBezTo>
                    <a:pt x="1413" y="212"/>
                    <a:pt x="905" y="203"/>
                    <a:pt x="738"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3" name="Google Shape;11763;p66"/>
            <p:cNvSpPr/>
            <p:nvPr/>
          </p:nvSpPr>
          <p:spPr>
            <a:xfrm>
              <a:off x="6244672" y="3539862"/>
              <a:ext cx="52809" cy="111605"/>
            </a:xfrm>
            <a:custGeom>
              <a:avLst/>
              <a:gdLst/>
              <a:ahLst/>
              <a:cxnLst/>
              <a:rect l="l" t="t" r="r" b="b"/>
              <a:pathLst>
                <a:path w="2011" h="4250" extrusionOk="0">
                  <a:moveTo>
                    <a:pt x="1" y="1"/>
                  </a:moveTo>
                  <a:lnTo>
                    <a:pt x="1" y="4250"/>
                  </a:lnTo>
                  <a:lnTo>
                    <a:pt x="2010" y="4250"/>
                  </a:lnTo>
                  <a:lnTo>
                    <a:pt x="2010"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4" name="Google Shape;11764;p66"/>
            <p:cNvSpPr/>
            <p:nvPr/>
          </p:nvSpPr>
          <p:spPr>
            <a:xfrm>
              <a:off x="6231594" y="3452915"/>
              <a:ext cx="13104" cy="86973"/>
            </a:xfrm>
            <a:custGeom>
              <a:avLst/>
              <a:gdLst/>
              <a:ahLst/>
              <a:cxnLst/>
              <a:rect l="l" t="t" r="r" b="b"/>
              <a:pathLst>
                <a:path w="499" h="3312" extrusionOk="0">
                  <a:moveTo>
                    <a:pt x="78" y="0"/>
                  </a:moveTo>
                  <a:cubicBezTo>
                    <a:pt x="30" y="77"/>
                    <a:pt x="1" y="173"/>
                    <a:pt x="1" y="268"/>
                  </a:cubicBezTo>
                  <a:lnTo>
                    <a:pt x="1" y="1723"/>
                  </a:lnTo>
                  <a:cubicBezTo>
                    <a:pt x="1" y="2269"/>
                    <a:pt x="164" y="2795"/>
                    <a:pt x="460" y="3245"/>
                  </a:cubicBezTo>
                  <a:lnTo>
                    <a:pt x="499" y="3312"/>
                  </a:lnTo>
                  <a:lnTo>
                    <a:pt x="499" y="575"/>
                  </a:lnTo>
                  <a:cubicBezTo>
                    <a:pt x="499" y="412"/>
                    <a:pt x="432" y="268"/>
                    <a:pt x="307" y="173"/>
                  </a:cubicBezTo>
                  <a:lnTo>
                    <a:pt x="78" y="0"/>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5" name="Google Shape;11765;p66"/>
            <p:cNvSpPr/>
            <p:nvPr/>
          </p:nvSpPr>
          <p:spPr>
            <a:xfrm>
              <a:off x="6297454" y="3452915"/>
              <a:ext cx="13104" cy="86973"/>
            </a:xfrm>
            <a:custGeom>
              <a:avLst/>
              <a:gdLst/>
              <a:ahLst/>
              <a:cxnLst/>
              <a:rect l="l" t="t" r="r" b="b"/>
              <a:pathLst>
                <a:path w="499" h="3312" extrusionOk="0">
                  <a:moveTo>
                    <a:pt x="421" y="0"/>
                  </a:moveTo>
                  <a:lnTo>
                    <a:pt x="201" y="173"/>
                  </a:lnTo>
                  <a:cubicBezTo>
                    <a:pt x="67" y="268"/>
                    <a:pt x="0" y="412"/>
                    <a:pt x="0" y="575"/>
                  </a:cubicBezTo>
                  <a:lnTo>
                    <a:pt x="0" y="3312"/>
                  </a:lnTo>
                  <a:lnTo>
                    <a:pt x="39" y="3245"/>
                  </a:lnTo>
                  <a:cubicBezTo>
                    <a:pt x="335" y="2795"/>
                    <a:pt x="498" y="2269"/>
                    <a:pt x="498" y="1723"/>
                  </a:cubicBezTo>
                  <a:lnTo>
                    <a:pt x="498" y="268"/>
                  </a:lnTo>
                  <a:cubicBezTo>
                    <a:pt x="498" y="173"/>
                    <a:pt x="469" y="77"/>
                    <a:pt x="421"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66"/>
            <p:cNvSpPr/>
            <p:nvPr/>
          </p:nvSpPr>
          <p:spPr>
            <a:xfrm>
              <a:off x="6250948" y="3434691"/>
              <a:ext cx="40257" cy="105198"/>
            </a:xfrm>
            <a:custGeom>
              <a:avLst/>
              <a:gdLst/>
              <a:ahLst/>
              <a:cxnLst/>
              <a:rect l="l" t="t" r="r" b="b"/>
              <a:pathLst>
                <a:path w="1533" h="4006" extrusionOk="0">
                  <a:moveTo>
                    <a:pt x="245" y="1"/>
                  </a:moveTo>
                  <a:cubicBezTo>
                    <a:pt x="233" y="1"/>
                    <a:pt x="221" y="5"/>
                    <a:pt x="211" y="15"/>
                  </a:cubicBezTo>
                  <a:lnTo>
                    <a:pt x="1" y="283"/>
                  </a:lnTo>
                  <a:lnTo>
                    <a:pt x="336" y="704"/>
                  </a:lnTo>
                  <a:cubicBezTo>
                    <a:pt x="358" y="732"/>
                    <a:pt x="393" y="747"/>
                    <a:pt x="428" y="747"/>
                  </a:cubicBezTo>
                  <a:cubicBezTo>
                    <a:pt x="454" y="747"/>
                    <a:pt x="479" y="739"/>
                    <a:pt x="499" y="723"/>
                  </a:cubicBezTo>
                  <a:lnTo>
                    <a:pt x="642" y="599"/>
                  </a:lnTo>
                  <a:lnTo>
                    <a:pt x="642" y="4006"/>
                  </a:lnTo>
                  <a:lnTo>
                    <a:pt x="891" y="4006"/>
                  </a:lnTo>
                  <a:lnTo>
                    <a:pt x="891" y="599"/>
                  </a:lnTo>
                  <a:lnTo>
                    <a:pt x="1044" y="723"/>
                  </a:lnTo>
                  <a:cubicBezTo>
                    <a:pt x="1064" y="739"/>
                    <a:pt x="1087" y="747"/>
                    <a:pt x="1110" y="747"/>
                  </a:cubicBezTo>
                  <a:cubicBezTo>
                    <a:pt x="1143" y="747"/>
                    <a:pt x="1175" y="732"/>
                    <a:pt x="1197" y="704"/>
                  </a:cubicBezTo>
                  <a:lnTo>
                    <a:pt x="1532" y="283"/>
                  </a:lnTo>
                  <a:lnTo>
                    <a:pt x="1322" y="15"/>
                  </a:lnTo>
                  <a:cubicBezTo>
                    <a:pt x="1312" y="5"/>
                    <a:pt x="1300" y="1"/>
                    <a:pt x="1288" y="1"/>
                  </a:cubicBezTo>
                  <a:cubicBezTo>
                    <a:pt x="1276" y="1"/>
                    <a:pt x="1264" y="5"/>
                    <a:pt x="1255" y="15"/>
                  </a:cubicBezTo>
                  <a:lnTo>
                    <a:pt x="767" y="503"/>
                  </a:lnTo>
                  <a:lnTo>
                    <a:pt x="278" y="15"/>
                  </a:lnTo>
                  <a:cubicBezTo>
                    <a:pt x="269" y="5"/>
                    <a:pt x="257" y="1"/>
                    <a:pt x="245" y="1"/>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66"/>
            <p:cNvSpPr/>
            <p:nvPr/>
          </p:nvSpPr>
          <p:spPr>
            <a:xfrm>
              <a:off x="6268043" y="3552913"/>
              <a:ext cx="6565" cy="98554"/>
            </a:xfrm>
            <a:custGeom>
              <a:avLst/>
              <a:gdLst/>
              <a:ahLst/>
              <a:cxnLst/>
              <a:rect l="l" t="t" r="r" b="b"/>
              <a:pathLst>
                <a:path w="250" h="3753" extrusionOk="0">
                  <a:moveTo>
                    <a:pt x="132" y="0"/>
                  </a:moveTo>
                  <a:cubicBezTo>
                    <a:pt x="127" y="0"/>
                    <a:pt x="121" y="1"/>
                    <a:pt x="116" y="1"/>
                  </a:cubicBezTo>
                  <a:cubicBezTo>
                    <a:pt x="49" y="1"/>
                    <a:pt x="1" y="49"/>
                    <a:pt x="1" y="116"/>
                  </a:cubicBezTo>
                  <a:lnTo>
                    <a:pt x="1" y="3753"/>
                  </a:lnTo>
                  <a:lnTo>
                    <a:pt x="249" y="3753"/>
                  </a:lnTo>
                  <a:lnTo>
                    <a:pt x="249" y="126"/>
                  </a:lnTo>
                  <a:cubicBezTo>
                    <a:pt x="249" y="55"/>
                    <a:pt x="200" y="0"/>
                    <a:pt x="132"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66"/>
            <p:cNvSpPr/>
            <p:nvPr/>
          </p:nvSpPr>
          <p:spPr>
            <a:xfrm>
              <a:off x="6244672" y="3368726"/>
              <a:ext cx="52809" cy="59321"/>
            </a:xfrm>
            <a:custGeom>
              <a:avLst/>
              <a:gdLst/>
              <a:ahLst/>
              <a:cxnLst/>
              <a:rect l="l" t="t" r="r" b="b"/>
              <a:pathLst>
                <a:path w="2011" h="2259" extrusionOk="0">
                  <a:moveTo>
                    <a:pt x="757" y="0"/>
                  </a:moveTo>
                  <a:cubicBezTo>
                    <a:pt x="345" y="0"/>
                    <a:pt x="1" y="335"/>
                    <a:pt x="1" y="756"/>
                  </a:cubicBezTo>
                  <a:lnTo>
                    <a:pt x="1" y="1254"/>
                  </a:lnTo>
                  <a:cubicBezTo>
                    <a:pt x="1" y="1809"/>
                    <a:pt x="450" y="2259"/>
                    <a:pt x="1006" y="2259"/>
                  </a:cubicBezTo>
                  <a:cubicBezTo>
                    <a:pt x="1561" y="2259"/>
                    <a:pt x="2010" y="1809"/>
                    <a:pt x="2010" y="1254"/>
                  </a:cubicBezTo>
                  <a:lnTo>
                    <a:pt x="2010" y="756"/>
                  </a:lnTo>
                  <a:cubicBezTo>
                    <a:pt x="2010" y="335"/>
                    <a:pt x="1675"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66"/>
            <p:cNvSpPr/>
            <p:nvPr/>
          </p:nvSpPr>
          <p:spPr>
            <a:xfrm>
              <a:off x="6244934" y="3368726"/>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6"/>
                    <a:pt x="747" y="1254"/>
                  </a:cubicBezTo>
                  <a:lnTo>
                    <a:pt x="747" y="756"/>
                  </a:lnTo>
                  <a:cubicBezTo>
                    <a:pt x="747" y="393"/>
                    <a:pt x="1015" y="77"/>
                    <a:pt x="1369" y="20"/>
                  </a:cubicBezTo>
                  <a:cubicBezTo>
                    <a:pt x="1330"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66"/>
            <p:cNvSpPr/>
            <p:nvPr/>
          </p:nvSpPr>
          <p:spPr>
            <a:xfrm>
              <a:off x="6244672" y="3368726"/>
              <a:ext cx="52809" cy="26418"/>
            </a:xfrm>
            <a:custGeom>
              <a:avLst/>
              <a:gdLst/>
              <a:ahLst/>
              <a:cxnLst/>
              <a:rect l="l" t="t" r="r" b="b"/>
              <a:pathLst>
                <a:path w="2011" h="1006" extrusionOk="0">
                  <a:moveTo>
                    <a:pt x="757" y="0"/>
                  </a:moveTo>
                  <a:cubicBezTo>
                    <a:pt x="336" y="0"/>
                    <a:pt x="1" y="335"/>
                    <a:pt x="1" y="756"/>
                  </a:cubicBezTo>
                  <a:cubicBezTo>
                    <a:pt x="1" y="756"/>
                    <a:pt x="757" y="1005"/>
                    <a:pt x="2010" y="1005"/>
                  </a:cubicBezTo>
                  <a:lnTo>
                    <a:pt x="2010" y="756"/>
                  </a:lnTo>
                  <a:cubicBezTo>
                    <a:pt x="2010"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66"/>
            <p:cNvSpPr/>
            <p:nvPr/>
          </p:nvSpPr>
          <p:spPr>
            <a:xfrm>
              <a:off x="6244934" y="3368726"/>
              <a:ext cx="35950" cy="24159"/>
            </a:xfrm>
            <a:custGeom>
              <a:avLst/>
              <a:gdLst/>
              <a:ahLst/>
              <a:cxnLst/>
              <a:rect l="l" t="t" r="r" b="b"/>
              <a:pathLst>
                <a:path w="1369" h="920" extrusionOk="0">
                  <a:moveTo>
                    <a:pt x="747" y="0"/>
                  </a:moveTo>
                  <a:cubicBezTo>
                    <a:pt x="335" y="0"/>
                    <a:pt x="0" y="335"/>
                    <a:pt x="0" y="756"/>
                  </a:cubicBezTo>
                  <a:cubicBezTo>
                    <a:pt x="249" y="823"/>
                    <a:pt x="498" y="881"/>
                    <a:pt x="747" y="919"/>
                  </a:cubicBezTo>
                  <a:lnTo>
                    <a:pt x="747" y="756"/>
                  </a:lnTo>
                  <a:cubicBezTo>
                    <a:pt x="747" y="393"/>
                    <a:pt x="1015" y="77"/>
                    <a:pt x="1369" y="20"/>
                  </a:cubicBezTo>
                  <a:cubicBezTo>
                    <a:pt x="1330"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66"/>
            <p:cNvSpPr/>
            <p:nvPr/>
          </p:nvSpPr>
          <p:spPr>
            <a:xfrm>
              <a:off x="6205229"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66"/>
            <p:cNvSpPr/>
            <p:nvPr/>
          </p:nvSpPr>
          <p:spPr>
            <a:xfrm>
              <a:off x="6203969" y="3533087"/>
              <a:ext cx="28912" cy="19931"/>
            </a:xfrm>
            <a:custGeom>
              <a:avLst/>
              <a:gdLst/>
              <a:ahLst/>
              <a:cxnLst/>
              <a:rect l="l" t="t" r="r" b="b"/>
              <a:pathLst>
                <a:path w="1101" h="759" extrusionOk="0">
                  <a:moveTo>
                    <a:pt x="48" y="0"/>
                  </a:moveTo>
                  <a:lnTo>
                    <a:pt x="48" y="508"/>
                  </a:lnTo>
                  <a:cubicBezTo>
                    <a:pt x="48" y="555"/>
                    <a:pt x="39" y="603"/>
                    <a:pt x="0" y="651"/>
                  </a:cubicBezTo>
                  <a:cubicBezTo>
                    <a:pt x="177"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66"/>
            <p:cNvSpPr/>
            <p:nvPr/>
          </p:nvSpPr>
          <p:spPr>
            <a:xfrm>
              <a:off x="6179074" y="3553938"/>
              <a:ext cx="78938" cy="97530"/>
            </a:xfrm>
            <a:custGeom>
              <a:avLst/>
              <a:gdLst/>
              <a:ahLst/>
              <a:cxnLst/>
              <a:rect l="l" t="t" r="r" b="b"/>
              <a:pathLst>
                <a:path w="3006" h="3714" extrusionOk="0">
                  <a:moveTo>
                    <a:pt x="728" y="1"/>
                  </a:moveTo>
                  <a:lnTo>
                    <a:pt x="278" y="230"/>
                  </a:lnTo>
                  <a:cubicBezTo>
                    <a:pt x="106" y="317"/>
                    <a:pt x="1" y="489"/>
                    <a:pt x="1" y="680"/>
                  </a:cubicBezTo>
                  <a:lnTo>
                    <a:pt x="1" y="2135"/>
                  </a:lnTo>
                  <a:cubicBezTo>
                    <a:pt x="1" y="2671"/>
                    <a:pt x="154" y="3207"/>
                    <a:pt x="460" y="3657"/>
                  </a:cubicBezTo>
                  <a:lnTo>
                    <a:pt x="498" y="3714"/>
                  </a:lnTo>
                  <a:lnTo>
                    <a:pt x="2499" y="3714"/>
                  </a:lnTo>
                  <a:lnTo>
                    <a:pt x="2537" y="3657"/>
                  </a:lnTo>
                  <a:cubicBezTo>
                    <a:pt x="2843" y="3207"/>
                    <a:pt x="3006" y="2671"/>
                    <a:pt x="3006" y="2135"/>
                  </a:cubicBezTo>
                  <a:lnTo>
                    <a:pt x="3006" y="680"/>
                  </a:lnTo>
                  <a:cubicBezTo>
                    <a:pt x="3006" y="489"/>
                    <a:pt x="2891" y="317"/>
                    <a:pt x="2728" y="230"/>
                  </a:cubicBezTo>
                  <a:lnTo>
                    <a:pt x="2269" y="1"/>
                  </a:lnTo>
                  <a:cubicBezTo>
                    <a:pt x="2102" y="203"/>
                    <a:pt x="1594" y="211"/>
                    <a:pt x="1514" y="211"/>
                  </a:cubicBezTo>
                  <a:cubicBezTo>
                    <a:pt x="1507" y="211"/>
                    <a:pt x="1503" y="211"/>
                    <a:pt x="1503" y="211"/>
                  </a:cubicBezTo>
                  <a:cubicBezTo>
                    <a:pt x="1503" y="211"/>
                    <a:pt x="1500" y="211"/>
                    <a:pt x="1493" y="211"/>
                  </a:cubicBezTo>
                  <a:cubicBezTo>
                    <a:pt x="1412" y="211"/>
                    <a:pt x="904" y="203"/>
                    <a:pt x="728"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5" name="Google Shape;11775;p66"/>
            <p:cNvSpPr/>
            <p:nvPr/>
          </p:nvSpPr>
          <p:spPr>
            <a:xfrm>
              <a:off x="6192152" y="3651441"/>
              <a:ext cx="52546" cy="46034"/>
            </a:xfrm>
            <a:custGeom>
              <a:avLst/>
              <a:gdLst/>
              <a:ahLst/>
              <a:cxnLst/>
              <a:rect l="l" t="t" r="r" b="b"/>
              <a:pathLst>
                <a:path w="2001" h="1753" extrusionOk="0">
                  <a:moveTo>
                    <a:pt x="0" y="1"/>
                  </a:moveTo>
                  <a:lnTo>
                    <a:pt x="0" y="1503"/>
                  </a:lnTo>
                  <a:cubicBezTo>
                    <a:pt x="0" y="1647"/>
                    <a:pt x="115" y="1752"/>
                    <a:pt x="249" y="1752"/>
                  </a:cubicBezTo>
                  <a:lnTo>
                    <a:pt x="1752" y="1752"/>
                  </a:lnTo>
                  <a:cubicBezTo>
                    <a:pt x="1895" y="1752"/>
                    <a:pt x="2001" y="1647"/>
                    <a:pt x="2001" y="1503"/>
                  </a:cubicBezTo>
                  <a:lnTo>
                    <a:pt x="2001"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6" name="Google Shape;11776;p66"/>
            <p:cNvSpPr/>
            <p:nvPr/>
          </p:nvSpPr>
          <p:spPr>
            <a:xfrm>
              <a:off x="6179074" y="3564757"/>
              <a:ext cx="13104" cy="86711"/>
            </a:xfrm>
            <a:custGeom>
              <a:avLst/>
              <a:gdLst/>
              <a:ahLst/>
              <a:cxnLst/>
              <a:rect l="l" t="t" r="r" b="b"/>
              <a:pathLst>
                <a:path w="499" h="3302" extrusionOk="0">
                  <a:moveTo>
                    <a:pt x="77" y="0"/>
                  </a:moveTo>
                  <a:cubicBezTo>
                    <a:pt x="20" y="77"/>
                    <a:pt x="1" y="163"/>
                    <a:pt x="1" y="259"/>
                  </a:cubicBezTo>
                  <a:lnTo>
                    <a:pt x="1" y="1713"/>
                  </a:lnTo>
                  <a:cubicBezTo>
                    <a:pt x="1" y="2259"/>
                    <a:pt x="154" y="2795"/>
                    <a:pt x="460" y="3245"/>
                  </a:cubicBezTo>
                  <a:lnTo>
                    <a:pt x="498" y="3302"/>
                  </a:lnTo>
                  <a:lnTo>
                    <a:pt x="498" y="565"/>
                  </a:lnTo>
                  <a:cubicBezTo>
                    <a:pt x="498" y="412"/>
                    <a:pt x="422" y="259"/>
                    <a:pt x="297" y="163"/>
                  </a:cubicBezTo>
                  <a:lnTo>
                    <a:pt x="77"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66"/>
            <p:cNvSpPr/>
            <p:nvPr/>
          </p:nvSpPr>
          <p:spPr>
            <a:xfrm>
              <a:off x="6244672" y="3564757"/>
              <a:ext cx="13340" cy="86711"/>
            </a:xfrm>
            <a:custGeom>
              <a:avLst/>
              <a:gdLst/>
              <a:ahLst/>
              <a:cxnLst/>
              <a:rect l="l" t="t" r="r" b="b"/>
              <a:pathLst>
                <a:path w="508" h="3302" extrusionOk="0">
                  <a:moveTo>
                    <a:pt x="431" y="0"/>
                  </a:moveTo>
                  <a:lnTo>
                    <a:pt x="202" y="163"/>
                  </a:lnTo>
                  <a:cubicBezTo>
                    <a:pt x="77" y="259"/>
                    <a:pt x="1" y="412"/>
                    <a:pt x="1" y="565"/>
                  </a:cubicBezTo>
                  <a:lnTo>
                    <a:pt x="1" y="3302"/>
                  </a:lnTo>
                  <a:lnTo>
                    <a:pt x="39" y="3245"/>
                  </a:lnTo>
                  <a:cubicBezTo>
                    <a:pt x="345" y="2795"/>
                    <a:pt x="508" y="2259"/>
                    <a:pt x="508" y="1713"/>
                  </a:cubicBezTo>
                  <a:lnTo>
                    <a:pt x="508" y="259"/>
                  </a:lnTo>
                  <a:cubicBezTo>
                    <a:pt x="508" y="163"/>
                    <a:pt x="479" y="77"/>
                    <a:pt x="431"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66"/>
            <p:cNvSpPr/>
            <p:nvPr/>
          </p:nvSpPr>
          <p:spPr>
            <a:xfrm>
              <a:off x="6198191" y="3546270"/>
              <a:ext cx="40467" cy="105198"/>
            </a:xfrm>
            <a:custGeom>
              <a:avLst/>
              <a:gdLst/>
              <a:ahLst/>
              <a:cxnLst/>
              <a:rect l="l" t="t" r="r" b="b"/>
              <a:pathLst>
                <a:path w="1541" h="4006" extrusionOk="0">
                  <a:moveTo>
                    <a:pt x="250" y="1"/>
                  </a:moveTo>
                  <a:cubicBezTo>
                    <a:pt x="237" y="1"/>
                    <a:pt x="225" y="6"/>
                    <a:pt x="220" y="15"/>
                  </a:cubicBezTo>
                  <a:lnTo>
                    <a:pt x="0" y="293"/>
                  </a:lnTo>
                  <a:lnTo>
                    <a:pt x="345" y="714"/>
                  </a:lnTo>
                  <a:cubicBezTo>
                    <a:pt x="365" y="739"/>
                    <a:pt x="393" y="751"/>
                    <a:pt x="422" y="751"/>
                  </a:cubicBezTo>
                  <a:cubicBezTo>
                    <a:pt x="448" y="751"/>
                    <a:pt x="475" y="741"/>
                    <a:pt x="498" y="723"/>
                  </a:cubicBezTo>
                  <a:lnTo>
                    <a:pt x="651" y="609"/>
                  </a:lnTo>
                  <a:lnTo>
                    <a:pt x="651" y="4006"/>
                  </a:lnTo>
                  <a:lnTo>
                    <a:pt x="900" y="4006"/>
                  </a:lnTo>
                  <a:lnTo>
                    <a:pt x="900" y="609"/>
                  </a:lnTo>
                  <a:lnTo>
                    <a:pt x="1043" y="723"/>
                  </a:lnTo>
                  <a:cubicBezTo>
                    <a:pt x="1065" y="745"/>
                    <a:pt x="1090" y="755"/>
                    <a:pt x="1116" y="755"/>
                  </a:cubicBezTo>
                  <a:cubicBezTo>
                    <a:pt x="1148" y="755"/>
                    <a:pt x="1180" y="740"/>
                    <a:pt x="1206" y="714"/>
                  </a:cubicBezTo>
                  <a:lnTo>
                    <a:pt x="1541" y="293"/>
                  </a:lnTo>
                  <a:lnTo>
                    <a:pt x="1330" y="25"/>
                  </a:lnTo>
                  <a:cubicBezTo>
                    <a:pt x="1321" y="15"/>
                    <a:pt x="1309" y="10"/>
                    <a:pt x="1297" y="10"/>
                  </a:cubicBezTo>
                  <a:cubicBezTo>
                    <a:pt x="1285" y="10"/>
                    <a:pt x="1273" y="15"/>
                    <a:pt x="1263" y="25"/>
                  </a:cubicBezTo>
                  <a:lnTo>
                    <a:pt x="775" y="503"/>
                  </a:lnTo>
                  <a:lnTo>
                    <a:pt x="287" y="15"/>
                  </a:lnTo>
                  <a:cubicBezTo>
                    <a:pt x="278" y="6"/>
                    <a:pt x="263" y="1"/>
                    <a:pt x="250"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66"/>
            <p:cNvSpPr/>
            <p:nvPr/>
          </p:nvSpPr>
          <p:spPr>
            <a:xfrm>
              <a:off x="6215260" y="3664755"/>
              <a:ext cx="6565" cy="32720"/>
            </a:xfrm>
            <a:custGeom>
              <a:avLst/>
              <a:gdLst/>
              <a:ahLst/>
              <a:cxnLst/>
              <a:rect l="l" t="t" r="r" b="b"/>
              <a:pathLst>
                <a:path w="250" h="1246" extrusionOk="0">
                  <a:moveTo>
                    <a:pt x="140" y="0"/>
                  </a:moveTo>
                  <a:cubicBezTo>
                    <a:pt x="135" y="0"/>
                    <a:pt x="130" y="0"/>
                    <a:pt x="125" y="1"/>
                  </a:cubicBezTo>
                  <a:cubicBezTo>
                    <a:pt x="58" y="1"/>
                    <a:pt x="1" y="49"/>
                    <a:pt x="1" y="116"/>
                  </a:cubicBezTo>
                  <a:lnTo>
                    <a:pt x="1" y="1245"/>
                  </a:lnTo>
                  <a:lnTo>
                    <a:pt x="250" y="1245"/>
                  </a:lnTo>
                  <a:lnTo>
                    <a:pt x="250" y="116"/>
                  </a:lnTo>
                  <a:cubicBezTo>
                    <a:pt x="250" y="54"/>
                    <a:pt x="200" y="0"/>
                    <a:pt x="140"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66"/>
            <p:cNvSpPr/>
            <p:nvPr/>
          </p:nvSpPr>
          <p:spPr>
            <a:xfrm>
              <a:off x="6192152"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66"/>
            <p:cNvSpPr/>
            <p:nvPr/>
          </p:nvSpPr>
          <p:spPr>
            <a:xfrm>
              <a:off x="6192204" y="3480567"/>
              <a:ext cx="36160" cy="59269"/>
            </a:xfrm>
            <a:custGeom>
              <a:avLst/>
              <a:gdLst/>
              <a:ahLst/>
              <a:cxnLst/>
              <a:rect l="l" t="t" r="r" b="b"/>
              <a:pathLst>
                <a:path w="1377" h="2257" extrusionOk="0">
                  <a:moveTo>
                    <a:pt x="754" y="0"/>
                  </a:moveTo>
                  <a:cubicBezTo>
                    <a:pt x="343" y="0"/>
                    <a:pt x="8" y="335"/>
                    <a:pt x="8" y="756"/>
                  </a:cubicBezTo>
                  <a:lnTo>
                    <a:pt x="8" y="1254"/>
                  </a:lnTo>
                  <a:cubicBezTo>
                    <a:pt x="0" y="1828"/>
                    <a:pt x="476" y="2257"/>
                    <a:pt x="1003" y="2257"/>
                  </a:cubicBezTo>
                  <a:cubicBezTo>
                    <a:pt x="1126" y="2257"/>
                    <a:pt x="1253" y="2233"/>
                    <a:pt x="1377" y="2182"/>
                  </a:cubicBezTo>
                  <a:cubicBezTo>
                    <a:pt x="1003" y="2029"/>
                    <a:pt x="754" y="1665"/>
                    <a:pt x="754" y="1254"/>
                  </a:cubicBezTo>
                  <a:lnTo>
                    <a:pt x="754" y="756"/>
                  </a:lnTo>
                  <a:cubicBezTo>
                    <a:pt x="754" y="383"/>
                    <a:pt x="1013" y="77"/>
                    <a:pt x="1377" y="10"/>
                  </a:cubicBezTo>
                  <a:cubicBezTo>
                    <a:pt x="1338" y="10"/>
                    <a:pt x="1300" y="0"/>
                    <a:pt x="1252"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66"/>
            <p:cNvSpPr/>
            <p:nvPr/>
          </p:nvSpPr>
          <p:spPr>
            <a:xfrm>
              <a:off x="6192152" y="3480567"/>
              <a:ext cx="52546" cy="26418"/>
            </a:xfrm>
            <a:custGeom>
              <a:avLst/>
              <a:gdLst/>
              <a:ahLst/>
              <a:cxnLst/>
              <a:rect l="l" t="t" r="r" b="b"/>
              <a:pathLst>
                <a:path w="2001" h="1006" extrusionOk="0">
                  <a:moveTo>
                    <a:pt x="747" y="0"/>
                  </a:moveTo>
                  <a:cubicBezTo>
                    <a:pt x="335" y="0"/>
                    <a:pt x="0" y="335"/>
                    <a:pt x="0" y="756"/>
                  </a:cubicBezTo>
                  <a:cubicBezTo>
                    <a:pt x="0" y="756"/>
                    <a:pt x="756"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66"/>
            <p:cNvSpPr/>
            <p:nvPr/>
          </p:nvSpPr>
          <p:spPr>
            <a:xfrm>
              <a:off x="6192414" y="3480567"/>
              <a:ext cx="35950" cy="23897"/>
            </a:xfrm>
            <a:custGeom>
              <a:avLst/>
              <a:gdLst/>
              <a:ahLst/>
              <a:cxnLst/>
              <a:rect l="l" t="t" r="r" b="b"/>
              <a:pathLst>
                <a:path w="1369" h="910" extrusionOk="0">
                  <a:moveTo>
                    <a:pt x="746" y="0"/>
                  </a:moveTo>
                  <a:cubicBezTo>
                    <a:pt x="335" y="0"/>
                    <a:pt x="0" y="335"/>
                    <a:pt x="0" y="756"/>
                  </a:cubicBezTo>
                  <a:cubicBezTo>
                    <a:pt x="239" y="823"/>
                    <a:pt x="488" y="881"/>
                    <a:pt x="746" y="909"/>
                  </a:cubicBezTo>
                  <a:lnTo>
                    <a:pt x="746" y="756"/>
                  </a:lnTo>
                  <a:cubicBezTo>
                    <a:pt x="746" y="383"/>
                    <a:pt x="1005" y="77"/>
                    <a:pt x="1369" y="10"/>
                  </a:cubicBezTo>
                  <a:cubicBezTo>
                    <a:pt x="1330" y="10"/>
                    <a:pt x="1292" y="0"/>
                    <a:pt x="12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66"/>
            <p:cNvSpPr/>
            <p:nvPr/>
          </p:nvSpPr>
          <p:spPr>
            <a:xfrm>
              <a:off x="6310532"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66"/>
            <p:cNvSpPr/>
            <p:nvPr/>
          </p:nvSpPr>
          <p:spPr>
            <a:xfrm>
              <a:off x="6309271" y="3533087"/>
              <a:ext cx="28912" cy="19931"/>
            </a:xfrm>
            <a:custGeom>
              <a:avLst/>
              <a:gdLst/>
              <a:ahLst/>
              <a:cxnLst/>
              <a:rect l="l" t="t" r="r" b="b"/>
              <a:pathLst>
                <a:path w="1101" h="759" extrusionOk="0">
                  <a:moveTo>
                    <a:pt x="48" y="0"/>
                  </a:moveTo>
                  <a:lnTo>
                    <a:pt x="48" y="508"/>
                  </a:lnTo>
                  <a:cubicBezTo>
                    <a:pt x="48" y="555"/>
                    <a:pt x="29" y="603"/>
                    <a:pt x="0" y="651"/>
                  </a:cubicBezTo>
                  <a:cubicBezTo>
                    <a:pt x="177" y="723"/>
                    <a:pt x="364" y="759"/>
                    <a:pt x="550"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66"/>
            <p:cNvSpPr/>
            <p:nvPr/>
          </p:nvSpPr>
          <p:spPr>
            <a:xfrm>
              <a:off x="6284140"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69" y="3657"/>
                  </a:cubicBezTo>
                  <a:lnTo>
                    <a:pt x="507" y="3714"/>
                  </a:lnTo>
                  <a:lnTo>
                    <a:pt x="2508" y="3714"/>
                  </a:lnTo>
                  <a:lnTo>
                    <a:pt x="2546" y="3657"/>
                  </a:lnTo>
                  <a:cubicBezTo>
                    <a:pt x="2843" y="3207"/>
                    <a:pt x="3005" y="2671"/>
                    <a:pt x="3005" y="2135"/>
                  </a:cubicBezTo>
                  <a:lnTo>
                    <a:pt x="3005" y="680"/>
                  </a:lnTo>
                  <a:cubicBezTo>
                    <a:pt x="3005" y="489"/>
                    <a:pt x="2900" y="317"/>
                    <a:pt x="2728" y="230"/>
                  </a:cubicBezTo>
                  <a:lnTo>
                    <a:pt x="2278" y="1"/>
                  </a:lnTo>
                  <a:cubicBezTo>
                    <a:pt x="2102" y="203"/>
                    <a:pt x="1594"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7" name="Google Shape;11787;p66"/>
            <p:cNvSpPr/>
            <p:nvPr/>
          </p:nvSpPr>
          <p:spPr>
            <a:xfrm>
              <a:off x="6297454"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8" name="Google Shape;11788;p66"/>
            <p:cNvSpPr/>
            <p:nvPr/>
          </p:nvSpPr>
          <p:spPr>
            <a:xfrm>
              <a:off x="6297454" y="3480567"/>
              <a:ext cx="36213" cy="59269"/>
            </a:xfrm>
            <a:custGeom>
              <a:avLst/>
              <a:gdLst/>
              <a:ahLst/>
              <a:cxnLst/>
              <a:rect l="l" t="t" r="r" b="b"/>
              <a:pathLst>
                <a:path w="1379" h="2257" extrusionOk="0">
                  <a:moveTo>
                    <a:pt x="756" y="0"/>
                  </a:moveTo>
                  <a:cubicBezTo>
                    <a:pt x="335" y="0"/>
                    <a:pt x="0" y="335"/>
                    <a:pt x="0" y="756"/>
                  </a:cubicBezTo>
                  <a:lnTo>
                    <a:pt x="0" y="1254"/>
                  </a:lnTo>
                  <a:cubicBezTo>
                    <a:pt x="0" y="1828"/>
                    <a:pt x="471" y="2257"/>
                    <a:pt x="1001" y="2257"/>
                  </a:cubicBezTo>
                  <a:cubicBezTo>
                    <a:pt x="1125" y="2257"/>
                    <a:pt x="1253" y="2233"/>
                    <a:pt x="1379" y="2182"/>
                  </a:cubicBezTo>
                  <a:cubicBezTo>
                    <a:pt x="996" y="2029"/>
                    <a:pt x="747" y="1665"/>
                    <a:pt x="747" y="1254"/>
                  </a:cubicBezTo>
                  <a:lnTo>
                    <a:pt x="747" y="756"/>
                  </a:lnTo>
                  <a:cubicBezTo>
                    <a:pt x="747" y="383"/>
                    <a:pt x="1015" y="77"/>
                    <a:pt x="1379" y="10"/>
                  </a:cubicBezTo>
                  <a:cubicBezTo>
                    <a:pt x="1331"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66"/>
            <p:cNvSpPr/>
            <p:nvPr/>
          </p:nvSpPr>
          <p:spPr>
            <a:xfrm>
              <a:off x="6297454" y="3651441"/>
              <a:ext cx="52546" cy="46034"/>
            </a:xfrm>
            <a:custGeom>
              <a:avLst/>
              <a:gdLst/>
              <a:ahLst/>
              <a:cxnLst/>
              <a:rect l="l" t="t" r="r" b="b"/>
              <a:pathLst>
                <a:path w="2001" h="1753" extrusionOk="0">
                  <a:moveTo>
                    <a:pt x="0" y="1"/>
                  </a:moveTo>
                  <a:lnTo>
                    <a:pt x="0" y="1503"/>
                  </a:lnTo>
                  <a:cubicBezTo>
                    <a:pt x="0" y="1647"/>
                    <a:pt x="106" y="1752"/>
                    <a:pt x="249" y="1752"/>
                  </a:cubicBezTo>
                  <a:lnTo>
                    <a:pt x="1752" y="1752"/>
                  </a:lnTo>
                  <a:cubicBezTo>
                    <a:pt x="1886" y="1752"/>
                    <a:pt x="2001" y="1647"/>
                    <a:pt x="2001" y="1503"/>
                  </a:cubicBezTo>
                  <a:lnTo>
                    <a:pt x="2001"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66"/>
            <p:cNvSpPr/>
            <p:nvPr/>
          </p:nvSpPr>
          <p:spPr>
            <a:xfrm>
              <a:off x="6284140" y="3564757"/>
              <a:ext cx="13340" cy="86711"/>
            </a:xfrm>
            <a:custGeom>
              <a:avLst/>
              <a:gdLst/>
              <a:ahLst/>
              <a:cxnLst/>
              <a:rect l="l" t="t" r="r" b="b"/>
              <a:pathLst>
                <a:path w="508" h="3302" extrusionOk="0">
                  <a:moveTo>
                    <a:pt x="77" y="0"/>
                  </a:moveTo>
                  <a:cubicBezTo>
                    <a:pt x="29" y="77"/>
                    <a:pt x="0" y="163"/>
                    <a:pt x="0" y="259"/>
                  </a:cubicBezTo>
                  <a:lnTo>
                    <a:pt x="0" y="1713"/>
                  </a:lnTo>
                  <a:cubicBezTo>
                    <a:pt x="0" y="2259"/>
                    <a:pt x="163" y="2795"/>
                    <a:pt x="469" y="3245"/>
                  </a:cubicBezTo>
                  <a:lnTo>
                    <a:pt x="507" y="3302"/>
                  </a:lnTo>
                  <a:lnTo>
                    <a:pt x="507" y="565"/>
                  </a:lnTo>
                  <a:cubicBezTo>
                    <a:pt x="507" y="412"/>
                    <a:pt x="431" y="259"/>
                    <a:pt x="306" y="163"/>
                  </a:cubicBezTo>
                  <a:lnTo>
                    <a:pt x="77" y="0"/>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66"/>
            <p:cNvSpPr/>
            <p:nvPr/>
          </p:nvSpPr>
          <p:spPr>
            <a:xfrm>
              <a:off x="6349974" y="3564757"/>
              <a:ext cx="13104" cy="86711"/>
            </a:xfrm>
            <a:custGeom>
              <a:avLst/>
              <a:gdLst/>
              <a:ahLst/>
              <a:cxnLst/>
              <a:rect l="l" t="t" r="r" b="b"/>
              <a:pathLst>
                <a:path w="499" h="3302" extrusionOk="0">
                  <a:moveTo>
                    <a:pt x="422" y="0"/>
                  </a:moveTo>
                  <a:lnTo>
                    <a:pt x="202" y="163"/>
                  </a:lnTo>
                  <a:cubicBezTo>
                    <a:pt x="77" y="259"/>
                    <a:pt x="1" y="412"/>
                    <a:pt x="1" y="565"/>
                  </a:cubicBezTo>
                  <a:lnTo>
                    <a:pt x="1" y="3302"/>
                  </a:lnTo>
                  <a:lnTo>
                    <a:pt x="39" y="3245"/>
                  </a:lnTo>
                  <a:cubicBezTo>
                    <a:pt x="345" y="2795"/>
                    <a:pt x="498" y="2259"/>
                    <a:pt x="498" y="1713"/>
                  </a:cubicBezTo>
                  <a:lnTo>
                    <a:pt x="498" y="259"/>
                  </a:lnTo>
                  <a:cubicBezTo>
                    <a:pt x="498" y="163"/>
                    <a:pt x="479" y="77"/>
                    <a:pt x="422"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66"/>
            <p:cNvSpPr/>
            <p:nvPr/>
          </p:nvSpPr>
          <p:spPr>
            <a:xfrm>
              <a:off x="6303494" y="3546532"/>
              <a:ext cx="40467" cy="104935"/>
            </a:xfrm>
            <a:custGeom>
              <a:avLst/>
              <a:gdLst/>
              <a:ahLst/>
              <a:cxnLst/>
              <a:rect l="l" t="t" r="r" b="b"/>
              <a:pathLst>
                <a:path w="1541" h="3996" extrusionOk="0">
                  <a:moveTo>
                    <a:pt x="244" y="0"/>
                  </a:moveTo>
                  <a:cubicBezTo>
                    <a:pt x="232" y="0"/>
                    <a:pt x="220" y="5"/>
                    <a:pt x="211" y="15"/>
                  </a:cubicBezTo>
                  <a:lnTo>
                    <a:pt x="0" y="283"/>
                  </a:lnTo>
                  <a:lnTo>
                    <a:pt x="345" y="704"/>
                  </a:lnTo>
                  <a:cubicBezTo>
                    <a:pt x="367" y="732"/>
                    <a:pt x="399" y="747"/>
                    <a:pt x="431" y="747"/>
                  </a:cubicBezTo>
                  <a:cubicBezTo>
                    <a:pt x="454" y="747"/>
                    <a:pt x="478" y="739"/>
                    <a:pt x="498" y="723"/>
                  </a:cubicBezTo>
                  <a:lnTo>
                    <a:pt x="641" y="599"/>
                  </a:lnTo>
                  <a:lnTo>
                    <a:pt x="641" y="3996"/>
                  </a:lnTo>
                  <a:lnTo>
                    <a:pt x="900" y="3996"/>
                  </a:lnTo>
                  <a:lnTo>
                    <a:pt x="900" y="599"/>
                  </a:lnTo>
                  <a:lnTo>
                    <a:pt x="1043" y="713"/>
                  </a:lnTo>
                  <a:cubicBezTo>
                    <a:pt x="1065" y="735"/>
                    <a:pt x="1090" y="745"/>
                    <a:pt x="1115" y="745"/>
                  </a:cubicBezTo>
                  <a:cubicBezTo>
                    <a:pt x="1146" y="745"/>
                    <a:pt x="1175" y="730"/>
                    <a:pt x="1196" y="704"/>
                  </a:cubicBezTo>
                  <a:lnTo>
                    <a:pt x="1541" y="283"/>
                  </a:lnTo>
                  <a:lnTo>
                    <a:pt x="1321" y="15"/>
                  </a:lnTo>
                  <a:cubicBezTo>
                    <a:pt x="1311" y="5"/>
                    <a:pt x="1299" y="0"/>
                    <a:pt x="1287" y="0"/>
                  </a:cubicBezTo>
                  <a:cubicBezTo>
                    <a:pt x="1275" y="0"/>
                    <a:pt x="1263" y="5"/>
                    <a:pt x="1254" y="15"/>
                  </a:cubicBezTo>
                  <a:lnTo>
                    <a:pt x="766" y="493"/>
                  </a:lnTo>
                  <a:lnTo>
                    <a:pt x="278" y="15"/>
                  </a:lnTo>
                  <a:cubicBezTo>
                    <a:pt x="268" y="5"/>
                    <a:pt x="256" y="0"/>
                    <a:pt x="244"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66"/>
            <p:cNvSpPr/>
            <p:nvPr/>
          </p:nvSpPr>
          <p:spPr>
            <a:xfrm>
              <a:off x="6320563" y="3664755"/>
              <a:ext cx="6565" cy="32720"/>
            </a:xfrm>
            <a:custGeom>
              <a:avLst/>
              <a:gdLst/>
              <a:ahLst/>
              <a:cxnLst/>
              <a:rect l="l" t="t" r="r" b="b"/>
              <a:pathLst>
                <a:path w="250" h="1246" extrusionOk="0">
                  <a:moveTo>
                    <a:pt x="132" y="0"/>
                  </a:moveTo>
                  <a:cubicBezTo>
                    <a:pt x="127" y="0"/>
                    <a:pt x="121" y="0"/>
                    <a:pt x="116" y="1"/>
                  </a:cubicBezTo>
                  <a:cubicBezTo>
                    <a:pt x="49" y="1"/>
                    <a:pt x="1" y="49"/>
                    <a:pt x="1" y="116"/>
                  </a:cubicBezTo>
                  <a:lnTo>
                    <a:pt x="1" y="1245"/>
                  </a:lnTo>
                  <a:lnTo>
                    <a:pt x="250" y="1245"/>
                  </a:lnTo>
                  <a:lnTo>
                    <a:pt x="250" y="116"/>
                  </a:lnTo>
                  <a:cubicBezTo>
                    <a:pt x="250" y="54"/>
                    <a:pt x="200" y="0"/>
                    <a:pt x="132"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66"/>
            <p:cNvSpPr/>
            <p:nvPr/>
          </p:nvSpPr>
          <p:spPr>
            <a:xfrm>
              <a:off x="6297454" y="3480567"/>
              <a:ext cx="52546" cy="26418"/>
            </a:xfrm>
            <a:custGeom>
              <a:avLst/>
              <a:gdLst/>
              <a:ahLst/>
              <a:cxnLst/>
              <a:rect l="l" t="t" r="r" b="b"/>
              <a:pathLst>
                <a:path w="2001" h="1006" extrusionOk="0">
                  <a:moveTo>
                    <a:pt x="747" y="0"/>
                  </a:moveTo>
                  <a:cubicBezTo>
                    <a:pt x="335" y="0"/>
                    <a:pt x="0" y="335"/>
                    <a:pt x="0" y="756"/>
                  </a:cubicBezTo>
                  <a:cubicBezTo>
                    <a:pt x="0"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66"/>
            <p:cNvSpPr/>
            <p:nvPr/>
          </p:nvSpPr>
          <p:spPr>
            <a:xfrm>
              <a:off x="6297454" y="3480567"/>
              <a:ext cx="36213" cy="23897"/>
            </a:xfrm>
            <a:custGeom>
              <a:avLst/>
              <a:gdLst/>
              <a:ahLst/>
              <a:cxnLst/>
              <a:rect l="l" t="t" r="r" b="b"/>
              <a:pathLst>
                <a:path w="1379" h="910" extrusionOk="0">
                  <a:moveTo>
                    <a:pt x="756" y="0"/>
                  </a:moveTo>
                  <a:cubicBezTo>
                    <a:pt x="335" y="0"/>
                    <a:pt x="0" y="335"/>
                    <a:pt x="0" y="756"/>
                  </a:cubicBezTo>
                  <a:cubicBezTo>
                    <a:pt x="249" y="823"/>
                    <a:pt x="498" y="881"/>
                    <a:pt x="756" y="909"/>
                  </a:cubicBezTo>
                  <a:lnTo>
                    <a:pt x="747" y="756"/>
                  </a:lnTo>
                  <a:cubicBezTo>
                    <a:pt x="747" y="383"/>
                    <a:pt x="1015" y="77"/>
                    <a:pt x="1379" y="10"/>
                  </a:cubicBezTo>
                  <a:cubicBezTo>
                    <a:pt x="1331"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66"/>
            <p:cNvSpPr/>
            <p:nvPr/>
          </p:nvSpPr>
          <p:spPr>
            <a:xfrm>
              <a:off x="6415808" y="3533087"/>
              <a:ext cx="26181" cy="26418"/>
            </a:xfrm>
            <a:custGeom>
              <a:avLst/>
              <a:gdLst/>
              <a:ahLst/>
              <a:cxnLst/>
              <a:rect l="l" t="t" r="r" b="b"/>
              <a:pathLst>
                <a:path w="997" h="1006" extrusionOk="0">
                  <a:moveTo>
                    <a:pt x="1" y="0"/>
                  </a:moveTo>
                  <a:lnTo>
                    <a:pt x="1" y="1005"/>
                  </a:lnTo>
                  <a:lnTo>
                    <a:pt x="996" y="1005"/>
                  </a:lnTo>
                  <a:lnTo>
                    <a:pt x="996"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66"/>
            <p:cNvSpPr/>
            <p:nvPr/>
          </p:nvSpPr>
          <p:spPr>
            <a:xfrm>
              <a:off x="6414574" y="3533087"/>
              <a:ext cx="28676" cy="19931"/>
            </a:xfrm>
            <a:custGeom>
              <a:avLst/>
              <a:gdLst/>
              <a:ahLst/>
              <a:cxnLst/>
              <a:rect l="l" t="t" r="r" b="b"/>
              <a:pathLst>
                <a:path w="1092" h="759" extrusionOk="0">
                  <a:moveTo>
                    <a:pt x="48" y="0"/>
                  </a:moveTo>
                  <a:lnTo>
                    <a:pt x="48" y="508"/>
                  </a:lnTo>
                  <a:cubicBezTo>
                    <a:pt x="48" y="555"/>
                    <a:pt x="29" y="603"/>
                    <a:pt x="0" y="651"/>
                  </a:cubicBezTo>
                  <a:cubicBezTo>
                    <a:pt x="172" y="723"/>
                    <a:pt x="359" y="759"/>
                    <a:pt x="546" y="759"/>
                  </a:cubicBezTo>
                  <a:cubicBezTo>
                    <a:pt x="732" y="759"/>
                    <a:pt x="919" y="723"/>
                    <a:pt x="1091" y="651"/>
                  </a:cubicBezTo>
                  <a:cubicBezTo>
                    <a:pt x="1062" y="603"/>
                    <a:pt x="1043" y="555"/>
                    <a:pt x="1043" y="508"/>
                  </a:cubicBezTo>
                  <a:lnTo>
                    <a:pt x="104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66"/>
            <p:cNvSpPr/>
            <p:nvPr/>
          </p:nvSpPr>
          <p:spPr>
            <a:xfrm>
              <a:off x="6389443"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59" y="3657"/>
                  </a:cubicBezTo>
                  <a:lnTo>
                    <a:pt x="498" y="3714"/>
                  </a:lnTo>
                  <a:lnTo>
                    <a:pt x="2508" y="3714"/>
                  </a:lnTo>
                  <a:lnTo>
                    <a:pt x="2536" y="3657"/>
                  </a:lnTo>
                  <a:cubicBezTo>
                    <a:pt x="2842" y="3207"/>
                    <a:pt x="3005" y="2671"/>
                    <a:pt x="3005" y="2135"/>
                  </a:cubicBezTo>
                  <a:lnTo>
                    <a:pt x="3005" y="680"/>
                  </a:lnTo>
                  <a:cubicBezTo>
                    <a:pt x="3005" y="489"/>
                    <a:pt x="2900" y="317"/>
                    <a:pt x="2728" y="230"/>
                  </a:cubicBezTo>
                  <a:lnTo>
                    <a:pt x="2268" y="1"/>
                  </a:lnTo>
                  <a:cubicBezTo>
                    <a:pt x="2101" y="203"/>
                    <a:pt x="1593"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9" name="Google Shape;11799;p66"/>
            <p:cNvSpPr/>
            <p:nvPr/>
          </p:nvSpPr>
          <p:spPr>
            <a:xfrm>
              <a:off x="6402494" y="3651441"/>
              <a:ext cx="52809" cy="46034"/>
            </a:xfrm>
            <a:custGeom>
              <a:avLst/>
              <a:gdLst/>
              <a:ahLst/>
              <a:cxnLst/>
              <a:rect l="l" t="t" r="r" b="b"/>
              <a:pathLst>
                <a:path w="2011" h="1753" extrusionOk="0">
                  <a:moveTo>
                    <a:pt x="1" y="1"/>
                  </a:moveTo>
                  <a:lnTo>
                    <a:pt x="1" y="1503"/>
                  </a:lnTo>
                  <a:cubicBezTo>
                    <a:pt x="1" y="1647"/>
                    <a:pt x="116" y="1752"/>
                    <a:pt x="250" y="1752"/>
                  </a:cubicBezTo>
                  <a:lnTo>
                    <a:pt x="1752" y="1752"/>
                  </a:lnTo>
                  <a:cubicBezTo>
                    <a:pt x="1896" y="1752"/>
                    <a:pt x="2011" y="1647"/>
                    <a:pt x="2011" y="1503"/>
                  </a:cubicBezTo>
                  <a:lnTo>
                    <a:pt x="2011"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0" name="Google Shape;11800;p66"/>
            <p:cNvSpPr/>
            <p:nvPr/>
          </p:nvSpPr>
          <p:spPr>
            <a:xfrm>
              <a:off x="6389443" y="3564757"/>
              <a:ext cx="13077" cy="86711"/>
            </a:xfrm>
            <a:custGeom>
              <a:avLst/>
              <a:gdLst/>
              <a:ahLst/>
              <a:cxnLst/>
              <a:rect l="l" t="t" r="r" b="b"/>
              <a:pathLst>
                <a:path w="498" h="3302" extrusionOk="0">
                  <a:moveTo>
                    <a:pt x="77" y="0"/>
                  </a:moveTo>
                  <a:cubicBezTo>
                    <a:pt x="29" y="77"/>
                    <a:pt x="0" y="163"/>
                    <a:pt x="0" y="259"/>
                  </a:cubicBezTo>
                  <a:lnTo>
                    <a:pt x="0" y="1713"/>
                  </a:lnTo>
                  <a:cubicBezTo>
                    <a:pt x="0" y="2259"/>
                    <a:pt x="163" y="2795"/>
                    <a:pt x="459" y="3245"/>
                  </a:cubicBezTo>
                  <a:lnTo>
                    <a:pt x="498" y="3302"/>
                  </a:lnTo>
                  <a:lnTo>
                    <a:pt x="498" y="565"/>
                  </a:lnTo>
                  <a:cubicBezTo>
                    <a:pt x="498" y="412"/>
                    <a:pt x="431" y="259"/>
                    <a:pt x="297" y="163"/>
                  </a:cubicBezTo>
                  <a:lnTo>
                    <a:pt x="77"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66"/>
            <p:cNvSpPr/>
            <p:nvPr/>
          </p:nvSpPr>
          <p:spPr>
            <a:xfrm>
              <a:off x="6455277" y="3564757"/>
              <a:ext cx="13104" cy="86711"/>
            </a:xfrm>
            <a:custGeom>
              <a:avLst/>
              <a:gdLst/>
              <a:ahLst/>
              <a:cxnLst/>
              <a:rect l="l" t="t" r="r" b="b"/>
              <a:pathLst>
                <a:path w="499" h="3302" extrusionOk="0">
                  <a:moveTo>
                    <a:pt x="422" y="0"/>
                  </a:moveTo>
                  <a:lnTo>
                    <a:pt x="202" y="163"/>
                  </a:lnTo>
                  <a:cubicBezTo>
                    <a:pt x="68" y="259"/>
                    <a:pt x="1" y="412"/>
                    <a:pt x="1" y="565"/>
                  </a:cubicBezTo>
                  <a:lnTo>
                    <a:pt x="1" y="3302"/>
                  </a:lnTo>
                  <a:lnTo>
                    <a:pt x="39" y="3245"/>
                  </a:lnTo>
                  <a:cubicBezTo>
                    <a:pt x="335" y="2795"/>
                    <a:pt x="498" y="2259"/>
                    <a:pt x="498" y="1713"/>
                  </a:cubicBezTo>
                  <a:lnTo>
                    <a:pt x="498" y="259"/>
                  </a:lnTo>
                  <a:cubicBezTo>
                    <a:pt x="498" y="163"/>
                    <a:pt x="469" y="77"/>
                    <a:pt x="4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66"/>
            <p:cNvSpPr/>
            <p:nvPr/>
          </p:nvSpPr>
          <p:spPr>
            <a:xfrm>
              <a:off x="6408797" y="3546270"/>
              <a:ext cx="40230" cy="105198"/>
            </a:xfrm>
            <a:custGeom>
              <a:avLst/>
              <a:gdLst/>
              <a:ahLst/>
              <a:cxnLst/>
              <a:rect l="l" t="t" r="r" b="b"/>
              <a:pathLst>
                <a:path w="1532" h="4006" extrusionOk="0">
                  <a:moveTo>
                    <a:pt x="244" y="1"/>
                  </a:moveTo>
                  <a:cubicBezTo>
                    <a:pt x="232" y="1"/>
                    <a:pt x="220" y="6"/>
                    <a:pt x="211" y="15"/>
                  </a:cubicBezTo>
                  <a:lnTo>
                    <a:pt x="0" y="293"/>
                  </a:lnTo>
                  <a:lnTo>
                    <a:pt x="335" y="714"/>
                  </a:lnTo>
                  <a:cubicBezTo>
                    <a:pt x="355" y="739"/>
                    <a:pt x="386" y="751"/>
                    <a:pt x="418" y="751"/>
                  </a:cubicBezTo>
                  <a:cubicBezTo>
                    <a:pt x="446" y="751"/>
                    <a:pt x="475" y="741"/>
                    <a:pt x="498" y="723"/>
                  </a:cubicBezTo>
                  <a:lnTo>
                    <a:pt x="641" y="609"/>
                  </a:lnTo>
                  <a:lnTo>
                    <a:pt x="641" y="4006"/>
                  </a:lnTo>
                  <a:lnTo>
                    <a:pt x="890" y="4006"/>
                  </a:lnTo>
                  <a:lnTo>
                    <a:pt x="890" y="609"/>
                  </a:lnTo>
                  <a:lnTo>
                    <a:pt x="1034" y="723"/>
                  </a:lnTo>
                  <a:cubicBezTo>
                    <a:pt x="1055" y="745"/>
                    <a:pt x="1081" y="755"/>
                    <a:pt x="1106" y="755"/>
                  </a:cubicBezTo>
                  <a:cubicBezTo>
                    <a:pt x="1136" y="755"/>
                    <a:pt x="1166" y="740"/>
                    <a:pt x="1187" y="714"/>
                  </a:cubicBezTo>
                  <a:lnTo>
                    <a:pt x="1531" y="293"/>
                  </a:lnTo>
                  <a:lnTo>
                    <a:pt x="1321" y="25"/>
                  </a:lnTo>
                  <a:cubicBezTo>
                    <a:pt x="1311" y="15"/>
                    <a:pt x="1299" y="10"/>
                    <a:pt x="1287" y="10"/>
                  </a:cubicBezTo>
                  <a:cubicBezTo>
                    <a:pt x="1275" y="10"/>
                    <a:pt x="1263" y="15"/>
                    <a:pt x="1254" y="25"/>
                  </a:cubicBezTo>
                  <a:lnTo>
                    <a:pt x="766" y="503"/>
                  </a:lnTo>
                  <a:lnTo>
                    <a:pt x="278" y="15"/>
                  </a:lnTo>
                  <a:cubicBezTo>
                    <a:pt x="268" y="6"/>
                    <a:pt x="256" y="1"/>
                    <a:pt x="2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66"/>
            <p:cNvSpPr/>
            <p:nvPr/>
          </p:nvSpPr>
          <p:spPr>
            <a:xfrm>
              <a:off x="6425866" y="3664781"/>
              <a:ext cx="6329" cy="32694"/>
            </a:xfrm>
            <a:custGeom>
              <a:avLst/>
              <a:gdLst/>
              <a:ahLst/>
              <a:cxnLst/>
              <a:rect l="l" t="t" r="r" b="b"/>
              <a:pathLst>
                <a:path w="241" h="1245" extrusionOk="0">
                  <a:moveTo>
                    <a:pt x="116" y="0"/>
                  </a:moveTo>
                  <a:cubicBezTo>
                    <a:pt x="49" y="0"/>
                    <a:pt x="1" y="48"/>
                    <a:pt x="1" y="115"/>
                  </a:cubicBezTo>
                  <a:lnTo>
                    <a:pt x="1" y="1244"/>
                  </a:lnTo>
                  <a:lnTo>
                    <a:pt x="240" y="1244"/>
                  </a:lnTo>
                  <a:lnTo>
                    <a:pt x="240" y="115"/>
                  </a:lnTo>
                  <a:cubicBezTo>
                    <a:pt x="240" y="48"/>
                    <a:pt x="183" y="0"/>
                    <a:pt x="116"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66"/>
            <p:cNvSpPr/>
            <p:nvPr/>
          </p:nvSpPr>
          <p:spPr>
            <a:xfrm>
              <a:off x="6402494" y="3480567"/>
              <a:ext cx="52809" cy="59321"/>
            </a:xfrm>
            <a:custGeom>
              <a:avLst/>
              <a:gdLst/>
              <a:ahLst/>
              <a:cxnLst/>
              <a:rect l="l" t="t" r="r" b="b"/>
              <a:pathLst>
                <a:path w="2011" h="2259" extrusionOk="0">
                  <a:moveTo>
                    <a:pt x="757" y="0"/>
                  </a:moveTo>
                  <a:cubicBezTo>
                    <a:pt x="345" y="0"/>
                    <a:pt x="1" y="335"/>
                    <a:pt x="1" y="756"/>
                  </a:cubicBezTo>
                  <a:lnTo>
                    <a:pt x="1" y="1254"/>
                  </a:lnTo>
                  <a:cubicBezTo>
                    <a:pt x="1" y="1809"/>
                    <a:pt x="451" y="2259"/>
                    <a:pt x="1006" y="2259"/>
                  </a:cubicBezTo>
                  <a:cubicBezTo>
                    <a:pt x="1561" y="2259"/>
                    <a:pt x="2011" y="1809"/>
                    <a:pt x="2011" y="1254"/>
                  </a:cubicBezTo>
                  <a:lnTo>
                    <a:pt x="2011" y="756"/>
                  </a:lnTo>
                  <a:cubicBezTo>
                    <a:pt x="2011" y="335"/>
                    <a:pt x="167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66"/>
            <p:cNvSpPr/>
            <p:nvPr/>
          </p:nvSpPr>
          <p:spPr>
            <a:xfrm>
              <a:off x="6402757" y="3480567"/>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5"/>
                    <a:pt x="747" y="1254"/>
                  </a:cubicBezTo>
                  <a:lnTo>
                    <a:pt x="747" y="756"/>
                  </a:lnTo>
                  <a:cubicBezTo>
                    <a:pt x="747" y="383"/>
                    <a:pt x="1005" y="77"/>
                    <a:pt x="1369" y="10"/>
                  </a:cubicBezTo>
                  <a:cubicBezTo>
                    <a:pt x="1331"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66"/>
            <p:cNvSpPr/>
            <p:nvPr/>
          </p:nvSpPr>
          <p:spPr>
            <a:xfrm>
              <a:off x="6402494" y="3480567"/>
              <a:ext cx="52809" cy="26418"/>
            </a:xfrm>
            <a:custGeom>
              <a:avLst/>
              <a:gdLst/>
              <a:ahLst/>
              <a:cxnLst/>
              <a:rect l="l" t="t" r="r" b="b"/>
              <a:pathLst>
                <a:path w="2011" h="1006" extrusionOk="0">
                  <a:moveTo>
                    <a:pt x="757" y="0"/>
                  </a:moveTo>
                  <a:cubicBezTo>
                    <a:pt x="336" y="0"/>
                    <a:pt x="1" y="335"/>
                    <a:pt x="1" y="756"/>
                  </a:cubicBezTo>
                  <a:cubicBezTo>
                    <a:pt x="1" y="756"/>
                    <a:pt x="757" y="1005"/>
                    <a:pt x="2011" y="1005"/>
                  </a:cubicBezTo>
                  <a:lnTo>
                    <a:pt x="2011" y="756"/>
                  </a:lnTo>
                  <a:cubicBezTo>
                    <a:pt x="201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66"/>
            <p:cNvSpPr/>
            <p:nvPr/>
          </p:nvSpPr>
          <p:spPr>
            <a:xfrm>
              <a:off x="6402757" y="3480567"/>
              <a:ext cx="35950" cy="23897"/>
            </a:xfrm>
            <a:custGeom>
              <a:avLst/>
              <a:gdLst/>
              <a:ahLst/>
              <a:cxnLst/>
              <a:rect l="l" t="t" r="r" b="b"/>
              <a:pathLst>
                <a:path w="1369" h="910" extrusionOk="0">
                  <a:moveTo>
                    <a:pt x="747" y="0"/>
                  </a:moveTo>
                  <a:cubicBezTo>
                    <a:pt x="335" y="0"/>
                    <a:pt x="0" y="335"/>
                    <a:pt x="0" y="756"/>
                  </a:cubicBezTo>
                  <a:cubicBezTo>
                    <a:pt x="240" y="823"/>
                    <a:pt x="498" y="881"/>
                    <a:pt x="747" y="909"/>
                  </a:cubicBezTo>
                  <a:lnTo>
                    <a:pt x="747" y="756"/>
                  </a:lnTo>
                  <a:cubicBezTo>
                    <a:pt x="747" y="383"/>
                    <a:pt x="1005" y="77"/>
                    <a:pt x="1369" y="10"/>
                  </a:cubicBezTo>
                  <a:cubicBezTo>
                    <a:pt x="1331"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66"/>
            <p:cNvSpPr/>
            <p:nvPr/>
          </p:nvSpPr>
          <p:spPr>
            <a:xfrm>
              <a:off x="6520874" y="3533087"/>
              <a:ext cx="26418" cy="26418"/>
            </a:xfrm>
            <a:custGeom>
              <a:avLst/>
              <a:gdLst/>
              <a:ahLst/>
              <a:cxnLst/>
              <a:rect l="l" t="t" r="r" b="b"/>
              <a:pathLst>
                <a:path w="1006"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66"/>
            <p:cNvSpPr/>
            <p:nvPr/>
          </p:nvSpPr>
          <p:spPr>
            <a:xfrm>
              <a:off x="6519614" y="3533087"/>
              <a:ext cx="28939" cy="19931"/>
            </a:xfrm>
            <a:custGeom>
              <a:avLst/>
              <a:gdLst/>
              <a:ahLst/>
              <a:cxnLst/>
              <a:rect l="l" t="t" r="r" b="b"/>
              <a:pathLst>
                <a:path w="1102" h="759" extrusionOk="0">
                  <a:moveTo>
                    <a:pt x="48" y="0"/>
                  </a:moveTo>
                  <a:lnTo>
                    <a:pt x="48" y="508"/>
                  </a:lnTo>
                  <a:cubicBezTo>
                    <a:pt x="48" y="555"/>
                    <a:pt x="29" y="603"/>
                    <a:pt x="1" y="651"/>
                  </a:cubicBezTo>
                  <a:cubicBezTo>
                    <a:pt x="178"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66"/>
            <p:cNvSpPr/>
            <p:nvPr/>
          </p:nvSpPr>
          <p:spPr>
            <a:xfrm>
              <a:off x="6494483" y="3553938"/>
              <a:ext cx="79200" cy="97530"/>
            </a:xfrm>
            <a:custGeom>
              <a:avLst/>
              <a:gdLst/>
              <a:ahLst/>
              <a:cxnLst/>
              <a:rect l="l" t="t" r="r" b="b"/>
              <a:pathLst>
                <a:path w="3016" h="3714" extrusionOk="0">
                  <a:moveTo>
                    <a:pt x="737" y="1"/>
                  </a:moveTo>
                  <a:lnTo>
                    <a:pt x="278" y="230"/>
                  </a:lnTo>
                  <a:cubicBezTo>
                    <a:pt x="115" y="317"/>
                    <a:pt x="10" y="489"/>
                    <a:pt x="10" y="680"/>
                  </a:cubicBezTo>
                  <a:lnTo>
                    <a:pt x="10" y="2135"/>
                  </a:lnTo>
                  <a:cubicBezTo>
                    <a:pt x="1" y="2671"/>
                    <a:pt x="163" y="3207"/>
                    <a:pt x="469" y="3657"/>
                  </a:cubicBezTo>
                  <a:lnTo>
                    <a:pt x="508" y="3714"/>
                  </a:lnTo>
                  <a:lnTo>
                    <a:pt x="2508" y="3714"/>
                  </a:lnTo>
                  <a:lnTo>
                    <a:pt x="2546" y="3657"/>
                  </a:lnTo>
                  <a:cubicBezTo>
                    <a:pt x="2852" y="3207"/>
                    <a:pt x="3015" y="2671"/>
                    <a:pt x="3006" y="2135"/>
                  </a:cubicBezTo>
                  <a:lnTo>
                    <a:pt x="3006" y="680"/>
                  </a:lnTo>
                  <a:cubicBezTo>
                    <a:pt x="3006" y="489"/>
                    <a:pt x="2900" y="317"/>
                    <a:pt x="2738" y="230"/>
                  </a:cubicBezTo>
                  <a:lnTo>
                    <a:pt x="2278" y="1"/>
                  </a:lnTo>
                  <a:cubicBezTo>
                    <a:pt x="2111" y="203"/>
                    <a:pt x="1603" y="211"/>
                    <a:pt x="1523" y="211"/>
                  </a:cubicBezTo>
                  <a:cubicBezTo>
                    <a:pt x="1516" y="211"/>
                    <a:pt x="1513" y="211"/>
                    <a:pt x="1513" y="211"/>
                  </a:cubicBezTo>
                  <a:cubicBezTo>
                    <a:pt x="1513" y="211"/>
                    <a:pt x="1509" y="211"/>
                    <a:pt x="1502" y="211"/>
                  </a:cubicBezTo>
                  <a:cubicBezTo>
                    <a:pt x="1420" y="211"/>
                    <a:pt x="905" y="203"/>
                    <a:pt x="737"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66"/>
            <p:cNvSpPr/>
            <p:nvPr/>
          </p:nvSpPr>
          <p:spPr>
            <a:xfrm>
              <a:off x="6507797" y="3651441"/>
              <a:ext cx="52546" cy="46034"/>
            </a:xfrm>
            <a:custGeom>
              <a:avLst/>
              <a:gdLst/>
              <a:ahLst/>
              <a:cxnLst/>
              <a:rect l="l" t="t" r="r" b="b"/>
              <a:pathLst>
                <a:path w="2001" h="1753" extrusionOk="0">
                  <a:moveTo>
                    <a:pt x="1" y="1"/>
                  </a:moveTo>
                  <a:lnTo>
                    <a:pt x="1" y="1503"/>
                  </a:lnTo>
                  <a:cubicBezTo>
                    <a:pt x="1" y="1647"/>
                    <a:pt x="116" y="1752"/>
                    <a:pt x="250" y="1752"/>
                  </a:cubicBezTo>
                  <a:lnTo>
                    <a:pt x="1752" y="1752"/>
                  </a:lnTo>
                  <a:cubicBezTo>
                    <a:pt x="1896" y="1752"/>
                    <a:pt x="2001" y="1647"/>
                    <a:pt x="2001" y="1503"/>
                  </a:cubicBezTo>
                  <a:lnTo>
                    <a:pt x="2001"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66"/>
            <p:cNvSpPr/>
            <p:nvPr/>
          </p:nvSpPr>
          <p:spPr>
            <a:xfrm>
              <a:off x="6494483" y="3564757"/>
              <a:ext cx="13340" cy="86711"/>
            </a:xfrm>
            <a:custGeom>
              <a:avLst/>
              <a:gdLst/>
              <a:ahLst/>
              <a:cxnLst/>
              <a:rect l="l" t="t" r="r" b="b"/>
              <a:pathLst>
                <a:path w="508" h="3302" extrusionOk="0">
                  <a:moveTo>
                    <a:pt x="77" y="0"/>
                  </a:moveTo>
                  <a:cubicBezTo>
                    <a:pt x="29" y="77"/>
                    <a:pt x="10" y="163"/>
                    <a:pt x="1" y="259"/>
                  </a:cubicBezTo>
                  <a:lnTo>
                    <a:pt x="1" y="1713"/>
                  </a:lnTo>
                  <a:cubicBezTo>
                    <a:pt x="1" y="2259"/>
                    <a:pt x="163" y="2795"/>
                    <a:pt x="469" y="3245"/>
                  </a:cubicBezTo>
                  <a:lnTo>
                    <a:pt x="508" y="3302"/>
                  </a:lnTo>
                  <a:lnTo>
                    <a:pt x="508" y="565"/>
                  </a:lnTo>
                  <a:cubicBezTo>
                    <a:pt x="508" y="412"/>
                    <a:pt x="431" y="259"/>
                    <a:pt x="307" y="163"/>
                  </a:cubicBezTo>
                  <a:lnTo>
                    <a:pt x="7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3" name="Google Shape;11813;p66"/>
            <p:cNvSpPr/>
            <p:nvPr/>
          </p:nvSpPr>
          <p:spPr>
            <a:xfrm>
              <a:off x="6513837" y="3546532"/>
              <a:ext cx="40493" cy="104935"/>
            </a:xfrm>
            <a:custGeom>
              <a:avLst/>
              <a:gdLst/>
              <a:ahLst/>
              <a:cxnLst/>
              <a:rect l="l" t="t" r="r" b="b"/>
              <a:pathLst>
                <a:path w="1542" h="3996" extrusionOk="0">
                  <a:moveTo>
                    <a:pt x="254" y="0"/>
                  </a:moveTo>
                  <a:cubicBezTo>
                    <a:pt x="242" y="0"/>
                    <a:pt x="230" y="5"/>
                    <a:pt x="221" y="15"/>
                  </a:cubicBezTo>
                  <a:lnTo>
                    <a:pt x="0" y="283"/>
                  </a:lnTo>
                  <a:lnTo>
                    <a:pt x="345" y="704"/>
                  </a:lnTo>
                  <a:cubicBezTo>
                    <a:pt x="367" y="732"/>
                    <a:pt x="399" y="747"/>
                    <a:pt x="432" y="747"/>
                  </a:cubicBezTo>
                  <a:cubicBezTo>
                    <a:pt x="455" y="747"/>
                    <a:pt x="478" y="739"/>
                    <a:pt x="498" y="723"/>
                  </a:cubicBezTo>
                  <a:lnTo>
                    <a:pt x="651" y="599"/>
                  </a:lnTo>
                  <a:lnTo>
                    <a:pt x="651" y="3996"/>
                  </a:lnTo>
                  <a:lnTo>
                    <a:pt x="900" y="3996"/>
                  </a:lnTo>
                  <a:lnTo>
                    <a:pt x="900" y="599"/>
                  </a:lnTo>
                  <a:lnTo>
                    <a:pt x="1044" y="713"/>
                  </a:lnTo>
                  <a:cubicBezTo>
                    <a:pt x="1065" y="735"/>
                    <a:pt x="1093" y="745"/>
                    <a:pt x="1120" y="745"/>
                  </a:cubicBezTo>
                  <a:cubicBezTo>
                    <a:pt x="1153" y="745"/>
                    <a:pt x="1185" y="730"/>
                    <a:pt x="1206" y="704"/>
                  </a:cubicBezTo>
                  <a:lnTo>
                    <a:pt x="1541" y="283"/>
                  </a:lnTo>
                  <a:lnTo>
                    <a:pt x="1331" y="15"/>
                  </a:lnTo>
                  <a:cubicBezTo>
                    <a:pt x="1321" y="5"/>
                    <a:pt x="1309" y="0"/>
                    <a:pt x="1297" y="0"/>
                  </a:cubicBezTo>
                  <a:cubicBezTo>
                    <a:pt x="1285" y="0"/>
                    <a:pt x="1273" y="5"/>
                    <a:pt x="1264" y="15"/>
                  </a:cubicBezTo>
                  <a:lnTo>
                    <a:pt x="776" y="493"/>
                  </a:lnTo>
                  <a:lnTo>
                    <a:pt x="288" y="15"/>
                  </a:lnTo>
                  <a:cubicBezTo>
                    <a:pt x="278" y="5"/>
                    <a:pt x="266" y="0"/>
                    <a:pt x="25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66"/>
            <p:cNvSpPr/>
            <p:nvPr/>
          </p:nvSpPr>
          <p:spPr>
            <a:xfrm>
              <a:off x="6530932" y="3664755"/>
              <a:ext cx="6565" cy="32720"/>
            </a:xfrm>
            <a:custGeom>
              <a:avLst/>
              <a:gdLst/>
              <a:ahLst/>
              <a:cxnLst/>
              <a:rect l="l" t="t" r="r" b="b"/>
              <a:pathLst>
                <a:path w="250" h="1246" extrusionOk="0">
                  <a:moveTo>
                    <a:pt x="139" y="0"/>
                  </a:moveTo>
                  <a:cubicBezTo>
                    <a:pt x="134" y="0"/>
                    <a:pt x="130" y="0"/>
                    <a:pt x="125" y="1"/>
                  </a:cubicBezTo>
                  <a:cubicBezTo>
                    <a:pt x="58" y="1"/>
                    <a:pt x="0" y="49"/>
                    <a:pt x="0" y="116"/>
                  </a:cubicBezTo>
                  <a:lnTo>
                    <a:pt x="0" y="1245"/>
                  </a:lnTo>
                  <a:lnTo>
                    <a:pt x="249" y="1245"/>
                  </a:lnTo>
                  <a:lnTo>
                    <a:pt x="249" y="116"/>
                  </a:lnTo>
                  <a:cubicBezTo>
                    <a:pt x="249" y="54"/>
                    <a:pt x="200" y="0"/>
                    <a:pt x="139"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66"/>
            <p:cNvSpPr/>
            <p:nvPr/>
          </p:nvSpPr>
          <p:spPr>
            <a:xfrm>
              <a:off x="6507797" y="3480567"/>
              <a:ext cx="52546" cy="59321"/>
            </a:xfrm>
            <a:custGeom>
              <a:avLst/>
              <a:gdLst/>
              <a:ahLst/>
              <a:cxnLst/>
              <a:rect l="l" t="t" r="r" b="b"/>
              <a:pathLst>
                <a:path w="2001" h="2259" extrusionOk="0">
                  <a:moveTo>
                    <a:pt x="747" y="0"/>
                  </a:moveTo>
                  <a:cubicBezTo>
                    <a:pt x="336" y="0"/>
                    <a:pt x="1" y="335"/>
                    <a:pt x="1" y="756"/>
                  </a:cubicBezTo>
                  <a:lnTo>
                    <a:pt x="1" y="1254"/>
                  </a:lnTo>
                  <a:cubicBezTo>
                    <a:pt x="1" y="1809"/>
                    <a:pt x="451" y="2259"/>
                    <a:pt x="100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66"/>
            <p:cNvSpPr/>
            <p:nvPr/>
          </p:nvSpPr>
          <p:spPr>
            <a:xfrm>
              <a:off x="6507797" y="3480567"/>
              <a:ext cx="36213" cy="59269"/>
            </a:xfrm>
            <a:custGeom>
              <a:avLst/>
              <a:gdLst/>
              <a:ahLst/>
              <a:cxnLst/>
              <a:rect l="l" t="t" r="r" b="b"/>
              <a:pathLst>
                <a:path w="1379" h="2257" extrusionOk="0">
                  <a:moveTo>
                    <a:pt x="757" y="0"/>
                  </a:moveTo>
                  <a:cubicBezTo>
                    <a:pt x="345" y="0"/>
                    <a:pt x="1" y="335"/>
                    <a:pt x="1" y="756"/>
                  </a:cubicBezTo>
                  <a:lnTo>
                    <a:pt x="1" y="1254"/>
                  </a:lnTo>
                  <a:cubicBezTo>
                    <a:pt x="1" y="1828"/>
                    <a:pt x="472" y="2257"/>
                    <a:pt x="1002" y="2257"/>
                  </a:cubicBezTo>
                  <a:cubicBezTo>
                    <a:pt x="1126" y="2257"/>
                    <a:pt x="1253" y="2233"/>
                    <a:pt x="1379" y="2182"/>
                  </a:cubicBezTo>
                  <a:cubicBezTo>
                    <a:pt x="1006" y="2029"/>
                    <a:pt x="757" y="1665"/>
                    <a:pt x="747" y="1254"/>
                  </a:cubicBezTo>
                  <a:lnTo>
                    <a:pt x="747" y="756"/>
                  </a:lnTo>
                  <a:cubicBezTo>
                    <a:pt x="747" y="383"/>
                    <a:pt x="1015" y="77"/>
                    <a:pt x="1379" y="10"/>
                  </a:cubicBezTo>
                  <a:cubicBezTo>
                    <a:pt x="1341" y="10"/>
                    <a:pt x="1293"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66"/>
            <p:cNvSpPr/>
            <p:nvPr/>
          </p:nvSpPr>
          <p:spPr>
            <a:xfrm>
              <a:off x="6507797" y="3480567"/>
              <a:ext cx="52546" cy="26418"/>
            </a:xfrm>
            <a:custGeom>
              <a:avLst/>
              <a:gdLst/>
              <a:ahLst/>
              <a:cxnLst/>
              <a:rect l="l" t="t" r="r" b="b"/>
              <a:pathLst>
                <a:path w="2001" h="1006" extrusionOk="0">
                  <a:moveTo>
                    <a:pt x="747" y="0"/>
                  </a:moveTo>
                  <a:cubicBezTo>
                    <a:pt x="336" y="0"/>
                    <a:pt x="1" y="335"/>
                    <a:pt x="1" y="756"/>
                  </a:cubicBezTo>
                  <a:cubicBezTo>
                    <a:pt x="1" y="756"/>
                    <a:pt x="747"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66"/>
            <p:cNvSpPr/>
            <p:nvPr/>
          </p:nvSpPr>
          <p:spPr>
            <a:xfrm>
              <a:off x="6507797" y="3480567"/>
              <a:ext cx="36213" cy="23897"/>
            </a:xfrm>
            <a:custGeom>
              <a:avLst/>
              <a:gdLst/>
              <a:ahLst/>
              <a:cxnLst/>
              <a:rect l="l" t="t" r="r" b="b"/>
              <a:pathLst>
                <a:path w="1379" h="910" extrusionOk="0">
                  <a:moveTo>
                    <a:pt x="757" y="0"/>
                  </a:moveTo>
                  <a:cubicBezTo>
                    <a:pt x="345" y="0"/>
                    <a:pt x="1" y="335"/>
                    <a:pt x="1" y="756"/>
                  </a:cubicBezTo>
                  <a:cubicBezTo>
                    <a:pt x="250" y="823"/>
                    <a:pt x="498" y="881"/>
                    <a:pt x="757" y="909"/>
                  </a:cubicBezTo>
                  <a:lnTo>
                    <a:pt x="757" y="756"/>
                  </a:lnTo>
                  <a:lnTo>
                    <a:pt x="747" y="756"/>
                  </a:lnTo>
                  <a:cubicBezTo>
                    <a:pt x="747" y="383"/>
                    <a:pt x="1015" y="77"/>
                    <a:pt x="1379" y="10"/>
                  </a:cubicBezTo>
                  <a:cubicBezTo>
                    <a:pt x="1341" y="10"/>
                    <a:pt x="1293"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9" name="Google Shape;11819;p66"/>
          <p:cNvGrpSpPr/>
          <p:nvPr/>
        </p:nvGrpSpPr>
        <p:grpSpPr>
          <a:xfrm>
            <a:off x="7054924" y="3367728"/>
            <a:ext cx="394583" cy="331007"/>
            <a:chOff x="7054924" y="3367728"/>
            <a:chExt cx="394583" cy="331007"/>
          </a:xfrm>
        </p:grpSpPr>
        <p:sp>
          <p:nvSpPr>
            <p:cNvPr id="11820" name="Google Shape;11820;p66"/>
            <p:cNvSpPr/>
            <p:nvPr/>
          </p:nvSpPr>
          <p:spPr>
            <a:xfrm>
              <a:off x="7054924" y="3367728"/>
              <a:ext cx="394583" cy="331007"/>
            </a:xfrm>
            <a:custGeom>
              <a:avLst/>
              <a:gdLst/>
              <a:ahLst/>
              <a:cxnLst/>
              <a:rect l="l" t="t" r="r" b="b"/>
              <a:pathLst>
                <a:path w="15026" h="12605" extrusionOk="0">
                  <a:moveTo>
                    <a:pt x="728" y="0"/>
                  </a:moveTo>
                  <a:cubicBezTo>
                    <a:pt x="326" y="0"/>
                    <a:pt x="0" y="326"/>
                    <a:pt x="0" y="727"/>
                  </a:cubicBezTo>
                  <a:lnTo>
                    <a:pt x="0" y="11877"/>
                  </a:lnTo>
                  <a:cubicBezTo>
                    <a:pt x="0" y="12279"/>
                    <a:pt x="326" y="12604"/>
                    <a:pt x="728" y="12604"/>
                  </a:cubicBezTo>
                  <a:lnTo>
                    <a:pt x="14298" y="12604"/>
                  </a:lnTo>
                  <a:cubicBezTo>
                    <a:pt x="14700" y="12604"/>
                    <a:pt x="15026" y="12279"/>
                    <a:pt x="15026" y="11877"/>
                  </a:cubicBezTo>
                  <a:lnTo>
                    <a:pt x="15026" y="2182"/>
                  </a:lnTo>
                  <a:cubicBezTo>
                    <a:pt x="15026" y="1780"/>
                    <a:pt x="14700" y="1455"/>
                    <a:pt x="14298" y="1455"/>
                  </a:cubicBezTo>
                  <a:lnTo>
                    <a:pt x="9934" y="1455"/>
                  </a:lnTo>
                  <a:lnTo>
                    <a:pt x="8767" y="287"/>
                  </a:lnTo>
                  <a:cubicBezTo>
                    <a:pt x="8585" y="105"/>
                    <a:pt x="8336" y="0"/>
                    <a:pt x="8078"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66"/>
            <p:cNvSpPr/>
            <p:nvPr/>
          </p:nvSpPr>
          <p:spPr>
            <a:xfrm>
              <a:off x="7156708" y="3450394"/>
              <a:ext cx="191015" cy="191042"/>
            </a:xfrm>
            <a:custGeom>
              <a:avLst/>
              <a:gdLst/>
              <a:ahLst/>
              <a:cxnLst/>
              <a:rect l="l" t="t" r="r" b="b"/>
              <a:pathLst>
                <a:path w="7274" h="7275" extrusionOk="0">
                  <a:moveTo>
                    <a:pt x="3637" y="1"/>
                  </a:moveTo>
                  <a:cubicBezTo>
                    <a:pt x="1627" y="1"/>
                    <a:pt x="0" y="1628"/>
                    <a:pt x="0" y="3637"/>
                  </a:cubicBezTo>
                  <a:cubicBezTo>
                    <a:pt x="0" y="5647"/>
                    <a:pt x="1627" y="7274"/>
                    <a:pt x="3637" y="7274"/>
                  </a:cubicBezTo>
                  <a:cubicBezTo>
                    <a:pt x="5647" y="7274"/>
                    <a:pt x="7274" y="5647"/>
                    <a:pt x="7274" y="3637"/>
                  </a:cubicBezTo>
                  <a:cubicBezTo>
                    <a:pt x="7274" y="1628"/>
                    <a:pt x="5647" y="1"/>
                    <a:pt x="3637"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66"/>
            <p:cNvSpPr/>
            <p:nvPr/>
          </p:nvSpPr>
          <p:spPr>
            <a:xfrm>
              <a:off x="7175799" y="3469512"/>
              <a:ext cx="152833" cy="152807"/>
            </a:xfrm>
            <a:custGeom>
              <a:avLst/>
              <a:gdLst/>
              <a:ahLst/>
              <a:cxnLst/>
              <a:rect l="l" t="t" r="r" b="b"/>
              <a:pathLst>
                <a:path w="5820" h="5819" extrusionOk="0">
                  <a:moveTo>
                    <a:pt x="2910" y="0"/>
                  </a:moveTo>
                  <a:cubicBezTo>
                    <a:pt x="1302" y="0"/>
                    <a:pt x="1" y="1302"/>
                    <a:pt x="1" y="2909"/>
                  </a:cubicBezTo>
                  <a:cubicBezTo>
                    <a:pt x="1" y="4517"/>
                    <a:pt x="1302" y="5819"/>
                    <a:pt x="2910" y="5819"/>
                  </a:cubicBezTo>
                  <a:cubicBezTo>
                    <a:pt x="4518" y="5819"/>
                    <a:pt x="5819" y="4517"/>
                    <a:pt x="5819" y="2909"/>
                  </a:cubicBezTo>
                  <a:cubicBezTo>
                    <a:pt x="5819" y="1302"/>
                    <a:pt x="4518" y="0"/>
                    <a:pt x="29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66"/>
            <p:cNvSpPr/>
            <p:nvPr/>
          </p:nvSpPr>
          <p:spPr>
            <a:xfrm>
              <a:off x="7214007" y="3552178"/>
              <a:ext cx="76417" cy="70009"/>
            </a:xfrm>
            <a:custGeom>
              <a:avLst/>
              <a:gdLst/>
              <a:ahLst/>
              <a:cxnLst/>
              <a:rect l="l" t="t" r="r" b="b"/>
              <a:pathLst>
                <a:path w="2910" h="2666" extrusionOk="0">
                  <a:moveTo>
                    <a:pt x="967" y="1"/>
                  </a:moveTo>
                  <a:lnTo>
                    <a:pt x="967" y="489"/>
                  </a:lnTo>
                  <a:cubicBezTo>
                    <a:pt x="967" y="584"/>
                    <a:pt x="919" y="661"/>
                    <a:pt x="833" y="709"/>
                  </a:cubicBezTo>
                  <a:lnTo>
                    <a:pt x="268" y="986"/>
                  </a:lnTo>
                  <a:cubicBezTo>
                    <a:pt x="106" y="1073"/>
                    <a:pt x="0" y="1235"/>
                    <a:pt x="0" y="1427"/>
                  </a:cubicBezTo>
                  <a:lnTo>
                    <a:pt x="0" y="2278"/>
                  </a:lnTo>
                  <a:cubicBezTo>
                    <a:pt x="450" y="2537"/>
                    <a:pt x="953" y="2666"/>
                    <a:pt x="1455" y="2666"/>
                  </a:cubicBezTo>
                  <a:cubicBezTo>
                    <a:pt x="1957" y="2666"/>
                    <a:pt x="2460" y="2537"/>
                    <a:pt x="2910" y="2278"/>
                  </a:cubicBezTo>
                  <a:lnTo>
                    <a:pt x="2910" y="1427"/>
                  </a:lnTo>
                  <a:cubicBezTo>
                    <a:pt x="2910" y="1235"/>
                    <a:pt x="2804" y="1073"/>
                    <a:pt x="2642" y="986"/>
                  </a:cubicBezTo>
                  <a:lnTo>
                    <a:pt x="2077" y="709"/>
                  </a:lnTo>
                  <a:cubicBezTo>
                    <a:pt x="1991" y="661"/>
                    <a:pt x="1943" y="584"/>
                    <a:pt x="1943" y="489"/>
                  </a:cubicBezTo>
                  <a:lnTo>
                    <a:pt x="1943"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4" name="Google Shape;11824;p66"/>
            <p:cNvSpPr/>
            <p:nvPr/>
          </p:nvSpPr>
          <p:spPr>
            <a:xfrm>
              <a:off x="7171781" y="3367728"/>
              <a:ext cx="144036" cy="38208"/>
            </a:xfrm>
            <a:custGeom>
              <a:avLst/>
              <a:gdLst/>
              <a:ahLst/>
              <a:cxnLst/>
              <a:rect l="l" t="t" r="r" b="b"/>
              <a:pathLst>
                <a:path w="5485" h="1455" extrusionOk="0">
                  <a:moveTo>
                    <a:pt x="0" y="0"/>
                  </a:moveTo>
                  <a:cubicBezTo>
                    <a:pt x="259" y="0"/>
                    <a:pt x="498" y="105"/>
                    <a:pt x="680" y="287"/>
                  </a:cubicBezTo>
                  <a:lnTo>
                    <a:pt x="1637" y="1244"/>
                  </a:lnTo>
                  <a:cubicBezTo>
                    <a:pt x="1781" y="1378"/>
                    <a:pt x="1962" y="1455"/>
                    <a:pt x="2154" y="1455"/>
                  </a:cubicBezTo>
                  <a:lnTo>
                    <a:pt x="5484" y="1455"/>
                  </a:lnTo>
                  <a:lnTo>
                    <a:pt x="4317" y="287"/>
                  </a:lnTo>
                  <a:cubicBezTo>
                    <a:pt x="4135" y="105"/>
                    <a:pt x="3886" y="0"/>
                    <a:pt x="3628"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66"/>
            <p:cNvSpPr/>
            <p:nvPr/>
          </p:nvSpPr>
          <p:spPr>
            <a:xfrm>
              <a:off x="7220546" y="3367728"/>
              <a:ext cx="95508" cy="38208"/>
            </a:xfrm>
            <a:custGeom>
              <a:avLst/>
              <a:gdLst/>
              <a:ahLst/>
              <a:cxnLst/>
              <a:rect l="l" t="t" r="r" b="b"/>
              <a:pathLst>
                <a:path w="3637" h="1455" extrusionOk="0">
                  <a:moveTo>
                    <a:pt x="0" y="0"/>
                  </a:moveTo>
                  <a:cubicBezTo>
                    <a:pt x="258" y="0"/>
                    <a:pt x="507" y="105"/>
                    <a:pt x="689" y="287"/>
                  </a:cubicBezTo>
                  <a:lnTo>
                    <a:pt x="1646" y="1244"/>
                  </a:lnTo>
                  <a:cubicBezTo>
                    <a:pt x="1780" y="1378"/>
                    <a:pt x="1962" y="1455"/>
                    <a:pt x="2153" y="1455"/>
                  </a:cubicBezTo>
                  <a:lnTo>
                    <a:pt x="3637" y="1455"/>
                  </a:lnTo>
                  <a:lnTo>
                    <a:pt x="2469" y="287"/>
                  </a:lnTo>
                  <a:cubicBezTo>
                    <a:pt x="2287" y="105"/>
                    <a:pt x="2039" y="0"/>
                    <a:pt x="1780"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66"/>
            <p:cNvSpPr/>
            <p:nvPr/>
          </p:nvSpPr>
          <p:spPr>
            <a:xfrm>
              <a:off x="7054924" y="3666777"/>
              <a:ext cx="394583" cy="31958"/>
            </a:xfrm>
            <a:custGeom>
              <a:avLst/>
              <a:gdLst/>
              <a:ahLst/>
              <a:cxnLst/>
              <a:rect l="l" t="t" r="r" b="b"/>
              <a:pathLst>
                <a:path w="15026" h="1217" extrusionOk="0">
                  <a:moveTo>
                    <a:pt x="0" y="1"/>
                  </a:moveTo>
                  <a:lnTo>
                    <a:pt x="0" y="489"/>
                  </a:lnTo>
                  <a:cubicBezTo>
                    <a:pt x="0" y="891"/>
                    <a:pt x="326" y="1216"/>
                    <a:pt x="728" y="1216"/>
                  </a:cubicBezTo>
                  <a:lnTo>
                    <a:pt x="14298" y="1216"/>
                  </a:lnTo>
                  <a:cubicBezTo>
                    <a:pt x="14700" y="1216"/>
                    <a:pt x="15026" y="891"/>
                    <a:pt x="15026" y="489"/>
                  </a:cubicBezTo>
                  <a:lnTo>
                    <a:pt x="15026" y="1"/>
                  </a:ln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66"/>
            <p:cNvSpPr/>
            <p:nvPr/>
          </p:nvSpPr>
          <p:spPr>
            <a:xfrm>
              <a:off x="7214007" y="3572293"/>
              <a:ext cx="76417" cy="49894"/>
            </a:xfrm>
            <a:custGeom>
              <a:avLst/>
              <a:gdLst/>
              <a:ahLst/>
              <a:cxnLst/>
              <a:rect l="l" t="t" r="r" b="b"/>
              <a:pathLst>
                <a:path w="2910" h="1900" extrusionOk="0">
                  <a:moveTo>
                    <a:pt x="708" y="0"/>
                  </a:moveTo>
                  <a:lnTo>
                    <a:pt x="268" y="220"/>
                  </a:lnTo>
                  <a:cubicBezTo>
                    <a:pt x="106" y="307"/>
                    <a:pt x="0" y="469"/>
                    <a:pt x="0" y="661"/>
                  </a:cubicBezTo>
                  <a:lnTo>
                    <a:pt x="0" y="1512"/>
                  </a:lnTo>
                  <a:cubicBezTo>
                    <a:pt x="450" y="1771"/>
                    <a:pt x="953" y="1900"/>
                    <a:pt x="1455" y="1900"/>
                  </a:cubicBezTo>
                  <a:cubicBezTo>
                    <a:pt x="1957" y="1900"/>
                    <a:pt x="2460" y="1771"/>
                    <a:pt x="2910" y="1512"/>
                  </a:cubicBezTo>
                  <a:lnTo>
                    <a:pt x="2910" y="661"/>
                  </a:lnTo>
                  <a:cubicBezTo>
                    <a:pt x="2910" y="469"/>
                    <a:pt x="2804" y="307"/>
                    <a:pt x="2642" y="220"/>
                  </a:cubicBezTo>
                  <a:lnTo>
                    <a:pt x="2201" y="0"/>
                  </a:lnTo>
                  <a:cubicBezTo>
                    <a:pt x="2010" y="240"/>
                    <a:pt x="1732" y="359"/>
                    <a:pt x="1455" y="359"/>
                  </a:cubicBezTo>
                  <a:cubicBezTo>
                    <a:pt x="1177" y="359"/>
                    <a:pt x="900" y="240"/>
                    <a:pt x="708"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66"/>
            <p:cNvSpPr/>
            <p:nvPr/>
          </p:nvSpPr>
          <p:spPr>
            <a:xfrm>
              <a:off x="7238140" y="3552178"/>
              <a:ext cx="27914" cy="19249"/>
            </a:xfrm>
            <a:custGeom>
              <a:avLst/>
              <a:gdLst/>
              <a:ahLst/>
              <a:cxnLst/>
              <a:rect l="l" t="t" r="r" b="b"/>
              <a:pathLst>
                <a:path w="1063" h="733" extrusionOk="0">
                  <a:moveTo>
                    <a:pt x="48" y="1"/>
                  </a:moveTo>
                  <a:lnTo>
                    <a:pt x="48" y="489"/>
                  </a:lnTo>
                  <a:cubicBezTo>
                    <a:pt x="48" y="537"/>
                    <a:pt x="29" y="584"/>
                    <a:pt x="0" y="632"/>
                  </a:cubicBezTo>
                  <a:cubicBezTo>
                    <a:pt x="172" y="699"/>
                    <a:pt x="354" y="733"/>
                    <a:pt x="535" y="733"/>
                  </a:cubicBezTo>
                  <a:cubicBezTo>
                    <a:pt x="715" y="733"/>
                    <a:pt x="895" y="699"/>
                    <a:pt x="1062" y="632"/>
                  </a:cubicBezTo>
                  <a:cubicBezTo>
                    <a:pt x="1034" y="584"/>
                    <a:pt x="1014" y="537"/>
                    <a:pt x="1014" y="489"/>
                  </a:cubicBezTo>
                  <a:lnTo>
                    <a:pt x="101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66"/>
            <p:cNvSpPr/>
            <p:nvPr/>
          </p:nvSpPr>
          <p:spPr>
            <a:xfrm>
              <a:off x="7226822" y="3501418"/>
              <a:ext cx="51049" cy="57326"/>
            </a:xfrm>
            <a:custGeom>
              <a:avLst/>
              <a:gdLst/>
              <a:ahLst/>
              <a:cxnLst/>
              <a:rect l="l" t="t" r="r" b="b"/>
              <a:pathLst>
                <a:path w="1944" h="2183" extrusionOk="0">
                  <a:moveTo>
                    <a:pt x="728" y="1"/>
                  </a:moveTo>
                  <a:cubicBezTo>
                    <a:pt x="326" y="1"/>
                    <a:pt x="0" y="326"/>
                    <a:pt x="0" y="728"/>
                  </a:cubicBezTo>
                  <a:lnTo>
                    <a:pt x="0" y="1206"/>
                  </a:lnTo>
                  <a:cubicBezTo>
                    <a:pt x="0" y="1742"/>
                    <a:pt x="431" y="2183"/>
                    <a:pt x="967" y="2183"/>
                  </a:cubicBezTo>
                  <a:cubicBezTo>
                    <a:pt x="1503" y="2183"/>
                    <a:pt x="1943" y="1742"/>
                    <a:pt x="1934" y="1206"/>
                  </a:cubicBezTo>
                  <a:lnTo>
                    <a:pt x="1934" y="728"/>
                  </a:lnTo>
                  <a:cubicBezTo>
                    <a:pt x="1934" y="326"/>
                    <a:pt x="1608" y="1"/>
                    <a:pt x="1216"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66"/>
            <p:cNvSpPr/>
            <p:nvPr/>
          </p:nvSpPr>
          <p:spPr>
            <a:xfrm>
              <a:off x="7226822" y="3501418"/>
              <a:ext cx="34952" cy="57194"/>
            </a:xfrm>
            <a:custGeom>
              <a:avLst/>
              <a:gdLst/>
              <a:ahLst/>
              <a:cxnLst/>
              <a:rect l="l" t="t" r="r" b="b"/>
              <a:pathLst>
                <a:path w="1331" h="2178" extrusionOk="0">
                  <a:moveTo>
                    <a:pt x="728" y="1"/>
                  </a:moveTo>
                  <a:cubicBezTo>
                    <a:pt x="326" y="1"/>
                    <a:pt x="0" y="326"/>
                    <a:pt x="0" y="728"/>
                  </a:cubicBezTo>
                  <a:lnTo>
                    <a:pt x="0" y="1206"/>
                  </a:lnTo>
                  <a:cubicBezTo>
                    <a:pt x="0" y="1764"/>
                    <a:pt x="458" y="2178"/>
                    <a:pt x="968" y="2178"/>
                  </a:cubicBezTo>
                  <a:cubicBezTo>
                    <a:pt x="1088" y="2178"/>
                    <a:pt x="1210" y="2155"/>
                    <a:pt x="1331" y="2106"/>
                  </a:cubicBezTo>
                  <a:cubicBezTo>
                    <a:pt x="967" y="1962"/>
                    <a:pt x="728" y="1608"/>
                    <a:pt x="728" y="1206"/>
                  </a:cubicBezTo>
                  <a:lnTo>
                    <a:pt x="728" y="728"/>
                  </a:lnTo>
                  <a:cubicBezTo>
                    <a:pt x="728" y="374"/>
                    <a:pt x="986" y="67"/>
                    <a:pt x="1331" y="10"/>
                  </a:cubicBezTo>
                  <a:cubicBezTo>
                    <a:pt x="1292" y="1"/>
                    <a:pt x="1254" y="1"/>
                    <a:pt x="1216"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66"/>
            <p:cNvSpPr/>
            <p:nvPr/>
          </p:nvSpPr>
          <p:spPr>
            <a:xfrm>
              <a:off x="7226822" y="3501418"/>
              <a:ext cx="51049" cy="25420"/>
            </a:xfrm>
            <a:custGeom>
              <a:avLst/>
              <a:gdLst/>
              <a:ahLst/>
              <a:cxnLst/>
              <a:rect l="l" t="t" r="r" b="b"/>
              <a:pathLst>
                <a:path w="1944" h="968" extrusionOk="0">
                  <a:moveTo>
                    <a:pt x="728" y="1"/>
                  </a:moveTo>
                  <a:cubicBezTo>
                    <a:pt x="326" y="1"/>
                    <a:pt x="0" y="326"/>
                    <a:pt x="0" y="728"/>
                  </a:cubicBezTo>
                  <a:cubicBezTo>
                    <a:pt x="0" y="728"/>
                    <a:pt x="728" y="967"/>
                    <a:pt x="1943" y="967"/>
                  </a:cubicBezTo>
                  <a:lnTo>
                    <a:pt x="1943" y="728"/>
                  </a:lnTo>
                  <a:cubicBezTo>
                    <a:pt x="1943" y="326"/>
                    <a:pt x="1608" y="1"/>
                    <a:pt x="12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66"/>
            <p:cNvSpPr/>
            <p:nvPr/>
          </p:nvSpPr>
          <p:spPr>
            <a:xfrm>
              <a:off x="7226822" y="3501155"/>
              <a:ext cx="34952" cy="23398"/>
            </a:xfrm>
            <a:custGeom>
              <a:avLst/>
              <a:gdLst/>
              <a:ahLst/>
              <a:cxnLst/>
              <a:rect l="l" t="t" r="r" b="b"/>
              <a:pathLst>
                <a:path w="1331" h="891" extrusionOk="0">
                  <a:moveTo>
                    <a:pt x="728" y="1"/>
                  </a:moveTo>
                  <a:cubicBezTo>
                    <a:pt x="326" y="1"/>
                    <a:pt x="0" y="336"/>
                    <a:pt x="0" y="738"/>
                  </a:cubicBezTo>
                  <a:cubicBezTo>
                    <a:pt x="240" y="805"/>
                    <a:pt x="479" y="853"/>
                    <a:pt x="728" y="891"/>
                  </a:cubicBezTo>
                  <a:lnTo>
                    <a:pt x="728" y="738"/>
                  </a:lnTo>
                  <a:cubicBezTo>
                    <a:pt x="728" y="384"/>
                    <a:pt x="986" y="77"/>
                    <a:pt x="1331" y="20"/>
                  </a:cubicBezTo>
                  <a:cubicBezTo>
                    <a:pt x="1292" y="11"/>
                    <a:pt x="1254" y="11"/>
                    <a:pt x="12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66"/>
            <p:cNvSpPr/>
            <p:nvPr/>
          </p:nvSpPr>
          <p:spPr>
            <a:xfrm>
              <a:off x="7214007" y="3583585"/>
              <a:ext cx="19117" cy="36239"/>
            </a:xfrm>
            <a:custGeom>
              <a:avLst/>
              <a:gdLst/>
              <a:ahLst/>
              <a:cxnLst/>
              <a:rect l="l" t="t" r="r" b="b"/>
              <a:pathLst>
                <a:path w="728" h="1380" extrusionOk="0">
                  <a:moveTo>
                    <a:pt x="58" y="1"/>
                  </a:moveTo>
                  <a:cubicBezTo>
                    <a:pt x="19" y="68"/>
                    <a:pt x="0" y="145"/>
                    <a:pt x="0" y="221"/>
                  </a:cubicBezTo>
                  <a:lnTo>
                    <a:pt x="0" y="1082"/>
                  </a:lnTo>
                  <a:cubicBezTo>
                    <a:pt x="230" y="1207"/>
                    <a:pt x="469" y="1312"/>
                    <a:pt x="728" y="1379"/>
                  </a:cubicBezTo>
                  <a:lnTo>
                    <a:pt x="728" y="747"/>
                  </a:lnTo>
                  <a:cubicBezTo>
                    <a:pt x="728" y="594"/>
                    <a:pt x="651" y="451"/>
                    <a:pt x="536" y="355"/>
                  </a:cubicBezTo>
                  <a:lnTo>
                    <a:pt x="5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66"/>
            <p:cNvSpPr/>
            <p:nvPr/>
          </p:nvSpPr>
          <p:spPr>
            <a:xfrm>
              <a:off x="7271306" y="3583585"/>
              <a:ext cx="19117" cy="36239"/>
            </a:xfrm>
            <a:custGeom>
              <a:avLst/>
              <a:gdLst/>
              <a:ahLst/>
              <a:cxnLst/>
              <a:rect l="l" t="t" r="r" b="b"/>
              <a:pathLst>
                <a:path w="728" h="1380" extrusionOk="0">
                  <a:moveTo>
                    <a:pt x="670" y="1"/>
                  </a:moveTo>
                  <a:lnTo>
                    <a:pt x="192" y="355"/>
                  </a:lnTo>
                  <a:cubicBezTo>
                    <a:pt x="77" y="451"/>
                    <a:pt x="0" y="594"/>
                    <a:pt x="0" y="747"/>
                  </a:cubicBezTo>
                  <a:lnTo>
                    <a:pt x="0" y="1379"/>
                  </a:lnTo>
                  <a:cubicBezTo>
                    <a:pt x="259" y="1312"/>
                    <a:pt x="498" y="1216"/>
                    <a:pt x="728" y="1082"/>
                  </a:cubicBezTo>
                  <a:lnTo>
                    <a:pt x="728" y="231"/>
                  </a:lnTo>
                  <a:cubicBezTo>
                    <a:pt x="728" y="145"/>
                    <a:pt x="709" y="68"/>
                    <a:pt x="670"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5" name="Google Shape;11835;p66"/>
          <p:cNvGrpSpPr/>
          <p:nvPr/>
        </p:nvGrpSpPr>
        <p:grpSpPr>
          <a:xfrm>
            <a:off x="7492967" y="3361425"/>
            <a:ext cx="394583" cy="343586"/>
            <a:chOff x="7492967" y="3361425"/>
            <a:chExt cx="394583" cy="343586"/>
          </a:xfrm>
        </p:grpSpPr>
        <p:sp>
          <p:nvSpPr>
            <p:cNvPr id="11836" name="Google Shape;11836;p66"/>
            <p:cNvSpPr/>
            <p:nvPr/>
          </p:nvSpPr>
          <p:spPr>
            <a:xfrm>
              <a:off x="7492967" y="3450394"/>
              <a:ext cx="394583" cy="254617"/>
            </a:xfrm>
            <a:custGeom>
              <a:avLst/>
              <a:gdLst/>
              <a:ahLst/>
              <a:cxnLst/>
              <a:rect l="l" t="t" r="r" b="b"/>
              <a:pathLst>
                <a:path w="15026" h="9696" extrusionOk="0">
                  <a:moveTo>
                    <a:pt x="488" y="1"/>
                  </a:moveTo>
                  <a:cubicBezTo>
                    <a:pt x="220" y="1"/>
                    <a:pt x="0" y="221"/>
                    <a:pt x="0" y="489"/>
                  </a:cubicBezTo>
                  <a:lnTo>
                    <a:pt x="0" y="9207"/>
                  </a:lnTo>
                  <a:cubicBezTo>
                    <a:pt x="0" y="9475"/>
                    <a:pt x="220" y="9695"/>
                    <a:pt x="488" y="9695"/>
                  </a:cubicBezTo>
                  <a:lnTo>
                    <a:pt x="14538" y="9695"/>
                  </a:lnTo>
                  <a:cubicBezTo>
                    <a:pt x="14806" y="9695"/>
                    <a:pt x="15026" y="9475"/>
                    <a:pt x="15026" y="9207"/>
                  </a:cubicBezTo>
                  <a:lnTo>
                    <a:pt x="15026" y="489"/>
                  </a:lnTo>
                  <a:cubicBezTo>
                    <a:pt x="15026" y="221"/>
                    <a:pt x="14806" y="1"/>
                    <a:pt x="1453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66"/>
            <p:cNvSpPr/>
            <p:nvPr/>
          </p:nvSpPr>
          <p:spPr>
            <a:xfrm>
              <a:off x="7492967" y="3450657"/>
              <a:ext cx="394583" cy="19117"/>
            </a:xfrm>
            <a:custGeom>
              <a:avLst/>
              <a:gdLst/>
              <a:ahLst/>
              <a:cxnLst/>
              <a:rect l="l" t="t" r="r" b="b"/>
              <a:pathLst>
                <a:path w="15026" h="728" extrusionOk="0">
                  <a:moveTo>
                    <a:pt x="488" y="0"/>
                  </a:moveTo>
                  <a:cubicBezTo>
                    <a:pt x="220" y="0"/>
                    <a:pt x="0" y="220"/>
                    <a:pt x="0" y="488"/>
                  </a:cubicBezTo>
                  <a:lnTo>
                    <a:pt x="0" y="728"/>
                  </a:lnTo>
                  <a:lnTo>
                    <a:pt x="15026" y="728"/>
                  </a:lnTo>
                  <a:lnTo>
                    <a:pt x="15026" y="488"/>
                  </a:lnTo>
                  <a:cubicBezTo>
                    <a:pt x="15026" y="220"/>
                    <a:pt x="14806" y="0"/>
                    <a:pt x="14538"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66"/>
            <p:cNvSpPr/>
            <p:nvPr/>
          </p:nvSpPr>
          <p:spPr>
            <a:xfrm>
              <a:off x="7531149" y="3501418"/>
              <a:ext cx="127203" cy="165385"/>
            </a:xfrm>
            <a:custGeom>
              <a:avLst/>
              <a:gdLst/>
              <a:ahLst/>
              <a:cxnLst/>
              <a:rect l="l" t="t" r="r" b="b"/>
              <a:pathLst>
                <a:path w="4844" h="6298" extrusionOk="0">
                  <a:moveTo>
                    <a:pt x="240" y="1"/>
                  </a:moveTo>
                  <a:cubicBezTo>
                    <a:pt x="106" y="1"/>
                    <a:pt x="1" y="106"/>
                    <a:pt x="1" y="240"/>
                  </a:cubicBezTo>
                  <a:lnTo>
                    <a:pt x="1" y="6058"/>
                  </a:lnTo>
                  <a:cubicBezTo>
                    <a:pt x="1" y="6192"/>
                    <a:pt x="106" y="6298"/>
                    <a:pt x="240" y="6298"/>
                  </a:cubicBezTo>
                  <a:lnTo>
                    <a:pt x="4604" y="6298"/>
                  </a:lnTo>
                  <a:cubicBezTo>
                    <a:pt x="4738" y="6298"/>
                    <a:pt x="4844" y="6192"/>
                    <a:pt x="4844" y="6058"/>
                  </a:cubicBezTo>
                  <a:lnTo>
                    <a:pt x="4844" y="240"/>
                  </a:lnTo>
                  <a:cubicBezTo>
                    <a:pt x="4844" y="106"/>
                    <a:pt x="4738" y="1"/>
                    <a:pt x="460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66"/>
            <p:cNvSpPr/>
            <p:nvPr/>
          </p:nvSpPr>
          <p:spPr>
            <a:xfrm>
              <a:off x="7690232" y="3501418"/>
              <a:ext cx="159109" cy="31696"/>
            </a:xfrm>
            <a:custGeom>
              <a:avLst/>
              <a:gdLst/>
              <a:ahLst/>
              <a:cxnLst/>
              <a:rect l="l" t="t" r="r" b="b"/>
              <a:pathLst>
                <a:path w="6059" h="1207" extrusionOk="0">
                  <a:moveTo>
                    <a:pt x="240" y="1"/>
                  </a:moveTo>
                  <a:cubicBezTo>
                    <a:pt x="106" y="1"/>
                    <a:pt x="1" y="115"/>
                    <a:pt x="1" y="240"/>
                  </a:cubicBezTo>
                  <a:lnTo>
                    <a:pt x="1" y="967"/>
                  </a:lnTo>
                  <a:cubicBezTo>
                    <a:pt x="1" y="1101"/>
                    <a:pt x="106" y="1206"/>
                    <a:pt x="240" y="1206"/>
                  </a:cubicBezTo>
                  <a:lnTo>
                    <a:pt x="5820" y="1206"/>
                  </a:lnTo>
                  <a:cubicBezTo>
                    <a:pt x="5944" y="1206"/>
                    <a:pt x="6059" y="1101"/>
                    <a:pt x="6059" y="967"/>
                  </a:cubicBezTo>
                  <a:lnTo>
                    <a:pt x="6059" y="240"/>
                  </a:lnTo>
                  <a:cubicBezTo>
                    <a:pt x="6059" y="115"/>
                    <a:pt x="5944" y="1"/>
                    <a:pt x="5820" y="1"/>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66"/>
            <p:cNvSpPr/>
            <p:nvPr/>
          </p:nvSpPr>
          <p:spPr>
            <a:xfrm>
              <a:off x="7690495" y="3552441"/>
              <a:ext cx="120665" cy="25393"/>
            </a:xfrm>
            <a:custGeom>
              <a:avLst/>
              <a:gdLst/>
              <a:ahLst/>
              <a:cxnLst/>
              <a:rect l="l" t="t" r="r" b="b"/>
              <a:pathLst>
                <a:path w="4595" h="967" extrusionOk="0">
                  <a:moveTo>
                    <a:pt x="240" y="0"/>
                  </a:moveTo>
                  <a:cubicBezTo>
                    <a:pt x="106" y="0"/>
                    <a:pt x="1" y="106"/>
                    <a:pt x="1" y="240"/>
                  </a:cubicBezTo>
                  <a:lnTo>
                    <a:pt x="1" y="728"/>
                  </a:lnTo>
                  <a:cubicBezTo>
                    <a:pt x="1" y="852"/>
                    <a:pt x="106" y="967"/>
                    <a:pt x="240" y="967"/>
                  </a:cubicBezTo>
                  <a:lnTo>
                    <a:pt x="4355" y="967"/>
                  </a:lnTo>
                  <a:cubicBezTo>
                    <a:pt x="4489" y="967"/>
                    <a:pt x="4594" y="852"/>
                    <a:pt x="4594" y="728"/>
                  </a:cubicBezTo>
                  <a:lnTo>
                    <a:pt x="4594" y="240"/>
                  </a:lnTo>
                  <a:cubicBezTo>
                    <a:pt x="4594" y="106"/>
                    <a:pt x="4489" y="0"/>
                    <a:pt x="4355"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66"/>
            <p:cNvSpPr/>
            <p:nvPr/>
          </p:nvSpPr>
          <p:spPr>
            <a:xfrm>
              <a:off x="7687974" y="3596925"/>
              <a:ext cx="80697" cy="12579"/>
            </a:xfrm>
            <a:custGeom>
              <a:avLst/>
              <a:gdLst/>
              <a:ahLst/>
              <a:cxnLst/>
              <a:rect l="l" t="t" r="r" b="b"/>
              <a:pathLst>
                <a:path w="3073" h="479" extrusionOk="0">
                  <a:moveTo>
                    <a:pt x="326" y="0"/>
                  </a:moveTo>
                  <a:cubicBezTo>
                    <a:pt x="1" y="0"/>
                    <a:pt x="1" y="479"/>
                    <a:pt x="326" y="479"/>
                  </a:cubicBezTo>
                  <a:lnTo>
                    <a:pt x="2748" y="479"/>
                  </a:lnTo>
                  <a:cubicBezTo>
                    <a:pt x="3073" y="479"/>
                    <a:pt x="3073" y="0"/>
                    <a:pt x="2748"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66"/>
            <p:cNvSpPr/>
            <p:nvPr/>
          </p:nvSpPr>
          <p:spPr>
            <a:xfrm>
              <a:off x="7777205" y="3596925"/>
              <a:ext cx="42489" cy="12579"/>
            </a:xfrm>
            <a:custGeom>
              <a:avLst/>
              <a:gdLst/>
              <a:ahLst/>
              <a:cxnLst/>
              <a:rect l="l" t="t" r="r" b="b"/>
              <a:pathLst>
                <a:path w="1618" h="479" extrusionOk="0">
                  <a:moveTo>
                    <a:pt x="326" y="0"/>
                  </a:moveTo>
                  <a:cubicBezTo>
                    <a:pt x="0" y="0"/>
                    <a:pt x="0" y="479"/>
                    <a:pt x="326" y="479"/>
                  </a:cubicBezTo>
                  <a:lnTo>
                    <a:pt x="1292" y="479"/>
                  </a:lnTo>
                  <a:cubicBezTo>
                    <a:pt x="1618" y="479"/>
                    <a:pt x="1618" y="0"/>
                    <a:pt x="129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66"/>
            <p:cNvSpPr/>
            <p:nvPr/>
          </p:nvSpPr>
          <p:spPr>
            <a:xfrm>
              <a:off x="7688236" y="3635107"/>
              <a:ext cx="29674" cy="12605"/>
            </a:xfrm>
            <a:custGeom>
              <a:avLst/>
              <a:gdLst/>
              <a:ahLst/>
              <a:cxnLst/>
              <a:rect l="l" t="t" r="r" b="b"/>
              <a:pathLst>
                <a:path w="1130" h="480" extrusionOk="0">
                  <a:moveTo>
                    <a:pt x="316" y="1"/>
                  </a:moveTo>
                  <a:cubicBezTo>
                    <a:pt x="0" y="1"/>
                    <a:pt x="0" y="479"/>
                    <a:pt x="316" y="479"/>
                  </a:cubicBezTo>
                  <a:lnTo>
                    <a:pt x="804" y="479"/>
                  </a:lnTo>
                  <a:cubicBezTo>
                    <a:pt x="1130" y="479"/>
                    <a:pt x="1130" y="1"/>
                    <a:pt x="804"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66"/>
            <p:cNvSpPr/>
            <p:nvPr/>
          </p:nvSpPr>
          <p:spPr>
            <a:xfrm>
              <a:off x="7726182" y="3635107"/>
              <a:ext cx="67882" cy="12605"/>
            </a:xfrm>
            <a:custGeom>
              <a:avLst/>
              <a:gdLst/>
              <a:ahLst/>
              <a:cxnLst/>
              <a:rect l="l" t="t" r="r" b="b"/>
              <a:pathLst>
                <a:path w="2585" h="480" extrusionOk="0">
                  <a:moveTo>
                    <a:pt x="326" y="1"/>
                  </a:moveTo>
                  <a:cubicBezTo>
                    <a:pt x="1" y="1"/>
                    <a:pt x="1" y="479"/>
                    <a:pt x="326" y="479"/>
                  </a:cubicBezTo>
                  <a:lnTo>
                    <a:pt x="2269" y="479"/>
                  </a:lnTo>
                  <a:cubicBezTo>
                    <a:pt x="2585" y="479"/>
                    <a:pt x="2585" y="1"/>
                    <a:pt x="226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66"/>
            <p:cNvSpPr/>
            <p:nvPr/>
          </p:nvSpPr>
          <p:spPr>
            <a:xfrm>
              <a:off x="7688236" y="3660501"/>
              <a:ext cx="29674" cy="12579"/>
            </a:xfrm>
            <a:custGeom>
              <a:avLst/>
              <a:gdLst/>
              <a:ahLst/>
              <a:cxnLst/>
              <a:rect l="l" t="t" r="r" b="b"/>
              <a:pathLst>
                <a:path w="1130" h="479" extrusionOk="0">
                  <a:moveTo>
                    <a:pt x="316" y="0"/>
                  </a:moveTo>
                  <a:cubicBezTo>
                    <a:pt x="0" y="0"/>
                    <a:pt x="0" y="479"/>
                    <a:pt x="316" y="479"/>
                  </a:cubicBezTo>
                  <a:lnTo>
                    <a:pt x="804" y="479"/>
                  </a:lnTo>
                  <a:cubicBezTo>
                    <a:pt x="1130" y="479"/>
                    <a:pt x="1130" y="0"/>
                    <a:pt x="804"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66"/>
            <p:cNvSpPr/>
            <p:nvPr/>
          </p:nvSpPr>
          <p:spPr>
            <a:xfrm>
              <a:off x="7726182" y="3660501"/>
              <a:ext cx="67882" cy="12579"/>
            </a:xfrm>
            <a:custGeom>
              <a:avLst/>
              <a:gdLst/>
              <a:ahLst/>
              <a:cxnLst/>
              <a:rect l="l" t="t" r="r" b="b"/>
              <a:pathLst>
                <a:path w="2585" h="479" extrusionOk="0">
                  <a:moveTo>
                    <a:pt x="326" y="0"/>
                  </a:moveTo>
                  <a:cubicBezTo>
                    <a:pt x="1" y="0"/>
                    <a:pt x="1" y="479"/>
                    <a:pt x="326" y="479"/>
                  </a:cubicBezTo>
                  <a:lnTo>
                    <a:pt x="2269" y="479"/>
                  </a:lnTo>
                  <a:cubicBezTo>
                    <a:pt x="2585" y="479"/>
                    <a:pt x="2585" y="0"/>
                    <a:pt x="226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66"/>
            <p:cNvSpPr/>
            <p:nvPr/>
          </p:nvSpPr>
          <p:spPr>
            <a:xfrm>
              <a:off x="7658825" y="3361425"/>
              <a:ext cx="62866" cy="114625"/>
            </a:xfrm>
            <a:custGeom>
              <a:avLst/>
              <a:gdLst/>
              <a:ahLst/>
              <a:cxnLst/>
              <a:rect l="l" t="t" r="r" b="b"/>
              <a:pathLst>
                <a:path w="2394" h="4365" extrusionOk="0">
                  <a:moveTo>
                    <a:pt x="259" y="1"/>
                  </a:moveTo>
                  <a:cubicBezTo>
                    <a:pt x="106" y="1"/>
                    <a:pt x="1" y="125"/>
                    <a:pt x="20" y="269"/>
                  </a:cubicBezTo>
                  <a:lnTo>
                    <a:pt x="441" y="4145"/>
                  </a:lnTo>
                  <a:cubicBezTo>
                    <a:pt x="460" y="4269"/>
                    <a:pt x="565" y="4365"/>
                    <a:pt x="680" y="4365"/>
                  </a:cubicBezTo>
                  <a:lnTo>
                    <a:pt x="1704" y="4365"/>
                  </a:lnTo>
                  <a:cubicBezTo>
                    <a:pt x="1829" y="4365"/>
                    <a:pt x="1934" y="4269"/>
                    <a:pt x="1943" y="4145"/>
                  </a:cubicBezTo>
                  <a:lnTo>
                    <a:pt x="2374" y="269"/>
                  </a:lnTo>
                  <a:cubicBezTo>
                    <a:pt x="2393" y="125"/>
                    <a:pt x="2278" y="1"/>
                    <a:pt x="2135"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66"/>
            <p:cNvSpPr/>
            <p:nvPr/>
          </p:nvSpPr>
          <p:spPr>
            <a:xfrm>
              <a:off x="7556542" y="3584110"/>
              <a:ext cx="76417" cy="82693"/>
            </a:xfrm>
            <a:custGeom>
              <a:avLst/>
              <a:gdLst/>
              <a:ahLst/>
              <a:cxnLst/>
              <a:rect l="l" t="t" r="r" b="b"/>
              <a:pathLst>
                <a:path w="2910" h="3149" extrusionOk="0">
                  <a:moveTo>
                    <a:pt x="967" y="0"/>
                  </a:moveTo>
                  <a:lnTo>
                    <a:pt x="967" y="488"/>
                  </a:lnTo>
                  <a:cubicBezTo>
                    <a:pt x="967" y="574"/>
                    <a:pt x="919" y="660"/>
                    <a:pt x="833" y="699"/>
                  </a:cubicBezTo>
                  <a:lnTo>
                    <a:pt x="269" y="986"/>
                  </a:lnTo>
                  <a:cubicBezTo>
                    <a:pt x="106" y="1062"/>
                    <a:pt x="1" y="1235"/>
                    <a:pt x="1" y="1417"/>
                  </a:cubicBezTo>
                  <a:lnTo>
                    <a:pt x="1" y="3149"/>
                  </a:lnTo>
                  <a:lnTo>
                    <a:pt x="2910" y="3149"/>
                  </a:lnTo>
                  <a:lnTo>
                    <a:pt x="2910" y="1417"/>
                  </a:lnTo>
                  <a:cubicBezTo>
                    <a:pt x="2910" y="1235"/>
                    <a:pt x="2805" y="1062"/>
                    <a:pt x="2642" y="986"/>
                  </a:cubicBezTo>
                  <a:lnTo>
                    <a:pt x="2068" y="699"/>
                  </a:lnTo>
                  <a:cubicBezTo>
                    <a:pt x="1991" y="660"/>
                    <a:pt x="1934" y="574"/>
                    <a:pt x="1934" y="488"/>
                  </a:cubicBezTo>
                  <a:lnTo>
                    <a:pt x="1934"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66"/>
            <p:cNvSpPr/>
            <p:nvPr/>
          </p:nvSpPr>
          <p:spPr>
            <a:xfrm>
              <a:off x="7580912" y="3584110"/>
              <a:ext cx="27941" cy="18986"/>
            </a:xfrm>
            <a:custGeom>
              <a:avLst/>
              <a:gdLst/>
              <a:ahLst/>
              <a:cxnLst/>
              <a:rect l="l" t="t" r="r" b="b"/>
              <a:pathLst>
                <a:path w="1064" h="723" extrusionOk="0">
                  <a:moveTo>
                    <a:pt x="49" y="0"/>
                  </a:moveTo>
                  <a:lnTo>
                    <a:pt x="49" y="479"/>
                  </a:lnTo>
                  <a:cubicBezTo>
                    <a:pt x="39" y="536"/>
                    <a:pt x="30" y="584"/>
                    <a:pt x="1" y="622"/>
                  </a:cubicBezTo>
                  <a:cubicBezTo>
                    <a:pt x="168" y="689"/>
                    <a:pt x="348" y="723"/>
                    <a:pt x="528" y="723"/>
                  </a:cubicBezTo>
                  <a:cubicBezTo>
                    <a:pt x="709" y="723"/>
                    <a:pt x="891" y="689"/>
                    <a:pt x="1063" y="622"/>
                  </a:cubicBezTo>
                  <a:cubicBezTo>
                    <a:pt x="1035" y="584"/>
                    <a:pt x="1015" y="536"/>
                    <a:pt x="1015" y="479"/>
                  </a:cubicBezTo>
                  <a:lnTo>
                    <a:pt x="1015"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66"/>
            <p:cNvSpPr/>
            <p:nvPr/>
          </p:nvSpPr>
          <p:spPr>
            <a:xfrm>
              <a:off x="7556542" y="3604199"/>
              <a:ext cx="76417" cy="62604"/>
            </a:xfrm>
            <a:custGeom>
              <a:avLst/>
              <a:gdLst/>
              <a:ahLst/>
              <a:cxnLst/>
              <a:rect l="l" t="t" r="r" b="b"/>
              <a:pathLst>
                <a:path w="2910" h="2384" extrusionOk="0">
                  <a:moveTo>
                    <a:pt x="709" y="1"/>
                  </a:moveTo>
                  <a:lnTo>
                    <a:pt x="269" y="221"/>
                  </a:lnTo>
                  <a:cubicBezTo>
                    <a:pt x="106" y="297"/>
                    <a:pt x="1" y="470"/>
                    <a:pt x="1" y="652"/>
                  </a:cubicBezTo>
                  <a:lnTo>
                    <a:pt x="1" y="2384"/>
                  </a:lnTo>
                  <a:lnTo>
                    <a:pt x="2910" y="2384"/>
                  </a:lnTo>
                  <a:lnTo>
                    <a:pt x="2910" y="652"/>
                  </a:lnTo>
                  <a:cubicBezTo>
                    <a:pt x="2910" y="470"/>
                    <a:pt x="2805" y="297"/>
                    <a:pt x="2642" y="221"/>
                  </a:cubicBezTo>
                  <a:lnTo>
                    <a:pt x="2192" y="1"/>
                  </a:lnTo>
                  <a:cubicBezTo>
                    <a:pt x="2001" y="235"/>
                    <a:pt x="1726" y="352"/>
                    <a:pt x="1450" y="352"/>
                  </a:cubicBezTo>
                  <a:cubicBezTo>
                    <a:pt x="1175" y="352"/>
                    <a:pt x="900" y="235"/>
                    <a:pt x="709"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66"/>
            <p:cNvSpPr/>
            <p:nvPr/>
          </p:nvSpPr>
          <p:spPr>
            <a:xfrm>
              <a:off x="7556542" y="3615517"/>
              <a:ext cx="19117" cy="51286"/>
            </a:xfrm>
            <a:custGeom>
              <a:avLst/>
              <a:gdLst/>
              <a:ahLst/>
              <a:cxnLst/>
              <a:rect l="l" t="t" r="r" b="b"/>
              <a:pathLst>
                <a:path w="728" h="1953" extrusionOk="0">
                  <a:moveTo>
                    <a:pt x="58" y="0"/>
                  </a:moveTo>
                  <a:cubicBezTo>
                    <a:pt x="20" y="67"/>
                    <a:pt x="1" y="144"/>
                    <a:pt x="1" y="221"/>
                  </a:cubicBezTo>
                  <a:lnTo>
                    <a:pt x="1" y="1953"/>
                  </a:lnTo>
                  <a:lnTo>
                    <a:pt x="728" y="1953"/>
                  </a:lnTo>
                  <a:lnTo>
                    <a:pt x="728" y="747"/>
                  </a:lnTo>
                  <a:cubicBezTo>
                    <a:pt x="728" y="594"/>
                    <a:pt x="661" y="450"/>
                    <a:pt x="537" y="354"/>
                  </a:cubicBezTo>
                  <a:lnTo>
                    <a:pt x="58"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66"/>
            <p:cNvSpPr/>
            <p:nvPr/>
          </p:nvSpPr>
          <p:spPr>
            <a:xfrm>
              <a:off x="7613842" y="3615517"/>
              <a:ext cx="19117" cy="51286"/>
            </a:xfrm>
            <a:custGeom>
              <a:avLst/>
              <a:gdLst/>
              <a:ahLst/>
              <a:cxnLst/>
              <a:rect l="l" t="t" r="r" b="b"/>
              <a:pathLst>
                <a:path w="728" h="1953" extrusionOk="0">
                  <a:moveTo>
                    <a:pt x="671" y="0"/>
                  </a:moveTo>
                  <a:lnTo>
                    <a:pt x="192" y="354"/>
                  </a:lnTo>
                  <a:cubicBezTo>
                    <a:pt x="77" y="450"/>
                    <a:pt x="1" y="594"/>
                    <a:pt x="1" y="747"/>
                  </a:cubicBezTo>
                  <a:lnTo>
                    <a:pt x="1" y="1953"/>
                  </a:lnTo>
                  <a:lnTo>
                    <a:pt x="728" y="1953"/>
                  </a:lnTo>
                  <a:lnTo>
                    <a:pt x="728" y="221"/>
                  </a:lnTo>
                  <a:cubicBezTo>
                    <a:pt x="728" y="144"/>
                    <a:pt x="709" y="67"/>
                    <a:pt x="671"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66"/>
            <p:cNvSpPr/>
            <p:nvPr/>
          </p:nvSpPr>
          <p:spPr>
            <a:xfrm>
              <a:off x="7569357" y="3533087"/>
              <a:ext cx="51049" cy="57326"/>
            </a:xfrm>
            <a:custGeom>
              <a:avLst/>
              <a:gdLst/>
              <a:ahLst/>
              <a:cxnLst/>
              <a:rect l="l" t="t" r="r" b="b"/>
              <a:pathLst>
                <a:path w="1944" h="2183" extrusionOk="0">
                  <a:moveTo>
                    <a:pt x="728" y="0"/>
                  </a:moveTo>
                  <a:cubicBezTo>
                    <a:pt x="326" y="0"/>
                    <a:pt x="1" y="326"/>
                    <a:pt x="1" y="728"/>
                  </a:cubicBezTo>
                  <a:lnTo>
                    <a:pt x="1" y="1216"/>
                  </a:lnTo>
                  <a:cubicBezTo>
                    <a:pt x="1" y="1752"/>
                    <a:pt x="431" y="2182"/>
                    <a:pt x="967" y="2182"/>
                  </a:cubicBezTo>
                  <a:cubicBezTo>
                    <a:pt x="1503" y="2182"/>
                    <a:pt x="1943" y="1752"/>
                    <a:pt x="1943" y="1216"/>
                  </a:cubicBezTo>
                  <a:lnTo>
                    <a:pt x="1943" y="728"/>
                  </a:lnTo>
                  <a:cubicBezTo>
                    <a:pt x="1943" y="326"/>
                    <a:pt x="1608" y="0"/>
                    <a:pt x="1216"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66"/>
            <p:cNvSpPr/>
            <p:nvPr/>
          </p:nvSpPr>
          <p:spPr>
            <a:xfrm>
              <a:off x="7569357" y="3533087"/>
              <a:ext cx="34952" cy="57457"/>
            </a:xfrm>
            <a:custGeom>
              <a:avLst/>
              <a:gdLst/>
              <a:ahLst/>
              <a:cxnLst/>
              <a:rect l="l" t="t" r="r" b="b"/>
              <a:pathLst>
                <a:path w="1331" h="2188" extrusionOk="0">
                  <a:moveTo>
                    <a:pt x="728" y="0"/>
                  </a:moveTo>
                  <a:cubicBezTo>
                    <a:pt x="326" y="0"/>
                    <a:pt x="1" y="326"/>
                    <a:pt x="1" y="728"/>
                  </a:cubicBezTo>
                  <a:lnTo>
                    <a:pt x="1" y="1216"/>
                  </a:lnTo>
                  <a:cubicBezTo>
                    <a:pt x="1" y="1774"/>
                    <a:pt x="459" y="2187"/>
                    <a:pt x="968" y="2187"/>
                  </a:cubicBezTo>
                  <a:cubicBezTo>
                    <a:pt x="1088" y="2187"/>
                    <a:pt x="1211" y="2165"/>
                    <a:pt x="1331" y="2115"/>
                  </a:cubicBezTo>
                  <a:cubicBezTo>
                    <a:pt x="967" y="1962"/>
                    <a:pt x="728" y="1608"/>
                    <a:pt x="728" y="1216"/>
                  </a:cubicBezTo>
                  <a:lnTo>
                    <a:pt x="728" y="728"/>
                  </a:lnTo>
                  <a:cubicBezTo>
                    <a:pt x="728" y="374"/>
                    <a:pt x="977" y="77"/>
                    <a:pt x="1331" y="10"/>
                  </a:cubicBezTo>
                  <a:cubicBezTo>
                    <a:pt x="1293" y="10"/>
                    <a:pt x="1254" y="0"/>
                    <a:pt x="1216"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66"/>
            <p:cNvSpPr/>
            <p:nvPr/>
          </p:nvSpPr>
          <p:spPr>
            <a:xfrm>
              <a:off x="7569121" y="3533087"/>
              <a:ext cx="51023" cy="25393"/>
            </a:xfrm>
            <a:custGeom>
              <a:avLst/>
              <a:gdLst/>
              <a:ahLst/>
              <a:cxnLst/>
              <a:rect l="l" t="t" r="r" b="b"/>
              <a:pathLst>
                <a:path w="1943" h="967" extrusionOk="0">
                  <a:moveTo>
                    <a:pt x="727" y="0"/>
                  </a:moveTo>
                  <a:cubicBezTo>
                    <a:pt x="326" y="0"/>
                    <a:pt x="0" y="326"/>
                    <a:pt x="0" y="728"/>
                  </a:cubicBezTo>
                  <a:lnTo>
                    <a:pt x="10" y="728"/>
                  </a:lnTo>
                  <a:cubicBezTo>
                    <a:pt x="10" y="728"/>
                    <a:pt x="737" y="967"/>
                    <a:pt x="1943" y="967"/>
                  </a:cubicBezTo>
                  <a:lnTo>
                    <a:pt x="1943" y="728"/>
                  </a:lnTo>
                  <a:cubicBezTo>
                    <a:pt x="1943" y="326"/>
                    <a:pt x="1617" y="0"/>
                    <a:pt x="12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6" name="Google Shape;11856;p66"/>
            <p:cNvSpPr/>
            <p:nvPr/>
          </p:nvSpPr>
          <p:spPr>
            <a:xfrm>
              <a:off x="7569357" y="3533087"/>
              <a:ext cx="34952" cy="23135"/>
            </a:xfrm>
            <a:custGeom>
              <a:avLst/>
              <a:gdLst/>
              <a:ahLst/>
              <a:cxnLst/>
              <a:rect l="l" t="t" r="r" b="b"/>
              <a:pathLst>
                <a:path w="1331" h="881" extrusionOk="0">
                  <a:moveTo>
                    <a:pt x="728" y="0"/>
                  </a:moveTo>
                  <a:cubicBezTo>
                    <a:pt x="326" y="0"/>
                    <a:pt x="1" y="326"/>
                    <a:pt x="1" y="728"/>
                  </a:cubicBezTo>
                  <a:cubicBezTo>
                    <a:pt x="240" y="795"/>
                    <a:pt x="479" y="852"/>
                    <a:pt x="728" y="881"/>
                  </a:cubicBezTo>
                  <a:lnTo>
                    <a:pt x="728" y="728"/>
                  </a:lnTo>
                  <a:cubicBezTo>
                    <a:pt x="728" y="374"/>
                    <a:pt x="977" y="77"/>
                    <a:pt x="1331" y="10"/>
                  </a:cubicBezTo>
                  <a:cubicBezTo>
                    <a:pt x="1293" y="10"/>
                    <a:pt x="1254" y="0"/>
                    <a:pt x="12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7" name="Google Shape;11857;p66"/>
            <p:cNvSpPr/>
            <p:nvPr/>
          </p:nvSpPr>
          <p:spPr>
            <a:xfrm>
              <a:off x="7677680" y="3444118"/>
              <a:ext cx="25157" cy="12579"/>
            </a:xfrm>
            <a:custGeom>
              <a:avLst/>
              <a:gdLst/>
              <a:ahLst/>
              <a:cxnLst/>
              <a:rect l="l" t="t" r="r" b="b"/>
              <a:pathLst>
                <a:path w="958" h="479" extrusionOk="0">
                  <a:moveTo>
                    <a:pt x="240" y="0"/>
                  </a:moveTo>
                  <a:cubicBezTo>
                    <a:pt x="106" y="0"/>
                    <a:pt x="0" y="115"/>
                    <a:pt x="0" y="240"/>
                  </a:cubicBezTo>
                  <a:cubicBezTo>
                    <a:pt x="0" y="374"/>
                    <a:pt x="106" y="479"/>
                    <a:pt x="240" y="479"/>
                  </a:cubicBezTo>
                  <a:lnTo>
                    <a:pt x="718" y="479"/>
                  </a:lnTo>
                  <a:cubicBezTo>
                    <a:pt x="852" y="479"/>
                    <a:pt x="958" y="374"/>
                    <a:pt x="958" y="240"/>
                  </a:cubicBezTo>
                  <a:cubicBezTo>
                    <a:pt x="958" y="115"/>
                    <a:pt x="852" y="0"/>
                    <a:pt x="718"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66"/>
            <p:cNvSpPr/>
            <p:nvPr/>
          </p:nvSpPr>
          <p:spPr>
            <a:xfrm>
              <a:off x="7659324" y="3361425"/>
              <a:ext cx="61869" cy="12605"/>
            </a:xfrm>
            <a:custGeom>
              <a:avLst/>
              <a:gdLst/>
              <a:ahLst/>
              <a:cxnLst/>
              <a:rect l="l" t="t" r="r" b="b"/>
              <a:pathLst>
                <a:path w="2356" h="480" extrusionOk="0">
                  <a:moveTo>
                    <a:pt x="240" y="1"/>
                  </a:moveTo>
                  <a:cubicBezTo>
                    <a:pt x="106" y="1"/>
                    <a:pt x="1" y="116"/>
                    <a:pt x="1" y="240"/>
                  </a:cubicBezTo>
                  <a:cubicBezTo>
                    <a:pt x="1" y="374"/>
                    <a:pt x="106" y="479"/>
                    <a:pt x="240" y="479"/>
                  </a:cubicBezTo>
                  <a:lnTo>
                    <a:pt x="2116" y="479"/>
                  </a:lnTo>
                  <a:cubicBezTo>
                    <a:pt x="2250" y="479"/>
                    <a:pt x="2355" y="374"/>
                    <a:pt x="2355" y="240"/>
                  </a:cubicBezTo>
                  <a:cubicBezTo>
                    <a:pt x="2355" y="116"/>
                    <a:pt x="2250" y="1"/>
                    <a:pt x="211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9" name="Google Shape;11859;p66"/>
          <p:cNvGrpSpPr/>
          <p:nvPr/>
        </p:nvGrpSpPr>
        <p:grpSpPr>
          <a:xfrm>
            <a:off x="7935527" y="3353154"/>
            <a:ext cx="385287" cy="360156"/>
            <a:chOff x="7935527" y="3353154"/>
            <a:chExt cx="385287" cy="360156"/>
          </a:xfrm>
        </p:grpSpPr>
        <p:sp>
          <p:nvSpPr>
            <p:cNvPr id="11860" name="Google Shape;11860;p66"/>
            <p:cNvSpPr/>
            <p:nvPr/>
          </p:nvSpPr>
          <p:spPr>
            <a:xfrm>
              <a:off x="7935789" y="3428283"/>
              <a:ext cx="385024" cy="285026"/>
            </a:xfrm>
            <a:custGeom>
              <a:avLst/>
              <a:gdLst/>
              <a:ahLst/>
              <a:cxnLst/>
              <a:rect l="l" t="t" r="r" b="b"/>
              <a:pathLst>
                <a:path w="14662" h="10854" extrusionOk="0">
                  <a:moveTo>
                    <a:pt x="1101" y="1"/>
                  </a:moveTo>
                  <a:cubicBezTo>
                    <a:pt x="488" y="1"/>
                    <a:pt x="0" y="498"/>
                    <a:pt x="0" y="1111"/>
                  </a:cubicBezTo>
                  <a:lnTo>
                    <a:pt x="0" y="9743"/>
                  </a:lnTo>
                  <a:cubicBezTo>
                    <a:pt x="0" y="10356"/>
                    <a:pt x="488" y="10853"/>
                    <a:pt x="1101" y="10853"/>
                  </a:cubicBezTo>
                  <a:lnTo>
                    <a:pt x="13561" y="10853"/>
                  </a:lnTo>
                  <a:cubicBezTo>
                    <a:pt x="14164" y="10853"/>
                    <a:pt x="14662" y="10356"/>
                    <a:pt x="14662" y="9743"/>
                  </a:cubicBezTo>
                  <a:lnTo>
                    <a:pt x="14662" y="1111"/>
                  </a:lnTo>
                  <a:cubicBezTo>
                    <a:pt x="14662" y="498"/>
                    <a:pt x="14164" y="1"/>
                    <a:pt x="13561"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66"/>
            <p:cNvSpPr/>
            <p:nvPr/>
          </p:nvSpPr>
          <p:spPr>
            <a:xfrm>
              <a:off x="7935527" y="3428283"/>
              <a:ext cx="192775" cy="285026"/>
            </a:xfrm>
            <a:custGeom>
              <a:avLst/>
              <a:gdLst/>
              <a:ahLst/>
              <a:cxnLst/>
              <a:rect l="l" t="t" r="r" b="b"/>
              <a:pathLst>
                <a:path w="7341" h="10854" extrusionOk="0">
                  <a:moveTo>
                    <a:pt x="1092" y="1"/>
                  </a:moveTo>
                  <a:cubicBezTo>
                    <a:pt x="489" y="10"/>
                    <a:pt x="1" y="508"/>
                    <a:pt x="10" y="1111"/>
                  </a:cubicBezTo>
                  <a:lnTo>
                    <a:pt x="10" y="9743"/>
                  </a:lnTo>
                  <a:cubicBezTo>
                    <a:pt x="1" y="10346"/>
                    <a:pt x="489" y="10844"/>
                    <a:pt x="1092" y="10853"/>
                  </a:cubicBezTo>
                  <a:lnTo>
                    <a:pt x="7341" y="10853"/>
                  </a:lnTo>
                  <a:lnTo>
                    <a:pt x="7341" y="1"/>
                  </a:ln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66"/>
            <p:cNvSpPr/>
            <p:nvPr/>
          </p:nvSpPr>
          <p:spPr>
            <a:xfrm>
              <a:off x="7968956" y="3461949"/>
              <a:ext cx="318429" cy="217932"/>
            </a:xfrm>
            <a:custGeom>
              <a:avLst/>
              <a:gdLst/>
              <a:ahLst/>
              <a:cxnLst/>
              <a:rect l="l" t="t" r="r" b="b"/>
              <a:pathLst>
                <a:path w="12126" h="8299" extrusionOk="0">
                  <a:moveTo>
                    <a:pt x="297" y="1"/>
                  </a:moveTo>
                  <a:cubicBezTo>
                    <a:pt x="134" y="1"/>
                    <a:pt x="10" y="135"/>
                    <a:pt x="10" y="298"/>
                  </a:cubicBezTo>
                  <a:lnTo>
                    <a:pt x="10" y="8002"/>
                  </a:lnTo>
                  <a:cubicBezTo>
                    <a:pt x="0" y="8164"/>
                    <a:pt x="134" y="8298"/>
                    <a:pt x="297" y="8298"/>
                  </a:cubicBezTo>
                  <a:lnTo>
                    <a:pt x="11829" y="8298"/>
                  </a:lnTo>
                  <a:cubicBezTo>
                    <a:pt x="11992" y="8298"/>
                    <a:pt x="12126" y="8164"/>
                    <a:pt x="12126" y="8011"/>
                  </a:cubicBezTo>
                  <a:lnTo>
                    <a:pt x="12126" y="298"/>
                  </a:lnTo>
                  <a:cubicBezTo>
                    <a:pt x="12126" y="135"/>
                    <a:pt x="11992" y="1"/>
                    <a:pt x="118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66"/>
            <p:cNvSpPr/>
            <p:nvPr/>
          </p:nvSpPr>
          <p:spPr>
            <a:xfrm>
              <a:off x="7968956" y="3461712"/>
              <a:ext cx="159346" cy="218168"/>
            </a:xfrm>
            <a:custGeom>
              <a:avLst/>
              <a:gdLst/>
              <a:ahLst/>
              <a:cxnLst/>
              <a:rect l="l" t="t" r="r" b="b"/>
              <a:pathLst>
                <a:path w="6068" h="8308" extrusionOk="0">
                  <a:moveTo>
                    <a:pt x="288" y="0"/>
                  </a:moveTo>
                  <a:cubicBezTo>
                    <a:pt x="134" y="0"/>
                    <a:pt x="0" y="134"/>
                    <a:pt x="0" y="297"/>
                  </a:cubicBezTo>
                  <a:lnTo>
                    <a:pt x="0" y="8011"/>
                  </a:lnTo>
                  <a:cubicBezTo>
                    <a:pt x="0" y="8173"/>
                    <a:pt x="134" y="8307"/>
                    <a:pt x="288" y="8307"/>
                  </a:cubicBezTo>
                  <a:lnTo>
                    <a:pt x="6068" y="8307"/>
                  </a:lnTo>
                  <a:lnTo>
                    <a:pt x="606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66"/>
            <p:cNvSpPr/>
            <p:nvPr/>
          </p:nvSpPr>
          <p:spPr>
            <a:xfrm>
              <a:off x="8052646" y="3353154"/>
              <a:ext cx="151074" cy="126179"/>
            </a:xfrm>
            <a:custGeom>
              <a:avLst/>
              <a:gdLst/>
              <a:ahLst/>
              <a:cxnLst/>
              <a:rect l="l" t="t" r="r" b="b"/>
              <a:pathLst>
                <a:path w="5753" h="4805" extrusionOk="0">
                  <a:moveTo>
                    <a:pt x="2441" y="0"/>
                  </a:moveTo>
                  <a:cubicBezTo>
                    <a:pt x="1800" y="0"/>
                    <a:pt x="1273" y="526"/>
                    <a:pt x="1273" y="1168"/>
                  </a:cubicBezTo>
                  <a:lnTo>
                    <a:pt x="1273" y="1723"/>
                  </a:lnTo>
                  <a:cubicBezTo>
                    <a:pt x="1273" y="2000"/>
                    <a:pt x="1044" y="2230"/>
                    <a:pt x="766" y="2230"/>
                  </a:cubicBezTo>
                  <a:lnTo>
                    <a:pt x="536" y="2230"/>
                  </a:lnTo>
                  <a:cubicBezTo>
                    <a:pt x="240" y="2230"/>
                    <a:pt x="0" y="2469"/>
                    <a:pt x="0" y="2766"/>
                  </a:cubicBezTo>
                  <a:lnTo>
                    <a:pt x="0" y="4268"/>
                  </a:lnTo>
                  <a:cubicBezTo>
                    <a:pt x="0" y="4565"/>
                    <a:pt x="240" y="4804"/>
                    <a:pt x="536" y="4804"/>
                  </a:cubicBezTo>
                  <a:lnTo>
                    <a:pt x="5216" y="4804"/>
                  </a:lnTo>
                  <a:cubicBezTo>
                    <a:pt x="5513" y="4804"/>
                    <a:pt x="5752" y="4565"/>
                    <a:pt x="5752" y="4268"/>
                  </a:cubicBezTo>
                  <a:lnTo>
                    <a:pt x="5752" y="2766"/>
                  </a:lnTo>
                  <a:cubicBezTo>
                    <a:pt x="5752" y="2469"/>
                    <a:pt x="5513" y="2230"/>
                    <a:pt x="5216" y="2230"/>
                  </a:cubicBezTo>
                  <a:lnTo>
                    <a:pt x="4986" y="2230"/>
                  </a:lnTo>
                  <a:cubicBezTo>
                    <a:pt x="4709" y="2230"/>
                    <a:pt x="4479" y="2000"/>
                    <a:pt x="4479" y="1723"/>
                  </a:cubicBezTo>
                  <a:lnTo>
                    <a:pt x="4479" y="1168"/>
                  </a:lnTo>
                  <a:cubicBezTo>
                    <a:pt x="4479" y="526"/>
                    <a:pt x="3962" y="0"/>
                    <a:pt x="33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66"/>
            <p:cNvSpPr/>
            <p:nvPr/>
          </p:nvSpPr>
          <p:spPr>
            <a:xfrm>
              <a:off x="8086574" y="3514994"/>
              <a:ext cx="149551" cy="106616"/>
            </a:xfrm>
            <a:custGeom>
              <a:avLst/>
              <a:gdLst/>
              <a:ahLst/>
              <a:cxnLst/>
              <a:rect l="l" t="t" r="r" b="b"/>
              <a:pathLst>
                <a:path w="5695" h="4060" extrusionOk="0">
                  <a:moveTo>
                    <a:pt x="5063" y="0"/>
                  </a:moveTo>
                  <a:lnTo>
                    <a:pt x="5044" y="10"/>
                  </a:lnTo>
                  <a:lnTo>
                    <a:pt x="5034" y="10"/>
                  </a:lnTo>
                  <a:lnTo>
                    <a:pt x="5006" y="19"/>
                  </a:lnTo>
                  <a:lnTo>
                    <a:pt x="4374" y="335"/>
                  </a:lnTo>
                  <a:cubicBezTo>
                    <a:pt x="4250" y="383"/>
                    <a:pt x="4202" y="527"/>
                    <a:pt x="4259" y="651"/>
                  </a:cubicBezTo>
                  <a:cubicBezTo>
                    <a:pt x="4300" y="740"/>
                    <a:pt x="4386" y="790"/>
                    <a:pt x="4473" y="790"/>
                  </a:cubicBezTo>
                  <a:cubicBezTo>
                    <a:pt x="4507" y="790"/>
                    <a:pt x="4542" y="782"/>
                    <a:pt x="4575" y="766"/>
                  </a:cubicBezTo>
                  <a:lnTo>
                    <a:pt x="4747" y="680"/>
                  </a:lnTo>
                  <a:lnTo>
                    <a:pt x="4747" y="680"/>
                  </a:lnTo>
                  <a:cubicBezTo>
                    <a:pt x="4441" y="1723"/>
                    <a:pt x="3895" y="2498"/>
                    <a:pt x="3130" y="2986"/>
                  </a:cubicBezTo>
                  <a:cubicBezTo>
                    <a:pt x="2382" y="3466"/>
                    <a:pt x="1324" y="3579"/>
                    <a:pt x="600" y="3579"/>
                  </a:cubicBezTo>
                  <a:cubicBezTo>
                    <a:pt x="471" y="3579"/>
                    <a:pt x="353" y="3576"/>
                    <a:pt x="249" y="3570"/>
                  </a:cubicBezTo>
                  <a:cubicBezTo>
                    <a:pt x="244" y="3570"/>
                    <a:pt x="239" y="3569"/>
                    <a:pt x="234" y="3569"/>
                  </a:cubicBezTo>
                  <a:cubicBezTo>
                    <a:pt x="106" y="3569"/>
                    <a:pt x="0" y="3681"/>
                    <a:pt x="0" y="3809"/>
                  </a:cubicBezTo>
                  <a:cubicBezTo>
                    <a:pt x="0" y="3934"/>
                    <a:pt x="96" y="4039"/>
                    <a:pt x="230" y="4049"/>
                  </a:cubicBezTo>
                  <a:cubicBezTo>
                    <a:pt x="469" y="4058"/>
                    <a:pt x="804" y="4058"/>
                    <a:pt x="948" y="4058"/>
                  </a:cubicBezTo>
                  <a:cubicBezTo>
                    <a:pt x="981" y="4059"/>
                    <a:pt x="1014" y="4059"/>
                    <a:pt x="1047" y="4059"/>
                  </a:cubicBezTo>
                  <a:cubicBezTo>
                    <a:pt x="1874" y="4059"/>
                    <a:pt x="2680" y="3830"/>
                    <a:pt x="3388" y="3398"/>
                  </a:cubicBezTo>
                  <a:cubicBezTo>
                    <a:pt x="4230" y="2862"/>
                    <a:pt x="4833" y="2029"/>
                    <a:pt x="5187" y="909"/>
                  </a:cubicBezTo>
                  <a:lnTo>
                    <a:pt x="5216" y="976"/>
                  </a:lnTo>
                  <a:cubicBezTo>
                    <a:pt x="5263" y="1063"/>
                    <a:pt x="5350" y="1112"/>
                    <a:pt x="5438" y="1112"/>
                  </a:cubicBezTo>
                  <a:cubicBezTo>
                    <a:pt x="5477" y="1112"/>
                    <a:pt x="5516" y="1102"/>
                    <a:pt x="5551" y="1082"/>
                  </a:cubicBezTo>
                  <a:cubicBezTo>
                    <a:pt x="5666" y="1005"/>
                    <a:pt x="5695" y="852"/>
                    <a:pt x="5609" y="737"/>
                  </a:cubicBezTo>
                  <a:lnTo>
                    <a:pt x="5302" y="106"/>
                  </a:lnTo>
                  <a:lnTo>
                    <a:pt x="5283" y="86"/>
                  </a:lnTo>
                  <a:cubicBezTo>
                    <a:pt x="5274" y="67"/>
                    <a:pt x="5254" y="48"/>
                    <a:pt x="5245" y="39"/>
                  </a:cubicBezTo>
                  <a:lnTo>
                    <a:pt x="5216" y="19"/>
                  </a:lnTo>
                  <a:lnTo>
                    <a:pt x="5187" y="10"/>
                  </a:lnTo>
                  <a:lnTo>
                    <a:pt x="5178" y="10"/>
                  </a:lnTo>
                  <a:lnTo>
                    <a:pt x="5159" y="0"/>
                  </a:ln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66"/>
            <p:cNvSpPr/>
            <p:nvPr/>
          </p:nvSpPr>
          <p:spPr>
            <a:xfrm>
              <a:off x="8042589" y="3593643"/>
              <a:ext cx="44012" cy="37867"/>
            </a:xfrm>
            <a:custGeom>
              <a:avLst/>
              <a:gdLst/>
              <a:ahLst/>
              <a:cxnLst/>
              <a:rect l="l" t="t" r="r" b="b"/>
              <a:pathLst>
                <a:path w="1676" h="1442" extrusionOk="0">
                  <a:moveTo>
                    <a:pt x="718" y="1"/>
                  </a:moveTo>
                  <a:cubicBezTo>
                    <a:pt x="316" y="1"/>
                    <a:pt x="1" y="326"/>
                    <a:pt x="1" y="719"/>
                  </a:cubicBezTo>
                  <a:cubicBezTo>
                    <a:pt x="1" y="1152"/>
                    <a:pt x="355" y="1441"/>
                    <a:pt x="723" y="1441"/>
                  </a:cubicBezTo>
                  <a:cubicBezTo>
                    <a:pt x="900" y="1441"/>
                    <a:pt x="1080" y="1375"/>
                    <a:pt x="1226" y="1226"/>
                  </a:cubicBezTo>
                  <a:cubicBezTo>
                    <a:pt x="1675" y="776"/>
                    <a:pt x="1360" y="1"/>
                    <a:pt x="718" y="1"/>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66"/>
            <p:cNvSpPr/>
            <p:nvPr/>
          </p:nvSpPr>
          <p:spPr>
            <a:xfrm>
              <a:off x="8001571" y="3505645"/>
              <a:ext cx="44432" cy="38156"/>
            </a:xfrm>
            <a:custGeom>
              <a:avLst/>
              <a:gdLst/>
              <a:ahLst/>
              <a:cxnLst/>
              <a:rect l="l" t="t" r="r" b="b"/>
              <a:pathLst>
                <a:path w="1692" h="1453" extrusionOk="0">
                  <a:moveTo>
                    <a:pt x="363" y="1"/>
                  </a:moveTo>
                  <a:cubicBezTo>
                    <a:pt x="172" y="1"/>
                    <a:pt x="0" y="256"/>
                    <a:pt x="204" y="423"/>
                  </a:cubicBezTo>
                  <a:lnTo>
                    <a:pt x="510" y="730"/>
                  </a:lnTo>
                  <a:lnTo>
                    <a:pt x="204" y="1045"/>
                  </a:lnTo>
                  <a:cubicBezTo>
                    <a:pt x="108" y="1141"/>
                    <a:pt x="108" y="1285"/>
                    <a:pt x="204" y="1380"/>
                  </a:cubicBezTo>
                  <a:cubicBezTo>
                    <a:pt x="251" y="1428"/>
                    <a:pt x="311" y="1452"/>
                    <a:pt x="371" y="1452"/>
                  </a:cubicBezTo>
                  <a:cubicBezTo>
                    <a:pt x="431" y="1452"/>
                    <a:pt x="491" y="1428"/>
                    <a:pt x="539" y="1380"/>
                  </a:cubicBezTo>
                  <a:lnTo>
                    <a:pt x="845" y="1074"/>
                  </a:lnTo>
                  <a:lnTo>
                    <a:pt x="1161" y="1380"/>
                  </a:lnTo>
                  <a:cubicBezTo>
                    <a:pt x="1209" y="1423"/>
                    <a:pt x="1262" y="1441"/>
                    <a:pt x="1313" y="1441"/>
                  </a:cubicBezTo>
                  <a:cubicBezTo>
                    <a:pt x="1492" y="1441"/>
                    <a:pt x="1645" y="1217"/>
                    <a:pt x="1496" y="1045"/>
                  </a:cubicBezTo>
                  <a:lnTo>
                    <a:pt x="1189" y="730"/>
                  </a:lnTo>
                  <a:lnTo>
                    <a:pt x="1496" y="423"/>
                  </a:lnTo>
                  <a:cubicBezTo>
                    <a:pt x="1692" y="256"/>
                    <a:pt x="1524" y="1"/>
                    <a:pt x="1335" y="1"/>
                  </a:cubicBezTo>
                  <a:cubicBezTo>
                    <a:pt x="1275" y="1"/>
                    <a:pt x="1214" y="26"/>
                    <a:pt x="1161" y="88"/>
                  </a:cubicBezTo>
                  <a:lnTo>
                    <a:pt x="845" y="395"/>
                  </a:lnTo>
                  <a:lnTo>
                    <a:pt x="539" y="88"/>
                  </a:lnTo>
                  <a:cubicBezTo>
                    <a:pt x="486" y="26"/>
                    <a:pt x="423" y="1"/>
                    <a:pt x="3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66"/>
            <p:cNvSpPr/>
            <p:nvPr/>
          </p:nvSpPr>
          <p:spPr>
            <a:xfrm>
              <a:off x="8220133" y="3606510"/>
              <a:ext cx="41780" cy="37263"/>
            </a:xfrm>
            <a:custGeom>
              <a:avLst/>
              <a:gdLst/>
              <a:ahLst/>
              <a:cxnLst/>
              <a:rect l="l" t="t" r="r" b="b"/>
              <a:pathLst>
                <a:path w="1591" h="1419" extrusionOk="0">
                  <a:moveTo>
                    <a:pt x="327" y="1"/>
                  </a:moveTo>
                  <a:cubicBezTo>
                    <a:pt x="150" y="1"/>
                    <a:pt x="2" y="224"/>
                    <a:pt x="149" y="401"/>
                  </a:cubicBezTo>
                  <a:lnTo>
                    <a:pt x="456" y="707"/>
                  </a:lnTo>
                  <a:lnTo>
                    <a:pt x="149" y="1013"/>
                  </a:lnTo>
                  <a:cubicBezTo>
                    <a:pt x="0" y="1192"/>
                    <a:pt x="153" y="1418"/>
                    <a:pt x="332" y="1418"/>
                  </a:cubicBezTo>
                  <a:cubicBezTo>
                    <a:pt x="383" y="1418"/>
                    <a:pt x="436" y="1400"/>
                    <a:pt x="484" y="1358"/>
                  </a:cubicBezTo>
                  <a:lnTo>
                    <a:pt x="791" y="1042"/>
                  </a:lnTo>
                  <a:lnTo>
                    <a:pt x="1106" y="1358"/>
                  </a:lnTo>
                  <a:cubicBezTo>
                    <a:pt x="1155" y="1400"/>
                    <a:pt x="1208" y="1418"/>
                    <a:pt x="1258" y="1418"/>
                  </a:cubicBezTo>
                  <a:cubicBezTo>
                    <a:pt x="1437" y="1418"/>
                    <a:pt x="1591" y="1192"/>
                    <a:pt x="1441" y="1013"/>
                  </a:cubicBezTo>
                  <a:lnTo>
                    <a:pt x="1135" y="707"/>
                  </a:lnTo>
                  <a:lnTo>
                    <a:pt x="1441" y="401"/>
                  </a:lnTo>
                  <a:cubicBezTo>
                    <a:pt x="1589" y="224"/>
                    <a:pt x="1440" y="1"/>
                    <a:pt x="1263" y="1"/>
                  </a:cubicBezTo>
                  <a:cubicBezTo>
                    <a:pt x="1211" y="1"/>
                    <a:pt x="1157" y="20"/>
                    <a:pt x="1106" y="66"/>
                  </a:cubicBezTo>
                  <a:lnTo>
                    <a:pt x="791" y="372"/>
                  </a:lnTo>
                  <a:lnTo>
                    <a:pt x="484" y="66"/>
                  </a:lnTo>
                  <a:cubicBezTo>
                    <a:pt x="434" y="20"/>
                    <a:pt x="379" y="1"/>
                    <a:pt x="32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66"/>
            <p:cNvSpPr/>
            <p:nvPr/>
          </p:nvSpPr>
          <p:spPr>
            <a:xfrm>
              <a:off x="8110129" y="3522242"/>
              <a:ext cx="44458" cy="38550"/>
            </a:xfrm>
            <a:custGeom>
              <a:avLst/>
              <a:gdLst/>
              <a:ahLst/>
              <a:cxnLst/>
              <a:rect l="l" t="t" r="r" b="b"/>
              <a:pathLst>
                <a:path w="1693" h="1468" extrusionOk="0">
                  <a:moveTo>
                    <a:pt x="363" y="0"/>
                  </a:moveTo>
                  <a:cubicBezTo>
                    <a:pt x="172" y="0"/>
                    <a:pt x="0" y="256"/>
                    <a:pt x="204" y="423"/>
                  </a:cubicBezTo>
                  <a:lnTo>
                    <a:pt x="510" y="739"/>
                  </a:lnTo>
                  <a:lnTo>
                    <a:pt x="204" y="1045"/>
                  </a:lnTo>
                  <a:cubicBezTo>
                    <a:pt x="108" y="1141"/>
                    <a:pt x="108" y="1284"/>
                    <a:pt x="204" y="1380"/>
                  </a:cubicBezTo>
                  <a:cubicBezTo>
                    <a:pt x="252" y="1428"/>
                    <a:pt x="312" y="1452"/>
                    <a:pt x="371" y="1452"/>
                  </a:cubicBezTo>
                  <a:cubicBezTo>
                    <a:pt x="431" y="1452"/>
                    <a:pt x="491" y="1428"/>
                    <a:pt x="539" y="1380"/>
                  </a:cubicBezTo>
                  <a:lnTo>
                    <a:pt x="845" y="1074"/>
                  </a:lnTo>
                  <a:lnTo>
                    <a:pt x="1161" y="1380"/>
                  </a:lnTo>
                  <a:cubicBezTo>
                    <a:pt x="1214" y="1442"/>
                    <a:pt x="1276" y="1468"/>
                    <a:pt x="1335" y="1468"/>
                  </a:cubicBezTo>
                  <a:cubicBezTo>
                    <a:pt x="1524" y="1468"/>
                    <a:pt x="1692" y="1212"/>
                    <a:pt x="1496" y="1045"/>
                  </a:cubicBezTo>
                  <a:lnTo>
                    <a:pt x="1190" y="739"/>
                  </a:lnTo>
                  <a:lnTo>
                    <a:pt x="1496" y="423"/>
                  </a:lnTo>
                  <a:cubicBezTo>
                    <a:pt x="1692" y="256"/>
                    <a:pt x="1524" y="0"/>
                    <a:pt x="1335" y="0"/>
                  </a:cubicBezTo>
                  <a:cubicBezTo>
                    <a:pt x="1276" y="0"/>
                    <a:pt x="1214" y="26"/>
                    <a:pt x="1161" y="88"/>
                  </a:cubicBezTo>
                  <a:lnTo>
                    <a:pt x="845" y="394"/>
                  </a:lnTo>
                  <a:lnTo>
                    <a:pt x="539" y="88"/>
                  </a:lnTo>
                  <a:cubicBezTo>
                    <a:pt x="486" y="26"/>
                    <a:pt x="424" y="0"/>
                    <a:pt x="3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66"/>
            <p:cNvSpPr/>
            <p:nvPr/>
          </p:nvSpPr>
          <p:spPr>
            <a:xfrm>
              <a:off x="8052646" y="3353154"/>
              <a:ext cx="75655" cy="126179"/>
            </a:xfrm>
            <a:custGeom>
              <a:avLst/>
              <a:gdLst/>
              <a:ahLst/>
              <a:cxnLst/>
              <a:rect l="l" t="t" r="r" b="b"/>
              <a:pathLst>
                <a:path w="2881" h="4805" extrusionOk="0">
                  <a:moveTo>
                    <a:pt x="2441" y="0"/>
                  </a:moveTo>
                  <a:cubicBezTo>
                    <a:pt x="1800" y="0"/>
                    <a:pt x="1273" y="526"/>
                    <a:pt x="1273" y="1168"/>
                  </a:cubicBezTo>
                  <a:lnTo>
                    <a:pt x="1273" y="1723"/>
                  </a:lnTo>
                  <a:cubicBezTo>
                    <a:pt x="1273" y="2000"/>
                    <a:pt x="1044" y="2230"/>
                    <a:pt x="766" y="2230"/>
                  </a:cubicBezTo>
                  <a:lnTo>
                    <a:pt x="536" y="2230"/>
                  </a:lnTo>
                  <a:cubicBezTo>
                    <a:pt x="240" y="2230"/>
                    <a:pt x="0" y="2469"/>
                    <a:pt x="0" y="2766"/>
                  </a:cubicBezTo>
                  <a:lnTo>
                    <a:pt x="0" y="4268"/>
                  </a:lnTo>
                  <a:cubicBezTo>
                    <a:pt x="0" y="4565"/>
                    <a:pt x="240" y="4804"/>
                    <a:pt x="536" y="4804"/>
                  </a:cubicBezTo>
                  <a:lnTo>
                    <a:pt x="2881" y="4804"/>
                  </a:lnTo>
                  <a:lnTo>
                    <a:pt x="2881"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66"/>
            <p:cNvSpPr/>
            <p:nvPr/>
          </p:nvSpPr>
          <p:spPr>
            <a:xfrm>
              <a:off x="8105429" y="3419933"/>
              <a:ext cx="39968" cy="34269"/>
            </a:xfrm>
            <a:custGeom>
              <a:avLst/>
              <a:gdLst/>
              <a:ahLst/>
              <a:cxnLst/>
              <a:rect l="l" t="t" r="r" b="b"/>
              <a:pathLst>
                <a:path w="1522" h="1305" extrusionOk="0">
                  <a:moveTo>
                    <a:pt x="863" y="0"/>
                  </a:moveTo>
                  <a:cubicBezTo>
                    <a:pt x="701" y="0"/>
                    <a:pt x="536" y="60"/>
                    <a:pt x="402" y="194"/>
                  </a:cubicBezTo>
                  <a:cubicBezTo>
                    <a:pt x="0" y="606"/>
                    <a:pt x="287" y="1304"/>
                    <a:pt x="871" y="1304"/>
                  </a:cubicBezTo>
                  <a:cubicBezTo>
                    <a:pt x="1225" y="1304"/>
                    <a:pt x="1522" y="1017"/>
                    <a:pt x="1522" y="654"/>
                  </a:cubicBezTo>
                  <a:cubicBezTo>
                    <a:pt x="1522" y="259"/>
                    <a:pt x="1199" y="0"/>
                    <a:pt x="863"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2" name="Google Shape;11872;p66"/>
          <p:cNvGrpSpPr/>
          <p:nvPr/>
        </p:nvGrpSpPr>
        <p:grpSpPr>
          <a:xfrm>
            <a:off x="5319821" y="1986242"/>
            <a:ext cx="348103" cy="348103"/>
            <a:chOff x="5319821" y="1986242"/>
            <a:chExt cx="348103" cy="348103"/>
          </a:xfrm>
        </p:grpSpPr>
        <p:sp>
          <p:nvSpPr>
            <p:cNvPr id="11873" name="Google Shape;11873;p66"/>
            <p:cNvSpPr/>
            <p:nvPr/>
          </p:nvSpPr>
          <p:spPr>
            <a:xfrm>
              <a:off x="5319821" y="2134506"/>
              <a:ext cx="104830" cy="115150"/>
            </a:xfrm>
            <a:custGeom>
              <a:avLst/>
              <a:gdLst/>
              <a:ahLst/>
              <a:cxnLst/>
              <a:rect l="l" t="t" r="r" b="b"/>
              <a:pathLst>
                <a:path w="3992" h="4385" extrusionOk="0">
                  <a:moveTo>
                    <a:pt x="1264" y="1"/>
                  </a:moveTo>
                  <a:cubicBezTo>
                    <a:pt x="1015" y="1"/>
                    <a:pt x="824" y="202"/>
                    <a:pt x="824" y="441"/>
                  </a:cubicBezTo>
                  <a:lnTo>
                    <a:pt x="824" y="1159"/>
                  </a:lnTo>
                  <a:lnTo>
                    <a:pt x="728" y="1140"/>
                  </a:lnTo>
                  <a:cubicBezTo>
                    <a:pt x="680" y="1129"/>
                    <a:pt x="630" y="1124"/>
                    <a:pt x="580" y="1124"/>
                  </a:cubicBezTo>
                  <a:cubicBezTo>
                    <a:pt x="453" y="1124"/>
                    <a:pt x="324" y="1160"/>
                    <a:pt x="221" y="1235"/>
                  </a:cubicBezTo>
                  <a:cubicBezTo>
                    <a:pt x="1" y="1427"/>
                    <a:pt x="1" y="1800"/>
                    <a:pt x="39" y="2346"/>
                  </a:cubicBezTo>
                  <a:cubicBezTo>
                    <a:pt x="77" y="2996"/>
                    <a:pt x="728" y="3551"/>
                    <a:pt x="881" y="3666"/>
                  </a:cubicBezTo>
                  <a:lnTo>
                    <a:pt x="881" y="4384"/>
                  </a:lnTo>
                  <a:lnTo>
                    <a:pt x="3485" y="4384"/>
                  </a:lnTo>
                  <a:lnTo>
                    <a:pt x="3485" y="3465"/>
                  </a:lnTo>
                  <a:cubicBezTo>
                    <a:pt x="3944" y="3073"/>
                    <a:pt x="3992" y="2298"/>
                    <a:pt x="3953" y="1934"/>
                  </a:cubicBezTo>
                  <a:lnTo>
                    <a:pt x="3953" y="939"/>
                  </a:lnTo>
                  <a:cubicBezTo>
                    <a:pt x="3953" y="700"/>
                    <a:pt x="3762" y="508"/>
                    <a:pt x="3523" y="508"/>
                  </a:cubicBezTo>
                  <a:lnTo>
                    <a:pt x="3494" y="508"/>
                  </a:lnTo>
                  <a:cubicBezTo>
                    <a:pt x="3408" y="602"/>
                    <a:pt x="3293" y="646"/>
                    <a:pt x="3180" y="646"/>
                  </a:cubicBezTo>
                  <a:cubicBezTo>
                    <a:pt x="3004" y="646"/>
                    <a:pt x="2831" y="541"/>
                    <a:pt x="2767" y="355"/>
                  </a:cubicBezTo>
                  <a:lnTo>
                    <a:pt x="2738" y="355"/>
                  </a:lnTo>
                  <a:cubicBezTo>
                    <a:pt x="2650" y="447"/>
                    <a:pt x="2537" y="490"/>
                    <a:pt x="2426" y="490"/>
                  </a:cubicBezTo>
                  <a:cubicBezTo>
                    <a:pt x="2259" y="490"/>
                    <a:pt x="2095" y="393"/>
                    <a:pt x="2020" y="221"/>
                  </a:cubicBezTo>
                  <a:lnTo>
                    <a:pt x="2001" y="221"/>
                  </a:lnTo>
                  <a:cubicBezTo>
                    <a:pt x="1917" y="298"/>
                    <a:pt x="1813" y="334"/>
                    <a:pt x="1710" y="334"/>
                  </a:cubicBezTo>
                  <a:cubicBezTo>
                    <a:pt x="1519" y="334"/>
                    <a:pt x="1333" y="212"/>
                    <a:pt x="1283"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66"/>
            <p:cNvSpPr/>
            <p:nvPr/>
          </p:nvSpPr>
          <p:spPr>
            <a:xfrm>
              <a:off x="5320083" y="2164258"/>
              <a:ext cx="29437" cy="85634"/>
            </a:xfrm>
            <a:custGeom>
              <a:avLst/>
              <a:gdLst/>
              <a:ahLst/>
              <a:cxnLst/>
              <a:rect l="l" t="t" r="r" b="b"/>
              <a:pathLst>
                <a:path w="1121" h="3261" extrusionOk="0">
                  <a:moveTo>
                    <a:pt x="585" y="0"/>
                  </a:moveTo>
                  <a:cubicBezTo>
                    <a:pt x="457" y="0"/>
                    <a:pt x="334" y="36"/>
                    <a:pt x="230" y="112"/>
                  </a:cubicBezTo>
                  <a:cubicBezTo>
                    <a:pt x="0" y="303"/>
                    <a:pt x="10" y="677"/>
                    <a:pt x="39" y="1213"/>
                  </a:cubicBezTo>
                  <a:cubicBezTo>
                    <a:pt x="77" y="1873"/>
                    <a:pt x="737" y="2428"/>
                    <a:pt x="881" y="2543"/>
                  </a:cubicBezTo>
                  <a:lnTo>
                    <a:pt x="881" y="3261"/>
                  </a:lnTo>
                  <a:lnTo>
                    <a:pt x="1120" y="3261"/>
                  </a:lnTo>
                  <a:lnTo>
                    <a:pt x="1120" y="2447"/>
                  </a:lnTo>
                  <a:cubicBezTo>
                    <a:pt x="862" y="2246"/>
                    <a:pt x="335" y="1768"/>
                    <a:pt x="297" y="1213"/>
                  </a:cubicBezTo>
                  <a:cubicBezTo>
                    <a:pt x="268" y="658"/>
                    <a:pt x="230" y="294"/>
                    <a:pt x="460" y="112"/>
                  </a:cubicBezTo>
                  <a:cubicBezTo>
                    <a:pt x="556" y="64"/>
                    <a:pt x="651" y="35"/>
                    <a:pt x="757" y="16"/>
                  </a:cubicBezTo>
                  <a:lnTo>
                    <a:pt x="737" y="16"/>
                  </a:lnTo>
                  <a:cubicBezTo>
                    <a:pt x="686" y="6"/>
                    <a:pt x="636" y="0"/>
                    <a:pt x="585"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66"/>
            <p:cNvSpPr/>
            <p:nvPr/>
          </p:nvSpPr>
          <p:spPr>
            <a:xfrm>
              <a:off x="5341695" y="2134506"/>
              <a:ext cx="13104" cy="47793"/>
            </a:xfrm>
            <a:custGeom>
              <a:avLst/>
              <a:gdLst/>
              <a:ahLst/>
              <a:cxnLst/>
              <a:rect l="l" t="t" r="r" b="b"/>
              <a:pathLst>
                <a:path w="499" h="1820" extrusionOk="0">
                  <a:moveTo>
                    <a:pt x="431" y="1"/>
                  </a:moveTo>
                  <a:cubicBezTo>
                    <a:pt x="316" y="1"/>
                    <a:pt x="202" y="58"/>
                    <a:pt x="125" y="144"/>
                  </a:cubicBezTo>
                  <a:cubicBezTo>
                    <a:pt x="48" y="221"/>
                    <a:pt x="1" y="336"/>
                    <a:pt x="1" y="451"/>
                  </a:cubicBezTo>
                  <a:lnTo>
                    <a:pt x="1" y="1465"/>
                  </a:lnTo>
                  <a:lnTo>
                    <a:pt x="1" y="1532"/>
                  </a:lnTo>
                  <a:lnTo>
                    <a:pt x="10" y="1676"/>
                  </a:lnTo>
                  <a:cubicBezTo>
                    <a:pt x="1" y="1743"/>
                    <a:pt x="48" y="1810"/>
                    <a:pt x="115" y="1819"/>
                  </a:cubicBezTo>
                  <a:cubicBezTo>
                    <a:pt x="119" y="1820"/>
                    <a:pt x="123" y="1820"/>
                    <a:pt x="127" y="1820"/>
                  </a:cubicBezTo>
                  <a:cubicBezTo>
                    <a:pt x="240" y="1820"/>
                    <a:pt x="240" y="1685"/>
                    <a:pt x="240" y="1685"/>
                  </a:cubicBezTo>
                  <a:lnTo>
                    <a:pt x="230" y="1417"/>
                  </a:lnTo>
                  <a:lnTo>
                    <a:pt x="230" y="422"/>
                  </a:lnTo>
                  <a:cubicBezTo>
                    <a:pt x="221" y="240"/>
                    <a:pt x="326" y="68"/>
                    <a:pt x="49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66"/>
            <p:cNvSpPr/>
            <p:nvPr/>
          </p:nvSpPr>
          <p:spPr>
            <a:xfrm>
              <a:off x="5363701" y="2140047"/>
              <a:ext cx="8429" cy="43276"/>
            </a:xfrm>
            <a:custGeom>
              <a:avLst/>
              <a:gdLst/>
              <a:ahLst/>
              <a:cxnLst/>
              <a:rect l="l" t="t" r="r" b="b"/>
              <a:pathLst>
                <a:path w="321" h="1648" extrusionOk="0">
                  <a:moveTo>
                    <a:pt x="254" y="1"/>
                  </a:moveTo>
                  <a:cubicBezTo>
                    <a:pt x="111" y="1"/>
                    <a:pt x="0" y="129"/>
                    <a:pt x="33" y="278"/>
                  </a:cubicBezTo>
                  <a:lnTo>
                    <a:pt x="33" y="1350"/>
                  </a:lnTo>
                  <a:lnTo>
                    <a:pt x="33" y="1503"/>
                  </a:lnTo>
                  <a:cubicBezTo>
                    <a:pt x="24" y="1570"/>
                    <a:pt x="72" y="1637"/>
                    <a:pt x="148" y="1647"/>
                  </a:cubicBezTo>
                  <a:cubicBezTo>
                    <a:pt x="152" y="1647"/>
                    <a:pt x="156" y="1647"/>
                    <a:pt x="160" y="1647"/>
                  </a:cubicBezTo>
                  <a:cubicBezTo>
                    <a:pt x="263" y="1647"/>
                    <a:pt x="263" y="1522"/>
                    <a:pt x="263" y="1522"/>
                  </a:cubicBezTo>
                  <a:lnTo>
                    <a:pt x="254" y="1245"/>
                  </a:lnTo>
                  <a:lnTo>
                    <a:pt x="254" y="249"/>
                  </a:lnTo>
                  <a:cubicBezTo>
                    <a:pt x="254" y="163"/>
                    <a:pt x="273" y="77"/>
                    <a:pt x="321" y="10"/>
                  </a:cubicBezTo>
                  <a:cubicBezTo>
                    <a:pt x="298" y="4"/>
                    <a:pt x="275" y="1"/>
                    <a:pt x="254"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66"/>
            <p:cNvSpPr/>
            <p:nvPr/>
          </p:nvSpPr>
          <p:spPr>
            <a:xfrm>
              <a:off x="5382241" y="2143907"/>
              <a:ext cx="8981" cy="43171"/>
            </a:xfrm>
            <a:custGeom>
              <a:avLst/>
              <a:gdLst/>
              <a:ahLst/>
              <a:cxnLst/>
              <a:rect l="l" t="t" r="r" b="b"/>
              <a:pathLst>
                <a:path w="342" h="1644" extrusionOk="0">
                  <a:moveTo>
                    <a:pt x="288" y="1"/>
                  </a:moveTo>
                  <a:cubicBezTo>
                    <a:pt x="130" y="1"/>
                    <a:pt x="0" y="149"/>
                    <a:pt x="26" y="313"/>
                  </a:cubicBezTo>
                  <a:lnTo>
                    <a:pt x="45" y="1289"/>
                  </a:lnTo>
                  <a:lnTo>
                    <a:pt x="45" y="1356"/>
                  </a:lnTo>
                  <a:lnTo>
                    <a:pt x="55" y="1500"/>
                  </a:lnTo>
                  <a:cubicBezTo>
                    <a:pt x="45" y="1567"/>
                    <a:pt x="93" y="1634"/>
                    <a:pt x="160" y="1643"/>
                  </a:cubicBezTo>
                  <a:cubicBezTo>
                    <a:pt x="164" y="1643"/>
                    <a:pt x="168" y="1644"/>
                    <a:pt x="172" y="1644"/>
                  </a:cubicBezTo>
                  <a:cubicBezTo>
                    <a:pt x="284" y="1644"/>
                    <a:pt x="284" y="1519"/>
                    <a:pt x="284" y="1519"/>
                  </a:cubicBezTo>
                  <a:lnTo>
                    <a:pt x="275" y="1241"/>
                  </a:lnTo>
                  <a:lnTo>
                    <a:pt x="256" y="275"/>
                  </a:lnTo>
                  <a:cubicBezTo>
                    <a:pt x="246" y="179"/>
                    <a:pt x="284" y="83"/>
                    <a:pt x="342" y="7"/>
                  </a:cubicBezTo>
                  <a:cubicBezTo>
                    <a:pt x="324" y="3"/>
                    <a:pt x="306" y="1"/>
                    <a:pt x="28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66"/>
            <p:cNvSpPr/>
            <p:nvPr/>
          </p:nvSpPr>
          <p:spPr>
            <a:xfrm>
              <a:off x="5403012" y="2147846"/>
              <a:ext cx="6565" cy="39784"/>
            </a:xfrm>
            <a:custGeom>
              <a:avLst/>
              <a:gdLst/>
              <a:ahLst/>
              <a:cxnLst/>
              <a:rect l="l" t="t" r="r" b="b"/>
              <a:pathLst>
                <a:path w="250" h="1515" extrusionOk="0">
                  <a:moveTo>
                    <a:pt x="250" y="0"/>
                  </a:moveTo>
                  <a:lnTo>
                    <a:pt x="221" y="10"/>
                  </a:lnTo>
                  <a:cubicBezTo>
                    <a:pt x="135" y="29"/>
                    <a:pt x="68" y="77"/>
                    <a:pt x="10" y="134"/>
                  </a:cubicBezTo>
                  <a:lnTo>
                    <a:pt x="10" y="153"/>
                  </a:lnTo>
                  <a:lnTo>
                    <a:pt x="10" y="1225"/>
                  </a:lnTo>
                  <a:lnTo>
                    <a:pt x="10" y="1378"/>
                  </a:lnTo>
                  <a:cubicBezTo>
                    <a:pt x="1" y="1445"/>
                    <a:pt x="49" y="1503"/>
                    <a:pt x="125" y="1512"/>
                  </a:cubicBezTo>
                  <a:cubicBezTo>
                    <a:pt x="133" y="1513"/>
                    <a:pt x="141" y="1514"/>
                    <a:pt x="148" y="1514"/>
                  </a:cubicBezTo>
                  <a:cubicBezTo>
                    <a:pt x="248" y="1514"/>
                    <a:pt x="240" y="1397"/>
                    <a:pt x="240" y="1397"/>
                  </a:cubicBezTo>
                  <a:lnTo>
                    <a:pt x="230" y="1120"/>
                  </a:lnTo>
                  <a:lnTo>
                    <a:pt x="230" y="125"/>
                  </a:lnTo>
                  <a:cubicBezTo>
                    <a:pt x="230" y="77"/>
                    <a:pt x="240" y="38"/>
                    <a:pt x="25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66"/>
            <p:cNvSpPr/>
            <p:nvPr/>
          </p:nvSpPr>
          <p:spPr>
            <a:xfrm>
              <a:off x="5396736" y="1986242"/>
              <a:ext cx="43749" cy="30173"/>
            </a:xfrm>
            <a:custGeom>
              <a:avLst/>
              <a:gdLst/>
              <a:ahLst/>
              <a:cxnLst/>
              <a:rect l="l" t="t" r="r" b="b"/>
              <a:pathLst>
                <a:path w="1666" h="1149" extrusionOk="0">
                  <a:moveTo>
                    <a:pt x="173" y="0"/>
                  </a:moveTo>
                  <a:cubicBezTo>
                    <a:pt x="96" y="0"/>
                    <a:pt x="0" y="29"/>
                    <a:pt x="144" y="163"/>
                  </a:cubicBezTo>
                  <a:lnTo>
                    <a:pt x="1120" y="1120"/>
                  </a:lnTo>
                  <a:lnTo>
                    <a:pt x="1178" y="1149"/>
                  </a:lnTo>
                  <a:lnTo>
                    <a:pt x="1666" y="125"/>
                  </a:lnTo>
                  <a:lnTo>
                    <a:pt x="1589" y="87"/>
                  </a:lnTo>
                  <a:lnTo>
                    <a:pt x="173" y="0"/>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66"/>
            <p:cNvSpPr/>
            <p:nvPr/>
          </p:nvSpPr>
          <p:spPr>
            <a:xfrm>
              <a:off x="5398233" y="1987003"/>
              <a:ext cx="35976" cy="29411"/>
            </a:xfrm>
            <a:custGeom>
              <a:avLst/>
              <a:gdLst/>
              <a:ahLst/>
              <a:cxnLst/>
              <a:rect l="l" t="t" r="r" b="b"/>
              <a:pathLst>
                <a:path w="1370" h="1120" extrusionOk="0">
                  <a:moveTo>
                    <a:pt x="10" y="0"/>
                  </a:moveTo>
                  <a:cubicBezTo>
                    <a:pt x="1" y="29"/>
                    <a:pt x="10" y="67"/>
                    <a:pt x="77" y="134"/>
                  </a:cubicBezTo>
                  <a:lnTo>
                    <a:pt x="1054" y="1091"/>
                  </a:lnTo>
                  <a:lnTo>
                    <a:pt x="1121" y="1120"/>
                  </a:lnTo>
                  <a:lnTo>
                    <a:pt x="1369" y="584"/>
                  </a:lnTo>
                  <a:lnTo>
                    <a:pt x="10" y="0"/>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1" name="Google Shape;11881;p66"/>
            <p:cNvSpPr/>
            <p:nvPr/>
          </p:nvSpPr>
          <p:spPr>
            <a:xfrm>
              <a:off x="5425648" y="1988500"/>
              <a:ext cx="61081" cy="49290"/>
            </a:xfrm>
            <a:custGeom>
              <a:avLst/>
              <a:gdLst/>
              <a:ahLst/>
              <a:cxnLst/>
              <a:rect l="l" t="t" r="r" b="b"/>
              <a:pathLst>
                <a:path w="2326" h="1877" extrusionOk="0">
                  <a:moveTo>
                    <a:pt x="479" y="1"/>
                  </a:moveTo>
                  <a:lnTo>
                    <a:pt x="0" y="1025"/>
                  </a:lnTo>
                  <a:lnTo>
                    <a:pt x="2029" y="1876"/>
                  </a:lnTo>
                  <a:lnTo>
                    <a:pt x="2326" y="776"/>
                  </a:lnTo>
                  <a:lnTo>
                    <a:pt x="47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2" name="Google Shape;11882;p66"/>
            <p:cNvSpPr/>
            <p:nvPr/>
          </p:nvSpPr>
          <p:spPr>
            <a:xfrm>
              <a:off x="5548782" y="2038000"/>
              <a:ext cx="32956" cy="37998"/>
            </a:xfrm>
            <a:custGeom>
              <a:avLst/>
              <a:gdLst/>
              <a:ahLst/>
              <a:cxnLst/>
              <a:rect l="l" t="t" r="r" b="b"/>
              <a:pathLst>
                <a:path w="1255" h="1447" extrusionOk="0">
                  <a:moveTo>
                    <a:pt x="278" y="1"/>
                  </a:moveTo>
                  <a:lnTo>
                    <a:pt x="39" y="853"/>
                  </a:lnTo>
                  <a:lnTo>
                    <a:pt x="39" y="862"/>
                  </a:lnTo>
                  <a:lnTo>
                    <a:pt x="39" y="891"/>
                  </a:lnTo>
                  <a:lnTo>
                    <a:pt x="0" y="1121"/>
                  </a:lnTo>
                  <a:lnTo>
                    <a:pt x="776" y="1446"/>
                  </a:lnTo>
                  <a:lnTo>
                    <a:pt x="1254" y="412"/>
                  </a:lnTo>
                  <a:lnTo>
                    <a:pt x="278"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66"/>
            <p:cNvSpPr/>
            <p:nvPr/>
          </p:nvSpPr>
          <p:spPr>
            <a:xfrm>
              <a:off x="5552038" y="2038000"/>
              <a:ext cx="29700" cy="24159"/>
            </a:xfrm>
            <a:custGeom>
              <a:avLst/>
              <a:gdLst/>
              <a:ahLst/>
              <a:cxnLst/>
              <a:rect l="l" t="t" r="r" b="b"/>
              <a:pathLst>
                <a:path w="1131" h="920" extrusionOk="0">
                  <a:moveTo>
                    <a:pt x="154" y="1"/>
                  </a:moveTo>
                  <a:lnTo>
                    <a:pt x="1" y="546"/>
                  </a:lnTo>
                  <a:lnTo>
                    <a:pt x="891" y="920"/>
                  </a:lnTo>
                  <a:lnTo>
                    <a:pt x="1111" y="460"/>
                  </a:lnTo>
                  <a:lnTo>
                    <a:pt x="1130" y="412"/>
                  </a:lnTo>
                  <a:lnTo>
                    <a:pt x="15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66"/>
            <p:cNvSpPr/>
            <p:nvPr/>
          </p:nvSpPr>
          <p:spPr>
            <a:xfrm>
              <a:off x="5432161" y="1988500"/>
              <a:ext cx="54568" cy="34453"/>
            </a:xfrm>
            <a:custGeom>
              <a:avLst/>
              <a:gdLst/>
              <a:ahLst/>
              <a:cxnLst/>
              <a:rect l="l" t="t" r="r" b="b"/>
              <a:pathLst>
                <a:path w="2078" h="1312" extrusionOk="0">
                  <a:moveTo>
                    <a:pt x="231" y="1"/>
                  </a:moveTo>
                  <a:lnTo>
                    <a:pt x="1" y="489"/>
                  </a:lnTo>
                  <a:lnTo>
                    <a:pt x="1934" y="1312"/>
                  </a:lnTo>
                  <a:lnTo>
                    <a:pt x="2078" y="776"/>
                  </a:lnTo>
                  <a:lnTo>
                    <a:pt x="231"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66"/>
            <p:cNvSpPr/>
            <p:nvPr/>
          </p:nvSpPr>
          <p:spPr>
            <a:xfrm>
              <a:off x="5563093" y="2104097"/>
              <a:ext cx="104830" cy="115150"/>
            </a:xfrm>
            <a:custGeom>
              <a:avLst/>
              <a:gdLst/>
              <a:ahLst/>
              <a:cxnLst/>
              <a:rect l="l" t="t" r="r" b="b"/>
              <a:pathLst>
                <a:path w="3992" h="4385" extrusionOk="0">
                  <a:moveTo>
                    <a:pt x="1264" y="1"/>
                  </a:moveTo>
                  <a:cubicBezTo>
                    <a:pt x="1025" y="1"/>
                    <a:pt x="834" y="202"/>
                    <a:pt x="834" y="441"/>
                  </a:cubicBezTo>
                  <a:lnTo>
                    <a:pt x="834" y="1159"/>
                  </a:lnTo>
                  <a:lnTo>
                    <a:pt x="738" y="1140"/>
                  </a:lnTo>
                  <a:cubicBezTo>
                    <a:pt x="690" y="1129"/>
                    <a:pt x="640" y="1124"/>
                    <a:pt x="590" y="1124"/>
                  </a:cubicBezTo>
                  <a:cubicBezTo>
                    <a:pt x="462" y="1124"/>
                    <a:pt x="334" y="1160"/>
                    <a:pt x="231" y="1235"/>
                  </a:cubicBezTo>
                  <a:cubicBezTo>
                    <a:pt x="1" y="1427"/>
                    <a:pt x="11" y="1800"/>
                    <a:pt x="39" y="2336"/>
                  </a:cubicBezTo>
                  <a:cubicBezTo>
                    <a:pt x="87" y="2996"/>
                    <a:pt x="738" y="3551"/>
                    <a:pt x="891" y="3666"/>
                  </a:cubicBezTo>
                  <a:lnTo>
                    <a:pt x="891" y="4384"/>
                  </a:lnTo>
                  <a:lnTo>
                    <a:pt x="3494" y="4384"/>
                  </a:lnTo>
                  <a:lnTo>
                    <a:pt x="3494" y="3456"/>
                  </a:lnTo>
                  <a:cubicBezTo>
                    <a:pt x="3944" y="3063"/>
                    <a:pt x="3992" y="2298"/>
                    <a:pt x="3963" y="1934"/>
                  </a:cubicBezTo>
                  <a:lnTo>
                    <a:pt x="3963" y="939"/>
                  </a:lnTo>
                  <a:cubicBezTo>
                    <a:pt x="3963" y="700"/>
                    <a:pt x="3772" y="499"/>
                    <a:pt x="3523" y="499"/>
                  </a:cubicBezTo>
                  <a:lnTo>
                    <a:pt x="3504" y="499"/>
                  </a:lnTo>
                  <a:cubicBezTo>
                    <a:pt x="3416" y="594"/>
                    <a:pt x="3298" y="640"/>
                    <a:pt x="3182" y="640"/>
                  </a:cubicBezTo>
                  <a:cubicBezTo>
                    <a:pt x="3009" y="640"/>
                    <a:pt x="2839" y="539"/>
                    <a:pt x="2776" y="355"/>
                  </a:cubicBezTo>
                  <a:lnTo>
                    <a:pt x="2748" y="355"/>
                  </a:lnTo>
                  <a:cubicBezTo>
                    <a:pt x="2660" y="446"/>
                    <a:pt x="2549" y="489"/>
                    <a:pt x="2438" y="489"/>
                  </a:cubicBezTo>
                  <a:cubicBezTo>
                    <a:pt x="2270" y="489"/>
                    <a:pt x="2105" y="390"/>
                    <a:pt x="2030" y="211"/>
                  </a:cubicBezTo>
                  <a:lnTo>
                    <a:pt x="2011" y="211"/>
                  </a:lnTo>
                  <a:cubicBezTo>
                    <a:pt x="1925" y="294"/>
                    <a:pt x="1818" y="332"/>
                    <a:pt x="1713" y="332"/>
                  </a:cubicBezTo>
                  <a:cubicBezTo>
                    <a:pt x="1525" y="332"/>
                    <a:pt x="1342" y="210"/>
                    <a:pt x="1293"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66"/>
            <p:cNvSpPr/>
            <p:nvPr/>
          </p:nvSpPr>
          <p:spPr>
            <a:xfrm>
              <a:off x="5563618" y="2133849"/>
              <a:ext cx="29175" cy="85634"/>
            </a:xfrm>
            <a:custGeom>
              <a:avLst/>
              <a:gdLst/>
              <a:ahLst/>
              <a:cxnLst/>
              <a:rect l="l" t="t" r="r" b="b"/>
              <a:pathLst>
                <a:path w="1111" h="3261" extrusionOk="0">
                  <a:moveTo>
                    <a:pt x="580" y="0"/>
                  </a:moveTo>
                  <a:cubicBezTo>
                    <a:pt x="452" y="0"/>
                    <a:pt x="324" y="36"/>
                    <a:pt x="220" y="112"/>
                  </a:cubicBezTo>
                  <a:cubicBezTo>
                    <a:pt x="0" y="303"/>
                    <a:pt x="0" y="677"/>
                    <a:pt x="38" y="1213"/>
                  </a:cubicBezTo>
                  <a:cubicBezTo>
                    <a:pt x="77" y="1873"/>
                    <a:pt x="727" y="2428"/>
                    <a:pt x="881" y="2543"/>
                  </a:cubicBezTo>
                  <a:lnTo>
                    <a:pt x="881" y="3261"/>
                  </a:lnTo>
                  <a:lnTo>
                    <a:pt x="1110" y="3261"/>
                  </a:lnTo>
                  <a:lnTo>
                    <a:pt x="1110" y="2447"/>
                  </a:lnTo>
                  <a:cubicBezTo>
                    <a:pt x="852" y="2246"/>
                    <a:pt x="326" y="1768"/>
                    <a:pt x="287" y="1213"/>
                  </a:cubicBezTo>
                  <a:cubicBezTo>
                    <a:pt x="259" y="658"/>
                    <a:pt x="230" y="294"/>
                    <a:pt x="450" y="112"/>
                  </a:cubicBezTo>
                  <a:cubicBezTo>
                    <a:pt x="546" y="64"/>
                    <a:pt x="651" y="35"/>
                    <a:pt x="756" y="16"/>
                  </a:cubicBezTo>
                  <a:lnTo>
                    <a:pt x="727" y="16"/>
                  </a:lnTo>
                  <a:cubicBezTo>
                    <a:pt x="679" y="6"/>
                    <a:pt x="629" y="0"/>
                    <a:pt x="58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66"/>
            <p:cNvSpPr/>
            <p:nvPr/>
          </p:nvSpPr>
          <p:spPr>
            <a:xfrm>
              <a:off x="5448258" y="1994934"/>
              <a:ext cx="115124" cy="129803"/>
            </a:xfrm>
            <a:custGeom>
              <a:avLst/>
              <a:gdLst/>
              <a:ahLst/>
              <a:cxnLst/>
              <a:rect l="l" t="t" r="r" b="b"/>
              <a:pathLst>
                <a:path w="4384" h="4943" extrusionOk="0">
                  <a:moveTo>
                    <a:pt x="1827" y="1"/>
                  </a:moveTo>
                  <a:cubicBezTo>
                    <a:pt x="1749" y="1"/>
                    <a:pt x="1671" y="22"/>
                    <a:pt x="1599" y="62"/>
                  </a:cubicBezTo>
                  <a:cubicBezTo>
                    <a:pt x="1503" y="119"/>
                    <a:pt x="1436" y="215"/>
                    <a:pt x="1407" y="330"/>
                  </a:cubicBezTo>
                  <a:lnTo>
                    <a:pt x="1063" y="1593"/>
                  </a:lnTo>
                  <a:lnTo>
                    <a:pt x="335" y="1287"/>
                  </a:lnTo>
                  <a:lnTo>
                    <a:pt x="240" y="1583"/>
                  </a:lnTo>
                  <a:cubicBezTo>
                    <a:pt x="192" y="1775"/>
                    <a:pt x="144" y="1976"/>
                    <a:pt x="115" y="2167"/>
                  </a:cubicBezTo>
                  <a:cubicBezTo>
                    <a:pt x="0" y="2828"/>
                    <a:pt x="536" y="3536"/>
                    <a:pt x="642" y="3670"/>
                  </a:cubicBezTo>
                  <a:lnTo>
                    <a:pt x="642" y="4943"/>
                  </a:lnTo>
                  <a:lnTo>
                    <a:pt x="3216" y="4943"/>
                  </a:lnTo>
                  <a:lnTo>
                    <a:pt x="3216" y="4053"/>
                  </a:lnTo>
                  <a:cubicBezTo>
                    <a:pt x="3838" y="3708"/>
                    <a:pt x="3991" y="2808"/>
                    <a:pt x="4001" y="2675"/>
                  </a:cubicBezTo>
                  <a:lnTo>
                    <a:pt x="4317" y="1545"/>
                  </a:lnTo>
                  <a:lnTo>
                    <a:pt x="4317" y="1526"/>
                  </a:lnTo>
                  <a:cubicBezTo>
                    <a:pt x="4384" y="1296"/>
                    <a:pt x="4240" y="1057"/>
                    <a:pt x="4001" y="1000"/>
                  </a:cubicBezTo>
                  <a:lnTo>
                    <a:pt x="3982" y="1000"/>
                  </a:lnTo>
                  <a:cubicBezTo>
                    <a:pt x="3947" y="991"/>
                    <a:pt x="3912" y="987"/>
                    <a:pt x="3876" y="987"/>
                  </a:cubicBezTo>
                  <a:cubicBezTo>
                    <a:pt x="3794" y="987"/>
                    <a:pt x="3711" y="1010"/>
                    <a:pt x="3637" y="1057"/>
                  </a:cubicBezTo>
                  <a:cubicBezTo>
                    <a:pt x="3618" y="875"/>
                    <a:pt x="3484" y="732"/>
                    <a:pt x="3302" y="684"/>
                  </a:cubicBezTo>
                  <a:lnTo>
                    <a:pt x="3283" y="684"/>
                  </a:lnTo>
                  <a:cubicBezTo>
                    <a:pt x="3249" y="675"/>
                    <a:pt x="3214" y="671"/>
                    <a:pt x="3180" y="671"/>
                  </a:cubicBezTo>
                  <a:cubicBezTo>
                    <a:pt x="3100" y="671"/>
                    <a:pt x="3022" y="694"/>
                    <a:pt x="2948" y="741"/>
                  </a:cubicBezTo>
                  <a:cubicBezTo>
                    <a:pt x="2919" y="569"/>
                    <a:pt x="2795" y="425"/>
                    <a:pt x="2623" y="378"/>
                  </a:cubicBezTo>
                  <a:lnTo>
                    <a:pt x="2594" y="378"/>
                  </a:lnTo>
                  <a:cubicBezTo>
                    <a:pt x="2565" y="372"/>
                    <a:pt x="2534" y="369"/>
                    <a:pt x="2503" y="369"/>
                  </a:cubicBezTo>
                  <a:cubicBezTo>
                    <a:pt x="2430" y="369"/>
                    <a:pt x="2354" y="385"/>
                    <a:pt x="2288" y="425"/>
                  </a:cubicBezTo>
                  <a:cubicBezTo>
                    <a:pt x="2288" y="225"/>
                    <a:pt x="2144" y="52"/>
                    <a:pt x="1953" y="14"/>
                  </a:cubicBezTo>
                  <a:lnTo>
                    <a:pt x="1934" y="14"/>
                  </a:lnTo>
                  <a:cubicBezTo>
                    <a:pt x="1898" y="5"/>
                    <a:pt x="1862" y="1"/>
                    <a:pt x="182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66"/>
            <p:cNvSpPr/>
            <p:nvPr/>
          </p:nvSpPr>
          <p:spPr>
            <a:xfrm>
              <a:off x="5448258" y="2028205"/>
              <a:ext cx="25157" cy="96033"/>
            </a:xfrm>
            <a:custGeom>
              <a:avLst/>
              <a:gdLst/>
              <a:ahLst/>
              <a:cxnLst/>
              <a:rect l="l" t="t" r="r" b="b"/>
              <a:pathLst>
                <a:path w="958" h="3657" extrusionOk="0">
                  <a:moveTo>
                    <a:pt x="345" y="1"/>
                  </a:moveTo>
                  <a:lnTo>
                    <a:pt x="249" y="297"/>
                  </a:lnTo>
                  <a:cubicBezTo>
                    <a:pt x="192" y="489"/>
                    <a:pt x="144" y="690"/>
                    <a:pt x="115" y="891"/>
                  </a:cubicBezTo>
                  <a:cubicBezTo>
                    <a:pt x="0" y="1541"/>
                    <a:pt x="536" y="2250"/>
                    <a:pt x="642" y="2384"/>
                  </a:cubicBezTo>
                  <a:lnTo>
                    <a:pt x="642" y="3657"/>
                  </a:lnTo>
                  <a:lnTo>
                    <a:pt x="957" y="3657"/>
                  </a:lnTo>
                  <a:lnTo>
                    <a:pt x="957" y="2384"/>
                  </a:lnTo>
                  <a:cubicBezTo>
                    <a:pt x="852" y="2259"/>
                    <a:pt x="316" y="1551"/>
                    <a:pt x="431" y="891"/>
                  </a:cubicBezTo>
                  <a:cubicBezTo>
                    <a:pt x="460" y="690"/>
                    <a:pt x="508" y="498"/>
                    <a:pt x="565" y="307"/>
                  </a:cubicBezTo>
                  <a:lnTo>
                    <a:pt x="622" y="125"/>
                  </a:lnTo>
                  <a:lnTo>
                    <a:pt x="345"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66"/>
            <p:cNvSpPr/>
            <p:nvPr/>
          </p:nvSpPr>
          <p:spPr>
            <a:xfrm>
              <a:off x="5567636" y="2048058"/>
              <a:ext cx="32195" cy="33902"/>
            </a:xfrm>
            <a:custGeom>
              <a:avLst/>
              <a:gdLst/>
              <a:ahLst/>
              <a:cxnLst/>
              <a:rect l="l" t="t" r="r" b="b"/>
              <a:pathLst>
                <a:path w="1226" h="1291" extrusionOk="0">
                  <a:moveTo>
                    <a:pt x="479" y="1"/>
                  </a:moveTo>
                  <a:lnTo>
                    <a:pt x="0" y="1034"/>
                  </a:lnTo>
                  <a:lnTo>
                    <a:pt x="517" y="1254"/>
                  </a:lnTo>
                  <a:cubicBezTo>
                    <a:pt x="570" y="1279"/>
                    <a:pt x="626" y="1290"/>
                    <a:pt x="681" y="1290"/>
                  </a:cubicBezTo>
                  <a:cubicBezTo>
                    <a:pt x="843" y="1290"/>
                    <a:pt x="998" y="1192"/>
                    <a:pt x="1063" y="1034"/>
                  </a:cubicBezTo>
                  <a:lnTo>
                    <a:pt x="1187" y="757"/>
                  </a:lnTo>
                  <a:cubicBezTo>
                    <a:pt x="1225" y="652"/>
                    <a:pt x="1225" y="537"/>
                    <a:pt x="1187" y="431"/>
                  </a:cubicBezTo>
                  <a:cubicBezTo>
                    <a:pt x="1149" y="326"/>
                    <a:pt x="1063" y="250"/>
                    <a:pt x="967" y="202"/>
                  </a:cubicBezTo>
                  <a:lnTo>
                    <a:pt x="479"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66"/>
            <p:cNvSpPr/>
            <p:nvPr/>
          </p:nvSpPr>
          <p:spPr>
            <a:xfrm>
              <a:off x="5454561" y="2149842"/>
              <a:ext cx="86212" cy="184266"/>
            </a:xfrm>
            <a:custGeom>
              <a:avLst/>
              <a:gdLst/>
              <a:ahLst/>
              <a:cxnLst/>
              <a:rect l="l" t="t" r="r" b="b"/>
              <a:pathLst>
                <a:path w="3283" h="7017" extrusionOk="0">
                  <a:moveTo>
                    <a:pt x="9" y="1"/>
                  </a:moveTo>
                  <a:lnTo>
                    <a:pt x="9" y="6776"/>
                  </a:lnTo>
                  <a:cubicBezTo>
                    <a:pt x="9" y="6776"/>
                    <a:pt x="9" y="6786"/>
                    <a:pt x="9" y="6796"/>
                  </a:cubicBezTo>
                  <a:cubicBezTo>
                    <a:pt x="0" y="6915"/>
                    <a:pt x="87" y="7016"/>
                    <a:pt x="204" y="7016"/>
                  </a:cubicBezTo>
                  <a:cubicBezTo>
                    <a:pt x="209" y="7016"/>
                    <a:pt x="214" y="7016"/>
                    <a:pt x="220" y="7016"/>
                  </a:cubicBezTo>
                  <a:lnTo>
                    <a:pt x="3081" y="7016"/>
                  </a:lnTo>
                  <a:cubicBezTo>
                    <a:pt x="3087" y="7016"/>
                    <a:pt x="3093" y="7016"/>
                    <a:pt x="3099" y="7016"/>
                  </a:cubicBezTo>
                  <a:cubicBezTo>
                    <a:pt x="3196" y="7016"/>
                    <a:pt x="3273" y="6943"/>
                    <a:pt x="3282" y="6843"/>
                  </a:cubicBezTo>
                  <a:lnTo>
                    <a:pt x="3282"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66"/>
            <p:cNvSpPr/>
            <p:nvPr/>
          </p:nvSpPr>
          <p:spPr>
            <a:xfrm>
              <a:off x="5578193" y="2244089"/>
              <a:ext cx="85975" cy="90019"/>
            </a:xfrm>
            <a:custGeom>
              <a:avLst/>
              <a:gdLst/>
              <a:ahLst/>
              <a:cxnLst/>
              <a:rect l="l" t="t" r="r" b="b"/>
              <a:pathLst>
                <a:path w="3274" h="3428" extrusionOk="0">
                  <a:moveTo>
                    <a:pt x="0" y="1"/>
                  </a:moveTo>
                  <a:lnTo>
                    <a:pt x="0" y="3235"/>
                  </a:lnTo>
                  <a:cubicBezTo>
                    <a:pt x="0" y="3336"/>
                    <a:pt x="87" y="3427"/>
                    <a:pt x="195" y="3427"/>
                  </a:cubicBezTo>
                  <a:cubicBezTo>
                    <a:pt x="200" y="3427"/>
                    <a:pt x="205" y="3427"/>
                    <a:pt x="211" y="3427"/>
                  </a:cubicBezTo>
                  <a:lnTo>
                    <a:pt x="3072" y="3427"/>
                  </a:lnTo>
                  <a:cubicBezTo>
                    <a:pt x="3078" y="3427"/>
                    <a:pt x="3083" y="3427"/>
                    <a:pt x="3088" y="3427"/>
                  </a:cubicBezTo>
                  <a:cubicBezTo>
                    <a:pt x="3195" y="3427"/>
                    <a:pt x="3273" y="3336"/>
                    <a:pt x="3273" y="3235"/>
                  </a:cubicBezTo>
                  <a:lnTo>
                    <a:pt x="3273"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66"/>
            <p:cNvSpPr/>
            <p:nvPr/>
          </p:nvSpPr>
          <p:spPr>
            <a:xfrm>
              <a:off x="5473389" y="2149842"/>
              <a:ext cx="67383" cy="184266"/>
            </a:xfrm>
            <a:custGeom>
              <a:avLst/>
              <a:gdLst/>
              <a:ahLst/>
              <a:cxnLst/>
              <a:rect l="l" t="t" r="r" b="b"/>
              <a:pathLst>
                <a:path w="2566" h="7017" extrusionOk="0">
                  <a:moveTo>
                    <a:pt x="0" y="1"/>
                  </a:moveTo>
                  <a:lnTo>
                    <a:pt x="0" y="7016"/>
                  </a:lnTo>
                  <a:lnTo>
                    <a:pt x="2364" y="7016"/>
                  </a:lnTo>
                  <a:cubicBezTo>
                    <a:pt x="2370" y="7016"/>
                    <a:pt x="2375" y="7016"/>
                    <a:pt x="2380" y="7016"/>
                  </a:cubicBezTo>
                  <a:cubicBezTo>
                    <a:pt x="2478" y="7016"/>
                    <a:pt x="2556" y="6934"/>
                    <a:pt x="2565" y="6843"/>
                  </a:cubicBezTo>
                  <a:lnTo>
                    <a:pt x="256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3" name="Google Shape;11893;p66"/>
            <p:cNvSpPr/>
            <p:nvPr/>
          </p:nvSpPr>
          <p:spPr>
            <a:xfrm>
              <a:off x="5595262" y="2244089"/>
              <a:ext cx="69143" cy="90019"/>
            </a:xfrm>
            <a:custGeom>
              <a:avLst/>
              <a:gdLst/>
              <a:ahLst/>
              <a:cxnLst/>
              <a:rect l="l" t="t" r="r" b="b"/>
              <a:pathLst>
                <a:path w="2633" h="3428" extrusionOk="0">
                  <a:moveTo>
                    <a:pt x="1" y="1"/>
                  </a:moveTo>
                  <a:lnTo>
                    <a:pt x="1" y="3427"/>
                  </a:lnTo>
                  <a:lnTo>
                    <a:pt x="2422" y="3427"/>
                  </a:lnTo>
                  <a:cubicBezTo>
                    <a:pt x="2428" y="3427"/>
                    <a:pt x="2433" y="3427"/>
                    <a:pt x="2438" y="3427"/>
                  </a:cubicBezTo>
                  <a:cubicBezTo>
                    <a:pt x="2545" y="3427"/>
                    <a:pt x="2624" y="3336"/>
                    <a:pt x="2633" y="3235"/>
                  </a:cubicBezTo>
                  <a:lnTo>
                    <a:pt x="2633"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4" name="Google Shape;11894;p66"/>
            <p:cNvSpPr/>
            <p:nvPr/>
          </p:nvSpPr>
          <p:spPr>
            <a:xfrm>
              <a:off x="5334421" y="2274997"/>
              <a:ext cx="86973" cy="59348"/>
            </a:xfrm>
            <a:custGeom>
              <a:avLst/>
              <a:gdLst/>
              <a:ahLst/>
              <a:cxnLst/>
              <a:rect l="l" t="t" r="r" b="b"/>
              <a:pathLst>
                <a:path w="3312" h="2260" extrusionOk="0">
                  <a:moveTo>
                    <a:pt x="19" y="1"/>
                  </a:moveTo>
                  <a:lnTo>
                    <a:pt x="19" y="2039"/>
                  </a:lnTo>
                  <a:cubicBezTo>
                    <a:pt x="0" y="2154"/>
                    <a:pt x="86" y="2250"/>
                    <a:pt x="201" y="2259"/>
                  </a:cubicBezTo>
                  <a:lnTo>
                    <a:pt x="3110" y="2259"/>
                  </a:lnTo>
                  <a:cubicBezTo>
                    <a:pt x="3225" y="2250"/>
                    <a:pt x="3311" y="2154"/>
                    <a:pt x="3292" y="2039"/>
                  </a:cubicBezTo>
                  <a:lnTo>
                    <a:pt x="3292"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66"/>
            <p:cNvSpPr/>
            <p:nvPr/>
          </p:nvSpPr>
          <p:spPr>
            <a:xfrm>
              <a:off x="5353512" y="2274997"/>
              <a:ext cx="67619" cy="59085"/>
            </a:xfrm>
            <a:custGeom>
              <a:avLst/>
              <a:gdLst/>
              <a:ahLst/>
              <a:cxnLst/>
              <a:rect l="l" t="t" r="r" b="b"/>
              <a:pathLst>
                <a:path w="2575" h="2250" extrusionOk="0">
                  <a:moveTo>
                    <a:pt x="0" y="1"/>
                  </a:moveTo>
                  <a:lnTo>
                    <a:pt x="0" y="2250"/>
                  </a:lnTo>
                  <a:lnTo>
                    <a:pt x="2383" y="2250"/>
                  </a:lnTo>
                  <a:cubicBezTo>
                    <a:pt x="2498" y="2250"/>
                    <a:pt x="2575" y="2144"/>
                    <a:pt x="2565" y="2039"/>
                  </a:cubicBezTo>
                  <a:lnTo>
                    <a:pt x="256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66"/>
            <p:cNvSpPr/>
            <p:nvPr/>
          </p:nvSpPr>
          <p:spPr>
            <a:xfrm>
              <a:off x="5454298" y="2121192"/>
              <a:ext cx="86973" cy="32457"/>
            </a:xfrm>
            <a:custGeom>
              <a:avLst/>
              <a:gdLst/>
              <a:ahLst/>
              <a:cxnLst/>
              <a:rect l="l" t="t" r="r" b="b"/>
              <a:pathLst>
                <a:path w="3312" h="1236" extrusionOk="0">
                  <a:moveTo>
                    <a:pt x="201" y="1"/>
                  </a:moveTo>
                  <a:cubicBezTo>
                    <a:pt x="86" y="1"/>
                    <a:pt x="0" y="106"/>
                    <a:pt x="19" y="221"/>
                  </a:cubicBezTo>
                  <a:lnTo>
                    <a:pt x="19" y="1235"/>
                  </a:lnTo>
                  <a:lnTo>
                    <a:pt x="3292" y="1235"/>
                  </a:lnTo>
                  <a:lnTo>
                    <a:pt x="3292" y="249"/>
                  </a:lnTo>
                  <a:cubicBezTo>
                    <a:pt x="3292" y="240"/>
                    <a:pt x="3292" y="230"/>
                    <a:pt x="3292" y="221"/>
                  </a:cubicBezTo>
                  <a:cubicBezTo>
                    <a:pt x="3311" y="106"/>
                    <a:pt x="3225" y="1"/>
                    <a:pt x="311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66"/>
            <p:cNvSpPr/>
            <p:nvPr/>
          </p:nvSpPr>
          <p:spPr>
            <a:xfrm>
              <a:off x="5473389" y="2121192"/>
              <a:ext cx="67882" cy="32457"/>
            </a:xfrm>
            <a:custGeom>
              <a:avLst/>
              <a:gdLst/>
              <a:ahLst/>
              <a:cxnLst/>
              <a:rect l="l" t="t" r="r" b="b"/>
              <a:pathLst>
                <a:path w="2585" h="1236" extrusionOk="0">
                  <a:moveTo>
                    <a:pt x="0" y="1"/>
                  </a:moveTo>
                  <a:lnTo>
                    <a:pt x="0" y="1235"/>
                  </a:lnTo>
                  <a:lnTo>
                    <a:pt x="2565" y="1235"/>
                  </a:lnTo>
                  <a:lnTo>
                    <a:pt x="2565" y="249"/>
                  </a:lnTo>
                  <a:cubicBezTo>
                    <a:pt x="2565" y="240"/>
                    <a:pt x="2565" y="230"/>
                    <a:pt x="2565" y="221"/>
                  </a:cubicBezTo>
                  <a:cubicBezTo>
                    <a:pt x="2584" y="106"/>
                    <a:pt x="2498" y="1"/>
                    <a:pt x="2383" y="1"/>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66"/>
            <p:cNvSpPr/>
            <p:nvPr/>
          </p:nvSpPr>
          <p:spPr>
            <a:xfrm>
              <a:off x="5476146" y="1994435"/>
              <a:ext cx="24658" cy="44537"/>
            </a:xfrm>
            <a:custGeom>
              <a:avLst/>
              <a:gdLst/>
              <a:ahLst/>
              <a:cxnLst/>
              <a:rect l="l" t="t" r="r" b="b"/>
              <a:pathLst>
                <a:path w="939" h="1696" extrusionOk="0">
                  <a:moveTo>
                    <a:pt x="769" y="1"/>
                  </a:moveTo>
                  <a:cubicBezTo>
                    <a:pt x="690" y="1"/>
                    <a:pt x="613" y="24"/>
                    <a:pt x="546" y="71"/>
                  </a:cubicBezTo>
                  <a:cubicBezTo>
                    <a:pt x="441" y="129"/>
                    <a:pt x="374" y="224"/>
                    <a:pt x="345" y="339"/>
                  </a:cubicBezTo>
                  <a:lnTo>
                    <a:pt x="77" y="1315"/>
                  </a:lnTo>
                  <a:lnTo>
                    <a:pt x="58" y="1382"/>
                  </a:lnTo>
                  <a:lnTo>
                    <a:pt x="29" y="1516"/>
                  </a:lnTo>
                  <a:cubicBezTo>
                    <a:pt x="1" y="1583"/>
                    <a:pt x="29" y="1660"/>
                    <a:pt x="96" y="1689"/>
                  </a:cubicBezTo>
                  <a:cubicBezTo>
                    <a:pt x="111" y="1693"/>
                    <a:pt x="124" y="1696"/>
                    <a:pt x="135" y="1696"/>
                  </a:cubicBezTo>
                  <a:cubicBezTo>
                    <a:pt x="218" y="1696"/>
                    <a:pt x="240" y="1593"/>
                    <a:pt x="240" y="1593"/>
                  </a:cubicBezTo>
                  <a:lnTo>
                    <a:pt x="307" y="1335"/>
                  </a:lnTo>
                  <a:lnTo>
                    <a:pt x="575" y="368"/>
                  </a:lnTo>
                  <a:cubicBezTo>
                    <a:pt x="613" y="186"/>
                    <a:pt x="766" y="62"/>
                    <a:pt x="939" y="43"/>
                  </a:cubicBezTo>
                  <a:cubicBezTo>
                    <a:pt x="929" y="33"/>
                    <a:pt x="910" y="23"/>
                    <a:pt x="891" y="14"/>
                  </a:cubicBezTo>
                  <a:lnTo>
                    <a:pt x="872" y="14"/>
                  </a:lnTo>
                  <a:cubicBezTo>
                    <a:pt x="837" y="5"/>
                    <a:pt x="803" y="1"/>
                    <a:pt x="769"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66"/>
            <p:cNvSpPr/>
            <p:nvPr/>
          </p:nvSpPr>
          <p:spPr>
            <a:xfrm>
              <a:off x="5497758" y="2003731"/>
              <a:ext cx="18382" cy="41281"/>
            </a:xfrm>
            <a:custGeom>
              <a:avLst/>
              <a:gdLst/>
              <a:ahLst/>
              <a:cxnLst/>
              <a:rect l="l" t="t" r="r" b="b"/>
              <a:pathLst>
                <a:path w="700" h="1572" extrusionOk="0">
                  <a:moveTo>
                    <a:pt x="580" y="1"/>
                  </a:moveTo>
                  <a:cubicBezTo>
                    <a:pt x="464" y="1"/>
                    <a:pt x="362" y="87"/>
                    <a:pt x="355" y="215"/>
                  </a:cubicBezTo>
                  <a:lnTo>
                    <a:pt x="87" y="1191"/>
                  </a:lnTo>
                  <a:lnTo>
                    <a:pt x="68" y="1258"/>
                  </a:lnTo>
                  <a:lnTo>
                    <a:pt x="29" y="1402"/>
                  </a:lnTo>
                  <a:cubicBezTo>
                    <a:pt x="1" y="1459"/>
                    <a:pt x="39" y="1536"/>
                    <a:pt x="106" y="1564"/>
                  </a:cubicBezTo>
                  <a:cubicBezTo>
                    <a:pt x="120" y="1569"/>
                    <a:pt x="133" y="1571"/>
                    <a:pt x="145" y="1571"/>
                  </a:cubicBezTo>
                  <a:cubicBezTo>
                    <a:pt x="228" y="1571"/>
                    <a:pt x="250" y="1469"/>
                    <a:pt x="250" y="1469"/>
                  </a:cubicBezTo>
                  <a:lnTo>
                    <a:pt x="317" y="1210"/>
                  </a:lnTo>
                  <a:lnTo>
                    <a:pt x="584" y="244"/>
                  </a:lnTo>
                  <a:cubicBezTo>
                    <a:pt x="594" y="167"/>
                    <a:pt x="642" y="90"/>
                    <a:pt x="699" y="33"/>
                  </a:cubicBezTo>
                  <a:cubicBezTo>
                    <a:pt x="660" y="11"/>
                    <a:pt x="619" y="1"/>
                    <a:pt x="58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66"/>
            <p:cNvSpPr/>
            <p:nvPr/>
          </p:nvSpPr>
          <p:spPr>
            <a:xfrm>
              <a:off x="5515615" y="2011872"/>
              <a:ext cx="18618" cy="41176"/>
            </a:xfrm>
            <a:custGeom>
              <a:avLst/>
              <a:gdLst/>
              <a:ahLst/>
              <a:cxnLst/>
              <a:rect l="l" t="t" r="r" b="b"/>
              <a:pathLst>
                <a:path w="709" h="1568" extrusionOk="0">
                  <a:moveTo>
                    <a:pt x="586" y="0"/>
                  </a:moveTo>
                  <a:cubicBezTo>
                    <a:pt x="453" y="0"/>
                    <a:pt x="331" y="100"/>
                    <a:pt x="316" y="240"/>
                  </a:cubicBezTo>
                  <a:lnTo>
                    <a:pt x="77" y="1187"/>
                  </a:lnTo>
                  <a:lnTo>
                    <a:pt x="67" y="1254"/>
                  </a:lnTo>
                  <a:lnTo>
                    <a:pt x="29" y="1398"/>
                  </a:lnTo>
                  <a:cubicBezTo>
                    <a:pt x="0" y="1455"/>
                    <a:pt x="29" y="1532"/>
                    <a:pt x="96" y="1561"/>
                  </a:cubicBezTo>
                  <a:cubicBezTo>
                    <a:pt x="111" y="1565"/>
                    <a:pt x="125" y="1567"/>
                    <a:pt x="138" y="1567"/>
                  </a:cubicBezTo>
                  <a:cubicBezTo>
                    <a:pt x="227" y="1567"/>
                    <a:pt x="249" y="1465"/>
                    <a:pt x="249" y="1465"/>
                  </a:cubicBezTo>
                  <a:lnTo>
                    <a:pt x="306" y="1206"/>
                  </a:lnTo>
                  <a:lnTo>
                    <a:pt x="546" y="269"/>
                  </a:lnTo>
                  <a:cubicBezTo>
                    <a:pt x="574" y="173"/>
                    <a:pt x="622" y="87"/>
                    <a:pt x="708" y="29"/>
                  </a:cubicBezTo>
                  <a:cubicBezTo>
                    <a:pt x="668" y="9"/>
                    <a:pt x="627" y="0"/>
                    <a:pt x="586"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66"/>
            <p:cNvSpPr/>
            <p:nvPr/>
          </p:nvSpPr>
          <p:spPr>
            <a:xfrm>
              <a:off x="5534706" y="2020669"/>
              <a:ext cx="16360" cy="37657"/>
            </a:xfrm>
            <a:custGeom>
              <a:avLst/>
              <a:gdLst/>
              <a:ahLst/>
              <a:cxnLst/>
              <a:rect l="l" t="t" r="r" b="b"/>
              <a:pathLst>
                <a:path w="623" h="1434" extrusionOk="0">
                  <a:moveTo>
                    <a:pt x="594" y="1"/>
                  </a:moveTo>
                  <a:cubicBezTo>
                    <a:pt x="508" y="1"/>
                    <a:pt x="422" y="20"/>
                    <a:pt x="355" y="68"/>
                  </a:cubicBezTo>
                  <a:lnTo>
                    <a:pt x="355" y="87"/>
                  </a:lnTo>
                  <a:lnTo>
                    <a:pt x="87" y="1063"/>
                  </a:lnTo>
                  <a:lnTo>
                    <a:pt x="68" y="1120"/>
                  </a:lnTo>
                  <a:lnTo>
                    <a:pt x="29" y="1264"/>
                  </a:lnTo>
                  <a:cubicBezTo>
                    <a:pt x="1" y="1331"/>
                    <a:pt x="29" y="1407"/>
                    <a:pt x="96" y="1427"/>
                  </a:cubicBezTo>
                  <a:cubicBezTo>
                    <a:pt x="113" y="1432"/>
                    <a:pt x="128" y="1434"/>
                    <a:pt x="141" y="1434"/>
                  </a:cubicBezTo>
                  <a:cubicBezTo>
                    <a:pt x="228" y="1434"/>
                    <a:pt x="249" y="1340"/>
                    <a:pt x="249" y="1340"/>
                  </a:cubicBezTo>
                  <a:lnTo>
                    <a:pt x="316" y="1072"/>
                  </a:lnTo>
                  <a:lnTo>
                    <a:pt x="575" y="106"/>
                  </a:lnTo>
                  <a:cubicBezTo>
                    <a:pt x="584" y="68"/>
                    <a:pt x="603" y="39"/>
                    <a:pt x="623"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66"/>
            <p:cNvSpPr/>
            <p:nvPr/>
          </p:nvSpPr>
          <p:spPr>
            <a:xfrm>
              <a:off x="5585230" y="2104097"/>
              <a:ext cx="13077" cy="47793"/>
            </a:xfrm>
            <a:custGeom>
              <a:avLst/>
              <a:gdLst/>
              <a:ahLst/>
              <a:cxnLst/>
              <a:rect l="l" t="t" r="r" b="b"/>
              <a:pathLst>
                <a:path w="498" h="1820" extrusionOk="0">
                  <a:moveTo>
                    <a:pt x="431" y="1"/>
                  </a:moveTo>
                  <a:cubicBezTo>
                    <a:pt x="306" y="10"/>
                    <a:pt x="201" y="58"/>
                    <a:pt x="125" y="144"/>
                  </a:cubicBezTo>
                  <a:cubicBezTo>
                    <a:pt x="38" y="221"/>
                    <a:pt x="0" y="336"/>
                    <a:pt x="0" y="451"/>
                  </a:cubicBezTo>
                  <a:lnTo>
                    <a:pt x="0" y="1465"/>
                  </a:lnTo>
                  <a:lnTo>
                    <a:pt x="0" y="1532"/>
                  </a:lnTo>
                  <a:lnTo>
                    <a:pt x="10" y="1676"/>
                  </a:lnTo>
                  <a:cubicBezTo>
                    <a:pt x="0" y="1743"/>
                    <a:pt x="48" y="1810"/>
                    <a:pt x="115" y="1819"/>
                  </a:cubicBezTo>
                  <a:cubicBezTo>
                    <a:pt x="119" y="1820"/>
                    <a:pt x="123" y="1820"/>
                    <a:pt x="127" y="1820"/>
                  </a:cubicBezTo>
                  <a:cubicBezTo>
                    <a:pt x="239" y="1820"/>
                    <a:pt x="239" y="1685"/>
                    <a:pt x="239" y="1685"/>
                  </a:cubicBezTo>
                  <a:lnTo>
                    <a:pt x="230" y="1417"/>
                  </a:lnTo>
                  <a:lnTo>
                    <a:pt x="230" y="422"/>
                  </a:lnTo>
                  <a:cubicBezTo>
                    <a:pt x="220" y="240"/>
                    <a:pt x="326" y="68"/>
                    <a:pt x="49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66"/>
            <p:cNvSpPr/>
            <p:nvPr/>
          </p:nvSpPr>
          <p:spPr>
            <a:xfrm>
              <a:off x="5606947" y="2109480"/>
              <a:ext cx="8456" cy="43171"/>
            </a:xfrm>
            <a:custGeom>
              <a:avLst/>
              <a:gdLst/>
              <a:ahLst/>
              <a:cxnLst/>
              <a:rect l="l" t="t" r="r" b="b"/>
              <a:pathLst>
                <a:path w="322" h="1644" extrusionOk="0">
                  <a:moveTo>
                    <a:pt x="268" y="0"/>
                  </a:moveTo>
                  <a:cubicBezTo>
                    <a:pt x="125" y="0"/>
                    <a:pt x="0" y="131"/>
                    <a:pt x="34" y="284"/>
                  </a:cubicBezTo>
                  <a:lnTo>
                    <a:pt x="34" y="1356"/>
                  </a:lnTo>
                  <a:lnTo>
                    <a:pt x="34" y="1499"/>
                  </a:lnTo>
                  <a:cubicBezTo>
                    <a:pt x="25" y="1576"/>
                    <a:pt x="73" y="1643"/>
                    <a:pt x="149" y="1643"/>
                  </a:cubicBezTo>
                  <a:cubicBezTo>
                    <a:pt x="153" y="1643"/>
                    <a:pt x="157" y="1643"/>
                    <a:pt x="161" y="1643"/>
                  </a:cubicBezTo>
                  <a:cubicBezTo>
                    <a:pt x="264" y="1643"/>
                    <a:pt x="264" y="1519"/>
                    <a:pt x="264" y="1519"/>
                  </a:cubicBezTo>
                  <a:lnTo>
                    <a:pt x="264" y="1251"/>
                  </a:lnTo>
                  <a:lnTo>
                    <a:pt x="264" y="246"/>
                  </a:lnTo>
                  <a:cubicBezTo>
                    <a:pt x="255" y="169"/>
                    <a:pt x="283" y="83"/>
                    <a:pt x="322" y="6"/>
                  </a:cubicBezTo>
                  <a:cubicBezTo>
                    <a:pt x="304" y="2"/>
                    <a:pt x="286" y="0"/>
                    <a:pt x="268"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66"/>
            <p:cNvSpPr/>
            <p:nvPr/>
          </p:nvSpPr>
          <p:spPr>
            <a:xfrm>
              <a:off x="5625513" y="2113314"/>
              <a:ext cx="8981" cy="43093"/>
            </a:xfrm>
            <a:custGeom>
              <a:avLst/>
              <a:gdLst/>
              <a:ahLst/>
              <a:cxnLst/>
              <a:rect l="l" t="t" r="r" b="b"/>
              <a:pathLst>
                <a:path w="342" h="1641" extrusionOk="0">
                  <a:moveTo>
                    <a:pt x="298" y="1"/>
                  </a:moveTo>
                  <a:cubicBezTo>
                    <a:pt x="135" y="1"/>
                    <a:pt x="1" y="143"/>
                    <a:pt x="36" y="310"/>
                  </a:cubicBezTo>
                  <a:lnTo>
                    <a:pt x="55" y="1296"/>
                  </a:lnTo>
                  <a:lnTo>
                    <a:pt x="55" y="1353"/>
                  </a:lnTo>
                  <a:lnTo>
                    <a:pt x="55" y="1507"/>
                  </a:lnTo>
                  <a:cubicBezTo>
                    <a:pt x="45" y="1574"/>
                    <a:pt x="93" y="1631"/>
                    <a:pt x="170" y="1641"/>
                  </a:cubicBezTo>
                  <a:cubicBezTo>
                    <a:pt x="174" y="1641"/>
                    <a:pt x="177" y="1641"/>
                    <a:pt x="181" y="1641"/>
                  </a:cubicBezTo>
                  <a:cubicBezTo>
                    <a:pt x="285" y="1641"/>
                    <a:pt x="285" y="1516"/>
                    <a:pt x="285" y="1516"/>
                  </a:cubicBezTo>
                  <a:lnTo>
                    <a:pt x="275" y="1248"/>
                  </a:lnTo>
                  <a:lnTo>
                    <a:pt x="256" y="282"/>
                  </a:lnTo>
                  <a:cubicBezTo>
                    <a:pt x="256" y="176"/>
                    <a:pt x="285" y="81"/>
                    <a:pt x="342" y="4"/>
                  </a:cubicBezTo>
                  <a:cubicBezTo>
                    <a:pt x="327" y="2"/>
                    <a:pt x="312" y="1"/>
                    <a:pt x="29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66"/>
            <p:cNvSpPr/>
            <p:nvPr/>
          </p:nvSpPr>
          <p:spPr>
            <a:xfrm>
              <a:off x="5646285" y="2117437"/>
              <a:ext cx="6801" cy="39731"/>
            </a:xfrm>
            <a:custGeom>
              <a:avLst/>
              <a:gdLst/>
              <a:ahLst/>
              <a:cxnLst/>
              <a:rect l="l" t="t" r="r" b="b"/>
              <a:pathLst>
                <a:path w="259" h="1513" extrusionOk="0">
                  <a:moveTo>
                    <a:pt x="221" y="0"/>
                  </a:moveTo>
                  <a:cubicBezTo>
                    <a:pt x="144" y="29"/>
                    <a:pt x="68" y="67"/>
                    <a:pt x="10" y="134"/>
                  </a:cubicBezTo>
                  <a:lnTo>
                    <a:pt x="10" y="144"/>
                  </a:lnTo>
                  <a:lnTo>
                    <a:pt x="10" y="1225"/>
                  </a:lnTo>
                  <a:lnTo>
                    <a:pt x="20" y="1369"/>
                  </a:lnTo>
                  <a:cubicBezTo>
                    <a:pt x="1" y="1436"/>
                    <a:pt x="58" y="1503"/>
                    <a:pt x="125" y="1512"/>
                  </a:cubicBezTo>
                  <a:cubicBezTo>
                    <a:pt x="130" y="1513"/>
                    <a:pt x="134" y="1513"/>
                    <a:pt x="139" y="1513"/>
                  </a:cubicBezTo>
                  <a:cubicBezTo>
                    <a:pt x="258" y="1513"/>
                    <a:pt x="250" y="1388"/>
                    <a:pt x="250" y="1388"/>
                  </a:cubicBezTo>
                  <a:lnTo>
                    <a:pt x="240" y="1120"/>
                  </a:lnTo>
                  <a:lnTo>
                    <a:pt x="240" y="115"/>
                  </a:lnTo>
                  <a:cubicBezTo>
                    <a:pt x="240" y="77"/>
                    <a:pt x="240" y="38"/>
                    <a:pt x="25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66"/>
            <p:cNvSpPr/>
            <p:nvPr/>
          </p:nvSpPr>
          <p:spPr>
            <a:xfrm>
              <a:off x="5577694" y="2215439"/>
              <a:ext cx="86973" cy="32694"/>
            </a:xfrm>
            <a:custGeom>
              <a:avLst/>
              <a:gdLst/>
              <a:ahLst/>
              <a:cxnLst/>
              <a:rect l="l" t="t" r="r" b="b"/>
              <a:pathLst>
                <a:path w="3312" h="1245" extrusionOk="0">
                  <a:moveTo>
                    <a:pt x="201" y="1"/>
                  </a:moveTo>
                  <a:cubicBezTo>
                    <a:pt x="86" y="10"/>
                    <a:pt x="0" y="115"/>
                    <a:pt x="19" y="221"/>
                  </a:cubicBezTo>
                  <a:lnTo>
                    <a:pt x="19" y="1245"/>
                  </a:lnTo>
                  <a:lnTo>
                    <a:pt x="3302" y="1245"/>
                  </a:lnTo>
                  <a:lnTo>
                    <a:pt x="3302" y="249"/>
                  </a:lnTo>
                  <a:cubicBezTo>
                    <a:pt x="3292" y="240"/>
                    <a:pt x="3292" y="230"/>
                    <a:pt x="3292" y="221"/>
                  </a:cubicBezTo>
                  <a:cubicBezTo>
                    <a:pt x="3311" y="115"/>
                    <a:pt x="3225" y="10"/>
                    <a:pt x="311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66"/>
            <p:cNvSpPr/>
            <p:nvPr/>
          </p:nvSpPr>
          <p:spPr>
            <a:xfrm>
              <a:off x="5595262" y="2215439"/>
              <a:ext cx="69405" cy="32694"/>
            </a:xfrm>
            <a:custGeom>
              <a:avLst/>
              <a:gdLst/>
              <a:ahLst/>
              <a:cxnLst/>
              <a:rect l="l" t="t" r="r" b="b"/>
              <a:pathLst>
                <a:path w="2643" h="1245" extrusionOk="0">
                  <a:moveTo>
                    <a:pt x="1" y="1"/>
                  </a:moveTo>
                  <a:lnTo>
                    <a:pt x="1" y="1245"/>
                  </a:lnTo>
                  <a:lnTo>
                    <a:pt x="2633" y="1245"/>
                  </a:lnTo>
                  <a:lnTo>
                    <a:pt x="2633" y="249"/>
                  </a:lnTo>
                  <a:cubicBezTo>
                    <a:pt x="2623" y="240"/>
                    <a:pt x="2623" y="230"/>
                    <a:pt x="2623" y="221"/>
                  </a:cubicBezTo>
                  <a:cubicBezTo>
                    <a:pt x="2642" y="115"/>
                    <a:pt x="2556" y="10"/>
                    <a:pt x="2441" y="1"/>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66"/>
            <p:cNvSpPr/>
            <p:nvPr/>
          </p:nvSpPr>
          <p:spPr>
            <a:xfrm>
              <a:off x="5334421" y="2246111"/>
              <a:ext cx="86973" cy="32431"/>
            </a:xfrm>
            <a:custGeom>
              <a:avLst/>
              <a:gdLst/>
              <a:ahLst/>
              <a:cxnLst/>
              <a:rect l="l" t="t" r="r" b="b"/>
              <a:pathLst>
                <a:path w="3312" h="1235" extrusionOk="0">
                  <a:moveTo>
                    <a:pt x="201" y="0"/>
                  </a:moveTo>
                  <a:cubicBezTo>
                    <a:pt x="86" y="10"/>
                    <a:pt x="0" y="105"/>
                    <a:pt x="19" y="220"/>
                  </a:cubicBezTo>
                  <a:lnTo>
                    <a:pt x="19" y="1235"/>
                  </a:lnTo>
                  <a:lnTo>
                    <a:pt x="3292" y="1235"/>
                  </a:lnTo>
                  <a:lnTo>
                    <a:pt x="3292" y="249"/>
                  </a:lnTo>
                  <a:cubicBezTo>
                    <a:pt x="3292" y="239"/>
                    <a:pt x="3292" y="230"/>
                    <a:pt x="3292" y="220"/>
                  </a:cubicBezTo>
                  <a:cubicBezTo>
                    <a:pt x="3311" y="105"/>
                    <a:pt x="3225" y="10"/>
                    <a:pt x="311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66"/>
            <p:cNvSpPr/>
            <p:nvPr/>
          </p:nvSpPr>
          <p:spPr>
            <a:xfrm>
              <a:off x="5353512" y="2246111"/>
              <a:ext cx="67882" cy="32431"/>
            </a:xfrm>
            <a:custGeom>
              <a:avLst/>
              <a:gdLst/>
              <a:ahLst/>
              <a:cxnLst/>
              <a:rect l="l" t="t" r="r" b="b"/>
              <a:pathLst>
                <a:path w="2585" h="1235" extrusionOk="0">
                  <a:moveTo>
                    <a:pt x="0" y="0"/>
                  </a:moveTo>
                  <a:lnTo>
                    <a:pt x="0" y="1235"/>
                  </a:lnTo>
                  <a:lnTo>
                    <a:pt x="2565" y="1235"/>
                  </a:lnTo>
                  <a:lnTo>
                    <a:pt x="2565" y="249"/>
                  </a:lnTo>
                  <a:cubicBezTo>
                    <a:pt x="2565" y="239"/>
                    <a:pt x="2565" y="230"/>
                    <a:pt x="2565" y="220"/>
                  </a:cubicBezTo>
                  <a:cubicBezTo>
                    <a:pt x="2584" y="105"/>
                    <a:pt x="2498" y="10"/>
                    <a:pt x="2383" y="0"/>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0" name="Google Shape;11910;p66"/>
          <p:cNvGrpSpPr/>
          <p:nvPr/>
        </p:nvGrpSpPr>
        <p:grpSpPr>
          <a:xfrm>
            <a:off x="5765926" y="1976683"/>
            <a:ext cx="348339" cy="348103"/>
            <a:chOff x="5765926" y="1976683"/>
            <a:chExt cx="348339" cy="348103"/>
          </a:xfrm>
        </p:grpSpPr>
        <p:sp>
          <p:nvSpPr>
            <p:cNvPr id="11911" name="Google Shape;11911;p66"/>
            <p:cNvSpPr/>
            <p:nvPr/>
          </p:nvSpPr>
          <p:spPr>
            <a:xfrm>
              <a:off x="5765926" y="1976683"/>
              <a:ext cx="263808" cy="173946"/>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66"/>
            <p:cNvSpPr/>
            <p:nvPr/>
          </p:nvSpPr>
          <p:spPr>
            <a:xfrm>
              <a:off x="5940082" y="1976683"/>
              <a:ext cx="174183" cy="263677"/>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66"/>
            <p:cNvSpPr/>
            <p:nvPr/>
          </p:nvSpPr>
          <p:spPr>
            <a:xfrm>
              <a:off x="5850194" y="2150603"/>
              <a:ext cx="263834" cy="174183"/>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66"/>
            <p:cNvSpPr/>
            <p:nvPr/>
          </p:nvSpPr>
          <p:spPr>
            <a:xfrm>
              <a:off x="5765926" y="2060873"/>
              <a:ext cx="173920" cy="263913"/>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5" name="Google Shape;11915;p66"/>
            <p:cNvSpPr/>
            <p:nvPr/>
          </p:nvSpPr>
          <p:spPr>
            <a:xfrm>
              <a:off x="5765926" y="2150603"/>
              <a:ext cx="39469" cy="174183"/>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6" name="Google Shape;11916;p66"/>
            <p:cNvSpPr/>
            <p:nvPr/>
          </p:nvSpPr>
          <p:spPr>
            <a:xfrm>
              <a:off x="5810778" y="2061057"/>
              <a:ext cx="47898" cy="89573"/>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66"/>
            <p:cNvSpPr/>
            <p:nvPr/>
          </p:nvSpPr>
          <p:spPr>
            <a:xfrm>
              <a:off x="5765926" y="1976683"/>
              <a:ext cx="39469" cy="173946"/>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66"/>
            <p:cNvSpPr/>
            <p:nvPr/>
          </p:nvSpPr>
          <p:spPr>
            <a:xfrm>
              <a:off x="6004655" y="2032906"/>
              <a:ext cx="39232" cy="6155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66"/>
            <p:cNvSpPr/>
            <p:nvPr/>
          </p:nvSpPr>
          <p:spPr>
            <a:xfrm>
              <a:off x="5939819" y="1976683"/>
              <a:ext cx="22662" cy="7316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66"/>
            <p:cNvSpPr/>
            <p:nvPr/>
          </p:nvSpPr>
          <p:spPr>
            <a:xfrm>
              <a:off x="5940082" y="2077732"/>
              <a:ext cx="22400" cy="72898"/>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66"/>
            <p:cNvSpPr/>
            <p:nvPr/>
          </p:nvSpPr>
          <p:spPr>
            <a:xfrm>
              <a:off x="5987324" y="2150839"/>
              <a:ext cx="45272" cy="89573"/>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66"/>
            <p:cNvSpPr/>
            <p:nvPr/>
          </p:nvSpPr>
          <p:spPr>
            <a:xfrm>
              <a:off x="5928764" y="2150603"/>
              <a:ext cx="22400" cy="7316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66"/>
            <p:cNvSpPr/>
            <p:nvPr/>
          </p:nvSpPr>
          <p:spPr>
            <a:xfrm>
              <a:off x="5847332" y="2206826"/>
              <a:ext cx="39232" cy="61737"/>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4" name="Google Shape;11924;p66"/>
            <p:cNvSpPr/>
            <p:nvPr/>
          </p:nvSpPr>
          <p:spPr>
            <a:xfrm>
              <a:off x="5928764" y="2251625"/>
              <a:ext cx="28177" cy="7316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5" name="Google Shape;11925;p66"/>
          <p:cNvGrpSpPr/>
          <p:nvPr/>
        </p:nvGrpSpPr>
        <p:grpSpPr>
          <a:xfrm>
            <a:off x="6191390" y="1981489"/>
            <a:ext cx="389068" cy="347787"/>
            <a:chOff x="6191390" y="1981489"/>
            <a:chExt cx="389068" cy="347787"/>
          </a:xfrm>
        </p:grpSpPr>
        <p:sp>
          <p:nvSpPr>
            <p:cNvPr id="11926" name="Google Shape;11926;p66"/>
            <p:cNvSpPr/>
            <p:nvPr/>
          </p:nvSpPr>
          <p:spPr>
            <a:xfrm>
              <a:off x="6260769" y="2030464"/>
              <a:ext cx="250074" cy="250100"/>
            </a:xfrm>
            <a:custGeom>
              <a:avLst/>
              <a:gdLst/>
              <a:ahLst/>
              <a:cxnLst/>
              <a:rect l="l" t="t" r="r" b="b"/>
              <a:pathLst>
                <a:path w="9523" h="9524" extrusionOk="0">
                  <a:moveTo>
                    <a:pt x="4766" y="1"/>
                  </a:moveTo>
                  <a:cubicBezTo>
                    <a:pt x="2134" y="1"/>
                    <a:pt x="0" y="2125"/>
                    <a:pt x="0" y="4757"/>
                  </a:cubicBezTo>
                  <a:cubicBezTo>
                    <a:pt x="0" y="7389"/>
                    <a:pt x="2134" y="9523"/>
                    <a:pt x="4766" y="9523"/>
                  </a:cubicBezTo>
                  <a:cubicBezTo>
                    <a:pt x="7398" y="9523"/>
                    <a:pt x="9523" y="7389"/>
                    <a:pt x="9523" y="4757"/>
                  </a:cubicBezTo>
                  <a:cubicBezTo>
                    <a:pt x="9523" y="2125"/>
                    <a:pt x="7398" y="1"/>
                    <a:pt x="4766"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66"/>
            <p:cNvSpPr/>
            <p:nvPr/>
          </p:nvSpPr>
          <p:spPr>
            <a:xfrm>
              <a:off x="6236137" y="2032985"/>
              <a:ext cx="238021" cy="247553"/>
            </a:xfrm>
            <a:custGeom>
              <a:avLst/>
              <a:gdLst/>
              <a:ahLst/>
              <a:cxnLst/>
              <a:rect l="l" t="t" r="r" b="b"/>
              <a:pathLst>
                <a:path w="9064" h="9427" extrusionOk="0">
                  <a:moveTo>
                    <a:pt x="4738" y="1"/>
                  </a:moveTo>
                  <a:lnTo>
                    <a:pt x="4738" y="1"/>
                  </a:lnTo>
                  <a:cubicBezTo>
                    <a:pt x="1618" y="651"/>
                    <a:pt x="0" y="4116"/>
                    <a:pt x="1512" y="6920"/>
                  </a:cubicBezTo>
                  <a:cubicBezTo>
                    <a:pt x="2388" y="8553"/>
                    <a:pt x="4039" y="9427"/>
                    <a:pt x="5712" y="9427"/>
                  </a:cubicBezTo>
                  <a:cubicBezTo>
                    <a:pt x="6911" y="9427"/>
                    <a:pt x="8120" y="8978"/>
                    <a:pt x="9063" y="8040"/>
                  </a:cubicBezTo>
                  <a:lnTo>
                    <a:pt x="9063" y="8040"/>
                  </a:lnTo>
                  <a:cubicBezTo>
                    <a:pt x="8738" y="8107"/>
                    <a:pt x="8413" y="8145"/>
                    <a:pt x="8087" y="8145"/>
                  </a:cubicBezTo>
                  <a:cubicBezTo>
                    <a:pt x="6154" y="8145"/>
                    <a:pt x="4422" y="6977"/>
                    <a:pt x="3685" y="5197"/>
                  </a:cubicBezTo>
                  <a:cubicBezTo>
                    <a:pt x="2948" y="3408"/>
                    <a:pt x="3369" y="1359"/>
                    <a:pt x="4738"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66"/>
            <p:cNvSpPr/>
            <p:nvPr/>
          </p:nvSpPr>
          <p:spPr>
            <a:xfrm>
              <a:off x="6312291" y="2031724"/>
              <a:ext cx="198552" cy="246818"/>
            </a:xfrm>
            <a:custGeom>
              <a:avLst/>
              <a:gdLst/>
              <a:ahLst/>
              <a:cxnLst/>
              <a:rect l="l" t="t" r="r" b="b"/>
              <a:pathLst>
                <a:path w="7561" h="9399" extrusionOk="0">
                  <a:moveTo>
                    <a:pt x="3493" y="1"/>
                  </a:moveTo>
                  <a:lnTo>
                    <a:pt x="3819" y="393"/>
                  </a:lnTo>
                  <a:cubicBezTo>
                    <a:pt x="3857" y="441"/>
                    <a:pt x="3866" y="498"/>
                    <a:pt x="3847" y="556"/>
                  </a:cubicBezTo>
                  <a:lnTo>
                    <a:pt x="3627" y="1073"/>
                  </a:lnTo>
                  <a:cubicBezTo>
                    <a:pt x="3611" y="1105"/>
                    <a:pt x="3582" y="1122"/>
                    <a:pt x="3554" y="1122"/>
                  </a:cubicBezTo>
                  <a:cubicBezTo>
                    <a:pt x="3532" y="1122"/>
                    <a:pt x="3510" y="1112"/>
                    <a:pt x="3493" y="1092"/>
                  </a:cubicBezTo>
                  <a:lnTo>
                    <a:pt x="3292" y="795"/>
                  </a:lnTo>
                  <a:cubicBezTo>
                    <a:pt x="3254" y="747"/>
                    <a:pt x="3206" y="728"/>
                    <a:pt x="3149" y="728"/>
                  </a:cubicBezTo>
                  <a:lnTo>
                    <a:pt x="2929" y="738"/>
                  </a:lnTo>
                  <a:cubicBezTo>
                    <a:pt x="2842" y="747"/>
                    <a:pt x="2775" y="785"/>
                    <a:pt x="2728" y="852"/>
                  </a:cubicBezTo>
                  <a:lnTo>
                    <a:pt x="2115" y="1762"/>
                  </a:lnTo>
                  <a:cubicBezTo>
                    <a:pt x="2058" y="1848"/>
                    <a:pt x="2106" y="1963"/>
                    <a:pt x="2211" y="1982"/>
                  </a:cubicBezTo>
                  <a:lnTo>
                    <a:pt x="2488" y="2039"/>
                  </a:lnTo>
                  <a:cubicBezTo>
                    <a:pt x="2501" y="2042"/>
                    <a:pt x="2513" y="2043"/>
                    <a:pt x="2526" y="2043"/>
                  </a:cubicBezTo>
                  <a:cubicBezTo>
                    <a:pt x="2608" y="2043"/>
                    <a:pt x="2685" y="1990"/>
                    <a:pt x="2718" y="1915"/>
                  </a:cubicBezTo>
                  <a:lnTo>
                    <a:pt x="2852" y="1541"/>
                  </a:lnTo>
                  <a:cubicBezTo>
                    <a:pt x="2874" y="1480"/>
                    <a:pt x="2932" y="1445"/>
                    <a:pt x="2990" y="1445"/>
                  </a:cubicBezTo>
                  <a:cubicBezTo>
                    <a:pt x="3031" y="1445"/>
                    <a:pt x="3073" y="1463"/>
                    <a:pt x="3101" y="1503"/>
                  </a:cubicBezTo>
                  <a:lnTo>
                    <a:pt x="3225" y="1656"/>
                  </a:lnTo>
                  <a:lnTo>
                    <a:pt x="3149" y="2164"/>
                  </a:lnTo>
                  <a:cubicBezTo>
                    <a:pt x="3149" y="2192"/>
                    <a:pt x="3120" y="2221"/>
                    <a:pt x="3091" y="2221"/>
                  </a:cubicBezTo>
                  <a:lnTo>
                    <a:pt x="2450" y="2317"/>
                  </a:lnTo>
                  <a:cubicBezTo>
                    <a:pt x="2421" y="2326"/>
                    <a:pt x="2393" y="2336"/>
                    <a:pt x="2373" y="2355"/>
                  </a:cubicBezTo>
                  <a:lnTo>
                    <a:pt x="1742" y="2814"/>
                  </a:lnTo>
                  <a:cubicBezTo>
                    <a:pt x="1675" y="2862"/>
                    <a:pt x="1627" y="2929"/>
                    <a:pt x="1608" y="3006"/>
                  </a:cubicBezTo>
                  <a:lnTo>
                    <a:pt x="1550" y="3264"/>
                  </a:lnTo>
                  <a:cubicBezTo>
                    <a:pt x="1533" y="3335"/>
                    <a:pt x="1457" y="3390"/>
                    <a:pt x="1386" y="3390"/>
                  </a:cubicBezTo>
                  <a:cubicBezTo>
                    <a:pt x="1380" y="3390"/>
                    <a:pt x="1374" y="3389"/>
                    <a:pt x="1369" y="3389"/>
                  </a:cubicBezTo>
                  <a:lnTo>
                    <a:pt x="1081" y="3350"/>
                  </a:lnTo>
                  <a:cubicBezTo>
                    <a:pt x="1075" y="3349"/>
                    <a:pt x="1068" y="3349"/>
                    <a:pt x="1062" y="3349"/>
                  </a:cubicBezTo>
                  <a:cubicBezTo>
                    <a:pt x="994" y="3349"/>
                    <a:pt x="935" y="3394"/>
                    <a:pt x="909" y="3456"/>
                  </a:cubicBezTo>
                  <a:lnTo>
                    <a:pt x="747" y="3886"/>
                  </a:lnTo>
                  <a:cubicBezTo>
                    <a:pt x="718" y="3972"/>
                    <a:pt x="766" y="4078"/>
                    <a:pt x="861" y="4106"/>
                  </a:cubicBezTo>
                  <a:lnTo>
                    <a:pt x="1215" y="4202"/>
                  </a:lnTo>
                  <a:cubicBezTo>
                    <a:pt x="1234" y="4208"/>
                    <a:pt x="1253" y="4210"/>
                    <a:pt x="1272" y="4210"/>
                  </a:cubicBezTo>
                  <a:cubicBezTo>
                    <a:pt x="1347" y="4210"/>
                    <a:pt x="1414" y="4166"/>
                    <a:pt x="1445" y="4097"/>
                  </a:cubicBezTo>
                  <a:lnTo>
                    <a:pt x="1684" y="3580"/>
                  </a:lnTo>
                  <a:cubicBezTo>
                    <a:pt x="1723" y="3503"/>
                    <a:pt x="1790" y="3436"/>
                    <a:pt x="1885" y="3408"/>
                  </a:cubicBezTo>
                  <a:lnTo>
                    <a:pt x="2268" y="3283"/>
                  </a:lnTo>
                  <a:lnTo>
                    <a:pt x="2785" y="3915"/>
                  </a:lnTo>
                  <a:lnTo>
                    <a:pt x="2737" y="4068"/>
                  </a:lnTo>
                  <a:cubicBezTo>
                    <a:pt x="2708" y="4154"/>
                    <a:pt x="2756" y="4250"/>
                    <a:pt x="2842" y="4279"/>
                  </a:cubicBezTo>
                  <a:cubicBezTo>
                    <a:pt x="2862" y="4288"/>
                    <a:pt x="2881" y="4288"/>
                    <a:pt x="2900" y="4288"/>
                  </a:cubicBezTo>
                  <a:cubicBezTo>
                    <a:pt x="2976" y="4288"/>
                    <a:pt x="3043" y="4240"/>
                    <a:pt x="3063" y="4173"/>
                  </a:cubicBezTo>
                  <a:lnTo>
                    <a:pt x="3110" y="4020"/>
                  </a:lnTo>
                  <a:cubicBezTo>
                    <a:pt x="3149" y="3915"/>
                    <a:pt x="3130" y="3790"/>
                    <a:pt x="3053" y="3704"/>
                  </a:cubicBezTo>
                  <a:lnTo>
                    <a:pt x="2622" y="3168"/>
                  </a:lnTo>
                  <a:lnTo>
                    <a:pt x="2728" y="3140"/>
                  </a:lnTo>
                  <a:lnTo>
                    <a:pt x="3101" y="3369"/>
                  </a:lnTo>
                  <a:cubicBezTo>
                    <a:pt x="3177" y="3417"/>
                    <a:pt x="3235" y="3494"/>
                    <a:pt x="3254" y="3590"/>
                  </a:cubicBezTo>
                  <a:lnTo>
                    <a:pt x="3340" y="3982"/>
                  </a:lnTo>
                  <a:cubicBezTo>
                    <a:pt x="3350" y="4068"/>
                    <a:pt x="3426" y="4116"/>
                    <a:pt x="3503" y="4125"/>
                  </a:cubicBezTo>
                  <a:lnTo>
                    <a:pt x="3541" y="4125"/>
                  </a:lnTo>
                  <a:cubicBezTo>
                    <a:pt x="3627" y="4097"/>
                    <a:pt x="3685" y="4011"/>
                    <a:pt x="3665" y="3924"/>
                  </a:cubicBezTo>
                  <a:lnTo>
                    <a:pt x="3627" y="3695"/>
                  </a:lnTo>
                  <a:cubicBezTo>
                    <a:pt x="3608" y="3609"/>
                    <a:pt x="3665" y="3532"/>
                    <a:pt x="3742" y="3523"/>
                  </a:cubicBezTo>
                  <a:cubicBezTo>
                    <a:pt x="3809" y="3513"/>
                    <a:pt x="3857" y="3465"/>
                    <a:pt x="3866" y="3408"/>
                  </a:cubicBezTo>
                  <a:lnTo>
                    <a:pt x="3943" y="3006"/>
                  </a:lnTo>
                  <a:cubicBezTo>
                    <a:pt x="3969" y="2936"/>
                    <a:pt x="4028" y="2890"/>
                    <a:pt x="4096" y="2890"/>
                  </a:cubicBezTo>
                  <a:cubicBezTo>
                    <a:pt x="4102" y="2890"/>
                    <a:pt x="4109" y="2890"/>
                    <a:pt x="4115" y="2891"/>
                  </a:cubicBezTo>
                  <a:lnTo>
                    <a:pt x="4201" y="2891"/>
                  </a:lnTo>
                  <a:cubicBezTo>
                    <a:pt x="4240" y="2891"/>
                    <a:pt x="4288" y="2881"/>
                    <a:pt x="4316" y="2853"/>
                  </a:cubicBezTo>
                  <a:cubicBezTo>
                    <a:pt x="4348" y="2821"/>
                    <a:pt x="4380" y="2802"/>
                    <a:pt x="4417" y="2802"/>
                  </a:cubicBezTo>
                  <a:cubicBezTo>
                    <a:pt x="4425" y="2802"/>
                    <a:pt x="4432" y="2803"/>
                    <a:pt x="4441" y="2805"/>
                  </a:cubicBezTo>
                  <a:lnTo>
                    <a:pt x="4699" y="2824"/>
                  </a:lnTo>
                  <a:cubicBezTo>
                    <a:pt x="4756" y="2843"/>
                    <a:pt x="4795" y="2891"/>
                    <a:pt x="4804" y="2939"/>
                  </a:cubicBezTo>
                  <a:lnTo>
                    <a:pt x="4833" y="3054"/>
                  </a:lnTo>
                  <a:cubicBezTo>
                    <a:pt x="4852" y="3140"/>
                    <a:pt x="4795" y="3226"/>
                    <a:pt x="4709" y="3245"/>
                  </a:cubicBezTo>
                  <a:lnTo>
                    <a:pt x="3972" y="3465"/>
                  </a:lnTo>
                  <a:cubicBezTo>
                    <a:pt x="3886" y="3484"/>
                    <a:pt x="3857" y="3590"/>
                    <a:pt x="3914" y="3656"/>
                  </a:cubicBezTo>
                  <a:lnTo>
                    <a:pt x="3981" y="3733"/>
                  </a:lnTo>
                  <a:cubicBezTo>
                    <a:pt x="4005" y="3765"/>
                    <a:pt x="4042" y="3783"/>
                    <a:pt x="4081" y="3783"/>
                  </a:cubicBezTo>
                  <a:cubicBezTo>
                    <a:pt x="4089" y="3783"/>
                    <a:pt x="4097" y="3783"/>
                    <a:pt x="4106" y="3781"/>
                  </a:cubicBezTo>
                  <a:lnTo>
                    <a:pt x="4536" y="3752"/>
                  </a:lnTo>
                  <a:cubicBezTo>
                    <a:pt x="4542" y="3751"/>
                    <a:pt x="4548" y="3751"/>
                    <a:pt x="4553" y="3751"/>
                  </a:cubicBezTo>
                  <a:cubicBezTo>
                    <a:pt x="4624" y="3751"/>
                    <a:pt x="4691" y="3806"/>
                    <a:pt x="4709" y="3877"/>
                  </a:cubicBezTo>
                  <a:lnTo>
                    <a:pt x="4728" y="3991"/>
                  </a:lnTo>
                  <a:cubicBezTo>
                    <a:pt x="4766" y="4183"/>
                    <a:pt x="4632" y="4365"/>
                    <a:pt x="4431" y="4384"/>
                  </a:cubicBezTo>
                  <a:lnTo>
                    <a:pt x="3598" y="4451"/>
                  </a:lnTo>
                  <a:cubicBezTo>
                    <a:pt x="3512" y="4460"/>
                    <a:pt x="3464" y="4547"/>
                    <a:pt x="3484" y="4633"/>
                  </a:cubicBezTo>
                  <a:cubicBezTo>
                    <a:pt x="3516" y="4731"/>
                    <a:pt x="3437" y="4823"/>
                    <a:pt x="3341" y="4823"/>
                  </a:cubicBezTo>
                  <a:cubicBezTo>
                    <a:pt x="3325" y="4823"/>
                    <a:pt x="3309" y="4820"/>
                    <a:pt x="3292" y="4814"/>
                  </a:cubicBezTo>
                  <a:lnTo>
                    <a:pt x="2680" y="4614"/>
                  </a:lnTo>
                  <a:cubicBezTo>
                    <a:pt x="2594" y="4585"/>
                    <a:pt x="2536" y="4508"/>
                    <a:pt x="2517" y="4432"/>
                  </a:cubicBezTo>
                  <a:cubicBezTo>
                    <a:pt x="2498" y="4307"/>
                    <a:pt x="2393" y="4231"/>
                    <a:pt x="2278" y="4231"/>
                  </a:cubicBezTo>
                  <a:lnTo>
                    <a:pt x="1694" y="4250"/>
                  </a:lnTo>
                  <a:cubicBezTo>
                    <a:pt x="1483" y="4250"/>
                    <a:pt x="1273" y="4298"/>
                    <a:pt x="1081" y="4384"/>
                  </a:cubicBezTo>
                  <a:lnTo>
                    <a:pt x="881" y="4470"/>
                  </a:lnTo>
                  <a:cubicBezTo>
                    <a:pt x="766" y="4518"/>
                    <a:pt x="689" y="4633"/>
                    <a:pt x="680" y="4757"/>
                  </a:cubicBezTo>
                  <a:lnTo>
                    <a:pt x="680" y="4920"/>
                  </a:lnTo>
                  <a:lnTo>
                    <a:pt x="86" y="5599"/>
                  </a:lnTo>
                  <a:cubicBezTo>
                    <a:pt x="38" y="5657"/>
                    <a:pt x="10" y="5733"/>
                    <a:pt x="0" y="5810"/>
                  </a:cubicBezTo>
                  <a:lnTo>
                    <a:pt x="0" y="6528"/>
                  </a:lnTo>
                  <a:cubicBezTo>
                    <a:pt x="0" y="6671"/>
                    <a:pt x="57" y="6796"/>
                    <a:pt x="153" y="6891"/>
                  </a:cubicBezTo>
                  <a:lnTo>
                    <a:pt x="670" y="7389"/>
                  </a:lnTo>
                  <a:cubicBezTo>
                    <a:pt x="756" y="7465"/>
                    <a:pt x="861" y="7513"/>
                    <a:pt x="976" y="7523"/>
                  </a:cubicBezTo>
                  <a:lnTo>
                    <a:pt x="2527" y="7657"/>
                  </a:lnTo>
                  <a:cubicBezTo>
                    <a:pt x="2622" y="7666"/>
                    <a:pt x="2699" y="7753"/>
                    <a:pt x="2680" y="7848"/>
                  </a:cubicBezTo>
                  <a:lnTo>
                    <a:pt x="2670" y="7925"/>
                  </a:lnTo>
                  <a:cubicBezTo>
                    <a:pt x="2661" y="8040"/>
                    <a:pt x="2708" y="8155"/>
                    <a:pt x="2804" y="8231"/>
                  </a:cubicBezTo>
                  <a:lnTo>
                    <a:pt x="3187" y="8509"/>
                  </a:lnTo>
                  <a:lnTo>
                    <a:pt x="3130" y="8700"/>
                  </a:lnTo>
                  <a:cubicBezTo>
                    <a:pt x="3082" y="8824"/>
                    <a:pt x="3130" y="8958"/>
                    <a:pt x="3225" y="9045"/>
                  </a:cubicBezTo>
                  <a:lnTo>
                    <a:pt x="3627" y="9399"/>
                  </a:lnTo>
                  <a:cubicBezTo>
                    <a:pt x="4020" y="9332"/>
                    <a:pt x="4402" y="9207"/>
                    <a:pt x="4766" y="9045"/>
                  </a:cubicBezTo>
                  <a:lnTo>
                    <a:pt x="5398" y="8288"/>
                  </a:lnTo>
                  <a:cubicBezTo>
                    <a:pt x="5503" y="8174"/>
                    <a:pt x="5580" y="8030"/>
                    <a:pt x="5647" y="7887"/>
                  </a:cubicBezTo>
                  <a:lnTo>
                    <a:pt x="6355" y="6269"/>
                  </a:lnTo>
                  <a:cubicBezTo>
                    <a:pt x="6431" y="6097"/>
                    <a:pt x="6307" y="5906"/>
                    <a:pt x="6115" y="5896"/>
                  </a:cubicBezTo>
                  <a:cubicBezTo>
                    <a:pt x="6106" y="5896"/>
                    <a:pt x="6097" y="5897"/>
                    <a:pt x="6088" y="5897"/>
                  </a:cubicBezTo>
                  <a:cubicBezTo>
                    <a:pt x="5897" y="5897"/>
                    <a:pt x="5717" y="5803"/>
                    <a:pt x="5589" y="5657"/>
                  </a:cubicBezTo>
                  <a:lnTo>
                    <a:pt x="4890" y="4824"/>
                  </a:lnTo>
                  <a:cubicBezTo>
                    <a:pt x="4784" y="4696"/>
                    <a:pt x="4899" y="4541"/>
                    <a:pt x="5025" y="4541"/>
                  </a:cubicBezTo>
                  <a:cubicBezTo>
                    <a:pt x="5068" y="4541"/>
                    <a:pt x="5112" y="4560"/>
                    <a:pt x="5149" y="4604"/>
                  </a:cubicBezTo>
                  <a:lnTo>
                    <a:pt x="5847" y="5446"/>
                  </a:lnTo>
                  <a:cubicBezTo>
                    <a:pt x="5914" y="5513"/>
                    <a:pt x="6001" y="5551"/>
                    <a:pt x="6087" y="5561"/>
                  </a:cubicBezTo>
                  <a:cubicBezTo>
                    <a:pt x="6192" y="5561"/>
                    <a:pt x="6297" y="5494"/>
                    <a:pt x="6345" y="5408"/>
                  </a:cubicBezTo>
                  <a:lnTo>
                    <a:pt x="6747" y="4604"/>
                  </a:lnTo>
                  <a:cubicBezTo>
                    <a:pt x="6785" y="4527"/>
                    <a:pt x="6766" y="4441"/>
                    <a:pt x="6699" y="4393"/>
                  </a:cubicBezTo>
                  <a:lnTo>
                    <a:pt x="6575" y="4307"/>
                  </a:lnTo>
                  <a:cubicBezTo>
                    <a:pt x="6537" y="4279"/>
                    <a:pt x="6527" y="4221"/>
                    <a:pt x="6556" y="4173"/>
                  </a:cubicBezTo>
                  <a:lnTo>
                    <a:pt x="6613" y="4087"/>
                  </a:lnTo>
                  <a:cubicBezTo>
                    <a:pt x="6672" y="3985"/>
                    <a:pt x="6778" y="3931"/>
                    <a:pt x="6885" y="3931"/>
                  </a:cubicBezTo>
                  <a:cubicBezTo>
                    <a:pt x="6969" y="3931"/>
                    <a:pt x="7054" y="3963"/>
                    <a:pt x="7120" y="4030"/>
                  </a:cubicBezTo>
                  <a:lnTo>
                    <a:pt x="7561" y="4460"/>
                  </a:lnTo>
                  <a:cubicBezTo>
                    <a:pt x="7551" y="4269"/>
                    <a:pt x="7532" y="4068"/>
                    <a:pt x="7494" y="3886"/>
                  </a:cubicBezTo>
                  <a:cubicBezTo>
                    <a:pt x="7139" y="1857"/>
                    <a:pt x="5532" y="297"/>
                    <a:pt x="349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66"/>
            <p:cNvSpPr/>
            <p:nvPr/>
          </p:nvSpPr>
          <p:spPr>
            <a:xfrm>
              <a:off x="6342175" y="2077469"/>
              <a:ext cx="15861" cy="25656"/>
            </a:xfrm>
            <a:custGeom>
              <a:avLst/>
              <a:gdLst/>
              <a:ahLst/>
              <a:cxnLst/>
              <a:rect l="l" t="t" r="r" b="b"/>
              <a:pathLst>
                <a:path w="604" h="977" extrusionOk="0">
                  <a:moveTo>
                    <a:pt x="432" y="0"/>
                  </a:moveTo>
                  <a:cubicBezTo>
                    <a:pt x="336" y="0"/>
                    <a:pt x="259" y="77"/>
                    <a:pt x="259" y="173"/>
                  </a:cubicBezTo>
                  <a:lnTo>
                    <a:pt x="259" y="536"/>
                  </a:lnTo>
                  <a:lnTo>
                    <a:pt x="106" y="680"/>
                  </a:lnTo>
                  <a:cubicBezTo>
                    <a:pt x="1" y="795"/>
                    <a:pt x="77" y="977"/>
                    <a:pt x="231" y="977"/>
                  </a:cubicBezTo>
                  <a:cubicBezTo>
                    <a:pt x="269" y="977"/>
                    <a:pt x="317" y="957"/>
                    <a:pt x="345" y="929"/>
                  </a:cubicBezTo>
                  <a:lnTo>
                    <a:pt x="556" y="737"/>
                  </a:lnTo>
                  <a:cubicBezTo>
                    <a:pt x="585" y="709"/>
                    <a:pt x="604" y="661"/>
                    <a:pt x="604" y="613"/>
                  </a:cubicBezTo>
                  <a:lnTo>
                    <a:pt x="594" y="173"/>
                  </a:lnTo>
                  <a:cubicBezTo>
                    <a:pt x="594" y="77"/>
                    <a:pt x="518" y="0"/>
                    <a:pt x="4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66"/>
            <p:cNvSpPr/>
            <p:nvPr/>
          </p:nvSpPr>
          <p:spPr>
            <a:xfrm>
              <a:off x="6312527" y="2161396"/>
              <a:ext cx="143774" cy="117146"/>
            </a:xfrm>
            <a:custGeom>
              <a:avLst/>
              <a:gdLst/>
              <a:ahLst/>
              <a:cxnLst/>
              <a:rect l="l" t="t" r="r" b="b"/>
              <a:pathLst>
                <a:path w="5475" h="4461" extrusionOk="0">
                  <a:moveTo>
                    <a:pt x="661" y="1"/>
                  </a:moveTo>
                  <a:lnTo>
                    <a:pt x="87" y="661"/>
                  </a:lnTo>
                  <a:cubicBezTo>
                    <a:pt x="29" y="719"/>
                    <a:pt x="1" y="795"/>
                    <a:pt x="1" y="881"/>
                  </a:cubicBezTo>
                  <a:lnTo>
                    <a:pt x="1" y="1599"/>
                  </a:lnTo>
                  <a:cubicBezTo>
                    <a:pt x="1" y="1733"/>
                    <a:pt x="58" y="1858"/>
                    <a:pt x="154" y="1953"/>
                  </a:cubicBezTo>
                  <a:lnTo>
                    <a:pt x="671" y="2460"/>
                  </a:lnTo>
                  <a:cubicBezTo>
                    <a:pt x="757" y="2537"/>
                    <a:pt x="862" y="2585"/>
                    <a:pt x="977" y="2594"/>
                  </a:cubicBezTo>
                  <a:lnTo>
                    <a:pt x="2527" y="2728"/>
                  </a:lnTo>
                  <a:cubicBezTo>
                    <a:pt x="2623" y="2738"/>
                    <a:pt x="2690" y="2824"/>
                    <a:pt x="2680" y="2920"/>
                  </a:cubicBezTo>
                  <a:lnTo>
                    <a:pt x="2671" y="2987"/>
                  </a:lnTo>
                  <a:cubicBezTo>
                    <a:pt x="2661" y="3111"/>
                    <a:pt x="2709" y="3226"/>
                    <a:pt x="2805" y="3293"/>
                  </a:cubicBezTo>
                  <a:lnTo>
                    <a:pt x="3188" y="3580"/>
                  </a:lnTo>
                  <a:lnTo>
                    <a:pt x="3121" y="3762"/>
                  </a:lnTo>
                  <a:cubicBezTo>
                    <a:pt x="3073" y="3886"/>
                    <a:pt x="3121" y="4020"/>
                    <a:pt x="3216" y="4107"/>
                  </a:cubicBezTo>
                  <a:lnTo>
                    <a:pt x="3618" y="4461"/>
                  </a:lnTo>
                  <a:lnTo>
                    <a:pt x="3628" y="4461"/>
                  </a:lnTo>
                  <a:cubicBezTo>
                    <a:pt x="3915" y="4403"/>
                    <a:pt x="4192" y="4327"/>
                    <a:pt x="4470" y="4231"/>
                  </a:cubicBezTo>
                  <a:lnTo>
                    <a:pt x="4527" y="4202"/>
                  </a:lnTo>
                  <a:cubicBezTo>
                    <a:pt x="4594" y="4183"/>
                    <a:pt x="4652" y="4154"/>
                    <a:pt x="4709" y="4135"/>
                  </a:cubicBezTo>
                  <a:lnTo>
                    <a:pt x="4767" y="4107"/>
                  </a:lnTo>
                  <a:lnTo>
                    <a:pt x="5389" y="3350"/>
                  </a:lnTo>
                  <a:cubicBezTo>
                    <a:pt x="5417" y="3322"/>
                    <a:pt x="5446" y="3284"/>
                    <a:pt x="5475" y="3245"/>
                  </a:cubicBezTo>
                  <a:cubicBezTo>
                    <a:pt x="5379" y="3245"/>
                    <a:pt x="5274" y="3255"/>
                    <a:pt x="5178" y="3255"/>
                  </a:cubicBezTo>
                  <a:cubicBezTo>
                    <a:pt x="3130" y="3255"/>
                    <a:pt x="1312" y="1944"/>
                    <a:pt x="6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66"/>
            <p:cNvSpPr/>
            <p:nvPr/>
          </p:nvSpPr>
          <p:spPr>
            <a:xfrm>
              <a:off x="6241730" y="2077679"/>
              <a:ext cx="338728" cy="251597"/>
            </a:xfrm>
            <a:custGeom>
              <a:avLst/>
              <a:gdLst/>
              <a:ahLst/>
              <a:cxnLst/>
              <a:rect l="l" t="t" r="r" b="b"/>
              <a:pathLst>
                <a:path w="12899" h="9581" extrusionOk="0">
                  <a:moveTo>
                    <a:pt x="11296" y="1"/>
                  </a:moveTo>
                  <a:cubicBezTo>
                    <a:pt x="11159" y="1"/>
                    <a:pt x="11024" y="135"/>
                    <a:pt x="11099" y="299"/>
                  </a:cubicBezTo>
                  <a:cubicBezTo>
                    <a:pt x="12420" y="3103"/>
                    <a:pt x="11482" y="6443"/>
                    <a:pt x="8889" y="8146"/>
                  </a:cubicBezTo>
                  <a:cubicBezTo>
                    <a:pt x="7847" y="8829"/>
                    <a:pt x="6665" y="9161"/>
                    <a:pt x="5492" y="9161"/>
                  </a:cubicBezTo>
                  <a:cubicBezTo>
                    <a:pt x="3754" y="9161"/>
                    <a:pt x="2034" y="8434"/>
                    <a:pt x="811" y="7046"/>
                  </a:cubicBezTo>
                  <a:lnTo>
                    <a:pt x="811" y="7046"/>
                  </a:lnTo>
                  <a:lnTo>
                    <a:pt x="1529" y="7285"/>
                  </a:lnTo>
                  <a:cubicBezTo>
                    <a:pt x="1557" y="7295"/>
                    <a:pt x="1584" y="7300"/>
                    <a:pt x="1609" y="7300"/>
                  </a:cubicBezTo>
                  <a:cubicBezTo>
                    <a:pt x="1821" y="7300"/>
                    <a:pt x="1903" y="6970"/>
                    <a:pt x="1663" y="6893"/>
                  </a:cubicBezTo>
                  <a:lnTo>
                    <a:pt x="285" y="6433"/>
                  </a:lnTo>
                  <a:cubicBezTo>
                    <a:pt x="264" y="6426"/>
                    <a:pt x="242" y="6423"/>
                    <a:pt x="221" y="6423"/>
                  </a:cubicBezTo>
                  <a:cubicBezTo>
                    <a:pt x="102" y="6423"/>
                    <a:pt x="1" y="6531"/>
                    <a:pt x="17" y="6653"/>
                  </a:cubicBezTo>
                  <a:lnTo>
                    <a:pt x="247" y="8261"/>
                  </a:lnTo>
                  <a:cubicBezTo>
                    <a:pt x="256" y="8366"/>
                    <a:pt x="352" y="8443"/>
                    <a:pt x="448" y="8443"/>
                  </a:cubicBezTo>
                  <a:lnTo>
                    <a:pt x="476" y="8443"/>
                  </a:lnTo>
                  <a:cubicBezTo>
                    <a:pt x="601" y="8424"/>
                    <a:pt x="677" y="8319"/>
                    <a:pt x="658" y="8204"/>
                  </a:cubicBezTo>
                  <a:lnTo>
                    <a:pt x="534" y="7352"/>
                  </a:lnTo>
                  <a:lnTo>
                    <a:pt x="534" y="7352"/>
                  </a:lnTo>
                  <a:cubicBezTo>
                    <a:pt x="1834" y="8816"/>
                    <a:pt x="3652" y="9581"/>
                    <a:pt x="5492" y="9581"/>
                  </a:cubicBezTo>
                  <a:cubicBezTo>
                    <a:pt x="6754" y="9581"/>
                    <a:pt x="8026" y="9221"/>
                    <a:pt x="9147" y="8481"/>
                  </a:cubicBezTo>
                  <a:cubicBezTo>
                    <a:pt x="11903" y="6663"/>
                    <a:pt x="12899" y="3103"/>
                    <a:pt x="11482" y="117"/>
                  </a:cubicBezTo>
                  <a:lnTo>
                    <a:pt x="11482" y="117"/>
                  </a:lnTo>
                  <a:lnTo>
                    <a:pt x="11482" y="126"/>
                  </a:lnTo>
                  <a:cubicBezTo>
                    <a:pt x="11439" y="38"/>
                    <a:pt x="11367" y="1"/>
                    <a:pt x="1129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66"/>
            <p:cNvSpPr/>
            <p:nvPr/>
          </p:nvSpPr>
          <p:spPr>
            <a:xfrm>
              <a:off x="6191390" y="1981489"/>
              <a:ext cx="338807" cy="251676"/>
            </a:xfrm>
            <a:custGeom>
              <a:avLst/>
              <a:gdLst/>
              <a:ahLst/>
              <a:cxnLst/>
              <a:rect l="l" t="t" r="r" b="b"/>
              <a:pathLst>
                <a:path w="12902" h="9584" extrusionOk="0">
                  <a:moveTo>
                    <a:pt x="7403" y="1"/>
                  </a:moveTo>
                  <a:cubicBezTo>
                    <a:pt x="6141" y="1"/>
                    <a:pt x="4870" y="360"/>
                    <a:pt x="3752" y="1100"/>
                  </a:cubicBezTo>
                  <a:cubicBezTo>
                    <a:pt x="996" y="2909"/>
                    <a:pt x="1" y="6479"/>
                    <a:pt x="1417" y="9465"/>
                  </a:cubicBezTo>
                  <a:cubicBezTo>
                    <a:pt x="1456" y="9548"/>
                    <a:pt x="1524" y="9583"/>
                    <a:pt x="1593" y="9583"/>
                  </a:cubicBezTo>
                  <a:cubicBezTo>
                    <a:pt x="1728" y="9583"/>
                    <a:pt x="1867" y="9448"/>
                    <a:pt x="1790" y="9283"/>
                  </a:cubicBezTo>
                  <a:cubicBezTo>
                    <a:pt x="1398" y="8450"/>
                    <a:pt x="1197" y="7541"/>
                    <a:pt x="1197" y="6622"/>
                  </a:cubicBezTo>
                  <a:cubicBezTo>
                    <a:pt x="1197" y="4038"/>
                    <a:pt x="2805" y="1722"/>
                    <a:pt x="5226" y="813"/>
                  </a:cubicBezTo>
                  <a:cubicBezTo>
                    <a:pt x="5937" y="546"/>
                    <a:pt x="6674" y="417"/>
                    <a:pt x="7405" y="417"/>
                  </a:cubicBezTo>
                  <a:cubicBezTo>
                    <a:pt x="9165" y="417"/>
                    <a:pt x="10884" y="1166"/>
                    <a:pt x="12088" y="2545"/>
                  </a:cubicBezTo>
                  <a:lnTo>
                    <a:pt x="11370" y="2306"/>
                  </a:lnTo>
                  <a:cubicBezTo>
                    <a:pt x="11343" y="2297"/>
                    <a:pt x="11318" y="2294"/>
                    <a:pt x="11294" y="2294"/>
                  </a:cubicBezTo>
                  <a:cubicBezTo>
                    <a:pt x="11081" y="2294"/>
                    <a:pt x="11004" y="2612"/>
                    <a:pt x="11236" y="2698"/>
                  </a:cubicBezTo>
                  <a:lnTo>
                    <a:pt x="12614" y="3148"/>
                  </a:lnTo>
                  <a:cubicBezTo>
                    <a:pt x="12634" y="3158"/>
                    <a:pt x="12653" y="3167"/>
                    <a:pt x="12672" y="3167"/>
                  </a:cubicBezTo>
                  <a:cubicBezTo>
                    <a:pt x="12806" y="3167"/>
                    <a:pt x="12901" y="3053"/>
                    <a:pt x="12882" y="2928"/>
                  </a:cubicBezTo>
                  <a:lnTo>
                    <a:pt x="12653" y="1320"/>
                  </a:lnTo>
                  <a:cubicBezTo>
                    <a:pt x="12635" y="1196"/>
                    <a:pt x="12543" y="1139"/>
                    <a:pt x="12450" y="1139"/>
                  </a:cubicBezTo>
                  <a:cubicBezTo>
                    <a:pt x="12336" y="1139"/>
                    <a:pt x="12220" y="1225"/>
                    <a:pt x="12241" y="1378"/>
                  </a:cubicBezTo>
                  <a:lnTo>
                    <a:pt x="12366" y="2229"/>
                  </a:lnTo>
                  <a:cubicBezTo>
                    <a:pt x="11066" y="765"/>
                    <a:pt x="9244" y="1"/>
                    <a:pt x="74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3" name="Google Shape;11933;p66"/>
          <p:cNvGrpSpPr/>
          <p:nvPr/>
        </p:nvGrpSpPr>
        <p:grpSpPr>
          <a:xfrm>
            <a:off x="6657846" y="2007591"/>
            <a:ext cx="348103" cy="295714"/>
            <a:chOff x="6657846" y="2007591"/>
            <a:chExt cx="348103" cy="295714"/>
          </a:xfrm>
        </p:grpSpPr>
        <p:sp>
          <p:nvSpPr>
            <p:cNvPr id="11934" name="Google Shape;11934;p66"/>
            <p:cNvSpPr/>
            <p:nvPr/>
          </p:nvSpPr>
          <p:spPr>
            <a:xfrm>
              <a:off x="6820186" y="2082984"/>
              <a:ext cx="179224" cy="163153"/>
            </a:xfrm>
            <a:custGeom>
              <a:avLst/>
              <a:gdLst/>
              <a:ahLst/>
              <a:cxnLst/>
              <a:rect l="l" t="t" r="r" b="b"/>
              <a:pathLst>
                <a:path w="6825" h="6213" extrusionOk="0">
                  <a:moveTo>
                    <a:pt x="4298" y="1"/>
                  </a:moveTo>
                  <a:lnTo>
                    <a:pt x="2987" y="1006"/>
                  </a:lnTo>
                  <a:lnTo>
                    <a:pt x="1896" y="642"/>
                  </a:lnTo>
                  <a:lnTo>
                    <a:pt x="1" y="2183"/>
                  </a:lnTo>
                  <a:lnTo>
                    <a:pt x="2920" y="6212"/>
                  </a:lnTo>
                  <a:lnTo>
                    <a:pt x="6824" y="3437"/>
                  </a:lnTo>
                  <a:lnTo>
                    <a:pt x="429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66"/>
            <p:cNvSpPr/>
            <p:nvPr/>
          </p:nvSpPr>
          <p:spPr>
            <a:xfrm>
              <a:off x="6900620" y="2007591"/>
              <a:ext cx="105329" cy="193431"/>
            </a:xfrm>
            <a:custGeom>
              <a:avLst/>
              <a:gdLst/>
              <a:ahLst/>
              <a:cxnLst/>
              <a:rect l="l" t="t" r="r" b="b"/>
              <a:pathLst>
                <a:path w="4011" h="7366" extrusionOk="0">
                  <a:moveTo>
                    <a:pt x="4010" y="1"/>
                  </a:moveTo>
                  <a:lnTo>
                    <a:pt x="115" y="2767"/>
                  </a:lnTo>
                  <a:cubicBezTo>
                    <a:pt x="19" y="2834"/>
                    <a:pt x="0" y="2968"/>
                    <a:pt x="67" y="3063"/>
                  </a:cubicBezTo>
                  <a:lnTo>
                    <a:pt x="3340" y="7284"/>
                  </a:lnTo>
                  <a:cubicBezTo>
                    <a:pt x="3384" y="7339"/>
                    <a:pt x="3444" y="7365"/>
                    <a:pt x="3505" y="7365"/>
                  </a:cubicBezTo>
                  <a:cubicBezTo>
                    <a:pt x="3550" y="7365"/>
                    <a:pt x="3596" y="7351"/>
                    <a:pt x="3637" y="7322"/>
                  </a:cubicBezTo>
                  <a:lnTo>
                    <a:pt x="4010" y="7025"/>
                  </a:lnTo>
                  <a:lnTo>
                    <a:pt x="4010"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66"/>
            <p:cNvSpPr/>
            <p:nvPr/>
          </p:nvSpPr>
          <p:spPr>
            <a:xfrm>
              <a:off x="6972494" y="2152862"/>
              <a:ext cx="32930" cy="48292"/>
            </a:xfrm>
            <a:custGeom>
              <a:avLst/>
              <a:gdLst/>
              <a:ahLst/>
              <a:cxnLst/>
              <a:rect l="l" t="t" r="r" b="b"/>
              <a:pathLst>
                <a:path w="1254" h="1839" extrusionOk="0">
                  <a:moveTo>
                    <a:pt x="1254" y="1"/>
                  </a:moveTo>
                  <a:lnTo>
                    <a:pt x="0" y="977"/>
                  </a:lnTo>
                  <a:lnTo>
                    <a:pt x="594" y="1761"/>
                  </a:lnTo>
                  <a:cubicBezTo>
                    <a:pt x="632" y="1811"/>
                    <a:pt x="692" y="1838"/>
                    <a:pt x="755" y="1838"/>
                  </a:cubicBezTo>
                  <a:cubicBezTo>
                    <a:pt x="801" y="1838"/>
                    <a:pt x="849" y="1823"/>
                    <a:pt x="890" y="1790"/>
                  </a:cubicBezTo>
                  <a:lnTo>
                    <a:pt x="1254" y="1503"/>
                  </a:lnTo>
                  <a:lnTo>
                    <a:pt x="1254"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66"/>
            <p:cNvSpPr/>
            <p:nvPr/>
          </p:nvSpPr>
          <p:spPr>
            <a:xfrm>
              <a:off x="6832003" y="2137027"/>
              <a:ext cx="136237" cy="90439"/>
            </a:xfrm>
            <a:custGeom>
              <a:avLst/>
              <a:gdLst/>
              <a:ahLst/>
              <a:cxnLst/>
              <a:rect l="l" t="t" r="r" b="b"/>
              <a:pathLst>
                <a:path w="5188" h="3444" extrusionOk="0">
                  <a:moveTo>
                    <a:pt x="594" y="1"/>
                  </a:moveTo>
                  <a:lnTo>
                    <a:pt x="0" y="1092"/>
                  </a:lnTo>
                  <a:lnTo>
                    <a:pt x="4183" y="3369"/>
                  </a:lnTo>
                  <a:cubicBezTo>
                    <a:pt x="4274" y="3419"/>
                    <a:pt x="4373" y="3443"/>
                    <a:pt x="4472" y="3443"/>
                  </a:cubicBezTo>
                  <a:cubicBezTo>
                    <a:pt x="4694" y="3443"/>
                    <a:pt x="4912" y="3323"/>
                    <a:pt x="5025" y="3111"/>
                  </a:cubicBezTo>
                  <a:cubicBezTo>
                    <a:pt x="5188" y="2814"/>
                    <a:pt x="5073" y="2441"/>
                    <a:pt x="4776" y="2278"/>
                  </a:cubicBezTo>
                  <a:lnTo>
                    <a:pt x="59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66"/>
            <p:cNvSpPr/>
            <p:nvPr/>
          </p:nvSpPr>
          <p:spPr>
            <a:xfrm>
              <a:off x="6885284" y="2182509"/>
              <a:ext cx="79935" cy="44957"/>
            </a:xfrm>
            <a:custGeom>
              <a:avLst/>
              <a:gdLst/>
              <a:ahLst/>
              <a:cxnLst/>
              <a:rect l="l" t="t" r="r" b="b"/>
              <a:pathLst>
                <a:path w="3044" h="1712" extrusionOk="0">
                  <a:moveTo>
                    <a:pt x="268" y="1"/>
                  </a:moveTo>
                  <a:lnTo>
                    <a:pt x="0" y="460"/>
                  </a:lnTo>
                  <a:lnTo>
                    <a:pt x="2154" y="1637"/>
                  </a:lnTo>
                  <a:cubicBezTo>
                    <a:pt x="2250" y="1688"/>
                    <a:pt x="2352" y="1712"/>
                    <a:pt x="2452" y="1712"/>
                  </a:cubicBezTo>
                  <a:cubicBezTo>
                    <a:pt x="2710" y="1712"/>
                    <a:pt x="2954" y="1552"/>
                    <a:pt x="3044" y="1283"/>
                  </a:cubicBezTo>
                  <a:lnTo>
                    <a:pt x="3044" y="1283"/>
                  </a:lnTo>
                  <a:cubicBezTo>
                    <a:pt x="2976" y="1307"/>
                    <a:pt x="2905" y="1319"/>
                    <a:pt x="2834" y="1319"/>
                  </a:cubicBezTo>
                  <a:cubicBezTo>
                    <a:pt x="2735" y="1319"/>
                    <a:pt x="2635" y="1295"/>
                    <a:pt x="2546" y="1245"/>
                  </a:cubicBezTo>
                  <a:lnTo>
                    <a:pt x="26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66"/>
            <p:cNvSpPr/>
            <p:nvPr/>
          </p:nvSpPr>
          <p:spPr>
            <a:xfrm>
              <a:off x="6806872" y="2160661"/>
              <a:ext cx="136237" cy="90229"/>
            </a:xfrm>
            <a:custGeom>
              <a:avLst/>
              <a:gdLst/>
              <a:ahLst/>
              <a:cxnLst/>
              <a:rect l="l" t="t" r="r" b="b"/>
              <a:pathLst>
                <a:path w="5188" h="3436" extrusionOk="0">
                  <a:moveTo>
                    <a:pt x="594" y="0"/>
                  </a:moveTo>
                  <a:lnTo>
                    <a:pt x="0" y="1091"/>
                  </a:lnTo>
                  <a:lnTo>
                    <a:pt x="4183" y="3359"/>
                  </a:lnTo>
                  <a:cubicBezTo>
                    <a:pt x="4276" y="3411"/>
                    <a:pt x="4379" y="3435"/>
                    <a:pt x="4480" y="3435"/>
                  </a:cubicBezTo>
                  <a:cubicBezTo>
                    <a:pt x="4699" y="3435"/>
                    <a:pt x="4914" y="3320"/>
                    <a:pt x="5025" y="3111"/>
                  </a:cubicBezTo>
                  <a:cubicBezTo>
                    <a:pt x="5187" y="2804"/>
                    <a:pt x="5073" y="2431"/>
                    <a:pt x="4776" y="226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66"/>
            <p:cNvSpPr/>
            <p:nvPr/>
          </p:nvSpPr>
          <p:spPr>
            <a:xfrm>
              <a:off x="6868688" y="2211920"/>
              <a:ext cx="71165" cy="38944"/>
            </a:xfrm>
            <a:custGeom>
              <a:avLst/>
              <a:gdLst/>
              <a:ahLst/>
              <a:cxnLst/>
              <a:rect l="l" t="t" r="r" b="b"/>
              <a:pathLst>
                <a:path w="2710" h="1483" extrusionOk="0">
                  <a:moveTo>
                    <a:pt x="240" y="1"/>
                  </a:moveTo>
                  <a:lnTo>
                    <a:pt x="1" y="422"/>
                  </a:lnTo>
                  <a:lnTo>
                    <a:pt x="1819" y="1407"/>
                  </a:lnTo>
                  <a:cubicBezTo>
                    <a:pt x="1913" y="1458"/>
                    <a:pt x="2014" y="1482"/>
                    <a:pt x="2114" y="1482"/>
                  </a:cubicBezTo>
                  <a:cubicBezTo>
                    <a:pt x="2371" y="1482"/>
                    <a:pt x="2620" y="1325"/>
                    <a:pt x="2709" y="1063"/>
                  </a:cubicBezTo>
                  <a:lnTo>
                    <a:pt x="2709" y="1063"/>
                  </a:lnTo>
                  <a:cubicBezTo>
                    <a:pt x="2623" y="1099"/>
                    <a:pt x="2533" y="1118"/>
                    <a:pt x="2444" y="1118"/>
                  </a:cubicBezTo>
                  <a:cubicBezTo>
                    <a:pt x="2344" y="1118"/>
                    <a:pt x="2245" y="1094"/>
                    <a:pt x="2154" y="1044"/>
                  </a:cubicBezTo>
                  <a:lnTo>
                    <a:pt x="24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66"/>
            <p:cNvSpPr/>
            <p:nvPr/>
          </p:nvSpPr>
          <p:spPr>
            <a:xfrm>
              <a:off x="6781741" y="2184032"/>
              <a:ext cx="136237" cy="90334"/>
            </a:xfrm>
            <a:custGeom>
              <a:avLst/>
              <a:gdLst/>
              <a:ahLst/>
              <a:cxnLst/>
              <a:rect l="l" t="t" r="r" b="b"/>
              <a:pathLst>
                <a:path w="5188" h="3440" extrusionOk="0">
                  <a:moveTo>
                    <a:pt x="594" y="0"/>
                  </a:moveTo>
                  <a:lnTo>
                    <a:pt x="0" y="1091"/>
                  </a:lnTo>
                  <a:lnTo>
                    <a:pt x="4183" y="3359"/>
                  </a:lnTo>
                  <a:cubicBezTo>
                    <a:pt x="4277" y="3414"/>
                    <a:pt x="4379" y="3440"/>
                    <a:pt x="4481" y="3440"/>
                  </a:cubicBezTo>
                  <a:cubicBezTo>
                    <a:pt x="4700" y="3440"/>
                    <a:pt x="4914" y="3320"/>
                    <a:pt x="5025" y="3111"/>
                  </a:cubicBezTo>
                  <a:cubicBezTo>
                    <a:pt x="5187" y="2814"/>
                    <a:pt x="5073" y="2441"/>
                    <a:pt x="4776" y="226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66"/>
            <p:cNvSpPr/>
            <p:nvPr/>
          </p:nvSpPr>
          <p:spPr>
            <a:xfrm>
              <a:off x="6852354" y="2240570"/>
              <a:ext cx="61842" cy="33770"/>
            </a:xfrm>
            <a:custGeom>
              <a:avLst/>
              <a:gdLst/>
              <a:ahLst/>
              <a:cxnLst/>
              <a:rect l="l" t="t" r="r" b="b"/>
              <a:pathLst>
                <a:path w="2355" h="1286" extrusionOk="0">
                  <a:moveTo>
                    <a:pt x="240" y="1"/>
                  </a:moveTo>
                  <a:lnTo>
                    <a:pt x="1" y="402"/>
                  </a:lnTo>
                  <a:lnTo>
                    <a:pt x="1484" y="1206"/>
                  </a:lnTo>
                  <a:cubicBezTo>
                    <a:pt x="1580" y="1260"/>
                    <a:pt x="1684" y="1286"/>
                    <a:pt x="1786" y="1286"/>
                  </a:cubicBezTo>
                  <a:cubicBezTo>
                    <a:pt x="2029" y="1286"/>
                    <a:pt x="2261" y="1143"/>
                    <a:pt x="2355" y="900"/>
                  </a:cubicBezTo>
                  <a:lnTo>
                    <a:pt x="2355" y="900"/>
                  </a:lnTo>
                  <a:cubicBezTo>
                    <a:pt x="2280" y="929"/>
                    <a:pt x="2201" y="944"/>
                    <a:pt x="2122" y="944"/>
                  </a:cubicBezTo>
                  <a:cubicBezTo>
                    <a:pt x="2021" y="944"/>
                    <a:pt x="1920" y="920"/>
                    <a:pt x="1829" y="871"/>
                  </a:cubicBezTo>
                  <a:lnTo>
                    <a:pt x="24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66"/>
            <p:cNvSpPr/>
            <p:nvPr/>
          </p:nvSpPr>
          <p:spPr>
            <a:xfrm>
              <a:off x="6756610" y="2207404"/>
              <a:ext cx="136237" cy="90413"/>
            </a:xfrm>
            <a:custGeom>
              <a:avLst/>
              <a:gdLst/>
              <a:ahLst/>
              <a:cxnLst/>
              <a:rect l="l" t="t" r="r" b="b"/>
              <a:pathLst>
                <a:path w="5188" h="3443" extrusionOk="0">
                  <a:moveTo>
                    <a:pt x="594" y="0"/>
                  </a:moveTo>
                  <a:lnTo>
                    <a:pt x="0" y="1091"/>
                  </a:lnTo>
                  <a:lnTo>
                    <a:pt x="4173" y="3369"/>
                  </a:lnTo>
                  <a:cubicBezTo>
                    <a:pt x="4267" y="3419"/>
                    <a:pt x="4369" y="3443"/>
                    <a:pt x="4469" y="3443"/>
                  </a:cubicBezTo>
                  <a:cubicBezTo>
                    <a:pt x="4694" y="3443"/>
                    <a:pt x="4912" y="3323"/>
                    <a:pt x="5025" y="3111"/>
                  </a:cubicBezTo>
                  <a:cubicBezTo>
                    <a:pt x="5187" y="2814"/>
                    <a:pt x="5073" y="2441"/>
                    <a:pt x="4776" y="227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66"/>
            <p:cNvSpPr/>
            <p:nvPr/>
          </p:nvSpPr>
          <p:spPr>
            <a:xfrm>
              <a:off x="6836021" y="2267723"/>
              <a:ext cx="53308" cy="29989"/>
            </a:xfrm>
            <a:custGeom>
              <a:avLst/>
              <a:gdLst/>
              <a:ahLst/>
              <a:cxnLst/>
              <a:rect l="l" t="t" r="r" b="b"/>
              <a:pathLst>
                <a:path w="2030" h="1142" extrusionOk="0">
                  <a:moveTo>
                    <a:pt x="259" y="0"/>
                  </a:moveTo>
                  <a:lnTo>
                    <a:pt x="1" y="440"/>
                  </a:lnTo>
                  <a:lnTo>
                    <a:pt x="1149" y="1072"/>
                  </a:lnTo>
                  <a:cubicBezTo>
                    <a:pt x="1243" y="1119"/>
                    <a:pt x="1344" y="1142"/>
                    <a:pt x="1444" y="1142"/>
                  </a:cubicBezTo>
                  <a:cubicBezTo>
                    <a:pt x="1666" y="1142"/>
                    <a:pt x="1879" y="1028"/>
                    <a:pt x="1991" y="823"/>
                  </a:cubicBezTo>
                  <a:cubicBezTo>
                    <a:pt x="2001" y="794"/>
                    <a:pt x="2020" y="766"/>
                    <a:pt x="2029" y="737"/>
                  </a:cubicBezTo>
                  <a:lnTo>
                    <a:pt x="2029" y="737"/>
                  </a:lnTo>
                  <a:cubicBezTo>
                    <a:pt x="1965" y="760"/>
                    <a:pt x="1898" y="770"/>
                    <a:pt x="1831" y="770"/>
                  </a:cubicBezTo>
                  <a:cubicBezTo>
                    <a:pt x="1728" y="770"/>
                    <a:pt x="1625" y="745"/>
                    <a:pt x="1532" y="699"/>
                  </a:cubicBezTo>
                  <a:lnTo>
                    <a:pt x="25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66"/>
            <p:cNvSpPr/>
            <p:nvPr/>
          </p:nvSpPr>
          <p:spPr>
            <a:xfrm>
              <a:off x="6674180" y="2094564"/>
              <a:ext cx="173421" cy="157087"/>
            </a:xfrm>
            <a:custGeom>
              <a:avLst/>
              <a:gdLst/>
              <a:ahLst/>
              <a:cxnLst/>
              <a:rect l="l" t="t" r="r" b="b"/>
              <a:pathLst>
                <a:path w="6604" h="5982" extrusionOk="0">
                  <a:moveTo>
                    <a:pt x="2067" y="0"/>
                  </a:moveTo>
                  <a:lnTo>
                    <a:pt x="0" y="3723"/>
                  </a:lnTo>
                  <a:lnTo>
                    <a:pt x="4230" y="5982"/>
                  </a:lnTo>
                  <a:lnTo>
                    <a:pt x="6604" y="1618"/>
                  </a:lnTo>
                  <a:lnTo>
                    <a:pt x="4508" y="737"/>
                  </a:lnTo>
                  <a:cubicBezTo>
                    <a:pt x="4479" y="718"/>
                    <a:pt x="4441" y="718"/>
                    <a:pt x="4403" y="718"/>
                  </a:cubicBezTo>
                  <a:lnTo>
                    <a:pt x="3570" y="814"/>
                  </a:lnTo>
                  <a:cubicBezTo>
                    <a:pt x="3557" y="816"/>
                    <a:pt x="3544" y="817"/>
                    <a:pt x="3532" y="817"/>
                  </a:cubicBezTo>
                  <a:cubicBezTo>
                    <a:pt x="3497" y="817"/>
                    <a:pt x="3464" y="809"/>
                    <a:pt x="3436" y="795"/>
                  </a:cubicBezTo>
                  <a:lnTo>
                    <a:pt x="206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66"/>
            <p:cNvSpPr/>
            <p:nvPr/>
          </p:nvSpPr>
          <p:spPr>
            <a:xfrm>
              <a:off x="6657846" y="2031488"/>
              <a:ext cx="107587" cy="185606"/>
            </a:xfrm>
            <a:custGeom>
              <a:avLst/>
              <a:gdLst/>
              <a:ahLst/>
              <a:cxnLst/>
              <a:rect l="l" t="t" r="r" b="b"/>
              <a:pathLst>
                <a:path w="4097" h="7068" extrusionOk="0">
                  <a:moveTo>
                    <a:pt x="0" y="0"/>
                  </a:moveTo>
                  <a:lnTo>
                    <a:pt x="0" y="6336"/>
                  </a:lnTo>
                  <a:lnTo>
                    <a:pt x="1196" y="7034"/>
                  </a:lnTo>
                  <a:cubicBezTo>
                    <a:pt x="1235" y="7057"/>
                    <a:pt x="1278" y="7068"/>
                    <a:pt x="1319" y="7068"/>
                  </a:cubicBezTo>
                  <a:cubicBezTo>
                    <a:pt x="1400" y="7068"/>
                    <a:pt x="1478" y="7027"/>
                    <a:pt x="1522" y="6958"/>
                  </a:cubicBezTo>
                  <a:lnTo>
                    <a:pt x="4029" y="2603"/>
                  </a:lnTo>
                  <a:cubicBezTo>
                    <a:pt x="4096" y="2488"/>
                    <a:pt x="4048" y="2345"/>
                    <a:pt x="3943" y="2287"/>
                  </a:cubicBezTo>
                  <a:lnTo>
                    <a:pt x="0" y="0"/>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66"/>
            <p:cNvSpPr/>
            <p:nvPr/>
          </p:nvSpPr>
          <p:spPr>
            <a:xfrm>
              <a:off x="6657846" y="2031488"/>
              <a:ext cx="82693" cy="173684"/>
            </a:xfrm>
            <a:custGeom>
              <a:avLst/>
              <a:gdLst/>
              <a:ahLst/>
              <a:cxnLst/>
              <a:rect l="l" t="t" r="r" b="b"/>
              <a:pathLst>
                <a:path w="3149" h="6614" extrusionOk="0">
                  <a:moveTo>
                    <a:pt x="0" y="0"/>
                  </a:moveTo>
                  <a:lnTo>
                    <a:pt x="0" y="6336"/>
                  </a:lnTo>
                  <a:lnTo>
                    <a:pt x="469" y="6613"/>
                  </a:lnTo>
                  <a:lnTo>
                    <a:pt x="3149" y="1828"/>
                  </a:lnTo>
                  <a:lnTo>
                    <a:pt x="0"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66"/>
            <p:cNvSpPr/>
            <p:nvPr/>
          </p:nvSpPr>
          <p:spPr>
            <a:xfrm>
              <a:off x="6657846" y="2162158"/>
              <a:ext cx="51785" cy="54752"/>
            </a:xfrm>
            <a:custGeom>
              <a:avLst/>
              <a:gdLst/>
              <a:ahLst/>
              <a:cxnLst/>
              <a:rect l="l" t="t" r="r" b="b"/>
              <a:pathLst>
                <a:path w="1972" h="2085" extrusionOk="0">
                  <a:moveTo>
                    <a:pt x="0" y="1"/>
                  </a:moveTo>
                  <a:lnTo>
                    <a:pt x="0" y="1360"/>
                  </a:lnTo>
                  <a:lnTo>
                    <a:pt x="1196" y="2058"/>
                  </a:lnTo>
                  <a:cubicBezTo>
                    <a:pt x="1233" y="2076"/>
                    <a:pt x="1272" y="2085"/>
                    <a:pt x="1310" y="2085"/>
                  </a:cubicBezTo>
                  <a:cubicBezTo>
                    <a:pt x="1394" y="2085"/>
                    <a:pt x="1476" y="2044"/>
                    <a:pt x="1522" y="1972"/>
                  </a:cubicBezTo>
                  <a:lnTo>
                    <a:pt x="1972" y="1197"/>
                  </a:lnTo>
                  <a:lnTo>
                    <a:pt x="0"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66"/>
            <p:cNvSpPr/>
            <p:nvPr/>
          </p:nvSpPr>
          <p:spPr>
            <a:xfrm>
              <a:off x="6657846" y="2162158"/>
              <a:ext cx="27153" cy="43014"/>
            </a:xfrm>
            <a:custGeom>
              <a:avLst/>
              <a:gdLst/>
              <a:ahLst/>
              <a:cxnLst/>
              <a:rect l="l" t="t" r="r" b="b"/>
              <a:pathLst>
                <a:path w="1034" h="1638" extrusionOk="0">
                  <a:moveTo>
                    <a:pt x="0" y="1"/>
                  </a:moveTo>
                  <a:lnTo>
                    <a:pt x="0" y="1360"/>
                  </a:lnTo>
                  <a:lnTo>
                    <a:pt x="469" y="1637"/>
                  </a:lnTo>
                  <a:lnTo>
                    <a:pt x="1034" y="632"/>
                  </a:lnTo>
                  <a:lnTo>
                    <a:pt x="0"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66"/>
            <p:cNvSpPr/>
            <p:nvPr/>
          </p:nvSpPr>
          <p:spPr>
            <a:xfrm>
              <a:off x="6710104" y="2184557"/>
              <a:ext cx="73160" cy="58665"/>
            </a:xfrm>
            <a:custGeom>
              <a:avLst/>
              <a:gdLst/>
              <a:ahLst/>
              <a:cxnLst/>
              <a:rect l="l" t="t" r="r" b="b"/>
              <a:pathLst>
                <a:path w="2786" h="2234" extrusionOk="0">
                  <a:moveTo>
                    <a:pt x="2085" y="0"/>
                  </a:moveTo>
                  <a:cubicBezTo>
                    <a:pt x="1955" y="0"/>
                    <a:pt x="1825" y="41"/>
                    <a:pt x="1714" y="124"/>
                  </a:cubicBezTo>
                  <a:lnTo>
                    <a:pt x="345" y="1110"/>
                  </a:lnTo>
                  <a:cubicBezTo>
                    <a:pt x="58" y="1310"/>
                    <a:pt x="1" y="1703"/>
                    <a:pt x="202" y="1980"/>
                  </a:cubicBezTo>
                  <a:cubicBezTo>
                    <a:pt x="322" y="2147"/>
                    <a:pt x="511" y="2234"/>
                    <a:pt x="703" y="2234"/>
                  </a:cubicBezTo>
                  <a:cubicBezTo>
                    <a:pt x="832" y="2234"/>
                    <a:pt x="961" y="2195"/>
                    <a:pt x="1073" y="2114"/>
                  </a:cubicBezTo>
                  <a:lnTo>
                    <a:pt x="2441" y="1129"/>
                  </a:lnTo>
                  <a:cubicBezTo>
                    <a:pt x="2728" y="918"/>
                    <a:pt x="2786" y="516"/>
                    <a:pt x="2566" y="239"/>
                  </a:cubicBezTo>
                  <a:lnTo>
                    <a:pt x="2575" y="239"/>
                  </a:lnTo>
                  <a:cubicBezTo>
                    <a:pt x="2452" y="82"/>
                    <a:pt x="2269" y="0"/>
                    <a:pt x="20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66"/>
            <p:cNvSpPr/>
            <p:nvPr/>
          </p:nvSpPr>
          <p:spPr>
            <a:xfrm>
              <a:off x="6713386" y="2185529"/>
              <a:ext cx="69878" cy="57536"/>
            </a:xfrm>
            <a:custGeom>
              <a:avLst/>
              <a:gdLst/>
              <a:ahLst/>
              <a:cxnLst/>
              <a:rect l="l" t="t" r="r" b="b"/>
              <a:pathLst>
                <a:path w="2661" h="2191" extrusionOk="0">
                  <a:moveTo>
                    <a:pt x="2182" y="1"/>
                  </a:moveTo>
                  <a:lnTo>
                    <a:pt x="2182" y="1"/>
                  </a:lnTo>
                  <a:cubicBezTo>
                    <a:pt x="2288" y="269"/>
                    <a:pt x="2201" y="565"/>
                    <a:pt x="1972" y="738"/>
                  </a:cubicBezTo>
                  <a:lnTo>
                    <a:pt x="594" y="1733"/>
                  </a:lnTo>
                  <a:cubicBezTo>
                    <a:pt x="488" y="1809"/>
                    <a:pt x="365" y="1849"/>
                    <a:pt x="239" y="1849"/>
                  </a:cubicBezTo>
                  <a:cubicBezTo>
                    <a:pt x="159" y="1849"/>
                    <a:pt x="78" y="1833"/>
                    <a:pt x="0" y="1800"/>
                  </a:cubicBezTo>
                  <a:lnTo>
                    <a:pt x="0" y="1800"/>
                  </a:lnTo>
                  <a:cubicBezTo>
                    <a:pt x="102" y="2048"/>
                    <a:pt x="339" y="2190"/>
                    <a:pt x="583" y="2190"/>
                  </a:cubicBezTo>
                  <a:cubicBezTo>
                    <a:pt x="705" y="2190"/>
                    <a:pt x="829" y="2154"/>
                    <a:pt x="938" y="2077"/>
                  </a:cubicBezTo>
                  <a:lnTo>
                    <a:pt x="2316" y="1082"/>
                  </a:lnTo>
                  <a:cubicBezTo>
                    <a:pt x="2594" y="881"/>
                    <a:pt x="2661" y="479"/>
                    <a:pt x="2450" y="202"/>
                  </a:cubicBezTo>
                  <a:cubicBezTo>
                    <a:pt x="2374" y="115"/>
                    <a:pt x="2288" y="49"/>
                    <a:pt x="2182"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66"/>
            <p:cNvSpPr/>
            <p:nvPr/>
          </p:nvSpPr>
          <p:spPr>
            <a:xfrm>
              <a:off x="6738018" y="2210266"/>
              <a:ext cx="65099" cy="52888"/>
            </a:xfrm>
            <a:custGeom>
              <a:avLst/>
              <a:gdLst/>
              <a:ahLst/>
              <a:cxnLst/>
              <a:rect l="l" t="t" r="r" b="b"/>
              <a:pathLst>
                <a:path w="2479" h="2014" extrusionOk="0">
                  <a:moveTo>
                    <a:pt x="1768" y="1"/>
                  </a:moveTo>
                  <a:cubicBezTo>
                    <a:pt x="1642" y="1"/>
                    <a:pt x="1515" y="40"/>
                    <a:pt x="1407" y="121"/>
                  </a:cubicBezTo>
                  <a:lnTo>
                    <a:pt x="354" y="887"/>
                  </a:lnTo>
                  <a:cubicBezTo>
                    <a:pt x="67" y="1088"/>
                    <a:pt x="0" y="1489"/>
                    <a:pt x="211" y="1767"/>
                  </a:cubicBezTo>
                  <a:cubicBezTo>
                    <a:pt x="332" y="1929"/>
                    <a:pt x="519" y="2014"/>
                    <a:pt x="710" y="2014"/>
                  </a:cubicBezTo>
                  <a:cubicBezTo>
                    <a:pt x="835" y="2014"/>
                    <a:pt x="962" y="1977"/>
                    <a:pt x="1072" y="1901"/>
                  </a:cubicBezTo>
                  <a:lnTo>
                    <a:pt x="2134" y="1126"/>
                  </a:lnTo>
                  <a:cubicBezTo>
                    <a:pt x="2421" y="925"/>
                    <a:pt x="2479" y="523"/>
                    <a:pt x="2259" y="245"/>
                  </a:cubicBezTo>
                  <a:cubicBezTo>
                    <a:pt x="2139" y="86"/>
                    <a:pt x="1955" y="1"/>
                    <a:pt x="17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66"/>
            <p:cNvSpPr/>
            <p:nvPr/>
          </p:nvSpPr>
          <p:spPr>
            <a:xfrm>
              <a:off x="6741274" y="2211421"/>
              <a:ext cx="61842" cy="51732"/>
            </a:xfrm>
            <a:custGeom>
              <a:avLst/>
              <a:gdLst/>
              <a:ahLst/>
              <a:cxnLst/>
              <a:rect l="l" t="t" r="r" b="b"/>
              <a:pathLst>
                <a:path w="2355" h="1970" extrusionOk="0">
                  <a:moveTo>
                    <a:pt x="1876" y="0"/>
                  </a:moveTo>
                  <a:lnTo>
                    <a:pt x="1876" y="0"/>
                  </a:lnTo>
                  <a:cubicBezTo>
                    <a:pt x="1982" y="268"/>
                    <a:pt x="1895" y="575"/>
                    <a:pt x="1666" y="737"/>
                  </a:cubicBezTo>
                  <a:lnTo>
                    <a:pt x="603" y="1512"/>
                  </a:lnTo>
                  <a:cubicBezTo>
                    <a:pt x="495" y="1591"/>
                    <a:pt x="364" y="1631"/>
                    <a:pt x="231" y="1631"/>
                  </a:cubicBezTo>
                  <a:cubicBezTo>
                    <a:pt x="153" y="1631"/>
                    <a:pt x="75" y="1617"/>
                    <a:pt x="1" y="1589"/>
                  </a:cubicBezTo>
                  <a:lnTo>
                    <a:pt x="1" y="1589"/>
                  </a:lnTo>
                  <a:cubicBezTo>
                    <a:pt x="20" y="1637"/>
                    <a:pt x="48" y="1685"/>
                    <a:pt x="77" y="1723"/>
                  </a:cubicBezTo>
                  <a:cubicBezTo>
                    <a:pt x="204" y="1885"/>
                    <a:pt x="394" y="1970"/>
                    <a:pt x="583" y="1970"/>
                  </a:cubicBezTo>
                  <a:cubicBezTo>
                    <a:pt x="708" y="1970"/>
                    <a:pt x="832" y="1933"/>
                    <a:pt x="938" y="1857"/>
                  </a:cubicBezTo>
                  <a:lnTo>
                    <a:pt x="2010" y="1082"/>
                  </a:lnTo>
                  <a:cubicBezTo>
                    <a:pt x="2288" y="881"/>
                    <a:pt x="2355" y="479"/>
                    <a:pt x="2135" y="201"/>
                  </a:cubicBezTo>
                  <a:cubicBezTo>
                    <a:pt x="2068" y="115"/>
                    <a:pt x="1982" y="48"/>
                    <a:pt x="187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66"/>
            <p:cNvSpPr/>
            <p:nvPr/>
          </p:nvSpPr>
          <p:spPr>
            <a:xfrm>
              <a:off x="6765906" y="2236263"/>
              <a:ext cx="57063" cy="47084"/>
            </a:xfrm>
            <a:custGeom>
              <a:avLst/>
              <a:gdLst/>
              <a:ahLst/>
              <a:cxnLst/>
              <a:rect l="l" t="t" r="r" b="b"/>
              <a:pathLst>
                <a:path w="2173" h="1793" extrusionOk="0">
                  <a:moveTo>
                    <a:pt x="1466" y="1"/>
                  </a:moveTo>
                  <a:cubicBezTo>
                    <a:pt x="1338" y="1"/>
                    <a:pt x="1210" y="39"/>
                    <a:pt x="1101" y="117"/>
                  </a:cubicBezTo>
                  <a:lnTo>
                    <a:pt x="345" y="662"/>
                  </a:lnTo>
                  <a:cubicBezTo>
                    <a:pt x="67" y="863"/>
                    <a:pt x="0" y="1256"/>
                    <a:pt x="201" y="1533"/>
                  </a:cubicBezTo>
                  <a:cubicBezTo>
                    <a:pt x="324" y="1702"/>
                    <a:pt x="517" y="1793"/>
                    <a:pt x="712" y="1793"/>
                  </a:cubicBezTo>
                  <a:cubicBezTo>
                    <a:pt x="837" y="1793"/>
                    <a:pt x="964" y="1755"/>
                    <a:pt x="1072" y="1677"/>
                  </a:cubicBezTo>
                  <a:lnTo>
                    <a:pt x="1828" y="1122"/>
                  </a:lnTo>
                  <a:cubicBezTo>
                    <a:pt x="2115" y="921"/>
                    <a:pt x="2173" y="519"/>
                    <a:pt x="1962" y="241"/>
                  </a:cubicBezTo>
                  <a:cubicBezTo>
                    <a:pt x="1837" y="82"/>
                    <a:pt x="1652" y="1"/>
                    <a:pt x="14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66"/>
            <p:cNvSpPr/>
            <p:nvPr/>
          </p:nvSpPr>
          <p:spPr>
            <a:xfrm>
              <a:off x="6769163" y="2237051"/>
              <a:ext cx="53807" cy="46296"/>
            </a:xfrm>
            <a:custGeom>
              <a:avLst/>
              <a:gdLst/>
              <a:ahLst/>
              <a:cxnLst/>
              <a:rect l="l" t="t" r="r" b="b"/>
              <a:pathLst>
                <a:path w="2049" h="1763" extrusionOk="0">
                  <a:moveTo>
                    <a:pt x="1551" y="1"/>
                  </a:moveTo>
                  <a:lnTo>
                    <a:pt x="1551" y="1"/>
                  </a:lnTo>
                  <a:cubicBezTo>
                    <a:pt x="1637" y="259"/>
                    <a:pt x="1551" y="556"/>
                    <a:pt x="1331" y="718"/>
                  </a:cubicBezTo>
                  <a:lnTo>
                    <a:pt x="565" y="1264"/>
                  </a:lnTo>
                  <a:cubicBezTo>
                    <a:pt x="457" y="1340"/>
                    <a:pt x="327" y="1383"/>
                    <a:pt x="196" y="1383"/>
                  </a:cubicBezTo>
                  <a:cubicBezTo>
                    <a:pt x="131" y="1383"/>
                    <a:pt x="65" y="1372"/>
                    <a:pt x="1" y="1350"/>
                  </a:cubicBezTo>
                  <a:lnTo>
                    <a:pt x="1" y="1350"/>
                  </a:lnTo>
                  <a:cubicBezTo>
                    <a:pt x="20" y="1398"/>
                    <a:pt x="39" y="1455"/>
                    <a:pt x="77" y="1503"/>
                  </a:cubicBezTo>
                  <a:cubicBezTo>
                    <a:pt x="200" y="1672"/>
                    <a:pt x="393" y="1763"/>
                    <a:pt x="588" y="1763"/>
                  </a:cubicBezTo>
                  <a:cubicBezTo>
                    <a:pt x="713" y="1763"/>
                    <a:pt x="840" y="1725"/>
                    <a:pt x="948" y="1647"/>
                  </a:cubicBezTo>
                  <a:lnTo>
                    <a:pt x="1704" y="1092"/>
                  </a:lnTo>
                  <a:cubicBezTo>
                    <a:pt x="1991" y="891"/>
                    <a:pt x="2049" y="489"/>
                    <a:pt x="1838" y="211"/>
                  </a:cubicBezTo>
                  <a:cubicBezTo>
                    <a:pt x="1762" y="115"/>
                    <a:pt x="1657" y="48"/>
                    <a:pt x="155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66"/>
            <p:cNvSpPr/>
            <p:nvPr/>
          </p:nvSpPr>
          <p:spPr>
            <a:xfrm>
              <a:off x="6793794" y="2262156"/>
              <a:ext cx="49027" cy="41149"/>
            </a:xfrm>
            <a:custGeom>
              <a:avLst/>
              <a:gdLst/>
              <a:ahLst/>
              <a:cxnLst/>
              <a:rect l="l" t="t" r="r" b="b"/>
              <a:pathLst>
                <a:path w="1867" h="1567" extrusionOk="0">
                  <a:moveTo>
                    <a:pt x="1159" y="0"/>
                  </a:moveTo>
                  <a:cubicBezTo>
                    <a:pt x="1032" y="0"/>
                    <a:pt x="904" y="39"/>
                    <a:pt x="795" y="116"/>
                  </a:cubicBezTo>
                  <a:lnTo>
                    <a:pt x="345" y="442"/>
                  </a:lnTo>
                  <a:cubicBezTo>
                    <a:pt x="58" y="643"/>
                    <a:pt x="1" y="1035"/>
                    <a:pt x="202" y="1313"/>
                  </a:cubicBezTo>
                  <a:cubicBezTo>
                    <a:pt x="322" y="1479"/>
                    <a:pt x="511" y="1566"/>
                    <a:pt x="703" y="1566"/>
                  </a:cubicBezTo>
                  <a:cubicBezTo>
                    <a:pt x="832" y="1566"/>
                    <a:pt x="961" y="1527"/>
                    <a:pt x="1073" y="1447"/>
                  </a:cubicBezTo>
                  <a:lnTo>
                    <a:pt x="1522" y="1121"/>
                  </a:lnTo>
                  <a:cubicBezTo>
                    <a:pt x="1810" y="920"/>
                    <a:pt x="1867" y="518"/>
                    <a:pt x="1647" y="241"/>
                  </a:cubicBezTo>
                  <a:cubicBezTo>
                    <a:pt x="1528" y="82"/>
                    <a:pt x="1344" y="0"/>
                    <a:pt x="115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66"/>
            <p:cNvSpPr/>
            <p:nvPr/>
          </p:nvSpPr>
          <p:spPr>
            <a:xfrm>
              <a:off x="6797313" y="2263180"/>
              <a:ext cx="45509" cy="40125"/>
            </a:xfrm>
            <a:custGeom>
              <a:avLst/>
              <a:gdLst/>
              <a:ahLst/>
              <a:cxnLst/>
              <a:rect l="l" t="t" r="r" b="b"/>
              <a:pathLst>
                <a:path w="1733" h="1528" extrusionOk="0">
                  <a:moveTo>
                    <a:pt x="1254" y="1"/>
                  </a:moveTo>
                  <a:lnTo>
                    <a:pt x="1254" y="1"/>
                  </a:lnTo>
                  <a:cubicBezTo>
                    <a:pt x="1360" y="269"/>
                    <a:pt x="1264" y="566"/>
                    <a:pt x="1044" y="728"/>
                  </a:cubicBezTo>
                  <a:lnTo>
                    <a:pt x="585" y="1054"/>
                  </a:lnTo>
                  <a:cubicBezTo>
                    <a:pt x="476" y="1132"/>
                    <a:pt x="348" y="1172"/>
                    <a:pt x="221" y="1172"/>
                  </a:cubicBezTo>
                  <a:cubicBezTo>
                    <a:pt x="146" y="1172"/>
                    <a:pt x="72" y="1158"/>
                    <a:pt x="1" y="1130"/>
                  </a:cubicBezTo>
                  <a:lnTo>
                    <a:pt x="1" y="1130"/>
                  </a:lnTo>
                  <a:cubicBezTo>
                    <a:pt x="95" y="1383"/>
                    <a:pt x="332" y="1527"/>
                    <a:pt x="576" y="1527"/>
                  </a:cubicBezTo>
                  <a:cubicBezTo>
                    <a:pt x="701" y="1527"/>
                    <a:pt x="828" y="1489"/>
                    <a:pt x="939" y="1408"/>
                  </a:cubicBezTo>
                  <a:lnTo>
                    <a:pt x="1398" y="1082"/>
                  </a:lnTo>
                  <a:cubicBezTo>
                    <a:pt x="1676" y="881"/>
                    <a:pt x="1733" y="479"/>
                    <a:pt x="1522" y="202"/>
                  </a:cubicBezTo>
                  <a:cubicBezTo>
                    <a:pt x="1455" y="116"/>
                    <a:pt x="1360" y="39"/>
                    <a:pt x="1254"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66"/>
            <p:cNvSpPr/>
            <p:nvPr/>
          </p:nvSpPr>
          <p:spPr>
            <a:xfrm>
              <a:off x="6799335" y="2099843"/>
              <a:ext cx="70639" cy="108848"/>
            </a:xfrm>
            <a:custGeom>
              <a:avLst/>
              <a:gdLst/>
              <a:ahLst/>
              <a:cxnLst/>
              <a:rect l="l" t="t" r="r" b="b"/>
              <a:pathLst>
                <a:path w="2690" h="4145" extrusionOk="0">
                  <a:moveTo>
                    <a:pt x="574" y="0"/>
                  </a:moveTo>
                  <a:cubicBezTo>
                    <a:pt x="479" y="0"/>
                    <a:pt x="393" y="67"/>
                    <a:pt x="374" y="163"/>
                  </a:cubicBezTo>
                  <a:lnTo>
                    <a:pt x="0" y="1665"/>
                  </a:lnTo>
                  <a:lnTo>
                    <a:pt x="0" y="3321"/>
                  </a:lnTo>
                  <a:cubicBezTo>
                    <a:pt x="0" y="3771"/>
                    <a:pt x="364" y="4144"/>
                    <a:pt x="823" y="4144"/>
                  </a:cubicBezTo>
                  <a:cubicBezTo>
                    <a:pt x="1283" y="4144"/>
                    <a:pt x="1656" y="3771"/>
                    <a:pt x="1656" y="3321"/>
                  </a:cubicBezTo>
                  <a:lnTo>
                    <a:pt x="1656" y="2077"/>
                  </a:lnTo>
                  <a:lnTo>
                    <a:pt x="2690" y="10"/>
                  </a:lnTo>
                  <a:lnTo>
                    <a:pt x="57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66"/>
            <p:cNvSpPr/>
            <p:nvPr/>
          </p:nvSpPr>
          <p:spPr>
            <a:xfrm>
              <a:off x="6799335" y="2100053"/>
              <a:ext cx="29936" cy="108638"/>
            </a:xfrm>
            <a:custGeom>
              <a:avLst/>
              <a:gdLst/>
              <a:ahLst/>
              <a:cxnLst/>
              <a:rect l="l" t="t" r="r" b="b"/>
              <a:pathLst>
                <a:path w="1140" h="4137" extrusionOk="0">
                  <a:moveTo>
                    <a:pt x="556" y="1"/>
                  </a:moveTo>
                  <a:cubicBezTo>
                    <a:pt x="468" y="1"/>
                    <a:pt x="391" y="65"/>
                    <a:pt x="374" y="155"/>
                  </a:cubicBezTo>
                  <a:lnTo>
                    <a:pt x="0" y="1657"/>
                  </a:lnTo>
                  <a:lnTo>
                    <a:pt x="0" y="3313"/>
                  </a:lnTo>
                  <a:cubicBezTo>
                    <a:pt x="0" y="3763"/>
                    <a:pt x="364" y="4136"/>
                    <a:pt x="823" y="4136"/>
                  </a:cubicBezTo>
                  <a:cubicBezTo>
                    <a:pt x="929" y="4136"/>
                    <a:pt x="1034" y="4117"/>
                    <a:pt x="1139" y="4079"/>
                  </a:cubicBezTo>
                  <a:cubicBezTo>
                    <a:pt x="823" y="3945"/>
                    <a:pt x="622" y="3648"/>
                    <a:pt x="622" y="3313"/>
                  </a:cubicBezTo>
                  <a:lnTo>
                    <a:pt x="622" y="1657"/>
                  </a:lnTo>
                  <a:lnTo>
                    <a:pt x="1034" y="2"/>
                  </a:lnTo>
                  <a:lnTo>
                    <a:pt x="574" y="2"/>
                  </a:lnTo>
                  <a:cubicBezTo>
                    <a:pt x="568" y="1"/>
                    <a:pt x="562" y="1"/>
                    <a:pt x="55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0" name="Google Shape;11960;p66"/>
          <p:cNvGrpSpPr/>
          <p:nvPr/>
        </p:nvGrpSpPr>
        <p:grpSpPr>
          <a:xfrm>
            <a:off x="7104188" y="1971904"/>
            <a:ext cx="347341" cy="348103"/>
            <a:chOff x="7104188" y="1971904"/>
            <a:chExt cx="347341" cy="348103"/>
          </a:xfrm>
        </p:grpSpPr>
        <p:sp>
          <p:nvSpPr>
            <p:cNvPr id="11961" name="Google Shape;11961;p66"/>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66"/>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3" name="Google Shape;11963;p66"/>
            <p:cNvSpPr/>
            <p:nvPr/>
          </p:nvSpPr>
          <p:spPr>
            <a:xfrm>
              <a:off x="7104923" y="2129490"/>
              <a:ext cx="122923" cy="123159"/>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66"/>
            <p:cNvSpPr/>
            <p:nvPr/>
          </p:nvSpPr>
          <p:spPr>
            <a:xfrm>
              <a:off x="7138352" y="2129490"/>
              <a:ext cx="89494" cy="123159"/>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66"/>
            <p:cNvSpPr/>
            <p:nvPr/>
          </p:nvSpPr>
          <p:spPr>
            <a:xfrm>
              <a:off x="7104188" y="2222477"/>
              <a:ext cx="123159" cy="97293"/>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66"/>
            <p:cNvSpPr/>
            <p:nvPr/>
          </p:nvSpPr>
          <p:spPr>
            <a:xfrm>
              <a:off x="7144891" y="2222477"/>
              <a:ext cx="41753" cy="27678"/>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66"/>
            <p:cNvSpPr/>
            <p:nvPr/>
          </p:nvSpPr>
          <p:spPr>
            <a:xfrm>
              <a:off x="7104188" y="2258663"/>
              <a:ext cx="123159" cy="6134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66"/>
            <p:cNvSpPr/>
            <p:nvPr/>
          </p:nvSpPr>
          <p:spPr>
            <a:xfrm>
              <a:off x="7124539" y="2169011"/>
              <a:ext cx="82194" cy="67304"/>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66"/>
            <p:cNvSpPr/>
            <p:nvPr/>
          </p:nvSpPr>
          <p:spPr>
            <a:xfrm>
              <a:off x="7124277" y="2169011"/>
              <a:ext cx="82456" cy="66569"/>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66"/>
            <p:cNvSpPr/>
            <p:nvPr/>
          </p:nvSpPr>
          <p:spPr>
            <a:xfrm>
              <a:off x="7104188" y="2272476"/>
              <a:ext cx="27415" cy="4753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66"/>
            <p:cNvSpPr/>
            <p:nvPr/>
          </p:nvSpPr>
          <p:spPr>
            <a:xfrm>
              <a:off x="7199932" y="2272476"/>
              <a:ext cx="27415" cy="4753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66"/>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66"/>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66"/>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66"/>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66"/>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66"/>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66"/>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66"/>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66"/>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66"/>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66"/>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66"/>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66"/>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66"/>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66"/>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66"/>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66"/>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66"/>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66"/>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1" name="Google Shape;11991;p66"/>
          <p:cNvGrpSpPr/>
          <p:nvPr/>
        </p:nvGrpSpPr>
        <p:grpSpPr>
          <a:xfrm>
            <a:off x="7551264" y="1971904"/>
            <a:ext cx="344321" cy="348155"/>
            <a:chOff x="7551264" y="1971904"/>
            <a:chExt cx="344321" cy="348155"/>
          </a:xfrm>
        </p:grpSpPr>
        <p:sp>
          <p:nvSpPr>
            <p:cNvPr id="11992" name="Google Shape;11992;p66"/>
            <p:cNvSpPr/>
            <p:nvPr/>
          </p:nvSpPr>
          <p:spPr>
            <a:xfrm>
              <a:off x="7820665" y="1973164"/>
              <a:ext cx="9086" cy="73659"/>
            </a:xfrm>
            <a:custGeom>
              <a:avLst/>
              <a:gdLst/>
              <a:ahLst/>
              <a:cxnLst/>
              <a:rect l="l" t="t" r="r" b="b"/>
              <a:pathLst>
                <a:path w="346" h="2805" extrusionOk="0">
                  <a:moveTo>
                    <a:pt x="1" y="1"/>
                  </a:moveTo>
                  <a:lnTo>
                    <a:pt x="1" y="2805"/>
                  </a:lnTo>
                  <a:lnTo>
                    <a:pt x="346" y="2805"/>
                  </a:lnTo>
                  <a:lnTo>
                    <a:pt x="346" y="336"/>
                  </a:lnTo>
                  <a:lnTo>
                    <a:pt x="1"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66"/>
            <p:cNvSpPr/>
            <p:nvPr/>
          </p:nvSpPr>
          <p:spPr>
            <a:xfrm>
              <a:off x="7625396" y="1971904"/>
              <a:ext cx="270189" cy="348103"/>
            </a:xfrm>
            <a:custGeom>
              <a:avLst/>
              <a:gdLst/>
              <a:ahLst/>
              <a:cxnLst/>
              <a:rect l="l" t="t" r="r" b="b"/>
              <a:pathLst>
                <a:path w="10289" h="13256" extrusionOk="0">
                  <a:moveTo>
                    <a:pt x="269" y="1"/>
                  </a:moveTo>
                  <a:cubicBezTo>
                    <a:pt x="116" y="1"/>
                    <a:pt x="1" y="135"/>
                    <a:pt x="20" y="288"/>
                  </a:cubicBezTo>
                  <a:lnTo>
                    <a:pt x="20" y="5408"/>
                  </a:lnTo>
                  <a:lnTo>
                    <a:pt x="173" y="5408"/>
                  </a:lnTo>
                  <a:cubicBezTo>
                    <a:pt x="1111" y="5446"/>
                    <a:pt x="1848" y="6212"/>
                    <a:pt x="1848" y="7150"/>
                  </a:cubicBezTo>
                  <a:lnTo>
                    <a:pt x="1848" y="7849"/>
                  </a:lnTo>
                  <a:cubicBezTo>
                    <a:pt x="2039" y="8126"/>
                    <a:pt x="1972" y="8499"/>
                    <a:pt x="1704" y="8700"/>
                  </a:cubicBezTo>
                  <a:lnTo>
                    <a:pt x="1456" y="8882"/>
                  </a:lnTo>
                  <a:cubicBezTo>
                    <a:pt x="1369" y="9284"/>
                    <a:pt x="1101" y="9629"/>
                    <a:pt x="738" y="9801"/>
                  </a:cubicBezTo>
                  <a:lnTo>
                    <a:pt x="738" y="10212"/>
                  </a:lnTo>
                  <a:lnTo>
                    <a:pt x="2011" y="10720"/>
                  </a:lnTo>
                  <a:cubicBezTo>
                    <a:pt x="2575" y="10949"/>
                    <a:pt x="2939" y="11514"/>
                    <a:pt x="2910" y="12126"/>
                  </a:cubicBezTo>
                  <a:lnTo>
                    <a:pt x="2910" y="13256"/>
                  </a:lnTo>
                  <a:lnTo>
                    <a:pt x="9897" y="13256"/>
                  </a:lnTo>
                  <a:cubicBezTo>
                    <a:pt x="10059" y="13227"/>
                    <a:pt x="10289" y="13122"/>
                    <a:pt x="10289" y="12672"/>
                  </a:cubicBezTo>
                  <a:lnTo>
                    <a:pt x="10289" y="2853"/>
                  </a:lnTo>
                  <a:lnTo>
                    <a:pt x="8576" y="1561"/>
                  </a:lnTo>
                  <a:lnTo>
                    <a:pt x="7437"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66"/>
            <p:cNvSpPr/>
            <p:nvPr/>
          </p:nvSpPr>
          <p:spPr>
            <a:xfrm>
              <a:off x="7625396" y="1971904"/>
              <a:ext cx="86238" cy="348103"/>
            </a:xfrm>
            <a:custGeom>
              <a:avLst/>
              <a:gdLst/>
              <a:ahLst/>
              <a:cxnLst/>
              <a:rect l="l" t="t" r="r" b="b"/>
              <a:pathLst>
                <a:path w="3284" h="13256" extrusionOk="0">
                  <a:moveTo>
                    <a:pt x="278" y="1"/>
                  </a:moveTo>
                  <a:cubicBezTo>
                    <a:pt x="125" y="11"/>
                    <a:pt x="1" y="144"/>
                    <a:pt x="20" y="288"/>
                  </a:cubicBezTo>
                  <a:lnTo>
                    <a:pt x="20" y="5408"/>
                  </a:lnTo>
                  <a:lnTo>
                    <a:pt x="183" y="5408"/>
                  </a:lnTo>
                  <a:cubicBezTo>
                    <a:pt x="1111" y="5446"/>
                    <a:pt x="1857" y="6212"/>
                    <a:pt x="1857" y="7150"/>
                  </a:cubicBezTo>
                  <a:lnTo>
                    <a:pt x="1857" y="7849"/>
                  </a:lnTo>
                  <a:cubicBezTo>
                    <a:pt x="1924" y="7954"/>
                    <a:pt x="1963" y="8078"/>
                    <a:pt x="1963" y="8203"/>
                  </a:cubicBezTo>
                  <a:cubicBezTo>
                    <a:pt x="1963" y="8394"/>
                    <a:pt x="1704" y="8480"/>
                    <a:pt x="1551" y="8595"/>
                  </a:cubicBezTo>
                  <a:lnTo>
                    <a:pt x="1456" y="8882"/>
                  </a:lnTo>
                  <a:cubicBezTo>
                    <a:pt x="1379" y="9294"/>
                    <a:pt x="1111" y="9629"/>
                    <a:pt x="738" y="9810"/>
                  </a:cubicBezTo>
                  <a:lnTo>
                    <a:pt x="738" y="10212"/>
                  </a:lnTo>
                  <a:lnTo>
                    <a:pt x="2011" y="10729"/>
                  </a:lnTo>
                  <a:cubicBezTo>
                    <a:pt x="2575" y="10949"/>
                    <a:pt x="2939" y="11514"/>
                    <a:pt x="2920" y="12126"/>
                  </a:cubicBezTo>
                  <a:lnTo>
                    <a:pt x="2728" y="13256"/>
                  </a:lnTo>
                  <a:lnTo>
                    <a:pt x="3264" y="13256"/>
                  </a:lnTo>
                  <a:lnTo>
                    <a:pt x="3264" y="12126"/>
                  </a:lnTo>
                  <a:cubicBezTo>
                    <a:pt x="3283" y="11514"/>
                    <a:pt x="2920" y="10959"/>
                    <a:pt x="2346" y="10729"/>
                  </a:cubicBezTo>
                  <a:lnTo>
                    <a:pt x="1073" y="10212"/>
                  </a:lnTo>
                  <a:lnTo>
                    <a:pt x="1073" y="9810"/>
                  </a:lnTo>
                  <a:cubicBezTo>
                    <a:pt x="1446" y="9629"/>
                    <a:pt x="1714" y="9294"/>
                    <a:pt x="1791" y="8892"/>
                  </a:cubicBezTo>
                  <a:lnTo>
                    <a:pt x="2049" y="8710"/>
                  </a:lnTo>
                  <a:cubicBezTo>
                    <a:pt x="2317" y="8509"/>
                    <a:pt x="2384" y="8136"/>
                    <a:pt x="2192" y="7858"/>
                  </a:cubicBezTo>
                  <a:lnTo>
                    <a:pt x="2192" y="7150"/>
                  </a:lnTo>
                  <a:cubicBezTo>
                    <a:pt x="2192" y="6212"/>
                    <a:pt x="1456" y="5446"/>
                    <a:pt x="518" y="5408"/>
                  </a:cubicBezTo>
                  <a:lnTo>
                    <a:pt x="365" y="5408"/>
                  </a:lnTo>
                  <a:lnTo>
                    <a:pt x="365" y="1"/>
                  </a:ln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66"/>
            <p:cNvSpPr/>
            <p:nvPr/>
          </p:nvSpPr>
          <p:spPr>
            <a:xfrm>
              <a:off x="7685715" y="2063893"/>
              <a:ext cx="103333" cy="11344"/>
            </a:xfrm>
            <a:custGeom>
              <a:avLst/>
              <a:gdLst/>
              <a:ahLst/>
              <a:cxnLst/>
              <a:rect l="l" t="t" r="r" b="b"/>
              <a:pathLst>
                <a:path w="3935" h="432" extrusionOk="0">
                  <a:moveTo>
                    <a:pt x="288" y="1"/>
                  </a:moveTo>
                  <a:cubicBezTo>
                    <a:pt x="1" y="1"/>
                    <a:pt x="1" y="431"/>
                    <a:pt x="288" y="431"/>
                  </a:cubicBezTo>
                  <a:lnTo>
                    <a:pt x="3657" y="431"/>
                  </a:lnTo>
                  <a:cubicBezTo>
                    <a:pt x="3934" y="431"/>
                    <a:pt x="3934" y="1"/>
                    <a:pt x="3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66"/>
            <p:cNvSpPr/>
            <p:nvPr/>
          </p:nvSpPr>
          <p:spPr>
            <a:xfrm>
              <a:off x="7685715" y="2102337"/>
              <a:ext cx="148553" cy="11344"/>
            </a:xfrm>
            <a:custGeom>
              <a:avLst/>
              <a:gdLst/>
              <a:ahLst/>
              <a:cxnLst/>
              <a:rect l="l" t="t" r="r" b="b"/>
              <a:pathLst>
                <a:path w="5657" h="432" extrusionOk="0">
                  <a:moveTo>
                    <a:pt x="288" y="1"/>
                  </a:moveTo>
                  <a:cubicBezTo>
                    <a:pt x="1" y="1"/>
                    <a:pt x="1" y="432"/>
                    <a:pt x="288" y="432"/>
                  </a:cubicBezTo>
                  <a:lnTo>
                    <a:pt x="5379" y="432"/>
                  </a:lnTo>
                  <a:cubicBezTo>
                    <a:pt x="5657" y="432"/>
                    <a:pt x="5657" y="1"/>
                    <a:pt x="5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66"/>
            <p:cNvSpPr/>
            <p:nvPr/>
          </p:nvSpPr>
          <p:spPr>
            <a:xfrm>
              <a:off x="7685715" y="2140808"/>
              <a:ext cx="148553" cy="11318"/>
            </a:xfrm>
            <a:custGeom>
              <a:avLst/>
              <a:gdLst/>
              <a:ahLst/>
              <a:cxnLst/>
              <a:rect l="l" t="t" r="r" b="b"/>
              <a:pathLst>
                <a:path w="5657" h="431"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66"/>
            <p:cNvSpPr/>
            <p:nvPr/>
          </p:nvSpPr>
          <p:spPr>
            <a:xfrm>
              <a:off x="7685715" y="2179253"/>
              <a:ext cx="148553" cy="11344"/>
            </a:xfrm>
            <a:custGeom>
              <a:avLst/>
              <a:gdLst/>
              <a:ahLst/>
              <a:cxnLst/>
              <a:rect l="l" t="t" r="r" b="b"/>
              <a:pathLst>
                <a:path w="5657" h="432"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66"/>
            <p:cNvSpPr/>
            <p:nvPr/>
          </p:nvSpPr>
          <p:spPr>
            <a:xfrm>
              <a:off x="7685715" y="2217461"/>
              <a:ext cx="148553" cy="11318"/>
            </a:xfrm>
            <a:custGeom>
              <a:avLst/>
              <a:gdLst/>
              <a:ahLst/>
              <a:cxnLst/>
              <a:rect l="l" t="t" r="r" b="b"/>
              <a:pathLst>
                <a:path w="5657" h="431" extrusionOk="0">
                  <a:moveTo>
                    <a:pt x="288" y="0"/>
                  </a:moveTo>
                  <a:cubicBezTo>
                    <a:pt x="1" y="0"/>
                    <a:pt x="1" y="431"/>
                    <a:pt x="288" y="431"/>
                  </a:cubicBezTo>
                  <a:lnTo>
                    <a:pt x="5379" y="431"/>
                  </a:lnTo>
                  <a:cubicBezTo>
                    <a:pt x="5657" y="431"/>
                    <a:pt x="5657" y="0"/>
                    <a:pt x="5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66"/>
            <p:cNvSpPr/>
            <p:nvPr/>
          </p:nvSpPr>
          <p:spPr>
            <a:xfrm>
              <a:off x="7552367" y="2239309"/>
              <a:ext cx="152492" cy="80487"/>
            </a:xfrm>
            <a:custGeom>
              <a:avLst/>
              <a:gdLst/>
              <a:ahLst/>
              <a:cxnLst/>
              <a:rect l="l" t="t" r="r" b="b"/>
              <a:pathLst>
                <a:path w="5807" h="3065" extrusionOk="0">
                  <a:moveTo>
                    <a:pt x="2208" y="1"/>
                  </a:moveTo>
                  <a:lnTo>
                    <a:pt x="897" y="537"/>
                  </a:lnTo>
                  <a:cubicBezTo>
                    <a:pt x="763" y="584"/>
                    <a:pt x="648" y="651"/>
                    <a:pt x="533" y="738"/>
                  </a:cubicBezTo>
                  <a:lnTo>
                    <a:pt x="504" y="766"/>
                  </a:lnTo>
                  <a:lnTo>
                    <a:pt x="485" y="785"/>
                  </a:lnTo>
                  <a:lnTo>
                    <a:pt x="475" y="795"/>
                  </a:lnTo>
                  <a:lnTo>
                    <a:pt x="437" y="824"/>
                  </a:lnTo>
                  <a:cubicBezTo>
                    <a:pt x="207" y="1063"/>
                    <a:pt x="54" y="1369"/>
                    <a:pt x="6" y="1695"/>
                  </a:cubicBezTo>
                  <a:cubicBezTo>
                    <a:pt x="6" y="1714"/>
                    <a:pt x="6" y="1733"/>
                    <a:pt x="6" y="1752"/>
                  </a:cubicBezTo>
                  <a:cubicBezTo>
                    <a:pt x="1" y="1769"/>
                    <a:pt x="2" y="1773"/>
                    <a:pt x="4" y="1773"/>
                  </a:cubicBezTo>
                  <a:cubicBezTo>
                    <a:pt x="5" y="1773"/>
                    <a:pt x="6" y="1771"/>
                    <a:pt x="6" y="1771"/>
                  </a:cubicBezTo>
                  <a:lnTo>
                    <a:pt x="6" y="1819"/>
                  </a:lnTo>
                  <a:lnTo>
                    <a:pt x="6" y="1848"/>
                  </a:lnTo>
                  <a:lnTo>
                    <a:pt x="6" y="1857"/>
                  </a:lnTo>
                  <a:lnTo>
                    <a:pt x="6" y="1934"/>
                  </a:lnTo>
                  <a:lnTo>
                    <a:pt x="6" y="2144"/>
                  </a:lnTo>
                  <a:lnTo>
                    <a:pt x="6" y="2786"/>
                  </a:lnTo>
                  <a:cubicBezTo>
                    <a:pt x="6" y="2938"/>
                    <a:pt x="141" y="3065"/>
                    <a:pt x="291" y="3065"/>
                  </a:cubicBezTo>
                  <a:cubicBezTo>
                    <a:pt x="301" y="3065"/>
                    <a:pt x="312" y="3064"/>
                    <a:pt x="322" y="3063"/>
                  </a:cubicBezTo>
                  <a:lnTo>
                    <a:pt x="5481" y="3063"/>
                  </a:lnTo>
                  <a:cubicBezTo>
                    <a:pt x="5492" y="3064"/>
                    <a:pt x="5503" y="3065"/>
                    <a:pt x="5513" y="3065"/>
                  </a:cubicBezTo>
                  <a:cubicBezTo>
                    <a:pt x="5671" y="3065"/>
                    <a:pt x="5797" y="2938"/>
                    <a:pt x="5806" y="2786"/>
                  </a:cubicBezTo>
                  <a:lnTo>
                    <a:pt x="5806" y="2144"/>
                  </a:lnTo>
                  <a:lnTo>
                    <a:pt x="5806" y="1934"/>
                  </a:lnTo>
                  <a:lnTo>
                    <a:pt x="5777" y="1943"/>
                  </a:lnTo>
                  <a:lnTo>
                    <a:pt x="5777" y="1876"/>
                  </a:lnTo>
                  <a:lnTo>
                    <a:pt x="5777" y="1867"/>
                  </a:lnTo>
                  <a:lnTo>
                    <a:pt x="5777" y="1829"/>
                  </a:lnTo>
                  <a:lnTo>
                    <a:pt x="5777" y="1781"/>
                  </a:lnTo>
                  <a:lnTo>
                    <a:pt x="5777" y="1762"/>
                  </a:lnTo>
                  <a:cubicBezTo>
                    <a:pt x="5777" y="1762"/>
                    <a:pt x="5777" y="1723"/>
                    <a:pt x="5777" y="1704"/>
                  </a:cubicBezTo>
                  <a:cubicBezTo>
                    <a:pt x="5730" y="1379"/>
                    <a:pt x="5586" y="1073"/>
                    <a:pt x="5347" y="833"/>
                  </a:cubicBezTo>
                  <a:lnTo>
                    <a:pt x="5308" y="805"/>
                  </a:lnTo>
                  <a:lnTo>
                    <a:pt x="5299" y="795"/>
                  </a:lnTo>
                  <a:lnTo>
                    <a:pt x="5280" y="776"/>
                  </a:lnTo>
                  <a:lnTo>
                    <a:pt x="5251" y="747"/>
                  </a:lnTo>
                  <a:cubicBezTo>
                    <a:pt x="5146" y="661"/>
                    <a:pt x="5021" y="594"/>
                    <a:pt x="4887" y="546"/>
                  </a:cubicBezTo>
                  <a:lnTo>
                    <a:pt x="3576" y="10"/>
                  </a:lnTo>
                  <a:lnTo>
                    <a:pt x="3241" y="355"/>
                  </a:lnTo>
                  <a:lnTo>
                    <a:pt x="2878" y="680"/>
                  </a:lnTo>
                  <a:lnTo>
                    <a:pt x="2543" y="345"/>
                  </a:lnTo>
                  <a:lnTo>
                    <a:pt x="2208"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66"/>
            <p:cNvSpPr/>
            <p:nvPr/>
          </p:nvSpPr>
          <p:spPr>
            <a:xfrm>
              <a:off x="7551264" y="2239808"/>
              <a:ext cx="61842" cy="80251"/>
            </a:xfrm>
            <a:custGeom>
              <a:avLst/>
              <a:gdLst/>
              <a:ahLst/>
              <a:cxnLst/>
              <a:rect l="l" t="t" r="r" b="b"/>
              <a:pathLst>
                <a:path w="2355" h="3056" extrusionOk="0">
                  <a:moveTo>
                    <a:pt x="2250" y="1"/>
                  </a:moveTo>
                  <a:lnTo>
                    <a:pt x="929" y="518"/>
                  </a:lnTo>
                  <a:cubicBezTo>
                    <a:pt x="364" y="747"/>
                    <a:pt x="1" y="1312"/>
                    <a:pt x="29" y="1924"/>
                  </a:cubicBezTo>
                  <a:lnTo>
                    <a:pt x="29" y="2776"/>
                  </a:lnTo>
                  <a:cubicBezTo>
                    <a:pt x="29" y="2928"/>
                    <a:pt x="155" y="3056"/>
                    <a:pt x="312" y="3056"/>
                  </a:cubicBezTo>
                  <a:cubicBezTo>
                    <a:pt x="323" y="3056"/>
                    <a:pt x="334" y="3055"/>
                    <a:pt x="345" y="3054"/>
                  </a:cubicBezTo>
                  <a:lnTo>
                    <a:pt x="412" y="3054"/>
                  </a:lnTo>
                  <a:lnTo>
                    <a:pt x="412" y="1924"/>
                  </a:lnTo>
                  <a:cubicBezTo>
                    <a:pt x="383" y="1312"/>
                    <a:pt x="747" y="747"/>
                    <a:pt x="1321" y="518"/>
                  </a:cubicBezTo>
                  <a:lnTo>
                    <a:pt x="2355" y="106"/>
                  </a:lnTo>
                  <a:lnTo>
                    <a:pt x="2250"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66"/>
            <p:cNvSpPr/>
            <p:nvPr/>
          </p:nvSpPr>
          <p:spPr>
            <a:xfrm>
              <a:off x="7579677" y="2113156"/>
              <a:ext cx="96532" cy="68381"/>
            </a:xfrm>
            <a:custGeom>
              <a:avLst/>
              <a:gdLst/>
              <a:ahLst/>
              <a:cxnLst/>
              <a:rect l="l" t="t" r="r" b="b"/>
              <a:pathLst>
                <a:path w="3676" h="2604" extrusionOk="0">
                  <a:moveTo>
                    <a:pt x="3254" y="2221"/>
                  </a:moveTo>
                  <a:lnTo>
                    <a:pt x="3225" y="2240"/>
                  </a:lnTo>
                  <a:lnTo>
                    <a:pt x="3216" y="2249"/>
                  </a:lnTo>
                  <a:lnTo>
                    <a:pt x="3187" y="2269"/>
                  </a:lnTo>
                  <a:lnTo>
                    <a:pt x="3187" y="2269"/>
                  </a:lnTo>
                  <a:lnTo>
                    <a:pt x="3225" y="2240"/>
                  </a:lnTo>
                  <a:lnTo>
                    <a:pt x="3225" y="2230"/>
                  </a:lnTo>
                  <a:lnTo>
                    <a:pt x="3235" y="2221"/>
                  </a:lnTo>
                  <a:lnTo>
                    <a:pt x="3225" y="2240"/>
                  </a:lnTo>
                  <a:lnTo>
                    <a:pt x="3235" y="2230"/>
                  </a:lnTo>
                  <a:lnTo>
                    <a:pt x="3254" y="2221"/>
                  </a:lnTo>
                  <a:close/>
                  <a:moveTo>
                    <a:pt x="1771" y="0"/>
                  </a:moveTo>
                  <a:cubicBezTo>
                    <a:pt x="794" y="0"/>
                    <a:pt x="0" y="795"/>
                    <a:pt x="0" y="1771"/>
                  </a:cubicBezTo>
                  <a:lnTo>
                    <a:pt x="0" y="2604"/>
                  </a:lnTo>
                  <a:cubicBezTo>
                    <a:pt x="0" y="2604"/>
                    <a:pt x="402" y="2556"/>
                    <a:pt x="450" y="2364"/>
                  </a:cubicBezTo>
                  <a:cubicBezTo>
                    <a:pt x="469" y="2345"/>
                    <a:pt x="479" y="2316"/>
                    <a:pt x="488" y="2297"/>
                  </a:cubicBezTo>
                  <a:cubicBezTo>
                    <a:pt x="718" y="2288"/>
                    <a:pt x="1780" y="2278"/>
                    <a:pt x="2393" y="1551"/>
                  </a:cubicBezTo>
                  <a:cubicBezTo>
                    <a:pt x="2527" y="1905"/>
                    <a:pt x="2814" y="2182"/>
                    <a:pt x="3187" y="2288"/>
                  </a:cubicBezTo>
                  <a:cubicBezTo>
                    <a:pt x="3197" y="2316"/>
                    <a:pt x="3206" y="2336"/>
                    <a:pt x="3225" y="2355"/>
                  </a:cubicBezTo>
                  <a:cubicBezTo>
                    <a:pt x="3273" y="2556"/>
                    <a:pt x="3675" y="2594"/>
                    <a:pt x="3675" y="2594"/>
                  </a:cubicBezTo>
                  <a:lnTo>
                    <a:pt x="3675" y="1771"/>
                  </a:lnTo>
                  <a:cubicBezTo>
                    <a:pt x="3675" y="795"/>
                    <a:pt x="2881" y="0"/>
                    <a:pt x="19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66"/>
            <p:cNvSpPr/>
            <p:nvPr/>
          </p:nvSpPr>
          <p:spPr>
            <a:xfrm>
              <a:off x="7579677" y="2113393"/>
              <a:ext cx="52284" cy="68145"/>
            </a:xfrm>
            <a:custGeom>
              <a:avLst/>
              <a:gdLst/>
              <a:ahLst/>
              <a:cxnLst/>
              <a:rect l="l" t="t" r="r" b="b"/>
              <a:pathLst>
                <a:path w="1991" h="2595" extrusionOk="0">
                  <a:moveTo>
                    <a:pt x="1761" y="1"/>
                  </a:moveTo>
                  <a:cubicBezTo>
                    <a:pt x="785" y="1"/>
                    <a:pt x="0" y="795"/>
                    <a:pt x="0" y="1762"/>
                  </a:cubicBezTo>
                  <a:lnTo>
                    <a:pt x="0" y="2595"/>
                  </a:lnTo>
                  <a:cubicBezTo>
                    <a:pt x="105" y="2575"/>
                    <a:pt x="211" y="2547"/>
                    <a:pt x="316" y="2508"/>
                  </a:cubicBezTo>
                  <a:lnTo>
                    <a:pt x="316" y="2212"/>
                  </a:lnTo>
                  <a:lnTo>
                    <a:pt x="316" y="1762"/>
                  </a:lnTo>
                  <a:cubicBezTo>
                    <a:pt x="316" y="824"/>
                    <a:pt x="1053" y="49"/>
                    <a:pt x="19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66"/>
            <p:cNvSpPr/>
            <p:nvPr/>
          </p:nvSpPr>
          <p:spPr>
            <a:xfrm>
              <a:off x="7662843" y="2174263"/>
              <a:ext cx="20903" cy="28387"/>
            </a:xfrm>
            <a:custGeom>
              <a:avLst/>
              <a:gdLst/>
              <a:ahLst/>
              <a:cxnLst/>
              <a:rect l="l" t="t" r="r" b="b"/>
              <a:pathLst>
                <a:path w="796" h="1081" extrusionOk="0">
                  <a:moveTo>
                    <a:pt x="231" y="1"/>
                  </a:moveTo>
                  <a:cubicBezTo>
                    <a:pt x="114" y="1"/>
                    <a:pt x="1" y="97"/>
                    <a:pt x="1" y="229"/>
                  </a:cubicBezTo>
                  <a:lnTo>
                    <a:pt x="1" y="860"/>
                  </a:lnTo>
                  <a:cubicBezTo>
                    <a:pt x="1" y="975"/>
                    <a:pt x="106" y="1080"/>
                    <a:pt x="231" y="1080"/>
                  </a:cubicBezTo>
                  <a:cubicBezTo>
                    <a:pt x="250" y="1080"/>
                    <a:pt x="269" y="1080"/>
                    <a:pt x="298" y="1071"/>
                  </a:cubicBezTo>
                  <a:cubicBezTo>
                    <a:pt x="336" y="1052"/>
                    <a:pt x="374" y="1033"/>
                    <a:pt x="412" y="1013"/>
                  </a:cubicBezTo>
                  <a:cubicBezTo>
                    <a:pt x="451" y="975"/>
                    <a:pt x="489" y="937"/>
                    <a:pt x="537" y="908"/>
                  </a:cubicBezTo>
                  <a:cubicBezTo>
                    <a:pt x="795" y="602"/>
                    <a:pt x="661" y="133"/>
                    <a:pt x="278" y="9"/>
                  </a:cubicBezTo>
                  <a:lnTo>
                    <a:pt x="288" y="9"/>
                  </a:lnTo>
                  <a:cubicBezTo>
                    <a:pt x="269" y="3"/>
                    <a:pt x="250" y="1"/>
                    <a:pt x="231"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66"/>
            <p:cNvSpPr/>
            <p:nvPr/>
          </p:nvSpPr>
          <p:spPr>
            <a:xfrm>
              <a:off x="7571878" y="2174237"/>
              <a:ext cx="21139" cy="28361"/>
            </a:xfrm>
            <a:custGeom>
              <a:avLst/>
              <a:gdLst/>
              <a:ahLst/>
              <a:cxnLst/>
              <a:rect l="l" t="t" r="r" b="b"/>
              <a:pathLst>
                <a:path w="805" h="1080" extrusionOk="0">
                  <a:moveTo>
                    <a:pt x="583" y="0"/>
                  </a:moveTo>
                  <a:cubicBezTo>
                    <a:pt x="561" y="0"/>
                    <a:pt x="538" y="4"/>
                    <a:pt x="517" y="10"/>
                  </a:cubicBezTo>
                  <a:cubicBezTo>
                    <a:pt x="0" y="172"/>
                    <a:pt x="0" y="909"/>
                    <a:pt x="517" y="1072"/>
                  </a:cubicBezTo>
                  <a:cubicBezTo>
                    <a:pt x="537" y="1077"/>
                    <a:pt x="557" y="1080"/>
                    <a:pt x="577" y="1080"/>
                  </a:cubicBezTo>
                  <a:cubicBezTo>
                    <a:pt x="698" y="1080"/>
                    <a:pt x="804" y="983"/>
                    <a:pt x="804" y="852"/>
                  </a:cubicBezTo>
                  <a:lnTo>
                    <a:pt x="804" y="220"/>
                  </a:lnTo>
                  <a:cubicBezTo>
                    <a:pt x="804" y="153"/>
                    <a:pt x="766" y="86"/>
                    <a:pt x="718" y="48"/>
                  </a:cubicBezTo>
                  <a:cubicBezTo>
                    <a:pt x="679" y="15"/>
                    <a:pt x="631" y="0"/>
                    <a:pt x="583"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66"/>
            <p:cNvSpPr/>
            <p:nvPr/>
          </p:nvSpPr>
          <p:spPr>
            <a:xfrm>
              <a:off x="7610087" y="2223869"/>
              <a:ext cx="35714" cy="40362"/>
            </a:xfrm>
            <a:custGeom>
              <a:avLst/>
              <a:gdLst/>
              <a:ahLst/>
              <a:cxnLst/>
              <a:rect l="l" t="t" r="r" b="b"/>
              <a:pathLst>
                <a:path w="1360" h="1537" extrusionOk="0">
                  <a:moveTo>
                    <a:pt x="233" y="0"/>
                  </a:moveTo>
                  <a:cubicBezTo>
                    <a:pt x="115" y="0"/>
                    <a:pt x="10" y="97"/>
                    <a:pt x="10" y="225"/>
                  </a:cubicBezTo>
                  <a:lnTo>
                    <a:pt x="10" y="866"/>
                  </a:lnTo>
                  <a:cubicBezTo>
                    <a:pt x="0" y="933"/>
                    <a:pt x="29" y="1000"/>
                    <a:pt x="77" y="1038"/>
                  </a:cubicBezTo>
                  <a:lnTo>
                    <a:pt x="517" y="1479"/>
                  </a:lnTo>
                  <a:cubicBezTo>
                    <a:pt x="565" y="1517"/>
                    <a:pt x="622" y="1536"/>
                    <a:pt x="680" y="1536"/>
                  </a:cubicBezTo>
                  <a:cubicBezTo>
                    <a:pt x="737" y="1536"/>
                    <a:pt x="794" y="1517"/>
                    <a:pt x="833" y="1469"/>
                  </a:cubicBezTo>
                  <a:lnTo>
                    <a:pt x="1292" y="991"/>
                  </a:lnTo>
                  <a:cubicBezTo>
                    <a:pt x="1330" y="952"/>
                    <a:pt x="1359" y="895"/>
                    <a:pt x="1359" y="838"/>
                  </a:cubicBezTo>
                  <a:lnTo>
                    <a:pt x="1359" y="225"/>
                  </a:lnTo>
                  <a:cubicBezTo>
                    <a:pt x="1349" y="168"/>
                    <a:pt x="1330" y="110"/>
                    <a:pt x="1292" y="72"/>
                  </a:cubicBezTo>
                  <a:cubicBezTo>
                    <a:pt x="1244" y="24"/>
                    <a:pt x="1187" y="5"/>
                    <a:pt x="1129" y="5"/>
                  </a:cubicBezTo>
                  <a:lnTo>
                    <a:pt x="1082" y="5"/>
                  </a:lnTo>
                  <a:cubicBezTo>
                    <a:pt x="995" y="24"/>
                    <a:pt x="909" y="34"/>
                    <a:pt x="814" y="34"/>
                  </a:cubicBezTo>
                  <a:lnTo>
                    <a:pt x="546" y="34"/>
                  </a:lnTo>
                  <a:cubicBezTo>
                    <a:pt x="459" y="34"/>
                    <a:pt x="364" y="24"/>
                    <a:pt x="278" y="5"/>
                  </a:cubicBezTo>
                  <a:cubicBezTo>
                    <a:pt x="263" y="2"/>
                    <a:pt x="248" y="0"/>
                    <a:pt x="233"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66"/>
            <p:cNvSpPr/>
            <p:nvPr/>
          </p:nvSpPr>
          <p:spPr>
            <a:xfrm>
              <a:off x="7610087" y="2224105"/>
              <a:ext cx="21875" cy="40362"/>
            </a:xfrm>
            <a:custGeom>
              <a:avLst/>
              <a:gdLst/>
              <a:ahLst/>
              <a:cxnLst/>
              <a:rect l="l" t="t" r="r" b="b"/>
              <a:pathLst>
                <a:path w="833" h="1537" extrusionOk="0">
                  <a:moveTo>
                    <a:pt x="221" y="1"/>
                  </a:moveTo>
                  <a:cubicBezTo>
                    <a:pt x="98" y="1"/>
                    <a:pt x="0" y="98"/>
                    <a:pt x="0" y="226"/>
                  </a:cubicBezTo>
                  <a:lnTo>
                    <a:pt x="0" y="876"/>
                  </a:lnTo>
                  <a:cubicBezTo>
                    <a:pt x="0" y="934"/>
                    <a:pt x="29" y="1001"/>
                    <a:pt x="67" y="1039"/>
                  </a:cubicBezTo>
                  <a:lnTo>
                    <a:pt x="517" y="1479"/>
                  </a:lnTo>
                  <a:cubicBezTo>
                    <a:pt x="555" y="1518"/>
                    <a:pt x="613" y="1537"/>
                    <a:pt x="670" y="1537"/>
                  </a:cubicBezTo>
                  <a:cubicBezTo>
                    <a:pt x="727" y="1537"/>
                    <a:pt x="785" y="1518"/>
                    <a:pt x="833" y="1470"/>
                  </a:cubicBezTo>
                  <a:cubicBezTo>
                    <a:pt x="785" y="1460"/>
                    <a:pt x="747" y="1441"/>
                    <a:pt x="718" y="1412"/>
                  </a:cubicBezTo>
                  <a:lnTo>
                    <a:pt x="268" y="972"/>
                  </a:lnTo>
                  <a:cubicBezTo>
                    <a:pt x="230" y="934"/>
                    <a:pt x="201" y="867"/>
                    <a:pt x="201" y="809"/>
                  </a:cubicBezTo>
                  <a:lnTo>
                    <a:pt x="201" y="159"/>
                  </a:lnTo>
                  <a:cubicBezTo>
                    <a:pt x="201" y="101"/>
                    <a:pt x="230" y="44"/>
                    <a:pt x="268" y="5"/>
                  </a:cubicBezTo>
                  <a:cubicBezTo>
                    <a:pt x="252" y="2"/>
                    <a:pt x="236" y="1"/>
                    <a:pt x="221"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66"/>
            <p:cNvSpPr/>
            <p:nvPr/>
          </p:nvSpPr>
          <p:spPr>
            <a:xfrm>
              <a:off x="7589971" y="2153072"/>
              <a:ext cx="75918" cy="81248"/>
            </a:xfrm>
            <a:custGeom>
              <a:avLst/>
              <a:gdLst/>
              <a:ahLst/>
              <a:cxnLst/>
              <a:rect l="l" t="t" r="r" b="b"/>
              <a:pathLst>
                <a:path w="2891" h="3094" extrusionOk="0">
                  <a:moveTo>
                    <a:pt x="2000" y="1"/>
                  </a:moveTo>
                  <a:cubicBezTo>
                    <a:pt x="1983" y="1"/>
                    <a:pt x="1967" y="7"/>
                    <a:pt x="1953" y="21"/>
                  </a:cubicBezTo>
                  <a:cubicBezTo>
                    <a:pt x="1637" y="251"/>
                    <a:pt x="1283" y="433"/>
                    <a:pt x="900" y="538"/>
                  </a:cubicBezTo>
                  <a:cubicBezTo>
                    <a:pt x="785" y="567"/>
                    <a:pt x="670" y="595"/>
                    <a:pt x="556" y="615"/>
                  </a:cubicBezTo>
                  <a:cubicBezTo>
                    <a:pt x="441" y="634"/>
                    <a:pt x="326" y="653"/>
                    <a:pt x="201" y="662"/>
                  </a:cubicBezTo>
                  <a:cubicBezTo>
                    <a:pt x="87" y="672"/>
                    <a:pt x="0" y="768"/>
                    <a:pt x="0" y="883"/>
                  </a:cubicBezTo>
                  <a:lnTo>
                    <a:pt x="0" y="1792"/>
                  </a:lnTo>
                  <a:cubicBezTo>
                    <a:pt x="0" y="2509"/>
                    <a:pt x="584" y="3093"/>
                    <a:pt x="1312" y="3093"/>
                  </a:cubicBezTo>
                  <a:lnTo>
                    <a:pt x="1580" y="3093"/>
                  </a:lnTo>
                  <a:cubicBezTo>
                    <a:pt x="2297" y="3093"/>
                    <a:pt x="2881" y="2509"/>
                    <a:pt x="2891" y="1792"/>
                  </a:cubicBezTo>
                  <a:lnTo>
                    <a:pt x="2891" y="854"/>
                  </a:lnTo>
                  <a:cubicBezTo>
                    <a:pt x="2891" y="758"/>
                    <a:pt x="2833" y="672"/>
                    <a:pt x="2747" y="634"/>
                  </a:cubicBezTo>
                  <a:cubicBezTo>
                    <a:pt x="2718" y="624"/>
                    <a:pt x="2690" y="615"/>
                    <a:pt x="2671" y="605"/>
                  </a:cubicBezTo>
                  <a:cubicBezTo>
                    <a:pt x="2412" y="500"/>
                    <a:pt x="2202" y="308"/>
                    <a:pt x="2077" y="69"/>
                  </a:cubicBezTo>
                  <a:lnTo>
                    <a:pt x="2068" y="50"/>
                  </a:lnTo>
                  <a:cubicBezTo>
                    <a:pt x="2056" y="20"/>
                    <a:pt x="2028" y="1"/>
                    <a:pt x="2000"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66"/>
            <p:cNvSpPr/>
            <p:nvPr/>
          </p:nvSpPr>
          <p:spPr>
            <a:xfrm>
              <a:off x="7589971" y="2153072"/>
              <a:ext cx="55067" cy="81248"/>
            </a:xfrm>
            <a:custGeom>
              <a:avLst/>
              <a:gdLst/>
              <a:ahLst/>
              <a:cxnLst/>
              <a:rect l="l" t="t" r="r" b="b"/>
              <a:pathLst>
                <a:path w="2097" h="3094" extrusionOk="0">
                  <a:moveTo>
                    <a:pt x="1997" y="1"/>
                  </a:moveTo>
                  <a:cubicBezTo>
                    <a:pt x="1980" y="1"/>
                    <a:pt x="1961" y="7"/>
                    <a:pt x="1943" y="21"/>
                  </a:cubicBezTo>
                  <a:cubicBezTo>
                    <a:pt x="1637" y="251"/>
                    <a:pt x="1283" y="433"/>
                    <a:pt x="900" y="538"/>
                  </a:cubicBezTo>
                  <a:cubicBezTo>
                    <a:pt x="785" y="567"/>
                    <a:pt x="670" y="595"/>
                    <a:pt x="556" y="615"/>
                  </a:cubicBezTo>
                  <a:cubicBezTo>
                    <a:pt x="441" y="634"/>
                    <a:pt x="326" y="653"/>
                    <a:pt x="201" y="662"/>
                  </a:cubicBezTo>
                  <a:cubicBezTo>
                    <a:pt x="87" y="672"/>
                    <a:pt x="0" y="768"/>
                    <a:pt x="0" y="883"/>
                  </a:cubicBezTo>
                  <a:lnTo>
                    <a:pt x="0" y="1792"/>
                  </a:lnTo>
                  <a:cubicBezTo>
                    <a:pt x="0" y="2509"/>
                    <a:pt x="584" y="3093"/>
                    <a:pt x="1312" y="3093"/>
                  </a:cubicBezTo>
                  <a:lnTo>
                    <a:pt x="1570" y="3093"/>
                  </a:lnTo>
                  <a:cubicBezTo>
                    <a:pt x="852" y="3093"/>
                    <a:pt x="268" y="2509"/>
                    <a:pt x="268" y="1792"/>
                  </a:cubicBezTo>
                  <a:lnTo>
                    <a:pt x="268" y="883"/>
                  </a:lnTo>
                  <a:cubicBezTo>
                    <a:pt x="268" y="768"/>
                    <a:pt x="364" y="672"/>
                    <a:pt x="479" y="662"/>
                  </a:cubicBezTo>
                  <a:cubicBezTo>
                    <a:pt x="594" y="653"/>
                    <a:pt x="709" y="634"/>
                    <a:pt x="823" y="615"/>
                  </a:cubicBezTo>
                  <a:cubicBezTo>
                    <a:pt x="938" y="595"/>
                    <a:pt x="1063" y="567"/>
                    <a:pt x="1168" y="538"/>
                  </a:cubicBezTo>
                  <a:cubicBezTo>
                    <a:pt x="1503" y="442"/>
                    <a:pt x="1809" y="299"/>
                    <a:pt x="2096" y="107"/>
                  </a:cubicBezTo>
                  <a:lnTo>
                    <a:pt x="2077" y="69"/>
                  </a:lnTo>
                  <a:lnTo>
                    <a:pt x="2068" y="50"/>
                  </a:lnTo>
                  <a:cubicBezTo>
                    <a:pt x="2056" y="20"/>
                    <a:pt x="2028" y="1"/>
                    <a:pt x="1997"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66"/>
            <p:cNvSpPr/>
            <p:nvPr/>
          </p:nvSpPr>
          <p:spPr>
            <a:xfrm>
              <a:off x="7820665" y="1973164"/>
              <a:ext cx="73922" cy="73659"/>
            </a:xfrm>
            <a:custGeom>
              <a:avLst/>
              <a:gdLst/>
              <a:ahLst/>
              <a:cxnLst/>
              <a:rect l="l" t="t" r="r" b="b"/>
              <a:pathLst>
                <a:path w="2815" h="2805" extrusionOk="0">
                  <a:moveTo>
                    <a:pt x="1" y="1"/>
                  </a:moveTo>
                  <a:lnTo>
                    <a:pt x="1" y="2259"/>
                  </a:lnTo>
                  <a:cubicBezTo>
                    <a:pt x="1" y="2346"/>
                    <a:pt x="39" y="2805"/>
                    <a:pt x="623" y="2805"/>
                  </a:cubicBezTo>
                  <a:lnTo>
                    <a:pt x="2815" y="2805"/>
                  </a:lnTo>
                  <a:lnTo>
                    <a:pt x="1"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1" name="Google Shape;12011;p66"/>
          <p:cNvGrpSpPr/>
          <p:nvPr/>
        </p:nvGrpSpPr>
        <p:grpSpPr>
          <a:xfrm>
            <a:off x="7992065" y="1971904"/>
            <a:ext cx="351621" cy="348103"/>
            <a:chOff x="7992065" y="1971904"/>
            <a:chExt cx="351621" cy="348103"/>
          </a:xfrm>
        </p:grpSpPr>
        <p:sp>
          <p:nvSpPr>
            <p:cNvPr id="12012" name="Google Shape;12012;p66"/>
            <p:cNvSpPr/>
            <p:nvPr/>
          </p:nvSpPr>
          <p:spPr>
            <a:xfrm>
              <a:off x="8136074" y="1971904"/>
              <a:ext cx="67383" cy="67383"/>
            </a:xfrm>
            <a:custGeom>
              <a:avLst/>
              <a:gdLst/>
              <a:ahLst/>
              <a:cxnLst/>
              <a:rect l="l" t="t" r="r" b="b"/>
              <a:pathLst>
                <a:path w="2566" h="2566" extrusionOk="0">
                  <a:moveTo>
                    <a:pt x="1283" y="1"/>
                  </a:moveTo>
                  <a:cubicBezTo>
                    <a:pt x="565" y="1"/>
                    <a:pt x="1" y="575"/>
                    <a:pt x="1" y="1283"/>
                  </a:cubicBezTo>
                  <a:cubicBezTo>
                    <a:pt x="1" y="1992"/>
                    <a:pt x="565" y="2566"/>
                    <a:pt x="1283" y="2566"/>
                  </a:cubicBezTo>
                  <a:cubicBezTo>
                    <a:pt x="1991" y="2566"/>
                    <a:pt x="2566" y="1992"/>
                    <a:pt x="2566" y="1283"/>
                  </a:cubicBezTo>
                  <a:cubicBezTo>
                    <a:pt x="2566" y="575"/>
                    <a:pt x="1991" y="1"/>
                    <a:pt x="12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66"/>
            <p:cNvSpPr/>
            <p:nvPr/>
          </p:nvSpPr>
          <p:spPr>
            <a:xfrm>
              <a:off x="8022552" y="2180014"/>
              <a:ext cx="137025" cy="95376"/>
            </a:xfrm>
            <a:custGeom>
              <a:avLst/>
              <a:gdLst/>
              <a:ahLst/>
              <a:cxnLst/>
              <a:rect l="l" t="t" r="r" b="b"/>
              <a:pathLst>
                <a:path w="5218" h="3632" extrusionOk="0">
                  <a:moveTo>
                    <a:pt x="2609" y="0"/>
                  </a:moveTo>
                  <a:cubicBezTo>
                    <a:pt x="2508" y="0"/>
                    <a:pt x="2405" y="67"/>
                    <a:pt x="2391" y="201"/>
                  </a:cubicBezTo>
                  <a:lnTo>
                    <a:pt x="2391" y="1905"/>
                  </a:lnTo>
                  <a:lnTo>
                    <a:pt x="1357" y="1905"/>
                  </a:lnTo>
                  <a:cubicBezTo>
                    <a:pt x="1041" y="1905"/>
                    <a:pt x="754" y="2086"/>
                    <a:pt x="601" y="2364"/>
                  </a:cubicBezTo>
                  <a:lnTo>
                    <a:pt x="103" y="3302"/>
                  </a:lnTo>
                  <a:cubicBezTo>
                    <a:pt x="0" y="3475"/>
                    <a:pt x="152" y="3632"/>
                    <a:pt x="301" y="3632"/>
                  </a:cubicBezTo>
                  <a:cubicBezTo>
                    <a:pt x="373" y="3632"/>
                    <a:pt x="445" y="3594"/>
                    <a:pt x="486" y="3503"/>
                  </a:cubicBezTo>
                  <a:lnTo>
                    <a:pt x="984" y="2565"/>
                  </a:lnTo>
                  <a:cubicBezTo>
                    <a:pt x="1051" y="2421"/>
                    <a:pt x="1204" y="2335"/>
                    <a:pt x="1357" y="2335"/>
                  </a:cubicBezTo>
                  <a:lnTo>
                    <a:pt x="3855" y="2335"/>
                  </a:lnTo>
                  <a:cubicBezTo>
                    <a:pt x="4017" y="2335"/>
                    <a:pt x="4161" y="2421"/>
                    <a:pt x="4238" y="2565"/>
                  </a:cubicBezTo>
                  <a:lnTo>
                    <a:pt x="4735" y="3503"/>
                  </a:lnTo>
                  <a:cubicBezTo>
                    <a:pt x="4776" y="3594"/>
                    <a:pt x="4848" y="3632"/>
                    <a:pt x="4920" y="3632"/>
                  </a:cubicBezTo>
                  <a:cubicBezTo>
                    <a:pt x="5068" y="3632"/>
                    <a:pt x="5218" y="3475"/>
                    <a:pt x="5108" y="3302"/>
                  </a:cubicBezTo>
                  <a:lnTo>
                    <a:pt x="4620" y="2364"/>
                  </a:lnTo>
                  <a:cubicBezTo>
                    <a:pt x="4467" y="2086"/>
                    <a:pt x="4180" y="1905"/>
                    <a:pt x="3864" y="1905"/>
                  </a:cubicBezTo>
                  <a:lnTo>
                    <a:pt x="2821" y="1905"/>
                  </a:lnTo>
                  <a:lnTo>
                    <a:pt x="2821" y="201"/>
                  </a:lnTo>
                  <a:cubicBezTo>
                    <a:pt x="2812" y="67"/>
                    <a:pt x="2711" y="0"/>
                    <a:pt x="260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66"/>
            <p:cNvSpPr/>
            <p:nvPr/>
          </p:nvSpPr>
          <p:spPr>
            <a:xfrm>
              <a:off x="8109946" y="2050080"/>
              <a:ext cx="120849" cy="62604"/>
            </a:xfrm>
            <a:custGeom>
              <a:avLst/>
              <a:gdLst/>
              <a:ahLst/>
              <a:cxnLst/>
              <a:rect l="l" t="t" r="r" b="b"/>
              <a:pathLst>
                <a:path w="4602" h="2384" extrusionOk="0">
                  <a:moveTo>
                    <a:pt x="2273" y="0"/>
                  </a:moveTo>
                  <a:cubicBezTo>
                    <a:pt x="2161" y="0"/>
                    <a:pt x="2048" y="77"/>
                    <a:pt x="2058" y="230"/>
                  </a:cubicBezTo>
                  <a:lnTo>
                    <a:pt x="2058" y="1082"/>
                  </a:lnTo>
                  <a:lnTo>
                    <a:pt x="948" y="1082"/>
                  </a:lnTo>
                  <a:cubicBezTo>
                    <a:pt x="718" y="1082"/>
                    <a:pt x="498" y="1216"/>
                    <a:pt x="383" y="1426"/>
                  </a:cubicBezTo>
                  <a:lnTo>
                    <a:pt x="58" y="2058"/>
                  </a:lnTo>
                  <a:cubicBezTo>
                    <a:pt x="0" y="2163"/>
                    <a:pt x="39" y="2288"/>
                    <a:pt x="144" y="2345"/>
                  </a:cubicBezTo>
                  <a:cubicBezTo>
                    <a:pt x="175" y="2362"/>
                    <a:pt x="208" y="2370"/>
                    <a:pt x="240" y="2370"/>
                  </a:cubicBezTo>
                  <a:cubicBezTo>
                    <a:pt x="317" y="2370"/>
                    <a:pt x="391" y="2326"/>
                    <a:pt x="431" y="2259"/>
                  </a:cubicBezTo>
                  <a:lnTo>
                    <a:pt x="766" y="1627"/>
                  </a:lnTo>
                  <a:cubicBezTo>
                    <a:pt x="795" y="1551"/>
                    <a:pt x="871" y="1512"/>
                    <a:pt x="948" y="1512"/>
                  </a:cubicBezTo>
                  <a:lnTo>
                    <a:pt x="3599" y="1512"/>
                  </a:lnTo>
                  <a:cubicBezTo>
                    <a:pt x="3675" y="1512"/>
                    <a:pt x="3752" y="1551"/>
                    <a:pt x="3781" y="1627"/>
                  </a:cubicBezTo>
                  <a:lnTo>
                    <a:pt x="4116" y="2259"/>
                  </a:lnTo>
                  <a:cubicBezTo>
                    <a:pt x="4157" y="2347"/>
                    <a:pt x="4228" y="2383"/>
                    <a:pt x="4301" y="2383"/>
                  </a:cubicBezTo>
                  <a:cubicBezTo>
                    <a:pt x="4450" y="2383"/>
                    <a:pt x="4601" y="2231"/>
                    <a:pt x="4498" y="2058"/>
                  </a:cubicBezTo>
                  <a:lnTo>
                    <a:pt x="4163" y="1426"/>
                  </a:lnTo>
                  <a:cubicBezTo>
                    <a:pt x="4049" y="1216"/>
                    <a:pt x="3838" y="1082"/>
                    <a:pt x="3599" y="1082"/>
                  </a:cubicBezTo>
                  <a:lnTo>
                    <a:pt x="2489" y="1082"/>
                  </a:lnTo>
                  <a:lnTo>
                    <a:pt x="2489" y="230"/>
                  </a:lnTo>
                  <a:cubicBezTo>
                    <a:pt x="2498" y="77"/>
                    <a:pt x="2386" y="0"/>
                    <a:pt x="227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66"/>
            <p:cNvSpPr/>
            <p:nvPr/>
          </p:nvSpPr>
          <p:spPr>
            <a:xfrm>
              <a:off x="8179613" y="2180014"/>
              <a:ext cx="137130" cy="95376"/>
            </a:xfrm>
            <a:custGeom>
              <a:avLst/>
              <a:gdLst/>
              <a:ahLst/>
              <a:cxnLst/>
              <a:rect l="l" t="t" r="r" b="b"/>
              <a:pathLst>
                <a:path w="5222" h="3632" extrusionOk="0">
                  <a:moveTo>
                    <a:pt x="2611" y="0"/>
                  </a:moveTo>
                  <a:cubicBezTo>
                    <a:pt x="2511" y="0"/>
                    <a:pt x="2410" y="67"/>
                    <a:pt x="2401" y="201"/>
                  </a:cubicBezTo>
                  <a:lnTo>
                    <a:pt x="2401" y="1905"/>
                  </a:lnTo>
                  <a:lnTo>
                    <a:pt x="1357" y="1905"/>
                  </a:lnTo>
                  <a:cubicBezTo>
                    <a:pt x="1042" y="1905"/>
                    <a:pt x="754" y="2086"/>
                    <a:pt x="601" y="2364"/>
                  </a:cubicBezTo>
                  <a:lnTo>
                    <a:pt x="104" y="3302"/>
                  </a:lnTo>
                  <a:cubicBezTo>
                    <a:pt x="1" y="3475"/>
                    <a:pt x="153" y="3632"/>
                    <a:pt x="301" y="3632"/>
                  </a:cubicBezTo>
                  <a:cubicBezTo>
                    <a:pt x="374" y="3632"/>
                    <a:pt x="446" y="3594"/>
                    <a:pt x="486" y="3503"/>
                  </a:cubicBezTo>
                  <a:lnTo>
                    <a:pt x="984" y="2565"/>
                  </a:lnTo>
                  <a:cubicBezTo>
                    <a:pt x="1061" y="2421"/>
                    <a:pt x="1204" y="2335"/>
                    <a:pt x="1357" y="2335"/>
                  </a:cubicBezTo>
                  <a:lnTo>
                    <a:pt x="3865" y="2335"/>
                  </a:lnTo>
                  <a:cubicBezTo>
                    <a:pt x="4018" y="2335"/>
                    <a:pt x="4171" y="2421"/>
                    <a:pt x="4238" y="2565"/>
                  </a:cubicBezTo>
                  <a:lnTo>
                    <a:pt x="4736" y="3503"/>
                  </a:lnTo>
                  <a:cubicBezTo>
                    <a:pt x="4777" y="3594"/>
                    <a:pt x="4848" y="3632"/>
                    <a:pt x="4921" y="3632"/>
                  </a:cubicBezTo>
                  <a:cubicBezTo>
                    <a:pt x="5070" y="3632"/>
                    <a:pt x="5221" y="3475"/>
                    <a:pt x="5118" y="3302"/>
                  </a:cubicBezTo>
                  <a:lnTo>
                    <a:pt x="4621" y="2364"/>
                  </a:lnTo>
                  <a:cubicBezTo>
                    <a:pt x="4468" y="2086"/>
                    <a:pt x="4181" y="1905"/>
                    <a:pt x="3865" y="1905"/>
                  </a:cubicBezTo>
                  <a:lnTo>
                    <a:pt x="2822" y="1905"/>
                  </a:lnTo>
                  <a:lnTo>
                    <a:pt x="2822" y="201"/>
                  </a:lnTo>
                  <a:cubicBezTo>
                    <a:pt x="2812" y="67"/>
                    <a:pt x="2712" y="0"/>
                    <a:pt x="261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66"/>
            <p:cNvSpPr/>
            <p:nvPr/>
          </p:nvSpPr>
          <p:spPr>
            <a:xfrm>
              <a:off x="8129037" y="1973427"/>
              <a:ext cx="66884" cy="65939"/>
            </a:xfrm>
            <a:custGeom>
              <a:avLst/>
              <a:gdLst/>
              <a:ahLst/>
              <a:cxnLst/>
              <a:rect l="l" t="t" r="r" b="b"/>
              <a:pathLst>
                <a:path w="2547" h="2511" extrusionOk="0">
                  <a:moveTo>
                    <a:pt x="1187" y="0"/>
                  </a:moveTo>
                  <a:lnTo>
                    <a:pt x="1187" y="0"/>
                  </a:lnTo>
                  <a:cubicBezTo>
                    <a:pt x="355" y="240"/>
                    <a:pt x="1" y="1216"/>
                    <a:pt x="479" y="1934"/>
                  </a:cubicBezTo>
                  <a:cubicBezTo>
                    <a:pt x="731" y="2316"/>
                    <a:pt x="1138" y="2510"/>
                    <a:pt x="1547" y="2510"/>
                  </a:cubicBezTo>
                  <a:cubicBezTo>
                    <a:pt x="1917" y="2510"/>
                    <a:pt x="2288" y="2352"/>
                    <a:pt x="2546" y="2029"/>
                  </a:cubicBezTo>
                  <a:lnTo>
                    <a:pt x="2546" y="2029"/>
                  </a:lnTo>
                  <a:cubicBezTo>
                    <a:pt x="2432" y="2068"/>
                    <a:pt x="2307" y="2077"/>
                    <a:pt x="2192" y="2087"/>
                  </a:cubicBezTo>
                  <a:cubicBezTo>
                    <a:pt x="1111" y="2087"/>
                    <a:pt x="518" y="833"/>
                    <a:pt x="11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66"/>
            <p:cNvSpPr/>
            <p:nvPr/>
          </p:nvSpPr>
          <p:spPr>
            <a:xfrm>
              <a:off x="8068717" y="2123450"/>
              <a:ext cx="44773" cy="45010"/>
            </a:xfrm>
            <a:custGeom>
              <a:avLst/>
              <a:gdLst/>
              <a:ahLst/>
              <a:cxnLst/>
              <a:rect l="l" t="t" r="r" b="b"/>
              <a:pathLst>
                <a:path w="1705" h="1714" extrusionOk="0">
                  <a:moveTo>
                    <a:pt x="853" y="1"/>
                  </a:moveTo>
                  <a:cubicBezTo>
                    <a:pt x="384" y="1"/>
                    <a:pt x="1" y="384"/>
                    <a:pt x="1" y="853"/>
                  </a:cubicBezTo>
                  <a:cubicBezTo>
                    <a:pt x="1" y="1331"/>
                    <a:pt x="384" y="1714"/>
                    <a:pt x="853" y="1714"/>
                  </a:cubicBezTo>
                  <a:cubicBezTo>
                    <a:pt x="1322" y="1714"/>
                    <a:pt x="1704" y="1331"/>
                    <a:pt x="1704" y="853"/>
                  </a:cubicBezTo>
                  <a:cubicBezTo>
                    <a:pt x="1704" y="384"/>
                    <a:pt x="1322" y="1"/>
                    <a:pt x="853"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66"/>
            <p:cNvSpPr/>
            <p:nvPr/>
          </p:nvSpPr>
          <p:spPr>
            <a:xfrm>
              <a:off x="8063964" y="2124474"/>
              <a:ext cx="44484" cy="43854"/>
            </a:xfrm>
            <a:custGeom>
              <a:avLst/>
              <a:gdLst/>
              <a:ahLst/>
              <a:cxnLst/>
              <a:rect l="l" t="t" r="r" b="b"/>
              <a:pathLst>
                <a:path w="1694" h="1670" extrusionOk="0">
                  <a:moveTo>
                    <a:pt x="794" y="0"/>
                  </a:moveTo>
                  <a:lnTo>
                    <a:pt x="794" y="0"/>
                  </a:lnTo>
                  <a:cubicBezTo>
                    <a:pt x="239" y="163"/>
                    <a:pt x="0" y="814"/>
                    <a:pt x="325" y="1292"/>
                  </a:cubicBezTo>
                  <a:cubicBezTo>
                    <a:pt x="491" y="1542"/>
                    <a:pt x="761" y="1670"/>
                    <a:pt x="1031" y="1670"/>
                  </a:cubicBezTo>
                  <a:cubicBezTo>
                    <a:pt x="1278" y="1670"/>
                    <a:pt x="1525" y="1564"/>
                    <a:pt x="1694" y="1349"/>
                  </a:cubicBezTo>
                  <a:lnTo>
                    <a:pt x="1694" y="1349"/>
                  </a:lnTo>
                  <a:cubicBezTo>
                    <a:pt x="1617" y="1378"/>
                    <a:pt x="1541" y="1388"/>
                    <a:pt x="1464" y="1388"/>
                  </a:cubicBezTo>
                  <a:cubicBezTo>
                    <a:pt x="747" y="1388"/>
                    <a:pt x="345" y="555"/>
                    <a:pt x="794"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66"/>
            <p:cNvSpPr/>
            <p:nvPr/>
          </p:nvSpPr>
          <p:spPr>
            <a:xfrm>
              <a:off x="8225805" y="2123450"/>
              <a:ext cx="44747" cy="45010"/>
            </a:xfrm>
            <a:custGeom>
              <a:avLst/>
              <a:gdLst/>
              <a:ahLst/>
              <a:cxnLst/>
              <a:rect l="l" t="t" r="r" b="b"/>
              <a:pathLst>
                <a:path w="1704" h="1714" extrusionOk="0">
                  <a:moveTo>
                    <a:pt x="852" y="1"/>
                  </a:moveTo>
                  <a:cubicBezTo>
                    <a:pt x="383" y="1"/>
                    <a:pt x="0" y="384"/>
                    <a:pt x="0" y="853"/>
                  </a:cubicBezTo>
                  <a:cubicBezTo>
                    <a:pt x="0" y="1331"/>
                    <a:pt x="383" y="1714"/>
                    <a:pt x="852" y="1714"/>
                  </a:cubicBezTo>
                  <a:cubicBezTo>
                    <a:pt x="1321" y="1714"/>
                    <a:pt x="1704" y="1331"/>
                    <a:pt x="1704" y="853"/>
                  </a:cubicBezTo>
                  <a:cubicBezTo>
                    <a:pt x="1704" y="384"/>
                    <a:pt x="1321" y="1"/>
                    <a:pt x="852"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66"/>
            <p:cNvSpPr/>
            <p:nvPr/>
          </p:nvSpPr>
          <p:spPr>
            <a:xfrm>
              <a:off x="8221025" y="2124474"/>
              <a:ext cx="44747" cy="43854"/>
            </a:xfrm>
            <a:custGeom>
              <a:avLst/>
              <a:gdLst/>
              <a:ahLst/>
              <a:cxnLst/>
              <a:rect l="l" t="t" r="r" b="b"/>
              <a:pathLst>
                <a:path w="1704" h="1670" extrusionOk="0">
                  <a:moveTo>
                    <a:pt x="795" y="0"/>
                  </a:moveTo>
                  <a:cubicBezTo>
                    <a:pt x="240" y="163"/>
                    <a:pt x="0" y="814"/>
                    <a:pt x="326" y="1292"/>
                  </a:cubicBezTo>
                  <a:cubicBezTo>
                    <a:pt x="491" y="1542"/>
                    <a:pt x="761" y="1670"/>
                    <a:pt x="1033" y="1670"/>
                  </a:cubicBezTo>
                  <a:cubicBezTo>
                    <a:pt x="1281" y="1670"/>
                    <a:pt x="1531" y="1564"/>
                    <a:pt x="1704" y="1349"/>
                  </a:cubicBezTo>
                  <a:lnTo>
                    <a:pt x="1704" y="1349"/>
                  </a:lnTo>
                  <a:cubicBezTo>
                    <a:pt x="1627" y="1378"/>
                    <a:pt x="1541" y="1388"/>
                    <a:pt x="1465" y="1388"/>
                  </a:cubicBezTo>
                  <a:cubicBezTo>
                    <a:pt x="747" y="1388"/>
                    <a:pt x="345" y="555"/>
                    <a:pt x="795"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66"/>
            <p:cNvSpPr/>
            <p:nvPr/>
          </p:nvSpPr>
          <p:spPr>
            <a:xfrm>
              <a:off x="7995583" y="2286315"/>
              <a:ext cx="33718" cy="33692"/>
            </a:xfrm>
            <a:custGeom>
              <a:avLst/>
              <a:gdLst/>
              <a:ahLst/>
              <a:cxnLst/>
              <a:rect l="l" t="t" r="r" b="b"/>
              <a:pathLst>
                <a:path w="1284" h="1283" extrusionOk="0">
                  <a:moveTo>
                    <a:pt x="642" y="0"/>
                  </a:moveTo>
                  <a:cubicBezTo>
                    <a:pt x="288" y="0"/>
                    <a:pt x="1" y="287"/>
                    <a:pt x="1" y="642"/>
                  </a:cubicBezTo>
                  <a:cubicBezTo>
                    <a:pt x="1" y="996"/>
                    <a:pt x="288" y="1283"/>
                    <a:pt x="642" y="1283"/>
                  </a:cubicBezTo>
                  <a:cubicBezTo>
                    <a:pt x="996" y="1283"/>
                    <a:pt x="1283" y="996"/>
                    <a:pt x="1283" y="642"/>
                  </a:cubicBezTo>
                  <a:cubicBezTo>
                    <a:pt x="1283" y="287"/>
                    <a:pt x="996" y="0"/>
                    <a:pt x="642"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66"/>
            <p:cNvSpPr/>
            <p:nvPr/>
          </p:nvSpPr>
          <p:spPr>
            <a:xfrm>
              <a:off x="7992065" y="2286814"/>
              <a:ext cx="33718" cy="33193"/>
            </a:xfrm>
            <a:custGeom>
              <a:avLst/>
              <a:gdLst/>
              <a:ahLst/>
              <a:cxnLst/>
              <a:rect l="l" t="t" r="r" b="b"/>
              <a:pathLst>
                <a:path w="1284" h="1264" extrusionOk="0">
                  <a:moveTo>
                    <a:pt x="604" y="0"/>
                  </a:moveTo>
                  <a:lnTo>
                    <a:pt x="604" y="0"/>
                  </a:lnTo>
                  <a:cubicBezTo>
                    <a:pt x="183" y="125"/>
                    <a:pt x="1" y="613"/>
                    <a:pt x="240" y="977"/>
                  </a:cubicBezTo>
                  <a:cubicBezTo>
                    <a:pt x="371" y="1167"/>
                    <a:pt x="575" y="1263"/>
                    <a:pt x="779" y="1263"/>
                  </a:cubicBezTo>
                  <a:cubicBezTo>
                    <a:pt x="965" y="1263"/>
                    <a:pt x="1151" y="1184"/>
                    <a:pt x="1283" y="1024"/>
                  </a:cubicBezTo>
                  <a:lnTo>
                    <a:pt x="1283" y="1024"/>
                  </a:lnTo>
                  <a:cubicBezTo>
                    <a:pt x="1216" y="1034"/>
                    <a:pt x="1159" y="1044"/>
                    <a:pt x="1102" y="1044"/>
                  </a:cubicBezTo>
                  <a:cubicBezTo>
                    <a:pt x="566" y="1044"/>
                    <a:pt x="259" y="422"/>
                    <a:pt x="604"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66"/>
            <p:cNvSpPr/>
            <p:nvPr/>
          </p:nvSpPr>
          <p:spPr>
            <a:xfrm>
              <a:off x="8152907" y="2286315"/>
              <a:ext cx="33718" cy="33692"/>
            </a:xfrm>
            <a:custGeom>
              <a:avLst/>
              <a:gdLst/>
              <a:ahLst/>
              <a:cxnLst/>
              <a:rect l="l" t="t" r="r" b="b"/>
              <a:pathLst>
                <a:path w="1284" h="1283" extrusionOk="0">
                  <a:moveTo>
                    <a:pt x="642" y="0"/>
                  </a:moveTo>
                  <a:cubicBezTo>
                    <a:pt x="278" y="0"/>
                    <a:pt x="1" y="287"/>
                    <a:pt x="1" y="642"/>
                  </a:cubicBezTo>
                  <a:cubicBezTo>
                    <a:pt x="1" y="996"/>
                    <a:pt x="278" y="1283"/>
                    <a:pt x="642" y="1283"/>
                  </a:cubicBezTo>
                  <a:cubicBezTo>
                    <a:pt x="996" y="1283"/>
                    <a:pt x="1283" y="996"/>
                    <a:pt x="1283" y="642"/>
                  </a:cubicBezTo>
                  <a:cubicBezTo>
                    <a:pt x="1283" y="287"/>
                    <a:pt x="996" y="0"/>
                    <a:pt x="642"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66"/>
            <p:cNvSpPr/>
            <p:nvPr/>
          </p:nvSpPr>
          <p:spPr>
            <a:xfrm>
              <a:off x="8149388" y="2286814"/>
              <a:ext cx="33455" cy="33193"/>
            </a:xfrm>
            <a:custGeom>
              <a:avLst/>
              <a:gdLst/>
              <a:ahLst/>
              <a:cxnLst/>
              <a:rect l="l" t="t" r="r" b="b"/>
              <a:pathLst>
                <a:path w="1274" h="1264" extrusionOk="0">
                  <a:moveTo>
                    <a:pt x="594" y="0"/>
                  </a:moveTo>
                  <a:cubicBezTo>
                    <a:pt x="173" y="125"/>
                    <a:pt x="1" y="613"/>
                    <a:pt x="240" y="977"/>
                  </a:cubicBezTo>
                  <a:cubicBezTo>
                    <a:pt x="366" y="1167"/>
                    <a:pt x="567" y="1263"/>
                    <a:pt x="771" y="1263"/>
                  </a:cubicBezTo>
                  <a:cubicBezTo>
                    <a:pt x="955" y="1263"/>
                    <a:pt x="1142" y="1184"/>
                    <a:pt x="1274" y="1024"/>
                  </a:cubicBezTo>
                  <a:lnTo>
                    <a:pt x="1274" y="1024"/>
                  </a:lnTo>
                  <a:cubicBezTo>
                    <a:pt x="1216" y="1034"/>
                    <a:pt x="1149" y="1044"/>
                    <a:pt x="1092" y="1044"/>
                  </a:cubicBezTo>
                  <a:cubicBezTo>
                    <a:pt x="556" y="1044"/>
                    <a:pt x="259" y="422"/>
                    <a:pt x="594"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66"/>
            <p:cNvSpPr/>
            <p:nvPr/>
          </p:nvSpPr>
          <p:spPr>
            <a:xfrm>
              <a:off x="8309994" y="2286315"/>
              <a:ext cx="33692" cy="33692"/>
            </a:xfrm>
            <a:custGeom>
              <a:avLst/>
              <a:gdLst/>
              <a:ahLst/>
              <a:cxnLst/>
              <a:rect l="l" t="t" r="r" b="b"/>
              <a:pathLst>
                <a:path w="1283" h="1283" extrusionOk="0">
                  <a:moveTo>
                    <a:pt x="642" y="0"/>
                  </a:moveTo>
                  <a:cubicBezTo>
                    <a:pt x="287" y="0"/>
                    <a:pt x="0" y="287"/>
                    <a:pt x="0" y="642"/>
                  </a:cubicBezTo>
                  <a:cubicBezTo>
                    <a:pt x="0" y="996"/>
                    <a:pt x="287" y="1283"/>
                    <a:pt x="642" y="1283"/>
                  </a:cubicBezTo>
                  <a:cubicBezTo>
                    <a:pt x="996" y="1283"/>
                    <a:pt x="1283" y="996"/>
                    <a:pt x="1283" y="642"/>
                  </a:cubicBezTo>
                  <a:cubicBezTo>
                    <a:pt x="1283" y="287"/>
                    <a:pt x="996" y="0"/>
                    <a:pt x="642"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66"/>
            <p:cNvSpPr/>
            <p:nvPr/>
          </p:nvSpPr>
          <p:spPr>
            <a:xfrm>
              <a:off x="8306475" y="2286814"/>
              <a:ext cx="33455" cy="33193"/>
            </a:xfrm>
            <a:custGeom>
              <a:avLst/>
              <a:gdLst/>
              <a:ahLst/>
              <a:cxnLst/>
              <a:rect l="l" t="t" r="r" b="b"/>
              <a:pathLst>
                <a:path w="1274" h="1264" extrusionOk="0">
                  <a:moveTo>
                    <a:pt x="594" y="0"/>
                  </a:moveTo>
                  <a:cubicBezTo>
                    <a:pt x="182" y="125"/>
                    <a:pt x="0" y="613"/>
                    <a:pt x="240" y="977"/>
                  </a:cubicBezTo>
                  <a:cubicBezTo>
                    <a:pt x="365" y="1167"/>
                    <a:pt x="569" y="1263"/>
                    <a:pt x="774" y="1263"/>
                  </a:cubicBezTo>
                  <a:cubicBezTo>
                    <a:pt x="960" y="1263"/>
                    <a:pt x="1146" y="1184"/>
                    <a:pt x="1273" y="1024"/>
                  </a:cubicBezTo>
                  <a:lnTo>
                    <a:pt x="1273" y="1024"/>
                  </a:lnTo>
                  <a:cubicBezTo>
                    <a:pt x="1216" y="1034"/>
                    <a:pt x="1158" y="1044"/>
                    <a:pt x="1091" y="1044"/>
                  </a:cubicBezTo>
                  <a:cubicBezTo>
                    <a:pt x="555" y="1044"/>
                    <a:pt x="259" y="422"/>
                    <a:pt x="594"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7" name="Google Shape;12027;p66"/>
          <p:cNvGrpSpPr/>
          <p:nvPr/>
        </p:nvGrpSpPr>
        <p:grpSpPr>
          <a:xfrm>
            <a:off x="4911189" y="3793455"/>
            <a:ext cx="296580" cy="364935"/>
            <a:chOff x="4911189" y="3793455"/>
            <a:chExt cx="296580" cy="364935"/>
          </a:xfrm>
        </p:grpSpPr>
        <p:sp>
          <p:nvSpPr>
            <p:cNvPr id="12028" name="Google Shape;12028;p66"/>
            <p:cNvSpPr/>
            <p:nvPr/>
          </p:nvSpPr>
          <p:spPr>
            <a:xfrm>
              <a:off x="4951157" y="3861810"/>
              <a:ext cx="31932" cy="35215"/>
            </a:xfrm>
            <a:custGeom>
              <a:avLst/>
              <a:gdLst/>
              <a:ahLst/>
              <a:cxnLst/>
              <a:rect l="l" t="t" r="r" b="b"/>
              <a:pathLst>
                <a:path w="1216" h="1341" extrusionOk="0">
                  <a:moveTo>
                    <a:pt x="584" y="0"/>
                  </a:moveTo>
                  <a:lnTo>
                    <a:pt x="0" y="431"/>
                  </a:lnTo>
                  <a:lnTo>
                    <a:pt x="622" y="1340"/>
                  </a:lnTo>
                  <a:cubicBezTo>
                    <a:pt x="814" y="1187"/>
                    <a:pt x="1005" y="1043"/>
                    <a:pt x="1216" y="909"/>
                  </a:cubicBezTo>
                  <a:lnTo>
                    <a:pt x="58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66"/>
            <p:cNvSpPr/>
            <p:nvPr/>
          </p:nvSpPr>
          <p:spPr>
            <a:xfrm>
              <a:off x="5136132" y="3861810"/>
              <a:ext cx="31932" cy="34952"/>
            </a:xfrm>
            <a:custGeom>
              <a:avLst/>
              <a:gdLst/>
              <a:ahLst/>
              <a:cxnLst/>
              <a:rect l="l" t="t" r="r" b="b"/>
              <a:pathLst>
                <a:path w="1216" h="1331" extrusionOk="0">
                  <a:moveTo>
                    <a:pt x="632" y="0"/>
                  </a:moveTo>
                  <a:lnTo>
                    <a:pt x="0" y="909"/>
                  </a:lnTo>
                  <a:cubicBezTo>
                    <a:pt x="201" y="1034"/>
                    <a:pt x="392" y="1177"/>
                    <a:pt x="584" y="1331"/>
                  </a:cubicBezTo>
                  <a:lnTo>
                    <a:pt x="1215" y="421"/>
                  </a:lnTo>
                  <a:lnTo>
                    <a:pt x="63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66"/>
            <p:cNvSpPr/>
            <p:nvPr/>
          </p:nvSpPr>
          <p:spPr>
            <a:xfrm>
              <a:off x="5043382" y="3833659"/>
              <a:ext cx="32457" cy="33193"/>
            </a:xfrm>
            <a:custGeom>
              <a:avLst/>
              <a:gdLst/>
              <a:ahLst/>
              <a:cxnLst/>
              <a:rect l="l" t="t" r="r" b="b"/>
              <a:pathLst>
                <a:path w="1236" h="1264" extrusionOk="0">
                  <a:moveTo>
                    <a:pt x="1" y="0"/>
                  </a:moveTo>
                  <a:lnTo>
                    <a:pt x="1" y="1264"/>
                  </a:lnTo>
                  <a:cubicBezTo>
                    <a:pt x="206" y="1235"/>
                    <a:pt x="412" y="1221"/>
                    <a:pt x="618" y="1221"/>
                  </a:cubicBezTo>
                  <a:cubicBezTo>
                    <a:pt x="824" y="1221"/>
                    <a:pt x="1029" y="1235"/>
                    <a:pt x="1235" y="1264"/>
                  </a:cubicBezTo>
                  <a:lnTo>
                    <a:pt x="1235" y="0"/>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66"/>
            <p:cNvSpPr/>
            <p:nvPr/>
          </p:nvSpPr>
          <p:spPr>
            <a:xfrm>
              <a:off x="5043382" y="3833659"/>
              <a:ext cx="21901" cy="33193"/>
            </a:xfrm>
            <a:custGeom>
              <a:avLst/>
              <a:gdLst/>
              <a:ahLst/>
              <a:cxnLst/>
              <a:rect l="l" t="t" r="r" b="b"/>
              <a:pathLst>
                <a:path w="834" h="1264" extrusionOk="0">
                  <a:moveTo>
                    <a:pt x="1" y="0"/>
                  </a:moveTo>
                  <a:lnTo>
                    <a:pt x="1" y="1264"/>
                  </a:lnTo>
                  <a:cubicBezTo>
                    <a:pt x="202" y="1235"/>
                    <a:pt x="412" y="1225"/>
                    <a:pt x="623" y="1225"/>
                  </a:cubicBezTo>
                  <a:cubicBezTo>
                    <a:pt x="690" y="1225"/>
                    <a:pt x="766" y="1225"/>
                    <a:pt x="833" y="1235"/>
                  </a:cubicBezTo>
                  <a:lnTo>
                    <a:pt x="833" y="0"/>
                  </a:ln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66"/>
            <p:cNvSpPr/>
            <p:nvPr/>
          </p:nvSpPr>
          <p:spPr>
            <a:xfrm>
              <a:off x="4911189" y="3861810"/>
              <a:ext cx="296580" cy="296580"/>
            </a:xfrm>
            <a:custGeom>
              <a:avLst/>
              <a:gdLst/>
              <a:ahLst/>
              <a:cxnLst/>
              <a:rect l="l" t="t" r="r" b="b"/>
              <a:pathLst>
                <a:path w="11294" h="11294" extrusionOk="0">
                  <a:moveTo>
                    <a:pt x="5647" y="0"/>
                  </a:moveTo>
                  <a:cubicBezTo>
                    <a:pt x="2527" y="0"/>
                    <a:pt x="1" y="2527"/>
                    <a:pt x="1" y="5647"/>
                  </a:cubicBezTo>
                  <a:cubicBezTo>
                    <a:pt x="1" y="8767"/>
                    <a:pt x="2527" y="11293"/>
                    <a:pt x="5647" y="11293"/>
                  </a:cubicBezTo>
                  <a:cubicBezTo>
                    <a:pt x="8767" y="11293"/>
                    <a:pt x="11294" y="8767"/>
                    <a:pt x="11294" y="5647"/>
                  </a:cubicBezTo>
                  <a:cubicBezTo>
                    <a:pt x="11294" y="2527"/>
                    <a:pt x="8767" y="0"/>
                    <a:pt x="5647" y="0"/>
                  </a:cubicBezTo>
                  <a:close/>
                </a:path>
              </a:pathLst>
            </a:custGeom>
            <a:solidFill>
              <a:srgbClr val="AEB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66"/>
            <p:cNvSpPr/>
            <p:nvPr/>
          </p:nvSpPr>
          <p:spPr>
            <a:xfrm>
              <a:off x="4911189" y="3861810"/>
              <a:ext cx="161630" cy="296580"/>
            </a:xfrm>
            <a:custGeom>
              <a:avLst/>
              <a:gdLst/>
              <a:ahLst/>
              <a:cxnLst/>
              <a:rect l="l" t="t" r="r" b="b"/>
              <a:pathLst>
                <a:path w="6155" h="11294" extrusionOk="0">
                  <a:moveTo>
                    <a:pt x="5647" y="0"/>
                  </a:moveTo>
                  <a:cubicBezTo>
                    <a:pt x="2527" y="0"/>
                    <a:pt x="1" y="2527"/>
                    <a:pt x="1" y="5647"/>
                  </a:cubicBezTo>
                  <a:cubicBezTo>
                    <a:pt x="1" y="8767"/>
                    <a:pt x="2527" y="11293"/>
                    <a:pt x="5647" y="11293"/>
                  </a:cubicBezTo>
                  <a:cubicBezTo>
                    <a:pt x="5752" y="11293"/>
                    <a:pt x="5858" y="11293"/>
                    <a:pt x="5953" y="11284"/>
                  </a:cubicBezTo>
                  <a:cubicBezTo>
                    <a:pt x="3044" y="11025"/>
                    <a:pt x="814" y="8585"/>
                    <a:pt x="814" y="5656"/>
                  </a:cubicBezTo>
                  <a:cubicBezTo>
                    <a:pt x="814" y="2661"/>
                    <a:pt x="3159" y="182"/>
                    <a:pt x="6154" y="19"/>
                  </a:cubicBezTo>
                  <a:cubicBezTo>
                    <a:pt x="5982" y="10"/>
                    <a:pt x="5819" y="0"/>
                    <a:pt x="5647" y="0"/>
                  </a:cubicBezTo>
                  <a:close/>
                </a:path>
              </a:pathLst>
            </a:custGeom>
            <a:solidFill>
              <a:srgbClr val="879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66"/>
            <p:cNvSpPr/>
            <p:nvPr/>
          </p:nvSpPr>
          <p:spPr>
            <a:xfrm>
              <a:off x="4925527" y="3885680"/>
              <a:ext cx="258372" cy="248577"/>
            </a:xfrm>
            <a:custGeom>
              <a:avLst/>
              <a:gdLst/>
              <a:ahLst/>
              <a:cxnLst/>
              <a:rect l="l" t="t" r="r" b="b"/>
              <a:pathLst>
                <a:path w="9839" h="9466" extrusionOk="0">
                  <a:moveTo>
                    <a:pt x="5101" y="0"/>
                  </a:moveTo>
                  <a:cubicBezTo>
                    <a:pt x="3870" y="0"/>
                    <a:pt x="2662" y="481"/>
                    <a:pt x="1761" y="1388"/>
                  </a:cubicBezTo>
                  <a:cubicBezTo>
                    <a:pt x="402" y="2738"/>
                    <a:pt x="0" y="4776"/>
                    <a:pt x="727" y="6546"/>
                  </a:cubicBezTo>
                  <a:cubicBezTo>
                    <a:pt x="1464" y="8317"/>
                    <a:pt x="3187" y="9465"/>
                    <a:pt x="5101" y="9465"/>
                  </a:cubicBezTo>
                  <a:cubicBezTo>
                    <a:pt x="7714" y="9465"/>
                    <a:pt x="9838" y="7350"/>
                    <a:pt x="9838" y="4738"/>
                  </a:cubicBezTo>
                  <a:cubicBezTo>
                    <a:pt x="9838" y="2814"/>
                    <a:pt x="8680" y="1091"/>
                    <a:pt x="6919" y="364"/>
                  </a:cubicBezTo>
                  <a:cubicBezTo>
                    <a:pt x="6331" y="119"/>
                    <a:pt x="5713" y="0"/>
                    <a:pt x="5101"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66"/>
            <p:cNvSpPr/>
            <p:nvPr/>
          </p:nvSpPr>
          <p:spPr>
            <a:xfrm>
              <a:off x="4937317" y="3885680"/>
              <a:ext cx="129724" cy="248577"/>
            </a:xfrm>
            <a:custGeom>
              <a:avLst/>
              <a:gdLst/>
              <a:ahLst/>
              <a:cxnLst/>
              <a:rect l="l" t="t" r="r" b="b"/>
              <a:pathLst>
                <a:path w="4940" h="9466" extrusionOk="0">
                  <a:moveTo>
                    <a:pt x="4652" y="0"/>
                  </a:moveTo>
                  <a:cubicBezTo>
                    <a:pt x="2068" y="39"/>
                    <a:pt x="1" y="2144"/>
                    <a:pt x="1" y="4738"/>
                  </a:cubicBezTo>
                  <a:cubicBezTo>
                    <a:pt x="1" y="7322"/>
                    <a:pt x="2068" y="9427"/>
                    <a:pt x="4652" y="9465"/>
                  </a:cubicBezTo>
                  <a:cubicBezTo>
                    <a:pt x="4748" y="9465"/>
                    <a:pt x="4843" y="9465"/>
                    <a:pt x="4939" y="9456"/>
                  </a:cubicBezTo>
                  <a:cubicBezTo>
                    <a:pt x="2441" y="9303"/>
                    <a:pt x="489" y="7236"/>
                    <a:pt x="489" y="4738"/>
                  </a:cubicBezTo>
                  <a:cubicBezTo>
                    <a:pt x="489" y="2230"/>
                    <a:pt x="2441" y="163"/>
                    <a:pt x="4939" y="10"/>
                  </a:cubicBezTo>
                  <a:cubicBezTo>
                    <a:pt x="4843" y="10"/>
                    <a:pt x="4748" y="0"/>
                    <a:pt x="465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66"/>
            <p:cNvSpPr/>
            <p:nvPr/>
          </p:nvSpPr>
          <p:spPr>
            <a:xfrm>
              <a:off x="4942596" y="3902381"/>
              <a:ext cx="223972" cy="215279"/>
            </a:xfrm>
            <a:custGeom>
              <a:avLst/>
              <a:gdLst/>
              <a:ahLst/>
              <a:cxnLst/>
              <a:rect l="l" t="t" r="r" b="b"/>
              <a:pathLst>
                <a:path w="8529" h="8198" extrusionOk="0">
                  <a:moveTo>
                    <a:pt x="4420" y="0"/>
                  </a:moveTo>
                  <a:cubicBezTo>
                    <a:pt x="3353" y="0"/>
                    <a:pt x="2303" y="415"/>
                    <a:pt x="1523" y="1202"/>
                  </a:cubicBezTo>
                  <a:cubicBezTo>
                    <a:pt x="345" y="2369"/>
                    <a:pt x="1" y="4140"/>
                    <a:pt x="633" y="5671"/>
                  </a:cubicBezTo>
                  <a:cubicBezTo>
                    <a:pt x="1264" y="7202"/>
                    <a:pt x="2767" y="8198"/>
                    <a:pt x="4422" y="8198"/>
                  </a:cubicBezTo>
                  <a:cubicBezTo>
                    <a:pt x="6691" y="8198"/>
                    <a:pt x="8518" y="6360"/>
                    <a:pt x="8528" y="4102"/>
                  </a:cubicBezTo>
                  <a:cubicBezTo>
                    <a:pt x="8518" y="2436"/>
                    <a:pt x="7523" y="944"/>
                    <a:pt x="5992" y="312"/>
                  </a:cubicBezTo>
                  <a:cubicBezTo>
                    <a:pt x="5484" y="102"/>
                    <a:pt x="4950" y="0"/>
                    <a:pt x="4420"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66"/>
            <p:cNvSpPr/>
            <p:nvPr/>
          </p:nvSpPr>
          <p:spPr>
            <a:xfrm>
              <a:off x="4951157" y="3902381"/>
              <a:ext cx="121400" cy="215385"/>
            </a:xfrm>
            <a:custGeom>
              <a:avLst/>
              <a:gdLst/>
              <a:ahLst/>
              <a:cxnLst/>
              <a:rect l="l" t="t" r="r" b="b"/>
              <a:pathLst>
                <a:path w="4623" h="8202" extrusionOk="0">
                  <a:moveTo>
                    <a:pt x="4091" y="0"/>
                  </a:moveTo>
                  <a:cubicBezTo>
                    <a:pt x="1867" y="0"/>
                    <a:pt x="0" y="1804"/>
                    <a:pt x="0" y="4102"/>
                  </a:cubicBezTo>
                  <a:cubicBezTo>
                    <a:pt x="0" y="6395"/>
                    <a:pt x="1875" y="8201"/>
                    <a:pt x="4105" y="8201"/>
                  </a:cubicBezTo>
                  <a:cubicBezTo>
                    <a:pt x="4276" y="8201"/>
                    <a:pt x="4448" y="8191"/>
                    <a:pt x="4623" y="8169"/>
                  </a:cubicBezTo>
                  <a:cubicBezTo>
                    <a:pt x="2575" y="7901"/>
                    <a:pt x="1034" y="6159"/>
                    <a:pt x="1034" y="4102"/>
                  </a:cubicBezTo>
                  <a:cubicBezTo>
                    <a:pt x="1034" y="2035"/>
                    <a:pt x="2575" y="293"/>
                    <a:pt x="4623" y="34"/>
                  </a:cubicBezTo>
                  <a:cubicBezTo>
                    <a:pt x="4444" y="11"/>
                    <a:pt x="4266" y="0"/>
                    <a:pt x="409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66"/>
            <p:cNvSpPr/>
            <p:nvPr/>
          </p:nvSpPr>
          <p:spPr>
            <a:xfrm>
              <a:off x="5054069" y="3937255"/>
              <a:ext cx="10950" cy="76128"/>
            </a:xfrm>
            <a:custGeom>
              <a:avLst/>
              <a:gdLst/>
              <a:ahLst/>
              <a:cxnLst/>
              <a:rect l="l" t="t" r="r" b="b"/>
              <a:pathLst>
                <a:path w="417" h="2899" extrusionOk="0">
                  <a:moveTo>
                    <a:pt x="207" y="1"/>
                  </a:moveTo>
                  <a:cubicBezTo>
                    <a:pt x="103" y="1"/>
                    <a:pt x="0" y="70"/>
                    <a:pt x="5" y="209"/>
                  </a:cubicBezTo>
                  <a:lnTo>
                    <a:pt x="5" y="2688"/>
                  </a:lnTo>
                  <a:cubicBezTo>
                    <a:pt x="5" y="2802"/>
                    <a:pt x="91" y="2898"/>
                    <a:pt x="206" y="2898"/>
                  </a:cubicBezTo>
                  <a:cubicBezTo>
                    <a:pt x="331" y="2898"/>
                    <a:pt x="417" y="2802"/>
                    <a:pt x="417" y="2688"/>
                  </a:cubicBezTo>
                  <a:lnTo>
                    <a:pt x="417" y="209"/>
                  </a:lnTo>
                  <a:cubicBezTo>
                    <a:pt x="417" y="70"/>
                    <a:pt x="311" y="1"/>
                    <a:pt x="20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66"/>
            <p:cNvSpPr/>
            <p:nvPr/>
          </p:nvSpPr>
          <p:spPr>
            <a:xfrm>
              <a:off x="5139388" y="3833685"/>
              <a:ext cx="57326" cy="48712"/>
            </a:xfrm>
            <a:custGeom>
              <a:avLst/>
              <a:gdLst/>
              <a:ahLst/>
              <a:cxnLst/>
              <a:rect l="l" t="t" r="r" b="b"/>
              <a:pathLst>
                <a:path w="2183" h="1855" extrusionOk="0">
                  <a:moveTo>
                    <a:pt x="599" y="0"/>
                  </a:moveTo>
                  <a:cubicBezTo>
                    <a:pt x="505" y="0"/>
                    <a:pt x="412" y="43"/>
                    <a:pt x="355" y="124"/>
                  </a:cubicBezTo>
                  <a:lnTo>
                    <a:pt x="106" y="478"/>
                  </a:lnTo>
                  <a:cubicBezTo>
                    <a:pt x="0" y="612"/>
                    <a:pt x="39" y="803"/>
                    <a:pt x="163" y="899"/>
                  </a:cubicBezTo>
                  <a:lnTo>
                    <a:pt x="1417" y="1799"/>
                  </a:lnTo>
                  <a:cubicBezTo>
                    <a:pt x="1470" y="1837"/>
                    <a:pt x="1531" y="1855"/>
                    <a:pt x="1591" y="1855"/>
                  </a:cubicBezTo>
                  <a:cubicBezTo>
                    <a:pt x="1683" y="1855"/>
                    <a:pt x="1774" y="1812"/>
                    <a:pt x="1838" y="1732"/>
                  </a:cubicBezTo>
                  <a:lnTo>
                    <a:pt x="2087" y="1368"/>
                  </a:lnTo>
                  <a:cubicBezTo>
                    <a:pt x="2182" y="1234"/>
                    <a:pt x="2154" y="1052"/>
                    <a:pt x="2020" y="956"/>
                  </a:cubicBezTo>
                  <a:lnTo>
                    <a:pt x="776" y="57"/>
                  </a:lnTo>
                  <a:cubicBezTo>
                    <a:pt x="722" y="19"/>
                    <a:pt x="660" y="0"/>
                    <a:pt x="599"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66"/>
            <p:cNvSpPr/>
            <p:nvPr/>
          </p:nvSpPr>
          <p:spPr>
            <a:xfrm>
              <a:off x="4922507" y="3833685"/>
              <a:ext cx="57063" cy="48712"/>
            </a:xfrm>
            <a:custGeom>
              <a:avLst/>
              <a:gdLst/>
              <a:ahLst/>
              <a:cxnLst/>
              <a:rect l="l" t="t" r="r" b="b"/>
              <a:pathLst>
                <a:path w="2173" h="1855" extrusionOk="0">
                  <a:moveTo>
                    <a:pt x="1584" y="0"/>
                  </a:moveTo>
                  <a:cubicBezTo>
                    <a:pt x="1522" y="0"/>
                    <a:pt x="1460" y="19"/>
                    <a:pt x="1407" y="57"/>
                  </a:cubicBezTo>
                  <a:lnTo>
                    <a:pt x="163" y="956"/>
                  </a:lnTo>
                  <a:cubicBezTo>
                    <a:pt x="29" y="1052"/>
                    <a:pt x="0" y="1234"/>
                    <a:pt x="96" y="1368"/>
                  </a:cubicBezTo>
                  <a:lnTo>
                    <a:pt x="345" y="1732"/>
                  </a:lnTo>
                  <a:cubicBezTo>
                    <a:pt x="403" y="1812"/>
                    <a:pt x="495" y="1855"/>
                    <a:pt x="589" y="1855"/>
                  </a:cubicBezTo>
                  <a:cubicBezTo>
                    <a:pt x="651" y="1855"/>
                    <a:pt x="713" y="1837"/>
                    <a:pt x="766" y="1799"/>
                  </a:cubicBezTo>
                  <a:lnTo>
                    <a:pt x="2010" y="899"/>
                  </a:lnTo>
                  <a:cubicBezTo>
                    <a:pt x="2144" y="803"/>
                    <a:pt x="2173" y="612"/>
                    <a:pt x="2077" y="478"/>
                  </a:cubicBezTo>
                  <a:lnTo>
                    <a:pt x="1828" y="124"/>
                  </a:lnTo>
                  <a:cubicBezTo>
                    <a:pt x="1770" y="43"/>
                    <a:pt x="1678" y="0"/>
                    <a:pt x="1584"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66"/>
            <p:cNvSpPr/>
            <p:nvPr/>
          </p:nvSpPr>
          <p:spPr>
            <a:xfrm>
              <a:off x="5023792" y="3793455"/>
              <a:ext cx="71637" cy="42988"/>
            </a:xfrm>
            <a:custGeom>
              <a:avLst/>
              <a:gdLst/>
              <a:ahLst/>
              <a:cxnLst/>
              <a:rect l="l" t="t" r="r" b="b"/>
              <a:pathLst>
                <a:path w="2728" h="1637" extrusionOk="0">
                  <a:moveTo>
                    <a:pt x="345" y="0"/>
                  </a:moveTo>
                  <a:cubicBezTo>
                    <a:pt x="153" y="0"/>
                    <a:pt x="0" y="153"/>
                    <a:pt x="0" y="345"/>
                  </a:cubicBezTo>
                  <a:lnTo>
                    <a:pt x="0" y="1292"/>
                  </a:lnTo>
                  <a:cubicBezTo>
                    <a:pt x="0" y="1484"/>
                    <a:pt x="153" y="1637"/>
                    <a:pt x="345" y="1637"/>
                  </a:cubicBezTo>
                  <a:lnTo>
                    <a:pt x="2374" y="1637"/>
                  </a:lnTo>
                  <a:cubicBezTo>
                    <a:pt x="2565" y="1637"/>
                    <a:pt x="2718" y="1484"/>
                    <a:pt x="2728" y="1292"/>
                  </a:cubicBezTo>
                  <a:lnTo>
                    <a:pt x="2728" y="345"/>
                  </a:lnTo>
                  <a:cubicBezTo>
                    <a:pt x="2718" y="153"/>
                    <a:pt x="2565" y="0"/>
                    <a:pt x="2374"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66"/>
            <p:cNvSpPr/>
            <p:nvPr/>
          </p:nvSpPr>
          <p:spPr>
            <a:xfrm>
              <a:off x="5139388" y="3833685"/>
              <a:ext cx="51049" cy="48712"/>
            </a:xfrm>
            <a:custGeom>
              <a:avLst/>
              <a:gdLst/>
              <a:ahLst/>
              <a:cxnLst/>
              <a:rect l="l" t="t" r="r" b="b"/>
              <a:pathLst>
                <a:path w="1944" h="1855" extrusionOk="0">
                  <a:moveTo>
                    <a:pt x="599" y="0"/>
                  </a:moveTo>
                  <a:cubicBezTo>
                    <a:pt x="505" y="0"/>
                    <a:pt x="412" y="43"/>
                    <a:pt x="355" y="124"/>
                  </a:cubicBezTo>
                  <a:lnTo>
                    <a:pt x="106" y="478"/>
                  </a:lnTo>
                  <a:cubicBezTo>
                    <a:pt x="0" y="612"/>
                    <a:pt x="39" y="803"/>
                    <a:pt x="173" y="899"/>
                  </a:cubicBezTo>
                  <a:lnTo>
                    <a:pt x="1417" y="1799"/>
                  </a:lnTo>
                  <a:cubicBezTo>
                    <a:pt x="1470" y="1837"/>
                    <a:pt x="1531" y="1855"/>
                    <a:pt x="1591" y="1855"/>
                  </a:cubicBezTo>
                  <a:cubicBezTo>
                    <a:pt x="1683" y="1855"/>
                    <a:pt x="1774" y="1812"/>
                    <a:pt x="1838" y="1732"/>
                  </a:cubicBezTo>
                  <a:lnTo>
                    <a:pt x="1943" y="1578"/>
                  </a:lnTo>
                  <a:lnTo>
                    <a:pt x="1005" y="889"/>
                  </a:lnTo>
                  <a:cubicBezTo>
                    <a:pt x="871" y="794"/>
                    <a:pt x="843" y="612"/>
                    <a:pt x="938" y="478"/>
                  </a:cubicBezTo>
                  <a:lnTo>
                    <a:pt x="1082" y="277"/>
                  </a:lnTo>
                  <a:lnTo>
                    <a:pt x="776" y="57"/>
                  </a:lnTo>
                  <a:cubicBezTo>
                    <a:pt x="722" y="19"/>
                    <a:pt x="660" y="0"/>
                    <a:pt x="59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66"/>
            <p:cNvSpPr/>
            <p:nvPr/>
          </p:nvSpPr>
          <p:spPr>
            <a:xfrm>
              <a:off x="4922507" y="3833685"/>
              <a:ext cx="50787" cy="48712"/>
            </a:xfrm>
            <a:custGeom>
              <a:avLst/>
              <a:gdLst/>
              <a:ahLst/>
              <a:cxnLst/>
              <a:rect l="l" t="t" r="r" b="b"/>
              <a:pathLst>
                <a:path w="1934" h="1855" extrusionOk="0">
                  <a:moveTo>
                    <a:pt x="1584" y="0"/>
                  </a:moveTo>
                  <a:cubicBezTo>
                    <a:pt x="1522" y="0"/>
                    <a:pt x="1460" y="19"/>
                    <a:pt x="1407" y="57"/>
                  </a:cubicBezTo>
                  <a:lnTo>
                    <a:pt x="163" y="956"/>
                  </a:lnTo>
                  <a:cubicBezTo>
                    <a:pt x="29" y="1052"/>
                    <a:pt x="0" y="1234"/>
                    <a:pt x="96" y="1368"/>
                  </a:cubicBezTo>
                  <a:lnTo>
                    <a:pt x="345" y="1732"/>
                  </a:lnTo>
                  <a:cubicBezTo>
                    <a:pt x="403" y="1812"/>
                    <a:pt x="495" y="1855"/>
                    <a:pt x="589" y="1855"/>
                  </a:cubicBezTo>
                  <a:cubicBezTo>
                    <a:pt x="651" y="1855"/>
                    <a:pt x="713" y="1837"/>
                    <a:pt x="766" y="1799"/>
                  </a:cubicBezTo>
                  <a:lnTo>
                    <a:pt x="1072" y="1578"/>
                  </a:lnTo>
                  <a:lnTo>
                    <a:pt x="929" y="1368"/>
                  </a:lnTo>
                  <a:cubicBezTo>
                    <a:pt x="833" y="1234"/>
                    <a:pt x="862" y="1052"/>
                    <a:pt x="996" y="956"/>
                  </a:cubicBezTo>
                  <a:lnTo>
                    <a:pt x="1933" y="277"/>
                  </a:lnTo>
                  <a:lnTo>
                    <a:pt x="1828" y="124"/>
                  </a:lnTo>
                  <a:cubicBezTo>
                    <a:pt x="1770" y="43"/>
                    <a:pt x="1678" y="0"/>
                    <a:pt x="15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66"/>
            <p:cNvSpPr/>
            <p:nvPr/>
          </p:nvSpPr>
          <p:spPr>
            <a:xfrm>
              <a:off x="5024028" y="3793455"/>
              <a:ext cx="30934" cy="42988"/>
            </a:xfrm>
            <a:custGeom>
              <a:avLst/>
              <a:gdLst/>
              <a:ahLst/>
              <a:cxnLst/>
              <a:rect l="l" t="t" r="r" b="b"/>
              <a:pathLst>
                <a:path w="1178" h="1637" extrusionOk="0">
                  <a:moveTo>
                    <a:pt x="345" y="0"/>
                  </a:moveTo>
                  <a:cubicBezTo>
                    <a:pt x="154" y="0"/>
                    <a:pt x="1" y="153"/>
                    <a:pt x="1" y="345"/>
                  </a:cubicBezTo>
                  <a:lnTo>
                    <a:pt x="1" y="1292"/>
                  </a:lnTo>
                  <a:cubicBezTo>
                    <a:pt x="1" y="1484"/>
                    <a:pt x="154" y="1637"/>
                    <a:pt x="345" y="1637"/>
                  </a:cubicBezTo>
                  <a:lnTo>
                    <a:pt x="1178" y="1637"/>
                  </a:lnTo>
                  <a:cubicBezTo>
                    <a:pt x="986" y="1637"/>
                    <a:pt x="833" y="1484"/>
                    <a:pt x="833" y="1292"/>
                  </a:cubicBezTo>
                  <a:lnTo>
                    <a:pt x="833" y="345"/>
                  </a:lnTo>
                  <a:cubicBezTo>
                    <a:pt x="833" y="153"/>
                    <a:pt x="986" y="0"/>
                    <a:pt x="1178"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66"/>
            <p:cNvSpPr/>
            <p:nvPr/>
          </p:nvSpPr>
          <p:spPr>
            <a:xfrm>
              <a:off x="4937580" y="3896998"/>
              <a:ext cx="235001" cy="226046"/>
            </a:xfrm>
            <a:custGeom>
              <a:avLst/>
              <a:gdLst/>
              <a:ahLst/>
              <a:cxnLst/>
              <a:rect l="l" t="t" r="r" b="b"/>
              <a:pathLst>
                <a:path w="8949" h="8608" extrusionOk="0">
                  <a:moveTo>
                    <a:pt x="4853" y="421"/>
                  </a:moveTo>
                  <a:cubicBezTo>
                    <a:pt x="5398" y="450"/>
                    <a:pt x="5925" y="593"/>
                    <a:pt x="6413" y="842"/>
                  </a:cubicBezTo>
                  <a:lnTo>
                    <a:pt x="6250" y="1129"/>
                  </a:lnTo>
                  <a:cubicBezTo>
                    <a:pt x="6147" y="1259"/>
                    <a:pt x="6323" y="1419"/>
                    <a:pt x="6467" y="1419"/>
                  </a:cubicBezTo>
                  <a:cubicBezTo>
                    <a:pt x="6524" y="1419"/>
                    <a:pt x="6577" y="1393"/>
                    <a:pt x="6604" y="1330"/>
                  </a:cubicBezTo>
                  <a:lnTo>
                    <a:pt x="6767" y="1053"/>
                  </a:lnTo>
                  <a:cubicBezTo>
                    <a:pt x="7226" y="1340"/>
                    <a:pt x="7609" y="1732"/>
                    <a:pt x="7906" y="2182"/>
                  </a:cubicBezTo>
                  <a:lnTo>
                    <a:pt x="7618" y="2345"/>
                  </a:lnTo>
                  <a:cubicBezTo>
                    <a:pt x="7430" y="2427"/>
                    <a:pt x="7578" y="2739"/>
                    <a:pt x="7744" y="2739"/>
                  </a:cubicBezTo>
                  <a:cubicBezTo>
                    <a:pt x="7772" y="2739"/>
                    <a:pt x="7801" y="2729"/>
                    <a:pt x="7829" y="2708"/>
                  </a:cubicBezTo>
                  <a:lnTo>
                    <a:pt x="8116" y="2546"/>
                  </a:lnTo>
                  <a:cubicBezTo>
                    <a:pt x="8365" y="3024"/>
                    <a:pt x="8508" y="3560"/>
                    <a:pt x="8537" y="4096"/>
                  </a:cubicBezTo>
                  <a:lnTo>
                    <a:pt x="8202" y="4096"/>
                  </a:lnTo>
                  <a:cubicBezTo>
                    <a:pt x="7925" y="4096"/>
                    <a:pt x="7925" y="4517"/>
                    <a:pt x="8202" y="4517"/>
                  </a:cubicBezTo>
                  <a:lnTo>
                    <a:pt x="8537" y="4517"/>
                  </a:lnTo>
                  <a:cubicBezTo>
                    <a:pt x="8508" y="5063"/>
                    <a:pt x="8365" y="5589"/>
                    <a:pt x="8116" y="6077"/>
                  </a:cubicBezTo>
                  <a:lnTo>
                    <a:pt x="7829" y="5905"/>
                  </a:lnTo>
                  <a:cubicBezTo>
                    <a:pt x="7801" y="5884"/>
                    <a:pt x="7772" y="5875"/>
                    <a:pt x="7744" y="5875"/>
                  </a:cubicBezTo>
                  <a:cubicBezTo>
                    <a:pt x="7578" y="5875"/>
                    <a:pt x="7430" y="6187"/>
                    <a:pt x="7618" y="6269"/>
                  </a:cubicBezTo>
                  <a:lnTo>
                    <a:pt x="7906" y="6431"/>
                  </a:lnTo>
                  <a:cubicBezTo>
                    <a:pt x="7609" y="6881"/>
                    <a:pt x="7226" y="7264"/>
                    <a:pt x="6767" y="7561"/>
                  </a:cubicBezTo>
                  <a:lnTo>
                    <a:pt x="6767" y="7570"/>
                  </a:lnTo>
                  <a:lnTo>
                    <a:pt x="6604" y="7283"/>
                  </a:lnTo>
                  <a:cubicBezTo>
                    <a:pt x="6577" y="7220"/>
                    <a:pt x="6525" y="7195"/>
                    <a:pt x="6468" y="7195"/>
                  </a:cubicBezTo>
                  <a:cubicBezTo>
                    <a:pt x="6324" y="7195"/>
                    <a:pt x="6147" y="7357"/>
                    <a:pt x="6250" y="7494"/>
                  </a:cubicBezTo>
                  <a:lnTo>
                    <a:pt x="6413" y="7781"/>
                  </a:lnTo>
                  <a:cubicBezTo>
                    <a:pt x="5925" y="8020"/>
                    <a:pt x="5398" y="8164"/>
                    <a:pt x="4853" y="8192"/>
                  </a:cubicBezTo>
                  <a:lnTo>
                    <a:pt x="4853" y="7867"/>
                  </a:lnTo>
                  <a:cubicBezTo>
                    <a:pt x="4853" y="7723"/>
                    <a:pt x="4750" y="7652"/>
                    <a:pt x="4647" y="7652"/>
                  </a:cubicBezTo>
                  <a:cubicBezTo>
                    <a:pt x="4544" y="7652"/>
                    <a:pt x="4441" y="7723"/>
                    <a:pt x="4441" y="7867"/>
                  </a:cubicBezTo>
                  <a:lnTo>
                    <a:pt x="4441" y="8192"/>
                  </a:lnTo>
                  <a:cubicBezTo>
                    <a:pt x="3896" y="8164"/>
                    <a:pt x="3369" y="8020"/>
                    <a:pt x="2881" y="7781"/>
                  </a:cubicBezTo>
                  <a:lnTo>
                    <a:pt x="3044" y="7494"/>
                  </a:lnTo>
                  <a:cubicBezTo>
                    <a:pt x="3111" y="7333"/>
                    <a:pt x="2982" y="7196"/>
                    <a:pt x="2849" y="7196"/>
                  </a:cubicBezTo>
                  <a:cubicBezTo>
                    <a:pt x="2792" y="7196"/>
                    <a:pt x="2733" y="7222"/>
                    <a:pt x="2690" y="7283"/>
                  </a:cubicBezTo>
                  <a:lnTo>
                    <a:pt x="2527" y="7570"/>
                  </a:lnTo>
                  <a:cubicBezTo>
                    <a:pt x="2068" y="7273"/>
                    <a:pt x="1685" y="6881"/>
                    <a:pt x="1388" y="6431"/>
                  </a:cubicBezTo>
                  <a:lnTo>
                    <a:pt x="1675" y="6269"/>
                  </a:lnTo>
                  <a:cubicBezTo>
                    <a:pt x="1842" y="6136"/>
                    <a:pt x="1733" y="5887"/>
                    <a:pt x="1551" y="5887"/>
                  </a:cubicBezTo>
                  <a:cubicBezTo>
                    <a:pt x="1524" y="5887"/>
                    <a:pt x="1495" y="5892"/>
                    <a:pt x="1465" y="5905"/>
                  </a:cubicBezTo>
                  <a:lnTo>
                    <a:pt x="1178" y="6077"/>
                  </a:lnTo>
                  <a:cubicBezTo>
                    <a:pt x="929" y="5589"/>
                    <a:pt x="785" y="5063"/>
                    <a:pt x="757" y="4517"/>
                  </a:cubicBezTo>
                  <a:lnTo>
                    <a:pt x="1092" y="4517"/>
                  </a:lnTo>
                  <a:cubicBezTo>
                    <a:pt x="1369" y="4517"/>
                    <a:pt x="1369" y="4096"/>
                    <a:pt x="1092" y="4096"/>
                  </a:cubicBezTo>
                  <a:lnTo>
                    <a:pt x="757" y="4096"/>
                  </a:lnTo>
                  <a:cubicBezTo>
                    <a:pt x="785" y="3560"/>
                    <a:pt x="929" y="3024"/>
                    <a:pt x="1178" y="2546"/>
                  </a:cubicBezTo>
                  <a:lnTo>
                    <a:pt x="1465" y="2708"/>
                  </a:lnTo>
                  <a:cubicBezTo>
                    <a:pt x="1495" y="2721"/>
                    <a:pt x="1524" y="2727"/>
                    <a:pt x="1551" y="2727"/>
                  </a:cubicBezTo>
                  <a:cubicBezTo>
                    <a:pt x="1733" y="2727"/>
                    <a:pt x="1842" y="2478"/>
                    <a:pt x="1675" y="2345"/>
                  </a:cubicBezTo>
                  <a:lnTo>
                    <a:pt x="1388" y="2182"/>
                  </a:lnTo>
                  <a:cubicBezTo>
                    <a:pt x="1685" y="1732"/>
                    <a:pt x="2068" y="1340"/>
                    <a:pt x="2527" y="1053"/>
                  </a:cubicBezTo>
                  <a:lnTo>
                    <a:pt x="2690" y="1330"/>
                  </a:lnTo>
                  <a:cubicBezTo>
                    <a:pt x="2714" y="1393"/>
                    <a:pt x="2765" y="1419"/>
                    <a:pt x="2823" y="1419"/>
                  </a:cubicBezTo>
                  <a:cubicBezTo>
                    <a:pt x="2966" y="1419"/>
                    <a:pt x="3146" y="1259"/>
                    <a:pt x="3044" y="1129"/>
                  </a:cubicBezTo>
                  <a:lnTo>
                    <a:pt x="2881" y="842"/>
                  </a:lnTo>
                  <a:cubicBezTo>
                    <a:pt x="3369" y="593"/>
                    <a:pt x="3896" y="450"/>
                    <a:pt x="4441" y="421"/>
                  </a:cubicBezTo>
                  <a:lnTo>
                    <a:pt x="4441" y="756"/>
                  </a:lnTo>
                  <a:cubicBezTo>
                    <a:pt x="4436" y="895"/>
                    <a:pt x="4539" y="964"/>
                    <a:pt x="4643" y="964"/>
                  </a:cubicBezTo>
                  <a:cubicBezTo>
                    <a:pt x="4747" y="964"/>
                    <a:pt x="4853" y="895"/>
                    <a:pt x="4853" y="756"/>
                  </a:cubicBezTo>
                  <a:lnTo>
                    <a:pt x="4853" y="421"/>
                  </a:lnTo>
                  <a:close/>
                  <a:moveTo>
                    <a:pt x="4642" y="0"/>
                  </a:moveTo>
                  <a:cubicBezTo>
                    <a:pt x="2900" y="0"/>
                    <a:pt x="1331" y="1043"/>
                    <a:pt x="670" y="2651"/>
                  </a:cubicBezTo>
                  <a:cubicBezTo>
                    <a:pt x="0" y="4259"/>
                    <a:pt x="364" y="6115"/>
                    <a:pt x="1599" y="7350"/>
                  </a:cubicBezTo>
                  <a:cubicBezTo>
                    <a:pt x="2424" y="8169"/>
                    <a:pt x="3524" y="8608"/>
                    <a:pt x="4646" y="8608"/>
                  </a:cubicBezTo>
                  <a:cubicBezTo>
                    <a:pt x="5201" y="8608"/>
                    <a:pt x="5762" y="8500"/>
                    <a:pt x="6298" y="8278"/>
                  </a:cubicBezTo>
                  <a:cubicBezTo>
                    <a:pt x="7906" y="7618"/>
                    <a:pt x="8949" y="6048"/>
                    <a:pt x="8949" y="4307"/>
                  </a:cubicBezTo>
                  <a:cubicBezTo>
                    <a:pt x="8949" y="1924"/>
                    <a:pt x="7025" y="0"/>
                    <a:pt x="464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66"/>
            <p:cNvSpPr/>
            <p:nvPr/>
          </p:nvSpPr>
          <p:spPr>
            <a:xfrm>
              <a:off x="5044905" y="3995263"/>
              <a:ext cx="29411" cy="29411"/>
            </a:xfrm>
            <a:custGeom>
              <a:avLst/>
              <a:gdLst/>
              <a:ahLst/>
              <a:cxnLst/>
              <a:rect l="l" t="t" r="r" b="b"/>
              <a:pathLst>
                <a:path w="1120" h="1120" extrusionOk="0">
                  <a:moveTo>
                    <a:pt x="555" y="0"/>
                  </a:moveTo>
                  <a:cubicBezTo>
                    <a:pt x="249" y="0"/>
                    <a:pt x="0" y="249"/>
                    <a:pt x="0" y="565"/>
                  </a:cubicBezTo>
                  <a:cubicBezTo>
                    <a:pt x="0" y="871"/>
                    <a:pt x="249" y="1120"/>
                    <a:pt x="555" y="1120"/>
                  </a:cubicBezTo>
                  <a:cubicBezTo>
                    <a:pt x="871" y="1120"/>
                    <a:pt x="1120" y="871"/>
                    <a:pt x="1120" y="565"/>
                  </a:cubicBezTo>
                  <a:cubicBezTo>
                    <a:pt x="1120" y="249"/>
                    <a:pt x="871" y="0"/>
                    <a:pt x="5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66"/>
            <p:cNvSpPr/>
            <p:nvPr/>
          </p:nvSpPr>
          <p:spPr>
            <a:xfrm>
              <a:off x="5044642" y="3995132"/>
              <a:ext cx="24396" cy="29674"/>
            </a:xfrm>
            <a:custGeom>
              <a:avLst/>
              <a:gdLst/>
              <a:ahLst/>
              <a:cxnLst/>
              <a:rect l="l" t="t" r="r" b="b"/>
              <a:pathLst>
                <a:path w="929" h="1130" extrusionOk="0">
                  <a:moveTo>
                    <a:pt x="564" y="0"/>
                  </a:moveTo>
                  <a:cubicBezTo>
                    <a:pt x="274" y="0"/>
                    <a:pt x="0" y="227"/>
                    <a:pt x="0" y="560"/>
                  </a:cubicBezTo>
                  <a:cubicBezTo>
                    <a:pt x="0" y="901"/>
                    <a:pt x="275" y="1129"/>
                    <a:pt x="565" y="1129"/>
                  </a:cubicBezTo>
                  <a:cubicBezTo>
                    <a:pt x="690" y="1129"/>
                    <a:pt x="819" y="1086"/>
                    <a:pt x="929" y="991"/>
                  </a:cubicBezTo>
                  <a:cubicBezTo>
                    <a:pt x="804" y="886"/>
                    <a:pt x="737" y="732"/>
                    <a:pt x="737" y="570"/>
                  </a:cubicBezTo>
                  <a:cubicBezTo>
                    <a:pt x="737" y="397"/>
                    <a:pt x="804" y="244"/>
                    <a:pt x="929" y="139"/>
                  </a:cubicBezTo>
                  <a:cubicBezTo>
                    <a:pt x="818" y="43"/>
                    <a:pt x="690" y="0"/>
                    <a:pt x="56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8" name="Google Shape;12048;p66"/>
          <p:cNvGrpSpPr/>
          <p:nvPr/>
        </p:nvGrpSpPr>
        <p:grpSpPr>
          <a:xfrm>
            <a:off x="5341433" y="3793271"/>
            <a:ext cx="330272" cy="329117"/>
            <a:chOff x="5341433" y="3793271"/>
            <a:chExt cx="330272" cy="329117"/>
          </a:xfrm>
        </p:grpSpPr>
        <p:sp>
          <p:nvSpPr>
            <p:cNvPr id="12049" name="Google Shape;12049;p66"/>
            <p:cNvSpPr/>
            <p:nvPr/>
          </p:nvSpPr>
          <p:spPr>
            <a:xfrm>
              <a:off x="5436441" y="3976408"/>
              <a:ext cx="52546" cy="52546"/>
            </a:xfrm>
            <a:custGeom>
              <a:avLst/>
              <a:gdLst/>
              <a:ahLst/>
              <a:cxnLst/>
              <a:rect l="l" t="t" r="r" b="b"/>
              <a:pathLst>
                <a:path w="2001" h="2001" extrusionOk="0">
                  <a:moveTo>
                    <a:pt x="1245" y="0"/>
                  </a:moveTo>
                  <a:lnTo>
                    <a:pt x="1" y="1235"/>
                  </a:lnTo>
                  <a:cubicBezTo>
                    <a:pt x="96" y="1254"/>
                    <a:pt x="182" y="1292"/>
                    <a:pt x="240" y="1359"/>
                  </a:cubicBezTo>
                  <a:lnTo>
                    <a:pt x="642" y="1761"/>
                  </a:lnTo>
                  <a:cubicBezTo>
                    <a:pt x="709" y="1819"/>
                    <a:pt x="747" y="1905"/>
                    <a:pt x="766" y="2000"/>
                  </a:cubicBezTo>
                  <a:lnTo>
                    <a:pt x="2001" y="756"/>
                  </a:lnTo>
                  <a:cubicBezTo>
                    <a:pt x="1714" y="546"/>
                    <a:pt x="1455" y="287"/>
                    <a:pt x="124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66"/>
            <p:cNvSpPr/>
            <p:nvPr/>
          </p:nvSpPr>
          <p:spPr>
            <a:xfrm>
              <a:off x="5436179" y="3976146"/>
              <a:ext cx="42515" cy="52310"/>
            </a:xfrm>
            <a:custGeom>
              <a:avLst/>
              <a:gdLst/>
              <a:ahLst/>
              <a:cxnLst/>
              <a:rect l="l" t="t" r="r" b="b"/>
              <a:pathLst>
                <a:path w="1619" h="1992" extrusionOk="0">
                  <a:moveTo>
                    <a:pt x="1245" y="1"/>
                  </a:moveTo>
                  <a:lnTo>
                    <a:pt x="1" y="1235"/>
                  </a:lnTo>
                  <a:cubicBezTo>
                    <a:pt x="87" y="1254"/>
                    <a:pt x="173" y="1293"/>
                    <a:pt x="240" y="1360"/>
                  </a:cubicBezTo>
                  <a:lnTo>
                    <a:pt x="642" y="1752"/>
                  </a:lnTo>
                  <a:cubicBezTo>
                    <a:pt x="700" y="1819"/>
                    <a:pt x="747" y="1905"/>
                    <a:pt x="757" y="1991"/>
                  </a:cubicBezTo>
                  <a:lnTo>
                    <a:pt x="1226" y="1532"/>
                  </a:lnTo>
                  <a:lnTo>
                    <a:pt x="1059" y="1356"/>
                  </a:lnTo>
                  <a:lnTo>
                    <a:pt x="1059" y="1356"/>
                  </a:lnTo>
                  <a:cubicBezTo>
                    <a:pt x="1060" y="1357"/>
                    <a:pt x="1062" y="1358"/>
                    <a:pt x="1063" y="1360"/>
                  </a:cubicBezTo>
                  <a:lnTo>
                    <a:pt x="1054" y="1350"/>
                  </a:lnTo>
                  <a:lnTo>
                    <a:pt x="1059" y="1356"/>
                  </a:lnTo>
                  <a:lnTo>
                    <a:pt x="1059" y="1356"/>
                  </a:lnTo>
                  <a:cubicBezTo>
                    <a:pt x="958" y="1260"/>
                    <a:pt x="959" y="1100"/>
                    <a:pt x="1054" y="996"/>
                  </a:cubicBezTo>
                  <a:lnTo>
                    <a:pt x="1618" y="431"/>
                  </a:lnTo>
                  <a:cubicBezTo>
                    <a:pt x="1484" y="297"/>
                    <a:pt x="1360" y="154"/>
                    <a:pt x="1245" y="1"/>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66"/>
            <p:cNvSpPr/>
            <p:nvPr/>
          </p:nvSpPr>
          <p:spPr>
            <a:xfrm>
              <a:off x="5431925" y="3793350"/>
              <a:ext cx="239780" cy="228830"/>
            </a:xfrm>
            <a:custGeom>
              <a:avLst/>
              <a:gdLst/>
              <a:ahLst/>
              <a:cxnLst/>
              <a:rect l="l" t="t" r="r" b="b"/>
              <a:pathLst>
                <a:path w="9131" h="8714" extrusionOk="0">
                  <a:moveTo>
                    <a:pt x="4780" y="1"/>
                  </a:moveTo>
                  <a:cubicBezTo>
                    <a:pt x="3645" y="1"/>
                    <a:pt x="2528" y="444"/>
                    <a:pt x="1694" y="1277"/>
                  </a:cubicBezTo>
                  <a:cubicBezTo>
                    <a:pt x="0" y="2980"/>
                    <a:pt x="0" y="5737"/>
                    <a:pt x="1694" y="7440"/>
                  </a:cubicBezTo>
                  <a:cubicBezTo>
                    <a:pt x="2525" y="8271"/>
                    <a:pt x="3637" y="8713"/>
                    <a:pt x="4769" y="8713"/>
                  </a:cubicBezTo>
                  <a:cubicBezTo>
                    <a:pt x="5332" y="8713"/>
                    <a:pt x="5901" y="8604"/>
                    <a:pt x="6441" y="8378"/>
                  </a:cubicBezTo>
                  <a:cubicBezTo>
                    <a:pt x="8068" y="7708"/>
                    <a:pt x="9130" y="6120"/>
                    <a:pt x="9130" y="4359"/>
                  </a:cubicBezTo>
                  <a:cubicBezTo>
                    <a:pt x="9130" y="2598"/>
                    <a:pt x="8068" y="1009"/>
                    <a:pt x="6441" y="330"/>
                  </a:cubicBezTo>
                  <a:cubicBezTo>
                    <a:pt x="5904" y="108"/>
                    <a:pt x="5340" y="1"/>
                    <a:pt x="4780"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2" name="Google Shape;12052;p66"/>
            <p:cNvSpPr/>
            <p:nvPr/>
          </p:nvSpPr>
          <p:spPr>
            <a:xfrm>
              <a:off x="5427408" y="3793271"/>
              <a:ext cx="139756" cy="228830"/>
            </a:xfrm>
            <a:custGeom>
              <a:avLst/>
              <a:gdLst/>
              <a:ahLst/>
              <a:cxnLst/>
              <a:rect l="l" t="t" r="r" b="b"/>
              <a:pathLst>
                <a:path w="5322" h="8714" extrusionOk="0">
                  <a:moveTo>
                    <a:pt x="4940" y="0"/>
                  </a:moveTo>
                  <a:cubicBezTo>
                    <a:pt x="2561" y="0"/>
                    <a:pt x="593" y="1935"/>
                    <a:pt x="593" y="4362"/>
                  </a:cubicBezTo>
                  <a:cubicBezTo>
                    <a:pt x="593" y="6779"/>
                    <a:pt x="2561" y="8713"/>
                    <a:pt x="4940" y="8713"/>
                  </a:cubicBezTo>
                  <a:cubicBezTo>
                    <a:pt x="5066" y="8713"/>
                    <a:pt x="5193" y="8708"/>
                    <a:pt x="5321" y="8697"/>
                  </a:cubicBezTo>
                  <a:cubicBezTo>
                    <a:pt x="4297" y="8611"/>
                    <a:pt x="3340" y="8161"/>
                    <a:pt x="2613" y="7434"/>
                  </a:cubicBezTo>
                  <a:cubicBezTo>
                    <a:pt x="0" y="4821"/>
                    <a:pt x="1637" y="333"/>
                    <a:pt x="5321" y="17"/>
                  </a:cubicBezTo>
                  <a:cubicBezTo>
                    <a:pt x="5193" y="6"/>
                    <a:pt x="5066" y="0"/>
                    <a:pt x="49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3" name="Google Shape;12053;p66"/>
            <p:cNvSpPr/>
            <p:nvPr/>
          </p:nvSpPr>
          <p:spPr>
            <a:xfrm>
              <a:off x="5464828" y="3814936"/>
              <a:ext cx="194061" cy="185343"/>
            </a:xfrm>
            <a:custGeom>
              <a:avLst/>
              <a:gdLst/>
              <a:ahLst/>
              <a:cxnLst/>
              <a:rect l="l" t="t" r="r" b="b"/>
              <a:pathLst>
                <a:path w="7390" h="7058" extrusionOk="0">
                  <a:moveTo>
                    <a:pt x="3553" y="1"/>
                  </a:moveTo>
                  <a:cubicBezTo>
                    <a:pt x="1738" y="1"/>
                    <a:pt x="1" y="1411"/>
                    <a:pt x="1" y="3537"/>
                  </a:cubicBezTo>
                  <a:cubicBezTo>
                    <a:pt x="1" y="4963"/>
                    <a:pt x="862" y="6245"/>
                    <a:pt x="2173" y="6790"/>
                  </a:cubicBezTo>
                  <a:cubicBezTo>
                    <a:pt x="2609" y="6971"/>
                    <a:pt x="3066" y="7058"/>
                    <a:pt x="3519" y="7058"/>
                  </a:cubicBezTo>
                  <a:cubicBezTo>
                    <a:pt x="4438" y="7058"/>
                    <a:pt x="5341" y="6698"/>
                    <a:pt x="6021" y="6025"/>
                  </a:cubicBezTo>
                  <a:cubicBezTo>
                    <a:pt x="7389" y="4647"/>
                    <a:pt x="7389" y="2417"/>
                    <a:pt x="6021" y="1039"/>
                  </a:cubicBezTo>
                  <a:cubicBezTo>
                    <a:pt x="5301" y="322"/>
                    <a:pt x="4418" y="1"/>
                    <a:pt x="3553" y="1"/>
                  </a:cubicBezTo>
                  <a:close/>
                </a:path>
              </a:pathLst>
            </a:custGeom>
            <a:solidFill>
              <a:srgbClr val="879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66"/>
            <p:cNvSpPr/>
            <p:nvPr/>
          </p:nvSpPr>
          <p:spPr>
            <a:xfrm>
              <a:off x="5456793" y="3815251"/>
              <a:ext cx="110607" cy="185080"/>
            </a:xfrm>
            <a:custGeom>
              <a:avLst/>
              <a:gdLst/>
              <a:ahLst/>
              <a:cxnLst/>
              <a:rect l="l" t="t" r="r" b="b"/>
              <a:pathLst>
                <a:path w="4212" h="7048" extrusionOk="0">
                  <a:moveTo>
                    <a:pt x="3821" y="0"/>
                  </a:moveTo>
                  <a:cubicBezTo>
                    <a:pt x="1903" y="0"/>
                    <a:pt x="307" y="1561"/>
                    <a:pt x="307" y="3525"/>
                  </a:cubicBezTo>
                  <a:cubicBezTo>
                    <a:pt x="307" y="5493"/>
                    <a:pt x="1910" y="7047"/>
                    <a:pt x="3833" y="7047"/>
                  </a:cubicBezTo>
                  <a:cubicBezTo>
                    <a:pt x="3958" y="7047"/>
                    <a:pt x="4084" y="7041"/>
                    <a:pt x="4212" y="7027"/>
                  </a:cubicBezTo>
                  <a:cubicBezTo>
                    <a:pt x="3408" y="6941"/>
                    <a:pt x="2661" y="6578"/>
                    <a:pt x="2097" y="6013"/>
                  </a:cubicBezTo>
                  <a:cubicBezTo>
                    <a:pt x="1" y="3917"/>
                    <a:pt x="1264" y="338"/>
                    <a:pt x="4212" y="22"/>
                  </a:cubicBezTo>
                  <a:cubicBezTo>
                    <a:pt x="4080" y="7"/>
                    <a:pt x="3950" y="0"/>
                    <a:pt x="3821" y="0"/>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66"/>
            <p:cNvSpPr/>
            <p:nvPr/>
          </p:nvSpPr>
          <p:spPr>
            <a:xfrm>
              <a:off x="5531949" y="3851752"/>
              <a:ext cx="50787" cy="50550"/>
            </a:xfrm>
            <a:custGeom>
              <a:avLst/>
              <a:gdLst/>
              <a:ahLst/>
              <a:cxnLst/>
              <a:rect l="l" t="t" r="r" b="b"/>
              <a:pathLst>
                <a:path w="1934" h="1925" extrusionOk="0">
                  <a:moveTo>
                    <a:pt x="967" y="0"/>
                  </a:moveTo>
                  <a:cubicBezTo>
                    <a:pt x="440" y="0"/>
                    <a:pt x="0" y="431"/>
                    <a:pt x="0" y="957"/>
                  </a:cubicBezTo>
                  <a:cubicBezTo>
                    <a:pt x="0" y="1493"/>
                    <a:pt x="440" y="1924"/>
                    <a:pt x="967" y="1924"/>
                  </a:cubicBezTo>
                  <a:cubicBezTo>
                    <a:pt x="1503" y="1924"/>
                    <a:pt x="1933" y="1493"/>
                    <a:pt x="1933" y="957"/>
                  </a:cubicBezTo>
                  <a:cubicBezTo>
                    <a:pt x="1933" y="431"/>
                    <a:pt x="1503" y="0"/>
                    <a:pt x="967"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66"/>
            <p:cNvSpPr/>
            <p:nvPr/>
          </p:nvSpPr>
          <p:spPr>
            <a:xfrm>
              <a:off x="5532185" y="3851726"/>
              <a:ext cx="35215" cy="50577"/>
            </a:xfrm>
            <a:custGeom>
              <a:avLst/>
              <a:gdLst/>
              <a:ahLst/>
              <a:cxnLst/>
              <a:rect l="l" t="t" r="r" b="b"/>
              <a:pathLst>
                <a:path w="1341" h="1926" extrusionOk="0">
                  <a:moveTo>
                    <a:pt x="960" y="1"/>
                  </a:moveTo>
                  <a:cubicBezTo>
                    <a:pt x="451" y="1"/>
                    <a:pt x="1" y="406"/>
                    <a:pt x="1" y="958"/>
                  </a:cubicBezTo>
                  <a:cubicBezTo>
                    <a:pt x="1" y="1519"/>
                    <a:pt x="451" y="1926"/>
                    <a:pt x="960" y="1926"/>
                  </a:cubicBezTo>
                  <a:cubicBezTo>
                    <a:pt x="1085" y="1926"/>
                    <a:pt x="1214" y="1901"/>
                    <a:pt x="1341" y="1848"/>
                  </a:cubicBezTo>
                  <a:cubicBezTo>
                    <a:pt x="987" y="1695"/>
                    <a:pt x="757" y="1351"/>
                    <a:pt x="757" y="968"/>
                  </a:cubicBezTo>
                  <a:cubicBezTo>
                    <a:pt x="747" y="576"/>
                    <a:pt x="987" y="231"/>
                    <a:pt x="1341" y="78"/>
                  </a:cubicBezTo>
                  <a:cubicBezTo>
                    <a:pt x="1214" y="25"/>
                    <a:pt x="1085" y="1"/>
                    <a:pt x="9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66"/>
            <p:cNvSpPr/>
            <p:nvPr/>
          </p:nvSpPr>
          <p:spPr>
            <a:xfrm>
              <a:off x="5515852" y="3902276"/>
              <a:ext cx="82955" cy="53045"/>
            </a:xfrm>
            <a:custGeom>
              <a:avLst/>
              <a:gdLst/>
              <a:ahLst/>
              <a:cxnLst/>
              <a:rect l="l" t="t" r="r" b="b"/>
              <a:pathLst>
                <a:path w="3159" h="2020" extrusionOk="0">
                  <a:moveTo>
                    <a:pt x="1034" y="0"/>
                  </a:moveTo>
                  <a:cubicBezTo>
                    <a:pt x="460" y="0"/>
                    <a:pt x="1" y="459"/>
                    <a:pt x="1" y="1034"/>
                  </a:cubicBezTo>
                  <a:lnTo>
                    <a:pt x="1" y="1838"/>
                  </a:lnTo>
                  <a:cubicBezTo>
                    <a:pt x="1" y="1943"/>
                    <a:pt x="77" y="2019"/>
                    <a:pt x="183" y="2019"/>
                  </a:cubicBezTo>
                  <a:lnTo>
                    <a:pt x="2977" y="2019"/>
                  </a:lnTo>
                  <a:cubicBezTo>
                    <a:pt x="3073" y="2019"/>
                    <a:pt x="3159" y="1943"/>
                    <a:pt x="3159" y="1838"/>
                  </a:cubicBezTo>
                  <a:lnTo>
                    <a:pt x="3159" y="1034"/>
                  </a:lnTo>
                  <a:cubicBezTo>
                    <a:pt x="3149" y="469"/>
                    <a:pt x="2690" y="0"/>
                    <a:pt x="21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66"/>
            <p:cNvSpPr/>
            <p:nvPr/>
          </p:nvSpPr>
          <p:spPr>
            <a:xfrm>
              <a:off x="5515852" y="3902276"/>
              <a:ext cx="47032" cy="53045"/>
            </a:xfrm>
            <a:custGeom>
              <a:avLst/>
              <a:gdLst/>
              <a:ahLst/>
              <a:cxnLst/>
              <a:rect l="l" t="t" r="r" b="b"/>
              <a:pathLst>
                <a:path w="1791" h="2020" extrusionOk="0">
                  <a:moveTo>
                    <a:pt x="1034" y="0"/>
                  </a:moveTo>
                  <a:cubicBezTo>
                    <a:pt x="460" y="0"/>
                    <a:pt x="1" y="459"/>
                    <a:pt x="1" y="1034"/>
                  </a:cubicBezTo>
                  <a:lnTo>
                    <a:pt x="1" y="1838"/>
                  </a:lnTo>
                  <a:cubicBezTo>
                    <a:pt x="1" y="1933"/>
                    <a:pt x="77" y="2019"/>
                    <a:pt x="183" y="2019"/>
                  </a:cubicBezTo>
                  <a:lnTo>
                    <a:pt x="939" y="2019"/>
                  </a:lnTo>
                  <a:cubicBezTo>
                    <a:pt x="833" y="2010"/>
                    <a:pt x="757" y="1933"/>
                    <a:pt x="757" y="1838"/>
                  </a:cubicBezTo>
                  <a:lnTo>
                    <a:pt x="757" y="1034"/>
                  </a:lnTo>
                  <a:cubicBezTo>
                    <a:pt x="766" y="459"/>
                    <a:pt x="1226" y="0"/>
                    <a:pt x="17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66"/>
            <p:cNvSpPr/>
            <p:nvPr/>
          </p:nvSpPr>
          <p:spPr>
            <a:xfrm>
              <a:off x="5531686" y="3923311"/>
              <a:ext cx="10084" cy="32011"/>
            </a:xfrm>
            <a:custGeom>
              <a:avLst/>
              <a:gdLst/>
              <a:ahLst/>
              <a:cxnLst/>
              <a:rect l="l" t="t" r="r" b="b"/>
              <a:pathLst>
                <a:path w="384" h="1219" extrusionOk="0">
                  <a:moveTo>
                    <a:pt x="196" y="1"/>
                  </a:moveTo>
                  <a:cubicBezTo>
                    <a:pt x="101" y="1"/>
                    <a:pt x="5" y="65"/>
                    <a:pt x="1" y="194"/>
                  </a:cubicBezTo>
                  <a:lnTo>
                    <a:pt x="1" y="1209"/>
                  </a:lnTo>
                  <a:lnTo>
                    <a:pt x="383" y="1218"/>
                  </a:lnTo>
                  <a:lnTo>
                    <a:pt x="383" y="194"/>
                  </a:lnTo>
                  <a:cubicBezTo>
                    <a:pt x="383" y="65"/>
                    <a:pt x="290" y="1"/>
                    <a:pt x="19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66"/>
            <p:cNvSpPr/>
            <p:nvPr/>
          </p:nvSpPr>
          <p:spPr>
            <a:xfrm>
              <a:off x="5572915" y="3923311"/>
              <a:ext cx="10084" cy="32011"/>
            </a:xfrm>
            <a:custGeom>
              <a:avLst/>
              <a:gdLst/>
              <a:ahLst/>
              <a:cxnLst/>
              <a:rect l="l" t="t" r="r" b="b"/>
              <a:pathLst>
                <a:path w="384" h="1219" extrusionOk="0">
                  <a:moveTo>
                    <a:pt x="192" y="1"/>
                  </a:moveTo>
                  <a:cubicBezTo>
                    <a:pt x="96" y="1"/>
                    <a:pt x="0" y="65"/>
                    <a:pt x="0" y="194"/>
                  </a:cubicBezTo>
                  <a:lnTo>
                    <a:pt x="0" y="1209"/>
                  </a:lnTo>
                  <a:lnTo>
                    <a:pt x="383" y="1218"/>
                  </a:lnTo>
                  <a:lnTo>
                    <a:pt x="383" y="194"/>
                  </a:lnTo>
                  <a:cubicBezTo>
                    <a:pt x="383" y="65"/>
                    <a:pt x="287" y="1"/>
                    <a:pt x="1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66"/>
            <p:cNvSpPr/>
            <p:nvPr/>
          </p:nvSpPr>
          <p:spPr>
            <a:xfrm>
              <a:off x="5341433" y="4004874"/>
              <a:ext cx="120166" cy="117514"/>
            </a:xfrm>
            <a:custGeom>
              <a:avLst/>
              <a:gdLst/>
              <a:ahLst/>
              <a:cxnLst/>
              <a:rect l="l" t="t" r="r" b="b"/>
              <a:pathLst>
                <a:path w="4576" h="4475" extrusionOk="0">
                  <a:moveTo>
                    <a:pt x="3625" y="0"/>
                  </a:moveTo>
                  <a:cubicBezTo>
                    <a:pt x="3497" y="0"/>
                    <a:pt x="3370" y="50"/>
                    <a:pt x="3274" y="151"/>
                  </a:cubicBezTo>
                  <a:lnTo>
                    <a:pt x="192" y="3223"/>
                  </a:lnTo>
                  <a:cubicBezTo>
                    <a:pt x="1" y="3414"/>
                    <a:pt x="1" y="3730"/>
                    <a:pt x="192" y="3931"/>
                  </a:cubicBezTo>
                  <a:lnTo>
                    <a:pt x="594" y="4323"/>
                  </a:lnTo>
                  <a:cubicBezTo>
                    <a:pt x="690" y="4424"/>
                    <a:pt x="817" y="4474"/>
                    <a:pt x="945" y="4474"/>
                  </a:cubicBezTo>
                  <a:cubicBezTo>
                    <a:pt x="1073" y="4474"/>
                    <a:pt x="1202" y="4424"/>
                    <a:pt x="1303" y="4323"/>
                  </a:cubicBezTo>
                  <a:lnTo>
                    <a:pt x="4375" y="1251"/>
                  </a:lnTo>
                  <a:cubicBezTo>
                    <a:pt x="4576" y="1060"/>
                    <a:pt x="4576" y="744"/>
                    <a:pt x="4375" y="543"/>
                  </a:cubicBezTo>
                  <a:lnTo>
                    <a:pt x="3982" y="151"/>
                  </a:lnTo>
                  <a:cubicBezTo>
                    <a:pt x="3882" y="50"/>
                    <a:pt x="3753" y="0"/>
                    <a:pt x="36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66"/>
            <p:cNvSpPr/>
            <p:nvPr/>
          </p:nvSpPr>
          <p:spPr>
            <a:xfrm>
              <a:off x="5341433" y="4004874"/>
              <a:ext cx="105093" cy="117514"/>
            </a:xfrm>
            <a:custGeom>
              <a:avLst/>
              <a:gdLst/>
              <a:ahLst/>
              <a:cxnLst/>
              <a:rect l="l" t="t" r="r" b="b"/>
              <a:pathLst>
                <a:path w="4002" h="4475" extrusionOk="0">
                  <a:moveTo>
                    <a:pt x="3625" y="0"/>
                  </a:moveTo>
                  <a:cubicBezTo>
                    <a:pt x="3497" y="0"/>
                    <a:pt x="3370" y="50"/>
                    <a:pt x="3274" y="151"/>
                  </a:cubicBezTo>
                  <a:lnTo>
                    <a:pt x="192" y="3223"/>
                  </a:lnTo>
                  <a:cubicBezTo>
                    <a:pt x="1" y="3414"/>
                    <a:pt x="1" y="3730"/>
                    <a:pt x="192" y="3931"/>
                  </a:cubicBezTo>
                  <a:lnTo>
                    <a:pt x="594" y="4323"/>
                  </a:lnTo>
                  <a:cubicBezTo>
                    <a:pt x="690" y="4424"/>
                    <a:pt x="817" y="4474"/>
                    <a:pt x="945" y="4474"/>
                  </a:cubicBezTo>
                  <a:cubicBezTo>
                    <a:pt x="1073" y="4474"/>
                    <a:pt x="1202" y="4424"/>
                    <a:pt x="1303" y="4323"/>
                  </a:cubicBezTo>
                  <a:lnTo>
                    <a:pt x="1322" y="4304"/>
                  </a:lnTo>
                  <a:lnTo>
                    <a:pt x="958" y="3931"/>
                  </a:lnTo>
                  <a:cubicBezTo>
                    <a:pt x="757" y="3730"/>
                    <a:pt x="757" y="3414"/>
                    <a:pt x="958" y="3223"/>
                  </a:cubicBezTo>
                  <a:lnTo>
                    <a:pt x="4001" y="170"/>
                  </a:lnTo>
                  <a:lnTo>
                    <a:pt x="3982" y="151"/>
                  </a:lnTo>
                  <a:cubicBezTo>
                    <a:pt x="3882" y="50"/>
                    <a:pt x="3753" y="0"/>
                    <a:pt x="36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66"/>
            <p:cNvSpPr/>
            <p:nvPr/>
          </p:nvSpPr>
          <p:spPr>
            <a:xfrm>
              <a:off x="5417587" y="4004874"/>
              <a:ext cx="43749" cy="42436"/>
            </a:xfrm>
            <a:custGeom>
              <a:avLst/>
              <a:gdLst/>
              <a:ahLst/>
              <a:cxnLst/>
              <a:rect l="l" t="t" r="r" b="b"/>
              <a:pathLst>
                <a:path w="1666" h="1616" extrusionOk="0">
                  <a:moveTo>
                    <a:pt x="725" y="0"/>
                  </a:moveTo>
                  <a:cubicBezTo>
                    <a:pt x="597" y="0"/>
                    <a:pt x="470" y="50"/>
                    <a:pt x="374" y="151"/>
                  </a:cubicBezTo>
                  <a:lnTo>
                    <a:pt x="1" y="515"/>
                  </a:lnTo>
                  <a:lnTo>
                    <a:pt x="1111" y="1615"/>
                  </a:lnTo>
                  <a:lnTo>
                    <a:pt x="1475" y="1251"/>
                  </a:lnTo>
                  <a:cubicBezTo>
                    <a:pt x="1666" y="1060"/>
                    <a:pt x="1666" y="744"/>
                    <a:pt x="1475" y="543"/>
                  </a:cubicBezTo>
                  <a:lnTo>
                    <a:pt x="1082" y="151"/>
                  </a:lnTo>
                  <a:cubicBezTo>
                    <a:pt x="982" y="50"/>
                    <a:pt x="853" y="0"/>
                    <a:pt x="7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66"/>
            <p:cNvSpPr/>
            <p:nvPr/>
          </p:nvSpPr>
          <p:spPr>
            <a:xfrm>
              <a:off x="5417587" y="4004795"/>
              <a:ext cx="28939" cy="23398"/>
            </a:xfrm>
            <a:custGeom>
              <a:avLst/>
              <a:gdLst/>
              <a:ahLst/>
              <a:cxnLst/>
              <a:rect l="l" t="t" r="r" b="b"/>
              <a:pathLst>
                <a:path w="1102" h="891" extrusionOk="0">
                  <a:moveTo>
                    <a:pt x="671" y="1"/>
                  </a:moveTo>
                  <a:lnTo>
                    <a:pt x="623" y="10"/>
                  </a:lnTo>
                  <a:cubicBezTo>
                    <a:pt x="527" y="29"/>
                    <a:pt x="441" y="77"/>
                    <a:pt x="364" y="144"/>
                  </a:cubicBezTo>
                  <a:lnTo>
                    <a:pt x="96" y="422"/>
                  </a:lnTo>
                  <a:lnTo>
                    <a:pt x="1" y="518"/>
                  </a:lnTo>
                  <a:lnTo>
                    <a:pt x="384" y="891"/>
                  </a:lnTo>
                  <a:lnTo>
                    <a:pt x="1101" y="173"/>
                  </a:lnTo>
                  <a:lnTo>
                    <a:pt x="1073" y="154"/>
                  </a:lnTo>
                  <a:lnTo>
                    <a:pt x="1044" y="116"/>
                  </a:lnTo>
                  <a:lnTo>
                    <a:pt x="1025" y="106"/>
                  </a:lnTo>
                  <a:cubicBezTo>
                    <a:pt x="939" y="39"/>
                    <a:pt x="833" y="1"/>
                    <a:pt x="7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5" name="Google Shape;12065;p66"/>
          <p:cNvGrpSpPr/>
          <p:nvPr/>
        </p:nvGrpSpPr>
        <p:grpSpPr>
          <a:xfrm>
            <a:off x="5744051" y="3766250"/>
            <a:ext cx="428511" cy="383186"/>
            <a:chOff x="5744051" y="3766250"/>
            <a:chExt cx="428511" cy="383186"/>
          </a:xfrm>
        </p:grpSpPr>
        <p:sp>
          <p:nvSpPr>
            <p:cNvPr id="12066" name="Google Shape;12066;p66"/>
            <p:cNvSpPr/>
            <p:nvPr/>
          </p:nvSpPr>
          <p:spPr>
            <a:xfrm>
              <a:off x="5872489" y="3804510"/>
              <a:ext cx="130696" cy="130460"/>
            </a:xfrm>
            <a:custGeom>
              <a:avLst/>
              <a:gdLst/>
              <a:ahLst/>
              <a:cxnLst/>
              <a:rect l="l" t="t" r="r" b="b"/>
              <a:pathLst>
                <a:path w="4977" h="4968" extrusionOk="0">
                  <a:moveTo>
                    <a:pt x="2480" y="0"/>
                  </a:moveTo>
                  <a:cubicBezTo>
                    <a:pt x="1110" y="0"/>
                    <a:pt x="0" y="1107"/>
                    <a:pt x="0" y="2479"/>
                  </a:cubicBezTo>
                  <a:cubicBezTo>
                    <a:pt x="0" y="3847"/>
                    <a:pt x="1110" y="4967"/>
                    <a:pt x="2479" y="4967"/>
                  </a:cubicBezTo>
                  <a:cubicBezTo>
                    <a:pt x="2485" y="4967"/>
                    <a:pt x="2491" y="4967"/>
                    <a:pt x="2496" y="4967"/>
                  </a:cubicBezTo>
                  <a:cubicBezTo>
                    <a:pt x="3866" y="4967"/>
                    <a:pt x="4967" y="3861"/>
                    <a:pt x="4977" y="2488"/>
                  </a:cubicBezTo>
                  <a:cubicBezTo>
                    <a:pt x="4977" y="1120"/>
                    <a:pt x="3866" y="0"/>
                    <a:pt x="2498" y="0"/>
                  </a:cubicBezTo>
                  <a:cubicBezTo>
                    <a:pt x="2492" y="0"/>
                    <a:pt x="2486" y="0"/>
                    <a:pt x="2480"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66"/>
            <p:cNvSpPr/>
            <p:nvPr/>
          </p:nvSpPr>
          <p:spPr>
            <a:xfrm>
              <a:off x="5871963" y="3804169"/>
              <a:ext cx="74185" cy="130775"/>
            </a:xfrm>
            <a:custGeom>
              <a:avLst/>
              <a:gdLst/>
              <a:ahLst/>
              <a:cxnLst/>
              <a:rect l="l" t="t" r="r" b="b"/>
              <a:pathLst>
                <a:path w="2825" h="4980" extrusionOk="0">
                  <a:moveTo>
                    <a:pt x="2487" y="0"/>
                  </a:moveTo>
                  <a:cubicBezTo>
                    <a:pt x="1138" y="0"/>
                    <a:pt x="10" y="1094"/>
                    <a:pt x="1" y="2482"/>
                  </a:cubicBezTo>
                  <a:cubicBezTo>
                    <a:pt x="1" y="3880"/>
                    <a:pt x="1144" y="4980"/>
                    <a:pt x="2498" y="4980"/>
                  </a:cubicBezTo>
                  <a:cubicBezTo>
                    <a:pt x="2599" y="4980"/>
                    <a:pt x="2702" y="4974"/>
                    <a:pt x="2805" y="4961"/>
                  </a:cubicBezTo>
                  <a:cubicBezTo>
                    <a:pt x="1570" y="4789"/>
                    <a:pt x="642" y="3736"/>
                    <a:pt x="642" y="2482"/>
                  </a:cubicBezTo>
                  <a:cubicBezTo>
                    <a:pt x="652" y="1238"/>
                    <a:pt x="1580" y="185"/>
                    <a:pt x="2824" y="23"/>
                  </a:cubicBezTo>
                  <a:cubicBezTo>
                    <a:pt x="2710" y="8"/>
                    <a:pt x="2598" y="0"/>
                    <a:pt x="2487" y="0"/>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66"/>
            <p:cNvSpPr/>
            <p:nvPr/>
          </p:nvSpPr>
          <p:spPr>
            <a:xfrm>
              <a:off x="5893339" y="3825361"/>
              <a:ext cx="88995" cy="88733"/>
            </a:xfrm>
            <a:custGeom>
              <a:avLst/>
              <a:gdLst/>
              <a:ahLst/>
              <a:cxnLst/>
              <a:rect l="l" t="t" r="r" b="b"/>
              <a:pathLst>
                <a:path w="3389" h="3379" extrusionOk="0">
                  <a:moveTo>
                    <a:pt x="1677" y="0"/>
                  </a:moveTo>
                  <a:cubicBezTo>
                    <a:pt x="756" y="0"/>
                    <a:pt x="0" y="753"/>
                    <a:pt x="0" y="1685"/>
                  </a:cubicBezTo>
                  <a:cubicBezTo>
                    <a:pt x="0" y="2623"/>
                    <a:pt x="756" y="3379"/>
                    <a:pt x="1685" y="3379"/>
                  </a:cubicBezTo>
                  <a:cubicBezTo>
                    <a:pt x="1691" y="3379"/>
                    <a:pt x="1696" y="3379"/>
                    <a:pt x="1702" y="3379"/>
                  </a:cubicBezTo>
                  <a:cubicBezTo>
                    <a:pt x="2632" y="3379"/>
                    <a:pt x="3379" y="2627"/>
                    <a:pt x="3388" y="1694"/>
                  </a:cubicBezTo>
                  <a:cubicBezTo>
                    <a:pt x="3388" y="757"/>
                    <a:pt x="2632" y="1"/>
                    <a:pt x="1694" y="1"/>
                  </a:cubicBezTo>
                  <a:cubicBezTo>
                    <a:pt x="1688" y="1"/>
                    <a:pt x="1683" y="0"/>
                    <a:pt x="1677"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66"/>
            <p:cNvSpPr/>
            <p:nvPr/>
          </p:nvSpPr>
          <p:spPr>
            <a:xfrm>
              <a:off x="5892840" y="3824993"/>
              <a:ext cx="53308" cy="88995"/>
            </a:xfrm>
            <a:custGeom>
              <a:avLst/>
              <a:gdLst/>
              <a:ahLst/>
              <a:cxnLst/>
              <a:rect l="l" t="t" r="r" b="b"/>
              <a:pathLst>
                <a:path w="2030" h="3389" extrusionOk="0">
                  <a:moveTo>
                    <a:pt x="1694" y="0"/>
                  </a:moveTo>
                  <a:cubicBezTo>
                    <a:pt x="786" y="0"/>
                    <a:pt x="9" y="742"/>
                    <a:pt x="0" y="1689"/>
                  </a:cubicBezTo>
                  <a:cubicBezTo>
                    <a:pt x="0" y="2645"/>
                    <a:pt x="777" y="3388"/>
                    <a:pt x="1685" y="3388"/>
                  </a:cubicBezTo>
                  <a:cubicBezTo>
                    <a:pt x="1795" y="3388"/>
                    <a:pt x="1907" y="3377"/>
                    <a:pt x="2020" y="3355"/>
                  </a:cubicBezTo>
                  <a:cubicBezTo>
                    <a:pt x="1225" y="3201"/>
                    <a:pt x="661" y="2503"/>
                    <a:pt x="661" y="1689"/>
                  </a:cubicBezTo>
                  <a:cubicBezTo>
                    <a:pt x="661" y="885"/>
                    <a:pt x="1235" y="187"/>
                    <a:pt x="2029" y="34"/>
                  </a:cubicBezTo>
                  <a:cubicBezTo>
                    <a:pt x="1916" y="11"/>
                    <a:pt x="1804" y="0"/>
                    <a:pt x="1694"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66"/>
            <p:cNvSpPr/>
            <p:nvPr/>
          </p:nvSpPr>
          <p:spPr>
            <a:xfrm>
              <a:off x="5919231" y="3839436"/>
              <a:ext cx="35714" cy="61107"/>
            </a:xfrm>
            <a:custGeom>
              <a:avLst/>
              <a:gdLst/>
              <a:ahLst/>
              <a:cxnLst/>
              <a:rect l="l" t="t" r="r" b="b"/>
              <a:pathLst>
                <a:path w="1360" h="2327" extrusionOk="0">
                  <a:moveTo>
                    <a:pt x="651" y="469"/>
                  </a:moveTo>
                  <a:lnTo>
                    <a:pt x="651" y="900"/>
                  </a:lnTo>
                  <a:cubicBezTo>
                    <a:pt x="469" y="833"/>
                    <a:pt x="421" y="776"/>
                    <a:pt x="421" y="670"/>
                  </a:cubicBezTo>
                  <a:cubicBezTo>
                    <a:pt x="421" y="546"/>
                    <a:pt x="526" y="489"/>
                    <a:pt x="651" y="469"/>
                  </a:cubicBezTo>
                  <a:close/>
                  <a:moveTo>
                    <a:pt x="794" y="1350"/>
                  </a:moveTo>
                  <a:cubicBezTo>
                    <a:pt x="967" y="1426"/>
                    <a:pt x="1005" y="1503"/>
                    <a:pt x="1005" y="1608"/>
                  </a:cubicBezTo>
                  <a:cubicBezTo>
                    <a:pt x="1005" y="1723"/>
                    <a:pt x="909" y="1828"/>
                    <a:pt x="794" y="1838"/>
                  </a:cubicBezTo>
                  <a:lnTo>
                    <a:pt x="794" y="1350"/>
                  </a:lnTo>
                  <a:close/>
                  <a:moveTo>
                    <a:pt x="718" y="0"/>
                  </a:moveTo>
                  <a:cubicBezTo>
                    <a:pt x="670" y="0"/>
                    <a:pt x="622" y="29"/>
                    <a:pt x="622" y="77"/>
                  </a:cubicBezTo>
                  <a:lnTo>
                    <a:pt x="622" y="154"/>
                  </a:lnTo>
                  <a:cubicBezTo>
                    <a:pt x="287" y="192"/>
                    <a:pt x="67" y="374"/>
                    <a:pt x="67" y="709"/>
                  </a:cubicBezTo>
                  <a:cubicBezTo>
                    <a:pt x="67" y="1063"/>
                    <a:pt x="345" y="1168"/>
                    <a:pt x="613" y="1273"/>
                  </a:cubicBezTo>
                  <a:lnTo>
                    <a:pt x="613" y="1838"/>
                  </a:lnTo>
                  <a:cubicBezTo>
                    <a:pt x="479" y="1819"/>
                    <a:pt x="354" y="1752"/>
                    <a:pt x="258" y="1656"/>
                  </a:cubicBezTo>
                  <a:cubicBezTo>
                    <a:pt x="236" y="1633"/>
                    <a:pt x="206" y="1623"/>
                    <a:pt x="176" y="1623"/>
                  </a:cubicBezTo>
                  <a:cubicBezTo>
                    <a:pt x="130" y="1623"/>
                    <a:pt x="84" y="1648"/>
                    <a:pt x="67" y="1694"/>
                  </a:cubicBezTo>
                  <a:cubicBezTo>
                    <a:pt x="0" y="1771"/>
                    <a:pt x="0" y="1876"/>
                    <a:pt x="67" y="1943"/>
                  </a:cubicBezTo>
                  <a:cubicBezTo>
                    <a:pt x="203" y="2089"/>
                    <a:pt x="392" y="2174"/>
                    <a:pt x="590" y="2174"/>
                  </a:cubicBezTo>
                  <a:cubicBezTo>
                    <a:pt x="601" y="2174"/>
                    <a:pt x="612" y="2173"/>
                    <a:pt x="622" y="2173"/>
                  </a:cubicBezTo>
                  <a:lnTo>
                    <a:pt x="622" y="2173"/>
                  </a:lnTo>
                  <a:lnTo>
                    <a:pt x="613" y="2183"/>
                  </a:lnTo>
                  <a:lnTo>
                    <a:pt x="613" y="2259"/>
                  </a:lnTo>
                  <a:cubicBezTo>
                    <a:pt x="613" y="2297"/>
                    <a:pt x="670" y="2326"/>
                    <a:pt x="708" y="2326"/>
                  </a:cubicBezTo>
                  <a:cubicBezTo>
                    <a:pt x="756" y="2326"/>
                    <a:pt x="804" y="2297"/>
                    <a:pt x="804" y="2259"/>
                  </a:cubicBezTo>
                  <a:lnTo>
                    <a:pt x="804" y="2173"/>
                  </a:lnTo>
                  <a:cubicBezTo>
                    <a:pt x="1120" y="2154"/>
                    <a:pt x="1359" y="1886"/>
                    <a:pt x="1340" y="1570"/>
                  </a:cubicBezTo>
                  <a:cubicBezTo>
                    <a:pt x="1340" y="1235"/>
                    <a:pt x="1129" y="1082"/>
                    <a:pt x="814" y="967"/>
                  </a:cubicBezTo>
                  <a:lnTo>
                    <a:pt x="814" y="469"/>
                  </a:lnTo>
                  <a:cubicBezTo>
                    <a:pt x="909" y="479"/>
                    <a:pt x="1005" y="508"/>
                    <a:pt x="1082" y="556"/>
                  </a:cubicBezTo>
                  <a:cubicBezTo>
                    <a:pt x="1102" y="567"/>
                    <a:pt x="1123" y="573"/>
                    <a:pt x="1144" y="573"/>
                  </a:cubicBezTo>
                  <a:cubicBezTo>
                    <a:pt x="1191" y="573"/>
                    <a:pt x="1234" y="545"/>
                    <a:pt x="1254" y="498"/>
                  </a:cubicBezTo>
                  <a:cubicBezTo>
                    <a:pt x="1311" y="431"/>
                    <a:pt x="1302" y="335"/>
                    <a:pt x="1244" y="278"/>
                  </a:cubicBezTo>
                  <a:cubicBezTo>
                    <a:pt x="1130" y="199"/>
                    <a:pt x="992" y="152"/>
                    <a:pt x="852" y="152"/>
                  </a:cubicBezTo>
                  <a:cubicBezTo>
                    <a:pt x="839" y="152"/>
                    <a:pt x="827" y="153"/>
                    <a:pt x="814" y="154"/>
                  </a:cubicBezTo>
                  <a:lnTo>
                    <a:pt x="814" y="77"/>
                  </a:lnTo>
                  <a:cubicBezTo>
                    <a:pt x="814" y="39"/>
                    <a:pt x="766" y="0"/>
                    <a:pt x="718"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66"/>
            <p:cNvSpPr/>
            <p:nvPr/>
          </p:nvSpPr>
          <p:spPr>
            <a:xfrm>
              <a:off x="5973747" y="3766565"/>
              <a:ext cx="130959" cy="130460"/>
            </a:xfrm>
            <a:custGeom>
              <a:avLst/>
              <a:gdLst/>
              <a:ahLst/>
              <a:cxnLst/>
              <a:rect l="l" t="t" r="r" b="b"/>
              <a:pathLst>
                <a:path w="4987" h="4968" extrusionOk="0">
                  <a:moveTo>
                    <a:pt x="2481" y="0"/>
                  </a:moveTo>
                  <a:cubicBezTo>
                    <a:pt x="1121" y="0"/>
                    <a:pt x="10" y="1107"/>
                    <a:pt x="1" y="2479"/>
                  </a:cubicBezTo>
                  <a:cubicBezTo>
                    <a:pt x="1" y="3847"/>
                    <a:pt x="1111" y="4967"/>
                    <a:pt x="2489" y="4967"/>
                  </a:cubicBezTo>
                  <a:cubicBezTo>
                    <a:pt x="2495" y="4967"/>
                    <a:pt x="2501" y="4967"/>
                    <a:pt x="2507" y="4967"/>
                  </a:cubicBezTo>
                  <a:cubicBezTo>
                    <a:pt x="3867" y="4967"/>
                    <a:pt x="4977" y="3861"/>
                    <a:pt x="4977" y="2488"/>
                  </a:cubicBezTo>
                  <a:cubicBezTo>
                    <a:pt x="4987" y="1120"/>
                    <a:pt x="3877" y="0"/>
                    <a:pt x="2499" y="0"/>
                  </a:cubicBezTo>
                  <a:cubicBezTo>
                    <a:pt x="2493" y="0"/>
                    <a:pt x="2487" y="0"/>
                    <a:pt x="2481"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66"/>
            <p:cNvSpPr/>
            <p:nvPr/>
          </p:nvSpPr>
          <p:spPr>
            <a:xfrm>
              <a:off x="5973274" y="3766250"/>
              <a:ext cx="74132" cy="130801"/>
            </a:xfrm>
            <a:custGeom>
              <a:avLst/>
              <a:gdLst/>
              <a:ahLst/>
              <a:cxnLst/>
              <a:rect l="l" t="t" r="r" b="b"/>
              <a:pathLst>
                <a:path w="2823" h="4981" extrusionOk="0">
                  <a:moveTo>
                    <a:pt x="2497" y="1"/>
                  </a:moveTo>
                  <a:cubicBezTo>
                    <a:pt x="1143" y="1"/>
                    <a:pt x="9" y="1089"/>
                    <a:pt x="9" y="2481"/>
                  </a:cubicBezTo>
                  <a:cubicBezTo>
                    <a:pt x="0" y="3875"/>
                    <a:pt x="1136" y="4981"/>
                    <a:pt x="2492" y="4981"/>
                  </a:cubicBezTo>
                  <a:cubicBezTo>
                    <a:pt x="2598" y="4981"/>
                    <a:pt x="2705" y="4974"/>
                    <a:pt x="2813" y="4960"/>
                  </a:cubicBezTo>
                  <a:cubicBezTo>
                    <a:pt x="1569" y="4797"/>
                    <a:pt x="641" y="3735"/>
                    <a:pt x="650" y="2481"/>
                  </a:cubicBezTo>
                  <a:cubicBezTo>
                    <a:pt x="650" y="1237"/>
                    <a:pt x="1579" y="184"/>
                    <a:pt x="2823" y="22"/>
                  </a:cubicBezTo>
                  <a:cubicBezTo>
                    <a:pt x="2713" y="8"/>
                    <a:pt x="2605" y="1"/>
                    <a:pt x="2497"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66"/>
            <p:cNvSpPr/>
            <p:nvPr/>
          </p:nvSpPr>
          <p:spPr>
            <a:xfrm>
              <a:off x="5994624" y="3787415"/>
              <a:ext cx="89231" cy="88733"/>
            </a:xfrm>
            <a:custGeom>
              <a:avLst/>
              <a:gdLst/>
              <a:ahLst/>
              <a:cxnLst/>
              <a:rect l="l" t="t" r="r" b="b"/>
              <a:pathLst>
                <a:path w="3398" h="3379" extrusionOk="0">
                  <a:moveTo>
                    <a:pt x="1686" y="0"/>
                  </a:moveTo>
                  <a:cubicBezTo>
                    <a:pt x="756" y="0"/>
                    <a:pt x="10" y="753"/>
                    <a:pt x="0" y="1685"/>
                  </a:cubicBezTo>
                  <a:cubicBezTo>
                    <a:pt x="0" y="2623"/>
                    <a:pt x="756" y="3379"/>
                    <a:pt x="1694" y="3379"/>
                  </a:cubicBezTo>
                  <a:cubicBezTo>
                    <a:pt x="1700" y="3379"/>
                    <a:pt x="1706" y="3379"/>
                    <a:pt x="1712" y="3379"/>
                  </a:cubicBezTo>
                  <a:cubicBezTo>
                    <a:pt x="2641" y="3379"/>
                    <a:pt x="3388" y="2626"/>
                    <a:pt x="3388" y="1694"/>
                  </a:cubicBezTo>
                  <a:cubicBezTo>
                    <a:pt x="3398" y="757"/>
                    <a:pt x="2642" y="0"/>
                    <a:pt x="1704" y="0"/>
                  </a:cubicBezTo>
                  <a:cubicBezTo>
                    <a:pt x="1698" y="0"/>
                    <a:pt x="1692" y="0"/>
                    <a:pt x="1686"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66"/>
            <p:cNvSpPr/>
            <p:nvPr/>
          </p:nvSpPr>
          <p:spPr>
            <a:xfrm>
              <a:off x="5994361" y="3787284"/>
              <a:ext cx="53308" cy="88916"/>
            </a:xfrm>
            <a:custGeom>
              <a:avLst/>
              <a:gdLst/>
              <a:ahLst/>
              <a:cxnLst/>
              <a:rect l="l" t="t" r="r" b="b"/>
              <a:pathLst>
                <a:path w="2030" h="3386" extrusionOk="0">
                  <a:moveTo>
                    <a:pt x="1689" y="0"/>
                  </a:moveTo>
                  <a:cubicBezTo>
                    <a:pt x="775" y="0"/>
                    <a:pt x="1" y="734"/>
                    <a:pt x="1" y="1680"/>
                  </a:cubicBezTo>
                  <a:cubicBezTo>
                    <a:pt x="1" y="2641"/>
                    <a:pt x="777" y="3386"/>
                    <a:pt x="1695" y="3386"/>
                  </a:cubicBezTo>
                  <a:cubicBezTo>
                    <a:pt x="1802" y="3386"/>
                    <a:pt x="1910" y="3376"/>
                    <a:pt x="2020" y="3355"/>
                  </a:cubicBezTo>
                  <a:cubicBezTo>
                    <a:pt x="1226" y="3192"/>
                    <a:pt x="651" y="2494"/>
                    <a:pt x="661" y="1690"/>
                  </a:cubicBezTo>
                  <a:cubicBezTo>
                    <a:pt x="661" y="876"/>
                    <a:pt x="1235" y="187"/>
                    <a:pt x="2030" y="34"/>
                  </a:cubicBezTo>
                  <a:cubicBezTo>
                    <a:pt x="1915" y="11"/>
                    <a:pt x="1801" y="0"/>
                    <a:pt x="1689"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66"/>
            <p:cNvSpPr/>
            <p:nvPr/>
          </p:nvSpPr>
          <p:spPr>
            <a:xfrm>
              <a:off x="6020753" y="3801727"/>
              <a:ext cx="35451" cy="60844"/>
            </a:xfrm>
            <a:custGeom>
              <a:avLst/>
              <a:gdLst/>
              <a:ahLst/>
              <a:cxnLst/>
              <a:rect l="l" t="t" r="r" b="b"/>
              <a:pathLst>
                <a:path w="1350" h="2317" extrusionOk="0">
                  <a:moveTo>
                    <a:pt x="642" y="470"/>
                  </a:moveTo>
                  <a:lnTo>
                    <a:pt x="642" y="891"/>
                  </a:lnTo>
                  <a:cubicBezTo>
                    <a:pt x="460" y="824"/>
                    <a:pt x="412" y="767"/>
                    <a:pt x="412" y="661"/>
                  </a:cubicBezTo>
                  <a:cubicBezTo>
                    <a:pt x="412" y="537"/>
                    <a:pt x="517" y="489"/>
                    <a:pt x="642" y="470"/>
                  </a:cubicBezTo>
                  <a:close/>
                  <a:moveTo>
                    <a:pt x="785" y="1341"/>
                  </a:moveTo>
                  <a:cubicBezTo>
                    <a:pt x="967" y="1417"/>
                    <a:pt x="996" y="1503"/>
                    <a:pt x="996" y="1599"/>
                  </a:cubicBezTo>
                  <a:cubicBezTo>
                    <a:pt x="996" y="1724"/>
                    <a:pt x="910" y="1819"/>
                    <a:pt x="785" y="1829"/>
                  </a:cubicBezTo>
                  <a:lnTo>
                    <a:pt x="785" y="1341"/>
                  </a:lnTo>
                  <a:close/>
                  <a:moveTo>
                    <a:pt x="709" y="1"/>
                  </a:moveTo>
                  <a:cubicBezTo>
                    <a:pt x="661" y="1"/>
                    <a:pt x="613" y="30"/>
                    <a:pt x="613" y="68"/>
                  </a:cubicBezTo>
                  <a:lnTo>
                    <a:pt x="613" y="145"/>
                  </a:lnTo>
                  <a:cubicBezTo>
                    <a:pt x="278" y="192"/>
                    <a:pt x="67" y="365"/>
                    <a:pt x="67" y="700"/>
                  </a:cubicBezTo>
                  <a:cubicBezTo>
                    <a:pt x="58" y="1054"/>
                    <a:pt x="335" y="1169"/>
                    <a:pt x="613" y="1274"/>
                  </a:cubicBezTo>
                  <a:lnTo>
                    <a:pt x="613" y="1829"/>
                  </a:lnTo>
                  <a:cubicBezTo>
                    <a:pt x="479" y="1810"/>
                    <a:pt x="355" y="1743"/>
                    <a:pt x="249" y="1647"/>
                  </a:cubicBezTo>
                  <a:cubicBezTo>
                    <a:pt x="227" y="1624"/>
                    <a:pt x="198" y="1614"/>
                    <a:pt x="169" y="1614"/>
                  </a:cubicBezTo>
                  <a:cubicBezTo>
                    <a:pt x="125" y="1614"/>
                    <a:pt x="81" y="1639"/>
                    <a:pt x="58" y="1685"/>
                  </a:cubicBezTo>
                  <a:cubicBezTo>
                    <a:pt x="0" y="1762"/>
                    <a:pt x="0" y="1867"/>
                    <a:pt x="58" y="1944"/>
                  </a:cubicBezTo>
                  <a:cubicBezTo>
                    <a:pt x="201" y="2097"/>
                    <a:pt x="402" y="2173"/>
                    <a:pt x="613" y="2173"/>
                  </a:cubicBezTo>
                  <a:lnTo>
                    <a:pt x="603" y="2250"/>
                  </a:lnTo>
                  <a:cubicBezTo>
                    <a:pt x="603" y="2288"/>
                    <a:pt x="661" y="2317"/>
                    <a:pt x="699" y="2317"/>
                  </a:cubicBezTo>
                  <a:cubicBezTo>
                    <a:pt x="747" y="2317"/>
                    <a:pt x="804" y="2288"/>
                    <a:pt x="804" y="2250"/>
                  </a:cubicBezTo>
                  <a:lnTo>
                    <a:pt x="804" y="2164"/>
                  </a:lnTo>
                  <a:cubicBezTo>
                    <a:pt x="1111" y="2145"/>
                    <a:pt x="1350" y="1877"/>
                    <a:pt x="1340" y="1561"/>
                  </a:cubicBezTo>
                  <a:cubicBezTo>
                    <a:pt x="1340" y="1207"/>
                    <a:pt x="1101" y="1063"/>
                    <a:pt x="804" y="958"/>
                  </a:cubicBezTo>
                  <a:lnTo>
                    <a:pt x="804" y="460"/>
                  </a:lnTo>
                  <a:cubicBezTo>
                    <a:pt x="996" y="470"/>
                    <a:pt x="1063" y="566"/>
                    <a:pt x="1139" y="566"/>
                  </a:cubicBezTo>
                  <a:cubicBezTo>
                    <a:pt x="1216" y="566"/>
                    <a:pt x="1264" y="489"/>
                    <a:pt x="1283" y="422"/>
                  </a:cubicBezTo>
                  <a:cubicBezTo>
                    <a:pt x="1312" y="298"/>
                    <a:pt x="1235" y="240"/>
                    <a:pt x="1120" y="192"/>
                  </a:cubicBezTo>
                  <a:cubicBezTo>
                    <a:pt x="1015" y="164"/>
                    <a:pt x="910" y="145"/>
                    <a:pt x="804" y="145"/>
                  </a:cubicBezTo>
                  <a:lnTo>
                    <a:pt x="804" y="68"/>
                  </a:lnTo>
                  <a:cubicBezTo>
                    <a:pt x="804" y="30"/>
                    <a:pt x="757" y="1"/>
                    <a:pt x="709"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66"/>
            <p:cNvSpPr/>
            <p:nvPr/>
          </p:nvSpPr>
          <p:spPr>
            <a:xfrm>
              <a:off x="5744051" y="3983945"/>
              <a:ext cx="147056" cy="165491"/>
            </a:xfrm>
            <a:custGeom>
              <a:avLst/>
              <a:gdLst/>
              <a:ahLst/>
              <a:cxnLst/>
              <a:rect l="l" t="t" r="r" b="b"/>
              <a:pathLst>
                <a:path w="5600" h="6302" extrusionOk="0">
                  <a:moveTo>
                    <a:pt x="3733" y="0"/>
                  </a:moveTo>
                  <a:lnTo>
                    <a:pt x="269" y="1292"/>
                  </a:lnTo>
                  <a:cubicBezTo>
                    <a:pt x="96" y="1359"/>
                    <a:pt x="1" y="1560"/>
                    <a:pt x="68" y="1733"/>
                  </a:cubicBezTo>
                  <a:lnTo>
                    <a:pt x="1695" y="6078"/>
                  </a:lnTo>
                  <a:cubicBezTo>
                    <a:pt x="1746" y="6218"/>
                    <a:pt x="1872" y="6301"/>
                    <a:pt x="2010" y="6301"/>
                  </a:cubicBezTo>
                  <a:cubicBezTo>
                    <a:pt x="2051" y="6301"/>
                    <a:pt x="2093" y="6294"/>
                    <a:pt x="2135" y="6278"/>
                  </a:cubicBezTo>
                  <a:lnTo>
                    <a:pt x="5599" y="4986"/>
                  </a:lnTo>
                  <a:lnTo>
                    <a:pt x="3733" y="0"/>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66"/>
            <p:cNvSpPr/>
            <p:nvPr/>
          </p:nvSpPr>
          <p:spPr>
            <a:xfrm>
              <a:off x="5784754" y="4095786"/>
              <a:ext cx="106353" cy="53597"/>
            </a:xfrm>
            <a:custGeom>
              <a:avLst/>
              <a:gdLst/>
              <a:ahLst/>
              <a:cxnLst/>
              <a:rect l="l" t="t" r="r" b="b"/>
              <a:pathLst>
                <a:path w="4050" h="2041" extrusionOk="0">
                  <a:moveTo>
                    <a:pt x="3781" y="0"/>
                  </a:moveTo>
                  <a:lnTo>
                    <a:pt x="3714" y="29"/>
                  </a:lnTo>
                  <a:lnTo>
                    <a:pt x="1" y="1417"/>
                  </a:lnTo>
                  <a:lnTo>
                    <a:pt x="145" y="1819"/>
                  </a:lnTo>
                  <a:cubicBezTo>
                    <a:pt x="197" y="1953"/>
                    <a:pt x="331" y="2041"/>
                    <a:pt x="469" y="2041"/>
                  </a:cubicBezTo>
                  <a:cubicBezTo>
                    <a:pt x="508" y="2041"/>
                    <a:pt x="547" y="2034"/>
                    <a:pt x="585" y="2019"/>
                  </a:cubicBezTo>
                  <a:lnTo>
                    <a:pt x="4049" y="727"/>
                  </a:lnTo>
                  <a:lnTo>
                    <a:pt x="3781"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66"/>
            <p:cNvSpPr/>
            <p:nvPr/>
          </p:nvSpPr>
          <p:spPr>
            <a:xfrm>
              <a:off x="5886538" y="3909550"/>
              <a:ext cx="286024" cy="176441"/>
            </a:xfrm>
            <a:custGeom>
              <a:avLst/>
              <a:gdLst/>
              <a:ahLst/>
              <a:cxnLst/>
              <a:rect l="l" t="t" r="r" b="b"/>
              <a:pathLst>
                <a:path w="10892" h="6719" extrusionOk="0">
                  <a:moveTo>
                    <a:pt x="9693" y="1"/>
                  </a:moveTo>
                  <a:cubicBezTo>
                    <a:pt x="9260" y="1"/>
                    <a:pt x="8912" y="344"/>
                    <a:pt x="8873" y="383"/>
                  </a:cubicBezTo>
                  <a:lnTo>
                    <a:pt x="6002" y="2747"/>
                  </a:lnTo>
                  <a:cubicBezTo>
                    <a:pt x="6002" y="2747"/>
                    <a:pt x="5963" y="1934"/>
                    <a:pt x="5111" y="1934"/>
                  </a:cubicBezTo>
                  <a:cubicBezTo>
                    <a:pt x="4317" y="1931"/>
                    <a:pt x="3755" y="1924"/>
                    <a:pt x="3338" y="1924"/>
                  </a:cubicBezTo>
                  <a:cubicBezTo>
                    <a:pt x="2505" y="1924"/>
                    <a:pt x="2256" y="1950"/>
                    <a:pt x="1905" y="2077"/>
                  </a:cubicBezTo>
                  <a:lnTo>
                    <a:pt x="1" y="2862"/>
                  </a:lnTo>
                  <a:lnTo>
                    <a:pt x="1436" y="6719"/>
                  </a:lnTo>
                  <a:cubicBezTo>
                    <a:pt x="2585" y="6243"/>
                    <a:pt x="2514" y="6187"/>
                    <a:pt x="3650" y="6187"/>
                  </a:cubicBezTo>
                  <a:cubicBezTo>
                    <a:pt x="3999" y="6187"/>
                    <a:pt x="4463" y="6193"/>
                    <a:pt x="5111" y="6193"/>
                  </a:cubicBezTo>
                  <a:cubicBezTo>
                    <a:pt x="5724" y="6173"/>
                    <a:pt x="6308" y="5905"/>
                    <a:pt x="6719" y="5446"/>
                  </a:cubicBezTo>
                  <a:lnTo>
                    <a:pt x="10251" y="1675"/>
                  </a:lnTo>
                  <a:cubicBezTo>
                    <a:pt x="10356" y="1551"/>
                    <a:pt x="10892" y="843"/>
                    <a:pt x="10299" y="259"/>
                  </a:cubicBezTo>
                  <a:cubicBezTo>
                    <a:pt x="10093" y="68"/>
                    <a:pt x="9884" y="1"/>
                    <a:pt x="969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66"/>
            <p:cNvSpPr/>
            <p:nvPr/>
          </p:nvSpPr>
          <p:spPr>
            <a:xfrm>
              <a:off x="5886538" y="3976408"/>
              <a:ext cx="57851" cy="109347"/>
            </a:xfrm>
            <a:custGeom>
              <a:avLst/>
              <a:gdLst/>
              <a:ahLst/>
              <a:cxnLst/>
              <a:rect l="l" t="t" r="r" b="b"/>
              <a:pathLst>
                <a:path w="2203" h="4164" extrusionOk="0">
                  <a:moveTo>
                    <a:pt x="767" y="0"/>
                  </a:moveTo>
                  <a:lnTo>
                    <a:pt x="1" y="307"/>
                  </a:lnTo>
                  <a:lnTo>
                    <a:pt x="1446" y="4163"/>
                  </a:lnTo>
                  <a:lnTo>
                    <a:pt x="2202" y="3848"/>
                  </a:lnTo>
                  <a:lnTo>
                    <a:pt x="767"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66"/>
            <p:cNvSpPr/>
            <p:nvPr/>
          </p:nvSpPr>
          <p:spPr>
            <a:xfrm>
              <a:off x="5961956" y="3961335"/>
              <a:ext cx="82456" cy="52467"/>
            </a:xfrm>
            <a:custGeom>
              <a:avLst/>
              <a:gdLst/>
              <a:ahLst/>
              <a:cxnLst/>
              <a:rect l="l" t="t" r="r" b="b"/>
              <a:pathLst>
                <a:path w="3140" h="1998" extrusionOk="0">
                  <a:moveTo>
                    <a:pt x="2565" y="0"/>
                  </a:moveTo>
                  <a:lnTo>
                    <a:pt x="2565" y="0"/>
                  </a:lnTo>
                  <a:cubicBezTo>
                    <a:pt x="2641" y="345"/>
                    <a:pt x="2708" y="948"/>
                    <a:pt x="2488" y="1263"/>
                  </a:cubicBezTo>
                  <a:cubicBezTo>
                    <a:pt x="2355" y="1454"/>
                    <a:pt x="2176" y="1495"/>
                    <a:pt x="1704" y="1495"/>
                  </a:cubicBezTo>
                  <a:cubicBezTo>
                    <a:pt x="1396" y="1495"/>
                    <a:pt x="962" y="1478"/>
                    <a:pt x="335" y="1474"/>
                  </a:cubicBezTo>
                  <a:cubicBezTo>
                    <a:pt x="0" y="1474"/>
                    <a:pt x="0" y="1981"/>
                    <a:pt x="335" y="1981"/>
                  </a:cubicBezTo>
                  <a:cubicBezTo>
                    <a:pt x="868" y="1981"/>
                    <a:pt x="1286" y="1997"/>
                    <a:pt x="1621" y="1997"/>
                  </a:cubicBezTo>
                  <a:cubicBezTo>
                    <a:pt x="2292" y="1997"/>
                    <a:pt x="2632" y="1933"/>
                    <a:pt x="2900" y="1550"/>
                  </a:cubicBezTo>
                  <a:cubicBezTo>
                    <a:pt x="3053" y="1311"/>
                    <a:pt x="3130" y="1034"/>
                    <a:pt x="3139" y="756"/>
                  </a:cubicBezTo>
                  <a:cubicBezTo>
                    <a:pt x="3130" y="651"/>
                    <a:pt x="3053" y="153"/>
                    <a:pt x="25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66"/>
            <p:cNvSpPr/>
            <p:nvPr/>
          </p:nvSpPr>
          <p:spPr>
            <a:xfrm>
              <a:off x="5840556" y="3971235"/>
              <a:ext cx="89258" cy="144167"/>
            </a:xfrm>
            <a:custGeom>
              <a:avLst/>
              <a:gdLst/>
              <a:ahLst/>
              <a:cxnLst/>
              <a:rect l="l" t="t" r="r" b="b"/>
              <a:pathLst>
                <a:path w="3399" h="5490" extrusionOk="0">
                  <a:moveTo>
                    <a:pt x="1413" y="1"/>
                  </a:moveTo>
                  <a:cubicBezTo>
                    <a:pt x="1374" y="1"/>
                    <a:pt x="1333" y="8"/>
                    <a:pt x="1293" y="25"/>
                  </a:cubicBezTo>
                  <a:lnTo>
                    <a:pt x="1" y="504"/>
                  </a:lnTo>
                  <a:lnTo>
                    <a:pt x="1867" y="5490"/>
                  </a:lnTo>
                  <a:lnTo>
                    <a:pt x="3159" y="5002"/>
                  </a:lnTo>
                  <a:cubicBezTo>
                    <a:pt x="3312" y="4944"/>
                    <a:pt x="3398" y="4772"/>
                    <a:pt x="3341" y="4619"/>
                  </a:cubicBezTo>
                  <a:lnTo>
                    <a:pt x="1685" y="188"/>
                  </a:lnTo>
                  <a:cubicBezTo>
                    <a:pt x="1642" y="73"/>
                    <a:pt x="1534" y="1"/>
                    <a:pt x="1413"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66"/>
            <p:cNvSpPr/>
            <p:nvPr/>
          </p:nvSpPr>
          <p:spPr>
            <a:xfrm>
              <a:off x="5882284" y="4079689"/>
              <a:ext cx="47531" cy="35714"/>
            </a:xfrm>
            <a:custGeom>
              <a:avLst/>
              <a:gdLst/>
              <a:ahLst/>
              <a:cxnLst/>
              <a:rect l="l" t="t" r="r" b="b"/>
              <a:pathLst>
                <a:path w="1810" h="1360" extrusionOk="0">
                  <a:moveTo>
                    <a:pt x="1570" y="1"/>
                  </a:moveTo>
                  <a:cubicBezTo>
                    <a:pt x="1532" y="49"/>
                    <a:pt x="1484" y="87"/>
                    <a:pt x="1426" y="106"/>
                  </a:cubicBezTo>
                  <a:lnTo>
                    <a:pt x="0" y="632"/>
                  </a:lnTo>
                  <a:lnTo>
                    <a:pt x="268" y="1360"/>
                  </a:lnTo>
                  <a:lnTo>
                    <a:pt x="1570" y="881"/>
                  </a:lnTo>
                  <a:cubicBezTo>
                    <a:pt x="1723" y="814"/>
                    <a:pt x="1809" y="642"/>
                    <a:pt x="1752" y="489"/>
                  </a:cubicBezTo>
                  <a:lnTo>
                    <a:pt x="15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3" name="Google Shape;12083;p66"/>
          <p:cNvGrpSpPr/>
          <p:nvPr/>
        </p:nvGrpSpPr>
        <p:grpSpPr>
          <a:xfrm>
            <a:off x="6678697" y="3793324"/>
            <a:ext cx="342824" cy="328985"/>
            <a:chOff x="6678697" y="3793324"/>
            <a:chExt cx="342824" cy="328985"/>
          </a:xfrm>
        </p:grpSpPr>
        <p:sp>
          <p:nvSpPr>
            <p:cNvPr id="12084" name="Google Shape;12084;p66"/>
            <p:cNvSpPr/>
            <p:nvPr/>
          </p:nvSpPr>
          <p:spPr>
            <a:xfrm>
              <a:off x="6789015" y="3990720"/>
              <a:ext cx="9086" cy="19144"/>
            </a:xfrm>
            <a:custGeom>
              <a:avLst/>
              <a:gdLst/>
              <a:ahLst/>
              <a:cxnLst/>
              <a:rect l="l" t="t" r="r" b="b"/>
              <a:pathLst>
                <a:path w="346" h="729" extrusionOk="0">
                  <a:moveTo>
                    <a:pt x="307" y="1"/>
                  </a:moveTo>
                  <a:lnTo>
                    <a:pt x="1" y="307"/>
                  </a:lnTo>
                  <a:cubicBezTo>
                    <a:pt x="97" y="460"/>
                    <a:pt x="221" y="594"/>
                    <a:pt x="345" y="728"/>
                  </a:cubicBezTo>
                  <a:cubicBezTo>
                    <a:pt x="317" y="489"/>
                    <a:pt x="298" y="240"/>
                    <a:pt x="307"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66"/>
            <p:cNvSpPr/>
            <p:nvPr/>
          </p:nvSpPr>
          <p:spPr>
            <a:xfrm>
              <a:off x="6798075" y="3815067"/>
              <a:ext cx="223446" cy="235001"/>
            </a:xfrm>
            <a:custGeom>
              <a:avLst/>
              <a:gdLst/>
              <a:ahLst/>
              <a:cxnLst/>
              <a:rect l="l" t="t" r="r" b="b"/>
              <a:pathLst>
                <a:path w="8509" h="8949" extrusionOk="0">
                  <a:moveTo>
                    <a:pt x="7417" y="0"/>
                  </a:moveTo>
                  <a:lnTo>
                    <a:pt x="7417" y="0"/>
                  </a:lnTo>
                  <a:cubicBezTo>
                    <a:pt x="7417" y="0"/>
                    <a:pt x="7733" y="2077"/>
                    <a:pt x="6642" y="3178"/>
                  </a:cubicBezTo>
                  <a:lnTo>
                    <a:pt x="3178" y="6632"/>
                  </a:lnTo>
                  <a:cubicBezTo>
                    <a:pt x="2479" y="7331"/>
                    <a:pt x="1372" y="7457"/>
                    <a:pt x="666" y="7457"/>
                  </a:cubicBezTo>
                  <a:cubicBezTo>
                    <a:pt x="270" y="7457"/>
                    <a:pt x="1" y="7417"/>
                    <a:pt x="0" y="7417"/>
                  </a:cubicBezTo>
                  <a:lnTo>
                    <a:pt x="0" y="7417"/>
                  </a:lnTo>
                  <a:cubicBezTo>
                    <a:pt x="345" y="7752"/>
                    <a:pt x="766" y="8001"/>
                    <a:pt x="1235" y="8135"/>
                  </a:cubicBezTo>
                  <a:lnTo>
                    <a:pt x="2048" y="8948"/>
                  </a:lnTo>
                  <a:cubicBezTo>
                    <a:pt x="2738" y="8508"/>
                    <a:pt x="3379" y="7991"/>
                    <a:pt x="3963" y="7417"/>
                  </a:cubicBezTo>
                  <a:lnTo>
                    <a:pt x="7417" y="3953"/>
                  </a:lnTo>
                  <a:cubicBezTo>
                    <a:pt x="8508" y="2862"/>
                    <a:pt x="8508" y="1091"/>
                    <a:pt x="7417"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66"/>
            <p:cNvSpPr/>
            <p:nvPr/>
          </p:nvSpPr>
          <p:spPr>
            <a:xfrm>
              <a:off x="6777461" y="3793324"/>
              <a:ext cx="235762" cy="228016"/>
            </a:xfrm>
            <a:custGeom>
              <a:avLst/>
              <a:gdLst/>
              <a:ahLst/>
              <a:cxnLst/>
              <a:rect l="l" t="t" r="r" b="b"/>
              <a:pathLst>
                <a:path w="8978" h="8683" extrusionOk="0">
                  <a:moveTo>
                    <a:pt x="6226" y="1431"/>
                  </a:moveTo>
                  <a:cubicBezTo>
                    <a:pt x="6578" y="1431"/>
                    <a:pt x="6930" y="1565"/>
                    <a:pt x="7198" y="1833"/>
                  </a:cubicBezTo>
                  <a:cubicBezTo>
                    <a:pt x="7733" y="2369"/>
                    <a:pt x="7733" y="3240"/>
                    <a:pt x="7198" y="3776"/>
                  </a:cubicBezTo>
                  <a:lnTo>
                    <a:pt x="5465" y="5508"/>
                  </a:lnTo>
                  <a:lnTo>
                    <a:pt x="5102" y="5594"/>
                  </a:lnTo>
                  <a:lnTo>
                    <a:pt x="3838" y="7135"/>
                  </a:lnTo>
                  <a:lnTo>
                    <a:pt x="3743" y="7231"/>
                  </a:lnTo>
                  <a:cubicBezTo>
                    <a:pt x="3470" y="7499"/>
                    <a:pt x="3118" y="7633"/>
                    <a:pt x="2768" y="7633"/>
                  </a:cubicBezTo>
                  <a:cubicBezTo>
                    <a:pt x="2417" y="7633"/>
                    <a:pt x="2068" y="7499"/>
                    <a:pt x="1800" y="7231"/>
                  </a:cubicBezTo>
                  <a:cubicBezTo>
                    <a:pt x="1254" y="6695"/>
                    <a:pt x="1254" y="5824"/>
                    <a:pt x="1800" y="5288"/>
                  </a:cubicBezTo>
                  <a:lnTo>
                    <a:pt x="5255" y="1833"/>
                  </a:lnTo>
                  <a:cubicBezTo>
                    <a:pt x="5523" y="1565"/>
                    <a:pt x="5874" y="1431"/>
                    <a:pt x="6226" y="1431"/>
                  </a:cubicBezTo>
                  <a:close/>
                  <a:moveTo>
                    <a:pt x="6226" y="0"/>
                  </a:moveTo>
                  <a:cubicBezTo>
                    <a:pt x="5511" y="0"/>
                    <a:pt x="4795" y="273"/>
                    <a:pt x="4250" y="819"/>
                  </a:cubicBezTo>
                  <a:lnTo>
                    <a:pt x="785" y="4283"/>
                  </a:lnTo>
                  <a:lnTo>
                    <a:pt x="1" y="6695"/>
                  </a:lnTo>
                  <a:cubicBezTo>
                    <a:pt x="58" y="7097"/>
                    <a:pt x="211" y="7480"/>
                    <a:pt x="441" y="7824"/>
                  </a:cubicBezTo>
                  <a:lnTo>
                    <a:pt x="479" y="7786"/>
                  </a:lnTo>
                  <a:cubicBezTo>
                    <a:pt x="546" y="7958"/>
                    <a:pt x="651" y="8111"/>
                    <a:pt x="785" y="8245"/>
                  </a:cubicBezTo>
                  <a:cubicBezTo>
                    <a:pt x="1082" y="8541"/>
                    <a:pt x="1493" y="8683"/>
                    <a:pt x="1947" y="8683"/>
                  </a:cubicBezTo>
                  <a:cubicBezTo>
                    <a:pt x="2080" y="8683"/>
                    <a:pt x="2217" y="8671"/>
                    <a:pt x="2355" y="8647"/>
                  </a:cubicBezTo>
                  <a:cubicBezTo>
                    <a:pt x="3044" y="8504"/>
                    <a:pt x="3666" y="8159"/>
                    <a:pt x="4154" y="7661"/>
                  </a:cubicBezTo>
                  <a:lnTo>
                    <a:pt x="7619" y="4197"/>
                  </a:lnTo>
                  <a:cubicBezTo>
                    <a:pt x="8710" y="3106"/>
                    <a:pt x="8978" y="1594"/>
                    <a:pt x="8202" y="819"/>
                  </a:cubicBezTo>
                  <a:cubicBezTo>
                    <a:pt x="7657" y="273"/>
                    <a:pt x="6942" y="0"/>
                    <a:pt x="6226"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66"/>
            <p:cNvSpPr/>
            <p:nvPr/>
          </p:nvSpPr>
          <p:spPr>
            <a:xfrm>
              <a:off x="6898099" y="3906032"/>
              <a:ext cx="22899" cy="54805"/>
            </a:xfrm>
            <a:custGeom>
              <a:avLst/>
              <a:gdLst/>
              <a:ahLst/>
              <a:cxnLst/>
              <a:rect l="l" t="t" r="r" b="b"/>
              <a:pathLst>
                <a:path w="872" h="2087" extrusionOk="0">
                  <a:moveTo>
                    <a:pt x="154" y="1"/>
                  </a:moveTo>
                  <a:lnTo>
                    <a:pt x="154" y="1"/>
                  </a:lnTo>
                  <a:cubicBezTo>
                    <a:pt x="240" y="699"/>
                    <a:pt x="192" y="1407"/>
                    <a:pt x="0" y="2087"/>
                  </a:cubicBezTo>
                  <a:lnTo>
                    <a:pt x="871" y="1216"/>
                  </a:lnTo>
                  <a:cubicBezTo>
                    <a:pt x="737" y="757"/>
                    <a:pt x="488" y="336"/>
                    <a:pt x="154" y="1"/>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66"/>
            <p:cNvSpPr/>
            <p:nvPr/>
          </p:nvSpPr>
          <p:spPr>
            <a:xfrm>
              <a:off x="6707347" y="4049044"/>
              <a:ext cx="152334" cy="73265"/>
            </a:xfrm>
            <a:custGeom>
              <a:avLst/>
              <a:gdLst/>
              <a:ahLst/>
              <a:cxnLst/>
              <a:rect l="l" t="t" r="r" b="b"/>
              <a:pathLst>
                <a:path w="5801" h="2790" extrusionOk="0">
                  <a:moveTo>
                    <a:pt x="4374" y="0"/>
                  </a:moveTo>
                  <a:lnTo>
                    <a:pt x="3178" y="1196"/>
                  </a:lnTo>
                  <a:cubicBezTo>
                    <a:pt x="2487" y="1887"/>
                    <a:pt x="1397" y="2014"/>
                    <a:pt x="690" y="2014"/>
                  </a:cubicBezTo>
                  <a:cubicBezTo>
                    <a:pt x="281" y="2014"/>
                    <a:pt x="1" y="1972"/>
                    <a:pt x="1" y="1972"/>
                  </a:cubicBezTo>
                  <a:lnTo>
                    <a:pt x="1" y="1972"/>
                  </a:lnTo>
                  <a:cubicBezTo>
                    <a:pt x="546" y="2517"/>
                    <a:pt x="1261" y="2790"/>
                    <a:pt x="1977" y="2790"/>
                  </a:cubicBezTo>
                  <a:cubicBezTo>
                    <a:pt x="2692" y="2790"/>
                    <a:pt x="3408" y="2517"/>
                    <a:pt x="3953" y="1972"/>
                  </a:cubicBezTo>
                  <a:lnTo>
                    <a:pt x="5800" y="134"/>
                  </a:lnTo>
                  <a:lnTo>
                    <a:pt x="4374" y="0"/>
                  </a:ln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66"/>
            <p:cNvSpPr/>
            <p:nvPr/>
          </p:nvSpPr>
          <p:spPr>
            <a:xfrm>
              <a:off x="6822208" y="4006371"/>
              <a:ext cx="83402" cy="46664"/>
            </a:xfrm>
            <a:custGeom>
              <a:avLst/>
              <a:gdLst/>
              <a:ahLst/>
              <a:cxnLst/>
              <a:rect l="l" t="t" r="r" b="b"/>
              <a:pathLst>
                <a:path w="3176" h="1777" extrusionOk="0">
                  <a:moveTo>
                    <a:pt x="3176" y="0"/>
                  </a:moveTo>
                  <a:lnTo>
                    <a:pt x="3044" y="132"/>
                  </a:lnTo>
                  <a:cubicBezTo>
                    <a:pt x="2510" y="658"/>
                    <a:pt x="1800" y="951"/>
                    <a:pt x="1065" y="951"/>
                  </a:cubicBezTo>
                  <a:cubicBezTo>
                    <a:pt x="943" y="951"/>
                    <a:pt x="821" y="943"/>
                    <a:pt x="699" y="926"/>
                  </a:cubicBezTo>
                  <a:lnTo>
                    <a:pt x="0" y="1616"/>
                  </a:lnTo>
                  <a:cubicBezTo>
                    <a:pt x="345" y="1723"/>
                    <a:pt x="705" y="1777"/>
                    <a:pt x="1066" y="1777"/>
                  </a:cubicBezTo>
                  <a:cubicBezTo>
                    <a:pt x="1186" y="1777"/>
                    <a:pt x="1307" y="1771"/>
                    <a:pt x="1426" y="1759"/>
                  </a:cubicBezTo>
                  <a:lnTo>
                    <a:pt x="3044" y="142"/>
                  </a:lnTo>
                  <a:cubicBezTo>
                    <a:pt x="3091" y="85"/>
                    <a:pt x="3129" y="47"/>
                    <a:pt x="3176"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0" name="Google Shape;12090;p66"/>
            <p:cNvSpPr/>
            <p:nvPr/>
          </p:nvSpPr>
          <p:spPr>
            <a:xfrm>
              <a:off x="6678697" y="3884367"/>
              <a:ext cx="236760" cy="227963"/>
            </a:xfrm>
            <a:custGeom>
              <a:avLst/>
              <a:gdLst/>
              <a:ahLst/>
              <a:cxnLst/>
              <a:rect l="l" t="t" r="r" b="b"/>
              <a:pathLst>
                <a:path w="9016" h="8681" extrusionOk="0">
                  <a:moveTo>
                    <a:pt x="6532" y="0"/>
                  </a:moveTo>
                  <a:cubicBezTo>
                    <a:pt x="5817" y="0"/>
                    <a:pt x="5102" y="275"/>
                    <a:pt x="4556" y="826"/>
                  </a:cubicBezTo>
                  <a:lnTo>
                    <a:pt x="1092" y="4280"/>
                  </a:lnTo>
                  <a:cubicBezTo>
                    <a:pt x="1" y="5381"/>
                    <a:pt x="1" y="7152"/>
                    <a:pt x="1092" y="8243"/>
                  </a:cubicBezTo>
                  <a:cubicBezTo>
                    <a:pt x="1388" y="8539"/>
                    <a:pt x="1799" y="8680"/>
                    <a:pt x="2249" y="8680"/>
                  </a:cubicBezTo>
                  <a:cubicBezTo>
                    <a:pt x="2380" y="8680"/>
                    <a:pt x="2515" y="8668"/>
                    <a:pt x="2652" y="8645"/>
                  </a:cubicBezTo>
                  <a:cubicBezTo>
                    <a:pt x="3341" y="8511"/>
                    <a:pt x="3972" y="8166"/>
                    <a:pt x="4460" y="7659"/>
                  </a:cubicBezTo>
                  <a:lnTo>
                    <a:pt x="5781" y="6338"/>
                  </a:lnTo>
                  <a:cubicBezTo>
                    <a:pt x="5781" y="6338"/>
                    <a:pt x="5625" y="6133"/>
                    <a:pt x="5230" y="6133"/>
                  </a:cubicBezTo>
                  <a:cubicBezTo>
                    <a:pt x="5198" y="6133"/>
                    <a:pt x="5165" y="6134"/>
                    <a:pt x="5130" y="6137"/>
                  </a:cubicBezTo>
                  <a:lnTo>
                    <a:pt x="4039" y="7238"/>
                  </a:lnTo>
                  <a:cubicBezTo>
                    <a:pt x="3771" y="7506"/>
                    <a:pt x="3420" y="7640"/>
                    <a:pt x="3068" y="7640"/>
                  </a:cubicBezTo>
                  <a:cubicBezTo>
                    <a:pt x="2716" y="7640"/>
                    <a:pt x="2364" y="7506"/>
                    <a:pt x="2096" y="7238"/>
                  </a:cubicBezTo>
                  <a:cubicBezTo>
                    <a:pt x="1560" y="6702"/>
                    <a:pt x="1551" y="5831"/>
                    <a:pt x="2096" y="5295"/>
                  </a:cubicBezTo>
                  <a:lnTo>
                    <a:pt x="5561" y="1830"/>
                  </a:lnTo>
                  <a:cubicBezTo>
                    <a:pt x="5829" y="1557"/>
                    <a:pt x="6182" y="1421"/>
                    <a:pt x="6536" y="1421"/>
                  </a:cubicBezTo>
                  <a:cubicBezTo>
                    <a:pt x="6864" y="1421"/>
                    <a:pt x="7193" y="1538"/>
                    <a:pt x="7456" y="1773"/>
                  </a:cubicBezTo>
                  <a:cubicBezTo>
                    <a:pt x="8001" y="2271"/>
                    <a:pt x="8068" y="3103"/>
                    <a:pt x="7599" y="3668"/>
                  </a:cubicBezTo>
                  <a:lnTo>
                    <a:pt x="8930" y="2338"/>
                  </a:lnTo>
                  <a:cubicBezTo>
                    <a:pt x="9016" y="1754"/>
                    <a:pt x="8882" y="1199"/>
                    <a:pt x="8509" y="826"/>
                  </a:cubicBezTo>
                  <a:cubicBezTo>
                    <a:pt x="7963" y="275"/>
                    <a:pt x="7248" y="0"/>
                    <a:pt x="6532" y="0"/>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66"/>
            <p:cNvSpPr/>
            <p:nvPr/>
          </p:nvSpPr>
          <p:spPr>
            <a:xfrm>
              <a:off x="6813411" y="4028666"/>
              <a:ext cx="36711" cy="22163"/>
            </a:xfrm>
            <a:custGeom>
              <a:avLst/>
              <a:gdLst/>
              <a:ahLst/>
              <a:cxnLst/>
              <a:rect l="l" t="t" r="r" b="b"/>
              <a:pathLst>
                <a:path w="1398" h="844" extrusionOk="0">
                  <a:moveTo>
                    <a:pt x="651" y="1"/>
                  </a:moveTo>
                  <a:lnTo>
                    <a:pt x="0" y="652"/>
                  </a:lnTo>
                  <a:cubicBezTo>
                    <a:pt x="211" y="738"/>
                    <a:pt x="431" y="805"/>
                    <a:pt x="651" y="843"/>
                  </a:cubicBezTo>
                  <a:lnTo>
                    <a:pt x="1397" y="97"/>
                  </a:lnTo>
                  <a:cubicBezTo>
                    <a:pt x="1139" y="97"/>
                    <a:pt x="890" y="68"/>
                    <a:pt x="651" y="1"/>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2" name="Google Shape;12092;p66"/>
          <p:cNvGrpSpPr/>
          <p:nvPr/>
        </p:nvGrpSpPr>
        <p:grpSpPr>
          <a:xfrm>
            <a:off x="7101903" y="3762022"/>
            <a:ext cx="398627" cy="392088"/>
            <a:chOff x="7101903" y="3762022"/>
            <a:chExt cx="398627" cy="392088"/>
          </a:xfrm>
        </p:grpSpPr>
        <p:sp>
          <p:nvSpPr>
            <p:cNvPr id="12093" name="Google Shape;12093;p66"/>
            <p:cNvSpPr/>
            <p:nvPr/>
          </p:nvSpPr>
          <p:spPr>
            <a:xfrm>
              <a:off x="7101903" y="3887676"/>
              <a:ext cx="201099" cy="201335"/>
            </a:xfrm>
            <a:custGeom>
              <a:avLst/>
              <a:gdLst/>
              <a:ahLst/>
              <a:cxnLst/>
              <a:rect l="l" t="t" r="r" b="b"/>
              <a:pathLst>
                <a:path w="7658" h="7667" extrusionOk="0">
                  <a:moveTo>
                    <a:pt x="5064" y="1"/>
                  </a:moveTo>
                  <a:cubicBezTo>
                    <a:pt x="3896" y="1"/>
                    <a:pt x="3427" y="1494"/>
                    <a:pt x="4375" y="2164"/>
                  </a:cubicBezTo>
                  <a:lnTo>
                    <a:pt x="4375" y="2700"/>
                  </a:lnTo>
                  <a:lnTo>
                    <a:pt x="2460" y="2700"/>
                  </a:lnTo>
                  <a:lnTo>
                    <a:pt x="2460" y="4375"/>
                  </a:lnTo>
                  <a:lnTo>
                    <a:pt x="2164" y="4375"/>
                  </a:lnTo>
                  <a:cubicBezTo>
                    <a:pt x="1916" y="4024"/>
                    <a:pt x="1556" y="3868"/>
                    <a:pt x="1201" y="3868"/>
                  </a:cubicBezTo>
                  <a:cubicBezTo>
                    <a:pt x="594" y="3868"/>
                    <a:pt x="1" y="4324"/>
                    <a:pt x="1" y="5054"/>
                  </a:cubicBezTo>
                  <a:cubicBezTo>
                    <a:pt x="1" y="5786"/>
                    <a:pt x="598" y="6247"/>
                    <a:pt x="1206" y="6247"/>
                  </a:cubicBezTo>
                  <a:cubicBezTo>
                    <a:pt x="1560" y="6247"/>
                    <a:pt x="1918" y="6091"/>
                    <a:pt x="2164" y="5743"/>
                  </a:cubicBezTo>
                  <a:lnTo>
                    <a:pt x="2460" y="5743"/>
                  </a:lnTo>
                  <a:lnTo>
                    <a:pt x="2460" y="7150"/>
                  </a:lnTo>
                  <a:cubicBezTo>
                    <a:pt x="2499" y="7437"/>
                    <a:pt x="2728" y="7648"/>
                    <a:pt x="3016" y="7667"/>
                  </a:cubicBezTo>
                  <a:lnTo>
                    <a:pt x="7648" y="7667"/>
                  </a:lnTo>
                  <a:lnTo>
                    <a:pt x="7648" y="5418"/>
                  </a:lnTo>
                  <a:lnTo>
                    <a:pt x="6863" y="5418"/>
                  </a:lnTo>
                  <a:lnTo>
                    <a:pt x="6748" y="5580"/>
                  </a:lnTo>
                  <a:cubicBezTo>
                    <a:pt x="6571" y="5814"/>
                    <a:pt x="6311" y="5926"/>
                    <a:pt x="6054" y="5926"/>
                  </a:cubicBezTo>
                  <a:cubicBezTo>
                    <a:pt x="5741" y="5926"/>
                    <a:pt x="5431" y="5761"/>
                    <a:pt x="5274" y="5446"/>
                  </a:cubicBezTo>
                  <a:cubicBezTo>
                    <a:pt x="4987" y="4863"/>
                    <a:pt x="5408" y="4193"/>
                    <a:pt x="6049" y="4193"/>
                  </a:cubicBezTo>
                  <a:lnTo>
                    <a:pt x="6068" y="4193"/>
                  </a:lnTo>
                  <a:cubicBezTo>
                    <a:pt x="6336" y="4193"/>
                    <a:pt x="6595" y="4317"/>
                    <a:pt x="6758" y="4537"/>
                  </a:cubicBezTo>
                  <a:lnTo>
                    <a:pt x="6872" y="4690"/>
                  </a:lnTo>
                  <a:lnTo>
                    <a:pt x="7657" y="4690"/>
                  </a:lnTo>
                  <a:lnTo>
                    <a:pt x="7657" y="2700"/>
                  </a:lnTo>
                  <a:lnTo>
                    <a:pt x="5743" y="2700"/>
                  </a:lnTo>
                  <a:lnTo>
                    <a:pt x="5743" y="2164"/>
                  </a:lnTo>
                  <a:cubicBezTo>
                    <a:pt x="6691" y="1494"/>
                    <a:pt x="6222" y="1"/>
                    <a:pt x="5064"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66"/>
            <p:cNvSpPr/>
            <p:nvPr/>
          </p:nvSpPr>
          <p:spPr>
            <a:xfrm>
              <a:off x="7191502" y="3887702"/>
              <a:ext cx="48397" cy="70876"/>
            </a:xfrm>
            <a:custGeom>
              <a:avLst/>
              <a:gdLst/>
              <a:ahLst/>
              <a:cxnLst/>
              <a:rect l="l" t="t" r="r" b="b"/>
              <a:pathLst>
                <a:path w="1843" h="2699" extrusionOk="0">
                  <a:moveTo>
                    <a:pt x="1626" y="0"/>
                  </a:moveTo>
                  <a:cubicBezTo>
                    <a:pt x="526" y="0"/>
                    <a:pt x="1" y="1479"/>
                    <a:pt x="972" y="2163"/>
                  </a:cubicBezTo>
                  <a:lnTo>
                    <a:pt x="972" y="2699"/>
                  </a:lnTo>
                  <a:lnTo>
                    <a:pt x="1355" y="2699"/>
                  </a:lnTo>
                  <a:lnTo>
                    <a:pt x="1355" y="2163"/>
                  </a:lnTo>
                  <a:cubicBezTo>
                    <a:pt x="1039" y="1933"/>
                    <a:pt x="848" y="1570"/>
                    <a:pt x="848" y="1187"/>
                  </a:cubicBezTo>
                  <a:cubicBezTo>
                    <a:pt x="848" y="603"/>
                    <a:pt x="1269" y="115"/>
                    <a:pt x="1843" y="19"/>
                  </a:cubicBezTo>
                  <a:cubicBezTo>
                    <a:pt x="1768" y="6"/>
                    <a:pt x="1696" y="0"/>
                    <a:pt x="162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66"/>
            <p:cNvSpPr/>
            <p:nvPr/>
          </p:nvSpPr>
          <p:spPr>
            <a:xfrm>
              <a:off x="7102166" y="3989223"/>
              <a:ext cx="36213" cy="62341"/>
            </a:xfrm>
            <a:custGeom>
              <a:avLst/>
              <a:gdLst/>
              <a:ahLst/>
              <a:cxnLst/>
              <a:rect l="l" t="t" r="r" b="b"/>
              <a:pathLst>
                <a:path w="1379" h="2374" extrusionOk="0">
                  <a:moveTo>
                    <a:pt x="1187" y="0"/>
                  </a:moveTo>
                  <a:cubicBezTo>
                    <a:pt x="536" y="0"/>
                    <a:pt x="0" y="536"/>
                    <a:pt x="0" y="1187"/>
                  </a:cubicBezTo>
                  <a:cubicBezTo>
                    <a:pt x="0" y="1847"/>
                    <a:pt x="536" y="2374"/>
                    <a:pt x="1187" y="2374"/>
                  </a:cubicBezTo>
                  <a:cubicBezTo>
                    <a:pt x="1254" y="2374"/>
                    <a:pt x="1312" y="2374"/>
                    <a:pt x="1379" y="2364"/>
                  </a:cubicBezTo>
                  <a:cubicBezTo>
                    <a:pt x="48" y="2144"/>
                    <a:pt x="48" y="240"/>
                    <a:pt x="1379" y="20"/>
                  </a:cubicBezTo>
                  <a:cubicBezTo>
                    <a:pt x="1312" y="10"/>
                    <a:pt x="1254" y="0"/>
                    <a:pt x="1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66"/>
            <p:cNvSpPr/>
            <p:nvPr/>
          </p:nvSpPr>
          <p:spPr>
            <a:xfrm>
              <a:off x="7166503" y="3958552"/>
              <a:ext cx="10084" cy="44012"/>
            </a:xfrm>
            <a:custGeom>
              <a:avLst/>
              <a:gdLst/>
              <a:ahLst/>
              <a:cxnLst/>
              <a:rect l="l" t="t" r="r" b="b"/>
              <a:pathLst>
                <a:path w="384" h="1676" extrusionOk="0">
                  <a:moveTo>
                    <a:pt x="0" y="1"/>
                  </a:moveTo>
                  <a:lnTo>
                    <a:pt x="0" y="1484"/>
                  </a:lnTo>
                  <a:lnTo>
                    <a:pt x="0" y="1589"/>
                  </a:lnTo>
                  <a:lnTo>
                    <a:pt x="0" y="1676"/>
                  </a:lnTo>
                  <a:lnTo>
                    <a:pt x="383" y="1676"/>
                  </a:lnTo>
                  <a:lnTo>
                    <a:pt x="38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66"/>
            <p:cNvSpPr/>
            <p:nvPr/>
          </p:nvSpPr>
          <p:spPr>
            <a:xfrm>
              <a:off x="7166503" y="4038487"/>
              <a:ext cx="10084" cy="49526"/>
            </a:xfrm>
            <a:custGeom>
              <a:avLst/>
              <a:gdLst/>
              <a:ahLst/>
              <a:cxnLst/>
              <a:rect l="l" t="t" r="r" b="b"/>
              <a:pathLst>
                <a:path w="384" h="1886" extrusionOk="0">
                  <a:moveTo>
                    <a:pt x="0" y="0"/>
                  </a:moveTo>
                  <a:lnTo>
                    <a:pt x="0" y="1235"/>
                  </a:lnTo>
                  <a:cubicBezTo>
                    <a:pt x="0" y="1637"/>
                    <a:pt x="192" y="1809"/>
                    <a:pt x="383" y="1885"/>
                  </a:cubicBezTo>
                  <a:lnTo>
                    <a:pt x="383"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66"/>
            <p:cNvSpPr/>
            <p:nvPr/>
          </p:nvSpPr>
          <p:spPr>
            <a:xfrm>
              <a:off x="7296673" y="3826858"/>
              <a:ext cx="203856" cy="196556"/>
            </a:xfrm>
            <a:custGeom>
              <a:avLst/>
              <a:gdLst/>
              <a:ahLst/>
              <a:cxnLst/>
              <a:rect l="l" t="t" r="r" b="b"/>
              <a:pathLst>
                <a:path w="7763" h="7485" extrusionOk="0">
                  <a:moveTo>
                    <a:pt x="1" y="1"/>
                  </a:moveTo>
                  <a:lnTo>
                    <a:pt x="1" y="2068"/>
                  </a:lnTo>
                  <a:lnTo>
                    <a:pt x="661" y="2068"/>
                  </a:lnTo>
                  <a:lnTo>
                    <a:pt x="757" y="1944"/>
                  </a:lnTo>
                  <a:cubicBezTo>
                    <a:pt x="954" y="1680"/>
                    <a:pt x="1232" y="1563"/>
                    <a:pt x="1506" y="1563"/>
                  </a:cubicBezTo>
                  <a:cubicBezTo>
                    <a:pt x="1989" y="1563"/>
                    <a:pt x="2460" y="1928"/>
                    <a:pt x="2460" y="2508"/>
                  </a:cubicBezTo>
                  <a:cubicBezTo>
                    <a:pt x="2460" y="3091"/>
                    <a:pt x="1986" y="3461"/>
                    <a:pt x="1501" y="3461"/>
                  </a:cubicBezTo>
                  <a:cubicBezTo>
                    <a:pt x="1228" y="3461"/>
                    <a:pt x="953" y="3344"/>
                    <a:pt x="757" y="3083"/>
                  </a:cubicBezTo>
                  <a:lnTo>
                    <a:pt x="661" y="2958"/>
                  </a:lnTo>
                  <a:lnTo>
                    <a:pt x="1" y="2958"/>
                  </a:lnTo>
                  <a:lnTo>
                    <a:pt x="1" y="5016"/>
                  </a:lnTo>
                  <a:lnTo>
                    <a:pt x="1915" y="5016"/>
                  </a:lnTo>
                  <a:lnTo>
                    <a:pt x="1915" y="5446"/>
                  </a:lnTo>
                  <a:cubicBezTo>
                    <a:pt x="987" y="6049"/>
                    <a:pt x="1417" y="7485"/>
                    <a:pt x="2518" y="7485"/>
                  </a:cubicBezTo>
                  <a:cubicBezTo>
                    <a:pt x="3618" y="7485"/>
                    <a:pt x="4049" y="6049"/>
                    <a:pt x="3121" y="5446"/>
                  </a:cubicBezTo>
                  <a:lnTo>
                    <a:pt x="3121" y="5016"/>
                  </a:lnTo>
                  <a:lnTo>
                    <a:pt x="5035" y="5016"/>
                  </a:lnTo>
                  <a:lnTo>
                    <a:pt x="5035" y="3111"/>
                  </a:lnTo>
                  <a:lnTo>
                    <a:pt x="5456" y="3111"/>
                  </a:lnTo>
                  <a:cubicBezTo>
                    <a:pt x="5676" y="3450"/>
                    <a:pt x="6029" y="3616"/>
                    <a:pt x="6382" y="3616"/>
                  </a:cubicBezTo>
                  <a:cubicBezTo>
                    <a:pt x="6767" y="3616"/>
                    <a:pt x="7151" y="3419"/>
                    <a:pt x="7360" y="3035"/>
                  </a:cubicBezTo>
                  <a:cubicBezTo>
                    <a:pt x="7762" y="2298"/>
                    <a:pt x="7226" y="1398"/>
                    <a:pt x="6384" y="1398"/>
                  </a:cubicBezTo>
                  <a:lnTo>
                    <a:pt x="6375" y="1398"/>
                  </a:lnTo>
                  <a:cubicBezTo>
                    <a:pt x="6001" y="1398"/>
                    <a:pt x="5657" y="1590"/>
                    <a:pt x="5446" y="1905"/>
                  </a:cubicBezTo>
                  <a:lnTo>
                    <a:pt x="5025" y="1905"/>
                  </a:lnTo>
                  <a:lnTo>
                    <a:pt x="5025" y="709"/>
                  </a:lnTo>
                  <a:cubicBezTo>
                    <a:pt x="5025" y="154"/>
                    <a:pt x="4690" y="20"/>
                    <a:pt x="4470"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66"/>
            <p:cNvSpPr/>
            <p:nvPr/>
          </p:nvSpPr>
          <p:spPr>
            <a:xfrm>
              <a:off x="7339162" y="3867324"/>
              <a:ext cx="30672" cy="50787"/>
            </a:xfrm>
            <a:custGeom>
              <a:avLst/>
              <a:gdLst/>
              <a:ahLst/>
              <a:cxnLst/>
              <a:rect l="l" t="t" r="r" b="b"/>
              <a:pathLst>
                <a:path w="1168" h="1934" extrusionOk="0">
                  <a:moveTo>
                    <a:pt x="192" y="1"/>
                  </a:moveTo>
                  <a:cubicBezTo>
                    <a:pt x="125" y="1"/>
                    <a:pt x="67" y="1"/>
                    <a:pt x="0" y="20"/>
                  </a:cubicBezTo>
                  <a:cubicBezTo>
                    <a:pt x="1034" y="230"/>
                    <a:pt x="1034" y="1704"/>
                    <a:pt x="0" y="1915"/>
                  </a:cubicBezTo>
                  <a:cubicBezTo>
                    <a:pt x="67" y="1934"/>
                    <a:pt x="125" y="1934"/>
                    <a:pt x="192" y="1934"/>
                  </a:cubicBezTo>
                  <a:cubicBezTo>
                    <a:pt x="728" y="1934"/>
                    <a:pt x="1158" y="1503"/>
                    <a:pt x="1168" y="967"/>
                  </a:cubicBezTo>
                  <a:cubicBezTo>
                    <a:pt x="1158" y="431"/>
                    <a:pt x="728" y="1"/>
                    <a:pt x="1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66"/>
            <p:cNvSpPr/>
            <p:nvPr/>
          </p:nvSpPr>
          <p:spPr>
            <a:xfrm>
              <a:off x="7234096" y="3958552"/>
              <a:ext cx="194560" cy="195558"/>
            </a:xfrm>
            <a:custGeom>
              <a:avLst/>
              <a:gdLst/>
              <a:ahLst/>
              <a:cxnLst/>
              <a:rect l="l" t="t" r="r" b="b"/>
              <a:pathLst>
                <a:path w="7409" h="7447" extrusionOk="0">
                  <a:moveTo>
                    <a:pt x="2451" y="1"/>
                  </a:moveTo>
                  <a:lnTo>
                    <a:pt x="2451" y="1896"/>
                  </a:lnTo>
                  <a:lnTo>
                    <a:pt x="2020" y="1896"/>
                  </a:lnTo>
                  <a:cubicBezTo>
                    <a:pt x="1819" y="1589"/>
                    <a:pt x="1465" y="1398"/>
                    <a:pt x="1092" y="1398"/>
                  </a:cubicBezTo>
                  <a:cubicBezTo>
                    <a:pt x="489" y="1398"/>
                    <a:pt x="1" y="1886"/>
                    <a:pt x="1" y="2499"/>
                  </a:cubicBezTo>
                  <a:cubicBezTo>
                    <a:pt x="1" y="3102"/>
                    <a:pt x="489" y="3599"/>
                    <a:pt x="1092" y="3599"/>
                  </a:cubicBezTo>
                  <a:cubicBezTo>
                    <a:pt x="1465" y="3590"/>
                    <a:pt x="1819" y="3408"/>
                    <a:pt x="2020" y="3092"/>
                  </a:cubicBezTo>
                  <a:lnTo>
                    <a:pt x="2451" y="3092"/>
                  </a:lnTo>
                  <a:lnTo>
                    <a:pt x="2451" y="4968"/>
                  </a:lnTo>
                  <a:lnTo>
                    <a:pt x="4365" y="4968"/>
                  </a:lnTo>
                  <a:lnTo>
                    <a:pt x="4365" y="5408"/>
                  </a:lnTo>
                  <a:cubicBezTo>
                    <a:pt x="3437" y="6011"/>
                    <a:pt x="3867" y="7446"/>
                    <a:pt x="4968" y="7446"/>
                  </a:cubicBezTo>
                  <a:cubicBezTo>
                    <a:pt x="6068" y="7446"/>
                    <a:pt x="6499" y="6011"/>
                    <a:pt x="5571" y="5408"/>
                  </a:cubicBezTo>
                  <a:lnTo>
                    <a:pt x="5561" y="5408"/>
                  </a:lnTo>
                  <a:lnTo>
                    <a:pt x="5561" y="4968"/>
                  </a:lnTo>
                  <a:lnTo>
                    <a:pt x="6853" y="4968"/>
                  </a:lnTo>
                  <a:cubicBezTo>
                    <a:pt x="7073" y="4939"/>
                    <a:pt x="7399" y="4805"/>
                    <a:pt x="7408" y="4279"/>
                  </a:cubicBezTo>
                  <a:lnTo>
                    <a:pt x="7408" y="1"/>
                  </a:lnTo>
                  <a:lnTo>
                    <a:pt x="5408" y="1"/>
                  </a:lnTo>
                  <a:lnTo>
                    <a:pt x="5408" y="661"/>
                  </a:lnTo>
                  <a:lnTo>
                    <a:pt x="5533" y="757"/>
                  </a:lnTo>
                  <a:cubicBezTo>
                    <a:pt x="6260" y="1302"/>
                    <a:pt x="5867" y="2460"/>
                    <a:pt x="4958" y="2460"/>
                  </a:cubicBezTo>
                  <a:cubicBezTo>
                    <a:pt x="4049" y="2460"/>
                    <a:pt x="3666" y="1302"/>
                    <a:pt x="4394" y="757"/>
                  </a:cubicBezTo>
                  <a:lnTo>
                    <a:pt x="4518" y="661"/>
                  </a:lnTo>
                  <a:lnTo>
                    <a:pt x="4518" y="1"/>
                  </a:ln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66"/>
            <p:cNvSpPr/>
            <p:nvPr/>
          </p:nvSpPr>
          <p:spPr>
            <a:xfrm>
              <a:off x="7234621" y="3994738"/>
              <a:ext cx="33193" cy="58087"/>
            </a:xfrm>
            <a:custGeom>
              <a:avLst/>
              <a:gdLst/>
              <a:ahLst/>
              <a:cxnLst/>
              <a:rect l="l" t="t" r="r" b="b"/>
              <a:pathLst>
                <a:path w="1264" h="2212" extrusionOk="0">
                  <a:moveTo>
                    <a:pt x="1072" y="1"/>
                  </a:moveTo>
                  <a:cubicBezTo>
                    <a:pt x="479" y="20"/>
                    <a:pt x="0" y="508"/>
                    <a:pt x="0" y="1111"/>
                  </a:cubicBezTo>
                  <a:cubicBezTo>
                    <a:pt x="0" y="1704"/>
                    <a:pt x="479" y="2192"/>
                    <a:pt x="1072" y="2212"/>
                  </a:cubicBezTo>
                  <a:cubicBezTo>
                    <a:pt x="1139" y="2212"/>
                    <a:pt x="1206" y="2212"/>
                    <a:pt x="1263" y="2202"/>
                  </a:cubicBezTo>
                  <a:cubicBezTo>
                    <a:pt x="737" y="2106"/>
                    <a:pt x="354" y="1647"/>
                    <a:pt x="354" y="1111"/>
                  </a:cubicBezTo>
                  <a:cubicBezTo>
                    <a:pt x="354" y="575"/>
                    <a:pt x="737" y="116"/>
                    <a:pt x="1263" y="20"/>
                  </a:cubicBezTo>
                  <a:cubicBezTo>
                    <a:pt x="1206" y="10"/>
                    <a:pt x="1139" y="1"/>
                    <a:pt x="1072"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66"/>
            <p:cNvSpPr/>
            <p:nvPr/>
          </p:nvSpPr>
          <p:spPr>
            <a:xfrm>
              <a:off x="7297934" y="3958552"/>
              <a:ext cx="8823" cy="49789"/>
            </a:xfrm>
            <a:custGeom>
              <a:avLst/>
              <a:gdLst/>
              <a:ahLst/>
              <a:cxnLst/>
              <a:rect l="l" t="t" r="r" b="b"/>
              <a:pathLst>
                <a:path w="336" h="1896" extrusionOk="0">
                  <a:moveTo>
                    <a:pt x="1" y="1"/>
                  </a:moveTo>
                  <a:lnTo>
                    <a:pt x="1" y="1896"/>
                  </a:lnTo>
                  <a:lnTo>
                    <a:pt x="336" y="1896"/>
                  </a:lnTo>
                  <a:lnTo>
                    <a:pt x="336"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66"/>
            <p:cNvSpPr/>
            <p:nvPr/>
          </p:nvSpPr>
          <p:spPr>
            <a:xfrm>
              <a:off x="7297934" y="4039721"/>
              <a:ext cx="8823" cy="49290"/>
            </a:xfrm>
            <a:custGeom>
              <a:avLst/>
              <a:gdLst/>
              <a:ahLst/>
              <a:cxnLst/>
              <a:rect l="l" t="t" r="r" b="b"/>
              <a:pathLst>
                <a:path w="336" h="1877" extrusionOk="0">
                  <a:moveTo>
                    <a:pt x="1" y="1"/>
                  </a:moveTo>
                  <a:lnTo>
                    <a:pt x="1" y="1877"/>
                  </a:lnTo>
                  <a:lnTo>
                    <a:pt x="336" y="1877"/>
                  </a:lnTo>
                  <a:lnTo>
                    <a:pt x="336"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66"/>
            <p:cNvSpPr/>
            <p:nvPr/>
          </p:nvSpPr>
          <p:spPr>
            <a:xfrm>
              <a:off x="7323459" y="4088985"/>
              <a:ext cx="45876" cy="64626"/>
            </a:xfrm>
            <a:custGeom>
              <a:avLst/>
              <a:gdLst/>
              <a:ahLst/>
              <a:cxnLst/>
              <a:rect l="l" t="t" r="r" b="b"/>
              <a:pathLst>
                <a:path w="1747" h="2461" extrusionOk="0">
                  <a:moveTo>
                    <a:pt x="952" y="1"/>
                  </a:moveTo>
                  <a:lnTo>
                    <a:pt x="952" y="422"/>
                  </a:lnTo>
                  <a:cubicBezTo>
                    <a:pt x="1" y="1041"/>
                    <a:pt x="489" y="2460"/>
                    <a:pt x="1533" y="2460"/>
                  </a:cubicBezTo>
                  <a:cubicBezTo>
                    <a:pt x="1602" y="2460"/>
                    <a:pt x="1673" y="2454"/>
                    <a:pt x="1747" y="2441"/>
                  </a:cubicBezTo>
                  <a:cubicBezTo>
                    <a:pt x="1220" y="2345"/>
                    <a:pt x="838" y="1886"/>
                    <a:pt x="828" y="1350"/>
                  </a:cubicBezTo>
                  <a:cubicBezTo>
                    <a:pt x="838" y="977"/>
                    <a:pt x="1019" y="632"/>
                    <a:pt x="1335" y="422"/>
                  </a:cubicBezTo>
                  <a:lnTo>
                    <a:pt x="1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5" name="Google Shape;12105;p66"/>
            <p:cNvSpPr/>
            <p:nvPr/>
          </p:nvSpPr>
          <p:spPr>
            <a:xfrm>
              <a:off x="7166240" y="3762022"/>
              <a:ext cx="203594" cy="196320"/>
            </a:xfrm>
            <a:custGeom>
              <a:avLst/>
              <a:gdLst/>
              <a:ahLst/>
              <a:cxnLst/>
              <a:rect l="l" t="t" r="r" b="b"/>
              <a:pathLst>
                <a:path w="7753" h="7476" extrusionOk="0">
                  <a:moveTo>
                    <a:pt x="6375" y="3867"/>
                  </a:moveTo>
                  <a:cubicBezTo>
                    <a:pt x="6376" y="3867"/>
                    <a:pt x="6378" y="3867"/>
                    <a:pt x="6380" y="3867"/>
                  </a:cubicBezTo>
                  <a:lnTo>
                    <a:pt x="6380" y="3867"/>
                  </a:lnTo>
                  <a:cubicBezTo>
                    <a:pt x="6381" y="3867"/>
                    <a:pt x="6383" y="3867"/>
                    <a:pt x="6384" y="3867"/>
                  </a:cubicBezTo>
                  <a:close/>
                  <a:moveTo>
                    <a:pt x="2518" y="1"/>
                  </a:moveTo>
                  <a:cubicBezTo>
                    <a:pt x="1408" y="1"/>
                    <a:pt x="987" y="1436"/>
                    <a:pt x="1905" y="2039"/>
                  </a:cubicBezTo>
                  <a:lnTo>
                    <a:pt x="1905" y="2460"/>
                  </a:lnTo>
                  <a:lnTo>
                    <a:pt x="556" y="2460"/>
                  </a:lnTo>
                  <a:cubicBezTo>
                    <a:pt x="345" y="2480"/>
                    <a:pt x="39" y="2604"/>
                    <a:pt x="1" y="3054"/>
                  </a:cubicBezTo>
                  <a:lnTo>
                    <a:pt x="1" y="7475"/>
                  </a:lnTo>
                  <a:lnTo>
                    <a:pt x="2068" y="7475"/>
                  </a:lnTo>
                  <a:lnTo>
                    <a:pt x="2068" y="6824"/>
                  </a:lnTo>
                  <a:lnTo>
                    <a:pt x="1944" y="6729"/>
                  </a:lnTo>
                  <a:cubicBezTo>
                    <a:pt x="1216" y="6174"/>
                    <a:pt x="1599" y="5016"/>
                    <a:pt x="2508" y="5016"/>
                  </a:cubicBezTo>
                  <a:cubicBezTo>
                    <a:pt x="3418" y="5016"/>
                    <a:pt x="3810" y="6174"/>
                    <a:pt x="3083" y="6729"/>
                  </a:cubicBezTo>
                  <a:lnTo>
                    <a:pt x="2958" y="6824"/>
                  </a:lnTo>
                  <a:lnTo>
                    <a:pt x="2958" y="7475"/>
                  </a:lnTo>
                  <a:lnTo>
                    <a:pt x="5025" y="7475"/>
                  </a:lnTo>
                  <a:lnTo>
                    <a:pt x="5025" y="5580"/>
                  </a:lnTo>
                  <a:lnTo>
                    <a:pt x="5446" y="5580"/>
                  </a:lnTo>
                  <a:cubicBezTo>
                    <a:pt x="5666" y="5919"/>
                    <a:pt x="6020" y="6085"/>
                    <a:pt x="6373" y="6085"/>
                  </a:cubicBezTo>
                  <a:cubicBezTo>
                    <a:pt x="6757" y="6085"/>
                    <a:pt x="7141" y="5888"/>
                    <a:pt x="7351" y="5504"/>
                  </a:cubicBezTo>
                  <a:cubicBezTo>
                    <a:pt x="7752" y="4768"/>
                    <a:pt x="7219" y="3871"/>
                    <a:pt x="6380" y="3867"/>
                  </a:cubicBezTo>
                  <a:lnTo>
                    <a:pt x="6380" y="3867"/>
                  </a:lnTo>
                  <a:cubicBezTo>
                    <a:pt x="6008" y="3869"/>
                    <a:pt x="5656" y="4060"/>
                    <a:pt x="5456" y="4374"/>
                  </a:cubicBezTo>
                  <a:lnTo>
                    <a:pt x="5035" y="4374"/>
                  </a:lnTo>
                  <a:lnTo>
                    <a:pt x="5035" y="2460"/>
                  </a:lnTo>
                  <a:lnTo>
                    <a:pt x="3121" y="2460"/>
                  </a:lnTo>
                  <a:lnTo>
                    <a:pt x="3121" y="2039"/>
                  </a:lnTo>
                  <a:cubicBezTo>
                    <a:pt x="4040" y="1436"/>
                    <a:pt x="3618" y="1"/>
                    <a:pt x="25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6" name="Google Shape;12106;p66"/>
            <p:cNvSpPr/>
            <p:nvPr/>
          </p:nvSpPr>
          <p:spPr>
            <a:xfrm>
              <a:off x="7166240" y="3762022"/>
              <a:ext cx="203594" cy="196320"/>
            </a:xfrm>
            <a:custGeom>
              <a:avLst/>
              <a:gdLst/>
              <a:ahLst/>
              <a:cxnLst/>
              <a:rect l="l" t="t" r="r" b="b"/>
              <a:pathLst>
                <a:path w="7753" h="7476" extrusionOk="0">
                  <a:moveTo>
                    <a:pt x="6375" y="3867"/>
                  </a:moveTo>
                  <a:cubicBezTo>
                    <a:pt x="6376" y="3867"/>
                    <a:pt x="6378" y="3867"/>
                    <a:pt x="6380" y="3867"/>
                  </a:cubicBezTo>
                  <a:lnTo>
                    <a:pt x="6380" y="3867"/>
                  </a:lnTo>
                  <a:cubicBezTo>
                    <a:pt x="6381" y="3867"/>
                    <a:pt x="6383" y="3867"/>
                    <a:pt x="6384" y="3867"/>
                  </a:cubicBezTo>
                  <a:close/>
                  <a:moveTo>
                    <a:pt x="2518" y="1"/>
                  </a:moveTo>
                  <a:cubicBezTo>
                    <a:pt x="1408" y="1"/>
                    <a:pt x="987" y="1436"/>
                    <a:pt x="1905" y="2039"/>
                  </a:cubicBezTo>
                  <a:lnTo>
                    <a:pt x="1905" y="2460"/>
                  </a:lnTo>
                  <a:lnTo>
                    <a:pt x="556" y="2460"/>
                  </a:lnTo>
                  <a:cubicBezTo>
                    <a:pt x="345" y="2480"/>
                    <a:pt x="39" y="2604"/>
                    <a:pt x="1" y="3054"/>
                  </a:cubicBezTo>
                  <a:lnTo>
                    <a:pt x="1" y="7475"/>
                  </a:lnTo>
                  <a:lnTo>
                    <a:pt x="2068" y="7475"/>
                  </a:lnTo>
                  <a:lnTo>
                    <a:pt x="2068" y="6824"/>
                  </a:lnTo>
                  <a:lnTo>
                    <a:pt x="1944" y="6729"/>
                  </a:lnTo>
                  <a:cubicBezTo>
                    <a:pt x="1216" y="6174"/>
                    <a:pt x="1599" y="5016"/>
                    <a:pt x="2508" y="5016"/>
                  </a:cubicBezTo>
                  <a:cubicBezTo>
                    <a:pt x="3418" y="5016"/>
                    <a:pt x="3810" y="6174"/>
                    <a:pt x="3083" y="6729"/>
                  </a:cubicBezTo>
                  <a:lnTo>
                    <a:pt x="2958" y="6824"/>
                  </a:lnTo>
                  <a:lnTo>
                    <a:pt x="2958" y="7475"/>
                  </a:lnTo>
                  <a:lnTo>
                    <a:pt x="5025" y="7475"/>
                  </a:lnTo>
                  <a:lnTo>
                    <a:pt x="5025" y="5580"/>
                  </a:lnTo>
                  <a:lnTo>
                    <a:pt x="5446" y="5580"/>
                  </a:lnTo>
                  <a:cubicBezTo>
                    <a:pt x="5666" y="5919"/>
                    <a:pt x="6020" y="6085"/>
                    <a:pt x="6373" y="6085"/>
                  </a:cubicBezTo>
                  <a:cubicBezTo>
                    <a:pt x="6757" y="6085"/>
                    <a:pt x="7141" y="5888"/>
                    <a:pt x="7351" y="5504"/>
                  </a:cubicBezTo>
                  <a:cubicBezTo>
                    <a:pt x="7752" y="4768"/>
                    <a:pt x="7219" y="3871"/>
                    <a:pt x="6380" y="3867"/>
                  </a:cubicBezTo>
                  <a:lnTo>
                    <a:pt x="6380" y="3867"/>
                  </a:lnTo>
                  <a:cubicBezTo>
                    <a:pt x="6008" y="3869"/>
                    <a:pt x="5656" y="4060"/>
                    <a:pt x="5456" y="4374"/>
                  </a:cubicBezTo>
                  <a:lnTo>
                    <a:pt x="5035" y="4374"/>
                  </a:lnTo>
                  <a:lnTo>
                    <a:pt x="5035" y="2460"/>
                  </a:lnTo>
                  <a:lnTo>
                    <a:pt x="3121" y="2460"/>
                  </a:lnTo>
                  <a:lnTo>
                    <a:pt x="3121" y="2039"/>
                  </a:lnTo>
                  <a:cubicBezTo>
                    <a:pt x="4040" y="1436"/>
                    <a:pt x="3618" y="1"/>
                    <a:pt x="25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7" name="Google Shape;12107;p66"/>
            <p:cNvSpPr/>
            <p:nvPr/>
          </p:nvSpPr>
          <p:spPr>
            <a:xfrm>
              <a:off x="7191528" y="3762022"/>
              <a:ext cx="45876" cy="64626"/>
            </a:xfrm>
            <a:custGeom>
              <a:avLst/>
              <a:gdLst/>
              <a:ahLst/>
              <a:cxnLst/>
              <a:rect l="l" t="t" r="r" b="b"/>
              <a:pathLst>
                <a:path w="1747" h="2461" extrusionOk="0">
                  <a:moveTo>
                    <a:pt x="1532" y="1"/>
                  </a:moveTo>
                  <a:cubicBezTo>
                    <a:pt x="489" y="1"/>
                    <a:pt x="0" y="1420"/>
                    <a:pt x="952" y="2039"/>
                  </a:cubicBezTo>
                  <a:lnTo>
                    <a:pt x="952" y="2460"/>
                  </a:lnTo>
                  <a:lnTo>
                    <a:pt x="1335" y="2460"/>
                  </a:lnTo>
                  <a:lnTo>
                    <a:pt x="1335" y="2039"/>
                  </a:lnTo>
                  <a:cubicBezTo>
                    <a:pt x="493" y="1494"/>
                    <a:pt x="761" y="192"/>
                    <a:pt x="1746" y="20"/>
                  </a:cubicBezTo>
                  <a:cubicBezTo>
                    <a:pt x="1673" y="7"/>
                    <a:pt x="1601" y="1"/>
                    <a:pt x="15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8" name="Google Shape;12108;p66"/>
            <p:cNvSpPr/>
            <p:nvPr/>
          </p:nvSpPr>
          <p:spPr>
            <a:xfrm>
              <a:off x="7166503" y="3827882"/>
              <a:ext cx="10084" cy="130696"/>
            </a:xfrm>
            <a:custGeom>
              <a:avLst/>
              <a:gdLst/>
              <a:ahLst/>
              <a:cxnLst/>
              <a:rect l="l" t="t" r="r" b="b"/>
              <a:pathLst>
                <a:path w="384" h="4977" extrusionOk="0">
                  <a:moveTo>
                    <a:pt x="383" y="0"/>
                  </a:moveTo>
                  <a:cubicBezTo>
                    <a:pt x="201" y="58"/>
                    <a:pt x="29" y="211"/>
                    <a:pt x="0" y="555"/>
                  </a:cubicBezTo>
                  <a:lnTo>
                    <a:pt x="0" y="4977"/>
                  </a:lnTo>
                  <a:lnTo>
                    <a:pt x="383" y="4977"/>
                  </a:lnTo>
                  <a:lnTo>
                    <a:pt x="383"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9" name="Google Shape;12109;p66"/>
            <p:cNvSpPr/>
            <p:nvPr/>
          </p:nvSpPr>
          <p:spPr>
            <a:xfrm>
              <a:off x="7297698" y="3826621"/>
              <a:ext cx="9060" cy="50288"/>
            </a:xfrm>
            <a:custGeom>
              <a:avLst/>
              <a:gdLst/>
              <a:ahLst/>
              <a:cxnLst/>
              <a:rect l="l" t="t" r="r" b="b"/>
              <a:pathLst>
                <a:path w="345" h="1915" extrusionOk="0">
                  <a:moveTo>
                    <a:pt x="0" y="0"/>
                  </a:moveTo>
                  <a:lnTo>
                    <a:pt x="0" y="1914"/>
                  </a:lnTo>
                  <a:lnTo>
                    <a:pt x="345" y="1914"/>
                  </a:lnTo>
                  <a:lnTo>
                    <a:pt x="3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0" name="Google Shape;12110;p66"/>
            <p:cNvSpPr/>
            <p:nvPr/>
          </p:nvSpPr>
          <p:spPr>
            <a:xfrm>
              <a:off x="7297698" y="3908553"/>
              <a:ext cx="9060" cy="50025"/>
            </a:xfrm>
            <a:custGeom>
              <a:avLst/>
              <a:gdLst/>
              <a:ahLst/>
              <a:cxnLst/>
              <a:rect l="l" t="t" r="r" b="b"/>
              <a:pathLst>
                <a:path w="345" h="1905" extrusionOk="0">
                  <a:moveTo>
                    <a:pt x="0" y="0"/>
                  </a:moveTo>
                  <a:lnTo>
                    <a:pt x="0" y="1905"/>
                  </a:lnTo>
                  <a:lnTo>
                    <a:pt x="345" y="1905"/>
                  </a:lnTo>
                  <a:lnTo>
                    <a:pt x="3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1" name="Google Shape;12111;p66"/>
          <p:cNvGrpSpPr/>
          <p:nvPr/>
        </p:nvGrpSpPr>
        <p:grpSpPr>
          <a:xfrm>
            <a:off x="7541469" y="3793455"/>
            <a:ext cx="407897" cy="328985"/>
            <a:chOff x="7541469" y="3793455"/>
            <a:chExt cx="407897" cy="328985"/>
          </a:xfrm>
        </p:grpSpPr>
        <p:sp>
          <p:nvSpPr>
            <p:cNvPr id="12112" name="Google Shape;12112;p66"/>
            <p:cNvSpPr/>
            <p:nvPr/>
          </p:nvSpPr>
          <p:spPr>
            <a:xfrm>
              <a:off x="7541469" y="3819820"/>
              <a:ext cx="407897" cy="302620"/>
            </a:xfrm>
            <a:custGeom>
              <a:avLst/>
              <a:gdLst/>
              <a:ahLst/>
              <a:cxnLst/>
              <a:rect l="l" t="t" r="r" b="b"/>
              <a:pathLst>
                <a:path w="15533" h="11524" extrusionOk="0">
                  <a:moveTo>
                    <a:pt x="14794" y="1"/>
                  </a:moveTo>
                  <a:cubicBezTo>
                    <a:pt x="14788" y="1"/>
                    <a:pt x="14783" y="1"/>
                    <a:pt x="14777" y="1"/>
                  </a:cubicBezTo>
                  <a:lnTo>
                    <a:pt x="747" y="1"/>
                  </a:lnTo>
                  <a:cubicBezTo>
                    <a:pt x="335" y="1"/>
                    <a:pt x="0" y="336"/>
                    <a:pt x="0" y="747"/>
                  </a:cubicBezTo>
                  <a:lnTo>
                    <a:pt x="0" y="10768"/>
                  </a:lnTo>
                  <a:cubicBezTo>
                    <a:pt x="0" y="11179"/>
                    <a:pt x="335" y="11514"/>
                    <a:pt x="747" y="11524"/>
                  </a:cubicBezTo>
                  <a:lnTo>
                    <a:pt x="14777" y="11524"/>
                  </a:lnTo>
                  <a:cubicBezTo>
                    <a:pt x="15198" y="11524"/>
                    <a:pt x="15533" y="11179"/>
                    <a:pt x="15533" y="10768"/>
                  </a:cubicBezTo>
                  <a:lnTo>
                    <a:pt x="15533" y="747"/>
                  </a:lnTo>
                  <a:cubicBezTo>
                    <a:pt x="15533" y="342"/>
                    <a:pt x="15207" y="1"/>
                    <a:pt x="1479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3" name="Google Shape;12113;p66"/>
            <p:cNvSpPr/>
            <p:nvPr/>
          </p:nvSpPr>
          <p:spPr>
            <a:xfrm>
              <a:off x="7541469" y="3819820"/>
              <a:ext cx="407897" cy="39495"/>
            </a:xfrm>
            <a:custGeom>
              <a:avLst/>
              <a:gdLst/>
              <a:ahLst/>
              <a:cxnLst/>
              <a:rect l="l" t="t" r="r" b="b"/>
              <a:pathLst>
                <a:path w="15533" h="1504" extrusionOk="0">
                  <a:moveTo>
                    <a:pt x="14794" y="1"/>
                  </a:moveTo>
                  <a:cubicBezTo>
                    <a:pt x="14788" y="1"/>
                    <a:pt x="14783" y="1"/>
                    <a:pt x="14777" y="1"/>
                  </a:cubicBezTo>
                  <a:lnTo>
                    <a:pt x="747" y="1"/>
                  </a:lnTo>
                  <a:cubicBezTo>
                    <a:pt x="335" y="1"/>
                    <a:pt x="0" y="336"/>
                    <a:pt x="0" y="747"/>
                  </a:cubicBezTo>
                  <a:lnTo>
                    <a:pt x="0" y="1504"/>
                  </a:lnTo>
                  <a:lnTo>
                    <a:pt x="15533" y="1504"/>
                  </a:lnTo>
                  <a:lnTo>
                    <a:pt x="15533" y="747"/>
                  </a:lnTo>
                  <a:cubicBezTo>
                    <a:pt x="15533" y="342"/>
                    <a:pt x="15207" y="1"/>
                    <a:pt x="14794"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4" name="Google Shape;12114;p66"/>
            <p:cNvSpPr/>
            <p:nvPr/>
          </p:nvSpPr>
          <p:spPr>
            <a:xfrm>
              <a:off x="7567860" y="3819846"/>
              <a:ext cx="52546" cy="26155"/>
            </a:xfrm>
            <a:custGeom>
              <a:avLst/>
              <a:gdLst/>
              <a:ahLst/>
              <a:cxnLst/>
              <a:rect l="l" t="t" r="r" b="b"/>
              <a:pathLst>
                <a:path w="2001" h="996" extrusionOk="0">
                  <a:moveTo>
                    <a:pt x="0" y="0"/>
                  </a:moveTo>
                  <a:lnTo>
                    <a:pt x="0" y="249"/>
                  </a:lnTo>
                  <a:cubicBezTo>
                    <a:pt x="0" y="660"/>
                    <a:pt x="335" y="995"/>
                    <a:pt x="747" y="995"/>
                  </a:cubicBezTo>
                  <a:lnTo>
                    <a:pt x="1254" y="995"/>
                  </a:lnTo>
                  <a:cubicBezTo>
                    <a:pt x="1665" y="995"/>
                    <a:pt x="2000" y="660"/>
                    <a:pt x="2000" y="249"/>
                  </a:cubicBezTo>
                  <a:lnTo>
                    <a:pt x="2000"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5" name="Google Shape;12115;p66"/>
            <p:cNvSpPr/>
            <p:nvPr/>
          </p:nvSpPr>
          <p:spPr>
            <a:xfrm>
              <a:off x="7870428" y="3819846"/>
              <a:ext cx="52573" cy="26155"/>
            </a:xfrm>
            <a:custGeom>
              <a:avLst/>
              <a:gdLst/>
              <a:ahLst/>
              <a:cxnLst/>
              <a:rect l="l" t="t" r="r" b="b"/>
              <a:pathLst>
                <a:path w="2002" h="996" extrusionOk="0">
                  <a:moveTo>
                    <a:pt x="1" y="0"/>
                  </a:moveTo>
                  <a:lnTo>
                    <a:pt x="1" y="249"/>
                  </a:lnTo>
                  <a:cubicBezTo>
                    <a:pt x="1" y="660"/>
                    <a:pt x="336" y="995"/>
                    <a:pt x="747" y="995"/>
                  </a:cubicBezTo>
                  <a:lnTo>
                    <a:pt x="1255" y="995"/>
                  </a:lnTo>
                  <a:cubicBezTo>
                    <a:pt x="1666" y="995"/>
                    <a:pt x="2001" y="660"/>
                    <a:pt x="2001" y="249"/>
                  </a:cubicBezTo>
                  <a:lnTo>
                    <a:pt x="2001"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6" name="Google Shape;12116;p66"/>
            <p:cNvSpPr/>
            <p:nvPr/>
          </p:nvSpPr>
          <p:spPr>
            <a:xfrm>
              <a:off x="7580912" y="3793455"/>
              <a:ext cx="26418" cy="39469"/>
            </a:xfrm>
            <a:custGeom>
              <a:avLst/>
              <a:gdLst/>
              <a:ahLst/>
              <a:cxnLst/>
              <a:rect l="l" t="t" r="r" b="b"/>
              <a:pathLst>
                <a:path w="1006" h="1503" extrusionOk="0">
                  <a:moveTo>
                    <a:pt x="250" y="0"/>
                  </a:moveTo>
                  <a:cubicBezTo>
                    <a:pt x="116" y="0"/>
                    <a:pt x="1" y="105"/>
                    <a:pt x="1" y="249"/>
                  </a:cubicBezTo>
                  <a:lnTo>
                    <a:pt x="1" y="1254"/>
                  </a:lnTo>
                  <a:cubicBezTo>
                    <a:pt x="1" y="1388"/>
                    <a:pt x="116" y="1503"/>
                    <a:pt x="250" y="1503"/>
                  </a:cubicBezTo>
                  <a:lnTo>
                    <a:pt x="757" y="1503"/>
                  </a:lnTo>
                  <a:cubicBezTo>
                    <a:pt x="891" y="1503"/>
                    <a:pt x="1006" y="1388"/>
                    <a:pt x="1006" y="1254"/>
                  </a:cubicBezTo>
                  <a:lnTo>
                    <a:pt x="1006" y="249"/>
                  </a:lnTo>
                  <a:cubicBezTo>
                    <a:pt x="1006"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7" name="Google Shape;12117;p66"/>
            <p:cNvSpPr/>
            <p:nvPr/>
          </p:nvSpPr>
          <p:spPr>
            <a:xfrm>
              <a:off x="7580912" y="3793455"/>
              <a:ext cx="26418" cy="19616"/>
            </a:xfrm>
            <a:custGeom>
              <a:avLst/>
              <a:gdLst/>
              <a:ahLst/>
              <a:cxnLst/>
              <a:rect l="l" t="t" r="r" b="b"/>
              <a:pathLst>
                <a:path w="1006" h="747" extrusionOk="0">
                  <a:moveTo>
                    <a:pt x="250" y="0"/>
                  </a:moveTo>
                  <a:cubicBezTo>
                    <a:pt x="116" y="0"/>
                    <a:pt x="1" y="115"/>
                    <a:pt x="1" y="249"/>
                  </a:cubicBezTo>
                  <a:lnTo>
                    <a:pt x="1" y="498"/>
                  </a:lnTo>
                  <a:cubicBezTo>
                    <a:pt x="1" y="641"/>
                    <a:pt x="116" y="747"/>
                    <a:pt x="250" y="747"/>
                  </a:cubicBezTo>
                  <a:lnTo>
                    <a:pt x="757" y="747"/>
                  </a:lnTo>
                  <a:cubicBezTo>
                    <a:pt x="891" y="747"/>
                    <a:pt x="1006" y="641"/>
                    <a:pt x="1006" y="498"/>
                  </a:cubicBezTo>
                  <a:lnTo>
                    <a:pt x="1006" y="249"/>
                  </a:lnTo>
                  <a:cubicBezTo>
                    <a:pt x="1006"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8" name="Google Shape;12118;p66"/>
            <p:cNvSpPr/>
            <p:nvPr/>
          </p:nvSpPr>
          <p:spPr>
            <a:xfrm>
              <a:off x="7883506" y="3793455"/>
              <a:ext cx="26418" cy="39469"/>
            </a:xfrm>
            <a:custGeom>
              <a:avLst/>
              <a:gdLst/>
              <a:ahLst/>
              <a:cxnLst/>
              <a:rect l="l" t="t" r="r" b="b"/>
              <a:pathLst>
                <a:path w="1006" h="1503" extrusionOk="0">
                  <a:moveTo>
                    <a:pt x="249" y="0"/>
                  </a:moveTo>
                  <a:cubicBezTo>
                    <a:pt x="115" y="0"/>
                    <a:pt x="1" y="105"/>
                    <a:pt x="1" y="249"/>
                  </a:cubicBezTo>
                  <a:lnTo>
                    <a:pt x="1" y="1254"/>
                  </a:lnTo>
                  <a:cubicBezTo>
                    <a:pt x="1" y="1388"/>
                    <a:pt x="115" y="1503"/>
                    <a:pt x="249" y="1503"/>
                  </a:cubicBezTo>
                  <a:lnTo>
                    <a:pt x="757" y="1503"/>
                  </a:lnTo>
                  <a:cubicBezTo>
                    <a:pt x="891" y="1503"/>
                    <a:pt x="1005" y="1388"/>
                    <a:pt x="1005" y="1254"/>
                  </a:cubicBezTo>
                  <a:lnTo>
                    <a:pt x="1005" y="249"/>
                  </a:lnTo>
                  <a:cubicBezTo>
                    <a:pt x="1005" y="105"/>
                    <a:pt x="891"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9" name="Google Shape;12119;p66"/>
            <p:cNvSpPr/>
            <p:nvPr/>
          </p:nvSpPr>
          <p:spPr>
            <a:xfrm>
              <a:off x="7883506" y="3793455"/>
              <a:ext cx="26418" cy="19616"/>
            </a:xfrm>
            <a:custGeom>
              <a:avLst/>
              <a:gdLst/>
              <a:ahLst/>
              <a:cxnLst/>
              <a:rect l="l" t="t" r="r" b="b"/>
              <a:pathLst>
                <a:path w="1006" h="747" extrusionOk="0">
                  <a:moveTo>
                    <a:pt x="249" y="0"/>
                  </a:moveTo>
                  <a:cubicBezTo>
                    <a:pt x="115" y="0"/>
                    <a:pt x="1" y="115"/>
                    <a:pt x="1" y="249"/>
                  </a:cubicBezTo>
                  <a:lnTo>
                    <a:pt x="1" y="498"/>
                  </a:lnTo>
                  <a:cubicBezTo>
                    <a:pt x="1" y="641"/>
                    <a:pt x="115" y="747"/>
                    <a:pt x="249" y="747"/>
                  </a:cubicBezTo>
                  <a:lnTo>
                    <a:pt x="757" y="747"/>
                  </a:lnTo>
                  <a:cubicBezTo>
                    <a:pt x="891" y="747"/>
                    <a:pt x="1005" y="641"/>
                    <a:pt x="1005" y="498"/>
                  </a:cubicBezTo>
                  <a:lnTo>
                    <a:pt x="1005" y="249"/>
                  </a:lnTo>
                  <a:cubicBezTo>
                    <a:pt x="1005" y="115"/>
                    <a:pt x="891" y="0"/>
                    <a:pt x="75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0" name="Google Shape;12120;p66"/>
            <p:cNvSpPr/>
            <p:nvPr/>
          </p:nvSpPr>
          <p:spPr>
            <a:xfrm>
              <a:off x="7541469" y="3859289"/>
              <a:ext cx="407897" cy="13104"/>
            </a:xfrm>
            <a:custGeom>
              <a:avLst/>
              <a:gdLst/>
              <a:ahLst/>
              <a:cxnLst/>
              <a:rect l="l" t="t" r="r" b="b"/>
              <a:pathLst>
                <a:path w="15533" h="499" extrusionOk="0">
                  <a:moveTo>
                    <a:pt x="0" y="1"/>
                  </a:moveTo>
                  <a:lnTo>
                    <a:pt x="0" y="498"/>
                  </a:lnTo>
                  <a:lnTo>
                    <a:pt x="15533" y="498"/>
                  </a:lnTo>
                  <a:lnTo>
                    <a:pt x="1553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66"/>
            <p:cNvSpPr/>
            <p:nvPr/>
          </p:nvSpPr>
          <p:spPr>
            <a:xfrm>
              <a:off x="7580912"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9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66"/>
            <p:cNvSpPr/>
            <p:nvPr/>
          </p:nvSpPr>
          <p:spPr>
            <a:xfrm>
              <a:off x="7580912"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9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66"/>
            <p:cNvSpPr/>
            <p:nvPr/>
          </p:nvSpPr>
          <p:spPr>
            <a:xfrm>
              <a:off x="7580912"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9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66"/>
            <p:cNvSpPr/>
            <p:nvPr/>
          </p:nvSpPr>
          <p:spPr>
            <a:xfrm>
              <a:off x="7672900" y="4004060"/>
              <a:ext cx="52809" cy="26155"/>
            </a:xfrm>
            <a:custGeom>
              <a:avLst/>
              <a:gdLst/>
              <a:ahLst/>
              <a:cxnLst/>
              <a:rect l="l" t="t" r="r" b="b"/>
              <a:pathLst>
                <a:path w="2011" h="996" extrusionOk="0">
                  <a:moveTo>
                    <a:pt x="259" y="0"/>
                  </a:moveTo>
                  <a:cubicBezTo>
                    <a:pt x="115" y="0"/>
                    <a:pt x="1" y="105"/>
                    <a:pt x="1" y="249"/>
                  </a:cubicBezTo>
                  <a:lnTo>
                    <a:pt x="1" y="746"/>
                  </a:lnTo>
                  <a:cubicBezTo>
                    <a:pt x="1" y="880"/>
                    <a:pt x="115" y="995"/>
                    <a:pt x="259" y="995"/>
                  </a:cubicBezTo>
                  <a:lnTo>
                    <a:pt x="1752" y="995"/>
                  </a:lnTo>
                  <a:cubicBezTo>
                    <a:pt x="1896" y="995"/>
                    <a:pt x="2010" y="880"/>
                    <a:pt x="2010" y="746"/>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66"/>
            <p:cNvSpPr/>
            <p:nvPr/>
          </p:nvSpPr>
          <p:spPr>
            <a:xfrm>
              <a:off x="7765126" y="4004060"/>
              <a:ext cx="52573" cy="26155"/>
            </a:xfrm>
            <a:custGeom>
              <a:avLst/>
              <a:gdLst/>
              <a:ahLst/>
              <a:cxnLst/>
              <a:rect l="l" t="t" r="r" b="b"/>
              <a:pathLst>
                <a:path w="2002" h="996" extrusionOk="0">
                  <a:moveTo>
                    <a:pt x="250" y="0"/>
                  </a:moveTo>
                  <a:cubicBezTo>
                    <a:pt x="116" y="0"/>
                    <a:pt x="1" y="105"/>
                    <a:pt x="1" y="249"/>
                  </a:cubicBezTo>
                  <a:lnTo>
                    <a:pt x="1" y="746"/>
                  </a:lnTo>
                  <a:cubicBezTo>
                    <a:pt x="1" y="880"/>
                    <a:pt x="116" y="995"/>
                    <a:pt x="250" y="995"/>
                  </a:cubicBezTo>
                  <a:lnTo>
                    <a:pt x="1752" y="995"/>
                  </a:lnTo>
                  <a:cubicBezTo>
                    <a:pt x="1886" y="995"/>
                    <a:pt x="2001" y="880"/>
                    <a:pt x="2001" y="746"/>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66"/>
            <p:cNvSpPr/>
            <p:nvPr/>
          </p:nvSpPr>
          <p:spPr>
            <a:xfrm>
              <a:off x="7672900" y="3951278"/>
              <a:ext cx="52809" cy="26418"/>
            </a:xfrm>
            <a:custGeom>
              <a:avLst/>
              <a:gdLst/>
              <a:ahLst/>
              <a:cxnLst/>
              <a:rect l="l" t="t" r="r" b="b"/>
              <a:pathLst>
                <a:path w="2011" h="1006" extrusionOk="0">
                  <a:moveTo>
                    <a:pt x="259" y="0"/>
                  </a:moveTo>
                  <a:cubicBezTo>
                    <a:pt x="115" y="0"/>
                    <a:pt x="1" y="115"/>
                    <a:pt x="1" y="249"/>
                  </a:cubicBezTo>
                  <a:lnTo>
                    <a:pt x="1" y="756"/>
                  </a:lnTo>
                  <a:cubicBezTo>
                    <a:pt x="1" y="890"/>
                    <a:pt x="115" y="1005"/>
                    <a:pt x="259" y="1005"/>
                  </a:cubicBezTo>
                  <a:lnTo>
                    <a:pt x="1752" y="1005"/>
                  </a:lnTo>
                  <a:cubicBezTo>
                    <a:pt x="1896" y="1005"/>
                    <a:pt x="2010" y="890"/>
                    <a:pt x="2010" y="756"/>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66"/>
            <p:cNvSpPr/>
            <p:nvPr/>
          </p:nvSpPr>
          <p:spPr>
            <a:xfrm>
              <a:off x="7580912"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96" y="996"/>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8" name="Google Shape;12128;p66"/>
            <p:cNvSpPr/>
            <p:nvPr/>
          </p:nvSpPr>
          <p:spPr>
            <a:xfrm>
              <a:off x="7672900" y="3898758"/>
              <a:ext cx="52809" cy="26155"/>
            </a:xfrm>
            <a:custGeom>
              <a:avLst/>
              <a:gdLst/>
              <a:ahLst/>
              <a:cxnLst/>
              <a:rect l="l" t="t" r="r" b="b"/>
              <a:pathLst>
                <a:path w="2011" h="996" extrusionOk="0">
                  <a:moveTo>
                    <a:pt x="259" y="0"/>
                  </a:moveTo>
                  <a:cubicBezTo>
                    <a:pt x="115" y="0"/>
                    <a:pt x="1" y="105"/>
                    <a:pt x="1" y="249"/>
                  </a:cubicBezTo>
                  <a:lnTo>
                    <a:pt x="1" y="747"/>
                  </a:lnTo>
                  <a:cubicBezTo>
                    <a:pt x="1" y="890"/>
                    <a:pt x="115" y="995"/>
                    <a:pt x="259" y="995"/>
                  </a:cubicBezTo>
                  <a:lnTo>
                    <a:pt x="1752" y="995"/>
                  </a:lnTo>
                  <a:cubicBezTo>
                    <a:pt x="1896" y="995"/>
                    <a:pt x="2010" y="890"/>
                    <a:pt x="2010" y="747"/>
                  </a:cubicBezTo>
                  <a:lnTo>
                    <a:pt x="2010" y="249"/>
                  </a:lnTo>
                  <a:cubicBezTo>
                    <a:pt x="2010" y="10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9" name="Google Shape;12129;p66"/>
            <p:cNvSpPr/>
            <p:nvPr/>
          </p:nvSpPr>
          <p:spPr>
            <a:xfrm>
              <a:off x="7672900" y="4056580"/>
              <a:ext cx="52809" cy="26418"/>
            </a:xfrm>
            <a:custGeom>
              <a:avLst/>
              <a:gdLst/>
              <a:ahLst/>
              <a:cxnLst/>
              <a:rect l="l" t="t" r="r" b="b"/>
              <a:pathLst>
                <a:path w="2011" h="1006" extrusionOk="0">
                  <a:moveTo>
                    <a:pt x="259" y="0"/>
                  </a:moveTo>
                  <a:cubicBezTo>
                    <a:pt x="115" y="0"/>
                    <a:pt x="1" y="115"/>
                    <a:pt x="1" y="249"/>
                  </a:cubicBezTo>
                  <a:lnTo>
                    <a:pt x="1" y="747"/>
                  </a:lnTo>
                  <a:cubicBezTo>
                    <a:pt x="1" y="890"/>
                    <a:pt x="115" y="1005"/>
                    <a:pt x="259" y="1005"/>
                  </a:cubicBezTo>
                  <a:lnTo>
                    <a:pt x="1752" y="1005"/>
                  </a:lnTo>
                  <a:cubicBezTo>
                    <a:pt x="1896" y="1005"/>
                    <a:pt x="2010" y="890"/>
                    <a:pt x="2010" y="747"/>
                  </a:cubicBezTo>
                  <a:lnTo>
                    <a:pt x="2010" y="249"/>
                  </a:lnTo>
                  <a:cubicBezTo>
                    <a:pt x="2010" y="115"/>
                    <a:pt x="189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66"/>
            <p:cNvSpPr/>
            <p:nvPr/>
          </p:nvSpPr>
          <p:spPr>
            <a:xfrm>
              <a:off x="7857114" y="4004060"/>
              <a:ext cx="52809" cy="26155"/>
            </a:xfrm>
            <a:custGeom>
              <a:avLst/>
              <a:gdLst/>
              <a:ahLst/>
              <a:cxnLst/>
              <a:rect l="l" t="t" r="r" b="b"/>
              <a:pathLst>
                <a:path w="2011" h="996" extrusionOk="0">
                  <a:moveTo>
                    <a:pt x="259" y="0"/>
                  </a:moveTo>
                  <a:cubicBezTo>
                    <a:pt x="116" y="0"/>
                    <a:pt x="1" y="105"/>
                    <a:pt x="1" y="249"/>
                  </a:cubicBezTo>
                  <a:lnTo>
                    <a:pt x="1" y="746"/>
                  </a:lnTo>
                  <a:cubicBezTo>
                    <a:pt x="1" y="880"/>
                    <a:pt x="116" y="995"/>
                    <a:pt x="259" y="995"/>
                  </a:cubicBezTo>
                  <a:lnTo>
                    <a:pt x="1762" y="995"/>
                  </a:lnTo>
                  <a:cubicBezTo>
                    <a:pt x="1896" y="995"/>
                    <a:pt x="2010" y="880"/>
                    <a:pt x="2010" y="746"/>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66"/>
            <p:cNvSpPr/>
            <p:nvPr/>
          </p:nvSpPr>
          <p:spPr>
            <a:xfrm>
              <a:off x="7857114" y="3898758"/>
              <a:ext cx="52809" cy="26155"/>
            </a:xfrm>
            <a:custGeom>
              <a:avLst/>
              <a:gdLst/>
              <a:ahLst/>
              <a:cxnLst/>
              <a:rect l="l" t="t" r="r" b="b"/>
              <a:pathLst>
                <a:path w="2011" h="996" extrusionOk="0">
                  <a:moveTo>
                    <a:pt x="259" y="0"/>
                  </a:moveTo>
                  <a:cubicBezTo>
                    <a:pt x="116" y="0"/>
                    <a:pt x="1" y="105"/>
                    <a:pt x="1" y="249"/>
                  </a:cubicBezTo>
                  <a:lnTo>
                    <a:pt x="1" y="747"/>
                  </a:lnTo>
                  <a:cubicBezTo>
                    <a:pt x="1" y="890"/>
                    <a:pt x="116" y="995"/>
                    <a:pt x="259" y="995"/>
                  </a:cubicBezTo>
                  <a:lnTo>
                    <a:pt x="1762" y="995"/>
                  </a:lnTo>
                  <a:cubicBezTo>
                    <a:pt x="1896" y="995"/>
                    <a:pt x="2010" y="890"/>
                    <a:pt x="2010" y="747"/>
                  </a:cubicBezTo>
                  <a:lnTo>
                    <a:pt x="2010" y="249"/>
                  </a:lnTo>
                  <a:cubicBezTo>
                    <a:pt x="2010" y="10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66"/>
            <p:cNvSpPr/>
            <p:nvPr/>
          </p:nvSpPr>
          <p:spPr>
            <a:xfrm>
              <a:off x="7857114" y="4056580"/>
              <a:ext cx="52809" cy="26418"/>
            </a:xfrm>
            <a:custGeom>
              <a:avLst/>
              <a:gdLst/>
              <a:ahLst/>
              <a:cxnLst/>
              <a:rect l="l" t="t" r="r" b="b"/>
              <a:pathLst>
                <a:path w="2011" h="1006" extrusionOk="0">
                  <a:moveTo>
                    <a:pt x="259" y="0"/>
                  </a:moveTo>
                  <a:cubicBezTo>
                    <a:pt x="116" y="0"/>
                    <a:pt x="1" y="115"/>
                    <a:pt x="1" y="249"/>
                  </a:cubicBezTo>
                  <a:lnTo>
                    <a:pt x="1" y="747"/>
                  </a:lnTo>
                  <a:cubicBezTo>
                    <a:pt x="1" y="890"/>
                    <a:pt x="116" y="1005"/>
                    <a:pt x="259" y="1005"/>
                  </a:cubicBezTo>
                  <a:lnTo>
                    <a:pt x="1762" y="1005"/>
                  </a:lnTo>
                  <a:cubicBezTo>
                    <a:pt x="1896" y="1005"/>
                    <a:pt x="2010" y="890"/>
                    <a:pt x="2010" y="747"/>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66"/>
            <p:cNvSpPr/>
            <p:nvPr/>
          </p:nvSpPr>
          <p:spPr>
            <a:xfrm>
              <a:off x="7765126" y="3951278"/>
              <a:ext cx="52573" cy="26418"/>
            </a:xfrm>
            <a:custGeom>
              <a:avLst/>
              <a:gdLst/>
              <a:ahLst/>
              <a:cxnLst/>
              <a:rect l="l" t="t" r="r" b="b"/>
              <a:pathLst>
                <a:path w="2002" h="1006" extrusionOk="0">
                  <a:moveTo>
                    <a:pt x="250" y="0"/>
                  </a:moveTo>
                  <a:cubicBezTo>
                    <a:pt x="116" y="0"/>
                    <a:pt x="1" y="115"/>
                    <a:pt x="1" y="249"/>
                  </a:cubicBezTo>
                  <a:lnTo>
                    <a:pt x="1" y="756"/>
                  </a:lnTo>
                  <a:cubicBezTo>
                    <a:pt x="1" y="890"/>
                    <a:pt x="116" y="1005"/>
                    <a:pt x="250" y="1005"/>
                  </a:cubicBezTo>
                  <a:lnTo>
                    <a:pt x="1752" y="1005"/>
                  </a:lnTo>
                  <a:cubicBezTo>
                    <a:pt x="1886" y="1005"/>
                    <a:pt x="2001" y="890"/>
                    <a:pt x="2001" y="756"/>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66"/>
            <p:cNvSpPr/>
            <p:nvPr/>
          </p:nvSpPr>
          <p:spPr>
            <a:xfrm>
              <a:off x="7765126" y="3898758"/>
              <a:ext cx="52573" cy="26155"/>
            </a:xfrm>
            <a:custGeom>
              <a:avLst/>
              <a:gdLst/>
              <a:ahLst/>
              <a:cxnLst/>
              <a:rect l="l" t="t" r="r" b="b"/>
              <a:pathLst>
                <a:path w="2002" h="996" extrusionOk="0">
                  <a:moveTo>
                    <a:pt x="250" y="0"/>
                  </a:moveTo>
                  <a:cubicBezTo>
                    <a:pt x="116" y="0"/>
                    <a:pt x="1" y="105"/>
                    <a:pt x="1" y="249"/>
                  </a:cubicBezTo>
                  <a:lnTo>
                    <a:pt x="1" y="747"/>
                  </a:lnTo>
                  <a:cubicBezTo>
                    <a:pt x="1" y="890"/>
                    <a:pt x="116" y="995"/>
                    <a:pt x="250" y="995"/>
                  </a:cubicBezTo>
                  <a:lnTo>
                    <a:pt x="1752" y="995"/>
                  </a:lnTo>
                  <a:cubicBezTo>
                    <a:pt x="1886" y="995"/>
                    <a:pt x="2001" y="890"/>
                    <a:pt x="2001" y="747"/>
                  </a:cubicBezTo>
                  <a:lnTo>
                    <a:pt x="2001" y="249"/>
                  </a:lnTo>
                  <a:cubicBezTo>
                    <a:pt x="2001" y="10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66"/>
            <p:cNvSpPr/>
            <p:nvPr/>
          </p:nvSpPr>
          <p:spPr>
            <a:xfrm>
              <a:off x="7857114" y="3951278"/>
              <a:ext cx="52809" cy="26418"/>
            </a:xfrm>
            <a:custGeom>
              <a:avLst/>
              <a:gdLst/>
              <a:ahLst/>
              <a:cxnLst/>
              <a:rect l="l" t="t" r="r" b="b"/>
              <a:pathLst>
                <a:path w="2011" h="1006" extrusionOk="0">
                  <a:moveTo>
                    <a:pt x="259" y="0"/>
                  </a:moveTo>
                  <a:cubicBezTo>
                    <a:pt x="116" y="0"/>
                    <a:pt x="1" y="115"/>
                    <a:pt x="1" y="249"/>
                  </a:cubicBezTo>
                  <a:lnTo>
                    <a:pt x="1" y="756"/>
                  </a:lnTo>
                  <a:cubicBezTo>
                    <a:pt x="1" y="890"/>
                    <a:pt x="116" y="1005"/>
                    <a:pt x="259" y="1005"/>
                  </a:cubicBezTo>
                  <a:lnTo>
                    <a:pt x="1762" y="1005"/>
                  </a:lnTo>
                  <a:cubicBezTo>
                    <a:pt x="1896" y="1005"/>
                    <a:pt x="2010" y="890"/>
                    <a:pt x="2010" y="756"/>
                  </a:cubicBezTo>
                  <a:lnTo>
                    <a:pt x="2010" y="249"/>
                  </a:lnTo>
                  <a:cubicBezTo>
                    <a:pt x="2010" y="115"/>
                    <a:pt x="1896" y="0"/>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66"/>
            <p:cNvSpPr/>
            <p:nvPr/>
          </p:nvSpPr>
          <p:spPr>
            <a:xfrm>
              <a:off x="7765126" y="4056580"/>
              <a:ext cx="52573" cy="26418"/>
            </a:xfrm>
            <a:custGeom>
              <a:avLst/>
              <a:gdLst/>
              <a:ahLst/>
              <a:cxnLst/>
              <a:rect l="l" t="t" r="r" b="b"/>
              <a:pathLst>
                <a:path w="2002" h="1006" extrusionOk="0">
                  <a:moveTo>
                    <a:pt x="250" y="0"/>
                  </a:moveTo>
                  <a:cubicBezTo>
                    <a:pt x="116" y="0"/>
                    <a:pt x="1" y="115"/>
                    <a:pt x="1" y="249"/>
                  </a:cubicBezTo>
                  <a:lnTo>
                    <a:pt x="1" y="747"/>
                  </a:lnTo>
                  <a:cubicBezTo>
                    <a:pt x="1" y="890"/>
                    <a:pt x="116" y="1005"/>
                    <a:pt x="250" y="1005"/>
                  </a:cubicBezTo>
                  <a:lnTo>
                    <a:pt x="1752" y="1005"/>
                  </a:lnTo>
                  <a:cubicBezTo>
                    <a:pt x="1886" y="1005"/>
                    <a:pt x="2001" y="890"/>
                    <a:pt x="2001" y="747"/>
                  </a:cubicBezTo>
                  <a:lnTo>
                    <a:pt x="2001" y="249"/>
                  </a:lnTo>
                  <a:cubicBezTo>
                    <a:pt x="2001" y="115"/>
                    <a:pt x="1886"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7" name="Google Shape;12137;p66"/>
            <p:cNvSpPr/>
            <p:nvPr/>
          </p:nvSpPr>
          <p:spPr>
            <a:xfrm>
              <a:off x="7854305" y="3944450"/>
              <a:ext cx="58691" cy="39758"/>
            </a:xfrm>
            <a:custGeom>
              <a:avLst/>
              <a:gdLst/>
              <a:ahLst/>
              <a:cxnLst/>
              <a:rect l="l" t="t" r="r" b="b"/>
              <a:pathLst>
                <a:path w="2235" h="1514" extrusionOk="0">
                  <a:moveTo>
                    <a:pt x="1867" y="0"/>
                  </a:moveTo>
                  <a:cubicBezTo>
                    <a:pt x="1809" y="0"/>
                    <a:pt x="1749" y="23"/>
                    <a:pt x="1696" y="78"/>
                  </a:cubicBezTo>
                  <a:lnTo>
                    <a:pt x="864" y="901"/>
                  </a:lnTo>
                  <a:lnTo>
                    <a:pt x="538" y="576"/>
                  </a:lnTo>
                  <a:cubicBezTo>
                    <a:pt x="483" y="521"/>
                    <a:pt x="422" y="498"/>
                    <a:pt x="363" y="498"/>
                  </a:cubicBezTo>
                  <a:cubicBezTo>
                    <a:pt x="167" y="498"/>
                    <a:pt x="0" y="756"/>
                    <a:pt x="184" y="940"/>
                  </a:cubicBezTo>
                  <a:lnTo>
                    <a:pt x="682" y="1437"/>
                  </a:lnTo>
                  <a:cubicBezTo>
                    <a:pt x="730" y="1485"/>
                    <a:pt x="797" y="1514"/>
                    <a:pt x="864" y="1514"/>
                  </a:cubicBezTo>
                  <a:cubicBezTo>
                    <a:pt x="931" y="1514"/>
                    <a:pt x="998" y="1485"/>
                    <a:pt x="1046" y="1437"/>
                  </a:cubicBezTo>
                  <a:lnTo>
                    <a:pt x="2050" y="442"/>
                  </a:lnTo>
                  <a:cubicBezTo>
                    <a:pt x="2235" y="258"/>
                    <a:pt x="2062" y="0"/>
                    <a:pt x="1867"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8" name="Google Shape;12138;p66"/>
            <p:cNvSpPr/>
            <p:nvPr/>
          </p:nvSpPr>
          <p:spPr>
            <a:xfrm>
              <a:off x="7670091" y="3944450"/>
              <a:ext cx="58691" cy="39758"/>
            </a:xfrm>
            <a:custGeom>
              <a:avLst/>
              <a:gdLst/>
              <a:ahLst/>
              <a:cxnLst/>
              <a:rect l="l" t="t" r="r" b="b"/>
              <a:pathLst>
                <a:path w="2235" h="1514" extrusionOk="0">
                  <a:moveTo>
                    <a:pt x="1871" y="0"/>
                  </a:moveTo>
                  <a:cubicBezTo>
                    <a:pt x="1813" y="0"/>
                    <a:pt x="1751" y="23"/>
                    <a:pt x="1696" y="78"/>
                  </a:cubicBezTo>
                  <a:lnTo>
                    <a:pt x="864" y="901"/>
                  </a:lnTo>
                  <a:lnTo>
                    <a:pt x="548" y="576"/>
                  </a:lnTo>
                  <a:cubicBezTo>
                    <a:pt x="493" y="521"/>
                    <a:pt x="431" y="498"/>
                    <a:pt x="372" y="498"/>
                  </a:cubicBezTo>
                  <a:cubicBezTo>
                    <a:pt x="173" y="498"/>
                    <a:pt x="0" y="756"/>
                    <a:pt x="184" y="940"/>
                  </a:cubicBezTo>
                  <a:lnTo>
                    <a:pt x="682" y="1437"/>
                  </a:lnTo>
                  <a:cubicBezTo>
                    <a:pt x="730" y="1485"/>
                    <a:pt x="797" y="1514"/>
                    <a:pt x="864" y="1514"/>
                  </a:cubicBezTo>
                  <a:cubicBezTo>
                    <a:pt x="931" y="1514"/>
                    <a:pt x="998" y="1485"/>
                    <a:pt x="1046" y="1437"/>
                  </a:cubicBezTo>
                  <a:lnTo>
                    <a:pt x="2050" y="442"/>
                  </a:lnTo>
                  <a:cubicBezTo>
                    <a:pt x="2235" y="258"/>
                    <a:pt x="2067" y="0"/>
                    <a:pt x="1871"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9" name="Google Shape;12139;p66"/>
            <p:cNvSpPr/>
            <p:nvPr/>
          </p:nvSpPr>
          <p:spPr>
            <a:xfrm>
              <a:off x="7762342" y="3996970"/>
              <a:ext cx="58665" cy="39810"/>
            </a:xfrm>
            <a:custGeom>
              <a:avLst/>
              <a:gdLst/>
              <a:ahLst/>
              <a:cxnLst/>
              <a:rect l="l" t="t" r="r" b="b"/>
              <a:pathLst>
                <a:path w="2234" h="1516" extrusionOk="0">
                  <a:moveTo>
                    <a:pt x="1862" y="0"/>
                  </a:moveTo>
                  <a:cubicBezTo>
                    <a:pt x="1803" y="0"/>
                    <a:pt x="1741" y="23"/>
                    <a:pt x="1686" y="79"/>
                  </a:cubicBezTo>
                  <a:lnTo>
                    <a:pt x="863" y="911"/>
                  </a:lnTo>
                  <a:lnTo>
                    <a:pt x="538" y="586"/>
                  </a:lnTo>
                  <a:cubicBezTo>
                    <a:pt x="482" y="530"/>
                    <a:pt x="419" y="506"/>
                    <a:pt x="360" y="506"/>
                  </a:cubicBezTo>
                  <a:cubicBezTo>
                    <a:pt x="165" y="506"/>
                    <a:pt x="0" y="757"/>
                    <a:pt x="184" y="940"/>
                  </a:cubicBezTo>
                  <a:lnTo>
                    <a:pt x="681" y="1447"/>
                  </a:lnTo>
                  <a:cubicBezTo>
                    <a:pt x="729" y="1495"/>
                    <a:pt x="786" y="1514"/>
                    <a:pt x="853" y="1514"/>
                  </a:cubicBezTo>
                  <a:cubicBezTo>
                    <a:pt x="863" y="1515"/>
                    <a:pt x="873" y="1516"/>
                    <a:pt x="883" y="1516"/>
                  </a:cubicBezTo>
                  <a:cubicBezTo>
                    <a:pt x="947" y="1516"/>
                    <a:pt x="1003" y="1489"/>
                    <a:pt x="1045" y="1447"/>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0" name="Google Shape;12140;p66"/>
            <p:cNvSpPr/>
            <p:nvPr/>
          </p:nvSpPr>
          <p:spPr>
            <a:xfrm>
              <a:off x="7578102" y="4049700"/>
              <a:ext cx="58665" cy="39810"/>
            </a:xfrm>
            <a:custGeom>
              <a:avLst/>
              <a:gdLst/>
              <a:ahLst/>
              <a:cxnLst/>
              <a:rect l="l" t="t" r="r" b="b"/>
              <a:pathLst>
                <a:path w="2234" h="1516" extrusionOk="0">
                  <a:moveTo>
                    <a:pt x="1866" y="1"/>
                  </a:moveTo>
                  <a:cubicBezTo>
                    <a:pt x="1806" y="1"/>
                    <a:pt x="1743" y="24"/>
                    <a:pt x="1687" y="80"/>
                  </a:cubicBezTo>
                  <a:lnTo>
                    <a:pt x="864" y="903"/>
                  </a:lnTo>
                  <a:lnTo>
                    <a:pt x="539" y="578"/>
                  </a:lnTo>
                  <a:cubicBezTo>
                    <a:pt x="483" y="523"/>
                    <a:pt x="422" y="500"/>
                    <a:pt x="364" y="500"/>
                  </a:cubicBezTo>
                  <a:cubicBezTo>
                    <a:pt x="168" y="500"/>
                    <a:pt x="0" y="758"/>
                    <a:pt x="184" y="942"/>
                  </a:cubicBezTo>
                  <a:lnTo>
                    <a:pt x="682" y="1439"/>
                  </a:lnTo>
                  <a:cubicBezTo>
                    <a:pt x="730" y="1487"/>
                    <a:pt x="797" y="1516"/>
                    <a:pt x="864" y="1516"/>
                  </a:cubicBezTo>
                  <a:cubicBezTo>
                    <a:pt x="931" y="1516"/>
                    <a:pt x="998" y="1487"/>
                    <a:pt x="1046" y="1439"/>
                  </a:cubicBezTo>
                  <a:lnTo>
                    <a:pt x="2051" y="434"/>
                  </a:lnTo>
                  <a:cubicBezTo>
                    <a:pt x="2234" y="251"/>
                    <a:pt x="2064" y="1"/>
                    <a:pt x="1866"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66"/>
            <p:cNvSpPr/>
            <p:nvPr/>
          </p:nvSpPr>
          <p:spPr>
            <a:xfrm>
              <a:off x="7762342" y="3891667"/>
              <a:ext cx="58665" cy="39784"/>
            </a:xfrm>
            <a:custGeom>
              <a:avLst/>
              <a:gdLst/>
              <a:ahLst/>
              <a:cxnLst/>
              <a:rect l="l" t="t" r="r" b="b"/>
              <a:pathLst>
                <a:path w="2234" h="1515" extrusionOk="0">
                  <a:moveTo>
                    <a:pt x="1862" y="0"/>
                  </a:moveTo>
                  <a:cubicBezTo>
                    <a:pt x="1803" y="0"/>
                    <a:pt x="1741" y="24"/>
                    <a:pt x="1686" y="79"/>
                  </a:cubicBezTo>
                  <a:lnTo>
                    <a:pt x="863" y="902"/>
                  </a:lnTo>
                  <a:lnTo>
                    <a:pt x="538" y="586"/>
                  </a:lnTo>
                  <a:cubicBezTo>
                    <a:pt x="482" y="530"/>
                    <a:pt x="419" y="506"/>
                    <a:pt x="360" y="506"/>
                  </a:cubicBezTo>
                  <a:cubicBezTo>
                    <a:pt x="165" y="506"/>
                    <a:pt x="0" y="757"/>
                    <a:pt x="184" y="940"/>
                  </a:cubicBezTo>
                  <a:lnTo>
                    <a:pt x="681" y="1438"/>
                  </a:lnTo>
                  <a:cubicBezTo>
                    <a:pt x="729" y="1485"/>
                    <a:pt x="786" y="1514"/>
                    <a:pt x="853" y="1514"/>
                  </a:cubicBezTo>
                  <a:cubicBezTo>
                    <a:pt x="930" y="1514"/>
                    <a:pt x="997" y="1495"/>
                    <a:pt x="1045" y="1438"/>
                  </a:cubicBezTo>
                  <a:lnTo>
                    <a:pt x="2050" y="442"/>
                  </a:lnTo>
                  <a:cubicBezTo>
                    <a:pt x="2234" y="258"/>
                    <a:pt x="2061" y="0"/>
                    <a:pt x="1862"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2" name="Google Shape;12142;p66"/>
          <p:cNvGrpSpPr/>
          <p:nvPr/>
        </p:nvGrpSpPr>
        <p:grpSpPr>
          <a:xfrm>
            <a:off x="5310288" y="2956312"/>
            <a:ext cx="432292" cy="264412"/>
            <a:chOff x="5310288" y="2956312"/>
            <a:chExt cx="432292" cy="264412"/>
          </a:xfrm>
        </p:grpSpPr>
        <p:sp>
          <p:nvSpPr>
            <p:cNvPr id="12143" name="Google Shape;12143;p66"/>
            <p:cNvSpPr/>
            <p:nvPr/>
          </p:nvSpPr>
          <p:spPr>
            <a:xfrm>
              <a:off x="5491220" y="3151083"/>
              <a:ext cx="69642" cy="69642"/>
            </a:xfrm>
            <a:custGeom>
              <a:avLst/>
              <a:gdLst/>
              <a:ahLst/>
              <a:cxnLst/>
              <a:rect l="l" t="t" r="r" b="b"/>
              <a:pathLst>
                <a:path w="2652" h="2652" extrusionOk="0">
                  <a:moveTo>
                    <a:pt x="1322" y="1"/>
                  </a:moveTo>
                  <a:cubicBezTo>
                    <a:pt x="594" y="1"/>
                    <a:pt x="1" y="594"/>
                    <a:pt x="1" y="1321"/>
                  </a:cubicBezTo>
                  <a:cubicBezTo>
                    <a:pt x="1" y="2058"/>
                    <a:pt x="594" y="2652"/>
                    <a:pt x="1322" y="2652"/>
                  </a:cubicBezTo>
                  <a:cubicBezTo>
                    <a:pt x="2058" y="2652"/>
                    <a:pt x="2652" y="2058"/>
                    <a:pt x="2652" y="1321"/>
                  </a:cubicBezTo>
                  <a:cubicBezTo>
                    <a:pt x="2652" y="594"/>
                    <a:pt x="2058" y="1"/>
                    <a:pt x="1322" y="1"/>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66"/>
            <p:cNvSpPr/>
            <p:nvPr/>
          </p:nvSpPr>
          <p:spPr>
            <a:xfrm>
              <a:off x="5505059" y="3164896"/>
              <a:ext cx="41727" cy="41753"/>
            </a:xfrm>
            <a:custGeom>
              <a:avLst/>
              <a:gdLst/>
              <a:ahLst/>
              <a:cxnLst/>
              <a:rect l="l" t="t" r="r" b="b"/>
              <a:pathLst>
                <a:path w="1589" h="1590" extrusionOk="0">
                  <a:moveTo>
                    <a:pt x="795" y="1"/>
                  </a:moveTo>
                  <a:cubicBezTo>
                    <a:pt x="364" y="1"/>
                    <a:pt x="0" y="355"/>
                    <a:pt x="0" y="795"/>
                  </a:cubicBezTo>
                  <a:cubicBezTo>
                    <a:pt x="0" y="1235"/>
                    <a:pt x="364" y="1590"/>
                    <a:pt x="795" y="1590"/>
                  </a:cubicBezTo>
                  <a:cubicBezTo>
                    <a:pt x="1235" y="1590"/>
                    <a:pt x="1589" y="1235"/>
                    <a:pt x="1589" y="795"/>
                  </a:cubicBezTo>
                  <a:cubicBezTo>
                    <a:pt x="1589" y="355"/>
                    <a:pt x="1235" y="1"/>
                    <a:pt x="79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66"/>
            <p:cNvSpPr/>
            <p:nvPr/>
          </p:nvSpPr>
          <p:spPr>
            <a:xfrm>
              <a:off x="5589747" y="2956312"/>
              <a:ext cx="152833" cy="153070"/>
            </a:xfrm>
            <a:custGeom>
              <a:avLst/>
              <a:gdLst/>
              <a:ahLst/>
              <a:cxnLst/>
              <a:rect l="l" t="t" r="r" b="b"/>
              <a:pathLst>
                <a:path w="5820" h="5829" extrusionOk="0">
                  <a:moveTo>
                    <a:pt x="2910" y="1"/>
                  </a:moveTo>
                  <a:cubicBezTo>
                    <a:pt x="1637" y="1"/>
                    <a:pt x="699" y="1015"/>
                    <a:pt x="613" y="2269"/>
                  </a:cubicBezTo>
                  <a:cubicBezTo>
                    <a:pt x="565" y="2920"/>
                    <a:pt x="345" y="4183"/>
                    <a:pt x="67" y="4910"/>
                  </a:cubicBezTo>
                  <a:cubicBezTo>
                    <a:pt x="0" y="5073"/>
                    <a:pt x="77" y="5255"/>
                    <a:pt x="230" y="5322"/>
                  </a:cubicBezTo>
                  <a:cubicBezTo>
                    <a:pt x="766" y="5571"/>
                    <a:pt x="1340" y="5743"/>
                    <a:pt x="1924" y="5829"/>
                  </a:cubicBezTo>
                  <a:lnTo>
                    <a:pt x="3896" y="5829"/>
                  </a:lnTo>
                  <a:cubicBezTo>
                    <a:pt x="4479" y="5743"/>
                    <a:pt x="5054" y="5571"/>
                    <a:pt x="5589" y="5322"/>
                  </a:cubicBezTo>
                  <a:cubicBezTo>
                    <a:pt x="5743" y="5255"/>
                    <a:pt x="5819" y="5073"/>
                    <a:pt x="5762" y="4910"/>
                  </a:cubicBezTo>
                  <a:cubicBezTo>
                    <a:pt x="5484" y="4183"/>
                    <a:pt x="5264" y="2920"/>
                    <a:pt x="5216" y="2269"/>
                  </a:cubicBezTo>
                  <a:cubicBezTo>
                    <a:pt x="5121" y="1015"/>
                    <a:pt x="4183" y="1"/>
                    <a:pt x="29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66"/>
            <p:cNvSpPr/>
            <p:nvPr/>
          </p:nvSpPr>
          <p:spPr>
            <a:xfrm>
              <a:off x="5631212" y="2956312"/>
              <a:ext cx="111369" cy="152833"/>
            </a:xfrm>
            <a:custGeom>
              <a:avLst/>
              <a:gdLst/>
              <a:ahLst/>
              <a:cxnLst/>
              <a:rect l="l" t="t" r="r" b="b"/>
              <a:pathLst>
                <a:path w="4241" h="5820" extrusionOk="0">
                  <a:moveTo>
                    <a:pt x="1321" y="1"/>
                  </a:moveTo>
                  <a:cubicBezTo>
                    <a:pt x="345" y="1"/>
                    <a:pt x="1" y="1331"/>
                    <a:pt x="843" y="1829"/>
                  </a:cubicBezTo>
                  <a:cubicBezTo>
                    <a:pt x="871" y="1848"/>
                    <a:pt x="900" y="1857"/>
                    <a:pt x="929" y="1876"/>
                  </a:cubicBezTo>
                  <a:lnTo>
                    <a:pt x="1656" y="5819"/>
                  </a:lnTo>
                  <a:lnTo>
                    <a:pt x="2317" y="5819"/>
                  </a:lnTo>
                  <a:cubicBezTo>
                    <a:pt x="2900" y="5733"/>
                    <a:pt x="3475" y="5571"/>
                    <a:pt x="4010" y="5322"/>
                  </a:cubicBezTo>
                  <a:cubicBezTo>
                    <a:pt x="4164" y="5255"/>
                    <a:pt x="4240" y="5073"/>
                    <a:pt x="4173" y="4910"/>
                  </a:cubicBezTo>
                  <a:cubicBezTo>
                    <a:pt x="3896" y="4183"/>
                    <a:pt x="3676" y="2920"/>
                    <a:pt x="3637" y="2269"/>
                  </a:cubicBezTo>
                  <a:cubicBezTo>
                    <a:pt x="3542" y="1015"/>
                    <a:pt x="2604" y="1"/>
                    <a:pt x="13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66"/>
            <p:cNvSpPr/>
            <p:nvPr/>
          </p:nvSpPr>
          <p:spPr>
            <a:xfrm>
              <a:off x="5588487" y="3071909"/>
              <a:ext cx="153332" cy="120927"/>
            </a:xfrm>
            <a:custGeom>
              <a:avLst/>
              <a:gdLst/>
              <a:ahLst/>
              <a:cxnLst/>
              <a:rect l="l" t="t" r="r" b="b"/>
              <a:pathLst>
                <a:path w="5839" h="4605" extrusionOk="0">
                  <a:moveTo>
                    <a:pt x="1953" y="1"/>
                  </a:moveTo>
                  <a:lnTo>
                    <a:pt x="1953" y="968"/>
                  </a:lnTo>
                  <a:cubicBezTo>
                    <a:pt x="1943" y="1216"/>
                    <a:pt x="1809" y="1436"/>
                    <a:pt x="1589" y="1551"/>
                  </a:cubicBezTo>
                  <a:lnTo>
                    <a:pt x="546" y="2078"/>
                  </a:lnTo>
                  <a:cubicBezTo>
                    <a:pt x="211" y="2240"/>
                    <a:pt x="1" y="2575"/>
                    <a:pt x="1" y="2939"/>
                  </a:cubicBezTo>
                  <a:lnTo>
                    <a:pt x="1" y="4279"/>
                  </a:lnTo>
                  <a:cubicBezTo>
                    <a:pt x="1" y="4461"/>
                    <a:pt x="154" y="4604"/>
                    <a:pt x="326" y="4604"/>
                  </a:cubicBezTo>
                  <a:lnTo>
                    <a:pt x="5513" y="4604"/>
                  </a:lnTo>
                  <a:cubicBezTo>
                    <a:pt x="5685" y="4604"/>
                    <a:pt x="5838" y="4461"/>
                    <a:pt x="5838" y="4279"/>
                  </a:cubicBezTo>
                  <a:lnTo>
                    <a:pt x="5838" y="2949"/>
                  </a:lnTo>
                  <a:cubicBezTo>
                    <a:pt x="5838" y="2575"/>
                    <a:pt x="5628" y="2240"/>
                    <a:pt x="5303" y="2078"/>
                  </a:cubicBezTo>
                  <a:lnTo>
                    <a:pt x="4250" y="1551"/>
                  </a:lnTo>
                  <a:cubicBezTo>
                    <a:pt x="4030" y="1436"/>
                    <a:pt x="3896" y="1216"/>
                    <a:pt x="3896" y="968"/>
                  </a:cubicBezTo>
                  <a:lnTo>
                    <a:pt x="3896"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66"/>
            <p:cNvSpPr/>
            <p:nvPr/>
          </p:nvSpPr>
          <p:spPr>
            <a:xfrm>
              <a:off x="5639247" y="3071909"/>
              <a:ext cx="52047" cy="33954"/>
            </a:xfrm>
            <a:custGeom>
              <a:avLst/>
              <a:gdLst/>
              <a:ahLst/>
              <a:cxnLst/>
              <a:rect l="l" t="t" r="r" b="b"/>
              <a:pathLst>
                <a:path w="1982" h="1293" extrusionOk="0">
                  <a:moveTo>
                    <a:pt x="20" y="1"/>
                  </a:moveTo>
                  <a:lnTo>
                    <a:pt x="20" y="977"/>
                  </a:lnTo>
                  <a:cubicBezTo>
                    <a:pt x="10" y="1015"/>
                    <a:pt x="10" y="1054"/>
                    <a:pt x="1" y="1092"/>
                  </a:cubicBezTo>
                  <a:cubicBezTo>
                    <a:pt x="307" y="1226"/>
                    <a:pt x="652" y="1293"/>
                    <a:pt x="987" y="1293"/>
                  </a:cubicBezTo>
                  <a:cubicBezTo>
                    <a:pt x="1331" y="1293"/>
                    <a:pt x="1666" y="1226"/>
                    <a:pt x="1982" y="1092"/>
                  </a:cubicBezTo>
                  <a:cubicBezTo>
                    <a:pt x="1963" y="1054"/>
                    <a:pt x="1963" y="1015"/>
                    <a:pt x="1963" y="977"/>
                  </a:cubicBezTo>
                  <a:lnTo>
                    <a:pt x="1963"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66"/>
            <p:cNvSpPr/>
            <p:nvPr/>
          </p:nvSpPr>
          <p:spPr>
            <a:xfrm>
              <a:off x="5588749" y="3116656"/>
              <a:ext cx="153070" cy="76180"/>
            </a:xfrm>
            <a:custGeom>
              <a:avLst/>
              <a:gdLst/>
              <a:ahLst/>
              <a:cxnLst/>
              <a:rect l="l" t="t" r="r" b="b"/>
              <a:pathLst>
                <a:path w="5829" h="2901" extrusionOk="0">
                  <a:moveTo>
                    <a:pt x="1283" y="0"/>
                  </a:moveTo>
                  <a:lnTo>
                    <a:pt x="536" y="374"/>
                  </a:lnTo>
                  <a:cubicBezTo>
                    <a:pt x="201" y="536"/>
                    <a:pt x="0" y="871"/>
                    <a:pt x="0" y="1235"/>
                  </a:cubicBezTo>
                  <a:lnTo>
                    <a:pt x="0" y="2575"/>
                  </a:lnTo>
                  <a:cubicBezTo>
                    <a:pt x="0" y="2757"/>
                    <a:pt x="144" y="2900"/>
                    <a:pt x="326" y="2900"/>
                  </a:cubicBezTo>
                  <a:lnTo>
                    <a:pt x="5503" y="2900"/>
                  </a:lnTo>
                  <a:cubicBezTo>
                    <a:pt x="5685" y="2900"/>
                    <a:pt x="5828" y="2757"/>
                    <a:pt x="5828" y="2575"/>
                  </a:cubicBezTo>
                  <a:lnTo>
                    <a:pt x="5828" y="1245"/>
                  </a:lnTo>
                  <a:cubicBezTo>
                    <a:pt x="5828" y="871"/>
                    <a:pt x="5618" y="536"/>
                    <a:pt x="5293" y="374"/>
                  </a:cubicBezTo>
                  <a:lnTo>
                    <a:pt x="4546" y="0"/>
                  </a:lnTo>
                  <a:cubicBezTo>
                    <a:pt x="4163" y="589"/>
                    <a:pt x="3539" y="883"/>
                    <a:pt x="2914" y="883"/>
                  </a:cubicBezTo>
                  <a:cubicBezTo>
                    <a:pt x="2290" y="883"/>
                    <a:pt x="1665" y="589"/>
                    <a:pt x="1283"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0" name="Google Shape;12150;p66"/>
            <p:cNvSpPr/>
            <p:nvPr/>
          </p:nvSpPr>
          <p:spPr>
            <a:xfrm>
              <a:off x="5614116" y="3005314"/>
              <a:ext cx="102073" cy="83717"/>
            </a:xfrm>
            <a:custGeom>
              <a:avLst/>
              <a:gdLst/>
              <a:ahLst/>
              <a:cxnLst/>
              <a:rect l="l" t="t" r="r" b="b"/>
              <a:pathLst>
                <a:path w="3887" h="3188" extrusionOk="0">
                  <a:moveTo>
                    <a:pt x="1495" y="1"/>
                  </a:moveTo>
                  <a:cubicBezTo>
                    <a:pt x="1376" y="1"/>
                    <a:pt x="1262" y="72"/>
                    <a:pt x="1207" y="183"/>
                  </a:cubicBezTo>
                  <a:cubicBezTo>
                    <a:pt x="1101" y="403"/>
                    <a:pt x="948" y="604"/>
                    <a:pt x="766" y="766"/>
                  </a:cubicBezTo>
                  <a:cubicBezTo>
                    <a:pt x="594" y="920"/>
                    <a:pt x="393" y="1054"/>
                    <a:pt x="192" y="1159"/>
                  </a:cubicBezTo>
                  <a:cubicBezTo>
                    <a:pt x="68" y="1216"/>
                    <a:pt x="1" y="1350"/>
                    <a:pt x="20" y="1494"/>
                  </a:cubicBezTo>
                  <a:cubicBezTo>
                    <a:pt x="144" y="2460"/>
                    <a:pt x="967" y="3188"/>
                    <a:pt x="1944" y="3188"/>
                  </a:cubicBezTo>
                  <a:cubicBezTo>
                    <a:pt x="2958" y="3178"/>
                    <a:pt x="3800" y="2403"/>
                    <a:pt x="3877" y="1398"/>
                  </a:cubicBezTo>
                  <a:cubicBezTo>
                    <a:pt x="3886" y="1293"/>
                    <a:pt x="3848" y="1197"/>
                    <a:pt x="3771" y="1130"/>
                  </a:cubicBezTo>
                  <a:cubicBezTo>
                    <a:pt x="3130" y="604"/>
                    <a:pt x="2374" y="211"/>
                    <a:pt x="1570" y="10"/>
                  </a:cubicBezTo>
                  <a:cubicBezTo>
                    <a:pt x="1545" y="4"/>
                    <a:pt x="1520" y="1"/>
                    <a:pt x="149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1" name="Google Shape;12151;p66"/>
            <p:cNvSpPr/>
            <p:nvPr/>
          </p:nvSpPr>
          <p:spPr>
            <a:xfrm>
              <a:off x="5614116" y="3005314"/>
              <a:ext cx="102073" cy="82955"/>
            </a:xfrm>
            <a:custGeom>
              <a:avLst/>
              <a:gdLst/>
              <a:ahLst/>
              <a:cxnLst/>
              <a:rect l="l" t="t" r="r" b="b"/>
              <a:pathLst>
                <a:path w="3887" h="3159" extrusionOk="0">
                  <a:moveTo>
                    <a:pt x="1495" y="1"/>
                  </a:moveTo>
                  <a:cubicBezTo>
                    <a:pt x="1376" y="1"/>
                    <a:pt x="1262" y="72"/>
                    <a:pt x="1207" y="183"/>
                  </a:cubicBezTo>
                  <a:cubicBezTo>
                    <a:pt x="1130" y="345"/>
                    <a:pt x="1025" y="489"/>
                    <a:pt x="910" y="613"/>
                  </a:cubicBezTo>
                  <a:cubicBezTo>
                    <a:pt x="862" y="671"/>
                    <a:pt x="814" y="719"/>
                    <a:pt x="766" y="766"/>
                  </a:cubicBezTo>
                  <a:cubicBezTo>
                    <a:pt x="594" y="920"/>
                    <a:pt x="393" y="1054"/>
                    <a:pt x="192" y="1159"/>
                  </a:cubicBezTo>
                  <a:cubicBezTo>
                    <a:pt x="68" y="1216"/>
                    <a:pt x="1" y="1350"/>
                    <a:pt x="20" y="1494"/>
                  </a:cubicBezTo>
                  <a:cubicBezTo>
                    <a:pt x="135" y="2346"/>
                    <a:pt x="795" y="3025"/>
                    <a:pt x="1647" y="3159"/>
                  </a:cubicBezTo>
                  <a:cubicBezTo>
                    <a:pt x="1207" y="2891"/>
                    <a:pt x="948" y="2403"/>
                    <a:pt x="977" y="1886"/>
                  </a:cubicBezTo>
                  <a:lnTo>
                    <a:pt x="977" y="1427"/>
                  </a:lnTo>
                  <a:cubicBezTo>
                    <a:pt x="1044" y="1369"/>
                    <a:pt x="1120" y="1312"/>
                    <a:pt x="1197" y="1255"/>
                  </a:cubicBezTo>
                  <a:cubicBezTo>
                    <a:pt x="1369" y="1092"/>
                    <a:pt x="1532" y="910"/>
                    <a:pt x="1656" y="699"/>
                  </a:cubicBezTo>
                  <a:cubicBezTo>
                    <a:pt x="2278" y="891"/>
                    <a:pt x="2853" y="1207"/>
                    <a:pt x="3350" y="1618"/>
                  </a:cubicBezTo>
                  <a:cubicBezTo>
                    <a:pt x="3408" y="1676"/>
                    <a:pt x="3561" y="1819"/>
                    <a:pt x="3743" y="1982"/>
                  </a:cubicBezTo>
                  <a:cubicBezTo>
                    <a:pt x="3819" y="1790"/>
                    <a:pt x="3867" y="1589"/>
                    <a:pt x="3886" y="1389"/>
                  </a:cubicBezTo>
                  <a:cubicBezTo>
                    <a:pt x="3886" y="1293"/>
                    <a:pt x="3848" y="1197"/>
                    <a:pt x="3771" y="1130"/>
                  </a:cubicBezTo>
                  <a:cubicBezTo>
                    <a:pt x="3130" y="604"/>
                    <a:pt x="2374" y="211"/>
                    <a:pt x="1570" y="10"/>
                  </a:cubicBezTo>
                  <a:cubicBezTo>
                    <a:pt x="1545" y="4"/>
                    <a:pt x="1520" y="1"/>
                    <a:pt x="149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66"/>
            <p:cNvSpPr/>
            <p:nvPr/>
          </p:nvSpPr>
          <p:spPr>
            <a:xfrm>
              <a:off x="5588749" y="3133751"/>
              <a:ext cx="33954" cy="59085"/>
            </a:xfrm>
            <a:custGeom>
              <a:avLst/>
              <a:gdLst/>
              <a:ahLst/>
              <a:cxnLst/>
              <a:rect l="l" t="t" r="r" b="b"/>
              <a:pathLst>
                <a:path w="1293" h="2250" extrusionOk="0">
                  <a:moveTo>
                    <a:pt x="192" y="0"/>
                  </a:moveTo>
                  <a:cubicBezTo>
                    <a:pt x="67" y="172"/>
                    <a:pt x="0" y="373"/>
                    <a:pt x="0" y="584"/>
                  </a:cubicBezTo>
                  <a:lnTo>
                    <a:pt x="0" y="1924"/>
                  </a:lnTo>
                  <a:cubicBezTo>
                    <a:pt x="0" y="2106"/>
                    <a:pt x="144" y="2249"/>
                    <a:pt x="316" y="2249"/>
                  </a:cubicBezTo>
                  <a:lnTo>
                    <a:pt x="1292" y="2249"/>
                  </a:lnTo>
                  <a:lnTo>
                    <a:pt x="1292" y="1197"/>
                  </a:lnTo>
                  <a:cubicBezTo>
                    <a:pt x="1292" y="996"/>
                    <a:pt x="1206" y="814"/>
                    <a:pt x="1053" y="689"/>
                  </a:cubicBezTo>
                  <a:lnTo>
                    <a:pt x="192" y="0"/>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66"/>
            <p:cNvSpPr/>
            <p:nvPr/>
          </p:nvSpPr>
          <p:spPr>
            <a:xfrm>
              <a:off x="5707602" y="3133751"/>
              <a:ext cx="34217" cy="59085"/>
            </a:xfrm>
            <a:custGeom>
              <a:avLst/>
              <a:gdLst/>
              <a:ahLst/>
              <a:cxnLst/>
              <a:rect l="l" t="t" r="r" b="b"/>
              <a:pathLst>
                <a:path w="1303" h="2250" extrusionOk="0">
                  <a:moveTo>
                    <a:pt x="1101" y="0"/>
                  </a:moveTo>
                  <a:lnTo>
                    <a:pt x="240" y="689"/>
                  </a:lnTo>
                  <a:cubicBezTo>
                    <a:pt x="87" y="814"/>
                    <a:pt x="1" y="996"/>
                    <a:pt x="1" y="1197"/>
                  </a:cubicBezTo>
                  <a:lnTo>
                    <a:pt x="1" y="2249"/>
                  </a:lnTo>
                  <a:lnTo>
                    <a:pt x="977" y="2249"/>
                  </a:lnTo>
                  <a:cubicBezTo>
                    <a:pt x="1149" y="2249"/>
                    <a:pt x="1302" y="2106"/>
                    <a:pt x="1302" y="1924"/>
                  </a:cubicBezTo>
                  <a:lnTo>
                    <a:pt x="1302" y="584"/>
                  </a:lnTo>
                  <a:cubicBezTo>
                    <a:pt x="1302" y="373"/>
                    <a:pt x="1226" y="172"/>
                    <a:pt x="1101"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66"/>
            <p:cNvSpPr/>
            <p:nvPr/>
          </p:nvSpPr>
          <p:spPr>
            <a:xfrm>
              <a:off x="5335419" y="2971648"/>
              <a:ext cx="41727" cy="91752"/>
            </a:xfrm>
            <a:custGeom>
              <a:avLst/>
              <a:gdLst/>
              <a:ahLst/>
              <a:cxnLst/>
              <a:rect l="l" t="t" r="r" b="b"/>
              <a:pathLst>
                <a:path w="1589" h="3494" extrusionOk="0">
                  <a:moveTo>
                    <a:pt x="957" y="0"/>
                  </a:moveTo>
                  <a:cubicBezTo>
                    <a:pt x="431" y="0"/>
                    <a:pt x="0" y="421"/>
                    <a:pt x="0" y="948"/>
                  </a:cubicBezTo>
                  <a:lnTo>
                    <a:pt x="0" y="1178"/>
                  </a:lnTo>
                  <a:cubicBezTo>
                    <a:pt x="0" y="1446"/>
                    <a:pt x="39" y="1713"/>
                    <a:pt x="134" y="1981"/>
                  </a:cubicBezTo>
                  <a:lnTo>
                    <a:pt x="632" y="3494"/>
                  </a:lnTo>
                  <a:lnTo>
                    <a:pt x="1589" y="3494"/>
                  </a:lnTo>
                  <a:lnTo>
                    <a:pt x="1589"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66"/>
            <p:cNvSpPr/>
            <p:nvPr/>
          </p:nvSpPr>
          <p:spPr>
            <a:xfrm>
              <a:off x="5351989" y="2963114"/>
              <a:ext cx="100313" cy="100287"/>
            </a:xfrm>
            <a:custGeom>
              <a:avLst/>
              <a:gdLst/>
              <a:ahLst/>
              <a:cxnLst/>
              <a:rect l="l" t="t" r="r" b="b"/>
              <a:pathLst>
                <a:path w="3820" h="3819" extrusionOk="0">
                  <a:moveTo>
                    <a:pt x="958" y="0"/>
                  </a:moveTo>
                  <a:cubicBezTo>
                    <a:pt x="432" y="0"/>
                    <a:pt x="1" y="431"/>
                    <a:pt x="1" y="957"/>
                  </a:cubicBezTo>
                  <a:cubicBezTo>
                    <a:pt x="1" y="1311"/>
                    <a:pt x="288" y="1598"/>
                    <a:pt x="642" y="1598"/>
                  </a:cubicBezTo>
                  <a:lnTo>
                    <a:pt x="3188" y="3819"/>
                  </a:lnTo>
                  <a:lnTo>
                    <a:pt x="3724" y="1933"/>
                  </a:lnTo>
                  <a:cubicBezTo>
                    <a:pt x="3791" y="1704"/>
                    <a:pt x="3819" y="1474"/>
                    <a:pt x="3819" y="1235"/>
                  </a:cubicBezTo>
                  <a:lnTo>
                    <a:pt x="3819" y="641"/>
                  </a:lnTo>
                  <a:cubicBezTo>
                    <a:pt x="3819" y="287"/>
                    <a:pt x="3542" y="0"/>
                    <a:pt x="318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66"/>
            <p:cNvSpPr/>
            <p:nvPr/>
          </p:nvSpPr>
          <p:spPr>
            <a:xfrm>
              <a:off x="5368848" y="3088505"/>
              <a:ext cx="50025" cy="36974"/>
            </a:xfrm>
            <a:custGeom>
              <a:avLst/>
              <a:gdLst/>
              <a:ahLst/>
              <a:cxnLst/>
              <a:rect l="l" t="t" r="r" b="b"/>
              <a:pathLst>
                <a:path w="1905" h="1408" extrusionOk="0">
                  <a:moveTo>
                    <a:pt x="0" y="1"/>
                  </a:moveTo>
                  <a:lnTo>
                    <a:pt x="0" y="1407"/>
                  </a:lnTo>
                  <a:lnTo>
                    <a:pt x="1905" y="1407"/>
                  </a:lnTo>
                  <a:lnTo>
                    <a:pt x="1905"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66"/>
            <p:cNvSpPr/>
            <p:nvPr/>
          </p:nvSpPr>
          <p:spPr>
            <a:xfrm>
              <a:off x="5368848" y="3088505"/>
              <a:ext cx="50025" cy="20246"/>
            </a:xfrm>
            <a:custGeom>
              <a:avLst/>
              <a:gdLst/>
              <a:ahLst/>
              <a:cxnLst/>
              <a:rect l="l" t="t" r="r" b="b"/>
              <a:pathLst>
                <a:path w="1905" h="771" extrusionOk="0">
                  <a:moveTo>
                    <a:pt x="0" y="1"/>
                  </a:moveTo>
                  <a:lnTo>
                    <a:pt x="0" y="584"/>
                  </a:lnTo>
                  <a:cubicBezTo>
                    <a:pt x="306" y="709"/>
                    <a:pt x="629" y="771"/>
                    <a:pt x="952" y="771"/>
                  </a:cubicBezTo>
                  <a:cubicBezTo>
                    <a:pt x="1275" y="771"/>
                    <a:pt x="1598" y="709"/>
                    <a:pt x="1905" y="584"/>
                  </a:cubicBezTo>
                  <a:lnTo>
                    <a:pt x="1905"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66"/>
            <p:cNvSpPr/>
            <p:nvPr/>
          </p:nvSpPr>
          <p:spPr>
            <a:xfrm>
              <a:off x="5310288" y="3108620"/>
              <a:ext cx="166882" cy="84216"/>
            </a:xfrm>
            <a:custGeom>
              <a:avLst/>
              <a:gdLst/>
              <a:ahLst/>
              <a:cxnLst/>
              <a:rect l="l" t="t" r="r" b="b"/>
              <a:pathLst>
                <a:path w="6355" h="3207" extrusionOk="0">
                  <a:moveTo>
                    <a:pt x="2221" y="0"/>
                  </a:moveTo>
                  <a:lnTo>
                    <a:pt x="689" y="440"/>
                  </a:lnTo>
                  <a:cubicBezTo>
                    <a:pt x="278" y="555"/>
                    <a:pt x="0" y="929"/>
                    <a:pt x="0" y="1359"/>
                  </a:cubicBezTo>
                  <a:lnTo>
                    <a:pt x="0" y="2890"/>
                  </a:lnTo>
                  <a:cubicBezTo>
                    <a:pt x="0" y="3063"/>
                    <a:pt x="144" y="3206"/>
                    <a:pt x="316" y="3206"/>
                  </a:cubicBezTo>
                  <a:lnTo>
                    <a:pt x="6039" y="3206"/>
                  </a:lnTo>
                  <a:cubicBezTo>
                    <a:pt x="6211" y="3206"/>
                    <a:pt x="6355" y="3063"/>
                    <a:pt x="6355" y="2890"/>
                  </a:cubicBezTo>
                  <a:lnTo>
                    <a:pt x="6355" y="1359"/>
                  </a:lnTo>
                  <a:cubicBezTo>
                    <a:pt x="6355" y="938"/>
                    <a:pt x="6077" y="565"/>
                    <a:pt x="5666" y="440"/>
                  </a:cubicBezTo>
                  <a:lnTo>
                    <a:pt x="4135" y="0"/>
                  </a:lnTo>
                  <a:lnTo>
                    <a:pt x="3178" y="632"/>
                  </a:lnTo>
                  <a:lnTo>
                    <a:pt x="2221" y="0"/>
                  </a:ln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66"/>
            <p:cNvSpPr/>
            <p:nvPr/>
          </p:nvSpPr>
          <p:spPr>
            <a:xfrm>
              <a:off x="5385418" y="3125453"/>
              <a:ext cx="16859" cy="67383"/>
            </a:xfrm>
            <a:custGeom>
              <a:avLst/>
              <a:gdLst/>
              <a:ahLst/>
              <a:cxnLst/>
              <a:rect l="l" t="t" r="r" b="b"/>
              <a:pathLst>
                <a:path w="642" h="2566" extrusionOk="0">
                  <a:moveTo>
                    <a:pt x="163" y="0"/>
                  </a:moveTo>
                  <a:lnTo>
                    <a:pt x="1" y="2565"/>
                  </a:lnTo>
                  <a:lnTo>
                    <a:pt x="642" y="2565"/>
                  </a:lnTo>
                  <a:lnTo>
                    <a:pt x="479"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66"/>
            <p:cNvSpPr/>
            <p:nvPr/>
          </p:nvSpPr>
          <p:spPr>
            <a:xfrm>
              <a:off x="5343717" y="3005051"/>
              <a:ext cx="100287" cy="91779"/>
            </a:xfrm>
            <a:custGeom>
              <a:avLst/>
              <a:gdLst/>
              <a:ahLst/>
              <a:cxnLst/>
              <a:rect l="l" t="t" r="r" b="b"/>
              <a:pathLst>
                <a:path w="3819" h="3495" extrusionOk="0">
                  <a:moveTo>
                    <a:pt x="1196" y="0"/>
                  </a:moveTo>
                  <a:cubicBezTo>
                    <a:pt x="1034" y="0"/>
                    <a:pt x="874" y="75"/>
                    <a:pt x="766" y="183"/>
                  </a:cubicBezTo>
                  <a:lnTo>
                    <a:pt x="192" y="767"/>
                  </a:lnTo>
                  <a:cubicBezTo>
                    <a:pt x="67" y="882"/>
                    <a:pt x="0" y="1044"/>
                    <a:pt x="0" y="1217"/>
                  </a:cubicBezTo>
                  <a:lnTo>
                    <a:pt x="0" y="1590"/>
                  </a:lnTo>
                  <a:cubicBezTo>
                    <a:pt x="0" y="2633"/>
                    <a:pt x="852" y="3494"/>
                    <a:pt x="1905" y="3494"/>
                  </a:cubicBezTo>
                  <a:cubicBezTo>
                    <a:pt x="2957" y="3494"/>
                    <a:pt x="3809" y="2633"/>
                    <a:pt x="3819" y="1590"/>
                  </a:cubicBezTo>
                  <a:lnTo>
                    <a:pt x="3819" y="1178"/>
                  </a:lnTo>
                  <a:cubicBezTo>
                    <a:pt x="3819" y="1016"/>
                    <a:pt x="3752" y="853"/>
                    <a:pt x="3637" y="729"/>
                  </a:cubicBezTo>
                  <a:cubicBezTo>
                    <a:pt x="3139" y="250"/>
                    <a:pt x="2240" y="30"/>
                    <a:pt x="1225" y="1"/>
                  </a:cubicBezTo>
                  <a:cubicBezTo>
                    <a:pt x="1215" y="1"/>
                    <a:pt x="1206" y="0"/>
                    <a:pt x="1196"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66"/>
            <p:cNvSpPr/>
            <p:nvPr/>
          </p:nvSpPr>
          <p:spPr>
            <a:xfrm>
              <a:off x="5343717" y="3005051"/>
              <a:ext cx="100051" cy="89757"/>
            </a:xfrm>
            <a:custGeom>
              <a:avLst/>
              <a:gdLst/>
              <a:ahLst/>
              <a:cxnLst/>
              <a:rect l="l" t="t" r="r" b="b"/>
              <a:pathLst>
                <a:path w="3810" h="3418" extrusionOk="0">
                  <a:moveTo>
                    <a:pt x="1193" y="0"/>
                  </a:moveTo>
                  <a:cubicBezTo>
                    <a:pt x="1031" y="0"/>
                    <a:pt x="873" y="67"/>
                    <a:pt x="766" y="183"/>
                  </a:cubicBezTo>
                  <a:lnTo>
                    <a:pt x="182" y="757"/>
                  </a:lnTo>
                  <a:cubicBezTo>
                    <a:pt x="67" y="882"/>
                    <a:pt x="0" y="1044"/>
                    <a:pt x="0" y="1207"/>
                  </a:cubicBezTo>
                  <a:lnTo>
                    <a:pt x="0" y="1580"/>
                  </a:lnTo>
                  <a:cubicBezTo>
                    <a:pt x="0" y="2432"/>
                    <a:pt x="565" y="3179"/>
                    <a:pt x="1378" y="3418"/>
                  </a:cubicBezTo>
                  <a:cubicBezTo>
                    <a:pt x="1101" y="3073"/>
                    <a:pt x="957" y="2652"/>
                    <a:pt x="957" y="2222"/>
                  </a:cubicBezTo>
                  <a:lnTo>
                    <a:pt x="957" y="1293"/>
                  </a:lnTo>
                  <a:cubicBezTo>
                    <a:pt x="957" y="946"/>
                    <a:pt x="1236" y="660"/>
                    <a:pt x="1578" y="660"/>
                  </a:cubicBezTo>
                  <a:cubicBezTo>
                    <a:pt x="1594" y="660"/>
                    <a:pt x="1611" y="660"/>
                    <a:pt x="1627" y="662"/>
                  </a:cubicBezTo>
                  <a:cubicBezTo>
                    <a:pt x="2268" y="700"/>
                    <a:pt x="3225" y="805"/>
                    <a:pt x="3809" y="1083"/>
                  </a:cubicBezTo>
                  <a:cubicBezTo>
                    <a:pt x="3790" y="949"/>
                    <a:pt x="3733" y="824"/>
                    <a:pt x="3637" y="729"/>
                  </a:cubicBezTo>
                  <a:cubicBezTo>
                    <a:pt x="3139" y="250"/>
                    <a:pt x="2240" y="30"/>
                    <a:pt x="1225" y="1"/>
                  </a:cubicBezTo>
                  <a:cubicBezTo>
                    <a:pt x="1214" y="1"/>
                    <a:pt x="1203" y="0"/>
                    <a:pt x="1193"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66"/>
            <p:cNvSpPr/>
            <p:nvPr/>
          </p:nvSpPr>
          <p:spPr>
            <a:xfrm>
              <a:off x="5310288" y="3129970"/>
              <a:ext cx="33692" cy="62866"/>
            </a:xfrm>
            <a:custGeom>
              <a:avLst/>
              <a:gdLst/>
              <a:ahLst/>
              <a:cxnLst/>
              <a:rect l="l" t="t" r="r" b="b"/>
              <a:pathLst>
                <a:path w="1283" h="2394" extrusionOk="0">
                  <a:moveTo>
                    <a:pt x="173" y="1"/>
                  </a:moveTo>
                  <a:cubicBezTo>
                    <a:pt x="67" y="163"/>
                    <a:pt x="0" y="345"/>
                    <a:pt x="0" y="546"/>
                  </a:cubicBezTo>
                  <a:lnTo>
                    <a:pt x="0" y="2077"/>
                  </a:lnTo>
                  <a:cubicBezTo>
                    <a:pt x="0" y="2250"/>
                    <a:pt x="144" y="2393"/>
                    <a:pt x="326" y="2393"/>
                  </a:cubicBezTo>
                  <a:lnTo>
                    <a:pt x="1283" y="2393"/>
                  </a:lnTo>
                  <a:lnTo>
                    <a:pt x="1273" y="1494"/>
                  </a:lnTo>
                  <a:cubicBezTo>
                    <a:pt x="1273" y="1235"/>
                    <a:pt x="1177" y="996"/>
                    <a:pt x="996" y="814"/>
                  </a:cubicBezTo>
                  <a:lnTo>
                    <a:pt x="173"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66"/>
            <p:cNvSpPr/>
            <p:nvPr/>
          </p:nvSpPr>
          <p:spPr>
            <a:xfrm>
              <a:off x="5443742" y="3129970"/>
              <a:ext cx="33692" cy="62866"/>
            </a:xfrm>
            <a:custGeom>
              <a:avLst/>
              <a:gdLst/>
              <a:ahLst/>
              <a:cxnLst/>
              <a:rect l="l" t="t" r="r" b="b"/>
              <a:pathLst>
                <a:path w="1283" h="2394" extrusionOk="0">
                  <a:moveTo>
                    <a:pt x="1110" y="1"/>
                  </a:moveTo>
                  <a:lnTo>
                    <a:pt x="287" y="814"/>
                  </a:lnTo>
                  <a:cubicBezTo>
                    <a:pt x="105" y="996"/>
                    <a:pt x="10" y="1235"/>
                    <a:pt x="10" y="1494"/>
                  </a:cubicBezTo>
                  <a:lnTo>
                    <a:pt x="0" y="1494"/>
                  </a:lnTo>
                  <a:lnTo>
                    <a:pt x="0" y="2393"/>
                  </a:lnTo>
                  <a:lnTo>
                    <a:pt x="957" y="2393"/>
                  </a:lnTo>
                  <a:cubicBezTo>
                    <a:pt x="1139" y="2393"/>
                    <a:pt x="1283" y="2250"/>
                    <a:pt x="1283" y="2077"/>
                  </a:cubicBezTo>
                  <a:lnTo>
                    <a:pt x="1283" y="546"/>
                  </a:lnTo>
                  <a:cubicBezTo>
                    <a:pt x="1283" y="345"/>
                    <a:pt x="1216" y="163"/>
                    <a:pt x="1110"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66"/>
            <p:cNvSpPr/>
            <p:nvPr/>
          </p:nvSpPr>
          <p:spPr>
            <a:xfrm>
              <a:off x="5385681" y="3125453"/>
              <a:ext cx="16596" cy="16623"/>
            </a:xfrm>
            <a:custGeom>
              <a:avLst/>
              <a:gdLst/>
              <a:ahLst/>
              <a:cxnLst/>
              <a:rect l="l" t="t" r="r" b="b"/>
              <a:pathLst>
                <a:path w="632" h="633" extrusionOk="0">
                  <a:moveTo>
                    <a:pt x="0" y="0"/>
                  </a:moveTo>
                  <a:lnTo>
                    <a:pt x="0" y="498"/>
                  </a:lnTo>
                  <a:cubicBezTo>
                    <a:pt x="0" y="575"/>
                    <a:pt x="58" y="632"/>
                    <a:pt x="134" y="632"/>
                  </a:cubicBezTo>
                  <a:lnTo>
                    <a:pt x="498" y="632"/>
                  </a:lnTo>
                  <a:cubicBezTo>
                    <a:pt x="575" y="632"/>
                    <a:pt x="632" y="575"/>
                    <a:pt x="632" y="498"/>
                  </a:cubicBezTo>
                  <a:lnTo>
                    <a:pt x="632"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66"/>
            <p:cNvSpPr/>
            <p:nvPr/>
          </p:nvSpPr>
          <p:spPr>
            <a:xfrm>
              <a:off x="5359788" y="3102055"/>
              <a:ext cx="33954" cy="35110"/>
            </a:xfrm>
            <a:custGeom>
              <a:avLst/>
              <a:gdLst/>
              <a:ahLst/>
              <a:cxnLst/>
              <a:rect l="l" t="t" r="r" b="b"/>
              <a:pathLst>
                <a:path w="1293" h="1337" extrusionOk="0">
                  <a:moveTo>
                    <a:pt x="299" y="0"/>
                  </a:moveTo>
                  <a:cubicBezTo>
                    <a:pt x="256" y="0"/>
                    <a:pt x="214" y="20"/>
                    <a:pt x="192" y="59"/>
                  </a:cubicBezTo>
                  <a:lnTo>
                    <a:pt x="1" y="355"/>
                  </a:lnTo>
                  <a:lnTo>
                    <a:pt x="479" y="1236"/>
                  </a:lnTo>
                  <a:cubicBezTo>
                    <a:pt x="509" y="1301"/>
                    <a:pt x="571" y="1337"/>
                    <a:pt x="637" y="1337"/>
                  </a:cubicBezTo>
                  <a:cubicBezTo>
                    <a:pt x="678" y="1337"/>
                    <a:pt x="720" y="1323"/>
                    <a:pt x="757" y="1293"/>
                  </a:cubicBezTo>
                  <a:lnTo>
                    <a:pt x="1293" y="882"/>
                  </a:lnTo>
                  <a:lnTo>
                    <a:pt x="383" y="30"/>
                  </a:lnTo>
                  <a:cubicBezTo>
                    <a:pt x="359" y="10"/>
                    <a:pt x="329" y="0"/>
                    <a:pt x="299"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66"/>
            <p:cNvSpPr/>
            <p:nvPr/>
          </p:nvSpPr>
          <p:spPr>
            <a:xfrm>
              <a:off x="5393716" y="3102055"/>
              <a:ext cx="34217" cy="35110"/>
            </a:xfrm>
            <a:custGeom>
              <a:avLst/>
              <a:gdLst/>
              <a:ahLst/>
              <a:cxnLst/>
              <a:rect l="l" t="t" r="r" b="b"/>
              <a:pathLst>
                <a:path w="1303" h="1337" extrusionOk="0">
                  <a:moveTo>
                    <a:pt x="1001" y="0"/>
                  </a:moveTo>
                  <a:cubicBezTo>
                    <a:pt x="972" y="0"/>
                    <a:pt x="943" y="10"/>
                    <a:pt x="919" y="30"/>
                  </a:cubicBezTo>
                  <a:lnTo>
                    <a:pt x="1" y="882"/>
                  </a:lnTo>
                  <a:lnTo>
                    <a:pt x="546" y="1293"/>
                  </a:lnTo>
                  <a:cubicBezTo>
                    <a:pt x="579" y="1323"/>
                    <a:pt x="619" y="1337"/>
                    <a:pt x="659" y="1337"/>
                  </a:cubicBezTo>
                  <a:cubicBezTo>
                    <a:pt x="724" y="1337"/>
                    <a:pt x="788" y="1301"/>
                    <a:pt x="824" y="1236"/>
                  </a:cubicBezTo>
                  <a:lnTo>
                    <a:pt x="1302" y="355"/>
                  </a:lnTo>
                  <a:lnTo>
                    <a:pt x="1111" y="59"/>
                  </a:lnTo>
                  <a:cubicBezTo>
                    <a:pt x="1083" y="20"/>
                    <a:pt x="1042" y="0"/>
                    <a:pt x="1001"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66"/>
            <p:cNvSpPr/>
            <p:nvPr/>
          </p:nvSpPr>
          <p:spPr>
            <a:xfrm>
              <a:off x="5413569" y="3157884"/>
              <a:ext cx="93774" cy="55803"/>
            </a:xfrm>
            <a:custGeom>
              <a:avLst/>
              <a:gdLst/>
              <a:ahLst/>
              <a:cxnLst/>
              <a:rect l="l" t="t" r="r" b="b"/>
              <a:pathLst>
                <a:path w="3571" h="2125" extrusionOk="0">
                  <a:moveTo>
                    <a:pt x="1366" y="0"/>
                  </a:moveTo>
                  <a:cubicBezTo>
                    <a:pt x="1314" y="0"/>
                    <a:pt x="1260" y="17"/>
                    <a:pt x="1207" y="57"/>
                  </a:cubicBezTo>
                  <a:lnTo>
                    <a:pt x="144" y="852"/>
                  </a:lnTo>
                  <a:cubicBezTo>
                    <a:pt x="1" y="957"/>
                    <a:pt x="1" y="1168"/>
                    <a:pt x="144" y="1273"/>
                  </a:cubicBezTo>
                  <a:lnTo>
                    <a:pt x="1207" y="2067"/>
                  </a:lnTo>
                  <a:cubicBezTo>
                    <a:pt x="1260" y="2107"/>
                    <a:pt x="1314" y="2125"/>
                    <a:pt x="1366" y="2125"/>
                  </a:cubicBezTo>
                  <a:cubicBezTo>
                    <a:pt x="1586" y="2125"/>
                    <a:pt x="1755" y="1816"/>
                    <a:pt x="1522" y="1646"/>
                  </a:cubicBezTo>
                  <a:lnTo>
                    <a:pt x="1101" y="1330"/>
                  </a:lnTo>
                  <a:lnTo>
                    <a:pt x="3226" y="1330"/>
                  </a:lnTo>
                  <a:cubicBezTo>
                    <a:pt x="3570" y="1330"/>
                    <a:pt x="3570" y="794"/>
                    <a:pt x="3226" y="794"/>
                  </a:cubicBezTo>
                  <a:lnTo>
                    <a:pt x="3226" y="804"/>
                  </a:lnTo>
                  <a:lnTo>
                    <a:pt x="1101" y="804"/>
                  </a:lnTo>
                  <a:lnTo>
                    <a:pt x="1522" y="478"/>
                  </a:lnTo>
                  <a:cubicBezTo>
                    <a:pt x="1755" y="308"/>
                    <a:pt x="1586" y="0"/>
                    <a:pt x="1366"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66"/>
            <p:cNvSpPr/>
            <p:nvPr/>
          </p:nvSpPr>
          <p:spPr>
            <a:xfrm>
              <a:off x="5544501" y="3157884"/>
              <a:ext cx="93774" cy="55908"/>
            </a:xfrm>
            <a:custGeom>
              <a:avLst/>
              <a:gdLst/>
              <a:ahLst/>
              <a:cxnLst/>
              <a:rect l="l" t="t" r="r" b="b"/>
              <a:pathLst>
                <a:path w="3571" h="2129" extrusionOk="0">
                  <a:moveTo>
                    <a:pt x="2211" y="0"/>
                  </a:moveTo>
                  <a:cubicBezTo>
                    <a:pt x="1988" y="0"/>
                    <a:pt x="1824" y="308"/>
                    <a:pt x="2049" y="478"/>
                  </a:cubicBezTo>
                  <a:lnTo>
                    <a:pt x="2479" y="804"/>
                  </a:lnTo>
                  <a:lnTo>
                    <a:pt x="355" y="804"/>
                  </a:lnTo>
                  <a:cubicBezTo>
                    <a:pt x="1" y="804"/>
                    <a:pt x="1" y="1330"/>
                    <a:pt x="355" y="1330"/>
                  </a:cubicBezTo>
                  <a:lnTo>
                    <a:pt x="2479" y="1330"/>
                  </a:lnTo>
                  <a:lnTo>
                    <a:pt x="2049" y="1646"/>
                  </a:lnTo>
                  <a:cubicBezTo>
                    <a:pt x="1825" y="1816"/>
                    <a:pt x="1987" y="2128"/>
                    <a:pt x="2208" y="2128"/>
                  </a:cubicBezTo>
                  <a:cubicBezTo>
                    <a:pt x="2261" y="2128"/>
                    <a:pt x="2318" y="2110"/>
                    <a:pt x="2374" y="2067"/>
                  </a:cubicBezTo>
                  <a:lnTo>
                    <a:pt x="3427" y="1273"/>
                  </a:lnTo>
                  <a:cubicBezTo>
                    <a:pt x="3570" y="1168"/>
                    <a:pt x="3570" y="957"/>
                    <a:pt x="3427" y="852"/>
                  </a:cubicBezTo>
                  <a:lnTo>
                    <a:pt x="2374" y="57"/>
                  </a:lnTo>
                  <a:cubicBezTo>
                    <a:pt x="2319" y="17"/>
                    <a:pt x="2263" y="0"/>
                    <a:pt x="221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9" name="Google Shape;12169;p66"/>
            <p:cNvSpPr/>
            <p:nvPr/>
          </p:nvSpPr>
          <p:spPr>
            <a:xfrm>
              <a:off x="5519134" y="3178971"/>
              <a:ext cx="13839" cy="13865"/>
            </a:xfrm>
            <a:custGeom>
              <a:avLst/>
              <a:gdLst/>
              <a:ahLst/>
              <a:cxnLst/>
              <a:rect l="l" t="t" r="r" b="b"/>
              <a:pathLst>
                <a:path w="527" h="528" extrusionOk="0">
                  <a:moveTo>
                    <a:pt x="259" y="1"/>
                  </a:moveTo>
                  <a:cubicBezTo>
                    <a:pt x="115" y="1"/>
                    <a:pt x="0" y="116"/>
                    <a:pt x="0" y="259"/>
                  </a:cubicBezTo>
                  <a:cubicBezTo>
                    <a:pt x="0" y="412"/>
                    <a:pt x="115" y="527"/>
                    <a:pt x="259" y="527"/>
                  </a:cubicBezTo>
                  <a:cubicBezTo>
                    <a:pt x="412" y="527"/>
                    <a:pt x="527" y="412"/>
                    <a:pt x="527" y="259"/>
                  </a:cubicBezTo>
                  <a:cubicBezTo>
                    <a:pt x="527" y="116"/>
                    <a:pt x="412" y="1"/>
                    <a:pt x="259" y="1"/>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0" name="Google Shape;12170;p66"/>
          <p:cNvGrpSpPr/>
          <p:nvPr/>
        </p:nvGrpSpPr>
        <p:grpSpPr>
          <a:xfrm>
            <a:off x="4879047" y="2432320"/>
            <a:ext cx="398075" cy="340303"/>
            <a:chOff x="4879047" y="2432320"/>
            <a:chExt cx="398075" cy="340303"/>
          </a:xfrm>
        </p:grpSpPr>
        <p:sp>
          <p:nvSpPr>
            <p:cNvPr id="12171" name="Google Shape;12171;p66"/>
            <p:cNvSpPr/>
            <p:nvPr/>
          </p:nvSpPr>
          <p:spPr>
            <a:xfrm>
              <a:off x="5071795" y="2432320"/>
              <a:ext cx="186000" cy="181483"/>
            </a:xfrm>
            <a:custGeom>
              <a:avLst/>
              <a:gdLst/>
              <a:ahLst/>
              <a:cxnLst/>
              <a:rect l="l" t="t" r="r" b="b"/>
              <a:pathLst>
                <a:path w="7083" h="6911" extrusionOk="0">
                  <a:moveTo>
                    <a:pt x="708" y="1"/>
                  </a:moveTo>
                  <a:cubicBezTo>
                    <a:pt x="316" y="1"/>
                    <a:pt x="0" y="326"/>
                    <a:pt x="0" y="709"/>
                  </a:cubicBezTo>
                  <a:lnTo>
                    <a:pt x="0" y="4489"/>
                  </a:lnTo>
                  <a:cubicBezTo>
                    <a:pt x="0" y="4881"/>
                    <a:pt x="316" y="5197"/>
                    <a:pt x="708" y="5197"/>
                  </a:cubicBezTo>
                  <a:lnTo>
                    <a:pt x="1416" y="5197"/>
                  </a:lnTo>
                  <a:lnTo>
                    <a:pt x="1024" y="6776"/>
                  </a:lnTo>
                  <a:cubicBezTo>
                    <a:pt x="1009" y="6849"/>
                    <a:pt x="1073" y="6911"/>
                    <a:pt x="1142" y="6911"/>
                  </a:cubicBezTo>
                  <a:cubicBezTo>
                    <a:pt x="1163" y="6911"/>
                    <a:pt x="1185" y="6905"/>
                    <a:pt x="1206" y="6891"/>
                  </a:cubicBezTo>
                  <a:lnTo>
                    <a:pt x="3541" y="5197"/>
                  </a:lnTo>
                  <a:lnTo>
                    <a:pt x="6374" y="5197"/>
                  </a:lnTo>
                  <a:cubicBezTo>
                    <a:pt x="6766" y="5197"/>
                    <a:pt x="7082" y="4872"/>
                    <a:pt x="7082" y="4489"/>
                  </a:cubicBezTo>
                  <a:lnTo>
                    <a:pt x="7082" y="709"/>
                  </a:lnTo>
                  <a:cubicBezTo>
                    <a:pt x="7082" y="326"/>
                    <a:pt x="6766" y="1"/>
                    <a:pt x="637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66"/>
            <p:cNvSpPr/>
            <p:nvPr/>
          </p:nvSpPr>
          <p:spPr>
            <a:xfrm>
              <a:off x="5102204" y="2463412"/>
              <a:ext cx="32405" cy="12500"/>
            </a:xfrm>
            <a:custGeom>
              <a:avLst/>
              <a:gdLst/>
              <a:ahLst/>
              <a:cxnLst/>
              <a:rect l="l" t="t" r="r" b="b"/>
              <a:pathLst>
                <a:path w="1234" h="476" extrusionOk="0">
                  <a:moveTo>
                    <a:pt x="227" y="0"/>
                  </a:moveTo>
                  <a:cubicBezTo>
                    <a:pt x="1" y="0"/>
                    <a:pt x="1" y="475"/>
                    <a:pt x="227" y="475"/>
                  </a:cubicBezTo>
                  <a:cubicBezTo>
                    <a:pt x="237" y="475"/>
                    <a:pt x="248" y="474"/>
                    <a:pt x="258" y="472"/>
                  </a:cubicBezTo>
                  <a:lnTo>
                    <a:pt x="967" y="472"/>
                  </a:lnTo>
                  <a:cubicBezTo>
                    <a:pt x="978" y="474"/>
                    <a:pt x="989" y="475"/>
                    <a:pt x="999" y="475"/>
                  </a:cubicBezTo>
                  <a:cubicBezTo>
                    <a:pt x="1233" y="475"/>
                    <a:pt x="1233" y="0"/>
                    <a:pt x="999" y="0"/>
                  </a:cubicBezTo>
                  <a:cubicBezTo>
                    <a:pt x="989" y="0"/>
                    <a:pt x="978" y="1"/>
                    <a:pt x="967" y="3"/>
                  </a:cubicBezTo>
                  <a:lnTo>
                    <a:pt x="258" y="3"/>
                  </a:lnTo>
                  <a:cubicBezTo>
                    <a:pt x="248" y="1"/>
                    <a:pt x="237" y="0"/>
                    <a:pt x="2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66"/>
            <p:cNvSpPr/>
            <p:nvPr/>
          </p:nvSpPr>
          <p:spPr>
            <a:xfrm>
              <a:off x="5145454" y="2463412"/>
              <a:ext cx="82141" cy="12500"/>
            </a:xfrm>
            <a:custGeom>
              <a:avLst/>
              <a:gdLst/>
              <a:ahLst/>
              <a:cxnLst/>
              <a:rect l="l" t="t" r="r" b="b"/>
              <a:pathLst>
                <a:path w="3128" h="476" extrusionOk="0">
                  <a:moveTo>
                    <a:pt x="235" y="0"/>
                  </a:moveTo>
                  <a:cubicBezTo>
                    <a:pt x="0" y="0"/>
                    <a:pt x="0" y="475"/>
                    <a:pt x="235" y="475"/>
                  </a:cubicBezTo>
                  <a:cubicBezTo>
                    <a:pt x="245" y="475"/>
                    <a:pt x="256" y="474"/>
                    <a:pt x="267" y="472"/>
                  </a:cubicBezTo>
                  <a:lnTo>
                    <a:pt x="2861" y="472"/>
                  </a:lnTo>
                  <a:cubicBezTo>
                    <a:pt x="2872" y="474"/>
                    <a:pt x="2883" y="475"/>
                    <a:pt x="2893" y="475"/>
                  </a:cubicBezTo>
                  <a:cubicBezTo>
                    <a:pt x="3127" y="475"/>
                    <a:pt x="3127" y="0"/>
                    <a:pt x="2893" y="0"/>
                  </a:cubicBezTo>
                  <a:cubicBezTo>
                    <a:pt x="2883" y="0"/>
                    <a:pt x="2872" y="1"/>
                    <a:pt x="2861" y="3"/>
                  </a:cubicBezTo>
                  <a:lnTo>
                    <a:pt x="267" y="3"/>
                  </a:lnTo>
                  <a:cubicBezTo>
                    <a:pt x="256" y="1"/>
                    <a:pt x="245" y="0"/>
                    <a:pt x="23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66"/>
            <p:cNvSpPr/>
            <p:nvPr/>
          </p:nvSpPr>
          <p:spPr>
            <a:xfrm>
              <a:off x="5102204" y="2494320"/>
              <a:ext cx="125392" cy="12500"/>
            </a:xfrm>
            <a:custGeom>
              <a:avLst/>
              <a:gdLst/>
              <a:ahLst/>
              <a:cxnLst/>
              <a:rect l="l" t="t" r="r" b="b"/>
              <a:pathLst>
                <a:path w="4775" h="476" extrusionOk="0">
                  <a:moveTo>
                    <a:pt x="227" y="1"/>
                  </a:moveTo>
                  <a:cubicBezTo>
                    <a:pt x="1" y="1"/>
                    <a:pt x="1" y="475"/>
                    <a:pt x="227" y="475"/>
                  </a:cubicBezTo>
                  <a:cubicBezTo>
                    <a:pt x="237" y="475"/>
                    <a:pt x="248" y="474"/>
                    <a:pt x="258" y="472"/>
                  </a:cubicBezTo>
                  <a:lnTo>
                    <a:pt x="4508" y="472"/>
                  </a:lnTo>
                  <a:cubicBezTo>
                    <a:pt x="4519" y="474"/>
                    <a:pt x="4530" y="475"/>
                    <a:pt x="4540" y="475"/>
                  </a:cubicBezTo>
                  <a:cubicBezTo>
                    <a:pt x="4774" y="475"/>
                    <a:pt x="4774" y="1"/>
                    <a:pt x="4540" y="1"/>
                  </a:cubicBezTo>
                  <a:cubicBezTo>
                    <a:pt x="4530" y="1"/>
                    <a:pt x="4519" y="2"/>
                    <a:pt x="4508" y="3"/>
                  </a:cubicBezTo>
                  <a:lnTo>
                    <a:pt x="258" y="3"/>
                  </a:lnTo>
                  <a:cubicBezTo>
                    <a:pt x="248" y="2"/>
                    <a:pt x="237" y="1"/>
                    <a:pt x="227" y="1"/>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5" name="Google Shape;12175;p66"/>
            <p:cNvSpPr/>
            <p:nvPr/>
          </p:nvSpPr>
          <p:spPr>
            <a:xfrm>
              <a:off x="5102178" y="2525255"/>
              <a:ext cx="81984" cy="12710"/>
            </a:xfrm>
            <a:custGeom>
              <a:avLst/>
              <a:gdLst/>
              <a:ahLst/>
              <a:cxnLst/>
              <a:rect l="l" t="t" r="r" b="b"/>
              <a:pathLst>
                <a:path w="3122" h="484" extrusionOk="0">
                  <a:moveTo>
                    <a:pt x="234" y="1"/>
                  </a:moveTo>
                  <a:cubicBezTo>
                    <a:pt x="0" y="1"/>
                    <a:pt x="0" y="483"/>
                    <a:pt x="234" y="483"/>
                  </a:cubicBezTo>
                  <a:cubicBezTo>
                    <a:pt x="242" y="483"/>
                    <a:pt x="250" y="482"/>
                    <a:pt x="259" y="481"/>
                  </a:cubicBezTo>
                  <a:lnTo>
                    <a:pt x="2863" y="481"/>
                  </a:lnTo>
                  <a:cubicBezTo>
                    <a:pt x="2872" y="482"/>
                    <a:pt x="2880" y="483"/>
                    <a:pt x="2888" y="483"/>
                  </a:cubicBezTo>
                  <a:cubicBezTo>
                    <a:pt x="3122" y="483"/>
                    <a:pt x="3122" y="1"/>
                    <a:pt x="2888" y="1"/>
                  </a:cubicBezTo>
                  <a:cubicBezTo>
                    <a:pt x="2880" y="1"/>
                    <a:pt x="2872" y="1"/>
                    <a:pt x="2863" y="3"/>
                  </a:cubicBezTo>
                  <a:lnTo>
                    <a:pt x="259" y="3"/>
                  </a:lnTo>
                  <a:cubicBezTo>
                    <a:pt x="250" y="1"/>
                    <a:pt x="242" y="1"/>
                    <a:pt x="234"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6" name="Google Shape;12176;p66"/>
            <p:cNvSpPr/>
            <p:nvPr/>
          </p:nvSpPr>
          <p:spPr>
            <a:xfrm>
              <a:off x="5195164" y="2525255"/>
              <a:ext cx="32484" cy="12710"/>
            </a:xfrm>
            <a:custGeom>
              <a:avLst/>
              <a:gdLst/>
              <a:ahLst/>
              <a:cxnLst/>
              <a:rect l="l" t="t" r="r" b="b"/>
              <a:pathLst>
                <a:path w="1237" h="484" extrusionOk="0">
                  <a:moveTo>
                    <a:pt x="234" y="1"/>
                  </a:moveTo>
                  <a:cubicBezTo>
                    <a:pt x="0" y="1"/>
                    <a:pt x="0" y="483"/>
                    <a:pt x="234" y="483"/>
                  </a:cubicBezTo>
                  <a:cubicBezTo>
                    <a:pt x="242" y="483"/>
                    <a:pt x="251" y="482"/>
                    <a:pt x="259" y="481"/>
                  </a:cubicBezTo>
                  <a:lnTo>
                    <a:pt x="968" y="481"/>
                  </a:lnTo>
                  <a:cubicBezTo>
                    <a:pt x="977" y="482"/>
                    <a:pt x="986" y="483"/>
                    <a:pt x="995" y="483"/>
                  </a:cubicBezTo>
                  <a:cubicBezTo>
                    <a:pt x="1236" y="483"/>
                    <a:pt x="1236" y="1"/>
                    <a:pt x="995" y="1"/>
                  </a:cubicBezTo>
                  <a:cubicBezTo>
                    <a:pt x="986" y="1"/>
                    <a:pt x="977" y="1"/>
                    <a:pt x="968" y="3"/>
                  </a:cubicBezTo>
                  <a:lnTo>
                    <a:pt x="259" y="3"/>
                  </a:lnTo>
                  <a:cubicBezTo>
                    <a:pt x="251" y="1"/>
                    <a:pt x="242" y="1"/>
                    <a:pt x="234" y="1"/>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66"/>
            <p:cNvSpPr/>
            <p:nvPr/>
          </p:nvSpPr>
          <p:spPr>
            <a:xfrm>
              <a:off x="4898374" y="2711543"/>
              <a:ext cx="359421" cy="18618"/>
            </a:xfrm>
            <a:custGeom>
              <a:avLst/>
              <a:gdLst/>
              <a:ahLst/>
              <a:cxnLst/>
              <a:rect l="l" t="t" r="r" b="b"/>
              <a:pathLst>
                <a:path w="13687" h="709" extrusionOk="0">
                  <a:moveTo>
                    <a:pt x="1" y="0"/>
                  </a:moveTo>
                  <a:lnTo>
                    <a:pt x="1" y="708"/>
                  </a:lnTo>
                  <a:lnTo>
                    <a:pt x="13686" y="708"/>
                  </a:lnTo>
                  <a:lnTo>
                    <a:pt x="13686"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66"/>
            <p:cNvSpPr/>
            <p:nvPr/>
          </p:nvSpPr>
          <p:spPr>
            <a:xfrm>
              <a:off x="4891468" y="2711543"/>
              <a:ext cx="13603" cy="61081"/>
            </a:xfrm>
            <a:custGeom>
              <a:avLst/>
              <a:gdLst/>
              <a:ahLst/>
              <a:cxnLst/>
              <a:rect l="l" t="t" r="r" b="b"/>
              <a:pathLst>
                <a:path w="518" h="2326" extrusionOk="0">
                  <a:moveTo>
                    <a:pt x="24" y="0"/>
                  </a:moveTo>
                  <a:lnTo>
                    <a:pt x="24" y="2125"/>
                  </a:lnTo>
                  <a:cubicBezTo>
                    <a:pt x="0" y="2259"/>
                    <a:pt x="130" y="2326"/>
                    <a:pt x="259" y="2326"/>
                  </a:cubicBezTo>
                  <a:cubicBezTo>
                    <a:pt x="388" y="2326"/>
                    <a:pt x="517" y="2259"/>
                    <a:pt x="493" y="2125"/>
                  </a:cubicBezTo>
                  <a:lnTo>
                    <a:pt x="493"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66"/>
            <p:cNvSpPr/>
            <p:nvPr/>
          </p:nvSpPr>
          <p:spPr>
            <a:xfrm>
              <a:off x="5251728" y="2711543"/>
              <a:ext cx="12342" cy="61081"/>
            </a:xfrm>
            <a:custGeom>
              <a:avLst/>
              <a:gdLst/>
              <a:ahLst/>
              <a:cxnLst/>
              <a:rect l="l" t="t" r="r" b="b"/>
              <a:pathLst>
                <a:path w="470" h="2326" extrusionOk="0">
                  <a:moveTo>
                    <a:pt x="0" y="0"/>
                  </a:moveTo>
                  <a:lnTo>
                    <a:pt x="0" y="2125"/>
                  </a:lnTo>
                  <a:cubicBezTo>
                    <a:pt x="20" y="2259"/>
                    <a:pt x="127" y="2326"/>
                    <a:pt x="235" y="2326"/>
                  </a:cubicBezTo>
                  <a:cubicBezTo>
                    <a:pt x="343" y="2326"/>
                    <a:pt x="450" y="2259"/>
                    <a:pt x="469" y="2125"/>
                  </a:cubicBezTo>
                  <a:lnTo>
                    <a:pt x="469"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66"/>
            <p:cNvSpPr/>
            <p:nvPr/>
          </p:nvSpPr>
          <p:spPr>
            <a:xfrm>
              <a:off x="4935322" y="2578851"/>
              <a:ext cx="111868" cy="126416"/>
            </a:xfrm>
            <a:custGeom>
              <a:avLst/>
              <a:gdLst/>
              <a:ahLst/>
              <a:cxnLst/>
              <a:rect l="l" t="t" r="r" b="b"/>
              <a:pathLst>
                <a:path w="4260" h="4814" extrusionOk="0">
                  <a:moveTo>
                    <a:pt x="1417" y="0"/>
                  </a:moveTo>
                  <a:lnTo>
                    <a:pt x="1417" y="708"/>
                  </a:lnTo>
                  <a:cubicBezTo>
                    <a:pt x="1417" y="881"/>
                    <a:pt x="1321" y="1043"/>
                    <a:pt x="1158" y="1129"/>
                  </a:cubicBezTo>
                  <a:lnTo>
                    <a:pt x="393" y="1512"/>
                  </a:lnTo>
                  <a:cubicBezTo>
                    <a:pt x="153" y="1627"/>
                    <a:pt x="0" y="1876"/>
                    <a:pt x="0" y="2144"/>
                  </a:cubicBezTo>
                  <a:lnTo>
                    <a:pt x="0" y="4106"/>
                  </a:lnTo>
                  <a:cubicBezTo>
                    <a:pt x="0" y="4498"/>
                    <a:pt x="326" y="4814"/>
                    <a:pt x="709" y="4814"/>
                  </a:cubicBezTo>
                  <a:lnTo>
                    <a:pt x="4250" y="4814"/>
                  </a:lnTo>
                  <a:lnTo>
                    <a:pt x="4250" y="2144"/>
                  </a:lnTo>
                  <a:cubicBezTo>
                    <a:pt x="4259" y="1876"/>
                    <a:pt x="4106" y="1627"/>
                    <a:pt x="3867" y="1512"/>
                  </a:cubicBezTo>
                  <a:lnTo>
                    <a:pt x="3101" y="1129"/>
                  </a:lnTo>
                  <a:cubicBezTo>
                    <a:pt x="2938" y="1043"/>
                    <a:pt x="2843" y="881"/>
                    <a:pt x="2833" y="708"/>
                  </a:cubicBezTo>
                  <a:lnTo>
                    <a:pt x="2833"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66"/>
            <p:cNvSpPr/>
            <p:nvPr/>
          </p:nvSpPr>
          <p:spPr>
            <a:xfrm>
              <a:off x="4972270" y="2578851"/>
              <a:ext cx="37972" cy="24632"/>
            </a:xfrm>
            <a:custGeom>
              <a:avLst/>
              <a:gdLst/>
              <a:ahLst/>
              <a:cxnLst/>
              <a:rect l="l" t="t" r="r" b="b"/>
              <a:pathLst>
                <a:path w="1446" h="938" extrusionOk="0">
                  <a:moveTo>
                    <a:pt x="10" y="0"/>
                  </a:moveTo>
                  <a:lnTo>
                    <a:pt x="10" y="708"/>
                  </a:lnTo>
                  <a:cubicBezTo>
                    <a:pt x="10" y="737"/>
                    <a:pt x="10" y="766"/>
                    <a:pt x="0" y="794"/>
                  </a:cubicBezTo>
                  <a:cubicBezTo>
                    <a:pt x="230" y="890"/>
                    <a:pt x="469" y="938"/>
                    <a:pt x="728" y="938"/>
                  </a:cubicBezTo>
                  <a:cubicBezTo>
                    <a:pt x="967" y="938"/>
                    <a:pt x="1216" y="890"/>
                    <a:pt x="1445" y="794"/>
                  </a:cubicBezTo>
                  <a:cubicBezTo>
                    <a:pt x="1436" y="766"/>
                    <a:pt x="1426" y="737"/>
                    <a:pt x="1426" y="708"/>
                  </a:cubicBezTo>
                  <a:lnTo>
                    <a:pt x="1426"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66"/>
            <p:cNvSpPr/>
            <p:nvPr/>
          </p:nvSpPr>
          <p:spPr>
            <a:xfrm>
              <a:off x="4935322" y="2611256"/>
              <a:ext cx="111868" cy="94011"/>
            </a:xfrm>
            <a:custGeom>
              <a:avLst/>
              <a:gdLst/>
              <a:ahLst/>
              <a:cxnLst/>
              <a:rect l="l" t="t" r="r" b="b"/>
              <a:pathLst>
                <a:path w="4260" h="3580" extrusionOk="0">
                  <a:moveTo>
                    <a:pt x="938" y="1"/>
                  </a:moveTo>
                  <a:lnTo>
                    <a:pt x="393" y="278"/>
                  </a:lnTo>
                  <a:cubicBezTo>
                    <a:pt x="153" y="393"/>
                    <a:pt x="0" y="642"/>
                    <a:pt x="0" y="910"/>
                  </a:cubicBezTo>
                  <a:lnTo>
                    <a:pt x="0" y="2872"/>
                  </a:lnTo>
                  <a:cubicBezTo>
                    <a:pt x="0" y="3264"/>
                    <a:pt x="326" y="3580"/>
                    <a:pt x="718" y="3580"/>
                  </a:cubicBezTo>
                  <a:lnTo>
                    <a:pt x="4259" y="3580"/>
                  </a:lnTo>
                  <a:lnTo>
                    <a:pt x="4259" y="910"/>
                  </a:lnTo>
                  <a:cubicBezTo>
                    <a:pt x="4259" y="642"/>
                    <a:pt x="4106" y="393"/>
                    <a:pt x="3867" y="278"/>
                  </a:cubicBezTo>
                  <a:lnTo>
                    <a:pt x="3321" y="1"/>
                  </a:lnTo>
                  <a:cubicBezTo>
                    <a:pt x="3044" y="436"/>
                    <a:pt x="2587" y="654"/>
                    <a:pt x="2130" y="654"/>
                  </a:cubicBezTo>
                  <a:cubicBezTo>
                    <a:pt x="1673" y="654"/>
                    <a:pt x="1216" y="436"/>
                    <a:pt x="93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66"/>
            <p:cNvSpPr/>
            <p:nvPr/>
          </p:nvSpPr>
          <p:spPr>
            <a:xfrm>
              <a:off x="5022269" y="2623835"/>
              <a:ext cx="24921" cy="81432"/>
            </a:xfrm>
            <a:custGeom>
              <a:avLst/>
              <a:gdLst/>
              <a:ahLst/>
              <a:cxnLst/>
              <a:rect l="l" t="t" r="r" b="b"/>
              <a:pathLst>
                <a:path w="949" h="3101" extrusionOk="0">
                  <a:moveTo>
                    <a:pt x="805" y="0"/>
                  </a:moveTo>
                  <a:lnTo>
                    <a:pt x="173" y="498"/>
                  </a:lnTo>
                  <a:cubicBezTo>
                    <a:pt x="68" y="584"/>
                    <a:pt x="1" y="728"/>
                    <a:pt x="1" y="871"/>
                  </a:cubicBezTo>
                  <a:lnTo>
                    <a:pt x="1" y="3101"/>
                  </a:lnTo>
                  <a:lnTo>
                    <a:pt x="948" y="3101"/>
                  </a:lnTo>
                  <a:lnTo>
                    <a:pt x="948" y="431"/>
                  </a:lnTo>
                  <a:cubicBezTo>
                    <a:pt x="939" y="278"/>
                    <a:pt x="891" y="125"/>
                    <a:pt x="8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66"/>
            <p:cNvSpPr/>
            <p:nvPr/>
          </p:nvSpPr>
          <p:spPr>
            <a:xfrm>
              <a:off x="4935322" y="2624071"/>
              <a:ext cx="55803" cy="81196"/>
            </a:xfrm>
            <a:custGeom>
              <a:avLst/>
              <a:gdLst/>
              <a:ahLst/>
              <a:cxnLst/>
              <a:rect l="l" t="t" r="r" b="b"/>
              <a:pathLst>
                <a:path w="2125" h="3092" extrusionOk="0">
                  <a:moveTo>
                    <a:pt x="144" y="1"/>
                  </a:moveTo>
                  <a:cubicBezTo>
                    <a:pt x="58" y="125"/>
                    <a:pt x="0" y="269"/>
                    <a:pt x="0" y="422"/>
                  </a:cubicBezTo>
                  <a:lnTo>
                    <a:pt x="0" y="2384"/>
                  </a:lnTo>
                  <a:cubicBezTo>
                    <a:pt x="0" y="2776"/>
                    <a:pt x="326" y="3092"/>
                    <a:pt x="709" y="3092"/>
                  </a:cubicBezTo>
                  <a:lnTo>
                    <a:pt x="2125" y="3092"/>
                  </a:lnTo>
                  <a:lnTo>
                    <a:pt x="2125" y="2154"/>
                  </a:lnTo>
                  <a:lnTo>
                    <a:pt x="1187" y="2154"/>
                  </a:lnTo>
                  <a:cubicBezTo>
                    <a:pt x="1053" y="2144"/>
                    <a:pt x="948" y="2039"/>
                    <a:pt x="948" y="1915"/>
                  </a:cubicBezTo>
                  <a:lnTo>
                    <a:pt x="948" y="862"/>
                  </a:lnTo>
                  <a:cubicBezTo>
                    <a:pt x="948" y="719"/>
                    <a:pt x="881" y="585"/>
                    <a:pt x="776" y="498"/>
                  </a:cubicBezTo>
                  <a:lnTo>
                    <a:pt x="144"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66"/>
            <p:cNvSpPr/>
            <p:nvPr/>
          </p:nvSpPr>
          <p:spPr>
            <a:xfrm>
              <a:off x="4966492" y="2475807"/>
              <a:ext cx="49526" cy="43487"/>
            </a:xfrm>
            <a:custGeom>
              <a:avLst/>
              <a:gdLst/>
              <a:ahLst/>
              <a:cxnLst/>
              <a:rect l="l" t="t" r="r" b="b"/>
              <a:pathLst>
                <a:path w="1886" h="1656" extrusionOk="0">
                  <a:moveTo>
                    <a:pt x="938" y="0"/>
                  </a:moveTo>
                  <a:cubicBezTo>
                    <a:pt x="421" y="0"/>
                    <a:pt x="0" y="374"/>
                    <a:pt x="0" y="823"/>
                  </a:cubicBezTo>
                  <a:cubicBezTo>
                    <a:pt x="0" y="1283"/>
                    <a:pt x="421" y="1656"/>
                    <a:pt x="938" y="1656"/>
                  </a:cubicBezTo>
                  <a:cubicBezTo>
                    <a:pt x="1464" y="1656"/>
                    <a:pt x="1885" y="1283"/>
                    <a:pt x="1885" y="823"/>
                  </a:cubicBezTo>
                  <a:cubicBezTo>
                    <a:pt x="1885" y="374"/>
                    <a:pt x="1464" y="0"/>
                    <a:pt x="9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66"/>
            <p:cNvSpPr/>
            <p:nvPr/>
          </p:nvSpPr>
          <p:spPr>
            <a:xfrm>
              <a:off x="4966230" y="2475807"/>
              <a:ext cx="34453" cy="43487"/>
            </a:xfrm>
            <a:custGeom>
              <a:avLst/>
              <a:gdLst/>
              <a:ahLst/>
              <a:cxnLst/>
              <a:rect l="l" t="t" r="r" b="b"/>
              <a:pathLst>
                <a:path w="1312" h="1656" extrusionOk="0">
                  <a:moveTo>
                    <a:pt x="948" y="0"/>
                  </a:moveTo>
                  <a:cubicBezTo>
                    <a:pt x="431" y="0"/>
                    <a:pt x="1" y="374"/>
                    <a:pt x="1" y="833"/>
                  </a:cubicBezTo>
                  <a:cubicBezTo>
                    <a:pt x="1" y="1283"/>
                    <a:pt x="431" y="1656"/>
                    <a:pt x="948" y="1656"/>
                  </a:cubicBezTo>
                  <a:cubicBezTo>
                    <a:pt x="1072" y="1656"/>
                    <a:pt x="1187" y="1637"/>
                    <a:pt x="1312" y="1599"/>
                  </a:cubicBezTo>
                  <a:cubicBezTo>
                    <a:pt x="967" y="1493"/>
                    <a:pt x="728" y="1177"/>
                    <a:pt x="718" y="823"/>
                  </a:cubicBezTo>
                  <a:cubicBezTo>
                    <a:pt x="728" y="469"/>
                    <a:pt x="967" y="163"/>
                    <a:pt x="1312" y="67"/>
                  </a:cubicBezTo>
                  <a:cubicBezTo>
                    <a:pt x="1187" y="19"/>
                    <a:pt x="1072" y="0"/>
                    <a:pt x="9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66"/>
            <p:cNvSpPr/>
            <p:nvPr/>
          </p:nvSpPr>
          <p:spPr>
            <a:xfrm>
              <a:off x="4947874" y="2494399"/>
              <a:ext cx="86737" cy="86737"/>
            </a:xfrm>
            <a:custGeom>
              <a:avLst/>
              <a:gdLst/>
              <a:ahLst/>
              <a:cxnLst/>
              <a:rect l="l" t="t" r="r" b="b"/>
              <a:pathLst>
                <a:path w="3303" h="3303" extrusionOk="0">
                  <a:moveTo>
                    <a:pt x="1647" y="0"/>
                  </a:moveTo>
                  <a:cubicBezTo>
                    <a:pt x="738" y="0"/>
                    <a:pt x="1" y="737"/>
                    <a:pt x="1" y="1656"/>
                  </a:cubicBezTo>
                  <a:cubicBezTo>
                    <a:pt x="1" y="2565"/>
                    <a:pt x="738" y="3302"/>
                    <a:pt x="1647" y="3302"/>
                  </a:cubicBezTo>
                  <a:cubicBezTo>
                    <a:pt x="2566" y="3302"/>
                    <a:pt x="3303" y="2565"/>
                    <a:pt x="3303" y="1656"/>
                  </a:cubicBezTo>
                  <a:cubicBezTo>
                    <a:pt x="3303" y="737"/>
                    <a:pt x="2566" y="0"/>
                    <a:pt x="16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66"/>
            <p:cNvSpPr/>
            <p:nvPr/>
          </p:nvSpPr>
          <p:spPr>
            <a:xfrm>
              <a:off x="4963472" y="2494399"/>
              <a:ext cx="72898" cy="78176"/>
            </a:xfrm>
            <a:custGeom>
              <a:avLst/>
              <a:gdLst/>
              <a:ahLst/>
              <a:cxnLst/>
              <a:rect l="l" t="t" r="r" b="b"/>
              <a:pathLst>
                <a:path w="2776" h="2977" extrusionOk="0">
                  <a:moveTo>
                    <a:pt x="1063" y="0"/>
                  </a:moveTo>
                  <a:cubicBezTo>
                    <a:pt x="268" y="0"/>
                    <a:pt x="0" y="1092"/>
                    <a:pt x="718" y="1436"/>
                  </a:cubicBezTo>
                  <a:cubicBezTo>
                    <a:pt x="737" y="1446"/>
                    <a:pt x="756" y="1455"/>
                    <a:pt x="775" y="1465"/>
                  </a:cubicBezTo>
                  <a:lnTo>
                    <a:pt x="1598" y="2958"/>
                  </a:lnTo>
                  <a:cubicBezTo>
                    <a:pt x="1598" y="2958"/>
                    <a:pt x="1819" y="2967"/>
                    <a:pt x="2039" y="2977"/>
                  </a:cubicBezTo>
                  <a:cubicBezTo>
                    <a:pt x="2527" y="2613"/>
                    <a:pt x="2776" y="2020"/>
                    <a:pt x="2689" y="1426"/>
                  </a:cubicBezTo>
                  <a:cubicBezTo>
                    <a:pt x="2594" y="747"/>
                    <a:pt x="2087" y="192"/>
                    <a:pt x="1417" y="39"/>
                  </a:cubicBezTo>
                  <a:cubicBezTo>
                    <a:pt x="1302" y="20"/>
                    <a:pt x="1177" y="0"/>
                    <a:pt x="10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66"/>
            <p:cNvSpPr/>
            <p:nvPr/>
          </p:nvSpPr>
          <p:spPr>
            <a:xfrm>
              <a:off x="4953914" y="2532660"/>
              <a:ext cx="74421" cy="61028"/>
            </a:xfrm>
            <a:custGeom>
              <a:avLst/>
              <a:gdLst/>
              <a:ahLst/>
              <a:cxnLst/>
              <a:rect l="l" t="t" r="r" b="b"/>
              <a:pathLst>
                <a:path w="2834" h="2324" extrusionOk="0">
                  <a:moveTo>
                    <a:pt x="1093" y="0"/>
                  </a:moveTo>
                  <a:cubicBezTo>
                    <a:pt x="1006" y="0"/>
                    <a:pt x="921" y="53"/>
                    <a:pt x="881" y="132"/>
                  </a:cubicBezTo>
                  <a:cubicBezTo>
                    <a:pt x="804" y="295"/>
                    <a:pt x="699" y="438"/>
                    <a:pt x="565" y="563"/>
                  </a:cubicBezTo>
                  <a:cubicBezTo>
                    <a:pt x="431" y="668"/>
                    <a:pt x="297" y="764"/>
                    <a:pt x="144" y="840"/>
                  </a:cubicBezTo>
                  <a:cubicBezTo>
                    <a:pt x="58" y="888"/>
                    <a:pt x="1" y="984"/>
                    <a:pt x="20" y="1089"/>
                  </a:cubicBezTo>
                  <a:cubicBezTo>
                    <a:pt x="106" y="1797"/>
                    <a:pt x="709" y="2324"/>
                    <a:pt x="1427" y="2324"/>
                  </a:cubicBezTo>
                  <a:cubicBezTo>
                    <a:pt x="2163" y="2324"/>
                    <a:pt x="2776" y="1750"/>
                    <a:pt x="2833" y="1013"/>
                  </a:cubicBezTo>
                  <a:cubicBezTo>
                    <a:pt x="2833" y="946"/>
                    <a:pt x="2805" y="879"/>
                    <a:pt x="2757" y="831"/>
                  </a:cubicBezTo>
                  <a:cubicBezTo>
                    <a:pt x="2288" y="438"/>
                    <a:pt x="1742" y="161"/>
                    <a:pt x="1149" y="8"/>
                  </a:cubicBezTo>
                  <a:cubicBezTo>
                    <a:pt x="1131" y="3"/>
                    <a:pt x="1112" y="0"/>
                    <a:pt x="1093"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66"/>
            <p:cNvSpPr/>
            <p:nvPr/>
          </p:nvSpPr>
          <p:spPr>
            <a:xfrm>
              <a:off x="4953914" y="2532660"/>
              <a:ext cx="74657" cy="60529"/>
            </a:xfrm>
            <a:custGeom>
              <a:avLst/>
              <a:gdLst/>
              <a:ahLst/>
              <a:cxnLst/>
              <a:rect l="l" t="t" r="r" b="b"/>
              <a:pathLst>
                <a:path w="2843" h="2305" extrusionOk="0">
                  <a:moveTo>
                    <a:pt x="1093" y="0"/>
                  </a:moveTo>
                  <a:cubicBezTo>
                    <a:pt x="1006" y="0"/>
                    <a:pt x="921" y="53"/>
                    <a:pt x="881" y="132"/>
                  </a:cubicBezTo>
                  <a:cubicBezTo>
                    <a:pt x="824" y="247"/>
                    <a:pt x="757" y="352"/>
                    <a:pt x="670" y="448"/>
                  </a:cubicBezTo>
                  <a:cubicBezTo>
                    <a:pt x="632" y="486"/>
                    <a:pt x="603" y="525"/>
                    <a:pt x="565" y="563"/>
                  </a:cubicBezTo>
                  <a:cubicBezTo>
                    <a:pt x="431" y="668"/>
                    <a:pt x="297" y="764"/>
                    <a:pt x="144" y="840"/>
                  </a:cubicBezTo>
                  <a:cubicBezTo>
                    <a:pt x="58" y="888"/>
                    <a:pt x="1" y="984"/>
                    <a:pt x="20" y="1089"/>
                  </a:cubicBezTo>
                  <a:cubicBezTo>
                    <a:pt x="106" y="1711"/>
                    <a:pt x="584" y="2209"/>
                    <a:pt x="1206" y="2305"/>
                  </a:cubicBezTo>
                  <a:cubicBezTo>
                    <a:pt x="891" y="2104"/>
                    <a:pt x="699" y="1750"/>
                    <a:pt x="718" y="1376"/>
                  </a:cubicBezTo>
                  <a:lnTo>
                    <a:pt x="718" y="1041"/>
                  </a:lnTo>
                  <a:cubicBezTo>
                    <a:pt x="766" y="1003"/>
                    <a:pt x="824" y="965"/>
                    <a:pt x="871" y="907"/>
                  </a:cubicBezTo>
                  <a:cubicBezTo>
                    <a:pt x="1005" y="793"/>
                    <a:pt x="1120" y="659"/>
                    <a:pt x="1216" y="515"/>
                  </a:cubicBezTo>
                  <a:cubicBezTo>
                    <a:pt x="1666" y="649"/>
                    <a:pt x="2087" y="879"/>
                    <a:pt x="2441" y="1185"/>
                  </a:cubicBezTo>
                  <a:cubicBezTo>
                    <a:pt x="2489" y="1223"/>
                    <a:pt x="2604" y="1328"/>
                    <a:pt x="2728" y="1443"/>
                  </a:cubicBezTo>
                  <a:cubicBezTo>
                    <a:pt x="2786" y="1309"/>
                    <a:pt x="2824" y="1166"/>
                    <a:pt x="2833" y="1013"/>
                  </a:cubicBezTo>
                  <a:cubicBezTo>
                    <a:pt x="2843" y="946"/>
                    <a:pt x="2805" y="869"/>
                    <a:pt x="2757" y="831"/>
                  </a:cubicBezTo>
                  <a:cubicBezTo>
                    <a:pt x="2288" y="438"/>
                    <a:pt x="1742" y="161"/>
                    <a:pt x="1149" y="8"/>
                  </a:cubicBezTo>
                  <a:cubicBezTo>
                    <a:pt x="1131" y="3"/>
                    <a:pt x="1112" y="0"/>
                    <a:pt x="1093"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66"/>
            <p:cNvSpPr/>
            <p:nvPr/>
          </p:nvSpPr>
          <p:spPr>
            <a:xfrm>
              <a:off x="4892098" y="2711543"/>
              <a:ext cx="12342" cy="18618"/>
            </a:xfrm>
            <a:custGeom>
              <a:avLst/>
              <a:gdLst/>
              <a:ahLst/>
              <a:cxnLst/>
              <a:rect l="l" t="t" r="r" b="b"/>
              <a:pathLst>
                <a:path w="470" h="709" extrusionOk="0">
                  <a:moveTo>
                    <a:pt x="0" y="0"/>
                  </a:moveTo>
                  <a:lnTo>
                    <a:pt x="0" y="708"/>
                  </a:lnTo>
                  <a:lnTo>
                    <a:pt x="469" y="708"/>
                  </a:lnTo>
                  <a:lnTo>
                    <a:pt x="469"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2" name="Google Shape;12192;p66"/>
            <p:cNvSpPr/>
            <p:nvPr/>
          </p:nvSpPr>
          <p:spPr>
            <a:xfrm>
              <a:off x="5251728" y="2711543"/>
              <a:ext cx="12342" cy="18618"/>
            </a:xfrm>
            <a:custGeom>
              <a:avLst/>
              <a:gdLst/>
              <a:ahLst/>
              <a:cxnLst/>
              <a:rect l="l" t="t" r="r" b="b"/>
              <a:pathLst>
                <a:path w="470" h="709" extrusionOk="0">
                  <a:moveTo>
                    <a:pt x="0" y="0"/>
                  </a:moveTo>
                  <a:lnTo>
                    <a:pt x="0" y="708"/>
                  </a:lnTo>
                  <a:lnTo>
                    <a:pt x="469" y="708"/>
                  </a:lnTo>
                  <a:lnTo>
                    <a:pt x="469"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3" name="Google Shape;12193;p66"/>
            <p:cNvSpPr/>
            <p:nvPr/>
          </p:nvSpPr>
          <p:spPr>
            <a:xfrm>
              <a:off x="4879047" y="2705188"/>
              <a:ext cx="398075" cy="12474"/>
            </a:xfrm>
            <a:custGeom>
              <a:avLst/>
              <a:gdLst/>
              <a:ahLst/>
              <a:cxnLst/>
              <a:rect l="l" t="t" r="r" b="b"/>
              <a:pathLst>
                <a:path w="15159" h="475" extrusionOk="0">
                  <a:moveTo>
                    <a:pt x="227" y="0"/>
                  </a:moveTo>
                  <a:cubicBezTo>
                    <a:pt x="1" y="0"/>
                    <a:pt x="1" y="475"/>
                    <a:pt x="227" y="475"/>
                  </a:cubicBezTo>
                  <a:cubicBezTo>
                    <a:pt x="237" y="475"/>
                    <a:pt x="247" y="474"/>
                    <a:pt x="258" y="472"/>
                  </a:cubicBezTo>
                  <a:lnTo>
                    <a:pt x="14901" y="472"/>
                  </a:lnTo>
                  <a:cubicBezTo>
                    <a:pt x="14911" y="474"/>
                    <a:pt x="14922" y="475"/>
                    <a:pt x="14932" y="475"/>
                  </a:cubicBezTo>
                  <a:cubicBezTo>
                    <a:pt x="15158" y="475"/>
                    <a:pt x="15158" y="0"/>
                    <a:pt x="14932" y="0"/>
                  </a:cubicBezTo>
                  <a:cubicBezTo>
                    <a:pt x="14922" y="0"/>
                    <a:pt x="14911" y="1"/>
                    <a:pt x="14901" y="3"/>
                  </a:cubicBezTo>
                  <a:lnTo>
                    <a:pt x="258" y="3"/>
                  </a:lnTo>
                  <a:cubicBezTo>
                    <a:pt x="247" y="1"/>
                    <a:pt x="237" y="0"/>
                    <a:pt x="22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66"/>
            <p:cNvSpPr/>
            <p:nvPr/>
          </p:nvSpPr>
          <p:spPr>
            <a:xfrm>
              <a:off x="4960190" y="2692688"/>
              <a:ext cx="37237" cy="12579"/>
            </a:xfrm>
            <a:custGeom>
              <a:avLst/>
              <a:gdLst/>
              <a:ahLst/>
              <a:cxnLst/>
              <a:rect l="l" t="t" r="r" b="b"/>
              <a:pathLst>
                <a:path w="1418" h="479" extrusionOk="0">
                  <a:moveTo>
                    <a:pt x="240" y="0"/>
                  </a:moveTo>
                  <a:cubicBezTo>
                    <a:pt x="106" y="0"/>
                    <a:pt x="1" y="106"/>
                    <a:pt x="1" y="240"/>
                  </a:cubicBezTo>
                  <a:cubicBezTo>
                    <a:pt x="1" y="374"/>
                    <a:pt x="106" y="479"/>
                    <a:pt x="240" y="479"/>
                  </a:cubicBezTo>
                  <a:lnTo>
                    <a:pt x="1417" y="479"/>
                  </a:lnTo>
                  <a:lnTo>
                    <a:pt x="141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5" name="Google Shape;12195;p66"/>
            <p:cNvSpPr/>
            <p:nvPr/>
          </p:nvSpPr>
          <p:spPr>
            <a:xfrm>
              <a:off x="4984822" y="2643188"/>
              <a:ext cx="86999" cy="62341"/>
            </a:xfrm>
            <a:custGeom>
              <a:avLst/>
              <a:gdLst/>
              <a:ahLst/>
              <a:cxnLst/>
              <a:rect l="l" t="t" r="r" b="b"/>
              <a:pathLst>
                <a:path w="3313" h="2374" extrusionOk="0">
                  <a:moveTo>
                    <a:pt x="250" y="0"/>
                  </a:moveTo>
                  <a:cubicBezTo>
                    <a:pt x="116" y="0"/>
                    <a:pt x="1" y="105"/>
                    <a:pt x="1" y="239"/>
                  </a:cubicBezTo>
                  <a:lnTo>
                    <a:pt x="1" y="2134"/>
                  </a:lnTo>
                  <a:cubicBezTo>
                    <a:pt x="1" y="2259"/>
                    <a:pt x="106" y="2374"/>
                    <a:pt x="240" y="2374"/>
                  </a:cubicBezTo>
                  <a:lnTo>
                    <a:pt x="3073" y="2374"/>
                  </a:lnTo>
                  <a:cubicBezTo>
                    <a:pt x="3207" y="2374"/>
                    <a:pt x="3312" y="2259"/>
                    <a:pt x="3312" y="2134"/>
                  </a:cubicBezTo>
                  <a:lnTo>
                    <a:pt x="3312" y="239"/>
                  </a:lnTo>
                  <a:cubicBezTo>
                    <a:pt x="3312" y="105"/>
                    <a:pt x="3207" y="0"/>
                    <a:pt x="3073"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6" name="Google Shape;12196;p66"/>
            <p:cNvSpPr/>
            <p:nvPr/>
          </p:nvSpPr>
          <p:spPr>
            <a:xfrm>
              <a:off x="5015257" y="2667978"/>
              <a:ext cx="26365" cy="12500"/>
            </a:xfrm>
            <a:custGeom>
              <a:avLst/>
              <a:gdLst/>
              <a:ahLst/>
              <a:cxnLst/>
              <a:rect l="l" t="t" r="r" b="b"/>
              <a:pathLst>
                <a:path w="1004" h="476" extrusionOk="0">
                  <a:moveTo>
                    <a:pt x="235" y="1"/>
                  </a:moveTo>
                  <a:cubicBezTo>
                    <a:pt x="1" y="1"/>
                    <a:pt x="1" y="475"/>
                    <a:pt x="235" y="475"/>
                  </a:cubicBezTo>
                  <a:cubicBezTo>
                    <a:pt x="246" y="475"/>
                    <a:pt x="256" y="474"/>
                    <a:pt x="268" y="472"/>
                  </a:cubicBezTo>
                  <a:lnTo>
                    <a:pt x="737" y="472"/>
                  </a:lnTo>
                  <a:cubicBezTo>
                    <a:pt x="748" y="474"/>
                    <a:pt x="759" y="475"/>
                    <a:pt x="769" y="475"/>
                  </a:cubicBezTo>
                  <a:cubicBezTo>
                    <a:pt x="1003" y="475"/>
                    <a:pt x="1003" y="1"/>
                    <a:pt x="769" y="1"/>
                  </a:cubicBezTo>
                  <a:cubicBezTo>
                    <a:pt x="759" y="1"/>
                    <a:pt x="748" y="2"/>
                    <a:pt x="737" y="4"/>
                  </a:cubicBezTo>
                  <a:lnTo>
                    <a:pt x="268" y="4"/>
                  </a:lnTo>
                  <a:cubicBezTo>
                    <a:pt x="256" y="2"/>
                    <a:pt x="246"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7" name="Google Shape;12197;p66"/>
          <p:cNvGrpSpPr/>
          <p:nvPr/>
        </p:nvGrpSpPr>
        <p:grpSpPr>
          <a:xfrm>
            <a:off x="5388701" y="2393823"/>
            <a:ext cx="280982" cy="395896"/>
            <a:chOff x="5388701" y="2393823"/>
            <a:chExt cx="280982" cy="395896"/>
          </a:xfrm>
        </p:grpSpPr>
        <p:sp>
          <p:nvSpPr>
            <p:cNvPr id="12198" name="Google Shape;12198;p66"/>
            <p:cNvSpPr/>
            <p:nvPr/>
          </p:nvSpPr>
          <p:spPr>
            <a:xfrm>
              <a:off x="5388701" y="2419243"/>
              <a:ext cx="280982" cy="370476"/>
            </a:xfrm>
            <a:custGeom>
              <a:avLst/>
              <a:gdLst/>
              <a:ahLst/>
              <a:cxnLst/>
              <a:rect l="l" t="t" r="r" b="b"/>
              <a:pathLst>
                <a:path w="10700" h="14108" extrusionOk="0">
                  <a:moveTo>
                    <a:pt x="737" y="1"/>
                  </a:moveTo>
                  <a:cubicBezTo>
                    <a:pt x="326" y="1"/>
                    <a:pt x="0" y="326"/>
                    <a:pt x="0" y="738"/>
                  </a:cubicBezTo>
                  <a:lnTo>
                    <a:pt x="0" y="13380"/>
                  </a:lnTo>
                  <a:cubicBezTo>
                    <a:pt x="0" y="13782"/>
                    <a:pt x="326" y="14108"/>
                    <a:pt x="737" y="14108"/>
                  </a:cubicBezTo>
                  <a:lnTo>
                    <a:pt x="9972" y="14108"/>
                  </a:lnTo>
                  <a:cubicBezTo>
                    <a:pt x="10374" y="14108"/>
                    <a:pt x="10700" y="13782"/>
                    <a:pt x="10700" y="13380"/>
                  </a:cubicBezTo>
                  <a:lnTo>
                    <a:pt x="10700" y="728"/>
                  </a:lnTo>
                  <a:cubicBezTo>
                    <a:pt x="10700" y="326"/>
                    <a:pt x="10374" y="1"/>
                    <a:pt x="9972" y="1"/>
                  </a:cubicBezTo>
                  <a:lnTo>
                    <a:pt x="6077" y="1"/>
                  </a:lnTo>
                  <a:cubicBezTo>
                    <a:pt x="6058" y="393"/>
                    <a:pt x="5742" y="700"/>
                    <a:pt x="5350" y="700"/>
                  </a:cubicBezTo>
                  <a:cubicBezTo>
                    <a:pt x="4958" y="700"/>
                    <a:pt x="4632" y="393"/>
                    <a:pt x="4623"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66"/>
            <p:cNvSpPr/>
            <p:nvPr/>
          </p:nvSpPr>
          <p:spPr>
            <a:xfrm>
              <a:off x="5401516" y="2419506"/>
              <a:ext cx="255352" cy="344584"/>
            </a:xfrm>
            <a:custGeom>
              <a:avLst/>
              <a:gdLst/>
              <a:ahLst/>
              <a:cxnLst/>
              <a:rect l="l" t="t" r="r" b="b"/>
              <a:pathLst>
                <a:path w="9724" h="13122" extrusionOk="0">
                  <a:moveTo>
                    <a:pt x="2192" y="1"/>
                  </a:moveTo>
                  <a:lnTo>
                    <a:pt x="2192" y="240"/>
                  </a:lnTo>
                  <a:cubicBezTo>
                    <a:pt x="2192" y="374"/>
                    <a:pt x="2087" y="479"/>
                    <a:pt x="1953" y="479"/>
                  </a:cubicBezTo>
                  <a:lnTo>
                    <a:pt x="488" y="479"/>
                  </a:lnTo>
                  <a:cubicBezTo>
                    <a:pt x="211" y="479"/>
                    <a:pt x="0" y="699"/>
                    <a:pt x="0" y="967"/>
                  </a:cubicBezTo>
                  <a:lnTo>
                    <a:pt x="0" y="12633"/>
                  </a:lnTo>
                  <a:cubicBezTo>
                    <a:pt x="0" y="12901"/>
                    <a:pt x="220" y="13121"/>
                    <a:pt x="488" y="13121"/>
                  </a:cubicBezTo>
                  <a:lnTo>
                    <a:pt x="9236" y="13121"/>
                  </a:lnTo>
                  <a:cubicBezTo>
                    <a:pt x="9504" y="13121"/>
                    <a:pt x="9724" y="12901"/>
                    <a:pt x="9724" y="12633"/>
                  </a:cubicBezTo>
                  <a:lnTo>
                    <a:pt x="9724" y="967"/>
                  </a:lnTo>
                  <a:cubicBezTo>
                    <a:pt x="9724" y="699"/>
                    <a:pt x="9504" y="479"/>
                    <a:pt x="9236" y="479"/>
                  </a:cubicBezTo>
                  <a:lnTo>
                    <a:pt x="7781" y="479"/>
                  </a:lnTo>
                  <a:cubicBezTo>
                    <a:pt x="7647" y="479"/>
                    <a:pt x="7542" y="374"/>
                    <a:pt x="7542" y="240"/>
                  </a:cubicBezTo>
                  <a:lnTo>
                    <a:pt x="7542" y="1"/>
                  </a:lnTo>
                  <a:lnTo>
                    <a:pt x="5599" y="1"/>
                  </a:lnTo>
                  <a:cubicBezTo>
                    <a:pt x="5580" y="393"/>
                    <a:pt x="5254" y="699"/>
                    <a:pt x="4872" y="699"/>
                  </a:cubicBezTo>
                  <a:cubicBezTo>
                    <a:pt x="4479" y="699"/>
                    <a:pt x="4154" y="393"/>
                    <a:pt x="413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66"/>
            <p:cNvSpPr/>
            <p:nvPr/>
          </p:nvSpPr>
          <p:spPr>
            <a:xfrm>
              <a:off x="5414330" y="2444899"/>
              <a:ext cx="229722" cy="306375"/>
            </a:xfrm>
            <a:custGeom>
              <a:avLst/>
              <a:gdLst/>
              <a:ahLst/>
              <a:cxnLst/>
              <a:rect l="l" t="t" r="r" b="b"/>
              <a:pathLst>
                <a:path w="8748" h="11667" extrusionOk="0">
                  <a:moveTo>
                    <a:pt x="240" y="0"/>
                  </a:moveTo>
                  <a:cubicBezTo>
                    <a:pt x="106" y="0"/>
                    <a:pt x="0" y="105"/>
                    <a:pt x="0" y="239"/>
                  </a:cubicBezTo>
                  <a:lnTo>
                    <a:pt x="0" y="11427"/>
                  </a:lnTo>
                  <a:cubicBezTo>
                    <a:pt x="0" y="11561"/>
                    <a:pt x="106" y="11666"/>
                    <a:pt x="240" y="11666"/>
                  </a:cubicBezTo>
                  <a:lnTo>
                    <a:pt x="8508" y="11666"/>
                  </a:lnTo>
                  <a:cubicBezTo>
                    <a:pt x="8642" y="11666"/>
                    <a:pt x="8748" y="11561"/>
                    <a:pt x="8738" y="11427"/>
                  </a:cubicBezTo>
                  <a:lnTo>
                    <a:pt x="8738" y="239"/>
                  </a:lnTo>
                  <a:cubicBezTo>
                    <a:pt x="8738" y="105"/>
                    <a:pt x="8633" y="0"/>
                    <a:pt x="84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66"/>
            <p:cNvSpPr/>
            <p:nvPr/>
          </p:nvSpPr>
          <p:spPr>
            <a:xfrm>
              <a:off x="5471866" y="2393823"/>
              <a:ext cx="114625" cy="57378"/>
            </a:xfrm>
            <a:custGeom>
              <a:avLst/>
              <a:gdLst/>
              <a:ahLst/>
              <a:cxnLst/>
              <a:rect l="l" t="t" r="r" b="b"/>
              <a:pathLst>
                <a:path w="4365" h="2185" extrusionOk="0">
                  <a:moveTo>
                    <a:pt x="2177" y="617"/>
                  </a:moveTo>
                  <a:cubicBezTo>
                    <a:pt x="2362" y="617"/>
                    <a:pt x="2537" y="758"/>
                    <a:pt x="2537" y="979"/>
                  </a:cubicBezTo>
                  <a:cubicBezTo>
                    <a:pt x="2537" y="1170"/>
                    <a:pt x="2384" y="1333"/>
                    <a:pt x="2183" y="1333"/>
                  </a:cubicBezTo>
                  <a:cubicBezTo>
                    <a:pt x="1858" y="1333"/>
                    <a:pt x="1704" y="950"/>
                    <a:pt x="1925" y="720"/>
                  </a:cubicBezTo>
                  <a:cubicBezTo>
                    <a:pt x="1999" y="649"/>
                    <a:pt x="2089" y="617"/>
                    <a:pt x="2177" y="617"/>
                  </a:cubicBezTo>
                  <a:close/>
                  <a:moveTo>
                    <a:pt x="2184" y="0"/>
                  </a:moveTo>
                  <a:cubicBezTo>
                    <a:pt x="1858" y="0"/>
                    <a:pt x="1532" y="160"/>
                    <a:pt x="1350" y="481"/>
                  </a:cubicBezTo>
                  <a:lnTo>
                    <a:pt x="479" y="481"/>
                  </a:lnTo>
                  <a:cubicBezTo>
                    <a:pt x="212" y="481"/>
                    <a:pt x="1" y="701"/>
                    <a:pt x="1" y="969"/>
                  </a:cubicBezTo>
                  <a:lnTo>
                    <a:pt x="1" y="1945"/>
                  </a:lnTo>
                  <a:cubicBezTo>
                    <a:pt x="1" y="2079"/>
                    <a:pt x="106" y="2184"/>
                    <a:pt x="240" y="2184"/>
                  </a:cubicBezTo>
                  <a:lnTo>
                    <a:pt x="4126" y="2184"/>
                  </a:lnTo>
                  <a:cubicBezTo>
                    <a:pt x="4260" y="2184"/>
                    <a:pt x="4365" y="2079"/>
                    <a:pt x="4365" y="1945"/>
                  </a:cubicBezTo>
                  <a:lnTo>
                    <a:pt x="4365" y="969"/>
                  </a:lnTo>
                  <a:cubicBezTo>
                    <a:pt x="4365" y="701"/>
                    <a:pt x="4154" y="490"/>
                    <a:pt x="3886" y="481"/>
                  </a:cubicBezTo>
                  <a:lnTo>
                    <a:pt x="3025" y="481"/>
                  </a:lnTo>
                  <a:cubicBezTo>
                    <a:pt x="2839" y="160"/>
                    <a:pt x="2511" y="0"/>
                    <a:pt x="2184"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66"/>
            <p:cNvSpPr/>
            <p:nvPr/>
          </p:nvSpPr>
          <p:spPr>
            <a:xfrm>
              <a:off x="5471866" y="2438597"/>
              <a:ext cx="114625" cy="12605"/>
            </a:xfrm>
            <a:custGeom>
              <a:avLst/>
              <a:gdLst/>
              <a:ahLst/>
              <a:cxnLst/>
              <a:rect l="l" t="t" r="r" b="b"/>
              <a:pathLst>
                <a:path w="4365" h="480" extrusionOk="0">
                  <a:moveTo>
                    <a:pt x="240" y="1"/>
                  </a:moveTo>
                  <a:cubicBezTo>
                    <a:pt x="106" y="1"/>
                    <a:pt x="1" y="106"/>
                    <a:pt x="1" y="240"/>
                  </a:cubicBezTo>
                  <a:cubicBezTo>
                    <a:pt x="1" y="374"/>
                    <a:pt x="106" y="479"/>
                    <a:pt x="240" y="479"/>
                  </a:cubicBezTo>
                  <a:lnTo>
                    <a:pt x="4126" y="479"/>
                  </a:lnTo>
                  <a:cubicBezTo>
                    <a:pt x="4260" y="479"/>
                    <a:pt x="4365" y="374"/>
                    <a:pt x="4365" y="240"/>
                  </a:cubicBezTo>
                  <a:cubicBezTo>
                    <a:pt x="4365" y="106"/>
                    <a:pt x="4260" y="1"/>
                    <a:pt x="412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66"/>
            <p:cNvSpPr/>
            <p:nvPr/>
          </p:nvSpPr>
          <p:spPr>
            <a:xfrm>
              <a:off x="5542007" y="2483344"/>
              <a:ext cx="76417" cy="25393"/>
            </a:xfrm>
            <a:custGeom>
              <a:avLst/>
              <a:gdLst/>
              <a:ahLst/>
              <a:cxnLst/>
              <a:rect l="l" t="t" r="r" b="b"/>
              <a:pathLst>
                <a:path w="2910" h="967" extrusionOk="0">
                  <a:moveTo>
                    <a:pt x="239" y="0"/>
                  </a:moveTo>
                  <a:cubicBezTo>
                    <a:pt x="105" y="0"/>
                    <a:pt x="0" y="106"/>
                    <a:pt x="0" y="240"/>
                  </a:cubicBezTo>
                  <a:lnTo>
                    <a:pt x="0" y="718"/>
                  </a:lnTo>
                  <a:cubicBezTo>
                    <a:pt x="0" y="852"/>
                    <a:pt x="105" y="967"/>
                    <a:pt x="239" y="967"/>
                  </a:cubicBezTo>
                  <a:lnTo>
                    <a:pt x="2670" y="967"/>
                  </a:lnTo>
                  <a:cubicBezTo>
                    <a:pt x="2804" y="967"/>
                    <a:pt x="2909" y="862"/>
                    <a:pt x="2909" y="728"/>
                  </a:cubicBezTo>
                  <a:lnTo>
                    <a:pt x="2909" y="240"/>
                  </a:lnTo>
                  <a:cubicBezTo>
                    <a:pt x="2909" y="106"/>
                    <a:pt x="2804" y="0"/>
                    <a:pt x="2670"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66"/>
            <p:cNvSpPr/>
            <p:nvPr/>
          </p:nvSpPr>
          <p:spPr>
            <a:xfrm>
              <a:off x="5539722" y="2527828"/>
              <a:ext cx="80960" cy="12841"/>
            </a:xfrm>
            <a:custGeom>
              <a:avLst/>
              <a:gdLst/>
              <a:ahLst/>
              <a:cxnLst/>
              <a:rect l="l" t="t" r="r" b="b"/>
              <a:pathLst>
                <a:path w="3083" h="489" extrusionOk="0">
                  <a:moveTo>
                    <a:pt x="326" y="0"/>
                  </a:moveTo>
                  <a:cubicBezTo>
                    <a:pt x="1" y="0"/>
                    <a:pt x="1" y="488"/>
                    <a:pt x="326" y="488"/>
                  </a:cubicBezTo>
                  <a:lnTo>
                    <a:pt x="2757" y="488"/>
                  </a:lnTo>
                  <a:cubicBezTo>
                    <a:pt x="3083" y="488"/>
                    <a:pt x="3083" y="0"/>
                    <a:pt x="2757"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66"/>
            <p:cNvSpPr/>
            <p:nvPr/>
          </p:nvSpPr>
          <p:spPr>
            <a:xfrm>
              <a:off x="5539722" y="2553458"/>
              <a:ext cx="42751" cy="12841"/>
            </a:xfrm>
            <a:custGeom>
              <a:avLst/>
              <a:gdLst/>
              <a:ahLst/>
              <a:cxnLst/>
              <a:rect l="l" t="t" r="r" b="b"/>
              <a:pathLst>
                <a:path w="1628" h="489" extrusionOk="0">
                  <a:moveTo>
                    <a:pt x="326" y="1"/>
                  </a:moveTo>
                  <a:cubicBezTo>
                    <a:pt x="1" y="1"/>
                    <a:pt x="1" y="489"/>
                    <a:pt x="326" y="489"/>
                  </a:cubicBezTo>
                  <a:lnTo>
                    <a:pt x="1302" y="489"/>
                  </a:lnTo>
                  <a:cubicBezTo>
                    <a:pt x="1628" y="489"/>
                    <a:pt x="1628" y="1"/>
                    <a:pt x="130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66"/>
            <p:cNvSpPr/>
            <p:nvPr/>
          </p:nvSpPr>
          <p:spPr>
            <a:xfrm>
              <a:off x="5437702" y="2604481"/>
              <a:ext cx="182980" cy="12841"/>
            </a:xfrm>
            <a:custGeom>
              <a:avLst/>
              <a:gdLst/>
              <a:ahLst/>
              <a:cxnLst/>
              <a:rect l="l" t="t" r="r" b="b"/>
              <a:pathLst>
                <a:path w="6968" h="489" extrusionOk="0">
                  <a:moveTo>
                    <a:pt x="316" y="0"/>
                  </a:moveTo>
                  <a:cubicBezTo>
                    <a:pt x="0" y="0"/>
                    <a:pt x="0" y="488"/>
                    <a:pt x="316" y="488"/>
                  </a:cubicBezTo>
                  <a:lnTo>
                    <a:pt x="6642" y="488"/>
                  </a:lnTo>
                  <a:cubicBezTo>
                    <a:pt x="6968" y="488"/>
                    <a:pt x="6968" y="0"/>
                    <a:pt x="6642"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66"/>
            <p:cNvSpPr/>
            <p:nvPr/>
          </p:nvSpPr>
          <p:spPr>
            <a:xfrm>
              <a:off x="5437702" y="2630111"/>
              <a:ext cx="29674" cy="12579"/>
            </a:xfrm>
            <a:custGeom>
              <a:avLst/>
              <a:gdLst/>
              <a:ahLst/>
              <a:cxnLst/>
              <a:rect l="l" t="t" r="r" b="b"/>
              <a:pathLst>
                <a:path w="1130" h="479" extrusionOk="0">
                  <a:moveTo>
                    <a:pt x="326" y="0"/>
                  </a:moveTo>
                  <a:cubicBezTo>
                    <a:pt x="0" y="0"/>
                    <a:pt x="0" y="479"/>
                    <a:pt x="326" y="479"/>
                  </a:cubicBezTo>
                  <a:lnTo>
                    <a:pt x="804" y="479"/>
                  </a:lnTo>
                  <a:cubicBezTo>
                    <a:pt x="1130" y="479"/>
                    <a:pt x="1130" y="0"/>
                    <a:pt x="804"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8" name="Google Shape;12208;p66"/>
            <p:cNvSpPr/>
            <p:nvPr/>
          </p:nvSpPr>
          <p:spPr>
            <a:xfrm>
              <a:off x="5437702" y="2706764"/>
              <a:ext cx="29674" cy="12579"/>
            </a:xfrm>
            <a:custGeom>
              <a:avLst/>
              <a:gdLst/>
              <a:ahLst/>
              <a:cxnLst/>
              <a:rect l="l" t="t" r="r" b="b"/>
              <a:pathLst>
                <a:path w="1130" h="479" extrusionOk="0">
                  <a:moveTo>
                    <a:pt x="326" y="0"/>
                  </a:moveTo>
                  <a:cubicBezTo>
                    <a:pt x="0" y="0"/>
                    <a:pt x="0" y="479"/>
                    <a:pt x="326" y="479"/>
                  </a:cubicBezTo>
                  <a:lnTo>
                    <a:pt x="804" y="479"/>
                  </a:lnTo>
                  <a:cubicBezTo>
                    <a:pt x="1130" y="479"/>
                    <a:pt x="1130" y="0"/>
                    <a:pt x="804"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9" name="Google Shape;12209;p66"/>
            <p:cNvSpPr/>
            <p:nvPr/>
          </p:nvSpPr>
          <p:spPr>
            <a:xfrm>
              <a:off x="5437702" y="2681134"/>
              <a:ext cx="29674" cy="12841"/>
            </a:xfrm>
            <a:custGeom>
              <a:avLst/>
              <a:gdLst/>
              <a:ahLst/>
              <a:cxnLst/>
              <a:rect l="l" t="t" r="r" b="b"/>
              <a:pathLst>
                <a:path w="1130" h="489" extrusionOk="0">
                  <a:moveTo>
                    <a:pt x="326" y="0"/>
                  </a:moveTo>
                  <a:cubicBezTo>
                    <a:pt x="0" y="0"/>
                    <a:pt x="0" y="488"/>
                    <a:pt x="326" y="488"/>
                  </a:cubicBezTo>
                  <a:lnTo>
                    <a:pt x="804" y="488"/>
                  </a:lnTo>
                  <a:cubicBezTo>
                    <a:pt x="1130" y="488"/>
                    <a:pt x="1130" y="0"/>
                    <a:pt x="804"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66"/>
            <p:cNvSpPr/>
            <p:nvPr/>
          </p:nvSpPr>
          <p:spPr>
            <a:xfrm>
              <a:off x="5437702" y="2655504"/>
              <a:ext cx="29674" cy="12841"/>
            </a:xfrm>
            <a:custGeom>
              <a:avLst/>
              <a:gdLst/>
              <a:ahLst/>
              <a:cxnLst/>
              <a:rect l="l" t="t" r="r" b="b"/>
              <a:pathLst>
                <a:path w="1130" h="489" extrusionOk="0">
                  <a:moveTo>
                    <a:pt x="326" y="0"/>
                  </a:moveTo>
                  <a:cubicBezTo>
                    <a:pt x="0" y="0"/>
                    <a:pt x="0" y="488"/>
                    <a:pt x="326" y="488"/>
                  </a:cubicBezTo>
                  <a:lnTo>
                    <a:pt x="804" y="488"/>
                  </a:lnTo>
                  <a:cubicBezTo>
                    <a:pt x="1130" y="488"/>
                    <a:pt x="1130" y="0"/>
                    <a:pt x="804"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66"/>
            <p:cNvSpPr/>
            <p:nvPr/>
          </p:nvSpPr>
          <p:spPr>
            <a:xfrm>
              <a:off x="5475910" y="2630111"/>
              <a:ext cx="55304" cy="12579"/>
            </a:xfrm>
            <a:custGeom>
              <a:avLst/>
              <a:gdLst/>
              <a:ahLst/>
              <a:cxnLst/>
              <a:rect l="l" t="t" r="r" b="b"/>
              <a:pathLst>
                <a:path w="2106" h="479" extrusionOk="0">
                  <a:moveTo>
                    <a:pt x="325" y="0"/>
                  </a:moveTo>
                  <a:cubicBezTo>
                    <a:pt x="0" y="0"/>
                    <a:pt x="0" y="479"/>
                    <a:pt x="325" y="479"/>
                  </a:cubicBezTo>
                  <a:lnTo>
                    <a:pt x="1790" y="479"/>
                  </a:lnTo>
                  <a:cubicBezTo>
                    <a:pt x="2106" y="479"/>
                    <a:pt x="2106" y="0"/>
                    <a:pt x="1790"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66"/>
            <p:cNvSpPr/>
            <p:nvPr/>
          </p:nvSpPr>
          <p:spPr>
            <a:xfrm>
              <a:off x="5475910" y="2706764"/>
              <a:ext cx="80933" cy="12579"/>
            </a:xfrm>
            <a:custGeom>
              <a:avLst/>
              <a:gdLst/>
              <a:ahLst/>
              <a:cxnLst/>
              <a:rect l="l" t="t" r="r" b="b"/>
              <a:pathLst>
                <a:path w="3082" h="479" extrusionOk="0">
                  <a:moveTo>
                    <a:pt x="325" y="0"/>
                  </a:moveTo>
                  <a:cubicBezTo>
                    <a:pt x="0" y="0"/>
                    <a:pt x="0" y="479"/>
                    <a:pt x="325" y="479"/>
                  </a:cubicBezTo>
                  <a:lnTo>
                    <a:pt x="2756" y="479"/>
                  </a:lnTo>
                  <a:cubicBezTo>
                    <a:pt x="3082" y="479"/>
                    <a:pt x="3082" y="0"/>
                    <a:pt x="275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66"/>
            <p:cNvSpPr/>
            <p:nvPr/>
          </p:nvSpPr>
          <p:spPr>
            <a:xfrm>
              <a:off x="5475910" y="2681134"/>
              <a:ext cx="55304" cy="12841"/>
            </a:xfrm>
            <a:custGeom>
              <a:avLst/>
              <a:gdLst/>
              <a:ahLst/>
              <a:cxnLst/>
              <a:rect l="l" t="t" r="r" b="b"/>
              <a:pathLst>
                <a:path w="2106" h="489" extrusionOk="0">
                  <a:moveTo>
                    <a:pt x="325" y="0"/>
                  </a:moveTo>
                  <a:cubicBezTo>
                    <a:pt x="0" y="0"/>
                    <a:pt x="0" y="488"/>
                    <a:pt x="325" y="488"/>
                  </a:cubicBezTo>
                  <a:lnTo>
                    <a:pt x="1790" y="488"/>
                  </a:lnTo>
                  <a:cubicBezTo>
                    <a:pt x="2106" y="488"/>
                    <a:pt x="2106" y="0"/>
                    <a:pt x="1790"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66"/>
            <p:cNvSpPr/>
            <p:nvPr/>
          </p:nvSpPr>
          <p:spPr>
            <a:xfrm>
              <a:off x="5475910" y="2655504"/>
              <a:ext cx="80933" cy="12841"/>
            </a:xfrm>
            <a:custGeom>
              <a:avLst/>
              <a:gdLst/>
              <a:ahLst/>
              <a:cxnLst/>
              <a:rect l="l" t="t" r="r" b="b"/>
              <a:pathLst>
                <a:path w="3082" h="489" extrusionOk="0">
                  <a:moveTo>
                    <a:pt x="325" y="0"/>
                  </a:moveTo>
                  <a:cubicBezTo>
                    <a:pt x="0" y="0"/>
                    <a:pt x="0" y="488"/>
                    <a:pt x="325" y="488"/>
                  </a:cubicBezTo>
                  <a:lnTo>
                    <a:pt x="2756" y="488"/>
                  </a:lnTo>
                  <a:cubicBezTo>
                    <a:pt x="3082" y="488"/>
                    <a:pt x="3082" y="0"/>
                    <a:pt x="275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66"/>
            <p:cNvSpPr/>
            <p:nvPr/>
          </p:nvSpPr>
          <p:spPr>
            <a:xfrm>
              <a:off x="5571654" y="2655504"/>
              <a:ext cx="49027" cy="12841"/>
            </a:xfrm>
            <a:custGeom>
              <a:avLst/>
              <a:gdLst/>
              <a:ahLst/>
              <a:cxnLst/>
              <a:rect l="l" t="t" r="r" b="b"/>
              <a:pathLst>
                <a:path w="1867" h="489" extrusionOk="0">
                  <a:moveTo>
                    <a:pt x="326" y="0"/>
                  </a:moveTo>
                  <a:cubicBezTo>
                    <a:pt x="0" y="0"/>
                    <a:pt x="0" y="488"/>
                    <a:pt x="326" y="488"/>
                  </a:cubicBezTo>
                  <a:lnTo>
                    <a:pt x="1541" y="488"/>
                  </a:lnTo>
                  <a:cubicBezTo>
                    <a:pt x="1867" y="488"/>
                    <a:pt x="1867" y="0"/>
                    <a:pt x="1541"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66"/>
            <p:cNvSpPr/>
            <p:nvPr/>
          </p:nvSpPr>
          <p:spPr>
            <a:xfrm>
              <a:off x="5571654" y="2630111"/>
              <a:ext cx="49027" cy="12579"/>
            </a:xfrm>
            <a:custGeom>
              <a:avLst/>
              <a:gdLst/>
              <a:ahLst/>
              <a:cxnLst/>
              <a:rect l="l" t="t" r="r" b="b"/>
              <a:pathLst>
                <a:path w="1867" h="479" extrusionOk="0">
                  <a:moveTo>
                    <a:pt x="326" y="0"/>
                  </a:moveTo>
                  <a:cubicBezTo>
                    <a:pt x="0" y="0"/>
                    <a:pt x="0" y="479"/>
                    <a:pt x="326" y="479"/>
                  </a:cubicBezTo>
                  <a:lnTo>
                    <a:pt x="1541" y="479"/>
                  </a:lnTo>
                  <a:cubicBezTo>
                    <a:pt x="1867" y="479"/>
                    <a:pt x="1867" y="0"/>
                    <a:pt x="1541"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66"/>
            <p:cNvSpPr/>
            <p:nvPr/>
          </p:nvSpPr>
          <p:spPr>
            <a:xfrm>
              <a:off x="5571654" y="2681134"/>
              <a:ext cx="49027" cy="12841"/>
            </a:xfrm>
            <a:custGeom>
              <a:avLst/>
              <a:gdLst/>
              <a:ahLst/>
              <a:cxnLst/>
              <a:rect l="l" t="t" r="r" b="b"/>
              <a:pathLst>
                <a:path w="1867" h="489" extrusionOk="0">
                  <a:moveTo>
                    <a:pt x="326" y="0"/>
                  </a:moveTo>
                  <a:cubicBezTo>
                    <a:pt x="0" y="0"/>
                    <a:pt x="0" y="488"/>
                    <a:pt x="326" y="488"/>
                  </a:cubicBezTo>
                  <a:lnTo>
                    <a:pt x="1541" y="488"/>
                  </a:lnTo>
                  <a:cubicBezTo>
                    <a:pt x="1867" y="488"/>
                    <a:pt x="1867" y="0"/>
                    <a:pt x="1541"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66"/>
            <p:cNvSpPr/>
            <p:nvPr/>
          </p:nvSpPr>
          <p:spPr>
            <a:xfrm>
              <a:off x="5571654" y="2706764"/>
              <a:ext cx="49027" cy="12579"/>
            </a:xfrm>
            <a:custGeom>
              <a:avLst/>
              <a:gdLst/>
              <a:ahLst/>
              <a:cxnLst/>
              <a:rect l="l" t="t" r="r" b="b"/>
              <a:pathLst>
                <a:path w="1867" h="479" extrusionOk="0">
                  <a:moveTo>
                    <a:pt x="326" y="0"/>
                  </a:moveTo>
                  <a:cubicBezTo>
                    <a:pt x="0" y="0"/>
                    <a:pt x="0" y="479"/>
                    <a:pt x="326" y="479"/>
                  </a:cubicBezTo>
                  <a:lnTo>
                    <a:pt x="1541" y="479"/>
                  </a:lnTo>
                  <a:cubicBezTo>
                    <a:pt x="1867" y="479"/>
                    <a:pt x="1867" y="0"/>
                    <a:pt x="1541"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66"/>
            <p:cNvSpPr/>
            <p:nvPr/>
          </p:nvSpPr>
          <p:spPr>
            <a:xfrm>
              <a:off x="5446236" y="2527828"/>
              <a:ext cx="76443" cy="57326"/>
            </a:xfrm>
            <a:custGeom>
              <a:avLst/>
              <a:gdLst/>
              <a:ahLst/>
              <a:cxnLst/>
              <a:rect l="l" t="t" r="r" b="b"/>
              <a:pathLst>
                <a:path w="2911" h="2183" extrusionOk="0">
                  <a:moveTo>
                    <a:pt x="967" y="0"/>
                  </a:moveTo>
                  <a:lnTo>
                    <a:pt x="967" y="488"/>
                  </a:lnTo>
                  <a:cubicBezTo>
                    <a:pt x="967" y="584"/>
                    <a:pt x="920" y="661"/>
                    <a:pt x="833" y="709"/>
                  </a:cubicBezTo>
                  <a:lnTo>
                    <a:pt x="269" y="986"/>
                  </a:lnTo>
                  <a:cubicBezTo>
                    <a:pt x="96" y="1072"/>
                    <a:pt x="1" y="1244"/>
                    <a:pt x="1" y="1426"/>
                  </a:cubicBezTo>
                  <a:lnTo>
                    <a:pt x="1" y="1943"/>
                  </a:lnTo>
                  <a:cubicBezTo>
                    <a:pt x="1" y="2077"/>
                    <a:pt x="106" y="2182"/>
                    <a:pt x="240" y="2182"/>
                  </a:cubicBezTo>
                  <a:lnTo>
                    <a:pt x="2671" y="2182"/>
                  </a:lnTo>
                  <a:cubicBezTo>
                    <a:pt x="2805" y="2182"/>
                    <a:pt x="2910" y="2077"/>
                    <a:pt x="2910" y="1943"/>
                  </a:cubicBezTo>
                  <a:lnTo>
                    <a:pt x="2910" y="1426"/>
                  </a:lnTo>
                  <a:cubicBezTo>
                    <a:pt x="2910" y="1244"/>
                    <a:pt x="2805" y="1072"/>
                    <a:pt x="2642" y="986"/>
                  </a:cubicBezTo>
                  <a:lnTo>
                    <a:pt x="2078" y="709"/>
                  </a:lnTo>
                  <a:cubicBezTo>
                    <a:pt x="1991" y="661"/>
                    <a:pt x="1944" y="584"/>
                    <a:pt x="1944" y="488"/>
                  </a:cubicBezTo>
                  <a:lnTo>
                    <a:pt x="1944"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66"/>
            <p:cNvSpPr/>
            <p:nvPr/>
          </p:nvSpPr>
          <p:spPr>
            <a:xfrm>
              <a:off x="5470369" y="2527828"/>
              <a:ext cx="28177" cy="19249"/>
            </a:xfrm>
            <a:custGeom>
              <a:avLst/>
              <a:gdLst/>
              <a:ahLst/>
              <a:cxnLst/>
              <a:rect l="l" t="t" r="r" b="b"/>
              <a:pathLst>
                <a:path w="1073" h="733" extrusionOk="0">
                  <a:moveTo>
                    <a:pt x="48" y="0"/>
                  </a:moveTo>
                  <a:lnTo>
                    <a:pt x="48" y="488"/>
                  </a:lnTo>
                  <a:cubicBezTo>
                    <a:pt x="48" y="536"/>
                    <a:pt x="39" y="584"/>
                    <a:pt x="1" y="632"/>
                  </a:cubicBezTo>
                  <a:cubicBezTo>
                    <a:pt x="173" y="699"/>
                    <a:pt x="355" y="732"/>
                    <a:pt x="536" y="732"/>
                  </a:cubicBezTo>
                  <a:cubicBezTo>
                    <a:pt x="718" y="732"/>
                    <a:pt x="900" y="699"/>
                    <a:pt x="1072" y="632"/>
                  </a:cubicBezTo>
                  <a:cubicBezTo>
                    <a:pt x="1044" y="584"/>
                    <a:pt x="1025" y="536"/>
                    <a:pt x="1025" y="488"/>
                  </a:cubicBezTo>
                  <a:lnTo>
                    <a:pt x="1025"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66"/>
            <p:cNvSpPr/>
            <p:nvPr/>
          </p:nvSpPr>
          <p:spPr>
            <a:xfrm>
              <a:off x="5446236" y="2547917"/>
              <a:ext cx="76443" cy="37237"/>
            </a:xfrm>
            <a:custGeom>
              <a:avLst/>
              <a:gdLst/>
              <a:ahLst/>
              <a:cxnLst/>
              <a:rect l="l" t="t" r="r" b="b"/>
              <a:pathLst>
                <a:path w="2911" h="1418" extrusionOk="0">
                  <a:moveTo>
                    <a:pt x="709" y="1"/>
                  </a:moveTo>
                  <a:lnTo>
                    <a:pt x="269" y="221"/>
                  </a:lnTo>
                  <a:cubicBezTo>
                    <a:pt x="96" y="307"/>
                    <a:pt x="1" y="479"/>
                    <a:pt x="1" y="661"/>
                  </a:cubicBezTo>
                  <a:lnTo>
                    <a:pt x="1" y="1178"/>
                  </a:lnTo>
                  <a:cubicBezTo>
                    <a:pt x="1" y="1312"/>
                    <a:pt x="106" y="1417"/>
                    <a:pt x="240" y="1417"/>
                  </a:cubicBezTo>
                  <a:lnTo>
                    <a:pt x="2671" y="1417"/>
                  </a:lnTo>
                  <a:cubicBezTo>
                    <a:pt x="2795" y="1417"/>
                    <a:pt x="2910" y="1312"/>
                    <a:pt x="2910" y="1178"/>
                  </a:cubicBezTo>
                  <a:lnTo>
                    <a:pt x="2910" y="661"/>
                  </a:lnTo>
                  <a:cubicBezTo>
                    <a:pt x="2910" y="479"/>
                    <a:pt x="2805" y="307"/>
                    <a:pt x="2642" y="221"/>
                  </a:cubicBezTo>
                  <a:lnTo>
                    <a:pt x="2202" y="1"/>
                  </a:lnTo>
                  <a:cubicBezTo>
                    <a:pt x="2011" y="240"/>
                    <a:pt x="1733" y="360"/>
                    <a:pt x="1455" y="360"/>
                  </a:cubicBezTo>
                  <a:cubicBezTo>
                    <a:pt x="1178" y="360"/>
                    <a:pt x="900" y="240"/>
                    <a:pt x="709"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66"/>
            <p:cNvSpPr/>
            <p:nvPr/>
          </p:nvSpPr>
          <p:spPr>
            <a:xfrm>
              <a:off x="5446000" y="2559235"/>
              <a:ext cx="19380" cy="25919"/>
            </a:xfrm>
            <a:custGeom>
              <a:avLst/>
              <a:gdLst/>
              <a:ahLst/>
              <a:cxnLst/>
              <a:rect l="l" t="t" r="r" b="b"/>
              <a:pathLst>
                <a:path w="738" h="987" extrusionOk="0">
                  <a:moveTo>
                    <a:pt x="58" y="1"/>
                  </a:moveTo>
                  <a:cubicBezTo>
                    <a:pt x="19" y="68"/>
                    <a:pt x="0" y="154"/>
                    <a:pt x="0" y="230"/>
                  </a:cubicBezTo>
                  <a:lnTo>
                    <a:pt x="0" y="747"/>
                  </a:lnTo>
                  <a:cubicBezTo>
                    <a:pt x="0" y="881"/>
                    <a:pt x="105" y="986"/>
                    <a:pt x="239" y="986"/>
                  </a:cubicBezTo>
                  <a:lnTo>
                    <a:pt x="728" y="986"/>
                  </a:lnTo>
                  <a:lnTo>
                    <a:pt x="737" y="747"/>
                  </a:lnTo>
                  <a:cubicBezTo>
                    <a:pt x="737" y="594"/>
                    <a:pt x="661" y="450"/>
                    <a:pt x="536" y="364"/>
                  </a:cubicBezTo>
                  <a:lnTo>
                    <a:pt x="58" y="1"/>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66"/>
            <p:cNvSpPr/>
            <p:nvPr/>
          </p:nvSpPr>
          <p:spPr>
            <a:xfrm>
              <a:off x="5503536" y="2559235"/>
              <a:ext cx="19380" cy="25919"/>
            </a:xfrm>
            <a:custGeom>
              <a:avLst/>
              <a:gdLst/>
              <a:ahLst/>
              <a:cxnLst/>
              <a:rect l="l" t="t" r="r" b="b"/>
              <a:pathLst>
                <a:path w="738" h="987" extrusionOk="0">
                  <a:moveTo>
                    <a:pt x="680" y="1"/>
                  </a:moveTo>
                  <a:lnTo>
                    <a:pt x="202" y="364"/>
                  </a:lnTo>
                  <a:cubicBezTo>
                    <a:pt x="77" y="450"/>
                    <a:pt x="1" y="594"/>
                    <a:pt x="1" y="747"/>
                  </a:cubicBezTo>
                  <a:lnTo>
                    <a:pt x="10" y="747"/>
                  </a:lnTo>
                  <a:lnTo>
                    <a:pt x="10" y="986"/>
                  </a:lnTo>
                  <a:lnTo>
                    <a:pt x="498" y="986"/>
                  </a:lnTo>
                  <a:cubicBezTo>
                    <a:pt x="632" y="986"/>
                    <a:pt x="738" y="881"/>
                    <a:pt x="738" y="747"/>
                  </a:cubicBezTo>
                  <a:lnTo>
                    <a:pt x="738" y="230"/>
                  </a:lnTo>
                  <a:cubicBezTo>
                    <a:pt x="738" y="154"/>
                    <a:pt x="719" y="68"/>
                    <a:pt x="680"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66"/>
            <p:cNvSpPr/>
            <p:nvPr/>
          </p:nvSpPr>
          <p:spPr>
            <a:xfrm>
              <a:off x="5458815" y="2476569"/>
              <a:ext cx="51286" cy="57825"/>
            </a:xfrm>
            <a:custGeom>
              <a:avLst/>
              <a:gdLst/>
              <a:ahLst/>
              <a:cxnLst/>
              <a:rect l="l" t="t" r="r" b="b"/>
              <a:pathLst>
                <a:path w="1953" h="2202" extrusionOk="0">
                  <a:moveTo>
                    <a:pt x="737" y="0"/>
                  </a:moveTo>
                  <a:cubicBezTo>
                    <a:pt x="335" y="0"/>
                    <a:pt x="0" y="325"/>
                    <a:pt x="0" y="737"/>
                  </a:cubicBezTo>
                  <a:lnTo>
                    <a:pt x="0" y="1225"/>
                  </a:lnTo>
                  <a:cubicBezTo>
                    <a:pt x="0" y="1761"/>
                    <a:pt x="441" y="2201"/>
                    <a:pt x="976" y="2201"/>
                  </a:cubicBezTo>
                  <a:cubicBezTo>
                    <a:pt x="1512" y="2201"/>
                    <a:pt x="1953" y="1761"/>
                    <a:pt x="1953" y="1215"/>
                  </a:cubicBezTo>
                  <a:lnTo>
                    <a:pt x="1953" y="737"/>
                  </a:lnTo>
                  <a:cubicBezTo>
                    <a:pt x="1953" y="325"/>
                    <a:pt x="1618" y="0"/>
                    <a:pt x="1216"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66"/>
            <p:cNvSpPr/>
            <p:nvPr/>
          </p:nvSpPr>
          <p:spPr>
            <a:xfrm>
              <a:off x="5458867" y="2476569"/>
              <a:ext cx="35162" cy="57536"/>
            </a:xfrm>
            <a:custGeom>
              <a:avLst/>
              <a:gdLst/>
              <a:ahLst/>
              <a:cxnLst/>
              <a:rect l="l" t="t" r="r" b="b"/>
              <a:pathLst>
                <a:path w="1339" h="2191" extrusionOk="0">
                  <a:moveTo>
                    <a:pt x="735" y="0"/>
                  </a:moveTo>
                  <a:cubicBezTo>
                    <a:pt x="333" y="0"/>
                    <a:pt x="8" y="325"/>
                    <a:pt x="8" y="737"/>
                  </a:cubicBezTo>
                  <a:lnTo>
                    <a:pt x="8" y="1215"/>
                  </a:lnTo>
                  <a:cubicBezTo>
                    <a:pt x="0" y="1772"/>
                    <a:pt x="460" y="2191"/>
                    <a:pt x="970" y="2191"/>
                  </a:cubicBezTo>
                  <a:cubicBezTo>
                    <a:pt x="1092" y="2191"/>
                    <a:pt x="1216" y="2167"/>
                    <a:pt x="1338" y="2115"/>
                  </a:cubicBezTo>
                  <a:cubicBezTo>
                    <a:pt x="974" y="1971"/>
                    <a:pt x="735" y="1617"/>
                    <a:pt x="735" y="1225"/>
                  </a:cubicBezTo>
                  <a:lnTo>
                    <a:pt x="735" y="737"/>
                  </a:lnTo>
                  <a:cubicBezTo>
                    <a:pt x="735" y="373"/>
                    <a:pt x="984" y="77"/>
                    <a:pt x="1338" y="19"/>
                  </a:cubicBezTo>
                  <a:cubicBezTo>
                    <a:pt x="1300" y="10"/>
                    <a:pt x="1262" y="0"/>
                    <a:pt x="1223"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66"/>
            <p:cNvSpPr/>
            <p:nvPr/>
          </p:nvSpPr>
          <p:spPr>
            <a:xfrm>
              <a:off x="5458815" y="2476569"/>
              <a:ext cx="51286" cy="25656"/>
            </a:xfrm>
            <a:custGeom>
              <a:avLst/>
              <a:gdLst/>
              <a:ahLst/>
              <a:cxnLst/>
              <a:rect l="l" t="t" r="r" b="b"/>
              <a:pathLst>
                <a:path w="1953" h="977" extrusionOk="0">
                  <a:moveTo>
                    <a:pt x="737" y="0"/>
                  </a:moveTo>
                  <a:cubicBezTo>
                    <a:pt x="335" y="0"/>
                    <a:pt x="0" y="325"/>
                    <a:pt x="0" y="737"/>
                  </a:cubicBezTo>
                  <a:cubicBezTo>
                    <a:pt x="0" y="737"/>
                    <a:pt x="737" y="976"/>
                    <a:pt x="1953" y="976"/>
                  </a:cubicBezTo>
                  <a:lnTo>
                    <a:pt x="1953" y="737"/>
                  </a:lnTo>
                  <a:cubicBezTo>
                    <a:pt x="1953" y="325"/>
                    <a:pt x="1618" y="0"/>
                    <a:pt x="12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66"/>
            <p:cNvSpPr/>
            <p:nvPr/>
          </p:nvSpPr>
          <p:spPr>
            <a:xfrm>
              <a:off x="5459051" y="2476569"/>
              <a:ext cx="34978" cy="23398"/>
            </a:xfrm>
            <a:custGeom>
              <a:avLst/>
              <a:gdLst/>
              <a:ahLst/>
              <a:cxnLst/>
              <a:rect l="l" t="t" r="r" b="b"/>
              <a:pathLst>
                <a:path w="1332" h="891" extrusionOk="0">
                  <a:moveTo>
                    <a:pt x="728" y="0"/>
                  </a:moveTo>
                  <a:cubicBezTo>
                    <a:pt x="326" y="0"/>
                    <a:pt x="1" y="325"/>
                    <a:pt x="1" y="737"/>
                  </a:cubicBezTo>
                  <a:cubicBezTo>
                    <a:pt x="240" y="804"/>
                    <a:pt x="479" y="852"/>
                    <a:pt x="728" y="890"/>
                  </a:cubicBezTo>
                  <a:lnTo>
                    <a:pt x="728" y="737"/>
                  </a:lnTo>
                  <a:cubicBezTo>
                    <a:pt x="728" y="373"/>
                    <a:pt x="977" y="77"/>
                    <a:pt x="1331" y="19"/>
                  </a:cubicBezTo>
                  <a:cubicBezTo>
                    <a:pt x="1293" y="10"/>
                    <a:pt x="1255" y="0"/>
                    <a:pt x="12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8" name="Google Shape;12228;p66"/>
          <p:cNvGrpSpPr/>
          <p:nvPr/>
        </p:nvGrpSpPr>
        <p:grpSpPr>
          <a:xfrm>
            <a:off x="5743289" y="2439122"/>
            <a:ext cx="444871" cy="316407"/>
            <a:chOff x="5743289" y="2439122"/>
            <a:chExt cx="444871" cy="316407"/>
          </a:xfrm>
        </p:grpSpPr>
        <p:sp>
          <p:nvSpPr>
            <p:cNvPr id="12229" name="Google Shape;12229;p66"/>
            <p:cNvSpPr/>
            <p:nvPr/>
          </p:nvSpPr>
          <p:spPr>
            <a:xfrm>
              <a:off x="5999902" y="2549177"/>
              <a:ext cx="137497" cy="130722"/>
            </a:xfrm>
            <a:custGeom>
              <a:avLst/>
              <a:gdLst/>
              <a:ahLst/>
              <a:cxnLst/>
              <a:rect l="l" t="t" r="r" b="b"/>
              <a:pathLst>
                <a:path w="5236" h="4978" extrusionOk="0">
                  <a:moveTo>
                    <a:pt x="1838" y="1"/>
                  </a:moveTo>
                  <a:lnTo>
                    <a:pt x="1838" y="441"/>
                  </a:lnTo>
                  <a:cubicBezTo>
                    <a:pt x="1838" y="556"/>
                    <a:pt x="1761" y="661"/>
                    <a:pt x="1646" y="690"/>
                  </a:cubicBezTo>
                  <a:lnTo>
                    <a:pt x="574" y="996"/>
                  </a:lnTo>
                  <a:cubicBezTo>
                    <a:pt x="239" y="1092"/>
                    <a:pt x="0" y="1398"/>
                    <a:pt x="0" y="1752"/>
                  </a:cubicBezTo>
                  <a:lnTo>
                    <a:pt x="0" y="4977"/>
                  </a:lnTo>
                  <a:lnTo>
                    <a:pt x="4192" y="4977"/>
                  </a:lnTo>
                  <a:cubicBezTo>
                    <a:pt x="4766" y="4977"/>
                    <a:pt x="5235" y="4508"/>
                    <a:pt x="5235" y="3934"/>
                  </a:cubicBezTo>
                  <a:lnTo>
                    <a:pt x="5235" y="1752"/>
                  </a:lnTo>
                  <a:cubicBezTo>
                    <a:pt x="5235" y="1408"/>
                    <a:pt x="5015" y="1101"/>
                    <a:pt x="4680" y="996"/>
                  </a:cubicBezTo>
                  <a:lnTo>
                    <a:pt x="3599" y="690"/>
                  </a:lnTo>
                  <a:cubicBezTo>
                    <a:pt x="3484" y="661"/>
                    <a:pt x="3407" y="556"/>
                    <a:pt x="3407" y="441"/>
                  </a:cubicBezTo>
                  <a:lnTo>
                    <a:pt x="3407"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0" name="Google Shape;12230;p66"/>
            <p:cNvSpPr/>
            <p:nvPr/>
          </p:nvSpPr>
          <p:spPr>
            <a:xfrm>
              <a:off x="6000138" y="2570054"/>
              <a:ext cx="137497" cy="110082"/>
            </a:xfrm>
            <a:custGeom>
              <a:avLst/>
              <a:gdLst/>
              <a:ahLst/>
              <a:cxnLst/>
              <a:rect l="l" t="t" r="r" b="b"/>
              <a:pathLst>
                <a:path w="5236" h="4192" extrusionOk="0">
                  <a:moveTo>
                    <a:pt x="1264" y="0"/>
                  </a:moveTo>
                  <a:lnTo>
                    <a:pt x="575" y="201"/>
                  </a:lnTo>
                  <a:cubicBezTo>
                    <a:pt x="230" y="297"/>
                    <a:pt x="1" y="603"/>
                    <a:pt x="1" y="957"/>
                  </a:cubicBezTo>
                  <a:lnTo>
                    <a:pt x="1" y="4192"/>
                  </a:lnTo>
                  <a:lnTo>
                    <a:pt x="4193" y="4192"/>
                  </a:lnTo>
                  <a:cubicBezTo>
                    <a:pt x="4767" y="4182"/>
                    <a:pt x="5236" y="3713"/>
                    <a:pt x="5236" y="3139"/>
                  </a:cubicBezTo>
                  <a:lnTo>
                    <a:pt x="5236" y="957"/>
                  </a:lnTo>
                  <a:cubicBezTo>
                    <a:pt x="5236" y="603"/>
                    <a:pt x="5006" y="297"/>
                    <a:pt x="4671" y="201"/>
                  </a:cubicBezTo>
                  <a:lnTo>
                    <a:pt x="3972" y="0"/>
                  </a:lnTo>
                  <a:cubicBezTo>
                    <a:pt x="3671" y="517"/>
                    <a:pt x="3147" y="775"/>
                    <a:pt x="2622" y="775"/>
                  </a:cubicBezTo>
                  <a:cubicBezTo>
                    <a:pt x="2097" y="775"/>
                    <a:pt x="1570" y="517"/>
                    <a:pt x="1264"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66"/>
            <p:cNvSpPr/>
            <p:nvPr/>
          </p:nvSpPr>
          <p:spPr>
            <a:xfrm>
              <a:off x="6046645" y="2549177"/>
              <a:ext cx="44511" cy="20640"/>
            </a:xfrm>
            <a:custGeom>
              <a:avLst/>
              <a:gdLst/>
              <a:ahLst/>
              <a:cxnLst/>
              <a:rect l="l" t="t" r="r" b="b"/>
              <a:pathLst>
                <a:path w="1695" h="786" extrusionOk="0">
                  <a:moveTo>
                    <a:pt x="67" y="1"/>
                  </a:moveTo>
                  <a:lnTo>
                    <a:pt x="67" y="441"/>
                  </a:lnTo>
                  <a:cubicBezTo>
                    <a:pt x="58" y="498"/>
                    <a:pt x="39" y="556"/>
                    <a:pt x="0" y="604"/>
                  </a:cubicBezTo>
                  <a:cubicBezTo>
                    <a:pt x="268" y="728"/>
                    <a:pt x="555" y="786"/>
                    <a:pt x="852" y="786"/>
                  </a:cubicBezTo>
                  <a:cubicBezTo>
                    <a:pt x="1139" y="786"/>
                    <a:pt x="1426" y="728"/>
                    <a:pt x="1694" y="604"/>
                  </a:cubicBezTo>
                  <a:cubicBezTo>
                    <a:pt x="1656" y="556"/>
                    <a:pt x="1637" y="498"/>
                    <a:pt x="1637" y="441"/>
                  </a:cubicBezTo>
                  <a:lnTo>
                    <a:pt x="1637"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2" name="Google Shape;12232;p66"/>
            <p:cNvSpPr/>
            <p:nvPr/>
          </p:nvSpPr>
          <p:spPr>
            <a:xfrm>
              <a:off x="6020753" y="2452935"/>
              <a:ext cx="34453" cy="75681"/>
            </a:xfrm>
            <a:custGeom>
              <a:avLst/>
              <a:gdLst/>
              <a:ahLst/>
              <a:cxnLst/>
              <a:rect l="l" t="t" r="r" b="b"/>
              <a:pathLst>
                <a:path w="1312" h="2882" extrusionOk="0">
                  <a:moveTo>
                    <a:pt x="785" y="0"/>
                  </a:moveTo>
                  <a:cubicBezTo>
                    <a:pt x="355" y="0"/>
                    <a:pt x="0" y="355"/>
                    <a:pt x="0" y="785"/>
                  </a:cubicBezTo>
                  <a:lnTo>
                    <a:pt x="0" y="967"/>
                  </a:lnTo>
                  <a:cubicBezTo>
                    <a:pt x="0" y="1197"/>
                    <a:pt x="39" y="1417"/>
                    <a:pt x="106" y="1637"/>
                  </a:cubicBezTo>
                  <a:lnTo>
                    <a:pt x="527" y="2881"/>
                  </a:lnTo>
                  <a:lnTo>
                    <a:pt x="1312" y="2881"/>
                  </a:lnTo>
                  <a:lnTo>
                    <a:pt x="1312"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3" name="Google Shape;12233;p66"/>
            <p:cNvSpPr/>
            <p:nvPr/>
          </p:nvSpPr>
          <p:spPr>
            <a:xfrm>
              <a:off x="6034565" y="2446159"/>
              <a:ext cx="82456" cy="82456"/>
            </a:xfrm>
            <a:custGeom>
              <a:avLst/>
              <a:gdLst/>
              <a:ahLst/>
              <a:cxnLst/>
              <a:rect l="l" t="t" r="r" b="b"/>
              <a:pathLst>
                <a:path w="3140" h="3140" extrusionOk="0">
                  <a:moveTo>
                    <a:pt x="786" y="0"/>
                  </a:moveTo>
                  <a:cubicBezTo>
                    <a:pt x="355" y="0"/>
                    <a:pt x="1" y="354"/>
                    <a:pt x="1" y="785"/>
                  </a:cubicBezTo>
                  <a:cubicBezTo>
                    <a:pt x="1" y="1072"/>
                    <a:pt x="231" y="1311"/>
                    <a:pt x="527" y="1311"/>
                  </a:cubicBezTo>
                  <a:lnTo>
                    <a:pt x="2623" y="3139"/>
                  </a:lnTo>
                  <a:lnTo>
                    <a:pt x="3063" y="1589"/>
                  </a:lnTo>
                  <a:cubicBezTo>
                    <a:pt x="3111" y="1397"/>
                    <a:pt x="3140" y="1206"/>
                    <a:pt x="3140" y="1014"/>
                  </a:cubicBezTo>
                  <a:lnTo>
                    <a:pt x="3140" y="526"/>
                  </a:lnTo>
                  <a:cubicBezTo>
                    <a:pt x="3140" y="239"/>
                    <a:pt x="2910" y="0"/>
                    <a:pt x="26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4" name="Google Shape;12234;p66"/>
            <p:cNvSpPr/>
            <p:nvPr/>
          </p:nvSpPr>
          <p:spPr>
            <a:xfrm>
              <a:off x="6027528" y="2480324"/>
              <a:ext cx="82982" cy="75681"/>
            </a:xfrm>
            <a:custGeom>
              <a:avLst/>
              <a:gdLst/>
              <a:ahLst/>
              <a:cxnLst/>
              <a:rect l="l" t="t" r="r" b="b"/>
              <a:pathLst>
                <a:path w="3160" h="2882" extrusionOk="0">
                  <a:moveTo>
                    <a:pt x="1015" y="1"/>
                  </a:moveTo>
                  <a:cubicBezTo>
                    <a:pt x="872" y="1"/>
                    <a:pt x="738" y="58"/>
                    <a:pt x="642" y="154"/>
                  </a:cubicBezTo>
                  <a:lnTo>
                    <a:pt x="164" y="632"/>
                  </a:lnTo>
                  <a:cubicBezTo>
                    <a:pt x="58" y="737"/>
                    <a:pt x="1" y="871"/>
                    <a:pt x="10" y="1005"/>
                  </a:cubicBezTo>
                  <a:lnTo>
                    <a:pt x="10" y="1312"/>
                  </a:lnTo>
                  <a:cubicBezTo>
                    <a:pt x="10" y="2183"/>
                    <a:pt x="709" y="2881"/>
                    <a:pt x="1580" y="2881"/>
                  </a:cubicBezTo>
                  <a:cubicBezTo>
                    <a:pt x="1586" y="2881"/>
                    <a:pt x="1592" y="2881"/>
                    <a:pt x="1597" y="2881"/>
                  </a:cubicBezTo>
                  <a:cubicBezTo>
                    <a:pt x="2460" y="2881"/>
                    <a:pt x="3159" y="2177"/>
                    <a:pt x="3150" y="1312"/>
                  </a:cubicBezTo>
                  <a:lnTo>
                    <a:pt x="3150" y="977"/>
                  </a:lnTo>
                  <a:cubicBezTo>
                    <a:pt x="3150" y="833"/>
                    <a:pt x="3102" y="699"/>
                    <a:pt x="3006" y="603"/>
                  </a:cubicBezTo>
                  <a:cubicBezTo>
                    <a:pt x="2594" y="211"/>
                    <a:pt x="1858" y="29"/>
                    <a:pt x="101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5" name="Google Shape;12235;p66"/>
            <p:cNvSpPr/>
            <p:nvPr/>
          </p:nvSpPr>
          <p:spPr>
            <a:xfrm>
              <a:off x="6027528" y="2480586"/>
              <a:ext cx="82456" cy="74158"/>
            </a:xfrm>
            <a:custGeom>
              <a:avLst/>
              <a:gdLst/>
              <a:ahLst/>
              <a:cxnLst/>
              <a:rect l="l" t="t" r="r" b="b"/>
              <a:pathLst>
                <a:path w="3140" h="2824" extrusionOk="0">
                  <a:moveTo>
                    <a:pt x="1015" y="0"/>
                  </a:moveTo>
                  <a:cubicBezTo>
                    <a:pt x="872" y="0"/>
                    <a:pt x="728" y="58"/>
                    <a:pt x="633" y="153"/>
                  </a:cubicBezTo>
                  <a:lnTo>
                    <a:pt x="154" y="632"/>
                  </a:lnTo>
                  <a:cubicBezTo>
                    <a:pt x="58" y="737"/>
                    <a:pt x="1" y="871"/>
                    <a:pt x="1" y="1005"/>
                  </a:cubicBezTo>
                  <a:lnTo>
                    <a:pt x="1" y="1311"/>
                  </a:lnTo>
                  <a:cubicBezTo>
                    <a:pt x="1" y="2010"/>
                    <a:pt x="460" y="2632"/>
                    <a:pt x="1140" y="2823"/>
                  </a:cubicBezTo>
                  <a:cubicBezTo>
                    <a:pt x="910" y="2546"/>
                    <a:pt x="786" y="2192"/>
                    <a:pt x="786" y="1838"/>
                  </a:cubicBezTo>
                  <a:lnTo>
                    <a:pt x="795" y="1062"/>
                  </a:lnTo>
                  <a:cubicBezTo>
                    <a:pt x="786" y="768"/>
                    <a:pt x="1025" y="535"/>
                    <a:pt x="1316" y="535"/>
                  </a:cubicBezTo>
                  <a:cubicBezTo>
                    <a:pt x="1327" y="535"/>
                    <a:pt x="1339" y="535"/>
                    <a:pt x="1350" y="536"/>
                  </a:cubicBezTo>
                  <a:cubicBezTo>
                    <a:pt x="1877" y="565"/>
                    <a:pt x="2661" y="651"/>
                    <a:pt x="3140" y="890"/>
                  </a:cubicBezTo>
                  <a:cubicBezTo>
                    <a:pt x="3130" y="785"/>
                    <a:pt x="3073" y="680"/>
                    <a:pt x="2996" y="603"/>
                  </a:cubicBezTo>
                  <a:cubicBezTo>
                    <a:pt x="2594" y="201"/>
                    <a:pt x="1848" y="29"/>
                    <a:pt x="1015"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6" name="Google Shape;12236;p66"/>
            <p:cNvSpPr/>
            <p:nvPr/>
          </p:nvSpPr>
          <p:spPr>
            <a:xfrm>
              <a:off x="6000138" y="2583368"/>
              <a:ext cx="27415" cy="96768"/>
            </a:xfrm>
            <a:custGeom>
              <a:avLst/>
              <a:gdLst/>
              <a:ahLst/>
              <a:cxnLst/>
              <a:rect l="l" t="t" r="r" b="b"/>
              <a:pathLst>
                <a:path w="1044" h="3685" extrusionOk="0">
                  <a:moveTo>
                    <a:pt x="144" y="0"/>
                  </a:moveTo>
                  <a:cubicBezTo>
                    <a:pt x="49" y="134"/>
                    <a:pt x="1" y="287"/>
                    <a:pt x="1" y="450"/>
                  </a:cubicBezTo>
                  <a:lnTo>
                    <a:pt x="1" y="3685"/>
                  </a:lnTo>
                  <a:lnTo>
                    <a:pt x="1044" y="3685"/>
                  </a:lnTo>
                  <a:lnTo>
                    <a:pt x="1044" y="1235"/>
                  </a:lnTo>
                  <a:cubicBezTo>
                    <a:pt x="1044" y="1024"/>
                    <a:pt x="967" y="823"/>
                    <a:pt x="814" y="680"/>
                  </a:cubicBezTo>
                  <a:lnTo>
                    <a:pt x="144"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66"/>
            <p:cNvSpPr/>
            <p:nvPr/>
          </p:nvSpPr>
          <p:spPr>
            <a:xfrm>
              <a:off x="6075794" y="2583368"/>
              <a:ext cx="61842" cy="96532"/>
            </a:xfrm>
            <a:custGeom>
              <a:avLst/>
              <a:gdLst/>
              <a:ahLst/>
              <a:cxnLst/>
              <a:rect l="l" t="t" r="r" b="b"/>
              <a:pathLst>
                <a:path w="2355" h="3676" extrusionOk="0">
                  <a:moveTo>
                    <a:pt x="2211" y="0"/>
                  </a:moveTo>
                  <a:lnTo>
                    <a:pt x="1541" y="680"/>
                  </a:lnTo>
                  <a:cubicBezTo>
                    <a:pt x="1388" y="823"/>
                    <a:pt x="1312" y="1024"/>
                    <a:pt x="1312" y="1235"/>
                  </a:cubicBezTo>
                  <a:lnTo>
                    <a:pt x="1312" y="2364"/>
                  </a:lnTo>
                  <a:cubicBezTo>
                    <a:pt x="1312" y="2508"/>
                    <a:pt x="1187" y="2632"/>
                    <a:pt x="1044" y="2632"/>
                  </a:cubicBezTo>
                  <a:lnTo>
                    <a:pt x="0" y="2632"/>
                  </a:lnTo>
                  <a:lnTo>
                    <a:pt x="0" y="3675"/>
                  </a:lnTo>
                  <a:lnTo>
                    <a:pt x="1312" y="3675"/>
                  </a:lnTo>
                  <a:cubicBezTo>
                    <a:pt x="1886" y="3675"/>
                    <a:pt x="2355" y="3206"/>
                    <a:pt x="2355" y="2632"/>
                  </a:cubicBezTo>
                  <a:lnTo>
                    <a:pt x="2355" y="450"/>
                  </a:lnTo>
                  <a:cubicBezTo>
                    <a:pt x="2355" y="287"/>
                    <a:pt x="2307" y="134"/>
                    <a:pt x="2211"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66"/>
            <p:cNvSpPr/>
            <p:nvPr/>
          </p:nvSpPr>
          <p:spPr>
            <a:xfrm>
              <a:off x="5766424" y="2686649"/>
              <a:ext cx="398863" cy="20903"/>
            </a:xfrm>
            <a:custGeom>
              <a:avLst/>
              <a:gdLst/>
              <a:ahLst/>
              <a:cxnLst/>
              <a:rect l="l" t="t" r="r" b="b"/>
              <a:pathLst>
                <a:path w="15189" h="796" extrusionOk="0">
                  <a:moveTo>
                    <a:pt x="0" y="1"/>
                  </a:moveTo>
                  <a:lnTo>
                    <a:pt x="0" y="795"/>
                  </a:lnTo>
                  <a:lnTo>
                    <a:pt x="15188" y="795"/>
                  </a:lnTo>
                  <a:lnTo>
                    <a:pt x="15188"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66"/>
            <p:cNvSpPr/>
            <p:nvPr/>
          </p:nvSpPr>
          <p:spPr>
            <a:xfrm>
              <a:off x="5759387" y="2686649"/>
              <a:ext cx="13839" cy="68880"/>
            </a:xfrm>
            <a:custGeom>
              <a:avLst/>
              <a:gdLst/>
              <a:ahLst/>
              <a:cxnLst/>
              <a:rect l="l" t="t" r="r" b="b"/>
              <a:pathLst>
                <a:path w="527" h="2623" extrusionOk="0">
                  <a:moveTo>
                    <a:pt x="0" y="1"/>
                  </a:moveTo>
                  <a:lnTo>
                    <a:pt x="0" y="2365"/>
                  </a:lnTo>
                  <a:cubicBezTo>
                    <a:pt x="0" y="2537"/>
                    <a:pt x="132" y="2623"/>
                    <a:pt x="264" y="2623"/>
                  </a:cubicBezTo>
                  <a:cubicBezTo>
                    <a:pt x="395" y="2623"/>
                    <a:pt x="527" y="2537"/>
                    <a:pt x="527" y="2365"/>
                  </a:cubicBezTo>
                  <a:lnTo>
                    <a:pt x="527"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66"/>
            <p:cNvSpPr/>
            <p:nvPr/>
          </p:nvSpPr>
          <p:spPr>
            <a:xfrm>
              <a:off x="6158224" y="2686649"/>
              <a:ext cx="13839" cy="68880"/>
            </a:xfrm>
            <a:custGeom>
              <a:avLst/>
              <a:gdLst/>
              <a:ahLst/>
              <a:cxnLst/>
              <a:rect l="l" t="t" r="r" b="b"/>
              <a:pathLst>
                <a:path w="527" h="2623" extrusionOk="0">
                  <a:moveTo>
                    <a:pt x="0" y="1"/>
                  </a:moveTo>
                  <a:lnTo>
                    <a:pt x="0" y="2365"/>
                  </a:lnTo>
                  <a:cubicBezTo>
                    <a:pt x="0" y="2537"/>
                    <a:pt x="132" y="2623"/>
                    <a:pt x="264" y="2623"/>
                  </a:cubicBezTo>
                  <a:cubicBezTo>
                    <a:pt x="395" y="2623"/>
                    <a:pt x="527" y="2537"/>
                    <a:pt x="527" y="2365"/>
                  </a:cubicBezTo>
                  <a:lnTo>
                    <a:pt x="527"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66"/>
            <p:cNvSpPr/>
            <p:nvPr/>
          </p:nvSpPr>
          <p:spPr>
            <a:xfrm>
              <a:off x="5759387" y="2686649"/>
              <a:ext cx="13839" cy="20903"/>
            </a:xfrm>
            <a:custGeom>
              <a:avLst/>
              <a:gdLst/>
              <a:ahLst/>
              <a:cxnLst/>
              <a:rect l="l" t="t" r="r" b="b"/>
              <a:pathLst>
                <a:path w="527" h="796" extrusionOk="0">
                  <a:moveTo>
                    <a:pt x="0" y="1"/>
                  </a:moveTo>
                  <a:lnTo>
                    <a:pt x="0" y="795"/>
                  </a:lnTo>
                  <a:lnTo>
                    <a:pt x="527" y="795"/>
                  </a:lnTo>
                  <a:lnTo>
                    <a:pt x="527"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66"/>
            <p:cNvSpPr/>
            <p:nvPr/>
          </p:nvSpPr>
          <p:spPr>
            <a:xfrm>
              <a:off x="6158224" y="2686649"/>
              <a:ext cx="13839" cy="20903"/>
            </a:xfrm>
            <a:custGeom>
              <a:avLst/>
              <a:gdLst/>
              <a:ahLst/>
              <a:cxnLst/>
              <a:rect l="l" t="t" r="r" b="b"/>
              <a:pathLst>
                <a:path w="527" h="796" extrusionOk="0">
                  <a:moveTo>
                    <a:pt x="0" y="1"/>
                  </a:moveTo>
                  <a:lnTo>
                    <a:pt x="0" y="795"/>
                  </a:lnTo>
                  <a:lnTo>
                    <a:pt x="527" y="795"/>
                  </a:lnTo>
                  <a:lnTo>
                    <a:pt x="527"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66"/>
            <p:cNvSpPr/>
            <p:nvPr/>
          </p:nvSpPr>
          <p:spPr>
            <a:xfrm>
              <a:off x="5743289" y="2679873"/>
              <a:ext cx="444871" cy="13839"/>
            </a:xfrm>
            <a:custGeom>
              <a:avLst/>
              <a:gdLst/>
              <a:ahLst/>
              <a:cxnLst/>
              <a:rect l="l" t="t" r="r" b="b"/>
              <a:pathLst>
                <a:path w="16941" h="527" extrusionOk="0">
                  <a:moveTo>
                    <a:pt x="355" y="0"/>
                  </a:moveTo>
                  <a:cubicBezTo>
                    <a:pt x="1" y="0"/>
                    <a:pt x="1" y="527"/>
                    <a:pt x="355" y="527"/>
                  </a:cubicBezTo>
                  <a:lnTo>
                    <a:pt x="16586" y="527"/>
                  </a:lnTo>
                  <a:cubicBezTo>
                    <a:pt x="16940" y="527"/>
                    <a:pt x="16940" y="0"/>
                    <a:pt x="16586"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66"/>
            <p:cNvSpPr/>
            <p:nvPr/>
          </p:nvSpPr>
          <p:spPr>
            <a:xfrm>
              <a:off x="6068992" y="2666034"/>
              <a:ext cx="41254" cy="13865"/>
            </a:xfrm>
            <a:custGeom>
              <a:avLst/>
              <a:gdLst/>
              <a:ahLst/>
              <a:cxnLst/>
              <a:rect l="l" t="t" r="r" b="b"/>
              <a:pathLst>
                <a:path w="1571" h="528" extrusionOk="0">
                  <a:moveTo>
                    <a:pt x="1" y="1"/>
                  </a:moveTo>
                  <a:lnTo>
                    <a:pt x="1" y="527"/>
                  </a:lnTo>
                  <a:lnTo>
                    <a:pt x="1312" y="527"/>
                  </a:lnTo>
                  <a:cubicBezTo>
                    <a:pt x="1456" y="527"/>
                    <a:pt x="1571" y="412"/>
                    <a:pt x="1571" y="269"/>
                  </a:cubicBezTo>
                  <a:cubicBezTo>
                    <a:pt x="1571" y="125"/>
                    <a:pt x="1456" y="1"/>
                    <a:pt x="131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66"/>
            <p:cNvSpPr/>
            <p:nvPr/>
          </p:nvSpPr>
          <p:spPr>
            <a:xfrm>
              <a:off x="5986326" y="2611020"/>
              <a:ext cx="96269" cy="68880"/>
            </a:xfrm>
            <a:custGeom>
              <a:avLst/>
              <a:gdLst/>
              <a:ahLst/>
              <a:cxnLst/>
              <a:rect l="l" t="t" r="r" b="b"/>
              <a:pathLst>
                <a:path w="3666" h="2623" extrusionOk="0">
                  <a:moveTo>
                    <a:pt x="268" y="0"/>
                  </a:moveTo>
                  <a:cubicBezTo>
                    <a:pt x="125" y="0"/>
                    <a:pt x="0" y="125"/>
                    <a:pt x="0" y="268"/>
                  </a:cubicBezTo>
                  <a:lnTo>
                    <a:pt x="0" y="2364"/>
                  </a:lnTo>
                  <a:cubicBezTo>
                    <a:pt x="0" y="2507"/>
                    <a:pt x="125" y="2622"/>
                    <a:pt x="268" y="2622"/>
                  </a:cubicBezTo>
                  <a:lnTo>
                    <a:pt x="3407" y="2622"/>
                  </a:lnTo>
                  <a:cubicBezTo>
                    <a:pt x="3551" y="2622"/>
                    <a:pt x="3666" y="2507"/>
                    <a:pt x="3666" y="2364"/>
                  </a:cubicBezTo>
                  <a:lnTo>
                    <a:pt x="3666" y="268"/>
                  </a:lnTo>
                  <a:cubicBezTo>
                    <a:pt x="3666" y="125"/>
                    <a:pt x="3551" y="0"/>
                    <a:pt x="340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66"/>
            <p:cNvSpPr/>
            <p:nvPr/>
          </p:nvSpPr>
          <p:spPr>
            <a:xfrm>
              <a:off x="6025269" y="2638645"/>
              <a:ext cx="18382" cy="13865"/>
            </a:xfrm>
            <a:custGeom>
              <a:avLst/>
              <a:gdLst/>
              <a:ahLst/>
              <a:cxnLst/>
              <a:rect l="l" t="t" r="r" b="b"/>
              <a:pathLst>
                <a:path w="700" h="528" extrusionOk="0">
                  <a:moveTo>
                    <a:pt x="355" y="1"/>
                  </a:moveTo>
                  <a:cubicBezTo>
                    <a:pt x="1" y="1"/>
                    <a:pt x="1" y="518"/>
                    <a:pt x="355" y="527"/>
                  </a:cubicBezTo>
                  <a:cubicBezTo>
                    <a:pt x="699" y="518"/>
                    <a:pt x="699" y="1"/>
                    <a:pt x="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66"/>
            <p:cNvSpPr/>
            <p:nvPr/>
          </p:nvSpPr>
          <p:spPr>
            <a:xfrm>
              <a:off x="5807390" y="2556215"/>
              <a:ext cx="137734" cy="123685"/>
            </a:xfrm>
            <a:custGeom>
              <a:avLst/>
              <a:gdLst/>
              <a:ahLst/>
              <a:cxnLst/>
              <a:rect l="l" t="t" r="r" b="b"/>
              <a:pathLst>
                <a:path w="5245" h="4710" extrusionOk="0">
                  <a:moveTo>
                    <a:pt x="1838" y="1"/>
                  </a:moveTo>
                  <a:lnTo>
                    <a:pt x="1838" y="125"/>
                  </a:lnTo>
                  <a:cubicBezTo>
                    <a:pt x="1838" y="364"/>
                    <a:pt x="1685" y="565"/>
                    <a:pt x="1455" y="632"/>
                  </a:cubicBezTo>
                  <a:lnTo>
                    <a:pt x="575" y="881"/>
                  </a:lnTo>
                  <a:cubicBezTo>
                    <a:pt x="240" y="977"/>
                    <a:pt x="0" y="1293"/>
                    <a:pt x="0" y="1637"/>
                  </a:cubicBezTo>
                  <a:lnTo>
                    <a:pt x="0" y="3925"/>
                  </a:lnTo>
                  <a:cubicBezTo>
                    <a:pt x="0" y="4355"/>
                    <a:pt x="354" y="4709"/>
                    <a:pt x="785" y="4709"/>
                  </a:cubicBezTo>
                  <a:lnTo>
                    <a:pt x="4460" y="4709"/>
                  </a:lnTo>
                  <a:cubicBezTo>
                    <a:pt x="4891" y="4709"/>
                    <a:pt x="5245" y="4355"/>
                    <a:pt x="5245" y="3925"/>
                  </a:cubicBezTo>
                  <a:lnTo>
                    <a:pt x="5245" y="1637"/>
                  </a:lnTo>
                  <a:cubicBezTo>
                    <a:pt x="5245" y="1283"/>
                    <a:pt x="5015" y="977"/>
                    <a:pt x="4680" y="881"/>
                  </a:cubicBezTo>
                  <a:lnTo>
                    <a:pt x="3800" y="632"/>
                  </a:lnTo>
                  <a:cubicBezTo>
                    <a:pt x="3570" y="565"/>
                    <a:pt x="3417" y="355"/>
                    <a:pt x="3417" y="116"/>
                  </a:cubicBezTo>
                  <a:lnTo>
                    <a:pt x="3417"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66"/>
            <p:cNvSpPr/>
            <p:nvPr/>
          </p:nvSpPr>
          <p:spPr>
            <a:xfrm>
              <a:off x="5807626" y="2587386"/>
              <a:ext cx="27678" cy="92514"/>
            </a:xfrm>
            <a:custGeom>
              <a:avLst/>
              <a:gdLst/>
              <a:ahLst/>
              <a:cxnLst/>
              <a:rect l="l" t="t" r="r" b="b"/>
              <a:pathLst>
                <a:path w="1054" h="3523" extrusionOk="0">
                  <a:moveTo>
                    <a:pt x="144" y="0"/>
                  </a:moveTo>
                  <a:cubicBezTo>
                    <a:pt x="49" y="134"/>
                    <a:pt x="1" y="288"/>
                    <a:pt x="1" y="450"/>
                  </a:cubicBezTo>
                  <a:lnTo>
                    <a:pt x="1" y="2738"/>
                  </a:lnTo>
                  <a:cubicBezTo>
                    <a:pt x="1" y="3168"/>
                    <a:pt x="355" y="3522"/>
                    <a:pt x="786" y="3522"/>
                  </a:cubicBezTo>
                  <a:lnTo>
                    <a:pt x="1054" y="3522"/>
                  </a:lnTo>
                  <a:lnTo>
                    <a:pt x="1054" y="900"/>
                  </a:lnTo>
                  <a:lnTo>
                    <a:pt x="144"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66"/>
            <p:cNvSpPr/>
            <p:nvPr/>
          </p:nvSpPr>
          <p:spPr>
            <a:xfrm>
              <a:off x="5917708" y="2587386"/>
              <a:ext cx="27415" cy="92514"/>
            </a:xfrm>
            <a:custGeom>
              <a:avLst/>
              <a:gdLst/>
              <a:ahLst/>
              <a:cxnLst/>
              <a:rect l="l" t="t" r="r" b="b"/>
              <a:pathLst>
                <a:path w="1044" h="3523" extrusionOk="0">
                  <a:moveTo>
                    <a:pt x="900" y="0"/>
                  </a:moveTo>
                  <a:lnTo>
                    <a:pt x="1" y="900"/>
                  </a:lnTo>
                  <a:lnTo>
                    <a:pt x="1" y="3522"/>
                  </a:lnTo>
                  <a:lnTo>
                    <a:pt x="259" y="3522"/>
                  </a:lnTo>
                  <a:cubicBezTo>
                    <a:pt x="690" y="3522"/>
                    <a:pt x="1044" y="3168"/>
                    <a:pt x="1044" y="2738"/>
                  </a:cubicBezTo>
                  <a:lnTo>
                    <a:pt x="1044" y="450"/>
                  </a:lnTo>
                  <a:cubicBezTo>
                    <a:pt x="1044" y="288"/>
                    <a:pt x="996" y="134"/>
                    <a:pt x="900"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66"/>
            <p:cNvSpPr/>
            <p:nvPr/>
          </p:nvSpPr>
          <p:spPr>
            <a:xfrm>
              <a:off x="5843314" y="2556215"/>
              <a:ext cx="66123" cy="20640"/>
            </a:xfrm>
            <a:custGeom>
              <a:avLst/>
              <a:gdLst/>
              <a:ahLst/>
              <a:cxnLst/>
              <a:rect l="l" t="t" r="r" b="b"/>
              <a:pathLst>
                <a:path w="2518" h="786" extrusionOk="0">
                  <a:moveTo>
                    <a:pt x="470" y="1"/>
                  </a:moveTo>
                  <a:lnTo>
                    <a:pt x="470" y="125"/>
                  </a:lnTo>
                  <a:cubicBezTo>
                    <a:pt x="470" y="364"/>
                    <a:pt x="317" y="565"/>
                    <a:pt x="87" y="632"/>
                  </a:cubicBezTo>
                  <a:lnTo>
                    <a:pt x="1" y="661"/>
                  </a:lnTo>
                  <a:cubicBezTo>
                    <a:pt x="412" y="738"/>
                    <a:pt x="833" y="776"/>
                    <a:pt x="1255" y="786"/>
                  </a:cubicBezTo>
                  <a:cubicBezTo>
                    <a:pt x="1685" y="776"/>
                    <a:pt x="2106" y="738"/>
                    <a:pt x="2518" y="652"/>
                  </a:cubicBezTo>
                  <a:lnTo>
                    <a:pt x="2432" y="632"/>
                  </a:lnTo>
                  <a:cubicBezTo>
                    <a:pt x="2202" y="565"/>
                    <a:pt x="2049" y="355"/>
                    <a:pt x="2049" y="116"/>
                  </a:cubicBezTo>
                  <a:lnTo>
                    <a:pt x="2049" y="1"/>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66"/>
            <p:cNvSpPr/>
            <p:nvPr/>
          </p:nvSpPr>
          <p:spPr>
            <a:xfrm>
              <a:off x="5815688" y="2439122"/>
              <a:ext cx="121400" cy="123921"/>
            </a:xfrm>
            <a:custGeom>
              <a:avLst/>
              <a:gdLst/>
              <a:ahLst/>
              <a:cxnLst/>
              <a:rect l="l" t="t" r="r" b="b"/>
              <a:pathLst>
                <a:path w="4623" h="4719" extrusionOk="0">
                  <a:moveTo>
                    <a:pt x="2316" y="0"/>
                  </a:moveTo>
                  <a:cubicBezTo>
                    <a:pt x="1302" y="0"/>
                    <a:pt x="555" y="842"/>
                    <a:pt x="479" y="1857"/>
                  </a:cubicBezTo>
                  <a:cubicBezTo>
                    <a:pt x="421" y="2594"/>
                    <a:pt x="278" y="3311"/>
                    <a:pt x="48" y="4010"/>
                  </a:cubicBezTo>
                  <a:cubicBezTo>
                    <a:pt x="0" y="4144"/>
                    <a:pt x="77" y="4297"/>
                    <a:pt x="211" y="4345"/>
                  </a:cubicBezTo>
                  <a:cubicBezTo>
                    <a:pt x="881" y="4584"/>
                    <a:pt x="1598" y="4709"/>
                    <a:pt x="2307" y="4718"/>
                  </a:cubicBezTo>
                  <a:cubicBezTo>
                    <a:pt x="3024" y="4709"/>
                    <a:pt x="3742" y="4584"/>
                    <a:pt x="4412" y="4345"/>
                  </a:cubicBezTo>
                  <a:cubicBezTo>
                    <a:pt x="4546" y="4297"/>
                    <a:pt x="4623" y="4144"/>
                    <a:pt x="4575" y="4010"/>
                  </a:cubicBezTo>
                  <a:cubicBezTo>
                    <a:pt x="4345" y="3311"/>
                    <a:pt x="4201" y="2594"/>
                    <a:pt x="4144" y="1857"/>
                  </a:cubicBezTo>
                  <a:cubicBezTo>
                    <a:pt x="4077" y="833"/>
                    <a:pt x="3321" y="0"/>
                    <a:pt x="23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66"/>
            <p:cNvSpPr/>
            <p:nvPr/>
          </p:nvSpPr>
          <p:spPr>
            <a:xfrm>
              <a:off x="5828241" y="2714300"/>
              <a:ext cx="13839" cy="41228"/>
            </a:xfrm>
            <a:custGeom>
              <a:avLst/>
              <a:gdLst/>
              <a:ahLst/>
              <a:cxnLst/>
              <a:rect l="l" t="t" r="r" b="b"/>
              <a:pathLst>
                <a:path w="527" h="1570" extrusionOk="0">
                  <a:moveTo>
                    <a:pt x="1" y="0"/>
                  </a:moveTo>
                  <a:lnTo>
                    <a:pt x="1" y="1312"/>
                  </a:lnTo>
                  <a:cubicBezTo>
                    <a:pt x="1" y="1455"/>
                    <a:pt x="115" y="1570"/>
                    <a:pt x="269" y="1570"/>
                  </a:cubicBezTo>
                  <a:cubicBezTo>
                    <a:pt x="412" y="1570"/>
                    <a:pt x="527" y="1455"/>
                    <a:pt x="527" y="1312"/>
                  </a:cubicBezTo>
                  <a:lnTo>
                    <a:pt x="527"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66"/>
            <p:cNvSpPr/>
            <p:nvPr/>
          </p:nvSpPr>
          <p:spPr>
            <a:xfrm>
              <a:off x="5828241" y="2707263"/>
              <a:ext cx="13839" cy="27678"/>
            </a:xfrm>
            <a:custGeom>
              <a:avLst/>
              <a:gdLst/>
              <a:ahLst/>
              <a:cxnLst/>
              <a:rect l="l" t="t" r="r" b="b"/>
              <a:pathLst>
                <a:path w="527" h="1054" extrusionOk="0">
                  <a:moveTo>
                    <a:pt x="1" y="1"/>
                  </a:moveTo>
                  <a:lnTo>
                    <a:pt x="1" y="1053"/>
                  </a:lnTo>
                  <a:lnTo>
                    <a:pt x="527" y="1053"/>
                  </a:lnTo>
                  <a:lnTo>
                    <a:pt x="527"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4" name="Google Shape;12254;p66"/>
            <p:cNvSpPr/>
            <p:nvPr/>
          </p:nvSpPr>
          <p:spPr>
            <a:xfrm>
              <a:off x="5910671" y="2714300"/>
              <a:ext cx="13865" cy="41228"/>
            </a:xfrm>
            <a:custGeom>
              <a:avLst/>
              <a:gdLst/>
              <a:ahLst/>
              <a:cxnLst/>
              <a:rect l="l" t="t" r="r" b="b"/>
              <a:pathLst>
                <a:path w="528" h="1570" extrusionOk="0">
                  <a:moveTo>
                    <a:pt x="1" y="0"/>
                  </a:moveTo>
                  <a:lnTo>
                    <a:pt x="1" y="1312"/>
                  </a:lnTo>
                  <a:cubicBezTo>
                    <a:pt x="1" y="1455"/>
                    <a:pt x="125" y="1570"/>
                    <a:pt x="269" y="1570"/>
                  </a:cubicBezTo>
                  <a:cubicBezTo>
                    <a:pt x="412" y="1570"/>
                    <a:pt x="527" y="1455"/>
                    <a:pt x="527" y="1312"/>
                  </a:cubicBezTo>
                  <a:lnTo>
                    <a:pt x="527"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5" name="Google Shape;12255;p66"/>
            <p:cNvSpPr/>
            <p:nvPr/>
          </p:nvSpPr>
          <p:spPr>
            <a:xfrm>
              <a:off x="5910671" y="2707263"/>
              <a:ext cx="13865" cy="27678"/>
            </a:xfrm>
            <a:custGeom>
              <a:avLst/>
              <a:gdLst/>
              <a:ahLst/>
              <a:cxnLst/>
              <a:rect l="l" t="t" r="r" b="b"/>
              <a:pathLst>
                <a:path w="528" h="1054" extrusionOk="0">
                  <a:moveTo>
                    <a:pt x="1" y="1"/>
                  </a:moveTo>
                  <a:lnTo>
                    <a:pt x="1" y="1053"/>
                  </a:lnTo>
                  <a:lnTo>
                    <a:pt x="527" y="1053"/>
                  </a:lnTo>
                  <a:lnTo>
                    <a:pt x="527"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66"/>
            <p:cNvSpPr/>
            <p:nvPr/>
          </p:nvSpPr>
          <p:spPr>
            <a:xfrm>
              <a:off x="5828241" y="2604218"/>
              <a:ext cx="96295" cy="116883"/>
            </a:xfrm>
            <a:custGeom>
              <a:avLst/>
              <a:gdLst/>
              <a:ahLst/>
              <a:cxnLst/>
              <a:rect l="l" t="t" r="r" b="b"/>
              <a:pathLst>
                <a:path w="3667" h="4451" extrusionOk="0">
                  <a:moveTo>
                    <a:pt x="785" y="1"/>
                  </a:moveTo>
                  <a:cubicBezTo>
                    <a:pt x="355" y="1"/>
                    <a:pt x="1" y="355"/>
                    <a:pt x="1" y="785"/>
                  </a:cubicBezTo>
                  <a:lnTo>
                    <a:pt x="1" y="4192"/>
                  </a:lnTo>
                  <a:cubicBezTo>
                    <a:pt x="1" y="4336"/>
                    <a:pt x="115" y="4451"/>
                    <a:pt x="259" y="4451"/>
                  </a:cubicBezTo>
                  <a:lnTo>
                    <a:pt x="3408" y="4451"/>
                  </a:lnTo>
                  <a:cubicBezTo>
                    <a:pt x="3551" y="4451"/>
                    <a:pt x="3666" y="4336"/>
                    <a:pt x="3666" y="4192"/>
                  </a:cubicBezTo>
                  <a:lnTo>
                    <a:pt x="3666" y="785"/>
                  </a:lnTo>
                  <a:cubicBezTo>
                    <a:pt x="3666" y="355"/>
                    <a:pt x="3312" y="1"/>
                    <a:pt x="2881" y="1"/>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66"/>
            <p:cNvSpPr/>
            <p:nvPr/>
          </p:nvSpPr>
          <p:spPr>
            <a:xfrm>
              <a:off x="5815688" y="2439306"/>
              <a:ext cx="73896" cy="121216"/>
            </a:xfrm>
            <a:custGeom>
              <a:avLst/>
              <a:gdLst/>
              <a:ahLst/>
              <a:cxnLst/>
              <a:rect l="l" t="t" r="r" b="b"/>
              <a:pathLst>
                <a:path w="2814" h="4616" extrusionOk="0">
                  <a:moveTo>
                    <a:pt x="2373" y="1"/>
                  </a:moveTo>
                  <a:cubicBezTo>
                    <a:pt x="2351" y="1"/>
                    <a:pt x="2329" y="1"/>
                    <a:pt x="2307" y="3"/>
                  </a:cubicBezTo>
                  <a:cubicBezTo>
                    <a:pt x="1302" y="3"/>
                    <a:pt x="546" y="835"/>
                    <a:pt x="479" y="1850"/>
                  </a:cubicBezTo>
                  <a:cubicBezTo>
                    <a:pt x="412" y="2587"/>
                    <a:pt x="268" y="3304"/>
                    <a:pt x="48" y="4003"/>
                  </a:cubicBezTo>
                  <a:cubicBezTo>
                    <a:pt x="0" y="4137"/>
                    <a:pt x="77" y="4290"/>
                    <a:pt x="211" y="4338"/>
                  </a:cubicBezTo>
                  <a:cubicBezTo>
                    <a:pt x="555" y="4462"/>
                    <a:pt x="909" y="4548"/>
                    <a:pt x="1273" y="4615"/>
                  </a:cubicBezTo>
                  <a:cubicBezTo>
                    <a:pt x="1263" y="4558"/>
                    <a:pt x="1263" y="4501"/>
                    <a:pt x="1273" y="4453"/>
                  </a:cubicBezTo>
                  <a:cubicBezTo>
                    <a:pt x="1464" y="3668"/>
                    <a:pt x="1589" y="2864"/>
                    <a:pt x="1646" y="2060"/>
                  </a:cubicBezTo>
                  <a:cubicBezTo>
                    <a:pt x="1694" y="1113"/>
                    <a:pt x="2153" y="309"/>
                    <a:pt x="2814" y="70"/>
                  </a:cubicBezTo>
                  <a:cubicBezTo>
                    <a:pt x="2672" y="28"/>
                    <a:pt x="2523" y="1"/>
                    <a:pt x="237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8" name="Google Shape;12258;p66"/>
          <p:cNvGrpSpPr/>
          <p:nvPr/>
        </p:nvGrpSpPr>
        <p:grpSpPr>
          <a:xfrm>
            <a:off x="6230360" y="2432583"/>
            <a:ext cx="351359" cy="363412"/>
            <a:chOff x="6230360" y="2432583"/>
            <a:chExt cx="351359" cy="363412"/>
          </a:xfrm>
        </p:grpSpPr>
        <p:sp>
          <p:nvSpPr>
            <p:cNvPr id="12259" name="Google Shape;12259;p66"/>
            <p:cNvSpPr/>
            <p:nvPr/>
          </p:nvSpPr>
          <p:spPr>
            <a:xfrm>
              <a:off x="6361791" y="2432583"/>
              <a:ext cx="219928" cy="325230"/>
            </a:xfrm>
            <a:custGeom>
              <a:avLst/>
              <a:gdLst/>
              <a:ahLst/>
              <a:cxnLst/>
              <a:rect l="l" t="t" r="r" b="b"/>
              <a:pathLst>
                <a:path w="8375" h="12385" extrusionOk="0">
                  <a:moveTo>
                    <a:pt x="354" y="0"/>
                  </a:moveTo>
                  <a:cubicBezTo>
                    <a:pt x="287" y="0"/>
                    <a:pt x="0" y="19"/>
                    <a:pt x="0" y="278"/>
                  </a:cubicBezTo>
                  <a:lnTo>
                    <a:pt x="0" y="1531"/>
                  </a:lnTo>
                  <a:lnTo>
                    <a:pt x="3608" y="1531"/>
                  </a:lnTo>
                  <a:lnTo>
                    <a:pt x="6231" y="4154"/>
                  </a:lnTo>
                  <a:lnTo>
                    <a:pt x="6231" y="12384"/>
                  </a:lnTo>
                  <a:lnTo>
                    <a:pt x="8039" y="12384"/>
                  </a:lnTo>
                  <a:cubicBezTo>
                    <a:pt x="8116" y="12384"/>
                    <a:pt x="8374" y="12346"/>
                    <a:pt x="8374" y="12107"/>
                  </a:cubicBezTo>
                  <a:lnTo>
                    <a:pt x="8374" y="12097"/>
                  </a:lnTo>
                  <a:lnTo>
                    <a:pt x="8374" y="2661"/>
                  </a:lnTo>
                  <a:lnTo>
                    <a:pt x="6891" y="1474"/>
                  </a:lnTo>
                  <a:lnTo>
                    <a:pt x="5714"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66"/>
            <p:cNvSpPr/>
            <p:nvPr/>
          </p:nvSpPr>
          <p:spPr>
            <a:xfrm>
              <a:off x="6361791" y="2432583"/>
              <a:ext cx="9585" cy="40230"/>
            </a:xfrm>
            <a:custGeom>
              <a:avLst/>
              <a:gdLst/>
              <a:ahLst/>
              <a:cxnLst/>
              <a:rect l="l" t="t" r="r" b="b"/>
              <a:pathLst>
                <a:path w="365" h="1532" extrusionOk="0">
                  <a:moveTo>
                    <a:pt x="354" y="0"/>
                  </a:moveTo>
                  <a:cubicBezTo>
                    <a:pt x="287" y="0"/>
                    <a:pt x="0" y="19"/>
                    <a:pt x="0" y="278"/>
                  </a:cubicBezTo>
                  <a:lnTo>
                    <a:pt x="0" y="1531"/>
                  </a:lnTo>
                  <a:lnTo>
                    <a:pt x="364" y="1531"/>
                  </a:lnTo>
                  <a:lnTo>
                    <a:pt x="36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66"/>
            <p:cNvSpPr/>
            <p:nvPr/>
          </p:nvSpPr>
          <p:spPr>
            <a:xfrm>
              <a:off x="6510817" y="2432583"/>
              <a:ext cx="70403" cy="70377"/>
            </a:xfrm>
            <a:custGeom>
              <a:avLst/>
              <a:gdLst/>
              <a:ahLst/>
              <a:cxnLst/>
              <a:rect l="l" t="t" r="r" b="b"/>
              <a:pathLst>
                <a:path w="2681" h="2680" extrusionOk="0">
                  <a:moveTo>
                    <a:pt x="1" y="0"/>
                  </a:moveTo>
                  <a:lnTo>
                    <a:pt x="1" y="2192"/>
                  </a:lnTo>
                  <a:cubicBezTo>
                    <a:pt x="29" y="2364"/>
                    <a:pt x="135" y="2651"/>
                    <a:pt x="632" y="2680"/>
                  </a:cubicBezTo>
                  <a:lnTo>
                    <a:pt x="2680" y="2680"/>
                  </a:lnTo>
                  <a:lnTo>
                    <a:pt x="1" y="0"/>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66"/>
            <p:cNvSpPr/>
            <p:nvPr/>
          </p:nvSpPr>
          <p:spPr>
            <a:xfrm>
              <a:off x="6361791" y="2469006"/>
              <a:ext cx="107088" cy="16124"/>
            </a:xfrm>
            <a:custGeom>
              <a:avLst/>
              <a:gdLst/>
              <a:ahLst/>
              <a:cxnLst/>
              <a:rect l="l" t="t" r="r" b="b"/>
              <a:pathLst>
                <a:path w="4078" h="614" extrusionOk="0">
                  <a:moveTo>
                    <a:pt x="0" y="1"/>
                  </a:moveTo>
                  <a:lnTo>
                    <a:pt x="0" y="144"/>
                  </a:lnTo>
                  <a:lnTo>
                    <a:pt x="3608" y="144"/>
                  </a:lnTo>
                  <a:lnTo>
                    <a:pt x="4077" y="613"/>
                  </a:lnTo>
                  <a:lnTo>
                    <a:pt x="4077"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66"/>
            <p:cNvSpPr/>
            <p:nvPr/>
          </p:nvSpPr>
          <p:spPr>
            <a:xfrm>
              <a:off x="6465571" y="2469006"/>
              <a:ext cx="73160" cy="288807"/>
            </a:xfrm>
            <a:custGeom>
              <a:avLst/>
              <a:gdLst/>
              <a:ahLst/>
              <a:cxnLst/>
              <a:rect l="l" t="t" r="r" b="b"/>
              <a:pathLst>
                <a:path w="2786" h="10998" extrusionOk="0">
                  <a:moveTo>
                    <a:pt x="125" y="1"/>
                  </a:moveTo>
                  <a:lnTo>
                    <a:pt x="1" y="499"/>
                  </a:lnTo>
                  <a:lnTo>
                    <a:pt x="2279" y="2767"/>
                  </a:lnTo>
                  <a:lnTo>
                    <a:pt x="2279" y="10997"/>
                  </a:lnTo>
                  <a:lnTo>
                    <a:pt x="2786" y="10997"/>
                  </a:lnTo>
                  <a:lnTo>
                    <a:pt x="2786" y="2681"/>
                  </a:lnTo>
                  <a:lnTo>
                    <a:pt x="2786" y="2661"/>
                  </a:lnTo>
                  <a:lnTo>
                    <a:pt x="2767" y="2661"/>
                  </a:lnTo>
                  <a:lnTo>
                    <a:pt x="12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66"/>
            <p:cNvSpPr/>
            <p:nvPr/>
          </p:nvSpPr>
          <p:spPr>
            <a:xfrm>
              <a:off x="6309508" y="2469006"/>
              <a:ext cx="9585" cy="131983"/>
            </a:xfrm>
            <a:custGeom>
              <a:avLst/>
              <a:gdLst/>
              <a:ahLst/>
              <a:cxnLst/>
              <a:rect l="l" t="t" r="r" b="b"/>
              <a:pathLst>
                <a:path w="365" h="5026" extrusionOk="0">
                  <a:moveTo>
                    <a:pt x="345" y="1"/>
                  </a:moveTo>
                  <a:cubicBezTo>
                    <a:pt x="288" y="1"/>
                    <a:pt x="29" y="20"/>
                    <a:pt x="1" y="231"/>
                  </a:cubicBezTo>
                  <a:lnTo>
                    <a:pt x="1" y="5025"/>
                  </a:lnTo>
                  <a:lnTo>
                    <a:pt x="364" y="4977"/>
                  </a:lnTo>
                  <a:lnTo>
                    <a:pt x="364" y="1"/>
                  </a:ln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66"/>
            <p:cNvSpPr/>
            <p:nvPr/>
          </p:nvSpPr>
          <p:spPr>
            <a:xfrm>
              <a:off x="6309770" y="2591692"/>
              <a:ext cx="134477" cy="201283"/>
            </a:xfrm>
            <a:custGeom>
              <a:avLst/>
              <a:gdLst/>
              <a:ahLst/>
              <a:cxnLst/>
              <a:rect l="l" t="t" r="r" b="b"/>
              <a:pathLst>
                <a:path w="5121" h="7665" extrusionOk="0">
                  <a:moveTo>
                    <a:pt x="1228" y="1"/>
                  </a:moveTo>
                  <a:cubicBezTo>
                    <a:pt x="824" y="1"/>
                    <a:pt x="411" y="64"/>
                    <a:pt x="0" y="200"/>
                  </a:cubicBezTo>
                  <a:lnTo>
                    <a:pt x="0" y="353"/>
                  </a:lnTo>
                  <a:lnTo>
                    <a:pt x="393" y="296"/>
                  </a:lnTo>
                  <a:lnTo>
                    <a:pt x="450" y="286"/>
                  </a:lnTo>
                  <a:lnTo>
                    <a:pt x="1292" y="286"/>
                  </a:lnTo>
                  <a:lnTo>
                    <a:pt x="1350" y="296"/>
                  </a:lnTo>
                  <a:lnTo>
                    <a:pt x="1388" y="296"/>
                  </a:lnTo>
                  <a:lnTo>
                    <a:pt x="1436" y="305"/>
                  </a:lnTo>
                  <a:lnTo>
                    <a:pt x="1484" y="315"/>
                  </a:lnTo>
                  <a:lnTo>
                    <a:pt x="1532" y="325"/>
                  </a:lnTo>
                  <a:lnTo>
                    <a:pt x="1570" y="325"/>
                  </a:lnTo>
                  <a:lnTo>
                    <a:pt x="1627" y="334"/>
                  </a:lnTo>
                  <a:lnTo>
                    <a:pt x="1666" y="344"/>
                  </a:lnTo>
                  <a:lnTo>
                    <a:pt x="1713" y="363"/>
                  </a:lnTo>
                  <a:lnTo>
                    <a:pt x="1761" y="372"/>
                  </a:lnTo>
                  <a:lnTo>
                    <a:pt x="1809" y="382"/>
                  </a:lnTo>
                  <a:lnTo>
                    <a:pt x="1847" y="392"/>
                  </a:lnTo>
                  <a:lnTo>
                    <a:pt x="1895" y="401"/>
                  </a:lnTo>
                  <a:lnTo>
                    <a:pt x="1905" y="401"/>
                  </a:lnTo>
                  <a:lnTo>
                    <a:pt x="1934" y="411"/>
                  </a:lnTo>
                  <a:lnTo>
                    <a:pt x="1981" y="430"/>
                  </a:lnTo>
                  <a:lnTo>
                    <a:pt x="1991" y="430"/>
                  </a:lnTo>
                  <a:lnTo>
                    <a:pt x="2020" y="439"/>
                  </a:lnTo>
                  <a:lnTo>
                    <a:pt x="2068" y="459"/>
                  </a:lnTo>
                  <a:lnTo>
                    <a:pt x="2106" y="468"/>
                  </a:lnTo>
                  <a:lnTo>
                    <a:pt x="2154" y="487"/>
                  </a:lnTo>
                  <a:lnTo>
                    <a:pt x="2173" y="497"/>
                  </a:lnTo>
                  <a:lnTo>
                    <a:pt x="2192" y="497"/>
                  </a:lnTo>
                  <a:lnTo>
                    <a:pt x="2249" y="526"/>
                  </a:lnTo>
                  <a:lnTo>
                    <a:pt x="2259" y="526"/>
                  </a:lnTo>
                  <a:lnTo>
                    <a:pt x="2278" y="535"/>
                  </a:lnTo>
                  <a:lnTo>
                    <a:pt x="2335" y="554"/>
                  </a:lnTo>
                  <a:lnTo>
                    <a:pt x="2364" y="564"/>
                  </a:lnTo>
                  <a:lnTo>
                    <a:pt x="2450" y="602"/>
                  </a:lnTo>
                  <a:lnTo>
                    <a:pt x="2460" y="602"/>
                  </a:lnTo>
                  <a:lnTo>
                    <a:pt x="2527" y="640"/>
                  </a:lnTo>
                  <a:lnTo>
                    <a:pt x="2556" y="660"/>
                  </a:lnTo>
                  <a:lnTo>
                    <a:pt x="2613" y="688"/>
                  </a:lnTo>
                  <a:lnTo>
                    <a:pt x="2642" y="707"/>
                  </a:lnTo>
                  <a:lnTo>
                    <a:pt x="2690" y="727"/>
                  </a:lnTo>
                  <a:lnTo>
                    <a:pt x="2709" y="746"/>
                  </a:lnTo>
                  <a:lnTo>
                    <a:pt x="2728" y="755"/>
                  </a:lnTo>
                  <a:lnTo>
                    <a:pt x="2766" y="774"/>
                  </a:lnTo>
                  <a:lnTo>
                    <a:pt x="2795" y="794"/>
                  </a:lnTo>
                  <a:lnTo>
                    <a:pt x="2804" y="794"/>
                  </a:lnTo>
                  <a:lnTo>
                    <a:pt x="2843" y="822"/>
                  </a:lnTo>
                  <a:lnTo>
                    <a:pt x="2881" y="851"/>
                  </a:lnTo>
                  <a:lnTo>
                    <a:pt x="2919" y="880"/>
                  </a:lnTo>
                  <a:lnTo>
                    <a:pt x="2948" y="899"/>
                  </a:lnTo>
                  <a:lnTo>
                    <a:pt x="2996" y="927"/>
                  </a:lnTo>
                  <a:lnTo>
                    <a:pt x="3025" y="947"/>
                  </a:lnTo>
                  <a:lnTo>
                    <a:pt x="3063" y="975"/>
                  </a:lnTo>
                  <a:lnTo>
                    <a:pt x="3092" y="1004"/>
                  </a:lnTo>
                  <a:lnTo>
                    <a:pt x="3139" y="1033"/>
                  </a:lnTo>
                  <a:lnTo>
                    <a:pt x="3168" y="1061"/>
                  </a:lnTo>
                  <a:lnTo>
                    <a:pt x="3206" y="1090"/>
                  </a:lnTo>
                  <a:lnTo>
                    <a:pt x="3235" y="1119"/>
                  </a:lnTo>
                  <a:lnTo>
                    <a:pt x="3273" y="1148"/>
                  </a:lnTo>
                  <a:lnTo>
                    <a:pt x="3302" y="1176"/>
                  </a:lnTo>
                  <a:lnTo>
                    <a:pt x="3340" y="1205"/>
                  </a:lnTo>
                  <a:lnTo>
                    <a:pt x="3369" y="1234"/>
                  </a:lnTo>
                  <a:lnTo>
                    <a:pt x="3407" y="1272"/>
                  </a:lnTo>
                  <a:lnTo>
                    <a:pt x="3436" y="1301"/>
                  </a:lnTo>
                  <a:lnTo>
                    <a:pt x="3474" y="1339"/>
                  </a:lnTo>
                  <a:lnTo>
                    <a:pt x="3493" y="1368"/>
                  </a:lnTo>
                  <a:lnTo>
                    <a:pt x="3541" y="1406"/>
                  </a:lnTo>
                  <a:lnTo>
                    <a:pt x="3560" y="1444"/>
                  </a:lnTo>
                  <a:lnTo>
                    <a:pt x="3580" y="1454"/>
                  </a:lnTo>
                  <a:cubicBezTo>
                    <a:pt x="3809" y="1712"/>
                    <a:pt x="4001" y="1999"/>
                    <a:pt x="4154" y="2306"/>
                  </a:cubicBezTo>
                  <a:lnTo>
                    <a:pt x="4154" y="2325"/>
                  </a:lnTo>
                  <a:lnTo>
                    <a:pt x="4163" y="2344"/>
                  </a:lnTo>
                  <a:lnTo>
                    <a:pt x="4192" y="2401"/>
                  </a:lnTo>
                  <a:cubicBezTo>
                    <a:pt x="4403" y="2861"/>
                    <a:pt x="4508" y="3358"/>
                    <a:pt x="4508" y="3856"/>
                  </a:cubicBezTo>
                  <a:lnTo>
                    <a:pt x="4508" y="3885"/>
                  </a:lnTo>
                  <a:lnTo>
                    <a:pt x="4508" y="4000"/>
                  </a:lnTo>
                  <a:lnTo>
                    <a:pt x="4508" y="4038"/>
                  </a:lnTo>
                  <a:lnTo>
                    <a:pt x="4508" y="4134"/>
                  </a:lnTo>
                  <a:lnTo>
                    <a:pt x="4508" y="4153"/>
                  </a:lnTo>
                  <a:cubicBezTo>
                    <a:pt x="4508" y="4191"/>
                    <a:pt x="4498" y="4229"/>
                    <a:pt x="4498" y="4277"/>
                  </a:cubicBezTo>
                  <a:lnTo>
                    <a:pt x="4498" y="4296"/>
                  </a:lnTo>
                  <a:cubicBezTo>
                    <a:pt x="4498" y="4325"/>
                    <a:pt x="4489" y="4354"/>
                    <a:pt x="4489" y="4392"/>
                  </a:cubicBezTo>
                  <a:lnTo>
                    <a:pt x="4489" y="4421"/>
                  </a:lnTo>
                  <a:cubicBezTo>
                    <a:pt x="4470" y="4497"/>
                    <a:pt x="4460" y="4574"/>
                    <a:pt x="4441" y="4641"/>
                  </a:cubicBezTo>
                  <a:lnTo>
                    <a:pt x="4441" y="4669"/>
                  </a:lnTo>
                  <a:cubicBezTo>
                    <a:pt x="4441" y="4698"/>
                    <a:pt x="4431" y="4736"/>
                    <a:pt x="4422" y="4765"/>
                  </a:cubicBezTo>
                  <a:lnTo>
                    <a:pt x="4422" y="4784"/>
                  </a:lnTo>
                  <a:cubicBezTo>
                    <a:pt x="4412" y="4823"/>
                    <a:pt x="4403" y="4861"/>
                    <a:pt x="4393" y="4899"/>
                  </a:cubicBezTo>
                  <a:lnTo>
                    <a:pt x="4393" y="4909"/>
                  </a:lnTo>
                  <a:cubicBezTo>
                    <a:pt x="4384" y="4937"/>
                    <a:pt x="4374" y="4976"/>
                    <a:pt x="4364" y="5004"/>
                  </a:cubicBezTo>
                  <a:lnTo>
                    <a:pt x="4355" y="5033"/>
                  </a:lnTo>
                  <a:cubicBezTo>
                    <a:pt x="4336" y="5100"/>
                    <a:pt x="4307" y="5177"/>
                    <a:pt x="4278" y="5244"/>
                  </a:cubicBezTo>
                  <a:lnTo>
                    <a:pt x="4269" y="5263"/>
                  </a:lnTo>
                  <a:lnTo>
                    <a:pt x="4230" y="5359"/>
                  </a:lnTo>
                  <a:lnTo>
                    <a:pt x="4221" y="5368"/>
                  </a:lnTo>
                  <a:cubicBezTo>
                    <a:pt x="4202" y="5406"/>
                    <a:pt x="4192" y="5445"/>
                    <a:pt x="4173" y="5473"/>
                  </a:cubicBezTo>
                  <a:cubicBezTo>
                    <a:pt x="4154" y="5512"/>
                    <a:pt x="4144" y="5540"/>
                    <a:pt x="4125" y="5569"/>
                  </a:cubicBezTo>
                  <a:lnTo>
                    <a:pt x="4116" y="5588"/>
                  </a:lnTo>
                  <a:cubicBezTo>
                    <a:pt x="4077" y="5655"/>
                    <a:pt x="4039" y="5722"/>
                    <a:pt x="4001" y="5789"/>
                  </a:cubicBezTo>
                  <a:lnTo>
                    <a:pt x="3991" y="5799"/>
                  </a:lnTo>
                  <a:lnTo>
                    <a:pt x="3934" y="5894"/>
                  </a:lnTo>
                  <a:lnTo>
                    <a:pt x="3934" y="5904"/>
                  </a:lnTo>
                  <a:cubicBezTo>
                    <a:pt x="3886" y="5961"/>
                    <a:pt x="3838" y="6028"/>
                    <a:pt x="3790" y="6095"/>
                  </a:cubicBezTo>
                  <a:lnTo>
                    <a:pt x="3790" y="6105"/>
                  </a:lnTo>
                  <a:cubicBezTo>
                    <a:pt x="3742" y="6162"/>
                    <a:pt x="3685" y="6220"/>
                    <a:pt x="3637" y="6287"/>
                  </a:cubicBezTo>
                  <a:lnTo>
                    <a:pt x="3560" y="6373"/>
                  </a:lnTo>
                  <a:cubicBezTo>
                    <a:pt x="3503" y="6430"/>
                    <a:pt x="3446" y="6488"/>
                    <a:pt x="3388" y="6536"/>
                  </a:cubicBezTo>
                  <a:cubicBezTo>
                    <a:pt x="3245" y="6679"/>
                    <a:pt x="3082" y="6804"/>
                    <a:pt x="2910" y="6909"/>
                  </a:cubicBezTo>
                  <a:cubicBezTo>
                    <a:pt x="2814" y="6976"/>
                    <a:pt x="2709" y="7043"/>
                    <a:pt x="2594" y="7100"/>
                  </a:cubicBezTo>
                  <a:lnTo>
                    <a:pt x="1522" y="7665"/>
                  </a:lnTo>
                  <a:lnTo>
                    <a:pt x="2029" y="7665"/>
                  </a:lnTo>
                  <a:cubicBezTo>
                    <a:pt x="3819" y="7282"/>
                    <a:pt x="5101" y="5722"/>
                    <a:pt x="5120" y="3894"/>
                  </a:cubicBezTo>
                  <a:cubicBezTo>
                    <a:pt x="5120" y="1676"/>
                    <a:pt x="3298" y="1"/>
                    <a:pt x="1228" y="1"/>
                  </a:cubicBez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66"/>
            <p:cNvSpPr/>
            <p:nvPr/>
          </p:nvSpPr>
          <p:spPr>
            <a:xfrm>
              <a:off x="6310768" y="2468507"/>
              <a:ext cx="219691" cy="325230"/>
            </a:xfrm>
            <a:custGeom>
              <a:avLst/>
              <a:gdLst/>
              <a:ahLst/>
              <a:cxnLst/>
              <a:rect l="l" t="t" r="r" b="b"/>
              <a:pathLst>
                <a:path w="8366" h="12385" extrusionOk="0">
                  <a:moveTo>
                    <a:pt x="345" y="1"/>
                  </a:moveTo>
                  <a:cubicBezTo>
                    <a:pt x="278" y="1"/>
                    <a:pt x="10" y="20"/>
                    <a:pt x="1" y="259"/>
                  </a:cubicBezTo>
                  <a:lnTo>
                    <a:pt x="10" y="5025"/>
                  </a:lnTo>
                  <a:lnTo>
                    <a:pt x="403" y="4968"/>
                  </a:lnTo>
                  <a:lnTo>
                    <a:pt x="1398" y="4968"/>
                  </a:lnTo>
                  <a:lnTo>
                    <a:pt x="1446" y="4977"/>
                  </a:lnTo>
                  <a:lnTo>
                    <a:pt x="1494" y="4987"/>
                  </a:lnTo>
                  <a:lnTo>
                    <a:pt x="1541" y="4996"/>
                  </a:lnTo>
                  <a:lnTo>
                    <a:pt x="1580" y="5006"/>
                  </a:lnTo>
                  <a:lnTo>
                    <a:pt x="1637" y="5016"/>
                  </a:lnTo>
                  <a:lnTo>
                    <a:pt x="1675" y="5025"/>
                  </a:lnTo>
                  <a:lnTo>
                    <a:pt x="1723" y="5035"/>
                  </a:lnTo>
                  <a:lnTo>
                    <a:pt x="1771" y="5044"/>
                  </a:lnTo>
                  <a:lnTo>
                    <a:pt x="1819" y="5054"/>
                  </a:lnTo>
                  <a:lnTo>
                    <a:pt x="1857" y="5063"/>
                  </a:lnTo>
                  <a:lnTo>
                    <a:pt x="1905" y="5083"/>
                  </a:lnTo>
                  <a:lnTo>
                    <a:pt x="1915" y="5083"/>
                  </a:lnTo>
                  <a:lnTo>
                    <a:pt x="1943" y="5092"/>
                  </a:lnTo>
                  <a:lnTo>
                    <a:pt x="1991" y="5102"/>
                  </a:lnTo>
                  <a:lnTo>
                    <a:pt x="2001" y="5102"/>
                  </a:lnTo>
                  <a:lnTo>
                    <a:pt x="2030" y="5111"/>
                  </a:lnTo>
                  <a:lnTo>
                    <a:pt x="2077" y="5130"/>
                  </a:lnTo>
                  <a:lnTo>
                    <a:pt x="2116" y="5140"/>
                  </a:lnTo>
                  <a:lnTo>
                    <a:pt x="2164" y="5159"/>
                  </a:lnTo>
                  <a:lnTo>
                    <a:pt x="2183" y="5169"/>
                  </a:lnTo>
                  <a:lnTo>
                    <a:pt x="2202" y="5178"/>
                  </a:lnTo>
                  <a:lnTo>
                    <a:pt x="2259" y="5197"/>
                  </a:lnTo>
                  <a:lnTo>
                    <a:pt x="2269" y="5197"/>
                  </a:lnTo>
                  <a:lnTo>
                    <a:pt x="2288" y="5207"/>
                  </a:lnTo>
                  <a:lnTo>
                    <a:pt x="2345" y="5226"/>
                  </a:lnTo>
                  <a:lnTo>
                    <a:pt x="2374" y="5245"/>
                  </a:lnTo>
                  <a:lnTo>
                    <a:pt x="2460" y="5284"/>
                  </a:lnTo>
                  <a:lnTo>
                    <a:pt x="2470" y="5284"/>
                  </a:lnTo>
                  <a:lnTo>
                    <a:pt x="2537" y="5322"/>
                  </a:lnTo>
                  <a:lnTo>
                    <a:pt x="2565" y="5331"/>
                  </a:lnTo>
                  <a:lnTo>
                    <a:pt x="2623" y="5360"/>
                  </a:lnTo>
                  <a:lnTo>
                    <a:pt x="2652" y="5379"/>
                  </a:lnTo>
                  <a:lnTo>
                    <a:pt x="2699" y="5408"/>
                  </a:lnTo>
                  <a:lnTo>
                    <a:pt x="2719" y="5418"/>
                  </a:lnTo>
                  <a:lnTo>
                    <a:pt x="2738" y="5427"/>
                  </a:lnTo>
                  <a:lnTo>
                    <a:pt x="2776" y="5446"/>
                  </a:lnTo>
                  <a:lnTo>
                    <a:pt x="2805" y="5465"/>
                  </a:lnTo>
                  <a:lnTo>
                    <a:pt x="2814" y="5475"/>
                  </a:lnTo>
                  <a:lnTo>
                    <a:pt x="2853" y="5504"/>
                  </a:lnTo>
                  <a:lnTo>
                    <a:pt x="2891" y="5523"/>
                  </a:lnTo>
                  <a:lnTo>
                    <a:pt x="2929" y="5552"/>
                  </a:lnTo>
                  <a:lnTo>
                    <a:pt x="2958" y="5571"/>
                  </a:lnTo>
                  <a:lnTo>
                    <a:pt x="2996" y="5599"/>
                  </a:lnTo>
                  <a:lnTo>
                    <a:pt x="3034" y="5628"/>
                  </a:lnTo>
                  <a:lnTo>
                    <a:pt x="3073" y="5657"/>
                  </a:lnTo>
                  <a:lnTo>
                    <a:pt x="3101" y="5676"/>
                  </a:lnTo>
                  <a:lnTo>
                    <a:pt x="3149" y="5705"/>
                  </a:lnTo>
                  <a:lnTo>
                    <a:pt x="3178" y="5733"/>
                  </a:lnTo>
                  <a:lnTo>
                    <a:pt x="3216" y="5762"/>
                  </a:lnTo>
                  <a:lnTo>
                    <a:pt x="3245" y="5791"/>
                  </a:lnTo>
                  <a:lnTo>
                    <a:pt x="3283" y="5819"/>
                  </a:lnTo>
                  <a:lnTo>
                    <a:pt x="3312" y="5848"/>
                  </a:lnTo>
                  <a:lnTo>
                    <a:pt x="3350" y="5886"/>
                  </a:lnTo>
                  <a:lnTo>
                    <a:pt x="3379" y="5915"/>
                  </a:lnTo>
                  <a:lnTo>
                    <a:pt x="3417" y="5953"/>
                  </a:lnTo>
                  <a:lnTo>
                    <a:pt x="3446" y="5973"/>
                  </a:lnTo>
                  <a:lnTo>
                    <a:pt x="3484" y="6020"/>
                  </a:lnTo>
                  <a:lnTo>
                    <a:pt x="3503" y="6040"/>
                  </a:lnTo>
                  <a:lnTo>
                    <a:pt x="3551" y="6078"/>
                  </a:lnTo>
                  <a:lnTo>
                    <a:pt x="3570" y="6116"/>
                  </a:lnTo>
                  <a:lnTo>
                    <a:pt x="3589" y="6126"/>
                  </a:lnTo>
                  <a:cubicBezTo>
                    <a:pt x="3819" y="6384"/>
                    <a:pt x="4011" y="6671"/>
                    <a:pt x="4164" y="6987"/>
                  </a:cubicBezTo>
                  <a:lnTo>
                    <a:pt x="4164" y="7006"/>
                  </a:lnTo>
                  <a:lnTo>
                    <a:pt x="4173" y="7016"/>
                  </a:lnTo>
                  <a:lnTo>
                    <a:pt x="4202" y="7073"/>
                  </a:lnTo>
                  <a:cubicBezTo>
                    <a:pt x="4413" y="7533"/>
                    <a:pt x="4518" y="8030"/>
                    <a:pt x="4518" y="8528"/>
                  </a:cubicBezTo>
                  <a:lnTo>
                    <a:pt x="4518" y="8557"/>
                  </a:lnTo>
                  <a:lnTo>
                    <a:pt x="4518" y="8681"/>
                  </a:lnTo>
                  <a:lnTo>
                    <a:pt x="4480" y="8748"/>
                  </a:lnTo>
                  <a:lnTo>
                    <a:pt x="4480" y="8853"/>
                  </a:lnTo>
                  <a:lnTo>
                    <a:pt x="4480" y="8872"/>
                  </a:lnTo>
                  <a:cubicBezTo>
                    <a:pt x="4480" y="8911"/>
                    <a:pt x="4470" y="8949"/>
                    <a:pt x="4470" y="8987"/>
                  </a:cubicBezTo>
                  <a:lnTo>
                    <a:pt x="4470" y="9016"/>
                  </a:lnTo>
                  <a:cubicBezTo>
                    <a:pt x="4470" y="9045"/>
                    <a:pt x="4460" y="9073"/>
                    <a:pt x="4460" y="9112"/>
                  </a:cubicBezTo>
                  <a:lnTo>
                    <a:pt x="4460" y="9140"/>
                  </a:lnTo>
                  <a:cubicBezTo>
                    <a:pt x="4441" y="9207"/>
                    <a:pt x="4432" y="9284"/>
                    <a:pt x="4413" y="9360"/>
                  </a:cubicBezTo>
                  <a:lnTo>
                    <a:pt x="4413" y="9389"/>
                  </a:lnTo>
                  <a:cubicBezTo>
                    <a:pt x="4413" y="9418"/>
                    <a:pt x="4403" y="9447"/>
                    <a:pt x="4393" y="9485"/>
                  </a:cubicBezTo>
                  <a:lnTo>
                    <a:pt x="4393" y="9504"/>
                  </a:lnTo>
                  <a:cubicBezTo>
                    <a:pt x="4384" y="9542"/>
                    <a:pt x="4374" y="9581"/>
                    <a:pt x="4365" y="9609"/>
                  </a:cubicBezTo>
                  <a:lnTo>
                    <a:pt x="4365" y="9628"/>
                  </a:lnTo>
                  <a:cubicBezTo>
                    <a:pt x="4355" y="9657"/>
                    <a:pt x="4346" y="9695"/>
                    <a:pt x="4336" y="9724"/>
                  </a:cubicBezTo>
                  <a:lnTo>
                    <a:pt x="4326" y="9743"/>
                  </a:lnTo>
                  <a:cubicBezTo>
                    <a:pt x="4307" y="9820"/>
                    <a:pt x="4279" y="9896"/>
                    <a:pt x="4250" y="9963"/>
                  </a:cubicBezTo>
                  <a:lnTo>
                    <a:pt x="4240" y="9983"/>
                  </a:lnTo>
                  <a:lnTo>
                    <a:pt x="4202" y="10069"/>
                  </a:lnTo>
                  <a:lnTo>
                    <a:pt x="4192" y="10088"/>
                  </a:lnTo>
                  <a:cubicBezTo>
                    <a:pt x="4173" y="10126"/>
                    <a:pt x="4164" y="10164"/>
                    <a:pt x="4145" y="10193"/>
                  </a:cubicBezTo>
                  <a:cubicBezTo>
                    <a:pt x="4125" y="10222"/>
                    <a:pt x="4116" y="10260"/>
                    <a:pt x="4097" y="10289"/>
                  </a:cubicBezTo>
                  <a:lnTo>
                    <a:pt x="4087" y="10308"/>
                  </a:lnTo>
                  <a:cubicBezTo>
                    <a:pt x="4049" y="10375"/>
                    <a:pt x="4011" y="10442"/>
                    <a:pt x="3972" y="10509"/>
                  </a:cubicBezTo>
                  <a:lnTo>
                    <a:pt x="3963" y="10518"/>
                  </a:lnTo>
                  <a:lnTo>
                    <a:pt x="3905" y="10614"/>
                  </a:lnTo>
                  <a:cubicBezTo>
                    <a:pt x="3857" y="10681"/>
                    <a:pt x="3810" y="10748"/>
                    <a:pt x="3762" y="10815"/>
                  </a:cubicBezTo>
                  <a:cubicBezTo>
                    <a:pt x="3714" y="10882"/>
                    <a:pt x="3656" y="10940"/>
                    <a:pt x="3609" y="11007"/>
                  </a:cubicBezTo>
                  <a:lnTo>
                    <a:pt x="3532" y="11093"/>
                  </a:lnTo>
                  <a:cubicBezTo>
                    <a:pt x="3475" y="11150"/>
                    <a:pt x="3417" y="11208"/>
                    <a:pt x="3360" y="11255"/>
                  </a:cubicBezTo>
                  <a:cubicBezTo>
                    <a:pt x="3216" y="11389"/>
                    <a:pt x="3054" y="11523"/>
                    <a:pt x="2881" y="11629"/>
                  </a:cubicBezTo>
                  <a:cubicBezTo>
                    <a:pt x="2786" y="11696"/>
                    <a:pt x="2680" y="11763"/>
                    <a:pt x="2565" y="11820"/>
                  </a:cubicBezTo>
                  <a:lnTo>
                    <a:pt x="1494" y="12385"/>
                  </a:lnTo>
                  <a:lnTo>
                    <a:pt x="8030" y="12385"/>
                  </a:lnTo>
                  <a:cubicBezTo>
                    <a:pt x="8116" y="12385"/>
                    <a:pt x="8365" y="12346"/>
                    <a:pt x="8365" y="12107"/>
                  </a:cubicBezTo>
                  <a:lnTo>
                    <a:pt x="8365" y="2661"/>
                  </a:lnTo>
                  <a:lnTo>
                    <a:pt x="6968" y="1398"/>
                  </a:lnTo>
                  <a:lnTo>
                    <a:pt x="5705"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66"/>
            <p:cNvSpPr/>
            <p:nvPr/>
          </p:nvSpPr>
          <p:spPr>
            <a:xfrm>
              <a:off x="6230360" y="2591666"/>
              <a:ext cx="204329" cy="204329"/>
            </a:xfrm>
            <a:custGeom>
              <a:avLst/>
              <a:gdLst/>
              <a:ahLst/>
              <a:cxnLst/>
              <a:rect l="l" t="t" r="r" b="b"/>
              <a:pathLst>
                <a:path w="7781" h="7781" extrusionOk="0">
                  <a:moveTo>
                    <a:pt x="3895" y="0"/>
                  </a:moveTo>
                  <a:cubicBezTo>
                    <a:pt x="1742" y="0"/>
                    <a:pt x="0" y="1742"/>
                    <a:pt x="0" y="3895"/>
                  </a:cubicBezTo>
                  <a:cubicBezTo>
                    <a:pt x="0" y="6039"/>
                    <a:pt x="1742" y="7781"/>
                    <a:pt x="3895" y="7781"/>
                  </a:cubicBezTo>
                  <a:cubicBezTo>
                    <a:pt x="6049" y="7781"/>
                    <a:pt x="7781" y="6039"/>
                    <a:pt x="7781" y="3895"/>
                  </a:cubicBezTo>
                  <a:cubicBezTo>
                    <a:pt x="7781" y="1742"/>
                    <a:pt x="6049" y="0"/>
                    <a:pt x="3895" y="0"/>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66"/>
            <p:cNvSpPr/>
            <p:nvPr/>
          </p:nvSpPr>
          <p:spPr>
            <a:xfrm>
              <a:off x="6234115" y="2591666"/>
              <a:ext cx="104331" cy="204329"/>
            </a:xfrm>
            <a:custGeom>
              <a:avLst/>
              <a:gdLst/>
              <a:ahLst/>
              <a:cxnLst/>
              <a:rect l="l" t="t" r="r" b="b"/>
              <a:pathLst>
                <a:path w="3973" h="7781" extrusionOk="0">
                  <a:moveTo>
                    <a:pt x="3752" y="0"/>
                  </a:moveTo>
                  <a:cubicBezTo>
                    <a:pt x="1656" y="77"/>
                    <a:pt x="1" y="1799"/>
                    <a:pt x="1" y="3895"/>
                  </a:cubicBezTo>
                  <a:cubicBezTo>
                    <a:pt x="1" y="5991"/>
                    <a:pt x="1656" y="7704"/>
                    <a:pt x="3752" y="7781"/>
                  </a:cubicBezTo>
                  <a:cubicBezTo>
                    <a:pt x="3829" y="7781"/>
                    <a:pt x="3896" y="7781"/>
                    <a:pt x="3972" y="7771"/>
                  </a:cubicBezTo>
                  <a:cubicBezTo>
                    <a:pt x="1915" y="7656"/>
                    <a:pt x="307" y="5953"/>
                    <a:pt x="297" y="3895"/>
                  </a:cubicBezTo>
                  <a:cubicBezTo>
                    <a:pt x="297" y="1828"/>
                    <a:pt x="1915" y="125"/>
                    <a:pt x="3972" y="10"/>
                  </a:cubicBezTo>
                  <a:cubicBezTo>
                    <a:pt x="3896" y="10"/>
                    <a:pt x="3829" y="0"/>
                    <a:pt x="375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66"/>
            <p:cNvSpPr/>
            <p:nvPr/>
          </p:nvSpPr>
          <p:spPr>
            <a:xfrm>
              <a:off x="6262528" y="2728875"/>
              <a:ext cx="140491" cy="67121"/>
            </a:xfrm>
            <a:custGeom>
              <a:avLst/>
              <a:gdLst/>
              <a:ahLst/>
              <a:cxnLst/>
              <a:rect l="l" t="t" r="r" b="b"/>
              <a:pathLst>
                <a:path w="5350" h="2556" extrusionOk="0">
                  <a:moveTo>
                    <a:pt x="3254" y="1"/>
                  </a:moveTo>
                  <a:lnTo>
                    <a:pt x="2680" y="594"/>
                  </a:lnTo>
                  <a:lnTo>
                    <a:pt x="2077" y="10"/>
                  </a:lnTo>
                  <a:lnTo>
                    <a:pt x="861" y="489"/>
                  </a:lnTo>
                  <a:cubicBezTo>
                    <a:pt x="517" y="623"/>
                    <a:pt x="249" y="891"/>
                    <a:pt x="105" y="1235"/>
                  </a:cubicBezTo>
                  <a:lnTo>
                    <a:pt x="0" y="1494"/>
                  </a:lnTo>
                  <a:lnTo>
                    <a:pt x="211" y="1666"/>
                  </a:lnTo>
                  <a:cubicBezTo>
                    <a:pt x="924" y="2259"/>
                    <a:pt x="1799" y="2556"/>
                    <a:pt x="2675" y="2556"/>
                  </a:cubicBezTo>
                  <a:cubicBezTo>
                    <a:pt x="3551" y="2556"/>
                    <a:pt x="4426" y="2259"/>
                    <a:pt x="5139" y="1666"/>
                  </a:cubicBezTo>
                  <a:lnTo>
                    <a:pt x="5350" y="1494"/>
                  </a:lnTo>
                  <a:lnTo>
                    <a:pt x="5245" y="1245"/>
                  </a:lnTo>
                  <a:cubicBezTo>
                    <a:pt x="5101" y="900"/>
                    <a:pt x="4833" y="632"/>
                    <a:pt x="4489" y="489"/>
                  </a:cubicBezTo>
                  <a:lnTo>
                    <a:pt x="3254"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66"/>
            <p:cNvSpPr/>
            <p:nvPr/>
          </p:nvSpPr>
          <p:spPr>
            <a:xfrm>
              <a:off x="6262528" y="2729137"/>
              <a:ext cx="74920" cy="66858"/>
            </a:xfrm>
            <a:custGeom>
              <a:avLst/>
              <a:gdLst/>
              <a:ahLst/>
              <a:cxnLst/>
              <a:rect l="l" t="t" r="r" b="b"/>
              <a:pathLst>
                <a:path w="2853" h="2546" extrusionOk="0">
                  <a:moveTo>
                    <a:pt x="2077" y="0"/>
                  </a:moveTo>
                  <a:lnTo>
                    <a:pt x="852" y="479"/>
                  </a:lnTo>
                  <a:cubicBezTo>
                    <a:pt x="507" y="622"/>
                    <a:pt x="239" y="890"/>
                    <a:pt x="96" y="1225"/>
                  </a:cubicBezTo>
                  <a:lnTo>
                    <a:pt x="0" y="1493"/>
                  </a:lnTo>
                  <a:lnTo>
                    <a:pt x="201" y="1665"/>
                  </a:lnTo>
                  <a:cubicBezTo>
                    <a:pt x="900" y="2230"/>
                    <a:pt x="1771" y="2546"/>
                    <a:pt x="2670" y="2546"/>
                  </a:cubicBezTo>
                  <a:lnTo>
                    <a:pt x="2852" y="2546"/>
                  </a:lnTo>
                  <a:cubicBezTo>
                    <a:pt x="2010" y="2508"/>
                    <a:pt x="1206" y="2201"/>
                    <a:pt x="565" y="1665"/>
                  </a:cubicBezTo>
                  <a:lnTo>
                    <a:pt x="354" y="1493"/>
                  </a:lnTo>
                  <a:lnTo>
                    <a:pt x="459" y="1225"/>
                  </a:lnTo>
                  <a:cubicBezTo>
                    <a:pt x="593" y="890"/>
                    <a:pt x="871" y="622"/>
                    <a:pt x="1216" y="479"/>
                  </a:cubicBezTo>
                  <a:lnTo>
                    <a:pt x="2173" y="105"/>
                  </a:lnTo>
                  <a:lnTo>
                    <a:pt x="207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66"/>
            <p:cNvSpPr/>
            <p:nvPr/>
          </p:nvSpPr>
          <p:spPr>
            <a:xfrm>
              <a:off x="6283878" y="2609996"/>
              <a:ext cx="98029" cy="64862"/>
            </a:xfrm>
            <a:custGeom>
              <a:avLst/>
              <a:gdLst/>
              <a:ahLst/>
              <a:cxnLst/>
              <a:rect l="l" t="t" r="r" b="b"/>
              <a:pathLst>
                <a:path w="3733" h="2470" extrusionOk="0">
                  <a:moveTo>
                    <a:pt x="3283" y="2135"/>
                  </a:moveTo>
                  <a:lnTo>
                    <a:pt x="3274" y="2145"/>
                  </a:lnTo>
                  <a:lnTo>
                    <a:pt x="3235" y="2164"/>
                  </a:lnTo>
                  <a:lnTo>
                    <a:pt x="3283" y="2135"/>
                  </a:lnTo>
                  <a:close/>
                  <a:moveTo>
                    <a:pt x="1800" y="1"/>
                  </a:moveTo>
                  <a:cubicBezTo>
                    <a:pt x="814" y="1"/>
                    <a:pt x="1" y="757"/>
                    <a:pt x="1" y="1685"/>
                  </a:cubicBezTo>
                  <a:lnTo>
                    <a:pt x="1" y="2470"/>
                  </a:lnTo>
                  <a:cubicBezTo>
                    <a:pt x="1" y="2470"/>
                    <a:pt x="412" y="2432"/>
                    <a:pt x="460" y="2250"/>
                  </a:cubicBezTo>
                  <a:cubicBezTo>
                    <a:pt x="479" y="2231"/>
                    <a:pt x="489" y="2212"/>
                    <a:pt x="498" y="2183"/>
                  </a:cubicBezTo>
                  <a:cubicBezTo>
                    <a:pt x="728" y="2183"/>
                    <a:pt x="1819" y="2173"/>
                    <a:pt x="2431" y="1465"/>
                  </a:cubicBezTo>
                  <a:cubicBezTo>
                    <a:pt x="2575" y="1819"/>
                    <a:pt x="2872" y="2078"/>
                    <a:pt x="3235" y="2173"/>
                  </a:cubicBezTo>
                  <a:cubicBezTo>
                    <a:pt x="3245" y="2202"/>
                    <a:pt x="3254" y="2221"/>
                    <a:pt x="3274" y="2240"/>
                  </a:cubicBezTo>
                  <a:cubicBezTo>
                    <a:pt x="3321" y="2422"/>
                    <a:pt x="3733" y="2460"/>
                    <a:pt x="3733" y="2460"/>
                  </a:cubicBezTo>
                  <a:lnTo>
                    <a:pt x="3733" y="1676"/>
                  </a:lnTo>
                  <a:cubicBezTo>
                    <a:pt x="3733" y="757"/>
                    <a:pt x="2929" y="1"/>
                    <a:pt x="194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66"/>
            <p:cNvSpPr/>
            <p:nvPr/>
          </p:nvSpPr>
          <p:spPr>
            <a:xfrm>
              <a:off x="6283878" y="2610258"/>
              <a:ext cx="53308" cy="64600"/>
            </a:xfrm>
            <a:custGeom>
              <a:avLst/>
              <a:gdLst/>
              <a:ahLst/>
              <a:cxnLst/>
              <a:rect l="l" t="t" r="r" b="b"/>
              <a:pathLst>
                <a:path w="2030" h="2460" extrusionOk="0">
                  <a:moveTo>
                    <a:pt x="1800" y="0"/>
                  </a:moveTo>
                  <a:cubicBezTo>
                    <a:pt x="814" y="0"/>
                    <a:pt x="1" y="756"/>
                    <a:pt x="1" y="1685"/>
                  </a:cubicBezTo>
                  <a:lnTo>
                    <a:pt x="1" y="2460"/>
                  </a:lnTo>
                  <a:cubicBezTo>
                    <a:pt x="106" y="2450"/>
                    <a:pt x="221" y="2422"/>
                    <a:pt x="316" y="2374"/>
                  </a:cubicBezTo>
                  <a:lnTo>
                    <a:pt x="326" y="2106"/>
                  </a:lnTo>
                  <a:lnTo>
                    <a:pt x="326" y="1675"/>
                  </a:lnTo>
                  <a:cubicBezTo>
                    <a:pt x="326" y="776"/>
                    <a:pt x="1082" y="39"/>
                    <a:pt x="20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66"/>
            <p:cNvSpPr/>
            <p:nvPr/>
          </p:nvSpPr>
          <p:spPr>
            <a:xfrm>
              <a:off x="6368566" y="2668319"/>
              <a:ext cx="18119" cy="26917"/>
            </a:xfrm>
            <a:custGeom>
              <a:avLst/>
              <a:gdLst/>
              <a:ahLst/>
              <a:cxnLst/>
              <a:rect l="l" t="t" r="r" b="b"/>
              <a:pathLst>
                <a:path w="690" h="1025" extrusionOk="0">
                  <a:moveTo>
                    <a:pt x="221" y="0"/>
                  </a:moveTo>
                  <a:cubicBezTo>
                    <a:pt x="176" y="0"/>
                    <a:pt x="132" y="13"/>
                    <a:pt x="87" y="38"/>
                  </a:cubicBezTo>
                  <a:cubicBezTo>
                    <a:pt x="29" y="77"/>
                    <a:pt x="1" y="144"/>
                    <a:pt x="1" y="211"/>
                  </a:cubicBezTo>
                  <a:lnTo>
                    <a:pt x="1" y="814"/>
                  </a:lnTo>
                  <a:cubicBezTo>
                    <a:pt x="1" y="881"/>
                    <a:pt x="29" y="938"/>
                    <a:pt x="87" y="986"/>
                  </a:cubicBezTo>
                  <a:cubicBezTo>
                    <a:pt x="135" y="1005"/>
                    <a:pt x="173" y="1024"/>
                    <a:pt x="221" y="1024"/>
                  </a:cubicBezTo>
                  <a:cubicBezTo>
                    <a:pt x="250" y="1024"/>
                    <a:pt x="269" y="1015"/>
                    <a:pt x="288" y="1015"/>
                  </a:cubicBezTo>
                  <a:cubicBezTo>
                    <a:pt x="336" y="995"/>
                    <a:pt x="374" y="986"/>
                    <a:pt x="422" y="957"/>
                  </a:cubicBezTo>
                  <a:cubicBezTo>
                    <a:pt x="460" y="919"/>
                    <a:pt x="498" y="890"/>
                    <a:pt x="546" y="861"/>
                  </a:cubicBezTo>
                  <a:cubicBezTo>
                    <a:pt x="632" y="766"/>
                    <a:pt x="690" y="641"/>
                    <a:pt x="690" y="507"/>
                  </a:cubicBezTo>
                  <a:cubicBezTo>
                    <a:pt x="680" y="278"/>
                    <a:pt x="518" y="67"/>
                    <a:pt x="288" y="10"/>
                  </a:cubicBezTo>
                  <a:cubicBezTo>
                    <a:pt x="266" y="3"/>
                    <a:pt x="243" y="0"/>
                    <a:pt x="221"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66"/>
            <p:cNvSpPr/>
            <p:nvPr/>
          </p:nvSpPr>
          <p:spPr>
            <a:xfrm>
              <a:off x="6276079" y="2668319"/>
              <a:ext cx="21402" cy="26917"/>
            </a:xfrm>
            <a:custGeom>
              <a:avLst/>
              <a:gdLst/>
              <a:ahLst/>
              <a:cxnLst/>
              <a:rect l="l" t="t" r="r" b="b"/>
              <a:pathLst>
                <a:path w="815" h="1025" extrusionOk="0">
                  <a:moveTo>
                    <a:pt x="594" y="0"/>
                  </a:moveTo>
                  <a:cubicBezTo>
                    <a:pt x="572" y="0"/>
                    <a:pt x="550" y="3"/>
                    <a:pt x="527" y="10"/>
                  </a:cubicBezTo>
                  <a:cubicBezTo>
                    <a:pt x="1" y="144"/>
                    <a:pt x="1" y="890"/>
                    <a:pt x="527" y="1015"/>
                  </a:cubicBezTo>
                  <a:cubicBezTo>
                    <a:pt x="546" y="1024"/>
                    <a:pt x="566" y="1024"/>
                    <a:pt x="594" y="1024"/>
                  </a:cubicBezTo>
                  <a:cubicBezTo>
                    <a:pt x="642" y="1024"/>
                    <a:pt x="680" y="1015"/>
                    <a:pt x="728" y="986"/>
                  </a:cubicBezTo>
                  <a:cubicBezTo>
                    <a:pt x="786" y="948"/>
                    <a:pt x="814" y="881"/>
                    <a:pt x="814" y="814"/>
                  </a:cubicBezTo>
                  <a:lnTo>
                    <a:pt x="814" y="220"/>
                  </a:lnTo>
                  <a:cubicBezTo>
                    <a:pt x="814" y="144"/>
                    <a:pt x="786" y="77"/>
                    <a:pt x="728" y="38"/>
                  </a:cubicBezTo>
                  <a:cubicBezTo>
                    <a:pt x="684" y="13"/>
                    <a:pt x="639" y="0"/>
                    <a:pt x="594"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66"/>
            <p:cNvSpPr/>
            <p:nvPr/>
          </p:nvSpPr>
          <p:spPr>
            <a:xfrm>
              <a:off x="6315048" y="2715613"/>
              <a:ext cx="35950" cy="38917"/>
            </a:xfrm>
            <a:custGeom>
              <a:avLst/>
              <a:gdLst/>
              <a:ahLst/>
              <a:cxnLst/>
              <a:rect l="l" t="t" r="r" b="b"/>
              <a:pathLst>
                <a:path w="1369" h="1482" extrusionOk="0">
                  <a:moveTo>
                    <a:pt x="224" y="0"/>
                  </a:moveTo>
                  <a:cubicBezTo>
                    <a:pt x="176" y="0"/>
                    <a:pt x="128" y="18"/>
                    <a:pt x="86" y="46"/>
                  </a:cubicBezTo>
                  <a:cubicBezTo>
                    <a:pt x="29" y="84"/>
                    <a:pt x="0" y="151"/>
                    <a:pt x="0" y="209"/>
                  </a:cubicBezTo>
                  <a:lnTo>
                    <a:pt x="0" y="841"/>
                  </a:lnTo>
                  <a:cubicBezTo>
                    <a:pt x="0" y="898"/>
                    <a:pt x="19" y="965"/>
                    <a:pt x="67" y="1003"/>
                  </a:cubicBezTo>
                  <a:lnTo>
                    <a:pt x="527" y="1415"/>
                  </a:lnTo>
                  <a:cubicBezTo>
                    <a:pt x="565" y="1453"/>
                    <a:pt x="622" y="1482"/>
                    <a:pt x="680" y="1482"/>
                  </a:cubicBezTo>
                  <a:cubicBezTo>
                    <a:pt x="737" y="1482"/>
                    <a:pt x="795" y="1453"/>
                    <a:pt x="842" y="1415"/>
                  </a:cubicBezTo>
                  <a:lnTo>
                    <a:pt x="1302" y="955"/>
                  </a:lnTo>
                  <a:cubicBezTo>
                    <a:pt x="1350" y="917"/>
                    <a:pt x="1369" y="869"/>
                    <a:pt x="1369" y="812"/>
                  </a:cubicBezTo>
                  <a:lnTo>
                    <a:pt x="1369" y="218"/>
                  </a:lnTo>
                  <a:cubicBezTo>
                    <a:pt x="1369" y="161"/>
                    <a:pt x="1340" y="104"/>
                    <a:pt x="1302" y="65"/>
                  </a:cubicBezTo>
                  <a:cubicBezTo>
                    <a:pt x="1254" y="27"/>
                    <a:pt x="1197" y="8"/>
                    <a:pt x="1139" y="8"/>
                  </a:cubicBezTo>
                  <a:lnTo>
                    <a:pt x="1091" y="8"/>
                  </a:lnTo>
                  <a:cubicBezTo>
                    <a:pt x="1005" y="27"/>
                    <a:pt x="909" y="37"/>
                    <a:pt x="823" y="37"/>
                  </a:cubicBezTo>
                  <a:lnTo>
                    <a:pt x="546" y="37"/>
                  </a:lnTo>
                  <a:cubicBezTo>
                    <a:pt x="460" y="37"/>
                    <a:pt x="364" y="27"/>
                    <a:pt x="278" y="8"/>
                  </a:cubicBezTo>
                  <a:cubicBezTo>
                    <a:pt x="260" y="3"/>
                    <a:pt x="242" y="0"/>
                    <a:pt x="224"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66"/>
            <p:cNvSpPr/>
            <p:nvPr/>
          </p:nvSpPr>
          <p:spPr>
            <a:xfrm>
              <a:off x="6315048" y="2715745"/>
              <a:ext cx="21875" cy="38786"/>
            </a:xfrm>
            <a:custGeom>
              <a:avLst/>
              <a:gdLst/>
              <a:ahLst/>
              <a:cxnLst/>
              <a:rect l="l" t="t" r="r" b="b"/>
              <a:pathLst>
                <a:path w="833" h="1477" extrusionOk="0">
                  <a:moveTo>
                    <a:pt x="234" y="0"/>
                  </a:moveTo>
                  <a:cubicBezTo>
                    <a:pt x="179" y="0"/>
                    <a:pt x="126" y="19"/>
                    <a:pt x="86" y="51"/>
                  </a:cubicBezTo>
                  <a:cubicBezTo>
                    <a:pt x="29" y="89"/>
                    <a:pt x="0" y="146"/>
                    <a:pt x="0" y="213"/>
                  </a:cubicBezTo>
                  <a:lnTo>
                    <a:pt x="0" y="836"/>
                  </a:lnTo>
                  <a:cubicBezTo>
                    <a:pt x="0" y="893"/>
                    <a:pt x="19" y="960"/>
                    <a:pt x="67" y="998"/>
                  </a:cubicBezTo>
                  <a:lnTo>
                    <a:pt x="517" y="1410"/>
                  </a:lnTo>
                  <a:cubicBezTo>
                    <a:pt x="565" y="1448"/>
                    <a:pt x="622" y="1477"/>
                    <a:pt x="680" y="1477"/>
                  </a:cubicBezTo>
                  <a:cubicBezTo>
                    <a:pt x="737" y="1477"/>
                    <a:pt x="795" y="1448"/>
                    <a:pt x="833" y="1410"/>
                  </a:cubicBezTo>
                  <a:cubicBezTo>
                    <a:pt x="795" y="1400"/>
                    <a:pt x="756" y="1381"/>
                    <a:pt x="728" y="1343"/>
                  </a:cubicBezTo>
                  <a:lnTo>
                    <a:pt x="268" y="931"/>
                  </a:lnTo>
                  <a:cubicBezTo>
                    <a:pt x="220" y="893"/>
                    <a:pt x="201" y="826"/>
                    <a:pt x="201" y="769"/>
                  </a:cubicBezTo>
                  <a:lnTo>
                    <a:pt x="201" y="146"/>
                  </a:lnTo>
                  <a:cubicBezTo>
                    <a:pt x="201" y="99"/>
                    <a:pt x="220" y="41"/>
                    <a:pt x="268" y="3"/>
                  </a:cubicBezTo>
                  <a:cubicBezTo>
                    <a:pt x="257" y="1"/>
                    <a:pt x="245" y="0"/>
                    <a:pt x="234"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66"/>
            <p:cNvSpPr/>
            <p:nvPr/>
          </p:nvSpPr>
          <p:spPr>
            <a:xfrm>
              <a:off x="6294172" y="2648178"/>
              <a:ext cx="76942" cy="77467"/>
            </a:xfrm>
            <a:custGeom>
              <a:avLst/>
              <a:gdLst/>
              <a:ahLst/>
              <a:cxnLst/>
              <a:rect l="l" t="t" r="r" b="b"/>
              <a:pathLst>
                <a:path w="2930" h="2950" extrusionOk="0">
                  <a:moveTo>
                    <a:pt x="2039" y="0"/>
                  </a:moveTo>
                  <a:cubicBezTo>
                    <a:pt x="2022" y="0"/>
                    <a:pt x="2006" y="7"/>
                    <a:pt x="1992" y="21"/>
                  </a:cubicBezTo>
                  <a:cubicBezTo>
                    <a:pt x="1666" y="241"/>
                    <a:pt x="1312" y="403"/>
                    <a:pt x="929" y="509"/>
                  </a:cubicBezTo>
                  <a:cubicBezTo>
                    <a:pt x="814" y="537"/>
                    <a:pt x="690" y="566"/>
                    <a:pt x="575" y="585"/>
                  </a:cubicBezTo>
                  <a:cubicBezTo>
                    <a:pt x="451" y="604"/>
                    <a:pt x="336" y="624"/>
                    <a:pt x="212" y="624"/>
                  </a:cubicBezTo>
                  <a:cubicBezTo>
                    <a:pt x="97" y="633"/>
                    <a:pt x="1" y="719"/>
                    <a:pt x="1" y="834"/>
                  </a:cubicBezTo>
                  <a:lnTo>
                    <a:pt x="1" y="1705"/>
                  </a:lnTo>
                  <a:cubicBezTo>
                    <a:pt x="1" y="2384"/>
                    <a:pt x="604" y="2949"/>
                    <a:pt x="1331" y="2949"/>
                  </a:cubicBezTo>
                  <a:lnTo>
                    <a:pt x="1609" y="2949"/>
                  </a:lnTo>
                  <a:cubicBezTo>
                    <a:pt x="2336" y="2949"/>
                    <a:pt x="2929" y="2394"/>
                    <a:pt x="2929" y="1705"/>
                  </a:cubicBezTo>
                  <a:lnTo>
                    <a:pt x="2929" y="805"/>
                  </a:lnTo>
                  <a:cubicBezTo>
                    <a:pt x="2929" y="719"/>
                    <a:pt x="2882" y="633"/>
                    <a:pt x="2796" y="604"/>
                  </a:cubicBezTo>
                  <a:cubicBezTo>
                    <a:pt x="2767" y="595"/>
                    <a:pt x="2748" y="585"/>
                    <a:pt x="2719" y="576"/>
                  </a:cubicBezTo>
                  <a:cubicBezTo>
                    <a:pt x="2470" y="480"/>
                    <a:pt x="2250" y="298"/>
                    <a:pt x="2126" y="59"/>
                  </a:cubicBezTo>
                  <a:lnTo>
                    <a:pt x="2106" y="49"/>
                  </a:lnTo>
                  <a:cubicBezTo>
                    <a:pt x="2094" y="19"/>
                    <a:pt x="2067" y="0"/>
                    <a:pt x="2039"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66"/>
            <p:cNvSpPr/>
            <p:nvPr/>
          </p:nvSpPr>
          <p:spPr>
            <a:xfrm>
              <a:off x="6294434" y="2648099"/>
              <a:ext cx="56328" cy="77546"/>
            </a:xfrm>
            <a:custGeom>
              <a:avLst/>
              <a:gdLst/>
              <a:ahLst/>
              <a:cxnLst/>
              <a:rect l="l" t="t" r="r" b="b"/>
              <a:pathLst>
                <a:path w="2145" h="2953" extrusionOk="0">
                  <a:moveTo>
                    <a:pt x="2034" y="0"/>
                  </a:moveTo>
                  <a:cubicBezTo>
                    <a:pt x="2019" y="0"/>
                    <a:pt x="2004" y="4"/>
                    <a:pt x="1991" y="14"/>
                  </a:cubicBezTo>
                  <a:cubicBezTo>
                    <a:pt x="1666" y="244"/>
                    <a:pt x="1312" y="406"/>
                    <a:pt x="929" y="512"/>
                  </a:cubicBezTo>
                  <a:cubicBezTo>
                    <a:pt x="814" y="540"/>
                    <a:pt x="690" y="569"/>
                    <a:pt x="565" y="588"/>
                  </a:cubicBezTo>
                  <a:cubicBezTo>
                    <a:pt x="450" y="607"/>
                    <a:pt x="326" y="617"/>
                    <a:pt x="211" y="627"/>
                  </a:cubicBezTo>
                  <a:cubicBezTo>
                    <a:pt x="96" y="636"/>
                    <a:pt x="1" y="722"/>
                    <a:pt x="1" y="837"/>
                  </a:cubicBezTo>
                  <a:lnTo>
                    <a:pt x="1" y="1708"/>
                  </a:lnTo>
                  <a:cubicBezTo>
                    <a:pt x="1" y="2387"/>
                    <a:pt x="603" y="2952"/>
                    <a:pt x="1331" y="2952"/>
                  </a:cubicBezTo>
                  <a:lnTo>
                    <a:pt x="1599" y="2952"/>
                  </a:lnTo>
                  <a:cubicBezTo>
                    <a:pt x="871" y="2952"/>
                    <a:pt x="278" y="2387"/>
                    <a:pt x="278" y="1708"/>
                  </a:cubicBezTo>
                  <a:lnTo>
                    <a:pt x="278" y="837"/>
                  </a:lnTo>
                  <a:cubicBezTo>
                    <a:pt x="278" y="722"/>
                    <a:pt x="374" y="636"/>
                    <a:pt x="489" y="627"/>
                  </a:cubicBezTo>
                  <a:cubicBezTo>
                    <a:pt x="603" y="617"/>
                    <a:pt x="728" y="607"/>
                    <a:pt x="843" y="588"/>
                  </a:cubicBezTo>
                  <a:cubicBezTo>
                    <a:pt x="967" y="569"/>
                    <a:pt x="1082" y="540"/>
                    <a:pt x="1206" y="512"/>
                  </a:cubicBezTo>
                  <a:cubicBezTo>
                    <a:pt x="1532" y="426"/>
                    <a:pt x="1848" y="282"/>
                    <a:pt x="2144" y="100"/>
                  </a:cubicBezTo>
                  <a:lnTo>
                    <a:pt x="2116" y="62"/>
                  </a:lnTo>
                  <a:lnTo>
                    <a:pt x="2106" y="43"/>
                  </a:lnTo>
                  <a:cubicBezTo>
                    <a:pt x="2093" y="17"/>
                    <a:pt x="2063" y="0"/>
                    <a:pt x="2034"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66"/>
            <p:cNvSpPr/>
            <p:nvPr/>
          </p:nvSpPr>
          <p:spPr>
            <a:xfrm>
              <a:off x="6459557" y="2469268"/>
              <a:ext cx="69878" cy="70140"/>
            </a:xfrm>
            <a:custGeom>
              <a:avLst/>
              <a:gdLst/>
              <a:ahLst/>
              <a:cxnLst/>
              <a:rect l="l" t="t" r="r" b="b"/>
              <a:pathLst>
                <a:path w="2661" h="2671" extrusionOk="0">
                  <a:moveTo>
                    <a:pt x="0" y="0"/>
                  </a:moveTo>
                  <a:lnTo>
                    <a:pt x="0" y="2163"/>
                  </a:lnTo>
                  <a:cubicBezTo>
                    <a:pt x="10" y="2336"/>
                    <a:pt x="115" y="2671"/>
                    <a:pt x="689" y="2671"/>
                  </a:cubicBezTo>
                  <a:lnTo>
                    <a:pt x="2661" y="2671"/>
                  </a:lnTo>
                  <a:lnTo>
                    <a:pt x="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0" name="Google Shape;12280;p66"/>
          <p:cNvGrpSpPr/>
          <p:nvPr/>
        </p:nvGrpSpPr>
        <p:grpSpPr>
          <a:xfrm>
            <a:off x="6633976" y="2459552"/>
            <a:ext cx="387781" cy="286680"/>
            <a:chOff x="6633976" y="2459552"/>
            <a:chExt cx="387781" cy="286680"/>
          </a:xfrm>
        </p:grpSpPr>
        <p:sp>
          <p:nvSpPr>
            <p:cNvPr id="12281" name="Google Shape;12281;p66"/>
            <p:cNvSpPr/>
            <p:nvPr/>
          </p:nvSpPr>
          <p:spPr>
            <a:xfrm>
              <a:off x="6635473" y="2459552"/>
              <a:ext cx="386285" cy="205773"/>
            </a:xfrm>
            <a:custGeom>
              <a:avLst/>
              <a:gdLst/>
              <a:ahLst/>
              <a:cxnLst/>
              <a:rect l="l" t="t" r="r" b="b"/>
              <a:pathLst>
                <a:path w="14710" h="7836" extrusionOk="0">
                  <a:moveTo>
                    <a:pt x="5944" y="1"/>
                  </a:moveTo>
                  <a:cubicBezTo>
                    <a:pt x="4569" y="1"/>
                    <a:pt x="3205" y="834"/>
                    <a:pt x="2747" y="2380"/>
                  </a:cubicBezTo>
                  <a:lnTo>
                    <a:pt x="2728" y="2380"/>
                  </a:lnTo>
                  <a:cubicBezTo>
                    <a:pt x="1216" y="2380"/>
                    <a:pt x="0" y="3596"/>
                    <a:pt x="0" y="5108"/>
                  </a:cubicBezTo>
                  <a:cubicBezTo>
                    <a:pt x="0" y="6610"/>
                    <a:pt x="1216" y="7835"/>
                    <a:pt x="2728" y="7835"/>
                  </a:cubicBezTo>
                  <a:lnTo>
                    <a:pt x="12451" y="7835"/>
                  </a:lnTo>
                  <a:cubicBezTo>
                    <a:pt x="13696" y="7835"/>
                    <a:pt x="14710" y="6821"/>
                    <a:pt x="14710" y="5577"/>
                  </a:cubicBezTo>
                  <a:cubicBezTo>
                    <a:pt x="14710" y="4333"/>
                    <a:pt x="13696" y="3328"/>
                    <a:pt x="12451" y="3328"/>
                  </a:cubicBezTo>
                  <a:cubicBezTo>
                    <a:pt x="12375" y="3328"/>
                    <a:pt x="12298" y="3328"/>
                    <a:pt x="12212" y="3337"/>
                  </a:cubicBezTo>
                  <a:cubicBezTo>
                    <a:pt x="11852" y="2172"/>
                    <a:pt x="10772" y="1424"/>
                    <a:pt x="9614" y="1424"/>
                  </a:cubicBezTo>
                  <a:cubicBezTo>
                    <a:pt x="9327" y="1424"/>
                    <a:pt x="9035" y="1470"/>
                    <a:pt x="8748" y="1567"/>
                  </a:cubicBezTo>
                  <a:cubicBezTo>
                    <a:pt x="8087" y="504"/>
                    <a:pt x="7012" y="1"/>
                    <a:pt x="594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66"/>
            <p:cNvSpPr/>
            <p:nvPr/>
          </p:nvSpPr>
          <p:spPr>
            <a:xfrm>
              <a:off x="6633976" y="2522051"/>
              <a:ext cx="352856" cy="143012"/>
            </a:xfrm>
            <a:custGeom>
              <a:avLst/>
              <a:gdLst/>
              <a:ahLst/>
              <a:cxnLst/>
              <a:rect l="l" t="t" r="r" b="b"/>
              <a:pathLst>
                <a:path w="13437" h="5446" extrusionOk="0">
                  <a:moveTo>
                    <a:pt x="2661" y="0"/>
                  </a:moveTo>
                  <a:cubicBezTo>
                    <a:pt x="1168" y="67"/>
                    <a:pt x="0" y="1321"/>
                    <a:pt x="48" y="2814"/>
                  </a:cubicBezTo>
                  <a:cubicBezTo>
                    <a:pt x="96" y="4307"/>
                    <a:pt x="1378" y="5446"/>
                    <a:pt x="2862" y="5446"/>
                  </a:cubicBezTo>
                  <a:lnTo>
                    <a:pt x="12690" y="5446"/>
                  </a:lnTo>
                  <a:cubicBezTo>
                    <a:pt x="13437" y="5388"/>
                    <a:pt x="13370" y="4269"/>
                    <a:pt x="12623" y="4269"/>
                  </a:cubicBezTo>
                  <a:lnTo>
                    <a:pt x="10738" y="4269"/>
                  </a:lnTo>
                  <a:cubicBezTo>
                    <a:pt x="10604" y="4269"/>
                    <a:pt x="10499" y="4154"/>
                    <a:pt x="10499" y="4029"/>
                  </a:cubicBezTo>
                  <a:lnTo>
                    <a:pt x="10499" y="3273"/>
                  </a:lnTo>
                  <a:cubicBezTo>
                    <a:pt x="10499" y="3024"/>
                    <a:pt x="10393" y="2776"/>
                    <a:pt x="10221" y="2603"/>
                  </a:cubicBezTo>
                  <a:lnTo>
                    <a:pt x="8833" y="1216"/>
                  </a:lnTo>
                  <a:cubicBezTo>
                    <a:pt x="8652" y="1043"/>
                    <a:pt x="8412" y="938"/>
                    <a:pt x="8163" y="938"/>
                  </a:cubicBezTo>
                  <a:lnTo>
                    <a:pt x="5034" y="938"/>
                  </a:lnTo>
                  <a:cubicBezTo>
                    <a:pt x="4642" y="938"/>
                    <a:pt x="4316" y="1263"/>
                    <a:pt x="4316" y="1656"/>
                  </a:cubicBezTo>
                  <a:lnTo>
                    <a:pt x="4316" y="3867"/>
                  </a:lnTo>
                  <a:cubicBezTo>
                    <a:pt x="4316" y="4000"/>
                    <a:pt x="4206" y="4102"/>
                    <a:pt x="4082" y="4102"/>
                  </a:cubicBezTo>
                  <a:cubicBezTo>
                    <a:pt x="4055" y="4102"/>
                    <a:pt x="4028" y="4097"/>
                    <a:pt x="4000" y="4087"/>
                  </a:cubicBezTo>
                  <a:cubicBezTo>
                    <a:pt x="2316" y="3503"/>
                    <a:pt x="1646" y="1474"/>
                    <a:pt x="266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66"/>
            <p:cNvSpPr/>
            <p:nvPr/>
          </p:nvSpPr>
          <p:spPr>
            <a:xfrm>
              <a:off x="6759867" y="2559235"/>
              <a:ext cx="137261" cy="186997"/>
            </a:xfrm>
            <a:custGeom>
              <a:avLst/>
              <a:gdLst/>
              <a:ahLst/>
              <a:cxnLst/>
              <a:rect l="l" t="t" r="r" b="b"/>
              <a:pathLst>
                <a:path w="5227" h="7121" extrusionOk="0">
                  <a:moveTo>
                    <a:pt x="240" y="1"/>
                  </a:moveTo>
                  <a:cubicBezTo>
                    <a:pt x="106" y="1"/>
                    <a:pt x="1" y="106"/>
                    <a:pt x="1" y="240"/>
                  </a:cubicBezTo>
                  <a:lnTo>
                    <a:pt x="1" y="6882"/>
                  </a:lnTo>
                  <a:cubicBezTo>
                    <a:pt x="1" y="7016"/>
                    <a:pt x="106" y="7121"/>
                    <a:pt x="240" y="7121"/>
                  </a:cubicBezTo>
                  <a:lnTo>
                    <a:pt x="4987" y="7121"/>
                  </a:lnTo>
                  <a:cubicBezTo>
                    <a:pt x="5121" y="7121"/>
                    <a:pt x="5226" y="7016"/>
                    <a:pt x="5226" y="6882"/>
                  </a:cubicBezTo>
                  <a:lnTo>
                    <a:pt x="5226" y="1857"/>
                  </a:lnTo>
                  <a:cubicBezTo>
                    <a:pt x="5226" y="1733"/>
                    <a:pt x="5178" y="1608"/>
                    <a:pt x="5092" y="1522"/>
                  </a:cubicBezTo>
                  <a:lnTo>
                    <a:pt x="3704" y="144"/>
                  </a:lnTo>
                  <a:cubicBezTo>
                    <a:pt x="3618" y="48"/>
                    <a:pt x="3494" y="1"/>
                    <a:pt x="3369"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66"/>
            <p:cNvSpPr/>
            <p:nvPr/>
          </p:nvSpPr>
          <p:spPr>
            <a:xfrm>
              <a:off x="6792613" y="2632553"/>
              <a:ext cx="72189" cy="84163"/>
            </a:xfrm>
            <a:custGeom>
              <a:avLst/>
              <a:gdLst/>
              <a:ahLst/>
              <a:cxnLst/>
              <a:rect l="l" t="t" r="r" b="b"/>
              <a:pathLst>
                <a:path w="2749" h="3205" extrusionOk="0">
                  <a:moveTo>
                    <a:pt x="1371" y="1"/>
                  </a:moveTo>
                  <a:cubicBezTo>
                    <a:pt x="1285" y="1"/>
                    <a:pt x="1199" y="37"/>
                    <a:pt x="1137" y="108"/>
                  </a:cubicBezTo>
                  <a:lnTo>
                    <a:pt x="189" y="1295"/>
                  </a:lnTo>
                  <a:cubicBezTo>
                    <a:pt x="1" y="1526"/>
                    <a:pt x="205" y="1792"/>
                    <a:pt x="422" y="1792"/>
                  </a:cubicBezTo>
                  <a:cubicBezTo>
                    <a:pt x="502" y="1792"/>
                    <a:pt x="584" y="1756"/>
                    <a:pt x="649" y="1668"/>
                  </a:cubicBezTo>
                  <a:lnTo>
                    <a:pt x="1070" y="1142"/>
                  </a:lnTo>
                  <a:lnTo>
                    <a:pt x="1070" y="2903"/>
                  </a:lnTo>
                  <a:cubicBezTo>
                    <a:pt x="1070" y="3104"/>
                    <a:pt x="1220" y="3204"/>
                    <a:pt x="1371" y="3204"/>
                  </a:cubicBezTo>
                  <a:cubicBezTo>
                    <a:pt x="1522" y="3204"/>
                    <a:pt x="1673" y="3104"/>
                    <a:pt x="1673" y="2903"/>
                  </a:cubicBezTo>
                  <a:lnTo>
                    <a:pt x="1673" y="1142"/>
                  </a:lnTo>
                  <a:lnTo>
                    <a:pt x="2094" y="1668"/>
                  </a:lnTo>
                  <a:cubicBezTo>
                    <a:pt x="2161" y="1756"/>
                    <a:pt x="2245" y="1792"/>
                    <a:pt x="2326" y="1792"/>
                  </a:cubicBezTo>
                  <a:cubicBezTo>
                    <a:pt x="2546" y="1792"/>
                    <a:pt x="2749" y="1526"/>
                    <a:pt x="2553" y="1295"/>
                  </a:cubicBezTo>
                  <a:lnTo>
                    <a:pt x="1606" y="108"/>
                  </a:lnTo>
                  <a:cubicBezTo>
                    <a:pt x="1543" y="37"/>
                    <a:pt x="1457" y="1"/>
                    <a:pt x="13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66"/>
            <p:cNvSpPr/>
            <p:nvPr/>
          </p:nvSpPr>
          <p:spPr>
            <a:xfrm>
              <a:off x="6792429" y="2477882"/>
              <a:ext cx="58875" cy="39416"/>
            </a:xfrm>
            <a:custGeom>
              <a:avLst/>
              <a:gdLst/>
              <a:ahLst/>
              <a:cxnLst/>
              <a:rect l="l" t="t" r="r" b="b"/>
              <a:pathLst>
                <a:path w="2242" h="1501" extrusionOk="0">
                  <a:moveTo>
                    <a:pt x="416" y="1"/>
                  </a:moveTo>
                  <a:cubicBezTo>
                    <a:pt x="87" y="1"/>
                    <a:pt x="0" y="519"/>
                    <a:pt x="369" y="591"/>
                  </a:cubicBezTo>
                  <a:cubicBezTo>
                    <a:pt x="866" y="687"/>
                    <a:pt x="1306" y="974"/>
                    <a:pt x="1613" y="1376"/>
                  </a:cubicBezTo>
                  <a:cubicBezTo>
                    <a:pt x="1670" y="1453"/>
                    <a:pt x="1756" y="1500"/>
                    <a:pt x="1852" y="1500"/>
                  </a:cubicBezTo>
                  <a:cubicBezTo>
                    <a:pt x="1856" y="1501"/>
                    <a:pt x="1860" y="1501"/>
                    <a:pt x="1864" y="1501"/>
                  </a:cubicBezTo>
                  <a:cubicBezTo>
                    <a:pt x="2105" y="1501"/>
                    <a:pt x="2242" y="1220"/>
                    <a:pt x="2091" y="1022"/>
                  </a:cubicBezTo>
                  <a:cubicBezTo>
                    <a:pt x="1699" y="496"/>
                    <a:pt x="1125" y="141"/>
                    <a:pt x="483" y="7"/>
                  </a:cubicBezTo>
                  <a:cubicBezTo>
                    <a:pt x="460" y="3"/>
                    <a:pt x="437" y="1"/>
                    <a:pt x="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66"/>
            <p:cNvSpPr/>
            <p:nvPr/>
          </p:nvSpPr>
          <p:spPr>
            <a:xfrm>
              <a:off x="6891823" y="2516720"/>
              <a:ext cx="47005" cy="38024"/>
            </a:xfrm>
            <a:custGeom>
              <a:avLst/>
              <a:gdLst/>
              <a:ahLst/>
              <a:cxnLst/>
              <a:rect l="l" t="t" r="r" b="b"/>
              <a:pathLst>
                <a:path w="1790" h="1448" extrusionOk="0">
                  <a:moveTo>
                    <a:pt x="425" y="1"/>
                  </a:moveTo>
                  <a:cubicBezTo>
                    <a:pt x="127" y="1"/>
                    <a:pt x="1" y="465"/>
                    <a:pt x="335" y="576"/>
                  </a:cubicBezTo>
                  <a:cubicBezTo>
                    <a:pt x="689" y="701"/>
                    <a:pt x="986" y="959"/>
                    <a:pt x="1158" y="1285"/>
                  </a:cubicBezTo>
                  <a:cubicBezTo>
                    <a:pt x="1206" y="1380"/>
                    <a:pt x="1311" y="1447"/>
                    <a:pt x="1417" y="1447"/>
                  </a:cubicBezTo>
                  <a:cubicBezTo>
                    <a:pt x="1646" y="1447"/>
                    <a:pt x="1790" y="1208"/>
                    <a:pt x="1685" y="1007"/>
                  </a:cubicBezTo>
                  <a:cubicBezTo>
                    <a:pt x="1436" y="548"/>
                    <a:pt x="1024" y="194"/>
                    <a:pt x="536" y="21"/>
                  </a:cubicBezTo>
                  <a:cubicBezTo>
                    <a:pt x="497" y="7"/>
                    <a:pt x="460"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66"/>
            <p:cNvSpPr/>
            <p:nvPr/>
          </p:nvSpPr>
          <p:spPr>
            <a:xfrm>
              <a:off x="6841036" y="2559235"/>
              <a:ext cx="56091" cy="56328"/>
            </a:xfrm>
            <a:custGeom>
              <a:avLst/>
              <a:gdLst/>
              <a:ahLst/>
              <a:cxnLst/>
              <a:rect l="l" t="t" r="r" b="b"/>
              <a:pathLst>
                <a:path w="2136" h="2145" extrusionOk="0">
                  <a:moveTo>
                    <a:pt x="1" y="1"/>
                  </a:moveTo>
                  <a:lnTo>
                    <a:pt x="1" y="1666"/>
                  </a:lnTo>
                  <a:cubicBezTo>
                    <a:pt x="1" y="1924"/>
                    <a:pt x="211" y="2144"/>
                    <a:pt x="479" y="2144"/>
                  </a:cubicBezTo>
                  <a:lnTo>
                    <a:pt x="2135" y="2144"/>
                  </a:lnTo>
                  <a:lnTo>
                    <a:pt x="2135" y="1867"/>
                  </a:lnTo>
                  <a:cubicBezTo>
                    <a:pt x="2126" y="1800"/>
                    <a:pt x="2116" y="1733"/>
                    <a:pt x="2087" y="1666"/>
                  </a:cubicBezTo>
                  <a:lnTo>
                    <a:pt x="470" y="1666"/>
                  </a:lnTo>
                  <a:lnTo>
                    <a:pt x="470" y="48"/>
                  </a:lnTo>
                  <a:cubicBezTo>
                    <a:pt x="412" y="20"/>
                    <a:pt x="345" y="1"/>
                    <a:pt x="278"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8" name="Google Shape;12288;p66"/>
          <p:cNvGrpSpPr/>
          <p:nvPr/>
        </p:nvGrpSpPr>
        <p:grpSpPr>
          <a:xfrm>
            <a:off x="7091110" y="2428565"/>
            <a:ext cx="376989" cy="348864"/>
            <a:chOff x="7091110" y="2428565"/>
            <a:chExt cx="376989" cy="348864"/>
          </a:xfrm>
        </p:grpSpPr>
        <p:sp>
          <p:nvSpPr>
            <p:cNvPr id="12289" name="Google Shape;12289;p66"/>
            <p:cNvSpPr/>
            <p:nvPr/>
          </p:nvSpPr>
          <p:spPr>
            <a:xfrm>
              <a:off x="7213692" y="2609759"/>
              <a:ext cx="124577" cy="104305"/>
            </a:xfrm>
            <a:custGeom>
              <a:avLst/>
              <a:gdLst/>
              <a:ahLst/>
              <a:cxnLst/>
              <a:rect l="l" t="t" r="r" b="b"/>
              <a:pathLst>
                <a:path w="4744" h="3972" extrusionOk="0">
                  <a:moveTo>
                    <a:pt x="2376" y="0"/>
                  </a:moveTo>
                  <a:cubicBezTo>
                    <a:pt x="2242" y="0"/>
                    <a:pt x="2137" y="106"/>
                    <a:pt x="2146" y="230"/>
                  </a:cubicBezTo>
                  <a:lnTo>
                    <a:pt x="2146" y="2431"/>
                  </a:lnTo>
                  <a:lnTo>
                    <a:pt x="242" y="3532"/>
                  </a:lnTo>
                  <a:cubicBezTo>
                    <a:pt x="1" y="3660"/>
                    <a:pt x="131" y="3971"/>
                    <a:pt x="343" y="3971"/>
                  </a:cubicBezTo>
                  <a:cubicBezTo>
                    <a:pt x="384" y="3971"/>
                    <a:pt x="427" y="3960"/>
                    <a:pt x="472" y="3934"/>
                  </a:cubicBezTo>
                  <a:lnTo>
                    <a:pt x="2376" y="2833"/>
                  </a:lnTo>
                  <a:lnTo>
                    <a:pt x="4281" y="3934"/>
                  </a:lnTo>
                  <a:cubicBezTo>
                    <a:pt x="4324" y="3960"/>
                    <a:pt x="4366" y="3971"/>
                    <a:pt x="4405" y="3971"/>
                  </a:cubicBezTo>
                  <a:cubicBezTo>
                    <a:pt x="4612" y="3971"/>
                    <a:pt x="4743" y="3660"/>
                    <a:pt x="4510" y="3532"/>
                  </a:cubicBezTo>
                  <a:lnTo>
                    <a:pt x="2606" y="2431"/>
                  </a:lnTo>
                  <a:lnTo>
                    <a:pt x="2606" y="230"/>
                  </a:lnTo>
                  <a:cubicBezTo>
                    <a:pt x="2606" y="106"/>
                    <a:pt x="2501" y="0"/>
                    <a:pt x="23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66"/>
            <p:cNvSpPr/>
            <p:nvPr/>
          </p:nvSpPr>
          <p:spPr>
            <a:xfrm>
              <a:off x="7346699" y="2713539"/>
              <a:ext cx="121400" cy="63891"/>
            </a:xfrm>
            <a:custGeom>
              <a:avLst/>
              <a:gdLst/>
              <a:ahLst/>
              <a:cxnLst/>
              <a:rect l="l" t="t" r="r" b="b"/>
              <a:pathLst>
                <a:path w="4623" h="2433" extrusionOk="0">
                  <a:moveTo>
                    <a:pt x="1752" y="1"/>
                  </a:moveTo>
                  <a:lnTo>
                    <a:pt x="699" y="422"/>
                  </a:lnTo>
                  <a:cubicBezTo>
                    <a:pt x="594" y="460"/>
                    <a:pt x="498" y="518"/>
                    <a:pt x="421" y="585"/>
                  </a:cubicBezTo>
                  <a:lnTo>
                    <a:pt x="393" y="604"/>
                  </a:lnTo>
                  <a:lnTo>
                    <a:pt x="383" y="613"/>
                  </a:lnTo>
                  <a:lnTo>
                    <a:pt x="364" y="632"/>
                  </a:lnTo>
                  <a:lnTo>
                    <a:pt x="345" y="652"/>
                  </a:lnTo>
                  <a:cubicBezTo>
                    <a:pt x="154" y="833"/>
                    <a:pt x="29" y="1082"/>
                    <a:pt x="0" y="1350"/>
                  </a:cubicBezTo>
                  <a:lnTo>
                    <a:pt x="0" y="1388"/>
                  </a:lnTo>
                  <a:lnTo>
                    <a:pt x="0" y="1408"/>
                  </a:lnTo>
                  <a:lnTo>
                    <a:pt x="0" y="1446"/>
                  </a:lnTo>
                  <a:lnTo>
                    <a:pt x="0" y="1465"/>
                  </a:lnTo>
                  <a:lnTo>
                    <a:pt x="0" y="1475"/>
                  </a:lnTo>
                  <a:lnTo>
                    <a:pt x="0" y="1532"/>
                  </a:lnTo>
                  <a:lnTo>
                    <a:pt x="0" y="1695"/>
                  </a:lnTo>
                  <a:lnTo>
                    <a:pt x="0" y="2211"/>
                  </a:lnTo>
                  <a:cubicBezTo>
                    <a:pt x="0" y="2339"/>
                    <a:pt x="105" y="2432"/>
                    <a:pt x="231" y="2432"/>
                  </a:cubicBezTo>
                  <a:cubicBezTo>
                    <a:pt x="237" y="2432"/>
                    <a:pt x="243" y="2432"/>
                    <a:pt x="249" y="2432"/>
                  </a:cubicBezTo>
                  <a:lnTo>
                    <a:pt x="4364" y="2432"/>
                  </a:lnTo>
                  <a:cubicBezTo>
                    <a:pt x="4371" y="2432"/>
                    <a:pt x="4377" y="2432"/>
                    <a:pt x="4383" y="2432"/>
                  </a:cubicBezTo>
                  <a:cubicBezTo>
                    <a:pt x="4509" y="2432"/>
                    <a:pt x="4614" y="2339"/>
                    <a:pt x="4623" y="2211"/>
                  </a:cubicBezTo>
                  <a:lnTo>
                    <a:pt x="4623" y="1695"/>
                  </a:lnTo>
                  <a:lnTo>
                    <a:pt x="4623" y="1532"/>
                  </a:lnTo>
                  <a:lnTo>
                    <a:pt x="4575" y="1532"/>
                  </a:lnTo>
                  <a:lnTo>
                    <a:pt x="4575" y="1475"/>
                  </a:lnTo>
                  <a:lnTo>
                    <a:pt x="4575" y="1465"/>
                  </a:lnTo>
                  <a:lnTo>
                    <a:pt x="4575" y="1446"/>
                  </a:lnTo>
                  <a:lnTo>
                    <a:pt x="4575" y="1408"/>
                  </a:lnTo>
                  <a:lnTo>
                    <a:pt x="4575" y="1388"/>
                  </a:lnTo>
                  <a:lnTo>
                    <a:pt x="4575" y="1350"/>
                  </a:lnTo>
                  <a:cubicBezTo>
                    <a:pt x="4546" y="1082"/>
                    <a:pt x="4422" y="833"/>
                    <a:pt x="4230" y="652"/>
                  </a:cubicBezTo>
                  <a:lnTo>
                    <a:pt x="4202" y="632"/>
                  </a:lnTo>
                  <a:lnTo>
                    <a:pt x="4192" y="613"/>
                  </a:lnTo>
                  <a:lnTo>
                    <a:pt x="4183" y="604"/>
                  </a:lnTo>
                  <a:lnTo>
                    <a:pt x="4154" y="585"/>
                  </a:lnTo>
                  <a:cubicBezTo>
                    <a:pt x="4068" y="518"/>
                    <a:pt x="3972" y="460"/>
                    <a:pt x="3876" y="422"/>
                  </a:cubicBezTo>
                  <a:lnTo>
                    <a:pt x="2814" y="1"/>
                  </a:lnTo>
                  <a:lnTo>
                    <a:pt x="2556" y="269"/>
                  </a:lnTo>
                  <a:lnTo>
                    <a:pt x="2288" y="537"/>
                  </a:lnTo>
                  <a:lnTo>
                    <a:pt x="2020" y="269"/>
                  </a:lnTo>
                  <a:lnTo>
                    <a:pt x="1752"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66"/>
            <p:cNvSpPr/>
            <p:nvPr/>
          </p:nvSpPr>
          <p:spPr>
            <a:xfrm>
              <a:off x="7345176" y="2713539"/>
              <a:ext cx="49290" cy="63891"/>
            </a:xfrm>
            <a:custGeom>
              <a:avLst/>
              <a:gdLst/>
              <a:ahLst/>
              <a:cxnLst/>
              <a:rect l="l" t="t" r="r" b="b"/>
              <a:pathLst>
                <a:path w="1877" h="2433" extrusionOk="0">
                  <a:moveTo>
                    <a:pt x="1781" y="1"/>
                  </a:moveTo>
                  <a:lnTo>
                    <a:pt x="738" y="412"/>
                  </a:lnTo>
                  <a:cubicBezTo>
                    <a:pt x="288" y="594"/>
                    <a:pt x="1" y="1044"/>
                    <a:pt x="20" y="1532"/>
                  </a:cubicBezTo>
                  <a:lnTo>
                    <a:pt x="20" y="2211"/>
                  </a:lnTo>
                  <a:cubicBezTo>
                    <a:pt x="20" y="2339"/>
                    <a:pt x="133" y="2432"/>
                    <a:pt x="260" y="2432"/>
                  </a:cubicBezTo>
                  <a:cubicBezTo>
                    <a:pt x="266" y="2432"/>
                    <a:pt x="272" y="2432"/>
                    <a:pt x="279" y="2432"/>
                  </a:cubicBezTo>
                  <a:lnTo>
                    <a:pt x="326" y="2432"/>
                  </a:lnTo>
                  <a:lnTo>
                    <a:pt x="326" y="1532"/>
                  </a:lnTo>
                  <a:cubicBezTo>
                    <a:pt x="307" y="1044"/>
                    <a:pt x="594" y="594"/>
                    <a:pt x="1044" y="412"/>
                  </a:cubicBezTo>
                  <a:lnTo>
                    <a:pt x="1877" y="87"/>
                  </a:lnTo>
                  <a:lnTo>
                    <a:pt x="1781"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66"/>
            <p:cNvSpPr/>
            <p:nvPr/>
          </p:nvSpPr>
          <p:spPr>
            <a:xfrm>
              <a:off x="7367549" y="2612753"/>
              <a:ext cx="76942" cy="54332"/>
            </a:xfrm>
            <a:custGeom>
              <a:avLst/>
              <a:gdLst/>
              <a:ahLst/>
              <a:cxnLst/>
              <a:rect l="l" t="t" r="r" b="b"/>
              <a:pathLst>
                <a:path w="2930" h="2069" extrusionOk="0">
                  <a:moveTo>
                    <a:pt x="2575" y="1781"/>
                  </a:moveTo>
                  <a:lnTo>
                    <a:pt x="2566" y="1791"/>
                  </a:lnTo>
                  <a:lnTo>
                    <a:pt x="2566" y="1791"/>
                  </a:lnTo>
                  <a:lnTo>
                    <a:pt x="2566" y="1791"/>
                  </a:lnTo>
                  <a:lnTo>
                    <a:pt x="2537" y="1810"/>
                  </a:lnTo>
                  <a:lnTo>
                    <a:pt x="2537" y="1800"/>
                  </a:lnTo>
                  <a:lnTo>
                    <a:pt x="2575" y="1781"/>
                  </a:lnTo>
                  <a:close/>
                  <a:moveTo>
                    <a:pt x="1540" y="1"/>
                  </a:moveTo>
                  <a:cubicBezTo>
                    <a:pt x="1534" y="1"/>
                    <a:pt x="1528" y="1"/>
                    <a:pt x="1522" y="1"/>
                  </a:cubicBezTo>
                  <a:lnTo>
                    <a:pt x="1408" y="1"/>
                  </a:lnTo>
                  <a:cubicBezTo>
                    <a:pt x="632" y="1"/>
                    <a:pt x="1" y="633"/>
                    <a:pt x="1" y="1408"/>
                  </a:cubicBezTo>
                  <a:lnTo>
                    <a:pt x="1" y="2068"/>
                  </a:lnTo>
                  <a:cubicBezTo>
                    <a:pt x="1" y="2068"/>
                    <a:pt x="326" y="2040"/>
                    <a:pt x="364" y="1877"/>
                  </a:cubicBezTo>
                  <a:cubicBezTo>
                    <a:pt x="374" y="1867"/>
                    <a:pt x="384" y="1848"/>
                    <a:pt x="393" y="1829"/>
                  </a:cubicBezTo>
                  <a:cubicBezTo>
                    <a:pt x="575" y="1829"/>
                    <a:pt x="1427" y="1819"/>
                    <a:pt x="1905" y="1236"/>
                  </a:cubicBezTo>
                  <a:cubicBezTo>
                    <a:pt x="2010" y="1513"/>
                    <a:pt x="2250" y="1733"/>
                    <a:pt x="2537" y="1819"/>
                  </a:cubicBezTo>
                  <a:cubicBezTo>
                    <a:pt x="2546" y="1839"/>
                    <a:pt x="2556" y="1858"/>
                    <a:pt x="2575" y="1877"/>
                  </a:cubicBezTo>
                  <a:cubicBezTo>
                    <a:pt x="2613" y="2030"/>
                    <a:pt x="2929" y="2059"/>
                    <a:pt x="2929" y="2059"/>
                  </a:cubicBezTo>
                  <a:lnTo>
                    <a:pt x="2929" y="1408"/>
                  </a:lnTo>
                  <a:cubicBezTo>
                    <a:pt x="2929" y="638"/>
                    <a:pt x="2316" y="1"/>
                    <a:pt x="154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66"/>
            <p:cNvSpPr/>
            <p:nvPr/>
          </p:nvSpPr>
          <p:spPr>
            <a:xfrm>
              <a:off x="7367549" y="2612779"/>
              <a:ext cx="41753" cy="54306"/>
            </a:xfrm>
            <a:custGeom>
              <a:avLst/>
              <a:gdLst/>
              <a:ahLst/>
              <a:cxnLst/>
              <a:rect l="l" t="t" r="r" b="b"/>
              <a:pathLst>
                <a:path w="1590" h="2068" extrusionOk="0">
                  <a:moveTo>
                    <a:pt x="1408" y="0"/>
                  </a:moveTo>
                  <a:cubicBezTo>
                    <a:pt x="632" y="0"/>
                    <a:pt x="10" y="632"/>
                    <a:pt x="1" y="1407"/>
                  </a:cubicBezTo>
                  <a:lnTo>
                    <a:pt x="1" y="2067"/>
                  </a:lnTo>
                  <a:cubicBezTo>
                    <a:pt x="87" y="2058"/>
                    <a:pt x="173" y="2029"/>
                    <a:pt x="250" y="2000"/>
                  </a:cubicBezTo>
                  <a:lnTo>
                    <a:pt x="250" y="1771"/>
                  </a:lnTo>
                  <a:lnTo>
                    <a:pt x="250" y="1407"/>
                  </a:lnTo>
                  <a:cubicBezTo>
                    <a:pt x="250" y="660"/>
                    <a:pt x="843" y="38"/>
                    <a:pt x="15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66"/>
            <p:cNvSpPr/>
            <p:nvPr/>
          </p:nvSpPr>
          <p:spPr>
            <a:xfrm>
              <a:off x="7434145" y="2661281"/>
              <a:ext cx="16885" cy="22636"/>
            </a:xfrm>
            <a:custGeom>
              <a:avLst/>
              <a:gdLst/>
              <a:ahLst/>
              <a:cxnLst/>
              <a:rect l="l" t="t" r="r" b="b"/>
              <a:pathLst>
                <a:path w="643" h="862" extrusionOk="0">
                  <a:moveTo>
                    <a:pt x="175" y="1"/>
                  </a:moveTo>
                  <a:cubicBezTo>
                    <a:pt x="81" y="1"/>
                    <a:pt x="1" y="78"/>
                    <a:pt x="1" y="182"/>
                  </a:cubicBezTo>
                  <a:lnTo>
                    <a:pt x="1" y="680"/>
                  </a:lnTo>
                  <a:cubicBezTo>
                    <a:pt x="1" y="784"/>
                    <a:pt x="81" y="861"/>
                    <a:pt x="175" y="861"/>
                  </a:cubicBezTo>
                  <a:cubicBezTo>
                    <a:pt x="193" y="861"/>
                    <a:pt x="212" y="858"/>
                    <a:pt x="231" y="852"/>
                  </a:cubicBezTo>
                  <a:cubicBezTo>
                    <a:pt x="259" y="842"/>
                    <a:pt x="298" y="823"/>
                    <a:pt x="326" y="804"/>
                  </a:cubicBezTo>
                  <a:cubicBezTo>
                    <a:pt x="355" y="775"/>
                    <a:pt x="393" y="747"/>
                    <a:pt x="422" y="727"/>
                  </a:cubicBezTo>
                  <a:cubicBezTo>
                    <a:pt x="642" y="479"/>
                    <a:pt x="537" y="96"/>
                    <a:pt x="231" y="10"/>
                  </a:cubicBezTo>
                  <a:cubicBezTo>
                    <a:pt x="212" y="3"/>
                    <a:pt x="193" y="1"/>
                    <a:pt x="175"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66"/>
            <p:cNvSpPr/>
            <p:nvPr/>
          </p:nvSpPr>
          <p:spPr>
            <a:xfrm>
              <a:off x="7361772" y="2661334"/>
              <a:ext cx="16623" cy="22479"/>
            </a:xfrm>
            <a:custGeom>
              <a:avLst/>
              <a:gdLst/>
              <a:ahLst/>
              <a:cxnLst/>
              <a:rect l="l" t="t" r="r" b="b"/>
              <a:pathLst>
                <a:path w="633" h="856" extrusionOk="0">
                  <a:moveTo>
                    <a:pt x="444" y="0"/>
                  </a:moveTo>
                  <a:cubicBezTo>
                    <a:pt x="430" y="0"/>
                    <a:pt x="416" y="2"/>
                    <a:pt x="403" y="8"/>
                  </a:cubicBezTo>
                  <a:cubicBezTo>
                    <a:pt x="1" y="142"/>
                    <a:pt x="1" y="716"/>
                    <a:pt x="403" y="850"/>
                  </a:cubicBezTo>
                  <a:cubicBezTo>
                    <a:pt x="419" y="854"/>
                    <a:pt x="435" y="856"/>
                    <a:pt x="451" y="856"/>
                  </a:cubicBezTo>
                  <a:cubicBezTo>
                    <a:pt x="548" y="856"/>
                    <a:pt x="632" y="784"/>
                    <a:pt x="632" y="678"/>
                  </a:cubicBezTo>
                  <a:lnTo>
                    <a:pt x="632" y="170"/>
                  </a:lnTo>
                  <a:cubicBezTo>
                    <a:pt x="623" y="123"/>
                    <a:pt x="604" y="65"/>
                    <a:pt x="556" y="36"/>
                  </a:cubicBezTo>
                  <a:cubicBezTo>
                    <a:pt x="521" y="16"/>
                    <a:pt x="482" y="0"/>
                    <a:pt x="444"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66"/>
            <p:cNvSpPr/>
            <p:nvPr/>
          </p:nvSpPr>
          <p:spPr>
            <a:xfrm>
              <a:off x="7391945" y="2700829"/>
              <a:ext cx="28151" cy="32352"/>
            </a:xfrm>
            <a:custGeom>
              <a:avLst/>
              <a:gdLst/>
              <a:ahLst/>
              <a:cxnLst/>
              <a:rect l="l" t="t" r="r" b="b"/>
              <a:pathLst>
                <a:path w="1072" h="1232" extrusionOk="0">
                  <a:moveTo>
                    <a:pt x="179" y="1"/>
                  </a:moveTo>
                  <a:cubicBezTo>
                    <a:pt x="89" y="1"/>
                    <a:pt x="10" y="79"/>
                    <a:pt x="10" y="179"/>
                  </a:cubicBezTo>
                  <a:lnTo>
                    <a:pt x="10" y="695"/>
                  </a:lnTo>
                  <a:cubicBezTo>
                    <a:pt x="0" y="743"/>
                    <a:pt x="19" y="791"/>
                    <a:pt x="57" y="829"/>
                  </a:cubicBezTo>
                  <a:lnTo>
                    <a:pt x="421" y="1174"/>
                  </a:lnTo>
                  <a:cubicBezTo>
                    <a:pt x="450" y="1212"/>
                    <a:pt x="488" y="1222"/>
                    <a:pt x="536" y="1231"/>
                  </a:cubicBezTo>
                  <a:cubicBezTo>
                    <a:pt x="584" y="1222"/>
                    <a:pt x="622" y="1203"/>
                    <a:pt x="660" y="1174"/>
                  </a:cubicBezTo>
                  <a:lnTo>
                    <a:pt x="1024" y="791"/>
                  </a:lnTo>
                  <a:cubicBezTo>
                    <a:pt x="1053" y="762"/>
                    <a:pt x="1072" y="714"/>
                    <a:pt x="1072" y="676"/>
                  </a:cubicBezTo>
                  <a:lnTo>
                    <a:pt x="1072" y="179"/>
                  </a:lnTo>
                  <a:cubicBezTo>
                    <a:pt x="1072" y="131"/>
                    <a:pt x="1053" y="92"/>
                    <a:pt x="1024" y="54"/>
                  </a:cubicBezTo>
                  <a:cubicBezTo>
                    <a:pt x="986" y="25"/>
                    <a:pt x="938" y="6"/>
                    <a:pt x="890" y="6"/>
                  </a:cubicBezTo>
                  <a:lnTo>
                    <a:pt x="861" y="6"/>
                  </a:lnTo>
                  <a:cubicBezTo>
                    <a:pt x="794" y="25"/>
                    <a:pt x="718" y="25"/>
                    <a:pt x="651" y="35"/>
                  </a:cubicBezTo>
                  <a:lnTo>
                    <a:pt x="431" y="35"/>
                  </a:lnTo>
                  <a:cubicBezTo>
                    <a:pt x="364" y="35"/>
                    <a:pt x="287" y="25"/>
                    <a:pt x="220" y="6"/>
                  </a:cubicBezTo>
                  <a:cubicBezTo>
                    <a:pt x="206" y="2"/>
                    <a:pt x="192" y="1"/>
                    <a:pt x="179"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66"/>
            <p:cNvSpPr/>
            <p:nvPr/>
          </p:nvSpPr>
          <p:spPr>
            <a:xfrm>
              <a:off x="7391945" y="2701144"/>
              <a:ext cx="17095" cy="32037"/>
            </a:xfrm>
            <a:custGeom>
              <a:avLst/>
              <a:gdLst/>
              <a:ahLst/>
              <a:cxnLst/>
              <a:rect l="l" t="t" r="r" b="b"/>
              <a:pathLst>
                <a:path w="651" h="1220" extrusionOk="0">
                  <a:moveTo>
                    <a:pt x="176" y="1"/>
                  </a:moveTo>
                  <a:cubicBezTo>
                    <a:pt x="77" y="1"/>
                    <a:pt x="0" y="73"/>
                    <a:pt x="0" y="176"/>
                  </a:cubicBezTo>
                  <a:lnTo>
                    <a:pt x="0" y="693"/>
                  </a:lnTo>
                  <a:cubicBezTo>
                    <a:pt x="0" y="741"/>
                    <a:pt x="19" y="789"/>
                    <a:pt x="48" y="827"/>
                  </a:cubicBezTo>
                  <a:lnTo>
                    <a:pt x="412" y="1171"/>
                  </a:lnTo>
                  <a:cubicBezTo>
                    <a:pt x="440" y="1200"/>
                    <a:pt x="488" y="1219"/>
                    <a:pt x="526" y="1219"/>
                  </a:cubicBezTo>
                  <a:cubicBezTo>
                    <a:pt x="574" y="1219"/>
                    <a:pt x="622" y="1200"/>
                    <a:pt x="651" y="1171"/>
                  </a:cubicBezTo>
                  <a:cubicBezTo>
                    <a:pt x="622" y="1162"/>
                    <a:pt x="593" y="1143"/>
                    <a:pt x="574" y="1114"/>
                  </a:cubicBezTo>
                  <a:lnTo>
                    <a:pt x="211" y="769"/>
                  </a:lnTo>
                  <a:cubicBezTo>
                    <a:pt x="172" y="731"/>
                    <a:pt x="153" y="683"/>
                    <a:pt x="163" y="635"/>
                  </a:cubicBezTo>
                  <a:lnTo>
                    <a:pt x="163" y="119"/>
                  </a:lnTo>
                  <a:cubicBezTo>
                    <a:pt x="163" y="71"/>
                    <a:pt x="172" y="33"/>
                    <a:pt x="211" y="4"/>
                  </a:cubicBezTo>
                  <a:cubicBezTo>
                    <a:pt x="199" y="2"/>
                    <a:pt x="187" y="1"/>
                    <a:pt x="176"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66"/>
            <p:cNvSpPr/>
            <p:nvPr/>
          </p:nvSpPr>
          <p:spPr>
            <a:xfrm>
              <a:off x="7375847" y="2644422"/>
              <a:ext cx="60582" cy="64626"/>
            </a:xfrm>
            <a:custGeom>
              <a:avLst/>
              <a:gdLst/>
              <a:ahLst/>
              <a:cxnLst/>
              <a:rect l="l" t="t" r="r" b="b"/>
              <a:pathLst>
                <a:path w="2307" h="2461" extrusionOk="0">
                  <a:moveTo>
                    <a:pt x="1593" y="1"/>
                  </a:moveTo>
                  <a:cubicBezTo>
                    <a:pt x="1582" y="1"/>
                    <a:pt x="1570" y="4"/>
                    <a:pt x="1561" y="11"/>
                  </a:cubicBezTo>
                  <a:cubicBezTo>
                    <a:pt x="1312" y="202"/>
                    <a:pt x="1025" y="345"/>
                    <a:pt x="718" y="422"/>
                  </a:cubicBezTo>
                  <a:cubicBezTo>
                    <a:pt x="632" y="451"/>
                    <a:pt x="536" y="470"/>
                    <a:pt x="441" y="489"/>
                  </a:cubicBezTo>
                  <a:cubicBezTo>
                    <a:pt x="355" y="508"/>
                    <a:pt x="259" y="518"/>
                    <a:pt x="163" y="527"/>
                  </a:cubicBezTo>
                  <a:cubicBezTo>
                    <a:pt x="77" y="527"/>
                    <a:pt x="1" y="613"/>
                    <a:pt x="1" y="700"/>
                  </a:cubicBezTo>
                  <a:lnTo>
                    <a:pt x="1" y="1417"/>
                  </a:lnTo>
                  <a:cubicBezTo>
                    <a:pt x="1" y="1992"/>
                    <a:pt x="469" y="2460"/>
                    <a:pt x="1044" y="2460"/>
                  </a:cubicBezTo>
                  <a:lnTo>
                    <a:pt x="1264" y="2460"/>
                  </a:lnTo>
                  <a:cubicBezTo>
                    <a:pt x="1838" y="2460"/>
                    <a:pt x="2307" y="1992"/>
                    <a:pt x="2307" y="1417"/>
                  </a:cubicBezTo>
                  <a:lnTo>
                    <a:pt x="2307" y="671"/>
                  </a:lnTo>
                  <a:cubicBezTo>
                    <a:pt x="2307" y="594"/>
                    <a:pt x="2259" y="527"/>
                    <a:pt x="2192" y="508"/>
                  </a:cubicBezTo>
                  <a:cubicBezTo>
                    <a:pt x="2163" y="499"/>
                    <a:pt x="2144" y="489"/>
                    <a:pt x="2125" y="479"/>
                  </a:cubicBezTo>
                  <a:cubicBezTo>
                    <a:pt x="1924" y="393"/>
                    <a:pt x="1761" y="250"/>
                    <a:pt x="1656" y="49"/>
                  </a:cubicBezTo>
                  <a:lnTo>
                    <a:pt x="1647" y="39"/>
                  </a:lnTo>
                  <a:cubicBezTo>
                    <a:pt x="1640" y="14"/>
                    <a:pt x="1617" y="1"/>
                    <a:pt x="1593"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66"/>
            <p:cNvSpPr/>
            <p:nvPr/>
          </p:nvSpPr>
          <p:spPr>
            <a:xfrm>
              <a:off x="7375847" y="2644580"/>
              <a:ext cx="44012" cy="64731"/>
            </a:xfrm>
            <a:custGeom>
              <a:avLst/>
              <a:gdLst/>
              <a:ahLst/>
              <a:cxnLst/>
              <a:rect l="l" t="t" r="r" b="b"/>
              <a:pathLst>
                <a:path w="1676" h="2465" extrusionOk="0">
                  <a:moveTo>
                    <a:pt x="1593" y="0"/>
                  </a:moveTo>
                  <a:cubicBezTo>
                    <a:pt x="1582" y="0"/>
                    <a:pt x="1570" y="5"/>
                    <a:pt x="1561" y="14"/>
                  </a:cubicBezTo>
                  <a:cubicBezTo>
                    <a:pt x="1302" y="205"/>
                    <a:pt x="1025" y="339"/>
                    <a:pt x="718" y="426"/>
                  </a:cubicBezTo>
                  <a:cubicBezTo>
                    <a:pt x="632" y="454"/>
                    <a:pt x="536" y="473"/>
                    <a:pt x="441" y="493"/>
                  </a:cubicBezTo>
                  <a:cubicBezTo>
                    <a:pt x="355" y="512"/>
                    <a:pt x="259" y="521"/>
                    <a:pt x="163" y="521"/>
                  </a:cubicBezTo>
                  <a:cubicBezTo>
                    <a:pt x="68" y="531"/>
                    <a:pt x="1" y="607"/>
                    <a:pt x="1" y="703"/>
                  </a:cubicBezTo>
                  <a:lnTo>
                    <a:pt x="1" y="1421"/>
                  </a:lnTo>
                  <a:cubicBezTo>
                    <a:pt x="1" y="1995"/>
                    <a:pt x="469" y="2464"/>
                    <a:pt x="1044" y="2464"/>
                  </a:cubicBezTo>
                  <a:lnTo>
                    <a:pt x="1264" y="2464"/>
                  </a:lnTo>
                  <a:cubicBezTo>
                    <a:pt x="690" y="2464"/>
                    <a:pt x="211" y="1995"/>
                    <a:pt x="211" y="1421"/>
                  </a:cubicBezTo>
                  <a:lnTo>
                    <a:pt x="211" y="703"/>
                  </a:lnTo>
                  <a:cubicBezTo>
                    <a:pt x="211" y="607"/>
                    <a:pt x="288" y="531"/>
                    <a:pt x="383" y="521"/>
                  </a:cubicBezTo>
                  <a:cubicBezTo>
                    <a:pt x="469" y="521"/>
                    <a:pt x="565" y="502"/>
                    <a:pt x="661" y="493"/>
                  </a:cubicBezTo>
                  <a:cubicBezTo>
                    <a:pt x="747" y="473"/>
                    <a:pt x="843" y="454"/>
                    <a:pt x="938" y="426"/>
                  </a:cubicBezTo>
                  <a:cubicBezTo>
                    <a:pt x="1197" y="349"/>
                    <a:pt x="1446" y="234"/>
                    <a:pt x="1675" y="81"/>
                  </a:cubicBezTo>
                  <a:lnTo>
                    <a:pt x="1656" y="52"/>
                  </a:lnTo>
                  <a:lnTo>
                    <a:pt x="1647" y="43"/>
                  </a:lnTo>
                  <a:cubicBezTo>
                    <a:pt x="1640" y="17"/>
                    <a:pt x="1617" y="0"/>
                    <a:pt x="1593"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66"/>
            <p:cNvSpPr/>
            <p:nvPr/>
          </p:nvSpPr>
          <p:spPr>
            <a:xfrm>
              <a:off x="7219784" y="2529325"/>
              <a:ext cx="121400" cy="63917"/>
            </a:xfrm>
            <a:custGeom>
              <a:avLst/>
              <a:gdLst/>
              <a:ahLst/>
              <a:cxnLst/>
              <a:rect l="l" t="t" r="r" b="b"/>
              <a:pathLst>
                <a:path w="4623" h="2434" extrusionOk="0">
                  <a:moveTo>
                    <a:pt x="1752" y="1"/>
                  </a:moveTo>
                  <a:lnTo>
                    <a:pt x="699" y="422"/>
                  </a:lnTo>
                  <a:cubicBezTo>
                    <a:pt x="594" y="460"/>
                    <a:pt x="498" y="518"/>
                    <a:pt x="421" y="585"/>
                  </a:cubicBezTo>
                  <a:lnTo>
                    <a:pt x="393" y="604"/>
                  </a:lnTo>
                  <a:lnTo>
                    <a:pt x="383" y="623"/>
                  </a:lnTo>
                  <a:lnTo>
                    <a:pt x="364" y="632"/>
                  </a:lnTo>
                  <a:lnTo>
                    <a:pt x="345" y="652"/>
                  </a:lnTo>
                  <a:cubicBezTo>
                    <a:pt x="154" y="843"/>
                    <a:pt x="29" y="1082"/>
                    <a:pt x="0" y="1350"/>
                  </a:cubicBezTo>
                  <a:lnTo>
                    <a:pt x="0" y="1398"/>
                  </a:lnTo>
                  <a:lnTo>
                    <a:pt x="0" y="1408"/>
                  </a:lnTo>
                  <a:lnTo>
                    <a:pt x="0" y="1446"/>
                  </a:lnTo>
                  <a:lnTo>
                    <a:pt x="0" y="1475"/>
                  </a:lnTo>
                  <a:lnTo>
                    <a:pt x="0" y="1532"/>
                  </a:lnTo>
                  <a:lnTo>
                    <a:pt x="0" y="1704"/>
                  </a:lnTo>
                  <a:lnTo>
                    <a:pt x="0" y="2211"/>
                  </a:lnTo>
                  <a:cubicBezTo>
                    <a:pt x="0" y="2335"/>
                    <a:pt x="98" y="2434"/>
                    <a:pt x="218" y="2434"/>
                  </a:cubicBezTo>
                  <a:cubicBezTo>
                    <a:pt x="228" y="2434"/>
                    <a:pt x="239" y="2433"/>
                    <a:pt x="249" y="2432"/>
                  </a:cubicBezTo>
                  <a:lnTo>
                    <a:pt x="4364" y="2432"/>
                  </a:lnTo>
                  <a:cubicBezTo>
                    <a:pt x="4375" y="2433"/>
                    <a:pt x="4386" y="2434"/>
                    <a:pt x="4396" y="2434"/>
                  </a:cubicBezTo>
                  <a:cubicBezTo>
                    <a:pt x="4516" y="2434"/>
                    <a:pt x="4614" y="2335"/>
                    <a:pt x="4623" y="2211"/>
                  </a:cubicBezTo>
                  <a:lnTo>
                    <a:pt x="4623" y="1704"/>
                  </a:lnTo>
                  <a:lnTo>
                    <a:pt x="4623" y="1532"/>
                  </a:lnTo>
                  <a:lnTo>
                    <a:pt x="4575" y="1532"/>
                  </a:lnTo>
                  <a:lnTo>
                    <a:pt x="4575" y="1475"/>
                  </a:lnTo>
                  <a:lnTo>
                    <a:pt x="4575" y="1446"/>
                  </a:lnTo>
                  <a:lnTo>
                    <a:pt x="4575" y="1408"/>
                  </a:lnTo>
                  <a:lnTo>
                    <a:pt x="4575" y="1398"/>
                  </a:lnTo>
                  <a:lnTo>
                    <a:pt x="4575" y="1350"/>
                  </a:lnTo>
                  <a:cubicBezTo>
                    <a:pt x="4546" y="1082"/>
                    <a:pt x="4422" y="843"/>
                    <a:pt x="4230" y="652"/>
                  </a:cubicBezTo>
                  <a:lnTo>
                    <a:pt x="4211" y="632"/>
                  </a:lnTo>
                  <a:lnTo>
                    <a:pt x="4192" y="623"/>
                  </a:lnTo>
                  <a:lnTo>
                    <a:pt x="4183" y="604"/>
                  </a:lnTo>
                  <a:lnTo>
                    <a:pt x="4154" y="585"/>
                  </a:lnTo>
                  <a:cubicBezTo>
                    <a:pt x="4068" y="518"/>
                    <a:pt x="3972" y="460"/>
                    <a:pt x="3876" y="422"/>
                  </a:cubicBezTo>
                  <a:lnTo>
                    <a:pt x="2824" y="1"/>
                  </a:lnTo>
                  <a:lnTo>
                    <a:pt x="2556" y="269"/>
                  </a:lnTo>
                  <a:lnTo>
                    <a:pt x="2288" y="537"/>
                  </a:lnTo>
                  <a:lnTo>
                    <a:pt x="2020" y="269"/>
                  </a:lnTo>
                  <a:lnTo>
                    <a:pt x="1752"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66"/>
            <p:cNvSpPr/>
            <p:nvPr/>
          </p:nvSpPr>
          <p:spPr>
            <a:xfrm>
              <a:off x="7218261" y="2529325"/>
              <a:ext cx="49290" cy="63917"/>
            </a:xfrm>
            <a:custGeom>
              <a:avLst/>
              <a:gdLst/>
              <a:ahLst/>
              <a:cxnLst/>
              <a:rect l="l" t="t" r="r" b="b"/>
              <a:pathLst>
                <a:path w="1877" h="2434" extrusionOk="0">
                  <a:moveTo>
                    <a:pt x="1791" y="1"/>
                  </a:moveTo>
                  <a:lnTo>
                    <a:pt x="738" y="412"/>
                  </a:lnTo>
                  <a:cubicBezTo>
                    <a:pt x="288" y="594"/>
                    <a:pt x="1" y="1044"/>
                    <a:pt x="20" y="1532"/>
                  </a:cubicBezTo>
                  <a:lnTo>
                    <a:pt x="20" y="2211"/>
                  </a:lnTo>
                  <a:cubicBezTo>
                    <a:pt x="29" y="2335"/>
                    <a:pt x="127" y="2434"/>
                    <a:pt x="247" y="2434"/>
                  </a:cubicBezTo>
                  <a:cubicBezTo>
                    <a:pt x="257" y="2434"/>
                    <a:pt x="268" y="2433"/>
                    <a:pt x="279" y="2432"/>
                  </a:cubicBezTo>
                  <a:lnTo>
                    <a:pt x="336" y="2432"/>
                  </a:lnTo>
                  <a:lnTo>
                    <a:pt x="336" y="1532"/>
                  </a:lnTo>
                  <a:cubicBezTo>
                    <a:pt x="307" y="1044"/>
                    <a:pt x="594" y="594"/>
                    <a:pt x="1054" y="412"/>
                  </a:cubicBezTo>
                  <a:lnTo>
                    <a:pt x="1877" y="87"/>
                  </a:lnTo>
                  <a:lnTo>
                    <a:pt x="1791"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66"/>
            <p:cNvSpPr/>
            <p:nvPr/>
          </p:nvSpPr>
          <p:spPr>
            <a:xfrm>
              <a:off x="7240897" y="2428565"/>
              <a:ext cx="76916" cy="54043"/>
            </a:xfrm>
            <a:custGeom>
              <a:avLst/>
              <a:gdLst/>
              <a:ahLst/>
              <a:cxnLst/>
              <a:rect l="l" t="t" r="r" b="b"/>
              <a:pathLst>
                <a:path w="2929" h="2058" extrusionOk="0">
                  <a:moveTo>
                    <a:pt x="2575" y="1780"/>
                  </a:moveTo>
                  <a:lnTo>
                    <a:pt x="2565" y="1790"/>
                  </a:lnTo>
                  <a:lnTo>
                    <a:pt x="2536" y="1809"/>
                  </a:lnTo>
                  <a:lnTo>
                    <a:pt x="2575" y="1780"/>
                  </a:lnTo>
                  <a:close/>
                  <a:moveTo>
                    <a:pt x="1407" y="0"/>
                  </a:moveTo>
                  <a:cubicBezTo>
                    <a:pt x="632" y="0"/>
                    <a:pt x="0" y="632"/>
                    <a:pt x="0" y="1407"/>
                  </a:cubicBezTo>
                  <a:lnTo>
                    <a:pt x="0" y="2058"/>
                  </a:lnTo>
                  <a:cubicBezTo>
                    <a:pt x="0" y="2058"/>
                    <a:pt x="326" y="2029"/>
                    <a:pt x="364" y="1876"/>
                  </a:cubicBezTo>
                  <a:cubicBezTo>
                    <a:pt x="374" y="1857"/>
                    <a:pt x="383" y="1847"/>
                    <a:pt x="393" y="1828"/>
                  </a:cubicBezTo>
                  <a:cubicBezTo>
                    <a:pt x="575" y="1828"/>
                    <a:pt x="1426" y="1809"/>
                    <a:pt x="1905" y="1225"/>
                  </a:cubicBezTo>
                  <a:cubicBezTo>
                    <a:pt x="2010" y="1512"/>
                    <a:pt x="2240" y="1732"/>
                    <a:pt x="2536" y="1818"/>
                  </a:cubicBezTo>
                  <a:cubicBezTo>
                    <a:pt x="2546" y="1838"/>
                    <a:pt x="2556" y="1857"/>
                    <a:pt x="2565" y="1876"/>
                  </a:cubicBezTo>
                  <a:cubicBezTo>
                    <a:pt x="2613" y="2029"/>
                    <a:pt x="2929" y="2058"/>
                    <a:pt x="2929" y="2058"/>
                  </a:cubicBezTo>
                  <a:lnTo>
                    <a:pt x="2929" y="1397"/>
                  </a:lnTo>
                  <a:cubicBezTo>
                    <a:pt x="2929" y="622"/>
                    <a:pt x="2297" y="0"/>
                    <a:pt x="15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66"/>
            <p:cNvSpPr/>
            <p:nvPr/>
          </p:nvSpPr>
          <p:spPr>
            <a:xfrm>
              <a:off x="7240897" y="2428565"/>
              <a:ext cx="41727" cy="54306"/>
            </a:xfrm>
            <a:custGeom>
              <a:avLst/>
              <a:gdLst/>
              <a:ahLst/>
              <a:cxnLst/>
              <a:rect l="l" t="t" r="r" b="b"/>
              <a:pathLst>
                <a:path w="1589" h="2068" extrusionOk="0">
                  <a:moveTo>
                    <a:pt x="1407" y="0"/>
                  </a:moveTo>
                  <a:cubicBezTo>
                    <a:pt x="632" y="10"/>
                    <a:pt x="0" y="632"/>
                    <a:pt x="0" y="1407"/>
                  </a:cubicBezTo>
                  <a:lnTo>
                    <a:pt x="0" y="2067"/>
                  </a:lnTo>
                  <a:cubicBezTo>
                    <a:pt x="86" y="2058"/>
                    <a:pt x="173" y="2039"/>
                    <a:pt x="249" y="2000"/>
                  </a:cubicBezTo>
                  <a:lnTo>
                    <a:pt x="249" y="1771"/>
                  </a:lnTo>
                  <a:lnTo>
                    <a:pt x="249" y="1407"/>
                  </a:lnTo>
                  <a:cubicBezTo>
                    <a:pt x="249" y="660"/>
                    <a:pt x="833" y="38"/>
                    <a:pt x="15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66"/>
            <p:cNvSpPr/>
            <p:nvPr/>
          </p:nvSpPr>
          <p:spPr>
            <a:xfrm>
              <a:off x="7307230" y="2477146"/>
              <a:ext cx="17122" cy="22557"/>
            </a:xfrm>
            <a:custGeom>
              <a:avLst/>
              <a:gdLst/>
              <a:ahLst/>
              <a:cxnLst/>
              <a:rect l="l" t="t" r="r" b="b"/>
              <a:pathLst>
                <a:path w="652" h="859" extrusionOk="0">
                  <a:moveTo>
                    <a:pt x="182" y="1"/>
                  </a:moveTo>
                  <a:cubicBezTo>
                    <a:pt x="85" y="1"/>
                    <a:pt x="1" y="72"/>
                    <a:pt x="1" y="179"/>
                  </a:cubicBezTo>
                  <a:lnTo>
                    <a:pt x="1" y="686"/>
                  </a:lnTo>
                  <a:cubicBezTo>
                    <a:pt x="1" y="782"/>
                    <a:pt x="81" y="858"/>
                    <a:pt x="174" y="858"/>
                  </a:cubicBezTo>
                  <a:cubicBezTo>
                    <a:pt x="193" y="858"/>
                    <a:pt x="212" y="855"/>
                    <a:pt x="231" y="849"/>
                  </a:cubicBezTo>
                  <a:cubicBezTo>
                    <a:pt x="269" y="839"/>
                    <a:pt x="298" y="830"/>
                    <a:pt x="326" y="811"/>
                  </a:cubicBezTo>
                  <a:cubicBezTo>
                    <a:pt x="365" y="772"/>
                    <a:pt x="393" y="744"/>
                    <a:pt x="432" y="724"/>
                  </a:cubicBezTo>
                  <a:cubicBezTo>
                    <a:pt x="652" y="485"/>
                    <a:pt x="546" y="102"/>
                    <a:pt x="231" y="7"/>
                  </a:cubicBezTo>
                  <a:cubicBezTo>
                    <a:pt x="214" y="3"/>
                    <a:pt x="198" y="1"/>
                    <a:pt x="182"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66"/>
            <p:cNvSpPr/>
            <p:nvPr/>
          </p:nvSpPr>
          <p:spPr>
            <a:xfrm>
              <a:off x="7234857" y="2477120"/>
              <a:ext cx="16623" cy="22479"/>
            </a:xfrm>
            <a:custGeom>
              <a:avLst/>
              <a:gdLst/>
              <a:ahLst/>
              <a:cxnLst/>
              <a:rect l="l" t="t" r="r" b="b"/>
              <a:pathLst>
                <a:path w="633" h="856" extrusionOk="0">
                  <a:moveTo>
                    <a:pt x="450" y="0"/>
                  </a:moveTo>
                  <a:cubicBezTo>
                    <a:pt x="435" y="0"/>
                    <a:pt x="419" y="2"/>
                    <a:pt x="403" y="8"/>
                  </a:cubicBezTo>
                  <a:cubicBezTo>
                    <a:pt x="1" y="142"/>
                    <a:pt x="1" y="716"/>
                    <a:pt x="403" y="850"/>
                  </a:cubicBezTo>
                  <a:cubicBezTo>
                    <a:pt x="419" y="854"/>
                    <a:pt x="435" y="856"/>
                    <a:pt x="451" y="856"/>
                  </a:cubicBezTo>
                  <a:cubicBezTo>
                    <a:pt x="548" y="856"/>
                    <a:pt x="632" y="784"/>
                    <a:pt x="632" y="678"/>
                  </a:cubicBezTo>
                  <a:lnTo>
                    <a:pt x="632" y="170"/>
                  </a:lnTo>
                  <a:cubicBezTo>
                    <a:pt x="632" y="123"/>
                    <a:pt x="604" y="65"/>
                    <a:pt x="565" y="36"/>
                  </a:cubicBezTo>
                  <a:cubicBezTo>
                    <a:pt x="531" y="16"/>
                    <a:pt x="491" y="0"/>
                    <a:pt x="450"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66"/>
            <p:cNvSpPr/>
            <p:nvPr/>
          </p:nvSpPr>
          <p:spPr>
            <a:xfrm>
              <a:off x="7265266" y="2516694"/>
              <a:ext cx="27914" cy="32274"/>
            </a:xfrm>
            <a:custGeom>
              <a:avLst/>
              <a:gdLst/>
              <a:ahLst/>
              <a:cxnLst/>
              <a:rect l="l" t="t" r="r" b="b"/>
              <a:pathLst>
                <a:path w="1063" h="1229" extrusionOk="0">
                  <a:moveTo>
                    <a:pt x="179" y="0"/>
                  </a:moveTo>
                  <a:cubicBezTo>
                    <a:pt x="85" y="0"/>
                    <a:pt x="1" y="73"/>
                    <a:pt x="1" y="176"/>
                  </a:cubicBezTo>
                  <a:lnTo>
                    <a:pt x="1" y="692"/>
                  </a:lnTo>
                  <a:cubicBezTo>
                    <a:pt x="1" y="740"/>
                    <a:pt x="20" y="798"/>
                    <a:pt x="48" y="826"/>
                  </a:cubicBezTo>
                  <a:lnTo>
                    <a:pt x="412" y="1171"/>
                  </a:lnTo>
                  <a:cubicBezTo>
                    <a:pt x="441" y="1209"/>
                    <a:pt x="489" y="1228"/>
                    <a:pt x="527" y="1228"/>
                  </a:cubicBezTo>
                  <a:cubicBezTo>
                    <a:pt x="575" y="1228"/>
                    <a:pt x="623" y="1209"/>
                    <a:pt x="651" y="1171"/>
                  </a:cubicBezTo>
                  <a:lnTo>
                    <a:pt x="1015" y="788"/>
                  </a:lnTo>
                  <a:cubicBezTo>
                    <a:pt x="1044" y="759"/>
                    <a:pt x="1063" y="721"/>
                    <a:pt x="1063" y="673"/>
                  </a:cubicBezTo>
                  <a:lnTo>
                    <a:pt x="1063" y="176"/>
                  </a:lnTo>
                  <a:cubicBezTo>
                    <a:pt x="1063" y="137"/>
                    <a:pt x="1053" y="89"/>
                    <a:pt x="1025" y="61"/>
                  </a:cubicBezTo>
                  <a:cubicBezTo>
                    <a:pt x="986" y="22"/>
                    <a:pt x="939" y="3"/>
                    <a:pt x="891" y="3"/>
                  </a:cubicBezTo>
                  <a:lnTo>
                    <a:pt x="852" y="3"/>
                  </a:lnTo>
                  <a:cubicBezTo>
                    <a:pt x="785" y="22"/>
                    <a:pt x="718" y="32"/>
                    <a:pt x="642" y="32"/>
                  </a:cubicBezTo>
                  <a:lnTo>
                    <a:pt x="431" y="32"/>
                  </a:lnTo>
                  <a:cubicBezTo>
                    <a:pt x="355" y="32"/>
                    <a:pt x="288" y="22"/>
                    <a:pt x="211" y="3"/>
                  </a:cubicBezTo>
                  <a:cubicBezTo>
                    <a:pt x="200" y="1"/>
                    <a:pt x="189" y="0"/>
                    <a:pt x="179"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66"/>
            <p:cNvSpPr/>
            <p:nvPr/>
          </p:nvSpPr>
          <p:spPr>
            <a:xfrm>
              <a:off x="7265266" y="2516956"/>
              <a:ext cx="17122" cy="32247"/>
            </a:xfrm>
            <a:custGeom>
              <a:avLst/>
              <a:gdLst/>
              <a:ahLst/>
              <a:cxnLst/>
              <a:rect l="l" t="t" r="r" b="b"/>
              <a:pathLst>
                <a:path w="652" h="1228" extrusionOk="0">
                  <a:moveTo>
                    <a:pt x="179" y="0"/>
                  </a:moveTo>
                  <a:cubicBezTo>
                    <a:pt x="79" y="0"/>
                    <a:pt x="1" y="80"/>
                    <a:pt x="1" y="175"/>
                  </a:cubicBezTo>
                  <a:lnTo>
                    <a:pt x="1" y="692"/>
                  </a:lnTo>
                  <a:cubicBezTo>
                    <a:pt x="1" y="740"/>
                    <a:pt x="20" y="788"/>
                    <a:pt x="48" y="826"/>
                  </a:cubicBezTo>
                  <a:lnTo>
                    <a:pt x="412" y="1170"/>
                  </a:lnTo>
                  <a:cubicBezTo>
                    <a:pt x="441" y="1209"/>
                    <a:pt x="489" y="1228"/>
                    <a:pt x="527" y="1228"/>
                  </a:cubicBezTo>
                  <a:cubicBezTo>
                    <a:pt x="575" y="1218"/>
                    <a:pt x="623" y="1199"/>
                    <a:pt x="651" y="1170"/>
                  </a:cubicBezTo>
                  <a:cubicBezTo>
                    <a:pt x="623" y="1161"/>
                    <a:pt x="594" y="1142"/>
                    <a:pt x="575" y="1123"/>
                  </a:cubicBezTo>
                  <a:lnTo>
                    <a:pt x="211" y="768"/>
                  </a:lnTo>
                  <a:cubicBezTo>
                    <a:pt x="173" y="740"/>
                    <a:pt x="154" y="682"/>
                    <a:pt x="163" y="634"/>
                  </a:cubicBezTo>
                  <a:lnTo>
                    <a:pt x="163" y="118"/>
                  </a:lnTo>
                  <a:cubicBezTo>
                    <a:pt x="163" y="79"/>
                    <a:pt x="173" y="32"/>
                    <a:pt x="211" y="3"/>
                  </a:cubicBezTo>
                  <a:cubicBezTo>
                    <a:pt x="200" y="1"/>
                    <a:pt x="190" y="0"/>
                    <a:pt x="17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66"/>
            <p:cNvSpPr/>
            <p:nvPr/>
          </p:nvSpPr>
          <p:spPr>
            <a:xfrm>
              <a:off x="7249195" y="2460287"/>
              <a:ext cx="60319" cy="64810"/>
            </a:xfrm>
            <a:custGeom>
              <a:avLst/>
              <a:gdLst/>
              <a:ahLst/>
              <a:cxnLst/>
              <a:rect l="l" t="t" r="r" b="b"/>
              <a:pathLst>
                <a:path w="2297" h="2468" extrusionOk="0">
                  <a:moveTo>
                    <a:pt x="1595" y="0"/>
                  </a:moveTo>
                  <a:cubicBezTo>
                    <a:pt x="1581" y="0"/>
                    <a:pt x="1566" y="6"/>
                    <a:pt x="1551" y="17"/>
                  </a:cubicBezTo>
                  <a:cubicBezTo>
                    <a:pt x="1302" y="199"/>
                    <a:pt x="1015" y="342"/>
                    <a:pt x="718" y="429"/>
                  </a:cubicBezTo>
                  <a:cubicBezTo>
                    <a:pt x="622" y="448"/>
                    <a:pt x="536" y="476"/>
                    <a:pt x="440" y="496"/>
                  </a:cubicBezTo>
                  <a:cubicBezTo>
                    <a:pt x="345" y="505"/>
                    <a:pt x="259" y="524"/>
                    <a:pt x="163" y="524"/>
                  </a:cubicBezTo>
                  <a:cubicBezTo>
                    <a:pt x="67" y="534"/>
                    <a:pt x="0" y="610"/>
                    <a:pt x="0" y="706"/>
                  </a:cubicBezTo>
                  <a:lnTo>
                    <a:pt x="0" y="1424"/>
                  </a:lnTo>
                  <a:cubicBezTo>
                    <a:pt x="0" y="1998"/>
                    <a:pt x="469" y="2457"/>
                    <a:pt x="1043" y="2467"/>
                  </a:cubicBezTo>
                  <a:lnTo>
                    <a:pt x="1254" y="2467"/>
                  </a:lnTo>
                  <a:cubicBezTo>
                    <a:pt x="1828" y="2457"/>
                    <a:pt x="2297" y="1998"/>
                    <a:pt x="2297" y="1424"/>
                  </a:cubicBezTo>
                  <a:lnTo>
                    <a:pt x="2297" y="668"/>
                  </a:lnTo>
                  <a:cubicBezTo>
                    <a:pt x="2297" y="601"/>
                    <a:pt x="2249" y="534"/>
                    <a:pt x="2182" y="505"/>
                  </a:cubicBezTo>
                  <a:cubicBezTo>
                    <a:pt x="2163" y="496"/>
                    <a:pt x="2144" y="486"/>
                    <a:pt x="2125" y="476"/>
                  </a:cubicBezTo>
                  <a:cubicBezTo>
                    <a:pt x="1924" y="400"/>
                    <a:pt x="1751" y="247"/>
                    <a:pt x="1656" y="55"/>
                  </a:cubicBezTo>
                  <a:lnTo>
                    <a:pt x="1646" y="36"/>
                  </a:lnTo>
                  <a:cubicBezTo>
                    <a:pt x="1635" y="13"/>
                    <a:pt x="1616" y="0"/>
                    <a:pt x="1595"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66"/>
            <p:cNvSpPr/>
            <p:nvPr/>
          </p:nvSpPr>
          <p:spPr>
            <a:xfrm>
              <a:off x="7249195" y="2460471"/>
              <a:ext cx="43749" cy="64626"/>
            </a:xfrm>
            <a:custGeom>
              <a:avLst/>
              <a:gdLst/>
              <a:ahLst/>
              <a:cxnLst/>
              <a:rect l="l" t="t" r="r" b="b"/>
              <a:pathLst>
                <a:path w="1666" h="2461" extrusionOk="0">
                  <a:moveTo>
                    <a:pt x="1584" y="1"/>
                  </a:moveTo>
                  <a:cubicBezTo>
                    <a:pt x="1572" y="1"/>
                    <a:pt x="1560" y="4"/>
                    <a:pt x="1551" y="10"/>
                  </a:cubicBezTo>
                  <a:cubicBezTo>
                    <a:pt x="1302" y="201"/>
                    <a:pt x="1015" y="335"/>
                    <a:pt x="718" y="422"/>
                  </a:cubicBezTo>
                  <a:cubicBezTo>
                    <a:pt x="622" y="450"/>
                    <a:pt x="536" y="469"/>
                    <a:pt x="440" y="489"/>
                  </a:cubicBezTo>
                  <a:cubicBezTo>
                    <a:pt x="345" y="508"/>
                    <a:pt x="249" y="517"/>
                    <a:pt x="163" y="527"/>
                  </a:cubicBezTo>
                  <a:cubicBezTo>
                    <a:pt x="67" y="527"/>
                    <a:pt x="0" y="603"/>
                    <a:pt x="0" y="699"/>
                  </a:cubicBezTo>
                  <a:lnTo>
                    <a:pt x="0" y="1417"/>
                  </a:lnTo>
                  <a:cubicBezTo>
                    <a:pt x="0" y="1991"/>
                    <a:pt x="459" y="2460"/>
                    <a:pt x="1034" y="2460"/>
                  </a:cubicBezTo>
                  <a:lnTo>
                    <a:pt x="1254" y="2460"/>
                  </a:lnTo>
                  <a:cubicBezTo>
                    <a:pt x="680" y="2460"/>
                    <a:pt x="211" y="1991"/>
                    <a:pt x="211" y="1417"/>
                  </a:cubicBezTo>
                  <a:lnTo>
                    <a:pt x="211" y="699"/>
                  </a:lnTo>
                  <a:cubicBezTo>
                    <a:pt x="211" y="603"/>
                    <a:pt x="287" y="527"/>
                    <a:pt x="373" y="527"/>
                  </a:cubicBezTo>
                  <a:cubicBezTo>
                    <a:pt x="469" y="517"/>
                    <a:pt x="565" y="508"/>
                    <a:pt x="651" y="489"/>
                  </a:cubicBezTo>
                  <a:cubicBezTo>
                    <a:pt x="747" y="469"/>
                    <a:pt x="842" y="450"/>
                    <a:pt x="928" y="422"/>
                  </a:cubicBezTo>
                  <a:cubicBezTo>
                    <a:pt x="1196" y="345"/>
                    <a:pt x="1445" y="230"/>
                    <a:pt x="1665" y="87"/>
                  </a:cubicBezTo>
                  <a:lnTo>
                    <a:pt x="1656" y="48"/>
                  </a:lnTo>
                  <a:lnTo>
                    <a:pt x="1646" y="39"/>
                  </a:lnTo>
                  <a:cubicBezTo>
                    <a:pt x="1633" y="13"/>
                    <a:pt x="1608" y="1"/>
                    <a:pt x="1584"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66"/>
            <p:cNvSpPr/>
            <p:nvPr/>
          </p:nvSpPr>
          <p:spPr>
            <a:xfrm>
              <a:off x="7092607" y="2713539"/>
              <a:ext cx="121164" cy="63891"/>
            </a:xfrm>
            <a:custGeom>
              <a:avLst/>
              <a:gdLst/>
              <a:ahLst/>
              <a:cxnLst/>
              <a:rect l="l" t="t" r="r" b="b"/>
              <a:pathLst>
                <a:path w="4614" h="2433" extrusionOk="0">
                  <a:moveTo>
                    <a:pt x="1752" y="1"/>
                  </a:moveTo>
                  <a:lnTo>
                    <a:pt x="699" y="422"/>
                  </a:lnTo>
                  <a:cubicBezTo>
                    <a:pt x="594" y="460"/>
                    <a:pt x="498" y="518"/>
                    <a:pt x="412" y="585"/>
                  </a:cubicBezTo>
                  <a:lnTo>
                    <a:pt x="393" y="604"/>
                  </a:lnTo>
                  <a:lnTo>
                    <a:pt x="374" y="613"/>
                  </a:lnTo>
                  <a:lnTo>
                    <a:pt x="364" y="632"/>
                  </a:lnTo>
                  <a:lnTo>
                    <a:pt x="336" y="652"/>
                  </a:lnTo>
                  <a:cubicBezTo>
                    <a:pt x="154" y="833"/>
                    <a:pt x="30" y="1082"/>
                    <a:pt x="1" y="1350"/>
                  </a:cubicBezTo>
                  <a:lnTo>
                    <a:pt x="1" y="1388"/>
                  </a:lnTo>
                  <a:lnTo>
                    <a:pt x="1" y="1408"/>
                  </a:lnTo>
                  <a:lnTo>
                    <a:pt x="1" y="1446"/>
                  </a:lnTo>
                  <a:lnTo>
                    <a:pt x="1" y="1465"/>
                  </a:lnTo>
                  <a:lnTo>
                    <a:pt x="1" y="1475"/>
                  </a:lnTo>
                  <a:lnTo>
                    <a:pt x="1" y="1532"/>
                  </a:lnTo>
                  <a:lnTo>
                    <a:pt x="1" y="1695"/>
                  </a:lnTo>
                  <a:lnTo>
                    <a:pt x="1" y="2211"/>
                  </a:lnTo>
                  <a:cubicBezTo>
                    <a:pt x="1" y="2339"/>
                    <a:pt x="105" y="2432"/>
                    <a:pt x="231" y="2432"/>
                  </a:cubicBezTo>
                  <a:cubicBezTo>
                    <a:pt x="237" y="2432"/>
                    <a:pt x="243" y="2432"/>
                    <a:pt x="250" y="2432"/>
                  </a:cubicBezTo>
                  <a:lnTo>
                    <a:pt x="4365" y="2432"/>
                  </a:lnTo>
                  <a:cubicBezTo>
                    <a:pt x="4371" y="2432"/>
                    <a:pt x="4377" y="2432"/>
                    <a:pt x="4383" y="2432"/>
                  </a:cubicBezTo>
                  <a:cubicBezTo>
                    <a:pt x="4509" y="2432"/>
                    <a:pt x="4614" y="2339"/>
                    <a:pt x="4614" y="2211"/>
                  </a:cubicBezTo>
                  <a:lnTo>
                    <a:pt x="4614" y="1695"/>
                  </a:lnTo>
                  <a:lnTo>
                    <a:pt x="4614" y="1532"/>
                  </a:lnTo>
                  <a:lnTo>
                    <a:pt x="4575" y="1532"/>
                  </a:lnTo>
                  <a:lnTo>
                    <a:pt x="4575" y="1475"/>
                  </a:lnTo>
                  <a:lnTo>
                    <a:pt x="4575" y="1465"/>
                  </a:lnTo>
                  <a:lnTo>
                    <a:pt x="4575" y="1446"/>
                  </a:lnTo>
                  <a:lnTo>
                    <a:pt x="4575" y="1408"/>
                  </a:lnTo>
                  <a:lnTo>
                    <a:pt x="4575" y="1388"/>
                  </a:lnTo>
                  <a:lnTo>
                    <a:pt x="4575" y="1350"/>
                  </a:lnTo>
                  <a:cubicBezTo>
                    <a:pt x="4537" y="1082"/>
                    <a:pt x="4422" y="833"/>
                    <a:pt x="4231" y="652"/>
                  </a:cubicBezTo>
                  <a:lnTo>
                    <a:pt x="4202" y="632"/>
                  </a:lnTo>
                  <a:lnTo>
                    <a:pt x="4193" y="613"/>
                  </a:lnTo>
                  <a:lnTo>
                    <a:pt x="4183" y="604"/>
                  </a:lnTo>
                  <a:lnTo>
                    <a:pt x="4154" y="585"/>
                  </a:lnTo>
                  <a:cubicBezTo>
                    <a:pt x="4068" y="518"/>
                    <a:pt x="3972" y="460"/>
                    <a:pt x="3867" y="422"/>
                  </a:cubicBezTo>
                  <a:lnTo>
                    <a:pt x="2814" y="1"/>
                  </a:lnTo>
                  <a:lnTo>
                    <a:pt x="2556" y="269"/>
                  </a:lnTo>
                  <a:lnTo>
                    <a:pt x="2288" y="537"/>
                  </a:lnTo>
                  <a:lnTo>
                    <a:pt x="2020" y="269"/>
                  </a:lnTo>
                  <a:lnTo>
                    <a:pt x="1752"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66"/>
            <p:cNvSpPr/>
            <p:nvPr/>
          </p:nvSpPr>
          <p:spPr>
            <a:xfrm>
              <a:off x="7091110" y="2713539"/>
              <a:ext cx="49027" cy="63891"/>
            </a:xfrm>
            <a:custGeom>
              <a:avLst/>
              <a:gdLst/>
              <a:ahLst/>
              <a:cxnLst/>
              <a:rect l="l" t="t" r="r" b="b"/>
              <a:pathLst>
                <a:path w="1867" h="2433" extrusionOk="0">
                  <a:moveTo>
                    <a:pt x="1780" y="1"/>
                  </a:moveTo>
                  <a:lnTo>
                    <a:pt x="737" y="412"/>
                  </a:lnTo>
                  <a:cubicBezTo>
                    <a:pt x="288" y="594"/>
                    <a:pt x="0" y="1044"/>
                    <a:pt x="20" y="1532"/>
                  </a:cubicBezTo>
                  <a:lnTo>
                    <a:pt x="20" y="2211"/>
                  </a:lnTo>
                  <a:cubicBezTo>
                    <a:pt x="20" y="2339"/>
                    <a:pt x="124" y="2432"/>
                    <a:pt x="250" y="2432"/>
                  </a:cubicBezTo>
                  <a:cubicBezTo>
                    <a:pt x="256" y="2432"/>
                    <a:pt x="262" y="2432"/>
                    <a:pt x="268" y="2432"/>
                  </a:cubicBezTo>
                  <a:lnTo>
                    <a:pt x="326" y="2432"/>
                  </a:lnTo>
                  <a:lnTo>
                    <a:pt x="326" y="1532"/>
                  </a:lnTo>
                  <a:cubicBezTo>
                    <a:pt x="307" y="1044"/>
                    <a:pt x="594" y="594"/>
                    <a:pt x="1044" y="412"/>
                  </a:cubicBezTo>
                  <a:lnTo>
                    <a:pt x="1867" y="87"/>
                  </a:lnTo>
                  <a:lnTo>
                    <a:pt x="1780"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66"/>
            <p:cNvSpPr/>
            <p:nvPr/>
          </p:nvSpPr>
          <p:spPr>
            <a:xfrm>
              <a:off x="7113484" y="2612753"/>
              <a:ext cx="76916" cy="54332"/>
            </a:xfrm>
            <a:custGeom>
              <a:avLst/>
              <a:gdLst/>
              <a:ahLst/>
              <a:cxnLst/>
              <a:rect l="l" t="t" r="r" b="b"/>
              <a:pathLst>
                <a:path w="2929" h="2069" extrusionOk="0">
                  <a:moveTo>
                    <a:pt x="2575" y="1781"/>
                  </a:moveTo>
                  <a:lnTo>
                    <a:pt x="2565" y="1791"/>
                  </a:lnTo>
                  <a:lnTo>
                    <a:pt x="2565" y="1791"/>
                  </a:lnTo>
                  <a:lnTo>
                    <a:pt x="2565" y="1791"/>
                  </a:lnTo>
                  <a:lnTo>
                    <a:pt x="2536" y="1810"/>
                  </a:lnTo>
                  <a:lnTo>
                    <a:pt x="2536" y="1800"/>
                  </a:lnTo>
                  <a:lnTo>
                    <a:pt x="2575" y="1781"/>
                  </a:lnTo>
                  <a:close/>
                  <a:moveTo>
                    <a:pt x="1539" y="1"/>
                  </a:moveTo>
                  <a:cubicBezTo>
                    <a:pt x="1533" y="1"/>
                    <a:pt x="1528" y="1"/>
                    <a:pt x="1522" y="1"/>
                  </a:cubicBezTo>
                  <a:lnTo>
                    <a:pt x="1407" y="1"/>
                  </a:lnTo>
                  <a:cubicBezTo>
                    <a:pt x="632" y="1"/>
                    <a:pt x="0" y="633"/>
                    <a:pt x="0" y="1408"/>
                  </a:cubicBezTo>
                  <a:lnTo>
                    <a:pt x="0" y="2068"/>
                  </a:lnTo>
                  <a:cubicBezTo>
                    <a:pt x="0" y="2068"/>
                    <a:pt x="326" y="2040"/>
                    <a:pt x="364" y="1877"/>
                  </a:cubicBezTo>
                  <a:cubicBezTo>
                    <a:pt x="373" y="1867"/>
                    <a:pt x="383" y="1848"/>
                    <a:pt x="393" y="1829"/>
                  </a:cubicBezTo>
                  <a:cubicBezTo>
                    <a:pt x="574" y="1829"/>
                    <a:pt x="1426" y="1819"/>
                    <a:pt x="1905" y="1236"/>
                  </a:cubicBezTo>
                  <a:cubicBezTo>
                    <a:pt x="2010" y="1513"/>
                    <a:pt x="2249" y="1733"/>
                    <a:pt x="2536" y="1819"/>
                  </a:cubicBezTo>
                  <a:cubicBezTo>
                    <a:pt x="2546" y="1839"/>
                    <a:pt x="2555" y="1858"/>
                    <a:pt x="2575" y="1877"/>
                  </a:cubicBezTo>
                  <a:cubicBezTo>
                    <a:pt x="2613" y="2030"/>
                    <a:pt x="2929" y="2059"/>
                    <a:pt x="2929" y="2059"/>
                  </a:cubicBezTo>
                  <a:lnTo>
                    <a:pt x="2929" y="1408"/>
                  </a:lnTo>
                  <a:cubicBezTo>
                    <a:pt x="2929" y="638"/>
                    <a:pt x="2306" y="1"/>
                    <a:pt x="15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66"/>
            <p:cNvSpPr/>
            <p:nvPr/>
          </p:nvSpPr>
          <p:spPr>
            <a:xfrm>
              <a:off x="7113484" y="2612779"/>
              <a:ext cx="41727" cy="54306"/>
            </a:xfrm>
            <a:custGeom>
              <a:avLst/>
              <a:gdLst/>
              <a:ahLst/>
              <a:cxnLst/>
              <a:rect l="l" t="t" r="r" b="b"/>
              <a:pathLst>
                <a:path w="1589" h="2068" extrusionOk="0">
                  <a:moveTo>
                    <a:pt x="1407" y="0"/>
                  </a:moveTo>
                  <a:cubicBezTo>
                    <a:pt x="632" y="0"/>
                    <a:pt x="0" y="632"/>
                    <a:pt x="0" y="1407"/>
                  </a:cubicBezTo>
                  <a:lnTo>
                    <a:pt x="0" y="2067"/>
                  </a:lnTo>
                  <a:cubicBezTo>
                    <a:pt x="86" y="2058"/>
                    <a:pt x="172" y="2029"/>
                    <a:pt x="249" y="2000"/>
                  </a:cubicBezTo>
                  <a:lnTo>
                    <a:pt x="249" y="1771"/>
                  </a:lnTo>
                  <a:lnTo>
                    <a:pt x="249" y="1407"/>
                  </a:lnTo>
                  <a:cubicBezTo>
                    <a:pt x="249" y="660"/>
                    <a:pt x="842" y="38"/>
                    <a:pt x="15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66"/>
            <p:cNvSpPr/>
            <p:nvPr/>
          </p:nvSpPr>
          <p:spPr>
            <a:xfrm>
              <a:off x="7180079" y="2661281"/>
              <a:ext cx="16859" cy="22636"/>
            </a:xfrm>
            <a:custGeom>
              <a:avLst/>
              <a:gdLst/>
              <a:ahLst/>
              <a:cxnLst/>
              <a:rect l="l" t="t" r="r" b="b"/>
              <a:pathLst>
                <a:path w="642" h="862" extrusionOk="0">
                  <a:moveTo>
                    <a:pt x="174" y="1"/>
                  </a:moveTo>
                  <a:cubicBezTo>
                    <a:pt x="81" y="1"/>
                    <a:pt x="0" y="78"/>
                    <a:pt x="0" y="182"/>
                  </a:cubicBezTo>
                  <a:lnTo>
                    <a:pt x="0" y="680"/>
                  </a:lnTo>
                  <a:cubicBezTo>
                    <a:pt x="0" y="784"/>
                    <a:pt x="81" y="861"/>
                    <a:pt x="174" y="861"/>
                  </a:cubicBezTo>
                  <a:cubicBezTo>
                    <a:pt x="193" y="861"/>
                    <a:pt x="211" y="858"/>
                    <a:pt x="230" y="852"/>
                  </a:cubicBezTo>
                  <a:cubicBezTo>
                    <a:pt x="259" y="842"/>
                    <a:pt x="297" y="823"/>
                    <a:pt x="326" y="804"/>
                  </a:cubicBezTo>
                  <a:cubicBezTo>
                    <a:pt x="354" y="775"/>
                    <a:pt x="393" y="747"/>
                    <a:pt x="421" y="727"/>
                  </a:cubicBezTo>
                  <a:cubicBezTo>
                    <a:pt x="641" y="479"/>
                    <a:pt x="536" y="96"/>
                    <a:pt x="230" y="10"/>
                  </a:cubicBezTo>
                  <a:cubicBezTo>
                    <a:pt x="211" y="3"/>
                    <a:pt x="193" y="1"/>
                    <a:pt x="174"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66"/>
            <p:cNvSpPr/>
            <p:nvPr/>
          </p:nvSpPr>
          <p:spPr>
            <a:xfrm>
              <a:off x="7107444" y="2661334"/>
              <a:ext cx="16623" cy="22479"/>
            </a:xfrm>
            <a:custGeom>
              <a:avLst/>
              <a:gdLst/>
              <a:ahLst/>
              <a:cxnLst/>
              <a:rect l="l" t="t" r="r" b="b"/>
              <a:pathLst>
                <a:path w="633" h="856" extrusionOk="0">
                  <a:moveTo>
                    <a:pt x="450" y="0"/>
                  </a:moveTo>
                  <a:cubicBezTo>
                    <a:pt x="434" y="0"/>
                    <a:pt x="418" y="2"/>
                    <a:pt x="402" y="8"/>
                  </a:cubicBezTo>
                  <a:cubicBezTo>
                    <a:pt x="0" y="142"/>
                    <a:pt x="0" y="716"/>
                    <a:pt x="402" y="850"/>
                  </a:cubicBezTo>
                  <a:cubicBezTo>
                    <a:pt x="419" y="854"/>
                    <a:pt x="435" y="856"/>
                    <a:pt x="451" y="856"/>
                  </a:cubicBezTo>
                  <a:cubicBezTo>
                    <a:pt x="548" y="856"/>
                    <a:pt x="632" y="784"/>
                    <a:pt x="632" y="678"/>
                  </a:cubicBezTo>
                  <a:lnTo>
                    <a:pt x="632" y="170"/>
                  </a:lnTo>
                  <a:cubicBezTo>
                    <a:pt x="632" y="123"/>
                    <a:pt x="603" y="65"/>
                    <a:pt x="565" y="36"/>
                  </a:cubicBezTo>
                  <a:cubicBezTo>
                    <a:pt x="531" y="16"/>
                    <a:pt x="491" y="0"/>
                    <a:pt x="450"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66"/>
            <p:cNvSpPr/>
            <p:nvPr/>
          </p:nvSpPr>
          <p:spPr>
            <a:xfrm>
              <a:off x="7137853" y="2700829"/>
              <a:ext cx="28177" cy="32352"/>
            </a:xfrm>
            <a:custGeom>
              <a:avLst/>
              <a:gdLst/>
              <a:ahLst/>
              <a:cxnLst/>
              <a:rect l="l" t="t" r="r" b="b"/>
              <a:pathLst>
                <a:path w="1073" h="1232" extrusionOk="0">
                  <a:moveTo>
                    <a:pt x="176" y="1"/>
                  </a:moveTo>
                  <a:cubicBezTo>
                    <a:pt x="80" y="1"/>
                    <a:pt x="0" y="79"/>
                    <a:pt x="0" y="179"/>
                  </a:cubicBezTo>
                  <a:lnTo>
                    <a:pt x="0" y="695"/>
                  </a:lnTo>
                  <a:cubicBezTo>
                    <a:pt x="0" y="743"/>
                    <a:pt x="20" y="791"/>
                    <a:pt x="58" y="829"/>
                  </a:cubicBezTo>
                  <a:lnTo>
                    <a:pt x="412" y="1174"/>
                  </a:lnTo>
                  <a:cubicBezTo>
                    <a:pt x="441" y="1212"/>
                    <a:pt x="489" y="1222"/>
                    <a:pt x="536" y="1231"/>
                  </a:cubicBezTo>
                  <a:cubicBezTo>
                    <a:pt x="575" y="1222"/>
                    <a:pt x="623" y="1203"/>
                    <a:pt x="651" y="1174"/>
                  </a:cubicBezTo>
                  <a:lnTo>
                    <a:pt x="1015" y="791"/>
                  </a:lnTo>
                  <a:cubicBezTo>
                    <a:pt x="1044" y="762"/>
                    <a:pt x="1063" y="714"/>
                    <a:pt x="1063" y="676"/>
                  </a:cubicBezTo>
                  <a:lnTo>
                    <a:pt x="1063" y="179"/>
                  </a:lnTo>
                  <a:cubicBezTo>
                    <a:pt x="1072" y="131"/>
                    <a:pt x="1053" y="92"/>
                    <a:pt x="1024" y="54"/>
                  </a:cubicBezTo>
                  <a:cubicBezTo>
                    <a:pt x="986" y="25"/>
                    <a:pt x="938" y="6"/>
                    <a:pt x="891" y="6"/>
                  </a:cubicBezTo>
                  <a:lnTo>
                    <a:pt x="852" y="6"/>
                  </a:lnTo>
                  <a:cubicBezTo>
                    <a:pt x="785" y="25"/>
                    <a:pt x="718" y="25"/>
                    <a:pt x="651" y="35"/>
                  </a:cubicBezTo>
                  <a:lnTo>
                    <a:pt x="431" y="35"/>
                  </a:lnTo>
                  <a:cubicBezTo>
                    <a:pt x="355" y="35"/>
                    <a:pt x="288" y="25"/>
                    <a:pt x="221" y="6"/>
                  </a:cubicBezTo>
                  <a:cubicBezTo>
                    <a:pt x="205" y="2"/>
                    <a:pt x="191" y="1"/>
                    <a:pt x="176"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66"/>
            <p:cNvSpPr/>
            <p:nvPr/>
          </p:nvSpPr>
          <p:spPr>
            <a:xfrm>
              <a:off x="7137590" y="2701144"/>
              <a:ext cx="17384" cy="32037"/>
            </a:xfrm>
            <a:custGeom>
              <a:avLst/>
              <a:gdLst/>
              <a:ahLst/>
              <a:cxnLst/>
              <a:rect l="l" t="t" r="r" b="b"/>
              <a:pathLst>
                <a:path w="662" h="1220" extrusionOk="0">
                  <a:moveTo>
                    <a:pt x="179" y="1"/>
                  </a:moveTo>
                  <a:cubicBezTo>
                    <a:pt x="87" y="1"/>
                    <a:pt x="10" y="73"/>
                    <a:pt x="10" y="176"/>
                  </a:cubicBezTo>
                  <a:lnTo>
                    <a:pt x="10" y="693"/>
                  </a:lnTo>
                  <a:cubicBezTo>
                    <a:pt x="1" y="741"/>
                    <a:pt x="20" y="789"/>
                    <a:pt x="58" y="827"/>
                  </a:cubicBezTo>
                  <a:lnTo>
                    <a:pt x="422" y="1171"/>
                  </a:lnTo>
                  <a:cubicBezTo>
                    <a:pt x="451" y="1200"/>
                    <a:pt x="499" y="1219"/>
                    <a:pt x="537" y="1219"/>
                  </a:cubicBezTo>
                  <a:cubicBezTo>
                    <a:pt x="585" y="1219"/>
                    <a:pt x="623" y="1200"/>
                    <a:pt x="661" y="1171"/>
                  </a:cubicBezTo>
                  <a:cubicBezTo>
                    <a:pt x="633" y="1162"/>
                    <a:pt x="604" y="1143"/>
                    <a:pt x="575" y="1114"/>
                  </a:cubicBezTo>
                  <a:lnTo>
                    <a:pt x="221" y="769"/>
                  </a:lnTo>
                  <a:cubicBezTo>
                    <a:pt x="183" y="731"/>
                    <a:pt x="164" y="683"/>
                    <a:pt x="164" y="635"/>
                  </a:cubicBezTo>
                  <a:lnTo>
                    <a:pt x="164" y="119"/>
                  </a:lnTo>
                  <a:cubicBezTo>
                    <a:pt x="164" y="71"/>
                    <a:pt x="183" y="33"/>
                    <a:pt x="211" y="4"/>
                  </a:cubicBezTo>
                  <a:cubicBezTo>
                    <a:pt x="201" y="2"/>
                    <a:pt x="190" y="1"/>
                    <a:pt x="179"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66"/>
            <p:cNvSpPr/>
            <p:nvPr/>
          </p:nvSpPr>
          <p:spPr>
            <a:xfrm>
              <a:off x="7121756" y="2644422"/>
              <a:ext cx="60345" cy="64626"/>
            </a:xfrm>
            <a:custGeom>
              <a:avLst/>
              <a:gdLst/>
              <a:ahLst/>
              <a:cxnLst/>
              <a:rect l="l" t="t" r="r" b="b"/>
              <a:pathLst>
                <a:path w="2298" h="2461" extrusionOk="0">
                  <a:moveTo>
                    <a:pt x="1592" y="1"/>
                  </a:moveTo>
                  <a:cubicBezTo>
                    <a:pt x="1581" y="1"/>
                    <a:pt x="1570" y="4"/>
                    <a:pt x="1561" y="11"/>
                  </a:cubicBezTo>
                  <a:cubicBezTo>
                    <a:pt x="1303" y="202"/>
                    <a:pt x="1025" y="345"/>
                    <a:pt x="719" y="422"/>
                  </a:cubicBezTo>
                  <a:cubicBezTo>
                    <a:pt x="623" y="451"/>
                    <a:pt x="537" y="470"/>
                    <a:pt x="441" y="489"/>
                  </a:cubicBezTo>
                  <a:cubicBezTo>
                    <a:pt x="346" y="508"/>
                    <a:pt x="259" y="518"/>
                    <a:pt x="164" y="527"/>
                  </a:cubicBezTo>
                  <a:cubicBezTo>
                    <a:pt x="68" y="527"/>
                    <a:pt x="1" y="613"/>
                    <a:pt x="1" y="700"/>
                  </a:cubicBezTo>
                  <a:lnTo>
                    <a:pt x="1" y="1417"/>
                  </a:lnTo>
                  <a:cubicBezTo>
                    <a:pt x="1" y="1992"/>
                    <a:pt x="470" y="2460"/>
                    <a:pt x="1044" y="2460"/>
                  </a:cubicBezTo>
                  <a:lnTo>
                    <a:pt x="1255" y="2460"/>
                  </a:lnTo>
                  <a:cubicBezTo>
                    <a:pt x="1829" y="2460"/>
                    <a:pt x="2298" y="1992"/>
                    <a:pt x="2298" y="1417"/>
                  </a:cubicBezTo>
                  <a:lnTo>
                    <a:pt x="2298" y="671"/>
                  </a:lnTo>
                  <a:cubicBezTo>
                    <a:pt x="2298" y="594"/>
                    <a:pt x="2250" y="537"/>
                    <a:pt x="2183" y="508"/>
                  </a:cubicBezTo>
                  <a:cubicBezTo>
                    <a:pt x="2164" y="499"/>
                    <a:pt x="2145" y="489"/>
                    <a:pt x="2126" y="479"/>
                  </a:cubicBezTo>
                  <a:cubicBezTo>
                    <a:pt x="1925" y="393"/>
                    <a:pt x="1752" y="250"/>
                    <a:pt x="1657" y="49"/>
                  </a:cubicBezTo>
                  <a:lnTo>
                    <a:pt x="1647" y="39"/>
                  </a:lnTo>
                  <a:cubicBezTo>
                    <a:pt x="1634" y="14"/>
                    <a:pt x="1613" y="1"/>
                    <a:pt x="1592"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66"/>
            <p:cNvSpPr/>
            <p:nvPr/>
          </p:nvSpPr>
          <p:spPr>
            <a:xfrm>
              <a:off x="7121756" y="2644580"/>
              <a:ext cx="43775" cy="64731"/>
            </a:xfrm>
            <a:custGeom>
              <a:avLst/>
              <a:gdLst/>
              <a:ahLst/>
              <a:cxnLst/>
              <a:rect l="l" t="t" r="r" b="b"/>
              <a:pathLst>
                <a:path w="1667" h="2465" extrusionOk="0">
                  <a:moveTo>
                    <a:pt x="1589" y="0"/>
                  </a:moveTo>
                  <a:cubicBezTo>
                    <a:pt x="1577" y="0"/>
                    <a:pt x="1564" y="5"/>
                    <a:pt x="1551" y="14"/>
                  </a:cubicBezTo>
                  <a:cubicBezTo>
                    <a:pt x="1303" y="205"/>
                    <a:pt x="1015" y="339"/>
                    <a:pt x="719" y="426"/>
                  </a:cubicBezTo>
                  <a:cubicBezTo>
                    <a:pt x="623" y="454"/>
                    <a:pt x="537" y="473"/>
                    <a:pt x="441" y="493"/>
                  </a:cubicBezTo>
                  <a:cubicBezTo>
                    <a:pt x="346" y="512"/>
                    <a:pt x="259" y="521"/>
                    <a:pt x="164" y="521"/>
                  </a:cubicBezTo>
                  <a:cubicBezTo>
                    <a:pt x="68" y="531"/>
                    <a:pt x="1" y="607"/>
                    <a:pt x="1" y="703"/>
                  </a:cubicBezTo>
                  <a:lnTo>
                    <a:pt x="1" y="1421"/>
                  </a:lnTo>
                  <a:cubicBezTo>
                    <a:pt x="1" y="1995"/>
                    <a:pt x="470" y="2464"/>
                    <a:pt x="1044" y="2464"/>
                  </a:cubicBezTo>
                  <a:lnTo>
                    <a:pt x="1255" y="2464"/>
                  </a:lnTo>
                  <a:cubicBezTo>
                    <a:pt x="680" y="2454"/>
                    <a:pt x="212" y="1995"/>
                    <a:pt x="212" y="1421"/>
                  </a:cubicBezTo>
                  <a:lnTo>
                    <a:pt x="212" y="703"/>
                  </a:lnTo>
                  <a:cubicBezTo>
                    <a:pt x="212" y="607"/>
                    <a:pt x="288" y="531"/>
                    <a:pt x="374" y="521"/>
                  </a:cubicBezTo>
                  <a:cubicBezTo>
                    <a:pt x="470" y="521"/>
                    <a:pt x="566" y="502"/>
                    <a:pt x="652" y="493"/>
                  </a:cubicBezTo>
                  <a:cubicBezTo>
                    <a:pt x="747" y="473"/>
                    <a:pt x="843" y="454"/>
                    <a:pt x="929" y="426"/>
                  </a:cubicBezTo>
                  <a:cubicBezTo>
                    <a:pt x="1197" y="349"/>
                    <a:pt x="1446" y="234"/>
                    <a:pt x="1666" y="81"/>
                  </a:cubicBezTo>
                  <a:lnTo>
                    <a:pt x="1657" y="52"/>
                  </a:lnTo>
                  <a:lnTo>
                    <a:pt x="1647" y="43"/>
                  </a:lnTo>
                  <a:cubicBezTo>
                    <a:pt x="1634" y="17"/>
                    <a:pt x="1613" y="0"/>
                    <a:pt x="158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0" name="Google Shape;12320;p66"/>
          <p:cNvGrpSpPr/>
          <p:nvPr/>
        </p:nvGrpSpPr>
        <p:grpSpPr>
          <a:xfrm>
            <a:off x="7536427" y="2415225"/>
            <a:ext cx="369715" cy="375492"/>
            <a:chOff x="7536427" y="2415225"/>
            <a:chExt cx="369715" cy="375492"/>
          </a:xfrm>
        </p:grpSpPr>
        <p:sp>
          <p:nvSpPr>
            <p:cNvPr id="12321" name="Google Shape;12321;p66"/>
            <p:cNvSpPr/>
            <p:nvPr/>
          </p:nvSpPr>
          <p:spPr>
            <a:xfrm>
              <a:off x="7648978" y="2602774"/>
              <a:ext cx="150417" cy="121137"/>
            </a:xfrm>
            <a:custGeom>
              <a:avLst/>
              <a:gdLst/>
              <a:ahLst/>
              <a:cxnLst/>
              <a:rect l="l" t="t" r="r" b="b"/>
              <a:pathLst>
                <a:path w="5728" h="4613" extrusionOk="0">
                  <a:moveTo>
                    <a:pt x="2864" y="1"/>
                  </a:moveTo>
                  <a:cubicBezTo>
                    <a:pt x="2749" y="1"/>
                    <a:pt x="2634" y="80"/>
                    <a:pt x="2634" y="238"/>
                  </a:cubicBezTo>
                  <a:lnTo>
                    <a:pt x="2634" y="2640"/>
                  </a:lnTo>
                  <a:lnTo>
                    <a:pt x="203" y="4190"/>
                  </a:lnTo>
                  <a:cubicBezTo>
                    <a:pt x="1" y="4336"/>
                    <a:pt x="134" y="4612"/>
                    <a:pt x="337" y="4612"/>
                  </a:cubicBezTo>
                  <a:cubicBezTo>
                    <a:pt x="374" y="4612"/>
                    <a:pt x="413" y="4603"/>
                    <a:pt x="452" y="4582"/>
                  </a:cubicBezTo>
                  <a:lnTo>
                    <a:pt x="2864" y="3042"/>
                  </a:lnTo>
                  <a:lnTo>
                    <a:pt x="5276" y="4582"/>
                  </a:lnTo>
                  <a:cubicBezTo>
                    <a:pt x="5315" y="4603"/>
                    <a:pt x="5354" y="4612"/>
                    <a:pt x="5391" y="4612"/>
                  </a:cubicBezTo>
                  <a:cubicBezTo>
                    <a:pt x="5594" y="4612"/>
                    <a:pt x="5727" y="4336"/>
                    <a:pt x="5525" y="4190"/>
                  </a:cubicBezTo>
                  <a:lnTo>
                    <a:pt x="3094" y="2649"/>
                  </a:lnTo>
                  <a:lnTo>
                    <a:pt x="3094" y="238"/>
                  </a:lnTo>
                  <a:cubicBezTo>
                    <a:pt x="3094" y="80"/>
                    <a:pt x="2979" y="1"/>
                    <a:pt x="286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66"/>
            <p:cNvSpPr/>
            <p:nvPr/>
          </p:nvSpPr>
          <p:spPr>
            <a:xfrm>
              <a:off x="7681698" y="2421265"/>
              <a:ext cx="30435" cy="66622"/>
            </a:xfrm>
            <a:custGeom>
              <a:avLst/>
              <a:gdLst/>
              <a:ahLst/>
              <a:cxnLst/>
              <a:rect l="l" t="t" r="r" b="b"/>
              <a:pathLst>
                <a:path w="1159" h="2537" extrusionOk="0">
                  <a:moveTo>
                    <a:pt x="699" y="1"/>
                  </a:moveTo>
                  <a:cubicBezTo>
                    <a:pt x="316" y="1"/>
                    <a:pt x="1" y="307"/>
                    <a:pt x="1" y="690"/>
                  </a:cubicBezTo>
                  <a:lnTo>
                    <a:pt x="1" y="852"/>
                  </a:lnTo>
                  <a:cubicBezTo>
                    <a:pt x="1" y="1053"/>
                    <a:pt x="39" y="1245"/>
                    <a:pt x="96" y="1436"/>
                  </a:cubicBezTo>
                  <a:lnTo>
                    <a:pt x="460" y="2537"/>
                  </a:lnTo>
                  <a:lnTo>
                    <a:pt x="1159" y="2537"/>
                  </a:lnTo>
                  <a:lnTo>
                    <a:pt x="1159"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66"/>
            <p:cNvSpPr/>
            <p:nvPr/>
          </p:nvSpPr>
          <p:spPr>
            <a:xfrm>
              <a:off x="7693751" y="2415225"/>
              <a:ext cx="72924" cy="72661"/>
            </a:xfrm>
            <a:custGeom>
              <a:avLst/>
              <a:gdLst/>
              <a:ahLst/>
              <a:cxnLst/>
              <a:rect l="l" t="t" r="r" b="b"/>
              <a:pathLst>
                <a:path w="2777" h="2767" extrusionOk="0">
                  <a:moveTo>
                    <a:pt x="700" y="1"/>
                  </a:moveTo>
                  <a:cubicBezTo>
                    <a:pt x="317" y="1"/>
                    <a:pt x="1" y="307"/>
                    <a:pt x="1" y="690"/>
                  </a:cubicBezTo>
                  <a:cubicBezTo>
                    <a:pt x="1" y="948"/>
                    <a:pt x="212" y="1159"/>
                    <a:pt x="470" y="1159"/>
                  </a:cubicBezTo>
                  <a:lnTo>
                    <a:pt x="2317" y="2767"/>
                  </a:lnTo>
                  <a:lnTo>
                    <a:pt x="2700" y="1398"/>
                  </a:lnTo>
                  <a:cubicBezTo>
                    <a:pt x="2748" y="1235"/>
                    <a:pt x="2776" y="1063"/>
                    <a:pt x="2776" y="900"/>
                  </a:cubicBezTo>
                  <a:lnTo>
                    <a:pt x="2776" y="460"/>
                  </a:lnTo>
                  <a:cubicBezTo>
                    <a:pt x="2776" y="211"/>
                    <a:pt x="2575" y="1"/>
                    <a:pt x="23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66"/>
            <p:cNvSpPr/>
            <p:nvPr/>
          </p:nvSpPr>
          <p:spPr>
            <a:xfrm>
              <a:off x="7706067" y="2505953"/>
              <a:ext cx="36239" cy="26917"/>
            </a:xfrm>
            <a:custGeom>
              <a:avLst/>
              <a:gdLst/>
              <a:ahLst/>
              <a:cxnLst/>
              <a:rect l="l" t="t" r="r" b="b"/>
              <a:pathLst>
                <a:path w="1380" h="1025" extrusionOk="0">
                  <a:moveTo>
                    <a:pt x="1" y="1"/>
                  </a:moveTo>
                  <a:lnTo>
                    <a:pt x="1" y="1025"/>
                  </a:lnTo>
                  <a:lnTo>
                    <a:pt x="1379" y="1025"/>
                  </a:lnTo>
                  <a:lnTo>
                    <a:pt x="1379"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66"/>
            <p:cNvSpPr/>
            <p:nvPr/>
          </p:nvSpPr>
          <p:spPr>
            <a:xfrm>
              <a:off x="7706067" y="2505953"/>
              <a:ext cx="36239" cy="14732"/>
            </a:xfrm>
            <a:custGeom>
              <a:avLst/>
              <a:gdLst/>
              <a:ahLst/>
              <a:cxnLst/>
              <a:rect l="l" t="t" r="r" b="b"/>
              <a:pathLst>
                <a:path w="1380" h="561" extrusionOk="0">
                  <a:moveTo>
                    <a:pt x="1" y="1"/>
                  </a:moveTo>
                  <a:lnTo>
                    <a:pt x="1" y="431"/>
                  </a:lnTo>
                  <a:cubicBezTo>
                    <a:pt x="221" y="518"/>
                    <a:pt x="456" y="561"/>
                    <a:pt x="690" y="561"/>
                  </a:cubicBezTo>
                  <a:cubicBezTo>
                    <a:pt x="924" y="561"/>
                    <a:pt x="1159" y="518"/>
                    <a:pt x="1379" y="431"/>
                  </a:cubicBezTo>
                  <a:lnTo>
                    <a:pt x="1379"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66"/>
            <p:cNvSpPr/>
            <p:nvPr/>
          </p:nvSpPr>
          <p:spPr>
            <a:xfrm>
              <a:off x="7663604" y="2520790"/>
              <a:ext cx="121164" cy="64101"/>
            </a:xfrm>
            <a:custGeom>
              <a:avLst/>
              <a:gdLst/>
              <a:ahLst/>
              <a:cxnLst/>
              <a:rect l="l" t="t" r="r" b="b"/>
              <a:pathLst>
                <a:path w="4614" h="2441" extrusionOk="0">
                  <a:moveTo>
                    <a:pt x="1618" y="0"/>
                  </a:moveTo>
                  <a:lnTo>
                    <a:pt x="498" y="316"/>
                  </a:lnTo>
                  <a:cubicBezTo>
                    <a:pt x="202" y="402"/>
                    <a:pt x="1" y="670"/>
                    <a:pt x="1" y="977"/>
                  </a:cubicBezTo>
                  <a:lnTo>
                    <a:pt x="1" y="2202"/>
                  </a:lnTo>
                  <a:cubicBezTo>
                    <a:pt x="1" y="2336"/>
                    <a:pt x="106" y="2441"/>
                    <a:pt x="230" y="2441"/>
                  </a:cubicBezTo>
                  <a:lnTo>
                    <a:pt x="4384" y="2441"/>
                  </a:lnTo>
                  <a:cubicBezTo>
                    <a:pt x="4508" y="2431"/>
                    <a:pt x="4613" y="2336"/>
                    <a:pt x="4613" y="2202"/>
                  </a:cubicBezTo>
                  <a:lnTo>
                    <a:pt x="4613" y="977"/>
                  </a:lnTo>
                  <a:cubicBezTo>
                    <a:pt x="4613" y="670"/>
                    <a:pt x="4412" y="402"/>
                    <a:pt x="4116" y="316"/>
                  </a:cubicBezTo>
                  <a:lnTo>
                    <a:pt x="2996" y="0"/>
                  </a:lnTo>
                  <a:lnTo>
                    <a:pt x="2307" y="460"/>
                  </a:lnTo>
                  <a:lnTo>
                    <a:pt x="1618"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66"/>
            <p:cNvSpPr/>
            <p:nvPr/>
          </p:nvSpPr>
          <p:spPr>
            <a:xfrm>
              <a:off x="7718146" y="2532844"/>
              <a:ext cx="12080" cy="52047"/>
            </a:xfrm>
            <a:custGeom>
              <a:avLst/>
              <a:gdLst/>
              <a:ahLst/>
              <a:cxnLst/>
              <a:rect l="l" t="t" r="r" b="b"/>
              <a:pathLst>
                <a:path w="460" h="1982" extrusionOk="0">
                  <a:moveTo>
                    <a:pt x="115" y="1"/>
                  </a:moveTo>
                  <a:lnTo>
                    <a:pt x="0" y="1982"/>
                  </a:lnTo>
                  <a:lnTo>
                    <a:pt x="460" y="1982"/>
                  </a:lnTo>
                  <a:lnTo>
                    <a:pt x="34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66"/>
            <p:cNvSpPr/>
            <p:nvPr/>
          </p:nvSpPr>
          <p:spPr>
            <a:xfrm>
              <a:off x="7687737" y="2445398"/>
              <a:ext cx="72898" cy="66622"/>
            </a:xfrm>
            <a:custGeom>
              <a:avLst/>
              <a:gdLst/>
              <a:ahLst/>
              <a:cxnLst/>
              <a:rect l="l" t="t" r="r" b="b"/>
              <a:pathLst>
                <a:path w="2776" h="2537" extrusionOk="0">
                  <a:moveTo>
                    <a:pt x="890" y="0"/>
                  </a:moveTo>
                  <a:cubicBezTo>
                    <a:pt x="766" y="0"/>
                    <a:pt x="642" y="48"/>
                    <a:pt x="555" y="144"/>
                  </a:cubicBezTo>
                  <a:lnTo>
                    <a:pt x="144" y="555"/>
                  </a:lnTo>
                  <a:cubicBezTo>
                    <a:pt x="48" y="642"/>
                    <a:pt x="0" y="766"/>
                    <a:pt x="0" y="881"/>
                  </a:cubicBezTo>
                  <a:lnTo>
                    <a:pt x="0" y="1158"/>
                  </a:lnTo>
                  <a:cubicBezTo>
                    <a:pt x="0" y="1914"/>
                    <a:pt x="622" y="2536"/>
                    <a:pt x="1388" y="2536"/>
                  </a:cubicBezTo>
                  <a:cubicBezTo>
                    <a:pt x="2154" y="2536"/>
                    <a:pt x="2776" y="1914"/>
                    <a:pt x="2776" y="1158"/>
                  </a:cubicBezTo>
                  <a:lnTo>
                    <a:pt x="2776" y="862"/>
                  </a:lnTo>
                  <a:cubicBezTo>
                    <a:pt x="2776" y="737"/>
                    <a:pt x="2728" y="622"/>
                    <a:pt x="2642" y="536"/>
                  </a:cubicBezTo>
                  <a:cubicBezTo>
                    <a:pt x="2288" y="182"/>
                    <a:pt x="1627" y="29"/>
                    <a:pt x="890"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66"/>
            <p:cNvSpPr/>
            <p:nvPr/>
          </p:nvSpPr>
          <p:spPr>
            <a:xfrm>
              <a:off x="7687737" y="2445398"/>
              <a:ext cx="72661" cy="65361"/>
            </a:xfrm>
            <a:custGeom>
              <a:avLst/>
              <a:gdLst/>
              <a:ahLst/>
              <a:cxnLst/>
              <a:rect l="l" t="t" r="r" b="b"/>
              <a:pathLst>
                <a:path w="2767" h="2489" extrusionOk="0">
                  <a:moveTo>
                    <a:pt x="890" y="0"/>
                  </a:moveTo>
                  <a:cubicBezTo>
                    <a:pt x="766" y="0"/>
                    <a:pt x="642" y="48"/>
                    <a:pt x="555" y="144"/>
                  </a:cubicBezTo>
                  <a:lnTo>
                    <a:pt x="144" y="555"/>
                  </a:lnTo>
                  <a:cubicBezTo>
                    <a:pt x="48" y="642"/>
                    <a:pt x="0" y="766"/>
                    <a:pt x="0" y="881"/>
                  </a:cubicBezTo>
                  <a:lnTo>
                    <a:pt x="0" y="1158"/>
                  </a:lnTo>
                  <a:cubicBezTo>
                    <a:pt x="0" y="1771"/>
                    <a:pt x="412" y="2316"/>
                    <a:pt x="1005" y="2489"/>
                  </a:cubicBezTo>
                  <a:cubicBezTo>
                    <a:pt x="804" y="2240"/>
                    <a:pt x="699" y="1933"/>
                    <a:pt x="699" y="1618"/>
                  </a:cubicBezTo>
                  <a:lnTo>
                    <a:pt x="699" y="938"/>
                  </a:lnTo>
                  <a:cubicBezTo>
                    <a:pt x="699" y="685"/>
                    <a:pt x="909" y="478"/>
                    <a:pt x="1169" y="478"/>
                  </a:cubicBezTo>
                  <a:cubicBezTo>
                    <a:pt x="1175" y="478"/>
                    <a:pt x="1181" y="479"/>
                    <a:pt x="1187" y="479"/>
                  </a:cubicBezTo>
                  <a:cubicBezTo>
                    <a:pt x="1656" y="508"/>
                    <a:pt x="2345" y="594"/>
                    <a:pt x="2766" y="795"/>
                  </a:cubicBezTo>
                  <a:cubicBezTo>
                    <a:pt x="2757" y="699"/>
                    <a:pt x="2709" y="603"/>
                    <a:pt x="2642" y="536"/>
                  </a:cubicBezTo>
                  <a:cubicBezTo>
                    <a:pt x="2278" y="182"/>
                    <a:pt x="1627" y="29"/>
                    <a:pt x="890"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66"/>
            <p:cNvSpPr/>
            <p:nvPr/>
          </p:nvSpPr>
          <p:spPr>
            <a:xfrm>
              <a:off x="7663604" y="2536126"/>
              <a:ext cx="24159" cy="48528"/>
            </a:xfrm>
            <a:custGeom>
              <a:avLst/>
              <a:gdLst/>
              <a:ahLst/>
              <a:cxnLst/>
              <a:rect l="l" t="t" r="r" b="b"/>
              <a:pathLst>
                <a:path w="920" h="1848" extrusionOk="0">
                  <a:moveTo>
                    <a:pt x="125" y="0"/>
                  </a:moveTo>
                  <a:cubicBezTo>
                    <a:pt x="39" y="115"/>
                    <a:pt x="1" y="249"/>
                    <a:pt x="1" y="393"/>
                  </a:cubicBezTo>
                  <a:lnTo>
                    <a:pt x="1" y="1618"/>
                  </a:lnTo>
                  <a:cubicBezTo>
                    <a:pt x="1" y="1742"/>
                    <a:pt x="96" y="1847"/>
                    <a:pt x="230" y="1847"/>
                  </a:cubicBezTo>
                  <a:lnTo>
                    <a:pt x="919" y="1847"/>
                  </a:lnTo>
                  <a:lnTo>
                    <a:pt x="919" y="1082"/>
                  </a:lnTo>
                  <a:cubicBezTo>
                    <a:pt x="919" y="900"/>
                    <a:pt x="852" y="727"/>
                    <a:pt x="718" y="594"/>
                  </a:cubicBezTo>
                  <a:lnTo>
                    <a:pt x="125"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66"/>
            <p:cNvSpPr/>
            <p:nvPr/>
          </p:nvSpPr>
          <p:spPr>
            <a:xfrm>
              <a:off x="7760609" y="2536126"/>
              <a:ext cx="24159" cy="48528"/>
            </a:xfrm>
            <a:custGeom>
              <a:avLst/>
              <a:gdLst/>
              <a:ahLst/>
              <a:cxnLst/>
              <a:rect l="l" t="t" r="r" b="b"/>
              <a:pathLst>
                <a:path w="920" h="1848" extrusionOk="0">
                  <a:moveTo>
                    <a:pt x="795" y="0"/>
                  </a:moveTo>
                  <a:lnTo>
                    <a:pt x="202" y="594"/>
                  </a:lnTo>
                  <a:cubicBezTo>
                    <a:pt x="68" y="727"/>
                    <a:pt x="1" y="900"/>
                    <a:pt x="1" y="1082"/>
                  </a:cubicBezTo>
                  <a:lnTo>
                    <a:pt x="1" y="1847"/>
                  </a:lnTo>
                  <a:lnTo>
                    <a:pt x="690" y="1847"/>
                  </a:lnTo>
                  <a:cubicBezTo>
                    <a:pt x="824" y="1847"/>
                    <a:pt x="919" y="1742"/>
                    <a:pt x="919" y="1618"/>
                  </a:cubicBezTo>
                  <a:lnTo>
                    <a:pt x="919" y="393"/>
                  </a:lnTo>
                  <a:cubicBezTo>
                    <a:pt x="919" y="249"/>
                    <a:pt x="881" y="115"/>
                    <a:pt x="795"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66"/>
            <p:cNvSpPr/>
            <p:nvPr/>
          </p:nvSpPr>
          <p:spPr>
            <a:xfrm>
              <a:off x="7717884" y="2532607"/>
              <a:ext cx="12342" cy="12342"/>
            </a:xfrm>
            <a:custGeom>
              <a:avLst/>
              <a:gdLst/>
              <a:ahLst/>
              <a:cxnLst/>
              <a:rect l="l" t="t" r="r" b="b"/>
              <a:pathLst>
                <a:path w="470" h="470" extrusionOk="0">
                  <a:moveTo>
                    <a:pt x="1" y="0"/>
                  </a:moveTo>
                  <a:lnTo>
                    <a:pt x="1" y="354"/>
                  </a:lnTo>
                  <a:cubicBezTo>
                    <a:pt x="1" y="412"/>
                    <a:pt x="58" y="469"/>
                    <a:pt x="125" y="469"/>
                  </a:cubicBezTo>
                  <a:lnTo>
                    <a:pt x="355" y="469"/>
                  </a:lnTo>
                  <a:cubicBezTo>
                    <a:pt x="422" y="469"/>
                    <a:pt x="470" y="412"/>
                    <a:pt x="470" y="354"/>
                  </a:cubicBezTo>
                  <a:lnTo>
                    <a:pt x="470"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66"/>
            <p:cNvSpPr/>
            <p:nvPr/>
          </p:nvSpPr>
          <p:spPr>
            <a:xfrm>
              <a:off x="7699292" y="2515906"/>
              <a:ext cx="24894" cy="25446"/>
            </a:xfrm>
            <a:custGeom>
              <a:avLst/>
              <a:gdLst/>
              <a:ahLst/>
              <a:cxnLst/>
              <a:rect l="l" t="t" r="r" b="b"/>
              <a:pathLst>
                <a:path w="948" h="969" extrusionOk="0">
                  <a:moveTo>
                    <a:pt x="220" y="0"/>
                  </a:moveTo>
                  <a:cubicBezTo>
                    <a:pt x="191" y="0"/>
                    <a:pt x="161" y="15"/>
                    <a:pt x="144" y="43"/>
                  </a:cubicBezTo>
                  <a:lnTo>
                    <a:pt x="1" y="253"/>
                  </a:lnTo>
                  <a:lnTo>
                    <a:pt x="355" y="895"/>
                  </a:lnTo>
                  <a:cubicBezTo>
                    <a:pt x="379" y="943"/>
                    <a:pt x="426" y="969"/>
                    <a:pt x="475" y="969"/>
                  </a:cubicBezTo>
                  <a:cubicBezTo>
                    <a:pt x="503" y="969"/>
                    <a:pt x="531" y="960"/>
                    <a:pt x="556" y="942"/>
                  </a:cubicBezTo>
                  <a:lnTo>
                    <a:pt x="948" y="646"/>
                  </a:lnTo>
                  <a:lnTo>
                    <a:pt x="278" y="24"/>
                  </a:lnTo>
                  <a:cubicBezTo>
                    <a:pt x="262" y="8"/>
                    <a:pt x="241" y="0"/>
                    <a:pt x="22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66"/>
            <p:cNvSpPr/>
            <p:nvPr/>
          </p:nvSpPr>
          <p:spPr>
            <a:xfrm>
              <a:off x="7724160" y="2515906"/>
              <a:ext cx="24921" cy="25446"/>
            </a:xfrm>
            <a:custGeom>
              <a:avLst/>
              <a:gdLst/>
              <a:ahLst/>
              <a:cxnLst/>
              <a:rect l="l" t="t" r="r" b="b"/>
              <a:pathLst>
                <a:path w="949" h="969" extrusionOk="0">
                  <a:moveTo>
                    <a:pt x="729" y="0"/>
                  </a:moveTo>
                  <a:cubicBezTo>
                    <a:pt x="708" y="0"/>
                    <a:pt x="687" y="8"/>
                    <a:pt x="671" y="24"/>
                  </a:cubicBezTo>
                  <a:lnTo>
                    <a:pt x="1" y="646"/>
                  </a:lnTo>
                  <a:lnTo>
                    <a:pt x="393" y="942"/>
                  </a:lnTo>
                  <a:cubicBezTo>
                    <a:pt x="418" y="960"/>
                    <a:pt x="446" y="969"/>
                    <a:pt x="474" y="969"/>
                  </a:cubicBezTo>
                  <a:cubicBezTo>
                    <a:pt x="523" y="969"/>
                    <a:pt x="570" y="943"/>
                    <a:pt x="594" y="895"/>
                  </a:cubicBezTo>
                  <a:lnTo>
                    <a:pt x="948" y="253"/>
                  </a:lnTo>
                  <a:lnTo>
                    <a:pt x="805" y="43"/>
                  </a:lnTo>
                  <a:cubicBezTo>
                    <a:pt x="788" y="15"/>
                    <a:pt x="758" y="0"/>
                    <a:pt x="729"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66"/>
            <p:cNvSpPr/>
            <p:nvPr/>
          </p:nvSpPr>
          <p:spPr>
            <a:xfrm>
              <a:off x="7554547" y="2627091"/>
              <a:ext cx="30435" cy="66622"/>
            </a:xfrm>
            <a:custGeom>
              <a:avLst/>
              <a:gdLst/>
              <a:ahLst/>
              <a:cxnLst/>
              <a:rect l="l" t="t" r="r" b="b"/>
              <a:pathLst>
                <a:path w="1159" h="2537" extrusionOk="0">
                  <a:moveTo>
                    <a:pt x="699" y="1"/>
                  </a:moveTo>
                  <a:cubicBezTo>
                    <a:pt x="316" y="1"/>
                    <a:pt x="0" y="307"/>
                    <a:pt x="0" y="699"/>
                  </a:cubicBezTo>
                  <a:lnTo>
                    <a:pt x="0" y="852"/>
                  </a:lnTo>
                  <a:cubicBezTo>
                    <a:pt x="0" y="1053"/>
                    <a:pt x="38" y="1254"/>
                    <a:pt x="96" y="1436"/>
                  </a:cubicBezTo>
                  <a:lnTo>
                    <a:pt x="459" y="2537"/>
                  </a:lnTo>
                  <a:lnTo>
                    <a:pt x="1158" y="2537"/>
                  </a:lnTo>
                  <a:lnTo>
                    <a:pt x="1158"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66"/>
            <p:cNvSpPr/>
            <p:nvPr/>
          </p:nvSpPr>
          <p:spPr>
            <a:xfrm>
              <a:off x="7566600" y="2621051"/>
              <a:ext cx="72898" cy="72661"/>
            </a:xfrm>
            <a:custGeom>
              <a:avLst/>
              <a:gdLst/>
              <a:ahLst/>
              <a:cxnLst/>
              <a:rect l="l" t="t" r="r" b="b"/>
              <a:pathLst>
                <a:path w="2776" h="2767" extrusionOk="0">
                  <a:moveTo>
                    <a:pt x="699" y="1"/>
                  </a:moveTo>
                  <a:cubicBezTo>
                    <a:pt x="316" y="1"/>
                    <a:pt x="0" y="307"/>
                    <a:pt x="0" y="690"/>
                  </a:cubicBezTo>
                  <a:cubicBezTo>
                    <a:pt x="0" y="948"/>
                    <a:pt x="211" y="1149"/>
                    <a:pt x="469" y="1149"/>
                  </a:cubicBezTo>
                  <a:lnTo>
                    <a:pt x="2316" y="2767"/>
                  </a:lnTo>
                  <a:lnTo>
                    <a:pt x="2699" y="1408"/>
                  </a:lnTo>
                  <a:cubicBezTo>
                    <a:pt x="2747" y="1235"/>
                    <a:pt x="2776" y="1063"/>
                    <a:pt x="2776" y="891"/>
                  </a:cubicBezTo>
                  <a:lnTo>
                    <a:pt x="2776" y="460"/>
                  </a:lnTo>
                  <a:cubicBezTo>
                    <a:pt x="2776" y="202"/>
                    <a:pt x="2565" y="1"/>
                    <a:pt x="23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66"/>
            <p:cNvSpPr/>
            <p:nvPr/>
          </p:nvSpPr>
          <p:spPr>
            <a:xfrm>
              <a:off x="7578916" y="2711779"/>
              <a:ext cx="36213" cy="26917"/>
            </a:xfrm>
            <a:custGeom>
              <a:avLst/>
              <a:gdLst/>
              <a:ahLst/>
              <a:cxnLst/>
              <a:rect l="l" t="t" r="r" b="b"/>
              <a:pathLst>
                <a:path w="1379" h="1025" extrusionOk="0">
                  <a:moveTo>
                    <a:pt x="0" y="1"/>
                  </a:moveTo>
                  <a:lnTo>
                    <a:pt x="0" y="1025"/>
                  </a:lnTo>
                  <a:lnTo>
                    <a:pt x="1378" y="1025"/>
                  </a:lnTo>
                  <a:lnTo>
                    <a:pt x="1378"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66"/>
            <p:cNvSpPr/>
            <p:nvPr/>
          </p:nvSpPr>
          <p:spPr>
            <a:xfrm>
              <a:off x="7578916" y="2712042"/>
              <a:ext cx="36213" cy="14653"/>
            </a:xfrm>
            <a:custGeom>
              <a:avLst/>
              <a:gdLst/>
              <a:ahLst/>
              <a:cxnLst/>
              <a:rect l="l" t="t" r="r" b="b"/>
              <a:pathLst>
                <a:path w="1379" h="558" extrusionOk="0">
                  <a:moveTo>
                    <a:pt x="0" y="0"/>
                  </a:moveTo>
                  <a:lnTo>
                    <a:pt x="0" y="421"/>
                  </a:lnTo>
                  <a:cubicBezTo>
                    <a:pt x="220" y="512"/>
                    <a:pt x="455" y="558"/>
                    <a:pt x="689" y="558"/>
                  </a:cubicBezTo>
                  <a:cubicBezTo>
                    <a:pt x="924" y="558"/>
                    <a:pt x="1158" y="512"/>
                    <a:pt x="1378" y="421"/>
                  </a:cubicBezTo>
                  <a:lnTo>
                    <a:pt x="1378"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66"/>
            <p:cNvSpPr/>
            <p:nvPr/>
          </p:nvSpPr>
          <p:spPr>
            <a:xfrm>
              <a:off x="7536427" y="2726616"/>
              <a:ext cx="121164" cy="64101"/>
            </a:xfrm>
            <a:custGeom>
              <a:avLst/>
              <a:gdLst/>
              <a:ahLst/>
              <a:cxnLst/>
              <a:rect l="l" t="t" r="r" b="b"/>
              <a:pathLst>
                <a:path w="4614" h="2441" extrusionOk="0">
                  <a:moveTo>
                    <a:pt x="1618" y="0"/>
                  </a:moveTo>
                  <a:lnTo>
                    <a:pt x="499" y="316"/>
                  </a:lnTo>
                  <a:cubicBezTo>
                    <a:pt x="202" y="402"/>
                    <a:pt x="1" y="670"/>
                    <a:pt x="1" y="986"/>
                  </a:cubicBezTo>
                  <a:lnTo>
                    <a:pt x="1" y="2211"/>
                  </a:lnTo>
                  <a:cubicBezTo>
                    <a:pt x="1" y="2336"/>
                    <a:pt x="106" y="2441"/>
                    <a:pt x="231" y="2441"/>
                  </a:cubicBezTo>
                  <a:lnTo>
                    <a:pt x="4384" y="2441"/>
                  </a:lnTo>
                  <a:cubicBezTo>
                    <a:pt x="4509" y="2441"/>
                    <a:pt x="4614" y="2336"/>
                    <a:pt x="4614" y="2211"/>
                  </a:cubicBezTo>
                  <a:lnTo>
                    <a:pt x="4614" y="986"/>
                  </a:lnTo>
                  <a:cubicBezTo>
                    <a:pt x="4614" y="670"/>
                    <a:pt x="4413" y="402"/>
                    <a:pt x="4116" y="316"/>
                  </a:cubicBezTo>
                  <a:lnTo>
                    <a:pt x="2996" y="0"/>
                  </a:lnTo>
                  <a:lnTo>
                    <a:pt x="2307" y="460"/>
                  </a:lnTo>
                  <a:lnTo>
                    <a:pt x="161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66"/>
            <p:cNvSpPr/>
            <p:nvPr/>
          </p:nvSpPr>
          <p:spPr>
            <a:xfrm>
              <a:off x="7590969" y="2738670"/>
              <a:ext cx="12106" cy="52047"/>
            </a:xfrm>
            <a:custGeom>
              <a:avLst/>
              <a:gdLst/>
              <a:ahLst/>
              <a:cxnLst/>
              <a:rect l="l" t="t" r="r" b="b"/>
              <a:pathLst>
                <a:path w="461" h="1982" extrusionOk="0">
                  <a:moveTo>
                    <a:pt x="116" y="1"/>
                  </a:moveTo>
                  <a:lnTo>
                    <a:pt x="1" y="1982"/>
                  </a:lnTo>
                  <a:lnTo>
                    <a:pt x="460" y="1982"/>
                  </a:lnTo>
                  <a:lnTo>
                    <a:pt x="345" y="1"/>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66"/>
            <p:cNvSpPr/>
            <p:nvPr/>
          </p:nvSpPr>
          <p:spPr>
            <a:xfrm>
              <a:off x="7560560" y="2651434"/>
              <a:ext cx="72924" cy="66674"/>
            </a:xfrm>
            <a:custGeom>
              <a:avLst/>
              <a:gdLst/>
              <a:ahLst/>
              <a:cxnLst/>
              <a:rect l="l" t="t" r="r" b="b"/>
              <a:pathLst>
                <a:path w="2777" h="2539" extrusionOk="0">
                  <a:moveTo>
                    <a:pt x="864" y="1"/>
                  </a:moveTo>
                  <a:cubicBezTo>
                    <a:pt x="748" y="1"/>
                    <a:pt x="636" y="56"/>
                    <a:pt x="556" y="136"/>
                  </a:cubicBezTo>
                  <a:lnTo>
                    <a:pt x="144" y="557"/>
                  </a:lnTo>
                  <a:cubicBezTo>
                    <a:pt x="49" y="643"/>
                    <a:pt x="1" y="758"/>
                    <a:pt x="1" y="882"/>
                  </a:cubicBezTo>
                  <a:lnTo>
                    <a:pt x="1" y="1150"/>
                  </a:lnTo>
                  <a:cubicBezTo>
                    <a:pt x="1" y="1916"/>
                    <a:pt x="623" y="2538"/>
                    <a:pt x="1388" y="2538"/>
                  </a:cubicBezTo>
                  <a:cubicBezTo>
                    <a:pt x="2154" y="2538"/>
                    <a:pt x="2776" y="1916"/>
                    <a:pt x="2776" y="1150"/>
                  </a:cubicBezTo>
                  <a:lnTo>
                    <a:pt x="2776" y="854"/>
                  </a:lnTo>
                  <a:cubicBezTo>
                    <a:pt x="2776" y="729"/>
                    <a:pt x="2728" y="614"/>
                    <a:pt x="2642" y="528"/>
                  </a:cubicBezTo>
                  <a:cubicBezTo>
                    <a:pt x="2288" y="184"/>
                    <a:pt x="1628" y="21"/>
                    <a:pt x="891" y="2"/>
                  </a:cubicBezTo>
                  <a:cubicBezTo>
                    <a:pt x="882" y="1"/>
                    <a:pt x="873" y="1"/>
                    <a:pt x="864"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66"/>
            <p:cNvSpPr/>
            <p:nvPr/>
          </p:nvSpPr>
          <p:spPr>
            <a:xfrm>
              <a:off x="7560560" y="2651434"/>
              <a:ext cx="72661" cy="65151"/>
            </a:xfrm>
            <a:custGeom>
              <a:avLst/>
              <a:gdLst/>
              <a:ahLst/>
              <a:cxnLst/>
              <a:rect l="l" t="t" r="r" b="b"/>
              <a:pathLst>
                <a:path w="2767" h="2481" extrusionOk="0">
                  <a:moveTo>
                    <a:pt x="864" y="1"/>
                  </a:moveTo>
                  <a:cubicBezTo>
                    <a:pt x="748" y="1"/>
                    <a:pt x="636" y="56"/>
                    <a:pt x="556" y="136"/>
                  </a:cubicBezTo>
                  <a:lnTo>
                    <a:pt x="135" y="557"/>
                  </a:lnTo>
                  <a:cubicBezTo>
                    <a:pt x="49" y="643"/>
                    <a:pt x="1" y="758"/>
                    <a:pt x="1" y="882"/>
                  </a:cubicBezTo>
                  <a:lnTo>
                    <a:pt x="1" y="1150"/>
                  </a:lnTo>
                  <a:cubicBezTo>
                    <a:pt x="1" y="1763"/>
                    <a:pt x="412" y="2308"/>
                    <a:pt x="1006" y="2481"/>
                  </a:cubicBezTo>
                  <a:cubicBezTo>
                    <a:pt x="805" y="2232"/>
                    <a:pt x="690" y="1926"/>
                    <a:pt x="699" y="1610"/>
                  </a:cubicBezTo>
                  <a:lnTo>
                    <a:pt x="699" y="940"/>
                  </a:lnTo>
                  <a:cubicBezTo>
                    <a:pt x="699" y="683"/>
                    <a:pt x="901" y="479"/>
                    <a:pt x="1154" y="479"/>
                  </a:cubicBezTo>
                  <a:cubicBezTo>
                    <a:pt x="1165" y="479"/>
                    <a:pt x="1176" y="480"/>
                    <a:pt x="1187" y="480"/>
                  </a:cubicBezTo>
                  <a:cubicBezTo>
                    <a:pt x="1647" y="509"/>
                    <a:pt x="2345" y="586"/>
                    <a:pt x="2767" y="787"/>
                  </a:cubicBezTo>
                  <a:cubicBezTo>
                    <a:pt x="2757" y="691"/>
                    <a:pt x="2709" y="595"/>
                    <a:pt x="2642" y="528"/>
                  </a:cubicBezTo>
                  <a:cubicBezTo>
                    <a:pt x="2278" y="184"/>
                    <a:pt x="1628" y="21"/>
                    <a:pt x="891" y="2"/>
                  </a:cubicBezTo>
                  <a:cubicBezTo>
                    <a:pt x="882" y="1"/>
                    <a:pt x="873" y="1"/>
                    <a:pt x="864"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66"/>
            <p:cNvSpPr/>
            <p:nvPr/>
          </p:nvSpPr>
          <p:spPr>
            <a:xfrm>
              <a:off x="7536427" y="2741952"/>
              <a:ext cx="24159" cy="48528"/>
            </a:xfrm>
            <a:custGeom>
              <a:avLst/>
              <a:gdLst/>
              <a:ahLst/>
              <a:cxnLst/>
              <a:rect l="l" t="t" r="r" b="b"/>
              <a:pathLst>
                <a:path w="920" h="1848" extrusionOk="0">
                  <a:moveTo>
                    <a:pt x="125" y="0"/>
                  </a:moveTo>
                  <a:cubicBezTo>
                    <a:pt x="39" y="115"/>
                    <a:pt x="1" y="249"/>
                    <a:pt x="1" y="393"/>
                  </a:cubicBezTo>
                  <a:lnTo>
                    <a:pt x="1" y="1618"/>
                  </a:lnTo>
                  <a:cubicBezTo>
                    <a:pt x="1" y="1752"/>
                    <a:pt x="97" y="1847"/>
                    <a:pt x="231" y="1847"/>
                  </a:cubicBezTo>
                  <a:lnTo>
                    <a:pt x="920" y="1847"/>
                  </a:lnTo>
                  <a:lnTo>
                    <a:pt x="920" y="1091"/>
                  </a:lnTo>
                  <a:cubicBezTo>
                    <a:pt x="920" y="900"/>
                    <a:pt x="853" y="728"/>
                    <a:pt x="719" y="594"/>
                  </a:cubicBezTo>
                  <a:lnTo>
                    <a:pt x="125"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66"/>
            <p:cNvSpPr/>
            <p:nvPr/>
          </p:nvSpPr>
          <p:spPr>
            <a:xfrm>
              <a:off x="7633195" y="2741952"/>
              <a:ext cx="24396" cy="48528"/>
            </a:xfrm>
            <a:custGeom>
              <a:avLst/>
              <a:gdLst/>
              <a:ahLst/>
              <a:cxnLst/>
              <a:rect l="l" t="t" r="r" b="b"/>
              <a:pathLst>
                <a:path w="929" h="1848" extrusionOk="0">
                  <a:moveTo>
                    <a:pt x="804" y="0"/>
                  </a:moveTo>
                  <a:lnTo>
                    <a:pt x="211" y="594"/>
                  </a:lnTo>
                  <a:cubicBezTo>
                    <a:pt x="77" y="728"/>
                    <a:pt x="1" y="900"/>
                    <a:pt x="10" y="1091"/>
                  </a:cubicBezTo>
                  <a:lnTo>
                    <a:pt x="10" y="1847"/>
                  </a:lnTo>
                  <a:lnTo>
                    <a:pt x="699" y="1847"/>
                  </a:lnTo>
                  <a:cubicBezTo>
                    <a:pt x="824" y="1847"/>
                    <a:pt x="929" y="1752"/>
                    <a:pt x="929" y="1618"/>
                  </a:cubicBezTo>
                  <a:lnTo>
                    <a:pt x="929" y="393"/>
                  </a:lnTo>
                  <a:cubicBezTo>
                    <a:pt x="929" y="249"/>
                    <a:pt x="891" y="115"/>
                    <a:pt x="804"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66"/>
            <p:cNvSpPr/>
            <p:nvPr/>
          </p:nvSpPr>
          <p:spPr>
            <a:xfrm>
              <a:off x="7590733" y="2738670"/>
              <a:ext cx="12342" cy="12106"/>
            </a:xfrm>
            <a:custGeom>
              <a:avLst/>
              <a:gdLst/>
              <a:ahLst/>
              <a:cxnLst/>
              <a:rect l="l" t="t" r="r" b="b"/>
              <a:pathLst>
                <a:path w="470" h="461" extrusionOk="0">
                  <a:moveTo>
                    <a:pt x="0" y="1"/>
                  </a:moveTo>
                  <a:lnTo>
                    <a:pt x="0" y="345"/>
                  </a:lnTo>
                  <a:cubicBezTo>
                    <a:pt x="0" y="412"/>
                    <a:pt x="58" y="460"/>
                    <a:pt x="125" y="460"/>
                  </a:cubicBezTo>
                  <a:lnTo>
                    <a:pt x="354" y="460"/>
                  </a:lnTo>
                  <a:cubicBezTo>
                    <a:pt x="421" y="460"/>
                    <a:pt x="469" y="403"/>
                    <a:pt x="469" y="345"/>
                  </a:cubicBezTo>
                  <a:lnTo>
                    <a:pt x="469"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66"/>
            <p:cNvSpPr/>
            <p:nvPr/>
          </p:nvSpPr>
          <p:spPr>
            <a:xfrm>
              <a:off x="7572115" y="2721863"/>
              <a:ext cx="24921" cy="25498"/>
            </a:xfrm>
            <a:custGeom>
              <a:avLst/>
              <a:gdLst/>
              <a:ahLst/>
              <a:cxnLst/>
              <a:rect l="l" t="t" r="r" b="b"/>
              <a:pathLst>
                <a:path w="949" h="971" extrusionOk="0">
                  <a:moveTo>
                    <a:pt x="212" y="1"/>
                  </a:moveTo>
                  <a:cubicBezTo>
                    <a:pt x="185" y="1"/>
                    <a:pt x="160" y="13"/>
                    <a:pt x="145" y="38"/>
                  </a:cubicBezTo>
                  <a:lnTo>
                    <a:pt x="1" y="258"/>
                  </a:lnTo>
                  <a:lnTo>
                    <a:pt x="355" y="899"/>
                  </a:lnTo>
                  <a:cubicBezTo>
                    <a:pt x="378" y="946"/>
                    <a:pt x="422" y="971"/>
                    <a:pt x="469" y="971"/>
                  </a:cubicBezTo>
                  <a:cubicBezTo>
                    <a:pt x="499" y="971"/>
                    <a:pt x="530" y="960"/>
                    <a:pt x="556" y="937"/>
                  </a:cubicBezTo>
                  <a:lnTo>
                    <a:pt x="948" y="641"/>
                  </a:lnTo>
                  <a:lnTo>
                    <a:pt x="278" y="28"/>
                  </a:lnTo>
                  <a:cubicBezTo>
                    <a:pt x="260" y="10"/>
                    <a:pt x="236" y="1"/>
                    <a:pt x="212"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66"/>
            <p:cNvSpPr/>
            <p:nvPr/>
          </p:nvSpPr>
          <p:spPr>
            <a:xfrm>
              <a:off x="7597009" y="2721863"/>
              <a:ext cx="24894" cy="25498"/>
            </a:xfrm>
            <a:custGeom>
              <a:avLst/>
              <a:gdLst/>
              <a:ahLst/>
              <a:cxnLst/>
              <a:rect l="l" t="t" r="r" b="b"/>
              <a:pathLst>
                <a:path w="948" h="971" extrusionOk="0">
                  <a:moveTo>
                    <a:pt x="737" y="1"/>
                  </a:moveTo>
                  <a:cubicBezTo>
                    <a:pt x="713" y="1"/>
                    <a:pt x="688" y="10"/>
                    <a:pt x="670" y="28"/>
                  </a:cubicBezTo>
                  <a:lnTo>
                    <a:pt x="0" y="641"/>
                  </a:lnTo>
                  <a:lnTo>
                    <a:pt x="393" y="937"/>
                  </a:lnTo>
                  <a:cubicBezTo>
                    <a:pt x="419" y="960"/>
                    <a:pt x="450" y="971"/>
                    <a:pt x="480" y="971"/>
                  </a:cubicBezTo>
                  <a:cubicBezTo>
                    <a:pt x="526" y="971"/>
                    <a:pt x="571" y="946"/>
                    <a:pt x="594" y="899"/>
                  </a:cubicBezTo>
                  <a:lnTo>
                    <a:pt x="948" y="258"/>
                  </a:lnTo>
                  <a:lnTo>
                    <a:pt x="804" y="38"/>
                  </a:lnTo>
                  <a:cubicBezTo>
                    <a:pt x="789" y="13"/>
                    <a:pt x="763" y="1"/>
                    <a:pt x="737"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66"/>
            <p:cNvSpPr/>
            <p:nvPr/>
          </p:nvSpPr>
          <p:spPr>
            <a:xfrm>
              <a:off x="7827204" y="2602958"/>
              <a:ext cx="48528" cy="42515"/>
            </a:xfrm>
            <a:custGeom>
              <a:avLst/>
              <a:gdLst/>
              <a:ahLst/>
              <a:cxnLst/>
              <a:rect l="l" t="t" r="r" b="b"/>
              <a:pathLst>
                <a:path w="1848" h="1619" extrusionOk="0">
                  <a:moveTo>
                    <a:pt x="920" y="1"/>
                  </a:moveTo>
                  <a:cubicBezTo>
                    <a:pt x="412" y="1"/>
                    <a:pt x="1" y="365"/>
                    <a:pt x="1" y="805"/>
                  </a:cubicBezTo>
                  <a:cubicBezTo>
                    <a:pt x="1" y="1255"/>
                    <a:pt x="412" y="1618"/>
                    <a:pt x="920" y="1618"/>
                  </a:cubicBezTo>
                  <a:cubicBezTo>
                    <a:pt x="1427" y="1618"/>
                    <a:pt x="1848" y="1255"/>
                    <a:pt x="1848" y="805"/>
                  </a:cubicBezTo>
                  <a:cubicBezTo>
                    <a:pt x="1848" y="365"/>
                    <a:pt x="1427" y="1"/>
                    <a:pt x="9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66"/>
            <p:cNvSpPr/>
            <p:nvPr/>
          </p:nvSpPr>
          <p:spPr>
            <a:xfrm>
              <a:off x="7827204" y="2602958"/>
              <a:ext cx="33219" cy="42515"/>
            </a:xfrm>
            <a:custGeom>
              <a:avLst/>
              <a:gdLst/>
              <a:ahLst/>
              <a:cxnLst/>
              <a:rect l="l" t="t" r="r" b="b"/>
              <a:pathLst>
                <a:path w="1265" h="1619" extrusionOk="0">
                  <a:moveTo>
                    <a:pt x="920" y="1"/>
                  </a:moveTo>
                  <a:cubicBezTo>
                    <a:pt x="412" y="1"/>
                    <a:pt x="1" y="355"/>
                    <a:pt x="1" y="805"/>
                  </a:cubicBezTo>
                  <a:cubicBezTo>
                    <a:pt x="1" y="1255"/>
                    <a:pt x="412" y="1618"/>
                    <a:pt x="920" y="1618"/>
                  </a:cubicBezTo>
                  <a:cubicBezTo>
                    <a:pt x="1034" y="1609"/>
                    <a:pt x="1159" y="1590"/>
                    <a:pt x="1264" y="1551"/>
                  </a:cubicBezTo>
                  <a:cubicBezTo>
                    <a:pt x="939" y="1456"/>
                    <a:pt x="699" y="1149"/>
                    <a:pt x="690" y="805"/>
                  </a:cubicBezTo>
                  <a:cubicBezTo>
                    <a:pt x="699" y="460"/>
                    <a:pt x="939" y="164"/>
                    <a:pt x="1264" y="58"/>
                  </a:cubicBezTo>
                  <a:cubicBezTo>
                    <a:pt x="1159" y="20"/>
                    <a:pt x="1034" y="1"/>
                    <a:pt x="9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66"/>
            <p:cNvSpPr/>
            <p:nvPr/>
          </p:nvSpPr>
          <p:spPr>
            <a:xfrm>
              <a:off x="7796795" y="2706002"/>
              <a:ext cx="109110" cy="84715"/>
            </a:xfrm>
            <a:custGeom>
              <a:avLst/>
              <a:gdLst/>
              <a:ahLst/>
              <a:cxnLst/>
              <a:rect l="l" t="t" r="r" b="b"/>
              <a:pathLst>
                <a:path w="4155" h="3226" extrusionOk="0">
                  <a:moveTo>
                    <a:pt x="1388" y="1"/>
                  </a:moveTo>
                  <a:lnTo>
                    <a:pt x="1388" y="690"/>
                  </a:lnTo>
                  <a:cubicBezTo>
                    <a:pt x="1379" y="862"/>
                    <a:pt x="1283" y="1025"/>
                    <a:pt x="1130" y="1101"/>
                  </a:cubicBezTo>
                  <a:lnTo>
                    <a:pt x="384" y="1474"/>
                  </a:lnTo>
                  <a:cubicBezTo>
                    <a:pt x="144" y="1589"/>
                    <a:pt x="1" y="1829"/>
                    <a:pt x="1" y="2097"/>
                  </a:cubicBezTo>
                  <a:lnTo>
                    <a:pt x="1" y="2996"/>
                  </a:lnTo>
                  <a:cubicBezTo>
                    <a:pt x="1" y="3121"/>
                    <a:pt x="106" y="3226"/>
                    <a:pt x="230" y="3226"/>
                  </a:cubicBezTo>
                  <a:lnTo>
                    <a:pt x="3925" y="3226"/>
                  </a:lnTo>
                  <a:cubicBezTo>
                    <a:pt x="4049" y="3226"/>
                    <a:pt x="4154" y="3121"/>
                    <a:pt x="4154" y="2996"/>
                  </a:cubicBezTo>
                  <a:lnTo>
                    <a:pt x="4154" y="2097"/>
                  </a:lnTo>
                  <a:cubicBezTo>
                    <a:pt x="4154" y="1829"/>
                    <a:pt x="4011" y="1589"/>
                    <a:pt x="3781" y="1474"/>
                  </a:cubicBezTo>
                  <a:lnTo>
                    <a:pt x="3035" y="1101"/>
                  </a:lnTo>
                  <a:cubicBezTo>
                    <a:pt x="2872" y="1025"/>
                    <a:pt x="2776" y="862"/>
                    <a:pt x="2776" y="690"/>
                  </a:cubicBezTo>
                  <a:lnTo>
                    <a:pt x="2776"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66"/>
            <p:cNvSpPr/>
            <p:nvPr/>
          </p:nvSpPr>
          <p:spPr>
            <a:xfrm>
              <a:off x="7832745" y="2706002"/>
              <a:ext cx="37210" cy="24159"/>
            </a:xfrm>
            <a:custGeom>
              <a:avLst/>
              <a:gdLst/>
              <a:ahLst/>
              <a:cxnLst/>
              <a:rect l="l" t="t" r="r" b="b"/>
              <a:pathLst>
                <a:path w="1417" h="920" extrusionOk="0">
                  <a:moveTo>
                    <a:pt x="19" y="1"/>
                  </a:moveTo>
                  <a:lnTo>
                    <a:pt x="19" y="690"/>
                  </a:lnTo>
                  <a:cubicBezTo>
                    <a:pt x="10" y="718"/>
                    <a:pt x="10" y="747"/>
                    <a:pt x="0" y="776"/>
                  </a:cubicBezTo>
                  <a:cubicBezTo>
                    <a:pt x="230" y="872"/>
                    <a:pt x="469" y="919"/>
                    <a:pt x="709" y="919"/>
                  </a:cubicBezTo>
                  <a:cubicBezTo>
                    <a:pt x="948" y="919"/>
                    <a:pt x="1187" y="872"/>
                    <a:pt x="1417" y="776"/>
                  </a:cubicBezTo>
                  <a:cubicBezTo>
                    <a:pt x="1407" y="747"/>
                    <a:pt x="1407" y="718"/>
                    <a:pt x="1407" y="690"/>
                  </a:cubicBezTo>
                  <a:lnTo>
                    <a:pt x="1407"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66"/>
            <p:cNvSpPr/>
            <p:nvPr/>
          </p:nvSpPr>
          <p:spPr>
            <a:xfrm>
              <a:off x="7797058" y="2737672"/>
              <a:ext cx="109084" cy="53045"/>
            </a:xfrm>
            <a:custGeom>
              <a:avLst/>
              <a:gdLst/>
              <a:ahLst/>
              <a:cxnLst/>
              <a:rect l="l" t="t" r="r" b="b"/>
              <a:pathLst>
                <a:path w="4154" h="2020" extrusionOk="0">
                  <a:moveTo>
                    <a:pt x="910" y="1"/>
                  </a:moveTo>
                  <a:lnTo>
                    <a:pt x="383" y="268"/>
                  </a:lnTo>
                  <a:cubicBezTo>
                    <a:pt x="144" y="383"/>
                    <a:pt x="0" y="623"/>
                    <a:pt x="0" y="891"/>
                  </a:cubicBezTo>
                  <a:lnTo>
                    <a:pt x="0" y="1790"/>
                  </a:lnTo>
                  <a:cubicBezTo>
                    <a:pt x="0" y="1915"/>
                    <a:pt x="106" y="2020"/>
                    <a:pt x="230" y="2020"/>
                  </a:cubicBezTo>
                  <a:lnTo>
                    <a:pt x="3915" y="2020"/>
                  </a:lnTo>
                  <a:cubicBezTo>
                    <a:pt x="4049" y="2020"/>
                    <a:pt x="4154" y="1915"/>
                    <a:pt x="4154" y="1790"/>
                  </a:cubicBezTo>
                  <a:lnTo>
                    <a:pt x="4154" y="891"/>
                  </a:lnTo>
                  <a:cubicBezTo>
                    <a:pt x="4154" y="623"/>
                    <a:pt x="4001" y="383"/>
                    <a:pt x="3771" y="268"/>
                  </a:cubicBezTo>
                  <a:lnTo>
                    <a:pt x="3235" y="1"/>
                  </a:lnTo>
                  <a:cubicBezTo>
                    <a:pt x="2962" y="422"/>
                    <a:pt x="2517" y="632"/>
                    <a:pt x="2072" y="632"/>
                  </a:cubicBezTo>
                  <a:cubicBezTo>
                    <a:pt x="1627" y="632"/>
                    <a:pt x="1182" y="422"/>
                    <a:pt x="910"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66"/>
            <p:cNvSpPr/>
            <p:nvPr/>
          </p:nvSpPr>
          <p:spPr>
            <a:xfrm>
              <a:off x="7809111" y="2621051"/>
              <a:ext cx="84715" cy="84741"/>
            </a:xfrm>
            <a:custGeom>
              <a:avLst/>
              <a:gdLst/>
              <a:ahLst/>
              <a:cxnLst/>
              <a:rect l="l" t="t" r="r" b="b"/>
              <a:pathLst>
                <a:path w="3226" h="3227" extrusionOk="0">
                  <a:moveTo>
                    <a:pt x="1609" y="1"/>
                  </a:moveTo>
                  <a:cubicBezTo>
                    <a:pt x="719" y="1"/>
                    <a:pt x="1" y="728"/>
                    <a:pt x="1" y="1618"/>
                  </a:cubicBezTo>
                  <a:cubicBezTo>
                    <a:pt x="1" y="2508"/>
                    <a:pt x="719" y="3226"/>
                    <a:pt x="1609" y="3226"/>
                  </a:cubicBezTo>
                  <a:cubicBezTo>
                    <a:pt x="2499" y="3226"/>
                    <a:pt x="3226" y="2508"/>
                    <a:pt x="3226" y="1618"/>
                  </a:cubicBezTo>
                  <a:cubicBezTo>
                    <a:pt x="3226" y="728"/>
                    <a:pt x="2499" y="1"/>
                    <a:pt x="16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66"/>
            <p:cNvSpPr/>
            <p:nvPr/>
          </p:nvSpPr>
          <p:spPr>
            <a:xfrm>
              <a:off x="7824447" y="2621051"/>
              <a:ext cx="71138" cy="76443"/>
            </a:xfrm>
            <a:custGeom>
              <a:avLst/>
              <a:gdLst/>
              <a:ahLst/>
              <a:cxnLst/>
              <a:rect l="l" t="t" r="r" b="b"/>
              <a:pathLst>
                <a:path w="2709" h="2911" extrusionOk="0">
                  <a:moveTo>
                    <a:pt x="1034" y="1"/>
                  </a:moveTo>
                  <a:cubicBezTo>
                    <a:pt x="259" y="1"/>
                    <a:pt x="1" y="1063"/>
                    <a:pt x="699" y="1408"/>
                  </a:cubicBezTo>
                  <a:cubicBezTo>
                    <a:pt x="718" y="1417"/>
                    <a:pt x="737" y="1427"/>
                    <a:pt x="757" y="1427"/>
                  </a:cubicBezTo>
                  <a:lnTo>
                    <a:pt x="1560" y="2891"/>
                  </a:lnTo>
                  <a:cubicBezTo>
                    <a:pt x="1560" y="2891"/>
                    <a:pt x="1781" y="2901"/>
                    <a:pt x="1991" y="2910"/>
                  </a:cubicBezTo>
                  <a:cubicBezTo>
                    <a:pt x="2460" y="2556"/>
                    <a:pt x="2709" y="1972"/>
                    <a:pt x="2623" y="1389"/>
                  </a:cubicBezTo>
                  <a:cubicBezTo>
                    <a:pt x="2527" y="728"/>
                    <a:pt x="2039" y="192"/>
                    <a:pt x="1388" y="39"/>
                  </a:cubicBezTo>
                  <a:cubicBezTo>
                    <a:pt x="1273" y="20"/>
                    <a:pt x="1149" y="1"/>
                    <a:pt x="10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66"/>
            <p:cNvSpPr/>
            <p:nvPr/>
          </p:nvSpPr>
          <p:spPr>
            <a:xfrm>
              <a:off x="7814888" y="2658393"/>
              <a:ext cx="72661" cy="59715"/>
            </a:xfrm>
            <a:custGeom>
              <a:avLst/>
              <a:gdLst/>
              <a:ahLst/>
              <a:cxnLst/>
              <a:rect l="l" t="t" r="r" b="b"/>
              <a:pathLst>
                <a:path w="2767" h="2274" extrusionOk="0">
                  <a:moveTo>
                    <a:pt x="1075" y="1"/>
                  </a:moveTo>
                  <a:cubicBezTo>
                    <a:pt x="986" y="1"/>
                    <a:pt x="903" y="49"/>
                    <a:pt x="862" y="139"/>
                  </a:cubicBezTo>
                  <a:cubicBezTo>
                    <a:pt x="786" y="292"/>
                    <a:pt x="680" y="436"/>
                    <a:pt x="546" y="550"/>
                  </a:cubicBezTo>
                  <a:cubicBezTo>
                    <a:pt x="422" y="656"/>
                    <a:pt x="288" y="751"/>
                    <a:pt x="135" y="828"/>
                  </a:cubicBezTo>
                  <a:cubicBezTo>
                    <a:pt x="49" y="876"/>
                    <a:pt x="1" y="971"/>
                    <a:pt x="20" y="1067"/>
                  </a:cubicBezTo>
                  <a:cubicBezTo>
                    <a:pt x="106" y="1756"/>
                    <a:pt x="699" y="2273"/>
                    <a:pt x="1389" y="2273"/>
                  </a:cubicBezTo>
                  <a:cubicBezTo>
                    <a:pt x="2106" y="2263"/>
                    <a:pt x="2709" y="1718"/>
                    <a:pt x="2767" y="1000"/>
                  </a:cubicBezTo>
                  <a:cubicBezTo>
                    <a:pt x="2767" y="924"/>
                    <a:pt x="2738" y="857"/>
                    <a:pt x="2690" y="809"/>
                  </a:cubicBezTo>
                  <a:cubicBezTo>
                    <a:pt x="2231" y="426"/>
                    <a:pt x="1695" y="158"/>
                    <a:pt x="1121" y="5"/>
                  </a:cubicBezTo>
                  <a:cubicBezTo>
                    <a:pt x="1105" y="2"/>
                    <a:pt x="1090" y="1"/>
                    <a:pt x="107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66"/>
            <p:cNvSpPr/>
            <p:nvPr/>
          </p:nvSpPr>
          <p:spPr>
            <a:xfrm>
              <a:off x="7815151" y="2658393"/>
              <a:ext cx="72661" cy="59190"/>
            </a:xfrm>
            <a:custGeom>
              <a:avLst/>
              <a:gdLst/>
              <a:ahLst/>
              <a:cxnLst/>
              <a:rect l="l" t="t" r="r" b="b"/>
              <a:pathLst>
                <a:path w="2767" h="2254" extrusionOk="0">
                  <a:moveTo>
                    <a:pt x="1065" y="1"/>
                  </a:moveTo>
                  <a:cubicBezTo>
                    <a:pt x="976" y="1"/>
                    <a:pt x="893" y="49"/>
                    <a:pt x="852" y="139"/>
                  </a:cubicBezTo>
                  <a:cubicBezTo>
                    <a:pt x="795" y="244"/>
                    <a:pt x="728" y="349"/>
                    <a:pt x="642" y="445"/>
                  </a:cubicBezTo>
                  <a:cubicBezTo>
                    <a:pt x="613" y="483"/>
                    <a:pt x="575" y="512"/>
                    <a:pt x="536" y="550"/>
                  </a:cubicBezTo>
                  <a:cubicBezTo>
                    <a:pt x="412" y="656"/>
                    <a:pt x="278" y="751"/>
                    <a:pt x="134" y="828"/>
                  </a:cubicBezTo>
                  <a:cubicBezTo>
                    <a:pt x="48" y="866"/>
                    <a:pt x="0" y="962"/>
                    <a:pt x="10" y="1067"/>
                  </a:cubicBezTo>
                  <a:cubicBezTo>
                    <a:pt x="96" y="1670"/>
                    <a:pt x="565" y="2158"/>
                    <a:pt x="1178" y="2254"/>
                  </a:cubicBezTo>
                  <a:cubicBezTo>
                    <a:pt x="862" y="2062"/>
                    <a:pt x="680" y="1708"/>
                    <a:pt x="699" y="1345"/>
                  </a:cubicBezTo>
                  <a:lnTo>
                    <a:pt x="699" y="1019"/>
                  </a:lnTo>
                  <a:cubicBezTo>
                    <a:pt x="747" y="981"/>
                    <a:pt x="804" y="943"/>
                    <a:pt x="852" y="895"/>
                  </a:cubicBezTo>
                  <a:cubicBezTo>
                    <a:pt x="977" y="780"/>
                    <a:pt x="1091" y="656"/>
                    <a:pt x="1187" y="512"/>
                  </a:cubicBezTo>
                  <a:cubicBezTo>
                    <a:pt x="1618" y="646"/>
                    <a:pt x="2029" y="866"/>
                    <a:pt x="2383" y="1163"/>
                  </a:cubicBezTo>
                  <a:cubicBezTo>
                    <a:pt x="2422" y="1201"/>
                    <a:pt x="2537" y="1306"/>
                    <a:pt x="2661" y="1421"/>
                  </a:cubicBezTo>
                  <a:cubicBezTo>
                    <a:pt x="2718" y="1287"/>
                    <a:pt x="2747" y="1144"/>
                    <a:pt x="2766" y="1000"/>
                  </a:cubicBezTo>
                  <a:cubicBezTo>
                    <a:pt x="2766" y="924"/>
                    <a:pt x="2738" y="857"/>
                    <a:pt x="2680" y="809"/>
                  </a:cubicBezTo>
                  <a:cubicBezTo>
                    <a:pt x="2221" y="426"/>
                    <a:pt x="1685" y="158"/>
                    <a:pt x="1111" y="5"/>
                  </a:cubicBezTo>
                  <a:cubicBezTo>
                    <a:pt x="1095" y="2"/>
                    <a:pt x="1080" y="1"/>
                    <a:pt x="106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66"/>
            <p:cNvSpPr/>
            <p:nvPr/>
          </p:nvSpPr>
          <p:spPr>
            <a:xfrm>
              <a:off x="7796795" y="2749988"/>
              <a:ext cx="24422" cy="40729"/>
            </a:xfrm>
            <a:custGeom>
              <a:avLst/>
              <a:gdLst/>
              <a:ahLst/>
              <a:cxnLst/>
              <a:rect l="l" t="t" r="r" b="b"/>
              <a:pathLst>
                <a:path w="930" h="1551" extrusionOk="0">
                  <a:moveTo>
                    <a:pt x="144" y="0"/>
                  </a:moveTo>
                  <a:cubicBezTo>
                    <a:pt x="49" y="125"/>
                    <a:pt x="1" y="268"/>
                    <a:pt x="1" y="422"/>
                  </a:cubicBezTo>
                  <a:lnTo>
                    <a:pt x="1" y="1321"/>
                  </a:lnTo>
                  <a:cubicBezTo>
                    <a:pt x="1" y="1446"/>
                    <a:pt x="106" y="1551"/>
                    <a:pt x="230" y="1551"/>
                  </a:cubicBezTo>
                  <a:lnTo>
                    <a:pt x="929" y="1551"/>
                  </a:lnTo>
                  <a:lnTo>
                    <a:pt x="929" y="852"/>
                  </a:lnTo>
                  <a:cubicBezTo>
                    <a:pt x="920" y="709"/>
                    <a:pt x="862" y="575"/>
                    <a:pt x="747" y="489"/>
                  </a:cubicBezTo>
                  <a:lnTo>
                    <a:pt x="144"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66"/>
            <p:cNvSpPr/>
            <p:nvPr/>
          </p:nvSpPr>
          <p:spPr>
            <a:xfrm>
              <a:off x="7881746" y="2749988"/>
              <a:ext cx="24159" cy="40729"/>
            </a:xfrm>
            <a:custGeom>
              <a:avLst/>
              <a:gdLst/>
              <a:ahLst/>
              <a:cxnLst/>
              <a:rect l="l" t="t" r="r" b="b"/>
              <a:pathLst>
                <a:path w="920" h="1551" extrusionOk="0">
                  <a:moveTo>
                    <a:pt x="785" y="0"/>
                  </a:moveTo>
                  <a:lnTo>
                    <a:pt x="173" y="489"/>
                  </a:lnTo>
                  <a:cubicBezTo>
                    <a:pt x="68" y="575"/>
                    <a:pt x="1" y="709"/>
                    <a:pt x="1" y="852"/>
                  </a:cubicBezTo>
                  <a:lnTo>
                    <a:pt x="1" y="1551"/>
                  </a:lnTo>
                  <a:lnTo>
                    <a:pt x="690" y="1551"/>
                  </a:lnTo>
                  <a:cubicBezTo>
                    <a:pt x="814" y="1551"/>
                    <a:pt x="919" y="1446"/>
                    <a:pt x="919" y="1321"/>
                  </a:cubicBezTo>
                  <a:lnTo>
                    <a:pt x="919" y="422"/>
                  </a:lnTo>
                  <a:cubicBezTo>
                    <a:pt x="919" y="268"/>
                    <a:pt x="871" y="125"/>
                    <a:pt x="785"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9" name="Google Shape;12359;p66"/>
          <p:cNvGrpSpPr/>
          <p:nvPr/>
        </p:nvGrpSpPr>
        <p:grpSpPr>
          <a:xfrm>
            <a:off x="7980773" y="2428802"/>
            <a:ext cx="353381" cy="358160"/>
            <a:chOff x="7980773" y="2428802"/>
            <a:chExt cx="353381" cy="358160"/>
          </a:xfrm>
        </p:grpSpPr>
        <p:sp>
          <p:nvSpPr>
            <p:cNvPr id="12360" name="Google Shape;12360;p66"/>
            <p:cNvSpPr/>
            <p:nvPr/>
          </p:nvSpPr>
          <p:spPr>
            <a:xfrm>
              <a:off x="8218504" y="2711779"/>
              <a:ext cx="115649" cy="75182"/>
            </a:xfrm>
            <a:custGeom>
              <a:avLst/>
              <a:gdLst/>
              <a:ahLst/>
              <a:cxnLst/>
              <a:rect l="l" t="t" r="r" b="b"/>
              <a:pathLst>
                <a:path w="4404" h="2863" extrusionOk="0">
                  <a:moveTo>
                    <a:pt x="1542" y="1"/>
                  </a:moveTo>
                  <a:lnTo>
                    <a:pt x="1542" y="374"/>
                  </a:lnTo>
                  <a:cubicBezTo>
                    <a:pt x="1542" y="470"/>
                    <a:pt x="1475" y="556"/>
                    <a:pt x="1379" y="585"/>
                  </a:cubicBezTo>
                  <a:lnTo>
                    <a:pt x="479" y="843"/>
                  </a:lnTo>
                  <a:cubicBezTo>
                    <a:pt x="202" y="920"/>
                    <a:pt x="1" y="1178"/>
                    <a:pt x="1" y="1475"/>
                  </a:cubicBezTo>
                  <a:lnTo>
                    <a:pt x="1" y="2642"/>
                  </a:lnTo>
                  <a:cubicBezTo>
                    <a:pt x="1" y="2767"/>
                    <a:pt x="96" y="2862"/>
                    <a:pt x="221" y="2862"/>
                  </a:cubicBezTo>
                  <a:lnTo>
                    <a:pt x="4183" y="2862"/>
                  </a:lnTo>
                  <a:cubicBezTo>
                    <a:pt x="4307" y="2862"/>
                    <a:pt x="4403" y="2767"/>
                    <a:pt x="4403" y="2642"/>
                  </a:cubicBezTo>
                  <a:lnTo>
                    <a:pt x="4403" y="1475"/>
                  </a:lnTo>
                  <a:cubicBezTo>
                    <a:pt x="4403" y="1178"/>
                    <a:pt x="4202" y="920"/>
                    <a:pt x="3915" y="843"/>
                  </a:cubicBezTo>
                  <a:lnTo>
                    <a:pt x="3015" y="585"/>
                  </a:lnTo>
                  <a:cubicBezTo>
                    <a:pt x="2920" y="556"/>
                    <a:pt x="2853" y="470"/>
                    <a:pt x="2862" y="374"/>
                  </a:cubicBezTo>
                  <a:lnTo>
                    <a:pt x="2862"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66"/>
            <p:cNvSpPr/>
            <p:nvPr/>
          </p:nvSpPr>
          <p:spPr>
            <a:xfrm>
              <a:off x="8218268" y="2727614"/>
              <a:ext cx="115623" cy="59348"/>
            </a:xfrm>
            <a:custGeom>
              <a:avLst/>
              <a:gdLst/>
              <a:ahLst/>
              <a:cxnLst/>
              <a:rect l="l" t="t" r="r" b="b"/>
              <a:pathLst>
                <a:path w="4403" h="2260" extrusionOk="0">
                  <a:moveTo>
                    <a:pt x="3101" y="1"/>
                  </a:moveTo>
                  <a:cubicBezTo>
                    <a:pt x="2961" y="453"/>
                    <a:pt x="2570" y="680"/>
                    <a:pt x="2180" y="680"/>
                  </a:cubicBezTo>
                  <a:cubicBezTo>
                    <a:pt x="1793" y="680"/>
                    <a:pt x="1406" y="458"/>
                    <a:pt x="1263" y="10"/>
                  </a:cubicBezTo>
                  <a:lnTo>
                    <a:pt x="479" y="230"/>
                  </a:lnTo>
                  <a:cubicBezTo>
                    <a:pt x="201" y="317"/>
                    <a:pt x="0" y="575"/>
                    <a:pt x="0" y="872"/>
                  </a:cubicBezTo>
                  <a:lnTo>
                    <a:pt x="0" y="2039"/>
                  </a:lnTo>
                  <a:cubicBezTo>
                    <a:pt x="0" y="2164"/>
                    <a:pt x="105" y="2259"/>
                    <a:pt x="220" y="2259"/>
                  </a:cubicBezTo>
                  <a:lnTo>
                    <a:pt x="4182" y="2259"/>
                  </a:lnTo>
                  <a:cubicBezTo>
                    <a:pt x="4307" y="2259"/>
                    <a:pt x="4403" y="2164"/>
                    <a:pt x="4403" y="2039"/>
                  </a:cubicBezTo>
                  <a:lnTo>
                    <a:pt x="4403" y="872"/>
                  </a:lnTo>
                  <a:cubicBezTo>
                    <a:pt x="4403" y="575"/>
                    <a:pt x="4211" y="317"/>
                    <a:pt x="3924" y="240"/>
                  </a:cubicBezTo>
                  <a:lnTo>
                    <a:pt x="3101" y="1"/>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66"/>
            <p:cNvSpPr/>
            <p:nvPr/>
          </p:nvSpPr>
          <p:spPr>
            <a:xfrm>
              <a:off x="8235600" y="2630872"/>
              <a:ext cx="29175" cy="63602"/>
            </a:xfrm>
            <a:custGeom>
              <a:avLst/>
              <a:gdLst/>
              <a:ahLst/>
              <a:cxnLst/>
              <a:rect l="l" t="t" r="r" b="b"/>
              <a:pathLst>
                <a:path w="1111" h="2422" extrusionOk="0">
                  <a:moveTo>
                    <a:pt x="670" y="0"/>
                  </a:moveTo>
                  <a:cubicBezTo>
                    <a:pt x="297" y="0"/>
                    <a:pt x="1" y="297"/>
                    <a:pt x="10" y="660"/>
                  </a:cubicBezTo>
                  <a:lnTo>
                    <a:pt x="10" y="814"/>
                  </a:lnTo>
                  <a:cubicBezTo>
                    <a:pt x="10" y="1005"/>
                    <a:pt x="39" y="1196"/>
                    <a:pt x="96" y="1378"/>
                  </a:cubicBezTo>
                  <a:lnTo>
                    <a:pt x="450" y="2421"/>
                  </a:lnTo>
                  <a:lnTo>
                    <a:pt x="1111" y="2421"/>
                  </a:lnTo>
                  <a:lnTo>
                    <a:pt x="1111"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66"/>
            <p:cNvSpPr/>
            <p:nvPr/>
          </p:nvSpPr>
          <p:spPr>
            <a:xfrm>
              <a:off x="8247417" y="2625095"/>
              <a:ext cx="69379" cy="69379"/>
            </a:xfrm>
            <a:custGeom>
              <a:avLst/>
              <a:gdLst/>
              <a:ahLst/>
              <a:cxnLst/>
              <a:rect l="l" t="t" r="r" b="b"/>
              <a:pathLst>
                <a:path w="2642" h="2642" extrusionOk="0">
                  <a:moveTo>
                    <a:pt x="661" y="0"/>
                  </a:moveTo>
                  <a:cubicBezTo>
                    <a:pt x="287" y="0"/>
                    <a:pt x="0" y="297"/>
                    <a:pt x="0" y="660"/>
                  </a:cubicBezTo>
                  <a:cubicBezTo>
                    <a:pt x="0" y="909"/>
                    <a:pt x="192" y="1101"/>
                    <a:pt x="441" y="1101"/>
                  </a:cubicBezTo>
                  <a:lnTo>
                    <a:pt x="2192" y="2641"/>
                  </a:lnTo>
                  <a:lnTo>
                    <a:pt x="2565" y="1340"/>
                  </a:lnTo>
                  <a:cubicBezTo>
                    <a:pt x="2613" y="1187"/>
                    <a:pt x="2632" y="1024"/>
                    <a:pt x="2642" y="861"/>
                  </a:cubicBezTo>
                  <a:lnTo>
                    <a:pt x="2642" y="440"/>
                  </a:lnTo>
                  <a:cubicBezTo>
                    <a:pt x="2642" y="201"/>
                    <a:pt x="2441" y="0"/>
                    <a:pt x="22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66"/>
            <p:cNvSpPr/>
            <p:nvPr/>
          </p:nvSpPr>
          <p:spPr>
            <a:xfrm>
              <a:off x="8258971" y="2711779"/>
              <a:ext cx="34453" cy="14049"/>
            </a:xfrm>
            <a:custGeom>
              <a:avLst/>
              <a:gdLst/>
              <a:ahLst/>
              <a:cxnLst/>
              <a:rect l="l" t="t" r="r" b="b"/>
              <a:pathLst>
                <a:path w="1312" h="535" extrusionOk="0">
                  <a:moveTo>
                    <a:pt x="1" y="1"/>
                  </a:moveTo>
                  <a:lnTo>
                    <a:pt x="1" y="412"/>
                  </a:lnTo>
                  <a:cubicBezTo>
                    <a:pt x="211" y="494"/>
                    <a:pt x="434" y="534"/>
                    <a:pt x="656" y="534"/>
                  </a:cubicBezTo>
                  <a:cubicBezTo>
                    <a:pt x="879" y="534"/>
                    <a:pt x="1101" y="494"/>
                    <a:pt x="1312" y="412"/>
                  </a:cubicBezTo>
                  <a:lnTo>
                    <a:pt x="1312"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66"/>
            <p:cNvSpPr/>
            <p:nvPr/>
          </p:nvSpPr>
          <p:spPr>
            <a:xfrm>
              <a:off x="8241640" y="2654244"/>
              <a:ext cx="69379" cy="63339"/>
            </a:xfrm>
            <a:custGeom>
              <a:avLst/>
              <a:gdLst/>
              <a:ahLst/>
              <a:cxnLst/>
              <a:rect l="l" t="t" r="r" b="b"/>
              <a:pathLst>
                <a:path w="2642" h="2412" extrusionOk="0">
                  <a:moveTo>
                    <a:pt x="842" y="0"/>
                  </a:moveTo>
                  <a:cubicBezTo>
                    <a:pt x="728" y="0"/>
                    <a:pt x="613" y="48"/>
                    <a:pt x="527" y="134"/>
                  </a:cubicBezTo>
                  <a:lnTo>
                    <a:pt x="125" y="527"/>
                  </a:lnTo>
                  <a:cubicBezTo>
                    <a:pt x="39" y="613"/>
                    <a:pt x="0" y="728"/>
                    <a:pt x="0" y="842"/>
                  </a:cubicBezTo>
                  <a:lnTo>
                    <a:pt x="0" y="1101"/>
                  </a:lnTo>
                  <a:cubicBezTo>
                    <a:pt x="0" y="1828"/>
                    <a:pt x="584" y="2412"/>
                    <a:pt x="1311" y="2412"/>
                  </a:cubicBezTo>
                  <a:cubicBezTo>
                    <a:pt x="1317" y="2412"/>
                    <a:pt x="1323" y="2412"/>
                    <a:pt x="1329" y="2412"/>
                  </a:cubicBezTo>
                  <a:cubicBezTo>
                    <a:pt x="2048" y="2412"/>
                    <a:pt x="2642" y="1822"/>
                    <a:pt x="2642" y="1101"/>
                  </a:cubicBezTo>
                  <a:lnTo>
                    <a:pt x="2642" y="814"/>
                  </a:lnTo>
                  <a:cubicBezTo>
                    <a:pt x="2642" y="699"/>
                    <a:pt x="2594" y="584"/>
                    <a:pt x="2508" y="507"/>
                  </a:cubicBezTo>
                  <a:cubicBezTo>
                    <a:pt x="2173" y="172"/>
                    <a:pt x="1551" y="19"/>
                    <a:pt x="84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66"/>
            <p:cNvSpPr/>
            <p:nvPr/>
          </p:nvSpPr>
          <p:spPr>
            <a:xfrm>
              <a:off x="8241640" y="2654191"/>
              <a:ext cx="69143" cy="62157"/>
            </a:xfrm>
            <a:custGeom>
              <a:avLst/>
              <a:gdLst/>
              <a:ahLst/>
              <a:cxnLst/>
              <a:rect l="l" t="t" r="r" b="b"/>
              <a:pathLst>
                <a:path w="2633" h="2367" extrusionOk="0">
                  <a:moveTo>
                    <a:pt x="813" y="1"/>
                  </a:moveTo>
                  <a:cubicBezTo>
                    <a:pt x="708" y="1"/>
                    <a:pt x="605" y="48"/>
                    <a:pt x="527" y="127"/>
                  </a:cubicBezTo>
                  <a:lnTo>
                    <a:pt x="125" y="529"/>
                  </a:lnTo>
                  <a:cubicBezTo>
                    <a:pt x="39" y="605"/>
                    <a:pt x="0" y="720"/>
                    <a:pt x="0" y="835"/>
                  </a:cubicBezTo>
                  <a:lnTo>
                    <a:pt x="0" y="1093"/>
                  </a:lnTo>
                  <a:cubicBezTo>
                    <a:pt x="0" y="1687"/>
                    <a:pt x="383" y="2203"/>
                    <a:pt x="957" y="2366"/>
                  </a:cubicBezTo>
                  <a:cubicBezTo>
                    <a:pt x="766" y="2127"/>
                    <a:pt x="661" y="1840"/>
                    <a:pt x="661" y="1533"/>
                  </a:cubicBezTo>
                  <a:lnTo>
                    <a:pt x="661" y="892"/>
                  </a:lnTo>
                  <a:cubicBezTo>
                    <a:pt x="651" y="645"/>
                    <a:pt x="852" y="451"/>
                    <a:pt x="1087" y="451"/>
                  </a:cubicBezTo>
                  <a:cubicBezTo>
                    <a:pt x="1098" y="451"/>
                    <a:pt x="1109" y="451"/>
                    <a:pt x="1120" y="452"/>
                  </a:cubicBezTo>
                  <a:cubicBezTo>
                    <a:pt x="1570" y="481"/>
                    <a:pt x="2230" y="557"/>
                    <a:pt x="2632" y="749"/>
                  </a:cubicBezTo>
                  <a:cubicBezTo>
                    <a:pt x="2622" y="653"/>
                    <a:pt x="2575" y="567"/>
                    <a:pt x="2508" y="500"/>
                  </a:cubicBezTo>
                  <a:cubicBezTo>
                    <a:pt x="2173" y="174"/>
                    <a:pt x="1551" y="21"/>
                    <a:pt x="842" y="2"/>
                  </a:cubicBezTo>
                  <a:cubicBezTo>
                    <a:pt x="833" y="1"/>
                    <a:pt x="823" y="1"/>
                    <a:pt x="813"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66"/>
            <p:cNvSpPr/>
            <p:nvPr/>
          </p:nvSpPr>
          <p:spPr>
            <a:xfrm>
              <a:off x="8218504" y="2740692"/>
              <a:ext cx="23161" cy="46270"/>
            </a:xfrm>
            <a:custGeom>
              <a:avLst/>
              <a:gdLst/>
              <a:ahLst/>
              <a:cxnLst/>
              <a:rect l="l" t="t" r="r" b="b"/>
              <a:pathLst>
                <a:path w="882" h="1762" extrusionOk="0">
                  <a:moveTo>
                    <a:pt x="116" y="0"/>
                  </a:moveTo>
                  <a:cubicBezTo>
                    <a:pt x="39" y="106"/>
                    <a:pt x="1" y="240"/>
                    <a:pt x="1" y="374"/>
                  </a:cubicBezTo>
                  <a:lnTo>
                    <a:pt x="1" y="1541"/>
                  </a:lnTo>
                  <a:cubicBezTo>
                    <a:pt x="1" y="1666"/>
                    <a:pt x="96" y="1761"/>
                    <a:pt x="221" y="1761"/>
                  </a:cubicBezTo>
                  <a:lnTo>
                    <a:pt x="881" y="1761"/>
                  </a:lnTo>
                  <a:lnTo>
                    <a:pt x="881" y="1034"/>
                  </a:lnTo>
                  <a:cubicBezTo>
                    <a:pt x="872" y="852"/>
                    <a:pt x="805" y="689"/>
                    <a:pt x="680" y="565"/>
                  </a:cubicBezTo>
                  <a:lnTo>
                    <a:pt x="116" y="0"/>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66"/>
            <p:cNvSpPr/>
            <p:nvPr/>
          </p:nvSpPr>
          <p:spPr>
            <a:xfrm>
              <a:off x="8310756" y="2740692"/>
              <a:ext cx="23135" cy="46270"/>
            </a:xfrm>
            <a:custGeom>
              <a:avLst/>
              <a:gdLst/>
              <a:ahLst/>
              <a:cxnLst/>
              <a:rect l="l" t="t" r="r" b="b"/>
              <a:pathLst>
                <a:path w="881" h="1762" extrusionOk="0">
                  <a:moveTo>
                    <a:pt x="766" y="0"/>
                  </a:moveTo>
                  <a:lnTo>
                    <a:pt x="201" y="565"/>
                  </a:lnTo>
                  <a:cubicBezTo>
                    <a:pt x="77" y="689"/>
                    <a:pt x="0" y="852"/>
                    <a:pt x="0" y="1034"/>
                  </a:cubicBezTo>
                  <a:lnTo>
                    <a:pt x="0" y="1761"/>
                  </a:lnTo>
                  <a:lnTo>
                    <a:pt x="660" y="1761"/>
                  </a:lnTo>
                  <a:cubicBezTo>
                    <a:pt x="785" y="1761"/>
                    <a:pt x="881" y="1666"/>
                    <a:pt x="881" y="1541"/>
                  </a:cubicBezTo>
                  <a:lnTo>
                    <a:pt x="881" y="374"/>
                  </a:lnTo>
                  <a:cubicBezTo>
                    <a:pt x="881" y="240"/>
                    <a:pt x="842" y="106"/>
                    <a:pt x="766"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66"/>
            <p:cNvSpPr/>
            <p:nvPr/>
          </p:nvSpPr>
          <p:spPr>
            <a:xfrm>
              <a:off x="8009659" y="2607737"/>
              <a:ext cx="46270" cy="40493"/>
            </a:xfrm>
            <a:custGeom>
              <a:avLst/>
              <a:gdLst/>
              <a:ahLst/>
              <a:cxnLst/>
              <a:rect l="l" t="t" r="r" b="b"/>
              <a:pathLst>
                <a:path w="1762" h="1542" extrusionOk="0">
                  <a:moveTo>
                    <a:pt x="881" y="1"/>
                  </a:moveTo>
                  <a:cubicBezTo>
                    <a:pt x="393" y="1"/>
                    <a:pt x="1" y="345"/>
                    <a:pt x="1" y="776"/>
                  </a:cubicBezTo>
                  <a:cubicBezTo>
                    <a:pt x="1" y="1197"/>
                    <a:pt x="393" y="1541"/>
                    <a:pt x="881" y="1541"/>
                  </a:cubicBezTo>
                  <a:cubicBezTo>
                    <a:pt x="1369" y="1541"/>
                    <a:pt x="1762" y="1197"/>
                    <a:pt x="1762" y="776"/>
                  </a:cubicBezTo>
                  <a:cubicBezTo>
                    <a:pt x="1762" y="345"/>
                    <a:pt x="1369" y="1"/>
                    <a:pt x="8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66"/>
            <p:cNvSpPr/>
            <p:nvPr/>
          </p:nvSpPr>
          <p:spPr>
            <a:xfrm>
              <a:off x="8009659" y="2607737"/>
              <a:ext cx="31696" cy="40493"/>
            </a:xfrm>
            <a:custGeom>
              <a:avLst/>
              <a:gdLst/>
              <a:ahLst/>
              <a:cxnLst/>
              <a:rect l="l" t="t" r="r" b="b"/>
              <a:pathLst>
                <a:path w="1207" h="1542" extrusionOk="0">
                  <a:moveTo>
                    <a:pt x="881" y="1"/>
                  </a:moveTo>
                  <a:cubicBezTo>
                    <a:pt x="393" y="1"/>
                    <a:pt x="1" y="345"/>
                    <a:pt x="1" y="766"/>
                  </a:cubicBezTo>
                  <a:cubicBezTo>
                    <a:pt x="1" y="1197"/>
                    <a:pt x="393" y="1541"/>
                    <a:pt x="881" y="1541"/>
                  </a:cubicBezTo>
                  <a:cubicBezTo>
                    <a:pt x="996" y="1541"/>
                    <a:pt x="1101" y="1522"/>
                    <a:pt x="1207" y="1484"/>
                  </a:cubicBezTo>
                  <a:cubicBezTo>
                    <a:pt x="891" y="1388"/>
                    <a:pt x="671" y="1101"/>
                    <a:pt x="661" y="776"/>
                  </a:cubicBezTo>
                  <a:cubicBezTo>
                    <a:pt x="671" y="441"/>
                    <a:pt x="891" y="154"/>
                    <a:pt x="1207" y="58"/>
                  </a:cubicBezTo>
                  <a:cubicBezTo>
                    <a:pt x="1101" y="20"/>
                    <a:pt x="996" y="1"/>
                    <a:pt x="8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66"/>
            <p:cNvSpPr/>
            <p:nvPr/>
          </p:nvSpPr>
          <p:spPr>
            <a:xfrm>
              <a:off x="7980773" y="2706002"/>
              <a:ext cx="104068" cy="80960"/>
            </a:xfrm>
            <a:custGeom>
              <a:avLst/>
              <a:gdLst/>
              <a:ahLst/>
              <a:cxnLst/>
              <a:rect l="l" t="t" r="r" b="b"/>
              <a:pathLst>
                <a:path w="3963" h="3083" extrusionOk="0">
                  <a:moveTo>
                    <a:pt x="1321" y="1"/>
                  </a:moveTo>
                  <a:lnTo>
                    <a:pt x="1321" y="661"/>
                  </a:lnTo>
                  <a:cubicBezTo>
                    <a:pt x="1321" y="824"/>
                    <a:pt x="1235" y="977"/>
                    <a:pt x="1082" y="1053"/>
                  </a:cubicBezTo>
                  <a:lnTo>
                    <a:pt x="364" y="1417"/>
                  </a:lnTo>
                  <a:cubicBezTo>
                    <a:pt x="144" y="1522"/>
                    <a:pt x="0" y="1752"/>
                    <a:pt x="0" y="2001"/>
                  </a:cubicBezTo>
                  <a:lnTo>
                    <a:pt x="0" y="2862"/>
                  </a:lnTo>
                  <a:cubicBezTo>
                    <a:pt x="0" y="2987"/>
                    <a:pt x="96" y="3082"/>
                    <a:pt x="220" y="3082"/>
                  </a:cubicBezTo>
                  <a:lnTo>
                    <a:pt x="3742" y="3082"/>
                  </a:lnTo>
                  <a:cubicBezTo>
                    <a:pt x="3867" y="3082"/>
                    <a:pt x="3962" y="2987"/>
                    <a:pt x="3962" y="2862"/>
                  </a:cubicBezTo>
                  <a:lnTo>
                    <a:pt x="3962" y="2001"/>
                  </a:lnTo>
                  <a:cubicBezTo>
                    <a:pt x="3962" y="1752"/>
                    <a:pt x="3819" y="1522"/>
                    <a:pt x="3599" y="1417"/>
                  </a:cubicBezTo>
                  <a:lnTo>
                    <a:pt x="2881" y="1053"/>
                  </a:lnTo>
                  <a:cubicBezTo>
                    <a:pt x="2728" y="977"/>
                    <a:pt x="2642" y="824"/>
                    <a:pt x="2642" y="661"/>
                  </a:cubicBezTo>
                  <a:lnTo>
                    <a:pt x="2642"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66"/>
            <p:cNvSpPr/>
            <p:nvPr/>
          </p:nvSpPr>
          <p:spPr>
            <a:xfrm>
              <a:off x="8015200" y="2706002"/>
              <a:ext cx="35215" cy="23161"/>
            </a:xfrm>
            <a:custGeom>
              <a:avLst/>
              <a:gdLst/>
              <a:ahLst/>
              <a:cxnLst/>
              <a:rect l="l" t="t" r="r" b="b"/>
              <a:pathLst>
                <a:path w="1341" h="882" extrusionOk="0">
                  <a:moveTo>
                    <a:pt x="10" y="1"/>
                  </a:moveTo>
                  <a:lnTo>
                    <a:pt x="10" y="661"/>
                  </a:lnTo>
                  <a:cubicBezTo>
                    <a:pt x="10" y="690"/>
                    <a:pt x="10" y="718"/>
                    <a:pt x="0" y="747"/>
                  </a:cubicBezTo>
                  <a:cubicBezTo>
                    <a:pt x="211" y="833"/>
                    <a:pt x="441" y="881"/>
                    <a:pt x="670" y="881"/>
                  </a:cubicBezTo>
                  <a:cubicBezTo>
                    <a:pt x="900" y="881"/>
                    <a:pt x="1130" y="833"/>
                    <a:pt x="1340" y="747"/>
                  </a:cubicBezTo>
                  <a:cubicBezTo>
                    <a:pt x="1331" y="718"/>
                    <a:pt x="1331" y="690"/>
                    <a:pt x="1331" y="661"/>
                  </a:cubicBezTo>
                  <a:lnTo>
                    <a:pt x="1331"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66"/>
            <p:cNvSpPr/>
            <p:nvPr/>
          </p:nvSpPr>
          <p:spPr>
            <a:xfrm>
              <a:off x="7980773" y="2736411"/>
              <a:ext cx="104068" cy="50551"/>
            </a:xfrm>
            <a:custGeom>
              <a:avLst/>
              <a:gdLst/>
              <a:ahLst/>
              <a:cxnLst/>
              <a:rect l="l" t="t" r="r" b="b"/>
              <a:pathLst>
                <a:path w="3963" h="1925" extrusionOk="0">
                  <a:moveTo>
                    <a:pt x="871" y="1"/>
                  </a:moveTo>
                  <a:lnTo>
                    <a:pt x="364" y="259"/>
                  </a:lnTo>
                  <a:cubicBezTo>
                    <a:pt x="144" y="364"/>
                    <a:pt x="0" y="594"/>
                    <a:pt x="0" y="843"/>
                  </a:cubicBezTo>
                  <a:lnTo>
                    <a:pt x="0" y="1704"/>
                  </a:lnTo>
                  <a:cubicBezTo>
                    <a:pt x="0" y="1829"/>
                    <a:pt x="96" y="1924"/>
                    <a:pt x="220" y="1924"/>
                  </a:cubicBezTo>
                  <a:lnTo>
                    <a:pt x="3742" y="1924"/>
                  </a:lnTo>
                  <a:cubicBezTo>
                    <a:pt x="3857" y="1924"/>
                    <a:pt x="3962" y="1829"/>
                    <a:pt x="3962" y="1704"/>
                  </a:cubicBezTo>
                  <a:lnTo>
                    <a:pt x="3962" y="843"/>
                  </a:lnTo>
                  <a:cubicBezTo>
                    <a:pt x="3962" y="594"/>
                    <a:pt x="3819" y="364"/>
                    <a:pt x="3599" y="259"/>
                  </a:cubicBezTo>
                  <a:lnTo>
                    <a:pt x="3091" y="1"/>
                  </a:lnTo>
                  <a:cubicBezTo>
                    <a:pt x="2833" y="407"/>
                    <a:pt x="2407" y="611"/>
                    <a:pt x="1981" y="611"/>
                  </a:cubicBezTo>
                  <a:cubicBezTo>
                    <a:pt x="1555" y="611"/>
                    <a:pt x="1130" y="407"/>
                    <a:pt x="87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66"/>
            <p:cNvSpPr/>
            <p:nvPr/>
          </p:nvSpPr>
          <p:spPr>
            <a:xfrm>
              <a:off x="7992327" y="2625095"/>
              <a:ext cx="80960" cy="80933"/>
            </a:xfrm>
            <a:custGeom>
              <a:avLst/>
              <a:gdLst/>
              <a:ahLst/>
              <a:cxnLst/>
              <a:rect l="l" t="t" r="r" b="b"/>
              <a:pathLst>
                <a:path w="3083" h="3082" extrusionOk="0">
                  <a:moveTo>
                    <a:pt x="1541" y="0"/>
                  </a:moveTo>
                  <a:cubicBezTo>
                    <a:pt x="690" y="0"/>
                    <a:pt x="0" y="689"/>
                    <a:pt x="0" y="1541"/>
                  </a:cubicBezTo>
                  <a:cubicBezTo>
                    <a:pt x="0" y="2393"/>
                    <a:pt x="690" y="3082"/>
                    <a:pt x="1541" y="3082"/>
                  </a:cubicBezTo>
                  <a:cubicBezTo>
                    <a:pt x="2393" y="3082"/>
                    <a:pt x="3082" y="2393"/>
                    <a:pt x="3082" y="1541"/>
                  </a:cubicBezTo>
                  <a:cubicBezTo>
                    <a:pt x="3082" y="689"/>
                    <a:pt x="2393" y="0"/>
                    <a:pt x="15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66"/>
            <p:cNvSpPr/>
            <p:nvPr/>
          </p:nvSpPr>
          <p:spPr>
            <a:xfrm>
              <a:off x="8007164" y="2625095"/>
              <a:ext cx="67620" cy="72898"/>
            </a:xfrm>
            <a:custGeom>
              <a:avLst/>
              <a:gdLst/>
              <a:ahLst/>
              <a:cxnLst/>
              <a:rect l="l" t="t" r="r" b="b"/>
              <a:pathLst>
                <a:path w="2575" h="2776" extrusionOk="0">
                  <a:moveTo>
                    <a:pt x="986" y="0"/>
                  </a:moveTo>
                  <a:cubicBezTo>
                    <a:pt x="249" y="0"/>
                    <a:pt x="0" y="1014"/>
                    <a:pt x="660" y="1340"/>
                  </a:cubicBezTo>
                  <a:cubicBezTo>
                    <a:pt x="680" y="1349"/>
                    <a:pt x="699" y="1359"/>
                    <a:pt x="718" y="1369"/>
                  </a:cubicBezTo>
                  <a:lnTo>
                    <a:pt x="1484" y="2756"/>
                  </a:lnTo>
                  <a:cubicBezTo>
                    <a:pt x="1484" y="2756"/>
                    <a:pt x="1694" y="2766"/>
                    <a:pt x="1895" y="2775"/>
                  </a:cubicBezTo>
                  <a:cubicBezTo>
                    <a:pt x="2345" y="2440"/>
                    <a:pt x="2575" y="1885"/>
                    <a:pt x="2498" y="1330"/>
                  </a:cubicBezTo>
                  <a:cubicBezTo>
                    <a:pt x="2412" y="699"/>
                    <a:pt x="1943" y="182"/>
                    <a:pt x="1321" y="38"/>
                  </a:cubicBezTo>
                  <a:cubicBezTo>
                    <a:pt x="1206" y="19"/>
                    <a:pt x="1091" y="0"/>
                    <a:pt x="9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66"/>
            <p:cNvSpPr/>
            <p:nvPr/>
          </p:nvSpPr>
          <p:spPr>
            <a:xfrm>
              <a:off x="7998104" y="2660809"/>
              <a:ext cx="69379" cy="56774"/>
            </a:xfrm>
            <a:custGeom>
              <a:avLst/>
              <a:gdLst/>
              <a:ahLst/>
              <a:cxnLst/>
              <a:rect l="l" t="t" r="r" b="b"/>
              <a:pathLst>
                <a:path w="2642" h="2162" extrusionOk="0">
                  <a:moveTo>
                    <a:pt x="1012" y="0"/>
                  </a:moveTo>
                  <a:cubicBezTo>
                    <a:pt x="929" y="0"/>
                    <a:pt x="854" y="46"/>
                    <a:pt x="824" y="123"/>
                  </a:cubicBezTo>
                  <a:cubicBezTo>
                    <a:pt x="747" y="277"/>
                    <a:pt x="642" y="411"/>
                    <a:pt x="517" y="525"/>
                  </a:cubicBezTo>
                  <a:cubicBezTo>
                    <a:pt x="403" y="621"/>
                    <a:pt x="269" y="717"/>
                    <a:pt x="135" y="784"/>
                  </a:cubicBezTo>
                  <a:cubicBezTo>
                    <a:pt x="48" y="832"/>
                    <a:pt x="1" y="918"/>
                    <a:pt x="10" y="1013"/>
                  </a:cubicBezTo>
                  <a:cubicBezTo>
                    <a:pt x="96" y="1674"/>
                    <a:pt x="651" y="2162"/>
                    <a:pt x="1321" y="2162"/>
                  </a:cubicBezTo>
                  <a:cubicBezTo>
                    <a:pt x="1327" y="2162"/>
                    <a:pt x="1333" y="2162"/>
                    <a:pt x="1339" y="2162"/>
                  </a:cubicBezTo>
                  <a:cubicBezTo>
                    <a:pt x="2020" y="2162"/>
                    <a:pt x="2585" y="1629"/>
                    <a:pt x="2642" y="946"/>
                  </a:cubicBezTo>
                  <a:cubicBezTo>
                    <a:pt x="2642" y="879"/>
                    <a:pt x="2613" y="812"/>
                    <a:pt x="2565" y="774"/>
                  </a:cubicBezTo>
                  <a:cubicBezTo>
                    <a:pt x="2125" y="411"/>
                    <a:pt x="1618" y="143"/>
                    <a:pt x="1072" y="9"/>
                  </a:cubicBezTo>
                  <a:cubicBezTo>
                    <a:pt x="1052" y="3"/>
                    <a:pt x="1032" y="0"/>
                    <a:pt x="101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66"/>
            <p:cNvSpPr/>
            <p:nvPr/>
          </p:nvSpPr>
          <p:spPr>
            <a:xfrm>
              <a:off x="7998104" y="2660914"/>
              <a:ext cx="69379" cy="56170"/>
            </a:xfrm>
            <a:custGeom>
              <a:avLst/>
              <a:gdLst/>
              <a:ahLst/>
              <a:cxnLst/>
              <a:rect l="l" t="t" r="r" b="b"/>
              <a:pathLst>
                <a:path w="2642" h="2139" extrusionOk="0">
                  <a:moveTo>
                    <a:pt x="1021" y="0"/>
                  </a:moveTo>
                  <a:cubicBezTo>
                    <a:pt x="938" y="0"/>
                    <a:pt x="856" y="47"/>
                    <a:pt x="824" y="129"/>
                  </a:cubicBezTo>
                  <a:cubicBezTo>
                    <a:pt x="766" y="234"/>
                    <a:pt x="699" y="330"/>
                    <a:pt x="623" y="416"/>
                  </a:cubicBezTo>
                  <a:cubicBezTo>
                    <a:pt x="584" y="454"/>
                    <a:pt x="556" y="483"/>
                    <a:pt x="517" y="521"/>
                  </a:cubicBezTo>
                  <a:cubicBezTo>
                    <a:pt x="403" y="627"/>
                    <a:pt x="269" y="713"/>
                    <a:pt x="125" y="780"/>
                  </a:cubicBezTo>
                  <a:cubicBezTo>
                    <a:pt x="48" y="828"/>
                    <a:pt x="1" y="914"/>
                    <a:pt x="10" y="1009"/>
                  </a:cubicBezTo>
                  <a:cubicBezTo>
                    <a:pt x="87" y="1593"/>
                    <a:pt x="537" y="2053"/>
                    <a:pt x="1120" y="2139"/>
                  </a:cubicBezTo>
                  <a:cubicBezTo>
                    <a:pt x="814" y="1957"/>
                    <a:pt x="642" y="1632"/>
                    <a:pt x="661" y="1277"/>
                  </a:cubicBezTo>
                  <a:lnTo>
                    <a:pt x="661" y="971"/>
                  </a:lnTo>
                  <a:cubicBezTo>
                    <a:pt x="709" y="933"/>
                    <a:pt x="757" y="895"/>
                    <a:pt x="805" y="847"/>
                  </a:cubicBezTo>
                  <a:cubicBezTo>
                    <a:pt x="929" y="741"/>
                    <a:pt x="1034" y="617"/>
                    <a:pt x="1120" y="474"/>
                  </a:cubicBezTo>
                  <a:cubicBezTo>
                    <a:pt x="1541" y="607"/>
                    <a:pt x="1934" y="818"/>
                    <a:pt x="2269" y="1105"/>
                  </a:cubicBezTo>
                  <a:cubicBezTo>
                    <a:pt x="2317" y="1134"/>
                    <a:pt x="2412" y="1230"/>
                    <a:pt x="2537" y="1344"/>
                  </a:cubicBezTo>
                  <a:cubicBezTo>
                    <a:pt x="2594" y="1220"/>
                    <a:pt x="2623" y="1086"/>
                    <a:pt x="2632" y="942"/>
                  </a:cubicBezTo>
                  <a:cubicBezTo>
                    <a:pt x="2642" y="875"/>
                    <a:pt x="2613" y="818"/>
                    <a:pt x="2565" y="770"/>
                  </a:cubicBezTo>
                  <a:cubicBezTo>
                    <a:pt x="2125" y="407"/>
                    <a:pt x="1618" y="148"/>
                    <a:pt x="1063" y="5"/>
                  </a:cubicBezTo>
                  <a:cubicBezTo>
                    <a:pt x="1049" y="2"/>
                    <a:pt x="1035" y="0"/>
                    <a:pt x="1021"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66"/>
            <p:cNvSpPr/>
            <p:nvPr/>
          </p:nvSpPr>
          <p:spPr>
            <a:xfrm>
              <a:off x="7980773" y="2748228"/>
              <a:ext cx="23135" cy="38733"/>
            </a:xfrm>
            <a:custGeom>
              <a:avLst/>
              <a:gdLst/>
              <a:ahLst/>
              <a:cxnLst/>
              <a:rect l="l" t="t" r="r" b="b"/>
              <a:pathLst>
                <a:path w="881" h="1475" extrusionOk="0">
                  <a:moveTo>
                    <a:pt x="134" y="0"/>
                  </a:moveTo>
                  <a:cubicBezTo>
                    <a:pt x="48" y="115"/>
                    <a:pt x="0" y="249"/>
                    <a:pt x="0" y="393"/>
                  </a:cubicBezTo>
                  <a:lnTo>
                    <a:pt x="0" y="1254"/>
                  </a:lnTo>
                  <a:cubicBezTo>
                    <a:pt x="0" y="1379"/>
                    <a:pt x="96" y="1474"/>
                    <a:pt x="220" y="1474"/>
                  </a:cubicBezTo>
                  <a:lnTo>
                    <a:pt x="881" y="1474"/>
                  </a:lnTo>
                  <a:lnTo>
                    <a:pt x="881" y="804"/>
                  </a:lnTo>
                  <a:cubicBezTo>
                    <a:pt x="881" y="670"/>
                    <a:pt x="823" y="546"/>
                    <a:pt x="718" y="469"/>
                  </a:cubicBezTo>
                  <a:lnTo>
                    <a:pt x="134"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66"/>
            <p:cNvSpPr/>
            <p:nvPr/>
          </p:nvSpPr>
          <p:spPr>
            <a:xfrm>
              <a:off x="8061680" y="2748228"/>
              <a:ext cx="23161" cy="38733"/>
            </a:xfrm>
            <a:custGeom>
              <a:avLst/>
              <a:gdLst/>
              <a:ahLst/>
              <a:cxnLst/>
              <a:rect l="l" t="t" r="r" b="b"/>
              <a:pathLst>
                <a:path w="882" h="1475" extrusionOk="0">
                  <a:moveTo>
                    <a:pt x="747" y="0"/>
                  </a:moveTo>
                  <a:lnTo>
                    <a:pt x="164" y="469"/>
                  </a:lnTo>
                  <a:cubicBezTo>
                    <a:pt x="58" y="546"/>
                    <a:pt x="1" y="670"/>
                    <a:pt x="1" y="804"/>
                  </a:cubicBezTo>
                  <a:lnTo>
                    <a:pt x="1" y="1474"/>
                  </a:lnTo>
                  <a:lnTo>
                    <a:pt x="661" y="1474"/>
                  </a:lnTo>
                  <a:cubicBezTo>
                    <a:pt x="786" y="1474"/>
                    <a:pt x="881" y="1379"/>
                    <a:pt x="881" y="1254"/>
                  </a:cubicBezTo>
                  <a:lnTo>
                    <a:pt x="881" y="393"/>
                  </a:lnTo>
                  <a:cubicBezTo>
                    <a:pt x="881" y="249"/>
                    <a:pt x="834" y="115"/>
                    <a:pt x="747"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66"/>
            <p:cNvSpPr/>
            <p:nvPr/>
          </p:nvSpPr>
          <p:spPr>
            <a:xfrm>
              <a:off x="8101411" y="2428802"/>
              <a:ext cx="103806" cy="103832"/>
            </a:xfrm>
            <a:custGeom>
              <a:avLst/>
              <a:gdLst/>
              <a:ahLst/>
              <a:cxnLst/>
              <a:rect l="l" t="t" r="r" b="b"/>
              <a:pathLst>
                <a:path w="3953" h="3954" extrusionOk="0">
                  <a:moveTo>
                    <a:pt x="1971" y="1"/>
                  </a:moveTo>
                  <a:cubicBezTo>
                    <a:pt x="1110" y="1"/>
                    <a:pt x="469" y="690"/>
                    <a:pt x="412" y="1541"/>
                  </a:cubicBezTo>
                  <a:cubicBezTo>
                    <a:pt x="354" y="2144"/>
                    <a:pt x="230" y="2757"/>
                    <a:pt x="38" y="3341"/>
                  </a:cubicBezTo>
                  <a:cubicBezTo>
                    <a:pt x="0" y="3446"/>
                    <a:pt x="48" y="3570"/>
                    <a:pt x="163" y="3618"/>
                  </a:cubicBezTo>
                  <a:cubicBezTo>
                    <a:pt x="526" y="3781"/>
                    <a:pt x="909" y="3896"/>
                    <a:pt x="1311" y="3953"/>
                  </a:cubicBezTo>
                  <a:lnTo>
                    <a:pt x="2651" y="3953"/>
                  </a:lnTo>
                  <a:cubicBezTo>
                    <a:pt x="3053" y="3896"/>
                    <a:pt x="3436" y="3781"/>
                    <a:pt x="3799" y="3618"/>
                  </a:cubicBezTo>
                  <a:cubicBezTo>
                    <a:pt x="3905" y="3570"/>
                    <a:pt x="3953" y="3446"/>
                    <a:pt x="3914" y="3341"/>
                  </a:cubicBezTo>
                  <a:cubicBezTo>
                    <a:pt x="3723" y="2757"/>
                    <a:pt x="3598" y="2144"/>
                    <a:pt x="3541" y="1541"/>
                  </a:cubicBezTo>
                  <a:cubicBezTo>
                    <a:pt x="3484" y="690"/>
                    <a:pt x="2842" y="1"/>
                    <a:pt x="19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66"/>
            <p:cNvSpPr/>
            <p:nvPr/>
          </p:nvSpPr>
          <p:spPr>
            <a:xfrm>
              <a:off x="8129536" y="2428802"/>
              <a:ext cx="75944" cy="103832"/>
            </a:xfrm>
            <a:custGeom>
              <a:avLst/>
              <a:gdLst/>
              <a:ahLst/>
              <a:cxnLst/>
              <a:rect l="l" t="t" r="r" b="b"/>
              <a:pathLst>
                <a:path w="2892" h="3954" extrusionOk="0">
                  <a:moveTo>
                    <a:pt x="900" y="1"/>
                  </a:moveTo>
                  <a:cubicBezTo>
                    <a:pt x="240" y="1"/>
                    <a:pt x="1" y="900"/>
                    <a:pt x="575" y="1245"/>
                  </a:cubicBezTo>
                  <a:cubicBezTo>
                    <a:pt x="594" y="1254"/>
                    <a:pt x="613" y="1264"/>
                    <a:pt x="633" y="1274"/>
                  </a:cubicBezTo>
                  <a:lnTo>
                    <a:pt x="1130" y="3953"/>
                  </a:lnTo>
                  <a:lnTo>
                    <a:pt x="1580" y="3953"/>
                  </a:lnTo>
                  <a:cubicBezTo>
                    <a:pt x="1972" y="3896"/>
                    <a:pt x="2365" y="3781"/>
                    <a:pt x="2728" y="3618"/>
                  </a:cubicBezTo>
                  <a:cubicBezTo>
                    <a:pt x="2834" y="3570"/>
                    <a:pt x="2891" y="3446"/>
                    <a:pt x="2843" y="3341"/>
                  </a:cubicBezTo>
                  <a:cubicBezTo>
                    <a:pt x="2652" y="2757"/>
                    <a:pt x="2527" y="2144"/>
                    <a:pt x="2480" y="1541"/>
                  </a:cubicBezTo>
                  <a:cubicBezTo>
                    <a:pt x="2413" y="690"/>
                    <a:pt x="1771" y="1"/>
                    <a:pt x="9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66"/>
            <p:cNvSpPr/>
            <p:nvPr/>
          </p:nvSpPr>
          <p:spPr>
            <a:xfrm>
              <a:off x="8100650" y="2507214"/>
              <a:ext cx="104068" cy="80960"/>
            </a:xfrm>
            <a:custGeom>
              <a:avLst/>
              <a:gdLst/>
              <a:ahLst/>
              <a:cxnLst/>
              <a:rect l="l" t="t" r="r" b="b"/>
              <a:pathLst>
                <a:path w="3963" h="3083" extrusionOk="0">
                  <a:moveTo>
                    <a:pt x="1321" y="1"/>
                  </a:moveTo>
                  <a:lnTo>
                    <a:pt x="1321" y="661"/>
                  </a:lnTo>
                  <a:cubicBezTo>
                    <a:pt x="1321" y="824"/>
                    <a:pt x="1235" y="977"/>
                    <a:pt x="1082" y="1053"/>
                  </a:cubicBezTo>
                  <a:lnTo>
                    <a:pt x="364" y="1417"/>
                  </a:lnTo>
                  <a:cubicBezTo>
                    <a:pt x="144" y="1522"/>
                    <a:pt x="0" y="1752"/>
                    <a:pt x="0" y="2001"/>
                  </a:cubicBezTo>
                  <a:lnTo>
                    <a:pt x="0" y="2862"/>
                  </a:lnTo>
                  <a:cubicBezTo>
                    <a:pt x="0" y="2986"/>
                    <a:pt x="106" y="3082"/>
                    <a:pt x="220" y="3082"/>
                  </a:cubicBezTo>
                  <a:lnTo>
                    <a:pt x="3742" y="3082"/>
                  </a:lnTo>
                  <a:cubicBezTo>
                    <a:pt x="3867" y="3082"/>
                    <a:pt x="3962" y="2986"/>
                    <a:pt x="3962" y="2862"/>
                  </a:cubicBezTo>
                  <a:lnTo>
                    <a:pt x="3962" y="2001"/>
                  </a:lnTo>
                  <a:cubicBezTo>
                    <a:pt x="3962" y="1752"/>
                    <a:pt x="3819" y="1522"/>
                    <a:pt x="3599" y="1417"/>
                  </a:cubicBezTo>
                  <a:lnTo>
                    <a:pt x="2881" y="1053"/>
                  </a:lnTo>
                  <a:cubicBezTo>
                    <a:pt x="2728" y="977"/>
                    <a:pt x="2642" y="824"/>
                    <a:pt x="2642" y="661"/>
                  </a:cubicBezTo>
                  <a:lnTo>
                    <a:pt x="2642"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66"/>
            <p:cNvSpPr/>
            <p:nvPr/>
          </p:nvSpPr>
          <p:spPr>
            <a:xfrm>
              <a:off x="8135076" y="2507214"/>
              <a:ext cx="35215" cy="23161"/>
            </a:xfrm>
            <a:custGeom>
              <a:avLst/>
              <a:gdLst/>
              <a:ahLst/>
              <a:cxnLst/>
              <a:rect l="l" t="t" r="r" b="b"/>
              <a:pathLst>
                <a:path w="1341" h="882" extrusionOk="0">
                  <a:moveTo>
                    <a:pt x="10" y="1"/>
                  </a:moveTo>
                  <a:lnTo>
                    <a:pt x="10" y="661"/>
                  </a:lnTo>
                  <a:cubicBezTo>
                    <a:pt x="10" y="690"/>
                    <a:pt x="10" y="718"/>
                    <a:pt x="0" y="747"/>
                  </a:cubicBezTo>
                  <a:cubicBezTo>
                    <a:pt x="211" y="833"/>
                    <a:pt x="441" y="881"/>
                    <a:pt x="670" y="881"/>
                  </a:cubicBezTo>
                  <a:cubicBezTo>
                    <a:pt x="900" y="881"/>
                    <a:pt x="1130" y="833"/>
                    <a:pt x="1340" y="747"/>
                  </a:cubicBezTo>
                  <a:cubicBezTo>
                    <a:pt x="1340" y="718"/>
                    <a:pt x="1331" y="690"/>
                    <a:pt x="1331" y="661"/>
                  </a:cubicBezTo>
                  <a:lnTo>
                    <a:pt x="1331"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66"/>
            <p:cNvSpPr/>
            <p:nvPr/>
          </p:nvSpPr>
          <p:spPr>
            <a:xfrm>
              <a:off x="8100650" y="2537623"/>
              <a:ext cx="104068" cy="50551"/>
            </a:xfrm>
            <a:custGeom>
              <a:avLst/>
              <a:gdLst/>
              <a:ahLst/>
              <a:cxnLst/>
              <a:rect l="l" t="t" r="r" b="b"/>
              <a:pathLst>
                <a:path w="3963" h="1925" extrusionOk="0">
                  <a:moveTo>
                    <a:pt x="871" y="1"/>
                  </a:moveTo>
                  <a:lnTo>
                    <a:pt x="364" y="259"/>
                  </a:lnTo>
                  <a:cubicBezTo>
                    <a:pt x="144" y="364"/>
                    <a:pt x="0" y="594"/>
                    <a:pt x="0" y="843"/>
                  </a:cubicBezTo>
                  <a:lnTo>
                    <a:pt x="0" y="1704"/>
                  </a:lnTo>
                  <a:cubicBezTo>
                    <a:pt x="0" y="1828"/>
                    <a:pt x="96" y="1924"/>
                    <a:pt x="220" y="1924"/>
                  </a:cubicBezTo>
                  <a:lnTo>
                    <a:pt x="3742" y="1924"/>
                  </a:lnTo>
                  <a:cubicBezTo>
                    <a:pt x="3867" y="1924"/>
                    <a:pt x="3962" y="1828"/>
                    <a:pt x="3962" y="1704"/>
                  </a:cubicBezTo>
                  <a:lnTo>
                    <a:pt x="3962" y="843"/>
                  </a:lnTo>
                  <a:cubicBezTo>
                    <a:pt x="3962" y="594"/>
                    <a:pt x="3819" y="364"/>
                    <a:pt x="3599" y="259"/>
                  </a:cubicBezTo>
                  <a:lnTo>
                    <a:pt x="3092" y="1"/>
                  </a:lnTo>
                  <a:cubicBezTo>
                    <a:pt x="2833" y="407"/>
                    <a:pt x="2407" y="611"/>
                    <a:pt x="1981" y="611"/>
                  </a:cubicBezTo>
                  <a:cubicBezTo>
                    <a:pt x="1555" y="611"/>
                    <a:pt x="1130" y="407"/>
                    <a:pt x="8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66"/>
            <p:cNvSpPr/>
            <p:nvPr/>
          </p:nvSpPr>
          <p:spPr>
            <a:xfrm>
              <a:off x="8117981" y="2462047"/>
              <a:ext cx="69405" cy="56748"/>
            </a:xfrm>
            <a:custGeom>
              <a:avLst/>
              <a:gdLst/>
              <a:ahLst/>
              <a:cxnLst/>
              <a:rect l="l" t="t" r="r" b="b"/>
              <a:pathLst>
                <a:path w="2643" h="2161" extrusionOk="0">
                  <a:moveTo>
                    <a:pt x="1017" y="0"/>
                  </a:moveTo>
                  <a:cubicBezTo>
                    <a:pt x="932" y="0"/>
                    <a:pt x="855" y="51"/>
                    <a:pt x="824" y="122"/>
                  </a:cubicBezTo>
                  <a:cubicBezTo>
                    <a:pt x="747" y="275"/>
                    <a:pt x="642" y="409"/>
                    <a:pt x="517" y="524"/>
                  </a:cubicBezTo>
                  <a:cubicBezTo>
                    <a:pt x="403" y="630"/>
                    <a:pt x="269" y="716"/>
                    <a:pt x="135" y="783"/>
                  </a:cubicBezTo>
                  <a:cubicBezTo>
                    <a:pt x="48" y="831"/>
                    <a:pt x="1" y="917"/>
                    <a:pt x="10" y="1012"/>
                  </a:cubicBezTo>
                  <a:cubicBezTo>
                    <a:pt x="96" y="1673"/>
                    <a:pt x="661" y="2161"/>
                    <a:pt x="1321" y="2161"/>
                  </a:cubicBezTo>
                  <a:cubicBezTo>
                    <a:pt x="1327" y="2161"/>
                    <a:pt x="1333" y="2161"/>
                    <a:pt x="1340" y="2161"/>
                  </a:cubicBezTo>
                  <a:cubicBezTo>
                    <a:pt x="2020" y="2161"/>
                    <a:pt x="2585" y="1628"/>
                    <a:pt x="2642" y="945"/>
                  </a:cubicBezTo>
                  <a:cubicBezTo>
                    <a:pt x="2642" y="878"/>
                    <a:pt x="2613" y="811"/>
                    <a:pt x="2565" y="773"/>
                  </a:cubicBezTo>
                  <a:cubicBezTo>
                    <a:pt x="2125" y="409"/>
                    <a:pt x="1618" y="151"/>
                    <a:pt x="1073" y="8"/>
                  </a:cubicBezTo>
                  <a:cubicBezTo>
                    <a:pt x="1054" y="2"/>
                    <a:pt x="1035" y="0"/>
                    <a:pt x="101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66"/>
            <p:cNvSpPr/>
            <p:nvPr/>
          </p:nvSpPr>
          <p:spPr>
            <a:xfrm>
              <a:off x="8117981" y="2462020"/>
              <a:ext cx="69405" cy="56275"/>
            </a:xfrm>
            <a:custGeom>
              <a:avLst/>
              <a:gdLst/>
              <a:ahLst/>
              <a:cxnLst/>
              <a:rect l="l" t="t" r="r" b="b"/>
              <a:pathLst>
                <a:path w="2643" h="2143" extrusionOk="0">
                  <a:moveTo>
                    <a:pt x="1012" y="0"/>
                  </a:moveTo>
                  <a:cubicBezTo>
                    <a:pt x="929" y="0"/>
                    <a:pt x="855" y="46"/>
                    <a:pt x="824" y="123"/>
                  </a:cubicBezTo>
                  <a:cubicBezTo>
                    <a:pt x="766" y="229"/>
                    <a:pt x="699" y="334"/>
                    <a:pt x="623" y="420"/>
                  </a:cubicBezTo>
                  <a:cubicBezTo>
                    <a:pt x="584" y="449"/>
                    <a:pt x="556" y="487"/>
                    <a:pt x="517" y="516"/>
                  </a:cubicBezTo>
                  <a:cubicBezTo>
                    <a:pt x="403" y="621"/>
                    <a:pt x="269" y="707"/>
                    <a:pt x="135" y="784"/>
                  </a:cubicBezTo>
                  <a:cubicBezTo>
                    <a:pt x="48" y="822"/>
                    <a:pt x="1" y="918"/>
                    <a:pt x="10" y="1013"/>
                  </a:cubicBezTo>
                  <a:cubicBezTo>
                    <a:pt x="87" y="1597"/>
                    <a:pt x="537" y="2057"/>
                    <a:pt x="1120" y="2143"/>
                  </a:cubicBezTo>
                  <a:cubicBezTo>
                    <a:pt x="824" y="1961"/>
                    <a:pt x="642" y="1626"/>
                    <a:pt x="661" y="1281"/>
                  </a:cubicBezTo>
                  <a:lnTo>
                    <a:pt x="661" y="966"/>
                  </a:lnTo>
                  <a:cubicBezTo>
                    <a:pt x="709" y="927"/>
                    <a:pt x="757" y="889"/>
                    <a:pt x="814" y="851"/>
                  </a:cubicBezTo>
                  <a:cubicBezTo>
                    <a:pt x="929" y="736"/>
                    <a:pt x="1034" y="611"/>
                    <a:pt x="1120" y="477"/>
                  </a:cubicBezTo>
                  <a:cubicBezTo>
                    <a:pt x="1541" y="602"/>
                    <a:pt x="1934" y="822"/>
                    <a:pt x="2269" y="1100"/>
                  </a:cubicBezTo>
                  <a:cubicBezTo>
                    <a:pt x="2317" y="1138"/>
                    <a:pt x="2412" y="1233"/>
                    <a:pt x="2537" y="1348"/>
                  </a:cubicBezTo>
                  <a:cubicBezTo>
                    <a:pt x="2594" y="1214"/>
                    <a:pt x="2623" y="1080"/>
                    <a:pt x="2632" y="946"/>
                  </a:cubicBezTo>
                  <a:cubicBezTo>
                    <a:pt x="2642" y="879"/>
                    <a:pt x="2613" y="812"/>
                    <a:pt x="2565" y="774"/>
                  </a:cubicBezTo>
                  <a:cubicBezTo>
                    <a:pt x="2125" y="410"/>
                    <a:pt x="1618" y="142"/>
                    <a:pt x="1073" y="9"/>
                  </a:cubicBezTo>
                  <a:cubicBezTo>
                    <a:pt x="1052" y="3"/>
                    <a:pt x="1032" y="0"/>
                    <a:pt x="1012"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66"/>
            <p:cNvSpPr/>
            <p:nvPr/>
          </p:nvSpPr>
          <p:spPr>
            <a:xfrm>
              <a:off x="8100650" y="2549440"/>
              <a:ext cx="23135" cy="38733"/>
            </a:xfrm>
            <a:custGeom>
              <a:avLst/>
              <a:gdLst/>
              <a:ahLst/>
              <a:cxnLst/>
              <a:rect l="l" t="t" r="r" b="b"/>
              <a:pathLst>
                <a:path w="881" h="1475" extrusionOk="0">
                  <a:moveTo>
                    <a:pt x="134" y="0"/>
                  </a:moveTo>
                  <a:cubicBezTo>
                    <a:pt x="48" y="115"/>
                    <a:pt x="0" y="249"/>
                    <a:pt x="0" y="393"/>
                  </a:cubicBezTo>
                  <a:lnTo>
                    <a:pt x="0" y="1254"/>
                  </a:lnTo>
                  <a:cubicBezTo>
                    <a:pt x="0" y="1378"/>
                    <a:pt x="96" y="1474"/>
                    <a:pt x="220" y="1474"/>
                  </a:cubicBezTo>
                  <a:lnTo>
                    <a:pt x="881" y="1474"/>
                  </a:lnTo>
                  <a:lnTo>
                    <a:pt x="881" y="804"/>
                  </a:lnTo>
                  <a:cubicBezTo>
                    <a:pt x="881" y="670"/>
                    <a:pt x="823" y="546"/>
                    <a:pt x="718" y="469"/>
                  </a:cubicBezTo>
                  <a:lnTo>
                    <a:pt x="134"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66"/>
            <p:cNvSpPr/>
            <p:nvPr/>
          </p:nvSpPr>
          <p:spPr>
            <a:xfrm>
              <a:off x="8181557" y="2549440"/>
              <a:ext cx="23161" cy="38733"/>
            </a:xfrm>
            <a:custGeom>
              <a:avLst/>
              <a:gdLst/>
              <a:ahLst/>
              <a:cxnLst/>
              <a:rect l="l" t="t" r="r" b="b"/>
              <a:pathLst>
                <a:path w="882" h="1475" extrusionOk="0">
                  <a:moveTo>
                    <a:pt x="747" y="0"/>
                  </a:moveTo>
                  <a:lnTo>
                    <a:pt x="164" y="469"/>
                  </a:lnTo>
                  <a:cubicBezTo>
                    <a:pt x="58" y="546"/>
                    <a:pt x="1" y="670"/>
                    <a:pt x="1" y="804"/>
                  </a:cubicBezTo>
                  <a:lnTo>
                    <a:pt x="1" y="1474"/>
                  </a:lnTo>
                  <a:lnTo>
                    <a:pt x="661" y="1474"/>
                  </a:lnTo>
                  <a:cubicBezTo>
                    <a:pt x="786" y="1474"/>
                    <a:pt x="881" y="1378"/>
                    <a:pt x="881" y="1254"/>
                  </a:cubicBezTo>
                  <a:lnTo>
                    <a:pt x="881" y="393"/>
                  </a:lnTo>
                  <a:cubicBezTo>
                    <a:pt x="881" y="249"/>
                    <a:pt x="834" y="115"/>
                    <a:pt x="7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66"/>
            <p:cNvSpPr/>
            <p:nvPr/>
          </p:nvSpPr>
          <p:spPr>
            <a:xfrm>
              <a:off x="8082136" y="2607869"/>
              <a:ext cx="144351" cy="115728"/>
            </a:xfrm>
            <a:custGeom>
              <a:avLst/>
              <a:gdLst/>
              <a:ahLst/>
              <a:cxnLst/>
              <a:rect l="l" t="t" r="r" b="b"/>
              <a:pathLst>
                <a:path w="5497" h="4407" extrusionOk="0">
                  <a:moveTo>
                    <a:pt x="2744" y="0"/>
                  </a:moveTo>
                  <a:cubicBezTo>
                    <a:pt x="2634" y="0"/>
                    <a:pt x="2524" y="72"/>
                    <a:pt x="2524" y="216"/>
                  </a:cubicBezTo>
                  <a:lnTo>
                    <a:pt x="2524" y="2522"/>
                  </a:lnTo>
                  <a:lnTo>
                    <a:pt x="208" y="3996"/>
                  </a:lnTo>
                  <a:cubicBezTo>
                    <a:pt x="1" y="4131"/>
                    <a:pt x="132" y="4406"/>
                    <a:pt x="325" y="4406"/>
                  </a:cubicBezTo>
                  <a:cubicBezTo>
                    <a:pt x="364" y="4406"/>
                    <a:pt x="405" y="4395"/>
                    <a:pt x="447" y="4369"/>
                  </a:cubicBezTo>
                  <a:lnTo>
                    <a:pt x="2753" y="2905"/>
                  </a:lnTo>
                  <a:lnTo>
                    <a:pt x="5050" y="4369"/>
                  </a:lnTo>
                  <a:cubicBezTo>
                    <a:pt x="5092" y="4395"/>
                    <a:pt x="5133" y="4406"/>
                    <a:pt x="5172" y="4406"/>
                  </a:cubicBezTo>
                  <a:cubicBezTo>
                    <a:pt x="5366" y="4406"/>
                    <a:pt x="5497" y="4131"/>
                    <a:pt x="5289" y="3996"/>
                  </a:cubicBezTo>
                  <a:lnTo>
                    <a:pt x="5280" y="3996"/>
                  </a:lnTo>
                  <a:lnTo>
                    <a:pt x="2964" y="2522"/>
                  </a:lnTo>
                  <a:lnTo>
                    <a:pt x="2964" y="216"/>
                  </a:lnTo>
                  <a:cubicBezTo>
                    <a:pt x="2964" y="72"/>
                    <a:pt x="2854" y="0"/>
                    <a:pt x="274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0" name="Google Shape;12390;p66"/>
          <p:cNvGrpSpPr/>
          <p:nvPr/>
        </p:nvGrpSpPr>
        <p:grpSpPr>
          <a:xfrm>
            <a:off x="4886058" y="4291240"/>
            <a:ext cx="346343" cy="343953"/>
            <a:chOff x="4886058" y="4291240"/>
            <a:chExt cx="346343" cy="343953"/>
          </a:xfrm>
        </p:grpSpPr>
        <p:sp>
          <p:nvSpPr>
            <p:cNvPr id="12391" name="Google Shape;12391;p66"/>
            <p:cNvSpPr/>
            <p:nvPr/>
          </p:nvSpPr>
          <p:spPr>
            <a:xfrm>
              <a:off x="5133611" y="4474508"/>
              <a:ext cx="40493" cy="39994"/>
            </a:xfrm>
            <a:custGeom>
              <a:avLst/>
              <a:gdLst/>
              <a:ahLst/>
              <a:cxnLst/>
              <a:rect l="l" t="t" r="r" b="b"/>
              <a:pathLst>
                <a:path w="1542" h="1523" extrusionOk="0">
                  <a:moveTo>
                    <a:pt x="0" y="1"/>
                  </a:moveTo>
                  <a:lnTo>
                    <a:pt x="977" y="1522"/>
                  </a:lnTo>
                  <a:lnTo>
                    <a:pt x="1541" y="1522"/>
                  </a:lnTo>
                  <a:cubicBezTo>
                    <a:pt x="1532" y="680"/>
                    <a:pt x="843" y="1"/>
                    <a:pt x="0" y="1"/>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66"/>
            <p:cNvSpPr/>
            <p:nvPr/>
          </p:nvSpPr>
          <p:spPr>
            <a:xfrm>
              <a:off x="5093407" y="4474508"/>
              <a:ext cx="66123" cy="39994"/>
            </a:xfrm>
            <a:custGeom>
              <a:avLst/>
              <a:gdLst/>
              <a:ahLst/>
              <a:cxnLst/>
              <a:rect l="l" t="t" r="r" b="b"/>
              <a:pathLst>
                <a:path w="2518" h="1523" extrusionOk="0">
                  <a:moveTo>
                    <a:pt x="1531" y="1"/>
                  </a:moveTo>
                  <a:cubicBezTo>
                    <a:pt x="689" y="1"/>
                    <a:pt x="10" y="680"/>
                    <a:pt x="0" y="1522"/>
                  </a:cubicBezTo>
                  <a:lnTo>
                    <a:pt x="2517" y="1522"/>
                  </a:lnTo>
                  <a:cubicBezTo>
                    <a:pt x="2508" y="680"/>
                    <a:pt x="2067" y="1"/>
                    <a:pt x="1531"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66"/>
            <p:cNvSpPr/>
            <p:nvPr/>
          </p:nvSpPr>
          <p:spPr>
            <a:xfrm>
              <a:off x="5133112" y="4408674"/>
              <a:ext cx="22137" cy="43986"/>
            </a:xfrm>
            <a:custGeom>
              <a:avLst/>
              <a:gdLst/>
              <a:ahLst/>
              <a:cxnLst/>
              <a:rect l="l" t="t" r="r" b="b"/>
              <a:pathLst>
                <a:path w="843" h="1675" extrusionOk="0">
                  <a:moveTo>
                    <a:pt x="0" y="0"/>
                  </a:moveTo>
                  <a:lnTo>
                    <a:pt x="0" y="1675"/>
                  </a:lnTo>
                  <a:cubicBezTo>
                    <a:pt x="469" y="1675"/>
                    <a:pt x="842" y="1302"/>
                    <a:pt x="842" y="842"/>
                  </a:cubicBezTo>
                  <a:cubicBezTo>
                    <a:pt x="842" y="373"/>
                    <a:pt x="469" y="0"/>
                    <a:pt x="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66"/>
            <p:cNvSpPr/>
            <p:nvPr/>
          </p:nvSpPr>
          <p:spPr>
            <a:xfrm>
              <a:off x="4985084" y="4474508"/>
              <a:ext cx="40493" cy="39994"/>
            </a:xfrm>
            <a:custGeom>
              <a:avLst/>
              <a:gdLst/>
              <a:ahLst/>
              <a:cxnLst/>
              <a:rect l="l" t="t" r="r" b="b"/>
              <a:pathLst>
                <a:path w="1542" h="1523" extrusionOk="0">
                  <a:moveTo>
                    <a:pt x="0" y="1"/>
                  </a:moveTo>
                  <a:lnTo>
                    <a:pt x="976" y="1522"/>
                  </a:lnTo>
                  <a:lnTo>
                    <a:pt x="1541" y="1522"/>
                  </a:lnTo>
                  <a:cubicBezTo>
                    <a:pt x="1532" y="680"/>
                    <a:pt x="842" y="1"/>
                    <a:pt x="0" y="1"/>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66"/>
            <p:cNvSpPr/>
            <p:nvPr/>
          </p:nvSpPr>
          <p:spPr>
            <a:xfrm>
              <a:off x="4944880" y="4474508"/>
              <a:ext cx="66123" cy="39994"/>
            </a:xfrm>
            <a:custGeom>
              <a:avLst/>
              <a:gdLst/>
              <a:ahLst/>
              <a:cxnLst/>
              <a:rect l="l" t="t" r="r" b="b"/>
              <a:pathLst>
                <a:path w="2518" h="1523" extrusionOk="0">
                  <a:moveTo>
                    <a:pt x="1531" y="1"/>
                  </a:moveTo>
                  <a:cubicBezTo>
                    <a:pt x="689" y="1"/>
                    <a:pt x="10" y="680"/>
                    <a:pt x="0" y="1522"/>
                  </a:cubicBezTo>
                  <a:lnTo>
                    <a:pt x="2517" y="1522"/>
                  </a:lnTo>
                  <a:cubicBezTo>
                    <a:pt x="2507" y="680"/>
                    <a:pt x="2067" y="1"/>
                    <a:pt x="1531"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66"/>
            <p:cNvSpPr/>
            <p:nvPr/>
          </p:nvSpPr>
          <p:spPr>
            <a:xfrm>
              <a:off x="4984585" y="4408674"/>
              <a:ext cx="22137" cy="43986"/>
            </a:xfrm>
            <a:custGeom>
              <a:avLst/>
              <a:gdLst/>
              <a:ahLst/>
              <a:cxnLst/>
              <a:rect l="l" t="t" r="r" b="b"/>
              <a:pathLst>
                <a:path w="843" h="1675" extrusionOk="0">
                  <a:moveTo>
                    <a:pt x="0" y="0"/>
                  </a:moveTo>
                  <a:lnTo>
                    <a:pt x="0" y="1675"/>
                  </a:lnTo>
                  <a:cubicBezTo>
                    <a:pt x="469" y="1675"/>
                    <a:pt x="842" y="1302"/>
                    <a:pt x="842" y="842"/>
                  </a:cubicBezTo>
                  <a:cubicBezTo>
                    <a:pt x="842" y="373"/>
                    <a:pt x="469" y="0"/>
                    <a:pt x="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66"/>
            <p:cNvSpPr/>
            <p:nvPr/>
          </p:nvSpPr>
          <p:spPr>
            <a:xfrm>
              <a:off x="5059479" y="4476530"/>
              <a:ext cx="54043" cy="54043"/>
            </a:xfrm>
            <a:custGeom>
              <a:avLst/>
              <a:gdLst/>
              <a:ahLst/>
              <a:cxnLst/>
              <a:rect l="l" t="t" r="r" b="b"/>
              <a:pathLst>
                <a:path w="2058" h="2058" extrusionOk="0">
                  <a:moveTo>
                    <a:pt x="0" y="0"/>
                  </a:moveTo>
                  <a:lnTo>
                    <a:pt x="1225" y="2058"/>
                  </a:lnTo>
                  <a:lnTo>
                    <a:pt x="2058" y="2058"/>
                  </a:lnTo>
                  <a:cubicBezTo>
                    <a:pt x="2058" y="919"/>
                    <a:pt x="1139" y="0"/>
                    <a:pt x="0"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66"/>
            <p:cNvSpPr/>
            <p:nvPr/>
          </p:nvSpPr>
          <p:spPr>
            <a:xfrm>
              <a:off x="5005436" y="4476530"/>
              <a:ext cx="86238" cy="54043"/>
            </a:xfrm>
            <a:custGeom>
              <a:avLst/>
              <a:gdLst/>
              <a:ahLst/>
              <a:cxnLst/>
              <a:rect l="l" t="t" r="r" b="b"/>
              <a:pathLst>
                <a:path w="3284" h="2058" extrusionOk="0">
                  <a:moveTo>
                    <a:pt x="2058" y="0"/>
                  </a:moveTo>
                  <a:cubicBezTo>
                    <a:pt x="919" y="0"/>
                    <a:pt x="0" y="919"/>
                    <a:pt x="0" y="2058"/>
                  </a:cubicBezTo>
                  <a:lnTo>
                    <a:pt x="3283" y="2058"/>
                  </a:lnTo>
                  <a:cubicBezTo>
                    <a:pt x="3283" y="928"/>
                    <a:pt x="2728" y="0"/>
                    <a:pt x="20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66"/>
            <p:cNvSpPr/>
            <p:nvPr/>
          </p:nvSpPr>
          <p:spPr>
            <a:xfrm>
              <a:off x="5059715" y="4394835"/>
              <a:ext cx="29936" cy="59847"/>
            </a:xfrm>
            <a:custGeom>
              <a:avLst/>
              <a:gdLst/>
              <a:ahLst/>
              <a:cxnLst/>
              <a:rect l="l" t="t" r="r" b="b"/>
              <a:pathLst>
                <a:path w="1140" h="2279" extrusionOk="0">
                  <a:moveTo>
                    <a:pt x="1" y="1"/>
                  </a:moveTo>
                  <a:lnTo>
                    <a:pt x="1" y="2278"/>
                  </a:lnTo>
                  <a:cubicBezTo>
                    <a:pt x="632" y="2278"/>
                    <a:pt x="1140" y="1771"/>
                    <a:pt x="1140" y="1140"/>
                  </a:cubicBezTo>
                  <a:cubicBezTo>
                    <a:pt x="1140" y="518"/>
                    <a:pt x="632" y="1"/>
                    <a:pt x="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66"/>
            <p:cNvSpPr/>
            <p:nvPr/>
          </p:nvSpPr>
          <p:spPr>
            <a:xfrm>
              <a:off x="5029070" y="4394835"/>
              <a:ext cx="45509" cy="59847"/>
            </a:xfrm>
            <a:custGeom>
              <a:avLst/>
              <a:gdLst/>
              <a:ahLst/>
              <a:cxnLst/>
              <a:rect l="l" t="t" r="r" b="b"/>
              <a:pathLst>
                <a:path w="1733" h="2279" extrusionOk="0">
                  <a:moveTo>
                    <a:pt x="1139" y="1"/>
                  </a:moveTo>
                  <a:cubicBezTo>
                    <a:pt x="517" y="1"/>
                    <a:pt x="0" y="518"/>
                    <a:pt x="0" y="1140"/>
                  </a:cubicBezTo>
                  <a:cubicBezTo>
                    <a:pt x="0" y="1771"/>
                    <a:pt x="517" y="2278"/>
                    <a:pt x="1139" y="2278"/>
                  </a:cubicBezTo>
                  <a:lnTo>
                    <a:pt x="1168" y="2278"/>
                  </a:lnTo>
                  <a:cubicBezTo>
                    <a:pt x="1483" y="2259"/>
                    <a:pt x="1732" y="1762"/>
                    <a:pt x="1732" y="1140"/>
                  </a:cubicBezTo>
                  <a:cubicBezTo>
                    <a:pt x="1732" y="527"/>
                    <a:pt x="1483" y="20"/>
                    <a:pt x="1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66"/>
            <p:cNvSpPr/>
            <p:nvPr/>
          </p:nvSpPr>
          <p:spPr>
            <a:xfrm>
              <a:off x="4962711" y="4408674"/>
              <a:ext cx="29175" cy="43986"/>
            </a:xfrm>
            <a:custGeom>
              <a:avLst/>
              <a:gdLst/>
              <a:ahLst/>
              <a:cxnLst/>
              <a:rect l="l" t="t" r="r" b="b"/>
              <a:pathLst>
                <a:path w="1111" h="1675" extrusionOk="0">
                  <a:moveTo>
                    <a:pt x="833" y="0"/>
                  </a:moveTo>
                  <a:cubicBezTo>
                    <a:pt x="374" y="0"/>
                    <a:pt x="1" y="373"/>
                    <a:pt x="1" y="842"/>
                  </a:cubicBezTo>
                  <a:cubicBezTo>
                    <a:pt x="1" y="1302"/>
                    <a:pt x="374" y="1675"/>
                    <a:pt x="833" y="1675"/>
                  </a:cubicBezTo>
                  <a:cubicBezTo>
                    <a:pt x="996" y="1675"/>
                    <a:pt x="1111" y="1302"/>
                    <a:pt x="1111" y="842"/>
                  </a:cubicBezTo>
                  <a:cubicBezTo>
                    <a:pt x="1111" y="373"/>
                    <a:pt x="986" y="0"/>
                    <a:pt x="8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66"/>
            <p:cNvSpPr/>
            <p:nvPr/>
          </p:nvSpPr>
          <p:spPr>
            <a:xfrm>
              <a:off x="5111237" y="4408674"/>
              <a:ext cx="29175" cy="43986"/>
            </a:xfrm>
            <a:custGeom>
              <a:avLst/>
              <a:gdLst/>
              <a:ahLst/>
              <a:cxnLst/>
              <a:rect l="l" t="t" r="r" b="b"/>
              <a:pathLst>
                <a:path w="1111" h="1675" extrusionOk="0">
                  <a:moveTo>
                    <a:pt x="833" y="0"/>
                  </a:moveTo>
                  <a:cubicBezTo>
                    <a:pt x="374" y="0"/>
                    <a:pt x="1" y="373"/>
                    <a:pt x="1" y="842"/>
                  </a:cubicBezTo>
                  <a:cubicBezTo>
                    <a:pt x="1" y="1302"/>
                    <a:pt x="374" y="1675"/>
                    <a:pt x="833" y="1675"/>
                  </a:cubicBezTo>
                  <a:cubicBezTo>
                    <a:pt x="996" y="1675"/>
                    <a:pt x="1111" y="1302"/>
                    <a:pt x="1111" y="842"/>
                  </a:cubicBezTo>
                  <a:cubicBezTo>
                    <a:pt x="1111" y="373"/>
                    <a:pt x="986" y="0"/>
                    <a:pt x="8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66"/>
            <p:cNvSpPr/>
            <p:nvPr/>
          </p:nvSpPr>
          <p:spPr>
            <a:xfrm>
              <a:off x="4886058" y="4291240"/>
              <a:ext cx="346343" cy="343953"/>
            </a:xfrm>
            <a:custGeom>
              <a:avLst/>
              <a:gdLst/>
              <a:ahLst/>
              <a:cxnLst/>
              <a:rect l="l" t="t" r="r" b="b"/>
              <a:pathLst>
                <a:path w="13189" h="13098" extrusionOk="0">
                  <a:moveTo>
                    <a:pt x="6815" y="1123"/>
                  </a:moveTo>
                  <a:cubicBezTo>
                    <a:pt x="9638" y="1237"/>
                    <a:pt x="11896" y="3506"/>
                    <a:pt x="12011" y="6329"/>
                  </a:cubicBezTo>
                  <a:lnTo>
                    <a:pt x="11514" y="6329"/>
                  </a:lnTo>
                  <a:cubicBezTo>
                    <a:pt x="11505" y="6328"/>
                    <a:pt x="11496" y="6327"/>
                    <a:pt x="11488" y="6327"/>
                  </a:cubicBezTo>
                  <a:cubicBezTo>
                    <a:pt x="11223" y="6327"/>
                    <a:pt x="11226" y="6750"/>
                    <a:pt x="11496" y="6750"/>
                  </a:cubicBezTo>
                  <a:cubicBezTo>
                    <a:pt x="11502" y="6750"/>
                    <a:pt x="11508" y="6750"/>
                    <a:pt x="11514" y="6750"/>
                  </a:cubicBezTo>
                  <a:lnTo>
                    <a:pt x="12011" y="6750"/>
                  </a:lnTo>
                  <a:cubicBezTo>
                    <a:pt x="11896" y="9573"/>
                    <a:pt x="9638" y="11832"/>
                    <a:pt x="6815" y="11946"/>
                  </a:cubicBezTo>
                  <a:lnTo>
                    <a:pt x="6805" y="11946"/>
                  </a:lnTo>
                  <a:lnTo>
                    <a:pt x="6805" y="11449"/>
                  </a:lnTo>
                  <a:cubicBezTo>
                    <a:pt x="6819" y="11300"/>
                    <a:pt x="6709" y="11226"/>
                    <a:pt x="6599" y="11226"/>
                  </a:cubicBezTo>
                  <a:cubicBezTo>
                    <a:pt x="6489" y="11226"/>
                    <a:pt x="6379" y="11300"/>
                    <a:pt x="6394" y="11449"/>
                  </a:cubicBezTo>
                  <a:lnTo>
                    <a:pt x="6394" y="11946"/>
                  </a:lnTo>
                  <a:cubicBezTo>
                    <a:pt x="3561" y="11832"/>
                    <a:pt x="1302" y="9573"/>
                    <a:pt x="1187" y="6750"/>
                  </a:cubicBezTo>
                  <a:lnTo>
                    <a:pt x="1695" y="6750"/>
                  </a:lnTo>
                  <a:cubicBezTo>
                    <a:pt x="1943" y="6721"/>
                    <a:pt x="1943" y="6348"/>
                    <a:pt x="1695" y="6329"/>
                  </a:cubicBezTo>
                  <a:lnTo>
                    <a:pt x="1187" y="6329"/>
                  </a:lnTo>
                  <a:cubicBezTo>
                    <a:pt x="1302" y="3506"/>
                    <a:pt x="3570" y="1237"/>
                    <a:pt x="6394" y="1123"/>
                  </a:cubicBezTo>
                  <a:lnTo>
                    <a:pt x="6394" y="1620"/>
                  </a:lnTo>
                  <a:cubicBezTo>
                    <a:pt x="6403" y="1749"/>
                    <a:pt x="6501" y="1814"/>
                    <a:pt x="6601" y="1814"/>
                  </a:cubicBezTo>
                  <a:cubicBezTo>
                    <a:pt x="6700" y="1814"/>
                    <a:pt x="6800" y="1749"/>
                    <a:pt x="6815" y="1620"/>
                  </a:cubicBezTo>
                  <a:lnTo>
                    <a:pt x="6815" y="1123"/>
                  </a:lnTo>
                  <a:close/>
                  <a:moveTo>
                    <a:pt x="6595" y="0"/>
                  </a:moveTo>
                  <a:cubicBezTo>
                    <a:pt x="6494" y="0"/>
                    <a:pt x="6394" y="65"/>
                    <a:pt x="6384" y="194"/>
                  </a:cubicBezTo>
                  <a:lnTo>
                    <a:pt x="6384" y="701"/>
                  </a:lnTo>
                  <a:cubicBezTo>
                    <a:pt x="3331" y="816"/>
                    <a:pt x="881" y="3266"/>
                    <a:pt x="766" y="6329"/>
                  </a:cubicBezTo>
                  <a:lnTo>
                    <a:pt x="259" y="6329"/>
                  </a:lnTo>
                  <a:cubicBezTo>
                    <a:pt x="1" y="6348"/>
                    <a:pt x="1" y="6721"/>
                    <a:pt x="259" y="6740"/>
                  </a:cubicBezTo>
                  <a:lnTo>
                    <a:pt x="766" y="6740"/>
                  </a:lnTo>
                  <a:cubicBezTo>
                    <a:pt x="881" y="9803"/>
                    <a:pt x="3331" y="12253"/>
                    <a:pt x="6384" y="12368"/>
                  </a:cubicBezTo>
                  <a:lnTo>
                    <a:pt x="6384" y="12875"/>
                  </a:lnTo>
                  <a:cubicBezTo>
                    <a:pt x="6374" y="13023"/>
                    <a:pt x="6484" y="13097"/>
                    <a:pt x="6595" y="13097"/>
                  </a:cubicBezTo>
                  <a:cubicBezTo>
                    <a:pt x="6705" y="13097"/>
                    <a:pt x="6815" y="13023"/>
                    <a:pt x="6805" y="12875"/>
                  </a:cubicBezTo>
                  <a:lnTo>
                    <a:pt x="6805" y="12368"/>
                  </a:lnTo>
                  <a:cubicBezTo>
                    <a:pt x="9858" y="12253"/>
                    <a:pt x="12318" y="9803"/>
                    <a:pt x="12432" y="6740"/>
                  </a:cubicBezTo>
                  <a:lnTo>
                    <a:pt x="12940" y="6740"/>
                  </a:lnTo>
                  <a:cubicBezTo>
                    <a:pt x="13188" y="6721"/>
                    <a:pt x="13188" y="6348"/>
                    <a:pt x="12940" y="6329"/>
                  </a:cubicBezTo>
                  <a:lnTo>
                    <a:pt x="12432" y="6329"/>
                  </a:lnTo>
                  <a:cubicBezTo>
                    <a:pt x="12318" y="3266"/>
                    <a:pt x="9858" y="816"/>
                    <a:pt x="6805" y="701"/>
                  </a:cubicBezTo>
                  <a:lnTo>
                    <a:pt x="6805" y="194"/>
                  </a:lnTo>
                  <a:cubicBezTo>
                    <a:pt x="6795" y="65"/>
                    <a:pt x="6695" y="0"/>
                    <a:pt x="65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4" name="Google Shape;12404;p66"/>
          <p:cNvGrpSpPr/>
          <p:nvPr/>
        </p:nvGrpSpPr>
        <p:grpSpPr>
          <a:xfrm>
            <a:off x="5344216" y="4291056"/>
            <a:ext cx="304616" cy="343560"/>
            <a:chOff x="5344216" y="4291056"/>
            <a:chExt cx="304616" cy="343560"/>
          </a:xfrm>
        </p:grpSpPr>
        <p:sp>
          <p:nvSpPr>
            <p:cNvPr id="12405" name="Google Shape;12405;p66"/>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66"/>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66"/>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66"/>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66"/>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66"/>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66"/>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66"/>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66"/>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66"/>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66"/>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6" name="Google Shape;12416;p66"/>
          <p:cNvGrpSpPr/>
          <p:nvPr/>
        </p:nvGrpSpPr>
        <p:grpSpPr>
          <a:xfrm>
            <a:off x="6279999" y="4264422"/>
            <a:ext cx="204093" cy="343743"/>
            <a:chOff x="6271562" y="4290872"/>
            <a:chExt cx="204093" cy="343743"/>
          </a:xfrm>
        </p:grpSpPr>
        <p:sp>
          <p:nvSpPr>
            <p:cNvPr id="12417" name="Google Shape;12417;p66"/>
            <p:cNvSpPr/>
            <p:nvPr/>
          </p:nvSpPr>
          <p:spPr>
            <a:xfrm>
              <a:off x="6298452" y="4602421"/>
              <a:ext cx="150312" cy="10845"/>
            </a:xfrm>
            <a:custGeom>
              <a:avLst/>
              <a:gdLst/>
              <a:ahLst/>
              <a:cxnLst/>
              <a:rect l="l" t="t" r="r" b="b"/>
              <a:pathLst>
                <a:path w="5724" h="413" extrusionOk="0">
                  <a:moveTo>
                    <a:pt x="1" y="1"/>
                  </a:moveTo>
                  <a:lnTo>
                    <a:pt x="1" y="412"/>
                  </a:lnTo>
                  <a:lnTo>
                    <a:pt x="5724" y="412"/>
                  </a:lnTo>
                  <a:lnTo>
                    <a:pt x="572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66"/>
            <p:cNvSpPr/>
            <p:nvPr/>
          </p:nvSpPr>
          <p:spPr>
            <a:xfrm>
              <a:off x="6368330" y="4290872"/>
              <a:ext cx="10583" cy="343743"/>
            </a:xfrm>
            <a:custGeom>
              <a:avLst/>
              <a:gdLst/>
              <a:ahLst/>
              <a:cxnLst/>
              <a:rect l="l" t="t" r="r" b="b"/>
              <a:pathLst>
                <a:path w="403" h="13090" extrusionOk="0">
                  <a:moveTo>
                    <a:pt x="201" y="0"/>
                  </a:moveTo>
                  <a:cubicBezTo>
                    <a:pt x="101" y="0"/>
                    <a:pt x="0" y="69"/>
                    <a:pt x="0" y="208"/>
                  </a:cubicBezTo>
                  <a:lnTo>
                    <a:pt x="0" y="12889"/>
                  </a:lnTo>
                  <a:cubicBezTo>
                    <a:pt x="0" y="13004"/>
                    <a:pt x="86" y="13090"/>
                    <a:pt x="201" y="13090"/>
                  </a:cubicBezTo>
                  <a:cubicBezTo>
                    <a:pt x="316" y="13090"/>
                    <a:pt x="402" y="13004"/>
                    <a:pt x="402" y="12889"/>
                  </a:cubicBezTo>
                  <a:lnTo>
                    <a:pt x="402" y="208"/>
                  </a:lnTo>
                  <a:cubicBezTo>
                    <a:pt x="402" y="69"/>
                    <a:pt x="302" y="0"/>
                    <a:pt x="201"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66"/>
            <p:cNvSpPr/>
            <p:nvPr/>
          </p:nvSpPr>
          <p:spPr>
            <a:xfrm>
              <a:off x="6287160" y="4511351"/>
              <a:ext cx="33403" cy="123264"/>
            </a:xfrm>
            <a:custGeom>
              <a:avLst/>
              <a:gdLst/>
              <a:ahLst/>
              <a:cxnLst/>
              <a:rect l="l" t="t" r="r" b="b"/>
              <a:pathLst>
                <a:path w="1272" h="4694" extrusionOk="0">
                  <a:moveTo>
                    <a:pt x="1036" y="0"/>
                  </a:moveTo>
                  <a:cubicBezTo>
                    <a:pt x="949" y="0"/>
                    <a:pt x="863" y="52"/>
                    <a:pt x="842" y="167"/>
                  </a:cubicBezTo>
                  <a:lnTo>
                    <a:pt x="29" y="4455"/>
                  </a:lnTo>
                  <a:cubicBezTo>
                    <a:pt x="0" y="4569"/>
                    <a:pt x="77" y="4675"/>
                    <a:pt x="191" y="4694"/>
                  </a:cubicBezTo>
                  <a:lnTo>
                    <a:pt x="230" y="4694"/>
                  </a:lnTo>
                  <a:cubicBezTo>
                    <a:pt x="325" y="4694"/>
                    <a:pt x="402" y="4627"/>
                    <a:pt x="431" y="4531"/>
                  </a:cubicBezTo>
                  <a:lnTo>
                    <a:pt x="1244" y="244"/>
                  </a:lnTo>
                  <a:cubicBezTo>
                    <a:pt x="1271" y="91"/>
                    <a:pt x="1153" y="0"/>
                    <a:pt x="1036"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66"/>
            <p:cNvSpPr/>
            <p:nvPr/>
          </p:nvSpPr>
          <p:spPr>
            <a:xfrm>
              <a:off x="6426522" y="4511088"/>
              <a:ext cx="33298" cy="123527"/>
            </a:xfrm>
            <a:custGeom>
              <a:avLst/>
              <a:gdLst/>
              <a:ahLst/>
              <a:cxnLst/>
              <a:rect l="l" t="t" r="r" b="b"/>
              <a:pathLst>
                <a:path w="1268" h="4704" extrusionOk="0">
                  <a:moveTo>
                    <a:pt x="234" y="1"/>
                  </a:moveTo>
                  <a:cubicBezTo>
                    <a:pt x="117" y="1"/>
                    <a:pt x="1" y="91"/>
                    <a:pt x="33" y="244"/>
                  </a:cubicBezTo>
                  <a:lnTo>
                    <a:pt x="847" y="4541"/>
                  </a:lnTo>
                  <a:cubicBezTo>
                    <a:pt x="866" y="4637"/>
                    <a:pt x="952" y="4704"/>
                    <a:pt x="1048" y="4704"/>
                  </a:cubicBezTo>
                  <a:lnTo>
                    <a:pt x="1086" y="4704"/>
                  </a:lnTo>
                  <a:cubicBezTo>
                    <a:pt x="1201" y="4685"/>
                    <a:pt x="1268" y="4570"/>
                    <a:pt x="1249" y="4465"/>
                  </a:cubicBezTo>
                  <a:lnTo>
                    <a:pt x="435" y="167"/>
                  </a:lnTo>
                  <a:cubicBezTo>
                    <a:pt x="410" y="52"/>
                    <a:pt x="322" y="1"/>
                    <a:pt x="234"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66"/>
            <p:cNvSpPr/>
            <p:nvPr/>
          </p:nvSpPr>
          <p:spPr>
            <a:xfrm>
              <a:off x="6368330" y="4511193"/>
              <a:ext cx="10583" cy="21402"/>
            </a:xfrm>
            <a:custGeom>
              <a:avLst/>
              <a:gdLst/>
              <a:ahLst/>
              <a:cxnLst/>
              <a:rect l="l" t="t" r="r" b="b"/>
              <a:pathLst>
                <a:path w="403" h="815" extrusionOk="0">
                  <a:moveTo>
                    <a:pt x="0" y="1"/>
                  </a:moveTo>
                  <a:lnTo>
                    <a:pt x="0" y="814"/>
                  </a:lnTo>
                  <a:lnTo>
                    <a:pt x="402" y="814"/>
                  </a:lnTo>
                  <a:lnTo>
                    <a:pt x="402"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66"/>
            <p:cNvSpPr/>
            <p:nvPr/>
          </p:nvSpPr>
          <p:spPr>
            <a:xfrm>
              <a:off x="6306251" y="4511115"/>
              <a:ext cx="14338" cy="21481"/>
            </a:xfrm>
            <a:custGeom>
              <a:avLst/>
              <a:gdLst/>
              <a:ahLst/>
              <a:cxnLst/>
              <a:rect l="l" t="t" r="r" b="b"/>
              <a:pathLst>
                <a:path w="546" h="818" extrusionOk="0">
                  <a:moveTo>
                    <a:pt x="319" y="1"/>
                  </a:moveTo>
                  <a:cubicBezTo>
                    <a:pt x="219" y="1"/>
                    <a:pt x="132" y="72"/>
                    <a:pt x="115" y="166"/>
                  </a:cubicBezTo>
                  <a:lnTo>
                    <a:pt x="0" y="817"/>
                  </a:lnTo>
                  <a:lnTo>
                    <a:pt x="412" y="817"/>
                  </a:lnTo>
                  <a:lnTo>
                    <a:pt x="527" y="243"/>
                  </a:lnTo>
                  <a:cubicBezTo>
                    <a:pt x="546" y="128"/>
                    <a:pt x="469" y="23"/>
                    <a:pt x="354" y="4"/>
                  </a:cubicBezTo>
                  <a:cubicBezTo>
                    <a:pt x="343" y="2"/>
                    <a:pt x="331" y="1"/>
                    <a:pt x="319"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66"/>
            <p:cNvSpPr/>
            <p:nvPr/>
          </p:nvSpPr>
          <p:spPr>
            <a:xfrm>
              <a:off x="6426653" y="4511088"/>
              <a:ext cx="14574" cy="21507"/>
            </a:xfrm>
            <a:custGeom>
              <a:avLst/>
              <a:gdLst/>
              <a:ahLst/>
              <a:cxnLst/>
              <a:rect l="l" t="t" r="r" b="b"/>
              <a:pathLst>
                <a:path w="555" h="819" extrusionOk="0">
                  <a:moveTo>
                    <a:pt x="236" y="1"/>
                  </a:moveTo>
                  <a:cubicBezTo>
                    <a:pt x="120" y="1"/>
                    <a:pt x="1" y="91"/>
                    <a:pt x="28" y="244"/>
                  </a:cubicBezTo>
                  <a:lnTo>
                    <a:pt x="143" y="818"/>
                  </a:lnTo>
                  <a:lnTo>
                    <a:pt x="555" y="818"/>
                  </a:lnTo>
                  <a:lnTo>
                    <a:pt x="430" y="167"/>
                  </a:lnTo>
                  <a:cubicBezTo>
                    <a:pt x="410" y="52"/>
                    <a:pt x="324" y="1"/>
                    <a:pt x="236"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66"/>
            <p:cNvSpPr/>
            <p:nvPr/>
          </p:nvSpPr>
          <p:spPr>
            <a:xfrm>
              <a:off x="6282118" y="4328502"/>
              <a:ext cx="182743" cy="193536"/>
            </a:xfrm>
            <a:custGeom>
              <a:avLst/>
              <a:gdLst/>
              <a:ahLst/>
              <a:cxnLst/>
              <a:rect l="l" t="t" r="r" b="b"/>
              <a:pathLst>
                <a:path w="6959" h="7370" extrusionOk="0">
                  <a:moveTo>
                    <a:pt x="10" y="0"/>
                  </a:moveTo>
                  <a:lnTo>
                    <a:pt x="10" y="7159"/>
                  </a:lnTo>
                  <a:cubicBezTo>
                    <a:pt x="1" y="7274"/>
                    <a:pt x="96" y="7369"/>
                    <a:pt x="211" y="7369"/>
                  </a:cubicBezTo>
                  <a:lnTo>
                    <a:pt x="6748" y="7369"/>
                  </a:lnTo>
                  <a:cubicBezTo>
                    <a:pt x="6863" y="7369"/>
                    <a:pt x="6958" y="7274"/>
                    <a:pt x="6958" y="7168"/>
                  </a:cubicBezTo>
                  <a:lnTo>
                    <a:pt x="695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66"/>
            <p:cNvSpPr/>
            <p:nvPr/>
          </p:nvSpPr>
          <p:spPr>
            <a:xfrm>
              <a:off x="6282381" y="4328503"/>
              <a:ext cx="182481" cy="16097"/>
            </a:xfrm>
            <a:custGeom>
              <a:avLst/>
              <a:gdLst/>
              <a:ahLst/>
              <a:cxnLst/>
              <a:rect l="l" t="t" r="r" b="b"/>
              <a:pathLst>
                <a:path w="6949" h="613" extrusionOk="0">
                  <a:moveTo>
                    <a:pt x="0" y="0"/>
                  </a:moveTo>
                  <a:lnTo>
                    <a:pt x="0" y="613"/>
                  </a:lnTo>
                  <a:lnTo>
                    <a:pt x="6948" y="613"/>
                  </a:lnTo>
                  <a:lnTo>
                    <a:pt x="6948"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66"/>
            <p:cNvSpPr/>
            <p:nvPr/>
          </p:nvSpPr>
          <p:spPr>
            <a:xfrm>
              <a:off x="6271562" y="4312405"/>
              <a:ext cx="204093" cy="21638"/>
            </a:xfrm>
            <a:custGeom>
              <a:avLst/>
              <a:gdLst/>
              <a:ahLst/>
              <a:cxnLst/>
              <a:rect l="l" t="t" r="r" b="b"/>
              <a:pathLst>
                <a:path w="7772" h="824" extrusionOk="0">
                  <a:moveTo>
                    <a:pt x="202" y="1"/>
                  </a:moveTo>
                  <a:cubicBezTo>
                    <a:pt x="96" y="1"/>
                    <a:pt x="1" y="96"/>
                    <a:pt x="1" y="202"/>
                  </a:cubicBezTo>
                  <a:lnTo>
                    <a:pt x="1" y="613"/>
                  </a:lnTo>
                  <a:cubicBezTo>
                    <a:pt x="1" y="728"/>
                    <a:pt x="96" y="824"/>
                    <a:pt x="202" y="824"/>
                  </a:cubicBezTo>
                  <a:lnTo>
                    <a:pt x="7571" y="824"/>
                  </a:lnTo>
                  <a:cubicBezTo>
                    <a:pt x="7686" y="824"/>
                    <a:pt x="7772" y="728"/>
                    <a:pt x="7772" y="613"/>
                  </a:cubicBezTo>
                  <a:lnTo>
                    <a:pt x="7772" y="211"/>
                  </a:lnTo>
                  <a:cubicBezTo>
                    <a:pt x="7772" y="96"/>
                    <a:pt x="7686" y="1"/>
                    <a:pt x="7571"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66"/>
            <p:cNvSpPr/>
            <p:nvPr/>
          </p:nvSpPr>
          <p:spPr>
            <a:xfrm>
              <a:off x="6299713" y="4375482"/>
              <a:ext cx="145034" cy="104620"/>
            </a:xfrm>
            <a:custGeom>
              <a:avLst/>
              <a:gdLst/>
              <a:ahLst/>
              <a:cxnLst/>
              <a:rect l="l" t="t" r="r" b="b"/>
              <a:pathLst>
                <a:path w="5523" h="3984" extrusionOk="0">
                  <a:moveTo>
                    <a:pt x="4250" y="1"/>
                  </a:moveTo>
                  <a:cubicBezTo>
                    <a:pt x="3924" y="20"/>
                    <a:pt x="3924" y="489"/>
                    <a:pt x="4250" y="518"/>
                  </a:cubicBezTo>
                  <a:lnTo>
                    <a:pt x="4652" y="518"/>
                  </a:lnTo>
                  <a:lnTo>
                    <a:pt x="2919" y="2250"/>
                  </a:lnTo>
                  <a:lnTo>
                    <a:pt x="2527" y="1857"/>
                  </a:lnTo>
                  <a:cubicBezTo>
                    <a:pt x="2436" y="1767"/>
                    <a:pt x="2319" y="1721"/>
                    <a:pt x="2202" y="1721"/>
                  </a:cubicBezTo>
                  <a:cubicBezTo>
                    <a:pt x="2084" y="1721"/>
                    <a:pt x="1967" y="1767"/>
                    <a:pt x="1876" y="1857"/>
                  </a:cubicBezTo>
                  <a:lnTo>
                    <a:pt x="182" y="3551"/>
                  </a:lnTo>
                  <a:cubicBezTo>
                    <a:pt x="1" y="3695"/>
                    <a:pt x="220" y="3983"/>
                    <a:pt x="405" y="3983"/>
                  </a:cubicBezTo>
                  <a:cubicBezTo>
                    <a:pt x="454" y="3983"/>
                    <a:pt x="501" y="3963"/>
                    <a:pt x="536" y="3915"/>
                  </a:cubicBezTo>
                  <a:lnTo>
                    <a:pt x="2202" y="2250"/>
                  </a:lnTo>
                  <a:lnTo>
                    <a:pt x="2594" y="2642"/>
                  </a:lnTo>
                  <a:cubicBezTo>
                    <a:pt x="2680" y="2733"/>
                    <a:pt x="2797" y="2779"/>
                    <a:pt x="2916" y="2779"/>
                  </a:cubicBezTo>
                  <a:cubicBezTo>
                    <a:pt x="3034" y="2779"/>
                    <a:pt x="3154" y="2733"/>
                    <a:pt x="3245" y="2642"/>
                  </a:cubicBezTo>
                  <a:lnTo>
                    <a:pt x="5015" y="872"/>
                  </a:lnTo>
                  <a:lnTo>
                    <a:pt x="5015" y="1274"/>
                  </a:lnTo>
                  <a:cubicBezTo>
                    <a:pt x="5025" y="1436"/>
                    <a:pt x="5147" y="1518"/>
                    <a:pt x="5269" y="1518"/>
                  </a:cubicBezTo>
                  <a:cubicBezTo>
                    <a:pt x="5391" y="1518"/>
                    <a:pt x="5513" y="1436"/>
                    <a:pt x="5523" y="1274"/>
                  </a:cubicBezTo>
                  <a:lnTo>
                    <a:pt x="5523" y="259"/>
                  </a:lnTo>
                  <a:cubicBezTo>
                    <a:pt x="5523" y="116"/>
                    <a:pt x="5408" y="1"/>
                    <a:pt x="5274"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66"/>
            <p:cNvSpPr/>
            <p:nvPr/>
          </p:nvSpPr>
          <p:spPr>
            <a:xfrm>
              <a:off x="6271562" y="4323224"/>
              <a:ext cx="204093" cy="10819"/>
            </a:xfrm>
            <a:custGeom>
              <a:avLst/>
              <a:gdLst/>
              <a:ahLst/>
              <a:cxnLst/>
              <a:rect l="l" t="t" r="r" b="b"/>
              <a:pathLst>
                <a:path w="7772" h="412" extrusionOk="0">
                  <a:moveTo>
                    <a:pt x="202" y="0"/>
                  </a:moveTo>
                  <a:cubicBezTo>
                    <a:pt x="96" y="0"/>
                    <a:pt x="1" y="86"/>
                    <a:pt x="1" y="201"/>
                  </a:cubicBezTo>
                  <a:cubicBezTo>
                    <a:pt x="1" y="316"/>
                    <a:pt x="96" y="412"/>
                    <a:pt x="202" y="412"/>
                  </a:cubicBezTo>
                  <a:lnTo>
                    <a:pt x="7571" y="412"/>
                  </a:lnTo>
                  <a:cubicBezTo>
                    <a:pt x="7686" y="412"/>
                    <a:pt x="7772" y="316"/>
                    <a:pt x="7772" y="201"/>
                  </a:cubicBezTo>
                  <a:cubicBezTo>
                    <a:pt x="7772" y="86"/>
                    <a:pt x="7686" y="0"/>
                    <a:pt x="7571"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9" name="Google Shape;12429;p66"/>
          <p:cNvGrpSpPr/>
          <p:nvPr/>
        </p:nvGrpSpPr>
        <p:grpSpPr>
          <a:xfrm>
            <a:off x="6639491" y="4329238"/>
            <a:ext cx="344085" cy="267195"/>
            <a:chOff x="6639491" y="4329238"/>
            <a:chExt cx="344085" cy="267195"/>
          </a:xfrm>
        </p:grpSpPr>
        <p:sp>
          <p:nvSpPr>
            <p:cNvPr id="12430" name="Google Shape;12430;p66"/>
            <p:cNvSpPr/>
            <p:nvPr/>
          </p:nvSpPr>
          <p:spPr>
            <a:xfrm>
              <a:off x="6697788" y="4352609"/>
              <a:ext cx="275467" cy="177465"/>
            </a:xfrm>
            <a:custGeom>
              <a:avLst/>
              <a:gdLst/>
              <a:ahLst/>
              <a:cxnLst/>
              <a:rect l="l" t="t" r="r" b="b"/>
              <a:pathLst>
                <a:path w="10490" h="6758" extrusionOk="0">
                  <a:moveTo>
                    <a:pt x="1" y="1"/>
                  </a:moveTo>
                  <a:lnTo>
                    <a:pt x="1" y="4317"/>
                  </a:lnTo>
                  <a:lnTo>
                    <a:pt x="728" y="4317"/>
                  </a:lnTo>
                  <a:lnTo>
                    <a:pt x="728" y="4796"/>
                  </a:lnTo>
                  <a:lnTo>
                    <a:pt x="929" y="4853"/>
                  </a:lnTo>
                  <a:cubicBezTo>
                    <a:pt x="1044" y="4891"/>
                    <a:pt x="1159" y="4939"/>
                    <a:pt x="1264" y="4997"/>
                  </a:cubicBezTo>
                  <a:lnTo>
                    <a:pt x="1446" y="5092"/>
                  </a:lnTo>
                  <a:lnTo>
                    <a:pt x="1791" y="4748"/>
                  </a:lnTo>
                  <a:lnTo>
                    <a:pt x="2326" y="5293"/>
                  </a:lnTo>
                  <a:lnTo>
                    <a:pt x="1991" y="5628"/>
                  </a:lnTo>
                  <a:lnTo>
                    <a:pt x="2087" y="5810"/>
                  </a:lnTo>
                  <a:cubicBezTo>
                    <a:pt x="2145" y="5925"/>
                    <a:pt x="2192" y="6030"/>
                    <a:pt x="2221" y="6145"/>
                  </a:cubicBezTo>
                  <a:lnTo>
                    <a:pt x="2288" y="6346"/>
                  </a:lnTo>
                  <a:lnTo>
                    <a:pt x="2767" y="6346"/>
                  </a:lnTo>
                  <a:lnTo>
                    <a:pt x="2767" y="6758"/>
                  </a:lnTo>
                  <a:lnTo>
                    <a:pt x="10490" y="6758"/>
                  </a:lnTo>
                  <a:lnTo>
                    <a:pt x="10490"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66"/>
            <p:cNvSpPr/>
            <p:nvPr/>
          </p:nvSpPr>
          <p:spPr>
            <a:xfrm>
              <a:off x="6735734" y="4530311"/>
              <a:ext cx="46533" cy="22137"/>
            </a:xfrm>
            <a:custGeom>
              <a:avLst/>
              <a:gdLst/>
              <a:ahLst/>
              <a:cxnLst/>
              <a:rect l="l" t="t" r="r" b="b"/>
              <a:pathLst>
                <a:path w="1772" h="843" extrusionOk="0">
                  <a:moveTo>
                    <a:pt x="1006" y="0"/>
                  </a:moveTo>
                  <a:lnTo>
                    <a:pt x="1006" y="29"/>
                  </a:lnTo>
                  <a:lnTo>
                    <a:pt x="393" y="29"/>
                  </a:lnTo>
                  <a:lnTo>
                    <a:pt x="393" y="38"/>
                  </a:lnTo>
                  <a:cubicBezTo>
                    <a:pt x="365" y="345"/>
                    <a:pt x="231" y="641"/>
                    <a:pt x="1" y="842"/>
                  </a:cubicBezTo>
                  <a:lnTo>
                    <a:pt x="1130" y="842"/>
                  </a:lnTo>
                  <a:cubicBezTo>
                    <a:pt x="1178" y="727"/>
                    <a:pt x="1216" y="603"/>
                    <a:pt x="1255" y="488"/>
                  </a:cubicBezTo>
                  <a:lnTo>
                    <a:pt x="1771" y="488"/>
                  </a:lnTo>
                  <a:lnTo>
                    <a:pt x="1771" y="0"/>
                  </a:ln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66"/>
            <p:cNvSpPr/>
            <p:nvPr/>
          </p:nvSpPr>
          <p:spPr>
            <a:xfrm>
              <a:off x="6746290" y="4472250"/>
              <a:ext cx="35976" cy="58087"/>
            </a:xfrm>
            <a:custGeom>
              <a:avLst/>
              <a:gdLst/>
              <a:ahLst/>
              <a:cxnLst/>
              <a:rect l="l" t="t" r="r" b="b"/>
              <a:pathLst>
                <a:path w="1370" h="2212" extrusionOk="0">
                  <a:moveTo>
                    <a:pt x="250" y="0"/>
                  </a:moveTo>
                  <a:lnTo>
                    <a:pt x="1" y="249"/>
                  </a:lnTo>
                  <a:lnTo>
                    <a:pt x="479" y="737"/>
                  </a:lnTo>
                  <a:lnTo>
                    <a:pt x="144" y="1082"/>
                  </a:lnTo>
                  <a:lnTo>
                    <a:pt x="240" y="1264"/>
                  </a:lnTo>
                  <a:cubicBezTo>
                    <a:pt x="298" y="1369"/>
                    <a:pt x="345" y="1484"/>
                    <a:pt x="374" y="1599"/>
                  </a:cubicBezTo>
                  <a:lnTo>
                    <a:pt x="441" y="1790"/>
                  </a:lnTo>
                  <a:lnTo>
                    <a:pt x="920" y="1790"/>
                  </a:lnTo>
                  <a:lnTo>
                    <a:pt x="920" y="2211"/>
                  </a:lnTo>
                  <a:lnTo>
                    <a:pt x="1369" y="2211"/>
                  </a:lnTo>
                  <a:lnTo>
                    <a:pt x="1369" y="1656"/>
                  </a:lnTo>
                  <a:lnTo>
                    <a:pt x="843" y="1656"/>
                  </a:lnTo>
                  <a:cubicBezTo>
                    <a:pt x="795" y="1465"/>
                    <a:pt x="719" y="1273"/>
                    <a:pt x="623" y="1111"/>
                  </a:cubicBezTo>
                  <a:lnTo>
                    <a:pt x="987" y="737"/>
                  </a:lnTo>
                  <a:lnTo>
                    <a:pt x="250" y="0"/>
                  </a:ln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66"/>
            <p:cNvSpPr/>
            <p:nvPr/>
          </p:nvSpPr>
          <p:spPr>
            <a:xfrm>
              <a:off x="6701307" y="4462455"/>
              <a:ext cx="39994" cy="23897"/>
            </a:xfrm>
            <a:custGeom>
              <a:avLst/>
              <a:gdLst/>
              <a:ahLst/>
              <a:cxnLst/>
              <a:rect l="l" t="t" r="r" b="b"/>
              <a:pathLst>
                <a:path w="1523" h="910" extrusionOk="0">
                  <a:moveTo>
                    <a:pt x="1" y="0"/>
                  </a:moveTo>
                  <a:lnTo>
                    <a:pt x="1" y="134"/>
                  </a:lnTo>
                  <a:lnTo>
                    <a:pt x="604" y="134"/>
                  </a:lnTo>
                  <a:lnTo>
                    <a:pt x="604" y="613"/>
                  </a:lnTo>
                  <a:lnTo>
                    <a:pt x="795" y="680"/>
                  </a:lnTo>
                  <a:cubicBezTo>
                    <a:pt x="910" y="708"/>
                    <a:pt x="1025" y="756"/>
                    <a:pt x="1130" y="814"/>
                  </a:cubicBezTo>
                  <a:lnTo>
                    <a:pt x="1312" y="909"/>
                  </a:lnTo>
                  <a:lnTo>
                    <a:pt x="1523" y="699"/>
                  </a:lnTo>
                  <a:cubicBezTo>
                    <a:pt x="1379" y="622"/>
                    <a:pt x="1216" y="555"/>
                    <a:pt x="1044" y="517"/>
                  </a:cubicBezTo>
                  <a:lnTo>
                    <a:pt x="1044" y="0"/>
                  </a:ln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66"/>
            <p:cNvSpPr/>
            <p:nvPr/>
          </p:nvSpPr>
          <p:spPr>
            <a:xfrm>
              <a:off x="6697788" y="4352609"/>
              <a:ext cx="9086" cy="109609"/>
            </a:xfrm>
            <a:custGeom>
              <a:avLst/>
              <a:gdLst/>
              <a:ahLst/>
              <a:cxnLst/>
              <a:rect l="l" t="t" r="r" b="b"/>
              <a:pathLst>
                <a:path w="346" h="4174" extrusionOk="0">
                  <a:moveTo>
                    <a:pt x="1" y="1"/>
                  </a:moveTo>
                  <a:lnTo>
                    <a:pt x="1" y="4174"/>
                  </a:lnTo>
                  <a:lnTo>
                    <a:pt x="345" y="4174"/>
                  </a:lnTo>
                  <a:lnTo>
                    <a:pt x="345" y="1"/>
                  </a:ln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66"/>
            <p:cNvSpPr/>
            <p:nvPr/>
          </p:nvSpPr>
          <p:spPr>
            <a:xfrm>
              <a:off x="6697788" y="4351874"/>
              <a:ext cx="275467" cy="9060"/>
            </a:xfrm>
            <a:custGeom>
              <a:avLst/>
              <a:gdLst/>
              <a:ahLst/>
              <a:cxnLst/>
              <a:rect l="l" t="t" r="r" b="b"/>
              <a:pathLst>
                <a:path w="10490" h="345" extrusionOk="0">
                  <a:moveTo>
                    <a:pt x="1" y="0"/>
                  </a:moveTo>
                  <a:lnTo>
                    <a:pt x="1" y="345"/>
                  </a:lnTo>
                  <a:lnTo>
                    <a:pt x="10490" y="345"/>
                  </a:lnTo>
                  <a:lnTo>
                    <a:pt x="10490" y="0"/>
                  </a:lnTo>
                  <a:close/>
                </a:path>
              </a:pathLst>
            </a:custGeom>
            <a:solidFill>
              <a:srgbClr val="D7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66"/>
            <p:cNvSpPr/>
            <p:nvPr/>
          </p:nvSpPr>
          <p:spPr>
            <a:xfrm>
              <a:off x="6726201" y="4529050"/>
              <a:ext cx="257374" cy="24658"/>
            </a:xfrm>
            <a:custGeom>
              <a:avLst/>
              <a:gdLst/>
              <a:ahLst/>
              <a:cxnLst/>
              <a:rect l="l" t="t" r="r" b="b"/>
              <a:pathLst>
                <a:path w="9801" h="939" extrusionOk="0">
                  <a:moveTo>
                    <a:pt x="1369" y="0"/>
                  </a:moveTo>
                  <a:cubicBezTo>
                    <a:pt x="1350" y="0"/>
                    <a:pt x="1331" y="19"/>
                    <a:pt x="1331" y="39"/>
                  </a:cubicBezTo>
                  <a:lnTo>
                    <a:pt x="441" y="39"/>
                  </a:lnTo>
                  <a:cubicBezTo>
                    <a:pt x="421" y="39"/>
                    <a:pt x="402" y="58"/>
                    <a:pt x="402" y="86"/>
                  </a:cubicBezTo>
                  <a:lnTo>
                    <a:pt x="402" y="144"/>
                  </a:lnTo>
                  <a:lnTo>
                    <a:pt x="402" y="173"/>
                  </a:lnTo>
                  <a:lnTo>
                    <a:pt x="402" y="192"/>
                  </a:lnTo>
                  <a:lnTo>
                    <a:pt x="402" y="201"/>
                  </a:lnTo>
                  <a:cubicBezTo>
                    <a:pt x="374" y="460"/>
                    <a:pt x="240" y="699"/>
                    <a:pt x="29" y="862"/>
                  </a:cubicBezTo>
                  <a:cubicBezTo>
                    <a:pt x="0" y="881"/>
                    <a:pt x="10" y="929"/>
                    <a:pt x="58" y="938"/>
                  </a:cubicBezTo>
                  <a:lnTo>
                    <a:pt x="9762" y="938"/>
                  </a:lnTo>
                  <a:cubicBezTo>
                    <a:pt x="9781" y="938"/>
                    <a:pt x="9800" y="919"/>
                    <a:pt x="9800" y="890"/>
                  </a:cubicBezTo>
                  <a:lnTo>
                    <a:pt x="9800" y="48"/>
                  </a:lnTo>
                  <a:cubicBezTo>
                    <a:pt x="9800" y="19"/>
                    <a:pt x="9781" y="0"/>
                    <a:pt x="976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66"/>
            <p:cNvSpPr/>
            <p:nvPr/>
          </p:nvSpPr>
          <p:spPr>
            <a:xfrm>
              <a:off x="6687757" y="4329238"/>
              <a:ext cx="295819" cy="24422"/>
            </a:xfrm>
            <a:custGeom>
              <a:avLst/>
              <a:gdLst/>
              <a:ahLst/>
              <a:cxnLst/>
              <a:rect l="l" t="t" r="r" b="b"/>
              <a:pathLst>
                <a:path w="11265" h="930" extrusionOk="0">
                  <a:moveTo>
                    <a:pt x="38" y="1"/>
                  </a:moveTo>
                  <a:cubicBezTo>
                    <a:pt x="19" y="1"/>
                    <a:pt x="0" y="20"/>
                    <a:pt x="0" y="49"/>
                  </a:cubicBezTo>
                  <a:lnTo>
                    <a:pt x="0" y="891"/>
                  </a:lnTo>
                  <a:cubicBezTo>
                    <a:pt x="0" y="910"/>
                    <a:pt x="19" y="929"/>
                    <a:pt x="38" y="929"/>
                  </a:cubicBezTo>
                  <a:lnTo>
                    <a:pt x="11226" y="929"/>
                  </a:lnTo>
                  <a:cubicBezTo>
                    <a:pt x="11245" y="929"/>
                    <a:pt x="11264" y="910"/>
                    <a:pt x="11264" y="891"/>
                  </a:cubicBezTo>
                  <a:lnTo>
                    <a:pt x="11264" y="49"/>
                  </a:lnTo>
                  <a:cubicBezTo>
                    <a:pt x="11264" y="20"/>
                    <a:pt x="11245" y="1"/>
                    <a:pt x="11226"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66"/>
            <p:cNvSpPr/>
            <p:nvPr/>
          </p:nvSpPr>
          <p:spPr>
            <a:xfrm>
              <a:off x="6799073" y="4445097"/>
              <a:ext cx="23398" cy="54306"/>
            </a:xfrm>
            <a:custGeom>
              <a:avLst/>
              <a:gdLst/>
              <a:ahLst/>
              <a:cxnLst/>
              <a:rect l="l" t="t" r="r" b="b"/>
              <a:pathLst>
                <a:path w="891" h="2068" extrusionOk="0">
                  <a:moveTo>
                    <a:pt x="1" y="1"/>
                  </a:moveTo>
                  <a:lnTo>
                    <a:pt x="1" y="2068"/>
                  </a:lnTo>
                  <a:lnTo>
                    <a:pt x="891" y="2068"/>
                  </a:lnTo>
                  <a:lnTo>
                    <a:pt x="891"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66"/>
            <p:cNvSpPr/>
            <p:nvPr/>
          </p:nvSpPr>
          <p:spPr>
            <a:xfrm>
              <a:off x="6838778" y="4421988"/>
              <a:ext cx="23398" cy="77414"/>
            </a:xfrm>
            <a:custGeom>
              <a:avLst/>
              <a:gdLst/>
              <a:ahLst/>
              <a:cxnLst/>
              <a:rect l="l" t="t" r="r" b="b"/>
              <a:pathLst>
                <a:path w="891" h="2948" extrusionOk="0">
                  <a:moveTo>
                    <a:pt x="1" y="0"/>
                  </a:moveTo>
                  <a:lnTo>
                    <a:pt x="1" y="2948"/>
                  </a:lnTo>
                  <a:lnTo>
                    <a:pt x="891" y="2948"/>
                  </a:lnTo>
                  <a:lnTo>
                    <a:pt x="891"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66"/>
            <p:cNvSpPr/>
            <p:nvPr/>
          </p:nvSpPr>
          <p:spPr>
            <a:xfrm>
              <a:off x="6877485" y="4435801"/>
              <a:ext cx="23161" cy="63365"/>
            </a:xfrm>
            <a:custGeom>
              <a:avLst/>
              <a:gdLst/>
              <a:ahLst/>
              <a:cxnLst/>
              <a:rect l="l" t="t" r="r" b="b"/>
              <a:pathLst>
                <a:path w="882" h="2413" extrusionOk="0">
                  <a:moveTo>
                    <a:pt x="1" y="1"/>
                  </a:moveTo>
                  <a:lnTo>
                    <a:pt x="1" y="2412"/>
                  </a:lnTo>
                  <a:lnTo>
                    <a:pt x="881" y="2412"/>
                  </a:lnTo>
                  <a:lnTo>
                    <a:pt x="881"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66"/>
            <p:cNvSpPr/>
            <p:nvPr/>
          </p:nvSpPr>
          <p:spPr>
            <a:xfrm>
              <a:off x="6918214" y="4390319"/>
              <a:ext cx="23398" cy="108848"/>
            </a:xfrm>
            <a:custGeom>
              <a:avLst/>
              <a:gdLst/>
              <a:ahLst/>
              <a:cxnLst/>
              <a:rect l="l" t="t" r="r" b="b"/>
              <a:pathLst>
                <a:path w="891" h="4145" extrusionOk="0">
                  <a:moveTo>
                    <a:pt x="0" y="0"/>
                  </a:moveTo>
                  <a:lnTo>
                    <a:pt x="0" y="4144"/>
                  </a:lnTo>
                  <a:lnTo>
                    <a:pt x="890" y="4144"/>
                  </a:lnTo>
                  <a:lnTo>
                    <a:pt x="890" y="0"/>
                  </a:ln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66"/>
            <p:cNvSpPr/>
            <p:nvPr/>
          </p:nvSpPr>
          <p:spPr>
            <a:xfrm>
              <a:off x="6720923" y="4382283"/>
              <a:ext cx="44248" cy="11082"/>
            </a:xfrm>
            <a:custGeom>
              <a:avLst/>
              <a:gdLst/>
              <a:ahLst/>
              <a:cxnLst/>
              <a:rect l="l" t="t" r="r" b="b"/>
              <a:pathLst>
                <a:path w="1685" h="422" extrusionOk="0">
                  <a:moveTo>
                    <a:pt x="278" y="0"/>
                  </a:moveTo>
                  <a:cubicBezTo>
                    <a:pt x="0" y="0"/>
                    <a:pt x="0" y="421"/>
                    <a:pt x="278" y="421"/>
                  </a:cubicBezTo>
                  <a:lnTo>
                    <a:pt x="1398" y="421"/>
                  </a:lnTo>
                  <a:cubicBezTo>
                    <a:pt x="1685" y="421"/>
                    <a:pt x="1685" y="0"/>
                    <a:pt x="1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66"/>
            <p:cNvSpPr/>
            <p:nvPr/>
          </p:nvSpPr>
          <p:spPr>
            <a:xfrm>
              <a:off x="6720923" y="4400875"/>
              <a:ext cx="60345" cy="11082"/>
            </a:xfrm>
            <a:custGeom>
              <a:avLst/>
              <a:gdLst/>
              <a:ahLst/>
              <a:cxnLst/>
              <a:rect l="l" t="t" r="r" b="b"/>
              <a:pathLst>
                <a:path w="2298" h="422" extrusionOk="0">
                  <a:moveTo>
                    <a:pt x="278" y="0"/>
                  </a:moveTo>
                  <a:cubicBezTo>
                    <a:pt x="0" y="0"/>
                    <a:pt x="0" y="422"/>
                    <a:pt x="278" y="422"/>
                  </a:cubicBezTo>
                  <a:lnTo>
                    <a:pt x="2010" y="422"/>
                  </a:lnTo>
                  <a:cubicBezTo>
                    <a:pt x="2297" y="422"/>
                    <a:pt x="2297"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66"/>
            <p:cNvSpPr/>
            <p:nvPr/>
          </p:nvSpPr>
          <p:spPr>
            <a:xfrm>
              <a:off x="6720923" y="4419231"/>
              <a:ext cx="60345" cy="11082"/>
            </a:xfrm>
            <a:custGeom>
              <a:avLst/>
              <a:gdLst/>
              <a:ahLst/>
              <a:cxnLst/>
              <a:rect l="l" t="t" r="r" b="b"/>
              <a:pathLst>
                <a:path w="2298" h="422" extrusionOk="0">
                  <a:moveTo>
                    <a:pt x="278" y="0"/>
                  </a:moveTo>
                  <a:cubicBezTo>
                    <a:pt x="0" y="0"/>
                    <a:pt x="0" y="421"/>
                    <a:pt x="278" y="421"/>
                  </a:cubicBezTo>
                  <a:lnTo>
                    <a:pt x="2010" y="421"/>
                  </a:lnTo>
                  <a:cubicBezTo>
                    <a:pt x="2297" y="421"/>
                    <a:pt x="2297"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66"/>
            <p:cNvSpPr/>
            <p:nvPr/>
          </p:nvSpPr>
          <p:spPr>
            <a:xfrm>
              <a:off x="6720923" y="4437560"/>
              <a:ext cx="60345" cy="11082"/>
            </a:xfrm>
            <a:custGeom>
              <a:avLst/>
              <a:gdLst/>
              <a:ahLst/>
              <a:cxnLst/>
              <a:rect l="l" t="t" r="r" b="b"/>
              <a:pathLst>
                <a:path w="2298" h="422" extrusionOk="0">
                  <a:moveTo>
                    <a:pt x="278" y="1"/>
                  </a:moveTo>
                  <a:cubicBezTo>
                    <a:pt x="0" y="1"/>
                    <a:pt x="0" y="422"/>
                    <a:pt x="278" y="422"/>
                  </a:cubicBezTo>
                  <a:lnTo>
                    <a:pt x="2010" y="422"/>
                  </a:lnTo>
                  <a:cubicBezTo>
                    <a:pt x="2297" y="422"/>
                    <a:pt x="2297"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66"/>
            <p:cNvSpPr/>
            <p:nvPr/>
          </p:nvSpPr>
          <p:spPr>
            <a:xfrm>
              <a:off x="6639491" y="4461956"/>
              <a:ext cx="134740" cy="134477"/>
            </a:xfrm>
            <a:custGeom>
              <a:avLst/>
              <a:gdLst/>
              <a:ahLst/>
              <a:cxnLst/>
              <a:rect l="l" t="t" r="r" b="b"/>
              <a:pathLst>
                <a:path w="5131" h="5121" extrusionOk="0">
                  <a:moveTo>
                    <a:pt x="2805" y="1570"/>
                  </a:moveTo>
                  <a:lnTo>
                    <a:pt x="2833" y="1579"/>
                  </a:lnTo>
                  <a:lnTo>
                    <a:pt x="2881" y="1579"/>
                  </a:lnTo>
                  <a:lnTo>
                    <a:pt x="2900" y="1589"/>
                  </a:lnTo>
                  <a:lnTo>
                    <a:pt x="2929" y="1598"/>
                  </a:lnTo>
                  <a:lnTo>
                    <a:pt x="2948" y="1608"/>
                  </a:lnTo>
                  <a:lnTo>
                    <a:pt x="2977" y="1617"/>
                  </a:lnTo>
                  <a:lnTo>
                    <a:pt x="2996" y="1627"/>
                  </a:lnTo>
                  <a:lnTo>
                    <a:pt x="3025" y="1637"/>
                  </a:lnTo>
                  <a:lnTo>
                    <a:pt x="3044" y="1646"/>
                  </a:lnTo>
                  <a:lnTo>
                    <a:pt x="3063" y="1656"/>
                  </a:lnTo>
                  <a:lnTo>
                    <a:pt x="3082" y="1675"/>
                  </a:lnTo>
                  <a:lnTo>
                    <a:pt x="3111" y="1684"/>
                  </a:lnTo>
                  <a:lnTo>
                    <a:pt x="3130" y="1694"/>
                  </a:lnTo>
                  <a:lnTo>
                    <a:pt x="3149" y="1704"/>
                  </a:lnTo>
                  <a:lnTo>
                    <a:pt x="3168" y="1723"/>
                  </a:lnTo>
                  <a:lnTo>
                    <a:pt x="3187" y="1732"/>
                  </a:lnTo>
                  <a:lnTo>
                    <a:pt x="3197" y="1742"/>
                  </a:lnTo>
                  <a:lnTo>
                    <a:pt x="3216" y="1761"/>
                  </a:lnTo>
                  <a:lnTo>
                    <a:pt x="3235" y="1771"/>
                  </a:lnTo>
                  <a:lnTo>
                    <a:pt x="3264" y="1790"/>
                  </a:lnTo>
                  <a:lnTo>
                    <a:pt x="3283" y="1809"/>
                  </a:lnTo>
                  <a:lnTo>
                    <a:pt x="3302" y="1838"/>
                  </a:lnTo>
                  <a:lnTo>
                    <a:pt x="3312" y="1847"/>
                  </a:lnTo>
                  <a:lnTo>
                    <a:pt x="3321" y="1857"/>
                  </a:lnTo>
                  <a:lnTo>
                    <a:pt x="3341" y="1866"/>
                  </a:lnTo>
                  <a:lnTo>
                    <a:pt x="3350" y="1885"/>
                  </a:lnTo>
                  <a:lnTo>
                    <a:pt x="3360" y="1895"/>
                  </a:lnTo>
                  <a:lnTo>
                    <a:pt x="3369" y="1904"/>
                  </a:lnTo>
                  <a:lnTo>
                    <a:pt x="3388" y="1924"/>
                  </a:lnTo>
                  <a:lnTo>
                    <a:pt x="3388" y="1933"/>
                  </a:lnTo>
                  <a:lnTo>
                    <a:pt x="3398" y="1943"/>
                  </a:lnTo>
                  <a:lnTo>
                    <a:pt x="3408" y="1962"/>
                  </a:lnTo>
                  <a:lnTo>
                    <a:pt x="3427" y="1991"/>
                  </a:lnTo>
                  <a:lnTo>
                    <a:pt x="3436" y="2010"/>
                  </a:lnTo>
                  <a:lnTo>
                    <a:pt x="3455" y="2029"/>
                  </a:lnTo>
                  <a:lnTo>
                    <a:pt x="3465" y="2048"/>
                  </a:lnTo>
                  <a:lnTo>
                    <a:pt x="3475" y="2067"/>
                  </a:lnTo>
                  <a:lnTo>
                    <a:pt x="3494" y="2096"/>
                  </a:lnTo>
                  <a:lnTo>
                    <a:pt x="3503" y="2115"/>
                  </a:lnTo>
                  <a:lnTo>
                    <a:pt x="3513" y="2134"/>
                  </a:lnTo>
                  <a:lnTo>
                    <a:pt x="3522" y="2163"/>
                  </a:lnTo>
                  <a:lnTo>
                    <a:pt x="3532" y="2182"/>
                  </a:lnTo>
                  <a:lnTo>
                    <a:pt x="3542" y="2211"/>
                  </a:lnTo>
                  <a:lnTo>
                    <a:pt x="3551" y="2230"/>
                  </a:lnTo>
                  <a:lnTo>
                    <a:pt x="3561" y="2259"/>
                  </a:lnTo>
                  <a:lnTo>
                    <a:pt x="3570" y="2278"/>
                  </a:lnTo>
                  <a:lnTo>
                    <a:pt x="3570" y="2306"/>
                  </a:lnTo>
                  <a:lnTo>
                    <a:pt x="3570" y="2326"/>
                  </a:lnTo>
                  <a:lnTo>
                    <a:pt x="3570" y="2354"/>
                  </a:lnTo>
                  <a:lnTo>
                    <a:pt x="3570" y="2364"/>
                  </a:lnTo>
                  <a:lnTo>
                    <a:pt x="3570" y="2373"/>
                  </a:lnTo>
                  <a:lnTo>
                    <a:pt x="3570" y="2402"/>
                  </a:lnTo>
                  <a:lnTo>
                    <a:pt x="3570" y="2412"/>
                  </a:lnTo>
                  <a:lnTo>
                    <a:pt x="3570" y="2431"/>
                  </a:lnTo>
                  <a:lnTo>
                    <a:pt x="3570" y="2469"/>
                  </a:lnTo>
                  <a:lnTo>
                    <a:pt x="3570" y="2479"/>
                  </a:lnTo>
                  <a:lnTo>
                    <a:pt x="3570" y="2507"/>
                  </a:lnTo>
                  <a:cubicBezTo>
                    <a:pt x="3637" y="2507"/>
                    <a:pt x="3637" y="2536"/>
                    <a:pt x="3637" y="2555"/>
                  </a:cubicBezTo>
                  <a:lnTo>
                    <a:pt x="3637" y="2622"/>
                  </a:lnTo>
                  <a:lnTo>
                    <a:pt x="3637" y="2651"/>
                  </a:lnTo>
                  <a:lnTo>
                    <a:pt x="3637" y="2689"/>
                  </a:lnTo>
                  <a:lnTo>
                    <a:pt x="3637" y="2708"/>
                  </a:lnTo>
                  <a:cubicBezTo>
                    <a:pt x="3637" y="2728"/>
                    <a:pt x="3637" y="2747"/>
                    <a:pt x="3628" y="2756"/>
                  </a:cubicBezTo>
                  <a:lnTo>
                    <a:pt x="3628" y="2775"/>
                  </a:lnTo>
                  <a:cubicBezTo>
                    <a:pt x="3628" y="2795"/>
                    <a:pt x="3618" y="2814"/>
                    <a:pt x="3609" y="2833"/>
                  </a:cubicBezTo>
                  <a:lnTo>
                    <a:pt x="3609" y="2842"/>
                  </a:lnTo>
                  <a:cubicBezTo>
                    <a:pt x="3609" y="2862"/>
                    <a:pt x="3599" y="2881"/>
                    <a:pt x="3599" y="2890"/>
                  </a:cubicBezTo>
                  <a:lnTo>
                    <a:pt x="3599" y="2909"/>
                  </a:lnTo>
                  <a:lnTo>
                    <a:pt x="3580" y="2957"/>
                  </a:lnTo>
                  <a:lnTo>
                    <a:pt x="3580" y="2967"/>
                  </a:lnTo>
                  <a:cubicBezTo>
                    <a:pt x="3561" y="3005"/>
                    <a:pt x="3542" y="3043"/>
                    <a:pt x="3522" y="3082"/>
                  </a:cubicBezTo>
                  <a:lnTo>
                    <a:pt x="3522" y="3091"/>
                  </a:lnTo>
                  <a:lnTo>
                    <a:pt x="3494" y="3129"/>
                  </a:lnTo>
                  <a:lnTo>
                    <a:pt x="3494" y="3139"/>
                  </a:lnTo>
                  <a:cubicBezTo>
                    <a:pt x="3455" y="3196"/>
                    <a:pt x="3417" y="3244"/>
                    <a:pt x="3369" y="3292"/>
                  </a:cubicBezTo>
                  <a:cubicBezTo>
                    <a:pt x="3321" y="3340"/>
                    <a:pt x="3274" y="3378"/>
                    <a:pt x="3226" y="3417"/>
                  </a:cubicBezTo>
                  <a:lnTo>
                    <a:pt x="3207" y="3436"/>
                  </a:lnTo>
                  <a:lnTo>
                    <a:pt x="3168" y="3455"/>
                  </a:lnTo>
                  <a:lnTo>
                    <a:pt x="3149" y="3464"/>
                  </a:lnTo>
                  <a:lnTo>
                    <a:pt x="3130" y="3474"/>
                  </a:lnTo>
                  <a:lnTo>
                    <a:pt x="3120" y="3484"/>
                  </a:lnTo>
                  <a:lnTo>
                    <a:pt x="3101" y="3493"/>
                  </a:lnTo>
                  <a:lnTo>
                    <a:pt x="3092" y="3493"/>
                  </a:lnTo>
                  <a:lnTo>
                    <a:pt x="3044" y="3522"/>
                  </a:lnTo>
                  <a:lnTo>
                    <a:pt x="3015" y="3531"/>
                  </a:lnTo>
                  <a:lnTo>
                    <a:pt x="2986" y="3541"/>
                  </a:lnTo>
                  <a:lnTo>
                    <a:pt x="2948" y="3560"/>
                  </a:lnTo>
                  <a:lnTo>
                    <a:pt x="2910" y="3560"/>
                  </a:lnTo>
                  <a:lnTo>
                    <a:pt x="2881" y="3570"/>
                  </a:lnTo>
                  <a:lnTo>
                    <a:pt x="2843" y="3570"/>
                  </a:lnTo>
                  <a:lnTo>
                    <a:pt x="2776" y="3579"/>
                  </a:lnTo>
                  <a:lnTo>
                    <a:pt x="2766" y="3579"/>
                  </a:lnTo>
                  <a:lnTo>
                    <a:pt x="2709" y="3589"/>
                  </a:lnTo>
                  <a:lnTo>
                    <a:pt x="2470" y="3589"/>
                  </a:lnTo>
                  <a:lnTo>
                    <a:pt x="2403" y="3570"/>
                  </a:lnTo>
                  <a:lnTo>
                    <a:pt x="2374" y="3570"/>
                  </a:lnTo>
                  <a:lnTo>
                    <a:pt x="2336" y="3560"/>
                  </a:lnTo>
                  <a:lnTo>
                    <a:pt x="2326" y="3560"/>
                  </a:lnTo>
                  <a:lnTo>
                    <a:pt x="2297" y="3551"/>
                  </a:lnTo>
                  <a:lnTo>
                    <a:pt x="2259" y="3541"/>
                  </a:lnTo>
                  <a:lnTo>
                    <a:pt x="2250" y="3541"/>
                  </a:lnTo>
                  <a:lnTo>
                    <a:pt x="2221" y="3531"/>
                  </a:lnTo>
                  <a:lnTo>
                    <a:pt x="2192" y="3522"/>
                  </a:lnTo>
                  <a:lnTo>
                    <a:pt x="2144" y="3493"/>
                  </a:lnTo>
                  <a:lnTo>
                    <a:pt x="2135" y="3493"/>
                  </a:lnTo>
                  <a:lnTo>
                    <a:pt x="2116" y="3484"/>
                  </a:lnTo>
                  <a:lnTo>
                    <a:pt x="2077" y="3464"/>
                  </a:lnTo>
                  <a:lnTo>
                    <a:pt x="2068" y="3455"/>
                  </a:lnTo>
                  <a:lnTo>
                    <a:pt x="2058" y="3455"/>
                  </a:lnTo>
                  <a:cubicBezTo>
                    <a:pt x="1790" y="3292"/>
                    <a:pt x="1618" y="3015"/>
                    <a:pt x="1580" y="2708"/>
                  </a:cubicBezTo>
                  <a:lnTo>
                    <a:pt x="1580" y="2689"/>
                  </a:lnTo>
                  <a:lnTo>
                    <a:pt x="1580" y="2641"/>
                  </a:lnTo>
                  <a:lnTo>
                    <a:pt x="1580" y="2622"/>
                  </a:lnTo>
                  <a:lnTo>
                    <a:pt x="1580" y="2565"/>
                  </a:lnTo>
                  <a:lnTo>
                    <a:pt x="1580" y="2488"/>
                  </a:lnTo>
                  <a:lnTo>
                    <a:pt x="1580" y="2460"/>
                  </a:lnTo>
                  <a:lnTo>
                    <a:pt x="1580" y="2412"/>
                  </a:lnTo>
                  <a:lnTo>
                    <a:pt x="1580" y="2402"/>
                  </a:lnTo>
                  <a:lnTo>
                    <a:pt x="1580" y="2364"/>
                  </a:lnTo>
                  <a:lnTo>
                    <a:pt x="1580" y="2354"/>
                  </a:lnTo>
                  <a:lnTo>
                    <a:pt x="1580" y="2345"/>
                  </a:lnTo>
                  <a:lnTo>
                    <a:pt x="1589" y="2316"/>
                  </a:lnTo>
                  <a:lnTo>
                    <a:pt x="1589" y="2297"/>
                  </a:lnTo>
                  <a:lnTo>
                    <a:pt x="1589" y="2268"/>
                  </a:lnTo>
                  <a:lnTo>
                    <a:pt x="1599" y="2249"/>
                  </a:lnTo>
                  <a:lnTo>
                    <a:pt x="1608" y="2220"/>
                  </a:lnTo>
                  <a:lnTo>
                    <a:pt x="1618" y="2201"/>
                  </a:lnTo>
                  <a:lnTo>
                    <a:pt x="1628" y="2172"/>
                  </a:lnTo>
                  <a:lnTo>
                    <a:pt x="1637" y="2153"/>
                  </a:lnTo>
                  <a:lnTo>
                    <a:pt x="1647" y="2134"/>
                  </a:lnTo>
                  <a:lnTo>
                    <a:pt x="1656" y="2105"/>
                  </a:lnTo>
                  <a:lnTo>
                    <a:pt x="1666" y="2086"/>
                  </a:lnTo>
                  <a:lnTo>
                    <a:pt x="1675" y="2067"/>
                  </a:lnTo>
                  <a:lnTo>
                    <a:pt x="1695" y="2038"/>
                  </a:lnTo>
                  <a:lnTo>
                    <a:pt x="1704" y="2019"/>
                  </a:lnTo>
                  <a:lnTo>
                    <a:pt x="1714" y="2000"/>
                  </a:lnTo>
                  <a:lnTo>
                    <a:pt x="1733" y="1981"/>
                  </a:lnTo>
                  <a:lnTo>
                    <a:pt x="1742" y="1962"/>
                  </a:lnTo>
                  <a:lnTo>
                    <a:pt x="1762" y="1943"/>
                  </a:lnTo>
                  <a:lnTo>
                    <a:pt x="1771" y="1914"/>
                  </a:lnTo>
                  <a:lnTo>
                    <a:pt x="1790" y="1904"/>
                  </a:lnTo>
                  <a:lnTo>
                    <a:pt x="1809" y="1885"/>
                  </a:lnTo>
                  <a:lnTo>
                    <a:pt x="1819" y="1876"/>
                  </a:lnTo>
                  <a:lnTo>
                    <a:pt x="1838" y="1857"/>
                  </a:lnTo>
                  <a:lnTo>
                    <a:pt x="1838" y="1847"/>
                  </a:lnTo>
                  <a:lnTo>
                    <a:pt x="1848" y="1838"/>
                  </a:lnTo>
                  <a:lnTo>
                    <a:pt x="1886" y="1809"/>
                  </a:lnTo>
                  <a:lnTo>
                    <a:pt x="1915" y="1780"/>
                  </a:lnTo>
                  <a:lnTo>
                    <a:pt x="1924" y="1771"/>
                  </a:lnTo>
                  <a:lnTo>
                    <a:pt x="1953" y="1751"/>
                  </a:lnTo>
                  <a:lnTo>
                    <a:pt x="1972" y="1742"/>
                  </a:lnTo>
                  <a:lnTo>
                    <a:pt x="1991" y="1723"/>
                  </a:lnTo>
                  <a:lnTo>
                    <a:pt x="2010" y="1713"/>
                  </a:lnTo>
                  <a:lnTo>
                    <a:pt x="2029" y="1694"/>
                  </a:lnTo>
                  <a:lnTo>
                    <a:pt x="2049" y="1684"/>
                  </a:lnTo>
                  <a:lnTo>
                    <a:pt x="2068" y="1675"/>
                  </a:lnTo>
                  <a:lnTo>
                    <a:pt x="2087" y="1665"/>
                  </a:lnTo>
                  <a:lnTo>
                    <a:pt x="2106" y="1646"/>
                  </a:lnTo>
                  <a:lnTo>
                    <a:pt x="2135" y="1637"/>
                  </a:lnTo>
                  <a:lnTo>
                    <a:pt x="2154" y="1627"/>
                  </a:lnTo>
                  <a:lnTo>
                    <a:pt x="2173" y="1617"/>
                  </a:lnTo>
                  <a:lnTo>
                    <a:pt x="2202" y="1608"/>
                  </a:lnTo>
                  <a:lnTo>
                    <a:pt x="2221" y="1598"/>
                  </a:lnTo>
                  <a:lnTo>
                    <a:pt x="2250" y="1589"/>
                  </a:lnTo>
                  <a:lnTo>
                    <a:pt x="2269" y="1589"/>
                  </a:lnTo>
                  <a:lnTo>
                    <a:pt x="2297" y="1579"/>
                  </a:lnTo>
                  <a:lnTo>
                    <a:pt x="2317" y="1579"/>
                  </a:lnTo>
                  <a:lnTo>
                    <a:pt x="2345" y="1570"/>
                  </a:lnTo>
                  <a:close/>
                  <a:moveTo>
                    <a:pt x="2058" y="0"/>
                  </a:moveTo>
                  <a:cubicBezTo>
                    <a:pt x="2020" y="0"/>
                    <a:pt x="1982" y="29"/>
                    <a:pt x="1982" y="77"/>
                  </a:cubicBezTo>
                  <a:lnTo>
                    <a:pt x="1982" y="517"/>
                  </a:lnTo>
                  <a:cubicBezTo>
                    <a:pt x="1828" y="565"/>
                    <a:pt x="1675" y="622"/>
                    <a:pt x="1532" y="708"/>
                  </a:cubicBezTo>
                  <a:lnTo>
                    <a:pt x="1216" y="392"/>
                  </a:lnTo>
                  <a:cubicBezTo>
                    <a:pt x="1202" y="373"/>
                    <a:pt x="1182" y="364"/>
                    <a:pt x="1163" y="364"/>
                  </a:cubicBezTo>
                  <a:cubicBezTo>
                    <a:pt x="1144" y="364"/>
                    <a:pt x="1125" y="373"/>
                    <a:pt x="1111" y="392"/>
                  </a:cubicBezTo>
                  <a:lnTo>
                    <a:pt x="393" y="1110"/>
                  </a:lnTo>
                  <a:cubicBezTo>
                    <a:pt x="364" y="1139"/>
                    <a:pt x="364" y="1187"/>
                    <a:pt x="393" y="1215"/>
                  </a:cubicBezTo>
                  <a:lnTo>
                    <a:pt x="709" y="1531"/>
                  </a:lnTo>
                  <a:cubicBezTo>
                    <a:pt x="632" y="1675"/>
                    <a:pt x="565" y="1818"/>
                    <a:pt x="517" y="1981"/>
                  </a:cubicBezTo>
                  <a:lnTo>
                    <a:pt x="77" y="1981"/>
                  </a:lnTo>
                  <a:cubicBezTo>
                    <a:pt x="29" y="1981"/>
                    <a:pt x="1" y="2010"/>
                    <a:pt x="1" y="2058"/>
                  </a:cubicBezTo>
                  <a:lnTo>
                    <a:pt x="1" y="3062"/>
                  </a:lnTo>
                  <a:cubicBezTo>
                    <a:pt x="1" y="3101"/>
                    <a:pt x="29" y="3139"/>
                    <a:pt x="77" y="3139"/>
                  </a:cubicBezTo>
                  <a:lnTo>
                    <a:pt x="517" y="3139"/>
                  </a:lnTo>
                  <a:cubicBezTo>
                    <a:pt x="565" y="3292"/>
                    <a:pt x="632" y="3445"/>
                    <a:pt x="709" y="3589"/>
                  </a:cubicBezTo>
                  <a:lnTo>
                    <a:pt x="393" y="3905"/>
                  </a:lnTo>
                  <a:cubicBezTo>
                    <a:pt x="364" y="3933"/>
                    <a:pt x="364" y="3981"/>
                    <a:pt x="393" y="4010"/>
                  </a:cubicBezTo>
                  <a:lnTo>
                    <a:pt x="1111" y="4728"/>
                  </a:lnTo>
                  <a:cubicBezTo>
                    <a:pt x="1125" y="4742"/>
                    <a:pt x="1144" y="4749"/>
                    <a:pt x="1163" y="4749"/>
                  </a:cubicBezTo>
                  <a:cubicBezTo>
                    <a:pt x="1182" y="4749"/>
                    <a:pt x="1202" y="4742"/>
                    <a:pt x="1216" y="4728"/>
                  </a:cubicBezTo>
                  <a:lnTo>
                    <a:pt x="1532" y="4412"/>
                  </a:lnTo>
                  <a:cubicBezTo>
                    <a:pt x="1675" y="4488"/>
                    <a:pt x="1828" y="4555"/>
                    <a:pt x="1982" y="4594"/>
                  </a:cubicBezTo>
                  <a:lnTo>
                    <a:pt x="1982" y="5044"/>
                  </a:lnTo>
                  <a:cubicBezTo>
                    <a:pt x="1982" y="5082"/>
                    <a:pt x="2020" y="5120"/>
                    <a:pt x="2058" y="5120"/>
                  </a:cubicBezTo>
                  <a:lnTo>
                    <a:pt x="3063" y="5120"/>
                  </a:lnTo>
                  <a:cubicBezTo>
                    <a:pt x="3111" y="5120"/>
                    <a:pt x="3140" y="5082"/>
                    <a:pt x="3140" y="5044"/>
                  </a:cubicBezTo>
                  <a:lnTo>
                    <a:pt x="3140" y="4594"/>
                  </a:lnTo>
                  <a:cubicBezTo>
                    <a:pt x="3302" y="4546"/>
                    <a:pt x="3446" y="4488"/>
                    <a:pt x="3589" y="4402"/>
                  </a:cubicBezTo>
                  <a:lnTo>
                    <a:pt x="3905" y="4718"/>
                  </a:lnTo>
                  <a:cubicBezTo>
                    <a:pt x="3920" y="4733"/>
                    <a:pt x="3941" y="4740"/>
                    <a:pt x="3963" y="4740"/>
                  </a:cubicBezTo>
                  <a:cubicBezTo>
                    <a:pt x="3984" y="4740"/>
                    <a:pt x="4006" y="4733"/>
                    <a:pt x="4020" y="4718"/>
                  </a:cubicBezTo>
                  <a:lnTo>
                    <a:pt x="4738" y="4000"/>
                  </a:lnTo>
                  <a:cubicBezTo>
                    <a:pt x="4767" y="3972"/>
                    <a:pt x="4767" y="3924"/>
                    <a:pt x="4738" y="3895"/>
                  </a:cubicBezTo>
                  <a:lnTo>
                    <a:pt x="4422" y="3579"/>
                  </a:lnTo>
                  <a:cubicBezTo>
                    <a:pt x="4499" y="3436"/>
                    <a:pt x="4556" y="3283"/>
                    <a:pt x="4604" y="3129"/>
                  </a:cubicBezTo>
                  <a:lnTo>
                    <a:pt x="5054" y="3129"/>
                  </a:lnTo>
                  <a:cubicBezTo>
                    <a:pt x="5092" y="3129"/>
                    <a:pt x="5130" y="3101"/>
                    <a:pt x="5130" y="3053"/>
                  </a:cubicBezTo>
                  <a:lnTo>
                    <a:pt x="5130" y="2048"/>
                  </a:lnTo>
                  <a:cubicBezTo>
                    <a:pt x="5121" y="2010"/>
                    <a:pt x="5092" y="1981"/>
                    <a:pt x="5054" y="1981"/>
                  </a:cubicBezTo>
                  <a:lnTo>
                    <a:pt x="4604" y="1981"/>
                  </a:lnTo>
                  <a:cubicBezTo>
                    <a:pt x="4556" y="1818"/>
                    <a:pt x="4499" y="1675"/>
                    <a:pt x="4422" y="1531"/>
                  </a:cubicBezTo>
                  <a:lnTo>
                    <a:pt x="4738" y="1215"/>
                  </a:lnTo>
                  <a:cubicBezTo>
                    <a:pt x="4767" y="1187"/>
                    <a:pt x="4767" y="1139"/>
                    <a:pt x="4738" y="1110"/>
                  </a:cubicBezTo>
                  <a:lnTo>
                    <a:pt x="4020" y="392"/>
                  </a:lnTo>
                  <a:cubicBezTo>
                    <a:pt x="4006" y="373"/>
                    <a:pt x="3984" y="364"/>
                    <a:pt x="3963" y="364"/>
                  </a:cubicBezTo>
                  <a:cubicBezTo>
                    <a:pt x="3941" y="364"/>
                    <a:pt x="3920" y="373"/>
                    <a:pt x="3905" y="392"/>
                  </a:cubicBezTo>
                  <a:lnTo>
                    <a:pt x="3589" y="708"/>
                  </a:lnTo>
                  <a:cubicBezTo>
                    <a:pt x="3446" y="622"/>
                    <a:pt x="3302" y="565"/>
                    <a:pt x="3140" y="517"/>
                  </a:cubicBezTo>
                  <a:lnTo>
                    <a:pt x="3140" y="77"/>
                  </a:lnTo>
                  <a:cubicBezTo>
                    <a:pt x="3140" y="29"/>
                    <a:pt x="3111" y="0"/>
                    <a:pt x="306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66"/>
            <p:cNvSpPr/>
            <p:nvPr/>
          </p:nvSpPr>
          <p:spPr>
            <a:xfrm>
              <a:off x="6673918" y="4502396"/>
              <a:ext cx="29936" cy="53807"/>
            </a:xfrm>
            <a:custGeom>
              <a:avLst/>
              <a:gdLst/>
              <a:ahLst/>
              <a:cxnLst/>
              <a:rect l="l" t="t" r="r" b="b"/>
              <a:pathLst>
                <a:path w="1140" h="2049" extrusionOk="0">
                  <a:moveTo>
                    <a:pt x="728" y="1"/>
                  </a:moveTo>
                  <a:lnTo>
                    <a:pt x="699" y="10"/>
                  </a:lnTo>
                  <a:lnTo>
                    <a:pt x="680" y="20"/>
                  </a:lnTo>
                  <a:lnTo>
                    <a:pt x="651" y="30"/>
                  </a:lnTo>
                  <a:lnTo>
                    <a:pt x="623" y="39"/>
                  </a:lnTo>
                  <a:lnTo>
                    <a:pt x="604" y="49"/>
                  </a:lnTo>
                  <a:lnTo>
                    <a:pt x="584" y="58"/>
                  </a:lnTo>
                  <a:lnTo>
                    <a:pt x="556" y="68"/>
                  </a:lnTo>
                  <a:lnTo>
                    <a:pt x="537" y="77"/>
                  </a:lnTo>
                  <a:lnTo>
                    <a:pt x="508" y="87"/>
                  </a:lnTo>
                  <a:lnTo>
                    <a:pt x="489" y="97"/>
                  </a:lnTo>
                  <a:lnTo>
                    <a:pt x="470" y="116"/>
                  </a:lnTo>
                  <a:lnTo>
                    <a:pt x="451" y="125"/>
                  </a:lnTo>
                  <a:lnTo>
                    <a:pt x="431" y="144"/>
                  </a:lnTo>
                  <a:lnTo>
                    <a:pt x="412" y="154"/>
                  </a:lnTo>
                  <a:lnTo>
                    <a:pt x="393" y="164"/>
                  </a:lnTo>
                  <a:lnTo>
                    <a:pt x="374" y="173"/>
                  </a:lnTo>
                  <a:lnTo>
                    <a:pt x="355" y="202"/>
                  </a:lnTo>
                  <a:lnTo>
                    <a:pt x="336" y="211"/>
                  </a:lnTo>
                  <a:lnTo>
                    <a:pt x="307" y="240"/>
                  </a:lnTo>
                  <a:lnTo>
                    <a:pt x="269" y="269"/>
                  </a:lnTo>
                  <a:lnTo>
                    <a:pt x="259" y="278"/>
                  </a:lnTo>
                  <a:lnTo>
                    <a:pt x="240" y="298"/>
                  </a:lnTo>
                  <a:lnTo>
                    <a:pt x="230" y="317"/>
                  </a:lnTo>
                  <a:lnTo>
                    <a:pt x="211" y="336"/>
                  </a:lnTo>
                  <a:lnTo>
                    <a:pt x="202" y="345"/>
                  </a:lnTo>
                  <a:lnTo>
                    <a:pt x="183" y="364"/>
                  </a:lnTo>
                  <a:lnTo>
                    <a:pt x="173" y="384"/>
                  </a:lnTo>
                  <a:lnTo>
                    <a:pt x="154" y="412"/>
                  </a:lnTo>
                  <a:lnTo>
                    <a:pt x="144" y="431"/>
                  </a:lnTo>
                  <a:lnTo>
                    <a:pt x="135" y="451"/>
                  </a:lnTo>
                  <a:lnTo>
                    <a:pt x="116" y="470"/>
                  </a:lnTo>
                  <a:lnTo>
                    <a:pt x="106" y="498"/>
                  </a:lnTo>
                  <a:lnTo>
                    <a:pt x="96" y="518"/>
                  </a:lnTo>
                  <a:lnTo>
                    <a:pt x="77" y="537"/>
                  </a:lnTo>
                  <a:lnTo>
                    <a:pt x="68" y="565"/>
                  </a:lnTo>
                  <a:lnTo>
                    <a:pt x="58" y="585"/>
                  </a:lnTo>
                  <a:lnTo>
                    <a:pt x="49" y="604"/>
                  </a:lnTo>
                  <a:lnTo>
                    <a:pt x="39" y="632"/>
                  </a:lnTo>
                  <a:lnTo>
                    <a:pt x="29" y="652"/>
                  </a:lnTo>
                  <a:lnTo>
                    <a:pt x="29" y="680"/>
                  </a:lnTo>
                  <a:lnTo>
                    <a:pt x="20" y="699"/>
                  </a:lnTo>
                  <a:lnTo>
                    <a:pt x="10" y="728"/>
                  </a:lnTo>
                  <a:lnTo>
                    <a:pt x="10" y="747"/>
                  </a:lnTo>
                  <a:lnTo>
                    <a:pt x="1" y="776"/>
                  </a:lnTo>
                  <a:lnTo>
                    <a:pt x="1" y="786"/>
                  </a:lnTo>
                  <a:lnTo>
                    <a:pt x="1" y="805"/>
                  </a:lnTo>
                  <a:lnTo>
                    <a:pt x="1" y="833"/>
                  </a:lnTo>
                  <a:lnTo>
                    <a:pt x="1" y="853"/>
                  </a:lnTo>
                  <a:lnTo>
                    <a:pt x="1" y="891"/>
                  </a:lnTo>
                  <a:lnTo>
                    <a:pt x="1" y="900"/>
                  </a:lnTo>
                  <a:lnTo>
                    <a:pt x="1" y="929"/>
                  </a:lnTo>
                  <a:lnTo>
                    <a:pt x="1" y="1006"/>
                  </a:lnTo>
                  <a:lnTo>
                    <a:pt x="1" y="1073"/>
                  </a:lnTo>
                  <a:lnTo>
                    <a:pt x="1" y="1082"/>
                  </a:lnTo>
                  <a:lnTo>
                    <a:pt x="1" y="1140"/>
                  </a:lnTo>
                  <a:lnTo>
                    <a:pt x="1" y="1149"/>
                  </a:lnTo>
                  <a:cubicBezTo>
                    <a:pt x="49" y="1465"/>
                    <a:pt x="221" y="1743"/>
                    <a:pt x="489" y="1905"/>
                  </a:cubicBezTo>
                  <a:lnTo>
                    <a:pt x="498" y="1915"/>
                  </a:lnTo>
                  <a:lnTo>
                    <a:pt x="508" y="1915"/>
                  </a:lnTo>
                  <a:lnTo>
                    <a:pt x="517" y="1924"/>
                  </a:lnTo>
                  <a:lnTo>
                    <a:pt x="556" y="1944"/>
                  </a:lnTo>
                  <a:lnTo>
                    <a:pt x="565" y="1953"/>
                  </a:lnTo>
                  <a:lnTo>
                    <a:pt x="575" y="1953"/>
                  </a:lnTo>
                  <a:lnTo>
                    <a:pt x="632" y="1982"/>
                  </a:lnTo>
                  <a:lnTo>
                    <a:pt x="661" y="1991"/>
                  </a:lnTo>
                  <a:lnTo>
                    <a:pt x="690" y="2001"/>
                  </a:lnTo>
                  <a:lnTo>
                    <a:pt x="699" y="2001"/>
                  </a:lnTo>
                  <a:lnTo>
                    <a:pt x="747" y="2020"/>
                  </a:lnTo>
                  <a:lnTo>
                    <a:pt x="776" y="2030"/>
                  </a:lnTo>
                  <a:lnTo>
                    <a:pt x="814" y="2039"/>
                  </a:lnTo>
                  <a:lnTo>
                    <a:pt x="833" y="2039"/>
                  </a:lnTo>
                  <a:lnTo>
                    <a:pt x="900" y="2049"/>
                  </a:lnTo>
                  <a:lnTo>
                    <a:pt x="1140" y="2049"/>
                  </a:lnTo>
                  <a:lnTo>
                    <a:pt x="1073" y="2039"/>
                  </a:lnTo>
                  <a:lnTo>
                    <a:pt x="1044" y="2039"/>
                  </a:lnTo>
                  <a:lnTo>
                    <a:pt x="1006" y="2030"/>
                  </a:lnTo>
                  <a:lnTo>
                    <a:pt x="977" y="2020"/>
                  </a:lnTo>
                  <a:lnTo>
                    <a:pt x="939" y="2001"/>
                  </a:lnTo>
                  <a:lnTo>
                    <a:pt x="929" y="2001"/>
                  </a:lnTo>
                  <a:lnTo>
                    <a:pt x="891" y="1991"/>
                  </a:lnTo>
                  <a:lnTo>
                    <a:pt x="862" y="1982"/>
                  </a:lnTo>
                  <a:lnTo>
                    <a:pt x="814" y="1953"/>
                  </a:lnTo>
                  <a:lnTo>
                    <a:pt x="805" y="1953"/>
                  </a:lnTo>
                  <a:lnTo>
                    <a:pt x="785" y="1944"/>
                  </a:lnTo>
                  <a:lnTo>
                    <a:pt x="757" y="1924"/>
                  </a:lnTo>
                  <a:lnTo>
                    <a:pt x="738" y="1915"/>
                  </a:lnTo>
                  <a:lnTo>
                    <a:pt x="728" y="1905"/>
                  </a:lnTo>
                  <a:cubicBezTo>
                    <a:pt x="460" y="1743"/>
                    <a:pt x="278" y="1465"/>
                    <a:pt x="240" y="1149"/>
                  </a:cubicBezTo>
                  <a:lnTo>
                    <a:pt x="240" y="1140"/>
                  </a:lnTo>
                  <a:lnTo>
                    <a:pt x="240" y="1082"/>
                  </a:lnTo>
                  <a:lnTo>
                    <a:pt x="240" y="1073"/>
                  </a:lnTo>
                  <a:lnTo>
                    <a:pt x="240" y="1006"/>
                  </a:lnTo>
                  <a:lnTo>
                    <a:pt x="240" y="929"/>
                  </a:lnTo>
                  <a:lnTo>
                    <a:pt x="240" y="900"/>
                  </a:lnTo>
                  <a:lnTo>
                    <a:pt x="240" y="891"/>
                  </a:lnTo>
                  <a:lnTo>
                    <a:pt x="240" y="853"/>
                  </a:lnTo>
                  <a:lnTo>
                    <a:pt x="240" y="833"/>
                  </a:lnTo>
                  <a:lnTo>
                    <a:pt x="240" y="805"/>
                  </a:lnTo>
                  <a:lnTo>
                    <a:pt x="240" y="786"/>
                  </a:lnTo>
                  <a:lnTo>
                    <a:pt x="240" y="776"/>
                  </a:lnTo>
                  <a:lnTo>
                    <a:pt x="240" y="747"/>
                  </a:lnTo>
                  <a:lnTo>
                    <a:pt x="240" y="728"/>
                  </a:lnTo>
                  <a:lnTo>
                    <a:pt x="250" y="699"/>
                  </a:lnTo>
                  <a:lnTo>
                    <a:pt x="259" y="680"/>
                  </a:lnTo>
                  <a:lnTo>
                    <a:pt x="269" y="652"/>
                  </a:lnTo>
                  <a:lnTo>
                    <a:pt x="278" y="632"/>
                  </a:lnTo>
                  <a:lnTo>
                    <a:pt x="288" y="604"/>
                  </a:lnTo>
                  <a:lnTo>
                    <a:pt x="297" y="585"/>
                  </a:lnTo>
                  <a:lnTo>
                    <a:pt x="307" y="565"/>
                  </a:lnTo>
                  <a:lnTo>
                    <a:pt x="317" y="537"/>
                  </a:lnTo>
                  <a:lnTo>
                    <a:pt x="326" y="518"/>
                  </a:lnTo>
                  <a:lnTo>
                    <a:pt x="336" y="498"/>
                  </a:lnTo>
                  <a:lnTo>
                    <a:pt x="355" y="470"/>
                  </a:lnTo>
                  <a:lnTo>
                    <a:pt x="364" y="451"/>
                  </a:lnTo>
                  <a:lnTo>
                    <a:pt x="384" y="431"/>
                  </a:lnTo>
                  <a:lnTo>
                    <a:pt x="393" y="412"/>
                  </a:lnTo>
                  <a:lnTo>
                    <a:pt x="412" y="384"/>
                  </a:lnTo>
                  <a:lnTo>
                    <a:pt x="422" y="364"/>
                  </a:lnTo>
                  <a:lnTo>
                    <a:pt x="441" y="345"/>
                  </a:lnTo>
                  <a:lnTo>
                    <a:pt x="451" y="336"/>
                  </a:lnTo>
                  <a:lnTo>
                    <a:pt x="470" y="317"/>
                  </a:lnTo>
                  <a:lnTo>
                    <a:pt x="479" y="298"/>
                  </a:lnTo>
                  <a:lnTo>
                    <a:pt x="498" y="278"/>
                  </a:lnTo>
                  <a:lnTo>
                    <a:pt x="508" y="269"/>
                  </a:lnTo>
                  <a:lnTo>
                    <a:pt x="537" y="240"/>
                  </a:lnTo>
                  <a:lnTo>
                    <a:pt x="575" y="211"/>
                  </a:lnTo>
                  <a:lnTo>
                    <a:pt x="584" y="202"/>
                  </a:lnTo>
                  <a:lnTo>
                    <a:pt x="613" y="173"/>
                  </a:lnTo>
                  <a:lnTo>
                    <a:pt x="623" y="164"/>
                  </a:lnTo>
                  <a:lnTo>
                    <a:pt x="651" y="154"/>
                  </a:lnTo>
                  <a:lnTo>
                    <a:pt x="661" y="144"/>
                  </a:lnTo>
                  <a:lnTo>
                    <a:pt x="690" y="125"/>
                  </a:lnTo>
                  <a:lnTo>
                    <a:pt x="699" y="116"/>
                  </a:lnTo>
                  <a:lnTo>
                    <a:pt x="728" y="97"/>
                  </a:lnTo>
                  <a:lnTo>
                    <a:pt x="747" y="87"/>
                  </a:lnTo>
                  <a:lnTo>
                    <a:pt x="766" y="77"/>
                  </a:lnTo>
                  <a:lnTo>
                    <a:pt x="795" y="68"/>
                  </a:lnTo>
                  <a:lnTo>
                    <a:pt x="814" y="58"/>
                  </a:lnTo>
                  <a:lnTo>
                    <a:pt x="833" y="49"/>
                  </a:lnTo>
                  <a:lnTo>
                    <a:pt x="862" y="39"/>
                  </a:lnTo>
                  <a:lnTo>
                    <a:pt x="881" y="30"/>
                  </a:lnTo>
                  <a:lnTo>
                    <a:pt x="910" y="20"/>
                  </a:lnTo>
                  <a:lnTo>
                    <a:pt x="929" y="10"/>
                  </a:lnTo>
                  <a:lnTo>
                    <a:pt x="958" y="1"/>
                  </a:lnTo>
                  <a:close/>
                </a:path>
              </a:pathLst>
            </a:custGeom>
            <a:solidFill>
              <a:srgbClr val="ACB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8" name="Google Shape;12448;p66"/>
          <p:cNvGrpSpPr/>
          <p:nvPr/>
        </p:nvGrpSpPr>
        <p:grpSpPr>
          <a:xfrm>
            <a:off x="7133336" y="4291056"/>
            <a:ext cx="232979" cy="343560"/>
            <a:chOff x="7133336" y="4291056"/>
            <a:chExt cx="232979" cy="343560"/>
          </a:xfrm>
        </p:grpSpPr>
        <p:sp>
          <p:nvSpPr>
            <p:cNvPr id="12449" name="Google Shape;12449;p66"/>
            <p:cNvSpPr/>
            <p:nvPr/>
          </p:nvSpPr>
          <p:spPr>
            <a:xfrm>
              <a:off x="7224800" y="4396358"/>
              <a:ext cx="49789" cy="50025"/>
            </a:xfrm>
            <a:custGeom>
              <a:avLst/>
              <a:gdLst/>
              <a:ahLst/>
              <a:cxnLst/>
              <a:rect l="l" t="t" r="r" b="b"/>
              <a:pathLst>
                <a:path w="1896" h="1905" extrusionOk="0">
                  <a:moveTo>
                    <a:pt x="1" y="0"/>
                  </a:moveTo>
                  <a:lnTo>
                    <a:pt x="1" y="1905"/>
                  </a:lnTo>
                  <a:lnTo>
                    <a:pt x="1896" y="1905"/>
                  </a:lnTo>
                  <a:lnTo>
                    <a:pt x="1896"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66"/>
            <p:cNvSpPr/>
            <p:nvPr/>
          </p:nvSpPr>
          <p:spPr>
            <a:xfrm>
              <a:off x="7224800" y="4396358"/>
              <a:ext cx="50052" cy="27652"/>
            </a:xfrm>
            <a:custGeom>
              <a:avLst/>
              <a:gdLst/>
              <a:ahLst/>
              <a:cxnLst/>
              <a:rect l="l" t="t" r="r" b="b"/>
              <a:pathLst>
                <a:path w="1906" h="1053" extrusionOk="0">
                  <a:moveTo>
                    <a:pt x="1" y="0"/>
                  </a:moveTo>
                  <a:lnTo>
                    <a:pt x="1" y="881"/>
                  </a:lnTo>
                  <a:cubicBezTo>
                    <a:pt x="307" y="995"/>
                    <a:pt x="630" y="1053"/>
                    <a:pt x="953" y="1053"/>
                  </a:cubicBezTo>
                  <a:cubicBezTo>
                    <a:pt x="1276" y="1053"/>
                    <a:pt x="1599" y="995"/>
                    <a:pt x="1905" y="881"/>
                  </a:cubicBezTo>
                  <a:lnTo>
                    <a:pt x="1905"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66"/>
            <p:cNvSpPr/>
            <p:nvPr/>
          </p:nvSpPr>
          <p:spPr>
            <a:xfrm>
              <a:off x="7199932" y="4291056"/>
              <a:ext cx="99788" cy="77414"/>
            </a:xfrm>
            <a:custGeom>
              <a:avLst/>
              <a:gdLst/>
              <a:ahLst/>
              <a:cxnLst/>
              <a:rect l="l" t="t" r="r" b="b"/>
              <a:pathLst>
                <a:path w="3800" h="2948" extrusionOk="0">
                  <a:moveTo>
                    <a:pt x="1246" y="0"/>
                  </a:moveTo>
                  <a:cubicBezTo>
                    <a:pt x="556" y="0"/>
                    <a:pt x="0" y="571"/>
                    <a:pt x="0" y="1264"/>
                  </a:cubicBezTo>
                  <a:lnTo>
                    <a:pt x="0" y="1828"/>
                  </a:lnTo>
                  <a:cubicBezTo>
                    <a:pt x="0" y="2010"/>
                    <a:pt x="29" y="2192"/>
                    <a:pt x="86" y="2364"/>
                  </a:cubicBezTo>
                  <a:lnTo>
                    <a:pt x="173" y="2642"/>
                  </a:lnTo>
                  <a:cubicBezTo>
                    <a:pt x="192" y="2699"/>
                    <a:pt x="211" y="2776"/>
                    <a:pt x="211" y="2843"/>
                  </a:cubicBezTo>
                  <a:lnTo>
                    <a:pt x="211" y="2948"/>
                  </a:lnTo>
                  <a:lnTo>
                    <a:pt x="3589" y="2948"/>
                  </a:lnTo>
                  <a:lnTo>
                    <a:pt x="3589" y="2843"/>
                  </a:lnTo>
                  <a:cubicBezTo>
                    <a:pt x="3589" y="2776"/>
                    <a:pt x="3599" y="2699"/>
                    <a:pt x="3618" y="2642"/>
                  </a:cubicBezTo>
                  <a:lnTo>
                    <a:pt x="3714" y="2364"/>
                  </a:lnTo>
                  <a:cubicBezTo>
                    <a:pt x="3771" y="2192"/>
                    <a:pt x="3800" y="2010"/>
                    <a:pt x="3800" y="1828"/>
                  </a:cubicBezTo>
                  <a:lnTo>
                    <a:pt x="3800" y="421"/>
                  </a:lnTo>
                  <a:cubicBezTo>
                    <a:pt x="3800" y="192"/>
                    <a:pt x="3608" y="0"/>
                    <a:pt x="3369" y="0"/>
                  </a:cubicBezTo>
                  <a:lnTo>
                    <a:pt x="1264" y="0"/>
                  </a:lnTo>
                  <a:cubicBezTo>
                    <a:pt x="1258" y="0"/>
                    <a:pt x="1252" y="0"/>
                    <a:pt x="12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66"/>
            <p:cNvSpPr/>
            <p:nvPr/>
          </p:nvSpPr>
          <p:spPr>
            <a:xfrm>
              <a:off x="7199932" y="4291056"/>
              <a:ext cx="41990" cy="77414"/>
            </a:xfrm>
            <a:custGeom>
              <a:avLst/>
              <a:gdLst/>
              <a:ahLst/>
              <a:cxnLst/>
              <a:rect l="l" t="t" r="r" b="b"/>
              <a:pathLst>
                <a:path w="1599" h="2948" extrusionOk="0">
                  <a:moveTo>
                    <a:pt x="1246" y="0"/>
                  </a:moveTo>
                  <a:cubicBezTo>
                    <a:pt x="556" y="0"/>
                    <a:pt x="0" y="571"/>
                    <a:pt x="0" y="1264"/>
                  </a:cubicBezTo>
                  <a:lnTo>
                    <a:pt x="0" y="1828"/>
                  </a:lnTo>
                  <a:cubicBezTo>
                    <a:pt x="0" y="2010"/>
                    <a:pt x="29" y="2192"/>
                    <a:pt x="86" y="2364"/>
                  </a:cubicBezTo>
                  <a:lnTo>
                    <a:pt x="173" y="2642"/>
                  </a:lnTo>
                  <a:cubicBezTo>
                    <a:pt x="192" y="2699"/>
                    <a:pt x="211" y="2776"/>
                    <a:pt x="211" y="2843"/>
                  </a:cubicBezTo>
                  <a:lnTo>
                    <a:pt x="211" y="2948"/>
                  </a:lnTo>
                  <a:lnTo>
                    <a:pt x="1474" y="2948"/>
                  </a:lnTo>
                  <a:lnTo>
                    <a:pt x="1474" y="1474"/>
                  </a:lnTo>
                  <a:cubicBezTo>
                    <a:pt x="1101" y="1474"/>
                    <a:pt x="795" y="1168"/>
                    <a:pt x="795" y="795"/>
                  </a:cubicBezTo>
                  <a:cubicBezTo>
                    <a:pt x="795" y="354"/>
                    <a:pt x="1158" y="0"/>
                    <a:pt x="1599" y="0"/>
                  </a:cubicBezTo>
                  <a:lnTo>
                    <a:pt x="1264" y="0"/>
                  </a:lnTo>
                  <a:cubicBezTo>
                    <a:pt x="1258" y="0"/>
                    <a:pt x="1252" y="0"/>
                    <a:pt x="12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66"/>
            <p:cNvSpPr/>
            <p:nvPr/>
          </p:nvSpPr>
          <p:spPr>
            <a:xfrm>
              <a:off x="7172043" y="4429525"/>
              <a:ext cx="155065" cy="72162"/>
            </a:xfrm>
            <a:custGeom>
              <a:avLst/>
              <a:gdLst/>
              <a:ahLst/>
              <a:cxnLst/>
              <a:rect l="l" t="t" r="r" b="b"/>
              <a:pathLst>
                <a:path w="5905" h="2748" extrusionOk="0">
                  <a:moveTo>
                    <a:pt x="2115" y="0"/>
                  </a:moveTo>
                  <a:lnTo>
                    <a:pt x="603" y="450"/>
                  </a:lnTo>
                  <a:cubicBezTo>
                    <a:pt x="249" y="565"/>
                    <a:pt x="0" y="890"/>
                    <a:pt x="0" y="1264"/>
                  </a:cubicBezTo>
                  <a:lnTo>
                    <a:pt x="0" y="2537"/>
                  </a:lnTo>
                  <a:cubicBezTo>
                    <a:pt x="0" y="2651"/>
                    <a:pt x="96" y="2738"/>
                    <a:pt x="211" y="2747"/>
                  </a:cubicBezTo>
                  <a:lnTo>
                    <a:pt x="5694" y="2747"/>
                  </a:lnTo>
                  <a:cubicBezTo>
                    <a:pt x="5819" y="2747"/>
                    <a:pt x="5905" y="2651"/>
                    <a:pt x="5905" y="2537"/>
                  </a:cubicBezTo>
                  <a:lnTo>
                    <a:pt x="5905" y="1264"/>
                  </a:lnTo>
                  <a:cubicBezTo>
                    <a:pt x="5905" y="890"/>
                    <a:pt x="5666" y="565"/>
                    <a:pt x="5312" y="450"/>
                  </a:cubicBezTo>
                  <a:lnTo>
                    <a:pt x="3799" y="0"/>
                  </a:lnTo>
                  <a:lnTo>
                    <a:pt x="2957" y="651"/>
                  </a:lnTo>
                  <a:lnTo>
                    <a:pt x="2115"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66"/>
            <p:cNvSpPr/>
            <p:nvPr/>
          </p:nvSpPr>
          <p:spPr>
            <a:xfrm>
              <a:off x="7241396" y="4451636"/>
              <a:ext cx="16623" cy="50052"/>
            </a:xfrm>
            <a:custGeom>
              <a:avLst/>
              <a:gdLst/>
              <a:ahLst/>
              <a:cxnLst/>
              <a:rect l="l" t="t" r="r" b="b"/>
              <a:pathLst>
                <a:path w="633" h="1906" extrusionOk="0">
                  <a:moveTo>
                    <a:pt x="163" y="1"/>
                  </a:moveTo>
                  <a:lnTo>
                    <a:pt x="0" y="1905"/>
                  </a:lnTo>
                  <a:lnTo>
                    <a:pt x="632" y="1905"/>
                  </a:lnTo>
                  <a:lnTo>
                    <a:pt x="479"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66"/>
            <p:cNvSpPr/>
            <p:nvPr/>
          </p:nvSpPr>
          <p:spPr>
            <a:xfrm>
              <a:off x="7172043" y="4450139"/>
              <a:ext cx="27914" cy="51548"/>
            </a:xfrm>
            <a:custGeom>
              <a:avLst/>
              <a:gdLst/>
              <a:ahLst/>
              <a:cxnLst/>
              <a:rect l="l" t="t" r="r" b="b"/>
              <a:pathLst>
                <a:path w="1063" h="1963" extrusionOk="0">
                  <a:moveTo>
                    <a:pt x="153" y="0"/>
                  </a:moveTo>
                  <a:cubicBezTo>
                    <a:pt x="57" y="144"/>
                    <a:pt x="0" y="306"/>
                    <a:pt x="0" y="479"/>
                  </a:cubicBezTo>
                  <a:lnTo>
                    <a:pt x="0" y="1752"/>
                  </a:lnTo>
                  <a:cubicBezTo>
                    <a:pt x="0" y="1866"/>
                    <a:pt x="96" y="1962"/>
                    <a:pt x="211" y="1962"/>
                  </a:cubicBezTo>
                  <a:lnTo>
                    <a:pt x="1062" y="1962"/>
                  </a:lnTo>
                  <a:lnTo>
                    <a:pt x="1062" y="1168"/>
                  </a:lnTo>
                  <a:cubicBezTo>
                    <a:pt x="1062" y="996"/>
                    <a:pt x="995" y="842"/>
                    <a:pt x="871" y="718"/>
                  </a:cubicBezTo>
                  <a:lnTo>
                    <a:pt x="153"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66"/>
            <p:cNvSpPr/>
            <p:nvPr/>
          </p:nvSpPr>
          <p:spPr>
            <a:xfrm>
              <a:off x="7299693" y="4450139"/>
              <a:ext cx="27678" cy="51548"/>
            </a:xfrm>
            <a:custGeom>
              <a:avLst/>
              <a:gdLst/>
              <a:ahLst/>
              <a:cxnLst/>
              <a:rect l="l" t="t" r="r" b="b"/>
              <a:pathLst>
                <a:path w="1054" h="1963" extrusionOk="0">
                  <a:moveTo>
                    <a:pt x="900" y="0"/>
                  </a:moveTo>
                  <a:lnTo>
                    <a:pt x="183" y="718"/>
                  </a:lnTo>
                  <a:cubicBezTo>
                    <a:pt x="68" y="842"/>
                    <a:pt x="1" y="996"/>
                    <a:pt x="1" y="1168"/>
                  </a:cubicBezTo>
                  <a:lnTo>
                    <a:pt x="1" y="1962"/>
                  </a:lnTo>
                  <a:lnTo>
                    <a:pt x="843" y="1962"/>
                  </a:lnTo>
                  <a:cubicBezTo>
                    <a:pt x="958" y="1962"/>
                    <a:pt x="1053" y="1866"/>
                    <a:pt x="1053" y="1752"/>
                  </a:cubicBezTo>
                  <a:lnTo>
                    <a:pt x="1053" y="479"/>
                  </a:lnTo>
                  <a:cubicBezTo>
                    <a:pt x="1053" y="306"/>
                    <a:pt x="1006" y="144"/>
                    <a:pt x="90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66"/>
            <p:cNvSpPr/>
            <p:nvPr/>
          </p:nvSpPr>
          <p:spPr>
            <a:xfrm>
              <a:off x="7241396" y="4446620"/>
              <a:ext cx="16623" cy="13340"/>
            </a:xfrm>
            <a:custGeom>
              <a:avLst/>
              <a:gdLst/>
              <a:ahLst/>
              <a:cxnLst/>
              <a:rect l="l" t="t" r="r" b="b"/>
              <a:pathLst>
                <a:path w="633" h="508" extrusionOk="0">
                  <a:moveTo>
                    <a:pt x="0" y="0"/>
                  </a:moveTo>
                  <a:lnTo>
                    <a:pt x="0" y="383"/>
                  </a:lnTo>
                  <a:cubicBezTo>
                    <a:pt x="0" y="450"/>
                    <a:pt x="58" y="507"/>
                    <a:pt x="125" y="507"/>
                  </a:cubicBezTo>
                  <a:lnTo>
                    <a:pt x="508" y="507"/>
                  </a:lnTo>
                  <a:cubicBezTo>
                    <a:pt x="575" y="507"/>
                    <a:pt x="632" y="460"/>
                    <a:pt x="632" y="393"/>
                  </a:cubicBezTo>
                  <a:lnTo>
                    <a:pt x="632"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8" name="Google Shape;12458;p66"/>
            <p:cNvSpPr/>
            <p:nvPr/>
          </p:nvSpPr>
          <p:spPr>
            <a:xfrm>
              <a:off x="7215267" y="4424115"/>
              <a:ext cx="34453" cy="31013"/>
            </a:xfrm>
            <a:custGeom>
              <a:avLst/>
              <a:gdLst/>
              <a:ahLst/>
              <a:cxnLst/>
              <a:rect l="l" t="t" r="r" b="b"/>
              <a:pathLst>
                <a:path w="1312" h="1181" extrusionOk="0">
                  <a:moveTo>
                    <a:pt x="328" y="0"/>
                  </a:moveTo>
                  <a:cubicBezTo>
                    <a:pt x="286" y="0"/>
                    <a:pt x="246" y="17"/>
                    <a:pt x="220" y="53"/>
                  </a:cubicBezTo>
                  <a:lnTo>
                    <a:pt x="0" y="350"/>
                  </a:lnTo>
                  <a:lnTo>
                    <a:pt x="507" y="1077"/>
                  </a:lnTo>
                  <a:cubicBezTo>
                    <a:pt x="556" y="1144"/>
                    <a:pt x="628" y="1180"/>
                    <a:pt x="701" y="1180"/>
                  </a:cubicBezTo>
                  <a:cubicBezTo>
                    <a:pt x="743" y="1180"/>
                    <a:pt x="785" y="1169"/>
                    <a:pt x="823" y="1144"/>
                  </a:cubicBezTo>
                  <a:lnTo>
                    <a:pt x="1311" y="848"/>
                  </a:lnTo>
                  <a:lnTo>
                    <a:pt x="431" y="34"/>
                  </a:lnTo>
                  <a:cubicBezTo>
                    <a:pt x="400" y="12"/>
                    <a:pt x="363" y="0"/>
                    <a:pt x="328"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9" name="Google Shape;12459;p66"/>
            <p:cNvSpPr/>
            <p:nvPr/>
          </p:nvSpPr>
          <p:spPr>
            <a:xfrm>
              <a:off x="7249694" y="4424246"/>
              <a:ext cx="34453" cy="30882"/>
            </a:xfrm>
            <a:custGeom>
              <a:avLst/>
              <a:gdLst/>
              <a:ahLst/>
              <a:cxnLst/>
              <a:rect l="l" t="t" r="r" b="b"/>
              <a:pathLst>
                <a:path w="1312" h="1176" extrusionOk="0">
                  <a:moveTo>
                    <a:pt x="986" y="0"/>
                  </a:moveTo>
                  <a:cubicBezTo>
                    <a:pt x="951" y="0"/>
                    <a:pt x="917" y="12"/>
                    <a:pt x="890" y="39"/>
                  </a:cubicBezTo>
                  <a:lnTo>
                    <a:pt x="0" y="852"/>
                  </a:lnTo>
                  <a:lnTo>
                    <a:pt x="488" y="1139"/>
                  </a:lnTo>
                  <a:cubicBezTo>
                    <a:pt x="527" y="1164"/>
                    <a:pt x="570" y="1175"/>
                    <a:pt x="613" y="1175"/>
                  </a:cubicBezTo>
                  <a:cubicBezTo>
                    <a:pt x="689" y="1175"/>
                    <a:pt x="765" y="1139"/>
                    <a:pt x="814" y="1072"/>
                  </a:cubicBezTo>
                  <a:lnTo>
                    <a:pt x="1311" y="345"/>
                  </a:lnTo>
                  <a:lnTo>
                    <a:pt x="1101" y="48"/>
                  </a:lnTo>
                  <a:cubicBezTo>
                    <a:pt x="1070" y="17"/>
                    <a:pt x="1027" y="0"/>
                    <a:pt x="986"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66"/>
            <p:cNvSpPr/>
            <p:nvPr/>
          </p:nvSpPr>
          <p:spPr>
            <a:xfrm>
              <a:off x="7205210" y="4329658"/>
              <a:ext cx="88733" cy="83349"/>
            </a:xfrm>
            <a:custGeom>
              <a:avLst/>
              <a:gdLst/>
              <a:ahLst/>
              <a:cxnLst/>
              <a:rect l="l" t="t" r="r" b="b"/>
              <a:pathLst>
                <a:path w="3379" h="3174" extrusionOk="0">
                  <a:moveTo>
                    <a:pt x="1297" y="1"/>
                  </a:moveTo>
                  <a:cubicBezTo>
                    <a:pt x="1002" y="1"/>
                    <a:pt x="751" y="38"/>
                    <a:pt x="594" y="71"/>
                  </a:cubicBezTo>
                  <a:cubicBezTo>
                    <a:pt x="498" y="90"/>
                    <a:pt x="431" y="176"/>
                    <a:pt x="431" y="282"/>
                  </a:cubicBezTo>
                  <a:lnTo>
                    <a:pt x="431" y="932"/>
                  </a:lnTo>
                  <a:cubicBezTo>
                    <a:pt x="431" y="1009"/>
                    <a:pt x="383" y="1085"/>
                    <a:pt x="307" y="1114"/>
                  </a:cubicBezTo>
                  <a:lnTo>
                    <a:pt x="125" y="1210"/>
                  </a:lnTo>
                  <a:cubicBezTo>
                    <a:pt x="48" y="1248"/>
                    <a:pt x="0" y="1315"/>
                    <a:pt x="0" y="1401"/>
                  </a:cubicBezTo>
                  <a:lnTo>
                    <a:pt x="0" y="1420"/>
                  </a:lnTo>
                  <a:cubicBezTo>
                    <a:pt x="0" y="2320"/>
                    <a:pt x="728" y="3134"/>
                    <a:pt x="1627" y="3172"/>
                  </a:cubicBezTo>
                  <a:cubicBezTo>
                    <a:pt x="1650" y="3173"/>
                    <a:pt x="1673" y="3173"/>
                    <a:pt x="1695" y="3173"/>
                  </a:cubicBezTo>
                  <a:cubicBezTo>
                    <a:pt x="2622" y="3173"/>
                    <a:pt x="3379" y="2412"/>
                    <a:pt x="3379" y="1478"/>
                  </a:cubicBezTo>
                  <a:lnTo>
                    <a:pt x="3379" y="1401"/>
                  </a:lnTo>
                  <a:cubicBezTo>
                    <a:pt x="3379" y="1315"/>
                    <a:pt x="3331" y="1248"/>
                    <a:pt x="3264" y="1210"/>
                  </a:cubicBezTo>
                  <a:lnTo>
                    <a:pt x="3072" y="1114"/>
                  </a:lnTo>
                  <a:cubicBezTo>
                    <a:pt x="2996" y="1085"/>
                    <a:pt x="2948" y="1009"/>
                    <a:pt x="2948" y="932"/>
                  </a:cubicBezTo>
                  <a:lnTo>
                    <a:pt x="2948" y="655"/>
                  </a:lnTo>
                  <a:cubicBezTo>
                    <a:pt x="2958" y="588"/>
                    <a:pt x="2929" y="511"/>
                    <a:pt x="2881" y="463"/>
                  </a:cubicBezTo>
                  <a:cubicBezTo>
                    <a:pt x="2367" y="97"/>
                    <a:pt x="1773" y="1"/>
                    <a:pt x="12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66"/>
            <p:cNvSpPr/>
            <p:nvPr/>
          </p:nvSpPr>
          <p:spPr>
            <a:xfrm>
              <a:off x="7205210" y="4329789"/>
              <a:ext cx="77940" cy="82430"/>
            </a:xfrm>
            <a:custGeom>
              <a:avLst/>
              <a:gdLst/>
              <a:ahLst/>
              <a:cxnLst/>
              <a:rect l="l" t="t" r="r" b="b"/>
              <a:pathLst>
                <a:path w="2968" h="3139" extrusionOk="0">
                  <a:moveTo>
                    <a:pt x="1310" y="1"/>
                  </a:moveTo>
                  <a:cubicBezTo>
                    <a:pt x="1139" y="1"/>
                    <a:pt x="984" y="13"/>
                    <a:pt x="852" y="28"/>
                  </a:cubicBezTo>
                  <a:cubicBezTo>
                    <a:pt x="756" y="37"/>
                    <a:pt x="670" y="56"/>
                    <a:pt x="603" y="66"/>
                  </a:cubicBezTo>
                  <a:cubicBezTo>
                    <a:pt x="498" y="85"/>
                    <a:pt x="431" y="171"/>
                    <a:pt x="431" y="277"/>
                  </a:cubicBezTo>
                  <a:lnTo>
                    <a:pt x="431" y="927"/>
                  </a:lnTo>
                  <a:cubicBezTo>
                    <a:pt x="431" y="1004"/>
                    <a:pt x="383" y="1080"/>
                    <a:pt x="307" y="1109"/>
                  </a:cubicBezTo>
                  <a:lnTo>
                    <a:pt x="125" y="1205"/>
                  </a:lnTo>
                  <a:cubicBezTo>
                    <a:pt x="48" y="1243"/>
                    <a:pt x="0" y="1310"/>
                    <a:pt x="0" y="1396"/>
                  </a:cubicBezTo>
                  <a:lnTo>
                    <a:pt x="0" y="1415"/>
                  </a:lnTo>
                  <a:cubicBezTo>
                    <a:pt x="10" y="2238"/>
                    <a:pt x="584" y="2956"/>
                    <a:pt x="1388" y="3138"/>
                  </a:cubicBezTo>
                  <a:cubicBezTo>
                    <a:pt x="1043" y="2813"/>
                    <a:pt x="852" y="2372"/>
                    <a:pt x="852" y="1904"/>
                  </a:cubicBezTo>
                  <a:lnTo>
                    <a:pt x="852" y="726"/>
                  </a:lnTo>
                  <a:cubicBezTo>
                    <a:pt x="852" y="545"/>
                    <a:pt x="996" y="391"/>
                    <a:pt x="1177" y="391"/>
                  </a:cubicBezTo>
                  <a:cubicBezTo>
                    <a:pt x="1229" y="390"/>
                    <a:pt x="1282" y="390"/>
                    <a:pt x="1338" y="390"/>
                  </a:cubicBezTo>
                  <a:cubicBezTo>
                    <a:pt x="1835" y="390"/>
                    <a:pt x="2494" y="436"/>
                    <a:pt x="2967" y="659"/>
                  </a:cubicBezTo>
                  <a:cubicBezTo>
                    <a:pt x="2967" y="583"/>
                    <a:pt x="2938" y="506"/>
                    <a:pt x="2881" y="458"/>
                  </a:cubicBezTo>
                  <a:cubicBezTo>
                    <a:pt x="2374" y="92"/>
                    <a:pt x="1784" y="1"/>
                    <a:pt x="1310"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66"/>
            <p:cNvSpPr/>
            <p:nvPr/>
          </p:nvSpPr>
          <p:spPr>
            <a:xfrm>
              <a:off x="7238639" y="4612478"/>
              <a:ext cx="22137" cy="22137"/>
            </a:xfrm>
            <a:custGeom>
              <a:avLst/>
              <a:gdLst/>
              <a:ahLst/>
              <a:cxnLst/>
              <a:rect l="l" t="t" r="r" b="b"/>
              <a:pathLst>
                <a:path w="843" h="843" extrusionOk="0">
                  <a:moveTo>
                    <a:pt x="421" y="1"/>
                  </a:moveTo>
                  <a:cubicBezTo>
                    <a:pt x="192" y="1"/>
                    <a:pt x="0" y="192"/>
                    <a:pt x="0" y="422"/>
                  </a:cubicBezTo>
                  <a:cubicBezTo>
                    <a:pt x="0" y="651"/>
                    <a:pt x="192" y="843"/>
                    <a:pt x="421" y="843"/>
                  </a:cubicBezTo>
                  <a:cubicBezTo>
                    <a:pt x="661" y="843"/>
                    <a:pt x="842" y="651"/>
                    <a:pt x="842" y="422"/>
                  </a:cubicBezTo>
                  <a:cubicBezTo>
                    <a:pt x="842" y="192"/>
                    <a:pt x="661" y="1"/>
                    <a:pt x="42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66"/>
            <p:cNvSpPr/>
            <p:nvPr/>
          </p:nvSpPr>
          <p:spPr>
            <a:xfrm>
              <a:off x="7133336" y="4612478"/>
              <a:ext cx="22137" cy="22137"/>
            </a:xfrm>
            <a:custGeom>
              <a:avLst/>
              <a:gdLst/>
              <a:ahLst/>
              <a:cxnLst/>
              <a:rect l="l" t="t" r="r" b="b"/>
              <a:pathLst>
                <a:path w="843" h="843" extrusionOk="0">
                  <a:moveTo>
                    <a:pt x="421" y="1"/>
                  </a:moveTo>
                  <a:cubicBezTo>
                    <a:pt x="192" y="1"/>
                    <a:pt x="0" y="192"/>
                    <a:pt x="0" y="422"/>
                  </a:cubicBezTo>
                  <a:cubicBezTo>
                    <a:pt x="0" y="651"/>
                    <a:pt x="192" y="843"/>
                    <a:pt x="421" y="843"/>
                  </a:cubicBezTo>
                  <a:cubicBezTo>
                    <a:pt x="651" y="843"/>
                    <a:pt x="842" y="651"/>
                    <a:pt x="842" y="422"/>
                  </a:cubicBezTo>
                  <a:cubicBezTo>
                    <a:pt x="842" y="192"/>
                    <a:pt x="651" y="1"/>
                    <a:pt x="421" y="1"/>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66"/>
            <p:cNvSpPr/>
            <p:nvPr/>
          </p:nvSpPr>
          <p:spPr>
            <a:xfrm>
              <a:off x="7343941" y="4612478"/>
              <a:ext cx="22374" cy="22137"/>
            </a:xfrm>
            <a:custGeom>
              <a:avLst/>
              <a:gdLst/>
              <a:ahLst/>
              <a:cxnLst/>
              <a:rect l="l" t="t" r="r" b="b"/>
              <a:pathLst>
                <a:path w="852" h="843" extrusionOk="0">
                  <a:moveTo>
                    <a:pt x="421" y="1"/>
                  </a:moveTo>
                  <a:cubicBezTo>
                    <a:pt x="192" y="1"/>
                    <a:pt x="0" y="192"/>
                    <a:pt x="0" y="422"/>
                  </a:cubicBezTo>
                  <a:cubicBezTo>
                    <a:pt x="0" y="651"/>
                    <a:pt x="192" y="843"/>
                    <a:pt x="421" y="843"/>
                  </a:cubicBezTo>
                  <a:cubicBezTo>
                    <a:pt x="660" y="843"/>
                    <a:pt x="852" y="651"/>
                    <a:pt x="852" y="422"/>
                  </a:cubicBezTo>
                  <a:cubicBezTo>
                    <a:pt x="852" y="192"/>
                    <a:pt x="660" y="1"/>
                    <a:pt x="421"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66"/>
            <p:cNvSpPr/>
            <p:nvPr/>
          </p:nvSpPr>
          <p:spPr>
            <a:xfrm>
              <a:off x="7156891" y="4529181"/>
              <a:ext cx="186105" cy="72399"/>
            </a:xfrm>
            <a:custGeom>
              <a:avLst/>
              <a:gdLst/>
              <a:ahLst/>
              <a:cxnLst/>
              <a:rect l="l" t="t" r="r" b="b"/>
              <a:pathLst>
                <a:path w="7087" h="2757" extrusionOk="0">
                  <a:moveTo>
                    <a:pt x="3544" y="0"/>
                  </a:moveTo>
                  <a:cubicBezTo>
                    <a:pt x="3439" y="0"/>
                    <a:pt x="3333" y="72"/>
                    <a:pt x="3333" y="215"/>
                  </a:cubicBezTo>
                  <a:lnTo>
                    <a:pt x="3333" y="426"/>
                  </a:lnTo>
                  <a:lnTo>
                    <a:pt x="1965" y="426"/>
                  </a:lnTo>
                  <a:cubicBezTo>
                    <a:pt x="1697" y="426"/>
                    <a:pt x="1438" y="560"/>
                    <a:pt x="1285" y="780"/>
                  </a:cubicBezTo>
                  <a:lnTo>
                    <a:pt x="118" y="2417"/>
                  </a:lnTo>
                  <a:cubicBezTo>
                    <a:pt x="1" y="2582"/>
                    <a:pt x="141" y="2757"/>
                    <a:pt x="289" y="2757"/>
                  </a:cubicBezTo>
                  <a:cubicBezTo>
                    <a:pt x="348" y="2757"/>
                    <a:pt x="407" y="2730"/>
                    <a:pt x="453" y="2665"/>
                  </a:cubicBezTo>
                  <a:lnTo>
                    <a:pt x="1620" y="1029"/>
                  </a:lnTo>
                  <a:cubicBezTo>
                    <a:pt x="1706" y="914"/>
                    <a:pt x="1831" y="847"/>
                    <a:pt x="1965" y="847"/>
                  </a:cubicBezTo>
                  <a:lnTo>
                    <a:pt x="3333" y="847"/>
                  </a:lnTo>
                  <a:lnTo>
                    <a:pt x="3333" y="2330"/>
                  </a:lnTo>
                  <a:cubicBezTo>
                    <a:pt x="3333" y="2469"/>
                    <a:pt x="3439" y="2539"/>
                    <a:pt x="3544" y="2539"/>
                  </a:cubicBezTo>
                  <a:cubicBezTo>
                    <a:pt x="3649" y="2539"/>
                    <a:pt x="3754" y="2469"/>
                    <a:pt x="3754" y="2330"/>
                  </a:cubicBezTo>
                  <a:lnTo>
                    <a:pt x="3754" y="847"/>
                  </a:lnTo>
                  <a:lnTo>
                    <a:pt x="5113" y="847"/>
                  </a:lnTo>
                  <a:cubicBezTo>
                    <a:pt x="5247" y="847"/>
                    <a:pt x="5381" y="914"/>
                    <a:pt x="5458" y="1029"/>
                  </a:cubicBezTo>
                  <a:lnTo>
                    <a:pt x="6625" y="2665"/>
                  </a:lnTo>
                  <a:cubicBezTo>
                    <a:pt x="6671" y="2730"/>
                    <a:pt x="6731" y="2757"/>
                    <a:pt x="6790" y="2757"/>
                  </a:cubicBezTo>
                  <a:cubicBezTo>
                    <a:pt x="6942" y="2757"/>
                    <a:pt x="7087" y="2582"/>
                    <a:pt x="6970" y="2417"/>
                  </a:cubicBezTo>
                  <a:lnTo>
                    <a:pt x="5802" y="780"/>
                  </a:lnTo>
                  <a:cubicBezTo>
                    <a:pt x="5649" y="560"/>
                    <a:pt x="5391" y="426"/>
                    <a:pt x="5113" y="426"/>
                  </a:cubicBezTo>
                  <a:lnTo>
                    <a:pt x="3754" y="426"/>
                  </a:lnTo>
                  <a:lnTo>
                    <a:pt x="3754" y="215"/>
                  </a:lnTo>
                  <a:cubicBezTo>
                    <a:pt x="3754" y="72"/>
                    <a:pt x="3649" y="0"/>
                    <a:pt x="354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6" name="Google Shape;12466;p66"/>
          <p:cNvGrpSpPr/>
          <p:nvPr/>
        </p:nvGrpSpPr>
        <p:grpSpPr>
          <a:xfrm>
            <a:off x="7571379" y="4291056"/>
            <a:ext cx="232979" cy="343560"/>
            <a:chOff x="7571379" y="4291056"/>
            <a:chExt cx="232979" cy="343560"/>
          </a:xfrm>
        </p:grpSpPr>
        <p:sp>
          <p:nvSpPr>
            <p:cNvPr id="12467" name="Google Shape;12467;p66"/>
            <p:cNvSpPr/>
            <p:nvPr/>
          </p:nvSpPr>
          <p:spPr>
            <a:xfrm>
              <a:off x="7676682" y="4612478"/>
              <a:ext cx="22137" cy="22137"/>
            </a:xfrm>
            <a:custGeom>
              <a:avLst/>
              <a:gdLst/>
              <a:ahLst/>
              <a:cxnLst/>
              <a:rect l="l" t="t" r="r" b="b"/>
              <a:pathLst>
                <a:path w="843" h="843" extrusionOk="0">
                  <a:moveTo>
                    <a:pt x="421" y="1"/>
                  </a:moveTo>
                  <a:cubicBezTo>
                    <a:pt x="192" y="1"/>
                    <a:pt x="0" y="192"/>
                    <a:pt x="0" y="422"/>
                  </a:cubicBezTo>
                  <a:cubicBezTo>
                    <a:pt x="0" y="651"/>
                    <a:pt x="192" y="843"/>
                    <a:pt x="421" y="843"/>
                  </a:cubicBezTo>
                  <a:cubicBezTo>
                    <a:pt x="661" y="843"/>
                    <a:pt x="842" y="651"/>
                    <a:pt x="842" y="422"/>
                  </a:cubicBezTo>
                  <a:cubicBezTo>
                    <a:pt x="842" y="192"/>
                    <a:pt x="661" y="1"/>
                    <a:pt x="42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8" name="Google Shape;12468;p66"/>
            <p:cNvSpPr/>
            <p:nvPr/>
          </p:nvSpPr>
          <p:spPr>
            <a:xfrm>
              <a:off x="7571379" y="4612478"/>
              <a:ext cx="22137" cy="22137"/>
            </a:xfrm>
            <a:custGeom>
              <a:avLst/>
              <a:gdLst/>
              <a:ahLst/>
              <a:cxnLst/>
              <a:rect l="l" t="t" r="r" b="b"/>
              <a:pathLst>
                <a:path w="843" h="843" extrusionOk="0">
                  <a:moveTo>
                    <a:pt x="421" y="1"/>
                  </a:moveTo>
                  <a:cubicBezTo>
                    <a:pt x="192" y="1"/>
                    <a:pt x="0" y="192"/>
                    <a:pt x="0" y="422"/>
                  </a:cubicBezTo>
                  <a:cubicBezTo>
                    <a:pt x="0" y="651"/>
                    <a:pt x="192" y="843"/>
                    <a:pt x="421" y="843"/>
                  </a:cubicBezTo>
                  <a:cubicBezTo>
                    <a:pt x="651" y="843"/>
                    <a:pt x="842" y="651"/>
                    <a:pt x="842" y="422"/>
                  </a:cubicBezTo>
                  <a:cubicBezTo>
                    <a:pt x="842" y="192"/>
                    <a:pt x="651" y="1"/>
                    <a:pt x="421" y="1"/>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9" name="Google Shape;12469;p66"/>
            <p:cNvSpPr/>
            <p:nvPr/>
          </p:nvSpPr>
          <p:spPr>
            <a:xfrm>
              <a:off x="7781985" y="4612478"/>
              <a:ext cx="22374" cy="22137"/>
            </a:xfrm>
            <a:custGeom>
              <a:avLst/>
              <a:gdLst/>
              <a:ahLst/>
              <a:cxnLst/>
              <a:rect l="l" t="t" r="r" b="b"/>
              <a:pathLst>
                <a:path w="852" h="843" extrusionOk="0">
                  <a:moveTo>
                    <a:pt x="431" y="1"/>
                  </a:moveTo>
                  <a:cubicBezTo>
                    <a:pt x="192" y="1"/>
                    <a:pt x="0" y="192"/>
                    <a:pt x="0" y="422"/>
                  </a:cubicBezTo>
                  <a:cubicBezTo>
                    <a:pt x="0" y="651"/>
                    <a:pt x="192" y="843"/>
                    <a:pt x="431" y="843"/>
                  </a:cubicBezTo>
                  <a:cubicBezTo>
                    <a:pt x="661" y="843"/>
                    <a:pt x="852" y="651"/>
                    <a:pt x="852" y="422"/>
                  </a:cubicBezTo>
                  <a:cubicBezTo>
                    <a:pt x="852" y="192"/>
                    <a:pt x="661" y="1"/>
                    <a:pt x="431"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66"/>
            <p:cNvSpPr/>
            <p:nvPr/>
          </p:nvSpPr>
          <p:spPr>
            <a:xfrm>
              <a:off x="7594698" y="4529181"/>
              <a:ext cx="186341" cy="72399"/>
            </a:xfrm>
            <a:custGeom>
              <a:avLst/>
              <a:gdLst/>
              <a:ahLst/>
              <a:cxnLst/>
              <a:rect l="l" t="t" r="r" b="b"/>
              <a:pathLst>
                <a:path w="7096" h="2757" extrusionOk="0">
                  <a:moveTo>
                    <a:pt x="3548" y="0"/>
                  </a:moveTo>
                  <a:cubicBezTo>
                    <a:pt x="3440" y="0"/>
                    <a:pt x="3333" y="72"/>
                    <a:pt x="3333" y="215"/>
                  </a:cubicBezTo>
                  <a:lnTo>
                    <a:pt x="3333" y="426"/>
                  </a:lnTo>
                  <a:lnTo>
                    <a:pt x="1974" y="426"/>
                  </a:lnTo>
                  <a:cubicBezTo>
                    <a:pt x="1696" y="426"/>
                    <a:pt x="1447" y="560"/>
                    <a:pt x="1285" y="780"/>
                  </a:cubicBezTo>
                  <a:lnTo>
                    <a:pt x="117" y="2417"/>
                  </a:lnTo>
                  <a:cubicBezTo>
                    <a:pt x="0" y="2582"/>
                    <a:pt x="145" y="2757"/>
                    <a:pt x="297" y="2757"/>
                  </a:cubicBezTo>
                  <a:cubicBezTo>
                    <a:pt x="356" y="2757"/>
                    <a:pt x="416" y="2730"/>
                    <a:pt x="462" y="2665"/>
                  </a:cubicBezTo>
                  <a:lnTo>
                    <a:pt x="1629" y="1029"/>
                  </a:lnTo>
                  <a:cubicBezTo>
                    <a:pt x="1706" y="914"/>
                    <a:pt x="1840" y="847"/>
                    <a:pt x="1974" y="847"/>
                  </a:cubicBezTo>
                  <a:lnTo>
                    <a:pt x="3342" y="847"/>
                  </a:lnTo>
                  <a:lnTo>
                    <a:pt x="3342" y="2330"/>
                  </a:lnTo>
                  <a:cubicBezTo>
                    <a:pt x="3342" y="2469"/>
                    <a:pt x="3448" y="2539"/>
                    <a:pt x="3553" y="2539"/>
                  </a:cubicBezTo>
                  <a:cubicBezTo>
                    <a:pt x="3658" y="2539"/>
                    <a:pt x="3763" y="2469"/>
                    <a:pt x="3763" y="2330"/>
                  </a:cubicBezTo>
                  <a:lnTo>
                    <a:pt x="3763" y="847"/>
                  </a:lnTo>
                  <a:lnTo>
                    <a:pt x="5122" y="847"/>
                  </a:lnTo>
                  <a:cubicBezTo>
                    <a:pt x="5256" y="847"/>
                    <a:pt x="5390" y="914"/>
                    <a:pt x="5467" y="1029"/>
                  </a:cubicBezTo>
                  <a:lnTo>
                    <a:pt x="6634" y="2665"/>
                  </a:lnTo>
                  <a:cubicBezTo>
                    <a:pt x="6680" y="2730"/>
                    <a:pt x="6740" y="2757"/>
                    <a:pt x="6799" y="2757"/>
                  </a:cubicBezTo>
                  <a:cubicBezTo>
                    <a:pt x="6951" y="2757"/>
                    <a:pt x="7096" y="2582"/>
                    <a:pt x="6979" y="2417"/>
                  </a:cubicBezTo>
                  <a:lnTo>
                    <a:pt x="5811" y="780"/>
                  </a:lnTo>
                  <a:cubicBezTo>
                    <a:pt x="5649" y="560"/>
                    <a:pt x="5390" y="426"/>
                    <a:pt x="5122" y="426"/>
                  </a:cubicBezTo>
                  <a:lnTo>
                    <a:pt x="3763" y="426"/>
                  </a:lnTo>
                  <a:lnTo>
                    <a:pt x="3763" y="215"/>
                  </a:lnTo>
                  <a:cubicBezTo>
                    <a:pt x="3763" y="72"/>
                    <a:pt x="3656" y="0"/>
                    <a:pt x="354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66"/>
            <p:cNvSpPr/>
            <p:nvPr/>
          </p:nvSpPr>
          <p:spPr>
            <a:xfrm>
              <a:off x="7665626" y="4423984"/>
              <a:ext cx="44511" cy="44274"/>
            </a:xfrm>
            <a:custGeom>
              <a:avLst/>
              <a:gdLst/>
              <a:ahLst/>
              <a:cxnLst/>
              <a:rect l="l" t="t" r="r" b="b"/>
              <a:pathLst>
                <a:path w="1695" h="1686" extrusionOk="0">
                  <a:moveTo>
                    <a:pt x="0" y="1"/>
                  </a:moveTo>
                  <a:lnTo>
                    <a:pt x="0" y="1685"/>
                  </a:lnTo>
                  <a:lnTo>
                    <a:pt x="1694" y="1685"/>
                  </a:lnTo>
                  <a:lnTo>
                    <a:pt x="1694"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66"/>
            <p:cNvSpPr/>
            <p:nvPr/>
          </p:nvSpPr>
          <p:spPr>
            <a:xfrm>
              <a:off x="7665626" y="4423984"/>
              <a:ext cx="44511" cy="22163"/>
            </a:xfrm>
            <a:custGeom>
              <a:avLst/>
              <a:gdLst/>
              <a:ahLst/>
              <a:cxnLst/>
              <a:rect l="l" t="t" r="r" b="b"/>
              <a:pathLst>
                <a:path w="1695" h="844" extrusionOk="0">
                  <a:moveTo>
                    <a:pt x="0" y="1"/>
                  </a:moveTo>
                  <a:lnTo>
                    <a:pt x="0" y="671"/>
                  </a:lnTo>
                  <a:cubicBezTo>
                    <a:pt x="268" y="786"/>
                    <a:pt x="555" y="843"/>
                    <a:pt x="843" y="843"/>
                  </a:cubicBezTo>
                  <a:cubicBezTo>
                    <a:pt x="1132" y="843"/>
                    <a:pt x="1421" y="786"/>
                    <a:pt x="1694" y="671"/>
                  </a:cubicBezTo>
                  <a:lnTo>
                    <a:pt x="169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66"/>
            <p:cNvSpPr/>
            <p:nvPr/>
          </p:nvSpPr>
          <p:spPr>
            <a:xfrm>
              <a:off x="7660086" y="4291056"/>
              <a:ext cx="55566" cy="44248"/>
            </a:xfrm>
            <a:custGeom>
              <a:avLst/>
              <a:gdLst/>
              <a:ahLst/>
              <a:cxnLst/>
              <a:rect l="l" t="t" r="r" b="b"/>
              <a:pathLst>
                <a:path w="2116" h="1685" extrusionOk="0">
                  <a:moveTo>
                    <a:pt x="1053" y="0"/>
                  </a:moveTo>
                  <a:cubicBezTo>
                    <a:pt x="470" y="0"/>
                    <a:pt x="1" y="373"/>
                    <a:pt x="1" y="842"/>
                  </a:cubicBezTo>
                  <a:cubicBezTo>
                    <a:pt x="1" y="1302"/>
                    <a:pt x="470" y="1685"/>
                    <a:pt x="1053" y="1685"/>
                  </a:cubicBezTo>
                  <a:cubicBezTo>
                    <a:pt x="1637" y="1685"/>
                    <a:pt x="2116" y="1302"/>
                    <a:pt x="2116" y="842"/>
                  </a:cubicBezTo>
                  <a:cubicBezTo>
                    <a:pt x="2116" y="373"/>
                    <a:pt x="1637" y="0"/>
                    <a:pt x="10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66"/>
            <p:cNvSpPr/>
            <p:nvPr/>
          </p:nvSpPr>
          <p:spPr>
            <a:xfrm>
              <a:off x="7660086" y="4291056"/>
              <a:ext cx="37473" cy="44248"/>
            </a:xfrm>
            <a:custGeom>
              <a:avLst/>
              <a:gdLst/>
              <a:ahLst/>
              <a:cxnLst/>
              <a:rect l="l" t="t" r="r" b="b"/>
              <a:pathLst>
                <a:path w="1427" h="1685" extrusionOk="0">
                  <a:moveTo>
                    <a:pt x="1053" y="0"/>
                  </a:moveTo>
                  <a:cubicBezTo>
                    <a:pt x="470" y="0"/>
                    <a:pt x="1" y="373"/>
                    <a:pt x="1" y="842"/>
                  </a:cubicBezTo>
                  <a:cubicBezTo>
                    <a:pt x="1" y="1311"/>
                    <a:pt x="479" y="1685"/>
                    <a:pt x="1053" y="1685"/>
                  </a:cubicBezTo>
                  <a:cubicBezTo>
                    <a:pt x="1187" y="1685"/>
                    <a:pt x="1312" y="1665"/>
                    <a:pt x="1427" y="1627"/>
                  </a:cubicBezTo>
                  <a:cubicBezTo>
                    <a:pt x="1053" y="1503"/>
                    <a:pt x="776" y="1187"/>
                    <a:pt x="776" y="814"/>
                  </a:cubicBezTo>
                  <a:cubicBezTo>
                    <a:pt x="785" y="460"/>
                    <a:pt x="1015" y="153"/>
                    <a:pt x="1340" y="29"/>
                  </a:cubicBezTo>
                  <a:cubicBezTo>
                    <a:pt x="1254" y="10"/>
                    <a:pt x="1149" y="0"/>
                    <a:pt x="10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66"/>
            <p:cNvSpPr/>
            <p:nvPr/>
          </p:nvSpPr>
          <p:spPr>
            <a:xfrm>
              <a:off x="7632434" y="4313167"/>
              <a:ext cx="110870" cy="110843"/>
            </a:xfrm>
            <a:custGeom>
              <a:avLst/>
              <a:gdLst/>
              <a:ahLst/>
              <a:cxnLst/>
              <a:rect l="l" t="t" r="r" b="b"/>
              <a:pathLst>
                <a:path w="4222" h="4221" extrusionOk="0">
                  <a:moveTo>
                    <a:pt x="2106" y="0"/>
                  </a:moveTo>
                  <a:cubicBezTo>
                    <a:pt x="948" y="0"/>
                    <a:pt x="1" y="948"/>
                    <a:pt x="1" y="2106"/>
                  </a:cubicBezTo>
                  <a:cubicBezTo>
                    <a:pt x="1" y="3273"/>
                    <a:pt x="948" y="4221"/>
                    <a:pt x="2106" y="4221"/>
                  </a:cubicBezTo>
                  <a:cubicBezTo>
                    <a:pt x="3274" y="4221"/>
                    <a:pt x="4221" y="3273"/>
                    <a:pt x="4221" y="2106"/>
                  </a:cubicBezTo>
                  <a:cubicBezTo>
                    <a:pt x="4221" y="948"/>
                    <a:pt x="3274" y="0"/>
                    <a:pt x="21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6" name="Google Shape;12476;p66"/>
            <p:cNvSpPr/>
            <p:nvPr/>
          </p:nvSpPr>
          <p:spPr>
            <a:xfrm>
              <a:off x="7658641" y="4313140"/>
              <a:ext cx="88181" cy="109636"/>
            </a:xfrm>
            <a:custGeom>
              <a:avLst/>
              <a:gdLst/>
              <a:ahLst/>
              <a:cxnLst/>
              <a:rect l="l" t="t" r="r" b="b"/>
              <a:pathLst>
                <a:path w="3358" h="4175" extrusionOk="0">
                  <a:moveTo>
                    <a:pt x="1160" y="0"/>
                  </a:moveTo>
                  <a:cubicBezTo>
                    <a:pt x="376" y="0"/>
                    <a:pt x="0" y="997"/>
                    <a:pt x="620" y="1504"/>
                  </a:cubicBezTo>
                  <a:cubicBezTo>
                    <a:pt x="620" y="1504"/>
                    <a:pt x="1233" y="3552"/>
                    <a:pt x="1539" y="4174"/>
                  </a:cubicBezTo>
                  <a:cubicBezTo>
                    <a:pt x="2630" y="3944"/>
                    <a:pt x="3357" y="2911"/>
                    <a:pt x="3204" y="1810"/>
                  </a:cubicBezTo>
                  <a:cubicBezTo>
                    <a:pt x="3080" y="958"/>
                    <a:pt x="2458" y="269"/>
                    <a:pt x="1625" y="59"/>
                  </a:cubicBezTo>
                  <a:cubicBezTo>
                    <a:pt x="1482" y="21"/>
                    <a:pt x="1348" y="1"/>
                    <a:pt x="1204" y="1"/>
                  </a:cubicBezTo>
                  <a:cubicBezTo>
                    <a:pt x="1189" y="1"/>
                    <a:pt x="1174" y="0"/>
                    <a:pt x="11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7" name="Google Shape;12477;p66"/>
            <p:cNvSpPr/>
            <p:nvPr/>
          </p:nvSpPr>
          <p:spPr>
            <a:xfrm>
              <a:off x="7643489" y="4352504"/>
              <a:ext cx="88759" cy="82561"/>
            </a:xfrm>
            <a:custGeom>
              <a:avLst/>
              <a:gdLst/>
              <a:ahLst/>
              <a:cxnLst/>
              <a:rect l="l" t="t" r="r" b="b"/>
              <a:pathLst>
                <a:path w="3380" h="3144" extrusionOk="0">
                  <a:moveTo>
                    <a:pt x="1153" y="0"/>
                  </a:moveTo>
                  <a:cubicBezTo>
                    <a:pt x="1083" y="0"/>
                    <a:pt x="1017" y="37"/>
                    <a:pt x="977" y="101"/>
                  </a:cubicBezTo>
                  <a:cubicBezTo>
                    <a:pt x="814" y="359"/>
                    <a:pt x="412" y="972"/>
                    <a:pt x="87" y="1192"/>
                  </a:cubicBezTo>
                  <a:cubicBezTo>
                    <a:pt x="30" y="1230"/>
                    <a:pt x="1" y="1297"/>
                    <a:pt x="1" y="1364"/>
                  </a:cubicBezTo>
                  <a:lnTo>
                    <a:pt x="1" y="1460"/>
                  </a:lnTo>
                  <a:cubicBezTo>
                    <a:pt x="1" y="2388"/>
                    <a:pt x="757" y="3144"/>
                    <a:pt x="1685" y="3144"/>
                  </a:cubicBezTo>
                  <a:cubicBezTo>
                    <a:pt x="2623" y="3144"/>
                    <a:pt x="3379" y="2388"/>
                    <a:pt x="3379" y="1460"/>
                  </a:cubicBezTo>
                  <a:lnTo>
                    <a:pt x="3379" y="1249"/>
                  </a:lnTo>
                  <a:cubicBezTo>
                    <a:pt x="3379" y="531"/>
                    <a:pt x="1714" y="120"/>
                    <a:pt x="1197" y="5"/>
                  </a:cubicBezTo>
                  <a:cubicBezTo>
                    <a:pt x="1182" y="2"/>
                    <a:pt x="1168" y="0"/>
                    <a:pt x="1153"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8" name="Google Shape;12478;p66"/>
            <p:cNvSpPr/>
            <p:nvPr/>
          </p:nvSpPr>
          <p:spPr>
            <a:xfrm>
              <a:off x="7615601" y="4454157"/>
              <a:ext cx="144272" cy="58586"/>
            </a:xfrm>
            <a:custGeom>
              <a:avLst/>
              <a:gdLst/>
              <a:ahLst/>
              <a:cxnLst/>
              <a:rect l="l" t="t" r="r" b="b"/>
              <a:pathLst>
                <a:path w="5494" h="2231" extrusionOk="0">
                  <a:moveTo>
                    <a:pt x="1675" y="0"/>
                  </a:moveTo>
                  <a:cubicBezTo>
                    <a:pt x="1666" y="0"/>
                    <a:pt x="1666" y="10"/>
                    <a:pt x="1656" y="19"/>
                  </a:cubicBezTo>
                  <a:lnTo>
                    <a:pt x="383" y="584"/>
                  </a:lnTo>
                  <a:cubicBezTo>
                    <a:pt x="154" y="680"/>
                    <a:pt x="1" y="910"/>
                    <a:pt x="1" y="1158"/>
                  </a:cubicBezTo>
                  <a:lnTo>
                    <a:pt x="1" y="2020"/>
                  </a:lnTo>
                  <a:cubicBezTo>
                    <a:pt x="1" y="2135"/>
                    <a:pt x="96" y="2230"/>
                    <a:pt x="221" y="2230"/>
                  </a:cubicBezTo>
                  <a:lnTo>
                    <a:pt x="5283" y="2230"/>
                  </a:lnTo>
                  <a:cubicBezTo>
                    <a:pt x="5398" y="2230"/>
                    <a:pt x="5494" y="2135"/>
                    <a:pt x="5494" y="2020"/>
                  </a:cubicBezTo>
                  <a:lnTo>
                    <a:pt x="5494" y="1158"/>
                  </a:lnTo>
                  <a:cubicBezTo>
                    <a:pt x="5494" y="910"/>
                    <a:pt x="5350" y="680"/>
                    <a:pt x="5121" y="584"/>
                  </a:cubicBezTo>
                  <a:lnTo>
                    <a:pt x="3848" y="19"/>
                  </a:lnTo>
                  <a:cubicBezTo>
                    <a:pt x="3838" y="19"/>
                    <a:pt x="3838" y="10"/>
                    <a:pt x="3829" y="0"/>
                  </a:cubicBezTo>
                  <a:lnTo>
                    <a:pt x="2747" y="555"/>
                  </a:lnTo>
                  <a:lnTo>
                    <a:pt x="1675"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9" name="Google Shape;12479;p66"/>
            <p:cNvSpPr/>
            <p:nvPr/>
          </p:nvSpPr>
          <p:spPr>
            <a:xfrm>
              <a:off x="7615864" y="4473011"/>
              <a:ext cx="27652" cy="39731"/>
            </a:xfrm>
            <a:custGeom>
              <a:avLst/>
              <a:gdLst/>
              <a:ahLst/>
              <a:cxnLst/>
              <a:rect l="l" t="t" r="r" b="b"/>
              <a:pathLst>
                <a:path w="1053" h="1513" extrusionOk="0">
                  <a:moveTo>
                    <a:pt x="182" y="0"/>
                  </a:moveTo>
                  <a:cubicBezTo>
                    <a:pt x="58" y="125"/>
                    <a:pt x="0" y="278"/>
                    <a:pt x="0" y="450"/>
                  </a:cubicBezTo>
                  <a:lnTo>
                    <a:pt x="0" y="1302"/>
                  </a:lnTo>
                  <a:cubicBezTo>
                    <a:pt x="0" y="1417"/>
                    <a:pt x="86" y="1512"/>
                    <a:pt x="211" y="1512"/>
                  </a:cubicBezTo>
                  <a:lnTo>
                    <a:pt x="1053" y="1512"/>
                  </a:lnTo>
                  <a:lnTo>
                    <a:pt x="1053" y="1053"/>
                  </a:lnTo>
                  <a:cubicBezTo>
                    <a:pt x="1053" y="938"/>
                    <a:pt x="1005" y="833"/>
                    <a:pt x="929" y="756"/>
                  </a:cubicBezTo>
                  <a:lnTo>
                    <a:pt x="182"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0" name="Google Shape;12480;p66"/>
            <p:cNvSpPr/>
            <p:nvPr/>
          </p:nvSpPr>
          <p:spPr>
            <a:xfrm>
              <a:off x="7732222" y="4473011"/>
              <a:ext cx="27652" cy="39731"/>
            </a:xfrm>
            <a:custGeom>
              <a:avLst/>
              <a:gdLst/>
              <a:ahLst/>
              <a:cxnLst/>
              <a:rect l="l" t="t" r="r" b="b"/>
              <a:pathLst>
                <a:path w="1053" h="1513" extrusionOk="0">
                  <a:moveTo>
                    <a:pt x="871" y="0"/>
                  </a:moveTo>
                  <a:lnTo>
                    <a:pt x="115" y="756"/>
                  </a:lnTo>
                  <a:cubicBezTo>
                    <a:pt x="39" y="833"/>
                    <a:pt x="0" y="938"/>
                    <a:pt x="0" y="1053"/>
                  </a:cubicBezTo>
                  <a:lnTo>
                    <a:pt x="0" y="1512"/>
                  </a:lnTo>
                  <a:lnTo>
                    <a:pt x="842" y="1512"/>
                  </a:lnTo>
                  <a:cubicBezTo>
                    <a:pt x="957" y="1512"/>
                    <a:pt x="1053" y="1417"/>
                    <a:pt x="1053" y="1302"/>
                  </a:cubicBezTo>
                  <a:lnTo>
                    <a:pt x="1053" y="450"/>
                  </a:lnTo>
                  <a:cubicBezTo>
                    <a:pt x="1053" y="278"/>
                    <a:pt x="986" y="125"/>
                    <a:pt x="871"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1" name="Google Shape;12481;p66"/>
            <p:cNvSpPr/>
            <p:nvPr/>
          </p:nvSpPr>
          <p:spPr>
            <a:xfrm>
              <a:off x="7656068" y="4447592"/>
              <a:ext cx="63602" cy="65151"/>
            </a:xfrm>
            <a:custGeom>
              <a:avLst/>
              <a:gdLst/>
              <a:ahLst/>
              <a:cxnLst/>
              <a:rect l="l" t="t" r="r" b="b"/>
              <a:pathLst>
                <a:path w="2422" h="2481" extrusionOk="0">
                  <a:moveTo>
                    <a:pt x="279" y="0"/>
                  </a:moveTo>
                  <a:cubicBezTo>
                    <a:pt x="237" y="0"/>
                    <a:pt x="195" y="20"/>
                    <a:pt x="173" y="59"/>
                  </a:cubicBezTo>
                  <a:lnTo>
                    <a:pt x="0" y="327"/>
                  </a:lnTo>
                  <a:lnTo>
                    <a:pt x="422" y="1102"/>
                  </a:lnTo>
                  <a:cubicBezTo>
                    <a:pt x="463" y="1174"/>
                    <a:pt x="539" y="1212"/>
                    <a:pt x="612" y="1212"/>
                  </a:cubicBezTo>
                  <a:cubicBezTo>
                    <a:pt x="657" y="1212"/>
                    <a:pt x="701" y="1198"/>
                    <a:pt x="737" y="1169"/>
                  </a:cubicBezTo>
                  <a:lnTo>
                    <a:pt x="996" y="959"/>
                  </a:lnTo>
                  <a:lnTo>
                    <a:pt x="996" y="2480"/>
                  </a:lnTo>
                  <a:lnTo>
                    <a:pt x="1417" y="2480"/>
                  </a:lnTo>
                  <a:lnTo>
                    <a:pt x="1417" y="959"/>
                  </a:lnTo>
                  <a:lnTo>
                    <a:pt x="1675" y="1160"/>
                  </a:lnTo>
                  <a:cubicBezTo>
                    <a:pt x="1717" y="1193"/>
                    <a:pt x="1764" y="1210"/>
                    <a:pt x="1811" y="1210"/>
                  </a:cubicBezTo>
                  <a:cubicBezTo>
                    <a:pt x="1882" y="1210"/>
                    <a:pt x="1950" y="1172"/>
                    <a:pt x="1991" y="1102"/>
                  </a:cubicBezTo>
                  <a:lnTo>
                    <a:pt x="2422" y="327"/>
                  </a:lnTo>
                  <a:lnTo>
                    <a:pt x="2240" y="59"/>
                  </a:lnTo>
                  <a:cubicBezTo>
                    <a:pt x="2218" y="20"/>
                    <a:pt x="2176" y="0"/>
                    <a:pt x="2133" y="0"/>
                  </a:cubicBezTo>
                  <a:cubicBezTo>
                    <a:pt x="2103" y="0"/>
                    <a:pt x="2072" y="10"/>
                    <a:pt x="2048" y="30"/>
                  </a:cubicBezTo>
                  <a:lnTo>
                    <a:pt x="1350" y="662"/>
                  </a:lnTo>
                  <a:cubicBezTo>
                    <a:pt x="1312" y="700"/>
                    <a:pt x="1261" y="719"/>
                    <a:pt x="1210" y="719"/>
                  </a:cubicBezTo>
                  <a:cubicBezTo>
                    <a:pt x="1158" y="719"/>
                    <a:pt x="1106" y="700"/>
                    <a:pt x="1063" y="662"/>
                  </a:cubicBezTo>
                  <a:lnTo>
                    <a:pt x="364" y="30"/>
                  </a:lnTo>
                  <a:cubicBezTo>
                    <a:pt x="340" y="10"/>
                    <a:pt x="310" y="0"/>
                    <a:pt x="279"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2" name="Google Shape;12482;p66"/>
            <p:cNvSpPr/>
            <p:nvPr/>
          </p:nvSpPr>
          <p:spPr>
            <a:xfrm>
              <a:off x="7643489" y="4352504"/>
              <a:ext cx="88759" cy="81826"/>
            </a:xfrm>
            <a:custGeom>
              <a:avLst/>
              <a:gdLst/>
              <a:ahLst/>
              <a:cxnLst/>
              <a:rect l="l" t="t" r="r" b="b"/>
              <a:pathLst>
                <a:path w="3380" h="3116" extrusionOk="0">
                  <a:moveTo>
                    <a:pt x="1153" y="0"/>
                  </a:moveTo>
                  <a:cubicBezTo>
                    <a:pt x="1083" y="0"/>
                    <a:pt x="1017" y="37"/>
                    <a:pt x="977" y="101"/>
                  </a:cubicBezTo>
                  <a:cubicBezTo>
                    <a:pt x="814" y="359"/>
                    <a:pt x="412" y="972"/>
                    <a:pt x="87" y="1192"/>
                  </a:cubicBezTo>
                  <a:cubicBezTo>
                    <a:pt x="30" y="1230"/>
                    <a:pt x="1" y="1297"/>
                    <a:pt x="1" y="1364"/>
                  </a:cubicBezTo>
                  <a:lnTo>
                    <a:pt x="1" y="1460"/>
                  </a:lnTo>
                  <a:cubicBezTo>
                    <a:pt x="1" y="2273"/>
                    <a:pt x="585" y="2972"/>
                    <a:pt x="1389" y="3115"/>
                  </a:cubicBezTo>
                  <a:cubicBezTo>
                    <a:pt x="1044" y="2799"/>
                    <a:pt x="843" y="2350"/>
                    <a:pt x="843" y="1881"/>
                  </a:cubicBezTo>
                  <a:lnTo>
                    <a:pt x="843" y="1240"/>
                  </a:lnTo>
                  <a:cubicBezTo>
                    <a:pt x="843" y="1096"/>
                    <a:pt x="891" y="962"/>
                    <a:pt x="977" y="847"/>
                  </a:cubicBezTo>
                  <a:cubicBezTo>
                    <a:pt x="1054" y="742"/>
                    <a:pt x="1130" y="637"/>
                    <a:pt x="1207" y="522"/>
                  </a:cubicBezTo>
                  <a:cubicBezTo>
                    <a:pt x="1231" y="490"/>
                    <a:pt x="1267" y="471"/>
                    <a:pt x="1312" y="471"/>
                  </a:cubicBezTo>
                  <a:cubicBezTo>
                    <a:pt x="1321" y="471"/>
                    <a:pt x="1331" y="472"/>
                    <a:pt x="1341" y="474"/>
                  </a:cubicBezTo>
                  <a:cubicBezTo>
                    <a:pt x="2240" y="694"/>
                    <a:pt x="3150" y="1086"/>
                    <a:pt x="3370" y="1335"/>
                  </a:cubicBezTo>
                  <a:lnTo>
                    <a:pt x="3370" y="1249"/>
                  </a:lnTo>
                  <a:cubicBezTo>
                    <a:pt x="3379" y="531"/>
                    <a:pt x="1704" y="120"/>
                    <a:pt x="1197" y="5"/>
                  </a:cubicBezTo>
                  <a:cubicBezTo>
                    <a:pt x="1182" y="2"/>
                    <a:pt x="1168" y="0"/>
                    <a:pt x="1153"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3" name="Google Shape;12483;p66"/>
          <p:cNvGrpSpPr/>
          <p:nvPr/>
        </p:nvGrpSpPr>
        <p:grpSpPr>
          <a:xfrm>
            <a:off x="6666381" y="3347875"/>
            <a:ext cx="295819" cy="370712"/>
            <a:chOff x="6666381" y="3347875"/>
            <a:chExt cx="295819" cy="370712"/>
          </a:xfrm>
        </p:grpSpPr>
        <p:sp>
          <p:nvSpPr>
            <p:cNvPr id="12484" name="Google Shape;12484;p66"/>
            <p:cNvSpPr/>
            <p:nvPr/>
          </p:nvSpPr>
          <p:spPr>
            <a:xfrm>
              <a:off x="6666381" y="3347875"/>
              <a:ext cx="295819" cy="310892"/>
            </a:xfrm>
            <a:custGeom>
              <a:avLst/>
              <a:gdLst/>
              <a:ahLst/>
              <a:cxnLst/>
              <a:rect l="l" t="t" r="r" b="b"/>
              <a:pathLst>
                <a:path w="11265" h="11839" extrusionOk="0">
                  <a:moveTo>
                    <a:pt x="5628" y="0"/>
                  </a:moveTo>
                  <a:cubicBezTo>
                    <a:pt x="2518" y="0"/>
                    <a:pt x="1" y="2651"/>
                    <a:pt x="1" y="5914"/>
                  </a:cubicBezTo>
                  <a:cubicBezTo>
                    <a:pt x="1" y="9188"/>
                    <a:pt x="2518" y="11838"/>
                    <a:pt x="5628" y="11838"/>
                  </a:cubicBezTo>
                  <a:cubicBezTo>
                    <a:pt x="8738" y="11838"/>
                    <a:pt x="11265" y="9188"/>
                    <a:pt x="11265" y="5914"/>
                  </a:cubicBezTo>
                  <a:cubicBezTo>
                    <a:pt x="11265" y="2651"/>
                    <a:pt x="8738" y="0"/>
                    <a:pt x="5628" y="0"/>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66"/>
            <p:cNvSpPr/>
            <p:nvPr/>
          </p:nvSpPr>
          <p:spPr>
            <a:xfrm>
              <a:off x="6666381" y="3351132"/>
              <a:ext cx="252096" cy="307636"/>
            </a:xfrm>
            <a:custGeom>
              <a:avLst/>
              <a:gdLst/>
              <a:ahLst/>
              <a:cxnLst/>
              <a:rect l="l" t="t" r="r" b="b"/>
              <a:pathLst>
                <a:path w="9600" h="11715" extrusionOk="0">
                  <a:moveTo>
                    <a:pt x="4479" y="0"/>
                  </a:moveTo>
                  <a:cubicBezTo>
                    <a:pt x="1924" y="556"/>
                    <a:pt x="1" y="2939"/>
                    <a:pt x="1" y="5790"/>
                  </a:cubicBezTo>
                  <a:cubicBezTo>
                    <a:pt x="1" y="9064"/>
                    <a:pt x="2518" y="11714"/>
                    <a:pt x="5628" y="11714"/>
                  </a:cubicBezTo>
                  <a:cubicBezTo>
                    <a:pt x="7130" y="11705"/>
                    <a:pt x="8566" y="11083"/>
                    <a:pt x="9600" y="9992"/>
                  </a:cubicBezTo>
                  <a:lnTo>
                    <a:pt x="9600" y="9992"/>
                  </a:lnTo>
                  <a:cubicBezTo>
                    <a:pt x="9217" y="10078"/>
                    <a:pt x="8834" y="10116"/>
                    <a:pt x="8451" y="10116"/>
                  </a:cubicBezTo>
                  <a:cubicBezTo>
                    <a:pt x="5341" y="10116"/>
                    <a:pt x="2814" y="7465"/>
                    <a:pt x="2814" y="4202"/>
                  </a:cubicBezTo>
                  <a:cubicBezTo>
                    <a:pt x="2805" y="2642"/>
                    <a:pt x="3408" y="1130"/>
                    <a:pt x="4479"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66"/>
            <p:cNvSpPr/>
            <p:nvPr/>
          </p:nvSpPr>
          <p:spPr>
            <a:xfrm>
              <a:off x="6666644" y="3348112"/>
              <a:ext cx="295320" cy="310393"/>
            </a:xfrm>
            <a:custGeom>
              <a:avLst/>
              <a:gdLst/>
              <a:ahLst/>
              <a:cxnLst/>
              <a:rect l="l" t="t" r="r" b="b"/>
              <a:pathLst>
                <a:path w="11246" h="11820" extrusionOk="0">
                  <a:moveTo>
                    <a:pt x="5838" y="1"/>
                  </a:moveTo>
                  <a:lnTo>
                    <a:pt x="5838" y="1"/>
                  </a:lnTo>
                  <a:lnTo>
                    <a:pt x="5838" y="1"/>
                  </a:lnTo>
                  <a:cubicBezTo>
                    <a:pt x="5840" y="1"/>
                    <a:pt x="5841" y="1"/>
                    <a:pt x="5843" y="1"/>
                  </a:cubicBezTo>
                  <a:lnTo>
                    <a:pt x="5843" y="1"/>
                  </a:lnTo>
                  <a:cubicBezTo>
                    <a:pt x="5841" y="1"/>
                    <a:pt x="5840" y="1"/>
                    <a:pt x="5838" y="1"/>
                  </a:cubicBezTo>
                  <a:close/>
                  <a:moveTo>
                    <a:pt x="5407" y="2958"/>
                  </a:moveTo>
                  <a:lnTo>
                    <a:pt x="5407" y="5685"/>
                  </a:lnTo>
                  <a:lnTo>
                    <a:pt x="2163" y="5685"/>
                  </a:lnTo>
                  <a:cubicBezTo>
                    <a:pt x="2173" y="4757"/>
                    <a:pt x="2335" y="3838"/>
                    <a:pt x="2622" y="2958"/>
                  </a:cubicBezTo>
                  <a:close/>
                  <a:moveTo>
                    <a:pt x="8623" y="2958"/>
                  </a:moveTo>
                  <a:cubicBezTo>
                    <a:pt x="8910" y="3838"/>
                    <a:pt x="9073" y="4757"/>
                    <a:pt x="9082" y="5685"/>
                  </a:cubicBezTo>
                  <a:lnTo>
                    <a:pt x="5838" y="5685"/>
                  </a:lnTo>
                  <a:lnTo>
                    <a:pt x="5838" y="2958"/>
                  </a:lnTo>
                  <a:close/>
                  <a:moveTo>
                    <a:pt x="5407" y="6145"/>
                  </a:moveTo>
                  <a:lnTo>
                    <a:pt x="5407" y="8872"/>
                  </a:lnTo>
                  <a:lnTo>
                    <a:pt x="2622" y="8872"/>
                  </a:lnTo>
                  <a:cubicBezTo>
                    <a:pt x="2336" y="7995"/>
                    <a:pt x="2174" y="7070"/>
                    <a:pt x="2163" y="6145"/>
                  </a:cubicBezTo>
                  <a:close/>
                  <a:moveTo>
                    <a:pt x="9082" y="6135"/>
                  </a:moveTo>
                  <a:cubicBezTo>
                    <a:pt x="9063" y="7063"/>
                    <a:pt x="8910" y="7982"/>
                    <a:pt x="8623" y="8872"/>
                  </a:cubicBezTo>
                  <a:lnTo>
                    <a:pt x="5838" y="8872"/>
                  </a:lnTo>
                  <a:lnTo>
                    <a:pt x="5838" y="6135"/>
                  </a:lnTo>
                  <a:close/>
                  <a:moveTo>
                    <a:pt x="5398" y="1"/>
                  </a:moveTo>
                  <a:cubicBezTo>
                    <a:pt x="4833" y="20"/>
                    <a:pt x="4269" y="135"/>
                    <a:pt x="3733" y="336"/>
                  </a:cubicBezTo>
                  <a:cubicBezTo>
                    <a:pt x="3158" y="852"/>
                    <a:pt x="2680" y="1599"/>
                    <a:pt x="2326" y="2498"/>
                  </a:cubicBezTo>
                  <a:lnTo>
                    <a:pt x="1015" y="2498"/>
                  </a:lnTo>
                  <a:cubicBezTo>
                    <a:pt x="919" y="2642"/>
                    <a:pt x="833" y="2795"/>
                    <a:pt x="747" y="2958"/>
                  </a:cubicBezTo>
                  <a:lnTo>
                    <a:pt x="2173" y="2958"/>
                  </a:lnTo>
                  <a:cubicBezTo>
                    <a:pt x="1895" y="3838"/>
                    <a:pt x="1742" y="4757"/>
                    <a:pt x="1732" y="5685"/>
                  </a:cubicBezTo>
                  <a:lnTo>
                    <a:pt x="0" y="5685"/>
                  </a:lnTo>
                  <a:lnTo>
                    <a:pt x="0" y="5915"/>
                  </a:lnTo>
                  <a:lnTo>
                    <a:pt x="0" y="6135"/>
                  </a:lnTo>
                  <a:lnTo>
                    <a:pt x="1732" y="6135"/>
                  </a:lnTo>
                  <a:cubicBezTo>
                    <a:pt x="1742" y="7063"/>
                    <a:pt x="1895" y="7982"/>
                    <a:pt x="2173" y="8872"/>
                  </a:cubicBezTo>
                  <a:lnTo>
                    <a:pt x="747" y="8872"/>
                  </a:lnTo>
                  <a:cubicBezTo>
                    <a:pt x="833" y="9025"/>
                    <a:pt x="928" y="9179"/>
                    <a:pt x="1024" y="9322"/>
                  </a:cubicBezTo>
                  <a:lnTo>
                    <a:pt x="2345" y="9322"/>
                  </a:lnTo>
                  <a:cubicBezTo>
                    <a:pt x="2689" y="10222"/>
                    <a:pt x="3177" y="10968"/>
                    <a:pt x="3742" y="11485"/>
                  </a:cubicBezTo>
                  <a:cubicBezTo>
                    <a:pt x="4278" y="11686"/>
                    <a:pt x="4843" y="11801"/>
                    <a:pt x="5407" y="11820"/>
                  </a:cubicBezTo>
                  <a:cubicBezTo>
                    <a:pt x="4328" y="11705"/>
                    <a:pt x="3392" y="10743"/>
                    <a:pt x="2799" y="9332"/>
                  </a:cubicBezTo>
                  <a:lnTo>
                    <a:pt x="5407" y="9332"/>
                  </a:lnTo>
                  <a:lnTo>
                    <a:pt x="5407" y="11820"/>
                  </a:lnTo>
                  <a:lnTo>
                    <a:pt x="5838" y="11820"/>
                  </a:lnTo>
                  <a:lnTo>
                    <a:pt x="5838" y="9322"/>
                  </a:lnTo>
                  <a:lnTo>
                    <a:pt x="8451" y="9322"/>
                  </a:lnTo>
                  <a:cubicBezTo>
                    <a:pt x="7857" y="10738"/>
                    <a:pt x="6919" y="11705"/>
                    <a:pt x="5838" y="11820"/>
                  </a:cubicBezTo>
                  <a:lnTo>
                    <a:pt x="5848" y="11820"/>
                  </a:lnTo>
                  <a:cubicBezTo>
                    <a:pt x="6412" y="11801"/>
                    <a:pt x="6977" y="11686"/>
                    <a:pt x="7513" y="11485"/>
                  </a:cubicBezTo>
                  <a:cubicBezTo>
                    <a:pt x="8087" y="10968"/>
                    <a:pt x="8566" y="10222"/>
                    <a:pt x="8920" y="9322"/>
                  </a:cubicBezTo>
                  <a:lnTo>
                    <a:pt x="10231" y="9322"/>
                  </a:lnTo>
                  <a:cubicBezTo>
                    <a:pt x="10327" y="9179"/>
                    <a:pt x="10422" y="9025"/>
                    <a:pt x="10508" y="8872"/>
                  </a:cubicBezTo>
                  <a:lnTo>
                    <a:pt x="9082" y="8872"/>
                  </a:lnTo>
                  <a:cubicBezTo>
                    <a:pt x="9360" y="7982"/>
                    <a:pt x="9513" y="7063"/>
                    <a:pt x="9523" y="6135"/>
                  </a:cubicBezTo>
                  <a:lnTo>
                    <a:pt x="11245" y="6135"/>
                  </a:lnTo>
                  <a:lnTo>
                    <a:pt x="11245" y="5915"/>
                  </a:lnTo>
                  <a:lnTo>
                    <a:pt x="11245" y="5685"/>
                  </a:lnTo>
                  <a:lnTo>
                    <a:pt x="9513" y="5685"/>
                  </a:lnTo>
                  <a:cubicBezTo>
                    <a:pt x="9503" y="4757"/>
                    <a:pt x="9350" y="3838"/>
                    <a:pt x="9073" y="2948"/>
                  </a:cubicBezTo>
                  <a:lnTo>
                    <a:pt x="10499" y="2948"/>
                  </a:lnTo>
                  <a:cubicBezTo>
                    <a:pt x="10413" y="2795"/>
                    <a:pt x="10317" y="2642"/>
                    <a:pt x="10221" y="2498"/>
                  </a:cubicBezTo>
                  <a:lnTo>
                    <a:pt x="8901" y="2498"/>
                  </a:lnTo>
                  <a:cubicBezTo>
                    <a:pt x="8556" y="1599"/>
                    <a:pt x="8068" y="852"/>
                    <a:pt x="7503" y="336"/>
                  </a:cubicBezTo>
                  <a:cubicBezTo>
                    <a:pt x="6972" y="136"/>
                    <a:pt x="6412" y="22"/>
                    <a:pt x="5843" y="1"/>
                  </a:cubicBezTo>
                  <a:lnTo>
                    <a:pt x="5843" y="1"/>
                  </a:lnTo>
                  <a:cubicBezTo>
                    <a:pt x="6922" y="118"/>
                    <a:pt x="7858" y="1084"/>
                    <a:pt x="8451" y="2498"/>
                  </a:cubicBezTo>
                  <a:lnTo>
                    <a:pt x="5838" y="2498"/>
                  </a:lnTo>
                  <a:lnTo>
                    <a:pt x="5838" y="1"/>
                  </a:lnTo>
                  <a:lnTo>
                    <a:pt x="5838" y="1"/>
                  </a:lnTo>
                  <a:cubicBezTo>
                    <a:pt x="5835" y="1"/>
                    <a:pt x="5832" y="1"/>
                    <a:pt x="5828" y="1"/>
                  </a:cubicBezTo>
                  <a:lnTo>
                    <a:pt x="5407" y="1"/>
                  </a:lnTo>
                  <a:lnTo>
                    <a:pt x="5407" y="2498"/>
                  </a:lnTo>
                  <a:lnTo>
                    <a:pt x="2795" y="2498"/>
                  </a:lnTo>
                  <a:cubicBezTo>
                    <a:pt x="3388" y="1082"/>
                    <a:pt x="4326" y="115"/>
                    <a:pt x="5407"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66"/>
            <p:cNvSpPr/>
            <p:nvPr/>
          </p:nvSpPr>
          <p:spPr>
            <a:xfrm>
              <a:off x="6666644" y="3351394"/>
              <a:ext cx="222921" cy="307111"/>
            </a:xfrm>
            <a:custGeom>
              <a:avLst/>
              <a:gdLst/>
              <a:ahLst/>
              <a:cxnLst/>
              <a:rect l="l" t="t" r="r" b="b"/>
              <a:pathLst>
                <a:path w="8489" h="11695" extrusionOk="0">
                  <a:moveTo>
                    <a:pt x="5407" y="9197"/>
                  </a:moveTo>
                  <a:lnTo>
                    <a:pt x="5407" y="11685"/>
                  </a:lnTo>
                  <a:cubicBezTo>
                    <a:pt x="4326" y="11570"/>
                    <a:pt x="3388" y="10613"/>
                    <a:pt x="2795" y="9197"/>
                  </a:cubicBezTo>
                  <a:close/>
                  <a:moveTo>
                    <a:pt x="4460" y="0"/>
                  </a:moveTo>
                  <a:cubicBezTo>
                    <a:pt x="4211" y="48"/>
                    <a:pt x="3972" y="115"/>
                    <a:pt x="3733" y="201"/>
                  </a:cubicBezTo>
                  <a:cubicBezTo>
                    <a:pt x="3158" y="727"/>
                    <a:pt x="2680" y="1474"/>
                    <a:pt x="2326" y="2364"/>
                  </a:cubicBezTo>
                  <a:lnTo>
                    <a:pt x="1015" y="2364"/>
                  </a:lnTo>
                  <a:cubicBezTo>
                    <a:pt x="919" y="2517"/>
                    <a:pt x="833" y="2670"/>
                    <a:pt x="747" y="2833"/>
                  </a:cubicBezTo>
                  <a:lnTo>
                    <a:pt x="2173" y="2833"/>
                  </a:lnTo>
                  <a:cubicBezTo>
                    <a:pt x="1895" y="3713"/>
                    <a:pt x="1742" y="4632"/>
                    <a:pt x="1732" y="5560"/>
                  </a:cubicBezTo>
                  <a:lnTo>
                    <a:pt x="0" y="5560"/>
                  </a:lnTo>
                  <a:lnTo>
                    <a:pt x="0" y="5790"/>
                  </a:lnTo>
                  <a:lnTo>
                    <a:pt x="0" y="6010"/>
                  </a:lnTo>
                  <a:lnTo>
                    <a:pt x="1732" y="6010"/>
                  </a:lnTo>
                  <a:cubicBezTo>
                    <a:pt x="1742" y="6938"/>
                    <a:pt x="1895" y="7857"/>
                    <a:pt x="2173" y="8747"/>
                  </a:cubicBezTo>
                  <a:lnTo>
                    <a:pt x="747" y="8747"/>
                  </a:lnTo>
                  <a:cubicBezTo>
                    <a:pt x="833" y="8900"/>
                    <a:pt x="928" y="9054"/>
                    <a:pt x="1024" y="9197"/>
                  </a:cubicBezTo>
                  <a:lnTo>
                    <a:pt x="2345" y="9197"/>
                  </a:lnTo>
                  <a:cubicBezTo>
                    <a:pt x="2689" y="10097"/>
                    <a:pt x="3177" y="10843"/>
                    <a:pt x="3742" y="11360"/>
                  </a:cubicBezTo>
                  <a:cubicBezTo>
                    <a:pt x="4278" y="11561"/>
                    <a:pt x="4843" y="11676"/>
                    <a:pt x="5407" y="11695"/>
                  </a:cubicBezTo>
                  <a:lnTo>
                    <a:pt x="5848" y="11695"/>
                  </a:lnTo>
                  <a:cubicBezTo>
                    <a:pt x="6412" y="11676"/>
                    <a:pt x="6977" y="11561"/>
                    <a:pt x="7513" y="11360"/>
                  </a:cubicBezTo>
                  <a:cubicBezTo>
                    <a:pt x="7896" y="10996"/>
                    <a:pt x="8231" y="10575"/>
                    <a:pt x="8489" y="10106"/>
                  </a:cubicBezTo>
                  <a:lnTo>
                    <a:pt x="8441" y="10106"/>
                  </a:lnTo>
                  <a:cubicBezTo>
                    <a:pt x="8288" y="10106"/>
                    <a:pt x="8144" y="10097"/>
                    <a:pt x="7991" y="10087"/>
                  </a:cubicBezTo>
                  <a:cubicBezTo>
                    <a:pt x="7427" y="11006"/>
                    <a:pt x="6671" y="11599"/>
                    <a:pt x="5838" y="11685"/>
                  </a:cubicBezTo>
                  <a:lnTo>
                    <a:pt x="5838" y="9436"/>
                  </a:lnTo>
                  <a:cubicBezTo>
                    <a:pt x="5484" y="9245"/>
                    <a:pt x="5149" y="9015"/>
                    <a:pt x="4843" y="8747"/>
                  </a:cubicBezTo>
                  <a:lnTo>
                    <a:pt x="2622" y="8747"/>
                  </a:lnTo>
                  <a:cubicBezTo>
                    <a:pt x="2335" y="7857"/>
                    <a:pt x="2173" y="6938"/>
                    <a:pt x="2163" y="6010"/>
                  </a:cubicBezTo>
                  <a:lnTo>
                    <a:pt x="3082" y="6010"/>
                  </a:lnTo>
                  <a:cubicBezTo>
                    <a:pt x="3034" y="5867"/>
                    <a:pt x="2996" y="5714"/>
                    <a:pt x="2957" y="5560"/>
                  </a:cubicBezTo>
                  <a:lnTo>
                    <a:pt x="2163" y="5560"/>
                  </a:lnTo>
                  <a:cubicBezTo>
                    <a:pt x="2173" y="4632"/>
                    <a:pt x="2335" y="3713"/>
                    <a:pt x="2622" y="2833"/>
                  </a:cubicBezTo>
                  <a:lnTo>
                    <a:pt x="2957" y="2833"/>
                  </a:lnTo>
                  <a:cubicBezTo>
                    <a:pt x="2996" y="2670"/>
                    <a:pt x="3034" y="2527"/>
                    <a:pt x="3082" y="2373"/>
                  </a:cubicBezTo>
                  <a:lnTo>
                    <a:pt x="2795" y="2373"/>
                  </a:lnTo>
                  <a:cubicBezTo>
                    <a:pt x="3053" y="1694"/>
                    <a:pt x="3455" y="1081"/>
                    <a:pt x="3972" y="574"/>
                  </a:cubicBezTo>
                  <a:cubicBezTo>
                    <a:pt x="4125" y="373"/>
                    <a:pt x="4288" y="182"/>
                    <a:pt x="446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66"/>
            <p:cNvSpPr/>
            <p:nvPr/>
          </p:nvSpPr>
          <p:spPr>
            <a:xfrm>
              <a:off x="6711863" y="3586868"/>
              <a:ext cx="22899" cy="23897"/>
            </a:xfrm>
            <a:custGeom>
              <a:avLst/>
              <a:gdLst/>
              <a:ahLst/>
              <a:cxnLst/>
              <a:rect l="l" t="t" r="r" b="b"/>
              <a:pathLst>
                <a:path w="872" h="910" extrusionOk="0">
                  <a:moveTo>
                    <a:pt x="1" y="0"/>
                  </a:moveTo>
                  <a:lnTo>
                    <a:pt x="1" y="910"/>
                  </a:lnTo>
                  <a:lnTo>
                    <a:pt x="872" y="910"/>
                  </a:lnTo>
                  <a:lnTo>
                    <a:pt x="872"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66"/>
            <p:cNvSpPr/>
            <p:nvPr/>
          </p:nvSpPr>
          <p:spPr>
            <a:xfrm>
              <a:off x="6710865" y="3586868"/>
              <a:ext cx="24894" cy="18067"/>
            </a:xfrm>
            <a:custGeom>
              <a:avLst/>
              <a:gdLst/>
              <a:ahLst/>
              <a:cxnLst/>
              <a:rect l="l" t="t" r="r" b="b"/>
              <a:pathLst>
                <a:path w="948" h="688" extrusionOk="0">
                  <a:moveTo>
                    <a:pt x="39" y="0"/>
                  </a:moveTo>
                  <a:lnTo>
                    <a:pt x="39" y="460"/>
                  </a:lnTo>
                  <a:cubicBezTo>
                    <a:pt x="39" y="508"/>
                    <a:pt x="29" y="555"/>
                    <a:pt x="1" y="594"/>
                  </a:cubicBezTo>
                  <a:cubicBezTo>
                    <a:pt x="149" y="656"/>
                    <a:pt x="309" y="687"/>
                    <a:pt x="471" y="687"/>
                  </a:cubicBezTo>
                  <a:cubicBezTo>
                    <a:pt x="632" y="687"/>
                    <a:pt x="795" y="656"/>
                    <a:pt x="948" y="594"/>
                  </a:cubicBezTo>
                  <a:cubicBezTo>
                    <a:pt x="919" y="555"/>
                    <a:pt x="910" y="508"/>
                    <a:pt x="910" y="460"/>
                  </a:cubicBezTo>
                  <a:lnTo>
                    <a:pt x="91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66"/>
            <p:cNvSpPr/>
            <p:nvPr/>
          </p:nvSpPr>
          <p:spPr>
            <a:xfrm>
              <a:off x="6688991" y="3605722"/>
              <a:ext cx="68407" cy="88995"/>
            </a:xfrm>
            <a:custGeom>
              <a:avLst/>
              <a:gdLst/>
              <a:ahLst/>
              <a:cxnLst/>
              <a:rect l="l" t="t" r="r" b="b"/>
              <a:pathLst>
                <a:path w="2605" h="3389" extrusionOk="0">
                  <a:moveTo>
                    <a:pt x="642" y="0"/>
                  </a:moveTo>
                  <a:lnTo>
                    <a:pt x="250" y="211"/>
                  </a:lnTo>
                  <a:cubicBezTo>
                    <a:pt x="97" y="297"/>
                    <a:pt x="1" y="450"/>
                    <a:pt x="10" y="622"/>
                  </a:cubicBezTo>
                  <a:lnTo>
                    <a:pt x="10" y="1943"/>
                  </a:lnTo>
                  <a:cubicBezTo>
                    <a:pt x="10" y="2431"/>
                    <a:pt x="144" y="2919"/>
                    <a:pt x="403" y="3331"/>
                  </a:cubicBezTo>
                  <a:lnTo>
                    <a:pt x="441" y="3388"/>
                  </a:lnTo>
                  <a:lnTo>
                    <a:pt x="2173" y="3388"/>
                  </a:lnTo>
                  <a:lnTo>
                    <a:pt x="2202" y="3331"/>
                  </a:lnTo>
                  <a:cubicBezTo>
                    <a:pt x="2470" y="2919"/>
                    <a:pt x="2604" y="2431"/>
                    <a:pt x="2604" y="1943"/>
                  </a:cubicBezTo>
                  <a:lnTo>
                    <a:pt x="2604" y="622"/>
                  </a:lnTo>
                  <a:cubicBezTo>
                    <a:pt x="2604" y="450"/>
                    <a:pt x="2518" y="297"/>
                    <a:pt x="2365" y="211"/>
                  </a:cubicBezTo>
                  <a:lnTo>
                    <a:pt x="1972" y="0"/>
                  </a:lnTo>
                  <a:cubicBezTo>
                    <a:pt x="1823" y="193"/>
                    <a:pt x="1385" y="201"/>
                    <a:pt x="1313" y="201"/>
                  </a:cubicBezTo>
                  <a:cubicBezTo>
                    <a:pt x="1306" y="201"/>
                    <a:pt x="1302" y="201"/>
                    <a:pt x="1302" y="201"/>
                  </a:cubicBezTo>
                  <a:cubicBezTo>
                    <a:pt x="1302" y="201"/>
                    <a:pt x="1299" y="201"/>
                    <a:pt x="1293" y="201"/>
                  </a:cubicBezTo>
                  <a:cubicBezTo>
                    <a:pt x="1222" y="201"/>
                    <a:pt x="791" y="193"/>
                    <a:pt x="64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66"/>
            <p:cNvSpPr/>
            <p:nvPr/>
          </p:nvSpPr>
          <p:spPr>
            <a:xfrm>
              <a:off x="6700571" y="3694691"/>
              <a:ext cx="45509" cy="23897"/>
            </a:xfrm>
            <a:custGeom>
              <a:avLst/>
              <a:gdLst/>
              <a:ahLst/>
              <a:cxnLst/>
              <a:rect l="l" t="t" r="r" b="b"/>
              <a:pathLst>
                <a:path w="1733" h="910" extrusionOk="0">
                  <a:moveTo>
                    <a:pt x="0" y="0"/>
                  </a:moveTo>
                  <a:lnTo>
                    <a:pt x="0" y="680"/>
                  </a:lnTo>
                  <a:cubicBezTo>
                    <a:pt x="0" y="804"/>
                    <a:pt x="96" y="900"/>
                    <a:pt x="220" y="909"/>
                  </a:cubicBezTo>
                  <a:lnTo>
                    <a:pt x="1512" y="909"/>
                  </a:lnTo>
                  <a:cubicBezTo>
                    <a:pt x="1637" y="900"/>
                    <a:pt x="1732" y="804"/>
                    <a:pt x="1732" y="680"/>
                  </a:cubicBezTo>
                  <a:lnTo>
                    <a:pt x="1732"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66"/>
            <p:cNvSpPr/>
            <p:nvPr/>
          </p:nvSpPr>
          <p:spPr>
            <a:xfrm>
              <a:off x="6689253" y="3615754"/>
              <a:ext cx="11344" cy="78964"/>
            </a:xfrm>
            <a:custGeom>
              <a:avLst/>
              <a:gdLst/>
              <a:ahLst/>
              <a:cxnLst/>
              <a:rect l="l" t="t" r="r" b="b"/>
              <a:pathLst>
                <a:path w="432" h="3007" extrusionOk="0">
                  <a:moveTo>
                    <a:pt x="67" y="1"/>
                  </a:moveTo>
                  <a:cubicBezTo>
                    <a:pt x="20" y="78"/>
                    <a:pt x="0" y="154"/>
                    <a:pt x="0" y="240"/>
                  </a:cubicBezTo>
                  <a:lnTo>
                    <a:pt x="0" y="1561"/>
                  </a:lnTo>
                  <a:cubicBezTo>
                    <a:pt x="0" y="2059"/>
                    <a:pt x="134" y="2537"/>
                    <a:pt x="393" y="2949"/>
                  </a:cubicBezTo>
                  <a:lnTo>
                    <a:pt x="431" y="3006"/>
                  </a:lnTo>
                  <a:lnTo>
                    <a:pt x="431" y="518"/>
                  </a:lnTo>
                  <a:cubicBezTo>
                    <a:pt x="431" y="374"/>
                    <a:pt x="364" y="240"/>
                    <a:pt x="259" y="154"/>
                  </a:cubicBezTo>
                  <a:lnTo>
                    <a:pt x="67"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66"/>
            <p:cNvSpPr/>
            <p:nvPr/>
          </p:nvSpPr>
          <p:spPr>
            <a:xfrm>
              <a:off x="6746054" y="3615754"/>
              <a:ext cx="11344" cy="78964"/>
            </a:xfrm>
            <a:custGeom>
              <a:avLst/>
              <a:gdLst/>
              <a:ahLst/>
              <a:cxnLst/>
              <a:rect l="l" t="t" r="r" b="b"/>
              <a:pathLst>
                <a:path w="432" h="3007" extrusionOk="0">
                  <a:moveTo>
                    <a:pt x="364" y="1"/>
                  </a:moveTo>
                  <a:lnTo>
                    <a:pt x="173" y="154"/>
                  </a:lnTo>
                  <a:cubicBezTo>
                    <a:pt x="67" y="240"/>
                    <a:pt x="0" y="374"/>
                    <a:pt x="0" y="518"/>
                  </a:cubicBezTo>
                  <a:lnTo>
                    <a:pt x="0" y="3006"/>
                  </a:lnTo>
                  <a:lnTo>
                    <a:pt x="29" y="2949"/>
                  </a:lnTo>
                  <a:cubicBezTo>
                    <a:pt x="297" y="2537"/>
                    <a:pt x="431" y="2059"/>
                    <a:pt x="431" y="1561"/>
                  </a:cubicBezTo>
                  <a:lnTo>
                    <a:pt x="431" y="240"/>
                  </a:lnTo>
                  <a:cubicBezTo>
                    <a:pt x="431" y="154"/>
                    <a:pt x="412" y="78"/>
                    <a:pt x="36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66"/>
            <p:cNvSpPr/>
            <p:nvPr/>
          </p:nvSpPr>
          <p:spPr>
            <a:xfrm>
              <a:off x="6705850" y="3599052"/>
              <a:ext cx="34952" cy="95665"/>
            </a:xfrm>
            <a:custGeom>
              <a:avLst/>
              <a:gdLst/>
              <a:ahLst/>
              <a:cxnLst/>
              <a:rect l="l" t="t" r="r" b="b"/>
              <a:pathLst>
                <a:path w="1331" h="3643" extrusionOk="0">
                  <a:moveTo>
                    <a:pt x="214" y="1"/>
                  </a:moveTo>
                  <a:cubicBezTo>
                    <a:pt x="203" y="1"/>
                    <a:pt x="192" y="5"/>
                    <a:pt x="182" y="15"/>
                  </a:cubicBezTo>
                  <a:lnTo>
                    <a:pt x="0" y="254"/>
                  </a:lnTo>
                  <a:lnTo>
                    <a:pt x="297" y="637"/>
                  </a:lnTo>
                  <a:cubicBezTo>
                    <a:pt x="313" y="664"/>
                    <a:pt x="341" y="676"/>
                    <a:pt x="370" y="676"/>
                  </a:cubicBezTo>
                  <a:cubicBezTo>
                    <a:pt x="392" y="676"/>
                    <a:pt x="414" y="669"/>
                    <a:pt x="431" y="656"/>
                  </a:cubicBezTo>
                  <a:lnTo>
                    <a:pt x="555" y="541"/>
                  </a:lnTo>
                  <a:lnTo>
                    <a:pt x="555" y="3642"/>
                  </a:lnTo>
                  <a:lnTo>
                    <a:pt x="775" y="3642"/>
                  </a:lnTo>
                  <a:lnTo>
                    <a:pt x="775" y="541"/>
                  </a:lnTo>
                  <a:lnTo>
                    <a:pt x="900" y="656"/>
                  </a:lnTo>
                  <a:cubicBezTo>
                    <a:pt x="917" y="673"/>
                    <a:pt x="939" y="680"/>
                    <a:pt x="961" y="680"/>
                  </a:cubicBezTo>
                  <a:cubicBezTo>
                    <a:pt x="989" y="680"/>
                    <a:pt x="1018" y="668"/>
                    <a:pt x="1034" y="647"/>
                  </a:cubicBezTo>
                  <a:lnTo>
                    <a:pt x="1330" y="254"/>
                  </a:lnTo>
                  <a:lnTo>
                    <a:pt x="1149" y="15"/>
                  </a:lnTo>
                  <a:cubicBezTo>
                    <a:pt x="1139" y="5"/>
                    <a:pt x="1127" y="1"/>
                    <a:pt x="1116" y="1"/>
                  </a:cubicBezTo>
                  <a:cubicBezTo>
                    <a:pt x="1105" y="1"/>
                    <a:pt x="1096" y="5"/>
                    <a:pt x="1091" y="15"/>
                  </a:cubicBezTo>
                  <a:lnTo>
                    <a:pt x="660" y="455"/>
                  </a:lnTo>
                  <a:lnTo>
                    <a:pt x="239" y="15"/>
                  </a:lnTo>
                  <a:cubicBezTo>
                    <a:pt x="235" y="5"/>
                    <a:pt x="225" y="1"/>
                    <a:pt x="21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66"/>
            <p:cNvSpPr/>
            <p:nvPr/>
          </p:nvSpPr>
          <p:spPr>
            <a:xfrm>
              <a:off x="6720161" y="3706482"/>
              <a:ext cx="6066" cy="12106"/>
            </a:xfrm>
            <a:custGeom>
              <a:avLst/>
              <a:gdLst/>
              <a:ahLst/>
              <a:cxnLst/>
              <a:rect l="l" t="t" r="r" b="b"/>
              <a:pathLst>
                <a:path w="231" h="461" extrusionOk="0">
                  <a:moveTo>
                    <a:pt x="115" y="1"/>
                  </a:moveTo>
                  <a:cubicBezTo>
                    <a:pt x="58" y="1"/>
                    <a:pt x="1" y="58"/>
                    <a:pt x="10" y="125"/>
                  </a:cubicBezTo>
                  <a:lnTo>
                    <a:pt x="10" y="460"/>
                  </a:lnTo>
                  <a:lnTo>
                    <a:pt x="230" y="460"/>
                  </a:lnTo>
                  <a:lnTo>
                    <a:pt x="230" y="125"/>
                  </a:lnTo>
                  <a:cubicBezTo>
                    <a:pt x="230" y="58"/>
                    <a:pt x="182" y="1"/>
                    <a:pt x="115"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66"/>
            <p:cNvSpPr/>
            <p:nvPr/>
          </p:nvSpPr>
          <p:spPr>
            <a:xfrm>
              <a:off x="6700309" y="3539127"/>
              <a:ext cx="46008" cy="53807"/>
            </a:xfrm>
            <a:custGeom>
              <a:avLst/>
              <a:gdLst/>
              <a:ahLst/>
              <a:cxnLst/>
              <a:rect l="l" t="t" r="r" b="b"/>
              <a:pathLst>
                <a:path w="1752" h="2049" extrusionOk="0">
                  <a:moveTo>
                    <a:pt x="661" y="0"/>
                  </a:moveTo>
                  <a:cubicBezTo>
                    <a:pt x="288" y="10"/>
                    <a:pt x="1" y="316"/>
                    <a:pt x="10" y="680"/>
                  </a:cubicBezTo>
                  <a:lnTo>
                    <a:pt x="10" y="1139"/>
                  </a:lnTo>
                  <a:cubicBezTo>
                    <a:pt x="1" y="1627"/>
                    <a:pt x="383" y="2039"/>
                    <a:pt x="871" y="2048"/>
                  </a:cubicBezTo>
                  <a:cubicBezTo>
                    <a:pt x="1369" y="2039"/>
                    <a:pt x="1752" y="1627"/>
                    <a:pt x="1742" y="1139"/>
                  </a:cubicBezTo>
                  <a:lnTo>
                    <a:pt x="1742" y="680"/>
                  </a:lnTo>
                  <a:cubicBezTo>
                    <a:pt x="1752" y="316"/>
                    <a:pt x="1455" y="10"/>
                    <a:pt x="109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66"/>
            <p:cNvSpPr/>
            <p:nvPr/>
          </p:nvSpPr>
          <p:spPr>
            <a:xfrm>
              <a:off x="6700309" y="3539127"/>
              <a:ext cx="31433" cy="53807"/>
            </a:xfrm>
            <a:custGeom>
              <a:avLst/>
              <a:gdLst/>
              <a:ahLst/>
              <a:cxnLst/>
              <a:rect l="l" t="t" r="r" b="b"/>
              <a:pathLst>
                <a:path w="1197" h="2049" extrusionOk="0">
                  <a:moveTo>
                    <a:pt x="661" y="0"/>
                  </a:moveTo>
                  <a:cubicBezTo>
                    <a:pt x="288" y="10"/>
                    <a:pt x="1" y="316"/>
                    <a:pt x="10" y="680"/>
                  </a:cubicBezTo>
                  <a:lnTo>
                    <a:pt x="10" y="1139"/>
                  </a:lnTo>
                  <a:cubicBezTo>
                    <a:pt x="1" y="1627"/>
                    <a:pt x="383" y="2039"/>
                    <a:pt x="871" y="2048"/>
                  </a:cubicBezTo>
                  <a:cubicBezTo>
                    <a:pt x="986" y="2048"/>
                    <a:pt x="1101" y="2029"/>
                    <a:pt x="1197" y="1981"/>
                  </a:cubicBezTo>
                  <a:cubicBezTo>
                    <a:pt x="871" y="1838"/>
                    <a:pt x="651" y="1503"/>
                    <a:pt x="661" y="1139"/>
                  </a:cubicBezTo>
                  <a:lnTo>
                    <a:pt x="661" y="680"/>
                  </a:lnTo>
                  <a:cubicBezTo>
                    <a:pt x="651" y="354"/>
                    <a:pt x="881" y="77"/>
                    <a:pt x="1197" y="10"/>
                  </a:cubicBezTo>
                  <a:cubicBezTo>
                    <a:pt x="1168" y="0"/>
                    <a:pt x="1130" y="0"/>
                    <a:pt x="1092"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66"/>
            <p:cNvSpPr/>
            <p:nvPr/>
          </p:nvSpPr>
          <p:spPr>
            <a:xfrm>
              <a:off x="6700309" y="3539127"/>
              <a:ext cx="46008" cy="23897"/>
            </a:xfrm>
            <a:custGeom>
              <a:avLst/>
              <a:gdLst/>
              <a:ahLst/>
              <a:cxnLst/>
              <a:rect l="l" t="t" r="r" b="b"/>
              <a:pathLst>
                <a:path w="1752" h="910" extrusionOk="0">
                  <a:moveTo>
                    <a:pt x="661" y="0"/>
                  </a:moveTo>
                  <a:cubicBezTo>
                    <a:pt x="288" y="10"/>
                    <a:pt x="1" y="316"/>
                    <a:pt x="10" y="689"/>
                  </a:cubicBezTo>
                  <a:cubicBezTo>
                    <a:pt x="10" y="689"/>
                    <a:pt x="661" y="909"/>
                    <a:pt x="1742" y="909"/>
                  </a:cubicBezTo>
                  <a:lnTo>
                    <a:pt x="1742" y="689"/>
                  </a:lnTo>
                  <a:cubicBezTo>
                    <a:pt x="1752" y="316"/>
                    <a:pt x="1455" y="10"/>
                    <a:pt x="10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66"/>
            <p:cNvSpPr/>
            <p:nvPr/>
          </p:nvSpPr>
          <p:spPr>
            <a:xfrm>
              <a:off x="6700309" y="3539127"/>
              <a:ext cx="31433" cy="21875"/>
            </a:xfrm>
            <a:custGeom>
              <a:avLst/>
              <a:gdLst/>
              <a:ahLst/>
              <a:cxnLst/>
              <a:rect l="l" t="t" r="r" b="b"/>
              <a:pathLst>
                <a:path w="1197" h="833" extrusionOk="0">
                  <a:moveTo>
                    <a:pt x="661" y="0"/>
                  </a:moveTo>
                  <a:cubicBezTo>
                    <a:pt x="288" y="10"/>
                    <a:pt x="1" y="316"/>
                    <a:pt x="10" y="689"/>
                  </a:cubicBezTo>
                  <a:cubicBezTo>
                    <a:pt x="221" y="747"/>
                    <a:pt x="441" y="804"/>
                    <a:pt x="661" y="833"/>
                  </a:cubicBezTo>
                  <a:lnTo>
                    <a:pt x="661" y="689"/>
                  </a:lnTo>
                  <a:cubicBezTo>
                    <a:pt x="651" y="364"/>
                    <a:pt x="881" y="77"/>
                    <a:pt x="1197" y="10"/>
                  </a:cubicBezTo>
                  <a:cubicBezTo>
                    <a:pt x="1168" y="10"/>
                    <a:pt x="1130" y="0"/>
                    <a:pt x="10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66"/>
            <p:cNvSpPr/>
            <p:nvPr/>
          </p:nvSpPr>
          <p:spPr>
            <a:xfrm>
              <a:off x="6802854" y="3586868"/>
              <a:ext cx="22899" cy="23897"/>
            </a:xfrm>
            <a:custGeom>
              <a:avLst/>
              <a:gdLst/>
              <a:ahLst/>
              <a:cxnLst/>
              <a:rect l="l" t="t" r="r" b="b"/>
              <a:pathLst>
                <a:path w="872" h="910" extrusionOk="0">
                  <a:moveTo>
                    <a:pt x="0" y="0"/>
                  </a:moveTo>
                  <a:lnTo>
                    <a:pt x="0" y="910"/>
                  </a:lnTo>
                  <a:lnTo>
                    <a:pt x="871" y="910"/>
                  </a:lnTo>
                  <a:lnTo>
                    <a:pt x="871"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1" name="Google Shape;12501;p66"/>
            <p:cNvSpPr/>
            <p:nvPr/>
          </p:nvSpPr>
          <p:spPr>
            <a:xfrm>
              <a:off x="6801594" y="3586868"/>
              <a:ext cx="24894" cy="18067"/>
            </a:xfrm>
            <a:custGeom>
              <a:avLst/>
              <a:gdLst/>
              <a:ahLst/>
              <a:cxnLst/>
              <a:rect l="l" t="t" r="r" b="b"/>
              <a:pathLst>
                <a:path w="948" h="688" extrusionOk="0">
                  <a:moveTo>
                    <a:pt x="48" y="0"/>
                  </a:moveTo>
                  <a:lnTo>
                    <a:pt x="48" y="460"/>
                  </a:lnTo>
                  <a:cubicBezTo>
                    <a:pt x="39" y="508"/>
                    <a:pt x="29" y="555"/>
                    <a:pt x="0" y="594"/>
                  </a:cubicBezTo>
                  <a:cubicBezTo>
                    <a:pt x="154" y="656"/>
                    <a:pt x="316" y="687"/>
                    <a:pt x="478" y="687"/>
                  </a:cubicBezTo>
                  <a:cubicBezTo>
                    <a:pt x="639" y="687"/>
                    <a:pt x="800" y="656"/>
                    <a:pt x="948" y="594"/>
                  </a:cubicBezTo>
                  <a:cubicBezTo>
                    <a:pt x="929" y="555"/>
                    <a:pt x="910" y="508"/>
                    <a:pt x="910" y="460"/>
                  </a:cubicBezTo>
                  <a:lnTo>
                    <a:pt x="91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2" name="Google Shape;12502;p66"/>
            <p:cNvSpPr/>
            <p:nvPr/>
          </p:nvSpPr>
          <p:spPr>
            <a:xfrm>
              <a:off x="6779982" y="3605722"/>
              <a:ext cx="68381" cy="88995"/>
            </a:xfrm>
            <a:custGeom>
              <a:avLst/>
              <a:gdLst/>
              <a:ahLst/>
              <a:cxnLst/>
              <a:rect l="l" t="t" r="r" b="b"/>
              <a:pathLst>
                <a:path w="2604" h="3389" extrusionOk="0">
                  <a:moveTo>
                    <a:pt x="642" y="0"/>
                  </a:moveTo>
                  <a:lnTo>
                    <a:pt x="249" y="211"/>
                  </a:lnTo>
                  <a:cubicBezTo>
                    <a:pt x="96" y="297"/>
                    <a:pt x="0" y="450"/>
                    <a:pt x="10" y="622"/>
                  </a:cubicBezTo>
                  <a:lnTo>
                    <a:pt x="10" y="1943"/>
                  </a:lnTo>
                  <a:cubicBezTo>
                    <a:pt x="10" y="2431"/>
                    <a:pt x="144" y="2919"/>
                    <a:pt x="402" y="3331"/>
                  </a:cubicBezTo>
                  <a:lnTo>
                    <a:pt x="441" y="3388"/>
                  </a:lnTo>
                  <a:lnTo>
                    <a:pt x="2173" y="3388"/>
                  </a:lnTo>
                  <a:lnTo>
                    <a:pt x="2202" y="3331"/>
                  </a:lnTo>
                  <a:cubicBezTo>
                    <a:pt x="2470" y="2919"/>
                    <a:pt x="2603" y="2431"/>
                    <a:pt x="2603" y="1943"/>
                  </a:cubicBezTo>
                  <a:lnTo>
                    <a:pt x="2603" y="622"/>
                  </a:lnTo>
                  <a:cubicBezTo>
                    <a:pt x="2603" y="450"/>
                    <a:pt x="2517" y="297"/>
                    <a:pt x="2364" y="211"/>
                  </a:cubicBezTo>
                  <a:lnTo>
                    <a:pt x="1972" y="0"/>
                  </a:lnTo>
                  <a:cubicBezTo>
                    <a:pt x="1823" y="193"/>
                    <a:pt x="1384" y="201"/>
                    <a:pt x="1312" y="201"/>
                  </a:cubicBezTo>
                  <a:cubicBezTo>
                    <a:pt x="1305" y="201"/>
                    <a:pt x="1302" y="201"/>
                    <a:pt x="1302" y="201"/>
                  </a:cubicBezTo>
                  <a:cubicBezTo>
                    <a:pt x="1302" y="201"/>
                    <a:pt x="1298" y="201"/>
                    <a:pt x="1292" y="201"/>
                  </a:cubicBezTo>
                  <a:cubicBezTo>
                    <a:pt x="1221" y="201"/>
                    <a:pt x="791" y="193"/>
                    <a:pt x="642"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66"/>
            <p:cNvSpPr/>
            <p:nvPr/>
          </p:nvSpPr>
          <p:spPr>
            <a:xfrm>
              <a:off x="6791536" y="3694691"/>
              <a:ext cx="45509" cy="23897"/>
            </a:xfrm>
            <a:custGeom>
              <a:avLst/>
              <a:gdLst/>
              <a:ahLst/>
              <a:cxnLst/>
              <a:rect l="l" t="t" r="r" b="b"/>
              <a:pathLst>
                <a:path w="1733" h="910" extrusionOk="0">
                  <a:moveTo>
                    <a:pt x="1" y="0"/>
                  </a:moveTo>
                  <a:lnTo>
                    <a:pt x="1" y="680"/>
                  </a:lnTo>
                  <a:cubicBezTo>
                    <a:pt x="1" y="804"/>
                    <a:pt x="96" y="900"/>
                    <a:pt x="221" y="909"/>
                  </a:cubicBezTo>
                  <a:lnTo>
                    <a:pt x="1513" y="909"/>
                  </a:lnTo>
                  <a:cubicBezTo>
                    <a:pt x="1637" y="900"/>
                    <a:pt x="1733" y="804"/>
                    <a:pt x="1733" y="680"/>
                  </a:cubicBezTo>
                  <a:lnTo>
                    <a:pt x="1733"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66"/>
            <p:cNvSpPr/>
            <p:nvPr/>
          </p:nvSpPr>
          <p:spPr>
            <a:xfrm>
              <a:off x="6780218" y="3615754"/>
              <a:ext cx="11344" cy="78964"/>
            </a:xfrm>
            <a:custGeom>
              <a:avLst/>
              <a:gdLst/>
              <a:ahLst/>
              <a:cxnLst/>
              <a:rect l="l" t="t" r="r" b="b"/>
              <a:pathLst>
                <a:path w="432" h="3007" extrusionOk="0">
                  <a:moveTo>
                    <a:pt x="68" y="1"/>
                  </a:moveTo>
                  <a:cubicBezTo>
                    <a:pt x="20" y="78"/>
                    <a:pt x="1" y="154"/>
                    <a:pt x="1" y="240"/>
                  </a:cubicBezTo>
                  <a:lnTo>
                    <a:pt x="1" y="1561"/>
                  </a:lnTo>
                  <a:cubicBezTo>
                    <a:pt x="1" y="2059"/>
                    <a:pt x="135" y="2537"/>
                    <a:pt x="393" y="2949"/>
                  </a:cubicBezTo>
                  <a:lnTo>
                    <a:pt x="432" y="3006"/>
                  </a:lnTo>
                  <a:lnTo>
                    <a:pt x="432" y="518"/>
                  </a:lnTo>
                  <a:cubicBezTo>
                    <a:pt x="432" y="374"/>
                    <a:pt x="365" y="240"/>
                    <a:pt x="259" y="154"/>
                  </a:cubicBezTo>
                  <a:lnTo>
                    <a:pt x="68"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66"/>
            <p:cNvSpPr/>
            <p:nvPr/>
          </p:nvSpPr>
          <p:spPr>
            <a:xfrm>
              <a:off x="6837018" y="3615754"/>
              <a:ext cx="11344" cy="78964"/>
            </a:xfrm>
            <a:custGeom>
              <a:avLst/>
              <a:gdLst/>
              <a:ahLst/>
              <a:cxnLst/>
              <a:rect l="l" t="t" r="r" b="b"/>
              <a:pathLst>
                <a:path w="432" h="3007" extrusionOk="0">
                  <a:moveTo>
                    <a:pt x="364" y="1"/>
                  </a:moveTo>
                  <a:lnTo>
                    <a:pt x="173" y="154"/>
                  </a:lnTo>
                  <a:cubicBezTo>
                    <a:pt x="68" y="240"/>
                    <a:pt x="1" y="374"/>
                    <a:pt x="1" y="518"/>
                  </a:cubicBezTo>
                  <a:lnTo>
                    <a:pt x="1" y="3006"/>
                  </a:lnTo>
                  <a:lnTo>
                    <a:pt x="30" y="2949"/>
                  </a:lnTo>
                  <a:cubicBezTo>
                    <a:pt x="298" y="2537"/>
                    <a:pt x="431" y="2059"/>
                    <a:pt x="431" y="1561"/>
                  </a:cubicBezTo>
                  <a:lnTo>
                    <a:pt x="431" y="240"/>
                  </a:lnTo>
                  <a:cubicBezTo>
                    <a:pt x="431" y="154"/>
                    <a:pt x="412" y="78"/>
                    <a:pt x="364" y="1"/>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66"/>
            <p:cNvSpPr/>
            <p:nvPr/>
          </p:nvSpPr>
          <p:spPr>
            <a:xfrm>
              <a:off x="6796814" y="3599052"/>
              <a:ext cx="34952" cy="95665"/>
            </a:xfrm>
            <a:custGeom>
              <a:avLst/>
              <a:gdLst/>
              <a:ahLst/>
              <a:cxnLst/>
              <a:rect l="l" t="t" r="r" b="b"/>
              <a:pathLst>
                <a:path w="1331" h="3643" extrusionOk="0">
                  <a:moveTo>
                    <a:pt x="215" y="1"/>
                  </a:moveTo>
                  <a:cubicBezTo>
                    <a:pt x="204" y="1"/>
                    <a:pt x="192" y="5"/>
                    <a:pt x="182" y="15"/>
                  </a:cubicBezTo>
                  <a:lnTo>
                    <a:pt x="1" y="254"/>
                  </a:lnTo>
                  <a:lnTo>
                    <a:pt x="297" y="637"/>
                  </a:lnTo>
                  <a:cubicBezTo>
                    <a:pt x="313" y="664"/>
                    <a:pt x="342" y="676"/>
                    <a:pt x="370" y="676"/>
                  </a:cubicBezTo>
                  <a:cubicBezTo>
                    <a:pt x="392" y="676"/>
                    <a:pt x="415" y="669"/>
                    <a:pt x="431" y="656"/>
                  </a:cubicBezTo>
                  <a:lnTo>
                    <a:pt x="556" y="541"/>
                  </a:lnTo>
                  <a:lnTo>
                    <a:pt x="556" y="3642"/>
                  </a:lnTo>
                  <a:lnTo>
                    <a:pt x="776" y="3642"/>
                  </a:lnTo>
                  <a:lnTo>
                    <a:pt x="776" y="541"/>
                  </a:lnTo>
                  <a:lnTo>
                    <a:pt x="900" y="656"/>
                  </a:lnTo>
                  <a:cubicBezTo>
                    <a:pt x="917" y="673"/>
                    <a:pt x="939" y="680"/>
                    <a:pt x="961" y="680"/>
                  </a:cubicBezTo>
                  <a:cubicBezTo>
                    <a:pt x="990" y="680"/>
                    <a:pt x="1018" y="668"/>
                    <a:pt x="1034" y="647"/>
                  </a:cubicBezTo>
                  <a:lnTo>
                    <a:pt x="1331" y="254"/>
                  </a:lnTo>
                  <a:lnTo>
                    <a:pt x="1149" y="15"/>
                  </a:lnTo>
                  <a:cubicBezTo>
                    <a:pt x="1139" y="5"/>
                    <a:pt x="1127" y="1"/>
                    <a:pt x="1117" y="1"/>
                  </a:cubicBezTo>
                  <a:cubicBezTo>
                    <a:pt x="1106" y="1"/>
                    <a:pt x="1096" y="5"/>
                    <a:pt x="1092" y="15"/>
                  </a:cubicBezTo>
                  <a:lnTo>
                    <a:pt x="670" y="455"/>
                  </a:lnTo>
                  <a:lnTo>
                    <a:pt x="240" y="15"/>
                  </a:lnTo>
                  <a:cubicBezTo>
                    <a:pt x="235" y="5"/>
                    <a:pt x="225" y="1"/>
                    <a:pt x="215" y="1"/>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7" name="Google Shape;12507;p66"/>
            <p:cNvSpPr/>
            <p:nvPr/>
          </p:nvSpPr>
          <p:spPr>
            <a:xfrm>
              <a:off x="6811152" y="3706482"/>
              <a:ext cx="6040" cy="12106"/>
            </a:xfrm>
            <a:custGeom>
              <a:avLst/>
              <a:gdLst/>
              <a:ahLst/>
              <a:cxnLst/>
              <a:rect l="l" t="t" r="r" b="b"/>
              <a:pathLst>
                <a:path w="230" h="461" extrusionOk="0">
                  <a:moveTo>
                    <a:pt x="115" y="1"/>
                  </a:moveTo>
                  <a:cubicBezTo>
                    <a:pt x="58" y="1"/>
                    <a:pt x="0" y="58"/>
                    <a:pt x="10" y="125"/>
                  </a:cubicBezTo>
                  <a:lnTo>
                    <a:pt x="10" y="460"/>
                  </a:lnTo>
                  <a:lnTo>
                    <a:pt x="230" y="460"/>
                  </a:lnTo>
                  <a:lnTo>
                    <a:pt x="230" y="125"/>
                  </a:lnTo>
                  <a:cubicBezTo>
                    <a:pt x="230" y="58"/>
                    <a:pt x="182" y="1"/>
                    <a:pt x="115" y="1"/>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8" name="Google Shape;12508;p66"/>
            <p:cNvSpPr/>
            <p:nvPr/>
          </p:nvSpPr>
          <p:spPr>
            <a:xfrm>
              <a:off x="6791300" y="3539127"/>
              <a:ext cx="46008" cy="53807"/>
            </a:xfrm>
            <a:custGeom>
              <a:avLst/>
              <a:gdLst/>
              <a:ahLst/>
              <a:cxnLst/>
              <a:rect l="l" t="t" r="r" b="b"/>
              <a:pathLst>
                <a:path w="1752" h="2049" extrusionOk="0">
                  <a:moveTo>
                    <a:pt x="660" y="0"/>
                  </a:moveTo>
                  <a:cubicBezTo>
                    <a:pt x="287" y="10"/>
                    <a:pt x="0" y="316"/>
                    <a:pt x="10" y="680"/>
                  </a:cubicBezTo>
                  <a:lnTo>
                    <a:pt x="10" y="1139"/>
                  </a:lnTo>
                  <a:cubicBezTo>
                    <a:pt x="0" y="1627"/>
                    <a:pt x="383" y="2039"/>
                    <a:pt x="871" y="2048"/>
                  </a:cubicBezTo>
                  <a:cubicBezTo>
                    <a:pt x="1369" y="2039"/>
                    <a:pt x="1751" y="1627"/>
                    <a:pt x="1742" y="1139"/>
                  </a:cubicBezTo>
                  <a:lnTo>
                    <a:pt x="1742" y="680"/>
                  </a:lnTo>
                  <a:cubicBezTo>
                    <a:pt x="1751" y="316"/>
                    <a:pt x="1455" y="10"/>
                    <a:pt x="109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66"/>
            <p:cNvSpPr/>
            <p:nvPr/>
          </p:nvSpPr>
          <p:spPr>
            <a:xfrm>
              <a:off x="6791300" y="3539127"/>
              <a:ext cx="31433" cy="53807"/>
            </a:xfrm>
            <a:custGeom>
              <a:avLst/>
              <a:gdLst/>
              <a:ahLst/>
              <a:cxnLst/>
              <a:rect l="l" t="t" r="r" b="b"/>
              <a:pathLst>
                <a:path w="1197" h="2049" extrusionOk="0">
                  <a:moveTo>
                    <a:pt x="660" y="0"/>
                  </a:moveTo>
                  <a:cubicBezTo>
                    <a:pt x="287" y="10"/>
                    <a:pt x="0" y="316"/>
                    <a:pt x="10" y="680"/>
                  </a:cubicBezTo>
                  <a:lnTo>
                    <a:pt x="10" y="1139"/>
                  </a:lnTo>
                  <a:cubicBezTo>
                    <a:pt x="0" y="1627"/>
                    <a:pt x="383" y="2039"/>
                    <a:pt x="871" y="2048"/>
                  </a:cubicBezTo>
                  <a:cubicBezTo>
                    <a:pt x="986" y="2048"/>
                    <a:pt x="1101" y="2029"/>
                    <a:pt x="1196" y="1981"/>
                  </a:cubicBezTo>
                  <a:cubicBezTo>
                    <a:pt x="871" y="1838"/>
                    <a:pt x="651" y="1503"/>
                    <a:pt x="660" y="1139"/>
                  </a:cubicBezTo>
                  <a:lnTo>
                    <a:pt x="660" y="680"/>
                  </a:lnTo>
                  <a:cubicBezTo>
                    <a:pt x="651" y="354"/>
                    <a:pt x="880" y="77"/>
                    <a:pt x="1196" y="10"/>
                  </a:cubicBezTo>
                  <a:cubicBezTo>
                    <a:pt x="1168" y="0"/>
                    <a:pt x="1129" y="0"/>
                    <a:pt x="1091"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66"/>
            <p:cNvSpPr/>
            <p:nvPr/>
          </p:nvSpPr>
          <p:spPr>
            <a:xfrm>
              <a:off x="6791300" y="3539127"/>
              <a:ext cx="46008" cy="23897"/>
            </a:xfrm>
            <a:custGeom>
              <a:avLst/>
              <a:gdLst/>
              <a:ahLst/>
              <a:cxnLst/>
              <a:rect l="l" t="t" r="r" b="b"/>
              <a:pathLst>
                <a:path w="1752" h="910" extrusionOk="0">
                  <a:moveTo>
                    <a:pt x="660" y="0"/>
                  </a:moveTo>
                  <a:cubicBezTo>
                    <a:pt x="287" y="10"/>
                    <a:pt x="0" y="316"/>
                    <a:pt x="10" y="689"/>
                  </a:cubicBezTo>
                  <a:cubicBezTo>
                    <a:pt x="10" y="689"/>
                    <a:pt x="660" y="909"/>
                    <a:pt x="1742" y="909"/>
                  </a:cubicBezTo>
                  <a:lnTo>
                    <a:pt x="1742" y="689"/>
                  </a:lnTo>
                  <a:cubicBezTo>
                    <a:pt x="1751" y="316"/>
                    <a:pt x="1455" y="10"/>
                    <a:pt x="10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66"/>
            <p:cNvSpPr/>
            <p:nvPr/>
          </p:nvSpPr>
          <p:spPr>
            <a:xfrm>
              <a:off x="6791300" y="3539127"/>
              <a:ext cx="31433" cy="21875"/>
            </a:xfrm>
            <a:custGeom>
              <a:avLst/>
              <a:gdLst/>
              <a:ahLst/>
              <a:cxnLst/>
              <a:rect l="l" t="t" r="r" b="b"/>
              <a:pathLst>
                <a:path w="1197" h="833" extrusionOk="0">
                  <a:moveTo>
                    <a:pt x="660" y="0"/>
                  </a:moveTo>
                  <a:cubicBezTo>
                    <a:pt x="287" y="10"/>
                    <a:pt x="0" y="316"/>
                    <a:pt x="10" y="689"/>
                  </a:cubicBezTo>
                  <a:cubicBezTo>
                    <a:pt x="220" y="747"/>
                    <a:pt x="440" y="804"/>
                    <a:pt x="660" y="833"/>
                  </a:cubicBezTo>
                  <a:lnTo>
                    <a:pt x="660" y="689"/>
                  </a:lnTo>
                  <a:cubicBezTo>
                    <a:pt x="651" y="364"/>
                    <a:pt x="880" y="77"/>
                    <a:pt x="1196" y="10"/>
                  </a:cubicBezTo>
                  <a:cubicBezTo>
                    <a:pt x="1168" y="10"/>
                    <a:pt x="1129" y="0"/>
                    <a:pt x="10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66"/>
            <p:cNvSpPr/>
            <p:nvPr/>
          </p:nvSpPr>
          <p:spPr>
            <a:xfrm>
              <a:off x="6893819" y="3586868"/>
              <a:ext cx="22899" cy="23897"/>
            </a:xfrm>
            <a:custGeom>
              <a:avLst/>
              <a:gdLst/>
              <a:ahLst/>
              <a:cxnLst/>
              <a:rect l="l" t="t" r="r" b="b"/>
              <a:pathLst>
                <a:path w="872" h="910" extrusionOk="0">
                  <a:moveTo>
                    <a:pt x="1" y="0"/>
                  </a:moveTo>
                  <a:lnTo>
                    <a:pt x="1" y="910"/>
                  </a:lnTo>
                  <a:lnTo>
                    <a:pt x="872" y="910"/>
                  </a:lnTo>
                  <a:lnTo>
                    <a:pt x="872"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66"/>
            <p:cNvSpPr/>
            <p:nvPr/>
          </p:nvSpPr>
          <p:spPr>
            <a:xfrm>
              <a:off x="6892821" y="3586868"/>
              <a:ext cx="24894" cy="18067"/>
            </a:xfrm>
            <a:custGeom>
              <a:avLst/>
              <a:gdLst/>
              <a:ahLst/>
              <a:cxnLst/>
              <a:rect l="l" t="t" r="r" b="b"/>
              <a:pathLst>
                <a:path w="948" h="688" extrusionOk="0">
                  <a:moveTo>
                    <a:pt x="39" y="0"/>
                  </a:moveTo>
                  <a:lnTo>
                    <a:pt x="39" y="460"/>
                  </a:lnTo>
                  <a:cubicBezTo>
                    <a:pt x="39" y="508"/>
                    <a:pt x="20" y="555"/>
                    <a:pt x="0" y="594"/>
                  </a:cubicBezTo>
                  <a:cubicBezTo>
                    <a:pt x="149" y="656"/>
                    <a:pt x="309" y="687"/>
                    <a:pt x="471" y="687"/>
                  </a:cubicBezTo>
                  <a:cubicBezTo>
                    <a:pt x="632" y="687"/>
                    <a:pt x="795" y="656"/>
                    <a:pt x="948" y="594"/>
                  </a:cubicBezTo>
                  <a:cubicBezTo>
                    <a:pt x="919" y="555"/>
                    <a:pt x="910" y="508"/>
                    <a:pt x="910" y="460"/>
                  </a:cubicBezTo>
                  <a:lnTo>
                    <a:pt x="91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66"/>
            <p:cNvSpPr/>
            <p:nvPr/>
          </p:nvSpPr>
          <p:spPr>
            <a:xfrm>
              <a:off x="6870946" y="3605722"/>
              <a:ext cx="68381" cy="88995"/>
            </a:xfrm>
            <a:custGeom>
              <a:avLst/>
              <a:gdLst/>
              <a:ahLst/>
              <a:cxnLst/>
              <a:rect l="l" t="t" r="r" b="b"/>
              <a:pathLst>
                <a:path w="2604" h="3389" extrusionOk="0">
                  <a:moveTo>
                    <a:pt x="642" y="0"/>
                  </a:moveTo>
                  <a:lnTo>
                    <a:pt x="250" y="211"/>
                  </a:lnTo>
                  <a:cubicBezTo>
                    <a:pt x="97" y="297"/>
                    <a:pt x="1" y="450"/>
                    <a:pt x="10" y="622"/>
                  </a:cubicBezTo>
                  <a:lnTo>
                    <a:pt x="10" y="1943"/>
                  </a:lnTo>
                  <a:cubicBezTo>
                    <a:pt x="10" y="2431"/>
                    <a:pt x="144" y="2919"/>
                    <a:pt x="403" y="3331"/>
                  </a:cubicBezTo>
                  <a:lnTo>
                    <a:pt x="441" y="3388"/>
                  </a:lnTo>
                  <a:lnTo>
                    <a:pt x="2173" y="3388"/>
                  </a:lnTo>
                  <a:lnTo>
                    <a:pt x="2202" y="3331"/>
                  </a:lnTo>
                  <a:cubicBezTo>
                    <a:pt x="2470" y="2919"/>
                    <a:pt x="2604" y="2431"/>
                    <a:pt x="2604" y="1943"/>
                  </a:cubicBezTo>
                  <a:lnTo>
                    <a:pt x="2604" y="622"/>
                  </a:lnTo>
                  <a:cubicBezTo>
                    <a:pt x="2604" y="450"/>
                    <a:pt x="2518" y="297"/>
                    <a:pt x="2365" y="211"/>
                  </a:cubicBezTo>
                  <a:lnTo>
                    <a:pt x="1972" y="0"/>
                  </a:lnTo>
                  <a:cubicBezTo>
                    <a:pt x="1823" y="193"/>
                    <a:pt x="1385" y="201"/>
                    <a:pt x="1312" y="201"/>
                  </a:cubicBezTo>
                  <a:cubicBezTo>
                    <a:pt x="1306" y="201"/>
                    <a:pt x="1302" y="201"/>
                    <a:pt x="1302" y="201"/>
                  </a:cubicBezTo>
                  <a:cubicBezTo>
                    <a:pt x="1302" y="201"/>
                    <a:pt x="1299" y="201"/>
                    <a:pt x="1292" y="201"/>
                  </a:cubicBezTo>
                  <a:cubicBezTo>
                    <a:pt x="1222" y="201"/>
                    <a:pt x="791" y="193"/>
                    <a:pt x="64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66"/>
            <p:cNvSpPr/>
            <p:nvPr/>
          </p:nvSpPr>
          <p:spPr>
            <a:xfrm>
              <a:off x="6882527" y="3694691"/>
              <a:ext cx="45509" cy="23897"/>
            </a:xfrm>
            <a:custGeom>
              <a:avLst/>
              <a:gdLst/>
              <a:ahLst/>
              <a:cxnLst/>
              <a:rect l="l" t="t" r="r" b="b"/>
              <a:pathLst>
                <a:path w="1733" h="910" extrusionOk="0">
                  <a:moveTo>
                    <a:pt x="0" y="0"/>
                  </a:moveTo>
                  <a:lnTo>
                    <a:pt x="0" y="680"/>
                  </a:lnTo>
                  <a:cubicBezTo>
                    <a:pt x="0" y="804"/>
                    <a:pt x="96" y="900"/>
                    <a:pt x="211" y="909"/>
                  </a:cubicBezTo>
                  <a:lnTo>
                    <a:pt x="1512" y="909"/>
                  </a:lnTo>
                  <a:cubicBezTo>
                    <a:pt x="1637" y="900"/>
                    <a:pt x="1732" y="804"/>
                    <a:pt x="1732" y="680"/>
                  </a:cubicBezTo>
                  <a:lnTo>
                    <a:pt x="1732"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66"/>
            <p:cNvSpPr/>
            <p:nvPr/>
          </p:nvSpPr>
          <p:spPr>
            <a:xfrm>
              <a:off x="6871209" y="3615754"/>
              <a:ext cx="11344" cy="78964"/>
            </a:xfrm>
            <a:custGeom>
              <a:avLst/>
              <a:gdLst/>
              <a:ahLst/>
              <a:cxnLst/>
              <a:rect l="l" t="t" r="r" b="b"/>
              <a:pathLst>
                <a:path w="432" h="3007" extrusionOk="0">
                  <a:moveTo>
                    <a:pt x="67" y="1"/>
                  </a:moveTo>
                  <a:cubicBezTo>
                    <a:pt x="20" y="78"/>
                    <a:pt x="0" y="154"/>
                    <a:pt x="0" y="240"/>
                  </a:cubicBezTo>
                  <a:lnTo>
                    <a:pt x="0" y="1561"/>
                  </a:lnTo>
                  <a:cubicBezTo>
                    <a:pt x="0" y="2059"/>
                    <a:pt x="134" y="2537"/>
                    <a:pt x="393" y="2949"/>
                  </a:cubicBezTo>
                  <a:lnTo>
                    <a:pt x="431" y="3006"/>
                  </a:lnTo>
                  <a:lnTo>
                    <a:pt x="431" y="518"/>
                  </a:lnTo>
                  <a:cubicBezTo>
                    <a:pt x="431" y="374"/>
                    <a:pt x="364" y="240"/>
                    <a:pt x="259" y="154"/>
                  </a:cubicBezTo>
                  <a:lnTo>
                    <a:pt x="67"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66"/>
            <p:cNvSpPr/>
            <p:nvPr/>
          </p:nvSpPr>
          <p:spPr>
            <a:xfrm>
              <a:off x="6928009" y="3615754"/>
              <a:ext cx="11318" cy="78964"/>
            </a:xfrm>
            <a:custGeom>
              <a:avLst/>
              <a:gdLst/>
              <a:ahLst/>
              <a:cxnLst/>
              <a:rect l="l" t="t" r="r" b="b"/>
              <a:pathLst>
                <a:path w="431" h="3007" extrusionOk="0">
                  <a:moveTo>
                    <a:pt x="364" y="1"/>
                  </a:moveTo>
                  <a:lnTo>
                    <a:pt x="173" y="154"/>
                  </a:lnTo>
                  <a:cubicBezTo>
                    <a:pt x="67" y="240"/>
                    <a:pt x="0" y="374"/>
                    <a:pt x="0" y="518"/>
                  </a:cubicBezTo>
                  <a:lnTo>
                    <a:pt x="0" y="3006"/>
                  </a:lnTo>
                  <a:lnTo>
                    <a:pt x="29" y="2949"/>
                  </a:lnTo>
                  <a:cubicBezTo>
                    <a:pt x="297" y="2537"/>
                    <a:pt x="431" y="2059"/>
                    <a:pt x="431" y="1561"/>
                  </a:cubicBezTo>
                  <a:lnTo>
                    <a:pt x="431" y="240"/>
                  </a:lnTo>
                  <a:cubicBezTo>
                    <a:pt x="431" y="154"/>
                    <a:pt x="412" y="78"/>
                    <a:pt x="36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66"/>
            <p:cNvSpPr/>
            <p:nvPr/>
          </p:nvSpPr>
          <p:spPr>
            <a:xfrm>
              <a:off x="6887805" y="3599052"/>
              <a:ext cx="34952" cy="95665"/>
            </a:xfrm>
            <a:custGeom>
              <a:avLst/>
              <a:gdLst/>
              <a:ahLst/>
              <a:cxnLst/>
              <a:rect l="l" t="t" r="r" b="b"/>
              <a:pathLst>
                <a:path w="1331" h="3643" extrusionOk="0">
                  <a:moveTo>
                    <a:pt x="214" y="1"/>
                  </a:moveTo>
                  <a:cubicBezTo>
                    <a:pt x="203" y="1"/>
                    <a:pt x="191" y="5"/>
                    <a:pt x="182" y="15"/>
                  </a:cubicBezTo>
                  <a:lnTo>
                    <a:pt x="0" y="254"/>
                  </a:lnTo>
                  <a:lnTo>
                    <a:pt x="297" y="637"/>
                  </a:lnTo>
                  <a:cubicBezTo>
                    <a:pt x="313" y="664"/>
                    <a:pt x="341" y="676"/>
                    <a:pt x="370" y="676"/>
                  </a:cubicBezTo>
                  <a:cubicBezTo>
                    <a:pt x="392" y="676"/>
                    <a:pt x="414" y="669"/>
                    <a:pt x="431" y="656"/>
                  </a:cubicBezTo>
                  <a:lnTo>
                    <a:pt x="555" y="541"/>
                  </a:lnTo>
                  <a:lnTo>
                    <a:pt x="555" y="3642"/>
                  </a:lnTo>
                  <a:lnTo>
                    <a:pt x="775" y="3642"/>
                  </a:lnTo>
                  <a:lnTo>
                    <a:pt x="775" y="541"/>
                  </a:lnTo>
                  <a:lnTo>
                    <a:pt x="900" y="656"/>
                  </a:lnTo>
                  <a:cubicBezTo>
                    <a:pt x="916" y="673"/>
                    <a:pt x="939" y="680"/>
                    <a:pt x="961" y="680"/>
                  </a:cubicBezTo>
                  <a:cubicBezTo>
                    <a:pt x="989" y="680"/>
                    <a:pt x="1017" y="668"/>
                    <a:pt x="1034" y="647"/>
                  </a:cubicBezTo>
                  <a:lnTo>
                    <a:pt x="1330" y="254"/>
                  </a:lnTo>
                  <a:lnTo>
                    <a:pt x="1148" y="15"/>
                  </a:lnTo>
                  <a:cubicBezTo>
                    <a:pt x="1139" y="5"/>
                    <a:pt x="1127" y="1"/>
                    <a:pt x="1116" y="1"/>
                  </a:cubicBezTo>
                  <a:cubicBezTo>
                    <a:pt x="1105" y="1"/>
                    <a:pt x="1096" y="5"/>
                    <a:pt x="1091" y="15"/>
                  </a:cubicBezTo>
                  <a:lnTo>
                    <a:pt x="670" y="455"/>
                  </a:lnTo>
                  <a:lnTo>
                    <a:pt x="239" y="15"/>
                  </a:lnTo>
                  <a:cubicBezTo>
                    <a:pt x="234" y="5"/>
                    <a:pt x="225" y="1"/>
                    <a:pt x="21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66"/>
            <p:cNvSpPr/>
            <p:nvPr/>
          </p:nvSpPr>
          <p:spPr>
            <a:xfrm>
              <a:off x="6902117" y="3706482"/>
              <a:ext cx="6066" cy="12106"/>
            </a:xfrm>
            <a:custGeom>
              <a:avLst/>
              <a:gdLst/>
              <a:ahLst/>
              <a:cxnLst/>
              <a:rect l="l" t="t" r="r" b="b"/>
              <a:pathLst>
                <a:path w="231" h="461" extrusionOk="0">
                  <a:moveTo>
                    <a:pt x="115" y="1"/>
                  </a:moveTo>
                  <a:cubicBezTo>
                    <a:pt x="58" y="1"/>
                    <a:pt x="1" y="58"/>
                    <a:pt x="10" y="125"/>
                  </a:cubicBezTo>
                  <a:lnTo>
                    <a:pt x="10" y="460"/>
                  </a:lnTo>
                  <a:lnTo>
                    <a:pt x="230" y="460"/>
                  </a:lnTo>
                  <a:lnTo>
                    <a:pt x="230" y="125"/>
                  </a:lnTo>
                  <a:cubicBezTo>
                    <a:pt x="230" y="58"/>
                    <a:pt x="182" y="1"/>
                    <a:pt x="115"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66"/>
            <p:cNvSpPr/>
            <p:nvPr/>
          </p:nvSpPr>
          <p:spPr>
            <a:xfrm>
              <a:off x="6882264" y="3539127"/>
              <a:ext cx="46008" cy="53807"/>
            </a:xfrm>
            <a:custGeom>
              <a:avLst/>
              <a:gdLst/>
              <a:ahLst/>
              <a:cxnLst/>
              <a:rect l="l" t="t" r="r" b="b"/>
              <a:pathLst>
                <a:path w="1752" h="2049" extrusionOk="0">
                  <a:moveTo>
                    <a:pt x="661" y="0"/>
                  </a:moveTo>
                  <a:cubicBezTo>
                    <a:pt x="288" y="10"/>
                    <a:pt x="0" y="316"/>
                    <a:pt x="10" y="680"/>
                  </a:cubicBezTo>
                  <a:lnTo>
                    <a:pt x="10" y="1139"/>
                  </a:lnTo>
                  <a:cubicBezTo>
                    <a:pt x="0" y="1627"/>
                    <a:pt x="383" y="2039"/>
                    <a:pt x="871" y="2048"/>
                  </a:cubicBezTo>
                  <a:cubicBezTo>
                    <a:pt x="1369" y="2039"/>
                    <a:pt x="1752" y="1627"/>
                    <a:pt x="1742" y="1139"/>
                  </a:cubicBezTo>
                  <a:lnTo>
                    <a:pt x="1742" y="680"/>
                  </a:lnTo>
                  <a:cubicBezTo>
                    <a:pt x="1752" y="316"/>
                    <a:pt x="1455" y="10"/>
                    <a:pt x="109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66"/>
            <p:cNvSpPr/>
            <p:nvPr/>
          </p:nvSpPr>
          <p:spPr>
            <a:xfrm>
              <a:off x="6882264" y="3539127"/>
              <a:ext cx="31433" cy="53807"/>
            </a:xfrm>
            <a:custGeom>
              <a:avLst/>
              <a:gdLst/>
              <a:ahLst/>
              <a:cxnLst/>
              <a:rect l="l" t="t" r="r" b="b"/>
              <a:pathLst>
                <a:path w="1197" h="2049" extrusionOk="0">
                  <a:moveTo>
                    <a:pt x="661" y="0"/>
                  </a:moveTo>
                  <a:cubicBezTo>
                    <a:pt x="288" y="10"/>
                    <a:pt x="0" y="316"/>
                    <a:pt x="10" y="680"/>
                  </a:cubicBezTo>
                  <a:lnTo>
                    <a:pt x="10" y="1139"/>
                  </a:lnTo>
                  <a:cubicBezTo>
                    <a:pt x="0" y="1627"/>
                    <a:pt x="383" y="2039"/>
                    <a:pt x="871" y="2048"/>
                  </a:cubicBezTo>
                  <a:cubicBezTo>
                    <a:pt x="986" y="2048"/>
                    <a:pt x="1101" y="2029"/>
                    <a:pt x="1197" y="1981"/>
                  </a:cubicBezTo>
                  <a:cubicBezTo>
                    <a:pt x="871" y="1838"/>
                    <a:pt x="651" y="1503"/>
                    <a:pt x="661" y="1139"/>
                  </a:cubicBezTo>
                  <a:lnTo>
                    <a:pt x="661" y="680"/>
                  </a:lnTo>
                  <a:cubicBezTo>
                    <a:pt x="651" y="354"/>
                    <a:pt x="881" y="77"/>
                    <a:pt x="1197" y="10"/>
                  </a:cubicBezTo>
                  <a:cubicBezTo>
                    <a:pt x="1168" y="0"/>
                    <a:pt x="1130" y="0"/>
                    <a:pt x="1091"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2" name="Google Shape;12522;p66"/>
            <p:cNvSpPr/>
            <p:nvPr/>
          </p:nvSpPr>
          <p:spPr>
            <a:xfrm>
              <a:off x="6882264" y="3539127"/>
              <a:ext cx="46008" cy="23897"/>
            </a:xfrm>
            <a:custGeom>
              <a:avLst/>
              <a:gdLst/>
              <a:ahLst/>
              <a:cxnLst/>
              <a:rect l="l" t="t" r="r" b="b"/>
              <a:pathLst>
                <a:path w="1752" h="910" extrusionOk="0">
                  <a:moveTo>
                    <a:pt x="661" y="0"/>
                  </a:moveTo>
                  <a:cubicBezTo>
                    <a:pt x="288" y="10"/>
                    <a:pt x="0" y="316"/>
                    <a:pt x="10" y="689"/>
                  </a:cubicBezTo>
                  <a:cubicBezTo>
                    <a:pt x="10" y="689"/>
                    <a:pt x="661" y="909"/>
                    <a:pt x="1742" y="909"/>
                  </a:cubicBezTo>
                  <a:lnTo>
                    <a:pt x="1742" y="689"/>
                  </a:lnTo>
                  <a:cubicBezTo>
                    <a:pt x="1752" y="316"/>
                    <a:pt x="1455" y="10"/>
                    <a:pt x="10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3" name="Google Shape;12523;p66"/>
            <p:cNvSpPr/>
            <p:nvPr/>
          </p:nvSpPr>
          <p:spPr>
            <a:xfrm>
              <a:off x="6882264" y="3539127"/>
              <a:ext cx="31433" cy="21875"/>
            </a:xfrm>
            <a:custGeom>
              <a:avLst/>
              <a:gdLst/>
              <a:ahLst/>
              <a:cxnLst/>
              <a:rect l="l" t="t" r="r" b="b"/>
              <a:pathLst>
                <a:path w="1197" h="833" extrusionOk="0">
                  <a:moveTo>
                    <a:pt x="661" y="0"/>
                  </a:moveTo>
                  <a:cubicBezTo>
                    <a:pt x="288" y="10"/>
                    <a:pt x="0" y="316"/>
                    <a:pt x="10" y="689"/>
                  </a:cubicBezTo>
                  <a:cubicBezTo>
                    <a:pt x="221" y="747"/>
                    <a:pt x="441" y="804"/>
                    <a:pt x="661" y="833"/>
                  </a:cubicBezTo>
                  <a:lnTo>
                    <a:pt x="661" y="689"/>
                  </a:lnTo>
                  <a:cubicBezTo>
                    <a:pt x="651" y="364"/>
                    <a:pt x="881" y="77"/>
                    <a:pt x="1197" y="10"/>
                  </a:cubicBezTo>
                  <a:cubicBezTo>
                    <a:pt x="1168" y="10"/>
                    <a:pt x="1130" y="0"/>
                    <a:pt x="10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4" name="Google Shape;12524;p66"/>
          <p:cNvGrpSpPr/>
          <p:nvPr/>
        </p:nvGrpSpPr>
        <p:grpSpPr>
          <a:xfrm>
            <a:off x="4877760" y="2887459"/>
            <a:ext cx="389567" cy="390329"/>
            <a:chOff x="4877760" y="2887459"/>
            <a:chExt cx="389567" cy="390329"/>
          </a:xfrm>
        </p:grpSpPr>
        <p:sp>
          <p:nvSpPr>
            <p:cNvPr id="12525" name="Google Shape;12525;p66"/>
            <p:cNvSpPr/>
            <p:nvPr/>
          </p:nvSpPr>
          <p:spPr>
            <a:xfrm>
              <a:off x="5124079" y="2893052"/>
              <a:ext cx="118695" cy="91411"/>
            </a:xfrm>
            <a:custGeom>
              <a:avLst/>
              <a:gdLst/>
              <a:ahLst/>
              <a:cxnLst/>
              <a:rect l="l" t="t" r="r" b="b"/>
              <a:pathLst>
                <a:path w="4520" h="3481" extrusionOk="0">
                  <a:moveTo>
                    <a:pt x="340" y="0"/>
                  </a:moveTo>
                  <a:cubicBezTo>
                    <a:pt x="97" y="0"/>
                    <a:pt x="0" y="361"/>
                    <a:pt x="248" y="467"/>
                  </a:cubicBezTo>
                  <a:cubicBezTo>
                    <a:pt x="1799" y="974"/>
                    <a:pt x="3129" y="2008"/>
                    <a:pt x="4010" y="3376"/>
                  </a:cubicBezTo>
                  <a:cubicBezTo>
                    <a:pt x="4061" y="3450"/>
                    <a:pt x="4130" y="3481"/>
                    <a:pt x="4199" y="3481"/>
                  </a:cubicBezTo>
                  <a:cubicBezTo>
                    <a:pt x="4362" y="3481"/>
                    <a:pt x="4519" y="3306"/>
                    <a:pt x="4412" y="3118"/>
                  </a:cubicBezTo>
                  <a:cubicBezTo>
                    <a:pt x="3474" y="1654"/>
                    <a:pt x="2057" y="553"/>
                    <a:pt x="402" y="7"/>
                  </a:cubicBezTo>
                  <a:cubicBezTo>
                    <a:pt x="380" y="2"/>
                    <a:pt x="360" y="0"/>
                    <a:pt x="3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66"/>
            <p:cNvSpPr/>
            <p:nvPr/>
          </p:nvSpPr>
          <p:spPr>
            <a:xfrm>
              <a:off x="4903390" y="2892396"/>
              <a:ext cx="120139" cy="92278"/>
            </a:xfrm>
            <a:custGeom>
              <a:avLst/>
              <a:gdLst/>
              <a:ahLst/>
              <a:cxnLst/>
              <a:rect l="l" t="t" r="r" b="b"/>
              <a:pathLst>
                <a:path w="4575" h="3514" extrusionOk="0">
                  <a:moveTo>
                    <a:pt x="4240" y="0"/>
                  </a:moveTo>
                  <a:cubicBezTo>
                    <a:pt x="4207" y="0"/>
                    <a:pt x="4172" y="7"/>
                    <a:pt x="4135" y="23"/>
                  </a:cubicBezTo>
                  <a:cubicBezTo>
                    <a:pt x="2461" y="559"/>
                    <a:pt x="1025" y="1659"/>
                    <a:pt x="68" y="3143"/>
                  </a:cubicBezTo>
                  <a:cubicBezTo>
                    <a:pt x="1" y="3258"/>
                    <a:pt x="30" y="3401"/>
                    <a:pt x="144" y="3478"/>
                  </a:cubicBezTo>
                  <a:cubicBezTo>
                    <a:pt x="185" y="3502"/>
                    <a:pt x="230" y="3513"/>
                    <a:pt x="273" y="3513"/>
                  </a:cubicBezTo>
                  <a:cubicBezTo>
                    <a:pt x="352" y="3513"/>
                    <a:pt x="427" y="3475"/>
                    <a:pt x="470" y="3401"/>
                  </a:cubicBezTo>
                  <a:cubicBezTo>
                    <a:pt x="1369" y="2014"/>
                    <a:pt x="2709" y="980"/>
                    <a:pt x="4279" y="473"/>
                  </a:cubicBezTo>
                  <a:cubicBezTo>
                    <a:pt x="4574" y="397"/>
                    <a:pt x="4482" y="0"/>
                    <a:pt x="42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66"/>
            <p:cNvSpPr/>
            <p:nvPr/>
          </p:nvSpPr>
          <p:spPr>
            <a:xfrm>
              <a:off x="4901735" y="3179155"/>
              <a:ext cx="100313" cy="84347"/>
            </a:xfrm>
            <a:custGeom>
              <a:avLst/>
              <a:gdLst/>
              <a:ahLst/>
              <a:cxnLst/>
              <a:rect l="l" t="t" r="r" b="b"/>
              <a:pathLst>
                <a:path w="3820" h="3212" extrusionOk="0">
                  <a:moveTo>
                    <a:pt x="335" y="0"/>
                  </a:moveTo>
                  <a:cubicBezTo>
                    <a:pt x="166" y="0"/>
                    <a:pt x="1" y="193"/>
                    <a:pt x="140" y="386"/>
                  </a:cubicBezTo>
                  <a:cubicBezTo>
                    <a:pt x="916" y="1602"/>
                    <a:pt x="2035" y="2578"/>
                    <a:pt x="3356" y="3181"/>
                  </a:cubicBezTo>
                  <a:cubicBezTo>
                    <a:pt x="3398" y="3202"/>
                    <a:pt x="3438" y="3212"/>
                    <a:pt x="3475" y="3212"/>
                  </a:cubicBezTo>
                  <a:cubicBezTo>
                    <a:pt x="3701" y="3212"/>
                    <a:pt x="3819" y="2857"/>
                    <a:pt x="3548" y="2750"/>
                  </a:cubicBezTo>
                  <a:cubicBezTo>
                    <a:pt x="2313" y="2176"/>
                    <a:pt x="1270" y="1267"/>
                    <a:pt x="533" y="128"/>
                  </a:cubicBezTo>
                  <a:cubicBezTo>
                    <a:pt x="483" y="37"/>
                    <a:pt x="409" y="0"/>
                    <a:pt x="33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66"/>
            <p:cNvSpPr/>
            <p:nvPr/>
          </p:nvSpPr>
          <p:spPr>
            <a:xfrm>
              <a:off x="5145428" y="3179759"/>
              <a:ext cx="97346" cy="82929"/>
            </a:xfrm>
            <a:custGeom>
              <a:avLst/>
              <a:gdLst/>
              <a:ahLst/>
              <a:cxnLst/>
              <a:rect l="l" t="t" r="r" b="b"/>
              <a:pathLst>
                <a:path w="3707" h="3158" extrusionOk="0">
                  <a:moveTo>
                    <a:pt x="3386" y="0"/>
                  </a:moveTo>
                  <a:cubicBezTo>
                    <a:pt x="3317" y="0"/>
                    <a:pt x="3248" y="31"/>
                    <a:pt x="3197" y="105"/>
                  </a:cubicBezTo>
                  <a:cubicBezTo>
                    <a:pt x="2469" y="1234"/>
                    <a:pt x="1445" y="2134"/>
                    <a:pt x="230" y="2698"/>
                  </a:cubicBezTo>
                  <a:cubicBezTo>
                    <a:pt x="0" y="2813"/>
                    <a:pt x="77" y="3148"/>
                    <a:pt x="335" y="3158"/>
                  </a:cubicBezTo>
                  <a:cubicBezTo>
                    <a:pt x="373" y="3158"/>
                    <a:pt x="402" y="3148"/>
                    <a:pt x="440" y="3129"/>
                  </a:cubicBezTo>
                  <a:cubicBezTo>
                    <a:pt x="1732" y="2526"/>
                    <a:pt x="2823" y="1560"/>
                    <a:pt x="3599" y="363"/>
                  </a:cubicBezTo>
                  <a:cubicBezTo>
                    <a:pt x="3706" y="175"/>
                    <a:pt x="3549" y="0"/>
                    <a:pt x="338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66"/>
            <p:cNvSpPr/>
            <p:nvPr/>
          </p:nvSpPr>
          <p:spPr>
            <a:xfrm>
              <a:off x="4878784" y="3101320"/>
              <a:ext cx="125680" cy="66438"/>
            </a:xfrm>
            <a:custGeom>
              <a:avLst/>
              <a:gdLst/>
              <a:ahLst/>
              <a:cxnLst/>
              <a:rect l="l" t="t" r="r" b="b"/>
              <a:pathLst>
                <a:path w="4786" h="2530" extrusionOk="0">
                  <a:moveTo>
                    <a:pt x="1818" y="1"/>
                  </a:moveTo>
                  <a:lnTo>
                    <a:pt x="727" y="441"/>
                  </a:lnTo>
                  <a:cubicBezTo>
                    <a:pt x="622" y="479"/>
                    <a:pt x="526" y="537"/>
                    <a:pt x="440" y="613"/>
                  </a:cubicBezTo>
                  <a:lnTo>
                    <a:pt x="412" y="632"/>
                  </a:lnTo>
                  <a:lnTo>
                    <a:pt x="392" y="642"/>
                  </a:lnTo>
                  <a:lnTo>
                    <a:pt x="383" y="661"/>
                  </a:lnTo>
                  <a:lnTo>
                    <a:pt x="354" y="680"/>
                  </a:lnTo>
                  <a:cubicBezTo>
                    <a:pt x="163" y="872"/>
                    <a:pt x="29" y="1130"/>
                    <a:pt x="0" y="1398"/>
                  </a:cubicBezTo>
                  <a:lnTo>
                    <a:pt x="0" y="1446"/>
                  </a:lnTo>
                  <a:lnTo>
                    <a:pt x="0" y="1465"/>
                  </a:lnTo>
                  <a:lnTo>
                    <a:pt x="0" y="1503"/>
                  </a:lnTo>
                  <a:lnTo>
                    <a:pt x="0" y="1532"/>
                  </a:lnTo>
                  <a:lnTo>
                    <a:pt x="0" y="1589"/>
                  </a:lnTo>
                  <a:lnTo>
                    <a:pt x="0" y="1771"/>
                  </a:lnTo>
                  <a:lnTo>
                    <a:pt x="0" y="2307"/>
                  </a:lnTo>
                  <a:cubicBezTo>
                    <a:pt x="0" y="2430"/>
                    <a:pt x="106" y="2529"/>
                    <a:pt x="227" y="2529"/>
                  </a:cubicBezTo>
                  <a:cubicBezTo>
                    <a:pt x="237" y="2529"/>
                    <a:pt x="248" y="2529"/>
                    <a:pt x="258" y="2527"/>
                  </a:cubicBezTo>
                  <a:lnTo>
                    <a:pt x="4517" y="2527"/>
                  </a:lnTo>
                  <a:cubicBezTo>
                    <a:pt x="4528" y="2529"/>
                    <a:pt x="4538" y="2529"/>
                    <a:pt x="4549" y="2529"/>
                  </a:cubicBezTo>
                  <a:cubicBezTo>
                    <a:pt x="4670" y="2529"/>
                    <a:pt x="4776" y="2430"/>
                    <a:pt x="4785" y="2307"/>
                  </a:cubicBezTo>
                  <a:lnTo>
                    <a:pt x="4785" y="1781"/>
                  </a:lnTo>
                  <a:lnTo>
                    <a:pt x="4756" y="1599"/>
                  </a:lnTo>
                  <a:lnTo>
                    <a:pt x="4756" y="1541"/>
                  </a:lnTo>
                  <a:lnTo>
                    <a:pt x="4756" y="1532"/>
                  </a:lnTo>
                  <a:lnTo>
                    <a:pt x="4756" y="1503"/>
                  </a:lnTo>
                  <a:lnTo>
                    <a:pt x="4756" y="1474"/>
                  </a:lnTo>
                  <a:lnTo>
                    <a:pt x="4756" y="1455"/>
                  </a:lnTo>
                  <a:lnTo>
                    <a:pt x="4756" y="1407"/>
                  </a:lnTo>
                  <a:cubicBezTo>
                    <a:pt x="4728" y="1140"/>
                    <a:pt x="4603" y="881"/>
                    <a:pt x="4402" y="690"/>
                  </a:cubicBezTo>
                  <a:lnTo>
                    <a:pt x="4374" y="671"/>
                  </a:lnTo>
                  <a:lnTo>
                    <a:pt x="4364" y="651"/>
                  </a:lnTo>
                  <a:lnTo>
                    <a:pt x="4345" y="642"/>
                  </a:lnTo>
                  <a:lnTo>
                    <a:pt x="4316" y="623"/>
                  </a:lnTo>
                  <a:cubicBezTo>
                    <a:pt x="4230" y="546"/>
                    <a:pt x="4134" y="489"/>
                    <a:pt x="4029" y="450"/>
                  </a:cubicBezTo>
                  <a:lnTo>
                    <a:pt x="2929" y="10"/>
                  </a:lnTo>
                  <a:lnTo>
                    <a:pt x="2651" y="288"/>
                  </a:lnTo>
                  <a:lnTo>
                    <a:pt x="2373" y="556"/>
                  </a:lnTo>
                  <a:lnTo>
                    <a:pt x="2096" y="288"/>
                  </a:lnTo>
                  <a:lnTo>
                    <a:pt x="1818"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0" name="Google Shape;12530;p66"/>
            <p:cNvSpPr/>
            <p:nvPr/>
          </p:nvSpPr>
          <p:spPr>
            <a:xfrm>
              <a:off x="4877760" y="3101819"/>
              <a:ext cx="51049" cy="65939"/>
            </a:xfrm>
            <a:custGeom>
              <a:avLst/>
              <a:gdLst/>
              <a:ahLst/>
              <a:cxnLst/>
              <a:rect l="l" t="t" r="r" b="b"/>
              <a:pathLst>
                <a:path w="1944" h="2511" extrusionOk="0">
                  <a:moveTo>
                    <a:pt x="1848" y="1"/>
                  </a:moveTo>
                  <a:lnTo>
                    <a:pt x="766" y="422"/>
                  </a:lnTo>
                  <a:cubicBezTo>
                    <a:pt x="297" y="613"/>
                    <a:pt x="1" y="1073"/>
                    <a:pt x="20" y="1580"/>
                  </a:cubicBezTo>
                  <a:lnTo>
                    <a:pt x="20" y="2288"/>
                  </a:lnTo>
                  <a:cubicBezTo>
                    <a:pt x="20" y="2411"/>
                    <a:pt x="125" y="2510"/>
                    <a:pt x="247" y="2510"/>
                  </a:cubicBezTo>
                  <a:cubicBezTo>
                    <a:pt x="257" y="2510"/>
                    <a:pt x="268" y="2510"/>
                    <a:pt x="278" y="2508"/>
                  </a:cubicBezTo>
                  <a:lnTo>
                    <a:pt x="336" y="2508"/>
                  </a:lnTo>
                  <a:lnTo>
                    <a:pt x="336" y="1580"/>
                  </a:lnTo>
                  <a:cubicBezTo>
                    <a:pt x="317" y="1073"/>
                    <a:pt x="613" y="613"/>
                    <a:pt x="1082" y="422"/>
                  </a:cubicBezTo>
                  <a:lnTo>
                    <a:pt x="1944" y="87"/>
                  </a:lnTo>
                  <a:lnTo>
                    <a:pt x="1848"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1" name="Google Shape;12531;p66"/>
            <p:cNvSpPr/>
            <p:nvPr/>
          </p:nvSpPr>
          <p:spPr>
            <a:xfrm>
              <a:off x="4901131" y="2997278"/>
              <a:ext cx="79463" cy="56328"/>
            </a:xfrm>
            <a:custGeom>
              <a:avLst/>
              <a:gdLst/>
              <a:ahLst/>
              <a:cxnLst/>
              <a:rect l="l" t="t" r="r" b="b"/>
              <a:pathLst>
                <a:path w="3026" h="2145" extrusionOk="0">
                  <a:moveTo>
                    <a:pt x="2690" y="1828"/>
                  </a:moveTo>
                  <a:lnTo>
                    <a:pt x="2661" y="1848"/>
                  </a:lnTo>
                  <a:lnTo>
                    <a:pt x="2671" y="1838"/>
                  </a:lnTo>
                  <a:lnTo>
                    <a:pt x="2690" y="1828"/>
                  </a:lnTo>
                  <a:close/>
                  <a:moveTo>
                    <a:pt x="2661" y="1838"/>
                  </a:moveTo>
                  <a:lnTo>
                    <a:pt x="2652" y="1848"/>
                  </a:lnTo>
                  <a:lnTo>
                    <a:pt x="2623" y="1867"/>
                  </a:lnTo>
                  <a:lnTo>
                    <a:pt x="2661" y="1838"/>
                  </a:lnTo>
                  <a:close/>
                  <a:moveTo>
                    <a:pt x="1455" y="1"/>
                  </a:moveTo>
                  <a:cubicBezTo>
                    <a:pt x="652" y="1"/>
                    <a:pt x="1" y="651"/>
                    <a:pt x="1" y="1455"/>
                  </a:cubicBezTo>
                  <a:lnTo>
                    <a:pt x="1" y="2144"/>
                  </a:lnTo>
                  <a:cubicBezTo>
                    <a:pt x="1" y="2144"/>
                    <a:pt x="326" y="2106"/>
                    <a:pt x="364" y="1943"/>
                  </a:cubicBezTo>
                  <a:cubicBezTo>
                    <a:pt x="384" y="1934"/>
                    <a:pt x="393" y="1915"/>
                    <a:pt x="403" y="1895"/>
                  </a:cubicBezTo>
                  <a:cubicBezTo>
                    <a:pt x="594" y="1895"/>
                    <a:pt x="1465" y="1886"/>
                    <a:pt x="1972" y="1273"/>
                  </a:cubicBezTo>
                  <a:cubicBezTo>
                    <a:pt x="2078" y="1570"/>
                    <a:pt x="2317" y="1800"/>
                    <a:pt x="2623" y="1886"/>
                  </a:cubicBezTo>
                  <a:cubicBezTo>
                    <a:pt x="2633" y="1905"/>
                    <a:pt x="2642" y="1924"/>
                    <a:pt x="2661" y="1943"/>
                  </a:cubicBezTo>
                  <a:cubicBezTo>
                    <a:pt x="2700" y="2106"/>
                    <a:pt x="3025" y="2135"/>
                    <a:pt x="3025" y="2135"/>
                  </a:cubicBezTo>
                  <a:lnTo>
                    <a:pt x="3025" y="1455"/>
                  </a:lnTo>
                  <a:cubicBezTo>
                    <a:pt x="3025" y="651"/>
                    <a:pt x="2374" y="1"/>
                    <a:pt x="15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66"/>
            <p:cNvSpPr/>
            <p:nvPr/>
          </p:nvSpPr>
          <p:spPr>
            <a:xfrm>
              <a:off x="4901131" y="2997541"/>
              <a:ext cx="43250" cy="56065"/>
            </a:xfrm>
            <a:custGeom>
              <a:avLst/>
              <a:gdLst/>
              <a:ahLst/>
              <a:cxnLst/>
              <a:rect l="l" t="t" r="r" b="b"/>
              <a:pathLst>
                <a:path w="1647" h="2135" extrusionOk="0">
                  <a:moveTo>
                    <a:pt x="1455" y="0"/>
                  </a:moveTo>
                  <a:cubicBezTo>
                    <a:pt x="652" y="0"/>
                    <a:pt x="1" y="651"/>
                    <a:pt x="1" y="1455"/>
                  </a:cubicBezTo>
                  <a:lnTo>
                    <a:pt x="1" y="2134"/>
                  </a:lnTo>
                  <a:cubicBezTo>
                    <a:pt x="87" y="2125"/>
                    <a:pt x="173" y="2106"/>
                    <a:pt x="259" y="2067"/>
                  </a:cubicBezTo>
                  <a:lnTo>
                    <a:pt x="259" y="1828"/>
                  </a:lnTo>
                  <a:lnTo>
                    <a:pt x="259" y="1455"/>
                  </a:lnTo>
                  <a:cubicBezTo>
                    <a:pt x="259" y="680"/>
                    <a:pt x="872" y="38"/>
                    <a:pt x="16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3" name="Google Shape;12533;p66"/>
            <p:cNvSpPr/>
            <p:nvPr/>
          </p:nvSpPr>
          <p:spPr>
            <a:xfrm>
              <a:off x="4969749" y="3047802"/>
              <a:ext cx="17620" cy="23371"/>
            </a:xfrm>
            <a:custGeom>
              <a:avLst/>
              <a:gdLst/>
              <a:ahLst/>
              <a:cxnLst/>
              <a:rect l="l" t="t" r="r" b="b"/>
              <a:pathLst>
                <a:path w="671" h="890" extrusionOk="0">
                  <a:moveTo>
                    <a:pt x="240" y="0"/>
                  </a:moveTo>
                  <a:lnTo>
                    <a:pt x="240" y="10"/>
                  </a:lnTo>
                  <a:cubicBezTo>
                    <a:pt x="221" y="4"/>
                    <a:pt x="202" y="1"/>
                    <a:pt x="183" y="1"/>
                  </a:cubicBezTo>
                  <a:cubicBezTo>
                    <a:pt x="88" y="1"/>
                    <a:pt x="0" y="78"/>
                    <a:pt x="0" y="182"/>
                  </a:cubicBezTo>
                  <a:lnTo>
                    <a:pt x="0" y="699"/>
                  </a:lnTo>
                  <a:cubicBezTo>
                    <a:pt x="0" y="804"/>
                    <a:pt x="90" y="889"/>
                    <a:pt x="187" y="889"/>
                  </a:cubicBezTo>
                  <a:cubicBezTo>
                    <a:pt x="205" y="889"/>
                    <a:pt x="222" y="886"/>
                    <a:pt x="240" y="881"/>
                  </a:cubicBezTo>
                  <a:cubicBezTo>
                    <a:pt x="278" y="862"/>
                    <a:pt x="316" y="852"/>
                    <a:pt x="345" y="833"/>
                  </a:cubicBezTo>
                  <a:cubicBezTo>
                    <a:pt x="374" y="795"/>
                    <a:pt x="412" y="766"/>
                    <a:pt x="450" y="747"/>
                  </a:cubicBezTo>
                  <a:cubicBezTo>
                    <a:pt x="670" y="498"/>
                    <a:pt x="556" y="105"/>
                    <a:pt x="240"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4" name="Google Shape;12534;p66"/>
            <p:cNvSpPr/>
            <p:nvPr/>
          </p:nvSpPr>
          <p:spPr>
            <a:xfrm>
              <a:off x="4894592" y="3047802"/>
              <a:ext cx="17620" cy="23371"/>
            </a:xfrm>
            <a:custGeom>
              <a:avLst/>
              <a:gdLst/>
              <a:ahLst/>
              <a:cxnLst/>
              <a:rect l="l" t="t" r="r" b="b"/>
              <a:pathLst>
                <a:path w="671" h="890" extrusionOk="0">
                  <a:moveTo>
                    <a:pt x="489" y="0"/>
                  </a:moveTo>
                  <a:cubicBezTo>
                    <a:pt x="470" y="0"/>
                    <a:pt x="451" y="3"/>
                    <a:pt x="432" y="10"/>
                  </a:cubicBezTo>
                  <a:cubicBezTo>
                    <a:pt x="1" y="144"/>
                    <a:pt x="1" y="747"/>
                    <a:pt x="432" y="881"/>
                  </a:cubicBezTo>
                  <a:cubicBezTo>
                    <a:pt x="449" y="887"/>
                    <a:pt x="467" y="889"/>
                    <a:pt x="485" y="889"/>
                  </a:cubicBezTo>
                  <a:cubicBezTo>
                    <a:pt x="582" y="889"/>
                    <a:pt x="671" y="806"/>
                    <a:pt x="671" y="708"/>
                  </a:cubicBezTo>
                  <a:lnTo>
                    <a:pt x="671" y="182"/>
                  </a:lnTo>
                  <a:cubicBezTo>
                    <a:pt x="671" y="125"/>
                    <a:pt x="642" y="67"/>
                    <a:pt x="594" y="38"/>
                  </a:cubicBezTo>
                  <a:cubicBezTo>
                    <a:pt x="562" y="13"/>
                    <a:pt x="526" y="0"/>
                    <a:pt x="48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5" name="Google Shape;12535;p66"/>
            <p:cNvSpPr/>
            <p:nvPr/>
          </p:nvSpPr>
          <p:spPr>
            <a:xfrm>
              <a:off x="4926262" y="3088610"/>
              <a:ext cx="29437" cy="33350"/>
            </a:xfrm>
            <a:custGeom>
              <a:avLst/>
              <a:gdLst/>
              <a:ahLst/>
              <a:cxnLst/>
              <a:rect l="l" t="t" r="r" b="b"/>
              <a:pathLst>
                <a:path w="1121" h="1270" extrusionOk="0">
                  <a:moveTo>
                    <a:pt x="186" y="1"/>
                  </a:moveTo>
                  <a:cubicBezTo>
                    <a:pt x="88" y="1"/>
                    <a:pt x="1" y="80"/>
                    <a:pt x="1" y="188"/>
                  </a:cubicBezTo>
                  <a:lnTo>
                    <a:pt x="1" y="724"/>
                  </a:lnTo>
                  <a:cubicBezTo>
                    <a:pt x="1" y="772"/>
                    <a:pt x="20" y="829"/>
                    <a:pt x="58" y="858"/>
                  </a:cubicBezTo>
                  <a:lnTo>
                    <a:pt x="431" y="1222"/>
                  </a:lnTo>
                  <a:cubicBezTo>
                    <a:pt x="460" y="1250"/>
                    <a:pt x="508" y="1269"/>
                    <a:pt x="556" y="1269"/>
                  </a:cubicBezTo>
                  <a:cubicBezTo>
                    <a:pt x="604" y="1269"/>
                    <a:pt x="652" y="1250"/>
                    <a:pt x="690" y="1212"/>
                  </a:cubicBezTo>
                  <a:lnTo>
                    <a:pt x="1063" y="820"/>
                  </a:lnTo>
                  <a:cubicBezTo>
                    <a:pt x="1101" y="791"/>
                    <a:pt x="1111" y="743"/>
                    <a:pt x="1121" y="695"/>
                  </a:cubicBezTo>
                  <a:lnTo>
                    <a:pt x="1121" y="188"/>
                  </a:lnTo>
                  <a:cubicBezTo>
                    <a:pt x="1111" y="140"/>
                    <a:pt x="1092" y="92"/>
                    <a:pt x="1063" y="64"/>
                  </a:cubicBezTo>
                  <a:cubicBezTo>
                    <a:pt x="1025" y="25"/>
                    <a:pt x="977" y="6"/>
                    <a:pt x="929" y="6"/>
                  </a:cubicBezTo>
                  <a:lnTo>
                    <a:pt x="891" y="6"/>
                  </a:lnTo>
                  <a:cubicBezTo>
                    <a:pt x="814" y="25"/>
                    <a:pt x="747" y="35"/>
                    <a:pt x="671" y="35"/>
                  </a:cubicBezTo>
                  <a:lnTo>
                    <a:pt x="451" y="35"/>
                  </a:lnTo>
                  <a:cubicBezTo>
                    <a:pt x="374" y="35"/>
                    <a:pt x="298" y="25"/>
                    <a:pt x="231" y="6"/>
                  </a:cubicBezTo>
                  <a:cubicBezTo>
                    <a:pt x="216" y="2"/>
                    <a:pt x="201" y="1"/>
                    <a:pt x="186"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66"/>
            <p:cNvSpPr/>
            <p:nvPr/>
          </p:nvSpPr>
          <p:spPr>
            <a:xfrm>
              <a:off x="4926262" y="3088952"/>
              <a:ext cx="17883" cy="33245"/>
            </a:xfrm>
            <a:custGeom>
              <a:avLst/>
              <a:gdLst/>
              <a:ahLst/>
              <a:cxnLst/>
              <a:rect l="l" t="t" r="r" b="b"/>
              <a:pathLst>
                <a:path w="681" h="1266" extrusionOk="0">
                  <a:moveTo>
                    <a:pt x="189" y="0"/>
                  </a:moveTo>
                  <a:cubicBezTo>
                    <a:pt x="87" y="0"/>
                    <a:pt x="1" y="81"/>
                    <a:pt x="1" y="185"/>
                  </a:cubicBezTo>
                  <a:lnTo>
                    <a:pt x="1" y="720"/>
                  </a:lnTo>
                  <a:cubicBezTo>
                    <a:pt x="1" y="768"/>
                    <a:pt x="20" y="826"/>
                    <a:pt x="58" y="864"/>
                  </a:cubicBezTo>
                  <a:lnTo>
                    <a:pt x="431" y="1218"/>
                  </a:lnTo>
                  <a:cubicBezTo>
                    <a:pt x="460" y="1247"/>
                    <a:pt x="508" y="1266"/>
                    <a:pt x="556" y="1266"/>
                  </a:cubicBezTo>
                  <a:cubicBezTo>
                    <a:pt x="604" y="1266"/>
                    <a:pt x="652" y="1247"/>
                    <a:pt x="680" y="1209"/>
                  </a:cubicBezTo>
                  <a:cubicBezTo>
                    <a:pt x="652" y="1209"/>
                    <a:pt x="613" y="1189"/>
                    <a:pt x="594" y="1161"/>
                  </a:cubicBezTo>
                  <a:lnTo>
                    <a:pt x="221" y="797"/>
                  </a:lnTo>
                  <a:cubicBezTo>
                    <a:pt x="183" y="759"/>
                    <a:pt x="164" y="711"/>
                    <a:pt x="173" y="653"/>
                  </a:cubicBezTo>
                  <a:lnTo>
                    <a:pt x="173" y="127"/>
                  </a:lnTo>
                  <a:cubicBezTo>
                    <a:pt x="173" y="79"/>
                    <a:pt x="192" y="31"/>
                    <a:pt x="221" y="3"/>
                  </a:cubicBezTo>
                  <a:cubicBezTo>
                    <a:pt x="210" y="1"/>
                    <a:pt x="199" y="0"/>
                    <a:pt x="18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66"/>
            <p:cNvSpPr/>
            <p:nvPr/>
          </p:nvSpPr>
          <p:spPr>
            <a:xfrm>
              <a:off x="4909692" y="3030261"/>
              <a:ext cx="62341" cy="66805"/>
            </a:xfrm>
            <a:custGeom>
              <a:avLst/>
              <a:gdLst/>
              <a:ahLst/>
              <a:cxnLst/>
              <a:rect l="l" t="t" r="r" b="b"/>
              <a:pathLst>
                <a:path w="2374" h="254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44"/>
                    <a:pt x="0" y="630"/>
                    <a:pt x="0" y="726"/>
                  </a:cubicBezTo>
                  <a:lnTo>
                    <a:pt x="0" y="1472"/>
                  </a:lnTo>
                  <a:cubicBezTo>
                    <a:pt x="0" y="2065"/>
                    <a:pt x="479" y="2544"/>
                    <a:pt x="1082" y="2544"/>
                  </a:cubicBezTo>
                  <a:lnTo>
                    <a:pt x="1302" y="2544"/>
                  </a:lnTo>
                  <a:cubicBezTo>
                    <a:pt x="1895" y="2544"/>
                    <a:pt x="2374" y="2065"/>
                    <a:pt x="2374" y="1472"/>
                  </a:cubicBezTo>
                  <a:lnTo>
                    <a:pt x="2374" y="697"/>
                  </a:lnTo>
                  <a:cubicBezTo>
                    <a:pt x="2374" y="620"/>
                    <a:pt x="2335" y="553"/>
                    <a:pt x="2259" y="525"/>
                  </a:cubicBezTo>
                  <a:cubicBezTo>
                    <a:pt x="2240" y="515"/>
                    <a:pt x="2221" y="505"/>
                    <a:pt x="2201" y="496"/>
                  </a:cubicBezTo>
                  <a:cubicBezTo>
                    <a:pt x="1991" y="410"/>
                    <a:pt x="1819" y="257"/>
                    <a:pt x="1713" y="56"/>
                  </a:cubicBezTo>
                  <a:lnTo>
                    <a:pt x="1704" y="37"/>
                  </a:lnTo>
                  <a:cubicBezTo>
                    <a:pt x="1692" y="13"/>
                    <a:pt x="1670" y="1"/>
                    <a:pt x="1648"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66"/>
            <p:cNvSpPr/>
            <p:nvPr/>
          </p:nvSpPr>
          <p:spPr>
            <a:xfrm>
              <a:off x="4909692"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2" y="84"/>
                  </a:cubicBezTo>
                  <a:lnTo>
                    <a:pt x="1713" y="56"/>
                  </a:lnTo>
                  <a:lnTo>
                    <a:pt x="1704" y="37"/>
                  </a:lnTo>
                  <a:cubicBezTo>
                    <a:pt x="1692" y="13"/>
                    <a:pt x="1670" y="1"/>
                    <a:pt x="1648"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66"/>
            <p:cNvSpPr/>
            <p:nvPr/>
          </p:nvSpPr>
          <p:spPr>
            <a:xfrm>
              <a:off x="5142408" y="3101583"/>
              <a:ext cx="124919" cy="66175"/>
            </a:xfrm>
            <a:custGeom>
              <a:avLst/>
              <a:gdLst/>
              <a:ahLst/>
              <a:cxnLst/>
              <a:rect l="l" t="t" r="r" b="b"/>
              <a:pathLst>
                <a:path w="4757" h="2520" extrusionOk="0">
                  <a:moveTo>
                    <a:pt x="1819" y="0"/>
                  </a:moveTo>
                  <a:lnTo>
                    <a:pt x="728" y="440"/>
                  </a:lnTo>
                  <a:cubicBezTo>
                    <a:pt x="622" y="479"/>
                    <a:pt x="527" y="536"/>
                    <a:pt x="441" y="613"/>
                  </a:cubicBezTo>
                  <a:lnTo>
                    <a:pt x="412" y="632"/>
                  </a:lnTo>
                  <a:lnTo>
                    <a:pt x="393" y="641"/>
                  </a:lnTo>
                  <a:lnTo>
                    <a:pt x="383" y="661"/>
                  </a:lnTo>
                  <a:lnTo>
                    <a:pt x="354" y="680"/>
                  </a:lnTo>
                  <a:cubicBezTo>
                    <a:pt x="163" y="871"/>
                    <a:pt x="29" y="1130"/>
                    <a:pt x="0" y="1397"/>
                  </a:cubicBezTo>
                  <a:lnTo>
                    <a:pt x="0" y="1445"/>
                  </a:lnTo>
                  <a:lnTo>
                    <a:pt x="0" y="1464"/>
                  </a:lnTo>
                  <a:lnTo>
                    <a:pt x="0" y="1493"/>
                  </a:lnTo>
                  <a:lnTo>
                    <a:pt x="0" y="1522"/>
                  </a:lnTo>
                  <a:lnTo>
                    <a:pt x="0" y="1531"/>
                  </a:lnTo>
                  <a:lnTo>
                    <a:pt x="0" y="1589"/>
                  </a:lnTo>
                  <a:lnTo>
                    <a:pt x="0" y="1771"/>
                  </a:lnTo>
                  <a:lnTo>
                    <a:pt x="0" y="2297"/>
                  </a:lnTo>
                  <a:cubicBezTo>
                    <a:pt x="0" y="2420"/>
                    <a:pt x="106" y="2519"/>
                    <a:pt x="227" y="2519"/>
                  </a:cubicBezTo>
                  <a:cubicBezTo>
                    <a:pt x="237" y="2519"/>
                    <a:pt x="248" y="2519"/>
                    <a:pt x="259" y="2517"/>
                  </a:cubicBezTo>
                  <a:lnTo>
                    <a:pt x="4489" y="2517"/>
                  </a:lnTo>
                  <a:cubicBezTo>
                    <a:pt x="4499" y="2519"/>
                    <a:pt x="4510" y="2519"/>
                    <a:pt x="4520" y="2519"/>
                  </a:cubicBezTo>
                  <a:cubicBezTo>
                    <a:pt x="4642" y="2519"/>
                    <a:pt x="4748" y="2420"/>
                    <a:pt x="4757" y="2297"/>
                  </a:cubicBezTo>
                  <a:lnTo>
                    <a:pt x="4757" y="1771"/>
                  </a:lnTo>
                  <a:lnTo>
                    <a:pt x="4757" y="1589"/>
                  </a:lnTo>
                  <a:lnTo>
                    <a:pt x="4747" y="1589"/>
                  </a:lnTo>
                  <a:lnTo>
                    <a:pt x="4747" y="1531"/>
                  </a:lnTo>
                  <a:lnTo>
                    <a:pt x="4747" y="1522"/>
                  </a:lnTo>
                  <a:lnTo>
                    <a:pt x="4747" y="1493"/>
                  </a:lnTo>
                  <a:lnTo>
                    <a:pt x="4747" y="1464"/>
                  </a:lnTo>
                  <a:lnTo>
                    <a:pt x="4747" y="1445"/>
                  </a:lnTo>
                  <a:lnTo>
                    <a:pt x="4747" y="1397"/>
                  </a:lnTo>
                  <a:cubicBezTo>
                    <a:pt x="4709" y="1130"/>
                    <a:pt x="4584" y="871"/>
                    <a:pt x="4393" y="680"/>
                  </a:cubicBezTo>
                  <a:lnTo>
                    <a:pt x="4364" y="661"/>
                  </a:lnTo>
                  <a:lnTo>
                    <a:pt x="4345" y="641"/>
                  </a:lnTo>
                  <a:lnTo>
                    <a:pt x="4336" y="632"/>
                  </a:lnTo>
                  <a:lnTo>
                    <a:pt x="4307" y="613"/>
                  </a:lnTo>
                  <a:cubicBezTo>
                    <a:pt x="4221" y="536"/>
                    <a:pt x="4125" y="479"/>
                    <a:pt x="4010" y="440"/>
                  </a:cubicBezTo>
                  <a:lnTo>
                    <a:pt x="2929" y="0"/>
                  </a:lnTo>
                  <a:lnTo>
                    <a:pt x="2651" y="287"/>
                  </a:lnTo>
                  <a:lnTo>
                    <a:pt x="2374" y="555"/>
                  </a:lnTo>
                  <a:lnTo>
                    <a:pt x="2096" y="287"/>
                  </a:lnTo>
                  <a:lnTo>
                    <a:pt x="1819" y="0"/>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66"/>
            <p:cNvSpPr/>
            <p:nvPr/>
          </p:nvSpPr>
          <p:spPr>
            <a:xfrm>
              <a:off x="5140885" y="3101819"/>
              <a:ext cx="51049" cy="65939"/>
            </a:xfrm>
            <a:custGeom>
              <a:avLst/>
              <a:gdLst/>
              <a:ahLst/>
              <a:cxnLst/>
              <a:rect l="l" t="t" r="r" b="b"/>
              <a:pathLst>
                <a:path w="1944" h="2511" extrusionOk="0">
                  <a:moveTo>
                    <a:pt x="1858" y="1"/>
                  </a:moveTo>
                  <a:lnTo>
                    <a:pt x="776" y="422"/>
                  </a:lnTo>
                  <a:cubicBezTo>
                    <a:pt x="298" y="613"/>
                    <a:pt x="1" y="1073"/>
                    <a:pt x="20" y="1580"/>
                  </a:cubicBezTo>
                  <a:lnTo>
                    <a:pt x="20" y="2288"/>
                  </a:lnTo>
                  <a:cubicBezTo>
                    <a:pt x="29" y="2411"/>
                    <a:pt x="135" y="2510"/>
                    <a:pt x="256" y="2510"/>
                  </a:cubicBezTo>
                  <a:cubicBezTo>
                    <a:pt x="267" y="2510"/>
                    <a:pt x="277" y="2510"/>
                    <a:pt x="288" y="2508"/>
                  </a:cubicBezTo>
                  <a:lnTo>
                    <a:pt x="345" y="2508"/>
                  </a:lnTo>
                  <a:lnTo>
                    <a:pt x="345" y="1580"/>
                  </a:lnTo>
                  <a:cubicBezTo>
                    <a:pt x="317" y="1073"/>
                    <a:pt x="623" y="613"/>
                    <a:pt x="1092" y="422"/>
                  </a:cubicBezTo>
                  <a:lnTo>
                    <a:pt x="1944" y="87"/>
                  </a:lnTo>
                  <a:lnTo>
                    <a:pt x="1858"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66"/>
            <p:cNvSpPr/>
            <p:nvPr/>
          </p:nvSpPr>
          <p:spPr>
            <a:xfrm>
              <a:off x="5164256" y="2997278"/>
              <a:ext cx="79699" cy="56328"/>
            </a:xfrm>
            <a:custGeom>
              <a:avLst/>
              <a:gdLst/>
              <a:ahLst/>
              <a:cxnLst/>
              <a:rect l="l" t="t" r="r" b="b"/>
              <a:pathLst>
                <a:path w="3035" h="2145" extrusionOk="0">
                  <a:moveTo>
                    <a:pt x="2671" y="1838"/>
                  </a:moveTo>
                  <a:lnTo>
                    <a:pt x="2661" y="1848"/>
                  </a:lnTo>
                  <a:lnTo>
                    <a:pt x="2633" y="1867"/>
                  </a:lnTo>
                  <a:lnTo>
                    <a:pt x="2671" y="1838"/>
                  </a:lnTo>
                  <a:close/>
                  <a:moveTo>
                    <a:pt x="1456" y="1"/>
                  </a:moveTo>
                  <a:cubicBezTo>
                    <a:pt x="652" y="1"/>
                    <a:pt x="1" y="651"/>
                    <a:pt x="1" y="1455"/>
                  </a:cubicBezTo>
                  <a:lnTo>
                    <a:pt x="1" y="2144"/>
                  </a:lnTo>
                  <a:cubicBezTo>
                    <a:pt x="1" y="2144"/>
                    <a:pt x="336" y="2106"/>
                    <a:pt x="374" y="1943"/>
                  </a:cubicBezTo>
                  <a:cubicBezTo>
                    <a:pt x="393" y="1934"/>
                    <a:pt x="403" y="1915"/>
                    <a:pt x="412" y="1895"/>
                  </a:cubicBezTo>
                  <a:cubicBezTo>
                    <a:pt x="594" y="1895"/>
                    <a:pt x="1475" y="1886"/>
                    <a:pt x="1972" y="1273"/>
                  </a:cubicBezTo>
                  <a:cubicBezTo>
                    <a:pt x="2087" y="1570"/>
                    <a:pt x="2326" y="1800"/>
                    <a:pt x="2633" y="1886"/>
                  </a:cubicBezTo>
                  <a:cubicBezTo>
                    <a:pt x="2633" y="1905"/>
                    <a:pt x="2652" y="1924"/>
                    <a:pt x="2661" y="1943"/>
                  </a:cubicBezTo>
                  <a:cubicBezTo>
                    <a:pt x="2700" y="2106"/>
                    <a:pt x="3035" y="2135"/>
                    <a:pt x="3035" y="2135"/>
                  </a:cubicBezTo>
                  <a:lnTo>
                    <a:pt x="3035" y="1455"/>
                  </a:lnTo>
                  <a:cubicBezTo>
                    <a:pt x="3035" y="651"/>
                    <a:pt x="2384" y="1"/>
                    <a:pt x="15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66"/>
            <p:cNvSpPr/>
            <p:nvPr/>
          </p:nvSpPr>
          <p:spPr>
            <a:xfrm>
              <a:off x="5164256" y="2997541"/>
              <a:ext cx="43250" cy="56065"/>
            </a:xfrm>
            <a:custGeom>
              <a:avLst/>
              <a:gdLst/>
              <a:ahLst/>
              <a:cxnLst/>
              <a:rect l="l" t="t" r="r" b="b"/>
              <a:pathLst>
                <a:path w="1647" h="2135" extrusionOk="0">
                  <a:moveTo>
                    <a:pt x="1456" y="0"/>
                  </a:moveTo>
                  <a:cubicBezTo>
                    <a:pt x="652" y="0"/>
                    <a:pt x="1" y="651"/>
                    <a:pt x="1" y="1455"/>
                  </a:cubicBezTo>
                  <a:lnTo>
                    <a:pt x="1" y="2134"/>
                  </a:lnTo>
                  <a:cubicBezTo>
                    <a:pt x="97" y="2125"/>
                    <a:pt x="183" y="2106"/>
                    <a:pt x="259" y="2067"/>
                  </a:cubicBezTo>
                  <a:lnTo>
                    <a:pt x="259" y="1828"/>
                  </a:lnTo>
                  <a:lnTo>
                    <a:pt x="259" y="1455"/>
                  </a:lnTo>
                  <a:cubicBezTo>
                    <a:pt x="259" y="680"/>
                    <a:pt x="872" y="38"/>
                    <a:pt x="16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3" name="Google Shape;12543;p66"/>
            <p:cNvSpPr/>
            <p:nvPr/>
          </p:nvSpPr>
          <p:spPr>
            <a:xfrm>
              <a:off x="5233136" y="3047802"/>
              <a:ext cx="17358" cy="23371"/>
            </a:xfrm>
            <a:custGeom>
              <a:avLst/>
              <a:gdLst/>
              <a:ahLst/>
              <a:cxnLst/>
              <a:rect l="l" t="t" r="r" b="b"/>
              <a:pathLst>
                <a:path w="661" h="890" extrusionOk="0">
                  <a:moveTo>
                    <a:pt x="239" y="0"/>
                  </a:moveTo>
                  <a:lnTo>
                    <a:pt x="239" y="10"/>
                  </a:lnTo>
                  <a:cubicBezTo>
                    <a:pt x="219" y="4"/>
                    <a:pt x="199" y="1"/>
                    <a:pt x="180" y="1"/>
                  </a:cubicBezTo>
                  <a:cubicBezTo>
                    <a:pt x="81" y="1"/>
                    <a:pt x="0" y="78"/>
                    <a:pt x="0" y="182"/>
                  </a:cubicBezTo>
                  <a:lnTo>
                    <a:pt x="0" y="699"/>
                  </a:lnTo>
                  <a:cubicBezTo>
                    <a:pt x="0" y="804"/>
                    <a:pt x="83" y="889"/>
                    <a:pt x="184" y="889"/>
                  </a:cubicBezTo>
                  <a:cubicBezTo>
                    <a:pt x="202" y="889"/>
                    <a:pt x="221" y="886"/>
                    <a:pt x="239" y="881"/>
                  </a:cubicBezTo>
                  <a:cubicBezTo>
                    <a:pt x="268" y="862"/>
                    <a:pt x="306" y="852"/>
                    <a:pt x="335" y="833"/>
                  </a:cubicBezTo>
                  <a:cubicBezTo>
                    <a:pt x="373" y="795"/>
                    <a:pt x="402" y="766"/>
                    <a:pt x="440" y="747"/>
                  </a:cubicBezTo>
                  <a:cubicBezTo>
                    <a:pt x="661" y="498"/>
                    <a:pt x="555" y="105"/>
                    <a:pt x="239"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4" name="Google Shape;12544;p66"/>
            <p:cNvSpPr/>
            <p:nvPr/>
          </p:nvSpPr>
          <p:spPr>
            <a:xfrm>
              <a:off x="5157980" y="3047802"/>
              <a:ext cx="17358" cy="23371"/>
            </a:xfrm>
            <a:custGeom>
              <a:avLst/>
              <a:gdLst/>
              <a:ahLst/>
              <a:cxnLst/>
              <a:rect l="l" t="t" r="r" b="b"/>
              <a:pathLst>
                <a:path w="661" h="890" extrusionOk="0">
                  <a:moveTo>
                    <a:pt x="479" y="0"/>
                  </a:moveTo>
                  <a:cubicBezTo>
                    <a:pt x="460" y="0"/>
                    <a:pt x="441" y="3"/>
                    <a:pt x="422" y="10"/>
                  </a:cubicBezTo>
                  <a:cubicBezTo>
                    <a:pt x="1" y="144"/>
                    <a:pt x="1" y="747"/>
                    <a:pt x="422" y="881"/>
                  </a:cubicBezTo>
                  <a:cubicBezTo>
                    <a:pt x="441" y="887"/>
                    <a:pt x="460" y="889"/>
                    <a:pt x="478" y="889"/>
                  </a:cubicBezTo>
                  <a:cubicBezTo>
                    <a:pt x="579" y="889"/>
                    <a:pt x="661" y="806"/>
                    <a:pt x="661" y="708"/>
                  </a:cubicBezTo>
                  <a:lnTo>
                    <a:pt x="661" y="182"/>
                  </a:lnTo>
                  <a:cubicBezTo>
                    <a:pt x="661" y="125"/>
                    <a:pt x="632" y="67"/>
                    <a:pt x="584" y="38"/>
                  </a:cubicBezTo>
                  <a:cubicBezTo>
                    <a:pt x="553" y="13"/>
                    <a:pt x="516" y="0"/>
                    <a:pt x="47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66"/>
            <p:cNvSpPr/>
            <p:nvPr/>
          </p:nvSpPr>
          <p:spPr>
            <a:xfrm>
              <a:off x="5189387" y="3088610"/>
              <a:ext cx="29700" cy="33587"/>
            </a:xfrm>
            <a:custGeom>
              <a:avLst/>
              <a:gdLst/>
              <a:ahLst/>
              <a:cxnLst/>
              <a:rect l="l" t="t" r="r" b="b"/>
              <a:pathLst>
                <a:path w="1131" h="1279" extrusionOk="0">
                  <a:moveTo>
                    <a:pt x="186" y="1"/>
                  </a:moveTo>
                  <a:cubicBezTo>
                    <a:pt x="90" y="1"/>
                    <a:pt x="11" y="80"/>
                    <a:pt x="11" y="188"/>
                  </a:cubicBezTo>
                  <a:lnTo>
                    <a:pt x="11" y="724"/>
                  </a:lnTo>
                  <a:cubicBezTo>
                    <a:pt x="1" y="781"/>
                    <a:pt x="30" y="829"/>
                    <a:pt x="68" y="877"/>
                  </a:cubicBezTo>
                  <a:lnTo>
                    <a:pt x="441" y="1231"/>
                  </a:lnTo>
                  <a:cubicBezTo>
                    <a:pt x="470" y="1260"/>
                    <a:pt x="518" y="1279"/>
                    <a:pt x="566" y="1279"/>
                  </a:cubicBezTo>
                  <a:cubicBezTo>
                    <a:pt x="613" y="1279"/>
                    <a:pt x="661" y="1260"/>
                    <a:pt x="690" y="1222"/>
                  </a:cubicBezTo>
                  <a:lnTo>
                    <a:pt x="1073" y="829"/>
                  </a:lnTo>
                  <a:cubicBezTo>
                    <a:pt x="1102" y="800"/>
                    <a:pt x="1121" y="753"/>
                    <a:pt x="1121" y="705"/>
                  </a:cubicBezTo>
                  <a:lnTo>
                    <a:pt x="1121" y="198"/>
                  </a:lnTo>
                  <a:cubicBezTo>
                    <a:pt x="1130" y="150"/>
                    <a:pt x="1102" y="92"/>
                    <a:pt x="1063" y="64"/>
                  </a:cubicBezTo>
                  <a:cubicBezTo>
                    <a:pt x="1025" y="25"/>
                    <a:pt x="977" y="6"/>
                    <a:pt x="929" y="6"/>
                  </a:cubicBezTo>
                  <a:lnTo>
                    <a:pt x="891" y="6"/>
                  </a:lnTo>
                  <a:cubicBezTo>
                    <a:pt x="824" y="25"/>
                    <a:pt x="747" y="35"/>
                    <a:pt x="680" y="35"/>
                  </a:cubicBezTo>
                  <a:lnTo>
                    <a:pt x="451" y="35"/>
                  </a:lnTo>
                  <a:cubicBezTo>
                    <a:pt x="384" y="35"/>
                    <a:pt x="307" y="25"/>
                    <a:pt x="231" y="6"/>
                  </a:cubicBezTo>
                  <a:cubicBezTo>
                    <a:pt x="216" y="2"/>
                    <a:pt x="201" y="1"/>
                    <a:pt x="186"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66"/>
            <p:cNvSpPr/>
            <p:nvPr/>
          </p:nvSpPr>
          <p:spPr>
            <a:xfrm>
              <a:off x="5189650" y="3088952"/>
              <a:ext cx="17857" cy="33245"/>
            </a:xfrm>
            <a:custGeom>
              <a:avLst/>
              <a:gdLst/>
              <a:ahLst/>
              <a:cxnLst/>
              <a:rect l="l" t="t" r="r" b="b"/>
              <a:pathLst>
                <a:path w="680" h="1266" extrusionOk="0">
                  <a:moveTo>
                    <a:pt x="181" y="0"/>
                  </a:moveTo>
                  <a:cubicBezTo>
                    <a:pt x="87" y="0"/>
                    <a:pt x="1" y="81"/>
                    <a:pt x="1" y="185"/>
                  </a:cubicBezTo>
                  <a:lnTo>
                    <a:pt x="1" y="720"/>
                  </a:lnTo>
                  <a:cubicBezTo>
                    <a:pt x="1" y="768"/>
                    <a:pt x="20" y="826"/>
                    <a:pt x="58" y="864"/>
                  </a:cubicBezTo>
                  <a:lnTo>
                    <a:pt x="431" y="1218"/>
                  </a:lnTo>
                  <a:cubicBezTo>
                    <a:pt x="460" y="1247"/>
                    <a:pt x="508" y="1266"/>
                    <a:pt x="556" y="1266"/>
                  </a:cubicBezTo>
                  <a:cubicBezTo>
                    <a:pt x="603" y="1266"/>
                    <a:pt x="651" y="1247"/>
                    <a:pt x="680" y="1209"/>
                  </a:cubicBezTo>
                  <a:cubicBezTo>
                    <a:pt x="642" y="1209"/>
                    <a:pt x="613" y="1189"/>
                    <a:pt x="584" y="1161"/>
                  </a:cubicBezTo>
                  <a:lnTo>
                    <a:pt x="221" y="797"/>
                  </a:lnTo>
                  <a:cubicBezTo>
                    <a:pt x="182" y="759"/>
                    <a:pt x="163" y="711"/>
                    <a:pt x="163" y="653"/>
                  </a:cubicBezTo>
                  <a:lnTo>
                    <a:pt x="163" y="127"/>
                  </a:lnTo>
                  <a:cubicBezTo>
                    <a:pt x="163" y="79"/>
                    <a:pt x="182" y="31"/>
                    <a:pt x="211" y="3"/>
                  </a:cubicBezTo>
                  <a:cubicBezTo>
                    <a:pt x="201" y="1"/>
                    <a:pt x="191" y="0"/>
                    <a:pt x="181"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66"/>
            <p:cNvSpPr/>
            <p:nvPr/>
          </p:nvSpPr>
          <p:spPr>
            <a:xfrm>
              <a:off x="5173054" y="3030261"/>
              <a:ext cx="62368" cy="66805"/>
            </a:xfrm>
            <a:custGeom>
              <a:avLst/>
              <a:gdLst/>
              <a:ahLst/>
              <a:cxnLst/>
              <a:rect l="l" t="t" r="r" b="b"/>
              <a:pathLst>
                <a:path w="2375" h="2544" extrusionOk="0">
                  <a:moveTo>
                    <a:pt x="1649" y="1"/>
                  </a:moveTo>
                  <a:cubicBezTo>
                    <a:pt x="1634" y="1"/>
                    <a:pt x="1620" y="6"/>
                    <a:pt x="1609" y="17"/>
                  </a:cubicBezTo>
                  <a:cubicBezTo>
                    <a:pt x="1350" y="209"/>
                    <a:pt x="1054" y="352"/>
                    <a:pt x="747" y="439"/>
                  </a:cubicBezTo>
                  <a:cubicBezTo>
                    <a:pt x="652" y="467"/>
                    <a:pt x="556" y="486"/>
                    <a:pt x="460" y="505"/>
                  </a:cubicBezTo>
                  <a:cubicBezTo>
                    <a:pt x="365" y="525"/>
                    <a:pt x="269" y="534"/>
                    <a:pt x="173" y="544"/>
                  </a:cubicBezTo>
                  <a:cubicBezTo>
                    <a:pt x="68" y="544"/>
                    <a:pt x="1" y="630"/>
                    <a:pt x="1" y="726"/>
                  </a:cubicBezTo>
                  <a:lnTo>
                    <a:pt x="1" y="1472"/>
                  </a:lnTo>
                  <a:cubicBezTo>
                    <a:pt x="1" y="2065"/>
                    <a:pt x="479" y="2544"/>
                    <a:pt x="1073" y="2544"/>
                  </a:cubicBezTo>
                  <a:lnTo>
                    <a:pt x="1302" y="2544"/>
                  </a:lnTo>
                  <a:cubicBezTo>
                    <a:pt x="1896" y="2544"/>
                    <a:pt x="2374" y="2065"/>
                    <a:pt x="2374" y="1472"/>
                  </a:cubicBezTo>
                  <a:lnTo>
                    <a:pt x="2374" y="697"/>
                  </a:lnTo>
                  <a:cubicBezTo>
                    <a:pt x="2374" y="620"/>
                    <a:pt x="2326" y="553"/>
                    <a:pt x="2259" y="525"/>
                  </a:cubicBezTo>
                  <a:cubicBezTo>
                    <a:pt x="2240" y="515"/>
                    <a:pt x="2221" y="505"/>
                    <a:pt x="2192" y="496"/>
                  </a:cubicBezTo>
                  <a:cubicBezTo>
                    <a:pt x="1982" y="410"/>
                    <a:pt x="1810" y="257"/>
                    <a:pt x="1714" y="56"/>
                  </a:cubicBezTo>
                  <a:lnTo>
                    <a:pt x="1704" y="37"/>
                  </a:lnTo>
                  <a:cubicBezTo>
                    <a:pt x="1693" y="13"/>
                    <a:pt x="1671" y="1"/>
                    <a:pt x="1649"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66"/>
            <p:cNvSpPr/>
            <p:nvPr/>
          </p:nvSpPr>
          <p:spPr>
            <a:xfrm>
              <a:off x="5172817"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3"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3" y="84"/>
                  </a:cubicBezTo>
                  <a:lnTo>
                    <a:pt x="1713" y="56"/>
                  </a:lnTo>
                  <a:lnTo>
                    <a:pt x="1704" y="37"/>
                  </a:lnTo>
                  <a:cubicBezTo>
                    <a:pt x="1692" y="13"/>
                    <a:pt x="1670" y="1"/>
                    <a:pt x="1648"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66"/>
            <p:cNvSpPr/>
            <p:nvPr/>
          </p:nvSpPr>
          <p:spPr>
            <a:xfrm>
              <a:off x="5009953" y="2992000"/>
              <a:ext cx="125680" cy="66149"/>
            </a:xfrm>
            <a:custGeom>
              <a:avLst/>
              <a:gdLst/>
              <a:ahLst/>
              <a:cxnLst/>
              <a:rect l="l" t="t" r="r" b="b"/>
              <a:pathLst>
                <a:path w="4786" h="2519" extrusionOk="0">
                  <a:moveTo>
                    <a:pt x="1848" y="1"/>
                  </a:moveTo>
                  <a:lnTo>
                    <a:pt x="766" y="431"/>
                  </a:lnTo>
                  <a:cubicBezTo>
                    <a:pt x="642" y="470"/>
                    <a:pt x="537" y="527"/>
                    <a:pt x="441" y="604"/>
                  </a:cubicBezTo>
                  <a:lnTo>
                    <a:pt x="412" y="623"/>
                  </a:lnTo>
                  <a:lnTo>
                    <a:pt x="403" y="642"/>
                  </a:lnTo>
                  <a:lnTo>
                    <a:pt x="384" y="651"/>
                  </a:lnTo>
                  <a:lnTo>
                    <a:pt x="364" y="671"/>
                  </a:lnTo>
                  <a:cubicBezTo>
                    <a:pt x="163" y="862"/>
                    <a:pt x="39" y="1120"/>
                    <a:pt x="1" y="1388"/>
                  </a:cubicBezTo>
                  <a:lnTo>
                    <a:pt x="1" y="1436"/>
                  </a:lnTo>
                  <a:lnTo>
                    <a:pt x="1" y="1455"/>
                  </a:lnTo>
                  <a:lnTo>
                    <a:pt x="1" y="1494"/>
                  </a:lnTo>
                  <a:lnTo>
                    <a:pt x="1" y="1522"/>
                  </a:lnTo>
                  <a:lnTo>
                    <a:pt x="1" y="1532"/>
                  </a:lnTo>
                  <a:lnTo>
                    <a:pt x="1" y="1589"/>
                  </a:lnTo>
                  <a:lnTo>
                    <a:pt x="1" y="1762"/>
                  </a:lnTo>
                  <a:lnTo>
                    <a:pt x="1" y="2288"/>
                  </a:lnTo>
                  <a:cubicBezTo>
                    <a:pt x="10" y="2416"/>
                    <a:pt x="116" y="2518"/>
                    <a:pt x="251" y="2518"/>
                  </a:cubicBezTo>
                  <a:cubicBezTo>
                    <a:pt x="257" y="2518"/>
                    <a:pt x="263" y="2518"/>
                    <a:pt x="269" y="2518"/>
                  </a:cubicBezTo>
                  <a:lnTo>
                    <a:pt x="4527" y="2518"/>
                  </a:lnTo>
                  <a:cubicBezTo>
                    <a:pt x="4533" y="2518"/>
                    <a:pt x="4539" y="2518"/>
                    <a:pt x="4544" y="2518"/>
                  </a:cubicBezTo>
                  <a:cubicBezTo>
                    <a:pt x="4671" y="2518"/>
                    <a:pt x="4777" y="2416"/>
                    <a:pt x="4786" y="2288"/>
                  </a:cubicBezTo>
                  <a:lnTo>
                    <a:pt x="4786" y="1762"/>
                  </a:lnTo>
                  <a:lnTo>
                    <a:pt x="4786" y="1589"/>
                  </a:lnTo>
                  <a:lnTo>
                    <a:pt x="4776" y="1589"/>
                  </a:lnTo>
                  <a:lnTo>
                    <a:pt x="4776" y="1532"/>
                  </a:lnTo>
                  <a:lnTo>
                    <a:pt x="4776" y="1522"/>
                  </a:lnTo>
                  <a:lnTo>
                    <a:pt x="4776" y="1494"/>
                  </a:lnTo>
                  <a:lnTo>
                    <a:pt x="4776" y="1455"/>
                  </a:lnTo>
                  <a:lnTo>
                    <a:pt x="4776" y="1446"/>
                  </a:lnTo>
                  <a:lnTo>
                    <a:pt x="4776" y="1398"/>
                  </a:lnTo>
                  <a:cubicBezTo>
                    <a:pt x="4748" y="1120"/>
                    <a:pt x="4614" y="862"/>
                    <a:pt x="4422" y="680"/>
                  </a:cubicBezTo>
                  <a:lnTo>
                    <a:pt x="4394" y="651"/>
                  </a:lnTo>
                  <a:lnTo>
                    <a:pt x="4384" y="642"/>
                  </a:lnTo>
                  <a:lnTo>
                    <a:pt x="4365" y="623"/>
                  </a:lnTo>
                  <a:lnTo>
                    <a:pt x="4336" y="604"/>
                  </a:lnTo>
                  <a:cubicBezTo>
                    <a:pt x="4250" y="537"/>
                    <a:pt x="4154" y="479"/>
                    <a:pt x="4049" y="431"/>
                  </a:cubicBezTo>
                  <a:lnTo>
                    <a:pt x="2958" y="1"/>
                  </a:lnTo>
                  <a:lnTo>
                    <a:pt x="2680" y="278"/>
                  </a:lnTo>
                  <a:lnTo>
                    <a:pt x="2403" y="556"/>
                  </a:lnTo>
                  <a:lnTo>
                    <a:pt x="2125" y="278"/>
                  </a:lnTo>
                  <a:lnTo>
                    <a:pt x="1848"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66"/>
            <p:cNvSpPr/>
            <p:nvPr/>
          </p:nvSpPr>
          <p:spPr>
            <a:xfrm>
              <a:off x="5009217" y="2992262"/>
              <a:ext cx="51286" cy="65913"/>
            </a:xfrm>
            <a:custGeom>
              <a:avLst/>
              <a:gdLst/>
              <a:ahLst/>
              <a:cxnLst/>
              <a:rect l="l" t="t" r="r" b="b"/>
              <a:pathLst>
                <a:path w="1953" h="2510" extrusionOk="0">
                  <a:moveTo>
                    <a:pt x="1857" y="0"/>
                  </a:moveTo>
                  <a:lnTo>
                    <a:pt x="775" y="421"/>
                  </a:lnTo>
                  <a:cubicBezTo>
                    <a:pt x="306" y="613"/>
                    <a:pt x="0" y="1072"/>
                    <a:pt x="29" y="1579"/>
                  </a:cubicBezTo>
                  <a:lnTo>
                    <a:pt x="29" y="2278"/>
                  </a:lnTo>
                  <a:cubicBezTo>
                    <a:pt x="29" y="2410"/>
                    <a:pt x="134" y="2510"/>
                    <a:pt x="256" y="2510"/>
                  </a:cubicBezTo>
                  <a:cubicBezTo>
                    <a:pt x="266" y="2510"/>
                    <a:pt x="277" y="2509"/>
                    <a:pt x="287" y="2508"/>
                  </a:cubicBezTo>
                  <a:lnTo>
                    <a:pt x="345" y="2508"/>
                  </a:lnTo>
                  <a:lnTo>
                    <a:pt x="345" y="1579"/>
                  </a:lnTo>
                  <a:cubicBezTo>
                    <a:pt x="325" y="1072"/>
                    <a:pt x="622" y="613"/>
                    <a:pt x="1091" y="421"/>
                  </a:cubicBezTo>
                  <a:lnTo>
                    <a:pt x="1952" y="86"/>
                  </a:lnTo>
                  <a:lnTo>
                    <a:pt x="185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1" name="Google Shape;12551;p66"/>
            <p:cNvSpPr/>
            <p:nvPr/>
          </p:nvSpPr>
          <p:spPr>
            <a:xfrm>
              <a:off x="5032825" y="2887695"/>
              <a:ext cx="79436" cy="56091"/>
            </a:xfrm>
            <a:custGeom>
              <a:avLst/>
              <a:gdLst/>
              <a:ahLst/>
              <a:cxnLst/>
              <a:rect l="l" t="t" r="r" b="b"/>
              <a:pathLst>
                <a:path w="3025" h="2136" extrusionOk="0">
                  <a:moveTo>
                    <a:pt x="1455" y="1"/>
                  </a:moveTo>
                  <a:cubicBezTo>
                    <a:pt x="651" y="1"/>
                    <a:pt x="1" y="652"/>
                    <a:pt x="1" y="1456"/>
                  </a:cubicBezTo>
                  <a:lnTo>
                    <a:pt x="1" y="2135"/>
                  </a:lnTo>
                  <a:cubicBezTo>
                    <a:pt x="1" y="2135"/>
                    <a:pt x="326" y="2106"/>
                    <a:pt x="364" y="1944"/>
                  </a:cubicBezTo>
                  <a:cubicBezTo>
                    <a:pt x="383" y="1925"/>
                    <a:pt x="393" y="1915"/>
                    <a:pt x="403" y="1896"/>
                  </a:cubicBezTo>
                  <a:cubicBezTo>
                    <a:pt x="584" y="1896"/>
                    <a:pt x="1465" y="1877"/>
                    <a:pt x="1972" y="1274"/>
                  </a:cubicBezTo>
                  <a:cubicBezTo>
                    <a:pt x="2077" y="1570"/>
                    <a:pt x="2317" y="1800"/>
                    <a:pt x="2623" y="1886"/>
                  </a:cubicBezTo>
                  <a:cubicBezTo>
                    <a:pt x="2632" y="1905"/>
                    <a:pt x="2642" y="1925"/>
                    <a:pt x="2652" y="1944"/>
                  </a:cubicBezTo>
                  <a:cubicBezTo>
                    <a:pt x="2699" y="2106"/>
                    <a:pt x="3025" y="2135"/>
                    <a:pt x="3025" y="2135"/>
                  </a:cubicBezTo>
                  <a:lnTo>
                    <a:pt x="3025" y="1456"/>
                  </a:lnTo>
                  <a:cubicBezTo>
                    <a:pt x="3025" y="652"/>
                    <a:pt x="2374" y="1"/>
                    <a:pt x="15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2" name="Google Shape;12552;p66"/>
            <p:cNvSpPr/>
            <p:nvPr/>
          </p:nvSpPr>
          <p:spPr>
            <a:xfrm>
              <a:off x="5032825" y="2887459"/>
              <a:ext cx="43014" cy="56328"/>
            </a:xfrm>
            <a:custGeom>
              <a:avLst/>
              <a:gdLst/>
              <a:ahLst/>
              <a:cxnLst/>
              <a:rect l="l" t="t" r="r" b="b"/>
              <a:pathLst>
                <a:path w="1638" h="2145" extrusionOk="0">
                  <a:moveTo>
                    <a:pt x="1455" y="0"/>
                  </a:moveTo>
                  <a:cubicBezTo>
                    <a:pt x="651" y="0"/>
                    <a:pt x="1" y="651"/>
                    <a:pt x="1" y="1455"/>
                  </a:cubicBezTo>
                  <a:lnTo>
                    <a:pt x="1" y="2144"/>
                  </a:lnTo>
                  <a:cubicBezTo>
                    <a:pt x="87" y="2135"/>
                    <a:pt x="173" y="2106"/>
                    <a:pt x="249" y="2068"/>
                  </a:cubicBezTo>
                  <a:lnTo>
                    <a:pt x="259" y="1838"/>
                  </a:lnTo>
                  <a:lnTo>
                    <a:pt x="259" y="1455"/>
                  </a:lnTo>
                  <a:cubicBezTo>
                    <a:pt x="259" y="680"/>
                    <a:pt x="862" y="39"/>
                    <a:pt x="16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66"/>
            <p:cNvSpPr/>
            <p:nvPr/>
          </p:nvSpPr>
          <p:spPr>
            <a:xfrm>
              <a:off x="5101442" y="2937983"/>
              <a:ext cx="17358" cy="23371"/>
            </a:xfrm>
            <a:custGeom>
              <a:avLst/>
              <a:gdLst/>
              <a:ahLst/>
              <a:cxnLst/>
              <a:rect l="l" t="t" r="r" b="b"/>
              <a:pathLst>
                <a:path w="661" h="890" extrusionOk="0">
                  <a:moveTo>
                    <a:pt x="183" y="0"/>
                  </a:moveTo>
                  <a:cubicBezTo>
                    <a:pt x="87" y="0"/>
                    <a:pt x="0" y="78"/>
                    <a:pt x="0" y="182"/>
                  </a:cubicBezTo>
                  <a:lnTo>
                    <a:pt x="0" y="708"/>
                  </a:lnTo>
                  <a:cubicBezTo>
                    <a:pt x="0" y="812"/>
                    <a:pt x="87" y="890"/>
                    <a:pt x="183" y="890"/>
                  </a:cubicBezTo>
                  <a:cubicBezTo>
                    <a:pt x="202" y="890"/>
                    <a:pt x="221" y="887"/>
                    <a:pt x="240" y="880"/>
                  </a:cubicBezTo>
                  <a:cubicBezTo>
                    <a:pt x="278" y="871"/>
                    <a:pt x="307" y="852"/>
                    <a:pt x="345" y="833"/>
                  </a:cubicBezTo>
                  <a:cubicBezTo>
                    <a:pt x="374" y="804"/>
                    <a:pt x="412" y="775"/>
                    <a:pt x="450" y="746"/>
                  </a:cubicBezTo>
                  <a:cubicBezTo>
                    <a:pt x="661" y="498"/>
                    <a:pt x="555" y="105"/>
                    <a:pt x="240" y="10"/>
                  </a:cubicBezTo>
                  <a:cubicBezTo>
                    <a:pt x="221" y="3"/>
                    <a:pt x="202" y="0"/>
                    <a:pt x="183"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4" name="Google Shape;12554;p66"/>
            <p:cNvSpPr/>
            <p:nvPr/>
          </p:nvSpPr>
          <p:spPr>
            <a:xfrm>
              <a:off x="5026286" y="2937957"/>
              <a:ext cx="17620" cy="23398"/>
            </a:xfrm>
            <a:custGeom>
              <a:avLst/>
              <a:gdLst/>
              <a:ahLst/>
              <a:cxnLst/>
              <a:rect l="l" t="t" r="r" b="b"/>
              <a:pathLst>
                <a:path w="671" h="891" extrusionOk="0">
                  <a:moveTo>
                    <a:pt x="484" y="1"/>
                  </a:moveTo>
                  <a:cubicBezTo>
                    <a:pt x="466" y="1"/>
                    <a:pt x="447" y="4"/>
                    <a:pt x="431" y="11"/>
                  </a:cubicBezTo>
                  <a:cubicBezTo>
                    <a:pt x="1" y="145"/>
                    <a:pt x="1" y="747"/>
                    <a:pt x="431" y="881"/>
                  </a:cubicBezTo>
                  <a:cubicBezTo>
                    <a:pt x="450" y="888"/>
                    <a:pt x="469" y="891"/>
                    <a:pt x="488" y="891"/>
                  </a:cubicBezTo>
                  <a:cubicBezTo>
                    <a:pt x="584" y="891"/>
                    <a:pt x="671" y="813"/>
                    <a:pt x="671" y="709"/>
                  </a:cubicBezTo>
                  <a:lnTo>
                    <a:pt x="671" y="183"/>
                  </a:lnTo>
                  <a:cubicBezTo>
                    <a:pt x="661" y="125"/>
                    <a:pt x="632" y="78"/>
                    <a:pt x="594" y="39"/>
                  </a:cubicBezTo>
                  <a:cubicBezTo>
                    <a:pt x="562" y="14"/>
                    <a:pt x="522" y="1"/>
                    <a:pt x="484"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5" name="Google Shape;12555;p66"/>
            <p:cNvSpPr/>
            <p:nvPr/>
          </p:nvSpPr>
          <p:spPr>
            <a:xfrm>
              <a:off x="5057956" y="2979027"/>
              <a:ext cx="29175" cy="33350"/>
            </a:xfrm>
            <a:custGeom>
              <a:avLst/>
              <a:gdLst/>
              <a:ahLst/>
              <a:cxnLst/>
              <a:rect l="l" t="t" r="r" b="b"/>
              <a:pathLst>
                <a:path w="1111" h="1270" extrusionOk="0">
                  <a:moveTo>
                    <a:pt x="185" y="1"/>
                  </a:moveTo>
                  <a:cubicBezTo>
                    <a:pt x="87" y="1"/>
                    <a:pt x="1" y="79"/>
                    <a:pt x="1" y="179"/>
                  </a:cubicBezTo>
                  <a:lnTo>
                    <a:pt x="1" y="715"/>
                  </a:lnTo>
                  <a:cubicBezTo>
                    <a:pt x="1" y="772"/>
                    <a:pt x="20" y="820"/>
                    <a:pt x="58" y="858"/>
                  </a:cubicBezTo>
                  <a:lnTo>
                    <a:pt x="422" y="1222"/>
                  </a:lnTo>
                  <a:cubicBezTo>
                    <a:pt x="460" y="1251"/>
                    <a:pt x="508" y="1270"/>
                    <a:pt x="556" y="1270"/>
                  </a:cubicBezTo>
                  <a:cubicBezTo>
                    <a:pt x="604" y="1270"/>
                    <a:pt x="651" y="1251"/>
                    <a:pt x="680" y="1212"/>
                  </a:cubicBezTo>
                  <a:lnTo>
                    <a:pt x="1063" y="820"/>
                  </a:lnTo>
                  <a:cubicBezTo>
                    <a:pt x="1092" y="782"/>
                    <a:pt x="1111" y="743"/>
                    <a:pt x="1111" y="696"/>
                  </a:cubicBezTo>
                  <a:lnTo>
                    <a:pt x="1111" y="188"/>
                  </a:lnTo>
                  <a:cubicBezTo>
                    <a:pt x="1111" y="140"/>
                    <a:pt x="1092" y="93"/>
                    <a:pt x="1063" y="54"/>
                  </a:cubicBezTo>
                  <a:cubicBezTo>
                    <a:pt x="1025" y="26"/>
                    <a:pt x="977" y="7"/>
                    <a:pt x="919" y="7"/>
                  </a:cubicBezTo>
                  <a:lnTo>
                    <a:pt x="881" y="7"/>
                  </a:lnTo>
                  <a:cubicBezTo>
                    <a:pt x="814" y="26"/>
                    <a:pt x="738" y="26"/>
                    <a:pt x="671" y="26"/>
                  </a:cubicBezTo>
                  <a:lnTo>
                    <a:pt x="450" y="26"/>
                  </a:lnTo>
                  <a:cubicBezTo>
                    <a:pt x="374" y="26"/>
                    <a:pt x="297" y="16"/>
                    <a:pt x="230" y="7"/>
                  </a:cubicBezTo>
                  <a:cubicBezTo>
                    <a:pt x="215" y="3"/>
                    <a:pt x="200" y="1"/>
                    <a:pt x="185"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6" name="Google Shape;12556;p66"/>
            <p:cNvSpPr/>
            <p:nvPr/>
          </p:nvSpPr>
          <p:spPr>
            <a:xfrm>
              <a:off x="5057956" y="2979369"/>
              <a:ext cx="17883" cy="33271"/>
            </a:xfrm>
            <a:custGeom>
              <a:avLst/>
              <a:gdLst/>
              <a:ahLst/>
              <a:cxnLst/>
              <a:rect l="l" t="t" r="r" b="b"/>
              <a:pathLst>
                <a:path w="681" h="1267" extrusionOk="0">
                  <a:moveTo>
                    <a:pt x="189" y="0"/>
                  </a:moveTo>
                  <a:cubicBezTo>
                    <a:pt x="87" y="0"/>
                    <a:pt x="1" y="80"/>
                    <a:pt x="1" y="175"/>
                  </a:cubicBezTo>
                  <a:lnTo>
                    <a:pt x="1" y="711"/>
                  </a:lnTo>
                  <a:cubicBezTo>
                    <a:pt x="1" y="769"/>
                    <a:pt x="20" y="817"/>
                    <a:pt x="58" y="855"/>
                  </a:cubicBezTo>
                  <a:lnTo>
                    <a:pt x="422" y="1219"/>
                  </a:lnTo>
                  <a:cubicBezTo>
                    <a:pt x="460" y="1247"/>
                    <a:pt x="508" y="1266"/>
                    <a:pt x="556" y="1266"/>
                  </a:cubicBezTo>
                  <a:cubicBezTo>
                    <a:pt x="604" y="1266"/>
                    <a:pt x="651" y="1247"/>
                    <a:pt x="680" y="1209"/>
                  </a:cubicBezTo>
                  <a:cubicBezTo>
                    <a:pt x="642" y="1199"/>
                    <a:pt x="613" y="1180"/>
                    <a:pt x="594" y="1152"/>
                  </a:cubicBezTo>
                  <a:lnTo>
                    <a:pt x="221" y="797"/>
                  </a:lnTo>
                  <a:cubicBezTo>
                    <a:pt x="183" y="759"/>
                    <a:pt x="163" y="711"/>
                    <a:pt x="163" y="654"/>
                  </a:cubicBezTo>
                  <a:lnTo>
                    <a:pt x="163" y="118"/>
                  </a:lnTo>
                  <a:cubicBezTo>
                    <a:pt x="163" y="70"/>
                    <a:pt x="183" y="32"/>
                    <a:pt x="221" y="3"/>
                  </a:cubicBezTo>
                  <a:cubicBezTo>
                    <a:pt x="210" y="1"/>
                    <a:pt x="199" y="0"/>
                    <a:pt x="189"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7" name="Google Shape;12557;p66"/>
            <p:cNvSpPr/>
            <p:nvPr/>
          </p:nvSpPr>
          <p:spPr>
            <a:xfrm>
              <a:off x="5041386" y="2920520"/>
              <a:ext cx="62341" cy="66989"/>
            </a:xfrm>
            <a:custGeom>
              <a:avLst/>
              <a:gdLst/>
              <a:ahLst/>
              <a:cxnLst/>
              <a:rect l="l" t="t" r="r" b="b"/>
              <a:pathLst>
                <a:path w="2374" h="2551" extrusionOk="0">
                  <a:moveTo>
                    <a:pt x="1641" y="0"/>
                  </a:moveTo>
                  <a:cubicBezTo>
                    <a:pt x="1629" y="0"/>
                    <a:pt x="1617" y="5"/>
                    <a:pt x="1608" y="14"/>
                  </a:cubicBezTo>
                  <a:cubicBezTo>
                    <a:pt x="1349" y="206"/>
                    <a:pt x="1053" y="349"/>
                    <a:pt x="747" y="445"/>
                  </a:cubicBezTo>
                  <a:cubicBezTo>
                    <a:pt x="651" y="464"/>
                    <a:pt x="555" y="493"/>
                    <a:pt x="459" y="512"/>
                  </a:cubicBezTo>
                  <a:cubicBezTo>
                    <a:pt x="364" y="521"/>
                    <a:pt x="268" y="541"/>
                    <a:pt x="172" y="541"/>
                  </a:cubicBezTo>
                  <a:cubicBezTo>
                    <a:pt x="77" y="550"/>
                    <a:pt x="0" y="627"/>
                    <a:pt x="0" y="722"/>
                  </a:cubicBezTo>
                  <a:lnTo>
                    <a:pt x="0" y="1478"/>
                  </a:lnTo>
                  <a:cubicBezTo>
                    <a:pt x="0" y="2072"/>
                    <a:pt x="479" y="2550"/>
                    <a:pt x="1072" y="2550"/>
                  </a:cubicBezTo>
                  <a:lnTo>
                    <a:pt x="1302" y="2550"/>
                  </a:lnTo>
                  <a:cubicBezTo>
                    <a:pt x="1895" y="2550"/>
                    <a:pt x="2373" y="2072"/>
                    <a:pt x="2373" y="1478"/>
                  </a:cubicBezTo>
                  <a:lnTo>
                    <a:pt x="2373" y="694"/>
                  </a:lnTo>
                  <a:cubicBezTo>
                    <a:pt x="2373" y="617"/>
                    <a:pt x="2326" y="550"/>
                    <a:pt x="2259" y="531"/>
                  </a:cubicBezTo>
                  <a:cubicBezTo>
                    <a:pt x="2239" y="521"/>
                    <a:pt x="2220" y="512"/>
                    <a:pt x="2201" y="502"/>
                  </a:cubicBezTo>
                  <a:cubicBezTo>
                    <a:pt x="1991" y="416"/>
                    <a:pt x="1818" y="253"/>
                    <a:pt x="1713" y="52"/>
                  </a:cubicBezTo>
                  <a:lnTo>
                    <a:pt x="1704" y="43"/>
                  </a:lnTo>
                  <a:cubicBezTo>
                    <a:pt x="1691" y="17"/>
                    <a:pt x="1665" y="0"/>
                    <a:pt x="1641"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66"/>
            <p:cNvSpPr/>
            <p:nvPr/>
          </p:nvSpPr>
          <p:spPr>
            <a:xfrm>
              <a:off x="5041386" y="2920625"/>
              <a:ext cx="45246" cy="66884"/>
            </a:xfrm>
            <a:custGeom>
              <a:avLst/>
              <a:gdLst/>
              <a:ahLst/>
              <a:cxnLst/>
              <a:rect l="l" t="t" r="r" b="b"/>
              <a:pathLst>
                <a:path w="1723" h="2547" extrusionOk="0">
                  <a:moveTo>
                    <a:pt x="1641" y="1"/>
                  </a:moveTo>
                  <a:cubicBezTo>
                    <a:pt x="1629" y="1"/>
                    <a:pt x="1617" y="4"/>
                    <a:pt x="1608" y="10"/>
                  </a:cubicBezTo>
                  <a:cubicBezTo>
                    <a:pt x="1349" y="211"/>
                    <a:pt x="1053" y="355"/>
                    <a:pt x="747" y="441"/>
                  </a:cubicBezTo>
                  <a:cubicBezTo>
                    <a:pt x="651" y="470"/>
                    <a:pt x="555" y="489"/>
                    <a:pt x="459" y="508"/>
                  </a:cubicBezTo>
                  <a:cubicBezTo>
                    <a:pt x="364" y="527"/>
                    <a:pt x="268" y="537"/>
                    <a:pt x="172" y="546"/>
                  </a:cubicBezTo>
                  <a:cubicBezTo>
                    <a:pt x="67" y="546"/>
                    <a:pt x="0" y="632"/>
                    <a:pt x="0" y="728"/>
                  </a:cubicBezTo>
                  <a:lnTo>
                    <a:pt x="0" y="1474"/>
                  </a:lnTo>
                  <a:cubicBezTo>
                    <a:pt x="0" y="2068"/>
                    <a:pt x="479" y="2546"/>
                    <a:pt x="1072" y="2546"/>
                  </a:cubicBezTo>
                  <a:lnTo>
                    <a:pt x="1292" y="2546"/>
                  </a:lnTo>
                  <a:cubicBezTo>
                    <a:pt x="699" y="2546"/>
                    <a:pt x="220" y="2068"/>
                    <a:pt x="220" y="1474"/>
                  </a:cubicBezTo>
                  <a:lnTo>
                    <a:pt x="220" y="728"/>
                  </a:lnTo>
                  <a:cubicBezTo>
                    <a:pt x="220" y="632"/>
                    <a:pt x="287" y="546"/>
                    <a:pt x="392" y="546"/>
                  </a:cubicBezTo>
                  <a:cubicBezTo>
                    <a:pt x="488" y="537"/>
                    <a:pt x="584" y="527"/>
                    <a:pt x="680" y="508"/>
                  </a:cubicBezTo>
                  <a:cubicBezTo>
                    <a:pt x="775" y="489"/>
                    <a:pt x="871" y="470"/>
                    <a:pt x="967" y="441"/>
                  </a:cubicBezTo>
                  <a:cubicBezTo>
                    <a:pt x="1235" y="364"/>
                    <a:pt x="1493" y="240"/>
                    <a:pt x="1723" y="87"/>
                  </a:cubicBezTo>
                  <a:lnTo>
                    <a:pt x="1713" y="58"/>
                  </a:lnTo>
                  <a:lnTo>
                    <a:pt x="1704" y="39"/>
                  </a:lnTo>
                  <a:cubicBezTo>
                    <a:pt x="1691" y="13"/>
                    <a:pt x="1665" y="1"/>
                    <a:pt x="1641"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66"/>
            <p:cNvSpPr/>
            <p:nvPr/>
          </p:nvSpPr>
          <p:spPr>
            <a:xfrm>
              <a:off x="5010714" y="3211139"/>
              <a:ext cx="125680" cy="66648"/>
            </a:xfrm>
            <a:custGeom>
              <a:avLst/>
              <a:gdLst/>
              <a:ahLst/>
              <a:cxnLst/>
              <a:rect l="l" t="t" r="r" b="b"/>
              <a:pathLst>
                <a:path w="4786" h="2538" extrusionOk="0">
                  <a:moveTo>
                    <a:pt x="1819" y="1"/>
                  </a:moveTo>
                  <a:lnTo>
                    <a:pt x="737" y="441"/>
                  </a:lnTo>
                  <a:cubicBezTo>
                    <a:pt x="623" y="479"/>
                    <a:pt x="527" y="537"/>
                    <a:pt x="441" y="604"/>
                  </a:cubicBezTo>
                  <a:lnTo>
                    <a:pt x="412" y="632"/>
                  </a:lnTo>
                  <a:lnTo>
                    <a:pt x="402" y="642"/>
                  </a:lnTo>
                  <a:lnTo>
                    <a:pt x="383" y="652"/>
                  </a:lnTo>
                  <a:lnTo>
                    <a:pt x="355" y="680"/>
                  </a:lnTo>
                  <a:cubicBezTo>
                    <a:pt x="163" y="872"/>
                    <a:pt x="29" y="1121"/>
                    <a:pt x="0" y="1398"/>
                  </a:cubicBezTo>
                  <a:lnTo>
                    <a:pt x="0" y="1446"/>
                  </a:lnTo>
                  <a:lnTo>
                    <a:pt x="0" y="1475"/>
                  </a:lnTo>
                  <a:lnTo>
                    <a:pt x="0" y="1503"/>
                  </a:lnTo>
                  <a:lnTo>
                    <a:pt x="0" y="1532"/>
                  </a:lnTo>
                  <a:lnTo>
                    <a:pt x="0" y="1542"/>
                  </a:lnTo>
                  <a:lnTo>
                    <a:pt x="0" y="1599"/>
                  </a:lnTo>
                  <a:lnTo>
                    <a:pt x="0" y="1771"/>
                  </a:lnTo>
                  <a:lnTo>
                    <a:pt x="0" y="2307"/>
                  </a:lnTo>
                  <a:cubicBezTo>
                    <a:pt x="0" y="2436"/>
                    <a:pt x="115" y="2538"/>
                    <a:pt x="242" y="2538"/>
                  </a:cubicBezTo>
                  <a:cubicBezTo>
                    <a:pt x="248" y="2538"/>
                    <a:pt x="253" y="2537"/>
                    <a:pt x="259" y="2537"/>
                  </a:cubicBezTo>
                  <a:lnTo>
                    <a:pt x="4518" y="2537"/>
                  </a:lnTo>
                  <a:cubicBezTo>
                    <a:pt x="4524" y="2537"/>
                    <a:pt x="4530" y="2538"/>
                    <a:pt x="4536" y="2538"/>
                  </a:cubicBezTo>
                  <a:cubicBezTo>
                    <a:pt x="4671" y="2538"/>
                    <a:pt x="4776" y="2436"/>
                    <a:pt x="4786" y="2307"/>
                  </a:cubicBezTo>
                  <a:lnTo>
                    <a:pt x="4786" y="1771"/>
                  </a:lnTo>
                  <a:lnTo>
                    <a:pt x="4786" y="1590"/>
                  </a:lnTo>
                  <a:lnTo>
                    <a:pt x="4747" y="1590"/>
                  </a:lnTo>
                  <a:lnTo>
                    <a:pt x="4747" y="1532"/>
                  </a:lnTo>
                  <a:lnTo>
                    <a:pt x="4747" y="1523"/>
                  </a:lnTo>
                  <a:lnTo>
                    <a:pt x="4747" y="1494"/>
                  </a:lnTo>
                  <a:lnTo>
                    <a:pt x="4747" y="1456"/>
                  </a:lnTo>
                  <a:lnTo>
                    <a:pt x="4747" y="1446"/>
                  </a:lnTo>
                  <a:lnTo>
                    <a:pt x="4747" y="1398"/>
                  </a:lnTo>
                  <a:cubicBezTo>
                    <a:pt x="4719" y="1121"/>
                    <a:pt x="4585" y="872"/>
                    <a:pt x="4393" y="680"/>
                  </a:cubicBezTo>
                  <a:lnTo>
                    <a:pt x="4365" y="652"/>
                  </a:lnTo>
                  <a:lnTo>
                    <a:pt x="4355" y="642"/>
                  </a:lnTo>
                  <a:lnTo>
                    <a:pt x="4336" y="632"/>
                  </a:lnTo>
                  <a:lnTo>
                    <a:pt x="4307" y="604"/>
                  </a:lnTo>
                  <a:cubicBezTo>
                    <a:pt x="4221" y="537"/>
                    <a:pt x="4125" y="479"/>
                    <a:pt x="4020" y="441"/>
                  </a:cubicBezTo>
                  <a:lnTo>
                    <a:pt x="2929" y="1"/>
                  </a:lnTo>
                  <a:lnTo>
                    <a:pt x="2651" y="288"/>
                  </a:lnTo>
                  <a:lnTo>
                    <a:pt x="2374" y="556"/>
                  </a:lnTo>
                  <a:lnTo>
                    <a:pt x="2096" y="288"/>
                  </a:lnTo>
                  <a:lnTo>
                    <a:pt x="1819"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66"/>
            <p:cNvSpPr/>
            <p:nvPr/>
          </p:nvSpPr>
          <p:spPr>
            <a:xfrm>
              <a:off x="5009217" y="3211402"/>
              <a:ext cx="51286" cy="65939"/>
            </a:xfrm>
            <a:custGeom>
              <a:avLst/>
              <a:gdLst/>
              <a:ahLst/>
              <a:cxnLst/>
              <a:rect l="l" t="t" r="r" b="b"/>
              <a:pathLst>
                <a:path w="1953" h="2511" extrusionOk="0">
                  <a:moveTo>
                    <a:pt x="1857" y="0"/>
                  </a:moveTo>
                  <a:lnTo>
                    <a:pt x="775" y="422"/>
                  </a:lnTo>
                  <a:cubicBezTo>
                    <a:pt x="306" y="613"/>
                    <a:pt x="0" y="1072"/>
                    <a:pt x="29" y="1580"/>
                  </a:cubicBezTo>
                  <a:lnTo>
                    <a:pt x="29" y="2288"/>
                  </a:lnTo>
                  <a:cubicBezTo>
                    <a:pt x="29" y="2411"/>
                    <a:pt x="134" y="2510"/>
                    <a:pt x="255" y="2510"/>
                  </a:cubicBezTo>
                  <a:cubicBezTo>
                    <a:pt x="266" y="2510"/>
                    <a:pt x="277" y="2509"/>
                    <a:pt x="287" y="2508"/>
                  </a:cubicBezTo>
                  <a:lnTo>
                    <a:pt x="345" y="2508"/>
                  </a:lnTo>
                  <a:lnTo>
                    <a:pt x="345" y="1580"/>
                  </a:lnTo>
                  <a:cubicBezTo>
                    <a:pt x="325" y="1072"/>
                    <a:pt x="622" y="613"/>
                    <a:pt x="1091" y="422"/>
                  </a:cubicBezTo>
                  <a:lnTo>
                    <a:pt x="1952" y="87"/>
                  </a:lnTo>
                  <a:lnTo>
                    <a:pt x="1857"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66"/>
            <p:cNvSpPr/>
            <p:nvPr/>
          </p:nvSpPr>
          <p:spPr>
            <a:xfrm>
              <a:off x="5032825" y="3106861"/>
              <a:ext cx="79436" cy="56301"/>
            </a:xfrm>
            <a:custGeom>
              <a:avLst/>
              <a:gdLst/>
              <a:ahLst/>
              <a:cxnLst/>
              <a:rect l="l" t="t" r="r" b="b"/>
              <a:pathLst>
                <a:path w="3025" h="2144" extrusionOk="0">
                  <a:moveTo>
                    <a:pt x="2661" y="1847"/>
                  </a:moveTo>
                  <a:lnTo>
                    <a:pt x="2652" y="1857"/>
                  </a:lnTo>
                  <a:lnTo>
                    <a:pt x="2623" y="1876"/>
                  </a:lnTo>
                  <a:lnTo>
                    <a:pt x="2623" y="1876"/>
                  </a:lnTo>
                  <a:lnTo>
                    <a:pt x="2661" y="1847"/>
                  </a:lnTo>
                  <a:close/>
                  <a:moveTo>
                    <a:pt x="1455" y="0"/>
                  </a:moveTo>
                  <a:cubicBezTo>
                    <a:pt x="651" y="0"/>
                    <a:pt x="1" y="651"/>
                    <a:pt x="1" y="1455"/>
                  </a:cubicBezTo>
                  <a:lnTo>
                    <a:pt x="1" y="2144"/>
                  </a:lnTo>
                  <a:cubicBezTo>
                    <a:pt x="1" y="2144"/>
                    <a:pt x="326" y="2106"/>
                    <a:pt x="364" y="1943"/>
                  </a:cubicBezTo>
                  <a:cubicBezTo>
                    <a:pt x="383" y="1933"/>
                    <a:pt x="393" y="1914"/>
                    <a:pt x="403" y="1895"/>
                  </a:cubicBezTo>
                  <a:cubicBezTo>
                    <a:pt x="584" y="1895"/>
                    <a:pt x="1465" y="1886"/>
                    <a:pt x="1972" y="1273"/>
                  </a:cubicBezTo>
                  <a:cubicBezTo>
                    <a:pt x="2077" y="1570"/>
                    <a:pt x="2317" y="1799"/>
                    <a:pt x="2623" y="1886"/>
                  </a:cubicBezTo>
                  <a:cubicBezTo>
                    <a:pt x="2632" y="1905"/>
                    <a:pt x="2642" y="1924"/>
                    <a:pt x="2652" y="1943"/>
                  </a:cubicBezTo>
                  <a:cubicBezTo>
                    <a:pt x="2699" y="2106"/>
                    <a:pt x="3025" y="2134"/>
                    <a:pt x="3025" y="2134"/>
                  </a:cubicBezTo>
                  <a:lnTo>
                    <a:pt x="3025" y="1455"/>
                  </a:lnTo>
                  <a:cubicBezTo>
                    <a:pt x="3025" y="651"/>
                    <a:pt x="2374" y="0"/>
                    <a:pt x="15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2" name="Google Shape;12562;p66"/>
            <p:cNvSpPr/>
            <p:nvPr/>
          </p:nvSpPr>
          <p:spPr>
            <a:xfrm>
              <a:off x="5032825" y="3106861"/>
              <a:ext cx="43014" cy="56301"/>
            </a:xfrm>
            <a:custGeom>
              <a:avLst/>
              <a:gdLst/>
              <a:ahLst/>
              <a:cxnLst/>
              <a:rect l="l" t="t" r="r" b="b"/>
              <a:pathLst>
                <a:path w="1638" h="2144" extrusionOk="0">
                  <a:moveTo>
                    <a:pt x="1455" y="0"/>
                  </a:moveTo>
                  <a:cubicBezTo>
                    <a:pt x="651" y="0"/>
                    <a:pt x="1" y="651"/>
                    <a:pt x="1" y="1455"/>
                  </a:cubicBezTo>
                  <a:lnTo>
                    <a:pt x="1" y="2144"/>
                  </a:lnTo>
                  <a:cubicBezTo>
                    <a:pt x="87" y="2134"/>
                    <a:pt x="173" y="2106"/>
                    <a:pt x="249" y="2067"/>
                  </a:cubicBezTo>
                  <a:lnTo>
                    <a:pt x="249" y="1828"/>
                  </a:lnTo>
                  <a:lnTo>
                    <a:pt x="259" y="1838"/>
                  </a:lnTo>
                  <a:lnTo>
                    <a:pt x="259" y="1455"/>
                  </a:lnTo>
                  <a:cubicBezTo>
                    <a:pt x="259" y="680"/>
                    <a:pt x="862" y="38"/>
                    <a:pt x="16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3" name="Google Shape;12563;p66"/>
            <p:cNvSpPr/>
            <p:nvPr/>
          </p:nvSpPr>
          <p:spPr>
            <a:xfrm>
              <a:off x="5101442" y="3157385"/>
              <a:ext cx="17358" cy="23345"/>
            </a:xfrm>
            <a:custGeom>
              <a:avLst/>
              <a:gdLst/>
              <a:ahLst/>
              <a:cxnLst/>
              <a:rect l="l" t="t" r="r" b="b"/>
              <a:pathLst>
                <a:path w="661" h="889" extrusionOk="0">
                  <a:moveTo>
                    <a:pt x="183" y="0"/>
                  </a:moveTo>
                  <a:cubicBezTo>
                    <a:pt x="87" y="0"/>
                    <a:pt x="0" y="78"/>
                    <a:pt x="0" y="182"/>
                  </a:cubicBezTo>
                  <a:lnTo>
                    <a:pt x="0" y="708"/>
                  </a:lnTo>
                  <a:cubicBezTo>
                    <a:pt x="0" y="805"/>
                    <a:pt x="90" y="889"/>
                    <a:pt x="187" y="889"/>
                  </a:cubicBezTo>
                  <a:cubicBezTo>
                    <a:pt x="204" y="889"/>
                    <a:pt x="222" y="886"/>
                    <a:pt x="240" y="880"/>
                  </a:cubicBezTo>
                  <a:cubicBezTo>
                    <a:pt x="278" y="871"/>
                    <a:pt x="307" y="852"/>
                    <a:pt x="345" y="832"/>
                  </a:cubicBezTo>
                  <a:cubicBezTo>
                    <a:pt x="374" y="804"/>
                    <a:pt x="412" y="775"/>
                    <a:pt x="450" y="746"/>
                  </a:cubicBezTo>
                  <a:cubicBezTo>
                    <a:pt x="661" y="497"/>
                    <a:pt x="555" y="105"/>
                    <a:pt x="240" y="9"/>
                  </a:cubicBezTo>
                  <a:cubicBezTo>
                    <a:pt x="221" y="3"/>
                    <a:pt x="202" y="0"/>
                    <a:pt x="183"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66"/>
            <p:cNvSpPr/>
            <p:nvPr/>
          </p:nvSpPr>
          <p:spPr>
            <a:xfrm>
              <a:off x="5026286" y="3157359"/>
              <a:ext cx="17620" cy="23371"/>
            </a:xfrm>
            <a:custGeom>
              <a:avLst/>
              <a:gdLst/>
              <a:ahLst/>
              <a:cxnLst/>
              <a:rect l="l" t="t" r="r" b="b"/>
              <a:pathLst>
                <a:path w="671" h="890" extrusionOk="0">
                  <a:moveTo>
                    <a:pt x="484" y="1"/>
                  </a:moveTo>
                  <a:cubicBezTo>
                    <a:pt x="466" y="1"/>
                    <a:pt x="447" y="4"/>
                    <a:pt x="431" y="10"/>
                  </a:cubicBezTo>
                  <a:cubicBezTo>
                    <a:pt x="1" y="144"/>
                    <a:pt x="1" y="747"/>
                    <a:pt x="431" y="881"/>
                  </a:cubicBezTo>
                  <a:cubicBezTo>
                    <a:pt x="449" y="887"/>
                    <a:pt x="467" y="890"/>
                    <a:pt x="484" y="890"/>
                  </a:cubicBezTo>
                  <a:cubicBezTo>
                    <a:pt x="581" y="890"/>
                    <a:pt x="671" y="805"/>
                    <a:pt x="671" y="699"/>
                  </a:cubicBezTo>
                  <a:lnTo>
                    <a:pt x="671" y="183"/>
                  </a:lnTo>
                  <a:cubicBezTo>
                    <a:pt x="661" y="125"/>
                    <a:pt x="632" y="68"/>
                    <a:pt x="594" y="39"/>
                  </a:cubicBezTo>
                  <a:cubicBezTo>
                    <a:pt x="562" y="14"/>
                    <a:pt x="522" y="1"/>
                    <a:pt x="484"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66"/>
            <p:cNvSpPr/>
            <p:nvPr/>
          </p:nvSpPr>
          <p:spPr>
            <a:xfrm>
              <a:off x="5057956" y="3198272"/>
              <a:ext cx="29175" cy="33271"/>
            </a:xfrm>
            <a:custGeom>
              <a:avLst/>
              <a:gdLst/>
              <a:ahLst/>
              <a:cxnLst/>
              <a:rect l="l" t="t" r="r" b="b"/>
              <a:pathLst>
                <a:path w="1111" h="1267" extrusionOk="0">
                  <a:moveTo>
                    <a:pt x="198" y="0"/>
                  </a:moveTo>
                  <a:cubicBezTo>
                    <a:pt x="95" y="0"/>
                    <a:pt x="1" y="81"/>
                    <a:pt x="1" y="185"/>
                  </a:cubicBezTo>
                  <a:lnTo>
                    <a:pt x="1" y="721"/>
                  </a:lnTo>
                  <a:cubicBezTo>
                    <a:pt x="1" y="768"/>
                    <a:pt x="20" y="826"/>
                    <a:pt x="58" y="864"/>
                  </a:cubicBezTo>
                  <a:lnTo>
                    <a:pt x="422" y="1218"/>
                  </a:lnTo>
                  <a:cubicBezTo>
                    <a:pt x="460" y="1247"/>
                    <a:pt x="508" y="1266"/>
                    <a:pt x="556" y="1266"/>
                  </a:cubicBezTo>
                  <a:cubicBezTo>
                    <a:pt x="604" y="1266"/>
                    <a:pt x="651" y="1247"/>
                    <a:pt x="680" y="1218"/>
                  </a:cubicBezTo>
                  <a:lnTo>
                    <a:pt x="1063" y="816"/>
                  </a:lnTo>
                  <a:cubicBezTo>
                    <a:pt x="1092" y="788"/>
                    <a:pt x="1111" y="740"/>
                    <a:pt x="1111" y="692"/>
                  </a:cubicBezTo>
                  <a:lnTo>
                    <a:pt x="1111" y="194"/>
                  </a:lnTo>
                  <a:cubicBezTo>
                    <a:pt x="1111" y="137"/>
                    <a:pt x="1092" y="89"/>
                    <a:pt x="1063" y="60"/>
                  </a:cubicBezTo>
                  <a:cubicBezTo>
                    <a:pt x="1025" y="22"/>
                    <a:pt x="977" y="3"/>
                    <a:pt x="919" y="3"/>
                  </a:cubicBezTo>
                  <a:lnTo>
                    <a:pt x="881" y="3"/>
                  </a:lnTo>
                  <a:cubicBezTo>
                    <a:pt x="814" y="22"/>
                    <a:pt x="738" y="31"/>
                    <a:pt x="671" y="31"/>
                  </a:cubicBezTo>
                  <a:lnTo>
                    <a:pt x="450" y="31"/>
                  </a:lnTo>
                  <a:cubicBezTo>
                    <a:pt x="374" y="31"/>
                    <a:pt x="297" y="22"/>
                    <a:pt x="230" y="3"/>
                  </a:cubicBezTo>
                  <a:cubicBezTo>
                    <a:pt x="220" y="1"/>
                    <a:pt x="209" y="0"/>
                    <a:pt x="198"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66"/>
            <p:cNvSpPr/>
            <p:nvPr/>
          </p:nvSpPr>
          <p:spPr>
            <a:xfrm>
              <a:off x="5057956" y="3198508"/>
              <a:ext cx="17883" cy="33350"/>
            </a:xfrm>
            <a:custGeom>
              <a:avLst/>
              <a:gdLst/>
              <a:ahLst/>
              <a:cxnLst/>
              <a:rect l="l" t="t" r="r" b="b"/>
              <a:pathLst>
                <a:path w="681" h="1270" extrusionOk="0">
                  <a:moveTo>
                    <a:pt x="189" y="1"/>
                  </a:moveTo>
                  <a:cubicBezTo>
                    <a:pt x="87" y="1"/>
                    <a:pt x="1" y="81"/>
                    <a:pt x="1" y="185"/>
                  </a:cubicBezTo>
                  <a:lnTo>
                    <a:pt x="1" y="721"/>
                  </a:lnTo>
                  <a:cubicBezTo>
                    <a:pt x="1" y="769"/>
                    <a:pt x="20" y="826"/>
                    <a:pt x="58" y="865"/>
                  </a:cubicBezTo>
                  <a:lnTo>
                    <a:pt x="422" y="1219"/>
                  </a:lnTo>
                  <a:cubicBezTo>
                    <a:pt x="453" y="1250"/>
                    <a:pt x="492" y="1269"/>
                    <a:pt x="531" y="1269"/>
                  </a:cubicBezTo>
                  <a:cubicBezTo>
                    <a:pt x="539" y="1269"/>
                    <a:pt x="548" y="1268"/>
                    <a:pt x="556" y="1267"/>
                  </a:cubicBezTo>
                  <a:cubicBezTo>
                    <a:pt x="604" y="1267"/>
                    <a:pt x="651" y="1247"/>
                    <a:pt x="680" y="1219"/>
                  </a:cubicBezTo>
                  <a:cubicBezTo>
                    <a:pt x="642" y="1209"/>
                    <a:pt x="613" y="1190"/>
                    <a:pt x="594" y="1161"/>
                  </a:cubicBezTo>
                  <a:lnTo>
                    <a:pt x="221" y="798"/>
                  </a:lnTo>
                  <a:cubicBezTo>
                    <a:pt x="183" y="759"/>
                    <a:pt x="163" y="712"/>
                    <a:pt x="163" y="664"/>
                  </a:cubicBezTo>
                  <a:lnTo>
                    <a:pt x="163" y="128"/>
                  </a:lnTo>
                  <a:cubicBezTo>
                    <a:pt x="163" y="80"/>
                    <a:pt x="183" y="42"/>
                    <a:pt x="221" y="3"/>
                  </a:cubicBezTo>
                  <a:cubicBezTo>
                    <a:pt x="210" y="2"/>
                    <a:pt x="199" y="1"/>
                    <a:pt x="189" y="1"/>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66"/>
            <p:cNvSpPr/>
            <p:nvPr/>
          </p:nvSpPr>
          <p:spPr>
            <a:xfrm>
              <a:off x="5041386" y="3139844"/>
              <a:ext cx="62341" cy="66805"/>
            </a:xfrm>
            <a:custGeom>
              <a:avLst/>
              <a:gdLst/>
              <a:ahLst/>
              <a:cxnLst/>
              <a:rect l="l" t="t" r="r" b="b"/>
              <a:pathLst>
                <a:path w="2374" h="254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77" y="543"/>
                    <a:pt x="0" y="630"/>
                    <a:pt x="0" y="725"/>
                  </a:cubicBezTo>
                  <a:lnTo>
                    <a:pt x="0" y="1472"/>
                  </a:lnTo>
                  <a:cubicBezTo>
                    <a:pt x="0" y="2065"/>
                    <a:pt x="479" y="2544"/>
                    <a:pt x="1072" y="2544"/>
                  </a:cubicBezTo>
                  <a:lnTo>
                    <a:pt x="1302" y="2544"/>
                  </a:lnTo>
                  <a:cubicBezTo>
                    <a:pt x="1895" y="2544"/>
                    <a:pt x="2373" y="2065"/>
                    <a:pt x="2373" y="1472"/>
                  </a:cubicBezTo>
                  <a:lnTo>
                    <a:pt x="2373" y="697"/>
                  </a:lnTo>
                  <a:cubicBezTo>
                    <a:pt x="2373" y="620"/>
                    <a:pt x="2326" y="553"/>
                    <a:pt x="2259" y="524"/>
                  </a:cubicBezTo>
                  <a:cubicBezTo>
                    <a:pt x="2239" y="515"/>
                    <a:pt x="2220" y="505"/>
                    <a:pt x="2201" y="496"/>
                  </a:cubicBezTo>
                  <a:cubicBezTo>
                    <a:pt x="1991" y="409"/>
                    <a:pt x="1818" y="256"/>
                    <a:pt x="1713" y="55"/>
                  </a:cubicBezTo>
                  <a:lnTo>
                    <a:pt x="1704" y="36"/>
                  </a:lnTo>
                  <a:cubicBezTo>
                    <a:pt x="1692" y="13"/>
                    <a:pt x="1670" y="0"/>
                    <a:pt x="1648"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66"/>
            <p:cNvSpPr/>
            <p:nvPr/>
          </p:nvSpPr>
          <p:spPr>
            <a:xfrm>
              <a:off x="5041386" y="3139844"/>
              <a:ext cx="45246" cy="67068"/>
            </a:xfrm>
            <a:custGeom>
              <a:avLst/>
              <a:gdLst/>
              <a:ahLst/>
              <a:cxnLst/>
              <a:rect l="l" t="t" r="r" b="b"/>
              <a:pathLst>
                <a:path w="1723" h="255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67" y="553"/>
                    <a:pt x="0" y="630"/>
                    <a:pt x="0" y="725"/>
                  </a:cubicBezTo>
                  <a:lnTo>
                    <a:pt x="0" y="1472"/>
                  </a:lnTo>
                  <a:cubicBezTo>
                    <a:pt x="0" y="2065"/>
                    <a:pt x="479" y="2553"/>
                    <a:pt x="1072" y="2553"/>
                  </a:cubicBezTo>
                  <a:lnTo>
                    <a:pt x="1292" y="2553"/>
                  </a:lnTo>
                  <a:cubicBezTo>
                    <a:pt x="699" y="2553"/>
                    <a:pt x="220" y="2065"/>
                    <a:pt x="220" y="1472"/>
                  </a:cubicBezTo>
                  <a:lnTo>
                    <a:pt x="220" y="725"/>
                  </a:lnTo>
                  <a:cubicBezTo>
                    <a:pt x="220" y="630"/>
                    <a:pt x="287" y="553"/>
                    <a:pt x="392" y="543"/>
                  </a:cubicBezTo>
                  <a:cubicBezTo>
                    <a:pt x="488" y="534"/>
                    <a:pt x="584" y="524"/>
                    <a:pt x="680" y="505"/>
                  </a:cubicBezTo>
                  <a:cubicBezTo>
                    <a:pt x="775" y="486"/>
                    <a:pt x="871" y="467"/>
                    <a:pt x="967" y="438"/>
                  </a:cubicBezTo>
                  <a:cubicBezTo>
                    <a:pt x="1235" y="362"/>
                    <a:pt x="1493" y="247"/>
                    <a:pt x="1723" y="84"/>
                  </a:cubicBezTo>
                  <a:lnTo>
                    <a:pt x="1713" y="55"/>
                  </a:lnTo>
                  <a:lnTo>
                    <a:pt x="1704" y="36"/>
                  </a:lnTo>
                  <a:cubicBezTo>
                    <a:pt x="1692" y="13"/>
                    <a:pt x="1670" y="0"/>
                    <a:pt x="1648" y="0"/>
                  </a:cubicBez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69" name="Google Shape;12569;p66"/>
          <p:cNvSpPr/>
          <p:nvPr/>
        </p:nvSpPr>
        <p:spPr>
          <a:xfrm>
            <a:off x="5911170" y="2887695"/>
            <a:ext cx="50288" cy="25157"/>
          </a:xfrm>
          <a:custGeom>
            <a:avLst/>
            <a:gdLst/>
            <a:ahLst/>
            <a:cxnLst/>
            <a:rect l="l" t="t" r="r" b="b"/>
            <a:pathLst>
              <a:path w="1915" h="958" extrusionOk="0">
                <a:moveTo>
                  <a:pt x="719" y="1"/>
                </a:moveTo>
                <a:cubicBezTo>
                  <a:pt x="326" y="1"/>
                  <a:pt x="1" y="317"/>
                  <a:pt x="1" y="719"/>
                </a:cubicBezTo>
                <a:cubicBezTo>
                  <a:pt x="1" y="719"/>
                  <a:pt x="719" y="958"/>
                  <a:pt x="1915" y="958"/>
                </a:cubicBezTo>
                <a:lnTo>
                  <a:pt x="1915" y="719"/>
                </a:lnTo>
                <a:cubicBezTo>
                  <a:pt x="1915" y="317"/>
                  <a:pt x="1590" y="1"/>
                  <a:pt x="1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66"/>
          <p:cNvSpPr/>
          <p:nvPr/>
        </p:nvSpPr>
        <p:spPr>
          <a:xfrm>
            <a:off x="5911170" y="2887695"/>
            <a:ext cx="34716" cy="22899"/>
          </a:xfrm>
          <a:custGeom>
            <a:avLst/>
            <a:gdLst/>
            <a:ahLst/>
            <a:cxnLst/>
            <a:rect l="l" t="t" r="r" b="b"/>
            <a:pathLst>
              <a:path w="1322" h="872" extrusionOk="0">
                <a:moveTo>
                  <a:pt x="719" y="1"/>
                </a:moveTo>
                <a:cubicBezTo>
                  <a:pt x="326" y="1"/>
                  <a:pt x="1" y="317"/>
                  <a:pt x="1" y="719"/>
                </a:cubicBezTo>
                <a:cubicBezTo>
                  <a:pt x="240" y="786"/>
                  <a:pt x="479" y="834"/>
                  <a:pt x="719" y="872"/>
                </a:cubicBezTo>
                <a:lnTo>
                  <a:pt x="719" y="719"/>
                </a:lnTo>
                <a:cubicBezTo>
                  <a:pt x="719" y="365"/>
                  <a:pt x="967" y="68"/>
                  <a:pt x="1322" y="11"/>
                </a:cubicBezTo>
                <a:cubicBezTo>
                  <a:pt x="1274" y="1"/>
                  <a:pt x="1235" y="1"/>
                  <a:pt x="1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66"/>
          <p:cNvSpPr/>
          <p:nvPr/>
        </p:nvSpPr>
        <p:spPr>
          <a:xfrm>
            <a:off x="5798094" y="3145306"/>
            <a:ext cx="28177" cy="75681"/>
          </a:xfrm>
          <a:custGeom>
            <a:avLst/>
            <a:gdLst/>
            <a:ahLst/>
            <a:cxnLst/>
            <a:rect l="l" t="t" r="r" b="b"/>
            <a:pathLst>
              <a:path w="1073" h="2882" extrusionOk="0">
                <a:moveTo>
                  <a:pt x="718" y="0"/>
                </a:moveTo>
                <a:cubicBezTo>
                  <a:pt x="316" y="0"/>
                  <a:pt x="0" y="326"/>
                  <a:pt x="0" y="718"/>
                </a:cubicBezTo>
                <a:lnTo>
                  <a:pt x="0" y="1513"/>
                </a:lnTo>
                <a:cubicBezTo>
                  <a:pt x="10" y="1752"/>
                  <a:pt x="96" y="1972"/>
                  <a:pt x="239" y="2163"/>
                </a:cubicBezTo>
                <a:cubicBezTo>
                  <a:pt x="393" y="2336"/>
                  <a:pt x="479" y="2565"/>
                  <a:pt x="479" y="2805"/>
                </a:cubicBezTo>
                <a:lnTo>
                  <a:pt x="479" y="2881"/>
                </a:lnTo>
                <a:lnTo>
                  <a:pt x="957" y="2881"/>
                </a:lnTo>
                <a:lnTo>
                  <a:pt x="957" y="2805"/>
                </a:lnTo>
                <a:cubicBezTo>
                  <a:pt x="957" y="2584"/>
                  <a:pt x="919" y="2364"/>
                  <a:pt x="833" y="2163"/>
                </a:cubicBezTo>
                <a:cubicBezTo>
                  <a:pt x="756" y="1953"/>
                  <a:pt x="718" y="1733"/>
                  <a:pt x="718" y="1513"/>
                </a:cubicBezTo>
                <a:lnTo>
                  <a:pt x="718" y="718"/>
                </a:lnTo>
                <a:cubicBezTo>
                  <a:pt x="718" y="326"/>
                  <a:pt x="881" y="0"/>
                  <a:pt x="1072"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66"/>
          <p:cNvSpPr/>
          <p:nvPr/>
        </p:nvSpPr>
        <p:spPr>
          <a:xfrm>
            <a:off x="5797831" y="3145568"/>
            <a:ext cx="28440" cy="56065"/>
          </a:xfrm>
          <a:custGeom>
            <a:avLst/>
            <a:gdLst/>
            <a:ahLst/>
            <a:cxnLst/>
            <a:rect l="l" t="t" r="r" b="b"/>
            <a:pathLst>
              <a:path w="1083" h="2135" extrusionOk="0">
                <a:moveTo>
                  <a:pt x="718" y="0"/>
                </a:moveTo>
                <a:cubicBezTo>
                  <a:pt x="326" y="0"/>
                  <a:pt x="1" y="316"/>
                  <a:pt x="1" y="718"/>
                </a:cubicBezTo>
                <a:lnTo>
                  <a:pt x="1" y="1196"/>
                </a:lnTo>
                <a:cubicBezTo>
                  <a:pt x="1" y="1675"/>
                  <a:pt x="364" y="2077"/>
                  <a:pt x="843" y="2134"/>
                </a:cubicBezTo>
                <a:cubicBezTo>
                  <a:pt x="766" y="1933"/>
                  <a:pt x="728" y="1723"/>
                  <a:pt x="718" y="1503"/>
                </a:cubicBezTo>
                <a:lnTo>
                  <a:pt x="718" y="718"/>
                </a:lnTo>
                <a:cubicBezTo>
                  <a:pt x="718" y="316"/>
                  <a:pt x="881" y="0"/>
                  <a:pt x="10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66"/>
          <p:cNvSpPr/>
          <p:nvPr/>
        </p:nvSpPr>
        <p:spPr>
          <a:xfrm>
            <a:off x="5779239" y="3228996"/>
            <a:ext cx="18881" cy="48528"/>
          </a:xfrm>
          <a:custGeom>
            <a:avLst/>
            <a:gdLst/>
            <a:ahLst/>
            <a:cxnLst/>
            <a:rect l="l" t="t" r="r" b="b"/>
            <a:pathLst>
              <a:path w="719" h="1848" extrusionOk="0">
                <a:moveTo>
                  <a:pt x="134" y="0"/>
                </a:moveTo>
                <a:cubicBezTo>
                  <a:pt x="48" y="125"/>
                  <a:pt x="0" y="268"/>
                  <a:pt x="0" y="421"/>
                </a:cubicBezTo>
                <a:lnTo>
                  <a:pt x="0" y="1608"/>
                </a:lnTo>
                <a:cubicBezTo>
                  <a:pt x="0" y="1742"/>
                  <a:pt x="106" y="1847"/>
                  <a:pt x="240" y="1847"/>
                </a:cubicBezTo>
                <a:lnTo>
                  <a:pt x="718" y="1847"/>
                </a:lnTo>
                <a:lnTo>
                  <a:pt x="718" y="670"/>
                </a:lnTo>
                <a:cubicBezTo>
                  <a:pt x="718" y="517"/>
                  <a:pt x="642" y="374"/>
                  <a:pt x="527" y="287"/>
                </a:cubicBezTo>
                <a:lnTo>
                  <a:pt x="134"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4" name="Google Shape;12574;p66"/>
          <p:cNvGrpSpPr/>
          <p:nvPr/>
        </p:nvGrpSpPr>
        <p:grpSpPr>
          <a:xfrm>
            <a:off x="5779239" y="2887695"/>
            <a:ext cx="314411" cy="389830"/>
            <a:chOff x="5779239" y="2887695"/>
            <a:chExt cx="314411" cy="389830"/>
          </a:xfrm>
        </p:grpSpPr>
        <p:sp>
          <p:nvSpPr>
            <p:cNvPr id="12575" name="Google Shape;12575;p66"/>
            <p:cNvSpPr/>
            <p:nvPr/>
          </p:nvSpPr>
          <p:spPr>
            <a:xfrm>
              <a:off x="5898617" y="2937957"/>
              <a:ext cx="75419" cy="62866"/>
            </a:xfrm>
            <a:custGeom>
              <a:avLst/>
              <a:gdLst/>
              <a:ahLst/>
              <a:cxnLst/>
              <a:rect l="l" t="t" r="r" b="b"/>
              <a:pathLst>
                <a:path w="2872" h="2394" extrusionOk="0">
                  <a:moveTo>
                    <a:pt x="957" y="1"/>
                  </a:moveTo>
                  <a:lnTo>
                    <a:pt x="957" y="480"/>
                  </a:lnTo>
                  <a:cubicBezTo>
                    <a:pt x="957" y="566"/>
                    <a:pt x="910" y="652"/>
                    <a:pt x="823" y="690"/>
                  </a:cubicBezTo>
                  <a:lnTo>
                    <a:pt x="268" y="977"/>
                  </a:lnTo>
                  <a:cubicBezTo>
                    <a:pt x="106" y="1054"/>
                    <a:pt x="0" y="1216"/>
                    <a:pt x="0" y="1398"/>
                  </a:cubicBezTo>
                  <a:lnTo>
                    <a:pt x="0" y="2394"/>
                  </a:lnTo>
                  <a:lnTo>
                    <a:pt x="2871" y="2394"/>
                  </a:lnTo>
                  <a:lnTo>
                    <a:pt x="2871" y="1398"/>
                  </a:lnTo>
                  <a:cubicBezTo>
                    <a:pt x="2871" y="1216"/>
                    <a:pt x="2766" y="1054"/>
                    <a:pt x="2613" y="977"/>
                  </a:cubicBezTo>
                  <a:lnTo>
                    <a:pt x="2048" y="690"/>
                  </a:lnTo>
                  <a:cubicBezTo>
                    <a:pt x="1962" y="652"/>
                    <a:pt x="1914" y="566"/>
                    <a:pt x="1914" y="480"/>
                  </a:cubicBezTo>
                  <a:lnTo>
                    <a:pt x="1914"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66"/>
            <p:cNvSpPr/>
            <p:nvPr/>
          </p:nvSpPr>
          <p:spPr>
            <a:xfrm>
              <a:off x="5922488" y="2937957"/>
              <a:ext cx="27678" cy="18750"/>
            </a:xfrm>
            <a:custGeom>
              <a:avLst/>
              <a:gdLst/>
              <a:ahLst/>
              <a:cxnLst/>
              <a:rect l="l" t="t" r="r" b="b"/>
              <a:pathLst>
                <a:path w="1054" h="714" extrusionOk="0">
                  <a:moveTo>
                    <a:pt x="48" y="1"/>
                  </a:moveTo>
                  <a:lnTo>
                    <a:pt x="48" y="480"/>
                  </a:lnTo>
                  <a:cubicBezTo>
                    <a:pt x="48" y="527"/>
                    <a:pt x="29" y="575"/>
                    <a:pt x="1" y="613"/>
                  </a:cubicBezTo>
                  <a:cubicBezTo>
                    <a:pt x="168" y="680"/>
                    <a:pt x="347" y="714"/>
                    <a:pt x="527" y="714"/>
                  </a:cubicBezTo>
                  <a:cubicBezTo>
                    <a:pt x="706" y="714"/>
                    <a:pt x="886" y="680"/>
                    <a:pt x="1053" y="613"/>
                  </a:cubicBezTo>
                  <a:cubicBezTo>
                    <a:pt x="1025" y="575"/>
                    <a:pt x="1005" y="527"/>
                    <a:pt x="1005" y="480"/>
                  </a:cubicBezTo>
                  <a:lnTo>
                    <a:pt x="1005"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66"/>
            <p:cNvSpPr/>
            <p:nvPr/>
          </p:nvSpPr>
          <p:spPr>
            <a:xfrm>
              <a:off x="5898617" y="2957836"/>
              <a:ext cx="75419" cy="42988"/>
            </a:xfrm>
            <a:custGeom>
              <a:avLst/>
              <a:gdLst/>
              <a:ahLst/>
              <a:cxnLst/>
              <a:rect l="l" t="t" r="r" b="b"/>
              <a:pathLst>
                <a:path w="2872" h="1637" extrusionOk="0">
                  <a:moveTo>
                    <a:pt x="699" y="0"/>
                  </a:moveTo>
                  <a:lnTo>
                    <a:pt x="268" y="220"/>
                  </a:lnTo>
                  <a:cubicBezTo>
                    <a:pt x="106" y="297"/>
                    <a:pt x="0" y="459"/>
                    <a:pt x="0" y="641"/>
                  </a:cubicBezTo>
                  <a:lnTo>
                    <a:pt x="0" y="1637"/>
                  </a:lnTo>
                  <a:lnTo>
                    <a:pt x="2871" y="1637"/>
                  </a:lnTo>
                  <a:lnTo>
                    <a:pt x="2871" y="641"/>
                  </a:lnTo>
                  <a:cubicBezTo>
                    <a:pt x="2871" y="459"/>
                    <a:pt x="2766" y="297"/>
                    <a:pt x="2613" y="220"/>
                  </a:cubicBezTo>
                  <a:lnTo>
                    <a:pt x="2173" y="0"/>
                  </a:lnTo>
                  <a:cubicBezTo>
                    <a:pt x="1981" y="230"/>
                    <a:pt x="1709" y="345"/>
                    <a:pt x="1436" y="345"/>
                  </a:cubicBezTo>
                  <a:cubicBezTo>
                    <a:pt x="1163" y="345"/>
                    <a:pt x="890" y="230"/>
                    <a:pt x="699"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66"/>
            <p:cNvSpPr/>
            <p:nvPr/>
          </p:nvSpPr>
          <p:spPr>
            <a:xfrm>
              <a:off x="5898617" y="2968891"/>
              <a:ext cx="18881" cy="31932"/>
            </a:xfrm>
            <a:custGeom>
              <a:avLst/>
              <a:gdLst/>
              <a:ahLst/>
              <a:cxnLst/>
              <a:rect l="l" t="t" r="r" b="b"/>
              <a:pathLst>
                <a:path w="719" h="1216" extrusionOk="0">
                  <a:moveTo>
                    <a:pt x="58" y="0"/>
                  </a:moveTo>
                  <a:cubicBezTo>
                    <a:pt x="19" y="67"/>
                    <a:pt x="0" y="144"/>
                    <a:pt x="0" y="220"/>
                  </a:cubicBezTo>
                  <a:lnTo>
                    <a:pt x="0" y="1216"/>
                  </a:lnTo>
                  <a:lnTo>
                    <a:pt x="718" y="1216"/>
                  </a:lnTo>
                  <a:lnTo>
                    <a:pt x="718" y="737"/>
                  </a:lnTo>
                  <a:cubicBezTo>
                    <a:pt x="718" y="584"/>
                    <a:pt x="651" y="440"/>
                    <a:pt x="527" y="354"/>
                  </a:cubicBezTo>
                  <a:lnTo>
                    <a:pt x="58"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66"/>
            <p:cNvSpPr/>
            <p:nvPr/>
          </p:nvSpPr>
          <p:spPr>
            <a:xfrm>
              <a:off x="5955155" y="2968891"/>
              <a:ext cx="18881" cy="31932"/>
            </a:xfrm>
            <a:custGeom>
              <a:avLst/>
              <a:gdLst/>
              <a:ahLst/>
              <a:cxnLst/>
              <a:rect l="l" t="t" r="r" b="b"/>
              <a:pathLst>
                <a:path w="719" h="1216" extrusionOk="0">
                  <a:moveTo>
                    <a:pt x="661" y="0"/>
                  </a:moveTo>
                  <a:lnTo>
                    <a:pt x="192" y="354"/>
                  </a:lnTo>
                  <a:cubicBezTo>
                    <a:pt x="77" y="440"/>
                    <a:pt x="1" y="584"/>
                    <a:pt x="1" y="737"/>
                  </a:cubicBezTo>
                  <a:lnTo>
                    <a:pt x="1" y="1216"/>
                  </a:lnTo>
                  <a:lnTo>
                    <a:pt x="718" y="1216"/>
                  </a:lnTo>
                  <a:lnTo>
                    <a:pt x="718" y="220"/>
                  </a:lnTo>
                  <a:cubicBezTo>
                    <a:pt x="718" y="144"/>
                    <a:pt x="699" y="67"/>
                    <a:pt x="661"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66"/>
            <p:cNvSpPr/>
            <p:nvPr/>
          </p:nvSpPr>
          <p:spPr>
            <a:xfrm>
              <a:off x="5911170" y="2887695"/>
              <a:ext cx="50288" cy="56590"/>
            </a:xfrm>
            <a:custGeom>
              <a:avLst/>
              <a:gdLst/>
              <a:ahLst/>
              <a:cxnLst/>
              <a:rect l="l" t="t" r="r" b="b"/>
              <a:pathLst>
                <a:path w="1915" h="2155" extrusionOk="0">
                  <a:moveTo>
                    <a:pt x="719" y="1"/>
                  </a:moveTo>
                  <a:cubicBezTo>
                    <a:pt x="326" y="1"/>
                    <a:pt x="1" y="317"/>
                    <a:pt x="1" y="719"/>
                  </a:cubicBezTo>
                  <a:lnTo>
                    <a:pt x="1" y="1197"/>
                  </a:lnTo>
                  <a:cubicBezTo>
                    <a:pt x="1" y="1724"/>
                    <a:pt x="432" y="2154"/>
                    <a:pt x="958" y="2154"/>
                  </a:cubicBezTo>
                  <a:cubicBezTo>
                    <a:pt x="1484" y="2154"/>
                    <a:pt x="1915" y="1724"/>
                    <a:pt x="1915" y="1197"/>
                  </a:cubicBezTo>
                  <a:lnTo>
                    <a:pt x="1915" y="719"/>
                  </a:lnTo>
                  <a:cubicBezTo>
                    <a:pt x="1915" y="317"/>
                    <a:pt x="1599" y="1"/>
                    <a:pt x="11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66"/>
            <p:cNvSpPr/>
            <p:nvPr/>
          </p:nvSpPr>
          <p:spPr>
            <a:xfrm>
              <a:off x="5911170" y="2887695"/>
              <a:ext cx="34716" cy="56485"/>
            </a:xfrm>
            <a:custGeom>
              <a:avLst/>
              <a:gdLst/>
              <a:ahLst/>
              <a:cxnLst/>
              <a:rect l="l" t="t" r="r" b="b"/>
              <a:pathLst>
                <a:path w="1322" h="2151" extrusionOk="0">
                  <a:moveTo>
                    <a:pt x="719" y="1"/>
                  </a:moveTo>
                  <a:cubicBezTo>
                    <a:pt x="326" y="1"/>
                    <a:pt x="1" y="317"/>
                    <a:pt x="1" y="719"/>
                  </a:cubicBezTo>
                  <a:lnTo>
                    <a:pt x="1" y="1197"/>
                  </a:lnTo>
                  <a:cubicBezTo>
                    <a:pt x="1" y="1746"/>
                    <a:pt x="450" y="2151"/>
                    <a:pt x="955" y="2151"/>
                  </a:cubicBezTo>
                  <a:cubicBezTo>
                    <a:pt x="1076" y="2151"/>
                    <a:pt x="1200" y="2128"/>
                    <a:pt x="1322" y="2078"/>
                  </a:cubicBezTo>
                  <a:cubicBezTo>
                    <a:pt x="958" y="1934"/>
                    <a:pt x="719" y="1580"/>
                    <a:pt x="719" y="1197"/>
                  </a:cubicBezTo>
                  <a:lnTo>
                    <a:pt x="719" y="719"/>
                  </a:lnTo>
                  <a:cubicBezTo>
                    <a:pt x="719" y="365"/>
                    <a:pt x="967" y="68"/>
                    <a:pt x="1322" y="11"/>
                  </a:cubicBezTo>
                  <a:cubicBezTo>
                    <a:pt x="1274" y="1"/>
                    <a:pt x="1235" y="1"/>
                    <a:pt x="1197"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66"/>
            <p:cNvSpPr/>
            <p:nvPr/>
          </p:nvSpPr>
          <p:spPr>
            <a:xfrm>
              <a:off x="5892341" y="3013375"/>
              <a:ext cx="87971" cy="150811"/>
            </a:xfrm>
            <a:custGeom>
              <a:avLst/>
              <a:gdLst/>
              <a:ahLst/>
              <a:cxnLst/>
              <a:rect l="l" t="t" r="r" b="b"/>
              <a:pathLst>
                <a:path w="3350" h="5743" extrusionOk="0">
                  <a:moveTo>
                    <a:pt x="0" y="0"/>
                  </a:moveTo>
                  <a:lnTo>
                    <a:pt x="0" y="5742"/>
                  </a:lnTo>
                  <a:lnTo>
                    <a:pt x="3350" y="5742"/>
                  </a:lnTo>
                  <a:lnTo>
                    <a:pt x="335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66"/>
            <p:cNvSpPr/>
            <p:nvPr/>
          </p:nvSpPr>
          <p:spPr>
            <a:xfrm>
              <a:off x="5892341" y="3101320"/>
              <a:ext cx="87971" cy="62866"/>
            </a:xfrm>
            <a:custGeom>
              <a:avLst/>
              <a:gdLst/>
              <a:ahLst/>
              <a:cxnLst/>
              <a:rect l="l" t="t" r="r" b="b"/>
              <a:pathLst>
                <a:path w="3350" h="2394" extrusionOk="0">
                  <a:moveTo>
                    <a:pt x="0" y="1"/>
                  </a:moveTo>
                  <a:lnTo>
                    <a:pt x="0" y="2393"/>
                  </a:lnTo>
                  <a:lnTo>
                    <a:pt x="3350" y="2393"/>
                  </a:lnTo>
                  <a:lnTo>
                    <a:pt x="3350"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66"/>
            <p:cNvSpPr/>
            <p:nvPr/>
          </p:nvSpPr>
          <p:spPr>
            <a:xfrm>
              <a:off x="5967734" y="3082466"/>
              <a:ext cx="50288" cy="75419"/>
            </a:xfrm>
            <a:custGeom>
              <a:avLst/>
              <a:gdLst/>
              <a:ahLst/>
              <a:cxnLst/>
              <a:rect l="l" t="t" r="r" b="b"/>
              <a:pathLst>
                <a:path w="1915" h="2872" extrusionOk="0">
                  <a:moveTo>
                    <a:pt x="718" y="1"/>
                  </a:moveTo>
                  <a:cubicBezTo>
                    <a:pt x="326" y="1"/>
                    <a:pt x="0" y="326"/>
                    <a:pt x="0" y="719"/>
                  </a:cubicBezTo>
                  <a:lnTo>
                    <a:pt x="0" y="1513"/>
                  </a:lnTo>
                  <a:cubicBezTo>
                    <a:pt x="10" y="1743"/>
                    <a:pt x="96" y="1972"/>
                    <a:pt x="239" y="2154"/>
                  </a:cubicBezTo>
                  <a:cubicBezTo>
                    <a:pt x="393" y="2336"/>
                    <a:pt x="479" y="2566"/>
                    <a:pt x="479" y="2805"/>
                  </a:cubicBezTo>
                  <a:lnTo>
                    <a:pt x="479" y="2872"/>
                  </a:lnTo>
                  <a:lnTo>
                    <a:pt x="1436" y="2872"/>
                  </a:lnTo>
                  <a:lnTo>
                    <a:pt x="1436" y="2738"/>
                  </a:lnTo>
                  <a:cubicBezTo>
                    <a:pt x="1436" y="2547"/>
                    <a:pt x="1503" y="2355"/>
                    <a:pt x="1637" y="2212"/>
                  </a:cubicBezTo>
                  <a:lnTo>
                    <a:pt x="1723" y="2106"/>
                  </a:lnTo>
                  <a:cubicBezTo>
                    <a:pt x="1838" y="1953"/>
                    <a:pt x="1905" y="1771"/>
                    <a:pt x="1914" y="1580"/>
                  </a:cubicBezTo>
                  <a:lnTo>
                    <a:pt x="1914" y="719"/>
                  </a:lnTo>
                  <a:cubicBezTo>
                    <a:pt x="1914" y="326"/>
                    <a:pt x="1598" y="1"/>
                    <a:pt x="1196"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66"/>
            <p:cNvSpPr/>
            <p:nvPr/>
          </p:nvSpPr>
          <p:spPr>
            <a:xfrm>
              <a:off x="5967734" y="3082466"/>
              <a:ext cx="28413" cy="75419"/>
            </a:xfrm>
            <a:custGeom>
              <a:avLst/>
              <a:gdLst/>
              <a:ahLst/>
              <a:cxnLst/>
              <a:rect l="l" t="t" r="r" b="b"/>
              <a:pathLst>
                <a:path w="1082" h="2872" extrusionOk="0">
                  <a:moveTo>
                    <a:pt x="718" y="1"/>
                  </a:moveTo>
                  <a:cubicBezTo>
                    <a:pt x="326" y="1"/>
                    <a:pt x="0" y="326"/>
                    <a:pt x="0" y="719"/>
                  </a:cubicBezTo>
                  <a:lnTo>
                    <a:pt x="0" y="1513"/>
                  </a:lnTo>
                  <a:cubicBezTo>
                    <a:pt x="19" y="1743"/>
                    <a:pt x="96" y="1972"/>
                    <a:pt x="239" y="2154"/>
                  </a:cubicBezTo>
                  <a:cubicBezTo>
                    <a:pt x="393" y="2336"/>
                    <a:pt x="479" y="2566"/>
                    <a:pt x="479" y="2805"/>
                  </a:cubicBezTo>
                  <a:lnTo>
                    <a:pt x="479" y="2872"/>
                  </a:lnTo>
                  <a:lnTo>
                    <a:pt x="957" y="2872"/>
                  </a:lnTo>
                  <a:lnTo>
                    <a:pt x="957" y="2805"/>
                  </a:lnTo>
                  <a:cubicBezTo>
                    <a:pt x="967" y="2585"/>
                    <a:pt x="919" y="2365"/>
                    <a:pt x="842" y="2154"/>
                  </a:cubicBezTo>
                  <a:cubicBezTo>
                    <a:pt x="766" y="1953"/>
                    <a:pt x="727" y="1733"/>
                    <a:pt x="718" y="1513"/>
                  </a:cubicBezTo>
                  <a:lnTo>
                    <a:pt x="718" y="719"/>
                  </a:lnTo>
                  <a:cubicBezTo>
                    <a:pt x="718" y="326"/>
                    <a:pt x="881" y="1"/>
                    <a:pt x="1082"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6" name="Google Shape;12586;p66"/>
            <p:cNvSpPr/>
            <p:nvPr/>
          </p:nvSpPr>
          <p:spPr>
            <a:xfrm>
              <a:off x="5967734" y="3082466"/>
              <a:ext cx="50288" cy="56590"/>
            </a:xfrm>
            <a:custGeom>
              <a:avLst/>
              <a:gdLst/>
              <a:ahLst/>
              <a:cxnLst/>
              <a:rect l="l" t="t" r="r" b="b"/>
              <a:pathLst>
                <a:path w="1915" h="2155" extrusionOk="0">
                  <a:moveTo>
                    <a:pt x="718" y="1"/>
                  </a:moveTo>
                  <a:cubicBezTo>
                    <a:pt x="326" y="1"/>
                    <a:pt x="0" y="326"/>
                    <a:pt x="0" y="719"/>
                  </a:cubicBezTo>
                  <a:lnTo>
                    <a:pt x="0" y="1197"/>
                  </a:lnTo>
                  <a:cubicBezTo>
                    <a:pt x="0" y="1733"/>
                    <a:pt x="431" y="2154"/>
                    <a:pt x="957" y="2154"/>
                  </a:cubicBezTo>
                  <a:cubicBezTo>
                    <a:pt x="1484" y="2154"/>
                    <a:pt x="1914" y="1733"/>
                    <a:pt x="1914" y="1197"/>
                  </a:cubicBezTo>
                  <a:lnTo>
                    <a:pt x="1914" y="719"/>
                  </a:lnTo>
                  <a:cubicBezTo>
                    <a:pt x="1914" y="326"/>
                    <a:pt x="1598" y="1"/>
                    <a:pt x="119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7" name="Google Shape;12587;p66"/>
            <p:cNvSpPr/>
            <p:nvPr/>
          </p:nvSpPr>
          <p:spPr>
            <a:xfrm>
              <a:off x="5967734" y="3082466"/>
              <a:ext cx="28177" cy="56328"/>
            </a:xfrm>
            <a:custGeom>
              <a:avLst/>
              <a:gdLst/>
              <a:ahLst/>
              <a:cxnLst/>
              <a:rect l="l" t="t" r="r" b="b"/>
              <a:pathLst>
                <a:path w="1073" h="2145" extrusionOk="0">
                  <a:moveTo>
                    <a:pt x="718" y="1"/>
                  </a:moveTo>
                  <a:cubicBezTo>
                    <a:pt x="316" y="1"/>
                    <a:pt x="0" y="326"/>
                    <a:pt x="0" y="719"/>
                  </a:cubicBezTo>
                  <a:lnTo>
                    <a:pt x="0" y="1197"/>
                  </a:lnTo>
                  <a:cubicBezTo>
                    <a:pt x="0" y="1676"/>
                    <a:pt x="354" y="2087"/>
                    <a:pt x="833" y="2145"/>
                  </a:cubicBezTo>
                  <a:cubicBezTo>
                    <a:pt x="766" y="1944"/>
                    <a:pt x="718" y="1724"/>
                    <a:pt x="718" y="1513"/>
                  </a:cubicBezTo>
                  <a:lnTo>
                    <a:pt x="718" y="719"/>
                  </a:lnTo>
                  <a:cubicBezTo>
                    <a:pt x="718" y="326"/>
                    <a:pt x="881" y="1"/>
                    <a:pt x="10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8" name="Google Shape;12588;p66"/>
            <p:cNvSpPr/>
            <p:nvPr/>
          </p:nvSpPr>
          <p:spPr>
            <a:xfrm>
              <a:off x="5948879" y="3151582"/>
              <a:ext cx="87971" cy="100812"/>
            </a:xfrm>
            <a:custGeom>
              <a:avLst/>
              <a:gdLst/>
              <a:ahLst/>
              <a:cxnLst/>
              <a:rect l="l" t="t" r="r" b="b"/>
              <a:pathLst>
                <a:path w="3350" h="3839" extrusionOk="0">
                  <a:moveTo>
                    <a:pt x="1426" y="1"/>
                  </a:moveTo>
                  <a:cubicBezTo>
                    <a:pt x="1273" y="1"/>
                    <a:pt x="1130" y="29"/>
                    <a:pt x="986" y="87"/>
                  </a:cubicBezTo>
                  <a:lnTo>
                    <a:pt x="450" y="307"/>
                  </a:lnTo>
                  <a:cubicBezTo>
                    <a:pt x="182" y="412"/>
                    <a:pt x="0" y="680"/>
                    <a:pt x="0" y="967"/>
                  </a:cubicBezTo>
                  <a:lnTo>
                    <a:pt x="0" y="3599"/>
                  </a:lnTo>
                  <a:cubicBezTo>
                    <a:pt x="0" y="3733"/>
                    <a:pt x="106" y="3838"/>
                    <a:pt x="240" y="3838"/>
                  </a:cubicBezTo>
                  <a:lnTo>
                    <a:pt x="3111" y="3838"/>
                  </a:lnTo>
                  <a:cubicBezTo>
                    <a:pt x="3245" y="3838"/>
                    <a:pt x="3350" y="3733"/>
                    <a:pt x="3350" y="3599"/>
                  </a:cubicBezTo>
                  <a:lnTo>
                    <a:pt x="3350" y="967"/>
                  </a:lnTo>
                  <a:cubicBezTo>
                    <a:pt x="3350" y="680"/>
                    <a:pt x="3178" y="412"/>
                    <a:pt x="2900" y="307"/>
                  </a:cubicBezTo>
                  <a:lnTo>
                    <a:pt x="2374" y="87"/>
                  </a:lnTo>
                  <a:cubicBezTo>
                    <a:pt x="2230" y="29"/>
                    <a:pt x="2077" y="1"/>
                    <a:pt x="192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66"/>
            <p:cNvSpPr/>
            <p:nvPr/>
          </p:nvSpPr>
          <p:spPr>
            <a:xfrm>
              <a:off x="5948879" y="3165920"/>
              <a:ext cx="18881" cy="86474"/>
            </a:xfrm>
            <a:custGeom>
              <a:avLst/>
              <a:gdLst/>
              <a:ahLst/>
              <a:cxnLst/>
              <a:rect l="l" t="t" r="r" b="b"/>
              <a:pathLst>
                <a:path w="719" h="3293" extrusionOk="0">
                  <a:moveTo>
                    <a:pt x="144" y="0"/>
                  </a:moveTo>
                  <a:cubicBezTo>
                    <a:pt x="48" y="125"/>
                    <a:pt x="0" y="268"/>
                    <a:pt x="0" y="421"/>
                  </a:cubicBezTo>
                  <a:lnTo>
                    <a:pt x="0" y="3053"/>
                  </a:lnTo>
                  <a:cubicBezTo>
                    <a:pt x="0" y="3187"/>
                    <a:pt x="106" y="3292"/>
                    <a:pt x="240" y="3292"/>
                  </a:cubicBezTo>
                  <a:lnTo>
                    <a:pt x="718" y="3292"/>
                  </a:lnTo>
                  <a:lnTo>
                    <a:pt x="718" y="670"/>
                  </a:lnTo>
                  <a:cubicBezTo>
                    <a:pt x="718" y="527"/>
                    <a:pt x="651" y="383"/>
                    <a:pt x="527" y="287"/>
                  </a:cubicBezTo>
                  <a:lnTo>
                    <a:pt x="144" y="0"/>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66"/>
            <p:cNvSpPr/>
            <p:nvPr/>
          </p:nvSpPr>
          <p:spPr>
            <a:xfrm>
              <a:off x="6017995" y="3165920"/>
              <a:ext cx="18855" cy="86474"/>
            </a:xfrm>
            <a:custGeom>
              <a:avLst/>
              <a:gdLst/>
              <a:ahLst/>
              <a:cxnLst/>
              <a:rect l="l" t="t" r="r" b="b"/>
              <a:pathLst>
                <a:path w="718" h="3293" extrusionOk="0">
                  <a:moveTo>
                    <a:pt x="584" y="0"/>
                  </a:moveTo>
                  <a:lnTo>
                    <a:pt x="192" y="287"/>
                  </a:lnTo>
                  <a:cubicBezTo>
                    <a:pt x="77" y="383"/>
                    <a:pt x="0" y="527"/>
                    <a:pt x="0" y="670"/>
                  </a:cubicBezTo>
                  <a:lnTo>
                    <a:pt x="0" y="3292"/>
                  </a:lnTo>
                  <a:lnTo>
                    <a:pt x="479" y="3292"/>
                  </a:lnTo>
                  <a:cubicBezTo>
                    <a:pt x="613" y="3292"/>
                    <a:pt x="718" y="3187"/>
                    <a:pt x="718" y="3053"/>
                  </a:cubicBezTo>
                  <a:lnTo>
                    <a:pt x="718" y="421"/>
                  </a:lnTo>
                  <a:cubicBezTo>
                    <a:pt x="718" y="268"/>
                    <a:pt x="670" y="125"/>
                    <a:pt x="584"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66"/>
            <p:cNvSpPr/>
            <p:nvPr/>
          </p:nvSpPr>
          <p:spPr>
            <a:xfrm>
              <a:off x="5854632" y="3082466"/>
              <a:ext cx="50288" cy="75419"/>
            </a:xfrm>
            <a:custGeom>
              <a:avLst/>
              <a:gdLst/>
              <a:ahLst/>
              <a:cxnLst/>
              <a:rect l="l" t="t" r="r" b="b"/>
              <a:pathLst>
                <a:path w="1915" h="2872" extrusionOk="0">
                  <a:moveTo>
                    <a:pt x="718" y="1"/>
                  </a:moveTo>
                  <a:cubicBezTo>
                    <a:pt x="326" y="1"/>
                    <a:pt x="1" y="326"/>
                    <a:pt x="1" y="719"/>
                  </a:cubicBezTo>
                  <a:lnTo>
                    <a:pt x="1" y="1513"/>
                  </a:lnTo>
                  <a:cubicBezTo>
                    <a:pt x="10" y="1743"/>
                    <a:pt x="96" y="1972"/>
                    <a:pt x="240" y="2154"/>
                  </a:cubicBezTo>
                  <a:cubicBezTo>
                    <a:pt x="393" y="2336"/>
                    <a:pt x="479" y="2566"/>
                    <a:pt x="479" y="2805"/>
                  </a:cubicBezTo>
                  <a:lnTo>
                    <a:pt x="479" y="2872"/>
                  </a:lnTo>
                  <a:lnTo>
                    <a:pt x="1436" y="2872"/>
                  </a:lnTo>
                  <a:lnTo>
                    <a:pt x="1436" y="2738"/>
                  </a:lnTo>
                  <a:cubicBezTo>
                    <a:pt x="1436" y="2547"/>
                    <a:pt x="1503" y="2355"/>
                    <a:pt x="1627" y="2212"/>
                  </a:cubicBezTo>
                  <a:lnTo>
                    <a:pt x="1723" y="2106"/>
                  </a:lnTo>
                  <a:cubicBezTo>
                    <a:pt x="1838" y="1953"/>
                    <a:pt x="1905" y="1771"/>
                    <a:pt x="1915" y="1580"/>
                  </a:cubicBezTo>
                  <a:lnTo>
                    <a:pt x="1915" y="719"/>
                  </a:lnTo>
                  <a:cubicBezTo>
                    <a:pt x="1915" y="326"/>
                    <a:pt x="1589" y="1"/>
                    <a:pt x="11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66"/>
            <p:cNvSpPr/>
            <p:nvPr/>
          </p:nvSpPr>
          <p:spPr>
            <a:xfrm>
              <a:off x="5854632" y="3082466"/>
              <a:ext cx="28177" cy="75419"/>
            </a:xfrm>
            <a:custGeom>
              <a:avLst/>
              <a:gdLst/>
              <a:ahLst/>
              <a:cxnLst/>
              <a:rect l="l" t="t" r="r" b="b"/>
              <a:pathLst>
                <a:path w="1073" h="2872" extrusionOk="0">
                  <a:moveTo>
                    <a:pt x="718" y="1"/>
                  </a:moveTo>
                  <a:cubicBezTo>
                    <a:pt x="316" y="1"/>
                    <a:pt x="1" y="326"/>
                    <a:pt x="1" y="719"/>
                  </a:cubicBezTo>
                  <a:lnTo>
                    <a:pt x="1" y="1513"/>
                  </a:lnTo>
                  <a:cubicBezTo>
                    <a:pt x="10" y="1743"/>
                    <a:pt x="96" y="1972"/>
                    <a:pt x="240" y="2154"/>
                  </a:cubicBezTo>
                  <a:cubicBezTo>
                    <a:pt x="393" y="2336"/>
                    <a:pt x="479" y="2566"/>
                    <a:pt x="479" y="2805"/>
                  </a:cubicBezTo>
                  <a:lnTo>
                    <a:pt x="479" y="2872"/>
                  </a:lnTo>
                  <a:lnTo>
                    <a:pt x="958" y="2872"/>
                  </a:lnTo>
                  <a:lnTo>
                    <a:pt x="958" y="2805"/>
                  </a:lnTo>
                  <a:cubicBezTo>
                    <a:pt x="958" y="2585"/>
                    <a:pt x="919" y="2365"/>
                    <a:pt x="833" y="2154"/>
                  </a:cubicBezTo>
                  <a:cubicBezTo>
                    <a:pt x="757" y="1953"/>
                    <a:pt x="718" y="1733"/>
                    <a:pt x="718" y="1513"/>
                  </a:cubicBezTo>
                  <a:lnTo>
                    <a:pt x="718" y="719"/>
                  </a:lnTo>
                  <a:cubicBezTo>
                    <a:pt x="718" y="326"/>
                    <a:pt x="881" y="1"/>
                    <a:pt x="1072"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66"/>
            <p:cNvSpPr/>
            <p:nvPr/>
          </p:nvSpPr>
          <p:spPr>
            <a:xfrm>
              <a:off x="5854632" y="3082466"/>
              <a:ext cx="50288" cy="56590"/>
            </a:xfrm>
            <a:custGeom>
              <a:avLst/>
              <a:gdLst/>
              <a:ahLst/>
              <a:cxnLst/>
              <a:rect l="l" t="t" r="r" b="b"/>
              <a:pathLst>
                <a:path w="1915" h="2155" extrusionOk="0">
                  <a:moveTo>
                    <a:pt x="718" y="1"/>
                  </a:moveTo>
                  <a:cubicBezTo>
                    <a:pt x="316" y="1"/>
                    <a:pt x="1" y="326"/>
                    <a:pt x="1" y="719"/>
                  </a:cubicBezTo>
                  <a:lnTo>
                    <a:pt x="1" y="1197"/>
                  </a:lnTo>
                  <a:cubicBezTo>
                    <a:pt x="1" y="1733"/>
                    <a:pt x="431" y="2154"/>
                    <a:pt x="958" y="2154"/>
                  </a:cubicBezTo>
                  <a:cubicBezTo>
                    <a:pt x="1484" y="2154"/>
                    <a:pt x="1915" y="1733"/>
                    <a:pt x="1915" y="1197"/>
                  </a:cubicBezTo>
                  <a:lnTo>
                    <a:pt x="1915" y="719"/>
                  </a:lnTo>
                  <a:cubicBezTo>
                    <a:pt x="1915" y="326"/>
                    <a:pt x="1589" y="1"/>
                    <a:pt x="1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66"/>
            <p:cNvSpPr/>
            <p:nvPr/>
          </p:nvSpPr>
          <p:spPr>
            <a:xfrm>
              <a:off x="5854632" y="3082466"/>
              <a:ext cx="28177" cy="56328"/>
            </a:xfrm>
            <a:custGeom>
              <a:avLst/>
              <a:gdLst/>
              <a:ahLst/>
              <a:cxnLst/>
              <a:rect l="l" t="t" r="r" b="b"/>
              <a:pathLst>
                <a:path w="1073" h="2145" extrusionOk="0">
                  <a:moveTo>
                    <a:pt x="718" y="1"/>
                  </a:moveTo>
                  <a:cubicBezTo>
                    <a:pt x="316" y="1"/>
                    <a:pt x="1" y="326"/>
                    <a:pt x="1" y="719"/>
                  </a:cubicBezTo>
                  <a:lnTo>
                    <a:pt x="1" y="1197"/>
                  </a:lnTo>
                  <a:cubicBezTo>
                    <a:pt x="1" y="1676"/>
                    <a:pt x="355" y="2087"/>
                    <a:pt x="833" y="2145"/>
                  </a:cubicBezTo>
                  <a:cubicBezTo>
                    <a:pt x="757" y="1944"/>
                    <a:pt x="718" y="1724"/>
                    <a:pt x="718" y="1513"/>
                  </a:cubicBezTo>
                  <a:lnTo>
                    <a:pt x="718" y="719"/>
                  </a:lnTo>
                  <a:cubicBezTo>
                    <a:pt x="718" y="326"/>
                    <a:pt x="871" y="1"/>
                    <a:pt x="10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66"/>
            <p:cNvSpPr/>
            <p:nvPr/>
          </p:nvSpPr>
          <p:spPr>
            <a:xfrm>
              <a:off x="5835777" y="3151582"/>
              <a:ext cx="87997" cy="100812"/>
            </a:xfrm>
            <a:custGeom>
              <a:avLst/>
              <a:gdLst/>
              <a:ahLst/>
              <a:cxnLst/>
              <a:rect l="l" t="t" r="r" b="b"/>
              <a:pathLst>
                <a:path w="3351" h="3839" extrusionOk="0">
                  <a:moveTo>
                    <a:pt x="1427" y="1"/>
                  </a:moveTo>
                  <a:cubicBezTo>
                    <a:pt x="1274" y="1"/>
                    <a:pt x="1120" y="29"/>
                    <a:pt x="986" y="87"/>
                  </a:cubicBezTo>
                  <a:lnTo>
                    <a:pt x="451" y="307"/>
                  </a:lnTo>
                  <a:cubicBezTo>
                    <a:pt x="183" y="412"/>
                    <a:pt x="1" y="680"/>
                    <a:pt x="1" y="967"/>
                  </a:cubicBezTo>
                  <a:lnTo>
                    <a:pt x="1" y="3599"/>
                  </a:lnTo>
                  <a:cubicBezTo>
                    <a:pt x="1" y="3733"/>
                    <a:pt x="106" y="3838"/>
                    <a:pt x="240" y="3838"/>
                  </a:cubicBezTo>
                  <a:lnTo>
                    <a:pt x="3111" y="3838"/>
                  </a:lnTo>
                  <a:cubicBezTo>
                    <a:pt x="3245" y="3838"/>
                    <a:pt x="3350" y="3733"/>
                    <a:pt x="3350" y="3599"/>
                  </a:cubicBezTo>
                  <a:lnTo>
                    <a:pt x="3350" y="967"/>
                  </a:lnTo>
                  <a:cubicBezTo>
                    <a:pt x="3350" y="680"/>
                    <a:pt x="3169" y="412"/>
                    <a:pt x="2901" y="307"/>
                  </a:cubicBezTo>
                  <a:lnTo>
                    <a:pt x="2365" y="87"/>
                  </a:lnTo>
                  <a:cubicBezTo>
                    <a:pt x="2231" y="29"/>
                    <a:pt x="2078" y="1"/>
                    <a:pt x="192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66"/>
            <p:cNvSpPr/>
            <p:nvPr/>
          </p:nvSpPr>
          <p:spPr>
            <a:xfrm>
              <a:off x="5835777" y="3165920"/>
              <a:ext cx="18881" cy="86474"/>
            </a:xfrm>
            <a:custGeom>
              <a:avLst/>
              <a:gdLst/>
              <a:ahLst/>
              <a:cxnLst/>
              <a:rect l="l" t="t" r="r" b="b"/>
              <a:pathLst>
                <a:path w="719" h="3293" extrusionOk="0">
                  <a:moveTo>
                    <a:pt x="144" y="0"/>
                  </a:moveTo>
                  <a:cubicBezTo>
                    <a:pt x="49" y="125"/>
                    <a:pt x="1" y="268"/>
                    <a:pt x="1" y="421"/>
                  </a:cubicBezTo>
                  <a:lnTo>
                    <a:pt x="1" y="3053"/>
                  </a:lnTo>
                  <a:cubicBezTo>
                    <a:pt x="1" y="3187"/>
                    <a:pt x="106" y="3292"/>
                    <a:pt x="240" y="3292"/>
                  </a:cubicBezTo>
                  <a:lnTo>
                    <a:pt x="719" y="3292"/>
                  </a:lnTo>
                  <a:lnTo>
                    <a:pt x="719" y="670"/>
                  </a:lnTo>
                  <a:cubicBezTo>
                    <a:pt x="719" y="527"/>
                    <a:pt x="642" y="383"/>
                    <a:pt x="527" y="287"/>
                  </a:cubicBezTo>
                  <a:lnTo>
                    <a:pt x="144" y="0"/>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66"/>
            <p:cNvSpPr/>
            <p:nvPr/>
          </p:nvSpPr>
          <p:spPr>
            <a:xfrm>
              <a:off x="5904893" y="3165920"/>
              <a:ext cx="18881" cy="86474"/>
            </a:xfrm>
            <a:custGeom>
              <a:avLst/>
              <a:gdLst/>
              <a:ahLst/>
              <a:cxnLst/>
              <a:rect l="l" t="t" r="r" b="b"/>
              <a:pathLst>
                <a:path w="719" h="3293" extrusionOk="0">
                  <a:moveTo>
                    <a:pt x="575" y="0"/>
                  </a:moveTo>
                  <a:lnTo>
                    <a:pt x="192" y="287"/>
                  </a:lnTo>
                  <a:cubicBezTo>
                    <a:pt x="68" y="383"/>
                    <a:pt x="1" y="527"/>
                    <a:pt x="1" y="670"/>
                  </a:cubicBezTo>
                  <a:lnTo>
                    <a:pt x="1" y="3292"/>
                  </a:lnTo>
                  <a:lnTo>
                    <a:pt x="479" y="3292"/>
                  </a:lnTo>
                  <a:cubicBezTo>
                    <a:pt x="613" y="3292"/>
                    <a:pt x="718" y="3187"/>
                    <a:pt x="718" y="3053"/>
                  </a:cubicBezTo>
                  <a:lnTo>
                    <a:pt x="718" y="421"/>
                  </a:lnTo>
                  <a:cubicBezTo>
                    <a:pt x="718" y="268"/>
                    <a:pt x="671" y="125"/>
                    <a:pt x="575"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66"/>
            <p:cNvSpPr/>
            <p:nvPr/>
          </p:nvSpPr>
          <p:spPr>
            <a:xfrm>
              <a:off x="6024271" y="3145306"/>
              <a:ext cx="50288" cy="75419"/>
            </a:xfrm>
            <a:custGeom>
              <a:avLst/>
              <a:gdLst/>
              <a:ahLst/>
              <a:cxnLst/>
              <a:rect l="l" t="t" r="r" b="b"/>
              <a:pathLst>
                <a:path w="1915" h="2872" extrusionOk="0">
                  <a:moveTo>
                    <a:pt x="718" y="0"/>
                  </a:moveTo>
                  <a:cubicBezTo>
                    <a:pt x="326" y="0"/>
                    <a:pt x="0" y="326"/>
                    <a:pt x="0" y="718"/>
                  </a:cubicBezTo>
                  <a:lnTo>
                    <a:pt x="0" y="1513"/>
                  </a:lnTo>
                  <a:cubicBezTo>
                    <a:pt x="20" y="1742"/>
                    <a:pt x="96" y="1972"/>
                    <a:pt x="240" y="2154"/>
                  </a:cubicBezTo>
                  <a:cubicBezTo>
                    <a:pt x="393" y="2336"/>
                    <a:pt x="479" y="2565"/>
                    <a:pt x="479" y="2805"/>
                  </a:cubicBezTo>
                  <a:lnTo>
                    <a:pt x="479" y="2872"/>
                  </a:lnTo>
                  <a:lnTo>
                    <a:pt x="1436" y="2872"/>
                  </a:lnTo>
                  <a:lnTo>
                    <a:pt x="1436" y="2738"/>
                  </a:lnTo>
                  <a:cubicBezTo>
                    <a:pt x="1436" y="2546"/>
                    <a:pt x="1503" y="2355"/>
                    <a:pt x="1637" y="2211"/>
                  </a:cubicBezTo>
                  <a:lnTo>
                    <a:pt x="1723" y="2106"/>
                  </a:lnTo>
                  <a:cubicBezTo>
                    <a:pt x="1838" y="1953"/>
                    <a:pt x="1905" y="1771"/>
                    <a:pt x="1915" y="1580"/>
                  </a:cubicBezTo>
                  <a:lnTo>
                    <a:pt x="1915" y="718"/>
                  </a:lnTo>
                  <a:cubicBezTo>
                    <a:pt x="1915" y="326"/>
                    <a:pt x="1599" y="0"/>
                    <a:pt x="119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66"/>
            <p:cNvSpPr/>
            <p:nvPr/>
          </p:nvSpPr>
          <p:spPr>
            <a:xfrm>
              <a:off x="6024271" y="3145306"/>
              <a:ext cx="28413" cy="75681"/>
            </a:xfrm>
            <a:custGeom>
              <a:avLst/>
              <a:gdLst/>
              <a:ahLst/>
              <a:cxnLst/>
              <a:rect l="l" t="t" r="r" b="b"/>
              <a:pathLst>
                <a:path w="1082" h="2882" extrusionOk="0">
                  <a:moveTo>
                    <a:pt x="718" y="0"/>
                  </a:moveTo>
                  <a:cubicBezTo>
                    <a:pt x="326" y="0"/>
                    <a:pt x="0" y="326"/>
                    <a:pt x="0" y="718"/>
                  </a:cubicBezTo>
                  <a:lnTo>
                    <a:pt x="0" y="1513"/>
                  </a:lnTo>
                  <a:cubicBezTo>
                    <a:pt x="20" y="1752"/>
                    <a:pt x="96" y="1972"/>
                    <a:pt x="240" y="2163"/>
                  </a:cubicBezTo>
                  <a:cubicBezTo>
                    <a:pt x="402" y="2336"/>
                    <a:pt x="479" y="2565"/>
                    <a:pt x="479" y="2805"/>
                  </a:cubicBezTo>
                  <a:lnTo>
                    <a:pt x="479" y="2881"/>
                  </a:lnTo>
                  <a:lnTo>
                    <a:pt x="958" y="2881"/>
                  </a:lnTo>
                  <a:lnTo>
                    <a:pt x="958" y="2805"/>
                  </a:lnTo>
                  <a:cubicBezTo>
                    <a:pt x="967" y="2584"/>
                    <a:pt x="919" y="2364"/>
                    <a:pt x="843" y="2163"/>
                  </a:cubicBezTo>
                  <a:cubicBezTo>
                    <a:pt x="766" y="1953"/>
                    <a:pt x="728" y="1733"/>
                    <a:pt x="718" y="1513"/>
                  </a:cubicBezTo>
                  <a:lnTo>
                    <a:pt x="718" y="718"/>
                  </a:lnTo>
                  <a:cubicBezTo>
                    <a:pt x="718" y="326"/>
                    <a:pt x="881" y="0"/>
                    <a:pt x="1082"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66"/>
            <p:cNvSpPr/>
            <p:nvPr/>
          </p:nvSpPr>
          <p:spPr>
            <a:xfrm>
              <a:off x="6024271" y="3145306"/>
              <a:ext cx="50288" cy="56564"/>
            </a:xfrm>
            <a:custGeom>
              <a:avLst/>
              <a:gdLst/>
              <a:ahLst/>
              <a:cxnLst/>
              <a:rect l="l" t="t" r="r" b="b"/>
              <a:pathLst>
                <a:path w="1915" h="2154" extrusionOk="0">
                  <a:moveTo>
                    <a:pt x="718" y="0"/>
                  </a:moveTo>
                  <a:cubicBezTo>
                    <a:pt x="326" y="0"/>
                    <a:pt x="0" y="326"/>
                    <a:pt x="0" y="718"/>
                  </a:cubicBezTo>
                  <a:lnTo>
                    <a:pt x="0" y="1197"/>
                  </a:lnTo>
                  <a:cubicBezTo>
                    <a:pt x="0" y="1733"/>
                    <a:pt x="431" y="2154"/>
                    <a:pt x="958" y="2154"/>
                  </a:cubicBezTo>
                  <a:cubicBezTo>
                    <a:pt x="1493" y="2154"/>
                    <a:pt x="1915" y="1733"/>
                    <a:pt x="1915" y="1197"/>
                  </a:cubicBezTo>
                  <a:lnTo>
                    <a:pt x="1915" y="718"/>
                  </a:lnTo>
                  <a:cubicBezTo>
                    <a:pt x="1915" y="326"/>
                    <a:pt x="1599" y="0"/>
                    <a:pt x="11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66"/>
            <p:cNvSpPr/>
            <p:nvPr/>
          </p:nvSpPr>
          <p:spPr>
            <a:xfrm>
              <a:off x="6024271" y="3145568"/>
              <a:ext cx="28177" cy="56065"/>
            </a:xfrm>
            <a:custGeom>
              <a:avLst/>
              <a:gdLst/>
              <a:ahLst/>
              <a:cxnLst/>
              <a:rect l="l" t="t" r="r" b="b"/>
              <a:pathLst>
                <a:path w="1073" h="2135" extrusionOk="0">
                  <a:moveTo>
                    <a:pt x="718" y="0"/>
                  </a:moveTo>
                  <a:cubicBezTo>
                    <a:pt x="316" y="0"/>
                    <a:pt x="0" y="316"/>
                    <a:pt x="0" y="718"/>
                  </a:cubicBezTo>
                  <a:lnTo>
                    <a:pt x="0" y="1196"/>
                  </a:lnTo>
                  <a:cubicBezTo>
                    <a:pt x="0" y="1675"/>
                    <a:pt x="364" y="2077"/>
                    <a:pt x="833" y="2134"/>
                  </a:cubicBezTo>
                  <a:cubicBezTo>
                    <a:pt x="766" y="1933"/>
                    <a:pt x="718" y="1723"/>
                    <a:pt x="718" y="1503"/>
                  </a:cubicBezTo>
                  <a:lnTo>
                    <a:pt x="718" y="718"/>
                  </a:lnTo>
                  <a:cubicBezTo>
                    <a:pt x="718" y="316"/>
                    <a:pt x="881" y="0"/>
                    <a:pt x="1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66"/>
            <p:cNvSpPr/>
            <p:nvPr/>
          </p:nvSpPr>
          <p:spPr>
            <a:xfrm>
              <a:off x="6005417" y="3214422"/>
              <a:ext cx="87997" cy="63103"/>
            </a:xfrm>
            <a:custGeom>
              <a:avLst/>
              <a:gdLst/>
              <a:ahLst/>
              <a:cxnLst/>
              <a:rect l="l" t="t" r="r" b="b"/>
              <a:pathLst>
                <a:path w="3351" h="2403" extrusionOk="0">
                  <a:moveTo>
                    <a:pt x="1436" y="0"/>
                  </a:moveTo>
                  <a:cubicBezTo>
                    <a:pt x="1283" y="10"/>
                    <a:pt x="1130" y="39"/>
                    <a:pt x="986" y="96"/>
                  </a:cubicBezTo>
                  <a:lnTo>
                    <a:pt x="460" y="307"/>
                  </a:lnTo>
                  <a:cubicBezTo>
                    <a:pt x="183" y="412"/>
                    <a:pt x="1" y="680"/>
                    <a:pt x="1" y="967"/>
                  </a:cubicBezTo>
                  <a:lnTo>
                    <a:pt x="1" y="2163"/>
                  </a:lnTo>
                  <a:cubicBezTo>
                    <a:pt x="1" y="2288"/>
                    <a:pt x="116" y="2402"/>
                    <a:pt x="240" y="2402"/>
                  </a:cubicBezTo>
                  <a:lnTo>
                    <a:pt x="3111" y="2402"/>
                  </a:lnTo>
                  <a:cubicBezTo>
                    <a:pt x="3245" y="2402"/>
                    <a:pt x="3350" y="2288"/>
                    <a:pt x="3350" y="2163"/>
                  </a:cubicBezTo>
                  <a:lnTo>
                    <a:pt x="3350" y="967"/>
                  </a:lnTo>
                  <a:cubicBezTo>
                    <a:pt x="3350" y="680"/>
                    <a:pt x="3178" y="412"/>
                    <a:pt x="2901" y="307"/>
                  </a:cubicBezTo>
                  <a:lnTo>
                    <a:pt x="2374" y="96"/>
                  </a:lnTo>
                  <a:cubicBezTo>
                    <a:pt x="2231" y="39"/>
                    <a:pt x="2077" y="10"/>
                    <a:pt x="1924"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66"/>
            <p:cNvSpPr/>
            <p:nvPr/>
          </p:nvSpPr>
          <p:spPr>
            <a:xfrm>
              <a:off x="6005417" y="3228996"/>
              <a:ext cx="18881" cy="48528"/>
            </a:xfrm>
            <a:custGeom>
              <a:avLst/>
              <a:gdLst/>
              <a:ahLst/>
              <a:cxnLst/>
              <a:rect l="l" t="t" r="r" b="b"/>
              <a:pathLst>
                <a:path w="719" h="1848" extrusionOk="0">
                  <a:moveTo>
                    <a:pt x="144" y="0"/>
                  </a:moveTo>
                  <a:cubicBezTo>
                    <a:pt x="49" y="125"/>
                    <a:pt x="1" y="268"/>
                    <a:pt x="1" y="421"/>
                  </a:cubicBezTo>
                  <a:lnTo>
                    <a:pt x="1" y="1608"/>
                  </a:lnTo>
                  <a:cubicBezTo>
                    <a:pt x="1" y="1742"/>
                    <a:pt x="106" y="1847"/>
                    <a:pt x="240" y="1847"/>
                  </a:cubicBezTo>
                  <a:lnTo>
                    <a:pt x="718" y="1847"/>
                  </a:lnTo>
                  <a:lnTo>
                    <a:pt x="718" y="670"/>
                  </a:lnTo>
                  <a:cubicBezTo>
                    <a:pt x="718" y="517"/>
                    <a:pt x="651" y="374"/>
                    <a:pt x="527" y="287"/>
                  </a:cubicBezTo>
                  <a:lnTo>
                    <a:pt x="144"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4" name="Google Shape;12604;p66"/>
            <p:cNvSpPr/>
            <p:nvPr/>
          </p:nvSpPr>
          <p:spPr>
            <a:xfrm>
              <a:off x="6074796" y="3228996"/>
              <a:ext cx="18855" cy="48528"/>
            </a:xfrm>
            <a:custGeom>
              <a:avLst/>
              <a:gdLst/>
              <a:ahLst/>
              <a:cxnLst/>
              <a:rect l="l" t="t" r="r" b="b"/>
              <a:pathLst>
                <a:path w="718" h="1848" extrusionOk="0">
                  <a:moveTo>
                    <a:pt x="574" y="0"/>
                  </a:moveTo>
                  <a:lnTo>
                    <a:pt x="192" y="287"/>
                  </a:lnTo>
                  <a:cubicBezTo>
                    <a:pt x="67" y="374"/>
                    <a:pt x="0" y="517"/>
                    <a:pt x="0" y="670"/>
                  </a:cubicBezTo>
                  <a:lnTo>
                    <a:pt x="0" y="1847"/>
                  </a:lnTo>
                  <a:lnTo>
                    <a:pt x="479" y="1847"/>
                  </a:lnTo>
                  <a:cubicBezTo>
                    <a:pt x="603" y="1847"/>
                    <a:pt x="718" y="1742"/>
                    <a:pt x="718" y="1608"/>
                  </a:cubicBezTo>
                  <a:lnTo>
                    <a:pt x="718" y="421"/>
                  </a:lnTo>
                  <a:cubicBezTo>
                    <a:pt x="708" y="268"/>
                    <a:pt x="660" y="125"/>
                    <a:pt x="574"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5" name="Google Shape;12605;p66"/>
            <p:cNvSpPr/>
            <p:nvPr/>
          </p:nvSpPr>
          <p:spPr>
            <a:xfrm>
              <a:off x="5911170" y="3145306"/>
              <a:ext cx="50288" cy="75419"/>
            </a:xfrm>
            <a:custGeom>
              <a:avLst/>
              <a:gdLst/>
              <a:ahLst/>
              <a:cxnLst/>
              <a:rect l="l" t="t" r="r" b="b"/>
              <a:pathLst>
                <a:path w="1915" h="2872" extrusionOk="0">
                  <a:moveTo>
                    <a:pt x="719" y="0"/>
                  </a:moveTo>
                  <a:cubicBezTo>
                    <a:pt x="326" y="0"/>
                    <a:pt x="1" y="326"/>
                    <a:pt x="1" y="718"/>
                  </a:cubicBezTo>
                  <a:lnTo>
                    <a:pt x="1" y="1513"/>
                  </a:lnTo>
                  <a:cubicBezTo>
                    <a:pt x="10" y="1742"/>
                    <a:pt x="97" y="1972"/>
                    <a:pt x="240" y="2154"/>
                  </a:cubicBezTo>
                  <a:cubicBezTo>
                    <a:pt x="393" y="2336"/>
                    <a:pt x="479" y="2565"/>
                    <a:pt x="479" y="2805"/>
                  </a:cubicBezTo>
                  <a:lnTo>
                    <a:pt x="479" y="2872"/>
                  </a:lnTo>
                  <a:lnTo>
                    <a:pt x="1436" y="2872"/>
                  </a:lnTo>
                  <a:lnTo>
                    <a:pt x="1436" y="2738"/>
                  </a:lnTo>
                  <a:cubicBezTo>
                    <a:pt x="1436" y="2546"/>
                    <a:pt x="1503" y="2355"/>
                    <a:pt x="1628" y="2211"/>
                  </a:cubicBezTo>
                  <a:lnTo>
                    <a:pt x="1723" y="2106"/>
                  </a:lnTo>
                  <a:cubicBezTo>
                    <a:pt x="1838" y="1953"/>
                    <a:pt x="1905" y="1771"/>
                    <a:pt x="1915" y="1580"/>
                  </a:cubicBezTo>
                  <a:lnTo>
                    <a:pt x="1915" y="718"/>
                  </a:lnTo>
                  <a:cubicBezTo>
                    <a:pt x="1915" y="326"/>
                    <a:pt x="1599" y="0"/>
                    <a:pt x="119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66"/>
            <p:cNvSpPr/>
            <p:nvPr/>
          </p:nvSpPr>
          <p:spPr>
            <a:xfrm>
              <a:off x="5911170" y="3145306"/>
              <a:ext cx="28440" cy="75681"/>
            </a:xfrm>
            <a:custGeom>
              <a:avLst/>
              <a:gdLst/>
              <a:ahLst/>
              <a:cxnLst/>
              <a:rect l="l" t="t" r="r" b="b"/>
              <a:pathLst>
                <a:path w="1083" h="2882" extrusionOk="0">
                  <a:moveTo>
                    <a:pt x="719" y="0"/>
                  </a:moveTo>
                  <a:cubicBezTo>
                    <a:pt x="326" y="0"/>
                    <a:pt x="1" y="326"/>
                    <a:pt x="1" y="718"/>
                  </a:cubicBezTo>
                  <a:lnTo>
                    <a:pt x="1" y="1513"/>
                  </a:lnTo>
                  <a:cubicBezTo>
                    <a:pt x="10" y="1752"/>
                    <a:pt x="97" y="1972"/>
                    <a:pt x="240" y="2163"/>
                  </a:cubicBezTo>
                  <a:cubicBezTo>
                    <a:pt x="393" y="2336"/>
                    <a:pt x="479" y="2565"/>
                    <a:pt x="479" y="2805"/>
                  </a:cubicBezTo>
                  <a:lnTo>
                    <a:pt x="479" y="2881"/>
                  </a:lnTo>
                  <a:lnTo>
                    <a:pt x="958" y="2881"/>
                  </a:lnTo>
                  <a:lnTo>
                    <a:pt x="958" y="2805"/>
                  </a:lnTo>
                  <a:cubicBezTo>
                    <a:pt x="958" y="2584"/>
                    <a:pt x="920" y="2364"/>
                    <a:pt x="843" y="2163"/>
                  </a:cubicBezTo>
                  <a:cubicBezTo>
                    <a:pt x="766" y="1953"/>
                    <a:pt x="719" y="1733"/>
                    <a:pt x="719" y="1513"/>
                  </a:cubicBezTo>
                  <a:lnTo>
                    <a:pt x="719" y="718"/>
                  </a:lnTo>
                  <a:cubicBezTo>
                    <a:pt x="719" y="326"/>
                    <a:pt x="881" y="0"/>
                    <a:pt x="1082"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66"/>
            <p:cNvSpPr/>
            <p:nvPr/>
          </p:nvSpPr>
          <p:spPr>
            <a:xfrm>
              <a:off x="5911170" y="3145306"/>
              <a:ext cx="50288" cy="56564"/>
            </a:xfrm>
            <a:custGeom>
              <a:avLst/>
              <a:gdLst/>
              <a:ahLst/>
              <a:cxnLst/>
              <a:rect l="l" t="t" r="r" b="b"/>
              <a:pathLst>
                <a:path w="1915" h="2154" extrusionOk="0">
                  <a:moveTo>
                    <a:pt x="719" y="0"/>
                  </a:moveTo>
                  <a:cubicBezTo>
                    <a:pt x="326" y="0"/>
                    <a:pt x="1" y="326"/>
                    <a:pt x="1" y="718"/>
                  </a:cubicBezTo>
                  <a:lnTo>
                    <a:pt x="1" y="1197"/>
                  </a:lnTo>
                  <a:cubicBezTo>
                    <a:pt x="1" y="1733"/>
                    <a:pt x="432" y="2154"/>
                    <a:pt x="958" y="2154"/>
                  </a:cubicBezTo>
                  <a:cubicBezTo>
                    <a:pt x="1484" y="2154"/>
                    <a:pt x="1915" y="1733"/>
                    <a:pt x="1915" y="1197"/>
                  </a:cubicBezTo>
                  <a:lnTo>
                    <a:pt x="1915" y="718"/>
                  </a:lnTo>
                  <a:cubicBezTo>
                    <a:pt x="1915" y="326"/>
                    <a:pt x="1599" y="0"/>
                    <a:pt x="11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66"/>
            <p:cNvSpPr/>
            <p:nvPr/>
          </p:nvSpPr>
          <p:spPr>
            <a:xfrm>
              <a:off x="5911170" y="3145568"/>
              <a:ext cx="28177" cy="56065"/>
            </a:xfrm>
            <a:custGeom>
              <a:avLst/>
              <a:gdLst/>
              <a:ahLst/>
              <a:cxnLst/>
              <a:rect l="l" t="t" r="r" b="b"/>
              <a:pathLst>
                <a:path w="1073" h="2135" extrusionOk="0">
                  <a:moveTo>
                    <a:pt x="719" y="0"/>
                  </a:moveTo>
                  <a:cubicBezTo>
                    <a:pt x="317" y="0"/>
                    <a:pt x="1" y="316"/>
                    <a:pt x="1" y="718"/>
                  </a:cubicBezTo>
                  <a:lnTo>
                    <a:pt x="1" y="1196"/>
                  </a:lnTo>
                  <a:cubicBezTo>
                    <a:pt x="1" y="1675"/>
                    <a:pt x="355" y="2077"/>
                    <a:pt x="833" y="2134"/>
                  </a:cubicBezTo>
                  <a:cubicBezTo>
                    <a:pt x="757" y="1933"/>
                    <a:pt x="719" y="1723"/>
                    <a:pt x="719" y="1503"/>
                  </a:cubicBezTo>
                  <a:lnTo>
                    <a:pt x="719" y="718"/>
                  </a:lnTo>
                  <a:cubicBezTo>
                    <a:pt x="719" y="316"/>
                    <a:pt x="872" y="0"/>
                    <a:pt x="10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66"/>
            <p:cNvSpPr/>
            <p:nvPr/>
          </p:nvSpPr>
          <p:spPr>
            <a:xfrm>
              <a:off x="5892341" y="3214422"/>
              <a:ext cx="87971" cy="63103"/>
            </a:xfrm>
            <a:custGeom>
              <a:avLst/>
              <a:gdLst/>
              <a:ahLst/>
              <a:cxnLst/>
              <a:rect l="l" t="t" r="r" b="b"/>
              <a:pathLst>
                <a:path w="3350" h="2403" extrusionOk="0">
                  <a:moveTo>
                    <a:pt x="1426" y="0"/>
                  </a:moveTo>
                  <a:cubicBezTo>
                    <a:pt x="1273" y="10"/>
                    <a:pt x="1120" y="39"/>
                    <a:pt x="986" y="96"/>
                  </a:cubicBezTo>
                  <a:lnTo>
                    <a:pt x="459" y="307"/>
                  </a:lnTo>
                  <a:cubicBezTo>
                    <a:pt x="182" y="412"/>
                    <a:pt x="0" y="680"/>
                    <a:pt x="0" y="967"/>
                  </a:cubicBezTo>
                  <a:lnTo>
                    <a:pt x="0" y="2163"/>
                  </a:lnTo>
                  <a:cubicBezTo>
                    <a:pt x="0" y="2288"/>
                    <a:pt x="115" y="2402"/>
                    <a:pt x="239" y="2402"/>
                  </a:cubicBezTo>
                  <a:lnTo>
                    <a:pt x="3110" y="2402"/>
                  </a:lnTo>
                  <a:cubicBezTo>
                    <a:pt x="3244" y="2402"/>
                    <a:pt x="3350" y="2288"/>
                    <a:pt x="3350" y="2163"/>
                  </a:cubicBezTo>
                  <a:lnTo>
                    <a:pt x="3350" y="967"/>
                  </a:lnTo>
                  <a:cubicBezTo>
                    <a:pt x="3350" y="680"/>
                    <a:pt x="3177" y="412"/>
                    <a:pt x="2900" y="307"/>
                  </a:cubicBezTo>
                  <a:lnTo>
                    <a:pt x="2373" y="96"/>
                  </a:lnTo>
                  <a:cubicBezTo>
                    <a:pt x="2230" y="39"/>
                    <a:pt x="2077" y="10"/>
                    <a:pt x="1924"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66"/>
            <p:cNvSpPr/>
            <p:nvPr/>
          </p:nvSpPr>
          <p:spPr>
            <a:xfrm>
              <a:off x="5892341" y="3228996"/>
              <a:ext cx="18855" cy="48528"/>
            </a:xfrm>
            <a:custGeom>
              <a:avLst/>
              <a:gdLst/>
              <a:ahLst/>
              <a:cxnLst/>
              <a:rect l="l" t="t" r="r" b="b"/>
              <a:pathLst>
                <a:path w="718" h="1848" extrusionOk="0">
                  <a:moveTo>
                    <a:pt x="144" y="0"/>
                  </a:moveTo>
                  <a:cubicBezTo>
                    <a:pt x="48" y="125"/>
                    <a:pt x="0" y="268"/>
                    <a:pt x="0" y="421"/>
                  </a:cubicBezTo>
                  <a:lnTo>
                    <a:pt x="0" y="1608"/>
                  </a:lnTo>
                  <a:cubicBezTo>
                    <a:pt x="0" y="1742"/>
                    <a:pt x="105" y="1847"/>
                    <a:pt x="239" y="1847"/>
                  </a:cubicBezTo>
                  <a:lnTo>
                    <a:pt x="718" y="1847"/>
                  </a:lnTo>
                  <a:lnTo>
                    <a:pt x="718" y="670"/>
                  </a:lnTo>
                  <a:cubicBezTo>
                    <a:pt x="718" y="517"/>
                    <a:pt x="651" y="374"/>
                    <a:pt x="526" y="287"/>
                  </a:cubicBezTo>
                  <a:lnTo>
                    <a:pt x="144" y="0"/>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66"/>
            <p:cNvSpPr/>
            <p:nvPr/>
          </p:nvSpPr>
          <p:spPr>
            <a:xfrm>
              <a:off x="5961431" y="3228996"/>
              <a:ext cx="18881" cy="48528"/>
            </a:xfrm>
            <a:custGeom>
              <a:avLst/>
              <a:gdLst/>
              <a:ahLst/>
              <a:cxnLst/>
              <a:rect l="l" t="t" r="r" b="b"/>
              <a:pathLst>
                <a:path w="719" h="1848" extrusionOk="0">
                  <a:moveTo>
                    <a:pt x="585" y="0"/>
                  </a:moveTo>
                  <a:lnTo>
                    <a:pt x="192" y="287"/>
                  </a:lnTo>
                  <a:cubicBezTo>
                    <a:pt x="77" y="374"/>
                    <a:pt x="1" y="517"/>
                    <a:pt x="1" y="670"/>
                  </a:cubicBezTo>
                  <a:lnTo>
                    <a:pt x="1" y="1847"/>
                  </a:lnTo>
                  <a:lnTo>
                    <a:pt x="479" y="1847"/>
                  </a:lnTo>
                  <a:cubicBezTo>
                    <a:pt x="613" y="1847"/>
                    <a:pt x="719" y="1742"/>
                    <a:pt x="719" y="1608"/>
                  </a:cubicBezTo>
                  <a:lnTo>
                    <a:pt x="719" y="421"/>
                  </a:lnTo>
                  <a:cubicBezTo>
                    <a:pt x="719" y="268"/>
                    <a:pt x="671" y="125"/>
                    <a:pt x="585"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66"/>
            <p:cNvSpPr/>
            <p:nvPr/>
          </p:nvSpPr>
          <p:spPr>
            <a:xfrm>
              <a:off x="5798094" y="3145306"/>
              <a:ext cx="50288" cy="75419"/>
            </a:xfrm>
            <a:custGeom>
              <a:avLst/>
              <a:gdLst/>
              <a:ahLst/>
              <a:cxnLst/>
              <a:rect l="l" t="t" r="r" b="b"/>
              <a:pathLst>
                <a:path w="1915" h="2872" extrusionOk="0">
                  <a:moveTo>
                    <a:pt x="718" y="0"/>
                  </a:moveTo>
                  <a:cubicBezTo>
                    <a:pt x="316" y="0"/>
                    <a:pt x="0" y="326"/>
                    <a:pt x="0" y="718"/>
                  </a:cubicBezTo>
                  <a:lnTo>
                    <a:pt x="0" y="1513"/>
                  </a:lnTo>
                  <a:cubicBezTo>
                    <a:pt x="10" y="1742"/>
                    <a:pt x="96" y="1972"/>
                    <a:pt x="239" y="2154"/>
                  </a:cubicBezTo>
                  <a:cubicBezTo>
                    <a:pt x="393" y="2336"/>
                    <a:pt x="479" y="2565"/>
                    <a:pt x="479" y="2805"/>
                  </a:cubicBezTo>
                  <a:lnTo>
                    <a:pt x="479" y="2872"/>
                  </a:lnTo>
                  <a:lnTo>
                    <a:pt x="1436" y="2872"/>
                  </a:lnTo>
                  <a:lnTo>
                    <a:pt x="1436" y="2738"/>
                  </a:lnTo>
                  <a:cubicBezTo>
                    <a:pt x="1436" y="2546"/>
                    <a:pt x="1503" y="2355"/>
                    <a:pt x="1627" y="2211"/>
                  </a:cubicBezTo>
                  <a:lnTo>
                    <a:pt x="1723" y="2106"/>
                  </a:lnTo>
                  <a:cubicBezTo>
                    <a:pt x="1838" y="1953"/>
                    <a:pt x="1905" y="1771"/>
                    <a:pt x="1914" y="1580"/>
                  </a:cubicBezTo>
                  <a:lnTo>
                    <a:pt x="1914" y="718"/>
                  </a:lnTo>
                  <a:cubicBezTo>
                    <a:pt x="1914" y="326"/>
                    <a:pt x="1589" y="0"/>
                    <a:pt x="1196"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66"/>
            <p:cNvSpPr/>
            <p:nvPr/>
          </p:nvSpPr>
          <p:spPr>
            <a:xfrm>
              <a:off x="5798094" y="3145306"/>
              <a:ext cx="50288" cy="56564"/>
            </a:xfrm>
            <a:custGeom>
              <a:avLst/>
              <a:gdLst/>
              <a:ahLst/>
              <a:cxnLst/>
              <a:rect l="l" t="t" r="r" b="b"/>
              <a:pathLst>
                <a:path w="1915" h="2154" extrusionOk="0">
                  <a:moveTo>
                    <a:pt x="718" y="0"/>
                  </a:moveTo>
                  <a:cubicBezTo>
                    <a:pt x="316" y="0"/>
                    <a:pt x="0" y="326"/>
                    <a:pt x="0" y="718"/>
                  </a:cubicBezTo>
                  <a:lnTo>
                    <a:pt x="0" y="1197"/>
                  </a:lnTo>
                  <a:cubicBezTo>
                    <a:pt x="0" y="1733"/>
                    <a:pt x="431" y="2154"/>
                    <a:pt x="957" y="2154"/>
                  </a:cubicBezTo>
                  <a:cubicBezTo>
                    <a:pt x="1484" y="2154"/>
                    <a:pt x="1914" y="1733"/>
                    <a:pt x="1914" y="1197"/>
                  </a:cubicBezTo>
                  <a:lnTo>
                    <a:pt x="1914" y="718"/>
                  </a:lnTo>
                  <a:cubicBezTo>
                    <a:pt x="1914" y="326"/>
                    <a:pt x="1589" y="0"/>
                    <a:pt x="11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66"/>
            <p:cNvSpPr/>
            <p:nvPr/>
          </p:nvSpPr>
          <p:spPr>
            <a:xfrm>
              <a:off x="5779239" y="3214422"/>
              <a:ext cx="87997" cy="63103"/>
            </a:xfrm>
            <a:custGeom>
              <a:avLst/>
              <a:gdLst/>
              <a:ahLst/>
              <a:cxnLst/>
              <a:rect l="l" t="t" r="r" b="b"/>
              <a:pathLst>
                <a:path w="3351" h="2403" extrusionOk="0">
                  <a:moveTo>
                    <a:pt x="1426" y="0"/>
                  </a:moveTo>
                  <a:cubicBezTo>
                    <a:pt x="1273" y="10"/>
                    <a:pt x="1120" y="39"/>
                    <a:pt x="977" y="96"/>
                  </a:cubicBezTo>
                  <a:lnTo>
                    <a:pt x="450" y="307"/>
                  </a:lnTo>
                  <a:cubicBezTo>
                    <a:pt x="173" y="412"/>
                    <a:pt x="0" y="680"/>
                    <a:pt x="0" y="967"/>
                  </a:cubicBezTo>
                  <a:lnTo>
                    <a:pt x="0" y="2163"/>
                  </a:lnTo>
                  <a:cubicBezTo>
                    <a:pt x="0" y="2288"/>
                    <a:pt x="106" y="2402"/>
                    <a:pt x="240" y="2402"/>
                  </a:cubicBezTo>
                  <a:lnTo>
                    <a:pt x="3111" y="2402"/>
                  </a:lnTo>
                  <a:cubicBezTo>
                    <a:pt x="3245" y="2402"/>
                    <a:pt x="3350" y="2288"/>
                    <a:pt x="3350" y="2163"/>
                  </a:cubicBezTo>
                  <a:lnTo>
                    <a:pt x="3350" y="967"/>
                  </a:lnTo>
                  <a:cubicBezTo>
                    <a:pt x="3350" y="680"/>
                    <a:pt x="3168" y="412"/>
                    <a:pt x="2900" y="307"/>
                  </a:cubicBezTo>
                  <a:lnTo>
                    <a:pt x="2364" y="96"/>
                  </a:lnTo>
                  <a:cubicBezTo>
                    <a:pt x="2221" y="39"/>
                    <a:pt x="2077" y="10"/>
                    <a:pt x="1924"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66"/>
            <p:cNvSpPr/>
            <p:nvPr/>
          </p:nvSpPr>
          <p:spPr>
            <a:xfrm>
              <a:off x="5848356" y="3228996"/>
              <a:ext cx="18881" cy="48528"/>
            </a:xfrm>
            <a:custGeom>
              <a:avLst/>
              <a:gdLst/>
              <a:ahLst/>
              <a:cxnLst/>
              <a:rect l="l" t="t" r="r" b="b"/>
              <a:pathLst>
                <a:path w="719" h="1848" extrusionOk="0">
                  <a:moveTo>
                    <a:pt x="574" y="0"/>
                  </a:moveTo>
                  <a:lnTo>
                    <a:pt x="192" y="287"/>
                  </a:lnTo>
                  <a:cubicBezTo>
                    <a:pt x="67" y="374"/>
                    <a:pt x="0" y="517"/>
                    <a:pt x="0" y="670"/>
                  </a:cubicBezTo>
                  <a:lnTo>
                    <a:pt x="0" y="1847"/>
                  </a:lnTo>
                  <a:lnTo>
                    <a:pt x="479" y="1847"/>
                  </a:lnTo>
                  <a:cubicBezTo>
                    <a:pt x="613" y="1847"/>
                    <a:pt x="718" y="1742"/>
                    <a:pt x="718" y="1608"/>
                  </a:cubicBezTo>
                  <a:lnTo>
                    <a:pt x="718" y="421"/>
                  </a:lnTo>
                  <a:cubicBezTo>
                    <a:pt x="718" y="268"/>
                    <a:pt x="670" y="125"/>
                    <a:pt x="574"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66"/>
            <p:cNvSpPr/>
            <p:nvPr/>
          </p:nvSpPr>
          <p:spPr>
            <a:xfrm>
              <a:off x="5875482" y="2994521"/>
              <a:ext cx="121925" cy="25157"/>
            </a:xfrm>
            <a:custGeom>
              <a:avLst/>
              <a:gdLst/>
              <a:ahLst/>
              <a:cxnLst/>
              <a:rect l="l" t="t" r="r" b="b"/>
              <a:pathLst>
                <a:path w="4643" h="958" extrusionOk="0">
                  <a:moveTo>
                    <a:pt x="240" y="0"/>
                  </a:moveTo>
                  <a:cubicBezTo>
                    <a:pt x="97" y="0"/>
                    <a:pt x="1" y="153"/>
                    <a:pt x="68" y="278"/>
                  </a:cubicBezTo>
                  <a:lnTo>
                    <a:pt x="336" y="823"/>
                  </a:lnTo>
                  <a:cubicBezTo>
                    <a:pt x="374" y="909"/>
                    <a:pt x="460" y="957"/>
                    <a:pt x="556" y="957"/>
                  </a:cubicBezTo>
                  <a:lnTo>
                    <a:pt x="4087" y="957"/>
                  </a:lnTo>
                  <a:cubicBezTo>
                    <a:pt x="4174" y="957"/>
                    <a:pt x="4260" y="909"/>
                    <a:pt x="4298" y="823"/>
                  </a:cubicBezTo>
                  <a:lnTo>
                    <a:pt x="4575" y="278"/>
                  </a:lnTo>
                  <a:cubicBezTo>
                    <a:pt x="4642" y="153"/>
                    <a:pt x="4547" y="0"/>
                    <a:pt x="4403"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66"/>
            <p:cNvSpPr/>
            <p:nvPr/>
          </p:nvSpPr>
          <p:spPr>
            <a:xfrm>
              <a:off x="5917472" y="3038506"/>
              <a:ext cx="37709" cy="18855"/>
            </a:xfrm>
            <a:custGeom>
              <a:avLst/>
              <a:gdLst/>
              <a:ahLst/>
              <a:cxnLst/>
              <a:rect l="l" t="t" r="r" b="b"/>
              <a:pathLst>
                <a:path w="1436" h="718" extrusionOk="0">
                  <a:moveTo>
                    <a:pt x="239" y="0"/>
                  </a:moveTo>
                  <a:cubicBezTo>
                    <a:pt x="105" y="0"/>
                    <a:pt x="0" y="105"/>
                    <a:pt x="0" y="239"/>
                  </a:cubicBezTo>
                  <a:lnTo>
                    <a:pt x="0" y="479"/>
                  </a:lnTo>
                  <a:cubicBezTo>
                    <a:pt x="0" y="613"/>
                    <a:pt x="105" y="718"/>
                    <a:pt x="239" y="718"/>
                  </a:cubicBezTo>
                  <a:lnTo>
                    <a:pt x="1196" y="718"/>
                  </a:lnTo>
                  <a:cubicBezTo>
                    <a:pt x="1330" y="718"/>
                    <a:pt x="1436" y="613"/>
                    <a:pt x="1436" y="479"/>
                  </a:cubicBezTo>
                  <a:lnTo>
                    <a:pt x="1436" y="239"/>
                  </a:lnTo>
                  <a:cubicBezTo>
                    <a:pt x="1436" y="105"/>
                    <a:pt x="1330" y="0"/>
                    <a:pt x="1196"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66"/>
            <p:cNvSpPr/>
            <p:nvPr/>
          </p:nvSpPr>
          <p:spPr>
            <a:xfrm>
              <a:off x="5892341" y="3007073"/>
              <a:ext cx="87971" cy="12605"/>
            </a:xfrm>
            <a:custGeom>
              <a:avLst/>
              <a:gdLst/>
              <a:ahLst/>
              <a:cxnLst/>
              <a:rect l="l" t="t" r="r" b="b"/>
              <a:pathLst>
                <a:path w="3350" h="480" extrusionOk="0">
                  <a:moveTo>
                    <a:pt x="239" y="1"/>
                  </a:moveTo>
                  <a:cubicBezTo>
                    <a:pt x="105" y="1"/>
                    <a:pt x="0" y="106"/>
                    <a:pt x="0" y="240"/>
                  </a:cubicBezTo>
                  <a:lnTo>
                    <a:pt x="0" y="479"/>
                  </a:lnTo>
                  <a:lnTo>
                    <a:pt x="3350" y="479"/>
                  </a:lnTo>
                  <a:lnTo>
                    <a:pt x="3350" y="240"/>
                  </a:lnTo>
                  <a:cubicBezTo>
                    <a:pt x="3350" y="106"/>
                    <a:pt x="3244" y="1"/>
                    <a:pt x="3110" y="1"/>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9" name="Google Shape;12619;p66"/>
          <p:cNvGrpSpPr/>
          <p:nvPr/>
        </p:nvGrpSpPr>
        <p:grpSpPr>
          <a:xfrm>
            <a:off x="6190130" y="2940977"/>
            <a:ext cx="389830" cy="283004"/>
            <a:chOff x="6190130" y="2940977"/>
            <a:chExt cx="389830" cy="283004"/>
          </a:xfrm>
        </p:grpSpPr>
        <p:sp>
          <p:nvSpPr>
            <p:cNvPr id="12620" name="Google Shape;12620;p66"/>
            <p:cNvSpPr/>
            <p:nvPr/>
          </p:nvSpPr>
          <p:spPr>
            <a:xfrm>
              <a:off x="6208984" y="2940977"/>
              <a:ext cx="352120" cy="257873"/>
            </a:xfrm>
            <a:custGeom>
              <a:avLst/>
              <a:gdLst/>
              <a:ahLst/>
              <a:cxnLst/>
              <a:rect l="l" t="t" r="r" b="b"/>
              <a:pathLst>
                <a:path w="13409" h="9820" extrusionOk="0">
                  <a:moveTo>
                    <a:pt x="479" y="1"/>
                  </a:moveTo>
                  <a:cubicBezTo>
                    <a:pt x="211" y="1"/>
                    <a:pt x="1" y="221"/>
                    <a:pt x="1" y="479"/>
                  </a:cubicBezTo>
                  <a:lnTo>
                    <a:pt x="1" y="9820"/>
                  </a:lnTo>
                  <a:lnTo>
                    <a:pt x="13409" y="9820"/>
                  </a:lnTo>
                  <a:lnTo>
                    <a:pt x="13409" y="479"/>
                  </a:lnTo>
                  <a:cubicBezTo>
                    <a:pt x="13409" y="221"/>
                    <a:pt x="13198" y="1"/>
                    <a:pt x="12930"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66"/>
            <p:cNvSpPr/>
            <p:nvPr/>
          </p:nvSpPr>
          <p:spPr>
            <a:xfrm>
              <a:off x="6234115" y="2966370"/>
              <a:ext cx="301859" cy="201073"/>
            </a:xfrm>
            <a:custGeom>
              <a:avLst/>
              <a:gdLst/>
              <a:ahLst/>
              <a:cxnLst/>
              <a:rect l="l" t="t" r="r" b="b"/>
              <a:pathLst>
                <a:path w="11495" h="7657" extrusionOk="0">
                  <a:moveTo>
                    <a:pt x="240" y="0"/>
                  </a:moveTo>
                  <a:cubicBezTo>
                    <a:pt x="106" y="0"/>
                    <a:pt x="1" y="106"/>
                    <a:pt x="1" y="240"/>
                  </a:cubicBezTo>
                  <a:lnTo>
                    <a:pt x="1" y="7417"/>
                  </a:lnTo>
                  <a:cubicBezTo>
                    <a:pt x="1" y="7551"/>
                    <a:pt x="106" y="7657"/>
                    <a:pt x="240" y="7657"/>
                  </a:cubicBezTo>
                  <a:lnTo>
                    <a:pt x="11255" y="7657"/>
                  </a:lnTo>
                  <a:cubicBezTo>
                    <a:pt x="11389" y="7657"/>
                    <a:pt x="11495" y="7551"/>
                    <a:pt x="11495" y="7417"/>
                  </a:cubicBezTo>
                  <a:lnTo>
                    <a:pt x="11495" y="240"/>
                  </a:lnTo>
                  <a:cubicBezTo>
                    <a:pt x="11495" y="106"/>
                    <a:pt x="11389" y="0"/>
                    <a:pt x="1125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66"/>
            <p:cNvSpPr/>
            <p:nvPr/>
          </p:nvSpPr>
          <p:spPr>
            <a:xfrm>
              <a:off x="6234115" y="3129734"/>
              <a:ext cx="175942" cy="37709"/>
            </a:xfrm>
            <a:custGeom>
              <a:avLst/>
              <a:gdLst/>
              <a:ahLst/>
              <a:cxnLst/>
              <a:rect l="l" t="t" r="r" b="b"/>
              <a:pathLst>
                <a:path w="6700" h="1436" extrusionOk="0">
                  <a:moveTo>
                    <a:pt x="1" y="0"/>
                  </a:moveTo>
                  <a:lnTo>
                    <a:pt x="1" y="1196"/>
                  </a:lnTo>
                  <a:cubicBezTo>
                    <a:pt x="1" y="1330"/>
                    <a:pt x="106" y="1436"/>
                    <a:pt x="240" y="1436"/>
                  </a:cubicBezTo>
                  <a:lnTo>
                    <a:pt x="6700" y="1436"/>
                  </a:lnTo>
                  <a:lnTo>
                    <a:pt x="6700"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2623;p66"/>
            <p:cNvSpPr/>
            <p:nvPr/>
          </p:nvSpPr>
          <p:spPr>
            <a:xfrm>
              <a:off x="6410293" y="2966370"/>
              <a:ext cx="125680" cy="100550"/>
            </a:xfrm>
            <a:custGeom>
              <a:avLst/>
              <a:gdLst/>
              <a:ahLst/>
              <a:cxnLst/>
              <a:rect l="l" t="t" r="r" b="b"/>
              <a:pathLst>
                <a:path w="4786" h="3829" extrusionOk="0">
                  <a:moveTo>
                    <a:pt x="0" y="0"/>
                  </a:moveTo>
                  <a:lnTo>
                    <a:pt x="0" y="3829"/>
                  </a:lnTo>
                  <a:lnTo>
                    <a:pt x="4786" y="3829"/>
                  </a:lnTo>
                  <a:lnTo>
                    <a:pt x="4786" y="240"/>
                  </a:lnTo>
                  <a:cubicBezTo>
                    <a:pt x="4786" y="106"/>
                    <a:pt x="4680" y="0"/>
                    <a:pt x="454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2624;p66"/>
            <p:cNvSpPr/>
            <p:nvPr/>
          </p:nvSpPr>
          <p:spPr>
            <a:xfrm>
              <a:off x="6410293" y="3066893"/>
              <a:ext cx="125680" cy="100550"/>
            </a:xfrm>
            <a:custGeom>
              <a:avLst/>
              <a:gdLst/>
              <a:ahLst/>
              <a:cxnLst/>
              <a:rect l="l" t="t" r="r" b="b"/>
              <a:pathLst>
                <a:path w="4786" h="3829" extrusionOk="0">
                  <a:moveTo>
                    <a:pt x="0" y="1"/>
                  </a:moveTo>
                  <a:lnTo>
                    <a:pt x="0" y="3829"/>
                  </a:lnTo>
                  <a:lnTo>
                    <a:pt x="4546" y="3829"/>
                  </a:lnTo>
                  <a:cubicBezTo>
                    <a:pt x="4680" y="3829"/>
                    <a:pt x="4786" y="3714"/>
                    <a:pt x="4786" y="3589"/>
                  </a:cubicBezTo>
                  <a:lnTo>
                    <a:pt x="4786"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66"/>
            <p:cNvSpPr/>
            <p:nvPr/>
          </p:nvSpPr>
          <p:spPr>
            <a:xfrm>
              <a:off x="6190130" y="3192547"/>
              <a:ext cx="389830" cy="31433"/>
            </a:xfrm>
            <a:custGeom>
              <a:avLst/>
              <a:gdLst/>
              <a:ahLst/>
              <a:cxnLst/>
              <a:rect l="l" t="t" r="r" b="b"/>
              <a:pathLst>
                <a:path w="14845" h="1197" extrusionOk="0">
                  <a:moveTo>
                    <a:pt x="240" y="1"/>
                  </a:moveTo>
                  <a:cubicBezTo>
                    <a:pt x="106" y="1"/>
                    <a:pt x="1" y="106"/>
                    <a:pt x="1" y="240"/>
                  </a:cubicBezTo>
                  <a:lnTo>
                    <a:pt x="1" y="718"/>
                  </a:lnTo>
                  <a:cubicBezTo>
                    <a:pt x="1" y="986"/>
                    <a:pt x="211" y="1197"/>
                    <a:pt x="479" y="1197"/>
                  </a:cubicBezTo>
                  <a:lnTo>
                    <a:pt x="14366" y="1197"/>
                  </a:lnTo>
                  <a:cubicBezTo>
                    <a:pt x="14634" y="1197"/>
                    <a:pt x="14844" y="986"/>
                    <a:pt x="14844" y="718"/>
                  </a:cubicBezTo>
                  <a:lnTo>
                    <a:pt x="14844" y="240"/>
                  </a:lnTo>
                  <a:cubicBezTo>
                    <a:pt x="14844" y="106"/>
                    <a:pt x="14739" y="1"/>
                    <a:pt x="14605"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66"/>
            <p:cNvSpPr/>
            <p:nvPr/>
          </p:nvSpPr>
          <p:spPr>
            <a:xfrm>
              <a:off x="6190130" y="3192547"/>
              <a:ext cx="389830" cy="12605"/>
            </a:xfrm>
            <a:custGeom>
              <a:avLst/>
              <a:gdLst/>
              <a:ahLst/>
              <a:cxnLst/>
              <a:rect l="l" t="t" r="r" b="b"/>
              <a:pathLst>
                <a:path w="14845" h="480" extrusionOk="0">
                  <a:moveTo>
                    <a:pt x="240" y="1"/>
                  </a:moveTo>
                  <a:cubicBezTo>
                    <a:pt x="106" y="1"/>
                    <a:pt x="1" y="106"/>
                    <a:pt x="1" y="240"/>
                  </a:cubicBezTo>
                  <a:lnTo>
                    <a:pt x="1" y="479"/>
                  </a:lnTo>
                  <a:lnTo>
                    <a:pt x="14844" y="479"/>
                  </a:lnTo>
                  <a:lnTo>
                    <a:pt x="14844" y="240"/>
                  </a:lnTo>
                  <a:cubicBezTo>
                    <a:pt x="14844" y="106"/>
                    <a:pt x="14739" y="1"/>
                    <a:pt x="1460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66"/>
            <p:cNvSpPr/>
            <p:nvPr/>
          </p:nvSpPr>
          <p:spPr>
            <a:xfrm>
              <a:off x="6347217" y="3192547"/>
              <a:ext cx="75419" cy="18881"/>
            </a:xfrm>
            <a:custGeom>
              <a:avLst/>
              <a:gdLst/>
              <a:ahLst/>
              <a:cxnLst/>
              <a:rect l="l" t="t" r="r" b="b"/>
              <a:pathLst>
                <a:path w="2872" h="719" extrusionOk="0">
                  <a:moveTo>
                    <a:pt x="0" y="1"/>
                  </a:moveTo>
                  <a:lnTo>
                    <a:pt x="345" y="508"/>
                  </a:lnTo>
                  <a:cubicBezTo>
                    <a:pt x="431" y="642"/>
                    <a:pt x="584" y="718"/>
                    <a:pt x="737" y="718"/>
                  </a:cubicBezTo>
                  <a:lnTo>
                    <a:pt x="2144" y="718"/>
                  </a:lnTo>
                  <a:cubicBezTo>
                    <a:pt x="2297" y="718"/>
                    <a:pt x="2450" y="632"/>
                    <a:pt x="2536" y="508"/>
                  </a:cubicBezTo>
                  <a:lnTo>
                    <a:pt x="28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66"/>
            <p:cNvSpPr/>
            <p:nvPr/>
          </p:nvSpPr>
          <p:spPr>
            <a:xfrm>
              <a:off x="6441700" y="3041763"/>
              <a:ext cx="62866" cy="25157"/>
            </a:xfrm>
            <a:custGeom>
              <a:avLst/>
              <a:gdLst/>
              <a:ahLst/>
              <a:cxnLst/>
              <a:rect l="l" t="t" r="r" b="b"/>
              <a:pathLst>
                <a:path w="2394" h="958" extrusionOk="0">
                  <a:moveTo>
                    <a:pt x="719" y="1"/>
                  </a:moveTo>
                  <a:lnTo>
                    <a:pt x="326" y="125"/>
                  </a:lnTo>
                  <a:cubicBezTo>
                    <a:pt x="135" y="192"/>
                    <a:pt x="1" y="374"/>
                    <a:pt x="1" y="584"/>
                  </a:cubicBezTo>
                  <a:lnTo>
                    <a:pt x="1" y="958"/>
                  </a:lnTo>
                  <a:lnTo>
                    <a:pt x="2393" y="958"/>
                  </a:lnTo>
                  <a:lnTo>
                    <a:pt x="2393" y="584"/>
                  </a:lnTo>
                  <a:cubicBezTo>
                    <a:pt x="2393" y="374"/>
                    <a:pt x="2259" y="192"/>
                    <a:pt x="2068" y="125"/>
                  </a:cubicBezTo>
                  <a:lnTo>
                    <a:pt x="1676" y="1"/>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66"/>
            <p:cNvSpPr/>
            <p:nvPr/>
          </p:nvSpPr>
          <p:spPr>
            <a:xfrm>
              <a:off x="6460555" y="3022908"/>
              <a:ext cx="25157" cy="31459"/>
            </a:xfrm>
            <a:custGeom>
              <a:avLst/>
              <a:gdLst/>
              <a:ahLst/>
              <a:cxnLst/>
              <a:rect l="l" t="t" r="r" b="b"/>
              <a:pathLst>
                <a:path w="958" h="1198" extrusionOk="0">
                  <a:moveTo>
                    <a:pt x="1" y="1"/>
                  </a:moveTo>
                  <a:lnTo>
                    <a:pt x="1" y="719"/>
                  </a:lnTo>
                  <a:cubicBezTo>
                    <a:pt x="1" y="977"/>
                    <a:pt x="211" y="1197"/>
                    <a:pt x="479" y="1197"/>
                  </a:cubicBezTo>
                  <a:cubicBezTo>
                    <a:pt x="737" y="1197"/>
                    <a:pt x="958" y="977"/>
                    <a:pt x="958" y="719"/>
                  </a:cubicBezTo>
                  <a:lnTo>
                    <a:pt x="958"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66"/>
            <p:cNvSpPr/>
            <p:nvPr/>
          </p:nvSpPr>
          <p:spPr>
            <a:xfrm>
              <a:off x="6454279" y="2991501"/>
              <a:ext cx="37709" cy="44012"/>
            </a:xfrm>
            <a:custGeom>
              <a:avLst/>
              <a:gdLst/>
              <a:ahLst/>
              <a:cxnLst/>
              <a:rect l="l" t="t" r="r" b="b"/>
              <a:pathLst>
                <a:path w="1436" h="1676" extrusionOk="0">
                  <a:moveTo>
                    <a:pt x="479" y="0"/>
                  </a:moveTo>
                  <a:cubicBezTo>
                    <a:pt x="211" y="0"/>
                    <a:pt x="0" y="211"/>
                    <a:pt x="0" y="479"/>
                  </a:cubicBezTo>
                  <a:lnTo>
                    <a:pt x="0" y="957"/>
                  </a:lnTo>
                  <a:cubicBezTo>
                    <a:pt x="0" y="1350"/>
                    <a:pt x="316" y="1675"/>
                    <a:pt x="718" y="1675"/>
                  </a:cubicBezTo>
                  <a:cubicBezTo>
                    <a:pt x="1110" y="1675"/>
                    <a:pt x="1436" y="1350"/>
                    <a:pt x="1436" y="957"/>
                  </a:cubicBezTo>
                  <a:lnTo>
                    <a:pt x="1436" y="479"/>
                  </a:lnTo>
                  <a:cubicBezTo>
                    <a:pt x="1436" y="211"/>
                    <a:pt x="1216" y="0"/>
                    <a:pt x="95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66"/>
            <p:cNvSpPr/>
            <p:nvPr/>
          </p:nvSpPr>
          <p:spPr>
            <a:xfrm>
              <a:off x="6454069" y="2991501"/>
              <a:ext cx="25367" cy="43907"/>
            </a:xfrm>
            <a:custGeom>
              <a:avLst/>
              <a:gdLst/>
              <a:ahLst/>
              <a:cxnLst/>
              <a:rect l="l" t="t" r="r" b="b"/>
              <a:pathLst>
                <a:path w="966" h="1672" extrusionOk="0">
                  <a:moveTo>
                    <a:pt x="487" y="0"/>
                  </a:moveTo>
                  <a:cubicBezTo>
                    <a:pt x="219" y="0"/>
                    <a:pt x="8" y="211"/>
                    <a:pt x="8" y="479"/>
                  </a:cubicBezTo>
                  <a:lnTo>
                    <a:pt x="8" y="957"/>
                  </a:lnTo>
                  <a:cubicBezTo>
                    <a:pt x="0" y="1360"/>
                    <a:pt x="338" y="1672"/>
                    <a:pt x="719" y="1672"/>
                  </a:cubicBezTo>
                  <a:cubicBezTo>
                    <a:pt x="800" y="1672"/>
                    <a:pt x="883" y="1658"/>
                    <a:pt x="965" y="1627"/>
                  </a:cubicBezTo>
                  <a:cubicBezTo>
                    <a:pt x="678" y="1522"/>
                    <a:pt x="487" y="1254"/>
                    <a:pt x="487" y="957"/>
                  </a:cubicBezTo>
                  <a:lnTo>
                    <a:pt x="487" y="479"/>
                  </a:lnTo>
                  <a:cubicBezTo>
                    <a:pt x="487" y="211"/>
                    <a:pt x="697" y="0"/>
                    <a:pt x="965"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66"/>
            <p:cNvSpPr/>
            <p:nvPr/>
          </p:nvSpPr>
          <p:spPr>
            <a:xfrm>
              <a:off x="6454279" y="2991501"/>
              <a:ext cx="37709" cy="18881"/>
            </a:xfrm>
            <a:custGeom>
              <a:avLst/>
              <a:gdLst/>
              <a:ahLst/>
              <a:cxnLst/>
              <a:rect l="l" t="t" r="r" b="b"/>
              <a:pathLst>
                <a:path w="1436" h="719" extrusionOk="0">
                  <a:moveTo>
                    <a:pt x="479" y="0"/>
                  </a:moveTo>
                  <a:cubicBezTo>
                    <a:pt x="211" y="0"/>
                    <a:pt x="0" y="211"/>
                    <a:pt x="0" y="479"/>
                  </a:cubicBezTo>
                  <a:cubicBezTo>
                    <a:pt x="469" y="613"/>
                    <a:pt x="948" y="699"/>
                    <a:pt x="1436" y="718"/>
                  </a:cubicBezTo>
                  <a:lnTo>
                    <a:pt x="1436" y="479"/>
                  </a:lnTo>
                  <a:cubicBezTo>
                    <a:pt x="1436" y="211"/>
                    <a:pt x="1216" y="0"/>
                    <a:pt x="9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66"/>
            <p:cNvSpPr/>
            <p:nvPr/>
          </p:nvSpPr>
          <p:spPr>
            <a:xfrm>
              <a:off x="6454279" y="2991501"/>
              <a:ext cx="25157" cy="15598"/>
            </a:xfrm>
            <a:custGeom>
              <a:avLst/>
              <a:gdLst/>
              <a:ahLst/>
              <a:cxnLst/>
              <a:rect l="l" t="t" r="r" b="b"/>
              <a:pathLst>
                <a:path w="958" h="594" extrusionOk="0">
                  <a:moveTo>
                    <a:pt x="479" y="0"/>
                  </a:moveTo>
                  <a:cubicBezTo>
                    <a:pt x="211" y="0"/>
                    <a:pt x="0" y="211"/>
                    <a:pt x="0" y="479"/>
                  </a:cubicBezTo>
                  <a:cubicBezTo>
                    <a:pt x="153" y="527"/>
                    <a:pt x="316" y="565"/>
                    <a:pt x="479" y="594"/>
                  </a:cubicBezTo>
                  <a:lnTo>
                    <a:pt x="479" y="479"/>
                  </a:lnTo>
                  <a:cubicBezTo>
                    <a:pt x="479" y="211"/>
                    <a:pt x="689" y="0"/>
                    <a:pt x="9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66"/>
            <p:cNvSpPr/>
            <p:nvPr/>
          </p:nvSpPr>
          <p:spPr>
            <a:xfrm>
              <a:off x="6441700" y="3142286"/>
              <a:ext cx="62866" cy="25157"/>
            </a:xfrm>
            <a:custGeom>
              <a:avLst/>
              <a:gdLst/>
              <a:ahLst/>
              <a:cxnLst/>
              <a:rect l="l" t="t" r="r" b="b"/>
              <a:pathLst>
                <a:path w="2394" h="958" extrusionOk="0">
                  <a:moveTo>
                    <a:pt x="719" y="1"/>
                  </a:moveTo>
                  <a:lnTo>
                    <a:pt x="326" y="135"/>
                  </a:lnTo>
                  <a:cubicBezTo>
                    <a:pt x="135" y="192"/>
                    <a:pt x="1" y="374"/>
                    <a:pt x="1" y="584"/>
                  </a:cubicBezTo>
                  <a:lnTo>
                    <a:pt x="1" y="958"/>
                  </a:lnTo>
                  <a:lnTo>
                    <a:pt x="2393" y="958"/>
                  </a:lnTo>
                  <a:lnTo>
                    <a:pt x="2393" y="584"/>
                  </a:lnTo>
                  <a:cubicBezTo>
                    <a:pt x="2393" y="374"/>
                    <a:pt x="2259" y="192"/>
                    <a:pt x="2068" y="135"/>
                  </a:cubicBezTo>
                  <a:lnTo>
                    <a:pt x="1676"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66"/>
            <p:cNvSpPr/>
            <p:nvPr/>
          </p:nvSpPr>
          <p:spPr>
            <a:xfrm>
              <a:off x="6460555" y="3123431"/>
              <a:ext cx="25157" cy="31459"/>
            </a:xfrm>
            <a:custGeom>
              <a:avLst/>
              <a:gdLst/>
              <a:ahLst/>
              <a:cxnLst/>
              <a:rect l="l" t="t" r="r" b="b"/>
              <a:pathLst>
                <a:path w="958" h="1198" extrusionOk="0">
                  <a:moveTo>
                    <a:pt x="1" y="1"/>
                  </a:moveTo>
                  <a:lnTo>
                    <a:pt x="1" y="719"/>
                  </a:lnTo>
                  <a:cubicBezTo>
                    <a:pt x="1" y="977"/>
                    <a:pt x="211" y="1197"/>
                    <a:pt x="479" y="1197"/>
                  </a:cubicBezTo>
                  <a:cubicBezTo>
                    <a:pt x="737" y="1197"/>
                    <a:pt x="958" y="977"/>
                    <a:pt x="958" y="719"/>
                  </a:cubicBezTo>
                  <a:lnTo>
                    <a:pt x="958"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66"/>
            <p:cNvSpPr/>
            <p:nvPr/>
          </p:nvSpPr>
          <p:spPr>
            <a:xfrm>
              <a:off x="6454279" y="3092024"/>
              <a:ext cx="37709" cy="44012"/>
            </a:xfrm>
            <a:custGeom>
              <a:avLst/>
              <a:gdLst/>
              <a:ahLst/>
              <a:cxnLst/>
              <a:rect l="l" t="t" r="r" b="b"/>
              <a:pathLst>
                <a:path w="1436" h="1676" extrusionOk="0">
                  <a:moveTo>
                    <a:pt x="479" y="1"/>
                  </a:moveTo>
                  <a:cubicBezTo>
                    <a:pt x="211" y="1"/>
                    <a:pt x="0" y="211"/>
                    <a:pt x="0" y="479"/>
                  </a:cubicBezTo>
                  <a:lnTo>
                    <a:pt x="0" y="958"/>
                  </a:lnTo>
                  <a:cubicBezTo>
                    <a:pt x="0" y="1350"/>
                    <a:pt x="316" y="1675"/>
                    <a:pt x="718" y="1675"/>
                  </a:cubicBezTo>
                  <a:cubicBezTo>
                    <a:pt x="1110" y="1675"/>
                    <a:pt x="1436" y="1350"/>
                    <a:pt x="1436" y="958"/>
                  </a:cubicBezTo>
                  <a:lnTo>
                    <a:pt x="1436" y="479"/>
                  </a:lnTo>
                  <a:cubicBezTo>
                    <a:pt x="1436" y="211"/>
                    <a:pt x="1216" y="1"/>
                    <a:pt x="95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66"/>
            <p:cNvSpPr/>
            <p:nvPr/>
          </p:nvSpPr>
          <p:spPr>
            <a:xfrm>
              <a:off x="6454069" y="3092024"/>
              <a:ext cx="25367" cy="43933"/>
            </a:xfrm>
            <a:custGeom>
              <a:avLst/>
              <a:gdLst/>
              <a:ahLst/>
              <a:cxnLst/>
              <a:rect l="l" t="t" r="r" b="b"/>
              <a:pathLst>
                <a:path w="966" h="1673" extrusionOk="0">
                  <a:moveTo>
                    <a:pt x="487" y="1"/>
                  </a:moveTo>
                  <a:cubicBezTo>
                    <a:pt x="219" y="1"/>
                    <a:pt x="8" y="211"/>
                    <a:pt x="8" y="479"/>
                  </a:cubicBezTo>
                  <a:lnTo>
                    <a:pt x="8" y="958"/>
                  </a:lnTo>
                  <a:cubicBezTo>
                    <a:pt x="0" y="1367"/>
                    <a:pt x="335" y="1672"/>
                    <a:pt x="715" y="1672"/>
                  </a:cubicBezTo>
                  <a:cubicBezTo>
                    <a:pt x="798" y="1672"/>
                    <a:pt x="882" y="1658"/>
                    <a:pt x="965" y="1628"/>
                  </a:cubicBezTo>
                  <a:cubicBezTo>
                    <a:pt x="678" y="1532"/>
                    <a:pt x="487" y="1254"/>
                    <a:pt x="487" y="958"/>
                  </a:cubicBezTo>
                  <a:lnTo>
                    <a:pt x="487" y="479"/>
                  </a:lnTo>
                  <a:cubicBezTo>
                    <a:pt x="487" y="211"/>
                    <a:pt x="697" y="1"/>
                    <a:pt x="96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2638;p66"/>
            <p:cNvSpPr/>
            <p:nvPr/>
          </p:nvSpPr>
          <p:spPr>
            <a:xfrm>
              <a:off x="6454279" y="3092024"/>
              <a:ext cx="37709" cy="18881"/>
            </a:xfrm>
            <a:custGeom>
              <a:avLst/>
              <a:gdLst/>
              <a:ahLst/>
              <a:cxnLst/>
              <a:rect l="l" t="t" r="r" b="b"/>
              <a:pathLst>
                <a:path w="1436" h="719" extrusionOk="0">
                  <a:moveTo>
                    <a:pt x="479" y="1"/>
                  </a:moveTo>
                  <a:cubicBezTo>
                    <a:pt x="211" y="1"/>
                    <a:pt x="0" y="211"/>
                    <a:pt x="0" y="479"/>
                  </a:cubicBezTo>
                  <a:cubicBezTo>
                    <a:pt x="469" y="613"/>
                    <a:pt x="948" y="699"/>
                    <a:pt x="1436" y="718"/>
                  </a:cubicBezTo>
                  <a:lnTo>
                    <a:pt x="1436" y="479"/>
                  </a:lnTo>
                  <a:cubicBezTo>
                    <a:pt x="1436" y="211"/>
                    <a:pt x="1216" y="1"/>
                    <a:pt x="9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2639;p66"/>
            <p:cNvSpPr/>
            <p:nvPr/>
          </p:nvSpPr>
          <p:spPr>
            <a:xfrm>
              <a:off x="6454279" y="3092024"/>
              <a:ext cx="25157" cy="15598"/>
            </a:xfrm>
            <a:custGeom>
              <a:avLst/>
              <a:gdLst/>
              <a:ahLst/>
              <a:cxnLst/>
              <a:rect l="l" t="t" r="r" b="b"/>
              <a:pathLst>
                <a:path w="958" h="594" extrusionOk="0">
                  <a:moveTo>
                    <a:pt x="479" y="1"/>
                  </a:moveTo>
                  <a:cubicBezTo>
                    <a:pt x="211" y="1"/>
                    <a:pt x="0" y="211"/>
                    <a:pt x="0" y="479"/>
                  </a:cubicBezTo>
                  <a:cubicBezTo>
                    <a:pt x="153" y="527"/>
                    <a:pt x="316" y="565"/>
                    <a:pt x="479" y="594"/>
                  </a:cubicBezTo>
                  <a:lnTo>
                    <a:pt x="479" y="479"/>
                  </a:lnTo>
                  <a:cubicBezTo>
                    <a:pt x="479" y="211"/>
                    <a:pt x="689" y="1"/>
                    <a:pt x="9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66"/>
            <p:cNvSpPr/>
            <p:nvPr/>
          </p:nvSpPr>
          <p:spPr>
            <a:xfrm>
              <a:off x="6284377" y="3048039"/>
              <a:ext cx="75419" cy="94273"/>
            </a:xfrm>
            <a:custGeom>
              <a:avLst/>
              <a:gdLst/>
              <a:ahLst/>
              <a:cxnLst/>
              <a:rect l="l" t="t" r="r" b="b"/>
              <a:pathLst>
                <a:path w="2872" h="3590" extrusionOk="0">
                  <a:moveTo>
                    <a:pt x="967" y="1"/>
                  </a:moveTo>
                  <a:lnTo>
                    <a:pt x="967" y="479"/>
                  </a:lnTo>
                  <a:cubicBezTo>
                    <a:pt x="958" y="565"/>
                    <a:pt x="910" y="652"/>
                    <a:pt x="833" y="690"/>
                  </a:cubicBezTo>
                  <a:lnTo>
                    <a:pt x="269" y="967"/>
                  </a:lnTo>
                  <a:cubicBezTo>
                    <a:pt x="106" y="1053"/>
                    <a:pt x="1" y="1216"/>
                    <a:pt x="1" y="1398"/>
                  </a:cubicBezTo>
                  <a:lnTo>
                    <a:pt x="1" y="3350"/>
                  </a:lnTo>
                  <a:cubicBezTo>
                    <a:pt x="1" y="3484"/>
                    <a:pt x="116" y="3590"/>
                    <a:pt x="240" y="3590"/>
                  </a:cubicBezTo>
                  <a:lnTo>
                    <a:pt x="2633" y="3590"/>
                  </a:lnTo>
                  <a:cubicBezTo>
                    <a:pt x="2767" y="3590"/>
                    <a:pt x="2872" y="3484"/>
                    <a:pt x="2872" y="3350"/>
                  </a:cubicBezTo>
                  <a:lnTo>
                    <a:pt x="2872" y="1398"/>
                  </a:lnTo>
                  <a:cubicBezTo>
                    <a:pt x="2872" y="1216"/>
                    <a:pt x="2776" y="1053"/>
                    <a:pt x="2613" y="967"/>
                  </a:cubicBezTo>
                  <a:lnTo>
                    <a:pt x="2049" y="690"/>
                  </a:lnTo>
                  <a:cubicBezTo>
                    <a:pt x="1972" y="652"/>
                    <a:pt x="1924" y="565"/>
                    <a:pt x="1924" y="479"/>
                  </a:cubicBezTo>
                  <a:lnTo>
                    <a:pt x="1924"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66"/>
            <p:cNvSpPr/>
            <p:nvPr/>
          </p:nvSpPr>
          <p:spPr>
            <a:xfrm>
              <a:off x="6308247" y="3048039"/>
              <a:ext cx="27678" cy="18750"/>
            </a:xfrm>
            <a:custGeom>
              <a:avLst/>
              <a:gdLst/>
              <a:ahLst/>
              <a:cxnLst/>
              <a:rect l="l" t="t" r="r" b="b"/>
              <a:pathLst>
                <a:path w="1054" h="714" extrusionOk="0">
                  <a:moveTo>
                    <a:pt x="49" y="1"/>
                  </a:moveTo>
                  <a:lnTo>
                    <a:pt x="49" y="479"/>
                  </a:lnTo>
                  <a:cubicBezTo>
                    <a:pt x="49" y="527"/>
                    <a:pt x="30" y="575"/>
                    <a:pt x="1" y="613"/>
                  </a:cubicBezTo>
                  <a:cubicBezTo>
                    <a:pt x="168" y="680"/>
                    <a:pt x="348" y="714"/>
                    <a:pt x="527" y="714"/>
                  </a:cubicBezTo>
                  <a:cubicBezTo>
                    <a:pt x="707" y="714"/>
                    <a:pt x="886" y="680"/>
                    <a:pt x="1054" y="613"/>
                  </a:cubicBezTo>
                  <a:cubicBezTo>
                    <a:pt x="1025" y="575"/>
                    <a:pt x="1006" y="527"/>
                    <a:pt x="1006" y="479"/>
                  </a:cubicBezTo>
                  <a:lnTo>
                    <a:pt x="1006"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66"/>
            <p:cNvSpPr/>
            <p:nvPr/>
          </p:nvSpPr>
          <p:spPr>
            <a:xfrm>
              <a:off x="6284377" y="3067891"/>
              <a:ext cx="75681" cy="74421"/>
            </a:xfrm>
            <a:custGeom>
              <a:avLst/>
              <a:gdLst/>
              <a:ahLst/>
              <a:cxnLst/>
              <a:rect l="l" t="t" r="r" b="b"/>
              <a:pathLst>
                <a:path w="2882" h="2834" extrusionOk="0">
                  <a:moveTo>
                    <a:pt x="709" y="1"/>
                  </a:moveTo>
                  <a:lnTo>
                    <a:pt x="269" y="211"/>
                  </a:lnTo>
                  <a:cubicBezTo>
                    <a:pt x="106" y="297"/>
                    <a:pt x="1" y="460"/>
                    <a:pt x="1" y="642"/>
                  </a:cubicBezTo>
                  <a:lnTo>
                    <a:pt x="1" y="2594"/>
                  </a:lnTo>
                  <a:cubicBezTo>
                    <a:pt x="1" y="2728"/>
                    <a:pt x="116" y="2834"/>
                    <a:pt x="240" y="2834"/>
                  </a:cubicBezTo>
                  <a:lnTo>
                    <a:pt x="2633" y="2834"/>
                  </a:lnTo>
                  <a:cubicBezTo>
                    <a:pt x="2767" y="2834"/>
                    <a:pt x="2872" y="2728"/>
                    <a:pt x="2872" y="2594"/>
                  </a:cubicBezTo>
                  <a:lnTo>
                    <a:pt x="2872" y="642"/>
                  </a:lnTo>
                  <a:cubicBezTo>
                    <a:pt x="2881" y="460"/>
                    <a:pt x="2776" y="297"/>
                    <a:pt x="2613" y="211"/>
                  </a:cubicBezTo>
                  <a:lnTo>
                    <a:pt x="2173" y="1"/>
                  </a:lnTo>
                  <a:cubicBezTo>
                    <a:pt x="1987" y="230"/>
                    <a:pt x="1714" y="345"/>
                    <a:pt x="1441" y="345"/>
                  </a:cubicBezTo>
                  <a:cubicBezTo>
                    <a:pt x="1168" y="345"/>
                    <a:pt x="896" y="230"/>
                    <a:pt x="7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66"/>
            <p:cNvSpPr/>
            <p:nvPr/>
          </p:nvSpPr>
          <p:spPr>
            <a:xfrm>
              <a:off x="6296955" y="2997777"/>
              <a:ext cx="50288" cy="56590"/>
            </a:xfrm>
            <a:custGeom>
              <a:avLst/>
              <a:gdLst/>
              <a:ahLst/>
              <a:cxnLst/>
              <a:rect l="l" t="t" r="r" b="b"/>
              <a:pathLst>
                <a:path w="1915" h="2155" extrusionOk="0">
                  <a:moveTo>
                    <a:pt x="718" y="1"/>
                  </a:moveTo>
                  <a:cubicBezTo>
                    <a:pt x="326" y="1"/>
                    <a:pt x="0" y="317"/>
                    <a:pt x="0" y="718"/>
                  </a:cubicBezTo>
                  <a:lnTo>
                    <a:pt x="0" y="1197"/>
                  </a:lnTo>
                  <a:cubicBezTo>
                    <a:pt x="0" y="1723"/>
                    <a:pt x="431" y="2154"/>
                    <a:pt x="957" y="2154"/>
                  </a:cubicBezTo>
                  <a:cubicBezTo>
                    <a:pt x="1484" y="2154"/>
                    <a:pt x="1914" y="1723"/>
                    <a:pt x="1914" y="1197"/>
                  </a:cubicBezTo>
                  <a:lnTo>
                    <a:pt x="1914" y="718"/>
                  </a:lnTo>
                  <a:cubicBezTo>
                    <a:pt x="1914" y="317"/>
                    <a:pt x="1589" y="1"/>
                    <a:pt x="11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66"/>
            <p:cNvSpPr/>
            <p:nvPr/>
          </p:nvSpPr>
          <p:spPr>
            <a:xfrm>
              <a:off x="6296955" y="2997777"/>
              <a:ext cx="34689" cy="56485"/>
            </a:xfrm>
            <a:custGeom>
              <a:avLst/>
              <a:gdLst/>
              <a:ahLst/>
              <a:cxnLst/>
              <a:rect l="l" t="t" r="r" b="b"/>
              <a:pathLst>
                <a:path w="1321" h="2151" extrusionOk="0">
                  <a:moveTo>
                    <a:pt x="718" y="1"/>
                  </a:moveTo>
                  <a:cubicBezTo>
                    <a:pt x="326" y="1"/>
                    <a:pt x="0" y="317"/>
                    <a:pt x="0" y="718"/>
                  </a:cubicBezTo>
                  <a:lnTo>
                    <a:pt x="0" y="1197"/>
                  </a:lnTo>
                  <a:cubicBezTo>
                    <a:pt x="0" y="1745"/>
                    <a:pt x="449" y="2150"/>
                    <a:pt x="954" y="2150"/>
                  </a:cubicBezTo>
                  <a:cubicBezTo>
                    <a:pt x="1075" y="2150"/>
                    <a:pt x="1199" y="2127"/>
                    <a:pt x="1321" y="2077"/>
                  </a:cubicBezTo>
                  <a:cubicBezTo>
                    <a:pt x="957" y="1934"/>
                    <a:pt x="718" y="1580"/>
                    <a:pt x="718" y="1197"/>
                  </a:cubicBezTo>
                  <a:lnTo>
                    <a:pt x="718" y="718"/>
                  </a:lnTo>
                  <a:cubicBezTo>
                    <a:pt x="718" y="364"/>
                    <a:pt x="967" y="68"/>
                    <a:pt x="1321" y="10"/>
                  </a:cubicBezTo>
                  <a:cubicBezTo>
                    <a:pt x="1273" y="1"/>
                    <a:pt x="1235" y="1"/>
                    <a:pt x="1197"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66"/>
            <p:cNvSpPr/>
            <p:nvPr/>
          </p:nvSpPr>
          <p:spPr>
            <a:xfrm>
              <a:off x="6296955" y="2997777"/>
              <a:ext cx="50288" cy="25157"/>
            </a:xfrm>
            <a:custGeom>
              <a:avLst/>
              <a:gdLst/>
              <a:ahLst/>
              <a:cxnLst/>
              <a:rect l="l" t="t" r="r" b="b"/>
              <a:pathLst>
                <a:path w="1915" h="958" extrusionOk="0">
                  <a:moveTo>
                    <a:pt x="718" y="1"/>
                  </a:moveTo>
                  <a:cubicBezTo>
                    <a:pt x="326" y="1"/>
                    <a:pt x="0" y="317"/>
                    <a:pt x="0" y="718"/>
                  </a:cubicBezTo>
                  <a:cubicBezTo>
                    <a:pt x="0" y="718"/>
                    <a:pt x="718" y="958"/>
                    <a:pt x="1914" y="958"/>
                  </a:cubicBezTo>
                  <a:lnTo>
                    <a:pt x="1914" y="718"/>
                  </a:lnTo>
                  <a:cubicBezTo>
                    <a:pt x="1914" y="317"/>
                    <a:pt x="1589" y="1"/>
                    <a:pt x="1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66"/>
            <p:cNvSpPr/>
            <p:nvPr/>
          </p:nvSpPr>
          <p:spPr>
            <a:xfrm>
              <a:off x="6296955" y="2997777"/>
              <a:ext cx="34689" cy="22899"/>
            </a:xfrm>
            <a:custGeom>
              <a:avLst/>
              <a:gdLst/>
              <a:ahLst/>
              <a:cxnLst/>
              <a:rect l="l" t="t" r="r" b="b"/>
              <a:pathLst>
                <a:path w="1321" h="872" extrusionOk="0">
                  <a:moveTo>
                    <a:pt x="718" y="1"/>
                  </a:moveTo>
                  <a:cubicBezTo>
                    <a:pt x="326" y="1"/>
                    <a:pt x="0" y="317"/>
                    <a:pt x="0" y="718"/>
                  </a:cubicBezTo>
                  <a:cubicBezTo>
                    <a:pt x="240" y="785"/>
                    <a:pt x="479" y="833"/>
                    <a:pt x="718" y="872"/>
                  </a:cubicBezTo>
                  <a:lnTo>
                    <a:pt x="718" y="718"/>
                  </a:lnTo>
                  <a:cubicBezTo>
                    <a:pt x="718" y="364"/>
                    <a:pt x="967" y="68"/>
                    <a:pt x="1321" y="10"/>
                  </a:cubicBezTo>
                  <a:cubicBezTo>
                    <a:pt x="1273" y="1"/>
                    <a:pt x="1235" y="1"/>
                    <a:pt x="1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66"/>
            <p:cNvSpPr/>
            <p:nvPr/>
          </p:nvSpPr>
          <p:spPr>
            <a:xfrm>
              <a:off x="6284377" y="3078947"/>
              <a:ext cx="31459" cy="63365"/>
            </a:xfrm>
            <a:custGeom>
              <a:avLst/>
              <a:gdLst/>
              <a:ahLst/>
              <a:cxnLst/>
              <a:rect l="l" t="t" r="r" b="b"/>
              <a:pathLst>
                <a:path w="1198" h="2413" extrusionOk="0">
                  <a:moveTo>
                    <a:pt x="58" y="1"/>
                  </a:moveTo>
                  <a:cubicBezTo>
                    <a:pt x="20" y="68"/>
                    <a:pt x="1" y="144"/>
                    <a:pt x="1" y="221"/>
                  </a:cubicBezTo>
                  <a:lnTo>
                    <a:pt x="1" y="2173"/>
                  </a:lnTo>
                  <a:cubicBezTo>
                    <a:pt x="1" y="2307"/>
                    <a:pt x="106" y="2413"/>
                    <a:pt x="240" y="2413"/>
                  </a:cubicBezTo>
                  <a:lnTo>
                    <a:pt x="1197" y="2413"/>
                  </a:lnTo>
                  <a:lnTo>
                    <a:pt x="1197" y="1934"/>
                  </a:lnTo>
                  <a:lnTo>
                    <a:pt x="958" y="1934"/>
                  </a:lnTo>
                  <a:cubicBezTo>
                    <a:pt x="824" y="1934"/>
                    <a:pt x="719" y="1829"/>
                    <a:pt x="719" y="1695"/>
                  </a:cubicBezTo>
                  <a:lnTo>
                    <a:pt x="719" y="738"/>
                  </a:lnTo>
                  <a:cubicBezTo>
                    <a:pt x="719" y="585"/>
                    <a:pt x="652" y="441"/>
                    <a:pt x="527" y="355"/>
                  </a:cubicBezTo>
                  <a:lnTo>
                    <a:pt x="58"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66"/>
            <p:cNvSpPr/>
            <p:nvPr/>
          </p:nvSpPr>
          <p:spPr>
            <a:xfrm>
              <a:off x="6328625" y="3078947"/>
              <a:ext cx="31433" cy="63365"/>
            </a:xfrm>
            <a:custGeom>
              <a:avLst/>
              <a:gdLst/>
              <a:ahLst/>
              <a:cxnLst/>
              <a:rect l="l" t="t" r="r" b="b"/>
              <a:pathLst>
                <a:path w="1197" h="2413" extrusionOk="0">
                  <a:moveTo>
                    <a:pt x="1139" y="1"/>
                  </a:moveTo>
                  <a:lnTo>
                    <a:pt x="670" y="355"/>
                  </a:lnTo>
                  <a:cubicBezTo>
                    <a:pt x="546" y="441"/>
                    <a:pt x="479" y="585"/>
                    <a:pt x="479" y="738"/>
                  </a:cubicBezTo>
                  <a:lnTo>
                    <a:pt x="479" y="1695"/>
                  </a:lnTo>
                  <a:cubicBezTo>
                    <a:pt x="479" y="1829"/>
                    <a:pt x="364" y="1934"/>
                    <a:pt x="239" y="1934"/>
                  </a:cubicBezTo>
                  <a:lnTo>
                    <a:pt x="0" y="1934"/>
                  </a:lnTo>
                  <a:lnTo>
                    <a:pt x="0" y="2413"/>
                  </a:lnTo>
                  <a:lnTo>
                    <a:pt x="957" y="2413"/>
                  </a:lnTo>
                  <a:cubicBezTo>
                    <a:pt x="1082" y="2413"/>
                    <a:pt x="1196" y="2307"/>
                    <a:pt x="1196" y="2173"/>
                  </a:cubicBezTo>
                  <a:lnTo>
                    <a:pt x="1196" y="221"/>
                  </a:lnTo>
                  <a:cubicBezTo>
                    <a:pt x="1196" y="144"/>
                    <a:pt x="1168" y="68"/>
                    <a:pt x="11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66"/>
            <p:cNvSpPr/>
            <p:nvPr/>
          </p:nvSpPr>
          <p:spPr>
            <a:xfrm>
              <a:off x="6309770" y="3129734"/>
              <a:ext cx="25157" cy="12579"/>
            </a:xfrm>
            <a:custGeom>
              <a:avLst/>
              <a:gdLst/>
              <a:ahLst/>
              <a:cxnLst/>
              <a:rect l="l" t="t" r="r" b="b"/>
              <a:pathLst>
                <a:path w="958" h="479" extrusionOk="0">
                  <a:moveTo>
                    <a:pt x="0" y="0"/>
                  </a:moveTo>
                  <a:lnTo>
                    <a:pt x="0" y="479"/>
                  </a:lnTo>
                  <a:lnTo>
                    <a:pt x="957" y="479"/>
                  </a:lnTo>
                  <a:lnTo>
                    <a:pt x="957"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0" name="Google Shape;12650;p66"/>
          <p:cNvGrpSpPr/>
          <p:nvPr/>
        </p:nvGrpSpPr>
        <p:grpSpPr>
          <a:xfrm>
            <a:off x="6633976" y="2900274"/>
            <a:ext cx="389803" cy="364673"/>
            <a:chOff x="6633976" y="2900274"/>
            <a:chExt cx="389803" cy="364673"/>
          </a:xfrm>
        </p:grpSpPr>
        <p:sp>
          <p:nvSpPr>
            <p:cNvPr id="12651" name="Google Shape;12651;p66"/>
            <p:cNvSpPr/>
            <p:nvPr/>
          </p:nvSpPr>
          <p:spPr>
            <a:xfrm>
              <a:off x="6847838" y="2937957"/>
              <a:ext cx="175942" cy="184109"/>
            </a:xfrm>
            <a:custGeom>
              <a:avLst/>
              <a:gdLst/>
              <a:ahLst/>
              <a:cxnLst/>
              <a:rect l="l" t="t" r="r" b="b"/>
              <a:pathLst>
                <a:path w="6700" h="7011" extrusionOk="0">
                  <a:moveTo>
                    <a:pt x="718" y="1"/>
                  </a:moveTo>
                  <a:cubicBezTo>
                    <a:pt x="326" y="1"/>
                    <a:pt x="0" y="317"/>
                    <a:pt x="0" y="719"/>
                  </a:cubicBezTo>
                  <a:lnTo>
                    <a:pt x="0" y="4547"/>
                  </a:lnTo>
                  <a:cubicBezTo>
                    <a:pt x="0" y="4939"/>
                    <a:pt x="326" y="5265"/>
                    <a:pt x="718" y="5265"/>
                  </a:cubicBezTo>
                  <a:lnTo>
                    <a:pt x="1436" y="5265"/>
                  </a:lnTo>
                  <a:lnTo>
                    <a:pt x="1034" y="6863"/>
                  </a:lnTo>
                  <a:cubicBezTo>
                    <a:pt x="1012" y="6942"/>
                    <a:pt x="1078" y="7011"/>
                    <a:pt x="1153" y="7011"/>
                  </a:cubicBezTo>
                  <a:cubicBezTo>
                    <a:pt x="1177" y="7011"/>
                    <a:pt x="1202" y="7004"/>
                    <a:pt x="1225" y="6987"/>
                  </a:cubicBezTo>
                  <a:lnTo>
                    <a:pt x="3589" y="5265"/>
                  </a:lnTo>
                  <a:lnTo>
                    <a:pt x="5982" y="5265"/>
                  </a:lnTo>
                  <a:cubicBezTo>
                    <a:pt x="6374" y="5265"/>
                    <a:pt x="6700" y="4949"/>
                    <a:pt x="6700" y="4547"/>
                  </a:cubicBezTo>
                  <a:lnTo>
                    <a:pt x="6700" y="719"/>
                  </a:lnTo>
                  <a:cubicBezTo>
                    <a:pt x="6700" y="326"/>
                    <a:pt x="6384" y="1"/>
                    <a:pt x="598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66"/>
            <p:cNvSpPr/>
            <p:nvPr/>
          </p:nvSpPr>
          <p:spPr>
            <a:xfrm>
              <a:off x="6910651" y="2937957"/>
              <a:ext cx="50288" cy="119404"/>
            </a:xfrm>
            <a:custGeom>
              <a:avLst/>
              <a:gdLst/>
              <a:ahLst/>
              <a:cxnLst/>
              <a:rect l="l" t="t" r="r" b="b"/>
              <a:pathLst>
                <a:path w="1915" h="4547" extrusionOk="0">
                  <a:moveTo>
                    <a:pt x="1" y="1"/>
                  </a:moveTo>
                  <a:lnTo>
                    <a:pt x="1" y="3590"/>
                  </a:lnTo>
                  <a:cubicBezTo>
                    <a:pt x="1" y="4116"/>
                    <a:pt x="432" y="4547"/>
                    <a:pt x="958" y="4547"/>
                  </a:cubicBezTo>
                  <a:cubicBezTo>
                    <a:pt x="1484" y="4547"/>
                    <a:pt x="1915" y="4116"/>
                    <a:pt x="1915" y="3590"/>
                  </a:cubicBezTo>
                  <a:lnTo>
                    <a:pt x="191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66"/>
            <p:cNvSpPr/>
            <p:nvPr/>
          </p:nvSpPr>
          <p:spPr>
            <a:xfrm>
              <a:off x="6923493" y="2900274"/>
              <a:ext cx="24632" cy="100550"/>
            </a:xfrm>
            <a:custGeom>
              <a:avLst/>
              <a:gdLst/>
              <a:ahLst/>
              <a:cxnLst/>
              <a:rect l="l" t="t" r="r" b="b"/>
              <a:pathLst>
                <a:path w="938" h="3829" extrusionOk="0">
                  <a:moveTo>
                    <a:pt x="249" y="0"/>
                  </a:moveTo>
                  <a:cubicBezTo>
                    <a:pt x="105" y="0"/>
                    <a:pt x="0" y="115"/>
                    <a:pt x="10" y="259"/>
                  </a:cubicBezTo>
                  <a:lnTo>
                    <a:pt x="220" y="3608"/>
                  </a:lnTo>
                  <a:cubicBezTo>
                    <a:pt x="220" y="3733"/>
                    <a:pt x="325" y="3829"/>
                    <a:pt x="459" y="3829"/>
                  </a:cubicBezTo>
                  <a:lnTo>
                    <a:pt x="488" y="3829"/>
                  </a:lnTo>
                  <a:cubicBezTo>
                    <a:pt x="613" y="3829"/>
                    <a:pt x="718" y="3733"/>
                    <a:pt x="727" y="3608"/>
                  </a:cubicBezTo>
                  <a:lnTo>
                    <a:pt x="938" y="259"/>
                  </a:lnTo>
                  <a:cubicBezTo>
                    <a:pt x="938" y="115"/>
                    <a:pt x="833" y="0"/>
                    <a:pt x="6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66"/>
            <p:cNvSpPr/>
            <p:nvPr/>
          </p:nvSpPr>
          <p:spPr>
            <a:xfrm>
              <a:off x="6923230" y="3019652"/>
              <a:ext cx="25157" cy="25157"/>
            </a:xfrm>
            <a:custGeom>
              <a:avLst/>
              <a:gdLst/>
              <a:ahLst/>
              <a:cxnLst/>
              <a:rect l="l" t="t" r="r" b="b"/>
              <a:pathLst>
                <a:path w="958" h="958" extrusionOk="0">
                  <a:moveTo>
                    <a:pt x="479" y="0"/>
                  </a:moveTo>
                  <a:cubicBezTo>
                    <a:pt x="221" y="0"/>
                    <a:pt x="0" y="220"/>
                    <a:pt x="0" y="479"/>
                  </a:cubicBezTo>
                  <a:cubicBezTo>
                    <a:pt x="0" y="747"/>
                    <a:pt x="221" y="957"/>
                    <a:pt x="479" y="957"/>
                  </a:cubicBezTo>
                  <a:cubicBezTo>
                    <a:pt x="747" y="957"/>
                    <a:pt x="957" y="747"/>
                    <a:pt x="957" y="479"/>
                  </a:cubicBezTo>
                  <a:cubicBezTo>
                    <a:pt x="957" y="220"/>
                    <a:pt x="747" y="0"/>
                    <a:pt x="4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66"/>
            <p:cNvSpPr/>
            <p:nvPr/>
          </p:nvSpPr>
          <p:spPr>
            <a:xfrm>
              <a:off x="6633976" y="3176713"/>
              <a:ext cx="213625" cy="88234"/>
            </a:xfrm>
            <a:custGeom>
              <a:avLst/>
              <a:gdLst/>
              <a:ahLst/>
              <a:cxnLst/>
              <a:rect l="l" t="t" r="r" b="b"/>
              <a:pathLst>
                <a:path w="8135" h="3360" extrusionOk="0">
                  <a:moveTo>
                    <a:pt x="2641" y="1"/>
                  </a:moveTo>
                  <a:lnTo>
                    <a:pt x="632" y="738"/>
                  </a:lnTo>
                  <a:cubicBezTo>
                    <a:pt x="258" y="872"/>
                    <a:pt x="0" y="1235"/>
                    <a:pt x="0" y="1637"/>
                  </a:cubicBezTo>
                  <a:lnTo>
                    <a:pt x="0" y="3121"/>
                  </a:lnTo>
                  <a:cubicBezTo>
                    <a:pt x="0" y="3255"/>
                    <a:pt x="115" y="3360"/>
                    <a:pt x="239" y="3360"/>
                  </a:cubicBezTo>
                  <a:lnTo>
                    <a:pt x="7896" y="3360"/>
                  </a:lnTo>
                  <a:cubicBezTo>
                    <a:pt x="8030" y="3360"/>
                    <a:pt x="8135" y="3255"/>
                    <a:pt x="8135" y="3121"/>
                  </a:cubicBezTo>
                  <a:lnTo>
                    <a:pt x="8135" y="1637"/>
                  </a:lnTo>
                  <a:cubicBezTo>
                    <a:pt x="8135" y="1235"/>
                    <a:pt x="7886" y="872"/>
                    <a:pt x="7513" y="738"/>
                  </a:cubicBezTo>
                  <a:lnTo>
                    <a:pt x="5513" y="1"/>
                  </a:lnTo>
                  <a:lnTo>
                    <a:pt x="4077" y="479"/>
                  </a:lnTo>
                  <a:lnTo>
                    <a:pt x="2641"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66"/>
            <p:cNvSpPr/>
            <p:nvPr/>
          </p:nvSpPr>
          <p:spPr>
            <a:xfrm>
              <a:off x="6728460" y="3201843"/>
              <a:ext cx="25157" cy="63103"/>
            </a:xfrm>
            <a:custGeom>
              <a:avLst/>
              <a:gdLst/>
              <a:ahLst/>
              <a:cxnLst/>
              <a:rect l="l" t="t" r="r" b="b"/>
              <a:pathLst>
                <a:path w="958" h="2403" extrusionOk="0">
                  <a:moveTo>
                    <a:pt x="221" y="1"/>
                  </a:moveTo>
                  <a:lnTo>
                    <a:pt x="0" y="2403"/>
                  </a:lnTo>
                  <a:lnTo>
                    <a:pt x="957" y="2403"/>
                  </a:lnTo>
                  <a:lnTo>
                    <a:pt x="728" y="1"/>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66"/>
            <p:cNvSpPr/>
            <p:nvPr/>
          </p:nvSpPr>
          <p:spPr>
            <a:xfrm>
              <a:off x="6729956" y="3189291"/>
              <a:ext cx="21901" cy="21376"/>
            </a:xfrm>
            <a:custGeom>
              <a:avLst/>
              <a:gdLst/>
              <a:ahLst/>
              <a:cxnLst/>
              <a:rect l="l" t="t" r="r" b="b"/>
              <a:pathLst>
                <a:path w="834" h="814" extrusionOk="0">
                  <a:moveTo>
                    <a:pt x="1" y="0"/>
                  </a:moveTo>
                  <a:lnTo>
                    <a:pt x="1" y="641"/>
                  </a:lnTo>
                  <a:cubicBezTo>
                    <a:pt x="1" y="737"/>
                    <a:pt x="77" y="814"/>
                    <a:pt x="164" y="814"/>
                  </a:cubicBezTo>
                  <a:lnTo>
                    <a:pt x="671" y="814"/>
                  </a:lnTo>
                  <a:cubicBezTo>
                    <a:pt x="766" y="814"/>
                    <a:pt x="833" y="737"/>
                    <a:pt x="833" y="641"/>
                  </a:cubicBezTo>
                  <a:lnTo>
                    <a:pt x="83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66"/>
            <p:cNvSpPr/>
            <p:nvPr/>
          </p:nvSpPr>
          <p:spPr>
            <a:xfrm>
              <a:off x="6810128" y="3202605"/>
              <a:ext cx="37736" cy="62341"/>
            </a:xfrm>
            <a:custGeom>
              <a:avLst/>
              <a:gdLst/>
              <a:ahLst/>
              <a:cxnLst/>
              <a:rect l="l" t="t" r="r" b="b"/>
              <a:pathLst>
                <a:path w="1437" h="2374" extrusionOk="0">
                  <a:moveTo>
                    <a:pt x="1178" y="0"/>
                  </a:moveTo>
                  <a:lnTo>
                    <a:pt x="278" y="900"/>
                  </a:lnTo>
                  <a:cubicBezTo>
                    <a:pt x="97" y="1082"/>
                    <a:pt x="1" y="1321"/>
                    <a:pt x="1" y="1580"/>
                  </a:cubicBezTo>
                  <a:lnTo>
                    <a:pt x="1" y="2374"/>
                  </a:lnTo>
                  <a:lnTo>
                    <a:pt x="1197" y="2374"/>
                  </a:lnTo>
                  <a:cubicBezTo>
                    <a:pt x="1331" y="2374"/>
                    <a:pt x="1436" y="2269"/>
                    <a:pt x="1436" y="2135"/>
                  </a:cubicBezTo>
                  <a:lnTo>
                    <a:pt x="1436" y="651"/>
                  </a:lnTo>
                  <a:cubicBezTo>
                    <a:pt x="1436" y="412"/>
                    <a:pt x="1341" y="173"/>
                    <a:pt x="1178"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66"/>
            <p:cNvSpPr/>
            <p:nvPr/>
          </p:nvSpPr>
          <p:spPr>
            <a:xfrm>
              <a:off x="6671922" y="2981942"/>
              <a:ext cx="138233" cy="100550"/>
            </a:xfrm>
            <a:custGeom>
              <a:avLst/>
              <a:gdLst/>
              <a:ahLst/>
              <a:cxnLst/>
              <a:rect l="l" t="t" r="r" b="b"/>
              <a:pathLst>
                <a:path w="5264" h="3829" extrusionOk="0">
                  <a:moveTo>
                    <a:pt x="1914" y="1"/>
                  </a:moveTo>
                  <a:cubicBezTo>
                    <a:pt x="852" y="1"/>
                    <a:pt x="0" y="862"/>
                    <a:pt x="0" y="1915"/>
                  </a:cubicBezTo>
                  <a:lnTo>
                    <a:pt x="0" y="2489"/>
                  </a:lnTo>
                  <a:cubicBezTo>
                    <a:pt x="0" y="2738"/>
                    <a:pt x="38" y="2996"/>
                    <a:pt x="115" y="3245"/>
                  </a:cubicBezTo>
                  <a:lnTo>
                    <a:pt x="201" y="3484"/>
                  </a:lnTo>
                  <a:cubicBezTo>
                    <a:pt x="220" y="3551"/>
                    <a:pt x="230" y="3628"/>
                    <a:pt x="239" y="3704"/>
                  </a:cubicBezTo>
                  <a:lnTo>
                    <a:pt x="239" y="3829"/>
                  </a:lnTo>
                  <a:lnTo>
                    <a:pt x="5025" y="3829"/>
                  </a:lnTo>
                  <a:lnTo>
                    <a:pt x="5025" y="3704"/>
                  </a:lnTo>
                  <a:cubicBezTo>
                    <a:pt x="5025" y="3628"/>
                    <a:pt x="5034" y="3551"/>
                    <a:pt x="5053" y="3484"/>
                  </a:cubicBezTo>
                  <a:lnTo>
                    <a:pt x="5139" y="3245"/>
                  </a:lnTo>
                  <a:cubicBezTo>
                    <a:pt x="5216" y="2996"/>
                    <a:pt x="5264" y="2738"/>
                    <a:pt x="5264" y="2489"/>
                  </a:cubicBezTo>
                  <a:lnTo>
                    <a:pt x="5264" y="479"/>
                  </a:lnTo>
                  <a:cubicBezTo>
                    <a:pt x="5264" y="211"/>
                    <a:pt x="5044" y="1"/>
                    <a:pt x="47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66"/>
            <p:cNvSpPr/>
            <p:nvPr/>
          </p:nvSpPr>
          <p:spPr>
            <a:xfrm>
              <a:off x="6703066" y="2981942"/>
              <a:ext cx="107088" cy="100550"/>
            </a:xfrm>
            <a:custGeom>
              <a:avLst/>
              <a:gdLst/>
              <a:ahLst/>
              <a:cxnLst/>
              <a:rect l="l" t="t" r="r" b="b"/>
              <a:pathLst>
                <a:path w="4078" h="3829" extrusionOk="0">
                  <a:moveTo>
                    <a:pt x="977" y="1"/>
                  </a:moveTo>
                  <a:cubicBezTo>
                    <a:pt x="441" y="1"/>
                    <a:pt x="1" y="441"/>
                    <a:pt x="10" y="977"/>
                  </a:cubicBezTo>
                  <a:cubicBezTo>
                    <a:pt x="10" y="1513"/>
                    <a:pt x="441" y="1944"/>
                    <a:pt x="977" y="1944"/>
                  </a:cubicBezTo>
                  <a:lnTo>
                    <a:pt x="1111" y="1944"/>
                  </a:lnTo>
                  <a:lnTo>
                    <a:pt x="1178" y="3829"/>
                  </a:lnTo>
                  <a:lnTo>
                    <a:pt x="3839" y="3829"/>
                  </a:lnTo>
                  <a:lnTo>
                    <a:pt x="3839" y="3714"/>
                  </a:lnTo>
                  <a:cubicBezTo>
                    <a:pt x="3839" y="3637"/>
                    <a:pt x="3848" y="3561"/>
                    <a:pt x="3877" y="3484"/>
                  </a:cubicBezTo>
                  <a:lnTo>
                    <a:pt x="3953" y="3245"/>
                  </a:lnTo>
                  <a:cubicBezTo>
                    <a:pt x="4030" y="2996"/>
                    <a:pt x="4078" y="2747"/>
                    <a:pt x="4078" y="2489"/>
                  </a:cubicBezTo>
                  <a:lnTo>
                    <a:pt x="4078" y="479"/>
                  </a:lnTo>
                  <a:cubicBezTo>
                    <a:pt x="4078" y="211"/>
                    <a:pt x="3858" y="1"/>
                    <a:pt x="35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66"/>
            <p:cNvSpPr/>
            <p:nvPr/>
          </p:nvSpPr>
          <p:spPr>
            <a:xfrm>
              <a:off x="6703066" y="3132727"/>
              <a:ext cx="75681" cy="56590"/>
            </a:xfrm>
            <a:custGeom>
              <a:avLst/>
              <a:gdLst/>
              <a:ahLst/>
              <a:cxnLst/>
              <a:rect l="l" t="t" r="r" b="b"/>
              <a:pathLst>
                <a:path w="2882" h="2155" extrusionOk="0">
                  <a:moveTo>
                    <a:pt x="1" y="1"/>
                  </a:moveTo>
                  <a:lnTo>
                    <a:pt x="1" y="2154"/>
                  </a:lnTo>
                  <a:lnTo>
                    <a:pt x="2882" y="2154"/>
                  </a:lnTo>
                  <a:lnTo>
                    <a:pt x="2882"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66"/>
            <p:cNvSpPr/>
            <p:nvPr/>
          </p:nvSpPr>
          <p:spPr>
            <a:xfrm>
              <a:off x="6703329" y="3132727"/>
              <a:ext cx="75419" cy="31565"/>
            </a:xfrm>
            <a:custGeom>
              <a:avLst/>
              <a:gdLst/>
              <a:ahLst/>
              <a:cxnLst/>
              <a:rect l="l" t="t" r="r" b="b"/>
              <a:pathLst>
                <a:path w="2872" h="1202" extrusionOk="0">
                  <a:moveTo>
                    <a:pt x="0" y="1"/>
                  </a:moveTo>
                  <a:lnTo>
                    <a:pt x="0" y="814"/>
                  </a:lnTo>
                  <a:cubicBezTo>
                    <a:pt x="441" y="1073"/>
                    <a:pt x="936" y="1202"/>
                    <a:pt x="1432" y="1202"/>
                  </a:cubicBezTo>
                  <a:cubicBezTo>
                    <a:pt x="1929" y="1202"/>
                    <a:pt x="2426" y="1073"/>
                    <a:pt x="2872" y="814"/>
                  </a:cubicBezTo>
                  <a:lnTo>
                    <a:pt x="2872"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66"/>
            <p:cNvSpPr/>
            <p:nvPr/>
          </p:nvSpPr>
          <p:spPr>
            <a:xfrm>
              <a:off x="6690750" y="3166314"/>
              <a:ext cx="50288" cy="45036"/>
            </a:xfrm>
            <a:custGeom>
              <a:avLst/>
              <a:gdLst/>
              <a:ahLst/>
              <a:cxnLst/>
              <a:rect l="l" t="t" r="r" b="b"/>
              <a:pathLst>
                <a:path w="1915" h="1715" extrusionOk="0">
                  <a:moveTo>
                    <a:pt x="419" y="1"/>
                  </a:moveTo>
                  <a:cubicBezTo>
                    <a:pt x="328" y="1"/>
                    <a:pt x="241" y="48"/>
                    <a:pt x="202" y="138"/>
                  </a:cubicBezTo>
                  <a:lnTo>
                    <a:pt x="1" y="579"/>
                  </a:lnTo>
                  <a:lnTo>
                    <a:pt x="786" y="1622"/>
                  </a:lnTo>
                  <a:cubicBezTo>
                    <a:pt x="832" y="1683"/>
                    <a:pt x="902" y="1714"/>
                    <a:pt x="973" y="1714"/>
                  </a:cubicBezTo>
                  <a:cubicBezTo>
                    <a:pt x="1036" y="1714"/>
                    <a:pt x="1100" y="1690"/>
                    <a:pt x="1149" y="1641"/>
                  </a:cubicBezTo>
                  <a:lnTo>
                    <a:pt x="1915" y="875"/>
                  </a:lnTo>
                  <a:lnTo>
                    <a:pt x="546" y="33"/>
                  </a:lnTo>
                  <a:cubicBezTo>
                    <a:pt x="506" y="11"/>
                    <a:pt x="462" y="1"/>
                    <a:pt x="419"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66"/>
            <p:cNvSpPr/>
            <p:nvPr/>
          </p:nvSpPr>
          <p:spPr>
            <a:xfrm>
              <a:off x="6741012" y="3166314"/>
              <a:ext cx="50314" cy="45036"/>
            </a:xfrm>
            <a:custGeom>
              <a:avLst/>
              <a:gdLst/>
              <a:ahLst/>
              <a:cxnLst/>
              <a:rect l="l" t="t" r="r" b="b"/>
              <a:pathLst>
                <a:path w="1916" h="1715" extrusionOk="0">
                  <a:moveTo>
                    <a:pt x="1488" y="1"/>
                  </a:moveTo>
                  <a:cubicBezTo>
                    <a:pt x="1444" y="1"/>
                    <a:pt x="1400" y="11"/>
                    <a:pt x="1360" y="33"/>
                  </a:cubicBezTo>
                  <a:lnTo>
                    <a:pt x="1" y="875"/>
                  </a:lnTo>
                  <a:lnTo>
                    <a:pt x="757" y="1641"/>
                  </a:lnTo>
                  <a:cubicBezTo>
                    <a:pt x="806" y="1690"/>
                    <a:pt x="870" y="1714"/>
                    <a:pt x="933" y="1714"/>
                  </a:cubicBezTo>
                  <a:cubicBezTo>
                    <a:pt x="1005" y="1714"/>
                    <a:pt x="1075" y="1683"/>
                    <a:pt x="1121" y="1622"/>
                  </a:cubicBezTo>
                  <a:lnTo>
                    <a:pt x="1915" y="579"/>
                  </a:lnTo>
                  <a:lnTo>
                    <a:pt x="1704" y="138"/>
                  </a:lnTo>
                  <a:cubicBezTo>
                    <a:pt x="1666" y="48"/>
                    <a:pt x="1578" y="1"/>
                    <a:pt x="1488"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66"/>
            <p:cNvSpPr/>
            <p:nvPr/>
          </p:nvSpPr>
          <p:spPr>
            <a:xfrm>
              <a:off x="6677935" y="3032887"/>
              <a:ext cx="125943" cy="118721"/>
            </a:xfrm>
            <a:custGeom>
              <a:avLst/>
              <a:gdLst/>
              <a:ahLst/>
              <a:cxnLst/>
              <a:rect l="l" t="t" r="r" b="b"/>
              <a:pathLst>
                <a:path w="4796" h="4521" extrusionOk="0">
                  <a:moveTo>
                    <a:pt x="2070" y="1"/>
                  </a:moveTo>
                  <a:cubicBezTo>
                    <a:pt x="1462" y="1"/>
                    <a:pt x="935" y="104"/>
                    <a:pt x="671" y="166"/>
                  </a:cubicBezTo>
                  <a:cubicBezTo>
                    <a:pt x="556" y="195"/>
                    <a:pt x="489" y="291"/>
                    <a:pt x="489" y="405"/>
                  </a:cubicBezTo>
                  <a:lnTo>
                    <a:pt x="489" y="980"/>
                  </a:lnTo>
                  <a:cubicBezTo>
                    <a:pt x="489" y="1104"/>
                    <a:pt x="431" y="1229"/>
                    <a:pt x="345" y="1315"/>
                  </a:cubicBezTo>
                  <a:lnTo>
                    <a:pt x="144" y="1516"/>
                  </a:lnTo>
                  <a:cubicBezTo>
                    <a:pt x="58" y="1602"/>
                    <a:pt x="1" y="1726"/>
                    <a:pt x="10" y="1851"/>
                  </a:cubicBezTo>
                  <a:lnTo>
                    <a:pt x="10" y="2128"/>
                  </a:lnTo>
                  <a:cubicBezTo>
                    <a:pt x="10" y="3449"/>
                    <a:pt x="1073" y="4521"/>
                    <a:pt x="2403" y="4521"/>
                  </a:cubicBezTo>
                  <a:cubicBezTo>
                    <a:pt x="3724" y="4521"/>
                    <a:pt x="4796" y="3449"/>
                    <a:pt x="4796" y="2128"/>
                  </a:cubicBezTo>
                  <a:lnTo>
                    <a:pt x="4796" y="1851"/>
                  </a:lnTo>
                  <a:cubicBezTo>
                    <a:pt x="4796" y="1726"/>
                    <a:pt x="4738" y="1602"/>
                    <a:pt x="4652" y="1516"/>
                  </a:cubicBezTo>
                  <a:lnTo>
                    <a:pt x="4451" y="1315"/>
                  </a:lnTo>
                  <a:cubicBezTo>
                    <a:pt x="4365" y="1229"/>
                    <a:pt x="4317" y="1104"/>
                    <a:pt x="4317" y="980"/>
                  </a:cubicBezTo>
                  <a:lnTo>
                    <a:pt x="4317" y="846"/>
                  </a:lnTo>
                  <a:cubicBezTo>
                    <a:pt x="4317" y="750"/>
                    <a:pt x="4269" y="664"/>
                    <a:pt x="4193" y="606"/>
                  </a:cubicBezTo>
                  <a:cubicBezTo>
                    <a:pt x="3557" y="133"/>
                    <a:pt x="2761" y="1"/>
                    <a:pt x="2070"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66"/>
            <p:cNvSpPr/>
            <p:nvPr/>
          </p:nvSpPr>
          <p:spPr>
            <a:xfrm>
              <a:off x="6677935" y="3033044"/>
              <a:ext cx="113391" cy="118328"/>
            </a:xfrm>
            <a:custGeom>
              <a:avLst/>
              <a:gdLst/>
              <a:ahLst/>
              <a:cxnLst/>
              <a:rect l="l" t="t" r="r" b="b"/>
              <a:pathLst>
                <a:path w="4318" h="4506" extrusionOk="0">
                  <a:moveTo>
                    <a:pt x="2081" y="0"/>
                  </a:moveTo>
                  <a:cubicBezTo>
                    <a:pt x="1855" y="0"/>
                    <a:pt x="1640" y="15"/>
                    <a:pt x="1446" y="36"/>
                  </a:cubicBezTo>
                  <a:cubicBezTo>
                    <a:pt x="1178" y="65"/>
                    <a:pt x="920" y="103"/>
                    <a:pt x="671" y="160"/>
                  </a:cubicBezTo>
                  <a:cubicBezTo>
                    <a:pt x="556" y="189"/>
                    <a:pt x="489" y="285"/>
                    <a:pt x="489" y="399"/>
                  </a:cubicBezTo>
                  <a:lnTo>
                    <a:pt x="489" y="974"/>
                  </a:lnTo>
                  <a:cubicBezTo>
                    <a:pt x="489" y="1098"/>
                    <a:pt x="431" y="1223"/>
                    <a:pt x="345" y="1309"/>
                  </a:cubicBezTo>
                  <a:lnTo>
                    <a:pt x="144" y="1510"/>
                  </a:lnTo>
                  <a:cubicBezTo>
                    <a:pt x="58" y="1596"/>
                    <a:pt x="1" y="1720"/>
                    <a:pt x="1" y="1845"/>
                  </a:cubicBezTo>
                  <a:lnTo>
                    <a:pt x="1" y="2122"/>
                  </a:lnTo>
                  <a:cubicBezTo>
                    <a:pt x="10" y="3338"/>
                    <a:pt x="910" y="4352"/>
                    <a:pt x="2106" y="4505"/>
                  </a:cubicBezTo>
                  <a:cubicBezTo>
                    <a:pt x="1685" y="4055"/>
                    <a:pt x="1446" y="3462"/>
                    <a:pt x="1446" y="2840"/>
                  </a:cubicBezTo>
                  <a:lnTo>
                    <a:pt x="1446" y="1089"/>
                  </a:lnTo>
                  <a:cubicBezTo>
                    <a:pt x="1436" y="849"/>
                    <a:pt x="1618" y="639"/>
                    <a:pt x="1867" y="610"/>
                  </a:cubicBezTo>
                  <a:cubicBezTo>
                    <a:pt x="2057" y="588"/>
                    <a:pt x="2299" y="568"/>
                    <a:pt x="2567" y="568"/>
                  </a:cubicBezTo>
                  <a:cubicBezTo>
                    <a:pt x="3112" y="568"/>
                    <a:pt x="3766" y="650"/>
                    <a:pt x="4317" y="964"/>
                  </a:cubicBezTo>
                  <a:lnTo>
                    <a:pt x="4317" y="840"/>
                  </a:lnTo>
                  <a:cubicBezTo>
                    <a:pt x="4317" y="744"/>
                    <a:pt x="4269" y="648"/>
                    <a:pt x="4193" y="600"/>
                  </a:cubicBezTo>
                  <a:cubicBezTo>
                    <a:pt x="3559" y="132"/>
                    <a:pt x="2768" y="0"/>
                    <a:pt x="2081"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66"/>
            <p:cNvSpPr/>
            <p:nvPr/>
          </p:nvSpPr>
          <p:spPr>
            <a:xfrm>
              <a:off x="6633976" y="3202605"/>
              <a:ext cx="37709" cy="62341"/>
            </a:xfrm>
            <a:custGeom>
              <a:avLst/>
              <a:gdLst/>
              <a:ahLst/>
              <a:cxnLst/>
              <a:rect l="l" t="t" r="r" b="b"/>
              <a:pathLst>
                <a:path w="1436" h="2374" extrusionOk="0">
                  <a:moveTo>
                    <a:pt x="258" y="0"/>
                  </a:moveTo>
                  <a:cubicBezTo>
                    <a:pt x="96" y="173"/>
                    <a:pt x="0" y="412"/>
                    <a:pt x="0" y="651"/>
                  </a:cubicBezTo>
                  <a:lnTo>
                    <a:pt x="0" y="2135"/>
                  </a:lnTo>
                  <a:cubicBezTo>
                    <a:pt x="0" y="2269"/>
                    <a:pt x="115" y="2374"/>
                    <a:pt x="239" y="2374"/>
                  </a:cubicBezTo>
                  <a:lnTo>
                    <a:pt x="1436" y="2374"/>
                  </a:lnTo>
                  <a:lnTo>
                    <a:pt x="1436" y="1580"/>
                  </a:lnTo>
                  <a:cubicBezTo>
                    <a:pt x="1436" y="1321"/>
                    <a:pt x="1340" y="1082"/>
                    <a:pt x="1158" y="900"/>
                  </a:cubicBezTo>
                  <a:lnTo>
                    <a:pt x="258"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8" name="Google Shape;12668;p66"/>
          <p:cNvGrpSpPr/>
          <p:nvPr/>
        </p:nvGrpSpPr>
        <p:grpSpPr>
          <a:xfrm>
            <a:off x="7517835" y="2885437"/>
            <a:ext cx="364935" cy="382529"/>
            <a:chOff x="7517835" y="2885437"/>
            <a:chExt cx="364935" cy="382529"/>
          </a:xfrm>
        </p:grpSpPr>
        <p:sp>
          <p:nvSpPr>
            <p:cNvPr id="12669" name="Google Shape;12669;p66"/>
            <p:cNvSpPr/>
            <p:nvPr/>
          </p:nvSpPr>
          <p:spPr>
            <a:xfrm>
              <a:off x="7517835" y="3182752"/>
              <a:ext cx="72924" cy="57063"/>
            </a:xfrm>
            <a:custGeom>
              <a:avLst/>
              <a:gdLst/>
              <a:ahLst/>
              <a:cxnLst/>
              <a:rect l="l" t="t" r="r" b="b"/>
              <a:pathLst>
                <a:path w="2777" h="2173" extrusionOk="0">
                  <a:moveTo>
                    <a:pt x="929" y="0"/>
                  </a:moveTo>
                  <a:lnTo>
                    <a:pt x="929" y="460"/>
                  </a:lnTo>
                  <a:cubicBezTo>
                    <a:pt x="929" y="546"/>
                    <a:pt x="881" y="632"/>
                    <a:pt x="795" y="670"/>
                  </a:cubicBezTo>
                  <a:lnTo>
                    <a:pt x="259" y="938"/>
                  </a:lnTo>
                  <a:cubicBezTo>
                    <a:pt x="96" y="1015"/>
                    <a:pt x="1" y="1178"/>
                    <a:pt x="1" y="1359"/>
                  </a:cubicBezTo>
                  <a:lnTo>
                    <a:pt x="1" y="2173"/>
                  </a:lnTo>
                  <a:lnTo>
                    <a:pt x="2776" y="2173"/>
                  </a:lnTo>
                  <a:lnTo>
                    <a:pt x="2776" y="1359"/>
                  </a:lnTo>
                  <a:cubicBezTo>
                    <a:pt x="2776" y="1178"/>
                    <a:pt x="2680" y="1015"/>
                    <a:pt x="2527" y="938"/>
                  </a:cubicBezTo>
                  <a:lnTo>
                    <a:pt x="1982" y="670"/>
                  </a:lnTo>
                  <a:cubicBezTo>
                    <a:pt x="1905" y="632"/>
                    <a:pt x="1857" y="546"/>
                    <a:pt x="1857" y="460"/>
                  </a:cubicBezTo>
                  <a:lnTo>
                    <a:pt x="1857"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66"/>
            <p:cNvSpPr/>
            <p:nvPr/>
          </p:nvSpPr>
          <p:spPr>
            <a:xfrm>
              <a:off x="7517835" y="3202106"/>
              <a:ext cx="73160" cy="65860"/>
            </a:xfrm>
            <a:custGeom>
              <a:avLst/>
              <a:gdLst/>
              <a:ahLst/>
              <a:cxnLst/>
              <a:rect l="l" t="t" r="r" b="b"/>
              <a:pathLst>
                <a:path w="2786" h="2508" extrusionOk="0">
                  <a:moveTo>
                    <a:pt x="680" y="0"/>
                  </a:moveTo>
                  <a:lnTo>
                    <a:pt x="259" y="211"/>
                  </a:lnTo>
                  <a:cubicBezTo>
                    <a:pt x="96" y="287"/>
                    <a:pt x="1" y="450"/>
                    <a:pt x="1" y="622"/>
                  </a:cubicBezTo>
                  <a:lnTo>
                    <a:pt x="1" y="2278"/>
                  </a:lnTo>
                  <a:cubicBezTo>
                    <a:pt x="1" y="2402"/>
                    <a:pt x="106" y="2508"/>
                    <a:pt x="230" y="2508"/>
                  </a:cubicBezTo>
                  <a:lnTo>
                    <a:pt x="2546" y="2508"/>
                  </a:lnTo>
                  <a:cubicBezTo>
                    <a:pt x="2680" y="2508"/>
                    <a:pt x="2786" y="2402"/>
                    <a:pt x="2786" y="2278"/>
                  </a:cubicBezTo>
                  <a:lnTo>
                    <a:pt x="2786" y="622"/>
                  </a:lnTo>
                  <a:cubicBezTo>
                    <a:pt x="2776" y="441"/>
                    <a:pt x="2680" y="287"/>
                    <a:pt x="2527" y="211"/>
                  </a:cubicBezTo>
                  <a:lnTo>
                    <a:pt x="2097" y="0"/>
                  </a:lnTo>
                  <a:cubicBezTo>
                    <a:pt x="1915" y="225"/>
                    <a:pt x="1652" y="338"/>
                    <a:pt x="1388" y="338"/>
                  </a:cubicBezTo>
                  <a:cubicBezTo>
                    <a:pt x="1125" y="338"/>
                    <a:pt x="862" y="225"/>
                    <a:pt x="680"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66"/>
            <p:cNvSpPr/>
            <p:nvPr/>
          </p:nvSpPr>
          <p:spPr>
            <a:xfrm>
              <a:off x="7540970" y="3182752"/>
              <a:ext cx="26654" cy="18303"/>
            </a:xfrm>
            <a:custGeom>
              <a:avLst/>
              <a:gdLst/>
              <a:ahLst/>
              <a:cxnLst/>
              <a:rect l="l" t="t" r="r" b="b"/>
              <a:pathLst>
                <a:path w="1015" h="697" extrusionOk="0">
                  <a:moveTo>
                    <a:pt x="48" y="0"/>
                  </a:moveTo>
                  <a:lnTo>
                    <a:pt x="48" y="469"/>
                  </a:lnTo>
                  <a:cubicBezTo>
                    <a:pt x="48" y="517"/>
                    <a:pt x="29" y="565"/>
                    <a:pt x="0" y="603"/>
                  </a:cubicBezTo>
                  <a:cubicBezTo>
                    <a:pt x="163" y="666"/>
                    <a:pt x="335" y="697"/>
                    <a:pt x="507" y="697"/>
                  </a:cubicBezTo>
                  <a:cubicBezTo>
                    <a:pt x="680" y="697"/>
                    <a:pt x="852" y="666"/>
                    <a:pt x="1015" y="603"/>
                  </a:cubicBezTo>
                  <a:cubicBezTo>
                    <a:pt x="986" y="565"/>
                    <a:pt x="976" y="517"/>
                    <a:pt x="976" y="469"/>
                  </a:cubicBezTo>
                  <a:lnTo>
                    <a:pt x="976"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66"/>
            <p:cNvSpPr/>
            <p:nvPr/>
          </p:nvSpPr>
          <p:spPr>
            <a:xfrm>
              <a:off x="7530151" y="3133988"/>
              <a:ext cx="48528" cy="55067"/>
            </a:xfrm>
            <a:custGeom>
              <a:avLst/>
              <a:gdLst/>
              <a:ahLst/>
              <a:cxnLst/>
              <a:rect l="l" t="t" r="r" b="b"/>
              <a:pathLst>
                <a:path w="1848" h="2097" extrusionOk="0">
                  <a:moveTo>
                    <a:pt x="690" y="1"/>
                  </a:moveTo>
                  <a:cubicBezTo>
                    <a:pt x="307" y="1"/>
                    <a:pt x="1" y="317"/>
                    <a:pt x="1" y="699"/>
                  </a:cubicBezTo>
                  <a:lnTo>
                    <a:pt x="1" y="1168"/>
                  </a:lnTo>
                  <a:cubicBezTo>
                    <a:pt x="1" y="1676"/>
                    <a:pt x="412" y="2097"/>
                    <a:pt x="919" y="2097"/>
                  </a:cubicBezTo>
                  <a:cubicBezTo>
                    <a:pt x="1436" y="2097"/>
                    <a:pt x="1848" y="1676"/>
                    <a:pt x="1848" y="1159"/>
                  </a:cubicBezTo>
                  <a:lnTo>
                    <a:pt x="1848" y="699"/>
                  </a:lnTo>
                  <a:cubicBezTo>
                    <a:pt x="1848" y="317"/>
                    <a:pt x="1542" y="1"/>
                    <a:pt x="115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66"/>
            <p:cNvSpPr/>
            <p:nvPr/>
          </p:nvSpPr>
          <p:spPr>
            <a:xfrm>
              <a:off x="7529915" y="3133988"/>
              <a:ext cx="33692" cy="54883"/>
            </a:xfrm>
            <a:custGeom>
              <a:avLst/>
              <a:gdLst/>
              <a:ahLst/>
              <a:cxnLst/>
              <a:rect l="l" t="t" r="r" b="b"/>
              <a:pathLst>
                <a:path w="1283" h="2090" extrusionOk="0">
                  <a:moveTo>
                    <a:pt x="699" y="1"/>
                  </a:moveTo>
                  <a:cubicBezTo>
                    <a:pt x="316" y="1"/>
                    <a:pt x="0" y="317"/>
                    <a:pt x="0" y="699"/>
                  </a:cubicBezTo>
                  <a:lnTo>
                    <a:pt x="0" y="1159"/>
                  </a:lnTo>
                  <a:cubicBezTo>
                    <a:pt x="0" y="1693"/>
                    <a:pt x="433" y="2090"/>
                    <a:pt x="922" y="2090"/>
                  </a:cubicBezTo>
                  <a:cubicBezTo>
                    <a:pt x="1038" y="2090"/>
                    <a:pt x="1156" y="2068"/>
                    <a:pt x="1273" y="2020"/>
                  </a:cubicBezTo>
                  <a:cubicBezTo>
                    <a:pt x="928" y="1877"/>
                    <a:pt x="699" y="1542"/>
                    <a:pt x="699" y="1168"/>
                  </a:cubicBezTo>
                  <a:lnTo>
                    <a:pt x="699" y="699"/>
                  </a:lnTo>
                  <a:cubicBezTo>
                    <a:pt x="699" y="364"/>
                    <a:pt x="948" y="68"/>
                    <a:pt x="1283" y="20"/>
                  </a:cubicBezTo>
                  <a:cubicBezTo>
                    <a:pt x="1235" y="10"/>
                    <a:pt x="1196" y="1"/>
                    <a:pt x="1158"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66"/>
            <p:cNvSpPr/>
            <p:nvPr/>
          </p:nvSpPr>
          <p:spPr>
            <a:xfrm>
              <a:off x="7529915" y="3133988"/>
              <a:ext cx="48765" cy="24658"/>
            </a:xfrm>
            <a:custGeom>
              <a:avLst/>
              <a:gdLst/>
              <a:ahLst/>
              <a:cxnLst/>
              <a:rect l="l" t="t" r="r" b="b"/>
              <a:pathLst>
                <a:path w="1857" h="939" extrusionOk="0">
                  <a:moveTo>
                    <a:pt x="699" y="1"/>
                  </a:moveTo>
                  <a:cubicBezTo>
                    <a:pt x="316" y="1"/>
                    <a:pt x="0" y="317"/>
                    <a:pt x="0" y="699"/>
                  </a:cubicBezTo>
                  <a:lnTo>
                    <a:pt x="10" y="699"/>
                  </a:lnTo>
                  <a:cubicBezTo>
                    <a:pt x="10" y="699"/>
                    <a:pt x="699" y="939"/>
                    <a:pt x="1857" y="939"/>
                  </a:cubicBezTo>
                  <a:lnTo>
                    <a:pt x="1857" y="699"/>
                  </a:lnTo>
                  <a:cubicBezTo>
                    <a:pt x="1857" y="317"/>
                    <a:pt x="1541" y="1"/>
                    <a:pt x="11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66"/>
            <p:cNvSpPr/>
            <p:nvPr/>
          </p:nvSpPr>
          <p:spPr>
            <a:xfrm>
              <a:off x="7529915"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35" y="10"/>
                    <a:pt x="1196" y="1"/>
                    <a:pt x="11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66"/>
            <p:cNvSpPr/>
            <p:nvPr/>
          </p:nvSpPr>
          <p:spPr>
            <a:xfrm>
              <a:off x="7517835"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30" y="2097"/>
                  </a:cubicBezTo>
                  <a:lnTo>
                    <a:pt x="699" y="2097"/>
                  </a:lnTo>
                  <a:lnTo>
                    <a:pt x="699" y="709"/>
                  </a:lnTo>
                  <a:cubicBezTo>
                    <a:pt x="699" y="565"/>
                    <a:pt x="623" y="422"/>
                    <a:pt x="508" y="336"/>
                  </a:cubicBezTo>
                  <a:lnTo>
                    <a:pt x="58"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66"/>
            <p:cNvSpPr/>
            <p:nvPr/>
          </p:nvSpPr>
          <p:spPr>
            <a:xfrm>
              <a:off x="7572640" y="3212663"/>
              <a:ext cx="18119" cy="55304"/>
            </a:xfrm>
            <a:custGeom>
              <a:avLst/>
              <a:gdLst/>
              <a:ahLst/>
              <a:cxnLst/>
              <a:rect l="l" t="t" r="r" b="b"/>
              <a:pathLst>
                <a:path w="690" h="2106" extrusionOk="0">
                  <a:moveTo>
                    <a:pt x="641" y="0"/>
                  </a:moveTo>
                  <a:lnTo>
                    <a:pt x="182" y="345"/>
                  </a:lnTo>
                  <a:cubicBezTo>
                    <a:pt x="67" y="431"/>
                    <a:pt x="0" y="574"/>
                    <a:pt x="0" y="718"/>
                  </a:cubicBezTo>
                  <a:lnTo>
                    <a:pt x="0" y="2106"/>
                  </a:lnTo>
                  <a:lnTo>
                    <a:pt x="459" y="2106"/>
                  </a:lnTo>
                  <a:cubicBezTo>
                    <a:pt x="593" y="2106"/>
                    <a:pt x="689" y="2000"/>
                    <a:pt x="689" y="1876"/>
                  </a:cubicBezTo>
                  <a:lnTo>
                    <a:pt x="689" y="220"/>
                  </a:lnTo>
                  <a:cubicBezTo>
                    <a:pt x="689" y="144"/>
                    <a:pt x="670" y="67"/>
                    <a:pt x="641"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66"/>
            <p:cNvSpPr/>
            <p:nvPr/>
          </p:nvSpPr>
          <p:spPr>
            <a:xfrm>
              <a:off x="7615102"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6" y="1015"/>
                    <a:pt x="0" y="1178"/>
                    <a:pt x="0" y="1359"/>
                  </a:cubicBezTo>
                  <a:lnTo>
                    <a:pt x="0" y="2173"/>
                  </a:lnTo>
                  <a:lnTo>
                    <a:pt x="2785" y="2173"/>
                  </a:lnTo>
                  <a:lnTo>
                    <a:pt x="2785" y="1359"/>
                  </a:lnTo>
                  <a:cubicBezTo>
                    <a:pt x="2776" y="1178"/>
                    <a:pt x="2680" y="1015"/>
                    <a:pt x="2527" y="938"/>
                  </a:cubicBezTo>
                  <a:lnTo>
                    <a:pt x="1982" y="670"/>
                  </a:lnTo>
                  <a:cubicBezTo>
                    <a:pt x="1905" y="632"/>
                    <a:pt x="1857" y="546"/>
                    <a:pt x="1857" y="460"/>
                  </a:cubicBezTo>
                  <a:lnTo>
                    <a:pt x="1857"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66"/>
            <p:cNvSpPr/>
            <p:nvPr/>
          </p:nvSpPr>
          <p:spPr>
            <a:xfrm>
              <a:off x="7615102" y="3202106"/>
              <a:ext cx="73160" cy="65860"/>
            </a:xfrm>
            <a:custGeom>
              <a:avLst/>
              <a:gdLst/>
              <a:ahLst/>
              <a:cxnLst/>
              <a:rect l="l" t="t" r="r" b="b"/>
              <a:pathLst>
                <a:path w="2786" h="2508" extrusionOk="0">
                  <a:moveTo>
                    <a:pt x="680" y="0"/>
                  </a:moveTo>
                  <a:lnTo>
                    <a:pt x="259" y="211"/>
                  </a:lnTo>
                  <a:cubicBezTo>
                    <a:pt x="96" y="287"/>
                    <a:pt x="0" y="450"/>
                    <a:pt x="0" y="622"/>
                  </a:cubicBezTo>
                  <a:lnTo>
                    <a:pt x="0" y="2278"/>
                  </a:lnTo>
                  <a:cubicBezTo>
                    <a:pt x="0" y="2402"/>
                    <a:pt x="106" y="2508"/>
                    <a:pt x="230" y="2508"/>
                  </a:cubicBezTo>
                  <a:lnTo>
                    <a:pt x="2546" y="2508"/>
                  </a:lnTo>
                  <a:cubicBezTo>
                    <a:pt x="2680" y="2508"/>
                    <a:pt x="2785" y="2402"/>
                    <a:pt x="2785" y="2278"/>
                  </a:cubicBezTo>
                  <a:lnTo>
                    <a:pt x="2785" y="622"/>
                  </a:lnTo>
                  <a:cubicBezTo>
                    <a:pt x="2776" y="441"/>
                    <a:pt x="2680" y="287"/>
                    <a:pt x="2527" y="211"/>
                  </a:cubicBezTo>
                  <a:lnTo>
                    <a:pt x="2106" y="0"/>
                  </a:lnTo>
                  <a:cubicBezTo>
                    <a:pt x="1919" y="225"/>
                    <a:pt x="1654" y="338"/>
                    <a:pt x="1389" y="338"/>
                  </a:cubicBezTo>
                  <a:cubicBezTo>
                    <a:pt x="1125" y="338"/>
                    <a:pt x="862" y="225"/>
                    <a:pt x="68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66"/>
            <p:cNvSpPr/>
            <p:nvPr/>
          </p:nvSpPr>
          <p:spPr>
            <a:xfrm>
              <a:off x="7638211" y="3182752"/>
              <a:ext cx="26916" cy="18303"/>
            </a:xfrm>
            <a:custGeom>
              <a:avLst/>
              <a:gdLst/>
              <a:ahLst/>
              <a:cxnLst/>
              <a:rect l="l" t="t" r="r" b="b"/>
              <a:pathLst>
                <a:path w="1025" h="697" extrusionOk="0">
                  <a:moveTo>
                    <a:pt x="49" y="0"/>
                  </a:moveTo>
                  <a:lnTo>
                    <a:pt x="49" y="469"/>
                  </a:lnTo>
                  <a:cubicBezTo>
                    <a:pt x="49" y="517"/>
                    <a:pt x="30" y="565"/>
                    <a:pt x="1" y="603"/>
                  </a:cubicBezTo>
                  <a:cubicBezTo>
                    <a:pt x="164" y="666"/>
                    <a:pt x="336" y="697"/>
                    <a:pt x="509" y="697"/>
                  </a:cubicBezTo>
                  <a:cubicBezTo>
                    <a:pt x="683" y="697"/>
                    <a:pt x="857" y="666"/>
                    <a:pt x="1025" y="603"/>
                  </a:cubicBezTo>
                  <a:cubicBezTo>
                    <a:pt x="996" y="565"/>
                    <a:pt x="977" y="517"/>
                    <a:pt x="977" y="469"/>
                  </a:cubicBezTo>
                  <a:lnTo>
                    <a:pt x="977"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66"/>
            <p:cNvSpPr/>
            <p:nvPr/>
          </p:nvSpPr>
          <p:spPr>
            <a:xfrm>
              <a:off x="7627418" y="3133988"/>
              <a:ext cx="48791" cy="55067"/>
            </a:xfrm>
            <a:custGeom>
              <a:avLst/>
              <a:gdLst/>
              <a:ahLst/>
              <a:cxnLst/>
              <a:rect l="l" t="t" r="r" b="b"/>
              <a:pathLst>
                <a:path w="1858" h="2097" extrusionOk="0">
                  <a:moveTo>
                    <a:pt x="689" y="1"/>
                  </a:moveTo>
                  <a:cubicBezTo>
                    <a:pt x="307" y="1"/>
                    <a:pt x="0" y="317"/>
                    <a:pt x="0" y="699"/>
                  </a:cubicBezTo>
                  <a:lnTo>
                    <a:pt x="0" y="1168"/>
                  </a:lnTo>
                  <a:cubicBezTo>
                    <a:pt x="0" y="1676"/>
                    <a:pt x="412" y="2097"/>
                    <a:pt x="919" y="2097"/>
                  </a:cubicBezTo>
                  <a:cubicBezTo>
                    <a:pt x="1436" y="2097"/>
                    <a:pt x="1857" y="1676"/>
                    <a:pt x="1857" y="1159"/>
                  </a:cubicBezTo>
                  <a:lnTo>
                    <a:pt x="1857" y="699"/>
                  </a:lnTo>
                  <a:cubicBezTo>
                    <a:pt x="1857" y="317"/>
                    <a:pt x="1541" y="1"/>
                    <a:pt x="115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66"/>
            <p:cNvSpPr/>
            <p:nvPr/>
          </p:nvSpPr>
          <p:spPr>
            <a:xfrm>
              <a:off x="7627156" y="3133988"/>
              <a:ext cx="33718" cy="54883"/>
            </a:xfrm>
            <a:custGeom>
              <a:avLst/>
              <a:gdLst/>
              <a:ahLst/>
              <a:cxnLst/>
              <a:rect l="l" t="t" r="r" b="b"/>
              <a:pathLst>
                <a:path w="1284" h="2090" extrusionOk="0">
                  <a:moveTo>
                    <a:pt x="699" y="1"/>
                  </a:moveTo>
                  <a:cubicBezTo>
                    <a:pt x="317" y="1"/>
                    <a:pt x="1" y="317"/>
                    <a:pt x="1" y="699"/>
                  </a:cubicBezTo>
                  <a:lnTo>
                    <a:pt x="1" y="1159"/>
                  </a:lnTo>
                  <a:cubicBezTo>
                    <a:pt x="1" y="1693"/>
                    <a:pt x="440" y="2090"/>
                    <a:pt x="926" y="2090"/>
                  </a:cubicBezTo>
                  <a:cubicBezTo>
                    <a:pt x="1041" y="2090"/>
                    <a:pt x="1159" y="2068"/>
                    <a:pt x="1274" y="2020"/>
                  </a:cubicBezTo>
                  <a:cubicBezTo>
                    <a:pt x="929" y="1877"/>
                    <a:pt x="699" y="1542"/>
                    <a:pt x="699" y="1168"/>
                  </a:cubicBezTo>
                  <a:lnTo>
                    <a:pt x="699" y="699"/>
                  </a:lnTo>
                  <a:cubicBezTo>
                    <a:pt x="699" y="364"/>
                    <a:pt x="948" y="68"/>
                    <a:pt x="1283" y="20"/>
                  </a:cubicBezTo>
                  <a:cubicBezTo>
                    <a:pt x="1245" y="10"/>
                    <a:pt x="1197" y="1"/>
                    <a:pt x="1159"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66"/>
            <p:cNvSpPr/>
            <p:nvPr/>
          </p:nvSpPr>
          <p:spPr>
            <a:xfrm>
              <a:off x="7627418" y="3133988"/>
              <a:ext cx="48791" cy="24658"/>
            </a:xfrm>
            <a:custGeom>
              <a:avLst/>
              <a:gdLst/>
              <a:ahLst/>
              <a:cxnLst/>
              <a:rect l="l" t="t" r="r" b="b"/>
              <a:pathLst>
                <a:path w="1858" h="939" extrusionOk="0">
                  <a:moveTo>
                    <a:pt x="699" y="1"/>
                  </a:moveTo>
                  <a:cubicBezTo>
                    <a:pt x="307" y="1"/>
                    <a:pt x="0" y="317"/>
                    <a:pt x="0" y="699"/>
                  </a:cubicBezTo>
                  <a:cubicBezTo>
                    <a:pt x="0" y="699"/>
                    <a:pt x="689" y="939"/>
                    <a:pt x="1857" y="939"/>
                  </a:cubicBezTo>
                  <a:lnTo>
                    <a:pt x="1857" y="699"/>
                  </a:lnTo>
                  <a:cubicBezTo>
                    <a:pt x="1857" y="317"/>
                    <a:pt x="1541" y="1"/>
                    <a:pt x="11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66"/>
            <p:cNvSpPr/>
            <p:nvPr/>
          </p:nvSpPr>
          <p:spPr>
            <a:xfrm>
              <a:off x="7627156" y="3133988"/>
              <a:ext cx="33718" cy="22137"/>
            </a:xfrm>
            <a:custGeom>
              <a:avLst/>
              <a:gdLst/>
              <a:ahLst/>
              <a:cxnLst/>
              <a:rect l="l" t="t" r="r" b="b"/>
              <a:pathLst>
                <a:path w="1284" h="843" extrusionOk="0">
                  <a:moveTo>
                    <a:pt x="699" y="1"/>
                  </a:moveTo>
                  <a:cubicBezTo>
                    <a:pt x="317" y="1"/>
                    <a:pt x="1" y="317"/>
                    <a:pt x="1" y="699"/>
                  </a:cubicBezTo>
                  <a:cubicBezTo>
                    <a:pt x="231" y="766"/>
                    <a:pt x="460" y="814"/>
                    <a:pt x="699" y="843"/>
                  </a:cubicBezTo>
                  <a:lnTo>
                    <a:pt x="699" y="699"/>
                  </a:lnTo>
                  <a:cubicBezTo>
                    <a:pt x="699" y="364"/>
                    <a:pt x="948" y="68"/>
                    <a:pt x="1283" y="20"/>
                  </a:cubicBezTo>
                  <a:cubicBezTo>
                    <a:pt x="1245" y="10"/>
                    <a:pt x="1197" y="1"/>
                    <a:pt x="11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66"/>
            <p:cNvSpPr/>
            <p:nvPr/>
          </p:nvSpPr>
          <p:spPr>
            <a:xfrm>
              <a:off x="7615102" y="3212899"/>
              <a:ext cx="18382" cy="55067"/>
            </a:xfrm>
            <a:custGeom>
              <a:avLst/>
              <a:gdLst/>
              <a:ahLst/>
              <a:cxnLst/>
              <a:rect l="l" t="t" r="r" b="b"/>
              <a:pathLst>
                <a:path w="700" h="2097" extrusionOk="0">
                  <a:moveTo>
                    <a:pt x="58" y="1"/>
                  </a:moveTo>
                  <a:cubicBezTo>
                    <a:pt x="20" y="58"/>
                    <a:pt x="0" y="135"/>
                    <a:pt x="0" y="211"/>
                  </a:cubicBezTo>
                  <a:lnTo>
                    <a:pt x="0" y="1867"/>
                  </a:lnTo>
                  <a:cubicBezTo>
                    <a:pt x="0" y="1991"/>
                    <a:pt x="106" y="2097"/>
                    <a:pt x="230" y="2097"/>
                  </a:cubicBezTo>
                  <a:lnTo>
                    <a:pt x="699" y="2097"/>
                  </a:lnTo>
                  <a:lnTo>
                    <a:pt x="699" y="709"/>
                  </a:lnTo>
                  <a:cubicBezTo>
                    <a:pt x="699" y="565"/>
                    <a:pt x="632" y="422"/>
                    <a:pt x="508" y="336"/>
                  </a:cubicBezTo>
                  <a:lnTo>
                    <a:pt x="58"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66"/>
            <p:cNvSpPr/>
            <p:nvPr/>
          </p:nvSpPr>
          <p:spPr>
            <a:xfrm>
              <a:off x="7669881" y="3212663"/>
              <a:ext cx="18119" cy="55304"/>
            </a:xfrm>
            <a:custGeom>
              <a:avLst/>
              <a:gdLst/>
              <a:ahLst/>
              <a:cxnLst/>
              <a:rect l="l" t="t" r="r" b="b"/>
              <a:pathLst>
                <a:path w="690" h="2106" extrusionOk="0">
                  <a:moveTo>
                    <a:pt x="642" y="0"/>
                  </a:moveTo>
                  <a:lnTo>
                    <a:pt x="183" y="345"/>
                  </a:lnTo>
                  <a:cubicBezTo>
                    <a:pt x="68" y="431"/>
                    <a:pt x="1" y="574"/>
                    <a:pt x="1" y="718"/>
                  </a:cubicBezTo>
                  <a:lnTo>
                    <a:pt x="1" y="2106"/>
                  </a:lnTo>
                  <a:lnTo>
                    <a:pt x="460" y="2106"/>
                  </a:lnTo>
                  <a:cubicBezTo>
                    <a:pt x="594" y="2106"/>
                    <a:pt x="690" y="2000"/>
                    <a:pt x="690" y="1876"/>
                  </a:cubicBezTo>
                  <a:lnTo>
                    <a:pt x="690" y="220"/>
                  </a:lnTo>
                  <a:cubicBezTo>
                    <a:pt x="690" y="144"/>
                    <a:pt x="671" y="67"/>
                    <a:pt x="6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66"/>
            <p:cNvSpPr/>
            <p:nvPr/>
          </p:nvSpPr>
          <p:spPr>
            <a:xfrm>
              <a:off x="7712369"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5" y="1015"/>
                    <a:pt x="0" y="1178"/>
                    <a:pt x="0" y="1359"/>
                  </a:cubicBezTo>
                  <a:lnTo>
                    <a:pt x="0" y="2173"/>
                  </a:lnTo>
                  <a:lnTo>
                    <a:pt x="2785" y="2173"/>
                  </a:lnTo>
                  <a:lnTo>
                    <a:pt x="2785" y="1359"/>
                  </a:lnTo>
                  <a:cubicBezTo>
                    <a:pt x="2785" y="1178"/>
                    <a:pt x="2680" y="1015"/>
                    <a:pt x="2527" y="938"/>
                  </a:cubicBezTo>
                  <a:lnTo>
                    <a:pt x="1981" y="670"/>
                  </a:lnTo>
                  <a:cubicBezTo>
                    <a:pt x="1905" y="632"/>
                    <a:pt x="1857" y="546"/>
                    <a:pt x="1857" y="460"/>
                  </a:cubicBezTo>
                  <a:lnTo>
                    <a:pt x="1857"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66"/>
            <p:cNvSpPr/>
            <p:nvPr/>
          </p:nvSpPr>
          <p:spPr>
            <a:xfrm>
              <a:off x="7712369" y="3202106"/>
              <a:ext cx="73160" cy="65860"/>
            </a:xfrm>
            <a:custGeom>
              <a:avLst/>
              <a:gdLst/>
              <a:ahLst/>
              <a:cxnLst/>
              <a:rect l="l" t="t" r="r" b="b"/>
              <a:pathLst>
                <a:path w="2786" h="2508" extrusionOk="0">
                  <a:moveTo>
                    <a:pt x="680" y="0"/>
                  </a:moveTo>
                  <a:lnTo>
                    <a:pt x="259" y="211"/>
                  </a:lnTo>
                  <a:cubicBezTo>
                    <a:pt x="105" y="287"/>
                    <a:pt x="0" y="450"/>
                    <a:pt x="0" y="622"/>
                  </a:cubicBezTo>
                  <a:lnTo>
                    <a:pt x="0" y="2278"/>
                  </a:lnTo>
                  <a:cubicBezTo>
                    <a:pt x="0" y="2402"/>
                    <a:pt x="105" y="2508"/>
                    <a:pt x="239" y="2508"/>
                  </a:cubicBezTo>
                  <a:lnTo>
                    <a:pt x="2555" y="2508"/>
                  </a:lnTo>
                  <a:cubicBezTo>
                    <a:pt x="2680" y="2508"/>
                    <a:pt x="2785" y="2402"/>
                    <a:pt x="2785" y="2278"/>
                  </a:cubicBezTo>
                  <a:lnTo>
                    <a:pt x="2785" y="622"/>
                  </a:lnTo>
                  <a:cubicBezTo>
                    <a:pt x="2785" y="441"/>
                    <a:pt x="2680" y="287"/>
                    <a:pt x="2527" y="211"/>
                  </a:cubicBezTo>
                  <a:lnTo>
                    <a:pt x="2106" y="0"/>
                  </a:lnTo>
                  <a:cubicBezTo>
                    <a:pt x="1919" y="225"/>
                    <a:pt x="1653" y="338"/>
                    <a:pt x="1389" y="338"/>
                  </a:cubicBezTo>
                  <a:cubicBezTo>
                    <a:pt x="1125" y="338"/>
                    <a:pt x="862" y="225"/>
                    <a:pt x="680"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66"/>
            <p:cNvSpPr/>
            <p:nvPr/>
          </p:nvSpPr>
          <p:spPr>
            <a:xfrm>
              <a:off x="7735741" y="3182752"/>
              <a:ext cx="26654" cy="18303"/>
            </a:xfrm>
            <a:custGeom>
              <a:avLst/>
              <a:gdLst/>
              <a:ahLst/>
              <a:cxnLst/>
              <a:rect l="l" t="t" r="r" b="b"/>
              <a:pathLst>
                <a:path w="1015" h="697" extrusionOk="0">
                  <a:moveTo>
                    <a:pt x="39" y="0"/>
                  </a:moveTo>
                  <a:lnTo>
                    <a:pt x="39" y="469"/>
                  </a:lnTo>
                  <a:cubicBezTo>
                    <a:pt x="39" y="517"/>
                    <a:pt x="19" y="565"/>
                    <a:pt x="0" y="603"/>
                  </a:cubicBezTo>
                  <a:cubicBezTo>
                    <a:pt x="163" y="666"/>
                    <a:pt x="335" y="697"/>
                    <a:pt x="507" y="697"/>
                  </a:cubicBezTo>
                  <a:cubicBezTo>
                    <a:pt x="680" y="697"/>
                    <a:pt x="852" y="666"/>
                    <a:pt x="1015" y="603"/>
                  </a:cubicBezTo>
                  <a:cubicBezTo>
                    <a:pt x="986" y="565"/>
                    <a:pt x="967" y="517"/>
                    <a:pt x="967" y="469"/>
                  </a:cubicBezTo>
                  <a:lnTo>
                    <a:pt x="967"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66"/>
            <p:cNvSpPr/>
            <p:nvPr/>
          </p:nvSpPr>
          <p:spPr>
            <a:xfrm>
              <a:off x="7724685" y="3133988"/>
              <a:ext cx="48765" cy="55067"/>
            </a:xfrm>
            <a:custGeom>
              <a:avLst/>
              <a:gdLst/>
              <a:ahLst/>
              <a:cxnLst/>
              <a:rect l="l" t="t" r="r" b="b"/>
              <a:pathLst>
                <a:path w="1857" h="2097" extrusionOk="0">
                  <a:moveTo>
                    <a:pt x="689" y="1"/>
                  </a:moveTo>
                  <a:cubicBezTo>
                    <a:pt x="306" y="1"/>
                    <a:pt x="0" y="317"/>
                    <a:pt x="0" y="699"/>
                  </a:cubicBezTo>
                  <a:lnTo>
                    <a:pt x="0" y="1168"/>
                  </a:lnTo>
                  <a:cubicBezTo>
                    <a:pt x="0" y="1676"/>
                    <a:pt x="412" y="2097"/>
                    <a:pt x="919" y="2097"/>
                  </a:cubicBezTo>
                  <a:cubicBezTo>
                    <a:pt x="1436" y="2097"/>
                    <a:pt x="1857" y="1676"/>
                    <a:pt x="1847" y="1159"/>
                  </a:cubicBezTo>
                  <a:lnTo>
                    <a:pt x="1847" y="699"/>
                  </a:lnTo>
                  <a:cubicBezTo>
                    <a:pt x="1847" y="317"/>
                    <a:pt x="1541" y="1"/>
                    <a:pt x="115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66"/>
            <p:cNvSpPr/>
            <p:nvPr/>
          </p:nvSpPr>
          <p:spPr>
            <a:xfrm>
              <a:off x="7724423" y="3133988"/>
              <a:ext cx="33692" cy="54883"/>
            </a:xfrm>
            <a:custGeom>
              <a:avLst/>
              <a:gdLst/>
              <a:ahLst/>
              <a:cxnLst/>
              <a:rect l="l" t="t" r="r" b="b"/>
              <a:pathLst>
                <a:path w="1283" h="2090" extrusionOk="0">
                  <a:moveTo>
                    <a:pt x="699" y="1"/>
                  </a:moveTo>
                  <a:cubicBezTo>
                    <a:pt x="316" y="1"/>
                    <a:pt x="1" y="317"/>
                    <a:pt x="1" y="699"/>
                  </a:cubicBezTo>
                  <a:lnTo>
                    <a:pt x="1" y="1159"/>
                  </a:lnTo>
                  <a:cubicBezTo>
                    <a:pt x="1" y="1693"/>
                    <a:pt x="439" y="2090"/>
                    <a:pt x="926" y="2090"/>
                  </a:cubicBezTo>
                  <a:cubicBezTo>
                    <a:pt x="1041" y="2090"/>
                    <a:pt x="1158" y="2068"/>
                    <a:pt x="1273" y="2020"/>
                  </a:cubicBezTo>
                  <a:cubicBezTo>
                    <a:pt x="929" y="1877"/>
                    <a:pt x="699" y="1542"/>
                    <a:pt x="699" y="1168"/>
                  </a:cubicBezTo>
                  <a:lnTo>
                    <a:pt x="699" y="699"/>
                  </a:lnTo>
                  <a:cubicBezTo>
                    <a:pt x="699" y="364"/>
                    <a:pt x="948" y="68"/>
                    <a:pt x="1283" y="20"/>
                  </a:cubicBezTo>
                  <a:cubicBezTo>
                    <a:pt x="1245" y="10"/>
                    <a:pt x="1197" y="1"/>
                    <a:pt x="1159"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66"/>
            <p:cNvSpPr/>
            <p:nvPr/>
          </p:nvSpPr>
          <p:spPr>
            <a:xfrm>
              <a:off x="7724685" y="3133988"/>
              <a:ext cx="48528" cy="24422"/>
            </a:xfrm>
            <a:custGeom>
              <a:avLst/>
              <a:gdLst/>
              <a:ahLst/>
              <a:cxnLst/>
              <a:rect l="l" t="t" r="r" b="b"/>
              <a:pathLst>
                <a:path w="1848" h="930" extrusionOk="0">
                  <a:moveTo>
                    <a:pt x="689" y="1"/>
                  </a:moveTo>
                  <a:cubicBezTo>
                    <a:pt x="306" y="1"/>
                    <a:pt x="0" y="317"/>
                    <a:pt x="0" y="699"/>
                  </a:cubicBezTo>
                  <a:cubicBezTo>
                    <a:pt x="0" y="699"/>
                    <a:pt x="689" y="929"/>
                    <a:pt x="1847" y="929"/>
                  </a:cubicBezTo>
                  <a:lnTo>
                    <a:pt x="1847" y="699"/>
                  </a:lnTo>
                  <a:cubicBezTo>
                    <a:pt x="1847" y="317"/>
                    <a:pt x="1541" y="1"/>
                    <a:pt x="11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66"/>
            <p:cNvSpPr/>
            <p:nvPr/>
          </p:nvSpPr>
          <p:spPr>
            <a:xfrm>
              <a:off x="7724423" y="3133988"/>
              <a:ext cx="33692" cy="22137"/>
            </a:xfrm>
            <a:custGeom>
              <a:avLst/>
              <a:gdLst/>
              <a:ahLst/>
              <a:cxnLst/>
              <a:rect l="l" t="t" r="r" b="b"/>
              <a:pathLst>
                <a:path w="1283" h="843" extrusionOk="0">
                  <a:moveTo>
                    <a:pt x="699" y="1"/>
                  </a:moveTo>
                  <a:cubicBezTo>
                    <a:pt x="316" y="1"/>
                    <a:pt x="1" y="317"/>
                    <a:pt x="1" y="699"/>
                  </a:cubicBezTo>
                  <a:cubicBezTo>
                    <a:pt x="230" y="766"/>
                    <a:pt x="460" y="814"/>
                    <a:pt x="699" y="843"/>
                  </a:cubicBezTo>
                  <a:lnTo>
                    <a:pt x="699" y="699"/>
                  </a:lnTo>
                  <a:cubicBezTo>
                    <a:pt x="699" y="364"/>
                    <a:pt x="948" y="68"/>
                    <a:pt x="1283" y="20"/>
                  </a:cubicBezTo>
                  <a:cubicBezTo>
                    <a:pt x="1245" y="10"/>
                    <a:pt x="1197" y="1"/>
                    <a:pt x="11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66"/>
            <p:cNvSpPr/>
            <p:nvPr/>
          </p:nvSpPr>
          <p:spPr>
            <a:xfrm>
              <a:off x="7712369" y="3212899"/>
              <a:ext cx="18356" cy="55067"/>
            </a:xfrm>
            <a:custGeom>
              <a:avLst/>
              <a:gdLst/>
              <a:ahLst/>
              <a:cxnLst/>
              <a:rect l="l" t="t" r="r" b="b"/>
              <a:pathLst>
                <a:path w="699" h="2097" extrusionOk="0">
                  <a:moveTo>
                    <a:pt x="58" y="1"/>
                  </a:moveTo>
                  <a:cubicBezTo>
                    <a:pt x="19" y="58"/>
                    <a:pt x="0" y="135"/>
                    <a:pt x="0" y="211"/>
                  </a:cubicBezTo>
                  <a:lnTo>
                    <a:pt x="0" y="1867"/>
                  </a:lnTo>
                  <a:cubicBezTo>
                    <a:pt x="0" y="1991"/>
                    <a:pt x="105" y="2097"/>
                    <a:pt x="239" y="2097"/>
                  </a:cubicBezTo>
                  <a:lnTo>
                    <a:pt x="699" y="2097"/>
                  </a:lnTo>
                  <a:lnTo>
                    <a:pt x="699" y="709"/>
                  </a:lnTo>
                  <a:cubicBezTo>
                    <a:pt x="699" y="565"/>
                    <a:pt x="632" y="422"/>
                    <a:pt x="517" y="336"/>
                  </a:cubicBezTo>
                  <a:lnTo>
                    <a:pt x="5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66"/>
            <p:cNvSpPr/>
            <p:nvPr/>
          </p:nvSpPr>
          <p:spPr>
            <a:xfrm>
              <a:off x="7767148" y="3212663"/>
              <a:ext cx="18382" cy="55304"/>
            </a:xfrm>
            <a:custGeom>
              <a:avLst/>
              <a:gdLst/>
              <a:ahLst/>
              <a:cxnLst/>
              <a:rect l="l" t="t" r="r" b="b"/>
              <a:pathLst>
                <a:path w="700" h="2106" extrusionOk="0">
                  <a:moveTo>
                    <a:pt x="642" y="0"/>
                  </a:moveTo>
                  <a:lnTo>
                    <a:pt x="182" y="345"/>
                  </a:lnTo>
                  <a:cubicBezTo>
                    <a:pt x="67" y="431"/>
                    <a:pt x="1" y="574"/>
                    <a:pt x="1" y="718"/>
                  </a:cubicBezTo>
                  <a:lnTo>
                    <a:pt x="1" y="2106"/>
                  </a:lnTo>
                  <a:lnTo>
                    <a:pt x="460" y="2106"/>
                  </a:lnTo>
                  <a:cubicBezTo>
                    <a:pt x="594" y="2106"/>
                    <a:pt x="699" y="2000"/>
                    <a:pt x="699" y="1876"/>
                  </a:cubicBezTo>
                  <a:lnTo>
                    <a:pt x="699" y="220"/>
                  </a:lnTo>
                  <a:cubicBezTo>
                    <a:pt x="699" y="144"/>
                    <a:pt x="680" y="67"/>
                    <a:pt x="642"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66"/>
            <p:cNvSpPr/>
            <p:nvPr/>
          </p:nvSpPr>
          <p:spPr>
            <a:xfrm>
              <a:off x="7809873" y="3182752"/>
              <a:ext cx="72898" cy="57063"/>
            </a:xfrm>
            <a:custGeom>
              <a:avLst/>
              <a:gdLst/>
              <a:ahLst/>
              <a:cxnLst/>
              <a:rect l="l" t="t" r="r" b="b"/>
              <a:pathLst>
                <a:path w="2776" h="2173" extrusionOk="0">
                  <a:moveTo>
                    <a:pt x="919" y="0"/>
                  </a:moveTo>
                  <a:lnTo>
                    <a:pt x="919" y="460"/>
                  </a:lnTo>
                  <a:cubicBezTo>
                    <a:pt x="919" y="546"/>
                    <a:pt x="871" y="632"/>
                    <a:pt x="795" y="670"/>
                  </a:cubicBezTo>
                  <a:lnTo>
                    <a:pt x="249" y="938"/>
                  </a:lnTo>
                  <a:cubicBezTo>
                    <a:pt x="96" y="1015"/>
                    <a:pt x="0" y="1178"/>
                    <a:pt x="0" y="1359"/>
                  </a:cubicBezTo>
                  <a:lnTo>
                    <a:pt x="0" y="2173"/>
                  </a:lnTo>
                  <a:lnTo>
                    <a:pt x="2776" y="2173"/>
                  </a:lnTo>
                  <a:lnTo>
                    <a:pt x="2776" y="1359"/>
                  </a:lnTo>
                  <a:cubicBezTo>
                    <a:pt x="2776" y="1178"/>
                    <a:pt x="2671" y="1015"/>
                    <a:pt x="2517" y="938"/>
                  </a:cubicBezTo>
                  <a:lnTo>
                    <a:pt x="1972" y="670"/>
                  </a:lnTo>
                  <a:cubicBezTo>
                    <a:pt x="1895" y="632"/>
                    <a:pt x="1848" y="546"/>
                    <a:pt x="1848" y="460"/>
                  </a:cubicBezTo>
                  <a:lnTo>
                    <a:pt x="1848"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66"/>
            <p:cNvSpPr/>
            <p:nvPr/>
          </p:nvSpPr>
          <p:spPr>
            <a:xfrm>
              <a:off x="7809610" y="3202106"/>
              <a:ext cx="73160" cy="65860"/>
            </a:xfrm>
            <a:custGeom>
              <a:avLst/>
              <a:gdLst/>
              <a:ahLst/>
              <a:cxnLst/>
              <a:rect l="l" t="t" r="r" b="b"/>
              <a:pathLst>
                <a:path w="2786" h="2508" extrusionOk="0">
                  <a:moveTo>
                    <a:pt x="680" y="0"/>
                  </a:moveTo>
                  <a:lnTo>
                    <a:pt x="259" y="211"/>
                  </a:lnTo>
                  <a:cubicBezTo>
                    <a:pt x="106" y="287"/>
                    <a:pt x="1" y="450"/>
                    <a:pt x="1" y="622"/>
                  </a:cubicBezTo>
                  <a:lnTo>
                    <a:pt x="1" y="2278"/>
                  </a:lnTo>
                  <a:cubicBezTo>
                    <a:pt x="1" y="2402"/>
                    <a:pt x="106" y="2508"/>
                    <a:pt x="240" y="2508"/>
                  </a:cubicBezTo>
                  <a:lnTo>
                    <a:pt x="2556" y="2508"/>
                  </a:lnTo>
                  <a:cubicBezTo>
                    <a:pt x="2681" y="2508"/>
                    <a:pt x="2786" y="2402"/>
                    <a:pt x="2786" y="2278"/>
                  </a:cubicBezTo>
                  <a:lnTo>
                    <a:pt x="2786" y="622"/>
                  </a:lnTo>
                  <a:cubicBezTo>
                    <a:pt x="2786" y="441"/>
                    <a:pt x="2681" y="287"/>
                    <a:pt x="2527" y="211"/>
                  </a:cubicBezTo>
                  <a:lnTo>
                    <a:pt x="2106" y="0"/>
                  </a:lnTo>
                  <a:cubicBezTo>
                    <a:pt x="1925" y="225"/>
                    <a:pt x="1661" y="338"/>
                    <a:pt x="1397" y="338"/>
                  </a:cubicBezTo>
                  <a:cubicBezTo>
                    <a:pt x="1133" y="338"/>
                    <a:pt x="867" y="225"/>
                    <a:pt x="680" y="0"/>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66"/>
            <p:cNvSpPr/>
            <p:nvPr/>
          </p:nvSpPr>
          <p:spPr>
            <a:xfrm>
              <a:off x="7832981" y="3182752"/>
              <a:ext cx="26680" cy="18303"/>
            </a:xfrm>
            <a:custGeom>
              <a:avLst/>
              <a:gdLst/>
              <a:ahLst/>
              <a:cxnLst/>
              <a:rect l="l" t="t" r="r" b="b"/>
              <a:pathLst>
                <a:path w="1016" h="697" extrusionOk="0">
                  <a:moveTo>
                    <a:pt x="39" y="0"/>
                  </a:moveTo>
                  <a:lnTo>
                    <a:pt x="39" y="469"/>
                  </a:lnTo>
                  <a:cubicBezTo>
                    <a:pt x="39" y="517"/>
                    <a:pt x="30" y="565"/>
                    <a:pt x="1" y="603"/>
                  </a:cubicBezTo>
                  <a:cubicBezTo>
                    <a:pt x="164" y="666"/>
                    <a:pt x="336" y="697"/>
                    <a:pt x="508" y="697"/>
                  </a:cubicBezTo>
                  <a:cubicBezTo>
                    <a:pt x="680" y="697"/>
                    <a:pt x="853" y="666"/>
                    <a:pt x="1015" y="603"/>
                  </a:cubicBezTo>
                  <a:cubicBezTo>
                    <a:pt x="987" y="565"/>
                    <a:pt x="968" y="517"/>
                    <a:pt x="968" y="469"/>
                  </a:cubicBezTo>
                  <a:lnTo>
                    <a:pt x="968"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66"/>
            <p:cNvSpPr/>
            <p:nvPr/>
          </p:nvSpPr>
          <p:spPr>
            <a:xfrm>
              <a:off x="7821926" y="3133988"/>
              <a:ext cx="48791" cy="55067"/>
            </a:xfrm>
            <a:custGeom>
              <a:avLst/>
              <a:gdLst/>
              <a:ahLst/>
              <a:cxnLst/>
              <a:rect l="l" t="t" r="r" b="b"/>
              <a:pathLst>
                <a:path w="1858" h="2097" extrusionOk="0">
                  <a:moveTo>
                    <a:pt x="699" y="1"/>
                  </a:moveTo>
                  <a:cubicBezTo>
                    <a:pt x="307" y="1"/>
                    <a:pt x="1" y="317"/>
                    <a:pt x="1" y="699"/>
                  </a:cubicBezTo>
                  <a:lnTo>
                    <a:pt x="1" y="1168"/>
                  </a:lnTo>
                  <a:cubicBezTo>
                    <a:pt x="1" y="1676"/>
                    <a:pt x="412" y="2097"/>
                    <a:pt x="929" y="2097"/>
                  </a:cubicBezTo>
                  <a:cubicBezTo>
                    <a:pt x="1436" y="2097"/>
                    <a:pt x="1857" y="1676"/>
                    <a:pt x="1857" y="1159"/>
                  </a:cubicBezTo>
                  <a:lnTo>
                    <a:pt x="1857" y="699"/>
                  </a:lnTo>
                  <a:cubicBezTo>
                    <a:pt x="1857" y="317"/>
                    <a:pt x="1542" y="1"/>
                    <a:pt x="115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66"/>
            <p:cNvSpPr/>
            <p:nvPr/>
          </p:nvSpPr>
          <p:spPr>
            <a:xfrm>
              <a:off x="7821690" y="3133988"/>
              <a:ext cx="33692" cy="54883"/>
            </a:xfrm>
            <a:custGeom>
              <a:avLst/>
              <a:gdLst/>
              <a:ahLst/>
              <a:cxnLst/>
              <a:rect l="l" t="t" r="r" b="b"/>
              <a:pathLst>
                <a:path w="1283" h="2090" extrusionOk="0">
                  <a:moveTo>
                    <a:pt x="699" y="1"/>
                  </a:moveTo>
                  <a:cubicBezTo>
                    <a:pt x="316" y="1"/>
                    <a:pt x="0" y="317"/>
                    <a:pt x="0" y="699"/>
                  </a:cubicBezTo>
                  <a:lnTo>
                    <a:pt x="0" y="1159"/>
                  </a:lnTo>
                  <a:cubicBezTo>
                    <a:pt x="0" y="1693"/>
                    <a:pt x="439" y="2090"/>
                    <a:pt x="931" y="2090"/>
                  </a:cubicBezTo>
                  <a:cubicBezTo>
                    <a:pt x="1047" y="2090"/>
                    <a:pt x="1166" y="2068"/>
                    <a:pt x="1283" y="2020"/>
                  </a:cubicBezTo>
                  <a:cubicBezTo>
                    <a:pt x="929" y="1877"/>
                    <a:pt x="699" y="1542"/>
                    <a:pt x="699" y="1168"/>
                  </a:cubicBezTo>
                  <a:lnTo>
                    <a:pt x="699" y="699"/>
                  </a:lnTo>
                  <a:cubicBezTo>
                    <a:pt x="699" y="364"/>
                    <a:pt x="948" y="68"/>
                    <a:pt x="1283" y="20"/>
                  </a:cubicBezTo>
                  <a:cubicBezTo>
                    <a:pt x="1244" y="10"/>
                    <a:pt x="1206" y="1"/>
                    <a:pt x="1158"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66"/>
            <p:cNvSpPr/>
            <p:nvPr/>
          </p:nvSpPr>
          <p:spPr>
            <a:xfrm>
              <a:off x="7821926" y="3133988"/>
              <a:ext cx="48528" cy="24422"/>
            </a:xfrm>
            <a:custGeom>
              <a:avLst/>
              <a:gdLst/>
              <a:ahLst/>
              <a:cxnLst/>
              <a:rect l="l" t="t" r="r" b="b"/>
              <a:pathLst>
                <a:path w="1848" h="930" extrusionOk="0">
                  <a:moveTo>
                    <a:pt x="690" y="1"/>
                  </a:moveTo>
                  <a:cubicBezTo>
                    <a:pt x="307" y="1"/>
                    <a:pt x="1" y="317"/>
                    <a:pt x="1" y="699"/>
                  </a:cubicBezTo>
                  <a:cubicBezTo>
                    <a:pt x="1" y="699"/>
                    <a:pt x="690" y="929"/>
                    <a:pt x="1848" y="929"/>
                  </a:cubicBezTo>
                  <a:lnTo>
                    <a:pt x="1848" y="699"/>
                  </a:lnTo>
                  <a:cubicBezTo>
                    <a:pt x="1848" y="317"/>
                    <a:pt x="1542" y="1"/>
                    <a:pt x="11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66"/>
            <p:cNvSpPr/>
            <p:nvPr/>
          </p:nvSpPr>
          <p:spPr>
            <a:xfrm>
              <a:off x="7821690"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44" y="10"/>
                    <a:pt x="1206" y="1"/>
                    <a:pt x="11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66"/>
            <p:cNvSpPr/>
            <p:nvPr/>
          </p:nvSpPr>
          <p:spPr>
            <a:xfrm>
              <a:off x="7809610"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40" y="2097"/>
                  </a:cubicBezTo>
                  <a:lnTo>
                    <a:pt x="700" y="2097"/>
                  </a:lnTo>
                  <a:lnTo>
                    <a:pt x="700" y="709"/>
                  </a:lnTo>
                  <a:cubicBezTo>
                    <a:pt x="700" y="565"/>
                    <a:pt x="633" y="422"/>
                    <a:pt x="518" y="336"/>
                  </a:cubicBezTo>
                  <a:lnTo>
                    <a:pt x="58" y="1"/>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66"/>
            <p:cNvSpPr/>
            <p:nvPr/>
          </p:nvSpPr>
          <p:spPr>
            <a:xfrm>
              <a:off x="7864415" y="3212663"/>
              <a:ext cx="18356" cy="55304"/>
            </a:xfrm>
            <a:custGeom>
              <a:avLst/>
              <a:gdLst/>
              <a:ahLst/>
              <a:cxnLst/>
              <a:rect l="l" t="t" r="r" b="b"/>
              <a:pathLst>
                <a:path w="699" h="2106" extrusionOk="0">
                  <a:moveTo>
                    <a:pt x="641" y="0"/>
                  </a:moveTo>
                  <a:lnTo>
                    <a:pt x="192" y="345"/>
                  </a:lnTo>
                  <a:cubicBezTo>
                    <a:pt x="67" y="431"/>
                    <a:pt x="0" y="574"/>
                    <a:pt x="0" y="718"/>
                  </a:cubicBezTo>
                  <a:lnTo>
                    <a:pt x="0" y="2106"/>
                  </a:lnTo>
                  <a:lnTo>
                    <a:pt x="460" y="2106"/>
                  </a:lnTo>
                  <a:cubicBezTo>
                    <a:pt x="594" y="2106"/>
                    <a:pt x="699" y="2000"/>
                    <a:pt x="699" y="1876"/>
                  </a:cubicBezTo>
                  <a:lnTo>
                    <a:pt x="699" y="220"/>
                  </a:lnTo>
                  <a:cubicBezTo>
                    <a:pt x="699" y="144"/>
                    <a:pt x="680" y="67"/>
                    <a:pt x="641"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66"/>
            <p:cNvSpPr/>
            <p:nvPr/>
          </p:nvSpPr>
          <p:spPr>
            <a:xfrm>
              <a:off x="7548008" y="2885437"/>
              <a:ext cx="304616" cy="237075"/>
            </a:xfrm>
            <a:custGeom>
              <a:avLst/>
              <a:gdLst/>
              <a:ahLst/>
              <a:cxnLst/>
              <a:rect l="l" t="t" r="r" b="b"/>
              <a:pathLst>
                <a:path w="11600" h="9028" extrusionOk="0">
                  <a:moveTo>
                    <a:pt x="5800" y="1"/>
                  </a:moveTo>
                  <a:cubicBezTo>
                    <a:pt x="5723" y="1"/>
                    <a:pt x="5647" y="39"/>
                    <a:pt x="5599" y="116"/>
                  </a:cubicBezTo>
                  <a:lnTo>
                    <a:pt x="4910" y="1503"/>
                  </a:lnTo>
                  <a:cubicBezTo>
                    <a:pt x="4808" y="1682"/>
                    <a:pt x="4961" y="1835"/>
                    <a:pt x="5111" y="1835"/>
                  </a:cubicBezTo>
                  <a:cubicBezTo>
                    <a:pt x="5186" y="1835"/>
                    <a:pt x="5261" y="1797"/>
                    <a:pt x="5302" y="1704"/>
                  </a:cubicBezTo>
                  <a:lnTo>
                    <a:pt x="5570" y="1168"/>
                  </a:lnTo>
                  <a:lnTo>
                    <a:pt x="5570" y="5312"/>
                  </a:lnTo>
                  <a:lnTo>
                    <a:pt x="938" y="5312"/>
                  </a:lnTo>
                  <a:cubicBezTo>
                    <a:pt x="421" y="5312"/>
                    <a:pt x="10" y="5724"/>
                    <a:pt x="10" y="6231"/>
                  </a:cubicBezTo>
                  <a:lnTo>
                    <a:pt x="10" y="8777"/>
                  </a:lnTo>
                  <a:cubicBezTo>
                    <a:pt x="0" y="8944"/>
                    <a:pt x="122" y="9028"/>
                    <a:pt x="244" y="9028"/>
                  </a:cubicBezTo>
                  <a:cubicBezTo>
                    <a:pt x="366" y="9028"/>
                    <a:pt x="488" y="8944"/>
                    <a:pt x="479" y="8777"/>
                  </a:cubicBezTo>
                  <a:lnTo>
                    <a:pt x="479" y="6231"/>
                  </a:lnTo>
                  <a:cubicBezTo>
                    <a:pt x="479" y="5973"/>
                    <a:pt x="680" y="5772"/>
                    <a:pt x="938" y="5772"/>
                  </a:cubicBezTo>
                  <a:lnTo>
                    <a:pt x="3713" y="5772"/>
                  </a:lnTo>
                  <a:lnTo>
                    <a:pt x="3713" y="8777"/>
                  </a:lnTo>
                  <a:cubicBezTo>
                    <a:pt x="3723" y="8920"/>
                    <a:pt x="3833" y="8992"/>
                    <a:pt x="3944" y="8992"/>
                  </a:cubicBezTo>
                  <a:cubicBezTo>
                    <a:pt x="4056" y="8992"/>
                    <a:pt x="4168" y="8920"/>
                    <a:pt x="4182" y="8777"/>
                  </a:cubicBezTo>
                  <a:lnTo>
                    <a:pt x="4182" y="5772"/>
                  </a:lnTo>
                  <a:lnTo>
                    <a:pt x="7417" y="5772"/>
                  </a:lnTo>
                  <a:lnTo>
                    <a:pt x="7417" y="8777"/>
                  </a:lnTo>
                  <a:cubicBezTo>
                    <a:pt x="7408" y="8944"/>
                    <a:pt x="7530" y="9028"/>
                    <a:pt x="7652" y="9028"/>
                  </a:cubicBezTo>
                  <a:cubicBezTo>
                    <a:pt x="7774" y="9028"/>
                    <a:pt x="7896" y="8944"/>
                    <a:pt x="7886" y="8777"/>
                  </a:cubicBezTo>
                  <a:lnTo>
                    <a:pt x="7886" y="5772"/>
                  </a:lnTo>
                  <a:lnTo>
                    <a:pt x="10662" y="5772"/>
                  </a:lnTo>
                  <a:cubicBezTo>
                    <a:pt x="10920" y="5772"/>
                    <a:pt x="11121" y="5973"/>
                    <a:pt x="11121" y="6231"/>
                  </a:cubicBezTo>
                  <a:lnTo>
                    <a:pt x="11121" y="8777"/>
                  </a:lnTo>
                  <a:cubicBezTo>
                    <a:pt x="11111" y="8944"/>
                    <a:pt x="11233" y="9028"/>
                    <a:pt x="11355" y="9028"/>
                  </a:cubicBezTo>
                  <a:cubicBezTo>
                    <a:pt x="11477" y="9028"/>
                    <a:pt x="11599" y="8944"/>
                    <a:pt x="11590" y="8777"/>
                  </a:cubicBezTo>
                  <a:lnTo>
                    <a:pt x="11590" y="6231"/>
                  </a:lnTo>
                  <a:cubicBezTo>
                    <a:pt x="11590" y="5724"/>
                    <a:pt x="11169" y="5303"/>
                    <a:pt x="10662" y="5303"/>
                  </a:cubicBezTo>
                  <a:lnTo>
                    <a:pt x="6029" y="5303"/>
                  </a:lnTo>
                  <a:lnTo>
                    <a:pt x="6029" y="1168"/>
                  </a:lnTo>
                  <a:lnTo>
                    <a:pt x="6297" y="1695"/>
                  </a:lnTo>
                  <a:cubicBezTo>
                    <a:pt x="6336" y="1771"/>
                    <a:pt x="6412" y="1819"/>
                    <a:pt x="6498" y="1819"/>
                  </a:cubicBezTo>
                  <a:cubicBezTo>
                    <a:pt x="6527" y="1819"/>
                    <a:pt x="6565" y="1810"/>
                    <a:pt x="6594" y="1800"/>
                  </a:cubicBezTo>
                  <a:cubicBezTo>
                    <a:pt x="6699" y="1743"/>
                    <a:pt x="6747" y="1609"/>
                    <a:pt x="6690" y="1503"/>
                  </a:cubicBezTo>
                  <a:lnTo>
                    <a:pt x="6001" y="116"/>
                  </a:lnTo>
                  <a:cubicBezTo>
                    <a:pt x="5953" y="39"/>
                    <a:pt x="5876" y="1"/>
                    <a:pt x="580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6" name="Google Shape;12706;p66"/>
          <p:cNvGrpSpPr/>
          <p:nvPr/>
        </p:nvGrpSpPr>
        <p:grpSpPr>
          <a:xfrm>
            <a:off x="7087591" y="2887144"/>
            <a:ext cx="358160" cy="385602"/>
            <a:chOff x="7087591" y="2887144"/>
            <a:chExt cx="358160" cy="385602"/>
          </a:xfrm>
        </p:grpSpPr>
        <p:sp>
          <p:nvSpPr>
            <p:cNvPr id="12707" name="Google Shape;12707;p66"/>
            <p:cNvSpPr/>
            <p:nvPr/>
          </p:nvSpPr>
          <p:spPr>
            <a:xfrm>
              <a:off x="7266527" y="2904554"/>
              <a:ext cx="89494" cy="49264"/>
            </a:xfrm>
            <a:custGeom>
              <a:avLst/>
              <a:gdLst/>
              <a:ahLst/>
              <a:cxnLst/>
              <a:rect l="l" t="t" r="r" b="b"/>
              <a:pathLst>
                <a:path w="3408" h="1876" extrusionOk="0">
                  <a:moveTo>
                    <a:pt x="0" y="0"/>
                  </a:moveTo>
                  <a:lnTo>
                    <a:pt x="0" y="1876"/>
                  </a:lnTo>
                  <a:lnTo>
                    <a:pt x="3130" y="1876"/>
                  </a:lnTo>
                  <a:cubicBezTo>
                    <a:pt x="3293" y="1866"/>
                    <a:pt x="3407" y="1685"/>
                    <a:pt x="3340" y="1531"/>
                  </a:cubicBezTo>
                  <a:lnTo>
                    <a:pt x="3034" y="938"/>
                  </a:lnTo>
                  <a:lnTo>
                    <a:pt x="3340" y="335"/>
                  </a:lnTo>
                  <a:cubicBezTo>
                    <a:pt x="3398" y="182"/>
                    <a:pt x="3293" y="10"/>
                    <a:pt x="31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66"/>
            <p:cNvSpPr/>
            <p:nvPr/>
          </p:nvSpPr>
          <p:spPr>
            <a:xfrm>
              <a:off x="7266527" y="2904554"/>
              <a:ext cx="18382" cy="49264"/>
            </a:xfrm>
            <a:custGeom>
              <a:avLst/>
              <a:gdLst/>
              <a:ahLst/>
              <a:cxnLst/>
              <a:rect l="l" t="t" r="r" b="b"/>
              <a:pathLst>
                <a:path w="700" h="1876" extrusionOk="0">
                  <a:moveTo>
                    <a:pt x="0" y="0"/>
                  </a:moveTo>
                  <a:lnTo>
                    <a:pt x="0" y="1876"/>
                  </a:lnTo>
                  <a:lnTo>
                    <a:pt x="699" y="1876"/>
                  </a:lnTo>
                  <a:lnTo>
                    <a:pt x="699"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66"/>
            <p:cNvSpPr/>
            <p:nvPr/>
          </p:nvSpPr>
          <p:spPr>
            <a:xfrm>
              <a:off x="7260251" y="2887144"/>
              <a:ext cx="12342" cy="275284"/>
            </a:xfrm>
            <a:custGeom>
              <a:avLst/>
              <a:gdLst/>
              <a:ahLst/>
              <a:cxnLst/>
              <a:rect l="l" t="t" r="r" b="b"/>
              <a:pathLst>
                <a:path w="470" h="10483" extrusionOk="0">
                  <a:moveTo>
                    <a:pt x="235" y="0"/>
                  </a:moveTo>
                  <a:cubicBezTo>
                    <a:pt x="132" y="0"/>
                    <a:pt x="29" y="65"/>
                    <a:pt x="0" y="194"/>
                  </a:cubicBezTo>
                  <a:lnTo>
                    <a:pt x="0" y="10243"/>
                  </a:lnTo>
                  <a:cubicBezTo>
                    <a:pt x="0" y="10367"/>
                    <a:pt x="105" y="10482"/>
                    <a:pt x="239" y="10482"/>
                  </a:cubicBezTo>
                  <a:cubicBezTo>
                    <a:pt x="364" y="10473"/>
                    <a:pt x="469" y="10367"/>
                    <a:pt x="469" y="10243"/>
                  </a:cubicBezTo>
                  <a:lnTo>
                    <a:pt x="469" y="194"/>
                  </a:lnTo>
                  <a:cubicBezTo>
                    <a:pt x="440" y="65"/>
                    <a:pt x="338" y="0"/>
                    <a:pt x="235"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66"/>
            <p:cNvSpPr/>
            <p:nvPr/>
          </p:nvSpPr>
          <p:spPr>
            <a:xfrm>
              <a:off x="7162222" y="3107097"/>
              <a:ext cx="49027" cy="110371"/>
            </a:xfrm>
            <a:custGeom>
              <a:avLst/>
              <a:gdLst/>
              <a:ahLst/>
              <a:cxnLst/>
              <a:rect l="l" t="t" r="r" b="b"/>
              <a:pathLst>
                <a:path w="1867" h="4203" extrusionOk="0">
                  <a:moveTo>
                    <a:pt x="1" y="1"/>
                  </a:moveTo>
                  <a:lnTo>
                    <a:pt x="1" y="4202"/>
                  </a:lnTo>
                  <a:lnTo>
                    <a:pt x="1867" y="4202"/>
                  </a:lnTo>
                  <a:lnTo>
                    <a:pt x="1867"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66"/>
            <p:cNvSpPr/>
            <p:nvPr/>
          </p:nvSpPr>
          <p:spPr>
            <a:xfrm>
              <a:off x="7149906" y="2990503"/>
              <a:ext cx="130959" cy="129199"/>
            </a:xfrm>
            <a:custGeom>
              <a:avLst/>
              <a:gdLst/>
              <a:ahLst/>
              <a:cxnLst/>
              <a:rect l="l" t="t" r="r" b="b"/>
              <a:pathLst>
                <a:path w="4987" h="4920" extrusionOk="0">
                  <a:moveTo>
                    <a:pt x="939" y="0"/>
                  </a:moveTo>
                  <a:lnTo>
                    <a:pt x="939" y="555"/>
                  </a:lnTo>
                  <a:cubicBezTo>
                    <a:pt x="939" y="641"/>
                    <a:pt x="881" y="728"/>
                    <a:pt x="795" y="766"/>
                  </a:cubicBezTo>
                  <a:lnTo>
                    <a:pt x="278" y="986"/>
                  </a:lnTo>
                  <a:cubicBezTo>
                    <a:pt x="116" y="1062"/>
                    <a:pt x="1" y="1235"/>
                    <a:pt x="1" y="1417"/>
                  </a:cubicBezTo>
                  <a:lnTo>
                    <a:pt x="1" y="2852"/>
                  </a:lnTo>
                  <a:cubicBezTo>
                    <a:pt x="1" y="3139"/>
                    <a:pt x="39" y="3417"/>
                    <a:pt x="125" y="3694"/>
                  </a:cubicBezTo>
                  <a:lnTo>
                    <a:pt x="470" y="4919"/>
                  </a:lnTo>
                  <a:lnTo>
                    <a:pt x="709" y="4450"/>
                  </a:lnTo>
                  <a:lnTo>
                    <a:pt x="2346" y="4450"/>
                  </a:lnTo>
                  <a:lnTo>
                    <a:pt x="2346" y="2000"/>
                  </a:lnTo>
                  <a:lnTo>
                    <a:pt x="2901" y="2670"/>
                  </a:lnTo>
                  <a:cubicBezTo>
                    <a:pt x="2994" y="2780"/>
                    <a:pt x="3128" y="2839"/>
                    <a:pt x="3264" y="2839"/>
                  </a:cubicBezTo>
                  <a:cubicBezTo>
                    <a:pt x="3364" y="2839"/>
                    <a:pt x="3466" y="2807"/>
                    <a:pt x="3551" y="2737"/>
                  </a:cubicBezTo>
                  <a:lnTo>
                    <a:pt x="4872" y="1694"/>
                  </a:lnTo>
                  <a:cubicBezTo>
                    <a:pt x="4968" y="1618"/>
                    <a:pt x="4987" y="1484"/>
                    <a:pt x="4930" y="1369"/>
                  </a:cubicBezTo>
                  <a:cubicBezTo>
                    <a:pt x="4880" y="1276"/>
                    <a:pt x="4787" y="1223"/>
                    <a:pt x="4691" y="1223"/>
                  </a:cubicBezTo>
                  <a:cubicBezTo>
                    <a:pt x="4638" y="1223"/>
                    <a:pt x="4585" y="1239"/>
                    <a:pt x="4537" y="1273"/>
                  </a:cubicBezTo>
                  <a:lnTo>
                    <a:pt x="3322" y="2106"/>
                  </a:lnTo>
                  <a:lnTo>
                    <a:pt x="2661" y="1082"/>
                  </a:lnTo>
                  <a:cubicBezTo>
                    <a:pt x="2604" y="986"/>
                    <a:pt x="2518" y="919"/>
                    <a:pt x="2413" y="881"/>
                  </a:cubicBezTo>
                  <a:lnTo>
                    <a:pt x="2030" y="756"/>
                  </a:lnTo>
                  <a:cubicBezTo>
                    <a:pt x="1934" y="728"/>
                    <a:pt x="1877" y="632"/>
                    <a:pt x="1867" y="536"/>
                  </a:cubicBezTo>
                  <a:lnTo>
                    <a:pt x="1867"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66"/>
            <p:cNvSpPr/>
            <p:nvPr/>
          </p:nvSpPr>
          <p:spPr>
            <a:xfrm>
              <a:off x="7186618" y="3119413"/>
              <a:ext cx="6302" cy="98291"/>
            </a:xfrm>
            <a:custGeom>
              <a:avLst/>
              <a:gdLst/>
              <a:ahLst/>
              <a:cxnLst/>
              <a:rect l="l" t="t" r="r" b="b"/>
              <a:pathLst>
                <a:path w="240" h="3743" extrusionOk="0">
                  <a:moveTo>
                    <a:pt x="125" y="1"/>
                  </a:moveTo>
                  <a:cubicBezTo>
                    <a:pt x="58" y="1"/>
                    <a:pt x="0" y="49"/>
                    <a:pt x="0" y="116"/>
                  </a:cubicBezTo>
                  <a:lnTo>
                    <a:pt x="0" y="3743"/>
                  </a:lnTo>
                  <a:lnTo>
                    <a:pt x="239" y="3743"/>
                  </a:lnTo>
                  <a:lnTo>
                    <a:pt x="239" y="116"/>
                  </a:lnTo>
                  <a:cubicBezTo>
                    <a:pt x="239" y="49"/>
                    <a:pt x="192" y="1"/>
                    <a:pt x="125"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66"/>
            <p:cNvSpPr/>
            <p:nvPr/>
          </p:nvSpPr>
          <p:spPr>
            <a:xfrm>
              <a:off x="7087828" y="3143284"/>
              <a:ext cx="357924" cy="129462"/>
            </a:xfrm>
            <a:custGeom>
              <a:avLst/>
              <a:gdLst/>
              <a:ahLst/>
              <a:cxnLst/>
              <a:rect l="l" t="t" r="r" b="b"/>
              <a:pathLst>
                <a:path w="13630" h="4930" extrusionOk="0">
                  <a:moveTo>
                    <a:pt x="6810" y="1"/>
                  </a:moveTo>
                  <a:cubicBezTo>
                    <a:pt x="6621" y="1"/>
                    <a:pt x="6432" y="58"/>
                    <a:pt x="6270" y="173"/>
                  </a:cubicBezTo>
                  <a:lnTo>
                    <a:pt x="173" y="4508"/>
                  </a:lnTo>
                  <a:cubicBezTo>
                    <a:pt x="1" y="4642"/>
                    <a:pt x="87" y="4920"/>
                    <a:pt x="307" y="4930"/>
                  </a:cubicBezTo>
                  <a:lnTo>
                    <a:pt x="13323" y="4930"/>
                  </a:lnTo>
                  <a:cubicBezTo>
                    <a:pt x="13543" y="4920"/>
                    <a:pt x="13629" y="4642"/>
                    <a:pt x="13457" y="4508"/>
                  </a:cubicBezTo>
                  <a:lnTo>
                    <a:pt x="7351" y="173"/>
                  </a:lnTo>
                  <a:cubicBezTo>
                    <a:pt x="7188" y="58"/>
                    <a:pt x="6999" y="1"/>
                    <a:pt x="6810"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66"/>
            <p:cNvSpPr/>
            <p:nvPr/>
          </p:nvSpPr>
          <p:spPr>
            <a:xfrm>
              <a:off x="7293890" y="3179365"/>
              <a:ext cx="60372" cy="43119"/>
            </a:xfrm>
            <a:custGeom>
              <a:avLst/>
              <a:gdLst/>
              <a:ahLst/>
              <a:cxnLst/>
              <a:rect l="l" t="t" r="r" b="b"/>
              <a:pathLst>
                <a:path w="2299" h="1642" extrusionOk="0">
                  <a:moveTo>
                    <a:pt x="380" y="1"/>
                  </a:moveTo>
                  <a:cubicBezTo>
                    <a:pt x="197" y="1"/>
                    <a:pt x="0" y="349"/>
                    <a:pt x="222" y="436"/>
                  </a:cubicBezTo>
                  <a:lnTo>
                    <a:pt x="1858" y="1594"/>
                  </a:lnTo>
                  <a:cubicBezTo>
                    <a:pt x="1897" y="1622"/>
                    <a:pt x="1944" y="1642"/>
                    <a:pt x="1992" y="1642"/>
                  </a:cubicBezTo>
                  <a:cubicBezTo>
                    <a:pt x="2212" y="1632"/>
                    <a:pt x="2298" y="1354"/>
                    <a:pt x="2126" y="1220"/>
                  </a:cubicBezTo>
                  <a:lnTo>
                    <a:pt x="490" y="53"/>
                  </a:lnTo>
                  <a:cubicBezTo>
                    <a:pt x="456" y="16"/>
                    <a:pt x="418" y="1"/>
                    <a:pt x="380" y="1"/>
                  </a:cubicBezTo>
                  <a:close/>
                </a:path>
              </a:pathLst>
            </a:custGeom>
            <a:solidFill>
              <a:srgbClr val="A6B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66"/>
            <p:cNvSpPr/>
            <p:nvPr/>
          </p:nvSpPr>
          <p:spPr>
            <a:xfrm>
              <a:off x="7269521" y="3162007"/>
              <a:ext cx="23424" cy="16990"/>
            </a:xfrm>
            <a:custGeom>
              <a:avLst/>
              <a:gdLst/>
              <a:ahLst/>
              <a:cxnLst/>
              <a:rect l="l" t="t" r="r" b="b"/>
              <a:pathLst>
                <a:path w="892" h="647" extrusionOk="0">
                  <a:moveTo>
                    <a:pt x="378" y="1"/>
                  </a:moveTo>
                  <a:cubicBezTo>
                    <a:pt x="195" y="1"/>
                    <a:pt x="1" y="342"/>
                    <a:pt x="221" y="436"/>
                  </a:cubicBezTo>
                  <a:lnTo>
                    <a:pt x="451" y="599"/>
                  </a:lnTo>
                  <a:cubicBezTo>
                    <a:pt x="489" y="628"/>
                    <a:pt x="537" y="647"/>
                    <a:pt x="585" y="647"/>
                  </a:cubicBezTo>
                  <a:cubicBezTo>
                    <a:pt x="805" y="628"/>
                    <a:pt x="891" y="360"/>
                    <a:pt x="719" y="216"/>
                  </a:cubicBezTo>
                  <a:lnTo>
                    <a:pt x="489" y="54"/>
                  </a:lnTo>
                  <a:cubicBezTo>
                    <a:pt x="456" y="16"/>
                    <a:pt x="417" y="1"/>
                    <a:pt x="378" y="1"/>
                  </a:cubicBezTo>
                  <a:close/>
                </a:path>
              </a:pathLst>
            </a:custGeom>
            <a:solidFill>
              <a:srgbClr val="A6B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66"/>
            <p:cNvSpPr/>
            <p:nvPr/>
          </p:nvSpPr>
          <p:spPr>
            <a:xfrm>
              <a:off x="7087591" y="3143257"/>
              <a:ext cx="186000" cy="129488"/>
            </a:xfrm>
            <a:custGeom>
              <a:avLst/>
              <a:gdLst/>
              <a:ahLst/>
              <a:cxnLst/>
              <a:rect l="l" t="t" r="r" b="b"/>
              <a:pathLst>
                <a:path w="7083" h="4931" extrusionOk="0">
                  <a:moveTo>
                    <a:pt x="6818" y="0"/>
                  </a:moveTo>
                  <a:cubicBezTo>
                    <a:pt x="6625" y="0"/>
                    <a:pt x="6433" y="62"/>
                    <a:pt x="6269" y="174"/>
                  </a:cubicBezTo>
                  <a:lnTo>
                    <a:pt x="173" y="4509"/>
                  </a:lnTo>
                  <a:cubicBezTo>
                    <a:pt x="0" y="4643"/>
                    <a:pt x="87" y="4921"/>
                    <a:pt x="307" y="4931"/>
                  </a:cubicBezTo>
                  <a:lnTo>
                    <a:pt x="3159" y="4931"/>
                  </a:lnTo>
                  <a:cubicBezTo>
                    <a:pt x="3015" y="4931"/>
                    <a:pt x="2958" y="4634"/>
                    <a:pt x="3072" y="4509"/>
                  </a:cubicBezTo>
                  <a:lnTo>
                    <a:pt x="6910" y="174"/>
                  </a:lnTo>
                  <a:cubicBezTo>
                    <a:pt x="6958" y="117"/>
                    <a:pt x="7015" y="69"/>
                    <a:pt x="7082" y="40"/>
                  </a:cubicBezTo>
                  <a:cubicBezTo>
                    <a:pt x="6996" y="13"/>
                    <a:pt x="6907" y="0"/>
                    <a:pt x="6818"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66"/>
            <p:cNvSpPr/>
            <p:nvPr/>
          </p:nvSpPr>
          <p:spPr>
            <a:xfrm>
              <a:off x="7174039" y="2990503"/>
              <a:ext cx="25420" cy="18356"/>
            </a:xfrm>
            <a:custGeom>
              <a:avLst/>
              <a:gdLst/>
              <a:ahLst/>
              <a:cxnLst/>
              <a:rect l="l" t="t" r="r" b="b"/>
              <a:pathLst>
                <a:path w="968" h="699" extrusionOk="0">
                  <a:moveTo>
                    <a:pt x="10" y="0"/>
                  </a:moveTo>
                  <a:lnTo>
                    <a:pt x="10" y="546"/>
                  </a:lnTo>
                  <a:cubicBezTo>
                    <a:pt x="10" y="574"/>
                    <a:pt x="10" y="594"/>
                    <a:pt x="1" y="613"/>
                  </a:cubicBezTo>
                  <a:cubicBezTo>
                    <a:pt x="154" y="670"/>
                    <a:pt x="316" y="699"/>
                    <a:pt x="489" y="699"/>
                  </a:cubicBezTo>
                  <a:cubicBezTo>
                    <a:pt x="651" y="699"/>
                    <a:pt x="814" y="670"/>
                    <a:pt x="967" y="613"/>
                  </a:cubicBezTo>
                  <a:cubicBezTo>
                    <a:pt x="958" y="584"/>
                    <a:pt x="948" y="565"/>
                    <a:pt x="948" y="536"/>
                  </a:cubicBezTo>
                  <a:lnTo>
                    <a:pt x="948"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66"/>
            <p:cNvSpPr/>
            <p:nvPr/>
          </p:nvSpPr>
          <p:spPr>
            <a:xfrm>
              <a:off x="7162222" y="2947515"/>
              <a:ext cx="49027" cy="55330"/>
            </a:xfrm>
            <a:custGeom>
              <a:avLst/>
              <a:gdLst/>
              <a:ahLst/>
              <a:cxnLst/>
              <a:rect l="l" t="t" r="r" b="b"/>
              <a:pathLst>
                <a:path w="1867" h="2107" extrusionOk="0">
                  <a:moveTo>
                    <a:pt x="699" y="1"/>
                  </a:moveTo>
                  <a:cubicBezTo>
                    <a:pt x="317" y="1"/>
                    <a:pt x="1" y="316"/>
                    <a:pt x="1" y="699"/>
                  </a:cubicBezTo>
                  <a:lnTo>
                    <a:pt x="1" y="1168"/>
                  </a:lnTo>
                  <a:cubicBezTo>
                    <a:pt x="1" y="1685"/>
                    <a:pt x="422" y="2106"/>
                    <a:pt x="939" y="2106"/>
                  </a:cubicBezTo>
                  <a:cubicBezTo>
                    <a:pt x="1455" y="2106"/>
                    <a:pt x="1867" y="1685"/>
                    <a:pt x="1867" y="1168"/>
                  </a:cubicBezTo>
                  <a:lnTo>
                    <a:pt x="1867" y="699"/>
                  </a:lnTo>
                  <a:cubicBezTo>
                    <a:pt x="1867" y="316"/>
                    <a:pt x="1561" y="1"/>
                    <a:pt x="116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66"/>
            <p:cNvSpPr/>
            <p:nvPr/>
          </p:nvSpPr>
          <p:spPr>
            <a:xfrm>
              <a:off x="7162038" y="2947515"/>
              <a:ext cx="33902" cy="55382"/>
            </a:xfrm>
            <a:custGeom>
              <a:avLst/>
              <a:gdLst/>
              <a:ahLst/>
              <a:cxnLst/>
              <a:rect l="l" t="t" r="r" b="b"/>
              <a:pathLst>
                <a:path w="1291" h="2109" extrusionOk="0">
                  <a:moveTo>
                    <a:pt x="706" y="1"/>
                  </a:moveTo>
                  <a:cubicBezTo>
                    <a:pt x="314" y="1"/>
                    <a:pt x="8" y="316"/>
                    <a:pt x="8" y="699"/>
                  </a:cubicBezTo>
                  <a:lnTo>
                    <a:pt x="8" y="1168"/>
                  </a:lnTo>
                  <a:cubicBezTo>
                    <a:pt x="0" y="1711"/>
                    <a:pt x="444" y="2109"/>
                    <a:pt x="938" y="2109"/>
                  </a:cubicBezTo>
                  <a:cubicBezTo>
                    <a:pt x="1054" y="2109"/>
                    <a:pt x="1174" y="2087"/>
                    <a:pt x="1290" y="2039"/>
                  </a:cubicBezTo>
                  <a:cubicBezTo>
                    <a:pt x="936" y="1896"/>
                    <a:pt x="706" y="1551"/>
                    <a:pt x="706" y="1168"/>
                  </a:cubicBezTo>
                  <a:lnTo>
                    <a:pt x="706" y="699"/>
                  </a:lnTo>
                  <a:cubicBezTo>
                    <a:pt x="706" y="364"/>
                    <a:pt x="955" y="68"/>
                    <a:pt x="1290" y="10"/>
                  </a:cubicBezTo>
                  <a:cubicBezTo>
                    <a:pt x="1252" y="10"/>
                    <a:pt x="1214" y="1"/>
                    <a:pt x="117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66"/>
            <p:cNvSpPr/>
            <p:nvPr/>
          </p:nvSpPr>
          <p:spPr>
            <a:xfrm>
              <a:off x="7162222" y="2947515"/>
              <a:ext cx="49027" cy="24658"/>
            </a:xfrm>
            <a:custGeom>
              <a:avLst/>
              <a:gdLst/>
              <a:ahLst/>
              <a:cxnLst/>
              <a:rect l="l" t="t" r="r" b="b"/>
              <a:pathLst>
                <a:path w="1867" h="939" extrusionOk="0">
                  <a:moveTo>
                    <a:pt x="699" y="1"/>
                  </a:moveTo>
                  <a:cubicBezTo>
                    <a:pt x="317" y="1"/>
                    <a:pt x="1" y="316"/>
                    <a:pt x="1" y="699"/>
                  </a:cubicBezTo>
                  <a:cubicBezTo>
                    <a:pt x="1" y="699"/>
                    <a:pt x="699" y="939"/>
                    <a:pt x="1867" y="939"/>
                  </a:cubicBezTo>
                  <a:lnTo>
                    <a:pt x="1867" y="699"/>
                  </a:lnTo>
                  <a:cubicBezTo>
                    <a:pt x="1867" y="316"/>
                    <a:pt x="1551" y="1"/>
                    <a:pt x="1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66"/>
            <p:cNvSpPr/>
            <p:nvPr/>
          </p:nvSpPr>
          <p:spPr>
            <a:xfrm>
              <a:off x="7162222" y="2947515"/>
              <a:ext cx="33718" cy="22400"/>
            </a:xfrm>
            <a:custGeom>
              <a:avLst/>
              <a:gdLst/>
              <a:ahLst/>
              <a:cxnLst/>
              <a:rect l="l" t="t" r="r" b="b"/>
              <a:pathLst>
                <a:path w="1284" h="853" extrusionOk="0">
                  <a:moveTo>
                    <a:pt x="699" y="1"/>
                  </a:moveTo>
                  <a:cubicBezTo>
                    <a:pt x="307" y="1"/>
                    <a:pt x="1" y="316"/>
                    <a:pt x="1" y="699"/>
                  </a:cubicBezTo>
                  <a:cubicBezTo>
                    <a:pt x="230" y="776"/>
                    <a:pt x="460" y="824"/>
                    <a:pt x="699" y="852"/>
                  </a:cubicBezTo>
                  <a:lnTo>
                    <a:pt x="699" y="699"/>
                  </a:lnTo>
                  <a:cubicBezTo>
                    <a:pt x="699" y="364"/>
                    <a:pt x="948" y="68"/>
                    <a:pt x="1283" y="10"/>
                  </a:cubicBezTo>
                  <a:cubicBezTo>
                    <a:pt x="1245" y="10"/>
                    <a:pt x="1207" y="1"/>
                    <a:pt x="1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66"/>
            <p:cNvSpPr/>
            <p:nvPr/>
          </p:nvSpPr>
          <p:spPr>
            <a:xfrm>
              <a:off x="7149906" y="3011353"/>
              <a:ext cx="119667" cy="95770"/>
            </a:xfrm>
            <a:custGeom>
              <a:avLst/>
              <a:gdLst/>
              <a:ahLst/>
              <a:cxnLst/>
              <a:rect l="l" t="t" r="r" b="b"/>
              <a:pathLst>
                <a:path w="4557" h="3647" extrusionOk="0">
                  <a:moveTo>
                    <a:pt x="2145" y="1"/>
                  </a:moveTo>
                  <a:cubicBezTo>
                    <a:pt x="1960" y="248"/>
                    <a:pt x="1682" y="373"/>
                    <a:pt x="1403" y="373"/>
                  </a:cubicBezTo>
                  <a:cubicBezTo>
                    <a:pt x="1131" y="373"/>
                    <a:pt x="859" y="255"/>
                    <a:pt x="671" y="20"/>
                  </a:cubicBezTo>
                  <a:lnTo>
                    <a:pt x="278" y="192"/>
                  </a:lnTo>
                  <a:cubicBezTo>
                    <a:pt x="106" y="268"/>
                    <a:pt x="1" y="431"/>
                    <a:pt x="1" y="623"/>
                  </a:cubicBezTo>
                  <a:lnTo>
                    <a:pt x="1" y="3647"/>
                  </a:lnTo>
                  <a:lnTo>
                    <a:pt x="2336" y="3647"/>
                  </a:lnTo>
                  <a:lnTo>
                    <a:pt x="2336" y="1206"/>
                  </a:lnTo>
                  <a:lnTo>
                    <a:pt x="2891" y="1876"/>
                  </a:lnTo>
                  <a:cubicBezTo>
                    <a:pt x="2984" y="1986"/>
                    <a:pt x="3119" y="2045"/>
                    <a:pt x="3254" y="2045"/>
                  </a:cubicBezTo>
                  <a:cubicBezTo>
                    <a:pt x="3355" y="2045"/>
                    <a:pt x="3456" y="2013"/>
                    <a:pt x="3542" y="1943"/>
                  </a:cubicBezTo>
                  <a:lnTo>
                    <a:pt x="4556" y="1139"/>
                  </a:lnTo>
                  <a:lnTo>
                    <a:pt x="4250" y="670"/>
                  </a:lnTo>
                  <a:lnTo>
                    <a:pt x="3312" y="1312"/>
                  </a:lnTo>
                  <a:lnTo>
                    <a:pt x="2661" y="278"/>
                  </a:lnTo>
                  <a:cubicBezTo>
                    <a:pt x="2594" y="192"/>
                    <a:pt x="2508" y="125"/>
                    <a:pt x="2413" y="87"/>
                  </a:cubicBezTo>
                  <a:lnTo>
                    <a:pt x="2145" y="1"/>
                  </a:ln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66"/>
            <p:cNvSpPr/>
            <p:nvPr/>
          </p:nvSpPr>
          <p:spPr>
            <a:xfrm>
              <a:off x="7211223" y="3019153"/>
              <a:ext cx="58586" cy="45929"/>
            </a:xfrm>
            <a:custGeom>
              <a:avLst/>
              <a:gdLst/>
              <a:ahLst/>
              <a:cxnLst/>
              <a:rect l="l" t="t" r="r" b="b"/>
              <a:pathLst>
                <a:path w="2231" h="1749" extrusionOk="0">
                  <a:moveTo>
                    <a:pt x="336" y="0"/>
                  </a:moveTo>
                  <a:lnTo>
                    <a:pt x="135" y="326"/>
                  </a:lnTo>
                  <a:cubicBezTo>
                    <a:pt x="49" y="469"/>
                    <a:pt x="1" y="632"/>
                    <a:pt x="1" y="804"/>
                  </a:cubicBezTo>
                  <a:lnTo>
                    <a:pt x="1" y="909"/>
                  </a:lnTo>
                  <a:lnTo>
                    <a:pt x="556" y="1579"/>
                  </a:lnTo>
                  <a:cubicBezTo>
                    <a:pt x="649" y="1689"/>
                    <a:pt x="784" y="1748"/>
                    <a:pt x="919" y="1748"/>
                  </a:cubicBezTo>
                  <a:cubicBezTo>
                    <a:pt x="1020" y="1748"/>
                    <a:pt x="1121" y="1716"/>
                    <a:pt x="1207" y="1646"/>
                  </a:cubicBezTo>
                  <a:lnTo>
                    <a:pt x="2231" y="842"/>
                  </a:lnTo>
                  <a:lnTo>
                    <a:pt x="1915" y="373"/>
                  </a:lnTo>
                  <a:lnTo>
                    <a:pt x="987" y="1015"/>
                  </a:lnTo>
                  <a:lnTo>
                    <a:pt x="336"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66"/>
            <p:cNvSpPr/>
            <p:nvPr/>
          </p:nvSpPr>
          <p:spPr>
            <a:xfrm>
              <a:off x="7149906" y="3018890"/>
              <a:ext cx="18645" cy="100550"/>
            </a:xfrm>
            <a:custGeom>
              <a:avLst/>
              <a:gdLst/>
              <a:ahLst/>
              <a:cxnLst/>
              <a:rect l="l" t="t" r="r" b="b"/>
              <a:pathLst>
                <a:path w="710" h="3829" extrusionOk="0">
                  <a:moveTo>
                    <a:pt x="154" y="1"/>
                  </a:moveTo>
                  <a:cubicBezTo>
                    <a:pt x="58" y="87"/>
                    <a:pt x="1" y="211"/>
                    <a:pt x="1" y="336"/>
                  </a:cubicBezTo>
                  <a:lnTo>
                    <a:pt x="1" y="3589"/>
                  </a:lnTo>
                  <a:cubicBezTo>
                    <a:pt x="1" y="3723"/>
                    <a:pt x="106" y="3829"/>
                    <a:pt x="240" y="3829"/>
                  </a:cubicBezTo>
                  <a:lnTo>
                    <a:pt x="709" y="3829"/>
                  </a:lnTo>
                  <a:lnTo>
                    <a:pt x="709" y="843"/>
                  </a:lnTo>
                  <a:cubicBezTo>
                    <a:pt x="709" y="661"/>
                    <a:pt x="632" y="479"/>
                    <a:pt x="498" y="355"/>
                  </a:cubicBezTo>
                  <a:lnTo>
                    <a:pt x="154"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66"/>
            <p:cNvSpPr/>
            <p:nvPr/>
          </p:nvSpPr>
          <p:spPr>
            <a:xfrm>
              <a:off x="7155946" y="3119177"/>
              <a:ext cx="12605" cy="12579"/>
            </a:xfrm>
            <a:custGeom>
              <a:avLst/>
              <a:gdLst/>
              <a:ahLst/>
              <a:cxnLst/>
              <a:rect l="l" t="t" r="r" b="b"/>
              <a:pathLst>
                <a:path w="480" h="479" extrusionOk="0">
                  <a:moveTo>
                    <a:pt x="1" y="0"/>
                  </a:moveTo>
                  <a:lnTo>
                    <a:pt x="1" y="239"/>
                  </a:lnTo>
                  <a:cubicBezTo>
                    <a:pt x="1" y="364"/>
                    <a:pt x="106" y="479"/>
                    <a:pt x="240" y="479"/>
                  </a:cubicBezTo>
                  <a:lnTo>
                    <a:pt x="383" y="479"/>
                  </a:lnTo>
                  <a:cubicBezTo>
                    <a:pt x="431" y="469"/>
                    <a:pt x="479" y="421"/>
                    <a:pt x="469" y="373"/>
                  </a:cubicBezTo>
                  <a:lnTo>
                    <a:pt x="469"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6" name="Google Shape;12726;p66"/>
          <p:cNvGrpSpPr/>
          <p:nvPr/>
        </p:nvGrpSpPr>
        <p:grpSpPr>
          <a:xfrm>
            <a:off x="7951362" y="2885437"/>
            <a:ext cx="382529" cy="382529"/>
            <a:chOff x="7951362" y="2885437"/>
            <a:chExt cx="382529" cy="382529"/>
          </a:xfrm>
        </p:grpSpPr>
        <p:sp>
          <p:nvSpPr>
            <p:cNvPr id="12727" name="Google Shape;12727;p66"/>
            <p:cNvSpPr/>
            <p:nvPr/>
          </p:nvSpPr>
          <p:spPr>
            <a:xfrm>
              <a:off x="8141615" y="2898514"/>
              <a:ext cx="96768" cy="94510"/>
            </a:xfrm>
            <a:custGeom>
              <a:avLst/>
              <a:gdLst/>
              <a:ahLst/>
              <a:cxnLst/>
              <a:rect l="l" t="t" r="r" b="b"/>
              <a:pathLst>
                <a:path w="3685" h="3599" extrusionOk="0">
                  <a:moveTo>
                    <a:pt x="0" y="0"/>
                  </a:moveTo>
                  <a:lnTo>
                    <a:pt x="0" y="3599"/>
                  </a:lnTo>
                  <a:lnTo>
                    <a:pt x="2929" y="3599"/>
                  </a:lnTo>
                  <a:lnTo>
                    <a:pt x="2709" y="3149"/>
                  </a:lnTo>
                  <a:cubicBezTo>
                    <a:pt x="2651" y="3044"/>
                    <a:pt x="2594" y="2939"/>
                    <a:pt x="2517" y="2843"/>
                  </a:cubicBezTo>
                  <a:cubicBezTo>
                    <a:pt x="2087" y="2240"/>
                    <a:pt x="2297" y="1991"/>
                    <a:pt x="2335" y="1953"/>
                  </a:cubicBezTo>
                  <a:cubicBezTo>
                    <a:pt x="2410" y="1886"/>
                    <a:pt x="2508" y="1848"/>
                    <a:pt x="2611" y="1848"/>
                  </a:cubicBezTo>
                  <a:cubicBezTo>
                    <a:pt x="2640" y="1848"/>
                    <a:pt x="2669" y="1851"/>
                    <a:pt x="2699" y="1857"/>
                  </a:cubicBezTo>
                  <a:cubicBezTo>
                    <a:pt x="2852" y="1895"/>
                    <a:pt x="2986" y="1982"/>
                    <a:pt x="3091" y="2106"/>
                  </a:cubicBezTo>
                  <a:lnTo>
                    <a:pt x="3627" y="2651"/>
                  </a:lnTo>
                  <a:lnTo>
                    <a:pt x="3627" y="412"/>
                  </a:lnTo>
                  <a:cubicBezTo>
                    <a:pt x="3627" y="393"/>
                    <a:pt x="3627" y="374"/>
                    <a:pt x="3627" y="355"/>
                  </a:cubicBezTo>
                  <a:lnTo>
                    <a:pt x="3685" y="0"/>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8" name="Google Shape;12728;p66"/>
            <p:cNvSpPr/>
            <p:nvPr/>
          </p:nvSpPr>
          <p:spPr>
            <a:xfrm>
              <a:off x="8141615" y="2969390"/>
              <a:ext cx="76916" cy="23634"/>
            </a:xfrm>
            <a:custGeom>
              <a:avLst/>
              <a:gdLst/>
              <a:ahLst/>
              <a:cxnLst/>
              <a:rect l="l" t="t" r="r" b="b"/>
              <a:pathLst>
                <a:path w="2929" h="900" extrusionOk="0">
                  <a:moveTo>
                    <a:pt x="0" y="0"/>
                  </a:moveTo>
                  <a:lnTo>
                    <a:pt x="0" y="900"/>
                  </a:lnTo>
                  <a:lnTo>
                    <a:pt x="2929" y="900"/>
                  </a:lnTo>
                  <a:lnTo>
                    <a:pt x="2709" y="450"/>
                  </a:lnTo>
                  <a:cubicBezTo>
                    <a:pt x="2661" y="335"/>
                    <a:pt x="2594" y="230"/>
                    <a:pt x="2527" y="134"/>
                  </a:cubicBezTo>
                  <a:cubicBezTo>
                    <a:pt x="2489" y="86"/>
                    <a:pt x="2460" y="39"/>
                    <a:pt x="2431"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9" name="Google Shape;12729;p66"/>
            <p:cNvSpPr/>
            <p:nvPr/>
          </p:nvSpPr>
          <p:spPr>
            <a:xfrm>
              <a:off x="8047105" y="3161902"/>
              <a:ext cx="96794" cy="94247"/>
            </a:xfrm>
            <a:custGeom>
              <a:avLst/>
              <a:gdLst/>
              <a:ahLst/>
              <a:cxnLst/>
              <a:rect l="l" t="t" r="r" b="b"/>
              <a:pathLst>
                <a:path w="3686" h="3589" extrusionOk="0">
                  <a:moveTo>
                    <a:pt x="766" y="0"/>
                  </a:moveTo>
                  <a:lnTo>
                    <a:pt x="977" y="440"/>
                  </a:lnTo>
                  <a:cubicBezTo>
                    <a:pt x="1034" y="555"/>
                    <a:pt x="1092" y="651"/>
                    <a:pt x="1168" y="756"/>
                  </a:cubicBezTo>
                  <a:cubicBezTo>
                    <a:pt x="1599" y="1349"/>
                    <a:pt x="1389" y="1608"/>
                    <a:pt x="1350" y="1637"/>
                  </a:cubicBezTo>
                  <a:cubicBezTo>
                    <a:pt x="1276" y="1704"/>
                    <a:pt x="1178" y="1742"/>
                    <a:pt x="1075" y="1742"/>
                  </a:cubicBezTo>
                  <a:cubicBezTo>
                    <a:pt x="1046" y="1742"/>
                    <a:pt x="1016" y="1739"/>
                    <a:pt x="987" y="1732"/>
                  </a:cubicBezTo>
                  <a:cubicBezTo>
                    <a:pt x="843" y="1684"/>
                    <a:pt x="699" y="1598"/>
                    <a:pt x="594" y="1483"/>
                  </a:cubicBezTo>
                  <a:lnTo>
                    <a:pt x="58" y="938"/>
                  </a:lnTo>
                  <a:lnTo>
                    <a:pt x="58" y="3177"/>
                  </a:lnTo>
                  <a:cubicBezTo>
                    <a:pt x="58" y="3197"/>
                    <a:pt x="58" y="3216"/>
                    <a:pt x="58" y="3225"/>
                  </a:cubicBezTo>
                  <a:lnTo>
                    <a:pt x="1" y="3589"/>
                  </a:lnTo>
                  <a:lnTo>
                    <a:pt x="3685" y="3589"/>
                  </a:lnTo>
                  <a:lnTo>
                    <a:pt x="3685" y="0"/>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66"/>
            <p:cNvSpPr/>
            <p:nvPr/>
          </p:nvSpPr>
          <p:spPr>
            <a:xfrm>
              <a:off x="8067221" y="3161902"/>
              <a:ext cx="76679" cy="23398"/>
            </a:xfrm>
            <a:custGeom>
              <a:avLst/>
              <a:gdLst/>
              <a:ahLst/>
              <a:cxnLst/>
              <a:rect l="l" t="t" r="r" b="b"/>
              <a:pathLst>
                <a:path w="2920" h="891" extrusionOk="0">
                  <a:moveTo>
                    <a:pt x="0" y="0"/>
                  </a:moveTo>
                  <a:lnTo>
                    <a:pt x="211" y="440"/>
                  </a:lnTo>
                  <a:cubicBezTo>
                    <a:pt x="268" y="555"/>
                    <a:pt x="326" y="651"/>
                    <a:pt x="402" y="756"/>
                  </a:cubicBezTo>
                  <a:cubicBezTo>
                    <a:pt x="441" y="804"/>
                    <a:pt x="469" y="852"/>
                    <a:pt x="498" y="890"/>
                  </a:cubicBezTo>
                  <a:lnTo>
                    <a:pt x="2919" y="890"/>
                  </a:lnTo>
                  <a:lnTo>
                    <a:pt x="2919"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66"/>
            <p:cNvSpPr/>
            <p:nvPr/>
          </p:nvSpPr>
          <p:spPr>
            <a:xfrm>
              <a:off x="7958137" y="3102318"/>
              <a:ext cx="132744" cy="165648"/>
            </a:xfrm>
            <a:custGeom>
              <a:avLst/>
              <a:gdLst/>
              <a:ahLst/>
              <a:cxnLst/>
              <a:rect l="l" t="t" r="r" b="b"/>
              <a:pathLst>
                <a:path w="5055" h="6308" extrusionOk="0">
                  <a:moveTo>
                    <a:pt x="585" y="1"/>
                  </a:moveTo>
                  <a:lnTo>
                    <a:pt x="585" y="1121"/>
                  </a:lnTo>
                  <a:cubicBezTo>
                    <a:pt x="1" y="1551"/>
                    <a:pt x="20" y="3159"/>
                    <a:pt x="30" y="3226"/>
                  </a:cubicBezTo>
                  <a:lnTo>
                    <a:pt x="30" y="4422"/>
                  </a:lnTo>
                  <a:cubicBezTo>
                    <a:pt x="30" y="4700"/>
                    <a:pt x="250" y="4920"/>
                    <a:pt x="527" y="4920"/>
                  </a:cubicBezTo>
                  <a:lnTo>
                    <a:pt x="546" y="4920"/>
                  </a:lnTo>
                  <a:cubicBezTo>
                    <a:pt x="661" y="4920"/>
                    <a:pt x="776" y="4882"/>
                    <a:pt x="872" y="4805"/>
                  </a:cubicBezTo>
                  <a:lnTo>
                    <a:pt x="872" y="5399"/>
                  </a:lnTo>
                  <a:cubicBezTo>
                    <a:pt x="872" y="5676"/>
                    <a:pt x="1092" y="5906"/>
                    <a:pt x="1369" y="5906"/>
                  </a:cubicBezTo>
                  <a:lnTo>
                    <a:pt x="1389" y="5906"/>
                  </a:lnTo>
                  <a:cubicBezTo>
                    <a:pt x="1503" y="5906"/>
                    <a:pt x="1618" y="5868"/>
                    <a:pt x="1704" y="5791"/>
                  </a:cubicBezTo>
                  <a:lnTo>
                    <a:pt x="1704" y="5801"/>
                  </a:lnTo>
                  <a:cubicBezTo>
                    <a:pt x="1704" y="6078"/>
                    <a:pt x="1934" y="6308"/>
                    <a:pt x="2212" y="6308"/>
                  </a:cubicBezTo>
                  <a:lnTo>
                    <a:pt x="2221" y="6308"/>
                  </a:lnTo>
                  <a:cubicBezTo>
                    <a:pt x="2499" y="6308"/>
                    <a:pt x="2728" y="6078"/>
                    <a:pt x="2728" y="5801"/>
                  </a:cubicBezTo>
                  <a:lnTo>
                    <a:pt x="2728" y="5791"/>
                  </a:lnTo>
                  <a:cubicBezTo>
                    <a:pt x="2815" y="5868"/>
                    <a:pt x="2929" y="5906"/>
                    <a:pt x="3044" y="5906"/>
                  </a:cubicBezTo>
                  <a:lnTo>
                    <a:pt x="3063" y="5906"/>
                  </a:lnTo>
                  <a:cubicBezTo>
                    <a:pt x="3341" y="5906"/>
                    <a:pt x="3571" y="5686"/>
                    <a:pt x="3571" y="5408"/>
                  </a:cubicBezTo>
                  <a:lnTo>
                    <a:pt x="3571" y="3561"/>
                  </a:lnTo>
                  <a:cubicBezTo>
                    <a:pt x="3724" y="3791"/>
                    <a:pt x="3982" y="4087"/>
                    <a:pt x="4288" y="4145"/>
                  </a:cubicBezTo>
                  <a:cubicBezTo>
                    <a:pt x="4330" y="4155"/>
                    <a:pt x="4372" y="4159"/>
                    <a:pt x="4413" y="4159"/>
                  </a:cubicBezTo>
                  <a:cubicBezTo>
                    <a:pt x="4536" y="4159"/>
                    <a:pt x="4657" y="4118"/>
                    <a:pt x="4757" y="4040"/>
                  </a:cubicBezTo>
                  <a:lnTo>
                    <a:pt x="4805" y="4001"/>
                  </a:lnTo>
                  <a:lnTo>
                    <a:pt x="4834" y="3953"/>
                  </a:lnTo>
                  <a:cubicBezTo>
                    <a:pt x="4920" y="3829"/>
                    <a:pt x="5054" y="3504"/>
                    <a:pt x="4633" y="2920"/>
                  </a:cubicBezTo>
                  <a:cubicBezTo>
                    <a:pt x="4451" y="2681"/>
                    <a:pt x="4346" y="2413"/>
                    <a:pt x="4308" y="2126"/>
                  </a:cubicBezTo>
                  <a:cubicBezTo>
                    <a:pt x="4231" y="1685"/>
                    <a:pt x="4126" y="1360"/>
                    <a:pt x="3456" y="843"/>
                  </a:cubicBezTo>
                  <a:lnTo>
                    <a:pt x="3456" y="1"/>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66"/>
            <p:cNvSpPr/>
            <p:nvPr/>
          </p:nvSpPr>
          <p:spPr>
            <a:xfrm>
              <a:off x="7958137" y="3102318"/>
              <a:ext cx="24159" cy="129225"/>
            </a:xfrm>
            <a:custGeom>
              <a:avLst/>
              <a:gdLst/>
              <a:ahLst/>
              <a:cxnLst/>
              <a:rect l="l" t="t" r="r" b="b"/>
              <a:pathLst>
                <a:path w="920" h="4921" extrusionOk="0">
                  <a:moveTo>
                    <a:pt x="585" y="1"/>
                  </a:moveTo>
                  <a:lnTo>
                    <a:pt x="585" y="1121"/>
                  </a:lnTo>
                  <a:cubicBezTo>
                    <a:pt x="1" y="1542"/>
                    <a:pt x="20" y="3159"/>
                    <a:pt x="30" y="3226"/>
                  </a:cubicBezTo>
                  <a:lnTo>
                    <a:pt x="30" y="4422"/>
                  </a:lnTo>
                  <a:cubicBezTo>
                    <a:pt x="30" y="4700"/>
                    <a:pt x="250" y="4920"/>
                    <a:pt x="527" y="4920"/>
                  </a:cubicBezTo>
                  <a:lnTo>
                    <a:pt x="546" y="4920"/>
                  </a:lnTo>
                  <a:cubicBezTo>
                    <a:pt x="604" y="4920"/>
                    <a:pt x="652" y="4910"/>
                    <a:pt x="700" y="4901"/>
                  </a:cubicBezTo>
                  <a:cubicBezTo>
                    <a:pt x="499" y="4824"/>
                    <a:pt x="355" y="4633"/>
                    <a:pt x="355" y="4422"/>
                  </a:cubicBezTo>
                  <a:lnTo>
                    <a:pt x="355" y="3226"/>
                  </a:lnTo>
                  <a:cubicBezTo>
                    <a:pt x="355" y="3159"/>
                    <a:pt x="326" y="1637"/>
                    <a:pt x="920" y="1216"/>
                  </a:cubicBezTo>
                  <a:lnTo>
                    <a:pt x="920"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66"/>
            <p:cNvSpPr/>
            <p:nvPr/>
          </p:nvSpPr>
          <p:spPr>
            <a:xfrm>
              <a:off x="7980773" y="3188661"/>
              <a:ext cx="17857" cy="68749"/>
            </a:xfrm>
            <a:custGeom>
              <a:avLst/>
              <a:gdLst/>
              <a:ahLst/>
              <a:cxnLst/>
              <a:rect l="l" t="t" r="r" b="b"/>
              <a:pathLst>
                <a:path w="680" h="2618" extrusionOk="0">
                  <a:moveTo>
                    <a:pt x="163" y="0"/>
                  </a:moveTo>
                  <a:cubicBezTo>
                    <a:pt x="82" y="0"/>
                    <a:pt x="0" y="53"/>
                    <a:pt x="0" y="158"/>
                  </a:cubicBezTo>
                  <a:lnTo>
                    <a:pt x="0" y="1776"/>
                  </a:lnTo>
                  <a:lnTo>
                    <a:pt x="0" y="2120"/>
                  </a:lnTo>
                  <a:cubicBezTo>
                    <a:pt x="0" y="2398"/>
                    <a:pt x="230" y="2618"/>
                    <a:pt x="507" y="2618"/>
                  </a:cubicBezTo>
                  <a:lnTo>
                    <a:pt x="527" y="2618"/>
                  </a:lnTo>
                  <a:cubicBezTo>
                    <a:pt x="574" y="2618"/>
                    <a:pt x="632" y="2608"/>
                    <a:pt x="680" y="2599"/>
                  </a:cubicBezTo>
                  <a:cubicBezTo>
                    <a:pt x="469" y="2522"/>
                    <a:pt x="335" y="2331"/>
                    <a:pt x="335" y="2111"/>
                  </a:cubicBezTo>
                  <a:lnTo>
                    <a:pt x="335" y="1517"/>
                  </a:lnTo>
                  <a:lnTo>
                    <a:pt x="326" y="1527"/>
                  </a:lnTo>
                  <a:lnTo>
                    <a:pt x="326" y="158"/>
                  </a:lnTo>
                  <a:cubicBezTo>
                    <a:pt x="326" y="53"/>
                    <a:pt x="244" y="0"/>
                    <a:pt x="163"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66"/>
            <p:cNvSpPr/>
            <p:nvPr/>
          </p:nvSpPr>
          <p:spPr>
            <a:xfrm>
              <a:off x="8029012" y="3205231"/>
              <a:ext cx="13603" cy="51995"/>
            </a:xfrm>
            <a:custGeom>
              <a:avLst/>
              <a:gdLst/>
              <a:ahLst/>
              <a:cxnLst/>
              <a:rect l="l" t="t" r="r" b="b"/>
              <a:pathLst>
                <a:path w="518" h="1980" extrusionOk="0">
                  <a:moveTo>
                    <a:pt x="163" y="1"/>
                  </a:moveTo>
                  <a:cubicBezTo>
                    <a:pt x="82" y="1"/>
                    <a:pt x="1" y="54"/>
                    <a:pt x="1" y="159"/>
                  </a:cubicBezTo>
                  <a:lnTo>
                    <a:pt x="1" y="1776"/>
                  </a:lnTo>
                  <a:cubicBezTo>
                    <a:pt x="1" y="1805"/>
                    <a:pt x="10" y="1834"/>
                    <a:pt x="29" y="1862"/>
                  </a:cubicBezTo>
                  <a:cubicBezTo>
                    <a:pt x="39" y="1882"/>
                    <a:pt x="58" y="1891"/>
                    <a:pt x="77" y="1901"/>
                  </a:cubicBezTo>
                  <a:cubicBezTo>
                    <a:pt x="153" y="1951"/>
                    <a:pt x="250" y="1979"/>
                    <a:pt x="343" y="1979"/>
                  </a:cubicBezTo>
                  <a:cubicBezTo>
                    <a:pt x="357" y="1979"/>
                    <a:pt x="370" y="1978"/>
                    <a:pt x="384" y="1977"/>
                  </a:cubicBezTo>
                  <a:cubicBezTo>
                    <a:pt x="431" y="1977"/>
                    <a:pt x="470" y="1968"/>
                    <a:pt x="518" y="1958"/>
                  </a:cubicBezTo>
                  <a:cubicBezTo>
                    <a:pt x="460" y="1939"/>
                    <a:pt x="412" y="1910"/>
                    <a:pt x="364" y="1872"/>
                  </a:cubicBezTo>
                  <a:cubicBezTo>
                    <a:pt x="345" y="1853"/>
                    <a:pt x="326" y="1824"/>
                    <a:pt x="326" y="1786"/>
                  </a:cubicBezTo>
                  <a:lnTo>
                    <a:pt x="326" y="1776"/>
                  </a:lnTo>
                  <a:lnTo>
                    <a:pt x="326" y="159"/>
                  </a:lnTo>
                  <a:cubicBezTo>
                    <a:pt x="326" y="54"/>
                    <a:pt x="245" y="1"/>
                    <a:pt x="163"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66"/>
            <p:cNvSpPr/>
            <p:nvPr/>
          </p:nvSpPr>
          <p:spPr>
            <a:xfrm>
              <a:off x="8003146" y="3209328"/>
              <a:ext cx="17358" cy="58639"/>
            </a:xfrm>
            <a:custGeom>
              <a:avLst/>
              <a:gdLst/>
              <a:ahLst/>
              <a:cxnLst/>
              <a:rect l="l" t="t" r="r" b="b"/>
              <a:pathLst>
                <a:path w="661" h="2233" extrusionOk="0">
                  <a:moveTo>
                    <a:pt x="158" y="0"/>
                  </a:moveTo>
                  <a:cubicBezTo>
                    <a:pt x="79" y="0"/>
                    <a:pt x="0" y="56"/>
                    <a:pt x="0" y="166"/>
                  </a:cubicBezTo>
                  <a:lnTo>
                    <a:pt x="0" y="1783"/>
                  </a:lnTo>
                  <a:cubicBezTo>
                    <a:pt x="0" y="1793"/>
                    <a:pt x="0" y="1812"/>
                    <a:pt x="10" y="1831"/>
                  </a:cubicBezTo>
                  <a:lnTo>
                    <a:pt x="0" y="1831"/>
                  </a:lnTo>
                  <a:cubicBezTo>
                    <a:pt x="48" y="2060"/>
                    <a:pt x="249" y="2233"/>
                    <a:pt x="488" y="2233"/>
                  </a:cubicBezTo>
                  <a:lnTo>
                    <a:pt x="507" y="2233"/>
                  </a:lnTo>
                  <a:cubicBezTo>
                    <a:pt x="565" y="2233"/>
                    <a:pt x="613" y="2223"/>
                    <a:pt x="660" y="2204"/>
                  </a:cubicBezTo>
                  <a:cubicBezTo>
                    <a:pt x="459" y="2137"/>
                    <a:pt x="316" y="1946"/>
                    <a:pt x="316" y="1726"/>
                  </a:cubicBezTo>
                  <a:lnTo>
                    <a:pt x="316" y="166"/>
                  </a:lnTo>
                  <a:cubicBezTo>
                    <a:pt x="316" y="56"/>
                    <a:pt x="237" y="0"/>
                    <a:pt x="158"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66"/>
            <p:cNvSpPr/>
            <p:nvPr/>
          </p:nvSpPr>
          <p:spPr>
            <a:xfrm>
              <a:off x="8051885" y="3184013"/>
              <a:ext cx="26155" cy="27520"/>
            </a:xfrm>
            <a:custGeom>
              <a:avLst/>
              <a:gdLst/>
              <a:ahLst/>
              <a:cxnLst/>
              <a:rect l="l" t="t" r="r" b="b"/>
              <a:pathLst>
                <a:path w="996" h="1048" extrusionOk="0">
                  <a:moveTo>
                    <a:pt x="1" y="0"/>
                  </a:moveTo>
                  <a:lnTo>
                    <a:pt x="1" y="441"/>
                  </a:lnTo>
                  <a:cubicBezTo>
                    <a:pt x="96" y="574"/>
                    <a:pt x="211" y="708"/>
                    <a:pt x="326" y="823"/>
                  </a:cubicBezTo>
                  <a:cubicBezTo>
                    <a:pt x="431" y="929"/>
                    <a:pt x="565" y="996"/>
                    <a:pt x="709" y="1034"/>
                  </a:cubicBezTo>
                  <a:cubicBezTo>
                    <a:pt x="752" y="1042"/>
                    <a:pt x="795" y="1047"/>
                    <a:pt x="838" y="1047"/>
                  </a:cubicBezTo>
                  <a:cubicBezTo>
                    <a:pt x="891" y="1047"/>
                    <a:pt x="943" y="1040"/>
                    <a:pt x="996" y="1024"/>
                  </a:cubicBezTo>
                  <a:cubicBezTo>
                    <a:pt x="805" y="948"/>
                    <a:pt x="632" y="833"/>
                    <a:pt x="498" y="670"/>
                  </a:cubicBezTo>
                  <a:cubicBezTo>
                    <a:pt x="470" y="632"/>
                    <a:pt x="412" y="555"/>
                    <a:pt x="355" y="479"/>
                  </a:cubicBezTo>
                  <a:lnTo>
                    <a:pt x="326" y="441"/>
                  </a:lnTo>
                  <a:cubicBezTo>
                    <a:pt x="173" y="249"/>
                    <a:pt x="1" y="0"/>
                    <a:pt x="1"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66"/>
            <p:cNvSpPr/>
            <p:nvPr/>
          </p:nvSpPr>
          <p:spPr>
            <a:xfrm>
              <a:off x="7963940" y="2981706"/>
              <a:ext cx="94510" cy="96768"/>
            </a:xfrm>
            <a:custGeom>
              <a:avLst/>
              <a:gdLst/>
              <a:ahLst/>
              <a:cxnLst/>
              <a:rect l="l" t="t" r="r" b="b"/>
              <a:pathLst>
                <a:path w="3599" h="3685" extrusionOk="0">
                  <a:moveTo>
                    <a:pt x="0" y="0"/>
                  </a:moveTo>
                  <a:lnTo>
                    <a:pt x="0" y="3685"/>
                  </a:lnTo>
                  <a:lnTo>
                    <a:pt x="3598" y="3685"/>
                  </a:lnTo>
                  <a:lnTo>
                    <a:pt x="3598" y="756"/>
                  </a:lnTo>
                  <a:lnTo>
                    <a:pt x="3149" y="976"/>
                  </a:lnTo>
                  <a:cubicBezTo>
                    <a:pt x="3043" y="1024"/>
                    <a:pt x="2938" y="1091"/>
                    <a:pt x="2842" y="1158"/>
                  </a:cubicBezTo>
                  <a:cubicBezTo>
                    <a:pt x="2661" y="1311"/>
                    <a:pt x="2440" y="1407"/>
                    <a:pt x="2201" y="1426"/>
                  </a:cubicBezTo>
                  <a:cubicBezTo>
                    <a:pt x="2192" y="1427"/>
                    <a:pt x="2183" y="1428"/>
                    <a:pt x="2174" y="1428"/>
                  </a:cubicBezTo>
                  <a:cubicBezTo>
                    <a:pt x="2096" y="1428"/>
                    <a:pt x="2012" y="1392"/>
                    <a:pt x="1952" y="1340"/>
                  </a:cubicBezTo>
                  <a:cubicBezTo>
                    <a:pt x="1866" y="1244"/>
                    <a:pt x="1828" y="1110"/>
                    <a:pt x="1857" y="986"/>
                  </a:cubicBezTo>
                  <a:cubicBezTo>
                    <a:pt x="1905" y="833"/>
                    <a:pt x="1991" y="699"/>
                    <a:pt x="2106" y="594"/>
                  </a:cubicBezTo>
                  <a:lnTo>
                    <a:pt x="2651" y="48"/>
                  </a:lnTo>
                  <a:lnTo>
                    <a:pt x="354" y="48"/>
                  </a:lnTo>
                  <a:lnTo>
                    <a:pt x="0" y="0"/>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66"/>
            <p:cNvSpPr/>
            <p:nvPr/>
          </p:nvSpPr>
          <p:spPr>
            <a:xfrm>
              <a:off x="8227065" y="3076189"/>
              <a:ext cx="94772" cy="96794"/>
            </a:xfrm>
            <a:custGeom>
              <a:avLst/>
              <a:gdLst/>
              <a:ahLst/>
              <a:cxnLst/>
              <a:rect l="l" t="t" r="r" b="b"/>
              <a:pathLst>
                <a:path w="3609" h="3686" extrusionOk="0">
                  <a:moveTo>
                    <a:pt x="0" y="1"/>
                  </a:moveTo>
                  <a:lnTo>
                    <a:pt x="0" y="2920"/>
                  </a:lnTo>
                  <a:lnTo>
                    <a:pt x="460" y="2709"/>
                  </a:lnTo>
                  <a:cubicBezTo>
                    <a:pt x="565" y="2652"/>
                    <a:pt x="670" y="2594"/>
                    <a:pt x="766" y="2518"/>
                  </a:cubicBezTo>
                  <a:cubicBezTo>
                    <a:pt x="948" y="2364"/>
                    <a:pt x="1168" y="2278"/>
                    <a:pt x="1407" y="2250"/>
                  </a:cubicBezTo>
                  <a:cubicBezTo>
                    <a:pt x="1493" y="2250"/>
                    <a:pt x="1579" y="2278"/>
                    <a:pt x="1656" y="2336"/>
                  </a:cubicBezTo>
                  <a:cubicBezTo>
                    <a:pt x="1742" y="2431"/>
                    <a:pt x="1780" y="2565"/>
                    <a:pt x="1752" y="2699"/>
                  </a:cubicBezTo>
                  <a:cubicBezTo>
                    <a:pt x="1704" y="2853"/>
                    <a:pt x="1618" y="2987"/>
                    <a:pt x="1503" y="3092"/>
                  </a:cubicBezTo>
                  <a:lnTo>
                    <a:pt x="948" y="3628"/>
                  </a:lnTo>
                  <a:lnTo>
                    <a:pt x="3244" y="3628"/>
                  </a:lnTo>
                  <a:lnTo>
                    <a:pt x="3608" y="3685"/>
                  </a:lnTo>
                  <a:lnTo>
                    <a:pt x="3608"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66"/>
            <p:cNvSpPr/>
            <p:nvPr/>
          </p:nvSpPr>
          <p:spPr>
            <a:xfrm>
              <a:off x="8227065" y="3076189"/>
              <a:ext cx="23897" cy="76942"/>
            </a:xfrm>
            <a:custGeom>
              <a:avLst/>
              <a:gdLst/>
              <a:ahLst/>
              <a:cxnLst/>
              <a:rect l="l" t="t" r="r" b="b"/>
              <a:pathLst>
                <a:path w="910" h="2930" extrusionOk="0">
                  <a:moveTo>
                    <a:pt x="0" y="1"/>
                  </a:moveTo>
                  <a:lnTo>
                    <a:pt x="0" y="2920"/>
                  </a:lnTo>
                  <a:lnTo>
                    <a:pt x="0" y="2929"/>
                  </a:lnTo>
                  <a:lnTo>
                    <a:pt x="460" y="2709"/>
                  </a:lnTo>
                  <a:cubicBezTo>
                    <a:pt x="565" y="2652"/>
                    <a:pt x="670" y="2594"/>
                    <a:pt x="766" y="2518"/>
                  </a:cubicBezTo>
                  <a:cubicBezTo>
                    <a:pt x="814" y="2489"/>
                    <a:pt x="861" y="2451"/>
                    <a:pt x="909" y="2422"/>
                  </a:cubicBezTo>
                  <a:lnTo>
                    <a:pt x="909" y="1"/>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66"/>
            <p:cNvSpPr/>
            <p:nvPr/>
          </p:nvSpPr>
          <p:spPr>
            <a:xfrm>
              <a:off x="7963940" y="2957836"/>
              <a:ext cx="23634" cy="120638"/>
            </a:xfrm>
            <a:custGeom>
              <a:avLst/>
              <a:gdLst/>
              <a:ahLst/>
              <a:cxnLst/>
              <a:rect l="l" t="t" r="r" b="b"/>
              <a:pathLst>
                <a:path w="900" h="4594" extrusionOk="0">
                  <a:moveTo>
                    <a:pt x="900" y="0"/>
                  </a:moveTo>
                  <a:lnTo>
                    <a:pt x="450" y="345"/>
                  </a:lnTo>
                  <a:cubicBezTo>
                    <a:pt x="335" y="431"/>
                    <a:pt x="230" y="526"/>
                    <a:pt x="134" y="641"/>
                  </a:cubicBezTo>
                  <a:cubicBezTo>
                    <a:pt x="86" y="689"/>
                    <a:pt x="48" y="747"/>
                    <a:pt x="0" y="785"/>
                  </a:cubicBezTo>
                  <a:lnTo>
                    <a:pt x="0" y="4594"/>
                  </a:lnTo>
                  <a:lnTo>
                    <a:pt x="900" y="4594"/>
                  </a:lnTo>
                  <a:lnTo>
                    <a:pt x="900"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66"/>
            <p:cNvSpPr/>
            <p:nvPr/>
          </p:nvSpPr>
          <p:spPr>
            <a:xfrm>
              <a:off x="8194634" y="2885437"/>
              <a:ext cx="132718" cy="165412"/>
            </a:xfrm>
            <a:custGeom>
              <a:avLst/>
              <a:gdLst/>
              <a:ahLst/>
              <a:cxnLst/>
              <a:rect l="l" t="t" r="r" b="b"/>
              <a:pathLst>
                <a:path w="5054" h="6299" extrusionOk="0">
                  <a:moveTo>
                    <a:pt x="2824" y="1"/>
                  </a:moveTo>
                  <a:cubicBezTo>
                    <a:pt x="2546" y="1"/>
                    <a:pt x="2326" y="221"/>
                    <a:pt x="2326" y="498"/>
                  </a:cubicBezTo>
                  <a:lnTo>
                    <a:pt x="2326" y="518"/>
                  </a:lnTo>
                  <a:cubicBezTo>
                    <a:pt x="2240" y="441"/>
                    <a:pt x="2125" y="393"/>
                    <a:pt x="2001" y="393"/>
                  </a:cubicBezTo>
                  <a:lnTo>
                    <a:pt x="1991" y="393"/>
                  </a:lnTo>
                  <a:cubicBezTo>
                    <a:pt x="1714" y="393"/>
                    <a:pt x="1484" y="623"/>
                    <a:pt x="1484" y="900"/>
                  </a:cubicBezTo>
                  <a:lnTo>
                    <a:pt x="1484" y="2747"/>
                  </a:lnTo>
                  <a:cubicBezTo>
                    <a:pt x="1321" y="2518"/>
                    <a:pt x="1072" y="2221"/>
                    <a:pt x="766" y="2154"/>
                  </a:cubicBezTo>
                  <a:cubicBezTo>
                    <a:pt x="731" y="2148"/>
                    <a:pt x="696" y="2145"/>
                    <a:pt x="661" y="2145"/>
                  </a:cubicBezTo>
                  <a:cubicBezTo>
                    <a:pt x="531" y="2145"/>
                    <a:pt x="403" y="2186"/>
                    <a:pt x="297" y="2269"/>
                  </a:cubicBezTo>
                  <a:lnTo>
                    <a:pt x="249" y="2307"/>
                  </a:lnTo>
                  <a:lnTo>
                    <a:pt x="211" y="2355"/>
                  </a:lnTo>
                  <a:cubicBezTo>
                    <a:pt x="135" y="2470"/>
                    <a:pt x="1" y="2805"/>
                    <a:pt x="422" y="3389"/>
                  </a:cubicBezTo>
                  <a:cubicBezTo>
                    <a:pt x="594" y="3618"/>
                    <a:pt x="709" y="3896"/>
                    <a:pt x="747" y="4183"/>
                  </a:cubicBezTo>
                  <a:cubicBezTo>
                    <a:pt x="824" y="4623"/>
                    <a:pt x="929" y="4949"/>
                    <a:pt x="1599" y="5465"/>
                  </a:cubicBezTo>
                  <a:lnTo>
                    <a:pt x="1599" y="6298"/>
                  </a:lnTo>
                  <a:lnTo>
                    <a:pt x="4470" y="6298"/>
                  </a:lnTo>
                  <a:lnTo>
                    <a:pt x="4470" y="5188"/>
                  </a:lnTo>
                  <a:cubicBezTo>
                    <a:pt x="5054" y="4757"/>
                    <a:pt x="5025" y="3140"/>
                    <a:pt x="5025" y="3073"/>
                  </a:cubicBezTo>
                  <a:lnTo>
                    <a:pt x="5025" y="1886"/>
                  </a:lnTo>
                  <a:cubicBezTo>
                    <a:pt x="5025" y="1609"/>
                    <a:pt x="4805" y="1388"/>
                    <a:pt x="4518" y="1388"/>
                  </a:cubicBezTo>
                  <a:lnTo>
                    <a:pt x="4508" y="1388"/>
                  </a:lnTo>
                  <a:cubicBezTo>
                    <a:pt x="4384" y="1388"/>
                    <a:pt x="4279" y="1427"/>
                    <a:pt x="4183" y="1503"/>
                  </a:cubicBezTo>
                  <a:lnTo>
                    <a:pt x="4183" y="910"/>
                  </a:lnTo>
                  <a:cubicBezTo>
                    <a:pt x="4183" y="632"/>
                    <a:pt x="3963" y="403"/>
                    <a:pt x="3685" y="403"/>
                  </a:cubicBezTo>
                  <a:lnTo>
                    <a:pt x="3666" y="403"/>
                  </a:lnTo>
                  <a:cubicBezTo>
                    <a:pt x="3551" y="403"/>
                    <a:pt x="3436" y="441"/>
                    <a:pt x="3350" y="518"/>
                  </a:cubicBezTo>
                  <a:lnTo>
                    <a:pt x="3350" y="508"/>
                  </a:lnTo>
                  <a:cubicBezTo>
                    <a:pt x="3350" y="221"/>
                    <a:pt x="3121" y="1"/>
                    <a:pt x="2843"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66"/>
            <p:cNvSpPr/>
            <p:nvPr/>
          </p:nvSpPr>
          <p:spPr>
            <a:xfrm>
              <a:off x="8194634" y="2941738"/>
              <a:ext cx="48528" cy="109110"/>
            </a:xfrm>
            <a:custGeom>
              <a:avLst/>
              <a:gdLst/>
              <a:ahLst/>
              <a:cxnLst/>
              <a:rect l="l" t="t" r="r" b="b"/>
              <a:pathLst>
                <a:path w="1848" h="4155" extrusionOk="0">
                  <a:moveTo>
                    <a:pt x="661" y="1"/>
                  </a:moveTo>
                  <a:cubicBezTo>
                    <a:pt x="532" y="1"/>
                    <a:pt x="405" y="42"/>
                    <a:pt x="307" y="125"/>
                  </a:cubicBezTo>
                  <a:lnTo>
                    <a:pt x="249" y="163"/>
                  </a:lnTo>
                  <a:lnTo>
                    <a:pt x="221" y="211"/>
                  </a:lnTo>
                  <a:cubicBezTo>
                    <a:pt x="135" y="336"/>
                    <a:pt x="1" y="661"/>
                    <a:pt x="431" y="1245"/>
                  </a:cubicBezTo>
                  <a:cubicBezTo>
                    <a:pt x="604" y="1474"/>
                    <a:pt x="709" y="1752"/>
                    <a:pt x="747" y="2039"/>
                  </a:cubicBezTo>
                  <a:cubicBezTo>
                    <a:pt x="824" y="2479"/>
                    <a:pt x="929" y="2805"/>
                    <a:pt x="1599" y="3321"/>
                  </a:cubicBezTo>
                  <a:lnTo>
                    <a:pt x="1599" y="4154"/>
                  </a:lnTo>
                  <a:lnTo>
                    <a:pt x="1848" y="4154"/>
                  </a:lnTo>
                  <a:lnTo>
                    <a:pt x="1848" y="3235"/>
                  </a:lnTo>
                  <a:cubicBezTo>
                    <a:pt x="1187" y="2718"/>
                    <a:pt x="1082" y="2479"/>
                    <a:pt x="996" y="2039"/>
                  </a:cubicBezTo>
                  <a:cubicBezTo>
                    <a:pt x="967" y="1752"/>
                    <a:pt x="852" y="1474"/>
                    <a:pt x="680" y="1245"/>
                  </a:cubicBezTo>
                  <a:cubicBezTo>
                    <a:pt x="249" y="661"/>
                    <a:pt x="393" y="326"/>
                    <a:pt x="470" y="211"/>
                  </a:cubicBezTo>
                  <a:lnTo>
                    <a:pt x="508" y="163"/>
                  </a:lnTo>
                  <a:lnTo>
                    <a:pt x="556" y="125"/>
                  </a:lnTo>
                  <a:cubicBezTo>
                    <a:pt x="623" y="68"/>
                    <a:pt x="699" y="39"/>
                    <a:pt x="776" y="10"/>
                  </a:cubicBezTo>
                  <a:lnTo>
                    <a:pt x="766" y="10"/>
                  </a:lnTo>
                  <a:cubicBezTo>
                    <a:pt x="731" y="4"/>
                    <a:pt x="696" y="1"/>
                    <a:pt x="661"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66"/>
            <p:cNvSpPr/>
            <p:nvPr/>
          </p:nvSpPr>
          <p:spPr>
            <a:xfrm>
              <a:off x="8281345" y="2895993"/>
              <a:ext cx="13603" cy="52179"/>
            </a:xfrm>
            <a:custGeom>
              <a:avLst/>
              <a:gdLst/>
              <a:ahLst/>
              <a:cxnLst/>
              <a:rect l="l" t="t" r="r" b="b"/>
              <a:pathLst>
                <a:path w="518" h="1987" extrusionOk="0">
                  <a:moveTo>
                    <a:pt x="383" y="1"/>
                  </a:moveTo>
                  <a:cubicBezTo>
                    <a:pt x="278" y="1"/>
                    <a:pt x="173" y="20"/>
                    <a:pt x="77" y="77"/>
                  </a:cubicBezTo>
                  <a:cubicBezTo>
                    <a:pt x="58" y="87"/>
                    <a:pt x="39" y="106"/>
                    <a:pt x="29" y="116"/>
                  </a:cubicBezTo>
                  <a:cubicBezTo>
                    <a:pt x="10" y="144"/>
                    <a:pt x="10" y="173"/>
                    <a:pt x="0" y="211"/>
                  </a:cubicBezTo>
                  <a:lnTo>
                    <a:pt x="0" y="1829"/>
                  </a:lnTo>
                  <a:cubicBezTo>
                    <a:pt x="0" y="1934"/>
                    <a:pt x="82" y="1987"/>
                    <a:pt x="163" y="1987"/>
                  </a:cubicBezTo>
                  <a:cubicBezTo>
                    <a:pt x="244" y="1987"/>
                    <a:pt x="326" y="1934"/>
                    <a:pt x="326" y="1829"/>
                  </a:cubicBezTo>
                  <a:lnTo>
                    <a:pt x="326" y="211"/>
                  </a:lnTo>
                  <a:lnTo>
                    <a:pt x="326" y="202"/>
                  </a:lnTo>
                  <a:cubicBezTo>
                    <a:pt x="326" y="163"/>
                    <a:pt x="345" y="135"/>
                    <a:pt x="364" y="106"/>
                  </a:cubicBezTo>
                  <a:cubicBezTo>
                    <a:pt x="412" y="68"/>
                    <a:pt x="460" y="39"/>
                    <a:pt x="517" y="29"/>
                  </a:cubicBezTo>
                  <a:cubicBezTo>
                    <a:pt x="479" y="10"/>
                    <a:pt x="431" y="1"/>
                    <a:pt x="383"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66"/>
            <p:cNvSpPr/>
            <p:nvPr/>
          </p:nvSpPr>
          <p:spPr>
            <a:xfrm>
              <a:off x="8304217" y="2922096"/>
              <a:ext cx="13340" cy="35635"/>
            </a:xfrm>
            <a:custGeom>
              <a:avLst/>
              <a:gdLst/>
              <a:ahLst/>
              <a:cxnLst/>
              <a:rect l="l" t="t" r="r" b="b"/>
              <a:pathLst>
                <a:path w="508" h="1357" extrusionOk="0">
                  <a:moveTo>
                    <a:pt x="340" y="0"/>
                  </a:moveTo>
                  <a:cubicBezTo>
                    <a:pt x="242" y="0"/>
                    <a:pt x="151" y="29"/>
                    <a:pt x="67" y="79"/>
                  </a:cubicBezTo>
                  <a:cubicBezTo>
                    <a:pt x="48" y="88"/>
                    <a:pt x="39" y="107"/>
                    <a:pt x="19" y="117"/>
                  </a:cubicBezTo>
                  <a:cubicBezTo>
                    <a:pt x="10" y="146"/>
                    <a:pt x="0" y="174"/>
                    <a:pt x="0" y="213"/>
                  </a:cubicBezTo>
                  <a:lnTo>
                    <a:pt x="0" y="1198"/>
                  </a:lnTo>
                  <a:cubicBezTo>
                    <a:pt x="0" y="1304"/>
                    <a:pt x="79" y="1356"/>
                    <a:pt x="158" y="1356"/>
                  </a:cubicBezTo>
                  <a:cubicBezTo>
                    <a:pt x="237" y="1356"/>
                    <a:pt x="316" y="1304"/>
                    <a:pt x="316" y="1198"/>
                  </a:cubicBezTo>
                  <a:lnTo>
                    <a:pt x="316" y="213"/>
                  </a:lnTo>
                  <a:lnTo>
                    <a:pt x="316" y="193"/>
                  </a:lnTo>
                  <a:cubicBezTo>
                    <a:pt x="326" y="165"/>
                    <a:pt x="335" y="126"/>
                    <a:pt x="354" y="107"/>
                  </a:cubicBezTo>
                  <a:cubicBezTo>
                    <a:pt x="402" y="69"/>
                    <a:pt x="450" y="40"/>
                    <a:pt x="507" y="21"/>
                  </a:cubicBezTo>
                  <a:cubicBezTo>
                    <a:pt x="469" y="12"/>
                    <a:pt x="421" y="2"/>
                    <a:pt x="383" y="2"/>
                  </a:cubicBezTo>
                  <a:cubicBezTo>
                    <a:pt x="368" y="1"/>
                    <a:pt x="354" y="0"/>
                    <a:pt x="34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66"/>
            <p:cNvSpPr/>
            <p:nvPr/>
          </p:nvSpPr>
          <p:spPr>
            <a:xfrm>
              <a:off x="8255452" y="2885437"/>
              <a:ext cx="17620" cy="58665"/>
            </a:xfrm>
            <a:custGeom>
              <a:avLst/>
              <a:gdLst/>
              <a:ahLst/>
              <a:cxnLst/>
              <a:rect l="l" t="t" r="r" b="b"/>
              <a:pathLst>
                <a:path w="671" h="2234" extrusionOk="0">
                  <a:moveTo>
                    <a:pt x="498" y="1"/>
                  </a:moveTo>
                  <a:cubicBezTo>
                    <a:pt x="259" y="1"/>
                    <a:pt x="48" y="173"/>
                    <a:pt x="1" y="403"/>
                  </a:cubicBezTo>
                  <a:lnTo>
                    <a:pt x="10" y="403"/>
                  </a:lnTo>
                  <a:cubicBezTo>
                    <a:pt x="1" y="422"/>
                    <a:pt x="1" y="441"/>
                    <a:pt x="1" y="460"/>
                  </a:cubicBezTo>
                  <a:lnTo>
                    <a:pt x="1" y="2068"/>
                  </a:lnTo>
                  <a:cubicBezTo>
                    <a:pt x="1" y="2178"/>
                    <a:pt x="80" y="2233"/>
                    <a:pt x="159" y="2233"/>
                  </a:cubicBezTo>
                  <a:cubicBezTo>
                    <a:pt x="237" y="2233"/>
                    <a:pt x="316" y="2178"/>
                    <a:pt x="316" y="2068"/>
                  </a:cubicBezTo>
                  <a:lnTo>
                    <a:pt x="316" y="508"/>
                  </a:lnTo>
                  <a:cubicBezTo>
                    <a:pt x="316" y="288"/>
                    <a:pt x="460" y="97"/>
                    <a:pt x="671" y="30"/>
                  </a:cubicBezTo>
                  <a:cubicBezTo>
                    <a:pt x="613" y="10"/>
                    <a:pt x="565" y="1"/>
                    <a:pt x="50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66"/>
            <p:cNvSpPr/>
            <p:nvPr/>
          </p:nvSpPr>
          <p:spPr>
            <a:xfrm>
              <a:off x="8233341" y="2895993"/>
              <a:ext cx="17620" cy="73160"/>
            </a:xfrm>
            <a:custGeom>
              <a:avLst/>
              <a:gdLst/>
              <a:ahLst/>
              <a:cxnLst/>
              <a:rect l="l" t="t" r="r" b="b"/>
              <a:pathLst>
                <a:path w="671" h="2786" extrusionOk="0">
                  <a:moveTo>
                    <a:pt x="498" y="1"/>
                  </a:moveTo>
                  <a:cubicBezTo>
                    <a:pt x="221" y="1"/>
                    <a:pt x="0" y="230"/>
                    <a:pt x="0" y="508"/>
                  </a:cubicBezTo>
                  <a:lnTo>
                    <a:pt x="0" y="843"/>
                  </a:lnTo>
                  <a:lnTo>
                    <a:pt x="0" y="2317"/>
                  </a:lnTo>
                  <a:cubicBezTo>
                    <a:pt x="115" y="2470"/>
                    <a:pt x="221" y="2623"/>
                    <a:pt x="316" y="2786"/>
                  </a:cubicBezTo>
                  <a:lnTo>
                    <a:pt x="316" y="1101"/>
                  </a:lnTo>
                  <a:lnTo>
                    <a:pt x="326" y="1111"/>
                  </a:lnTo>
                  <a:lnTo>
                    <a:pt x="326" y="508"/>
                  </a:lnTo>
                  <a:cubicBezTo>
                    <a:pt x="326" y="288"/>
                    <a:pt x="469" y="96"/>
                    <a:pt x="670" y="29"/>
                  </a:cubicBezTo>
                  <a:cubicBezTo>
                    <a:pt x="622" y="10"/>
                    <a:pt x="575" y="1"/>
                    <a:pt x="517"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66"/>
            <p:cNvSpPr/>
            <p:nvPr/>
          </p:nvSpPr>
          <p:spPr>
            <a:xfrm>
              <a:off x="7951362" y="2892737"/>
              <a:ext cx="165648" cy="128674"/>
            </a:xfrm>
            <a:custGeom>
              <a:avLst/>
              <a:gdLst/>
              <a:ahLst/>
              <a:cxnLst/>
              <a:rect l="l" t="t" r="r" b="b"/>
              <a:pathLst>
                <a:path w="6308" h="4900" extrusionOk="0">
                  <a:moveTo>
                    <a:pt x="3134" y="0"/>
                  </a:moveTo>
                  <a:cubicBezTo>
                    <a:pt x="3106" y="0"/>
                    <a:pt x="3088" y="0"/>
                    <a:pt x="3082" y="0"/>
                  </a:cubicBezTo>
                  <a:lnTo>
                    <a:pt x="1895" y="0"/>
                  </a:lnTo>
                  <a:cubicBezTo>
                    <a:pt x="1618" y="0"/>
                    <a:pt x="1388" y="230"/>
                    <a:pt x="1388" y="508"/>
                  </a:cubicBezTo>
                  <a:lnTo>
                    <a:pt x="1388" y="527"/>
                  </a:lnTo>
                  <a:cubicBezTo>
                    <a:pt x="1388" y="642"/>
                    <a:pt x="1436" y="756"/>
                    <a:pt x="1513" y="843"/>
                  </a:cubicBezTo>
                  <a:lnTo>
                    <a:pt x="910" y="843"/>
                  </a:lnTo>
                  <a:cubicBezTo>
                    <a:pt x="632" y="843"/>
                    <a:pt x="402" y="1072"/>
                    <a:pt x="402" y="1350"/>
                  </a:cubicBezTo>
                  <a:lnTo>
                    <a:pt x="402" y="1359"/>
                  </a:lnTo>
                  <a:cubicBezTo>
                    <a:pt x="402" y="1484"/>
                    <a:pt x="450" y="1589"/>
                    <a:pt x="517" y="1685"/>
                  </a:cubicBezTo>
                  <a:lnTo>
                    <a:pt x="508" y="1685"/>
                  </a:lnTo>
                  <a:cubicBezTo>
                    <a:pt x="230" y="1685"/>
                    <a:pt x="1" y="1905"/>
                    <a:pt x="1" y="2182"/>
                  </a:cubicBezTo>
                  <a:lnTo>
                    <a:pt x="1" y="2202"/>
                  </a:lnTo>
                  <a:cubicBezTo>
                    <a:pt x="1" y="2479"/>
                    <a:pt x="230" y="2709"/>
                    <a:pt x="508" y="2709"/>
                  </a:cubicBezTo>
                  <a:lnTo>
                    <a:pt x="527" y="2709"/>
                  </a:lnTo>
                  <a:cubicBezTo>
                    <a:pt x="450" y="2795"/>
                    <a:pt x="402" y="2910"/>
                    <a:pt x="402" y="3025"/>
                  </a:cubicBezTo>
                  <a:lnTo>
                    <a:pt x="402" y="3044"/>
                  </a:lnTo>
                  <a:cubicBezTo>
                    <a:pt x="402" y="3321"/>
                    <a:pt x="632" y="3541"/>
                    <a:pt x="910" y="3541"/>
                  </a:cubicBezTo>
                  <a:lnTo>
                    <a:pt x="2757" y="3541"/>
                  </a:lnTo>
                  <a:cubicBezTo>
                    <a:pt x="2518" y="3704"/>
                    <a:pt x="2221" y="3962"/>
                    <a:pt x="2163" y="4259"/>
                  </a:cubicBezTo>
                  <a:cubicBezTo>
                    <a:pt x="2125" y="4431"/>
                    <a:pt x="2163" y="4594"/>
                    <a:pt x="2269" y="4728"/>
                  </a:cubicBezTo>
                  <a:lnTo>
                    <a:pt x="2307" y="4776"/>
                  </a:lnTo>
                  <a:lnTo>
                    <a:pt x="2355" y="4814"/>
                  </a:lnTo>
                  <a:cubicBezTo>
                    <a:pt x="2413" y="4850"/>
                    <a:pt x="2514" y="4900"/>
                    <a:pt x="2665" y="4900"/>
                  </a:cubicBezTo>
                  <a:cubicBezTo>
                    <a:pt x="2838" y="4900"/>
                    <a:pt x="3076" y="4834"/>
                    <a:pt x="3388" y="4604"/>
                  </a:cubicBezTo>
                  <a:cubicBezTo>
                    <a:pt x="3628" y="4431"/>
                    <a:pt x="3896" y="4326"/>
                    <a:pt x="4183" y="4288"/>
                  </a:cubicBezTo>
                  <a:cubicBezTo>
                    <a:pt x="4623" y="4202"/>
                    <a:pt x="4948" y="4106"/>
                    <a:pt x="5465" y="3436"/>
                  </a:cubicBezTo>
                  <a:lnTo>
                    <a:pt x="6307" y="3436"/>
                  </a:lnTo>
                  <a:lnTo>
                    <a:pt x="6307" y="565"/>
                  </a:lnTo>
                  <a:lnTo>
                    <a:pt x="5188" y="565"/>
                  </a:lnTo>
                  <a:cubicBezTo>
                    <a:pt x="4804" y="24"/>
                    <a:pt x="3425" y="0"/>
                    <a:pt x="3134"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66"/>
            <p:cNvSpPr/>
            <p:nvPr/>
          </p:nvSpPr>
          <p:spPr>
            <a:xfrm>
              <a:off x="7988047" y="2892737"/>
              <a:ext cx="128963" cy="21875"/>
            </a:xfrm>
            <a:custGeom>
              <a:avLst/>
              <a:gdLst/>
              <a:ahLst/>
              <a:cxnLst/>
              <a:rect l="l" t="t" r="r" b="b"/>
              <a:pathLst>
                <a:path w="4911" h="833" extrusionOk="0">
                  <a:moveTo>
                    <a:pt x="1737" y="0"/>
                  </a:moveTo>
                  <a:cubicBezTo>
                    <a:pt x="1709" y="0"/>
                    <a:pt x="1691" y="0"/>
                    <a:pt x="1685" y="0"/>
                  </a:cubicBezTo>
                  <a:lnTo>
                    <a:pt x="498" y="0"/>
                  </a:lnTo>
                  <a:cubicBezTo>
                    <a:pt x="221" y="0"/>
                    <a:pt x="1" y="230"/>
                    <a:pt x="1" y="508"/>
                  </a:cubicBezTo>
                  <a:lnTo>
                    <a:pt x="1" y="527"/>
                  </a:lnTo>
                  <a:cubicBezTo>
                    <a:pt x="1" y="575"/>
                    <a:pt x="10" y="632"/>
                    <a:pt x="20" y="680"/>
                  </a:cubicBezTo>
                  <a:cubicBezTo>
                    <a:pt x="87" y="479"/>
                    <a:pt x="278" y="268"/>
                    <a:pt x="498" y="268"/>
                  </a:cubicBezTo>
                  <a:lnTo>
                    <a:pt x="1685" y="268"/>
                  </a:lnTo>
                  <a:cubicBezTo>
                    <a:pt x="1692" y="268"/>
                    <a:pt x="1710" y="268"/>
                    <a:pt x="1737" y="268"/>
                  </a:cubicBezTo>
                  <a:cubicBezTo>
                    <a:pt x="2015" y="268"/>
                    <a:pt x="3283" y="292"/>
                    <a:pt x="3676" y="833"/>
                  </a:cubicBezTo>
                  <a:lnTo>
                    <a:pt x="4910" y="833"/>
                  </a:lnTo>
                  <a:lnTo>
                    <a:pt x="4910" y="565"/>
                  </a:lnTo>
                  <a:lnTo>
                    <a:pt x="3800" y="565"/>
                  </a:lnTo>
                  <a:cubicBezTo>
                    <a:pt x="3408" y="24"/>
                    <a:pt x="2028" y="0"/>
                    <a:pt x="1737"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66"/>
            <p:cNvSpPr/>
            <p:nvPr/>
          </p:nvSpPr>
          <p:spPr>
            <a:xfrm>
              <a:off x="7961918" y="2914848"/>
              <a:ext cx="70140" cy="17883"/>
            </a:xfrm>
            <a:custGeom>
              <a:avLst/>
              <a:gdLst/>
              <a:ahLst/>
              <a:cxnLst/>
              <a:rect l="l" t="t" r="r" b="b"/>
              <a:pathLst>
                <a:path w="2671" h="681" extrusionOk="0">
                  <a:moveTo>
                    <a:pt x="508" y="1"/>
                  </a:moveTo>
                  <a:cubicBezTo>
                    <a:pt x="230" y="1"/>
                    <a:pt x="0" y="230"/>
                    <a:pt x="0" y="508"/>
                  </a:cubicBezTo>
                  <a:lnTo>
                    <a:pt x="0" y="517"/>
                  </a:lnTo>
                  <a:cubicBezTo>
                    <a:pt x="0" y="575"/>
                    <a:pt x="10" y="623"/>
                    <a:pt x="29" y="680"/>
                  </a:cubicBezTo>
                  <a:cubicBezTo>
                    <a:pt x="94" y="476"/>
                    <a:pt x="276" y="335"/>
                    <a:pt x="487" y="335"/>
                  </a:cubicBezTo>
                  <a:cubicBezTo>
                    <a:pt x="494" y="335"/>
                    <a:pt x="501" y="335"/>
                    <a:pt x="508" y="335"/>
                  </a:cubicBezTo>
                  <a:lnTo>
                    <a:pt x="1101" y="335"/>
                  </a:lnTo>
                  <a:lnTo>
                    <a:pt x="1101" y="316"/>
                  </a:lnTo>
                  <a:lnTo>
                    <a:pt x="2460" y="316"/>
                  </a:lnTo>
                  <a:cubicBezTo>
                    <a:pt x="2671" y="316"/>
                    <a:pt x="2671" y="1"/>
                    <a:pt x="246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66"/>
            <p:cNvSpPr/>
            <p:nvPr/>
          </p:nvSpPr>
          <p:spPr>
            <a:xfrm>
              <a:off x="7961918" y="2963114"/>
              <a:ext cx="53807" cy="13576"/>
            </a:xfrm>
            <a:custGeom>
              <a:avLst/>
              <a:gdLst/>
              <a:ahLst/>
              <a:cxnLst/>
              <a:rect l="l" t="t" r="r" b="b"/>
              <a:pathLst>
                <a:path w="2049" h="517" extrusionOk="0">
                  <a:moveTo>
                    <a:pt x="211" y="0"/>
                  </a:moveTo>
                  <a:cubicBezTo>
                    <a:pt x="182" y="0"/>
                    <a:pt x="144" y="10"/>
                    <a:pt x="115" y="19"/>
                  </a:cubicBezTo>
                  <a:cubicBezTo>
                    <a:pt x="106" y="38"/>
                    <a:pt x="96" y="57"/>
                    <a:pt x="77" y="67"/>
                  </a:cubicBezTo>
                  <a:cubicBezTo>
                    <a:pt x="29" y="163"/>
                    <a:pt x="0" y="268"/>
                    <a:pt x="0" y="383"/>
                  </a:cubicBezTo>
                  <a:cubicBezTo>
                    <a:pt x="0" y="431"/>
                    <a:pt x="10" y="469"/>
                    <a:pt x="29" y="517"/>
                  </a:cubicBezTo>
                  <a:cubicBezTo>
                    <a:pt x="48" y="459"/>
                    <a:pt x="77" y="402"/>
                    <a:pt x="106" y="364"/>
                  </a:cubicBezTo>
                  <a:cubicBezTo>
                    <a:pt x="134" y="335"/>
                    <a:pt x="163" y="325"/>
                    <a:pt x="201" y="325"/>
                  </a:cubicBezTo>
                  <a:lnTo>
                    <a:pt x="1828" y="325"/>
                  </a:lnTo>
                  <a:cubicBezTo>
                    <a:pt x="2049" y="325"/>
                    <a:pt x="2049" y="0"/>
                    <a:pt x="1828"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66"/>
            <p:cNvSpPr/>
            <p:nvPr/>
          </p:nvSpPr>
          <p:spPr>
            <a:xfrm>
              <a:off x="7951624" y="2937221"/>
              <a:ext cx="59820" cy="17620"/>
            </a:xfrm>
            <a:custGeom>
              <a:avLst/>
              <a:gdLst/>
              <a:ahLst/>
              <a:cxnLst/>
              <a:rect l="l" t="t" r="r" b="b"/>
              <a:pathLst>
                <a:path w="2278" h="671" extrusionOk="0">
                  <a:moveTo>
                    <a:pt x="402" y="0"/>
                  </a:moveTo>
                  <a:cubicBezTo>
                    <a:pt x="163" y="48"/>
                    <a:pt x="0" y="249"/>
                    <a:pt x="0" y="488"/>
                  </a:cubicBezTo>
                  <a:lnTo>
                    <a:pt x="0" y="508"/>
                  </a:lnTo>
                  <a:cubicBezTo>
                    <a:pt x="0" y="565"/>
                    <a:pt x="10" y="613"/>
                    <a:pt x="19" y="670"/>
                  </a:cubicBezTo>
                  <a:cubicBezTo>
                    <a:pt x="86" y="460"/>
                    <a:pt x="278" y="316"/>
                    <a:pt x="498" y="316"/>
                  </a:cubicBezTo>
                  <a:lnTo>
                    <a:pt x="2067" y="316"/>
                  </a:lnTo>
                  <a:cubicBezTo>
                    <a:pt x="2278" y="316"/>
                    <a:pt x="2278" y="0"/>
                    <a:pt x="2067" y="0"/>
                  </a:cubicBezTo>
                  <a:lnTo>
                    <a:pt x="450" y="0"/>
                  </a:lnTo>
                  <a:cubicBezTo>
                    <a:pt x="431" y="0"/>
                    <a:pt x="412" y="0"/>
                    <a:pt x="402" y="10"/>
                  </a:cubicBezTo>
                  <a:lnTo>
                    <a:pt x="402" y="0"/>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66"/>
            <p:cNvSpPr/>
            <p:nvPr/>
          </p:nvSpPr>
          <p:spPr>
            <a:xfrm>
              <a:off x="8007663" y="2985960"/>
              <a:ext cx="27652" cy="26181"/>
            </a:xfrm>
            <a:custGeom>
              <a:avLst/>
              <a:gdLst/>
              <a:ahLst/>
              <a:cxnLst/>
              <a:rect l="l" t="t" r="r" b="b"/>
              <a:pathLst>
                <a:path w="1053" h="997" extrusionOk="0">
                  <a:moveTo>
                    <a:pt x="613" y="1"/>
                  </a:moveTo>
                  <a:cubicBezTo>
                    <a:pt x="479" y="97"/>
                    <a:pt x="354" y="202"/>
                    <a:pt x="240" y="326"/>
                  </a:cubicBezTo>
                  <a:cubicBezTo>
                    <a:pt x="134" y="432"/>
                    <a:pt x="58" y="566"/>
                    <a:pt x="29" y="709"/>
                  </a:cubicBezTo>
                  <a:cubicBezTo>
                    <a:pt x="0" y="805"/>
                    <a:pt x="10" y="901"/>
                    <a:pt x="39" y="996"/>
                  </a:cubicBezTo>
                  <a:cubicBezTo>
                    <a:pt x="106" y="795"/>
                    <a:pt x="230" y="623"/>
                    <a:pt x="393" y="499"/>
                  </a:cubicBezTo>
                  <a:cubicBezTo>
                    <a:pt x="431" y="460"/>
                    <a:pt x="498" y="412"/>
                    <a:pt x="584" y="345"/>
                  </a:cubicBezTo>
                  <a:lnTo>
                    <a:pt x="613" y="326"/>
                  </a:lnTo>
                  <a:cubicBezTo>
                    <a:pt x="814" y="173"/>
                    <a:pt x="1053" y="1"/>
                    <a:pt x="1053"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66"/>
            <p:cNvSpPr/>
            <p:nvPr/>
          </p:nvSpPr>
          <p:spPr>
            <a:xfrm>
              <a:off x="8168505" y="3131992"/>
              <a:ext cx="165385" cy="128700"/>
            </a:xfrm>
            <a:custGeom>
              <a:avLst/>
              <a:gdLst/>
              <a:ahLst/>
              <a:cxnLst/>
              <a:rect l="l" t="t" r="r" b="b"/>
              <a:pathLst>
                <a:path w="6298" h="4901" extrusionOk="0">
                  <a:moveTo>
                    <a:pt x="3637" y="1"/>
                  </a:moveTo>
                  <a:cubicBezTo>
                    <a:pt x="3463" y="1"/>
                    <a:pt x="3222" y="67"/>
                    <a:pt x="2910" y="297"/>
                  </a:cubicBezTo>
                  <a:cubicBezTo>
                    <a:pt x="2680" y="469"/>
                    <a:pt x="2402" y="574"/>
                    <a:pt x="2115" y="613"/>
                  </a:cubicBezTo>
                  <a:cubicBezTo>
                    <a:pt x="1685" y="699"/>
                    <a:pt x="1350" y="795"/>
                    <a:pt x="842" y="1464"/>
                  </a:cubicBezTo>
                  <a:lnTo>
                    <a:pt x="0" y="1464"/>
                  </a:lnTo>
                  <a:lnTo>
                    <a:pt x="0" y="4336"/>
                  </a:lnTo>
                  <a:lnTo>
                    <a:pt x="1110" y="4336"/>
                  </a:lnTo>
                  <a:cubicBezTo>
                    <a:pt x="1494" y="4877"/>
                    <a:pt x="2873" y="4900"/>
                    <a:pt x="3164" y="4900"/>
                  </a:cubicBezTo>
                  <a:cubicBezTo>
                    <a:pt x="3192" y="4900"/>
                    <a:pt x="3210" y="4900"/>
                    <a:pt x="3216" y="4900"/>
                  </a:cubicBezTo>
                  <a:lnTo>
                    <a:pt x="4403" y="4900"/>
                  </a:lnTo>
                  <a:cubicBezTo>
                    <a:pt x="4680" y="4900"/>
                    <a:pt x="4910" y="4671"/>
                    <a:pt x="4910" y="4393"/>
                  </a:cubicBezTo>
                  <a:lnTo>
                    <a:pt x="4910" y="4374"/>
                  </a:lnTo>
                  <a:cubicBezTo>
                    <a:pt x="4910" y="4259"/>
                    <a:pt x="4862" y="4144"/>
                    <a:pt x="4785" y="4058"/>
                  </a:cubicBezTo>
                  <a:lnTo>
                    <a:pt x="5388" y="4058"/>
                  </a:lnTo>
                  <a:cubicBezTo>
                    <a:pt x="5666" y="4058"/>
                    <a:pt x="5886" y="3828"/>
                    <a:pt x="5886" y="3551"/>
                  </a:cubicBezTo>
                  <a:lnTo>
                    <a:pt x="5886" y="3541"/>
                  </a:lnTo>
                  <a:cubicBezTo>
                    <a:pt x="5886" y="3417"/>
                    <a:pt x="5848" y="3312"/>
                    <a:pt x="5781" y="3216"/>
                  </a:cubicBezTo>
                  <a:lnTo>
                    <a:pt x="5790" y="3216"/>
                  </a:lnTo>
                  <a:cubicBezTo>
                    <a:pt x="6068" y="3216"/>
                    <a:pt x="6288" y="2996"/>
                    <a:pt x="6288" y="2718"/>
                  </a:cubicBezTo>
                  <a:lnTo>
                    <a:pt x="6298" y="2699"/>
                  </a:lnTo>
                  <a:cubicBezTo>
                    <a:pt x="6298" y="2422"/>
                    <a:pt x="6077" y="2201"/>
                    <a:pt x="5800" y="2201"/>
                  </a:cubicBezTo>
                  <a:lnTo>
                    <a:pt x="5781" y="2201"/>
                  </a:lnTo>
                  <a:cubicBezTo>
                    <a:pt x="5857" y="2106"/>
                    <a:pt x="5905" y="1991"/>
                    <a:pt x="5905" y="1876"/>
                  </a:cubicBezTo>
                  <a:lnTo>
                    <a:pt x="5905" y="1857"/>
                  </a:lnTo>
                  <a:cubicBezTo>
                    <a:pt x="5905" y="1579"/>
                    <a:pt x="5675" y="1359"/>
                    <a:pt x="5398" y="1359"/>
                  </a:cubicBezTo>
                  <a:lnTo>
                    <a:pt x="3551" y="1359"/>
                  </a:lnTo>
                  <a:cubicBezTo>
                    <a:pt x="3790" y="1197"/>
                    <a:pt x="4077" y="938"/>
                    <a:pt x="4144" y="641"/>
                  </a:cubicBezTo>
                  <a:cubicBezTo>
                    <a:pt x="4182" y="469"/>
                    <a:pt x="4144" y="306"/>
                    <a:pt x="4039" y="172"/>
                  </a:cubicBezTo>
                  <a:lnTo>
                    <a:pt x="4001" y="125"/>
                  </a:lnTo>
                  <a:lnTo>
                    <a:pt x="3943" y="86"/>
                  </a:lnTo>
                  <a:cubicBezTo>
                    <a:pt x="3890" y="51"/>
                    <a:pt x="3789" y="1"/>
                    <a:pt x="363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66"/>
            <p:cNvSpPr/>
            <p:nvPr/>
          </p:nvSpPr>
          <p:spPr>
            <a:xfrm>
              <a:off x="8168505" y="3132123"/>
              <a:ext cx="109583" cy="45115"/>
            </a:xfrm>
            <a:custGeom>
              <a:avLst/>
              <a:gdLst/>
              <a:ahLst/>
              <a:cxnLst/>
              <a:rect l="l" t="t" r="r" b="b"/>
              <a:pathLst>
                <a:path w="4173" h="1718" extrusionOk="0">
                  <a:moveTo>
                    <a:pt x="3633" y="0"/>
                  </a:moveTo>
                  <a:cubicBezTo>
                    <a:pt x="3460" y="0"/>
                    <a:pt x="3222" y="67"/>
                    <a:pt x="2910" y="292"/>
                  </a:cubicBezTo>
                  <a:cubicBezTo>
                    <a:pt x="2670" y="464"/>
                    <a:pt x="2402" y="579"/>
                    <a:pt x="2115" y="617"/>
                  </a:cubicBezTo>
                  <a:cubicBezTo>
                    <a:pt x="1675" y="694"/>
                    <a:pt x="1350" y="799"/>
                    <a:pt x="833" y="1469"/>
                  </a:cubicBezTo>
                  <a:lnTo>
                    <a:pt x="0" y="1469"/>
                  </a:lnTo>
                  <a:lnTo>
                    <a:pt x="0" y="1718"/>
                  </a:lnTo>
                  <a:lnTo>
                    <a:pt x="957" y="1718"/>
                  </a:lnTo>
                  <a:cubicBezTo>
                    <a:pt x="1474" y="1048"/>
                    <a:pt x="1675" y="943"/>
                    <a:pt x="2115" y="866"/>
                  </a:cubicBezTo>
                  <a:cubicBezTo>
                    <a:pt x="2402" y="828"/>
                    <a:pt x="2680" y="723"/>
                    <a:pt x="2910" y="550"/>
                  </a:cubicBezTo>
                  <a:cubicBezTo>
                    <a:pt x="3222" y="320"/>
                    <a:pt x="3463" y="254"/>
                    <a:pt x="3637" y="254"/>
                  </a:cubicBezTo>
                  <a:cubicBezTo>
                    <a:pt x="3789" y="254"/>
                    <a:pt x="3890" y="304"/>
                    <a:pt x="3943" y="340"/>
                  </a:cubicBezTo>
                  <a:lnTo>
                    <a:pt x="3991" y="368"/>
                  </a:lnTo>
                  <a:lnTo>
                    <a:pt x="4029" y="426"/>
                  </a:lnTo>
                  <a:cubicBezTo>
                    <a:pt x="4087" y="493"/>
                    <a:pt x="4116" y="560"/>
                    <a:pt x="4135" y="646"/>
                  </a:cubicBezTo>
                  <a:lnTo>
                    <a:pt x="4135" y="636"/>
                  </a:lnTo>
                  <a:cubicBezTo>
                    <a:pt x="4173" y="474"/>
                    <a:pt x="4135" y="301"/>
                    <a:pt x="4029" y="167"/>
                  </a:cubicBezTo>
                  <a:lnTo>
                    <a:pt x="3991" y="120"/>
                  </a:lnTo>
                  <a:lnTo>
                    <a:pt x="3943" y="91"/>
                  </a:lnTo>
                  <a:cubicBezTo>
                    <a:pt x="3885" y="51"/>
                    <a:pt x="3784" y="0"/>
                    <a:pt x="3633"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66"/>
            <p:cNvSpPr/>
            <p:nvPr/>
          </p:nvSpPr>
          <p:spPr>
            <a:xfrm>
              <a:off x="8269790" y="3215420"/>
              <a:ext cx="53807" cy="13603"/>
            </a:xfrm>
            <a:custGeom>
              <a:avLst/>
              <a:gdLst/>
              <a:ahLst/>
              <a:cxnLst/>
              <a:rect l="l" t="t" r="r" b="b"/>
              <a:pathLst>
                <a:path w="2049" h="518" extrusionOk="0">
                  <a:moveTo>
                    <a:pt x="211" y="1"/>
                  </a:moveTo>
                  <a:cubicBezTo>
                    <a:pt x="0" y="1"/>
                    <a:pt x="0" y="326"/>
                    <a:pt x="211" y="326"/>
                  </a:cubicBezTo>
                  <a:lnTo>
                    <a:pt x="1847" y="326"/>
                  </a:lnTo>
                  <a:cubicBezTo>
                    <a:pt x="1876" y="326"/>
                    <a:pt x="1914" y="336"/>
                    <a:pt x="1943" y="364"/>
                  </a:cubicBezTo>
                  <a:cubicBezTo>
                    <a:pt x="1972" y="412"/>
                    <a:pt x="2000" y="460"/>
                    <a:pt x="2019" y="517"/>
                  </a:cubicBezTo>
                  <a:cubicBezTo>
                    <a:pt x="2029" y="469"/>
                    <a:pt x="2039" y="431"/>
                    <a:pt x="2048" y="383"/>
                  </a:cubicBezTo>
                  <a:cubicBezTo>
                    <a:pt x="2048" y="278"/>
                    <a:pt x="2019" y="163"/>
                    <a:pt x="1962" y="68"/>
                  </a:cubicBezTo>
                  <a:cubicBezTo>
                    <a:pt x="1952" y="58"/>
                    <a:pt x="1943" y="39"/>
                    <a:pt x="1924" y="29"/>
                  </a:cubicBezTo>
                  <a:cubicBezTo>
                    <a:pt x="1895" y="10"/>
                    <a:pt x="1866" y="1"/>
                    <a:pt x="183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66"/>
            <p:cNvSpPr/>
            <p:nvPr/>
          </p:nvSpPr>
          <p:spPr>
            <a:xfrm>
              <a:off x="8260494" y="3238292"/>
              <a:ext cx="37210" cy="13340"/>
            </a:xfrm>
            <a:custGeom>
              <a:avLst/>
              <a:gdLst/>
              <a:ahLst/>
              <a:cxnLst/>
              <a:rect l="l" t="t" r="r" b="b"/>
              <a:pathLst>
                <a:path w="1417" h="508" extrusionOk="0">
                  <a:moveTo>
                    <a:pt x="211" y="0"/>
                  </a:moveTo>
                  <a:cubicBezTo>
                    <a:pt x="0" y="0"/>
                    <a:pt x="0" y="316"/>
                    <a:pt x="211" y="316"/>
                  </a:cubicBezTo>
                  <a:lnTo>
                    <a:pt x="1206" y="316"/>
                  </a:lnTo>
                  <a:cubicBezTo>
                    <a:pt x="1244" y="316"/>
                    <a:pt x="1273" y="335"/>
                    <a:pt x="1302" y="355"/>
                  </a:cubicBezTo>
                  <a:cubicBezTo>
                    <a:pt x="1340" y="402"/>
                    <a:pt x="1369" y="450"/>
                    <a:pt x="1388" y="508"/>
                  </a:cubicBezTo>
                  <a:cubicBezTo>
                    <a:pt x="1397" y="469"/>
                    <a:pt x="1407" y="422"/>
                    <a:pt x="1407" y="374"/>
                  </a:cubicBezTo>
                  <a:cubicBezTo>
                    <a:pt x="1416" y="268"/>
                    <a:pt x="1388" y="163"/>
                    <a:pt x="1330" y="67"/>
                  </a:cubicBezTo>
                  <a:cubicBezTo>
                    <a:pt x="1321" y="48"/>
                    <a:pt x="1302" y="29"/>
                    <a:pt x="1292" y="20"/>
                  </a:cubicBezTo>
                  <a:cubicBezTo>
                    <a:pt x="1263" y="0"/>
                    <a:pt x="1235" y="0"/>
                    <a:pt x="1206"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7" name="Google Shape;12757;p66"/>
            <p:cNvSpPr/>
            <p:nvPr/>
          </p:nvSpPr>
          <p:spPr>
            <a:xfrm>
              <a:off x="8274044" y="3189528"/>
              <a:ext cx="59847" cy="17620"/>
            </a:xfrm>
            <a:custGeom>
              <a:avLst/>
              <a:gdLst/>
              <a:ahLst/>
              <a:cxnLst/>
              <a:rect l="l" t="t" r="r" b="b"/>
              <a:pathLst>
                <a:path w="2279" h="671" extrusionOk="0">
                  <a:moveTo>
                    <a:pt x="211" y="1"/>
                  </a:moveTo>
                  <a:cubicBezTo>
                    <a:pt x="1" y="1"/>
                    <a:pt x="1" y="317"/>
                    <a:pt x="211" y="317"/>
                  </a:cubicBezTo>
                  <a:lnTo>
                    <a:pt x="1781" y="317"/>
                  </a:lnTo>
                  <a:cubicBezTo>
                    <a:pt x="2001" y="317"/>
                    <a:pt x="2192" y="460"/>
                    <a:pt x="2259" y="671"/>
                  </a:cubicBezTo>
                  <a:cubicBezTo>
                    <a:pt x="2269" y="613"/>
                    <a:pt x="2279" y="565"/>
                    <a:pt x="2279" y="508"/>
                  </a:cubicBezTo>
                  <a:lnTo>
                    <a:pt x="2279" y="498"/>
                  </a:lnTo>
                  <a:cubicBezTo>
                    <a:pt x="2279" y="259"/>
                    <a:pt x="2116" y="49"/>
                    <a:pt x="1877" y="1"/>
                  </a:cubicBezTo>
                  <a:lnTo>
                    <a:pt x="1877" y="10"/>
                  </a:lnTo>
                  <a:cubicBezTo>
                    <a:pt x="1867" y="1"/>
                    <a:pt x="1848" y="1"/>
                    <a:pt x="1829"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8" name="Google Shape;12758;p66"/>
            <p:cNvSpPr/>
            <p:nvPr/>
          </p:nvSpPr>
          <p:spPr>
            <a:xfrm>
              <a:off x="8250174" y="3167180"/>
              <a:ext cx="73160" cy="17857"/>
            </a:xfrm>
            <a:custGeom>
              <a:avLst/>
              <a:gdLst/>
              <a:ahLst/>
              <a:cxnLst/>
              <a:rect l="l" t="t" r="r" b="b"/>
              <a:pathLst>
                <a:path w="2786" h="680" extrusionOk="0">
                  <a:moveTo>
                    <a:pt x="470" y="0"/>
                  </a:moveTo>
                  <a:cubicBezTo>
                    <a:pt x="326" y="124"/>
                    <a:pt x="163" y="230"/>
                    <a:pt x="1" y="325"/>
                  </a:cubicBezTo>
                  <a:lnTo>
                    <a:pt x="1695" y="325"/>
                  </a:lnTo>
                  <a:lnTo>
                    <a:pt x="1685" y="335"/>
                  </a:lnTo>
                  <a:lnTo>
                    <a:pt x="2278" y="335"/>
                  </a:lnTo>
                  <a:cubicBezTo>
                    <a:pt x="2498" y="335"/>
                    <a:pt x="2690" y="469"/>
                    <a:pt x="2757" y="680"/>
                  </a:cubicBezTo>
                  <a:cubicBezTo>
                    <a:pt x="2776" y="632"/>
                    <a:pt x="2786" y="574"/>
                    <a:pt x="2786" y="526"/>
                  </a:cubicBezTo>
                  <a:lnTo>
                    <a:pt x="2786" y="507"/>
                  </a:lnTo>
                  <a:cubicBezTo>
                    <a:pt x="2786" y="230"/>
                    <a:pt x="2556" y="0"/>
                    <a:pt x="2278"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66"/>
            <p:cNvSpPr/>
            <p:nvPr/>
          </p:nvSpPr>
          <p:spPr>
            <a:xfrm>
              <a:off x="8169241" y="3170699"/>
              <a:ext cx="9349" cy="75156"/>
            </a:xfrm>
            <a:custGeom>
              <a:avLst/>
              <a:gdLst/>
              <a:ahLst/>
              <a:cxnLst/>
              <a:rect l="l" t="t" r="r" b="b"/>
              <a:pathLst>
                <a:path w="356" h="2862" extrusionOk="0">
                  <a:moveTo>
                    <a:pt x="1" y="0"/>
                  </a:moveTo>
                  <a:lnTo>
                    <a:pt x="1" y="2862"/>
                  </a:lnTo>
                  <a:lnTo>
                    <a:pt x="355" y="2862"/>
                  </a:lnTo>
                  <a:lnTo>
                    <a:pt x="355" y="0"/>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0" name="Google Shape;12760;p66"/>
            <p:cNvSpPr/>
            <p:nvPr/>
          </p:nvSpPr>
          <p:spPr>
            <a:xfrm>
              <a:off x="8158185" y="2907548"/>
              <a:ext cx="15861" cy="15861"/>
            </a:xfrm>
            <a:custGeom>
              <a:avLst/>
              <a:gdLst/>
              <a:ahLst/>
              <a:cxnLst/>
              <a:rect l="l" t="t" r="r" b="b"/>
              <a:pathLst>
                <a:path w="604" h="604" extrusionOk="0">
                  <a:moveTo>
                    <a:pt x="307" y="1"/>
                  </a:moveTo>
                  <a:cubicBezTo>
                    <a:pt x="135" y="1"/>
                    <a:pt x="1" y="135"/>
                    <a:pt x="1" y="307"/>
                  </a:cubicBezTo>
                  <a:cubicBezTo>
                    <a:pt x="1" y="470"/>
                    <a:pt x="135" y="604"/>
                    <a:pt x="307" y="604"/>
                  </a:cubicBezTo>
                  <a:cubicBezTo>
                    <a:pt x="470" y="604"/>
                    <a:pt x="604" y="470"/>
                    <a:pt x="604" y="307"/>
                  </a:cubicBezTo>
                  <a:cubicBezTo>
                    <a:pt x="604" y="135"/>
                    <a:pt x="470" y="1"/>
                    <a:pt x="307"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1" name="Google Shape;12761;p66"/>
            <p:cNvSpPr/>
            <p:nvPr/>
          </p:nvSpPr>
          <p:spPr>
            <a:xfrm>
              <a:off x="8179797" y="2907548"/>
              <a:ext cx="15861" cy="15861"/>
            </a:xfrm>
            <a:custGeom>
              <a:avLst/>
              <a:gdLst/>
              <a:ahLst/>
              <a:cxnLst/>
              <a:rect l="l" t="t" r="r" b="b"/>
              <a:pathLst>
                <a:path w="604" h="604" extrusionOk="0">
                  <a:moveTo>
                    <a:pt x="298" y="1"/>
                  </a:moveTo>
                  <a:cubicBezTo>
                    <a:pt x="135" y="1"/>
                    <a:pt x="1" y="135"/>
                    <a:pt x="1" y="307"/>
                  </a:cubicBezTo>
                  <a:cubicBezTo>
                    <a:pt x="1" y="470"/>
                    <a:pt x="135" y="604"/>
                    <a:pt x="298" y="604"/>
                  </a:cubicBezTo>
                  <a:cubicBezTo>
                    <a:pt x="470" y="604"/>
                    <a:pt x="604" y="470"/>
                    <a:pt x="604" y="307"/>
                  </a:cubicBezTo>
                  <a:cubicBezTo>
                    <a:pt x="604" y="135"/>
                    <a:pt x="470" y="1"/>
                    <a:pt x="298"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2" name="Google Shape;12762;p66"/>
            <p:cNvSpPr/>
            <p:nvPr/>
          </p:nvSpPr>
          <p:spPr>
            <a:xfrm>
              <a:off x="8297915" y="3093521"/>
              <a:ext cx="15861" cy="15861"/>
            </a:xfrm>
            <a:custGeom>
              <a:avLst/>
              <a:gdLst/>
              <a:ahLst/>
              <a:cxnLst/>
              <a:rect l="l" t="t" r="r" b="b"/>
              <a:pathLst>
                <a:path w="604" h="604" extrusionOk="0">
                  <a:moveTo>
                    <a:pt x="307" y="1"/>
                  </a:moveTo>
                  <a:cubicBezTo>
                    <a:pt x="135" y="1"/>
                    <a:pt x="1" y="135"/>
                    <a:pt x="1" y="307"/>
                  </a:cubicBezTo>
                  <a:cubicBezTo>
                    <a:pt x="1" y="470"/>
                    <a:pt x="135" y="604"/>
                    <a:pt x="307" y="604"/>
                  </a:cubicBezTo>
                  <a:cubicBezTo>
                    <a:pt x="470" y="604"/>
                    <a:pt x="604" y="470"/>
                    <a:pt x="604" y="307"/>
                  </a:cubicBezTo>
                  <a:cubicBezTo>
                    <a:pt x="604" y="135"/>
                    <a:pt x="470" y="1"/>
                    <a:pt x="307"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66"/>
            <p:cNvSpPr/>
            <p:nvPr/>
          </p:nvSpPr>
          <p:spPr>
            <a:xfrm>
              <a:off x="8297915" y="3115159"/>
              <a:ext cx="15861" cy="15835"/>
            </a:xfrm>
            <a:custGeom>
              <a:avLst/>
              <a:gdLst/>
              <a:ahLst/>
              <a:cxnLst/>
              <a:rect l="l" t="t" r="r" b="b"/>
              <a:pathLst>
                <a:path w="604" h="603" extrusionOk="0">
                  <a:moveTo>
                    <a:pt x="307" y="0"/>
                  </a:moveTo>
                  <a:cubicBezTo>
                    <a:pt x="135" y="0"/>
                    <a:pt x="1" y="134"/>
                    <a:pt x="1" y="297"/>
                  </a:cubicBezTo>
                  <a:cubicBezTo>
                    <a:pt x="1" y="469"/>
                    <a:pt x="135" y="603"/>
                    <a:pt x="307" y="603"/>
                  </a:cubicBezTo>
                  <a:cubicBezTo>
                    <a:pt x="470" y="603"/>
                    <a:pt x="604" y="469"/>
                    <a:pt x="604" y="297"/>
                  </a:cubicBezTo>
                  <a:cubicBezTo>
                    <a:pt x="604" y="134"/>
                    <a:pt x="470" y="0"/>
                    <a:pt x="307"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4" name="Google Shape;12764;p66"/>
            <p:cNvSpPr/>
            <p:nvPr/>
          </p:nvSpPr>
          <p:spPr>
            <a:xfrm>
              <a:off x="7972212" y="3025928"/>
              <a:ext cx="15861" cy="15598"/>
            </a:xfrm>
            <a:custGeom>
              <a:avLst/>
              <a:gdLst/>
              <a:ahLst/>
              <a:cxnLst/>
              <a:rect l="l" t="t" r="r" b="b"/>
              <a:pathLst>
                <a:path w="604" h="594" extrusionOk="0">
                  <a:moveTo>
                    <a:pt x="307" y="1"/>
                  </a:moveTo>
                  <a:cubicBezTo>
                    <a:pt x="135" y="1"/>
                    <a:pt x="1" y="135"/>
                    <a:pt x="1" y="297"/>
                  </a:cubicBezTo>
                  <a:cubicBezTo>
                    <a:pt x="1" y="460"/>
                    <a:pt x="135" y="594"/>
                    <a:pt x="307" y="594"/>
                  </a:cubicBezTo>
                  <a:cubicBezTo>
                    <a:pt x="470" y="594"/>
                    <a:pt x="604" y="460"/>
                    <a:pt x="604" y="297"/>
                  </a:cubicBezTo>
                  <a:cubicBezTo>
                    <a:pt x="604" y="135"/>
                    <a:pt x="470" y="1"/>
                    <a:pt x="307"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5" name="Google Shape;12765;p66"/>
            <p:cNvSpPr/>
            <p:nvPr/>
          </p:nvSpPr>
          <p:spPr>
            <a:xfrm>
              <a:off x="7972212" y="3047540"/>
              <a:ext cx="15861" cy="15598"/>
            </a:xfrm>
            <a:custGeom>
              <a:avLst/>
              <a:gdLst/>
              <a:ahLst/>
              <a:cxnLst/>
              <a:rect l="l" t="t" r="r" b="b"/>
              <a:pathLst>
                <a:path w="604" h="594" extrusionOk="0">
                  <a:moveTo>
                    <a:pt x="307" y="1"/>
                  </a:moveTo>
                  <a:cubicBezTo>
                    <a:pt x="135" y="1"/>
                    <a:pt x="1" y="125"/>
                    <a:pt x="1" y="297"/>
                  </a:cubicBezTo>
                  <a:cubicBezTo>
                    <a:pt x="1" y="460"/>
                    <a:pt x="135" y="594"/>
                    <a:pt x="307" y="594"/>
                  </a:cubicBezTo>
                  <a:cubicBezTo>
                    <a:pt x="470" y="594"/>
                    <a:pt x="604" y="460"/>
                    <a:pt x="604" y="297"/>
                  </a:cubicBezTo>
                  <a:cubicBezTo>
                    <a:pt x="604" y="125"/>
                    <a:pt x="470" y="1"/>
                    <a:pt x="307"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6" name="Google Shape;12766;p66"/>
            <p:cNvSpPr/>
            <p:nvPr/>
          </p:nvSpPr>
          <p:spPr>
            <a:xfrm>
              <a:off x="8090592" y="3233277"/>
              <a:ext cx="15598" cy="15835"/>
            </a:xfrm>
            <a:custGeom>
              <a:avLst/>
              <a:gdLst/>
              <a:ahLst/>
              <a:cxnLst/>
              <a:rect l="l" t="t" r="r" b="b"/>
              <a:pathLst>
                <a:path w="594" h="603" extrusionOk="0">
                  <a:moveTo>
                    <a:pt x="297" y="0"/>
                  </a:moveTo>
                  <a:cubicBezTo>
                    <a:pt x="134" y="0"/>
                    <a:pt x="0" y="134"/>
                    <a:pt x="0" y="306"/>
                  </a:cubicBezTo>
                  <a:cubicBezTo>
                    <a:pt x="0" y="469"/>
                    <a:pt x="134" y="603"/>
                    <a:pt x="297" y="603"/>
                  </a:cubicBezTo>
                  <a:cubicBezTo>
                    <a:pt x="460" y="603"/>
                    <a:pt x="594" y="469"/>
                    <a:pt x="594" y="306"/>
                  </a:cubicBezTo>
                  <a:cubicBezTo>
                    <a:pt x="594" y="134"/>
                    <a:pt x="460" y="0"/>
                    <a:pt x="297"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7" name="Google Shape;12767;p66"/>
            <p:cNvSpPr/>
            <p:nvPr/>
          </p:nvSpPr>
          <p:spPr>
            <a:xfrm>
              <a:off x="8111941" y="3233277"/>
              <a:ext cx="15861" cy="15835"/>
            </a:xfrm>
            <a:custGeom>
              <a:avLst/>
              <a:gdLst/>
              <a:ahLst/>
              <a:cxnLst/>
              <a:rect l="l" t="t" r="r" b="b"/>
              <a:pathLst>
                <a:path w="604" h="603" extrusionOk="0">
                  <a:moveTo>
                    <a:pt x="307" y="0"/>
                  </a:moveTo>
                  <a:cubicBezTo>
                    <a:pt x="135" y="0"/>
                    <a:pt x="1" y="134"/>
                    <a:pt x="1" y="306"/>
                  </a:cubicBezTo>
                  <a:cubicBezTo>
                    <a:pt x="1" y="469"/>
                    <a:pt x="135" y="603"/>
                    <a:pt x="307" y="603"/>
                  </a:cubicBezTo>
                  <a:cubicBezTo>
                    <a:pt x="470" y="603"/>
                    <a:pt x="604" y="469"/>
                    <a:pt x="604" y="306"/>
                  </a:cubicBezTo>
                  <a:cubicBezTo>
                    <a:pt x="604" y="134"/>
                    <a:pt x="470" y="0"/>
                    <a:pt x="307"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8" name="Google Shape;12768;p66"/>
            <p:cNvSpPr/>
            <p:nvPr/>
          </p:nvSpPr>
          <p:spPr>
            <a:xfrm>
              <a:off x="7963415" y="3074693"/>
              <a:ext cx="95534" cy="32694"/>
            </a:xfrm>
            <a:custGeom>
              <a:avLst/>
              <a:gdLst/>
              <a:ahLst/>
              <a:cxnLst/>
              <a:rect l="l" t="t" r="r" b="b"/>
              <a:pathLst>
                <a:path w="3638" h="1245" extrusionOk="0">
                  <a:moveTo>
                    <a:pt x="20" y="0"/>
                  </a:moveTo>
                  <a:lnTo>
                    <a:pt x="20" y="1005"/>
                  </a:lnTo>
                  <a:cubicBezTo>
                    <a:pt x="1" y="1130"/>
                    <a:pt x="97" y="1235"/>
                    <a:pt x="221" y="1244"/>
                  </a:cubicBezTo>
                  <a:lnTo>
                    <a:pt x="3418" y="1244"/>
                  </a:lnTo>
                  <a:cubicBezTo>
                    <a:pt x="3542" y="1235"/>
                    <a:pt x="3638" y="1130"/>
                    <a:pt x="3618" y="1005"/>
                  </a:cubicBezTo>
                  <a:cubicBezTo>
                    <a:pt x="3618" y="996"/>
                    <a:pt x="3618" y="986"/>
                    <a:pt x="3618" y="976"/>
                  </a:cubicBezTo>
                  <a:lnTo>
                    <a:pt x="361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9" name="Google Shape;12769;p66"/>
            <p:cNvSpPr/>
            <p:nvPr/>
          </p:nvSpPr>
          <p:spPr>
            <a:xfrm>
              <a:off x="7987548" y="3074693"/>
              <a:ext cx="71401" cy="32694"/>
            </a:xfrm>
            <a:custGeom>
              <a:avLst/>
              <a:gdLst/>
              <a:ahLst/>
              <a:cxnLst/>
              <a:rect l="l" t="t" r="r" b="b"/>
              <a:pathLst>
                <a:path w="2719" h="1245" extrusionOk="0">
                  <a:moveTo>
                    <a:pt x="1" y="0"/>
                  </a:moveTo>
                  <a:lnTo>
                    <a:pt x="1" y="1244"/>
                  </a:lnTo>
                  <a:lnTo>
                    <a:pt x="2499" y="1244"/>
                  </a:lnTo>
                  <a:cubicBezTo>
                    <a:pt x="2623" y="1235"/>
                    <a:pt x="2719" y="1130"/>
                    <a:pt x="2699" y="1005"/>
                  </a:cubicBezTo>
                  <a:cubicBezTo>
                    <a:pt x="2699" y="996"/>
                    <a:pt x="2699" y="986"/>
                    <a:pt x="2699" y="976"/>
                  </a:cubicBezTo>
                  <a:lnTo>
                    <a:pt x="2699" y="0"/>
                  </a:ln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0" name="Google Shape;12770;p66"/>
            <p:cNvSpPr/>
            <p:nvPr/>
          </p:nvSpPr>
          <p:spPr>
            <a:xfrm>
              <a:off x="8139856" y="3161587"/>
              <a:ext cx="32694" cy="94825"/>
            </a:xfrm>
            <a:custGeom>
              <a:avLst/>
              <a:gdLst/>
              <a:ahLst/>
              <a:cxnLst/>
              <a:rect l="l" t="t" r="r" b="b"/>
              <a:pathLst>
                <a:path w="1245" h="3611" extrusionOk="0">
                  <a:moveTo>
                    <a:pt x="1035" y="0"/>
                  </a:moveTo>
                  <a:cubicBezTo>
                    <a:pt x="1025" y="0"/>
                    <a:pt x="1015" y="1"/>
                    <a:pt x="1005" y="3"/>
                  </a:cubicBezTo>
                  <a:lnTo>
                    <a:pt x="0" y="3"/>
                  </a:lnTo>
                  <a:lnTo>
                    <a:pt x="0" y="3611"/>
                  </a:lnTo>
                  <a:lnTo>
                    <a:pt x="1005" y="3611"/>
                  </a:lnTo>
                  <a:lnTo>
                    <a:pt x="1005" y="3601"/>
                  </a:lnTo>
                  <a:cubicBezTo>
                    <a:pt x="1015" y="3603"/>
                    <a:pt x="1025" y="3603"/>
                    <a:pt x="1035" y="3603"/>
                  </a:cubicBezTo>
                  <a:cubicBezTo>
                    <a:pt x="1139" y="3603"/>
                    <a:pt x="1236" y="3514"/>
                    <a:pt x="1244" y="3400"/>
                  </a:cubicBezTo>
                  <a:lnTo>
                    <a:pt x="1244" y="203"/>
                  </a:lnTo>
                  <a:cubicBezTo>
                    <a:pt x="1236" y="90"/>
                    <a:pt x="1139" y="0"/>
                    <a:pt x="103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1" name="Google Shape;12771;p66"/>
            <p:cNvSpPr/>
            <p:nvPr/>
          </p:nvSpPr>
          <p:spPr>
            <a:xfrm>
              <a:off x="8139593" y="3185510"/>
              <a:ext cx="32956" cy="70718"/>
            </a:xfrm>
            <a:custGeom>
              <a:avLst/>
              <a:gdLst/>
              <a:ahLst/>
              <a:cxnLst/>
              <a:rect l="l" t="t" r="r" b="b"/>
              <a:pathLst>
                <a:path w="1255" h="2693" extrusionOk="0">
                  <a:moveTo>
                    <a:pt x="1" y="1"/>
                  </a:moveTo>
                  <a:lnTo>
                    <a:pt x="1" y="2690"/>
                  </a:lnTo>
                  <a:lnTo>
                    <a:pt x="1015" y="2690"/>
                  </a:lnTo>
                  <a:cubicBezTo>
                    <a:pt x="1025" y="2692"/>
                    <a:pt x="1035" y="2692"/>
                    <a:pt x="1045" y="2692"/>
                  </a:cubicBezTo>
                  <a:cubicBezTo>
                    <a:pt x="1149" y="2692"/>
                    <a:pt x="1246" y="2603"/>
                    <a:pt x="1254" y="2489"/>
                  </a:cubicBezTo>
                  <a:lnTo>
                    <a:pt x="1254" y="1"/>
                  </a:ln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2" name="Google Shape;12772;p66"/>
            <p:cNvSpPr/>
            <p:nvPr/>
          </p:nvSpPr>
          <p:spPr>
            <a:xfrm>
              <a:off x="8226803" y="3047303"/>
              <a:ext cx="95534" cy="32694"/>
            </a:xfrm>
            <a:custGeom>
              <a:avLst/>
              <a:gdLst/>
              <a:ahLst/>
              <a:cxnLst/>
              <a:rect l="l" t="t" r="r" b="b"/>
              <a:pathLst>
                <a:path w="3638" h="1245" extrusionOk="0">
                  <a:moveTo>
                    <a:pt x="221" y="0"/>
                  </a:moveTo>
                  <a:cubicBezTo>
                    <a:pt x="96" y="10"/>
                    <a:pt x="1" y="115"/>
                    <a:pt x="20" y="239"/>
                  </a:cubicBezTo>
                  <a:cubicBezTo>
                    <a:pt x="20" y="249"/>
                    <a:pt x="10" y="258"/>
                    <a:pt x="20" y="268"/>
                  </a:cubicBezTo>
                  <a:lnTo>
                    <a:pt x="20" y="1244"/>
                  </a:lnTo>
                  <a:lnTo>
                    <a:pt x="3618" y="1244"/>
                  </a:lnTo>
                  <a:lnTo>
                    <a:pt x="3618" y="239"/>
                  </a:lnTo>
                  <a:cubicBezTo>
                    <a:pt x="3637" y="115"/>
                    <a:pt x="3542" y="10"/>
                    <a:pt x="341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3" name="Google Shape;12773;p66"/>
            <p:cNvSpPr/>
            <p:nvPr/>
          </p:nvSpPr>
          <p:spPr>
            <a:xfrm>
              <a:off x="8226803" y="3047303"/>
              <a:ext cx="71401" cy="32930"/>
            </a:xfrm>
            <a:custGeom>
              <a:avLst/>
              <a:gdLst/>
              <a:ahLst/>
              <a:cxnLst/>
              <a:rect l="l" t="t" r="r" b="b"/>
              <a:pathLst>
                <a:path w="2719" h="1254" extrusionOk="0">
                  <a:moveTo>
                    <a:pt x="221" y="0"/>
                  </a:moveTo>
                  <a:cubicBezTo>
                    <a:pt x="96" y="10"/>
                    <a:pt x="1" y="115"/>
                    <a:pt x="20" y="239"/>
                  </a:cubicBezTo>
                  <a:cubicBezTo>
                    <a:pt x="20" y="249"/>
                    <a:pt x="10" y="258"/>
                    <a:pt x="20" y="278"/>
                  </a:cubicBezTo>
                  <a:lnTo>
                    <a:pt x="20" y="1254"/>
                  </a:lnTo>
                  <a:lnTo>
                    <a:pt x="2719" y="1254"/>
                  </a:lnTo>
                  <a:lnTo>
                    <a:pt x="2719" y="0"/>
                  </a:ln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4" name="Google Shape;12774;p66"/>
            <p:cNvSpPr/>
            <p:nvPr/>
          </p:nvSpPr>
          <p:spPr>
            <a:xfrm>
              <a:off x="8114226" y="2898252"/>
              <a:ext cx="32694" cy="94851"/>
            </a:xfrm>
            <a:custGeom>
              <a:avLst/>
              <a:gdLst/>
              <a:ahLst/>
              <a:cxnLst/>
              <a:rect l="l" t="t" r="r" b="b"/>
              <a:pathLst>
                <a:path w="1245" h="3612" extrusionOk="0">
                  <a:moveTo>
                    <a:pt x="239" y="1"/>
                  </a:moveTo>
                  <a:lnTo>
                    <a:pt x="239" y="10"/>
                  </a:lnTo>
                  <a:cubicBezTo>
                    <a:pt x="229" y="9"/>
                    <a:pt x="220" y="8"/>
                    <a:pt x="210" y="8"/>
                  </a:cubicBezTo>
                  <a:cubicBezTo>
                    <a:pt x="106" y="8"/>
                    <a:pt x="9" y="98"/>
                    <a:pt x="0" y="211"/>
                  </a:cubicBezTo>
                  <a:lnTo>
                    <a:pt x="0" y="3408"/>
                  </a:lnTo>
                  <a:cubicBezTo>
                    <a:pt x="9" y="3522"/>
                    <a:pt x="106" y="3611"/>
                    <a:pt x="210" y="3611"/>
                  </a:cubicBezTo>
                  <a:cubicBezTo>
                    <a:pt x="220" y="3611"/>
                    <a:pt x="229" y="3611"/>
                    <a:pt x="239" y="3609"/>
                  </a:cubicBezTo>
                  <a:lnTo>
                    <a:pt x="1244" y="3609"/>
                  </a:lnTo>
                  <a:lnTo>
                    <a:pt x="124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5" name="Google Shape;12775;p66"/>
            <p:cNvSpPr/>
            <p:nvPr/>
          </p:nvSpPr>
          <p:spPr>
            <a:xfrm>
              <a:off x="8114226" y="2898252"/>
              <a:ext cx="32930" cy="70902"/>
            </a:xfrm>
            <a:custGeom>
              <a:avLst/>
              <a:gdLst/>
              <a:ahLst/>
              <a:cxnLst/>
              <a:rect l="l" t="t" r="r" b="b"/>
              <a:pathLst>
                <a:path w="1254" h="2700" extrusionOk="0">
                  <a:moveTo>
                    <a:pt x="249" y="1"/>
                  </a:moveTo>
                  <a:lnTo>
                    <a:pt x="239" y="10"/>
                  </a:lnTo>
                  <a:cubicBezTo>
                    <a:pt x="229" y="9"/>
                    <a:pt x="220" y="8"/>
                    <a:pt x="210" y="8"/>
                  </a:cubicBezTo>
                  <a:cubicBezTo>
                    <a:pt x="106" y="8"/>
                    <a:pt x="9" y="98"/>
                    <a:pt x="0" y="211"/>
                  </a:cubicBezTo>
                  <a:lnTo>
                    <a:pt x="0" y="2700"/>
                  </a:lnTo>
                  <a:lnTo>
                    <a:pt x="1254" y="2700"/>
                  </a:lnTo>
                  <a:lnTo>
                    <a:pt x="1254" y="1"/>
                  </a:ln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6" name="Google Shape;12776;p66"/>
          <p:cNvGrpSpPr/>
          <p:nvPr/>
        </p:nvGrpSpPr>
        <p:grpSpPr>
          <a:xfrm>
            <a:off x="8054406" y="3814489"/>
            <a:ext cx="276964" cy="336601"/>
            <a:chOff x="8054406" y="3814489"/>
            <a:chExt cx="276964" cy="336601"/>
          </a:xfrm>
        </p:grpSpPr>
        <p:sp>
          <p:nvSpPr>
            <p:cNvPr id="12777" name="Google Shape;12777;p66"/>
            <p:cNvSpPr/>
            <p:nvPr/>
          </p:nvSpPr>
          <p:spPr>
            <a:xfrm>
              <a:off x="8054406" y="3843218"/>
              <a:ext cx="276964" cy="307872"/>
            </a:xfrm>
            <a:custGeom>
              <a:avLst/>
              <a:gdLst/>
              <a:ahLst/>
              <a:cxnLst/>
              <a:rect l="l" t="t" r="r" b="b"/>
              <a:pathLst>
                <a:path w="10547" h="11724" extrusionOk="0">
                  <a:moveTo>
                    <a:pt x="2441" y="0"/>
                  </a:moveTo>
                  <a:cubicBezTo>
                    <a:pt x="2422" y="0"/>
                    <a:pt x="2393" y="0"/>
                    <a:pt x="2374" y="10"/>
                  </a:cubicBezTo>
                  <a:lnTo>
                    <a:pt x="115" y="928"/>
                  </a:lnTo>
                  <a:cubicBezTo>
                    <a:pt x="48" y="957"/>
                    <a:pt x="0" y="1024"/>
                    <a:pt x="0" y="1101"/>
                  </a:cubicBezTo>
                  <a:lnTo>
                    <a:pt x="0" y="11532"/>
                  </a:lnTo>
                  <a:cubicBezTo>
                    <a:pt x="0" y="11637"/>
                    <a:pt x="77" y="11724"/>
                    <a:pt x="182" y="11724"/>
                  </a:cubicBezTo>
                  <a:lnTo>
                    <a:pt x="10355" y="11724"/>
                  </a:lnTo>
                  <a:cubicBezTo>
                    <a:pt x="10461" y="11724"/>
                    <a:pt x="10537" y="11637"/>
                    <a:pt x="10537" y="11532"/>
                  </a:cubicBezTo>
                  <a:lnTo>
                    <a:pt x="10537" y="1110"/>
                  </a:lnTo>
                  <a:cubicBezTo>
                    <a:pt x="10547" y="1034"/>
                    <a:pt x="10499" y="967"/>
                    <a:pt x="10432" y="928"/>
                  </a:cubicBezTo>
                  <a:lnTo>
                    <a:pt x="8173" y="10"/>
                  </a:lnTo>
                  <a:cubicBezTo>
                    <a:pt x="8154" y="0"/>
                    <a:pt x="8135" y="0"/>
                    <a:pt x="8106" y="0"/>
                  </a:cubicBezTo>
                  <a:lnTo>
                    <a:pt x="8087" y="0"/>
                  </a:lnTo>
                  <a:cubicBezTo>
                    <a:pt x="8020" y="0"/>
                    <a:pt x="7953" y="29"/>
                    <a:pt x="7925" y="86"/>
                  </a:cubicBezTo>
                  <a:lnTo>
                    <a:pt x="6757" y="1962"/>
                  </a:lnTo>
                  <a:lnTo>
                    <a:pt x="6623" y="1818"/>
                  </a:lnTo>
                  <a:cubicBezTo>
                    <a:pt x="6587" y="1782"/>
                    <a:pt x="6539" y="1766"/>
                    <a:pt x="6490" y="1766"/>
                  </a:cubicBezTo>
                  <a:cubicBezTo>
                    <a:pt x="6436" y="1766"/>
                    <a:pt x="6381" y="1787"/>
                    <a:pt x="6345" y="1828"/>
                  </a:cubicBezTo>
                  <a:lnTo>
                    <a:pt x="5743" y="2527"/>
                  </a:lnTo>
                  <a:cubicBezTo>
                    <a:pt x="5704" y="2574"/>
                    <a:pt x="5695" y="2632"/>
                    <a:pt x="5704" y="2689"/>
                  </a:cubicBezTo>
                  <a:lnTo>
                    <a:pt x="6881" y="8757"/>
                  </a:lnTo>
                  <a:lnTo>
                    <a:pt x="5274" y="10317"/>
                  </a:lnTo>
                  <a:lnTo>
                    <a:pt x="3666" y="8757"/>
                  </a:lnTo>
                  <a:lnTo>
                    <a:pt x="4853" y="2689"/>
                  </a:lnTo>
                  <a:cubicBezTo>
                    <a:pt x="4862" y="2632"/>
                    <a:pt x="4843" y="2574"/>
                    <a:pt x="4805" y="2527"/>
                  </a:cubicBezTo>
                  <a:lnTo>
                    <a:pt x="4211" y="1828"/>
                  </a:lnTo>
                  <a:cubicBezTo>
                    <a:pt x="4171" y="1787"/>
                    <a:pt x="4116" y="1766"/>
                    <a:pt x="4063" y="1766"/>
                  </a:cubicBezTo>
                  <a:cubicBezTo>
                    <a:pt x="4016" y="1766"/>
                    <a:pt x="3970" y="1782"/>
                    <a:pt x="3934" y="1818"/>
                  </a:cubicBezTo>
                  <a:lnTo>
                    <a:pt x="3800" y="1962"/>
                  </a:lnTo>
                  <a:lnTo>
                    <a:pt x="2623" y="86"/>
                  </a:lnTo>
                  <a:cubicBezTo>
                    <a:pt x="2594" y="29"/>
                    <a:pt x="2536" y="0"/>
                    <a:pt x="2469"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8" name="Google Shape;12778;p66"/>
            <p:cNvSpPr/>
            <p:nvPr/>
          </p:nvSpPr>
          <p:spPr>
            <a:xfrm>
              <a:off x="8313251" y="3861311"/>
              <a:ext cx="18119" cy="289543"/>
            </a:xfrm>
            <a:custGeom>
              <a:avLst/>
              <a:gdLst/>
              <a:ahLst/>
              <a:cxnLst/>
              <a:rect l="l" t="t" r="r" b="b"/>
              <a:pathLst>
                <a:path w="690" h="11026" extrusionOk="0">
                  <a:moveTo>
                    <a:pt x="1" y="0"/>
                  </a:moveTo>
                  <a:lnTo>
                    <a:pt x="1" y="11025"/>
                  </a:lnTo>
                  <a:lnTo>
                    <a:pt x="498" y="11025"/>
                  </a:lnTo>
                  <a:cubicBezTo>
                    <a:pt x="604" y="11025"/>
                    <a:pt x="690" y="10939"/>
                    <a:pt x="690" y="10843"/>
                  </a:cubicBezTo>
                  <a:lnTo>
                    <a:pt x="690" y="421"/>
                  </a:lnTo>
                  <a:cubicBezTo>
                    <a:pt x="690" y="345"/>
                    <a:pt x="642" y="268"/>
                    <a:pt x="575" y="239"/>
                  </a:cubicBezTo>
                  <a:lnTo>
                    <a:pt x="1"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9" name="Google Shape;12779;p66"/>
            <p:cNvSpPr/>
            <p:nvPr/>
          </p:nvSpPr>
          <p:spPr>
            <a:xfrm>
              <a:off x="8138333" y="3904036"/>
              <a:ext cx="109110" cy="225757"/>
            </a:xfrm>
            <a:custGeom>
              <a:avLst/>
              <a:gdLst/>
              <a:ahLst/>
              <a:cxnLst/>
              <a:rect l="l" t="t" r="r" b="b"/>
              <a:pathLst>
                <a:path w="4155" h="8597" extrusionOk="0">
                  <a:moveTo>
                    <a:pt x="1446" y="0"/>
                  </a:moveTo>
                  <a:cubicBezTo>
                    <a:pt x="1350" y="0"/>
                    <a:pt x="1274" y="67"/>
                    <a:pt x="1255" y="163"/>
                  </a:cubicBezTo>
                  <a:lnTo>
                    <a:pt x="20" y="6546"/>
                  </a:lnTo>
                  <a:cubicBezTo>
                    <a:pt x="1" y="6613"/>
                    <a:pt x="20" y="6680"/>
                    <a:pt x="68" y="6728"/>
                  </a:cubicBezTo>
                  <a:lnTo>
                    <a:pt x="1944" y="8546"/>
                  </a:lnTo>
                  <a:cubicBezTo>
                    <a:pt x="1982" y="8580"/>
                    <a:pt x="2032" y="8597"/>
                    <a:pt x="2081" y="8597"/>
                  </a:cubicBezTo>
                  <a:cubicBezTo>
                    <a:pt x="2130" y="8597"/>
                    <a:pt x="2178" y="8580"/>
                    <a:pt x="2212" y="8546"/>
                  </a:cubicBezTo>
                  <a:lnTo>
                    <a:pt x="4087" y="6728"/>
                  </a:lnTo>
                  <a:cubicBezTo>
                    <a:pt x="4135" y="6680"/>
                    <a:pt x="4154" y="6613"/>
                    <a:pt x="4145" y="6546"/>
                  </a:cubicBezTo>
                  <a:lnTo>
                    <a:pt x="2910" y="163"/>
                  </a:lnTo>
                  <a:cubicBezTo>
                    <a:pt x="2891" y="67"/>
                    <a:pt x="2805" y="0"/>
                    <a:pt x="27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66"/>
            <p:cNvSpPr/>
            <p:nvPr/>
          </p:nvSpPr>
          <p:spPr>
            <a:xfrm>
              <a:off x="8180322" y="3904036"/>
              <a:ext cx="67121" cy="225705"/>
            </a:xfrm>
            <a:custGeom>
              <a:avLst/>
              <a:gdLst/>
              <a:ahLst/>
              <a:cxnLst/>
              <a:rect l="l" t="t" r="r" b="b"/>
              <a:pathLst>
                <a:path w="2556" h="8595" extrusionOk="0">
                  <a:moveTo>
                    <a:pt x="526" y="0"/>
                  </a:moveTo>
                  <a:lnTo>
                    <a:pt x="1742" y="6259"/>
                  </a:lnTo>
                  <a:lnTo>
                    <a:pt x="0" y="8211"/>
                  </a:lnTo>
                  <a:lnTo>
                    <a:pt x="345" y="8537"/>
                  </a:lnTo>
                  <a:cubicBezTo>
                    <a:pt x="383" y="8575"/>
                    <a:pt x="433" y="8594"/>
                    <a:pt x="482" y="8594"/>
                  </a:cubicBezTo>
                  <a:cubicBezTo>
                    <a:pt x="531" y="8594"/>
                    <a:pt x="579" y="8575"/>
                    <a:pt x="613" y="8537"/>
                  </a:cubicBezTo>
                  <a:lnTo>
                    <a:pt x="2488" y="6718"/>
                  </a:lnTo>
                  <a:cubicBezTo>
                    <a:pt x="2536" y="6680"/>
                    <a:pt x="2555" y="6613"/>
                    <a:pt x="2546" y="6546"/>
                  </a:cubicBezTo>
                  <a:lnTo>
                    <a:pt x="1311" y="163"/>
                  </a:lnTo>
                  <a:cubicBezTo>
                    <a:pt x="1292" y="67"/>
                    <a:pt x="1206" y="0"/>
                    <a:pt x="112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66"/>
            <p:cNvSpPr/>
            <p:nvPr/>
          </p:nvSpPr>
          <p:spPr>
            <a:xfrm>
              <a:off x="8155927" y="3857267"/>
              <a:ext cx="74158" cy="55566"/>
            </a:xfrm>
            <a:custGeom>
              <a:avLst/>
              <a:gdLst/>
              <a:ahLst/>
              <a:cxnLst/>
              <a:rect l="l" t="t" r="r" b="b"/>
              <a:pathLst>
                <a:path w="2824" h="2116" extrusionOk="0">
                  <a:moveTo>
                    <a:pt x="1412" y="1"/>
                  </a:moveTo>
                  <a:cubicBezTo>
                    <a:pt x="1365" y="1"/>
                    <a:pt x="1317" y="20"/>
                    <a:pt x="1283" y="58"/>
                  </a:cubicBezTo>
                  <a:lnTo>
                    <a:pt x="68" y="1293"/>
                  </a:lnTo>
                  <a:cubicBezTo>
                    <a:pt x="1" y="1360"/>
                    <a:pt x="1" y="1465"/>
                    <a:pt x="58" y="1542"/>
                  </a:cubicBezTo>
                  <a:lnTo>
                    <a:pt x="556" y="2116"/>
                  </a:lnTo>
                  <a:lnTo>
                    <a:pt x="2269" y="2116"/>
                  </a:lnTo>
                  <a:lnTo>
                    <a:pt x="2767" y="1542"/>
                  </a:lnTo>
                  <a:cubicBezTo>
                    <a:pt x="2824" y="1465"/>
                    <a:pt x="2824" y="1360"/>
                    <a:pt x="2757" y="1293"/>
                  </a:cubicBezTo>
                  <a:lnTo>
                    <a:pt x="1542" y="58"/>
                  </a:lnTo>
                  <a:cubicBezTo>
                    <a:pt x="1508" y="20"/>
                    <a:pt x="1460" y="1"/>
                    <a:pt x="141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66"/>
            <p:cNvSpPr/>
            <p:nvPr/>
          </p:nvSpPr>
          <p:spPr>
            <a:xfrm>
              <a:off x="8195895" y="3882660"/>
              <a:ext cx="34191" cy="30173"/>
            </a:xfrm>
            <a:custGeom>
              <a:avLst/>
              <a:gdLst/>
              <a:ahLst/>
              <a:cxnLst/>
              <a:rect l="l" t="t" r="r" b="b"/>
              <a:pathLst>
                <a:path w="1302" h="1149" extrusionOk="0">
                  <a:moveTo>
                    <a:pt x="919" y="1"/>
                  </a:moveTo>
                  <a:lnTo>
                    <a:pt x="0" y="1149"/>
                  </a:lnTo>
                  <a:lnTo>
                    <a:pt x="747" y="1149"/>
                  </a:lnTo>
                  <a:lnTo>
                    <a:pt x="1245" y="575"/>
                  </a:lnTo>
                  <a:cubicBezTo>
                    <a:pt x="1302" y="498"/>
                    <a:pt x="1302" y="393"/>
                    <a:pt x="1235" y="326"/>
                  </a:cubicBezTo>
                  <a:lnTo>
                    <a:pt x="919"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66"/>
            <p:cNvSpPr/>
            <p:nvPr/>
          </p:nvSpPr>
          <p:spPr>
            <a:xfrm>
              <a:off x="8122761" y="3814568"/>
              <a:ext cx="138758" cy="52546"/>
            </a:xfrm>
            <a:custGeom>
              <a:avLst/>
              <a:gdLst/>
              <a:ahLst/>
              <a:cxnLst/>
              <a:rect l="l" t="t" r="r" b="b"/>
              <a:pathLst>
                <a:path w="5284" h="2001" extrusionOk="0">
                  <a:moveTo>
                    <a:pt x="268" y="0"/>
                  </a:moveTo>
                  <a:cubicBezTo>
                    <a:pt x="77" y="0"/>
                    <a:pt x="0" y="239"/>
                    <a:pt x="163" y="345"/>
                  </a:cubicBezTo>
                  <a:lnTo>
                    <a:pt x="2565" y="1972"/>
                  </a:lnTo>
                  <a:cubicBezTo>
                    <a:pt x="2599" y="1991"/>
                    <a:pt x="2637" y="2000"/>
                    <a:pt x="2674" y="2000"/>
                  </a:cubicBezTo>
                  <a:cubicBezTo>
                    <a:pt x="2711" y="2000"/>
                    <a:pt x="2747" y="1991"/>
                    <a:pt x="2776" y="1972"/>
                  </a:cubicBezTo>
                  <a:lnTo>
                    <a:pt x="5188" y="345"/>
                  </a:lnTo>
                  <a:cubicBezTo>
                    <a:pt x="5255" y="297"/>
                    <a:pt x="5283" y="211"/>
                    <a:pt x="5264" y="134"/>
                  </a:cubicBezTo>
                  <a:cubicBezTo>
                    <a:pt x="5235" y="57"/>
                    <a:pt x="5168" y="0"/>
                    <a:pt x="5082"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66"/>
            <p:cNvSpPr/>
            <p:nvPr/>
          </p:nvSpPr>
          <p:spPr>
            <a:xfrm>
              <a:off x="8113464" y="3814489"/>
              <a:ext cx="84452" cy="93092"/>
            </a:xfrm>
            <a:custGeom>
              <a:avLst/>
              <a:gdLst/>
              <a:ahLst/>
              <a:cxnLst/>
              <a:rect l="l" t="t" r="r" b="b"/>
              <a:pathLst>
                <a:path w="3216" h="3545" extrusionOk="0">
                  <a:moveTo>
                    <a:pt x="623" y="1"/>
                  </a:moveTo>
                  <a:cubicBezTo>
                    <a:pt x="546" y="1"/>
                    <a:pt x="473" y="46"/>
                    <a:pt x="441" y="118"/>
                  </a:cubicBezTo>
                  <a:lnTo>
                    <a:pt x="29" y="1171"/>
                  </a:lnTo>
                  <a:cubicBezTo>
                    <a:pt x="0" y="1228"/>
                    <a:pt x="10" y="1285"/>
                    <a:pt x="39" y="1343"/>
                  </a:cubicBezTo>
                  <a:lnTo>
                    <a:pt x="1359" y="3458"/>
                  </a:lnTo>
                  <a:cubicBezTo>
                    <a:pt x="1388" y="3506"/>
                    <a:pt x="1436" y="3534"/>
                    <a:pt x="1493" y="3544"/>
                  </a:cubicBezTo>
                  <a:lnTo>
                    <a:pt x="1512" y="3544"/>
                  </a:lnTo>
                  <a:cubicBezTo>
                    <a:pt x="1570" y="3544"/>
                    <a:pt x="1618" y="3525"/>
                    <a:pt x="1646" y="3487"/>
                  </a:cubicBezTo>
                  <a:lnTo>
                    <a:pt x="3159" y="1946"/>
                  </a:lnTo>
                  <a:cubicBezTo>
                    <a:pt x="3197" y="1908"/>
                    <a:pt x="3216" y="1850"/>
                    <a:pt x="3216" y="1793"/>
                  </a:cubicBezTo>
                  <a:cubicBezTo>
                    <a:pt x="3206" y="1735"/>
                    <a:pt x="3178" y="1687"/>
                    <a:pt x="3130" y="1659"/>
                  </a:cubicBezTo>
                  <a:lnTo>
                    <a:pt x="728" y="32"/>
                  </a:lnTo>
                  <a:cubicBezTo>
                    <a:pt x="694" y="11"/>
                    <a:pt x="658" y="1"/>
                    <a:pt x="623" y="1"/>
                  </a:cubicBezTo>
                  <a:close/>
                </a:path>
              </a:pathLst>
            </a:custGeom>
            <a:solidFill>
              <a:srgbClr val="AEB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66"/>
            <p:cNvSpPr/>
            <p:nvPr/>
          </p:nvSpPr>
          <p:spPr>
            <a:xfrm>
              <a:off x="8187360" y="3814489"/>
              <a:ext cx="84951" cy="93092"/>
            </a:xfrm>
            <a:custGeom>
              <a:avLst/>
              <a:gdLst/>
              <a:ahLst/>
              <a:cxnLst/>
              <a:rect l="l" t="t" r="r" b="b"/>
              <a:pathLst>
                <a:path w="3235" h="3545" extrusionOk="0">
                  <a:moveTo>
                    <a:pt x="2622" y="1"/>
                  </a:moveTo>
                  <a:cubicBezTo>
                    <a:pt x="2587" y="1"/>
                    <a:pt x="2550" y="11"/>
                    <a:pt x="2517" y="32"/>
                  </a:cubicBezTo>
                  <a:lnTo>
                    <a:pt x="105" y="1659"/>
                  </a:lnTo>
                  <a:cubicBezTo>
                    <a:pt x="10" y="1726"/>
                    <a:pt x="0" y="1860"/>
                    <a:pt x="77" y="1946"/>
                  </a:cubicBezTo>
                  <a:lnTo>
                    <a:pt x="1589" y="3487"/>
                  </a:lnTo>
                  <a:cubicBezTo>
                    <a:pt x="1617" y="3525"/>
                    <a:pt x="1665" y="3544"/>
                    <a:pt x="1723" y="3544"/>
                  </a:cubicBezTo>
                  <a:lnTo>
                    <a:pt x="1742" y="3544"/>
                  </a:lnTo>
                  <a:cubicBezTo>
                    <a:pt x="1799" y="3534"/>
                    <a:pt x="1847" y="3506"/>
                    <a:pt x="1876" y="3458"/>
                  </a:cubicBezTo>
                  <a:lnTo>
                    <a:pt x="3197" y="1343"/>
                  </a:lnTo>
                  <a:cubicBezTo>
                    <a:pt x="3225" y="1285"/>
                    <a:pt x="3235" y="1228"/>
                    <a:pt x="3216" y="1171"/>
                  </a:cubicBezTo>
                  <a:lnTo>
                    <a:pt x="2795" y="118"/>
                  </a:lnTo>
                  <a:cubicBezTo>
                    <a:pt x="2768" y="46"/>
                    <a:pt x="2698" y="1"/>
                    <a:pt x="2622" y="1"/>
                  </a:cubicBezTo>
                  <a:close/>
                </a:path>
              </a:pathLst>
            </a:custGeom>
            <a:solidFill>
              <a:srgbClr val="AEB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6" name="Google Shape;12786;p66"/>
          <p:cNvGrpSpPr/>
          <p:nvPr/>
        </p:nvGrpSpPr>
        <p:grpSpPr>
          <a:xfrm>
            <a:off x="7936787" y="4295074"/>
            <a:ext cx="378249" cy="335524"/>
            <a:chOff x="7936787" y="4295074"/>
            <a:chExt cx="378249" cy="335524"/>
          </a:xfrm>
        </p:grpSpPr>
        <p:sp>
          <p:nvSpPr>
            <p:cNvPr id="12787" name="Google Shape;12787;p66"/>
            <p:cNvSpPr/>
            <p:nvPr/>
          </p:nvSpPr>
          <p:spPr>
            <a:xfrm>
              <a:off x="8095371" y="4295074"/>
              <a:ext cx="219665" cy="182980"/>
            </a:xfrm>
            <a:custGeom>
              <a:avLst/>
              <a:gdLst/>
              <a:ahLst/>
              <a:cxnLst/>
              <a:rect l="l" t="t" r="r" b="b"/>
              <a:pathLst>
                <a:path w="8365" h="6968" extrusionOk="0">
                  <a:moveTo>
                    <a:pt x="469" y="0"/>
                  </a:moveTo>
                  <a:cubicBezTo>
                    <a:pt x="211" y="0"/>
                    <a:pt x="0" y="201"/>
                    <a:pt x="0" y="460"/>
                  </a:cubicBezTo>
                  <a:lnTo>
                    <a:pt x="0" y="6508"/>
                  </a:lnTo>
                  <a:cubicBezTo>
                    <a:pt x="0" y="6757"/>
                    <a:pt x="211" y="6968"/>
                    <a:pt x="469" y="6968"/>
                  </a:cubicBezTo>
                  <a:lnTo>
                    <a:pt x="7905" y="6968"/>
                  </a:lnTo>
                  <a:cubicBezTo>
                    <a:pt x="8154" y="6968"/>
                    <a:pt x="8365" y="6757"/>
                    <a:pt x="8365" y="6508"/>
                  </a:cubicBezTo>
                  <a:lnTo>
                    <a:pt x="8365" y="460"/>
                  </a:lnTo>
                  <a:cubicBezTo>
                    <a:pt x="8365" y="201"/>
                    <a:pt x="8154" y="0"/>
                    <a:pt x="790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66"/>
            <p:cNvSpPr/>
            <p:nvPr/>
          </p:nvSpPr>
          <p:spPr>
            <a:xfrm>
              <a:off x="7937286" y="4441342"/>
              <a:ext cx="109609" cy="109846"/>
            </a:xfrm>
            <a:custGeom>
              <a:avLst/>
              <a:gdLst/>
              <a:ahLst/>
              <a:cxnLst/>
              <a:rect l="l" t="t" r="r" b="b"/>
              <a:pathLst>
                <a:path w="4174" h="4183" extrusionOk="0">
                  <a:moveTo>
                    <a:pt x="2087" y="0"/>
                  </a:moveTo>
                  <a:cubicBezTo>
                    <a:pt x="1178" y="0"/>
                    <a:pt x="498" y="737"/>
                    <a:pt x="431" y="1627"/>
                  </a:cubicBezTo>
                  <a:cubicBezTo>
                    <a:pt x="383" y="2278"/>
                    <a:pt x="249" y="2919"/>
                    <a:pt x="48" y="3532"/>
                  </a:cubicBezTo>
                  <a:cubicBezTo>
                    <a:pt x="1" y="3647"/>
                    <a:pt x="48" y="3781"/>
                    <a:pt x="163" y="3828"/>
                  </a:cubicBezTo>
                  <a:cubicBezTo>
                    <a:pt x="546" y="4001"/>
                    <a:pt x="958" y="4125"/>
                    <a:pt x="1379" y="4182"/>
                  </a:cubicBezTo>
                  <a:lnTo>
                    <a:pt x="2795" y="4182"/>
                  </a:lnTo>
                  <a:cubicBezTo>
                    <a:pt x="3216" y="4125"/>
                    <a:pt x="3618" y="4001"/>
                    <a:pt x="4011" y="3828"/>
                  </a:cubicBezTo>
                  <a:cubicBezTo>
                    <a:pt x="4116" y="3781"/>
                    <a:pt x="4173" y="3647"/>
                    <a:pt x="4125" y="3532"/>
                  </a:cubicBezTo>
                  <a:cubicBezTo>
                    <a:pt x="3924" y="2919"/>
                    <a:pt x="3790" y="2278"/>
                    <a:pt x="3743" y="1627"/>
                  </a:cubicBezTo>
                  <a:cubicBezTo>
                    <a:pt x="3676" y="737"/>
                    <a:pt x="2996" y="0"/>
                    <a:pt x="20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66"/>
            <p:cNvSpPr/>
            <p:nvPr/>
          </p:nvSpPr>
          <p:spPr>
            <a:xfrm>
              <a:off x="7966934" y="4441342"/>
              <a:ext cx="79962" cy="110108"/>
            </a:xfrm>
            <a:custGeom>
              <a:avLst/>
              <a:gdLst/>
              <a:ahLst/>
              <a:cxnLst/>
              <a:rect l="l" t="t" r="r" b="b"/>
              <a:pathLst>
                <a:path w="3045" h="4193" extrusionOk="0">
                  <a:moveTo>
                    <a:pt x="948" y="0"/>
                  </a:moveTo>
                  <a:cubicBezTo>
                    <a:pt x="250" y="0"/>
                    <a:pt x="1" y="957"/>
                    <a:pt x="604" y="1321"/>
                  </a:cubicBezTo>
                  <a:cubicBezTo>
                    <a:pt x="623" y="1331"/>
                    <a:pt x="642" y="1340"/>
                    <a:pt x="661" y="1350"/>
                  </a:cubicBezTo>
                  <a:lnTo>
                    <a:pt x="1188" y="4192"/>
                  </a:lnTo>
                  <a:lnTo>
                    <a:pt x="1666" y="4192"/>
                  </a:lnTo>
                  <a:cubicBezTo>
                    <a:pt x="2087" y="4125"/>
                    <a:pt x="2499" y="4001"/>
                    <a:pt x="2882" y="3828"/>
                  </a:cubicBezTo>
                  <a:cubicBezTo>
                    <a:pt x="2987" y="3781"/>
                    <a:pt x="3044" y="3647"/>
                    <a:pt x="2996" y="3532"/>
                  </a:cubicBezTo>
                  <a:cubicBezTo>
                    <a:pt x="2795" y="2919"/>
                    <a:pt x="2661" y="2278"/>
                    <a:pt x="2604" y="1627"/>
                  </a:cubicBezTo>
                  <a:cubicBezTo>
                    <a:pt x="2547" y="737"/>
                    <a:pt x="1867" y="0"/>
                    <a:pt x="9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66"/>
            <p:cNvSpPr/>
            <p:nvPr/>
          </p:nvSpPr>
          <p:spPr>
            <a:xfrm>
              <a:off x="7936787" y="4446541"/>
              <a:ext cx="207612" cy="184056"/>
            </a:xfrm>
            <a:custGeom>
              <a:avLst/>
              <a:gdLst/>
              <a:ahLst/>
              <a:cxnLst/>
              <a:rect l="l" t="t" r="r" b="b"/>
              <a:pathLst>
                <a:path w="7906" h="7009" extrusionOk="0">
                  <a:moveTo>
                    <a:pt x="7725" y="1"/>
                  </a:moveTo>
                  <a:cubicBezTo>
                    <a:pt x="7681" y="1"/>
                    <a:pt x="7638" y="18"/>
                    <a:pt x="7609" y="51"/>
                  </a:cubicBezTo>
                  <a:lnTo>
                    <a:pt x="3618" y="3860"/>
                  </a:lnTo>
                  <a:cubicBezTo>
                    <a:pt x="3532" y="3946"/>
                    <a:pt x="3417" y="3984"/>
                    <a:pt x="3293" y="3984"/>
                  </a:cubicBezTo>
                  <a:lnTo>
                    <a:pt x="3254" y="3984"/>
                  </a:lnTo>
                  <a:cubicBezTo>
                    <a:pt x="2996" y="3984"/>
                    <a:pt x="2785" y="3783"/>
                    <a:pt x="2785" y="3525"/>
                  </a:cubicBezTo>
                  <a:lnTo>
                    <a:pt x="2785" y="3056"/>
                  </a:lnTo>
                  <a:lnTo>
                    <a:pt x="1388" y="3056"/>
                  </a:lnTo>
                  <a:lnTo>
                    <a:pt x="1388" y="3525"/>
                  </a:lnTo>
                  <a:cubicBezTo>
                    <a:pt x="1388" y="3697"/>
                    <a:pt x="1292" y="3860"/>
                    <a:pt x="1139" y="3937"/>
                  </a:cubicBezTo>
                  <a:lnTo>
                    <a:pt x="383" y="4319"/>
                  </a:lnTo>
                  <a:cubicBezTo>
                    <a:pt x="144" y="4434"/>
                    <a:pt x="0" y="4674"/>
                    <a:pt x="0" y="4941"/>
                  </a:cubicBezTo>
                  <a:lnTo>
                    <a:pt x="0" y="6779"/>
                  </a:lnTo>
                  <a:cubicBezTo>
                    <a:pt x="0" y="6903"/>
                    <a:pt x="106" y="7009"/>
                    <a:pt x="230" y="7009"/>
                  </a:cubicBezTo>
                  <a:lnTo>
                    <a:pt x="3015" y="7009"/>
                  </a:lnTo>
                  <a:cubicBezTo>
                    <a:pt x="3149" y="7009"/>
                    <a:pt x="3254" y="6903"/>
                    <a:pt x="3254" y="6779"/>
                  </a:cubicBezTo>
                  <a:lnTo>
                    <a:pt x="3254" y="6004"/>
                  </a:lnTo>
                  <a:cubicBezTo>
                    <a:pt x="3254" y="5755"/>
                    <a:pt x="3350" y="5516"/>
                    <a:pt x="3522" y="5343"/>
                  </a:cubicBezTo>
                  <a:lnTo>
                    <a:pt x="7484" y="1391"/>
                  </a:lnTo>
                  <a:cubicBezTo>
                    <a:pt x="7590" y="1267"/>
                    <a:pt x="7638" y="1104"/>
                    <a:pt x="7599" y="941"/>
                  </a:cubicBezTo>
                  <a:lnTo>
                    <a:pt x="7513" y="616"/>
                  </a:lnTo>
                  <a:lnTo>
                    <a:pt x="7839" y="290"/>
                  </a:lnTo>
                  <a:cubicBezTo>
                    <a:pt x="7906" y="223"/>
                    <a:pt x="7906" y="118"/>
                    <a:pt x="7848" y="51"/>
                  </a:cubicBezTo>
                  <a:cubicBezTo>
                    <a:pt x="7815" y="18"/>
                    <a:pt x="7769" y="1"/>
                    <a:pt x="772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66"/>
            <p:cNvSpPr/>
            <p:nvPr/>
          </p:nvSpPr>
          <p:spPr>
            <a:xfrm>
              <a:off x="7936787" y="4473747"/>
              <a:ext cx="189019" cy="156851"/>
            </a:xfrm>
            <a:custGeom>
              <a:avLst/>
              <a:gdLst/>
              <a:ahLst/>
              <a:cxnLst/>
              <a:rect l="l" t="t" r="r" b="b"/>
              <a:pathLst>
                <a:path w="7198" h="5973" extrusionOk="0">
                  <a:moveTo>
                    <a:pt x="6575" y="1"/>
                  </a:moveTo>
                  <a:lnTo>
                    <a:pt x="3618" y="2824"/>
                  </a:lnTo>
                  <a:cubicBezTo>
                    <a:pt x="3532" y="2910"/>
                    <a:pt x="3417" y="2948"/>
                    <a:pt x="3302" y="2948"/>
                  </a:cubicBezTo>
                  <a:lnTo>
                    <a:pt x="3254" y="2948"/>
                  </a:lnTo>
                  <a:cubicBezTo>
                    <a:pt x="3216" y="2948"/>
                    <a:pt x="3187" y="2948"/>
                    <a:pt x="3159" y="2939"/>
                  </a:cubicBezTo>
                  <a:cubicBezTo>
                    <a:pt x="2956" y="3411"/>
                    <a:pt x="2520" y="3648"/>
                    <a:pt x="2085" y="3648"/>
                  </a:cubicBezTo>
                  <a:cubicBezTo>
                    <a:pt x="1657" y="3648"/>
                    <a:pt x="1229" y="3419"/>
                    <a:pt x="1024" y="2958"/>
                  </a:cubicBezTo>
                  <a:lnTo>
                    <a:pt x="383" y="3283"/>
                  </a:lnTo>
                  <a:cubicBezTo>
                    <a:pt x="144" y="3398"/>
                    <a:pt x="0" y="3638"/>
                    <a:pt x="0" y="3905"/>
                  </a:cubicBezTo>
                  <a:lnTo>
                    <a:pt x="0" y="5743"/>
                  </a:lnTo>
                  <a:cubicBezTo>
                    <a:pt x="0" y="5867"/>
                    <a:pt x="106" y="5973"/>
                    <a:pt x="230" y="5973"/>
                  </a:cubicBezTo>
                  <a:lnTo>
                    <a:pt x="3015" y="5973"/>
                  </a:lnTo>
                  <a:cubicBezTo>
                    <a:pt x="3149" y="5973"/>
                    <a:pt x="3254" y="5867"/>
                    <a:pt x="3254" y="5743"/>
                  </a:cubicBezTo>
                  <a:lnTo>
                    <a:pt x="3254" y="4968"/>
                  </a:lnTo>
                  <a:cubicBezTo>
                    <a:pt x="3254" y="4719"/>
                    <a:pt x="3350" y="4480"/>
                    <a:pt x="3522" y="4307"/>
                  </a:cubicBezTo>
                  <a:lnTo>
                    <a:pt x="7197" y="632"/>
                  </a:lnTo>
                  <a:lnTo>
                    <a:pt x="6575" y="1"/>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66"/>
            <p:cNvSpPr/>
            <p:nvPr/>
          </p:nvSpPr>
          <p:spPr>
            <a:xfrm>
              <a:off x="7971976" y="4526792"/>
              <a:ext cx="39232" cy="21875"/>
            </a:xfrm>
            <a:custGeom>
              <a:avLst/>
              <a:gdLst/>
              <a:ahLst/>
              <a:cxnLst/>
              <a:rect l="l" t="t" r="r" b="b"/>
              <a:pathLst>
                <a:path w="1494" h="833" extrusionOk="0">
                  <a:moveTo>
                    <a:pt x="48" y="0"/>
                  </a:moveTo>
                  <a:lnTo>
                    <a:pt x="48" y="469"/>
                  </a:lnTo>
                  <a:cubicBezTo>
                    <a:pt x="48" y="536"/>
                    <a:pt x="39" y="613"/>
                    <a:pt x="0" y="670"/>
                  </a:cubicBezTo>
                  <a:cubicBezTo>
                    <a:pt x="240" y="775"/>
                    <a:pt x="488" y="833"/>
                    <a:pt x="747" y="833"/>
                  </a:cubicBezTo>
                  <a:cubicBezTo>
                    <a:pt x="1005" y="833"/>
                    <a:pt x="1264" y="775"/>
                    <a:pt x="1493" y="670"/>
                  </a:cubicBezTo>
                  <a:cubicBezTo>
                    <a:pt x="1465" y="613"/>
                    <a:pt x="1445" y="536"/>
                    <a:pt x="1445" y="469"/>
                  </a:cubicBezTo>
                  <a:lnTo>
                    <a:pt x="1445"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66"/>
            <p:cNvSpPr/>
            <p:nvPr/>
          </p:nvSpPr>
          <p:spPr>
            <a:xfrm>
              <a:off x="7954880" y="4476661"/>
              <a:ext cx="73160" cy="59952"/>
            </a:xfrm>
            <a:custGeom>
              <a:avLst/>
              <a:gdLst/>
              <a:ahLst/>
              <a:cxnLst/>
              <a:rect l="l" t="t" r="r" b="b"/>
              <a:pathLst>
                <a:path w="2786" h="2283" extrusionOk="0">
                  <a:moveTo>
                    <a:pt x="1074" y="1"/>
                  </a:moveTo>
                  <a:cubicBezTo>
                    <a:pt x="983" y="1"/>
                    <a:pt x="895" y="49"/>
                    <a:pt x="862" y="139"/>
                  </a:cubicBezTo>
                  <a:cubicBezTo>
                    <a:pt x="785" y="292"/>
                    <a:pt x="670" y="435"/>
                    <a:pt x="536" y="550"/>
                  </a:cubicBezTo>
                  <a:cubicBezTo>
                    <a:pt x="412" y="665"/>
                    <a:pt x="278" y="761"/>
                    <a:pt x="125" y="828"/>
                  </a:cubicBezTo>
                  <a:cubicBezTo>
                    <a:pt x="48" y="876"/>
                    <a:pt x="1" y="971"/>
                    <a:pt x="10" y="1067"/>
                  </a:cubicBezTo>
                  <a:cubicBezTo>
                    <a:pt x="96" y="1766"/>
                    <a:pt x="690" y="2282"/>
                    <a:pt x="1388" y="2282"/>
                  </a:cubicBezTo>
                  <a:cubicBezTo>
                    <a:pt x="2116" y="2282"/>
                    <a:pt x="2718" y="1727"/>
                    <a:pt x="2776" y="1000"/>
                  </a:cubicBezTo>
                  <a:cubicBezTo>
                    <a:pt x="2785" y="933"/>
                    <a:pt x="2747" y="866"/>
                    <a:pt x="2699" y="818"/>
                  </a:cubicBezTo>
                  <a:cubicBezTo>
                    <a:pt x="2240" y="435"/>
                    <a:pt x="1704" y="158"/>
                    <a:pt x="1120" y="5"/>
                  </a:cubicBezTo>
                  <a:cubicBezTo>
                    <a:pt x="1105" y="2"/>
                    <a:pt x="1090" y="1"/>
                    <a:pt x="1074"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66"/>
            <p:cNvSpPr/>
            <p:nvPr/>
          </p:nvSpPr>
          <p:spPr>
            <a:xfrm>
              <a:off x="7954880" y="4476583"/>
              <a:ext cx="73423" cy="59531"/>
            </a:xfrm>
            <a:custGeom>
              <a:avLst/>
              <a:gdLst/>
              <a:ahLst/>
              <a:cxnLst/>
              <a:rect l="l" t="t" r="r" b="b"/>
              <a:pathLst>
                <a:path w="2796" h="2267" extrusionOk="0">
                  <a:moveTo>
                    <a:pt x="1065" y="0"/>
                  </a:moveTo>
                  <a:cubicBezTo>
                    <a:pt x="980" y="0"/>
                    <a:pt x="901" y="53"/>
                    <a:pt x="862" y="132"/>
                  </a:cubicBezTo>
                  <a:cubicBezTo>
                    <a:pt x="804" y="247"/>
                    <a:pt x="737" y="352"/>
                    <a:pt x="651" y="448"/>
                  </a:cubicBezTo>
                  <a:cubicBezTo>
                    <a:pt x="613" y="486"/>
                    <a:pt x="584" y="515"/>
                    <a:pt x="546" y="553"/>
                  </a:cubicBezTo>
                  <a:cubicBezTo>
                    <a:pt x="422" y="658"/>
                    <a:pt x="278" y="754"/>
                    <a:pt x="135" y="831"/>
                  </a:cubicBezTo>
                  <a:cubicBezTo>
                    <a:pt x="48" y="879"/>
                    <a:pt x="1" y="974"/>
                    <a:pt x="10" y="1070"/>
                  </a:cubicBezTo>
                  <a:cubicBezTo>
                    <a:pt x="96" y="1682"/>
                    <a:pt x="575" y="2171"/>
                    <a:pt x="1187" y="2266"/>
                  </a:cubicBezTo>
                  <a:cubicBezTo>
                    <a:pt x="871" y="2075"/>
                    <a:pt x="680" y="1730"/>
                    <a:pt x="699" y="1357"/>
                  </a:cubicBezTo>
                  <a:lnTo>
                    <a:pt x="699" y="1022"/>
                  </a:lnTo>
                  <a:cubicBezTo>
                    <a:pt x="757" y="984"/>
                    <a:pt x="804" y="946"/>
                    <a:pt x="862" y="907"/>
                  </a:cubicBezTo>
                  <a:cubicBezTo>
                    <a:pt x="986" y="792"/>
                    <a:pt x="1101" y="658"/>
                    <a:pt x="1187" y="515"/>
                  </a:cubicBezTo>
                  <a:cubicBezTo>
                    <a:pt x="1637" y="649"/>
                    <a:pt x="2049" y="879"/>
                    <a:pt x="2403" y="1175"/>
                  </a:cubicBezTo>
                  <a:cubicBezTo>
                    <a:pt x="2441" y="1214"/>
                    <a:pt x="2556" y="1309"/>
                    <a:pt x="2680" y="1434"/>
                  </a:cubicBezTo>
                  <a:cubicBezTo>
                    <a:pt x="2738" y="1300"/>
                    <a:pt x="2776" y="1156"/>
                    <a:pt x="2785" y="1013"/>
                  </a:cubicBezTo>
                  <a:cubicBezTo>
                    <a:pt x="2795" y="936"/>
                    <a:pt x="2757" y="859"/>
                    <a:pt x="2699" y="821"/>
                  </a:cubicBezTo>
                  <a:cubicBezTo>
                    <a:pt x="2240" y="429"/>
                    <a:pt x="1704" y="161"/>
                    <a:pt x="1120" y="8"/>
                  </a:cubicBezTo>
                  <a:cubicBezTo>
                    <a:pt x="1102" y="3"/>
                    <a:pt x="1083" y="0"/>
                    <a:pt x="1065"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66"/>
            <p:cNvSpPr/>
            <p:nvPr/>
          </p:nvSpPr>
          <p:spPr>
            <a:xfrm>
              <a:off x="7936787" y="4566234"/>
              <a:ext cx="24396" cy="64363"/>
            </a:xfrm>
            <a:custGeom>
              <a:avLst/>
              <a:gdLst/>
              <a:ahLst/>
              <a:cxnLst/>
              <a:rect l="l" t="t" r="r" b="b"/>
              <a:pathLst>
                <a:path w="929" h="2451" extrusionOk="0">
                  <a:moveTo>
                    <a:pt x="106" y="1"/>
                  </a:moveTo>
                  <a:cubicBezTo>
                    <a:pt x="39" y="116"/>
                    <a:pt x="0" y="249"/>
                    <a:pt x="0" y="383"/>
                  </a:cubicBezTo>
                  <a:lnTo>
                    <a:pt x="0" y="2221"/>
                  </a:lnTo>
                  <a:cubicBezTo>
                    <a:pt x="0" y="2345"/>
                    <a:pt x="106" y="2451"/>
                    <a:pt x="230" y="2451"/>
                  </a:cubicBezTo>
                  <a:lnTo>
                    <a:pt x="929" y="2451"/>
                  </a:lnTo>
                  <a:lnTo>
                    <a:pt x="929" y="1207"/>
                  </a:lnTo>
                  <a:cubicBezTo>
                    <a:pt x="929" y="967"/>
                    <a:pt x="833" y="728"/>
                    <a:pt x="661" y="556"/>
                  </a:cubicBezTo>
                  <a:lnTo>
                    <a:pt x="106"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66"/>
            <p:cNvSpPr/>
            <p:nvPr/>
          </p:nvSpPr>
          <p:spPr>
            <a:xfrm>
              <a:off x="8150150" y="4337799"/>
              <a:ext cx="109846" cy="109846"/>
            </a:xfrm>
            <a:custGeom>
              <a:avLst/>
              <a:gdLst/>
              <a:ahLst/>
              <a:cxnLst/>
              <a:rect l="l" t="t" r="r" b="b"/>
              <a:pathLst>
                <a:path w="4183" h="4183" extrusionOk="0">
                  <a:moveTo>
                    <a:pt x="2097" y="0"/>
                  </a:moveTo>
                  <a:cubicBezTo>
                    <a:pt x="939" y="0"/>
                    <a:pt x="1" y="929"/>
                    <a:pt x="1" y="2087"/>
                  </a:cubicBezTo>
                  <a:cubicBezTo>
                    <a:pt x="1" y="3245"/>
                    <a:pt x="939" y="4183"/>
                    <a:pt x="2097" y="4183"/>
                  </a:cubicBezTo>
                  <a:cubicBezTo>
                    <a:pt x="3255" y="4183"/>
                    <a:pt x="4183" y="3245"/>
                    <a:pt x="4183" y="2087"/>
                  </a:cubicBezTo>
                  <a:cubicBezTo>
                    <a:pt x="4183" y="929"/>
                    <a:pt x="3255" y="0"/>
                    <a:pt x="20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66"/>
            <p:cNvSpPr/>
            <p:nvPr/>
          </p:nvSpPr>
          <p:spPr>
            <a:xfrm>
              <a:off x="8168505" y="4355892"/>
              <a:ext cx="73397" cy="73397"/>
            </a:xfrm>
            <a:custGeom>
              <a:avLst/>
              <a:gdLst/>
              <a:ahLst/>
              <a:cxnLst/>
              <a:rect l="l" t="t" r="r" b="b"/>
              <a:pathLst>
                <a:path w="2795" h="2795" extrusionOk="0">
                  <a:moveTo>
                    <a:pt x="1398" y="0"/>
                  </a:moveTo>
                  <a:cubicBezTo>
                    <a:pt x="632" y="0"/>
                    <a:pt x="0" y="632"/>
                    <a:pt x="0" y="1398"/>
                  </a:cubicBezTo>
                  <a:cubicBezTo>
                    <a:pt x="0" y="2173"/>
                    <a:pt x="632" y="2795"/>
                    <a:pt x="1398" y="2795"/>
                  </a:cubicBezTo>
                  <a:cubicBezTo>
                    <a:pt x="2163" y="2795"/>
                    <a:pt x="2795" y="2173"/>
                    <a:pt x="2795" y="1398"/>
                  </a:cubicBezTo>
                  <a:cubicBezTo>
                    <a:pt x="2795" y="632"/>
                    <a:pt x="2163" y="0"/>
                    <a:pt x="1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66"/>
            <p:cNvSpPr/>
            <p:nvPr/>
          </p:nvSpPr>
          <p:spPr>
            <a:xfrm>
              <a:off x="8022237" y="4473747"/>
              <a:ext cx="103569" cy="130460"/>
            </a:xfrm>
            <a:custGeom>
              <a:avLst/>
              <a:gdLst/>
              <a:ahLst/>
              <a:cxnLst/>
              <a:rect l="l" t="t" r="r" b="b"/>
              <a:pathLst>
                <a:path w="3944" h="4968" extrusionOk="0">
                  <a:moveTo>
                    <a:pt x="3321" y="1"/>
                  </a:moveTo>
                  <a:lnTo>
                    <a:pt x="680" y="2527"/>
                  </a:lnTo>
                  <a:cubicBezTo>
                    <a:pt x="469" y="2719"/>
                    <a:pt x="307" y="2958"/>
                    <a:pt x="192" y="3226"/>
                  </a:cubicBezTo>
                  <a:cubicBezTo>
                    <a:pt x="67" y="3504"/>
                    <a:pt x="0" y="3810"/>
                    <a:pt x="0" y="4116"/>
                  </a:cubicBezTo>
                  <a:lnTo>
                    <a:pt x="0" y="4968"/>
                  </a:lnTo>
                  <a:cubicBezTo>
                    <a:pt x="0" y="4719"/>
                    <a:pt x="96" y="4480"/>
                    <a:pt x="268" y="4307"/>
                  </a:cubicBezTo>
                  <a:lnTo>
                    <a:pt x="3943" y="632"/>
                  </a:lnTo>
                  <a:lnTo>
                    <a:pt x="3321"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66"/>
            <p:cNvSpPr/>
            <p:nvPr/>
          </p:nvSpPr>
          <p:spPr>
            <a:xfrm>
              <a:off x="8186835" y="4374221"/>
              <a:ext cx="36738" cy="36738"/>
            </a:xfrm>
            <a:custGeom>
              <a:avLst/>
              <a:gdLst/>
              <a:ahLst/>
              <a:cxnLst/>
              <a:rect l="l" t="t" r="r" b="b"/>
              <a:pathLst>
                <a:path w="1399" h="1399" extrusionOk="0">
                  <a:moveTo>
                    <a:pt x="700" y="1"/>
                  </a:moveTo>
                  <a:cubicBezTo>
                    <a:pt x="317" y="1"/>
                    <a:pt x="1" y="317"/>
                    <a:pt x="1" y="700"/>
                  </a:cubicBezTo>
                  <a:cubicBezTo>
                    <a:pt x="1" y="1082"/>
                    <a:pt x="317" y="1398"/>
                    <a:pt x="700" y="1398"/>
                  </a:cubicBezTo>
                  <a:cubicBezTo>
                    <a:pt x="1082" y="1398"/>
                    <a:pt x="1398" y="1082"/>
                    <a:pt x="1398" y="700"/>
                  </a:cubicBezTo>
                  <a:cubicBezTo>
                    <a:pt x="1398" y="317"/>
                    <a:pt x="1082" y="1"/>
                    <a:pt x="7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66"/>
            <p:cNvSpPr/>
            <p:nvPr/>
          </p:nvSpPr>
          <p:spPr>
            <a:xfrm>
              <a:off x="8196893" y="4319285"/>
              <a:ext cx="84111" cy="79594"/>
            </a:xfrm>
            <a:custGeom>
              <a:avLst/>
              <a:gdLst/>
              <a:ahLst/>
              <a:cxnLst/>
              <a:rect l="l" t="t" r="r" b="b"/>
              <a:pathLst>
                <a:path w="3203" h="3031" extrusionOk="0">
                  <a:moveTo>
                    <a:pt x="2873" y="0"/>
                  </a:moveTo>
                  <a:cubicBezTo>
                    <a:pt x="2818" y="0"/>
                    <a:pt x="2761" y="22"/>
                    <a:pt x="2709" y="74"/>
                  </a:cubicBezTo>
                  <a:lnTo>
                    <a:pt x="154" y="2629"/>
                  </a:lnTo>
                  <a:cubicBezTo>
                    <a:pt x="1" y="2772"/>
                    <a:pt x="106" y="3031"/>
                    <a:pt x="317" y="3031"/>
                  </a:cubicBezTo>
                  <a:cubicBezTo>
                    <a:pt x="374" y="3031"/>
                    <a:pt x="441" y="3002"/>
                    <a:pt x="479" y="2954"/>
                  </a:cubicBezTo>
                  <a:lnTo>
                    <a:pt x="3035" y="399"/>
                  </a:lnTo>
                  <a:cubicBezTo>
                    <a:pt x="3203" y="231"/>
                    <a:pt x="3052" y="0"/>
                    <a:pt x="2873"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66"/>
            <p:cNvSpPr/>
            <p:nvPr/>
          </p:nvSpPr>
          <p:spPr>
            <a:xfrm>
              <a:off x="8243635" y="4322095"/>
              <a:ext cx="38734" cy="32063"/>
            </a:xfrm>
            <a:custGeom>
              <a:avLst/>
              <a:gdLst/>
              <a:ahLst/>
              <a:cxnLst/>
              <a:rect l="l" t="t" r="r" b="b"/>
              <a:pathLst>
                <a:path w="1475" h="1221" extrusionOk="0">
                  <a:moveTo>
                    <a:pt x="477" y="1"/>
                  </a:moveTo>
                  <a:cubicBezTo>
                    <a:pt x="286" y="1"/>
                    <a:pt x="97" y="107"/>
                    <a:pt x="1" y="292"/>
                  </a:cubicBezTo>
                  <a:lnTo>
                    <a:pt x="1" y="991"/>
                  </a:lnTo>
                  <a:cubicBezTo>
                    <a:pt x="1" y="1115"/>
                    <a:pt x="106" y="1220"/>
                    <a:pt x="240" y="1220"/>
                  </a:cubicBezTo>
                  <a:lnTo>
                    <a:pt x="939" y="1220"/>
                  </a:lnTo>
                  <a:cubicBezTo>
                    <a:pt x="1063" y="1220"/>
                    <a:pt x="1168" y="1115"/>
                    <a:pt x="1168" y="991"/>
                  </a:cubicBezTo>
                  <a:cubicBezTo>
                    <a:pt x="1475" y="991"/>
                    <a:pt x="1475" y="522"/>
                    <a:pt x="1168" y="522"/>
                  </a:cubicBezTo>
                  <a:lnTo>
                    <a:pt x="699" y="522"/>
                  </a:lnTo>
                  <a:lnTo>
                    <a:pt x="699" y="53"/>
                  </a:lnTo>
                  <a:cubicBezTo>
                    <a:pt x="629" y="17"/>
                    <a:pt x="553" y="1"/>
                    <a:pt x="4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66"/>
            <p:cNvSpPr/>
            <p:nvPr/>
          </p:nvSpPr>
          <p:spPr>
            <a:xfrm>
              <a:off x="8217822" y="4319312"/>
              <a:ext cx="61291" cy="58245"/>
            </a:xfrm>
            <a:custGeom>
              <a:avLst/>
              <a:gdLst/>
              <a:ahLst/>
              <a:cxnLst/>
              <a:rect l="l" t="t" r="r" b="b"/>
              <a:pathLst>
                <a:path w="2334" h="2218" extrusionOk="0">
                  <a:moveTo>
                    <a:pt x="2075" y="1"/>
                  </a:moveTo>
                  <a:cubicBezTo>
                    <a:pt x="2015" y="1"/>
                    <a:pt x="1955" y="25"/>
                    <a:pt x="1912" y="73"/>
                  </a:cubicBezTo>
                  <a:lnTo>
                    <a:pt x="170" y="1814"/>
                  </a:lnTo>
                  <a:cubicBezTo>
                    <a:pt x="0" y="1985"/>
                    <a:pt x="156" y="2217"/>
                    <a:pt x="337" y="2217"/>
                  </a:cubicBezTo>
                  <a:cubicBezTo>
                    <a:pt x="390" y="2217"/>
                    <a:pt x="446" y="2197"/>
                    <a:pt x="496" y="2149"/>
                  </a:cubicBezTo>
                  <a:lnTo>
                    <a:pt x="2238" y="398"/>
                  </a:lnTo>
                  <a:cubicBezTo>
                    <a:pt x="2333" y="312"/>
                    <a:pt x="2333" y="159"/>
                    <a:pt x="2238" y="73"/>
                  </a:cubicBezTo>
                  <a:cubicBezTo>
                    <a:pt x="2194" y="25"/>
                    <a:pt x="2135" y="1"/>
                    <a:pt x="2075" y="1"/>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3" name="Google Shape;12803;p66"/>
          <p:cNvGrpSpPr/>
          <p:nvPr/>
        </p:nvGrpSpPr>
        <p:grpSpPr>
          <a:xfrm>
            <a:off x="4886058" y="1965890"/>
            <a:ext cx="388569" cy="388307"/>
            <a:chOff x="4886058" y="1965890"/>
            <a:chExt cx="388569" cy="388307"/>
          </a:xfrm>
        </p:grpSpPr>
        <p:sp>
          <p:nvSpPr>
            <p:cNvPr id="12804" name="Google Shape;12804;p66"/>
            <p:cNvSpPr/>
            <p:nvPr/>
          </p:nvSpPr>
          <p:spPr>
            <a:xfrm>
              <a:off x="4886058" y="1965890"/>
              <a:ext cx="388569" cy="388307"/>
            </a:xfrm>
            <a:custGeom>
              <a:avLst/>
              <a:gdLst/>
              <a:ahLst/>
              <a:cxnLst/>
              <a:rect l="l" t="t" r="r" b="b"/>
              <a:pathLst>
                <a:path w="14797" h="14787" extrusionOk="0">
                  <a:moveTo>
                    <a:pt x="7398" y="0"/>
                  </a:moveTo>
                  <a:cubicBezTo>
                    <a:pt x="3312" y="0"/>
                    <a:pt x="1" y="3312"/>
                    <a:pt x="1" y="7398"/>
                  </a:cubicBezTo>
                  <a:cubicBezTo>
                    <a:pt x="1" y="11475"/>
                    <a:pt x="3312" y="14786"/>
                    <a:pt x="7398" y="14786"/>
                  </a:cubicBezTo>
                  <a:cubicBezTo>
                    <a:pt x="11485" y="14786"/>
                    <a:pt x="14796" y="11475"/>
                    <a:pt x="14796" y="7398"/>
                  </a:cubicBezTo>
                  <a:cubicBezTo>
                    <a:pt x="14796" y="3312"/>
                    <a:pt x="11485" y="0"/>
                    <a:pt x="7398" y="0"/>
                  </a:cubicBez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66"/>
            <p:cNvSpPr/>
            <p:nvPr/>
          </p:nvSpPr>
          <p:spPr>
            <a:xfrm>
              <a:off x="4896352" y="1992150"/>
              <a:ext cx="368218" cy="335787"/>
            </a:xfrm>
            <a:custGeom>
              <a:avLst/>
              <a:gdLst/>
              <a:ahLst/>
              <a:cxnLst/>
              <a:rect l="l" t="t" r="r" b="b"/>
              <a:pathLst>
                <a:path w="14022" h="12787" extrusionOk="0">
                  <a:moveTo>
                    <a:pt x="7008" y="0"/>
                  </a:moveTo>
                  <a:cubicBezTo>
                    <a:pt x="5356" y="0"/>
                    <a:pt x="3705" y="618"/>
                    <a:pt x="2470" y="1852"/>
                  </a:cubicBezTo>
                  <a:cubicBezTo>
                    <a:pt x="1" y="4331"/>
                    <a:pt x="1" y="8465"/>
                    <a:pt x="2470" y="10934"/>
                  </a:cubicBezTo>
                  <a:cubicBezTo>
                    <a:pt x="3705" y="12169"/>
                    <a:pt x="5356" y="12786"/>
                    <a:pt x="7008" y="12786"/>
                  </a:cubicBezTo>
                  <a:cubicBezTo>
                    <a:pt x="8660" y="12786"/>
                    <a:pt x="10313" y="12169"/>
                    <a:pt x="11552" y="10934"/>
                  </a:cubicBezTo>
                  <a:cubicBezTo>
                    <a:pt x="14021" y="8465"/>
                    <a:pt x="14021" y="4331"/>
                    <a:pt x="11552" y="1852"/>
                  </a:cubicBezTo>
                  <a:cubicBezTo>
                    <a:pt x="10313" y="618"/>
                    <a:pt x="8660" y="0"/>
                    <a:pt x="7008"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66"/>
            <p:cNvSpPr/>
            <p:nvPr/>
          </p:nvSpPr>
          <p:spPr>
            <a:xfrm>
              <a:off x="5056958" y="1992072"/>
              <a:ext cx="207612" cy="336102"/>
            </a:xfrm>
            <a:custGeom>
              <a:avLst/>
              <a:gdLst/>
              <a:ahLst/>
              <a:cxnLst/>
              <a:rect l="l" t="t" r="r" b="b"/>
              <a:pathLst>
                <a:path w="7906" h="12799" extrusionOk="0">
                  <a:moveTo>
                    <a:pt x="911" y="0"/>
                  </a:moveTo>
                  <a:cubicBezTo>
                    <a:pt x="609" y="0"/>
                    <a:pt x="304" y="22"/>
                    <a:pt x="0" y="66"/>
                  </a:cubicBezTo>
                  <a:cubicBezTo>
                    <a:pt x="1379" y="247"/>
                    <a:pt x="2661" y="879"/>
                    <a:pt x="3647" y="1855"/>
                  </a:cubicBezTo>
                  <a:cubicBezTo>
                    <a:pt x="6116" y="4334"/>
                    <a:pt x="6116" y="8468"/>
                    <a:pt x="3647" y="10937"/>
                  </a:cubicBezTo>
                  <a:cubicBezTo>
                    <a:pt x="2661" y="11923"/>
                    <a:pt x="1379" y="12545"/>
                    <a:pt x="0" y="12737"/>
                  </a:cubicBezTo>
                  <a:cubicBezTo>
                    <a:pt x="299" y="12778"/>
                    <a:pt x="599" y="12799"/>
                    <a:pt x="896" y="12799"/>
                  </a:cubicBezTo>
                  <a:cubicBezTo>
                    <a:pt x="2582" y="12799"/>
                    <a:pt x="4216" y="12141"/>
                    <a:pt x="5436" y="10937"/>
                  </a:cubicBezTo>
                  <a:cubicBezTo>
                    <a:pt x="7905" y="8468"/>
                    <a:pt x="7905" y="4334"/>
                    <a:pt x="5436" y="1855"/>
                  </a:cubicBezTo>
                  <a:cubicBezTo>
                    <a:pt x="4220" y="663"/>
                    <a:pt x="2591" y="0"/>
                    <a:pt x="91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66"/>
            <p:cNvSpPr/>
            <p:nvPr/>
          </p:nvSpPr>
          <p:spPr>
            <a:xfrm>
              <a:off x="5074158" y="1993647"/>
              <a:ext cx="12342" cy="39364"/>
            </a:xfrm>
            <a:custGeom>
              <a:avLst/>
              <a:gdLst/>
              <a:ahLst/>
              <a:cxnLst/>
              <a:rect l="l" t="t" r="r" b="b"/>
              <a:pathLst>
                <a:path w="470" h="1499" extrusionOk="0">
                  <a:moveTo>
                    <a:pt x="235" y="1"/>
                  </a:moveTo>
                  <a:cubicBezTo>
                    <a:pt x="118" y="1"/>
                    <a:pt x="1" y="82"/>
                    <a:pt x="15" y="245"/>
                  </a:cubicBezTo>
                  <a:lnTo>
                    <a:pt x="15" y="1278"/>
                  </a:lnTo>
                  <a:cubicBezTo>
                    <a:pt x="15" y="1403"/>
                    <a:pt x="111" y="1499"/>
                    <a:pt x="235" y="1499"/>
                  </a:cubicBezTo>
                  <a:cubicBezTo>
                    <a:pt x="360" y="1499"/>
                    <a:pt x="456" y="1403"/>
                    <a:pt x="456" y="1278"/>
                  </a:cubicBezTo>
                  <a:lnTo>
                    <a:pt x="456" y="245"/>
                  </a:lnTo>
                  <a:cubicBezTo>
                    <a:pt x="470" y="82"/>
                    <a:pt x="353" y="1"/>
                    <a:pt x="235" y="1"/>
                  </a:cubicBez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66"/>
            <p:cNvSpPr/>
            <p:nvPr/>
          </p:nvSpPr>
          <p:spPr>
            <a:xfrm>
              <a:off x="5074158" y="2286866"/>
              <a:ext cx="12342" cy="39416"/>
            </a:xfrm>
            <a:custGeom>
              <a:avLst/>
              <a:gdLst/>
              <a:ahLst/>
              <a:cxnLst/>
              <a:rect l="l" t="t" r="r" b="b"/>
              <a:pathLst>
                <a:path w="470" h="1501" extrusionOk="0">
                  <a:moveTo>
                    <a:pt x="235" y="1"/>
                  </a:moveTo>
                  <a:cubicBezTo>
                    <a:pt x="118" y="1"/>
                    <a:pt x="1" y="80"/>
                    <a:pt x="15" y="238"/>
                  </a:cubicBezTo>
                  <a:lnTo>
                    <a:pt x="15" y="1271"/>
                  </a:lnTo>
                  <a:cubicBezTo>
                    <a:pt x="15" y="1396"/>
                    <a:pt x="111" y="1501"/>
                    <a:pt x="235" y="1501"/>
                  </a:cubicBezTo>
                  <a:cubicBezTo>
                    <a:pt x="360" y="1491"/>
                    <a:pt x="456" y="1396"/>
                    <a:pt x="456" y="1271"/>
                  </a:cubicBezTo>
                  <a:lnTo>
                    <a:pt x="456" y="238"/>
                  </a:lnTo>
                  <a:cubicBezTo>
                    <a:pt x="470" y="80"/>
                    <a:pt x="353" y="1"/>
                    <a:pt x="235" y="1"/>
                  </a:cubicBez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66"/>
            <p:cNvSpPr/>
            <p:nvPr/>
          </p:nvSpPr>
          <p:spPr>
            <a:xfrm>
              <a:off x="5205984" y="2153597"/>
              <a:ext cx="42515" cy="11633"/>
            </a:xfrm>
            <a:custGeom>
              <a:avLst/>
              <a:gdLst/>
              <a:ahLst/>
              <a:cxnLst/>
              <a:rect l="l" t="t" r="r" b="b"/>
              <a:pathLst>
                <a:path w="1619" h="443" extrusionOk="0">
                  <a:moveTo>
                    <a:pt x="1338" y="0"/>
                  </a:moveTo>
                  <a:cubicBezTo>
                    <a:pt x="1329" y="0"/>
                    <a:pt x="1321" y="0"/>
                    <a:pt x="1312" y="1"/>
                  </a:cubicBezTo>
                  <a:lnTo>
                    <a:pt x="278" y="1"/>
                  </a:lnTo>
                  <a:cubicBezTo>
                    <a:pt x="1" y="20"/>
                    <a:pt x="1" y="422"/>
                    <a:pt x="278" y="441"/>
                  </a:cubicBezTo>
                  <a:lnTo>
                    <a:pt x="1312" y="441"/>
                  </a:lnTo>
                  <a:cubicBezTo>
                    <a:pt x="1321" y="442"/>
                    <a:pt x="1329" y="443"/>
                    <a:pt x="1338" y="443"/>
                  </a:cubicBezTo>
                  <a:cubicBezTo>
                    <a:pt x="1619" y="443"/>
                    <a:pt x="1619" y="0"/>
                    <a:pt x="1338" y="0"/>
                  </a:cubicBez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66"/>
            <p:cNvSpPr/>
            <p:nvPr/>
          </p:nvSpPr>
          <p:spPr>
            <a:xfrm>
              <a:off x="4912948" y="2153623"/>
              <a:ext cx="41753" cy="11581"/>
            </a:xfrm>
            <a:custGeom>
              <a:avLst/>
              <a:gdLst/>
              <a:ahLst/>
              <a:cxnLst/>
              <a:rect l="l" t="t" r="r" b="b"/>
              <a:pathLst>
                <a:path w="1590" h="441" extrusionOk="0">
                  <a:moveTo>
                    <a:pt x="278" y="0"/>
                  </a:moveTo>
                  <a:cubicBezTo>
                    <a:pt x="1" y="19"/>
                    <a:pt x="1" y="421"/>
                    <a:pt x="278" y="440"/>
                  </a:cubicBezTo>
                  <a:lnTo>
                    <a:pt x="1312" y="440"/>
                  </a:lnTo>
                  <a:cubicBezTo>
                    <a:pt x="1589" y="421"/>
                    <a:pt x="1589" y="19"/>
                    <a:pt x="1312" y="0"/>
                  </a:cubicBezTo>
                  <a:close/>
                </a:path>
              </a:pathLst>
            </a:custGeom>
            <a:solidFill>
              <a:srgbClr val="72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66"/>
            <p:cNvSpPr/>
            <p:nvPr/>
          </p:nvSpPr>
          <p:spPr>
            <a:xfrm>
              <a:off x="5002101" y="2140808"/>
              <a:ext cx="97608" cy="96400"/>
            </a:xfrm>
            <a:custGeom>
              <a:avLst/>
              <a:gdLst/>
              <a:ahLst/>
              <a:cxnLst/>
              <a:rect l="l" t="t" r="r" b="b"/>
              <a:pathLst>
                <a:path w="3717" h="3671" extrusionOk="0">
                  <a:moveTo>
                    <a:pt x="2243" y="0"/>
                  </a:moveTo>
                  <a:lnTo>
                    <a:pt x="70" y="3436"/>
                  </a:lnTo>
                  <a:cubicBezTo>
                    <a:pt x="1" y="3544"/>
                    <a:pt x="93" y="3670"/>
                    <a:pt x="201" y="3670"/>
                  </a:cubicBezTo>
                  <a:cubicBezTo>
                    <a:pt x="228" y="3670"/>
                    <a:pt x="255" y="3663"/>
                    <a:pt x="281" y="3646"/>
                  </a:cubicBezTo>
                  <a:lnTo>
                    <a:pt x="3716" y="1474"/>
                  </a:lnTo>
                  <a:lnTo>
                    <a:pt x="2243"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66"/>
            <p:cNvSpPr/>
            <p:nvPr/>
          </p:nvSpPr>
          <p:spPr>
            <a:xfrm>
              <a:off x="5002101" y="2165177"/>
              <a:ext cx="97608" cy="72031"/>
            </a:xfrm>
            <a:custGeom>
              <a:avLst/>
              <a:gdLst/>
              <a:ahLst/>
              <a:cxnLst/>
              <a:rect l="l" t="t" r="r" b="b"/>
              <a:pathLst>
                <a:path w="3717" h="2743" extrusionOk="0">
                  <a:moveTo>
                    <a:pt x="3171" y="0"/>
                  </a:moveTo>
                  <a:lnTo>
                    <a:pt x="654" y="1580"/>
                  </a:lnTo>
                  <a:lnTo>
                    <a:pt x="70" y="2508"/>
                  </a:lnTo>
                  <a:cubicBezTo>
                    <a:pt x="1" y="2616"/>
                    <a:pt x="93" y="2742"/>
                    <a:pt x="201" y="2742"/>
                  </a:cubicBezTo>
                  <a:cubicBezTo>
                    <a:pt x="228" y="2742"/>
                    <a:pt x="255" y="2735"/>
                    <a:pt x="281" y="2718"/>
                  </a:cubicBezTo>
                  <a:lnTo>
                    <a:pt x="3716" y="546"/>
                  </a:lnTo>
                  <a:lnTo>
                    <a:pt x="3171"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66"/>
            <p:cNvSpPr/>
            <p:nvPr/>
          </p:nvSpPr>
          <p:spPr>
            <a:xfrm>
              <a:off x="5061238" y="2082984"/>
              <a:ext cx="97503" cy="96532"/>
            </a:xfrm>
            <a:custGeom>
              <a:avLst/>
              <a:gdLst/>
              <a:ahLst/>
              <a:cxnLst/>
              <a:rect l="l" t="t" r="r" b="b"/>
              <a:pathLst>
                <a:path w="3713" h="3676" extrusionOk="0">
                  <a:moveTo>
                    <a:pt x="3521" y="1"/>
                  </a:moveTo>
                  <a:cubicBezTo>
                    <a:pt x="3493" y="1"/>
                    <a:pt x="3464" y="10"/>
                    <a:pt x="3436" y="30"/>
                  </a:cubicBezTo>
                  <a:lnTo>
                    <a:pt x="0" y="2202"/>
                  </a:lnTo>
                  <a:lnTo>
                    <a:pt x="1474" y="3676"/>
                  </a:lnTo>
                  <a:lnTo>
                    <a:pt x="3637" y="231"/>
                  </a:lnTo>
                  <a:cubicBezTo>
                    <a:pt x="3712" y="125"/>
                    <a:pt x="3627" y="1"/>
                    <a:pt x="3521" y="1"/>
                  </a:cubicBezTo>
                  <a:close/>
                </a:path>
              </a:pathLst>
            </a:custGeom>
            <a:solidFill>
              <a:srgbClr val="D4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66"/>
            <p:cNvSpPr/>
            <p:nvPr/>
          </p:nvSpPr>
          <p:spPr>
            <a:xfrm>
              <a:off x="5085345" y="2083089"/>
              <a:ext cx="73213" cy="96190"/>
            </a:xfrm>
            <a:custGeom>
              <a:avLst/>
              <a:gdLst/>
              <a:ahLst/>
              <a:cxnLst/>
              <a:rect l="l" t="t" r="r" b="b"/>
              <a:pathLst>
                <a:path w="2788" h="3663" extrusionOk="0">
                  <a:moveTo>
                    <a:pt x="2599" y="1"/>
                  </a:moveTo>
                  <a:cubicBezTo>
                    <a:pt x="2573" y="1"/>
                    <a:pt x="2545" y="8"/>
                    <a:pt x="2518" y="26"/>
                  </a:cubicBezTo>
                  <a:lnTo>
                    <a:pt x="1590" y="609"/>
                  </a:lnTo>
                  <a:lnTo>
                    <a:pt x="1" y="3117"/>
                  </a:lnTo>
                  <a:lnTo>
                    <a:pt x="546" y="3662"/>
                  </a:lnTo>
                  <a:lnTo>
                    <a:pt x="2719" y="227"/>
                  </a:lnTo>
                  <a:cubicBezTo>
                    <a:pt x="2788" y="120"/>
                    <a:pt x="2704" y="1"/>
                    <a:pt x="2599" y="1"/>
                  </a:cubicBezTo>
                  <a:close/>
                </a:path>
              </a:pathLst>
            </a:custGeom>
            <a:solidFill>
              <a:srgbClr val="BF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31"/>
          <p:cNvSpPr/>
          <p:nvPr/>
        </p:nvSpPr>
        <p:spPr>
          <a:xfrm>
            <a:off x="2215032" y="80335"/>
            <a:ext cx="4843556" cy="4843556"/>
          </a:xfrm>
          <a:prstGeom prst="ellipse">
            <a:avLst/>
          </a:prstGeom>
          <a:gradFill>
            <a:gsLst>
              <a:gs pos="0">
                <a:srgbClr val="BC80DC"/>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7" name="Google Shape;2367;p31"/>
          <p:cNvGrpSpPr/>
          <p:nvPr/>
        </p:nvGrpSpPr>
        <p:grpSpPr>
          <a:xfrm rot="-7742513" flipH="1">
            <a:off x="7745197" y="2302481"/>
            <a:ext cx="1217672" cy="745214"/>
            <a:chOff x="7327450" y="2859325"/>
            <a:chExt cx="1217650" cy="745200"/>
          </a:xfrm>
        </p:grpSpPr>
        <p:sp>
          <p:nvSpPr>
            <p:cNvPr id="2368" name="Google Shape;2368;p31"/>
            <p:cNvSpPr/>
            <p:nvPr/>
          </p:nvSpPr>
          <p:spPr>
            <a:xfrm>
              <a:off x="7384125" y="306377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1"/>
            <p:cNvSpPr/>
            <p:nvPr/>
          </p:nvSpPr>
          <p:spPr>
            <a:xfrm>
              <a:off x="7478625" y="3260575"/>
              <a:ext cx="121200" cy="1212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1"/>
            <p:cNvSpPr/>
            <p:nvPr/>
          </p:nvSpPr>
          <p:spPr>
            <a:xfrm>
              <a:off x="7327450" y="3510025"/>
              <a:ext cx="94500" cy="94500"/>
            </a:xfrm>
            <a:prstGeom prst="ellipse">
              <a:avLst/>
            </a:prstGeom>
            <a:gradFill>
              <a:gsLst>
                <a:gs pos="0">
                  <a:schemeClr val="dk1"/>
                </a:gs>
                <a:gs pos="61000">
                  <a:srgbClr val="FFFFFF">
                    <a:alpha val="11764"/>
                  </a:srgbClr>
                </a:gs>
                <a:gs pos="100000">
                  <a:schemeClr val="lt1"/>
                </a:gs>
              </a:gsLst>
              <a:path path="circle">
                <a:fillToRect l="50000" t="50000" r="50000" b="50000"/>
              </a:path>
              <a:tileRect/>
            </a:gradFill>
            <a:ln>
              <a:noFill/>
            </a:ln>
            <a:effectLst>
              <a:outerShdw blurRad="142875"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1"/>
            <p:cNvSpPr/>
            <p:nvPr/>
          </p:nvSpPr>
          <p:spPr>
            <a:xfrm>
              <a:off x="7556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1"/>
            <p:cNvSpPr/>
            <p:nvPr/>
          </p:nvSpPr>
          <p:spPr>
            <a:xfrm>
              <a:off x="7440825" y="2971725"/>
              <a:ext cx="37800" cy="378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1"/>
            <p:cNvSpPr/>
            <p:nvPr/>
          </p:nvSpPr>
          <p:spPr>
            <a:xfrm>
              <a:off x="7947075" y="30095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1"/>
            <p:cNvSpPr/>
            <p:nvPr/>
          </p:nvSpPr>
          <p:spPr>
            <a:xfrm>
              <a:off x="7975275" y="3324225"/>
              <a:ext cx="28200" cy="28200"/>
            </a:xfrm>
            <a:prstGeom prst="ellipse">
              <a:avLst/>
            </a:prstGeom>
            <a:gradFill>
              <a:gsLst>
                <a:gs pos="0">
                  <a:schemeClr val="dk1"/>
                </a:gs>
                <a:gs pos="100000">
                  <a:schemeClr val="dk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1"/>
            <p:cNvSpPr/>
            <p:nvPr/>
          </p:nvSpPr>
          <p:spPr>
            <a:xfrm>
              <a:off x="8516900" y="321457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1"/>
            <p:cNvSpPr/>
            <p:nvPr/>
          </p:nvSpPr>
          <p:spPr>
            <a:xfrm>
              <a:off x="8276075" y="2859325"/>
              <a:ext cx="28200" cy="282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p:cNvPicPr>
            <a:picLocks noChangeAspect="1"/>
          </p:cNvPicPr>
          <p:nvPr/>
        </p:nvPicPr>
        <p:blipFill>
          <a:blip r:embed="rId3"/>
          <a:stretch>
            <a:fillRect/>
          </a:stretch>
        </p:blipFill>
        <p:spPr>
          <a:xfrm>
            <a:off x="2454485" y="920124"/>
            <a:ext cx="4466250" cy="2745000"/>
          </a:xfrm>
          <a:prstGeom prst="rect">
            <a:avLst/>
          </a:prstGeom>
        </p:spPr>
      </p:pic>
      <p:sp>
        <p:nvSpPr>
          <p:cNvPr id="2307" name="Google Shape;2307;p31"/>
          <p:cNvSpPr txBox="1">
            <a:spLocks noGrp="1"/>
          </p:cNvSpPr>
          <p:nvPr>
            <p:ph type="title"/>
          </p:nvPr>
        </p:nvSpPr>
        <p:spPr>
          <a:xfrm>
            <a:off x="2510950" y="2679849"/>
            <a:ext cx="4223700" cy="7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OUR COMPANY</a:t>
            </a:r>
            <a:endParaRPr>
              <a:solidFill>
                <a:srgbClr val="000000"/>
              </a:solidFill>
            </a:endParaRPr>
          </a:p>
        </p:txBody>
      </p:sp>
      <p:sp>
        <p:nvSpPr>
          <p:cNvPr id="2308" name="Google Shape;2308;p31"/>
          <p:cNvSpPr txBox="1">
            <a:spLocks noGrp="1"/>
          </p:cNvSpPr>
          <p:nvPr>
            <p:ph type="title" idx="2"/>
          </p:nvPr>
        </p:nvSpPr>
        <p:spPr>
          <a:xfrm>
            <a:off x="4066300" y="1838049"/>
            <a:ext cx="1113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lumMod val="50000"/>
                    <a:lumOff val="50000"/>
                  </a:schemeClr>
                </a:solidFill>
              </a:rPr>
              <a:t>01</a:t>
            </a:r>
            <a:endParaRPr dirty="0">
              <a:solidFill>
                <a:schemeClr val="tx2">
                  <a:lumMod val="50000"/>
                  <a:lumOff val="50000"/>
                </a:schemeClr>
              </a:solidFill>
            </a:endParaRPr>
          </a:p>
        </p:txBody>
      </p:sp>
      <p:sp>
        <p:nvSpPr>
          <p:cNvPr id="2309" name="Google Shape;2309;p31"/>
          <p:cNvSpPr txBox="1">
            <a:spLocks noGrp="1"/>
          </p:cNvSpPr>
          <p:nvPr>
            <p:ph type="subTitle" idx="1"/>
          </p:nvPr>
        </p:nvSpPr>
        <p:spPr>
          <a:xfrm>
            <a:off x="2510950" y="3421349"/>
            <a:ext cx="4223700" cy="4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You can enter a subtitle here if you need it</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35421"/>
            <a:ext cx="9144000" cy="576263"/>
          </a:xfrm>
        </p:spPr>
        <p:txBody>
          <a:bodyPr>
            <a:noAutofit/>
          </a:bodyPr>
          <a:lstStyle/>
          <a:p>
            <a:pPr marL="152400" indent="0" algn="ctr">
              <a:buNone/>
            </a:pPr>
            <a:r>
              <a:rPr lang="en-US" altLang="ko-KR" sz="3200" b="1" dirty="0">
                <a:solidFill>
                  <a:srgbClr val="EEB245"/>
                </a:solidFill>
              </a:rPr>
              <a:t>PowerPoint  Presentation</a:t>
            </a:r>
            <a:endParaRPr lang="ko-KR" altLang="en-US" sz="3200" b="1" dirty="0">
              <a:solidFill>
                <a:srgbClr val="EEB245"/>
              </a:solidFill>
            </a:endParaRPr>
          </a:p>
        </p:txBody>
      </p:sp>
      <p:grpSp>
        <p:nvGrpSpPr>
          <p:cNvPr id="8" name="Group 7"/>
          <p:cNvGrpSpPr/>
          <p:nvPr/>
        </p:nvGrpSpPr>
        <p:grpSpPr>
          <a:xfrm>
            <a:off x="508142" y="948015"/>
            <a:ext cx="2376264" cy="1889954"/>
            <a:chOff x="395536" y="913120"/>
            <a:chExt cx="2376264" cy="1889954"/>
          </a:xfrm>
        </p:grpSpPr>
        <p:sp>
          <p:nvSpPr>
            <p:cNvPr id="6" name="TextBox 5"/>
            <p:cNvSpPr txBox="1"/>
            <p:nvPr/>
          </p:nvSpPr>
          <p:spPr>
            <a:xfrm>
              <a:off x="395536" y="1233414"/>
              <a:ext cx="2376264" cy="1569660"/>
            </a:xfrm>
            <a:prstGeom prst="rect">
              <a:avLst/>
            </a:prstGeom>
            <a:noFill/>
          </p:spPr>
          <p:txBody>
            <a:bodyPr wrap="square" rtlCol="0">
              <a:spAutoFit/>
            </a:bodyPr>
            <a:lstStyle/>
            <a:p>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7" name="TextBox 6"/>
            <p:cNvSpPr txBox="1"/>
            <p:nvPr/>
          </p:nvSpPr>
          <p:spPr>
            <a:xfrm>
              <a:off x="395536" y="913120"/>
              <a:ext cx="2376264" cy="307777"/>
            </a:xfrm>
            <a:prstGeom prst="rect">
              <a:avLst/>
            </a:prstGeom>
            <a:noFill/>
          </p:spPr>
          <p:txBody>
            <a:bodyPr wrap="square" rtlCol="0">
              <a:spAutoFit/>
            </a:bodyPr>
            <a:lstStyle/>
            <a:p>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grpSp>
        <p:nvGrpSpPr>
          <p:cNvPr id="9" name="Group 8"/>
          <p:cNvGrpSpPr/>
          <p:nvPr/>
        </p:nvGrpSpPr>
        <p:grpSpPr>
          <a:xfrm>
            <a:off x="508142" y="2891846"/>
            <a:ext cx="2376264" cy="1889954"/>
            <a:chOff x="395536" y="913120"/>
            <a:chExt cx="2376264" cy="1889954"/>
          </a:xfrm>
        </p:grpSpPr>
        <p:sp>
          <p:nvSpPr>
            <p:cNvPr id="10" name="TextBox 9"/>
            <p:cNvSpPr txBox="1"/>
            <p:nvPr/>
          </p:nvSpPr>
          <p:spPr>
            <a:xfrm>
              <a:off x="395536" y="1233414"/>
              <a:ext cx="2376264" cy="1569660"/>
            </a:xfrm>
            <a:prstGeom prst="rect">
              <a:avLst/>
            </a:prstGeom>
            <a:noFill/>
          </p:spPr>
          <p:txBody>
            <a:bodyPr wrap="square" rtlCol="0">
              <a:spAutoFit/>
            </a:bodyPr>
            <a:lstStyle/>
            <a:p>
              <a:pPr algn="r"/>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1" name="TextBox 10"/>
            <p:cNvSpPr txBox="1"/>
            <p:nvPr/>
          </p:nvSpPr>
          <p:spPr>
            <a:xfrm>
              <a:off x="395536" y="913120"/>
              <a:ext cx="2376264" cy="307777"/>
            </a:xfrm>
            <a:prstGeom prst="rect">
              <a:avLst/>
            </a:prstGeom>
            <a:noFill/>
          </p:spPr>
          <p:txBody>
            <a:bodyPr wrap="square" rtlCol="0">
              <a:spAutoFit/>
            </a:bodyPr>
            <a:lstStyle/>
            <a:p>
              <a:pPr algn="r"/>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grpSp>
        <p:nvGrpSpPr>
          <p:cNvPr id="12" name="Group 7"/>
          <p:cNvGrpSpPr/>
          <p:nvPr/>
        </p:nvGrpSpPr>
        <p:grpSpPr>
          <a:xfrm flipH="1">
            <a:off x="5990262" y="980042"/>
            <a:ext cx="2645597" cy="1737566"/>
            <a:chOff x="395536" y="913120"/>
            <a:chExt cx="2376264" cy="1705289"/>
          </a:xfrm>
        </p:grpSpPr>
        <p:sp>
          <p:nvSpPr>
            <p:cNvPr id="13" name="TextBox 5"/>
            <p:cNvSpPr txBox="1"/>
            <p:nvPr/>
          </p:nvSpPr>
          <p:spPr>
            <a:xfrm>
              <a:off x="395536" y="1233414"/>
              <a:ext cx="2376264" cy="1384995"/>
            </a:xfrm>
            <a:prstGeom prst="rect">
              <a:avLst/>
            </a:prstGeom>
            <a:noFill/>
          </p:spPr>
          <p:txBody>
            <a:bodyPr wrap="square" rtlCol="0">
              <a:spAutoFit/>
            </a:bodyPr>
            <a:lstStyle/>
            <a:p>
              <a:pPr algn="r"/>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4" name="TextBox 6"/>
            <p:cNvSpPr txBox="1"/>
            <p:nvPr/>
          </p:nvSpPr>
          <p:spPr>
            <a:xfrm>
              <a:off x="395536" y="913120"/>
              <a:ext cx="2376264" cy="307777"/>
            </a:xfrm>
            <a:prstGeom prst="rect">
              <a:avLst/>
            </a:prstGeom>
            <a:noFill/>
          </p:spPr>
          <p:txBody>
            <a:bodyPr wrap="square" rtlCol="0">
              <a:spAutoFit/>
            </a:bodyPr>
            <a:lstStyle/>
            <a:p>
              <a:pPr algn="r"/>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grpSp>
        <p:nvGrpSpPr>
          <p:cNvPr id="15" name="Group 8"/>
          <p:cNvGrpSpPr/>
          <p:nvPr/>
        </p:nvGrpSpPr>
        <p:grpSpPr>
          <a:xfrm flipH="1">
            <a:off x="5990262" y="2891846"/>
            <a:ext cx="2491820" cy="1896016"/>
            <a:chOff x="395536" y="913120"/>
            <a:chExt cx="2376264" cy="1860796"/>
          </a:xfrm>
        </p:grpSpPr>
        <p:sp>
          <p:nvSpPr>
            <p:cNvPr id="16" name="TextBox 9"/>
            <p:cNvSpPr txBox="1"/>
            <p:nvPr/>
          </p:nvSpPr>
          <p:spPr>
            <a:xfrm>
              <a:off x="395536" y="1233414"/>
              <a:ext cx="2376264" cy="1540502"/>
            </a:xfrm>
            <a:prstGeom prst="rect">
              <a:avLst/>
            </a:prstGeom>
            <a:noFill/>
          </p:spPr>
          <p:txBody>
            <a:bodyPr wrap="square" rtlCol="0">
              <a:spAutoFit/>
            </a:bodyPr>
            <a:lstStyle/>
            <a:p>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7" name="TextBox 10"/>
            <p:cNvSpPr txBox="1"/>
            <p:nvPr/>
          </p:nvSpPr>
          <p:spPr>
            <a:xfrm>
              <a:off x="395536" y="913120"/>
              <a:ext cx="2376264" cy="307777"/>
            </a:xfrm>
            <a:prstGeom prst="rect">
              <a:avLst/>
            </a:prstGeom>
            <a:noFill/>
          </p:spPr>
          <p:txBody>
            <a:bodyPr wrap="square" rtlCol="0">
              <a:spAutoFit/>
            </a:bodyPr>
            <a:lstStyle/>
            <a:p>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pic>
        <p:nvPicPr>
          <p:cNvPr id="3" name="Imagen 2"/>
          <p:cNvPicPr>
            <a:picLocks noChangeAspect="1"/>
          </p:cNvPicPr>
          <p:nvPr/>
        </p:nvPicPr>
        <p:blipFill>
          <a:blip r:embed="rId2"/>
          <a:stretch>
            <a:fillRect/>
          </a:stretch>
        </p:blipFill>
        <p:spPr>
          <a:xfrm rot="20247890">
            <a:off x="2902079" y="1104111"/>
            <a:ext cx="3070512" cy="2841369"/>
          </a:xfrm>
          <a:prstGeom prst="rect">
            <a:avLst/>
          </a:prstGeom>
        </p:spPr>
      </p:pic>
    </p:spTree>
    <p:extLst>
      <p:ext uri="{BB962C8B-B14F-4D97-AF65-F5344CB8AC3E}">
        <p14:creationId xmlns:p14="http://schemas.microsoft.com/office/powerpoint/2010/main" val="95678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0"/>
        <p:cNvGrpSpPr/>
        <p:nvPr/>
      </p:nvGrpSpPr>
      <p:grpSpPr>
        <a:xfrm>
          <a:off x="0" y="0"/>
          <a:ext cx="0" cy="0"/>
          <a:chOff x="0" y="0"/>
          <a:chExt cx="0" cy="0"/>
        </a:xfrm>
      </p:grpSpPr>
      <p:sp>
        <p:nvSpPr>
          <p:cNvPr id="2381" name="Google Shape;2381;p32"/>
          <p:cNvSpPr txBox="1">
            <a:spLocks noGrp="1"/>
          </p:cNvSpPr>
          <p:nvPr>
            <p:ph type="title"/>
          </p:nvPr>
        </p:nvSpPr>
        <p:spPr>
          <a:xfrm>
            <a:off x="4387719" y="2571775"/>
            <a:ext cx="4608000" cy="65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ABOUT US</a:t>
            </a:r>
            <a:endParaRPr dirty="0">
              <a:solidFill>
                <a:srgbClr val="000000"/>
              </a:solidFill>
            </a:endParaRPr>
          </a:p>
        </p:txBody>
      </p:sp>
      <p:sp>
        <p:nvSpPr>
          <p:cNvPr id="2382" name="Google Shape;2382;p32"/>
          <p:cNvSpPr txBox="1">
            <a:spLocks noGrp="1"/>
          </p:cNvSpPr>
          <p:nvPr>
            <p:ph type="subTitle" idx="1"/>
          </p:nvPr>
        </p:nvSpPr>
        <p:spPr>
          <a:xfrm>
            <a:off x="4129950" y="3249525"/>
            <a:ext cx="4608000" cy="128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0000"/>
                </a:solidFill>
              </a:rPr>
              <a:t>You can give a brief description of the topic you want to talk about here. For example, if you want to talk about Mercury, you could say that it’s the smallest planet in the entire Solar System</a:t>
            </a:r>
            <a:endParaRPr dirty="0">
              <a:solidFill>
                <a:srgbClr val="000000"/>
              </a:solidFill>
            </a:endParaRPr>
          </a:p>
        </p:txBody>
      </p:sp>
      <p:grpSp>
        <p:nvGrpSpPr>
          <p:cNvPr id="2419" name="Google Shape;2419;p32"/>
          <p:cNvGrpSpPr/>
          <p:nvPr/>
        </p:nvGrpSpPr>
        <p:grpSpPr>
          <a:xfrm>
            <a:off x="466650" y="787625"/>
            <a:ext cx="3134325" cy="3966075"/>
            <a:chOff x="466650" y="787625"/>
            <a:chExt cx="3134325" cy="3966075"/>
          </a:xfrm>
        </p:grpSpPr>
        <p:sp>
          <p:nvSpPr>
            <p:cNvPr id="2420" name="Google Shape;2420;p32"/>
            <p:cNvSpPr/>
            <p:nvPr/>
          </p:nvSpPr>
          <p:spPr>
            <a:xfrm>
              <a:off x="2765050" y="1046575"/>
              <a:ext cx="27900" cy="27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3081475" y="7876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2948750" y="9219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2948750" y="119222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2719750" y="1364675"/>
              <a:ext cx="27900" cy="27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2851550" y="409725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2139450" y="428335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1436425" y="394275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2"/>
            <p:cNvSpPr/>
            <p:nvPr/>
          </p:nvSpPr>
          <p:spPr>
            <a:xfrm>
              <a:off x="1926850" y="4475575"/>
              <a:ext cx="27900" cy="27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2"/>
            <p:cNvSpPr/>
            <p:nvPr/>
          </p:nvSpPr>
          <p:spPr>
            <a:xfrm>
              <a:off x="1517125" y="41779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2994050" y="43640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1263300" y="3779675"/>
              <a:ext cx="27900" cy="279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2297450" y="467300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1041200" y="24594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766050" y="26374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1082000" y="27750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466650" y="23354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897325" y="33171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1166875" y="1914625"/>
              <a:ext cx="80700" cy="80700"/>
            </a:xfrm>
            <a:prstGeom prst="ellipse">
              <a:avLst/>
            </a:prstGeom>
            <a:gradFill>
              <a:gsLst>
                <a:gs pos="0">
                  <a:schemeClr val="dk1"/>
                </a:gs>
                <a:gs pos="100000">
                  <a:srgbClr val="FFFFFF">
                    <a:alpha val="11764"/>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2"/>
            <p:cNvSpPr/>
            <p:nvPr/>
          </p:nvSpPr>
          <p:spPr>
            <a:xfrm>
              <a:off x="2738650" y="1603025"/>
              <a:ext cx="80700" cy="80700"/>
            </a:xfrm>
            <a:prstGeom prst="ellipse">
              <a:avLst/>
            </a:prstGeom>
            <a:gradFill>
              <a:gsLst>
                <a:gs pos="0">
                  <a:schemeClr val="dk1"/>
                </a:gs>
                <a:gs pos="100000">
                  <a:srgbClr val="FFFFFF">
                    <a:alpha val="11764"/>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2"/>
            <p:cNvSpPr/>
            <p:nvPr/>
          </p:nvSpPr>
          <p:spPr>
            <a:xfrm>
              <a:off x="2639050" y="1507075"/>
              <a:ext cx="80700" cy="80700"/>
            </a:xfrm>
            <a:prstGeom prst="ellipse">
              <a:avLst/>
            </a:prstGeom>
            <a:gradFill>
              <a:gsLst>
                <a:gs pos="0">
                  <a:schemeClr val="dk1"/>
                </a:gs>
                <a:gs pos="100000">
                  <a:srgbClr val="FFFFFF">
                    <a:alpha val="11764"/>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2"/>
            <p:cNvSpPr/>
            <p:nvPr/>
          </p:nvSpPr>
          <p:spPr>
            <a:xfrm>
              <a:off x="2501385" y="4004350"/>
              <a:ext cx="111900" cy="111900"/>
            </a:xfrm>
            <a:prstGeom prst="ellipse">
              <a:avLst/>
            </a:prstGeom>
            <a:gradFill>
              <a:gsLst>
                <a:gs pos="0">
                  <a:schemeClr val="dk1"/>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2"/>
            <p:cNvSpPr/>
            <p:nvPr/>
          </p:nvSpPr>
          <p:spPr>
            <a:xfrm>
              <a:off x="2633653" y="3876925"/>
              <a:ext cx="72300" cy="72300"/>
            </a:xfrm>
            <a:prstGeom prst="ellipse">
              <a:avLst/>
            </a:prstGeom>
            <a:gradFill>
              <a:gsLst>
                <a:gs pos="0">
                  <a:schemeClr val="dk1"/>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2"/>
            <p:cNvSpPr/>
            <p:nvPr/>
          </p:nvSpPr>
          <p:spPr>
            <a:xfrm>
              <a:off x="2541776" y="4234950"/>
              <a:ext cx="58200" cy="58200"/>
            </a:xfrm>
            <a:prstGeom prst="ellipse">
              <a:avLst/>
            </a:prstGeom>
            <a:gradFill>
              <a:gsLst>
                <a:gs pos="0">
                  <a:schemeClr val="dk1"/>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2"/>
            <p:cNvSpPr/>
            <p:nvPr/>
          </p:nvSpPr>
          <p:spPr>
            <a:xfrm>
              <a:off x="2314735" y="3905925"/>
              <a:ext cx="111900" cy="111900"/>
            </a:xfrm>
            <a:prstGeom prst="ellipse">
              <a:avLst/>
            </a:prstGeom>
            <a:gradFill>
              <a:gsLst>
                <a:gs pos="0">
                  <a:schemeClr val="dk1"/>
                </a:gs>
                <a:gs pos="100000">
                  <a:schemeClr val="lt1"/>
                </a:gs>
              </a:gsLst>
              <a:path path="circle">
                <a:fillToRect l="50000" t="50000" r="50000" b="50000"/>
              </a:path>
              <a:tileRect/>
            </a:gra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2"/>
            <p:cNvSpPr/>
            <p:nvPr/>
          </p:nvSpPr>
          <p:spPr>
            <a:xfrm>
              <a:off x="3126775" y="20028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2"/>
            <p:cNvSpPr/>
            <p:nvPr/>
          </p:nvSpPr>
          <p:spPr>
            <a:xfrm>
              <a:off x="3444325" y="20481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2"/>
            <p:cNvSpPr/>
            <p:nvPr/>
          </p:nvSpPr>
          <p:spPr>
            <a:xfrm>
              <a:off x="3250300" y="233540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2"/>
            <p:cNvSpPr/>
            <p:nvPr/>
          </p:nvSpPr>
          <p:spPr>
            <a:xfrm>
              <a:off x="3403525" y="288002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2"/>
            <p:cNvSpPr/>
            <p:nvPr/>
          </p:nvSpPr>
          <p:spPr>
            <a:xfrm>
              <a:off x="3555675" y="2456888"/>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2"/>
            <p:cNvSpPr/>
            <p:nvPr/>
          </p:nvSpPr>
          <p:spPr>
            <a:xfrm>
              <a:off x="3081475" y="354047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2"/>
            <p:cNvSpPr/>
            <p:nvPr/>
          </p:nvSpPr>
          <p:spPr>
            <a:xfrm>
              <a:off x="3291100" y="36293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2"/>
            <p:cNvSpPr/>
            <p:nvPr/>
          </p:nvSpPr>
          <p:spPr>
            <a:xfrm>
              <a:off x="3172075" y="3807575"/>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2"/>
            <p:cNvSpPr/>
            <p:nvPr/>
          </p:nvSpPr>
          <p:spPr>
            <a:xfrm>
              <a:off x="806850" y="1911275"/>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2"/>
            <p:cNvSpPr/>
            <p:nvPr/>
          </p:nvSpPr>
          <p:spPr>
            <a:xfrm>
              <a:off x="806850" y="2093450"/>
              <a:ext cx="40800" cy="40800"/>
            </a:xfrm>
            <a:prstGeom prst="ellipse">
              <a:avLst/>
            </a:prstGeom>
            <a:gradFill>
              <a:gsLst>
                <a:gs pos="0">
                  <a:schemeClr val="dk1"/>
                </a:gs>
                <a:gs pos="22000">
                  <a:srgbClr val="A680BB"/>
                </a:gs>
                <a:gs pos="100000">
                  <a:schemeClr val="dk2"/>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2"/>
            <p:cNvSpPr/>
            <p:nvPr/>
          </p:nvSpPr>
          <p:spPr>
            <a:xfrm>
              <a:off x="938125" y="41149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2"/>
            <p:cNvSpPr/>
            <p:nvPr/>
          </p:nvSpPr>
          <p:spPr>
            <a:xfrm>
              <a:off x="1038950" y="4409350"/>
              <a:ext cx="45300" cy="453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2"/>
            <p:cNvSpPr/>
            <p:nvPr/>
          </p:nvSpPr>
          <p:spPr>
            <a:xfrm>
              <a:off x="672750" y="4283350"/>
              <a:ext cx="80700" cy="80700"/>
            </a:xfrm>
            <a:prstGeom prst="ellipse">
              <a:avLst/>
            </a:prstGeom>
            <a:gradFill>
              <a:gsLst>
                <a:gs pos="0">
                  <a:schemeClr val="dk1"/>
                </a:gs>
                <a:gs pos="100000">
                  <a:schemeClr val="accent1"/>
                </a:gs>
              </a:gsLst>
              <a:path path="circle">
                <a:fillToRect l="50000" t="50000" r="50000" b="50000"/>
              </a:path>
              <a:tileRect/>
            </a:gra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827250" y="1393910"/>
            <a:ext cx="3095683" cy="2964879"/>
          </a:xfrm>
          <a:prstGeom prst="rect">
            <a:avLst/>
          </a:prstGeom>
        </p:spPr>
      </p:pic>
      <p:pic>
        <p:nvPicPr>
          <p:cNvPr id="3" name="Imagen 2"/>
          <p:cNvPicPr>
            <a:picLocks noChangeAspect="1"/>
          </p:cNvPicPr>
          <p:nvPr/>
        </p:nvPicPr>
        <p:blipFill>
          <a:blip r:embed="rId4"/>
          <a:stretch>
            <a:fillRect/>
          </a:stretch>
        </p:blipFill>
        <p:spPr>
          <a:xfrm>
            <a:off x="6691719" y="1250402"/>
            <a:ext cx="1572920" cy="12583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6"/>
        <p:cNvGrpSpPr/>
        <p:nvPr/>
      </p:nvGrpSpPr>
      <p:grpSpPr>
        <a:xfrm>
          <a:off x="0" y="0"/>
          <a:ext cx="0" cy="0"/>
          <a:chOff x="0" y="0"/>
          <a:chExt cx="0" cy="0"/>
        </a:xfrm>
      </p:grpSpPr>
      <p:sp>
        <p:nvSpPr>
          <p:cNvPr id="2467" name="Google Shape;2467;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OUR HISTORY</a:t>
            </a:r>
            <a:endParaRPr>
              <a:solidFill>
                <a:srgbClr val="000000"/>
              </a:solidFill>
            </a:endParaRPr>
          </a:p>
        </p:txBody>
      </p:sp>
      <p:sp>
        <p:nvSpPr>
          <p:cNvPr id="2468" name="Google Shape;2468;p33"/>
          <p:cNvSpPr txBox="1"/>
          <p:nvPr/>
        </p:nvSpPr>
        <p:spPr>
          <a:xfrm>
            <a:off x="712975" y="1990501"/>
            <a:ext cx="1397700" cy="45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2017</a:t>
            </a:r>
            <a:endParaRPr sz="2200">
              <a:latin typeface="Concert One"/>
              <a:ea typeface="Concert One"/>
              <a:cs typeface="Concert One"/>
              <a:sym typeface="Concert One"/>
            </a:endParaRPr>
          </a:p>
        </p:txBody>
      </p:sp>
      <p:sp>
        <p:nvSpPr>
          <p:cNvPr id="2469" name="Google Shape;2469;p33"/>
          <p:cNvSpPr txBox="1"/>
          <p:nvPr/>
        </p:nvSpPr>
        <p:spPr>
          <a:xfrm>
            <a:off x="712975" y="3765529"/>
            <a:ext cx="1397700" cy="52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Mercury is the smallest planet</a:t>
            </a:r>
            <a:endParaRPr>
              <a:latin typeface="Cambay"/>
              <a:ea typeface="Cambay"/>
              <a:cs typeface="Cambay"/>
              <a:sym typeface="Cambay"/>
            </a:endParaRPr>
          </a:p>
        </p:txBody>
      </p:sp>
      <p:grpSp>
        <p:nvGrpSpPr>
          <p:cNvPr id="2470" name="Google Shape;2470;p33"/>
          <p:cNvGrpSpPr/>
          <p:nvPr/>
        </p:nvGrpSpPr>
        <p:grpSpPr>
          <a:xfrm>
            <a:off x="900396" y="2609015"/>
            <a:ext cx="1022578" cy="1022578"/>
            <a:chOff x="2502950" y="-1081925"/>
            <a:chExt cx="2824800" cy="2824800"/>
          </a:xfrm>
        </p:grpSpPr>
        <p:sp>
          <p:nvSpPr>
            <p:cNvPr id="2471" name="Google Shape;2471;p33"/>
            <p:cNvSpPr/>
            <p:nvPr/>
          </p:nvSpPr>
          <p:spPr>
            <a:xfrm>
              <a:off x="2502950" y="-1081925"/>
              <a:ext cx="2824800" cy="2824800"/>
            </a:xfrm>
            <a:prstGeom prst="ellipse">
              <a:avLst/>
            </a:prstGeom>
            <a:gradFill>
              <a:gsLst>
                <a:gs pos="0">
                  <a:schemeClr val="accent5"/>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2952200" y="-514344"/>
              <a:ext cx="1926243" cy="1689591"/>
              <a:chOff x="2649975" y="-361512"/>
              <a:chExt cx="1464823" cy="1284860"/>
            </a:xfrm>
          </p:grpSpPr>
          <p:sp>
            <p:nvSpPr>
              <p:cNvPr id="2473" name="Google Shape;2473;p33"/>
              <p:cNvSpPr/>
              <p:nvPr/>
            </p:nvSpPr>
            <p:spPr>
              <a:xfrm>
                <a:off x="2649975" y="-361512"/>
                <a:ext cx="1464823" cy="1284860"/>
              </a:xfrm>
              <a:custGeom>
                <a:avLst/>
                <a:gdLst/>
                <a:ahLst/>
                <a:cxnLst/>
                <a:rect l="l" t="t" r="r" b="b"/>
                <a:pathLst>
                  <a:path w="23328" h="20462" extrusionOk="0">
                    <a:moveTo>
                      <a:pt x="11664" y="0"/>
                    </a:moveTo>
                    <a:cubicBezTo>
                      <a:pt x="9770" y="0"/>
                      <a:pt x="7875" y="525"/>
                      <a:pt x="6163" y="1621"/>
                    </a:cubicBezTo>
                    <a:cubicBezTo>
                      <a:pt x="1393" y="4657"/>
                      <a:pt x="0" y="10979"/>
                      <a:pt x="3036" y="15750"/>
                    </a:cubicBezTo>
                    <a:cubicBezTo>
                      <a:pt x="4999" y="18796"/>
                      <a:pt x="8305" y="20461"/>
                      <a:pt x="11677" y="20461"/>
                    </a:cubicBezTo>
                    <a:cubicBezTo>
                      <a:pt x="13560" y="20461"/>
                      <a:pt x="15464" y="19942"/>
                      <a:pt x="17165" y="18854"/>
                    </a:cubicBezTo>
                    <a:cubicBezTo>
                      <a:pt x="21935" y="15818"/>
                      <a:pt x="23328" y="9496"/>
                      <a:pt x="20292" y="4725"/>
                    </a:cubicBezTo>
                    <a:cubicBezTo>
                      <a:pt x="18352" y="1667"/>
                      <a:pt x="15042" y="0"/>
                      <a:pt x="11664" y="0"/>
                    </a:cubicBezTo>
                    <a:close/>
                  </a:path>
                </a:pathLst>
              </a:custGeom>
              <a:gradFill>
                <a:gsLst>
                  <a:gs pos="0">
                    <a:schemeClr val="accent5"/>
                  </a:gs>
                  <a:gs pos="36000">
                    <a:srgbClr val="47A3A2"/>
                  </a:gs>
                  <a:gs pos="72000">
                    <a:schemeClr val="accent6"/>
                  </a:gs>
                  <a:gs pos="100000">
                    <a:schemeClr val="accent5"/>
                  </a:gs>
                </a:gsLst>
                <a:path path="circle">
                  <a:fillToRect l="50000" t="50000" r="50000" b="50000"/>
                </a:path>
                <a:tileRect/>
              </a:gradFill>
              <a:ln>
                <a:noFill/>
              </a:ln>
              <a:effectLst>
                <a:outerShdw blurRad="300038" dist="133350" dir="504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3822375" y="-31597"/>
                <a:ext cx="113278" cy="104424"/>
              </a:xfrm>
              <a:custGeom>
                <a:avLst/>
                <a:gdLst/>
                <a:ahLst/>
                <a:cxnLst/>
                <a:rect l="l" t="t" r="r" b="b"/>
                <a:pathLst>
                  <a:path w="1804" h="1663" extrusionOk="0">
                    <a:moveTo>
                      <a:pt x="646" y="0"/>
                    </a:moveTo>
                    <a:cubicBezTo>
                      <a:pt x="544" y="0"/>
                      <a:pt x="441" y="14"/>
                      <a:pt x="343" y="42"/>
                    </a:cubicBezTo>
                    <a:lnTo>
                      <a:pt x="479" y="78"/>
                    </a:lnTo>
                    <a:lnTo>
                      <a:pt x="479" y="78"/>
                    </a:lnTo>
                    <a:cubicBezTo>
                      <a:pt x="456" y="88"/>
                      <a:pt x="433" y="98"/>
                      <a:pt x="411" y="110"/>
                    </a:cubicBezTo>
                    <a:cubicBezTo>
                      <a:pt x="137" y="270"/>
                      <a:pt x="0" y="635"/>
                      <a:pt x="69" y="932"/>
                    </a:cubicBezTo>
                    <a:cubicBezTo>
                      <a:pt x="137" y="1252"/>
                      <a:pt x="388" y="1526"/>
                      <a:pt x="708" y="1617"/>
                    </a:cubicBezTo>
                    <a:cubicBezTo>
                      <a:pt x="799" y="1640"/>
                      <a:pt x="891" y="1662"/>
                      <a:pt x="982" y="1662"/>
                    </a:cubicBezTo>
                    <a:cubicBezTo>
                      <a:pt x="1484" y="1640"/>
                      <a:pt x="1804" y="1001"/>
                      <a:pt x="1598" y="567"/>
                    </a:cubicBezTo>
                    <a:cubicBezTo>
                      <a:pt x="1435" y="204"/>
                      <a:pt x="1041" y="0"/>
                      <a:pt x="646"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3894963" y="125825"/>
                <a:ext cx="62604" cy="60030"/>
              </a:xfrm>
              <a:custGeom>
                <a:avLst/>
                <a:gdLst/>
                <a:ahLst/>
                <a:cxnLst/>
                <a:rect l="l" t="t" r="r" b="b"/>
                <a:pathLst>
                  <a:path w="997" h="956" extrusionOk="0">
                    <a:moveTo>
                      <a:pt x="214" y="0"/>
                    </a:moveTo>
                    <a:cubicBezTo>
                      <a:pt x="180" y="40"/>
                      <a:pt x="152" y="86"/>
                      <a:pt x="128" y="135"/>
                    </a:cubicBezTo>
                    <a:lnTo>
                      <a:pt x="128" y="135"/>
                    </a:lnTo>
                    <a:cubicBezTo>
                      <a:pt x="92" y="161"/>
                      <a:pt x="59" y="192"/>
                      <a:pt x="31" y="228"/>
                    </a:cubicBezTo>
                    <a:lnTo>
                      <a:pt x="101" y="200"/>
                    </a:lnTo>
                    <a:lnTo>
                      <a:pt x="101" y="200"/>
                    </a:lnTo>
                    <a:cubicBezTo>
                      <a:pt x="1" y="478"/>
                      <a:pt x="58" y="828"/>
                      <a:pt x="328" y="936"/>
                    </a:cubicBezTo>
                    <a:cubicBezTo>
                      <a:pt x="365" y="949"/>
                      <a:pt x="403" y="955"/>
                      <a:pt x="441" y="955"/>
                    </a:cubicBezTo>
                    <a:cubicBezTo>
                      <a:pt x="726" y="955"/>
                      <a:pt x="997" y="602"/>
                      <a:pt x="876" y="320"/>
                    </a:cubicBezTo>
                    <a:cubicBezTo>
                      <a:pt x="807" y="158"/>
                      <a:pt x="645" y="67"/>
                      <a:pt x="475" y="51"/>
                    </a:cubicBezTo>
                    <a:lnTo>
                      <a:pt x="475" y="51"/>
                    </a:lnTo>
                    <a:lnTo>
                      <a:pt x="488" y="46"/>
                    </a:lnTo>
                    <a:cubicBezTo>
                      <a:pt x="397" y="23"/>
                      <a:pt x="305" y="0"/>
                      <a:pt x="214"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3702002" y="22593"/>
                <a:ext cx="321058" cy="445827"/>
              </a:xfrm>
              <a:custGeom>
                <a:avLst/>
                <a:gdLst/>
                <a:ahLst/>
                <a:cxnLst/>
                <a:rect l="l" t="t" r="r" b="b"/>
                <a:pathLst>
                  <a:path w="5113" h="7100" extrusionOk="0">
                    <a:moveTo>
                      <a:pt x="0" y="1"/>
                    </a:moveTo>
                    <a:lnTo>
                      <a:pt x="0" y="1"/>
                    </a:lnTo>
                    <a:cubicBezTo>
                      <a:pt x="251" y="526"/>
                      <a:pt x="502" y="1051"/>
                      <a:pt x="731" y="1598"/>
                    </a:cubicBezTo>
                    <a:cubicBezTo>
                      <a:pt x="1347" y="2991"/>
                      <a:pt x="1917" y="4429"/>
                      <a:pt x="2876" y="5593"/>
                    </a:cubicBezTo>
                    <a:cubicBezTo>
                      <a:pt x="3378" y="6209"/>
                      <a:pt x="3995" y="6734"/>
                      <a:pt x="4702" y="7099"/>
                    </a:cubicBezTo>
                    <a:cubicBezTo>
                      <a:pt x="4930" y="6346"/>
                      <a:pt x="5067" y="5593"/>
                      <a:pt x="5113" y="4794"/>
                    </a:cubicBezTo>
                    <a:cubicBezTo>
                      <a:pt x="4839" y="4725"/>
                      <a:pt x="4565" y="4588"/>
                      <a:pt x="4314" y="4429"/>
                    </a:cubicBezTo>
                    <a:cubicBezTo>
                      <a:pt x="3835" y="4109"/>
                      <a:pt x="3447" y="3653"/>
                      <a:pt x="3104" y="3151"/>
                    </a:cubicBezTo>
                    <a:cubicBezTo>
                      <a:pt x="2671" y="2511"/>
                      <a:pt x="2305" y="1827"/>
                      <a:pt x="1963" y="1119"/>
                    </a:cubicBezTo>
                    <a:cubicBezTo>
                      <a:pt x="1895" y="1051"/>
                      <a:pt x="1826" y="982"/>
                      <a:pt x="1735" y="936"/>
                    </a:cubicBezTo>
                    <a:cubicBezTo>
                      <a:pt x="1210" y="548"/>
                      <a:pt x="525" y="343"/>
                      <a:pt x="0" y="1"/>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3386657" y="-360068"/>
                <a:ext cx="283822" cy="293869"/>
              </a:xfrm>
              <a:custGeom>
                <a:avLst/>
                <a:gdLst/>
                <a:ahLst/>
                <a:cxnLst/>
                <a:rect l="l" t="t" r="r" b="b"/>
                <a:pathLst>
                  <a:path w="4520" h="4680" extrusionOk="0">
                    <a:moveTo>
                      <a:pt x="617" y="0"/>
                    </a:moveTo>
                    <a:cubicBezTo>
                      <a:pt x="252" y="251"/>
                      <a:pt x="1" y="594"/>
                      <a:pt x="115" y="1005"/>
                    </a:cubicBezTo>
                    <a:cubicBezTo>
                      <a:pt x="183" y="1256"/>
                      <a:pt x="343" y="1438"/>
                      <a:pt x="526" y="1598"/>
                    </a:cubicBezTo>
                    <a:cubicBezTo>
                      <a:pt x="1416" y="2420"/>
                      <a:pt x="2511" y="2990"/>
                      <a:pt x="3379" y="3812"/>
                    </a:cubicBezTo>
                    <a:cubicBezTo>
                      <a:pt x="3653" y="4086"/>
                      <a:pt x="3904" y="4360"/>
                      <a:pt x="4132" y="4679"/>
                    </a:cubicBezTo>
                    <a:cubicBezTo>
                      <a:pt x="4109" y="4223"/>
                      <a:pt x="4200" y="3766"/>
                      <a:pt x="4360" y="3356"/>
                    </a:cubicBezTo>
                    <a:cubicBezTo>
                      <a:pt x="4406" y="3241"/>
                      <a:pt x="4474" y="3127"/>
                      <a:pt x="4520" y="3013"/>
                    </a:cubicBezTo>
                    <a:cubicBezTo>
                      <a:pt x="4383" y="2876"/>
                      <a:pt x="4246" y="2716"/>
                      <a:pt x="4086" y="2602"/>
                    </a:cubicBezTo>
                    <a:cubicBezTo>
                      <a:pt x="3744" y="2306"/>
                      <a:pt x="3333" y="2009"/>
                      <a:pt x="3196" y="1575"/>
                    </a:cubicBezTo>
                    <a:cubicBezTo>
                      <a:pt x="3105" y="1233"/>
                      <a:pt x="3196" y="890"/>
                      <a:pt x="3379" y="571"/>
                    </a:cubicBezTo>
                    <a:cubicBezTo>
                      <a:pt x="2489" y="274"/>
                      <a:pt x="1553" y="69"/>
                      <a:pt x="617"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3644672" y="-170872"/>
                <a:ext cx="180654" cy="263791"/>
              </a:xfrm>
              <a:custGeom>
                <a:avLst/>
                <a:gdLst/>
                <a:ahLst/>
                <a:cxnLst/>
                <a:rect l="l" t="t" r="r" b="b"/>
                <a:pathLst>
                  <a:path w="2877" h="4201" extrusionOk="0">
                    <a:moveTo>
                      <a:pt x="411" y="0"/>
                    </a:moveTo>
                    <a:cubicBezTo>
                      <a:pt x="365" y="114"/>
                      <a:pt x="297" y="228"/>
                      <a:pt x="251" y="343"/>
                    </a:cubicBezTo>
                    <a:cubicBezTo>
                      <a:pt x="91" y="753"/>
                      <a:pt x="0" y="1210"/>
                      <a:pt x="23" y="1666"/>
                    </a:cubicBezTo>
                    <a:cubicBezTo>
                      <a:pt x="365" y="2100"/>
                      <a:pt x="639" y="2579"/>
                      <a:pt x="913" y="3082"/>
                    </a:cubicBezTo>
                    <a:cubicBezTo>
                      <a:pt x="1438" y="3424"/>
                      <a:pt x="2123" y="3629"/>
                      <a:pt x="2648" y="4017"/>
                    </a:cubicBezTo>
                    <a:cubicBezTo>
                      <a:pt x="2739" y="4063"/>
                      <a:pt x="2808" y="4132"/>
                      <a:pt x="2876" y="4200"/>
                    </a:cubicBezTo>
                    <a:cubicBezTo>
                      <a:pt x="2169" y="2694"/>
                      <a:pt x="1529" y="1164"/>
                      <a:pt x="411"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9" name="Google Shape;2479;p33"/>
              <p:cNvGrpSpPr/>
              <p:nvPr/>
            </p:nvGrpSpPr>
            <p:grpSpPr>
              <a:xfrm>
                <a:off x="2744541" y="-352910"/>
                <a:ext cx="1229791" cy="1275632"/>
                <a:chOff x="2744541" y="-352910"/>
                <a:chExt cx="1229791" cy="1275632"/>
              </a:xfrm>
            </p:grpSpPr>
            <p:sp>
              <p:nvSpPr>
                <p:cNvPr id="2480" name="Google Shape;2480;p33"/>
                <p:cNvSpPr/>
                <p:nvPr/>
              </p:nvSpPr>
              <p:spPr>
                <a:xfrm>
                  <a:off x="3044124" y="-352910"/>
                  <a:ext cx="930208" cy="1206872"/>
                </a:xfrm>
                <a:custGeom>
                  <a:avLst/>
                  <a:gdLst/>
                  <a:ahLst/>
                  <a:cxnLst/>
                  <a:rect l="l" t="t" r="r" b="b"/>
                  <a:pathLst>
                    <a:path w="14814" h="19220" extrusionOk="0">
                      <a:moveTo>
                        <a:pt x="3789" y="0"/>
                      </a:moveTo>
                      <a:lnTo>
                        <a:pt x="3789" y="0"/>
                      </a:lnTo>
                      <a:cubicBezTo>
                        <a:pt x="2488" y="206"/>
                        <a:pt x="1210" y="662"/>
                        <a:pt x="0" y="1416"/>
                      </a:cubicBezTo>
                      <a:cubicBezTo>
                        <a:pt x="571" y="2374"/>
                        <a:pt x="366" y="3721"/>
                        <a:pt x="662" y="4862"/>
                      </a:cubicBezTo>
                      <a:cubicBezTo>
                        <a:pt x="982" y="6049"/>
                        <a:pt x="1849" y="6985"/>
                        <a:pt x="2831" y="7693"/>
                      </a:cubicBezTo>
                      <a:cubicBezTo>
                        <a:pt x="3812" y="8400"/>
                        <a:pt x="4931" y="8925"/>
                        <a:pt x="5958" y="9564"/>
                      </a:cubicBezTo>
                      <a:cubicBezTo>
                        <a:pt x="7647" y="10660"/>
                        <a:pt x="9130" y="12143"/>
                        <a:pt x="9929" y="13992"/>
                      </a:cubicBezTo>
                      <a:cubicBezTo>
                        <a:pt x="10637" y="15636"/>
                        <a:pt x="10728" y="17576"/>
                        <a:pt x="10043" y="19219"/>
                      </a:cubicBezTo>
                      <a:cubicBezTo>
                        <a:pt x="10340" y="19059"/>
                        <a:pt x="10614" y="18900"/>
                        <a:pt x="10888" y="18717"/>
                      </a:cubicBezTo>
                      <a:cubicBezTo>
                        <a:pt x="12714" y="17576"/>
                        <a:pt x="14015" y="15955"/>
                        <a:pt x="14814" y="14106"/>
                      </a:cubicBezTo>
                      <a:cubicBezTo>
                        <a:pt x="13604" y="13947"/>
                        <a:pt x="12463" y="13330"/>
                        <a:pt x="11596" y="12486"/>
                      </a:cubicBezTo>
                      <a:cubicBezTo>
                        <a:pt x="10500" y="11459"/>
                        <a:pt x="9747" y="10112"/>
                        <a:pt x="9085" y="8742"/>
                      </a:cubicBezTo>
                      <a:cubicBezTo>
                        <a:pt x="8720" y="7966"/>
                        <a:pt x="8377" y="7168"/>
                        <a:pt x="7875" y="6460"/>
                      </a:cubicBezTo>
                      <a:cubicBezTo>
                        <a:pt x="6665" y="4794"/>
                        <a:pt x="4634" y="3789"/>
                        <a:pt x="3675" y="1963"/>
                      </a:cubicBezTo>
                      <a:cubicBezTo>
                        <a:pt x="3356" y="1393"/>
                        <a:pt x="3219" y="640"/>
                        <a:pt x="3630" y="137"/>
                      </a:cubicBezTo>
                      <a:cubicBezTo>
                        <a:pt x="3675" y="92"/>
                        <a:pt x="3744" y="46"/>
                        <a:pt x="3789"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2770348" y="-153667"/>
                  <a:ext cx="817056" cy="1076389"/>
                </a:xfrm>
                <a:custGeom>
                  <a:avLst/>
                  <a:gdLst/>
                  <a:ahLst/>
                  <a:cxnLst/>
                  <a:rect l="l" t="t" r="r" b="b"/>
                  <a:pathLst>
                    <a:path w="13012" h="17142" extrusionOk="0">
                      <a:moveTo>
                        <a:pt x="2215" y="0"/>
                      </a:moveTo>
                      <a:cubicBezTo>
                        <a:pt x="1188" y="1119"/>
                        <a:pt x="434" y="2465"/>
                        <a:pt x="1" y="3880"/>
                      </a:cubicBezTo>
                      <a:cubicBezTo>
                        <a:pt x="1051" y="4154"/>
                        <a:pt x="2055" y="4520"/>
                        <a:pt x="2854" y="5273"/>
                      </a:cubicBezTo>
                      <a:cubicBezTo>
                        <a:pt x="3288" y="5684"/>
                        <a:pt x="3607" y="6186"/>
                        <a:pt x="4041" y="6619"/>
                      </a:cubicBezTo>
                      <a:cubicBezTo>
                        <a:pt x="4726" y="7327"/>
                        <a:pt x="5593" y="7784"/>
                        <a:pt x="6392" y="8377"/>
                      </a:cubicBezTo>
                      <a:cubicBezTo>
                        <a:pt x="7921" y="9473"/>
                        <a:pt x="9176" y="11002"/>
                        <a:pt x="9816" y="12759"/>
                      </a:cubicBezTo>
                      <a:cubicBezTo>
                        <a:pt x="10318" y="14175"/>
                        <a:pt x="10432" y="15704"/>
                        <a:pt x="10112" y="17142"/>
                      </a:cubicBezTo>
                      <a:cubicBezTo>
                        <a:pt x="11071" y="17119"/>
                        <a:pt x="12030" y="16959"/>
                        <a:pt x="12988" y="16640"/>
                      </a:cubicBezTo>
                      <a:cubicBezTo>
                        <a:pt x="12965" y="16526"/>
                        <a:pt x="12943" y="16389"/>
                        <a:pt x="12920" y="16275"/>
                      </a:cubicBezTo>
                      <a:cubicBezTo>
                        <a:pt x="12851" y="15590"/>
                        <a:pt x="12965" y="14928"/>
                        <a:pt x="12988" y="14243"/>
                      </a:cubicBezTo>
                      <a:cubicBezTo>
                        <a:pt x="13011" y="13033"/>
                        <a:pt x="12760" y="11801"/>
                        <a:pt x="12121" y="10751"/>
                      </a:cubicBezTo>
                      <a:cubicBezTo>
                        <a:pt x="10386" y="7852"/>
                        <a:pt x="6186" y="7144"/>
                        <a:pt x="4474" y="4223"/>
                      </a:cubicBezTo>
                      <a:cubicBezTo>
                        <a:pt x="3927" y="3264"/>
                        <a:pt x="3698" y="2169"/>
                        <a:pt x="3196" y="1210"/>
                      </a:cubicBezTo>
                      <a:cubicBezTo>
                        <a:pt x="2945" y="753"/>
                        <a:pt x="2626" y="320"/>
                        <a:pt x="2215"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2744541" y="171664"/>
                  <a:ext cx="530408" cy="739633"/>
                </a:xfrm>
                <a:custGeom>
                  <a:avLst/>
                  <a:gdLst/>
                  <a:ahLst/>
                  <a:cxnLst/>
                  <a:rect l="l" t="t" r="r" b="b"/>
                  <a:pathLst>
                    <a:path w="8447" h="11779" extrusionOk="0">
                      <a:moveTo>
                        <a:pt x="92" y="0"/>
                      </a:moveTo>
                      <a:cubicBezTo>
                        <a:pt x="46" y="206"/>
                        <a:pt x="24" y="434"/>
                        <a:pt x="1" y="662"/>
                      </a:cubicBezTo>
                      <a:cubicBezTo>
                        <a:pt x="617" y="845"/>
                        <a:pt x="1211" y="1187"/>
                        <a:pt x="1690" y="1621"/>
                      </a:cubicBezTo>
                      <a:cubicBezTo>
                        <a:pt x="2489" y="2351"/>
                        <a:pt x="3082" y="3264"/>
                        <a:pt x="3607" y="4200"/>
                      </a:cubicBezTo>
                      <a:cubicBezTo>
                        <a:pt x="4269" y="5364"/>
                        <a:pt x="4863" y="6528"/>
                        <a:pt x="5388" y="7761"/>
                      </a:cubicBezTo>
                      <a:cubicBezTo>
                        <a:pt x="5684" y="8400"/>
                        <a:pt x="5958" y="9131"/>
                        <a:pt x="5707" y="9792"/>
                      </a:cubicBezTo>
                      <a:cubicBezTo>
                        <a:pt x="5570" y="10135"/>
                        <a:pt x="5319" y="10409"/>
                        <a:pt x="5022" y="10591"/>
                      </a:cubicBezTo>
                      <a:cubicBezTo>
                        <a:pt x="6004" y="11162"/>
                        <a:pt x="7077" y="11573"/>
                        <a:pt x="8195" y="11778"/>
                      </a:cubicBezTo>
                      <a:cubicBezTo>
                        <a:pt x="7944" y="10546"/>
                        <a:pt x="8446" y="9131"/>
                        <a:pt x="8035" y="7875"/>
                      </a:cubicBezTo>
                      <a:cubicBezTo>
                        <a:pt x="7533" y="6323"/>
                        <a:pt x="5821" y="5570"/>
                        <a:pt x="4817" y="4269"/>
                      </a:cubicBezTo>
                      <a:cubicBezTo>
                        <a:pt x="4406" y="3744"/>
                        <a:pt x="4109" y="3105"/>
                        <a:pt x="3744" y="2557"/>
                      </a:cubicBezTo>
                      <a:cubicBezTo>
                        <a:pt x="2877" y="1301"/>
                        <a:pt x="1553" y="388"/>
                        <a:pt x="92"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83" name="Google Shape;2483;p33"/>
            <p:cNvSpPr/>
            <p:nvPr/>
          </p:nvSpPr>
          <p:spPr>
            <a:xfrm>
              <a:off x="3738075" y="-156275"/>
              <a:ext cx="571800" cy="571800"/>
            </a:xfrm>
            <a:prstGeom prst="ellipse">
              <a:avLst/>
            </a:prstGeom>
            <a:gradFill>
              <a:gsLst>
                <a:gs pos="0">
                  <a:schemeClr val="accent5"/>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4" name="Google Shape;2484;p33"/>
          <p:cNvSpPr txBox="1"/>
          <p:nvPr/>
        </p:nvSpPr>
        <p:spPr>
          <a:xfrm>
            <a:off x="2246198" y="3332129"/>
            <a:ext cx="1397700" cy="45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2018</a:t>
            </a:r>
            <a:endParaRPr sz="2200">
              <a:latin typeface="Concert One"/>
              <a:ea typeface="Concert One"/>
              <a:cs typeface="Concert One"/>
              <a:sym typeface="Concert One"/>
            </a:endParaRPr>
          </a:p>
        </p:txBody>
      </p:sp>
      <p:sp>
        <p:nvSpPr>
          <p:cNvPr id="2485" name="Google Shape;2485;p33"/>
          <p:cNvSpPr txBox="1"/>
          <p:nvPr/>
        </p:nvSpPr>
        <p:spPr>
          <a:xfrm>
            <a:off x="2246198" y="1463694"/>
            <a:ext cx="1397700" cy="52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Mars is a very cold place</a:t>
            </a:r>
            <a:endParaRPr>
              <a:latin typeface="Cambay"/>
              <a:ea typeface="Cambay"/>
              <a:cs typeface="Cambay"/>
              <a:sym typeface="Cambay"/>
            </a:endParaRPr>
          </a:p>
        </p:txBody>
      </p:sp>
      <p:grpSp>
        <p:nvGrpSpPr>
          <p:cNvPr id="2486" name="Google Shape;2486;p33"/>
          <p:cNvGrpSpPr/>
          <p:nvPr/>
        </p:nvGrpSpPr>
        <p:grpSpPr>
          <a:xfrm rot="5400000">
            <a:off x="2433631" y="2175615"/>
            <a:ext cx="1022578" cy="1022578"/>
            <a:chOff x="2502950" y="-1081925"/>
            <a:chExt cx="2824800" cy="2824800"/>
          </a:xfrm>
        </p:grpSpPr>
        <p:sp>
          <p:nvSpPr>
            <p:cNvPr id="2487" name="Google Shape;2487;p33"/>
            <p:cNvSpPr/>
            <p:nvPr/>
          </p:nvSpPr>
          <p:spPr>
            <a:xfrm>
              <a:off x="2502950" y="-1081925"/>
              <a:ext cx="2824800" cy="2824800"/>
            </a:xfrm>
            <a:prstGeom prst="ellipse">
              <a:avLst/>
            </a:prstGeom>
            <a:gradFill>
              <a:gsLst>
                <a:gs pos="0">
                  <a:schemeClr val="accent5"/>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8" name="Google Shape;2488;p33"/>
            <p:cNvGrpSpPr/>
            <p:nvPr/>
          </p:nvGrpSpPr>
          <p:grpSpPr>
            <a:xfrm>
              <a:off x="2952200" y="-514344"/>
              <a:ext cx="1926243" cy="1689591"/>
              <a:chOff x="2649975" y="-361512"/>
              <a:chExt cx="1464823" cy="1284860"/>
            </a:xfrm>
          </p:grpSpPr>
          <p:sp>
            <p:nvSpPr>
              <p:cNvPr id="2489" name="Google Shape;2489;p33"/>
              <p:cNvSpPr/>
              <p:nvPr/>
            </p:nvSpPr>
            <p:spPr>
              <a:xfrm>
                <a:off x="2649975" y="-361512"/>
                <a:ext cx="1464823" cy="1284860"/>
              </a:xfrm>
              <a:custGeom>
                <a:avLst/>
                <a:gdLst/>
                <a:ahLst/>
                <a:cxnLst/>
                <a:rect l="l" t="t" r="r" b="b"/>
                <a:pathLst>
                  <a:path w="23328" h="20462" extrusionOk="0">
                    <a:moveTo>
                      <a:pt x="11664" y="0"/>
                    </a:moveTo>
                    <a:cubicBezTo>
                      <a:pt x="9770" y="0"/>
                      <a:pt x="7875" y="525"/>
                      <a:pt x="6163" y="1621"/>
                    </a:cubicBezTo>
                    <a:cubicBezTo>
                      <a:pt x="1393" y="4657"/>
                      <a:pt x="0" y="10979"/>
                      <a:pt x="3036" y="15750"/>
                    </a:cubicBezTo>
                    <a:cubicBezTo>
                      <a:pt x="4999" y="18796"/>
                      <a:pt x="8305" y="20461"/>
                      <a:pt x="11677" y="20461"/>
                    </a:cubicBezTo>
                    <a:cubicBezTo>
                      <a:pt x="13560" y="20461"/>
                      <a:pt x="15464" y="19942"/>
                      <a:pt x="17165" y="18854"/>
                    </a:cubicBezTo>
                    <a:cubicBezTo>
                      <a:pt x="21935" y="15818"/>
                      <a:pt x="23328" y="9496"/>
                      <a:pt x="20292" y="4725"/>
                    </a:cubicBezTo>
                    <a:cubicBezTo>
                      <a:pt x="18352" y="1667"/>
                      <a:pt x="15042" y="0"/>
                      <a:pt x="11664" y="0"/>
                    </a:cubicBezTo>
                    <a:close/>
                  </a:path>
                </a:pathLst>
              </a:custGeom>
              <a:gradFill>
                <a:gsLst>
                  <a:gs pos="0">
                    <a:schemeClr val="accent2"/>
                  </a:gs>
                  <a:gs pos="25000">
                    <a:schemeClr val="accent1"/>
                  </a:gs>
                  <a:gs pos="63000">
                    <a:schemeClr val="accent3"/>
                  </a:gs>
                  <a:gs pos="100000">
                    <a:schemeClr val="accent2"/>
                  </a:gs>
                </a:gsLst>
                <a:path path="circle">
                  <a:fillToRect l="50000" t="50000" r="50000" b="50000"/>
                </a:path>
                <a:tileRect/>
              </a:gradFill>
              <a:ln>
                <a:noFill/>
              </a:ln>
              <a:effectLst>
                <a:outerShdw blurRad="300038" dist="133350" dir="504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3822375" y="-31597"/>
                <a:ext cx="113278" cy="104424"/>
              </a:xfrm>
              <a:custGeom>
                <a:avLst/>
                <a:gdLst/>
                <a:ahLst/>
                <a:cxnLst/>
                <a:rect l="l" t="t" r="r" b="b"/>
                <a:pathLst>
                  <a:path w="1804" h="1663" extrusionOk="0">
                    <a:moveTo>
                      <a:pt x="646" y="0"/>
                    </a:moveTo>
                    <a:cubicBezTo>
                      <a:pt x="544" y="0"/>
                      <a:pt x="441" y="14"/>
                      <a:pt x="343" y="42"/>
                    </a:cubicBezTo>
                    <a:lnTo>
                      <a:pt x="479" y="78"/>
                    </a:lnTo>
                    <a:lnTo>
                      <a:pt x="479" y="78"/>
                    </a:lnTo>
                    <a:cubicBezTo>
                      <a:pt x="456" y="88"/>
                      <a:pt x="433" y="98"/>
                      <a:pt x="411" y="110"/>
                    </a:cubicBezTo>
                    <a:cubicBezTo>
                      <a:pt x="137" y="270"/>
                      <a:pt x="0" y="635"/>
                      <a:pt x="69" y="932"/>
                    </a:cubicBezTo>
                    <a:cubicBezTo>
                      <a:pt x="137" y="1252"/>
                      <a:pt x="388" y="1526"/>
                      <a:pt x="708" y="1617"/>
                    </a:cubicBezTo>
                    <a:cubicBezTo>
                      <a:pt x="799" y="1640"/>
                      <a:pt x="891" y="1662"/>
                      <a:pt x="982" y="1662"/>
                    </a:cubicBezTo>
                    <a:cubicBezTo>
                      <a:pt x="1484" y="1640"/>
                      <a:pt x="1804" y="1001"/>
                      <a:pt x="1598" y="567"/>
                    </a:cubicBezTo>
                    <a:cubicBezTo>
                      <a:pt x="1435" y="204"/>
                      <a:pt x="1041" y="0"/>
                      <a:pt x="646"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3894963" y="125825"/>
                <a:ext cx="62604" cy="60030"/>
              </a:xfrm>
              <a:custGeom>
                <a:avLst/>
                <a:gdLst/>
                <a:ahLst/>
                <a:cxnLst/>
                <a:rect l="l" t="t" r="r" b="b"/>
                <a:pathLst>
                  <a:path w="997" h="956" extrusionOk="0">
                    <a:moveTo>
                      <a:pt x="214" y="0"/>
                    </a:moveTo>
                    <a:cubicBezTo>
                      <a:pt x="180" y="40"/>
                      <a:pt x="152" y="86"/>
                      <a:pt x="128" y="135"/>
                    </a:cubicBezTo>
                    <a:lnTo>
                      <a:pt x="128" y="135"/>
                    </a:lnTo>
                    <a:cubicBezTo>
                      <a:pt x="92" y="161"/>
                      <a:pt x="59" y="192"/>
                      <a:pt x="31" y="228"/>
                    </a:cubicBezTo>
                    <a:lnTo>
                      <a:pt x="101" y="200"/>
                    </a:lnTo>
                    <a:lnTo>
                      <a:pt x="101" y="200"/>
                    </a:lnTo>
                    <a:cubicBezTo>
                      <a:pt x="1" y="478"/>
                      <a:pt x="58" y="828"/>
                      <a:pt x="328" y="936"/>
                    </a:cubicBezTo>
                    <a:cubicBezTo>
                      <a:pt x="365" y="949"/>
                      <a:pt x="403" y="955"/>
                      <a:pt x="441" y="955"/>
                    </a:cubicBezTo>
                    <a:cubicBezTo>
                      <a:pt x="726" y="955"/>
                      <a:pt x="997" y="602"/>
                      <a:pt x="876" y="320"/>
                    </a:cubicBezTo>
                    <a:cubicBezTo>
                      <a:pt x="807" y="158"/>
                      <a:pt x="645" y="67"/>
                      <a:pt x="475" y="51"/>
                    </a:cubicBezTo>
                    <a:lnTo>
                      <a:pt x="475" y="51"/>
                    </a:lnTo>
                    <a:lnTo>
                      <a:pt x="488" y="46"/>
                    </a:lnTo>
                    <a:cubicBezTo>
                      <a:pt x="397" y="23"/>
                      <a:pt x="305" y="0"/>
                      <a:pt x="214"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3702002" y="22593"/>
                <a:ext cx="321058" cy="445827"/>
              </a:xfrm>
              <a:custGeom>
                <a:avLst/>
                <a:gdLst/>
                <a:ahLst/>
                <a:cxnLst/>
                <a:rect l="l" t="t" r="r" b="b"/>
                <a:pathLst>
                  <a:path w="5113" h="7100" extrusionOk="0">
                    <a:moveTo>
                      <a:pt x="0" y="1"/>
                    </a:moveTo>
                    <a:lnTo>
                      <a:pt x="0" y="1"/>
                    </a:lnTo>
                    <a:cubicBezTo>
                      <a:pt x="251" y="526"/>
                      <a:pt x="502" y="1051"/>
                      <a:pt x="731" y="1598"/>
                    </a:cubicBezTo>
                    <a:cubicBezTo>
                      <a:pt x="1347" y="2991"/>
                      <a:pt x="1917" y="4429"/>
                      <a:pt x="2876" y="5593"/>
                    </a:cubicBezTo>
                    <a:cubicBezTo>
                      <a:pt x="3378" y="6209"/>
                      <a:pt x="3995" y="6734"/>
                      <a:pt x="4702" y="7099"/>
                    </a:cubicBezTo>
                    <a:cubicBezTo>
                      <a:pt x="4930" y="6346"/>
                      <a:pt x="5067" y="5593"/>
                      <a:pt x="5113" y="4794"/>
                    </a:cubicBezTo>
                    <a:cubicBezTo>
                      <a:pt x="4839" y="4725"/>
                      <a:pt x="4565" y="4588"/>
                      <a:pt x="4314" y="4429"/>
                    </a:cubicBezTo>
                    <a:cubicBezTo>
                      <a:pt x="3835" y="4109"/>
                      <a:pt x="3447" y="3653"/>
                      <a:pt x="3104" y="3151"/>
                    </a:cubicBezTo>
                    <a:cubicBezTo>
                      <a:pt x="2671" y="2511"/>
                      <a:pt x="2305" y="1827"/>
                      <a:pt x="1963" y="1119"/>
                    </a:cubicBezTo>
                    <a:cubicBezTo>
                      <a:pt x="1895" y="1051"/>
                      <a:pt x="1826" y="982"/>
                      <a:pt x="1735" y="936"/>
                    </a:cubicBezTo>
                    <a:cubicBezTo>
                      <a:pt x="1210" y="548"/>
                      <a:pt x="525" y="343"/>
                      <a:pt x="0" y="1"/>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3"/>
              <p:cNvSpPr/>
              <p:nvPr/>
            </p:nvSpPr>
            <p:spPr>
              <a:xfrm>
                <a:off x="3386657" y="-360068"/>
                <a:ext cx="283822" cy="293869"/>
              </a:xfrm>
              <a:custGeom>
                <a:avLst/>
                <a:gdLst/>
                <a:ahLst/>
                <a:cxnLst/>
                <a:rect l="l" t="t" r="r" b="b"/>
                <a:pathLst>
                  <a:path w="4520" h="4680" extrusionOk="0">
                    <a:moveTo>
                      <a:pt x="617" y="0"/>
                    </a:moveTo>
                    <a:cubicBezTo>
                      <a:pt x="252" y="251"/>
                      <a:pt x="1" y="594"/>
                      <a:pt x="115" y="1005"/>
                    </a:cubicBezTo>
                    <a:cubicBezTo>
                      <a:pt x="183" y="1256"/>
                      <a:pt x="343" y="1438"/>
                      <a:pt x="526" y="1598"/>
                    </a:cubicBezTo>
                    <a:cubicBezTo>
                      <a:pt x="1416" y="2420"/>
                      <a:pt x="2511" y="2990"/>
                      <a:pt x="3379" y="3812"/>
                    </a:cubicBezTo>
                    <a:cubicBezTo>
                      <a:pt x="3653" y="4086"/>
                      <a:pt x="3904" y="4360"/>
                      <a:pt x="4132" y="4679"/>
                    </a:cubicBezTo>
                    <a:cubicBezTo>
                      <a:pt x="4109" y="4223"/>
                      <a:pt x="4200" y="3766"/>
                      <a:pt x="4360" y="3356"/>
                    </a:cubicBezTo>
                    <a:cubicBezTo>
                      <a:pt x="4406" y="3241"/>
                      <a:pt x="4474" y="3127"/>
                      <a:pt x="4520" y="3013"/>
                    </a:cubicBezTo>
                    <a:cubicBezTo>
                      <a:pt x="4383" y="2876"/>
                      <a:pt x="4246" y="2716"/>
                      <a:pt x="4086" y="2602"/>
                    </a:cubicBezTo>
                    <a:cubicBezTo>
                      <a:pt x="3744" y="2306"/>
                      <a:pt x="3333" y="2009"/>
                      <a:pt x="3196" y="1575"/>
                    </a:cubicBezTo>
                    <a:cubicBezTo>
                      <a:pt x="3105" y="1233"/>
                      <a:pt x="3196" y="890"/>
                      <a:pt x="3379" y="571"/>
                    </a:cubicBezTo>
                    <a:cubicBezTo>
                      <a:pt x="2489" y="274"/>
                      <a:pt x="1553" y="69"/>
                      <a:pt x="617"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3"/>
              <p:cNvSpPr/>
              <p:nvPr/>
            </p:nvSpPr>
            <p:spPr>
              <a:xfrm>
                <a:off x="3644672" y="-170872"/>
                <a:ext cx="180654" cy="263791"/>
              </a:xfrm>
              <a:custGeom>
                <a:avLst/>
                <a:gdLst/>
                <a:ahLst/>
                <a:cxnLst/>
                <a:rect l="l" t="t" r="r" b="b"/>
                <a:pathLst>
                  <a:path w="2877" h="4201" extrusionOk="0">
                    <a:moveTo>
                      <a:pt x="411" y="0"/>
                    </a:moveTo>
                    <a:cubicBezTo>
                      <a:pt x="365" y="114"/>
                      <a:pt x="297" y="228"/>
                      <a:pt x="251" y="343"/>
                    </a:cubicBezTo>
                    <a:cubicBezTo>
                      <a:pt x="91" y="753"/>
                      <a:pt x="0" y="1210"/>
                      <a:pt x="23" y="1666"/>
                    </a:cubicBezTo>
                    <a:cubicBezTo>
                      <a:pt x="365" y="2100"/>
                      <a:pt x="639" y="2579"/>
                      <a:pt x="913" y="3082"/>
                    </a:cubicBezTo>
                    <a:cubicBezTo>
                      <a:pt x="1438" y="3424"/>
                      <a:pt x="2123" y="3629"/>
                      <a:pt x="2648" y="4017"/>
                    </a:cubicBezTo>
                    <a:cubicBezTo>
                      <a:pt x="2739" y="4063"/>
                      <a:pt x="2808" y="4132"/>
                      <a:pt x="2876" y="4200"/>
                    </a:cubicBezTo>
                    <a:cubicBezTo>
                      <a:pt x="2169" y="2694"/>
                      <a:pt x="1529" y="1164"/>
                      <a:pt x="411"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5" name="Google Shape;2495;p33"/>
              <p:cNvGrpSpPr/>
              <p:nvPr/>
            </p:nvGrpSpPr>
            <p:grpSpPr>
              <a:xfrm>
                <a:off x="2744541" y="-352910"/>
                <a:ext cx="1229791" cy="1275632"/>
                <a:chOff x="2744541" y="-352910"/>
                <a:chExt cx="1229791" cy="1275632"/>
              </a:xfrm>
            </p:grpSpPr>
            <p:sp>
              <p:nvSpPr>
                <p:cNvPr id="2496" name="Google Shape;2496;p33"/>
                <p:cNvSpPr/>
                <p:nvPr/>
              </p:nvSpPr>
              <p:spPr>
                <a:xfrm>
                  <a:off x="3044124" y="-352910"/>
                  <a:ext cx="930208" cy="1206872"/>
                </a:xfrm>
                <a:custGeom>
                  <a:avLst/>
                  <a:gdLst/>
                  <a:ahLst/>
                  <a:cxnLst/>
                  <a:rect l="l" t="t" r="r" b="b"/>
                  <a:pathLst>
                    <a:path w="14814" h="19220" extrusionOk="0">
                      <a:moveTo>
                        <a:pt x="3789" y="0"/>
                      </a:moveTo>
                      <a:lnTo>
                        <a:pt x="3789" y="0"/>
                      </a:lnTo>
                      <a:cubicBezTo>
                        <a:pt x="2488" y="206"/>
                        <a:pt x="1210" y="662"/>
                        <a:pt x="0" y="1416"/>
                      </a:cubicBezTo>
                      <a:cubicBezTo>
                        <a:pt x="571" y="2374"/>
                        <a:pt x="366" y="3721"/>
                        <a:pt x="662" y="4862"/>
                      </a:cubicBezTo>
                      <a:cubicBezTo>
                        <a:pt x="982" y="6049"/>
                        <a:pt x="1849" y="6985"/>
                        <a:pt x="2831" y="7693"/>
                      </a:cubicBezTo>
                      <a:cubicBezTo>
                        <a:pt x="3812" y="8400"/>
                        <a:pt x="4931" y="8925"/>
                        <a:pt x="5958" y="9564"/>
                      </a:cubicBezTo>
                      <a:cubicBezTo>
                        <a:pt x="7647" y="10660"/>
                        <a:pt x="9130" y="12143"/>
                        <a:pt x="9929" y="13992"/>
                      </a:cubicBezTo>
                      <a:cubicBezTo>
                        <a:pt x="10637" y="15636"/>
                        <a:pt x="10728" y="17576"/>
                        <a:pt x="10043" y="19219"/>
                      </a:cubicBezTo>
                      <a:cubicBezTo>
                        <a:pt x="10340" y="19059"/>
                        <a:pt x="10614" y="18900"/>
                        <a:pt x="10888" y="18717"/>
                      </a:cubicBezTo>
                      <a:cubicBezTo>
                        <a:pt x="12714" y="17576"/>
                        <a:pt x="14015" y="15955"/>
                        <a:pt x="14814" y="14106"/>
                      </a:cubicBezTo>
                      <a:cubicBezTo>
                        <a:pt x="13604" y="13947"/>
                        <a:pt x="12463" y="13330"/>
                        <a:pt x="11596" y="12486"/>
                      </a:cubicBezTo>
                      <a:cubicBezTo>
                        <a:pt x="10500" y="11459"/>
                        <a:pt x="9747" y="10112"/>
                        <a:pt x="9085" y="8742"/>
                      </a:cubicBezTo>
                      <a:cubicBezTo>
                        <a:pt x="8720" y="7966"/>
                        <a:pt x="8377" y="7168"/>
                        <a:pt x="7875" y="6460"/>
                      </a:cubicBezTo>
                      <a:cubicBezTo>
                        <a:pt x="6665" y="4794"/>
                        <a:pt x="4634" y="3789"/>
                        <a:pt x="3675" y="1963"/>
                      </a:cubicBezTo>
                      <a:cubicBezTo>
                        <a:pt x="3356" y="1393"/>
                        <a:pt x="3219" y="640"/>
                        <a:pt x="3630" y="137"/>
                      </a:cubicBezTo>
                      <a:cubicBezTo>
                        <a:pt x="3675" y="92"/>
                        <a:pt x="3744" y="46"/>
                        <a:pt x="3789"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a:off x="2770348" y="-153667"/>
                  <a:ext cx="817056" cy="1076389"/>
                </a:xfrm>
                <a:custGeom>
                  <a:avLst/>
                  <a:gdLst/>
                  <a:ahLst/>
                  <a:cxnLst/>
                  <a:rect l="l" t="t" r="r" b="b"/>
                  <a:pathLst>
                    <a:path w="13012" h="17142" extrusionOk="0">
                      <a:moveTo>
                        <a:pt x="2215" y="0"/>
                      </a:moveTo>
                      <a:cubicBezTo>
                        <a:pt x="1188" y="1119"/>
                        <a:pt x="434" y="2465"/>
                        <a:pt x="1" y="3880"/>
                      </a:cubicBezTo>
                      <a:cubicBezTo>
                        <a:pt x="1051" y="4154"/>
                        <a:pt x="2055" y="4520"/>
                        <a:pt x="2854" y="5273"/>
                      </a:cubicBezTo>
                      <a:cubicBezTo>
                        <a:pt x="3288" y="5684"/>
                        <a:pt x="3607" y="6186"/>
                        <a:pt x="4041" y="6619"/>
                      </a:cubicBezTo>
                      <a:cubicBezTo>
                        <a:pt x="4726" y="7327"/>
                        <a:pt x="5593" y="7784"/>
                        <a:pt x="6392" y="8377"/>
                      </a:cubicBezTo>
                      <a:cubicBezTo>
                        <a:pt x="7921" y="9473"/>
                        <a:pt x="9176" y="11002"/>
                        <a:pt x="9816" y="12759"/>
                      </a:cubicBezTo>
                      <a:cubicBezTo>
                        <a:pt x="10318" y="14175"/>
                        <a:pt x="10432" y="15704"/>
                        <a:pt x="10112" y="17142"/>
                      </a:cubicBezTo>
                      <a:cubicBezTo>
                        <a:pt x="11071" y="17119"/>
                        <a:pt x="12030" y="16959"/>
                        <a:pt x="12988" y="16640"/>
                      </a:cubicBezTo>
                      <a:cubicBezTo>
                        <a:pt x="12965" y="16526"/>
                        <a:pt x="12943" y="16389"/>
                        <a:pt x="12920" y="16275"/>
                      </a:cubicBezTo>
                      <a:cubicBezTo>
                        <a:pt x="12851" y="15590"/>
                        <a:pt x="12965" y="14928"/>
                        <a:pt x="12988" y="14243"/>
                      </a:cubicBezTo>
                      <a:cubicBezTo>
                        <a:pt x="13011" y="13033"/>
                        <a:pt x="12760" y="11801"/>
                        <a:pt x="12121" y="10751"/>
                      </a:cubicBezTo>
                      <a:cubicBezTo>
                        <a:pt x="10386" y="7852"/>
                        <a:pt x="6186" y="7144"/>
                        <a:pt x="4474" y="4223"/>
                      </a:cubicBezTo>
                      <a:cubicBezTo>
                        <a:pt x="3927" y="3264"/>
                        <a:pt x="3698" y="2169"/>
                        <a:pt x="3196" y="1210"/>
                      </a:cubicBezTo>
                      <a:cubicBezTo>
                        <a:pt x="2945" y="753"/>
                        <a:pt x="2626" y="320"/>
                        <a:pt x="2215"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a:off x="2744541" y="171664"/>
                  <a:ext cx="530408" cy="739633"/>
                </a:xfrm>
                <a:custGeom>
                  <a:avLst/>
                  <a:gdLst/>
                  <a:ahLst/>
                  <a:cxnLst/>
                  <a:rect l="l" t="t" r="r" b="b"/>
                  <a:pathLst>
                    <a:path w="8447" h="11779" extrusionOk="0">
                      <a:moveTo>
                        <a:pt x="92" y="0"/>
                      </a:moveTo>
                      <a:cubicBezTo>
                        <a:pt x="46" y="206"/>
                        <a:pt x="24" y="434"/>
                        <a:pt x="1" y="662"/>
                      </a:cubicBezTo>
                      <a:cubicBezTo>
                        <a:pt x="617" y="845"/>
                        <a:pt x="1211" y="1187"/>
                        <a:pt x="1690" y="1621"/>
                      </a:cubicBezTo>
                      <a:cubicBezTo>
                        <a:pt x="2489" y="2351"/>
                        <a:pt x="3082" y="3264"/>
                        <a:pt x="3607" y="4200"/>
                      </a:cubicBezTo>
                      <a:cubicBezTo>
                        <a:pt x="4269" y="5364"/>
                        <a:pt x="4863" y="6528"/>
                        <a:pt x="5388" y="7761"/>
                      </a:cubicBezTo>
                      <a:cubicBezTo>
                        <a:pt x="5684" y="8400"/>
                        <a:pt x="5958" y="9131"/>
                        <a:pt x="5707" y="9792"/>
                      </a:cubicBezTo>
                      <a:cubicBezTo>
                        <a:pt x="5570" y="10135"/>
                        <a:pt x="5319" y="10409"/>
                        <a:pt x="5022" y="10591"/>
                      </a:cubicBezTo>
                      <a:cubicBezTo>
                        <a:pt x="6004" y="11162"/>
                        <a:pt x="7077" y="11573"/>
                        <a:pt x="8195" y="11778"/>
                      </a:cubicBezTo>
                      <a:cubicBezTo>
                        <a:pt x="7944" y="10546"/>
                        <a:pt x="8446" y="9131"/>
                        <a:pt x="8035" y="7875"/>
                      </a:cubicBezTo>
                      <a:cubicBezTo>
                        <a:pt x="7533" y="6323"/>
                        <a:pt x="5821" y="5570"/>
                        <a:pt x="4817" y="4269"/>
                      </a:cubicBezTo>
                      <a:cubicBezTo>
                        <a:pt x="4406" y="3744"/>
                        <a:pt x="4109" y="3105"/>
                        <a:pt x="3744" y="2557"/>
                      </a:cubicBezTo>
                      <a:cubicBezTo>
                        <a:pt x="2877" y="1301"/>
                        <a:pt x="1553" y="388"/>
                        <a:pt x="92"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9" name="Google Shape;2499;p33"/>
            <p:cNvSpPr/>
            <p:nvPr/>
          </p:nvSpPr>
          <p:spPr>
            <a:xfrm>
              <a:off x="3738075" y="-156275"/>
              <a:ext cx="571800" cy="571800"/>
            </a:xfrm>
            <a:prstGeom prst="ellipse">
              <a:avLst/>
            </a:prstGeom>
            <a:gradFill>
              <a:gsLst>
                <a:gs pos="0">
                  <a:schemeClr val="accent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0" name="Google Shape;2500;p33"/>
          <p:cNvSpPr txBox="1"/>
          <p:nvPr/>
        </p:nvSpPr>
        <p:spPr>
          <a:xfrm>
            <a:off x="3779422" y="1990501"/>
            <a:ext cx="1397700" cy="45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2019</a:t>
            </a:r>
            <a:endParaRPr sz="2200">
              <a:latin typeface="Concert One"/>
              <a:ea typeface="Concert One"/>
              <a:cs typeface="Concert One"/>
              <a:sym typeface="Concert One"/>
            </a:endParaRPr>
          </a:p>
        </p:txBody>
      </p:sp>
      <p:sp>
        <p:nvSpPr>
          <p:cNvPr id="2501" name="Google Shape;2501;p33"/>
          <p:cNvSpPr txBox="1"/>
          <p:nvPr/>
        </p:nvSpPr>
        <p:spPr>
          <a:xfrm>
            <a:off x="3779422" y="3765529"/>
            <a:ext cx="1397700" cy="52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Neptune is the farthest planet</a:t>
            </a:r>
            <a:endParaRPr>
              <a:latin typeface="Cambay"/>
              <a:ea typeface="Cambay"/>
              <a:cs typeface="Cambay"/>
              <a:sym typeface="Cambay"/>
            </a:endParaRPr>
          </a:p>
        </p:txBody>
      </p:sp>
      <p:grpSp>
        <p:nvGrpSpPr>
          <p:cNvPr id="2502" name="Google Shape;2502;p33"/>
          <p:cNvGrpSpPr/>
          <p:nvPr/>
        </p:nvGrpSpPr>
        <p:grpSpPr>
          <a:xfrm flipH="1">
            <a:off x="3966842" y="2609015"/>
            <a:ext cx="1022578" cy="1022578"/>
            <a:chOff x="2502950" y="-1081925"/>
            <a:chExt cx="2824800" cy="2824800"/>
          </a:xfrm>
        </p:grpSpPr>
        <p:sp>
          <p:nvSpPr>
            <p:cNvPr id="2503" name="Google Shape;2503;p33"/>
            <p:cNvSpPr/>
            <p:nvPr/>
          </p:nvSpPr>
          <p:spPr>
            <a:xfrm>
              <a:off x="2502950" y="-1081925"/>
              <a:ext cx="2824800" cy="2824800"/>
            </a:xfrm>
            <a:prstGeom prst="ellipse">
              <a:avLst/>
            </a:prstGeom>
            <a:gradFill>
              <a:gsLst>
                <a:gs pos="0">
                  <a:schemeClr val="accent5"/>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4" name="Google Shape;2504;p33"/>
            <p:cNvGrpSpPr/>
            <p:nvPr/>
          </p:nvGrpSpPr>
          <p:grpSpPr>
            <a:xfrm>
              <a:off x="2952200" y="-514344"/>
              <a:ext cx="1926243" cy="1689591"/>
              <a:chOff x="2649975" y="-361512"/>
              <a:chExt cx="1464823" cy="1284860"/>
            </a:xfrm>
          </p:grpSpPr>
          <p:sp>
            <p:nvSpPr>
              <p:cNvPr id="2505" name="Google Shape;2505;p33"/>
              <p:cNvSpPr/>
              <p:nvPr/>
            </p:nvSpPr>
            <p:spPr>
              <a:xfrm>
                <a:off x="2649975" y="-361512"/>
                <a:ext cx="1464823" cy="1284860"/>
              </a:xfrm>
              <a:custGeom>
                <a:avLst/>
                <a:gdLst/>
                <a:ahLst/>
                <a:cxnLst/>
                <a:rect l="l" t="t" r="r" b="b"/>
                <a:pathLst>
                  <a:path w="23328" h="20462" extrusionOk="0">
                    <a:moveTo>
                      <a:pt x="11664" y="0"/>
                    </a:moveTo>
                    <a:cubicBezTo>
                      <a:pt x="9770" y="0"/>
                      <a:pt x="7875" y="525"/>
                      <a:pt x="6163" y="1621"/>
                    </a:cubicBezTo>
                    <a:cubicBezTo>
                      <a:pt x="1393" y="4657"/>
                      <a:pt x="0" y="10979"/>
                      <a:pt x="3036" y="15750"/>
                    </a:cubicBezTo>
                    <a:cubicBezTo>
                      <a:pt x="4999" y="18796"/>
                      <a:pt x="8305" y="20461"/>
                      <a:pt x="11677" y="20461"/>
                    </a:cubicBezTo>
                    <a:cubicBezTo>
                      <a:pt x="13560" y="20461"/>
                      <a:pt x="15464" y="19942"/>
                      <a:pt x="17165" y="18854"/>
                    </a:cubicBezTo>
                    <a:cubicBezTo>
                      <a:pt x="21935" y="15818"/>
                      <a:pt x="23328" y="9496"/>
                      <a:pt x="20292" y="4725"/>
                    </a:cubicBezTo>
                    <a:cubicBezTo>
                      <a:pt x="18352" y="1667"/>
                      <a:pt x="15042" y="0"/>
                      <a:pt x="11664" y="0"/>
                    </a:cubicBezTo>
                    <a:close/>
                  </a:path>
                </a:pathLst>
              </a:custGeom>
              <a:gradFill>
                <a:gsLst>
                  <a:gs pos="0">
                    <a:schemeClr val="lt1"/>
                  </a:gs>
                  <a:gs pos="50000">
                    <a:schemeClr val="lt1"/>
                  </a:gs>
                  <a:gs pos="100000">
                    <a:schemeClr val="lt2"/>
                  </a:gs>
                </a:gsLst>
                <a:path path="circle">
                  <a:fillToRect l="50000" t="50000" r="50000" b="50000"/>
                </a:path>
                <a:tileRect/>
              </a:gradFill>
              <a:ln>
                <a:noFill/>
              </a:ln>
              <a:effectLst>
                <a:outerShdw blurRad="300038" dist="133350" dir="504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a:off x="3822375" y="-31597"/>
                <a:ext cx="113278" cy="104424"/>
              </a:xfrm>
              <a:custGeom>
                <a:avLst/>
                <a:gdLst/>
                <a:ahLst/>
                <a:cxnLst/>
                <a:rect l="l" t="t" r="r" b="b"/>
                <a:pathLst>
                  <a:path w="1804" h="1663" extrusionOk="0">
                    <a:moveTo>
                      <a:pt x="646" y="0"/>
                    </a:moveTo>
                    <a:cubicBezTo>
                      <a:pt x="544" y="0"/>
                      <a:pt x="441" y="14"/>
                      <a:pt x="343" y="42"/>
                    </a:cubicBezTo>
                    <a:lnTo>
                      <a:pt x="479" y="78"/>
                    </a:lnTo>
                    <a:lnTo>
                      <a:pt x="479" y="78"/>
                    </a:lnTo>
                    <a:cubicBezTo>
                      <a:pt x="456" y="88"/>
                      <a:pt x="433" y="98"/>
                      <a:pt x="411" y="110"/>
                    </a:cubicBezTo>
                    <a:cubicBezTo>
                      <a:pt x="137" y="270"/>
                      <a:pt x="0" y="635"/>
                      <a:pt x="69" y="932"/>
                    </a:cubicBezTo>
                    <a:cubicBezTo>
                      <a:pt x="137" y="1252"/>
                      <a:pt x="388" y="1526"/>
                      <a:pt x="708" y="1617"/>
                    </a:cubicBezTo>
                    <a:cubicBezTo>
                      <a:pt x="799" y="1640"/>
                      <a:pt x="891" y="1662"/>
                      <a:pt x="982" y="1662"/>
                    </a:cubicBezTo>
                    <a:cubicBezTo>
                      <a:pt x="1484" y="1640"/>
                      <a:pt x="1804" y="1001"/>
                      <a:pt x="1598" y="567"/>
                    </a:cubicBezTo>
                    <a:cubicBezTo>
                      <a:pt x="1435" y="204"/>
                      <a:pt x="1041" y="0"/>
                      <a:pt x="646"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3"/>
              <p:cNvSpPr/>
              <p:nvPr/>
            </p:nvSpPr>
            <p:spPr>
              <a:xfrm>
                <a:off x="3894963" y="125825"/>
                <a:ext cx="62604" cy="60030"/>
              </a:xfrm>
              <a:custGeom>
                <a:avLst/>
                <a:gdLst/>
                <a:ahLst/>
                <a:cxnLst/>
                <a:rect l="l" t="t" r="r" b="b"/>
                <a:pathLst>
                  <a:path w="997" h="956" extrusionOk="0">
                    <a:moveTo>
                      <a:pt x="214" y="0"/>
                    </a:moveTo>
                    <a:cubicBezTo>
                      <a:pt x="180" y="40"/>
                      <a:pt x="152" y="86"/>
                      <a:pt x="128" y="135"/>
                    </a:cubicBezTo>
                    <a:lnTo>
                      <a:pt x="128" y="135"/>
                    </a:lnTo>
                    <a:cubicBezTo>
                      <a:pt x="92" y="161"/>
                      <a:pt x="59" y="192"/>
                      <a:pt x="31" y="228"/>
                    </a:cubicBezTo>
                    <a:lnTo>
                      <a:pt x="101" y="200"/>
                    </a:lnTo>
                    <a:lnTo>
                      <a:pt x="101" y="200"/>
                    </a:lnTo>
                    <a:cubicBezTo>
                      <a:pt x="1" y="478"/>
                      <a:pt x="58" y="828"/>
                      <a:pt x="328" y="936"/>
                    </a:cubicBezTo>
                    <a:cubicBezTo>
                      <a:pt x="365" y="949"/>
                      <a:pt x="403" y="955"/>
                      <a:pt x="441" y="955"/>
                    </a:cubicBezTo>
                    <a:cubicBezTo>
                      <a:pt x="726" y="955"/>
                      <a:pt x="997" y="602"/>
                      <a:pt x="876" y="320"/>
                    </a:cubicBezTo>
                    <a:cubicBezTo>
                      <a:pt x="807" y="158"/>
                      <a:pt x="645" y="67"/>
                      <a:pt x="475" y="51"/>
                    </a:cubicBezTo>
                    <a:lnTo>
                      <a:pt x="475" y="51"/>
                    </a:lnTo>
                    <a:lnTo>
                      <a:pt x="488" y="46"/>
                    </a:lnTo>
                    <a:cubicBezTo>
                      <a:pt x="397" y="23"/>
                      <a:pt x="305" y="0"/>
                      <a:pt x="214"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a:off x="3702002" y="22593"/>
                <a:ext cx="321058" cy="445827"/>
              </a:xfrm>
              <a:custGeom>
                <a:avLst/>
                <a:gdLst/>
                <a:ahLst/>
                <a:cxnLst/>
                <a:rect l="l" t="t" r="r" b="b"/>
                <a:pathLst>
                  <a:path w="5113" h="7100" extrusionOk="0">
                    <a:moveTo>
                      <a:pt x="0" y="1"/>
                    </a:moveTo>
                    <a:lnTo>
                      <a:pt x="0" y="1"/>
                    </a:lnTo>
                    <a:cubicBezTo>
                      <a:pt x="251" y="526"/>
                      <a:pt x="502" y="1051"/>
                      <a:pt x="731" y="1598"/>
                    </a:cubicBezTo>
                    <a:cubicBezTo>
                      <a:pt x="1347" y="2991"/>
                      <a:pt x="1917" y="4429"/>
                      <a:pt x="2876" y="5593"/>
                    </a:cubicBezTo>
                    <a:cubicBezTo>
                      <a:pt x="3378" y="6209"/>
                      <a:pt x="3995" y="6734"/>
                      <a:pt x="4702" y="7099"/>
                    </a:cubicBezTo>
                    <a:cubicBezTo>
                      <a:pt x="4930" y="6346"/>
                      <a:pt x="5067" y="5593"/>
                      <a:pt x="5113" y="4794"/>
                    </a:cubicBezTo>
                    <a:cubicBezTo>
                      <a:pt x="4839" y="4725"/>
                      <a:pt x="4565" y="4588"/>
                      <a:pt x="4314" y="4429"/>
                    </a:cubicBezTo>
                    <a:cubicBezTo>
                      <a:pt x="3835" y="4109"/>
                      <a:pt x="3447" y="3653"/>
                      <a:pt x="3104" y="3151"/>
                    </a:cubicBezTo>
                    <a:cubicBezTo>
                      <a:pt x="2671" y="2511"/>
                      <a:pt x="2305" y="1827"/>
                      <a:pt x="1963" y="1119"/>
                    </a:cubicBezTo>
                    <a:cubicBezTo>
                      <a:pt x="1895" y="1051"/>
                      <a:pt x="1826" y="982"/>
                      <a:pt x="1735" y="936"/>
                    </a:cubicBezTo>
                    <a:cubicBezTo>
                      <a:pt x="1210" y="548"/>
                      <a:pt x="525" y="343"/>
                      <a:pt x="0" y="1"/>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a:off x="3386657" y="-360068"/>
                <a:ext cx="283822" cy="293869"/>
              </a:xfrm>
              <a:custGeom>
                <a:avLst/>
                <a:gdLst/>
                <a:ahLst/>
                <a:cxnLst/>
                <a:rect l="l" t="t" r="r" b="b"/>
                <a:pathLst>
                  <a:path w="4520" h="4680" extrusionOk="0">
                    <a:moveTo>
                      <a:pt x="617" y="0"/>
                    </a:moveTo>
                    <a:cubicBezTo>
                      <a:pt x="252" y="251"/>
                      <a:pt x="1" y="594"/>
                      <a:pt x="115" y="1005"/>
                    </a:cubicBezTo>
                    <a:cubicBezTo>
                      <a:pt x="183" y="1256"/>
                      <a:pt x="343" y="1438"/>
                      <a:pt x="526" y="1598"/>
                    </a:cubicBezTo>
                    <a:cubicBezTo>
                      <a:pt x="1416" y="2420"/>
                      <a:pt x="2511" y="2990"/>
                      <a:pt x="3379" y="3812"/>
                    </a:cubicBezTo>
                    <a:cubicBezTo>
                      <a:pt x="3653" y="4086"/>
                      <a:pt x="3904" y="4360"/>
                      <a:pt x="4132" y="4679"/>
                    </a:cubicBezTo>
                    <a:cubicBezTo>
                      <a:pt x="4109" y="4223"/>
                      <a:pt x="4200" y="3766"/>
                      <a:pt x="4360" y="3356"/>
                    </a:cubicBezTo>
                    <a:cubicBezTo>
                      <a:pt x="4406" y="3241"/>
                      <a:pt x="4474" y="3127"/>
                      <a:pt x="4520" y="3013"/>
                    </a:cubicBezTo>
                    <a:cubicBezTo>
                      <a:pt x="4383" y="2876"/>
                      <a:pt x="4246" y="2716"/>
                      <a:pt x="4086" y="2602"/>
                    </a:cubicBezTo>
                    <a:cubicBezTo>
                      <a:pt x="3744" y="2306"/>
                      <a:pt x="3333" y="2009"/>
                      <a:pt x="3196" y="1575"/>
                    </a:cubicBezTo>
                    <a:cubicBezTo>
                      <a:pt x="3105" y="1233"/>
                      <a:pt x="3196" y="890"/>
                      <a:pt x="3379" y="571"/>
                    </a:cubicBezTo>
                    <a:cubicBezTo>
                      <a:pt x="2489" y="274"/>
                      <a:pt x="1553" y="69"/>
                      <a:pt x="617"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a:off x="3644672" y="-170872"/>
                <a:ext cx="180654" cy="263791"/>
              </a:xfrm>
              <a:custGeom>
                <a:avLst/>
                <a:gdLst/>
                <a:ahLst/>
                <a:cxnLst/>
                <a:rect l="l" t="t" r="r" b="b"/>
                <a:pathLst>
                  <a:path w="2877" h="4201" extrusionOk="0">
                    <a:moveTo>
                      <a:pt x="411" y="0"/>
                    </a:moveTo>
                    <a:cubicBezTo>
                      <a:pt x="365" y="114"/>
                      <a:pt x="297" y="228"/>
                      <a:pt x="251" y="343"/>
                    </a:cubicBezTo>
                    <a:cubicBezTo>
                      <a:pt x="91" y="753"/>
                      <a:pt x="0" y="1210"/>
                      <a:pt x="23" y="1666"/>
                    </a:cubicBezTo>
                    <a:cubicBezTo>
                      <a:pt x="365" y="2100"/>
                      <a:pt x="639" y="2579"/>
                      <a:pt x="913" y="3082"/>
                    </a:cubicBezTo>
                    <a:cubicBezTo>
                      <a:pt x="1438" y="3424"/>
                      <a:pt x="2123" y="3629"/>
                      <a:pt x="2648" y="4017"/>
                    </a:cubicBezTo>
                    <a:cubicBezTo>
                      <a:pt x="2739" y="4063"/>
                      <a:pt x="2808" y="4132"/>
                      <a:pt x="2876" y="4200"/>
                    </a:cubicBezTo>
                    <a:cubicBezTo>
                      <a:pt x="2169" y="2694"/>
                      <a:pt x="1529" y="1164"/>
                      <a:pt x="411"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1" name="Google Shape;2511;p33"/>
              <p:cNvGrpSpPr/>
              <p:nvPr/>
            </p:nvGrpSpPr>
            <p:grpSpPr>
              <a:xfrm>
                <a:off x="2744541" y="-352910"/>
                <a:ext cx="1229791" cy="1275632"/>
                <a:chOff x="2744541" y="-352910"/>
                <a:chExt cx="1229791" cy="1275632"/>
              </a:xfrm>
            </p:grpSpPr>
            <p:sp>
              <p:nvSpPr>
                <p:cNvPr id="2512" name="Google Shape;2512;p33"/>
                <p:cNvSpPr/>
                <p:nvPr/>
              </p:nvSpPr>
              <p:spPr>
                <a:xfrm>
                  <a:off x="3044124" y="-352910"/>
                  <a:ext cx="930208" cy="1206872"/>
                </a:xfrm>
                <a:custGeom>
                  <a:avLst/>
                  <a:gdLst/>
                  <a:ahLst/>
                  <a:cxnLst/>
                  <a:rect l="l" t="t" r="r" b="b"/>
                  <a:pathLst>
                    <a:path w="14814" h="19220" extrusionOk="0">
                      <a:moveTo>
                        <a:pt x="3789" y="0"/>
                      </a:moveTo>
                      <a:lnTo>
                        <a:pt x="3789" y="0"/>
                      </a:lnTo>
                      <a:cubicBezTo>
                        <a:pt x="2488" y="206"/>
                        <a:pt x="1210" y="662"/>
                        <a:pt x="0" y="1416"/>
                      </a:cubicBezTo>
                      <a:cubicBezTo>
                        <a:pt x="571" y="2374"/>
                        <a:pt x="366" y="3721"/>
                        <a:pt x="662" y="4862"/>
                      </a:cubicBezTo>
                      <a:cubicBezTo>
                        <a:pt x="982" y="6049"/>
                        <a:pt x="1849" y="6985"/>
                        <a:pt x="2831" y="7693"/>
                      </a:cubicBezTo>
                      <a:cubicBezTo>
                        <a:pt x="3812" y="8400"/>
                        <a:pt x="4931" y="8925"/>
                        <a:pt x="5958" y="9564"/>
                      </a:cubicBezTo>
                      <a:cubicBezTo>
                        <a:pt x="7647" y="10660"/>
                        <a:pt x="9130" y="12143"/>
                        <a:pt x="9929" y="13992"/>
                      </a:cubicBezTo>
                      <a:cubicBezTo>
                        <a:pt x="10637" y="15636"/>
                        <a:pt x="10728" y="17576"/>
                        <a:pt x="10043" y="19219"/>
                      </a:cubicBezTo>
                      <a:cubicBezTo>
                        <a:pt x="10340" y="19059"/>
                        <a:pt x="10614" y="18900"/>
                        <a:pt x="10888" y="18717"/>
                      </a:cubicBezTo>
                      <a:cubicBezTo>
                        <a:pt x="12714" y="17576"/>
                        <a:pt x="14015" y="15955"/>
                        <a:pt x="14814" y="14106"/>
                      </a:cubicBezTo>
                      <a:cubicBezTo>
                        <a:pt x="13604" y="13947"/>
                        <a:pt x="12463" y="13330"/>
                        <a:pt x="11596" y="12486"/>
                      </a:cubicBezTo>
                      <a:cubicBezTo>
                        <a:pt x="10500" y="11459"/>
                        <a:pt x="9747" y="10112"/>
                        <a:pt x="9085" y="8742"/>
                      </a:cubicBezTo>
                      <a:cubicBezTo>
                        <a:pt x="8720" y="7966"/>
                        <a:pt x="8377" y="7168"/>
                        <a:pt x="7875" y="6460"/>
                      </a:cubicBezTo>
                      <a:cubicBezTo>
                        <a:pt x="6665" y="4794"/>
                        <a:pt x="4634" y="3789"/>
                        <a:pt x="3675" y="1963"/>
                      </a:cubicBezTo>
                      <a:cubicBezTo>
                        <a:pt x="3356" y="1393"/>
                        <a:pt x="3219" y="640"/>
                        <a:pt x="3630" y="137"/>
                      </a:cubicBezTo>
                      <a:cubicBezTo>
                        <a:pt x="3675" y="92"/>
                        <a:pt x="3744" y="46"/>
                        <a:pt x="3789"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a:off x="2770348" y="-153667"/>
                  <a:ext cx="817056" cy="1076389"/>
                </a:xfrm>
                <a:custGeom>
                  <a:avLst/>
                  <a:gdLst/>
                  <a:ahLst/>
                  <a:cxnLst/>
                  <a:rect l="l" t="t" r="r" b="b"/>
                  <a:pathLst>
                    <a:path w="13012" h="17142" extrusionOk="0">
                      <a:moveTo>
                        <a:pt x="2215" y="0"/>
                      </a:moveTo>
                      <a:cubicBezTo>
                        <a:pt x="1188" y="1119"/>
                        <a:pt x="434" y="2465"/>
                        <a:pt x="1" y="3880"/>
                      </a:cubicBezTo>
                      <a:cubicBezTo>
                        <a:pt x="1051" y="4154"/>
                        <a:pt x="2055" y="4520"/>
                        <a:pt x="2854" y="5273"/>
                      </a:cubicBezTo>
                      <a:cubicBezTo>
                        <a:pt x="3288" y="5684"/>
                        <a:pt x="3607" y="6186"/>
                        <a:pt x="4041" y="6619"/>
                      </a:cubicBezTo>
                      <a:cubicBezTo>
                        <a:pt x="4726" y="7327"/>
                        <a:pt x="5593" y="7784"/>
                        <a:pt x="6392" y="8377"/>
                      </a:cubicBezTo>
                      <a:cubicBezTo>
                        <a:pt x="7921" y="9473"/>
                        <a:pt x="9176" y="11002"/>
                        <a:pt x="9816" y="12759"/>
                      </a:cubicBezTo>
                      <a:cubicBezTo>
                        <a:pt x="10318" y="14175"/>
                        <a:pt x="10432" y="15704"/>
                        <a:pt x="10112" y="17142"/>
                      </a:cubicBezTo>
                      <a:cubicBezTo>
                        <a:pt x="11071" y="17119"/>
                        <a:pt x="12030" y="16959"/>
                        <a:pt x="12988" y="16640"/>
                      </a:cubicBezTo>
                      <a:cubicBezTo>
                        <a:pt x="12965" y="16526"/>
                        <a:pt x="12943" y="16389"/>
                        <a:pt x="12920" y="16275"/>
                      </a:cubicBezTo>
                      <a:cubicBezTo>
                        <a:pt x="12851" y="15590"/>
                        <a:pt x="12965" y="14928"/>
                        <a:pt x="12988" y="14243"/>
                      </a:cubicBezTo>
                      <a:cubicBezTo>
                        <a:pt x="13011" y="13033"/>
                        <a:pt x="12760" y="11801"/>
                        <a:pt x="12121" y="10751"/>
                      </a:cubicBezTo>
                      <a:cubicBezTo>
                        <a:pt x="10386" y="7852"/>
                        <a:pt x="6186" y="7144"/>
                        <a:pt x="4474" y="4223"/>
                      </a:cubicBezTo>
                      <a:cubicBezTo>
                        <a:pt x="3927" y="3264"/>
                        <a:pt x="3698" y="2169"/>
                        <a:pt x="3196" y="1210"/>
                      </a:cubicBezTo>
                      <a:cubicBezTo>
                        <a:pt x="2945" y="753"/>
                        <a:pt x="2626" y="320"/>
                        <a:pt x="2215"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3"/>
                <p:cNvSpPr/>
                <p:nvPr/>
              </p:nvSpPr>
              <p:spPr>
                <a:xfrm>
                  <a:off x="2744541" y="171664"/>
                  <a:ext cx="530408" cy="739633"/>
                </a:xfrm>
                <a:custGeom>
                  <a:avLst/>
                  <a:gdLst/>
                  <a:ahLst/>
                  <a:cxnLst/>
                  <a:rect l="l" t="t" r="r" b="b"/>
                  <a:pathLst>
                    <a:path w="8447" h="11779" extrusionOk="0">
                      <a:moveTo>
                        <a:pt x="92" y="0"/>
                      </a:moveTo>
                      <a:cubicBezTo>
                        <a:pt x="46" y="206"/>
                        <a:pt x="24" y="434"/>
                        <a:pt x="1" y="662"/>
                      </a:cubicBezTo>
                      <a:cubicBezTo>
                        <a:pt x="617" y="845"/>
                        <a:pt x="1211" y="1187"/>
                        <a:pt x="1690" y="1621"/>
                      </a:cubicBezTo>
                      <a:cubicBezTo>
                        <a:pt x="2489" y="2351"/>
                        <a:pt x="3082" y="3264"/>
                        <a:pt x="3607" y="4200"/>
                      </a:cubicBezTo>
                      <a:cubicBezTo>
                        <a:pt x="4269" y="5364"/>
                        <a:pt x="4863" y="6528"/>
                        <a:pt x="5388" y="7761"/>
                      </a:cubicBezTo>
                      <a:cubicBezTo>
                        <a:pt x="5684" y="8400"/>
                        <a:pt x="5958" y="9131"/>
                        <a:pt x="5707" y="9792"/>
                      </a:cubicBezTo>
                      <a:cubicBezTo>
                        <a:pt x="5570" y="10135"/>
                        <a:pt x="5319" y="10409"/>
                        <a:pt x="5022" y="10591"/>
                      </a:cubicBezTo>
                      <a:cubicBezTo>
                        <a:pt x="6004" y="11162"/>
                        <a:pt x="7077" y="11573"/>
                        <a:pt x="8195" y="11778"/>
                      </a:cubicBezTo>
                      <a:cubicBezTo>
                        <a:pt x="7944" y="10546"/>
                        <a:pt x="8446" y="9131"/>
                        <a:pt x="8035" y="7875"/>
                      </a:cubicBezTo>
                      <a:cubicBezTo>
                        <a:pt x="7533" y="6323"/>
                        <a:pt x="5821" y="5570"/>
                        <a:pt x="4817" y="4269"/>
                      </a:cubicBezTo>
                      <a:cubicBezTo>
                        <a:pt x="4406" y="3744"/>
                        <a:pt x="4109" y="3105"/>
                        <a:pt x="3744" y="2557"/>
                      </a:cubicBezTo>
                      <a:cubicBezTo>
                        <a:pt x="2877" y="1301"/>
                        <a:pt x="1553" y="388"/>
                        <a:pt x="92"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15" name="Google Shape;2515;p33"/>
            <p:cNvSpPr/>
            <p:nvPr/>
          </p:nvSpPr>
          <p:spPr>
            <a:xfrm>
              <a:off x="3738075" y="-156275"/>
              <a:ext cx="571800" cy="571800"/>
            </a:xfrm>
            <a:prstGeom prst="ellipse">
              <a:avLst/>
            </a:prstGeom>
            <a:gradFill>
              <a:gsLst>
                <a:gs pos="0">
                  <a:schemeClr val="lt1"/>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6" name="Google Shape;2516;p33"/>
          <p:cNvSpPr txBox="1"/>
          <p:nvPr/>
        </p:nvSpPr>
        <p:spPr>
          <a:xfrm>
            <a:off x="5312645" y="3332129"/>
            <a:ext cx="1397700" cy="45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Concert One"/>
                <a:ea typeface="Concert One"/>
                <a:cs typeface="Concert One"/>
                <a:sym typeface="Concert One"/>
              </a:rPr>
              <a:t>2020</a:t>
            </a:r>
            <a:endParaRPr sz="2200">
              <a:latin typeface="Concert One"/>
              <a:ea typeface="Concert One"/>
              <a:cs typeface="Concert One"/>
              <a:sym typeface="Concert One"/>
            </a:endParaRPr>
          </a:p>
        </p:txBody>
      </p:sp>
      <p:sp>
        <p:nvSpPr>
          <p:cNvPr id="2517" name="Google Shape;2517;p33"/>
          <p:cNvSpPr txBox="1"/>
          <p:nvPr/>
        </p:nvSpPr>
        <p:spPr>
          <a:xfrm>
            <a:off x="5312645" y="1463694"/>
            <a:ext cx="1397700" cy="52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ay"/>
                <a:ea typeface="Cambay"/>
                <a:cs typeface="Cambay"/>
                <a:sym typeface="Cambay"/>
              </a:rPr>
              <a:t>Venus is the second planet</a:t>
            </a:r>
            <a:endParaRPr>
              <a:latin typeface="Cambay"/>
              <a:ea typeface="Cambay"/>
              <a:cs typeface="Cambay"/>
              <a:sym typeface="Cambay"/>
            </a:endParaRPr>
          </a:p>
        </p:txBody>
      </p:sp>
      <p:grpSp>
        <p:nvGrpSpPr>
          <p:cNvPr id="2518" name="Google Shape;2518;p33"/>
          <p:cNvGrpSpPr/>
          <p:nvPr/>
        </p:nvGrpSpPr>
        <p:grpSpPr>
          <a:xfrm>
            <a:off x="5500077" y="2175615"/>
            <a:ext cx="1022578" cy="1022578"/>
            <a:chOff x="2502950" y="-1081925"/>
            <a:chExt cx="2824800" cy="2824800"/>
          </a:xfrm>
        </p:grpSpPr>
        <p:sp>
          <p:nvSpPr>
            <p:cNvPr id="2519" name="Google Shape;2519;p33"/>
            <p:cNvSpPr/>
            <p:nvPr/>
          </p:nvSpPr>
          <p:spPr>
            <a:xfrm>
              <a:off x="2502950" y="-1081925"/>
              <a:ext cx="2824800" cy="2824800"/>
            </a:xfrm>
            <a:prstGeom prst="ellipse">
              <a:avLst/>
            </a:prstGeom>
            <a:gradFill>
              <a:gsLst>
                <a:gs pos="0">
                  <a:schemeClr val="accent5"/>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0" name="Google Shape;2520;p33"/>
            <p:cNvGrpSpPr/>
            <p:nvPr/>
          </p:nvGrpSpPr>
          <p:grpSpPr>
            <a:xfrm>
              <a:off x="2952200" y="-514344"/>
              <a:ext cx="1926243" cy="1689591"/>
              <a:chOff x="2649975" y="-361512"/>
              <a:chExt cx="1464823" cy="1284860"/>
            </a:xfrm>
          </p:grpSpPr>
          <p:sp>
            <p:nvSpPr>
              <p:cNvPr id="2521" name="Google Shape;2521;p33"/>
              <p:cNvSpPr/>
              <p:nvPr/>
            </p:nvSpPr>
            <p:spPr>
              <a:xfrm>
                <a:off x="2649975" y="-361512"/>
                <a:ext cx="1464823" cy="1284860"/>
              </a:xfrm>
              <a:custGeom>
                <a:avLst/>
                <a:gdLst/>
                <a:ahLst/>
                <a:cxnLst/>
                <a:rect l="l" t="t" r="r" b="b"/>
                <a:pathLst>
                  <a:path w="23328" h="20462" extrusionOk="0">
                    <a:moveTo>
                      <a:pt x="11664" y="0"/>
                    </a:moveTo>
                    <a:cubicBezTo>
                      <a:pt x="9770" y="0"/>
                      <a:pt x="7875" y="525"/>
                      <a:pt x="6163" y="1621"/>
                    </a:cubicBezTo>
                    <a:cubicBezTo>
                      <a:pt x="1393" y="4657"/>
                      <a:pt x="0" y="10979"/>
                      <a:pt x="3036" y="15750"/>
                    </a:cubicBezTo>
                    <a:cubicBezTo>
                      <a:pt x="4999" y="18796"/>
                      <a:pt x="8305" y="20461"/>
                      <a:pt x="11677" y="20461"/>
                    </a:cubicBezTo>
                    <a:cubicBezTo>
                      <a:pt x="13560" y="20461"/>
                      <a:pt x="15464" y="19942"/>
                      <a:pt x="17165" y="18854"/>
                    </a:cubicBezTo>
                    <a:cubicBezTo>
                      <a:pt x="21935" y="15818"/>
                      <a:pt x="23328" y="9496"/>
                      <a:pt x="20292" y="4725"/>
                    </a:cubicBezTo>
                    <a:cubicBezTo>
                      <a:pt x="18352" y="1667"/>
                      <a:pt x="15042" y="0"/>
                      <a:pt x="11664" y="0"/>
                    </a:cubicBezTo>
                    <a:close/>
                  </a:path>
                </a:pathLst>
              </a:custGeom>
              <a:gradFill>
                <a:gsLst>
                  <a:gs pos="0">
                    <a:schemeClr val="accent4"/>
                  </a:gs>
                  <a:gs pos="50000">
                    <a:schemeClr val="accent4"/>
                  </a:gs>
                  <a:gs pos="100000">
                    <a:schemeClr val="lt2"/>
                  </a:gs>
                </a:gsLst>
                <a:path path="circle">
                  <a:fillToRect l="50000" t="50000" r="50000" b="50000"/>
                </a:path>
                <a:tileRect/>
              </a:gradFill>
              <a:ln>
                <a:noFill/>
              </a:ln>
              <a:effectLst>
                <a:outerShdw blurRad="300038" dist="133350" dir="504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822375" y="-31597"/>
                <a:ext cx="113278" cy="104424"/>
              </a:xfrm>
              <a:custGeom>
                <a:avLst/>
                <a:gdLst/>
                <a:ahLst/>
                <a:cxnLst/>
                <a:rect l="l" t="t" r="r" b="b"/>
                <a:pathLst>
                  <a:path w="1804" h="1663" extrusionOk="0">
                    <a:moveTo>
                      <a:pt x="646" y="0"/>
                    </a:moveTo>
                    <a:cubicBezTo>
                      <a:pt x="544" y="0"/>
                      <a:pt x="441" y="14"/>
                      <a:pt x="343" y="42"/>
                    </a:cubicBezTo>
                    <a:lnTo>
                      <a:pt x="479" y="78"/>
                    </a:lnTo>
                    <a:lnTo>
                      <a:pt x="479" y="78"/>
                    </a:lnTo>
                    <a:cubicBezTo>
                      <a:pt x="456" y="88"/>
                      <a:pt x="433" y="98"/>
                      <a:pt x="411" y="110"/>
                    </a:cubicBezTo>
                    <a:cubicBezTo>
                      <a:pt x="137" y="270"/>
                      <a:pt x="0" y="635"/>
                      <a:pt x="69" y="932"/>
                    </a:cubicBezTo>
                    <a:cubicBezTo>
                      <a:pt x="137" y="1252"/>
                      <a:pt x="388" y="1526"/>
                      <a:pt x="708" y="1617"/>
                    </a:cubicBezTo>
                    <a:cubicBezTo>
                      <a:pt x="799" y="1640"/>
                      <a:pt x="891" y="1662"/>
                      <a:pt x="982" y="1662"/>
                    </a:cubicBezTo>
                    <a:cubicBezTo>
                      <a:pt x="1484" y="1640"/>
                      <a:pt x="1804" y="1001"/>
                      <a:pt x="1598" y="567"/>
                    </a:cubicBezTo>
                    <a:cubicBezTo>
                      <a:pt x="1435" y="204"/>
                      <a:pt x="1041" y="0"/>
                      <a:pt x="646"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3894963" y="125825"/>
                <a:ext cx="62604" cy="60030"/>
              </a:xfrm>
              <a:custGeom>
                <a:avLst/>
                <a:gdLst/>
                <a:ahLst/>
                <a:cxnLst/>
                <a:rect l="l" t="t" r="r" b="b"/>
                <a:pathLst>
                  <a:path w="997" h="956" extrusionOk="0">
                    <a:moveTo>
                      <a:pt x="214" y="0"/>
                    </a:moveTo>
                    <a:cubicBezTo>
                      <a:pt x="180" y="40"/>
                      <a:pt x="152" y="86"/>
                      <a:pt x="128" y="135"/>
                    </a:cubicBezTo>
                    <a:lnTo>
                      <a:pt x="128" y="135"/>
                    </a:lnTo>
                    <a:cubicBezTo>
                      <a:pt x="92" y="161"/>
                      <a:pt x="59" y="192"/>
                      <a:pt x="31" y="228"/>
                    </a:cubicBezTo>
                    <a:lnTo>
                      <a:pt x="101" y="200"/>
                    </a:lnTo>
                    <a:lnTo>
                      <a:pt x="101" y="200"/>
                    </a:lnTo>
                    <a:cubicBezTo>
                      <a:pt x="1" y="478"/>
                      <a:pt x="58" y="828"/>
                      <a:pt x="328" y="936"/>
                    </a:cubicBezTo>
                    <a:cubicBezTo>
                      <a:pt x="365" y="949"/>
                      <a:pt x="403" y="955"/>
                      <a:pt x="441" y="955"/>
                    </a:cubicBezTo>
                    <a:cubicBezTo>
                      <a:pt x="726" y="955"/>
                      <a:pt x="997" y="602"/>
                      <a:pt x="876" y="320"/>
                    </a:cubicBezTo>
                    <a:cubicBezTo>
                      <a:pt x="807" y="158"/>
                      <a:pt x="645" y="67"/>
                      <a:pt x="475" y="51"/>
                    </a:cubicBezTo>
                    <a:lnTo>
                      <a:pt x="475" y="51"/>
                    </a:lnTo>
                    <a:lnTo>
                      <a:pt x="488" y="46"/>
                    </a:lnTo>
                    <a:cubicBezTo>
                      <a:pt x="397" y="23"/>
                      <a:pt x="305" y="0"/>
                      <a:pt x="214" y="0"/>
                    </a:cubicBezTo>
                    <a:close/>
                  </a:path>
                </a:pathLst>
              </a:custGeom>
              <a:solidFill>
                <a:srgbClr val="0B0339">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3702002" y="22593"/>
                <a:ext cx="321058" cy="445827"/>
              </a:xfrm>
              <a:custGeom>
                <a:avLst/>
                <a:gdLst/>
                <a:ahLst/>
                <a:cxnLst/>
                <a:rect l="l" t="t" r="r" b="b"/>
                <a:pathLst>
                  <a:path w="5113" h="7100" extrusionOk="0">
                    <a:moveTo>
                      <a:pt x="0" y="1"/>
                    </a:moveTo>
                    <a:lnTo>
                      <a:pt x="0" y="1"/>
                    </a:lnTo>
                    <a:cubicBezTo>
                      <a:pt x="251" y="526"/>
                      <a:pt x="502" y="1051"/>
                      <a:pt x="731" y="1598"/>
                    </a:cubicBezTo>
                    <a:cubicBezTo>
                      <a:pt x="1347" y="2991"/>
                      <a:pt x="1917" y="4429"/>
                      <a:pt x="2876" y="5593"/>
                    </a:cubicBezTo>
                    <a:cubicBezTo>
                      <a:pt x="3378" y="6209"/>
                      <a:pt x="3995" y="6734"/>
                      <a:pt x="4702" y="7099"/>
                    </a:cubicBezTo>
                    <a:cubicBezTo>
                      <a:pt x="4930" y="6346"/>
                      <a:pt x="5067" y="5593"/>
                      <a:pt x="5113" y="4794"/>
                    </a:cubicBezTo>
                    <a:cubicBezTo>
                      <a:pt x="4839" y="4725"/>
                      <a:pt x="4565" y="4588"/>
                      <a:pt x="4314" y="4429"/>
                    </a:cubicBezTo>
                    <a:cubicBezTo>
                      <a:pt x="3835" y="4109"/>
                      <a:pt x="3447" y="3653"/>
                      <a:pt x="3104" y="3151"/>
                    </a:cubicBezTo>
                    <a:cubicBezTo>
                      <a:pt x="2671" y="2511"/>
                      <a:pt x="2305" y="1827"/>
                      <a:pt x="1963" y="1119"/>
                    </a:cubicBezTo>
                    <a:cubicBezTo>
                      <a:pt x="1895" y="1051"/>
                      <a:pt x="1826" y="982"/>
                      <a:pt x="1735" y="936"/>
                    </a:cubicBezTo>
                    <a:cubicBezTo>
                      <a:pt x="1210" y="548"/>
                      <a:pt x="525" y="343"/>
                      <a:pt x="0" y="1"/>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386657" y="-360068"/>
                <a:ext cx="283822" cy="293869"/>
              </a:xfrm>
              <a:custGeom>
                <a:avLst/>
                <a:gdLst/>
                <a:ahLst/>
                <a:cxnLst/>
                <a:rect l="l" t="t" r="r" b="b"/>
                <a:pathLst>
                  <a:path w="4520" h="4680" extrusionOk="0">
                    <a:moveTo>
                      <a:pt x="617" y="0"/>
                    </a:moveTo>
                    <a:cubicBezTo>
                      <a:pt x="252" y="251"/>
                      <a:pt x="1" y="594"/>
                      <a:pt x="115" y="1005"/>
                    </a:cubicBezTo>
                    <a:cubicBezTo>
                      <a:pt x="183" y="1256"/>
                      <a:pt x="343" y="1438"/>
                      <a:pt x="526" y="1598"/>
                    </a:cubicBezTo>
                    <a:cubicBezTo>
                      <a:pt x="1416" y="2420"/>
                      <a:pt x="2511" y="2990"/>
                      <a:pt x="3379" y="3812"/>
                    </a:cubicBezTo>
                    <a:cubicBezTo>
                      <a:pt x="3653" y="4086"/>
                      <a:pt x="3904" y="4360"/>
                      <a:pt x="4132" y="4679"/>
                    </a:cubicBezTo>
                    <a:cubicBezTo>
                      <a:pt x="4109" y="4223"/>
                      <a:pt x="4200" y="3766"/>
                      <a:pt x="4360" y="3356"/>
                    </a:cubicBezTo>
                    <a:cubicBezTo>
                      <a:pt x="4406" y="3241"/>
                      <a:pt x="4474" y="3127"/>
                      <a:pt x="4520" y="3013"/>
                    </a:cubicBezTo>
                    <a:cubicBezTo>
                      <a:pt x="4383" y="2876"/>
                      <a:pt x="4246" y="2716"/>
                      <a:pt x="4086" y="2602"/>
                    </a:cubicBezTo>
                    <a:cubicBezTo>
                      <a:pt x="3744" y="2306"/>
                      <a:pt x="3333" y="2009"/>
                      <a:pt x="3196" y="1575"/>
                    </a:cubicBezTo>
                    <a:cubicBezTo>
                      <a:pt x="3105" y="1233"/>
                      <a:pt x="3196" y="890"/>
                      <a:pt x="3379" y="571"/>
                    </a:cubicBezTo>
                    <a:cubicBezTo>
                      <a:pt x="2489" y="274"/>
                      <a:pt x="1553" y="69"/>
                      <a:pt x="617"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644672" y="-170872"/>
                <a:ext cx="180654" cy="263791"/>
              </a:xfrm>
              <a:custGeom>
                <a:avLst/>
                <a:gdLst/>
                <a:ahLst/>
                <a:cxnLst/>
                <a:rect l="l" t="t" r="r" b="b"/>
                <a:pathLst>
                  <a:path w="2877" h="4201" extrusionOk="0">
                    <a:moveTo>
                      <a:pt x="411" y="0"/>
                    </a:moveTo>
                    <a:cubicBezTo>
                      <a:pt x="365" y="114"/>
                      <a:pt x="297" y="228"/>
                      <a:pt x="251" y="343"/>
                    </a:cubicBezTo>
                    <a:cubicBezTo>
                      <a:pt x="91" y="753"/>
                      <a:pt x="0" y="1210"/>
                      <a:pt x="23" y="1666"/>
                    </a:cubicBezTo>
                    <a:cubicBezTo>
                      <a:pt x="365" y="2100"/>
                      <a:pt x="639" y="2579"/>
                      <a:pt x="913" y="3082"/>
                    </a:cubicBezTo>
                    <a:cubicBezTo>
                      <a:pt x="1438" y="3424"/>
                      <a:pt x="2123" y="3629"/>
                      <a:pt x="2648" y="4017"/>
                    </a:cubicBezTo>
                    <a:cubicBezTo>
                      <a:pt x="2739" y="4063"/>
                      <a:pt x="2808" y="4132"/>
                      <a:pt x="2876" y="4200"/>
                    </a:cubicBezTo>
                    <a:cubicBezTo>
                      <a:pt x="2169" y="2694"/>
                      <a:pt x="1529" y="1164"/>
                      <a:pt x="411"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3"/>
              <p:cNvGrpSpPr/>
              <p:nvPr/>
            </p:nvGrpSpPr>
            <p:grpSpPr>
              <a:xfrm>
                <a:off x="2744541" y="-352910"/>
                <a:ext cx="1229791" cy="1275632"/>
                <a:chOff x="2744541" y="-352910"/>
                <a:chExt cx="1229791" cy="1275632"/>
              </a:xfrm>
            </p:grpSpPr>
            <p:sp>
              <p:nvSpPr>
                <p:cNvPr id="2528" name="Google Shape;2528;p33"/>
                <p:cNvSpPr/>
                <p:nvPr/>
              </p:nvSpPr>
              <p:spPr>
                <a:xfrm>
                  <a:off x="3044124" y="-352910"/>
                  <a:ext cx="930208" cy="1206872"/>
                </a:xfrm>
                <a:custGeom>
                  <a:avLst/>
                  <a:gdLst/>
                  <a:ahLst/>
                  <a:cxnLst/>
                  <a:rect l="l" t="t" r="r" b="b"/>
                  <a:pathLst>
                    <a:path w="14814" h="19220" extrusionOk="0">
                      <a:moveTo>
                        <a:pt x="3789" y="0"/>
                      </a:moveTo>
                      <a:lnTo>
                        <a:pt x="3789" y="0"/>
                      </a:lnTo>
                      <a:cubicBezTo>
                        <a:pt x="2488" y="206"/>
                        <a:pt x="1210" y="662"/>
                        <a:pt x="0" y="1416"/>
                      </a:cubicBezTo>
                      <a:cubicBezTo>
                        <a:pt x="571" y="2374"/>
                        <a:pt x="366" y="3721"/>
                        <a:pt x="662" y="4862"/>
                      </a:cubicBezTo>
                      <a:cubicBezTo>
                        <a:pt x="982" y="6049"/>
                        <a:pt x="1849" y="6985"/>
                        <a:pt x="2831" y="7693"/>
                      </a:cubicBezTo>
                      <a:cubicBezTo>
                        <a:pt x="3812" y="8400"/>
                        <a:pt x="4931" y="8925"/>
                        <a:pt x="5958" y="9564"/>
                      </a:cubicBezTo>
                      <a:cubicBezTo>
                        <a:pt x="7647" y="10660"/>
                        <a:pt x="9130" y="12143"/>
                        <a:pt x="9929" y="13992"/>
                      </a:cubicBezTo>
                      <a:cubicBezTo>
                        <a:pt x="10637" y="15636"/>
                        <a:pt x="10728" y="17576"/>
                        <a:pt x="10043" y="19219"/>
                      </a:cubicBezTo>
                      <a:cubicBezTo>
                        <a:pt x="10340" y="19059"/>
                        <a:pt x="10614" y="18900"/>
                        <a:pt x="10888" y="18717"/>
                      </a:cubicBezTo>
                      <a:cubicBezTo>
                        <a:pt x="12714" y="17576"/>
                        <a:pt x="14015" y="15955"/>
                        <a:pt x="14814" y="14106"/>
                      </a:cubicBezTo>
                      <a:cubicBezTo>
                        <a:pt x="13604" y="13947"/>
                        <a:pt x="12463" y="13330"/>
                        <a:pt x="11596" y="12486"/>
                      </a:cubicBezTo>
                      <a:cubicBezTo>
                        <a:pt x="10500" y="11459"/>
                        <a:pt x="9747" y="10112"/>
                        <a:pt x="9085" y="8742"/>
                      </a:cubicBezTo>
                      <a:cubicBezTo>
                        <a:pt x="8720" y="7966"/>
                        <a:pt x="8377" y="7168"/>
                        <a:pt x="7875" y="6460"/>
                      </a:cubicBezTo>
                      <a:cubicBezTo>
                        <a:pt x="6665" y="4794"/>
                        <a:pt x="4634" y="3789"/>
                        <a:pt x="3675" y="1963"/>
                      </a:cubicBezTo>
                      <a:cubicBezTo>
                        <a:pt x="3356" y="1393"/>
                        <a:pt x="3219" y="640"/>
                        <a:pt x="3630" y="137"/>
                      </a:cubicBezTo>
                      <a:cubicBezTo>
                        <a:pt x="3675" y="92"/>
                        <a:pt x="3744" y="46"/>
                        <a:pt x="3789"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2770348" y="-153667"/>
                  <a:ext cx="817056" cy="1076389"/>
                </a:xfrm>
                <a:custGeom>
                  <a:avLst/>
                  <a:gdLst/>
                  <a:ahLst/>
                  <a:cxnLst/>
                  <a:rect l="l" t="t" r="r" b="b"/>
                  <a:pathLst>
                    <a:path w="13012" h="17142" extrusionOk="0">
                      <a:moveTo>
                        <a:pt x="2215" y="0"/>
                      </a:moveTo>
                      <a:cubicBezTo>
                        <a:pt x="1188" y="1119"/>
                        <a:pt x="434" y="2465"/>
                        <a:pt x="1" y="3880"/>
                      </a:cubicBezTo>
                      <a:cubicBezTo>
                        <a:pt x="1051" y="4154"/>
                        <a:pt x="2055" y="4520"/>
                        <a:pt x="2854" y="5273"/>
                      </a:cubicBezTo>
                      <a:cubicBezTo>
                        <a:pt x="3288" y="5684"/>
                        <a:pt x="3607" y="6186"/>
                        <a:pt x="4041" y="6619"/>
                      </a:cubicBezTo>
                      <a:cubicBezTo>
                        <a:pt x="4726" y="7327"/>
                        <a:pt x="5593" y="7784"/>
                        <a:pt x="6392" y="8377"/>
                      </a:cubicBezTo>
                      <a:cubicBezTo>
                        <a:pt x="7921" y="9473"/>
                        <a:pt x="9176" y="11002"/>
                        <a:pt x="9816" y="12759"/>
                      </a:cubicBezTo>
                      <a:cubicBezTo>
                        <a:pt x="10318" y="14175"/>
                        <a:pt x="10432" y="15704"/>
                        <a:pt x="10112" y="17142"/>
                      </a:cubicBezTo>
                      <a:cubicBezTo>
                        <a:pt x="11071" y="17119"/>
                        <a:pt x="12030" y="16959"/>
                        <a:pt x="12988" y="16640"/>
                      </a:cubicBezTo>
                      <a:cubicBezTo>
                        <a:pt x="12965" y="16526"/>
                        <a:pt x="12943" y="16389"/>
                        <a:pt x="12920" y="16275"/>
                      </a:cubicBezTo>
                      <a:cubicBezTo>
                        <a:pt x="12851" y="15590"/>
                        <a:pt x="12965" y="14928"/>
                        <a:pt x="12988" y="14243"/>
                      </a:cubicBezTo>
                      <a:cubicBezTo>
                        <a:pt x="13011" y="13033"/>
                        <a:pt x="12760" y="11801"/>
                        <a:pt x="12121" y="10751"/>
                      </a:cubicBezTo>
                      <a:cubicBezTo>
                        <a:pt x="10386" y="7852"/>
                        <a:pt x="6186" y="7144"/>
                        <a:pt x="4474" y="4223"/>
                      </a:cubicBezTo>
                      <a:cubicBezTo>
                        <a:pt x="3927" y="3264"/>
                        <a:pt x="3698" y="2169"/>
                        <a:pt x="3196" y="1210"/>
                      </a:cubicBezTo>
                      <a:cubicBezTo>
                        <a:pt x="2945" y="753"/>
                        <a:pt x="2626" y="320"/>
                        <a:pt x="2215"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2744541" y="171664"/>
                  <a:ext cx="530408" cy="739633"/>
                </a:xfrm>
                <a:custGeom>
                  <a:avLst/>
                  <a:gdLst/>
                  <a:ahLst/>
                  <a:cxnLst/>
                  <a:rect l="l" t="t" r="r" b="b"/>
                  <a:pathLst>
                    <a:path w="8447" h="11779" extrusionOk="0">
                      <a:moveTo>
                        <a:pt x="92" y="0"/>
                      </a:moveTo>
                      <a:cubicBezTo>
                        <a:pt x="46" y="206"/>
                        <a:pt x="24" y="434"/>
                        <a:pt x="1" y="662"/>
                      </a:cubicBezTo>
                      <a:cubicBezTo>
                        <a:pt x="617" y="845"/>
                        <a:pt x="1211" y="1187"/>
                        <a:pt x="1690" y="1621"/>
                      </a:cubicBezTo>
                      <a:cubicBezTo>
                        <a:pt x="2489" y="2351"/>
                        <a:pt x="3082" y="3264"/>
                        <a:pt x="3607" y="4200"/>
                      </a:cubicBezTo>
                      <a:cubicBezTo>
                        <a:pt x="4269" y="5364"/>
                        <a:pt x="4863" y="6528"/>
                        <a:pt x="5388" y="7761"/>
                      </a:cubicBezTo>
                      <a:cubicBezTo>
                        <a:pt x="5684" y="8400"/>
                        <a:pt x="5958" y="9131"/>
                        <a:pt x="5707" y="9792"/>
                      </a:cubicBezTo>
                      <a:cubicBezTo>
                        <a:pt x="5570" y="10135"/>
                        <a:pt x="5319" y="10409"/>
                        <a:pt x="5022" y="10591"/>
                      </a:cubicBezTo>
                      <a:cubicBezTo>
                        <a:pt x="6004" y="11162"/>
                        <a:pt x="7077" y="11573"/>
                        <a:pt x="8195" y="11778"/>
                      </a:cubicBezTo>
                      <a:cubicBezTo>
                        <a:pt x="7944" y="10546"/>
                        <a:pt x="8446" y="9131"/>
                        <a:pt x="8035" y="7875"/>
                      </a:cubicBezTo>
                      <a:cubicBezTo>
                        <a:pt x="7533" y="6323"/>
                        <a:pt x="5821" y="5570"/>
                        <a:pt x="4817" y="4269"/>
                      </a:cubicBezTo>
                      <a:cubicBezTo>
                        <a:pt x="4406" y="3744"/>
                        <a:pt x="4109" y="3105"/>
                        <a:pt x="3744" y="2557"/>
                      </a:cubicBezTo>
                      <a:cubicBezTo>
                        <a:pt x="2877" y="1301"/>
                        <a:pt x="1553" y="388"/>
                        <a:pt x="92" y="0"/>
                      </a:cubicBezTo>
                      <a:close/>
                    </a:path>
                  </a:pathLst>
                </a:custGeom>
                <a:solidFill>
                  <a:srgbClr val="227386">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31" name="Google Shape;2531;p33"/>
            <p:cNvSpPr/>
            <p:nvPr/>
          </p:nvSpPr>
          <p:spPr>
            <a:xfrm>
              <a:off x="3738075" y="-156275"/>
              <a:ext cx="571800" cy="571800"/>
            </a:xfrm>
            <a:prstGeom prst="ellipse">
              <a:avLst/>
            </a:prstGeom>
            <a:gradFill>
              <a:gsLst>
                <a:gs pos="0">
                  <a:schemeClr val="accent4"/>
                </a:gs>
                <a:gs pos="55000">
                  <a:srgbClr val="7800B9">
                    <a:alpha val="0"/>
                  </a:srgbClr>
                </a:gs>
                <a:gs pos="100000">
                  <a:srgbClr val="FFFFFF">
                    <a:alpha val="0"/>
                  </a:srgbClr>
                </a:gs>
              </a:gsLst>
              <a:path path="circle">
                <a:fillToRect l="50000" t="50000" r="50000" b="50000"/>
              </a:path>
              <a:tileRect/>
            </a:gradFill>
            <a:ln>
              <a:noFill/>
            </a:ln>
            <a:effectLst>
              <a:outerShdw blurRad="871538" dist="2190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2" name="Google Shape;2532;p33"/>
          <p:cNvGrpSpPr/>
          <p:nvPr/>
        </p:nvGrpSpPr>
        <p:grpSpPr>
          <a:xfrm>
            <a:off x="1922973" y="2686804"/>
            <a:ext cx="5445081" cy="458200"/>
            <a:chOff x="1922973" y="2763004"/>
            <a:chExt cx="5445081" cy="458200"/>
          </a:xfrm>
        </p:grpSpPr>
        <p:cxnSp>
          <p:nvCxnSpPr>
            <p:cNvPr id="2533" name="Google Shape;2533;p33"/>
            <p:cNvCxnSpPr>
              <a:stCxn id="2471" idx="6"/>
              <a:endCxn id="2487" idx="4"/>
            </p:cNvCxnSpPr>
            <p:nvPr/>
          </p:nvCxnSpPr>
          <p:spPr>
            <a:xfrm rot="10800000" flipH="1">
              <a:off x="1922973" y="2763004"/>
              <a:ext cx="510600" cy="433500"/>
            </a:xfrm>
            <a:prstGeom prst="curvedConnector3">
              <a:avLst>
                <a:gd name="adj1" fmla="val 50006"/>
              </a:avLst>
            </a:prstGeom>
            <a:noFill/>
            <a:ln w="19050" cap="rnd" cmpd="sng">
              <a:solidFill>
                <a:schemeClr val="dk1"/>
              </a:solidFill>
              <a:prstDash val="solid"/>
              <a:round/>
              <a:headEnd type="none" w="med" len="med"/>
              <a:tailEnd type="none" w="med" len="med"/>
            </a:ln>
            <a:effectLst>
              <a:outerShdw blurRad="114300" dist="19050" dir="5400000" algn="bl" rotWithShape="0">
                <a:schemeClr val="dk1"/>
              </a:outerShdw>
            </a:effectLst>
          </p:spPr>
        </p:cxnSp>
        <p:cxnSp>
          <p:nvCxnSpPr>
            <p:cNvPr id="2534" name="Google Shape;2534;p33"/>
            <p:cNvCxnSpPr>
              <a:stCxn id="2487" idx="0"/>
              <a:endCxn id="2503" idx="6"/>
            </p:cNvCxnSpPr>
            <p:nvPr/>
          </p:nvCxnSpPr>
          <p:spPr>
            <a:xfrm>
              <a:off x="3456208" y="2763104"/>
              <a:ext cx="510600" cy="433500"/>
            </a:xfrm>
            <a:prstGeom prst="curvedConnector3">
              <a:avLst>
                <a:gd name="adj1" fmla="val 50003"/>
              </a:avLst>
            </a:prstGeom>
            <a:noFill/>
            <a:ln w="19050" cap="rnd" cmpd="sng">
              <a:solidFill>
                <a:schemeClr val="dk1"/>
              </a:solidFill>
              <a:prstDash val="solid"/>
              <a:round/>
              <a:headEnd type="none" w="med" len="med"/>
              <a:tailEnd type="none" w="med" len="med"/>
            </a:ln>
            <a:effectLst>
              <a:outerShdw blurRad="114300" dist="19050" dir="5400000" algn="bl" rotWithShape="0">
                <a:schemeClr val="dk1"/>
              </a:outerShdw>
            </a:effectLst>
          </p:spPr>
        </p:cxnSp>
        <p:cxnSp>
          <p:nvCxnSpPr>
            <p:cNvPr id="2535" name="Google Shape;2535;p33"/>
            <p:cNvCxnSpPr>
              <a:stCxn id="2503" idx="2"/>
              <a:endCxn id="2519" idx="2"/>
            </p:cNvCxnSpPr>
            <p:nvPr/>
          </p:nvCxnSpPr>
          <p:spPr>
            <a:xfrm rot="10800000" flipH="1">
              <a:off x="4989420" y="2763004"/>
              <a:ext cx="510600" cy="433500"/>
            </a:xfrm>
            <a:prstGeom prst="curvedConnector3">
              <a:avLst>
                <a:gd name="adj1" fmla="val 50006"/>
              </a:avLst>
            </a:prstGeom>
            <a:noFill/>
            <a:ln w="19050" cap="rnd" cmpd="sng">
              <a:solidFill>
                <a:schemeClr val="dk1"/>
              </a:solidFill>
              <a:prstDash val="solid"/>
              <a:round/>
              <a:headEnd type="none" w="med" len="med"/>
              <a:tailEnd type="none" w="med" len="med"/>
            </a:ln>
            <a:effectLst>
              <a:outerShdw blurRad="114300" dist="19050" dir="5400000" algn="bl" rotWithShape="0">
                <a:schemeClr val="dk1"/>
              </a:outerShdw>
            </a:effectLst>
          </p:spPr>
        </p:cxnSp>
        <p:cxnSp>
          <p:nvCxnSpPr>
            <p:cNvPr id="2536" name="Google Shape;2536;p33"/>
            <p:cNvCxnSpPr>
              <a:stCxn id="2519" idx="6"/>
            </p:cNvCxnSpPr>
            <p:nvPr/>
          </p:nvCxnSpPr>
          <p:spPr>
            <a:xfrm>
              <a:off x="6522655" y="2763104"/>
              <a:ext cx="845400" cy="458100"/>
            </a:xfrm>
            <a:prstGeom prst="curvedConnector3">
              <a:avLst>
                <a:gd name="adj1" fmla="val 50000"/>
              </a:avLst>
            </a:prstGeom>
            <a:noFill/>
            <a:ln w="19050" cap="rnd" cmpd="sng">
              <a:solidFill>
                <a:schemeClr val="dk1"/>
              </a:solidFill>
              <a:prstDash val="solid"/>
              <a:round/>
              <a:headEnd type="none" w="med" len="med"/>
              <a:tailEnd type="none" w="med" len="med"/>
            </a:ln>
            <a:effectLst>
              <a:outerShdw blurRad="114300" dist="19050" dir="5400000" algn="bl" rotWithShape="0">
                <a:schemeClr val="dk1"/>
              </a:outerShdw>
            </a:effectLst>
          </p:spPr>
        </p:cxnSp>
      </p:grpSp>
      <p:pic>
        <p:nvPicPr>
          <p:cNvPr id="2" name="Imagen 1"/>
          <p:cNvPicPr>
            <a:picLocks noChangeAspect="1"/>
          </p:cNvPicPr>
          <p:nvPr/>
        </p:nvPicPr>
        <p:blipFill>
          <a:blip r:embed="rId3"/>
          <a:stretch>
            <a:fillRect/>
          </a:stretch>
        </p:blipFill>
        <p:spPr>
          <a:xfrm>
            <a:off x="6706844" y="2255547"/>
            <a:ext cx="2275067" cy="22750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2"/>
        <p:cNvGrpSpPr/>
        <p:nvPr/>
      </p:nvGrpSpPr>
      <p:grpSpPr>
        <a:xfrm>
          <a:off x="0" y="0"/>
          <a:ext cx="0" cy="0"/>
          <a:chOff x="0" y="0"/>
          <a:chExt cx="0" cy="0"/>
        </a:xfrm>
      </p:grpSpPr>
      <p:sp>
        <p:nvSpPr>
          <p:cNvPr id="3393" name="Google Shape;3393;p47"/>
          <p:cNvSpPr txBox="1">
            <a:spLocks noGrp="1"/>
          </p:cNvSpPr>
          <p:nvPr>
            <p:ph type="title" idx="4294967295"/>
          </p:nvPr>
        </p:nvSpPr>
        <p:spPr>
          <a:xfrm>
            <a:off x="794625" y="315236"/>
            <a:ext cx="7715250" cy="4683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00000"/>
                </a:solidFill>
              </a:rPr>
              <a:t>Recycle And Compost</a:t>
            </a:r>
            <a:endParaRPr b="1" dirty="0">
              <a:solidFill>
                <a:srgbClr val="000000"/>
              </a:solidFill>
            </a:endParaRPr>
          </a:p>
        </p:txBody>
      </p:sp>
      <p:sp>
        <p:nvSpPr>
          <p:cNvPr id="3394" name="Google Shape;3394;p47"/>
          <p:cNvSpPr/>
          <p:nvPr/>
        </p:nvSpPr>
        <p:spPr>
          <a:xfrm>
            <a:off x="1204275" y="1299463"/>
            <a:ext cx="908700" cy="90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7"/>
          <p:cNvSpPr txBox="1"/>
          <p:nvPr/>
        </p:nvSpPr>
        <p:spPr>
          <a:xfrm>
            <a:off x="1152975" y="2672850"/>
            <a:ext cx="1011300" cy="46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latin typeface="Do Hyeon"/>
                <a:ea typeface="Do Hyeon"/>
                <a:cs typeface="Do Hyeon"/>
                <a:sym typeface="Do Hyeon"/>
              </a:rPr>
              <a:t>01</a:t>
            </a:r>
            <a:endParaRPr sz="2600" dirty="0">
              <a:latin typeface="Do Hyeon"/>
              <a:ea typeface="Do Hyeon"/>
              <a:cs typeface="Do Hyeon"/>
              <a:sym typeface="Do Hyeon"/>
            </a:endParaRPr>
          </a:p>
        </p:txBody>
      </p:sp>
      <p:sp>
        <p:nvSpPr>
          <p:cNvPr id="3396" name="Google Shape;3396;p47"/>
          <p:cNvSpPr txBox="1"/>
          <p:nvPr/>
        </p:nvSpPr>
        <p:spPr>
          <a:xfrm>
            <a:off x="794625" y="3681725"/>
            <a:ext cx="1728000" cy="5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1"/>
                </a:solidFill>
                <a:latin typeface="Dosis Medium"/>
                <a:ea typeface="Dosis Medium"/>
                <a:cs typeface="Dosis Medium"/>
                <a:sym typeface="Dosis Medium"/>
              </a:rPr>
              <a:t>It’s the closest planet to the Sun </a:t>
            </a:r>
            <a:endParaRPr sz="1500">
              <a:solidFill>
                <a:schemeClr val="dk1"/>
              </a:solidFill>
              <a:latin typeface="Dosis Medium"/>
              <a:ea typeface="Dosis Medium"/>
              <a:cs typeface="Dosis Medium"/>
              <a:sym typeface="Dosis Medium"/>
            </a:endParaRPr>
          </a:p>
        </p:txBody>
      </p:sp>
      <p:cxnSp>
        <p:nvCxnSpPr>
          <p:cNvPr id="3397" name="Google Shape;3397;p47"/>
          <p:cNvCxnSpPr/>
          <p:nvPr/>
        </p:nvCxnSpPr>
        <p:spPr>
          <a:xfrm>
            <a:off x="742950" y="2405025"/>
            <a:ext cx="7677300" cy="0"/>
          </a:xfrm>
          <a:prstGeom prst="straightConnector1">
            <a:avLst/>
          </a:prstGeom>
          <a:noFill/>
          <a:ln w="19050" cap="flat" cmpd="sng">
            <a:solidFill>
              <a:srgbClr val="BE4626"/>
            </a:solidFill>
            <a:prstDash val="solid"/>
            <a:round/>
            <a:headEnd type="none" w="med" len="med"/>
            <a:tailEnd type="none" w="med" len="med"/>
          </a:ln>
        </p:spPr>
      </p:cxnSp>
      <p:cxnSp>
        <p:nvCxnSpPr>
          <p:cNvPr id="3398" name="Google Shape;3398;p47"/>
          <p:cNvCxnSpPr>
            <a:stCxn id="3394" idx="4"/>
            <a:endCxn id="3395" idx="0"/>
          </p:cNvCxnSpPr>
          <p:nvPr/>
        </p:nvCxnSpPr>
        <p:spPr>
          <a:xfrm>
            <a:off x="1658625" y="2208163"/>
            <a:ext cx="0" cy="464700"/>
          </a:xfrm>
          <a:prstGeom prst="straightConnector1">
            <a:avLst/>
          </a:prstGeom>
          <a:noFill/>
          <a:ln w="19050" cap="flat" cmpd="sng">
            <a:solidFill>
              <a:srgbClr val="BE4626"/>
            </a:solidFill>
            <a:prstDash val="solid"/>
            <a:round/>
            <a:headEnd type="none" w="med" len="med"/>
            <a:tailEnd type="none" w="med" len="med"/>
          </a:ln>
        </p:spPr>
      </p:cxnSp>
      <p:sp>
        <p:nvSpPr>
          <p:cNvPr id="3399" name="Google Shape;3399;p47"/>
          <p:cNvSpPr/>
          <p:nvPr/>
        </p:nvSpPr>
        <p:spPr>
          <a:xfrm>
            <a:off x="3152925" y="1299463"/>
            <a:ext cx="908700" cy="90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txBox="1"/>
          <p:nvPr/>
        </p:nvSpPr>
        <p:spPr>
          <a:xfrm>
            <a:off x="3101625" y="2672850"/>
            <a:ext cx="1011300" cy="46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Do Hyeon"/>
                <a:ea typeface="Do Hyeon"/>
                <a:cs typeface="Do Hyeon"/>
                <a:sym typeface="Do Hyeon"/>
              </a:rPr>
              <a:t>02</a:t>
            </a:r>
            <a:endParaRPr sz="2600">
              <a:latin typeface="Do Hyeon"/>
              <a:ea typeface="Do Hyeon"/>
              <a:cs typeface="Do Hyeon"/>
              <a:sym typeface="Do Hyeon"/>
            </a:endParaRPr>
          </a:p>
        </p:txBody>
      </p:sp>
      <p:sp>
        <p:nvSpPr>
          <p:cNvPr id="3401" name="Google Shape;3401;p47"/>
          <p:cNvSpPr txBox="1"/>
          <p:nvPr/>
        </p:nvSpPr>
        <p:spPr>
          <a:xfrm>
            <a:off x="2743275" y="3681725"/>
            <a:ext cx="1728000" cy="5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1"/>
                </a:solidFill>
                <a:latin typeface="Dosis Medium"/>
                <a:ea typeface="Dosis Medium"/>
                <a:cs typeface="Dosis Medium"/>
                <a:sym typeface="Dosis Medium"/>
              </a:rPr>
              <a:t>Venus is the second planet from the Sun</a:t>
            </a:r>
            <a:endParaRPr sz="1500">
              <a:solidFill>
                <a:schemeClr val="dk1"/>
              </a:solidFill>
              <a:latin typeface="Dosis Medium"/>
              <a:ea typeface="Dosis Medium"/>
              <a:cs typeface="Dosis Medium"/>
              <a:sym typeface="Dosis Medium"/>
            </a:endParaRPr>
          </a:p>
        </p:txBody>
      </p:sp>
      <p:sp>
        <p:nvSpPr>
          <p:cNvPr id="3402" name="Google Shape;3402;p47"/>
          <p:cNvSpPr/>
          <p:nvPr/>
        </p:nvSpPr>
        <p:spPr>
          <a:xfrm>
            <a:off x="5101575" y="1299463"/>
            <a:ext cx="908700" cy="90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txBox="1"/>
          <p:nvPr/>
        </p:nvSpPr>
        <p:spPr>
          <a:xfrm>
            <a:off x="5050275" y="2672850"/>
            <a:ext cx="1011300" cy="46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Do Hyeon"/>
                <a:ea typeface="Do Hyeon"/>
                <a:cs typeface="Do Hyeon"/>
                <a:sym typeface="Do Hyeon"/>
              </a:rPr>
              <a:t>03</a:t>
            </a:r>
            <a:endParaRPr sz="2600">
              <a:latin typeface="Do Hyeon"/>
              <a:ea typeface="Do Hyeon"/>
              <a:cs typeface="Do Hyeon"/>
              <a:sym typeface="Do Hyeon"/>
            </a:endParaRPr>
          </a:p>
        </p:txBody>
      </p:sp>
      <p:sp>
        <p:nvSpPr>
          <p:cNvPr id="3404" name="Google Shape;3404;p47"/>
          <p:cNvSpPr txBox="1"/>
          <p:nvPr/>
        </p:nvSpPr>
        <p:spPr>
          <a:xfrm>
            <a:off x="4691925" y="3681725"/>
            <a:ext cx="1728000" cy="5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1"/>
                </a:solidFill>
                <a:latin typeface="Dosis Medium"/>
                <a:ea typeface="Dosis Medium"/>
                <a:cs typeface="Dosis Medium"/>
                <a:sym typeface="Dosis Medium"/>
              </a:rPr>
              <a:t>Despite being red, Mars is a cold place</a:t>
            </a:r>
            <a:endParaRPr sz="1500">
              <a:solidFill>
                <a:schemeClr val="dk1"/>
              </a:solidFill>
              <a:latin typeface="Dosis Medium"/>
              <a:ea typeface="Dosis Medium"/>
              <a:cs typeface="Dosis Medium"/>
              <a:sym typeface="Dosis Medium"/>
            </a:endParaRPr>
          </a:p>
        </p:txBody>
      </p:sp>
      <p:sp>
        <p:nvSpPr>
          <p:cNvPr id="3405" name="Google Shape;3405;p47"/>
          <p:cNvSpPr/>
          <p:nvPr/>
        </p:nvSpPr>
        <p:spPr>
          <a:xfrm>
            <a:off x="7050225" y="1299463"/>
            <a:ext cx="908700" cy="90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txBox="1"/>
          <p:nvPr/>
        </p:nvSpPr>
        <p:spPr>
          <a:xfrm>
            <a:off x="6998925" y="2672850"/>
            <a:ext cx="1011300" cy="46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Do Hyeon"/>
                <a:ea typeface="Do Hyeon"/>
                <a:cs typeface="Do Hyeon"/>
                <a:sym typeface="Do Hyeon"/>
              </a:rPr>
              <a:t>04</a:t>
            </a:r>
            <a:endParaRPr sz="2600">
              <a:latin typeface="Do Hyeon"/>
              <a:ea typeface="Do Hyeon"/>
              <a:cs typeface="Do Hyeon"/>
              <a:sym typeface="Do Hyeon"/>
            </a:endParaRPr>
          </a:p>
        </p:txBody>
      </p:sp>
      <p:sp>
        <p:nvSpPr>
          <p:cNvPr id="3407" name="Google Shape;3407;p47"/>
          <p:cNvSpPr txBox="1"/>
          <p:nvPr/>
        </p:nvSpPr>
        <p:spPr>
          <a:xfrm>
            <a:off x="6640575" y="3681725"/>
            <a:ext cx="1728000" cy="5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1"/>
                </a:solidFill>
                <a:latin typeface="Dosis Medium"/>
                <a:ea typeface="Dosis Medium"/>
                <a:cs typeface="Dosis Medium"/>
                <a:sym typeface="Dosis Medium"/>
              </a:rPr>
              <a:t>It’s the farthest planet from the Sun</a:t>
            </a:r>
            <a:endParaRPr sz="1500">
              <a:solidFill>
                <a:schemeClr val="dk1"/>
              </a:solidFill>
              <a:latin typeface="Dosis Medium"/>
              <a:ea typeface="Dosis Medium"/>
              <a:cs typeface="Dosis Medium"/>
              <a:sym typeface="Dosis Medium"/>
            </a:endParaRPr>
          </a:p>
        </p:txBody>
      </p:sp>
      <p:cxnSp>
        <p:nvCxnSpPr>
          <p:cNvPr id="3408" name="Google Shape;3408;p47"/>
          <p:cNvCxnSpPr>
            <a:stCxn id="3399" idx="4"/>
            <a:endCxn id="3400" idx="0"/>
          </p:cNvCxnSpPr>
          <p:nvPr/>
        </p:nvCxnSpPr>
        <p:spPr>
          <a:xfrm>
            <a:off x="3607275" y="2208163"/>
            <a:ext cx="0" cy="464700"/>
          </a:xfrm>
          <a:prstGeom prst="straightConnector1">
            <a:avLst/>
          </a:prstGeom>
          <a:noFill/>
          <a:ln w="19050" cap="flat" cmpd="sng">
            <a:solidFill>
              <a:srgbClr val="BE4626"/>
            </a:solidFill>
            <a:prstDash val="solid"/>
            <a:round/>
            <a:headEnd type="none" w="med" len="med"/>
            <a:tailEnd type="none" w="med" len="med"/>
          </a:ln>
        </p:spPr>
      </p:cxnSp>
      <p:cxnSp>
        <p:nvCxnSpPr>
          <p:cNvPr id="3409" name="Google Shape;3409;p47"/>
          <p:cNvCxnSpPr>
            <a:stCxn id="3402" idx="4"/>
            <a:endCxn id="3403" idx="0"/>
          </p:cNvCxnSpPr>
          <p:nvPr/>
        </p:nvCxnSpPr>
        <p:spPr>
          <a:xfrm>
            <a:off x="5555925" y="2208163"/>
            <a:ext cx="0" cy="464700"/>
          </a:xfrm>
          <a:prstGeom prst="straightConnector1">
            <a:avLst/>
          </a:prstGeom>
          <a:noFill/>
          <a:ln w="19050" cap="flat" cmpd="sng">
            <a:solidFill>
              <a:srgbClr val="BE4626"/>
            </a:solidFill>
            <a:prstDash val="solid"/>
            <a:round/>
            <a:headEnd type="none" w="med" len="med"/>
            <a:tailEnd type="none" w="med" len="med"/>
          </a:ln>
        </p:spPr>
      </p:cxnSp>
      <p:cxnSp>
        <p:nvCxnSpPr>
          <p:cNvPr id="3410" name="Google Shape;3410;p47"/>
          <p:cNvCxnSpPr>
            <a:stCxn id="3405" idx="4"/>
            <a:endCxn id="3406" idx="0"/>
          </p:cNvCxnSpPr>
          <p:nvPr/>
        </p:nvCxnSpPr>
        <p:spPr>
          <a:xfrm>
            <a:off x="7504575" y="2208163"/>
            <a:ext cx="0" cy="464700"/>
          </a:xfrm>
          <a:prstGeom prst="straightConnector1">
            <a:avLst/>
          </a:prstGeom>
          <a:noFill/>
          <a:ln w="19050" cap="flat" cmpd="sng">
            <a:solidFill>
              <a:srgbClr val="BE4626"/>
            </a:solidFill>
            <a:prstDash val="solid"/>
            <a:round/>
            <a:headEnd type="none" w="med" len="med"/>
            <a:tailEnd type="none" w="med" len="med"/>
          </a:ln>
        </p:spPr>
      </p:cxnSp>
      <p:sp>
        <p:nvSpPr>
          <p:cNvPr id="3411" name="Google Shape;3411;p47"/>
          <p:cNvSpPr txBox="1"/>
          <p:nvPr/>
        </p:nvSpPr>
        <p:spPr>
          <a:xfrm>
            <a:off x="794625" y="3208391"/>
            <a:ext cx="17280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latin typeface="Do Hyeon"/>
                <a:ea typeface="Do Hyeon"/>
                <a:cs typeface="Do Hyeon"/>
                <a:sym typeface="Do Hyeon"/>
              </a:rPr>
              <a:t>Mercury</a:t>
            </a:r>
            <a:endParaRPr sz="2300">
              <a:latin typeface="Do Hyeon"/>
              <a:ea typeface="Do Hyeon"/>
              <a:cs typeface="Do Hyeon"/>
              <a:sym typeface="Do Hyeon"/>
            </a:endParaRPr>
          </a:p>
        </p:txBody>
      </p:sp>
      <p:sp>
        <p:nvSpPr>
          <p:cNvPr id="3412" name="Google Shape;3412;p47"/>
          <p:cNvSpPr txBox="1"/>
          <p:nvPr/>
        </p:nvSpPr>
        <p:spPr>
          <a:xfrm>
            <a:off x="2743275" y="3208391"/>
            <a:ext cx="17280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latin typeface="Do Hyeon"/>
                <a:ea typeface="Do Hyeon"/>
                <a:cs typeface="Do Hyeon"/>
                <a:sym typeface="Do Hyeon"/>
              </a:rPr>
              <a:t>Venus</a:t>
            </a:r>
            <a:endParaRPr sz="2300">
              <a:latin typeface="Do Hyeon"/>
              <a:ea typeface="Do Hyeon"/>
              <a:cs typeface="Do Hyeon"/>
              <a:sym typeface="Do Hyeon"/>
            </a:endParaRPr>
          </a:p>
        </p:txBody>
      </p:sp>
      <p:sp>
        <p:nvSpPr>
          <p:cNvPr id="3413" name="Google Shape;3413;p47"/>
          <p:cNvSpPr txBox="1"/>
          <p:nvPr/>
        </p:nvSpPr>
        <p:spPr>
          <a:xfrm>
            <a:off x="4691925" y="3208391"/>
            <a:ext cx="17280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latin typeface="Do Hyeon"/>
                <a:ea typeface="Do Hyeon"/>
                <a:cs typeface="Do Hyeon"/>
                <a:sym typeface="Do Hyeon"/>
              </a:rPr>
              <a:t>Mars</a:t>
            </a:r>
            <a:endParaRPr sz="2300">
              <a:latin typeface="Do Hyeon"/>
              <a:ea typeface="Do Hyeon"/>
              <a:cs typeface="Do Hyeon"/>
              <a:sym typeface="Do Hyeon"/>
            </a:endParaRPr>
          </a:p>
        </p:txBody>
      </p:sp>
      <p:sp>
        <p:nvSpPr>
          <p:cNvPr id="3414" name="Google Shape;3414;p47"/>
          <p:cNvSpPr txBox="1"/>
          <p:nvPr/>
        </p:nvSpPr>
        <p:spPr>
          <a:xfrm>
            <a:off x="6640575" y="3208391"/>
            <a:ext cx="1728000" cy="4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latin typeface="Do Hyeon"/>
                <a:ea typeface="Do Hyeon"/>
                <a:cs typeface="Do Hyeon"/>
                <a:sym typeface="Do Hyeon"/>
              </a:rPr>
              <a:t>Neptune</a:t>
            </a:r>
            <a:endParaRPr sz="2300">
              <a:latin typeface="Do Hyeon"/>
              <a:ea typeface="Do Hyeon"/>
              <a:cs typeface="Do Hyeon"/>
              <a:sym typeface="Do Hyeon"/>
            </a:endParaRPr>
          </a:p>
        </p:txBody>
      </p:sp>
      <p:grpSp>
        <p:nvGrpSpPr>
          <p:cNvPr id="3415" name="Google Shape;3415;p47"/>
          <p:cNvGrpSpPr/>
          <p:nvPr/>
        </p:nvGrpSpPr>
        <p:grpSpPr>
          <a:xfrm>
            <a:off x="7326353" y="1521345"/>
            <a:ext cx="356445" cy="464935"/>
            <a:chOff x="2130075" y="1283600"/>
            <a:chExt cx="377390" cy="492255"/>
          </a:xfrm>
        </p:grpSpPr>
        <p:sp>
          <p:nvSpPr>
            <p:cNvPr id="3416" name="Google Shape;3416;p47"/>
            <p:cNvSpPr/>
            <p:nvPr/>
          </p:nvSpPr>
          <p:spPr>
            <a:xfrm>
              <a:off x="2137462" y="1322805"/>
              <a:ext cx="160570" cy="88137"/>
            </a:xfrm>
            <a:custGeom>
              <a:avLst/>
              <a:gdLst/>
              <a:ahLst/>
              <a:cxnLst/>
              <a:rect l="l" t="t" r="r" b="b"/>
              <a:pathLst>
                <a:path w="7065" h="3878" extrusionOk="0">
                  <a:moveTo>
                    <a:pt x="1" y="1"/>
                  </a:moveTo>
                  <a:lnTo>
                    <a:pt x="1" y="305"/>
                  </a:lnTo>
                  <a:cubicBezTo>
                    <a:pt x="1" y="2274"/>
                    <a:pt x="1604" y="3878"/>
                    <a:pt x="3573" y="3878"/>
                  </a:cubicBezTo>
                  <a:lnTo>
                    <a:pt x="7064" y="3878"/>
                  </a:lnTo>
                  <a:lnTo>
                    <a:pt x="7064" y="3573"/>
                  </a:lnTo>
                  <a:cubicBezTo>
                    <a:pt x="7064" y="1604"/>
                    <a:pt x="5461" y="1"/>
                    <a:pt x="3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2137462" y="1322805"/>
              <a:ext cx="129206" cy="88137"/>
            </a:xfrm>
            <a:custGeom>
              <a:avLst/>
              <a:gdLst/>
              <a:ahLst/>
              <a:cxnLst/>
              <a:rect l="l" t="t" r="r" b="b"/>
              <a:pathLst>
                <a:path w="5685" h="3878" extrusionOk="0">
                  <a:moveTo>
                    <a:pt x="1" y="1"/>
                  </a:moveTo>
                  <a:lnTo>
                    <a:pt x="1" y="305"/>
                  </a:lnTo>
                  <a:cubicBezTo>
                    <a:pt x="1" y="2274"/>
                    <a:pt x="1604" y="3878"/>
                    <a:pt x="3573" y="3878"/>
                  </a:cubicBezTo>
                  <a:lnTo>
                    <a:pt x="5684" y="3878"/>
                  </a:lnTo>
                  <a:cubicBezTo>
                    <a:pt x="3715" y="3878"/>
                    <a:pt x="2112" y="2274"/>
                    <a:pt x="2112" y="305"/>
                  </a:cubicBezTo>
                  <a:lnTo>
                    <a:pt x="21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2339534" y="1322805"/>
              <a:ext cx="160547" cy="88137"/>
            </a:xfrm>
            <a:custGeom>
              <a:avLst/>
              <a:gdLst/>
              <a:ahLst/>
              <a:cxnLst/>
              <a:rect l="l" t="t" r="r" b="b"/>
              <a:pathLst>
                <a:path w="7064" h="3878" extrusionOk="0">
                  <a:moveTo>
                    <a:pt x="3573" y="1"/>
                  </a:moveTo>
                  <a:cubicBezTo>
                    <a:pt x="1604" y="1"/>
                    <a:pt x="0" y="1604"/>
                    <a:pt x="0" y="3573"/>
                  </a:cubicBezTo>
                  <a:lnTo>
                    <a:pt x="0" y="3878"/>
                  </a:lnTo>
                  <a:lnTo>
                    <a:pt x="3491" y="3878"/>
                  </a:lnTo>
                  <a:cubicBezTo>
                    <a:pt x="5460" y="3878"/>
                    <a:pt x="7064" y="2274"/>
                    <a:pt x="7064" y="305"/>
                  </a:cubicBezTo>
                  <a:lnTo>
                    <a:pt x="7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7"/>
            <p:cNvSpPr/>
            <p:nvPr/>
          </p:nvSpPr>
          <p:spPr>
            <a:xfrm>
              <a:off x="2339534" y="1322805"/>
              <a:ext cx="129183" cy="88137"/>
            </a:xfrm>
            <a:custGeom>
              <a:avLst/>
              <a:gdLst/>
              <a:ahLst/>
              <a:cxnLst/>
              <a:rect l="l" t="t" r="r" b="b"/>
              <a:pathLst>
                <a:path w="5684" h="3878" extrusionOk="0">
                  <a:moveTo>
                    <a:pt x="3573" y="1"/>
                  </a:moveTo>
                  <a:cubicBezTo>
                    <a:pt x="1604" y="1"/>
                    <a:pt x="0" y="1604"/>
                    <a:pt x="0" y="3573"/>
                  </a:cubicBezTo>
                  <a:lnTo>
                    <a:pt x="0" y="3878"/>
                  </a:lnTo>
                  <a:lnTo>
                    <a:pt x="2111" y="3878"/>
                  </a:lnTo>
                  <a:lnTo>
                    <a:pt x="2111" y="3573"/>
                  </a:lnTo>
                  <a:cubicBezTo>
                    <a:pt x="2111" y="1604"/>
                    <a:pt x="3715" y="1"/>
                    <a:pt x="56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a:off x="2298010" y="1290986"/>
              <a:ext cx="41546" cy="179934"/>
            </a:xfrm>
            <a:custGeom>
              <a:avLst/>
              <a:gdLst/>
              <a:ahLst/>
              <a:cxnLst/>
              <a:rect l="l" t="t" r="r" b="b"/>
              <a:pathLst>
                <a:path w="1828" h="7917" extrusionOk="0">
                  <a:moveTo>
                    <a:pt x="914" y="0"/>
                  </a:moveTo>
                  <a:cubicBezTo>
                    <a:pt x="406" y="0"/>
                    <a:pt x="0" y="406"/>
                    <a:pt x="0" y="914"/>
                  </a:cubicBezTo>
                  <a:lnTo>
                    <a:pt x="0" y="7916"/>
                  </a:lnTo>
                  <a:cubicBezTo>
                    <a:pt x="305" y="7876"/>
                    <a:pt x="609" y="7855"/>
                    <a:pt x="914" y="7855"/>
                  </a:cubicBezTo>
                  <a:lnTo>
                    <a:pt x="1096" y="7855"/>
                  </a:lnTo>
                  <a:cubicBezTo>
                    <a:pt x="1340" y="7855"/>
                    <a:pt x="1584" y="7876"/>
                    <a:pt x="1827" y="7916"/>
                  </a:cubicBezTo>
                  <a:lnTo>
                    <a:pt x="1827" y="914"/>
                  </a:lnTo>
                  <a:cubicBezTo>
                    <a:pt x="1827" y="406"/>
                    <a:pt x="1421"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a:off x="2169303" y="1469512"/>
              <a:ext cx="298958" cy="298958"/>
            </a:xfrm>
            <a:custGeom>
              <a:avLst/>
              <a:gdLst/>
              <a:ahLst/>
              <a:cxnLst/>
              <a:rect l="l" t="t" r="r" b="b"/>
              <a:pathLst>
                <a:path w="13154" h="13154" extrusionOk="0">
                  <a:moveTo>
                    <a:pt x="6577" y="0"/>
                  </a:moveTo>
                  <a:cubicBezTo>
                    <a:pt x="3938" y="0"/>
                    <a:pt x="1665" y="1543"/>
                    <a:pt x="609" y="3796"/>
                  </a:cubicBezTo>
                  <a:cubicBezTo>
                    <a:pt x="224" y="4628"/>
                    <a:pt x="0" y="5582"/>
                    <a:pt x="0" y="6577"/>
                  </a:cubicBezTo>
                  <a:cubicBezTo>
                    <a:pt x="0" y="7105"/>
                    <a:pt x="61" y="7612"/>
                    <a:pt x="163" y="8099"/>
                  </a:cubicBezTo>
                  <a:cubicBezTo>
                    <a:pt x="853" y="11002"/>
                    <a:pt x="3471" y="13153"/>
                    <a:pt x="6577" y="13153"/>
                  </a:cubicBezTo>
                  <a:cubicBezTo>
                    <a:pt x="10027" y="13153"/>
                    <a:pt x="12849" y="10515"/>
                    <a:pt x="13133" y="7145"/>
                  </a:cubicBezTo>
                  <a:cubicBezTo>
                    <a:pt x="13153" y="6963"/>
                    <a:pt x="13153" y="6760"/>
                    <a:pt x="13153" y="6577"/>
                  </a:cubicBezTo>
                  <a:cubicBezTo>
                    <a:pt x="13153" y="3005"/>
                    <a:pt x="10311" y="82"/>
                    <a:pt x="6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a:off x="2169303" y="1469512"/>
              <a:ext cx="173479" cy="298958"/>
            </a:xfrm>
            <a:custGeom>
              <a:avLst/>
              <a:gdLst/>
              <a:ahLst/>
              <a:cxnLst/>
              <a:rect l="l" t="t" r="r" b="b"/>
              <a:pathLst>
                <a:path w="7633" h="13154" extrusionOk="0">
                  <a:moveTo>
                    <a:pt x="6577" y="0"/>
                  </a:moveTo>
                  <a:cubicBezTo>
                    <a:pt x="3938" y="0"/>
                    <a:pt x="1665" y="1543"/>
                    <a:pt x="609" y="3796"/>
                  </a:cubicBezTo>
                  <a:cubicBezTo>
                    <a:pt x="224" y="4628"/>
                    <a:pt x="0" y="5582"/>
                    <a:pt x="0" y="6577"/>
                  </a:cubicBezTo>
                  <a:cubicBezTo>
                    <a:pt x="0" y="7105"/>
                    <a:pt x="61" y="7612"/>
                    <a:pt x="163" y="8099"/>
                  </a:cubicBezTo>
                  <a:cubicBezTo>
                    <a:pt x="853" y="11002"/>
                    <a:pt x="3471" y="13153"/>
                    <a:pt x="6577" y="13153"/>
                  </a:cubicBezTo>
                  <a:cubicBezTo>
                    <a:pt x="6942" y="13153"/>
                    <a:pt x="7287" y="13133"/>
                    <a:pt x="7632" y="13072"/>
                  </a:cubicBezTo>
                  <a:cubicBezTo>
                    <a:pt x="4994" y="12646"/>
                    <a:pt x="2903" y="10657"/>
                    <a:pt x="2294" y="8099"/>
                  </a:cubicBezTo>
                  <a:cubicBezTo>
                    <a:pt x="2172" y="7612"/>
                    <a:pt x="2111" y="7105"/>
                    <a:pt x="2111" y="6577"/>
                  </a:cubicBezTo>
                  <a:cubicBezTo>
                    <a:pt x="2111" y="5582"/>
                    <a:pt x="2335" y="4628"/>
                    <a:pt x="2720" y="3796"/>
                  </a:cubicBezTo>
                  <a:cubicBezTo>
                    <a:pt x="3634" y="1848"/>
                    <a:pt x="5460" y="427"/>
                    <a:pt x="7632" y="82"/>
                  </a:cubicBezTo>
                  <a:cubicBezTo>
                    <a:pt x="7348" y="41"/>
                    <a:pt x="7044" y="0"/>
                    <a:pt x="6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a:off x="2169303" y="1555786"/>
              <a:ext cx="61842" cy="97819"/>
            </a:xfrm>
            <a:custGeom>
              <a:avLst/>
              <a:gdLst/>
              <a:ahLst/>
              <a:cxnLst/>
              <a:rect l="l" t="t" r="r" b="b"/>
              <a:pathLst>
                <a:path w="2721" h="4304" extrusionOk="0">
                  <a:moveTo>
                    <a:pt x="609" y="0"/>
                  </a:moveTo>
                  <a:cubicBezTo>
                    <a:pt x="224" y="832"/>
                    <a:pt x="0" y="1786"/>
                    <a:pt x="0" y="2781"/>
                  </a:cubicBezTo>
                  <a:cubicBezTo>
                    <a:pt x="0" y="3309"/>
                    <a:pt x="61" y="3816"/>
                    <a:pt x="163" y="4303"/>
                  </a:cubicBezTo>
                  <a:lnTo>
                    <a:pt x="1441" y="4303"/>
                  </a:lnTo>
                  <a:cubicBezTo>
                    <a:pt x="1746" y="4303"/>
                    <a:pt x="2030" y="4181"/>
                    <a:pt x="2213" y="3978"/>
                  </a:cubicBezTo>
                  <a:cubicBezTo>
                    <a:pt x="2152" y="3593"/>
                    <a:pt x="2111" y="3187"/>
                    <a:pt x="2111" y="2781"/>
                  </a:cubicBezTo>
                  <a:cubicBezTo>
                    <a:pt x="2111" y="1786"/>
                    <a:pt x="2335" y="832"/>
                    <a:pt x="2720" y="0"/>
                  </a:cubicBezTo>
                  <a:close/>
                </a:path>
              </a:pathLst>
            </a:custGeom>
            <a:solidFill>
              <a:srgbClr val="42B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a:off x="2169303" y="1555786"/>
              <a:ext cx="95501" cy="97819"/>
            </a:xfrm>
            <a:custGeom>
              <a:avLst/>
              <a:gdLst/>
              <a:ahLst/>
              <a:cxnLst/>
              <a:rect l="l" t="t" r="r" b="b"/>
              <a:pathLst>
                <a:path w="4202" h="4304" extrusionOk="0">
                  <a:moveTo>
                    <a:pt x="609" y="0"/>
                  </a:moveTo>
                  <a:cubicBezTo>
                    <a:pt x="224" y="832"/>
                    <a:pt x="0" y="1786"/>
                    <a:pt x="0" y="2781"/>
                  </a:cubicBezTo>
                  <a:cubicBezTo>
                    <a:pt x="0" y="3309"/>
                    <a:pt x="61" y="3816"/>
                    <a:pt x="163" y="4303"/>
                  </a:cubicBezTo>
                  <a:lnTo>
                    <a:pt x="1441" y="4303"/>
                  </a:lnTo>
                  <a:cubicBezTo>
                    <a:pt x="2030" y="4303"/>
                    <a:pt x="2497" y="3836"/>
                    <a:pt x="2497" y="3248"/>
                  </a:cubicBezTo>
                  <a:lnTo>
                    <a:pt x="2497" y="2700"/>
                  </a:lnTo>
                  <a:cubicBezTo>
                    <a:pt x="2497" y="2111"/>
                    <a:pt x="2964" y="1644"/>
                    <a:pt x="3552" y="1644"/>
                  </a:cubicBezTo>
                  <a:cubicBezTo>
                    <a:pt x="3735" y="1644"/>
                    <a:pt x="3897" y="1583"/>
                    <a:pt x="3999" y="1462"/>
                  </a:cubicBezTo>
                  <a:cubicBezTo>
                    <a:pt x="4121" y="1340"/>
                    <a:pt x="4202" y="1177"/>
                    <a:pt x="4202" y="1015"/>
                  </a:cubicBezTo>
                  <a:lnTo>
                    <a:pt x="4202" y="812"/>
                  </a:lnTo>
                  <a:cubicBezTo>
                    <a:pt x="4202" y="365"/>
                    <a:pt x="3816" y="0"/>
                    <a:pt x="3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a:off x="2169303" y="1555786"/>
              <a:ext cx="61842" cy="97819"/>
            </a:xfrm>
            <a:custGeom>
              <a:avLst/>
              <a:gdLst/>
              <a:ahLst/>
              <a:cxnLst/>
              <a:rect l="l" t="t" r="r" b="b"/>
              <a:pathLst>
                <a:path w="2721" h="4304" extrusionOk="0">
                  <a:moveTo>
                    <a:pt x="609" y="0"/>
                  </a:moveTo>
                  <a:cubicBezTo>
                    <a:pt x="224" y="832"/>
                    <a:pt x="0" y="1786"/>
                    <a:pt x="0" y="2781"/>
                  </a:cubicBezTo>
                  <a:cubicBezTo>
                    <a:pt x="0" y="3309"/>
                    <a:pt x="61" y="3816"/>
                    <a:pt x="163" y="4303"/>
                  </a:cubicBezTo>
                  <a:lnTo>
                    <a:pt x="1441" y="4303"/>
                  </a:lnTo>
                  <a:cubicBezTo>
                    <a:pt x="1746" y="4303"/>
                    <a:pt x="2030" y="4181"/>
                    <a:pt x="2213" y="3978"/>
                  </a:cubicBezTo>
                  <a:cubicBezTo>
                    <a:pt x="2152" y="3593"/>
                    <a:pt x="2111" y="3187"/>
                    <a:pt x="2111" y="2781"/>
                  </a:cubicBezTo>
                  <a:cubicBezTo>
                    <a:pt x="2111" y="1786"/>
                    <a:pt x="2335" y="832"/>
                    <a:pt x="2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a:off x="2322920" y="1469512"/>
              <a:ext cx="145342" cy="205775"/>
            </a:xfrm>
            <a:custGeom>
              <a:avLst/>
              <a:gdLst/>
              <a:ahLst/>
              <a:cxnLst/>
              <a:rect l="l" t="t" r="r" b="b"/>
              <a:pathLst>
                <a:path w="6395" h="9054" extrusionOk="0">
                  <a:moveTo>
                    <a:pt x="0" y="0"/>
                  </a:moveTo>
                  <a:lnTo>
                    <a:pt x="0" y="3877"/>
                  </a:lnTo>
                  <a:cubicBezTo>
                    <a:pt x="0" y="4344"/>
                    <a:pt x="366" y="4730"/>
                    <a:pt x="833" y="4730"/>
                  </a:cubicBezTo>
                  <a:cubicBezTo>
                    <a:pt x="1076" y="4730"/>
                    <a:pt x="1279" y="4831"/>
                    <a:pt x="1442" y="4973"/>
                  </a:cubicBezTo>
                  <a:cubicBezTo>
                    <a:pt x="1604" y="5136"/>
                    <a:pt x="1685" y="5339"/>
                    <a:pt x="1685" y="5582"/>
                  </a:cubicBezTo>
                  <a:lnTo>
                    <a:pt x="1685" y="7835"/>
                  </a:lnTo>
                  <a:cubicBezTo>
                    <a:pt x="1685" y="8505"/>
                    <a:pt x="2233" y="9053"/>
                    <a:pt x="2923" y="9053"/>
                  </a:cubicBezTo>
                  <a:cubicBezTo>
                    <a:pt x="3248" y="9053"/>
                    <a:pt x="3573" y="8911"/>
                    <a:pt x="3796" y="8708"/>
                  </a:cubicBezTo>
                  <a:cubicBezTo>
                    <a:pt x="4019" y="8485"/>
                    <a:pt x="4141" y="8160"/>
                    <a:pt x="4141" y="7835"/>
                  </a:cubicBezTo>
                  <a:cubicBezTo>
                    <a:pt x="4141" y="7632"/>
                    <a:pt x="4222" y="7470"/>
                    <a:pt x="4344" y="7348"/>
                  </a:cubicBezTo>
                  <a:cubicBezTo>
                    <a:pt x="4466" y="7226"/>
                    <a:pt x="4649" y="7145"/>
                    <a:pt x="4831" y="7145"/>
                  </a:cubicBezTo>
                  <a:lnTo>
                    <a:pt x="6374" y="7145"/>
                  </a:lnTo>
                  <a:cubicBezTo>
                    <a:pt x="6394" y="6963"/>
                    <a:pt x="6394" y="6760"/>
                    <a:pt x="6394" y="6577"/>
                  </a:cubicBezTo>
                  <a:cubicBezTo>
                    <a:pt x="6394" y="3005"/>
                    <a:pt x="3552" y="8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a:off x="2130075" y="1283600"/>
              <a:ext cx="377390" cy="492255"/>
            </a:xfrm>
            <a:custGeom>
              <a:avLst/>
              <a:gdLst/>
              <a:ahLst/>
              <a:cxnLst/>
              <a:rect l="l" t="t" r="r" b="b"/>
              <a:pathLst>
                <a:path w="16605" h="21659" extrusionOk="0">
                  <a:moveTo>
                    <a:pt x="3817" y="2051"/>
                  </a:moveTo>
                  <a:cubicBezTo>
                    <a:pt x="5603" y="2051"/>
                    <a:pt x="7065" y="3492"/>
                    <a:pt x="7065" y="5278"/>
                  </a:cubicBezTo>
                  <a:lnTo>
                    <a:pt x="3898" y="5278"/>
                  </a:lnTo>
                  <a:cubicBezTo>
                    <a:pt x="2112" y="5278"/>
                    <a:pt x="651" y="3837"/>
                    <a:pt x="651" y="2051"/>
                  </a:cubicBezTo>
                  <a:close/>
                  <a:moveTo>
                    <a:pt x="5096" y="12281"/>
                  </a:moveTo>
                  <a:cubicBezTo>
                    <a:pt x="5380" y="12281"/>
                    <a:pt x="5603" y="12524"/>
                    <a:pt x="5603" y="12788"/>
                  </a:cubicBezTo>
                  <a:cubicBezTo>
                    <a:pt x="5623" y="13011"/>
                    <a:pt x="5542" y="13316"/>
                    <a:pt x="5278" y="13316"/>
                  </a:cubicBezTo>
                  <a:cubicBezTo>
                    <a:pt x="4527" y="13316"/>
                    <a:pt x="3898" y="13925"/>
                    <a:pt x="3898" y="14676"/>
                  </a:cubicBezTo>
                  <a:lnTo>
                    <a:pt x="3898" y="15224"/>
                  </a:lnTo>
                  <a:cubicBezTo>
                    <a:pt x="3898" y="15630"/>
                    <a:pt x="3573" y="15954"/>
                    <a:pt x="3167" y="15954"/>
                  </a:cubicBezTo>
                  <a:lnTo>
                    <a:pt x="2153" y="15954"/>
                  </a:lnTo>
                  <a:cubicBezTo>
                    <a:pt x="2071" y="15569"/>
                    <a:pt x="2031" y="15163"/>
                    <a:pt x="2031" y="14757"/>
                  </a:cubicBezTo>
                  <a:cubicBezTo>
                    <a:pt x="2031" y="13884"/>
                    <a:pt x="2213" y="13052"/>
                    <a:pt x="2538" y="12281"/>
                  </a:cubicBezTo>
                  <a:close/>
                  <a:moveTo>
                    <a:pt x="8161" y="8485"/>
                  </a:moveTo>
                  <a:lnTo>
                    <a:pt x="8161" y="12057"/>
                  </a:lnTo>
                  <a:cubicBezTo>
                    <a:pt x="8161" y="12666"/>
                    <a:pt x="8729" y="13235"/>
                    <a:pt x="9318" y="13235"/>
                  </a:cubicBezTo>
                  <a:cubicBezTo>
                    <a:pt x="9642" y="13255"/>
                    <a:pt x="9825" y="13438"/>
                    <a:pt x="9866" y="13762"/>
                  </a:cubicBezTo>
                  <a:lnTo>
                    <a:pt x="9866" y="14067"/>
                  </a:lnTo>
                  <a:cubicBezTo>
                    <a:pt x="9866" y="14229"/>
                    <a:pt x="10008" y="14371"/>
                    <a:pt x="10170" y="14371"/>
                  </a:cubicBezTo>
                  <a:cubicBezTo>
                    <a:pt x="10353" y="14371"/>
                    <a:pt x="10495" y="14229"/>
                    <a:pt x="10495" y="14067"/>
                  </a:cubicBezTo>
                  <a:lnTo>
                    <a:pt x="10495" y="13762"/>
                  </a:lnTo>
                  <a:cubicBezTo>
                    <a:pt x="10434" y="13052"/>
                    <a:pt x="10028" y="12666"/>
                    <a:pt x="9318" y="12605"/>
                  </a:cubicBezTo>
                  <a:cubicBezTo>
                    <a:pt x="9033" y="12585"/>
                    <a:pt x="8851" y="12402"/>
                    <a:pt x="8790" y="12057"/>
                  </a:cubicBezTo>
                  <a:lnTo>
                    <a:pt x="8790" y="8505"/>
                  </a:lnTo>
                  <a:cubicBezTo>
                    <a:pt x="12017" y="8769"/>
                    <a:pt x="14575" y="11469"/>
                    <a:pt x="14575" y="14757"/>
                  </a:cubicBezTo>
                  <a:cubicBezTo>
                    <a:pt x="14575" y="14838"/>
                    <a:pt x="14554" y="14919"/>
                    <a:pt x="14554" y="15000"/>
                  </a:cubicBezTo>
                  <a:lnTo>
                    <a:pt x="13316" y="15000"/>
                  </a:lnTo>
                  <a:cubicBezTo>
                    <a:pt x="12707" y="15061"/>
                    <a:pt x="12383" y="15386"/>
                    <a:pt x="12322" y="16015"/>
                  </a:cubicBezTo>
                  <a:cubicBezTo>
                    <a:pt x="12261" y="16563"/>
                    <a:pt x="11956" y="16868"/>
                    <a:pt x="11408" y="16929"/>
                  </a:cubicBezTo>
                  <a:cubicBezTo>
                    <a:pt x="10901" y="16929"/>
                    <a:pt x="10495" y="16523"/>
                    <a:pt x="10495" y="16015"/>
                  </a:cubicBezTo>
                  <a:lnTo>
                    <a:pt x="10495" y="15447"/>
                  </a:lnTo>
                  <a:cubicBezTo>
                    <a:pt x="10495" y="15264"/>
                    <a:pt x="10353" y="15122"/>
                    <a:pt x="10170" y="15122"/>
                  </a:cubicBezTo>
                  <a:cubicBezTo>
                    <a:pt x="10008" y="15122"/>
                    <a:pt x="9866" y="15264"/>
                    <a:pt x="9866" y="15447"/>
                  </a:cubicBezTo>
                  <a:lnTo>
                    <a:pt x="9866" y="16015"/>
                  </a:lnTo>
                  <a:cubicBezTo>
                    <a:pt x="9866" y="16868"/>
                    <a:pt x="10556" y="17558"/>
                    <a:pt x="11408" y="17558"/>
                  </a:cubicBezTo>
                  <a:cubicBezTo>
                    <a:pt x="12240" y="17558"/>
                    <a:pt x="12951" y="16848"/>
                    <a:pt x="12951" y="16015"/>
                  </a:cubicBezTo>
                  <a:cubicBezTo>
                    <a:pt x="12971" y="15792"/>
                    <a:pt x="13093" y="15650"/>
                    <a:pt x="13316" y="15630"/>
                  </a:cubicBezTo>
                  <a:lnTo>
                    <a:pt x="14494" y="15630"/>
                  </a:lnTo>
                  <a:cubicBezTo>
                    <a:pt x="14067" y="18674"/>
                    <a:pt x="11449" y="21029"/>
                    <a:pt x="8303" y="21029"/>
                  </a:cubicBezTo>
                  <a:cubicBezTo>
                    <a:pt x="5481" y="21029"/>
                    <a:pt x="3107" y="19161"/>
                    <a:pt x="2315" y="16604"/>
                  </a:cubicBezTo>
                  <a:lnTo>
                    <a:pt x="3167" y="16604"/>
                  </a:lnTo>
                  <a:cubicBezTo>
                    <a:pt x="3918" y="16604"/>
                    <a:pt x="4548" y="15975"/>
                    <a:pt x="4548" y="15224"/>
                  </a:cubicBezTo>
                  <a:lnTo>
                    <a:pt x="4548" y="14676"/>
                  </a:lnTo>
                  <a:cubicBezTo>
                    <a:pt x="4548" y="14270"/>
                    <a:pt x="4872" y="13945"/>
                    <a:pt x="5278" y="13945"/>
                  </a:cubicBezTo>
                  <a:cubicBezTo>
                    <a:pt x="5928" y="13884"/>
                    <a:pt x="6253" y="13417"/>
                    <a:pt x="6232" y="12788"/>
                  </a:cubicBezTo>
                  <a:cubicBezTo>
                    <a:pt x="6232" y="12159"/>
                    <a:pt x="5725" y="11651"/>
                    <a:pt x="5096" y="11651"/>
                  </a:cubicBezTo>
                  <a:lnTo>
                    <a:pt x="2863" y="11651"/>
                  </a:lnTo>
                  <a:cubicBezTo>
                    <a:pt x="3918" y="9804"/>
                    <a:pt x="5887" y="8546"/>
                    <a:pt x="8161" y="8485"/>
                  </a:cubicBezTo>
                  <a:close/>
                  <a:moveTo>
                    <a:pt x="8303" y="1"/>
                  </a:moveTo>
                  <a:cubicBezTo>
                    <a:pt x="7613" y="1"/>
                    <a:pt x="7065" y="549"/>
                    <a:pt x="7065" y="1239"/>
                  </a:cubicBezTo>
                  <a:lnTo>
                    <a:pt x="7065" y="3167"/>
                  </a:lnTo>
                  <a:cubicBezTo>
                    <a:pt x="6374" y="2111"/>
                    <a:pt x="5177" y="1421"/>
                    <a:pt x="3817" y="1421"/>
                  </a:cubicBezTo>
                  <a:lnTo>
                    <a:pt x="326" y="1421"/>
                  </a:lnTo>
                  <a:cubicBezTo>
                    <a:pt x="143" y="1421"/>
                    <a:pt x="1" y="1563"/>
                    <a:pt x="1" y="1726"/>
                  </a:cubicBezTo>
                  <a:lnTo>
                    <a:pt x="1" y="2030"/>
                  </a:lnTo>
                  <a:cubicBezTo>
                    <a:pt x="1" y="4162"/>
                    <a:pt x="1747" y="5907"/>
                    <a:pt x="3898" y="5907"/>
                  </a:cubicBezTo>
                  <a:lnTo>
                    <a:pt x="7065" y="5907"/>
                  </a:lnTo>
                  <a:lnTo>
                    <a:pt x="7065" y="5927"/>
                  </a:lnTo>
                  <a:cubicBezTo>
                    <a:pt x="7065" y="6110"/>
                    <a:pt x="7207" y="6252"/>
                    <a:pt x="7389" y="6252"/>
                  </a:cubicBezTo>
                  <a:cubicBezTo>
                    <a:pt x="7552" y="6252"/>
                    <a:pt x="7694" y="6110"/>
                    <a:pt x="7694" y="5927"/>
                  </a:cubicBezTo>
                  <a:lnTo>
                    <a:pt x="7694" y="1239"/>
                  </a:lnTo>
                  <a:cubicBezTo>
                    <a:pt x="7694" y="914"/>
                    <a:pt x="7978" y="630"/>
                    <a:pt x="8303" y="630"/>
                  </a:cubicBezTo>
                  <a:cubicBezTo>
                    <a:pt x="8627" y="630"/>
                    <a:pt x="8891" y="914"/>
                    <a:pt x="8891" y="1239"/>
                  </a:cubicBezTo>
                  <a:lnTo>
                    <a:pt x="8891" y="7876"/>
                  </a:lnTo>
                  <a:cubicBezTo>
                    <a:pt x="8699" y="7866"/>
                    <a:pt x="8501" y="7861"/>
                    <a:pt x="8300" y="7861"/>
                  </a:cubicBezTo>
                  <a:cubicBezTo>
                    <a:pt x="8100" y="7861"/>
                    <a:pt x="7897" y="7866"/>
                    <a:pt x="7694" y="7876"/>
                  </a:cubicBezTo>
                  <a:lnTo>
                    <a:pt x="7694" y="7328"/>
                  </a:lnTo>
                  <a:cubicBezTo>
                    <a:pt x="7694" y="7145"/>
                    <a:pt x="7552" y="7003"/>
                    <a:pt x="7389" y="7003"/>
                  </a:cubicBezTo>
                  <a:cubicBezTo>
                    <a:pt x="7207" y="7003"/>
                    <a:pt x="7065" y="7145"/>
                    <a:pt x="7065" y="7328"/>
                  </a:cubicBezTo>
                  <a:lnTo>
                    <a:pt x="7065" y="7957"/>
                  </a:lnTo>
                  <a:cubicBezTo>
                    <a:pt x="4852" y="8363"/>
                    <a:pt x="3086" y="9723"/>
                    <a:pt x="2071" y="11793"/>
                  </a:cubicBezTo>
                  <a:cubicBezTo>
                    <a:pt x="1442" y="13092"/>
                    <a:pt x="1259" y="15122"/>
                    <a:pt x="1605" y="16381"/>
                  </a:cubicBezTo>
                  <a:cubicBezTo>
                    <a:pt x="2416" y="19385"/>
                    <a:pt x="5055" y="21658"/>
                    <a:pt x="8303" y="21658"/>
                  </a:cubicBezTo>
                  <a:cubicBezTo>
                    <a:pt x="11895" y="21658"/>
                    <a:pt x="14859" y="18877"/>
                    <a:pt x="15184" y="15346"/>
                  </a:cubicBezTo>
                  <a:cubicBezTo>
                    <a:pt x="15184" y="15143"/>
                    <a:pt x="15204" y="14960"/>
                    <a:pt x="15204" y="14757"/>
                  </a:cubicBezTo>
                  <a:cubicBezTo>
                    <a:pt x="15204" y="11367"/>
                    <a:pt x="12748" y="8546"/>
                    <a:pt x="9541" y="7957"/>
                  </a:cubicBezTo>
                  <a:lnTo>
                    <a:pt x="9541" y="5907"/>
                  </a:lnTo>
                  <a:lnTo>
                    <a:pt x="12707" y="5907"/>
                  </a:lnTo>
                  <a:cubicBezTo>
                    <a:pt x="14859" y="5907"/>
                    <a:pt x="16604" y="4162"/>
                    <a:pt x="16604" y="2030"/>
                  </a:cubicBezTo>
                  <a:lnTo>
                    <a:pt x="16604" y="1726"/>
                  </a:lnTo>
                  <a:cubicBezTo>
                    <a:pt x="16604" y="1563"/>
                    <a:pt x="16462" y="1421"/>
                    <a:pt x="16280" y="1421"/>
                  </a:cubicBezTo>
                  <a:lnTo>
                    <a:pt x="14636" y="1421"/>
                  </a:lnTo>
                  <a:cubicBezTo>
                    <a:pt x="14473" y="1421"/>
                    <a:pt x="14331" y="1563"/>
                    <a:pt x="14331" y="1726"/>
                  </a:cubicBezTo>
                  <a:cubicBezTo>
                    <a:pt x="14331" y="1909"/>
                    <a:pt x="14473" y="2051"/>
                    <a:pt x="14636" y="2051"/>
                  </a:cubicBezTo>
                  <a:lnTo>
                    <a:pt x="15955" y="2051"/>
                  </a:lnTo>
                  <a:cubicBezTo>
                    <a:pt x="15955" y="3837"/>
                    <a:pt x="14494" y="5278"/>
                    <a:pt x="12707" y="5278"/>
                  </a:cubicBezTo>
                  <a:lnTo>
                    <a:pt x="9541" y="5278"/>
                  </a:lnTo>
                  <a:cubicBezTo>
                    <a:pt x="9541" y="3492"/>
                    <a:pt x="11002" y="2051"/>
                    <a:pt x="12789" y="2051"/>
                  </a:cubicBezTo>
                  <a:lnTo>
                    <a:pt x="13255" y="2051"/>
                  </a:lnTo>
                  <a:cubicBezTo>
                    <a:pt x="13438" y="2051"/>
                    <a:pt x="13580" y="1909"/>
                    <a:pt x="13580" y="1726"/>
                  </a:cubicBezTo>
                  <a:cubicBezTo>
                    <a:pt x="13580" y="1563"/>
                    <a:pt x="13438" y="1421"/>
                    <a:pt x="13255" y="1421"/>
                  </a:cubicBezTo>
                  <a:lnTo>
                    <a:pt x="12789" y="1421"/>
                  </a:lnTo>
                  <a:cubicBezTo>
                    <a:pt x="11429" y="1421"/>
                    <a:pt x="10231" y="2111"/>
                    <a:pt x="9541" y="3167"/>
                  </a:cubicBezTo>
                  <a:lnTo>
                    <a:pt x="9541" y="1239"/>
                  </a:lnTo>
                  <a:cubicBezTo>
                    <a:pt x="9541" y="549"/>
                    <a:pt x="8973" y="1"/>
                    <a:pt x="8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8" name="Google Shape;3428;p47"/>
          <p:cNvGrpSpPr/>
          <p:nvPr/>
        </p:nvGrpSpPr>
        <p:grpSpPr>
          <a:xfrm>
            <a:off x="5391215" y="1521517"/>
            <a:ext cx="329419" cy="464591"/>
            <a:chOff x="2823452" y="3304517"/>
            <a:chExt cx="348776" cy="491891"/>
          </a:xfrm>
        </p:grpSpPr>
        <p:sp>
          <p:nvSpPr>
            <p:cNvPr id="3429" name="Google Shape;3429;p47"/>
            <p:cNvSpPr/>
            <p:nvPr/>
          </p:nvSpPr>
          <p:spPr>
            <a:xfrm>
              <a:off x="2978909" y="3598476"/>
              <a:ext cx="38319" cy="191025"/>
            </a:xfrm>
            <a:custGeom>
              <a:avLst/>
              <a:gdLst/>
              <a:ahLst/>
              <a:cxnLst/>
              <a:rect l="l" t="t" r="r" b="b"/>
              <a:pathLst>
                <a:path w="1686" h="8405" extrusionOk="0">
                  <a:moveTo>
                    <a:pt x="1" y="1"/>
                  </a:moveTo>
                  <a:lnTo>
                    <a:pt x="1" y="7552"/>
                  </a:lnTo>
                  <a:cubicBezTo>
                    <a:pt x="1" y="8018"/>
                    <a:pt x="366" y="8404"/>
                    <a:pt x="833" y="8404"/>
                  </a:cubicBezTo>
                  <a:cubicBezTo>
                    <a:pt x="1300" y="8404"/>
                    <a:pt x="1685" y="8018"/>
                    <a:pt x="1685" y="7552"/>
                  </a:cubicBezTo>
                  <a:lnTo>
                    <a:pt x="1685" y="1"/>
                  </a:lnTo>
                  <a:cubicBezTo>
                    <a:pt x="1401" y="41"/>
                    <a:pt x="1117" y="62"/>
                    <a:pt x="833" y="62"/>
                  </a:cubicBezTo>
                  <a:cubicBezTo>
                    <a:pt x="549" y="62"/>
                    <a:pt x="265" y="41"/>
                    <a:pt x="1" y="1"/>
                  </a:cubicBezTo>
                  <a:close/>
                </a:path>
              </a:pathLst>
            </a:custGeom>
            <a:solidFill>
              <a:srgbClr val="D08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a:off x="3017205" y="3622931"/>
              <a:ext cx="148092" cy="81205"/>
            </a:xfrm>
            <a:custGeom>
              <a:avLst/>
              <a:gdLst/>
              <a:ahLst/>
              <a:cxnLst/>
              <a:rect l="l" t="t" r="r" b="b"/>
              <a:pathLst>
                <a:path w="6516" h="3573" extrusionOk="0">
                  <a:moveTo>
                    <a:pt x="3573" y="1"/>
                  </a:moveTo>
                  <a:cubicBezTo>
                    <a:pt x="1604" y="1"/>
                    <a:pt x="0" y="1604"/>
                    <a:pt x="0" y="3573"/>
                  </a:cubicBezTo>
                  <a:lnTo>
                    <a:pt x="2943" y="3573"/>
                  </a:lnTo>
                  <a:cubicBezTo>
                    <a:pt x="4912" y="3573"/>
                    <a:pt x="6516" y="1969"/>
                    <a:pt x="6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a:off x="3017205" y="3622931"/>
              <a:ext cx="129183" cy="81205"/>
            </a:xfrm>
            <a:custGeom>
              <a:avLst/>
              <a:gdLst/>
              <a:ahLst/>
              <a:cxnLst/>
              <a:rect l="l" t="t" r="r" b="b"/>
              <a:pathLst>
                <a:path w="5684" h="3573" extrusionOk="0">
                  <a:moveTo>
                    <a:pt x="3573" y="1"/>
                  </a:moveTo>
                  <a:cubicBezTo>
                    <a:pt x="2578" y="1"/>
                    <a:pt x="1685" y="407"/>
                    <a:pt x="1036" y="1056"/>
                  </a:cubicBezTo>
                  <a:cubicBezTo>
                    <a:pt x="406" y="1706"/>
                    <a:pt x="0" y="2578"/>
                    <a:pt x="0" y="3573"/>
                  </a:cubicBezTo>
                  <a:lnTo>
                    <a:pt x="2111" y="3573"/>
                  </a:lnTo>
                  <a:cubicBezTo>
                    <a:pt x="2111" y="2578"/>
                    <a:pt x="2517" y="1706"/>
                    <a:pt x="3146" y="1056"/>
                  </a:cubicBezTo>
                  <a:cubicBezTo>
                    <a:pt x="3796" y="407"/>
                    <a:pt x="4689" y="1"/>
                    <a:pt x="56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2830838" y="3658909"/>
              <a:ext cx="148092" cy="81228"/>
            </a:xfrm>
            <a:custGeom>
              <a:avLst/>
              <a:gdLst/>
              <a:ahLst/>
              <a:cxnLst/>
              <a:rect l="l" t="t" r="r" b="b"/>
              <a:pathLst>
                <a:path w="6516" h="3574" extrusionOk="0">
                  <a:moveTo>
                    <a:pt x="0" y="1"/>
                  </a:moveTo>
                  <a:cubicBezTo>
                    <a:pt x="0" y="1990"/>
                    <a:pt x="1583" y="3573"/>
                    <a:pt x="3552" y="3573"/>
                  </a:cubicBezTo>
                  <a:lnTo>
                    <a:pt x="6516" y="3573"/>
                  </a:lnTo>
                  <a:cubicBezTo>
                    <a:pt x="6516" y="1604"/>
                    <a:pt x="4912" y="1"/>
                    <a:pt x="2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2830838" y="3658909"/>
              <a:ext cx="128729" cy="81228"/>
            </a:xfrm>
            <a:custGeom>
              <a:avLst/>
              <a:gdLst/>
              <a:ahLst/>
              <a:cxnLst/>
              <a:rect l="l" t="t" r="r" b="b"/>
              <a:pathLst>
                <a:path w="5664" h="3574" extrusionOk="0">
                  <a:moveTo>
                    <a:pt x="0" y="1"/>
                  </a:moveTo>
                  <a:cubicBezTo>
                    <a:pt x="0" y="995"/>
                    <a:pt x="386" y="1888"/>
                    <a:pt x="1035" y="2538"/>
                  </a:cubicBezTo>
                  <a:cubicBezTo>
                    <a:pt x="1685" y="3188"/>
                    <a:pt x="2578" y="3573"/>
                    <a:pt x="3552" y="3573"/>
                  </a:cubicBezTo>
                  <a:lnTo>
                    <a:pt x="5663" y="3573"/>
                  </a:lnTo>
                  <a:cubicBezTo>
                    <a:pt x="4689" y="3573"/>
                    <a:pt x="3796" y="3188"/>
                    <a:pt x="3146" y="2538"/>
                  </a:cubicBezTo>
                  <a:cubicBezTo>
                    <a:pt x="2497" y="1888"/>
                    <a:pt x="2111" y="995"/>
                    <a:pt x="2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2942476" y="3311540"/>
              <a:ext cx="110728" cy="179479"/>
            </a:xfrm>
            <a:custGeom>
              <a:avLst/>
              <a:gdLst/>
              <a:ahLst/>
              <a:cxnLst/>
              <a:rect l="l" t="t" r="r" b="b"/>
              <a:pathLst>
                <a:path w="4872" h="7897" extrusionOk="0">
                  <a:moveTo>
                    <a:pt x="2436" y="1"/>
                  </a:moveTo>
                  <a:lnTo>
                    <a:pt x="1299" y="1300"/>
                  </a:lnTo>
                  <a:cubicBezTo>
                    <a:pt x="771" y="1888"/>
                    <a:pt x="345" y="2538"/>
                    <a:pt x="0" y="3208"/>
                  </a:cubicBezTo>
                  <a:cubicBezTo>
                    <a:pt x="1482" y="4243"/>
                    <a:pt x="2436" y="5968"/>
                    <a:pt x="2436" y="7896"/>
                  </a:cubicBezTo>
                  <a:cubicBezTo>
                    <a:pt x="2436" y="5968"/>
                    <a:pt x="3410" y="4243"/>
                    <a:pt x="4872" y="3208"/>
                  </a:cubicBezTo>
                  <a:cubicBezTo>
                    <a:pt x="4547" y="2538"/>
                    <a:pt x="4100" y="1888"/>
                    <a:pt x="3593" y="1300"/>
                  </a:cubicBezTo>
                  <a:lnTo>
                    <a:pt x="2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2942476" y="3311540"/>
              <a:ext cx="69683" cy="179479"/>
            </a:xfrm>
            <a:custGeom>
              <a:avLst/>
              <a:gdLst/>
              <a:ahLst/>
              <a:cxnLst/>
              <a:rect l="l" t="t" r="r" b="b"/>
              <a:pathLst>
                <a:path w="3066" h="7897" extrusionOk="0">
                  <a:moveTo>
                    <a:pt x="2436" y="1"/>
                  </a:moveTo>
                  <a:lnTo>
                    <a:pt x="1299" y="1300"/>
                  </a:lnTo>
                  <a:cubicBezTo>
                    <a:pt x="771" y="1888"/>
                    <a:pt x="345" y="2538"/>
                    <a:pt x="0" y="3208"/>
                  </a:cubicBezTo>
                  <a:cubicBezTo>
                    <a:pt x="1482" y="4243"/>
                    <a:pt x="2436" y="5968"/>
                    <a:pt x="2436" y="7896"/>
                  </a:cubicBezTo>
                  <a:cubicBezTo>
                    <a:pt x="2436" y="6963"/>
                    <a:pt x="2659" y="6070"/>
                    <a:pt x="3065" y="5278"/>
                  </a:cubicBezTo>
                  <a:cubicBezTo>
                    <a:pt x="2639" y="4466"/>
                    <a:pt x="2030" y="3756"/>
                    <a:pt x="1259" y="3208"/>
                  </a:cubicBezTo>
                  <a:cubicBezTo>
                    <a:pt x="1604" y="2538"/>
                    <a:pt x="2050" y="1888"/>
                    <a:pt x="2558" y="1300"/>
                  </a:cubicBezTo>
                  <a:lnTo>
                    <a:pt x="3065" y="711"/>
                  </a:lnTo>
                  <a:lnTo>
                    <a:pt x="24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2997818" y="3360905"/>
              <a:ext cx="130115" cy="238980"/>
            </a:xfrm>
            <a:custGeom>
              <a:avLst/>
              <a:gdLst/>
              <a:ahLst/>
              <a:cxnLst/>
              <a:rect l="l" t="t" r="r" b="b"/>
              <a:pathLst>
                <a:path w="5725" h="10515" extrusionOk="0">
                  <a:moveTo>
                    <a:pt x="5725" y="1"/>
                  </a:moveTo>
                  <a:cubicBezTo>
                    <a:pt x="2558" y="1"/>
                    <a:pt x="1" y="2578"/>
                    <a:pt x="1" y="5724"/>
                  </a:cubicBezTo>
                  <a:lnTo>
                    <a:pt x="1" y="10515"/>
                  </a:lnTo>
                  <a:cubicBezTo>
                    <a:pt x="3167" y="10515"/>
                    <a:pt x="5725" y="7937"/>
                    <a:pt x="5725" y="4791"/>
                  </a:cubicBezTo>
                  <a:lnTo>
                    <a:pt x="57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2867725" y="3360905"/>
              <a:ext cx="130115" cy="238980"/>
            </a:xfrm>
            <a:custGeom>
              <a:avLst/>
              <a:gdLst/>
              <a:ahLst/>
              <a:cxnLst/>
              <a:rect l="l" t="t" r="r" b="b"/>
              <a:pathLst>
                <a:path w="5725" h="10515" extrusionOk="0">
                  <a:moveTo>
                    <a:pt x="1" y="1"/>
                  </a:moveTo>
                  <a:lnTo>
                    <a:pt x="1" y="4791"/>
                  </a:lnTo>
                  <a:cubicBezTo>
                    <a:pt x="1" y="7937"/>
                    <a:pt x="2558" y="10515"/>
                    <a:pt x="5725" y="10515"/>
                  </a:cubicBezTo>
                  <a:lnTo>
                    <a:pt x="5725" y="5724"/>
                  </a:lnTo>
                  <a:cubicBezTo>
                    <a:pt x="5725" y="2578"/>
                    <a:pt x="316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2867725" y="3360905"/>
              <a:ext cx="130115" cy="238980"/>
            </a:xfrm>
            <a:custGeom>
              <a:avLst/>
              <a:gdLst/>
              <a:ahLst/>
              <a:cxnLst/>
              <a:rect l="l" t="t" r="r" b="b"/>
              <a:pathLst>
                <a:path w="5725" h="10515" extrusionOk="0">
                  <a:moveTo>
                    <a:pt x="1" y="1"/>
                  </a:moveTo>
                  <a:lnTo>
                    <a:pt x="1" y="4791"/>
                  </a:lnTo>
                  <a:cubicBezTo>
                    <a:pt x="1" y="7937"/>
                    <a:pt x="2558" y="10515"/>
                    <a:pt x="5725" y="10515"/>
                  </a:cubicBezTo>
                  <a:lnTo>
                    <a:pt x="5725" y="10109"/>
                  </a:lnTo>
                  <a:cubicBezTo>
                    <a:pt x="3614" y="9256"/>
                    <a:pt x="2112" y="7206"/>
                    <a:pt x="2112" y="4791"/>
                  </a:cubicBezTo>
                  <a:lnTo>
                    <a:pt x="2112" y="407"/>
                  </a:lnTo>
                  <a:cubicBezTo>
                    <a:pt x="1462" y="163"/>
                    <a:pt x="75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2823452" y="3304517"/>
              <a:ext cx="348776" cy="491891"/>
            </a:xfrm>
            <a:custGeom>
              <a:avLst/>
              <a:gdLst/>
              <a:ahLst/>
              <a:cxnLst/>
              <a:rect l="l" t="t" r="r" b="b"/>
              <a:pathLst>
                <a:path w="15346" h="21643" extrusionOk="0">
                  <a:moveTo>
                    <a:pt x="13092" y="2827"/>
                  </a:moveTo>
                  <a:lnTo>
                    <a:pt x="13092" y="7272"/>
                  </a:lnTo>
                  <a:cubicBezTo>
                    <a:pt x="13092" y="10134"/>
                    <a:pt x="10819" y="12509"/>
                    <a:pt x="7998" y="12671"/>
                  </a:cubicBezTo>
                  <a:lnTo>
                    <a:pt x="7998" y="8205"/>
                  </a:lnTo>
                  <a:cubicBezTo>
                    <a:pt x="7998" y="5344"/>
                    <a:pt x="10251" y="2989"/>
                    <a:pt x="13092" y="2827"/>
                  </a:cubicBezTo>
                  <a:close/>
                  <a:moveTo>
                    <a:pt x="3268" y="15919"/>
                  </a:moveTo>
                  <a:cubicBezTo>
                    <a:pt x="4953" y="15919"/>
                    <a:pt x="6333" y="17218"/>
                    <a:pt x="6496" y="18862"/>
                  </a:cubicBezTo>
                  <a:lnTo>
                    <a:pt x="3877" y="18862"/>
                  </a:lnTo>
                  <a:cubicBezTo>
                    <a:pt x="2192" y="18862"/>
                    <a:pt x="812" y="17563"/>
                    <a:pt x="650" y="15919"/>
                  </a:cubicBezTo>
                  <a:close/>
                  <a:moveTo>
                    <a:pt x="8201" y="13280"/>
                  </a:moveTo>
                  <a:lnTo>
                    <a:pt x="8201" y="20486"/>
                  </a:lnTo>
                  <a:cubicBezTo>
                    <a:pt x="8201" y="20770"/>
                    <a:pt x="7977" y="21013"/>
                    <a:pt x="7673" y="21013"/>
                  </a:cubicBezTo>
                  <a:cubicBezTo>
                    <a:pt x="7389" y="21013"/>
                    <a:pt x="7145" y="20770"/>
                    <a:pt x="7145" y="20486"/>
                  </a:cubicBezTo>
                  <a:lnTo>
                    <a:pt x="7145" y="13280"/>
                  </a:lnTo>
                  <a:cubicBezTo>
                    <a:pt x="7328" y="13300"/>
                    <a:pt x="7505" y="13310"/>
                    <a:pt x="7680" y="13310"/>
                  </a:cubicBezTo>
                  <a:cubicBezTo>
                    <a:pt x="7856" y="13310"/>
                    <a:pt x="8028" y="13300"/>
                    <a:pt x="8201" y="13280"/>
                  </a:cubicBezTo>
                  <a:close/>
                  <a:moveTo>
                    <a:pt x="7673" y="0"/>
                  </a:moveTo>
                  <a:cubicBezTo>
                    <a:pt x="7592" y="0"/>
                    <a:pt x="7510" y="36"/>
                    <a:pt x="7429" y="107"/>
                  </a:cubicBezTo>
                  <a:cubicBezTo>
                    <a:pt x="6597" y="1040"/>
                    <a:pt x="5724" y="1954"/>
                    <a:pt x="5115" y="3070"/>
                  </a:cubicBezTo>
                  <a:cubicBezTo>
                    <a:pt x="4202" y="2502"/>
                    <a:pt x="3106" y="2177"/>
                    <a:pt x="1949" y="2177"/>
                  </a:cubicBezTo>
                  <a:cubicBezTo>
                    <a:pt x="1787" y="2177"/>
                    <a:pt x="1644" y="2319"/>
                    <a:pt x="1644" y="2482"/>
                  </a:cubicBezTo>
                  <a:lnTo>
                    <a:pt x="1644" y="5689"/>
                  </a:lnTo>
                  <a:cubicBezTo>
                    <a:pt x="1644" y="5871"/>
                    <a:pt x="1787" y="6013"/>
                    <a:pt x="1949" y="6013"/>
                  </a:cubicBezTo>
                  <a:cubicBezTo>
                    <a:pt x="2132" y="6013"/>
                    <a:pt x="2274" y="5871"/>
                    <a:pt x="2274" y="5689"/>
                  </a:cubicBezTo>
                  <a:lnTo>
                    <a:pt x="2274" y="2827"/>
                  </a:lnTo>
                  <a:cubicBezTo>
                    <a:pt x="5095" y="2989"/>
                    <a:pt x="7368" y="5344"/>
                    <a:pt x="7368" y="8205"/>
                  </a:cubicBezTo>
                  <a:lnTo>
                    <a:pt x="7368" y="12671"/>
                  </a:lnTo>
                  <a:cubicBezTo>
                    <a:pt x="4527" y="12509"/>
                    <a:pt x="2274" y="10134"/>
                    <a:pt x="2274" y="7272"/>
                  </a:cubicBezTo>
                  <a:cubicBezTo>
                    <a:pt x="2294" y="7049"/>
                    <a:pt x="2213" y="6764"/>
                    <a:pt x="1949" y="6764"/>
                  </a:cubicBezTo>
                  <a:cubicBezTo>
                    <a:pt x="1685" y="6764"/>
                    <a:pt x="1604" y="7049"/>
                    <a:pt x="1644" y="7272"/>
                  </a:cubicBezTo>
                  <a:cubicBezTo>
                    <a:pt x="1644" y="10195"/>
                    <a:pt x="3735" y="12651"/>
                    <a:pt x="6516" y="13199"/>
                  </a:cubicBezTo>
                  <a:lnTo>
                    <a:pt x="6516" y="17055"/>
                  </a:lnTo>
                  <a:cubicBezTo>
                    <a:pt x="5826" y="15979"/>
                    <a:pt x="4628" y="15289"/>
                    <a:pt x="3268" y="15289"/>
                  </a:cubicBezTo>
                  <a:lnTo>
                    <a:pt x="325" y="15289"/>
                  </a:lnTo>
                  <a:cubicBezTo>
                    <a:pt x="142" y="15289"/>
                    <a:pt x="0" y="15431"/>
                    <a:pt x="0" y="15594"/>
                  </a:cubicBezTo>
                  <a:cubicBezTo>
                    <a:pt x="0" y="17745"/>
                    <a:pt x="1746" y="19491"/>
                    <a:pt x="3877" y="19491"/>
                  </a:cubicBezTo>
                  <a:lnTo>
                    <a:pt x="6516" y="19491"/>
                  </a:lnTo>
                  <a:lnTo>
                    <a:pt x="6516" y="20486"/>
                  </a:lnTo>
                  <a:cubicBezTo>
                    <a:pt x="6516" y="21115"/>
                    <a:pt x="7044" y="21642"/>
                    <a:pt x="7673" y="21642"/>
                  </a:cubicBezTo>
                  <a:cubicBezTo>
                    <a:pt x="8322" y="21642"/>
                    <a:pt x="8830" y="21115"/>
                    <a:pt x="8830" y="20486"/>
                  </a:cubicBezTo>
                  <a:lnTo>
                    <a:pt x="8830" y="17908"/>
                  </a:lnTo>
                  <a:lnTo>
                    <a:pt x="11468" y="17908"/>
                  </a:lnTo>
                  <a:cubicBezTo>
                    <a:pt x="12504" y="17908"/>
                    <a:pt x="13478" y="17502"/>
                    <a:pt x="14209" y="16771"/>
                  </a:cubicBezTo>
                  <a:cubicBezTo>
                    <a:pt x="14960" y="16020"/>
                    <a:pt x="15345" y="15046"/>
                    <a:pt x="15345" y="14011"/>
                  </a:cubicBezTo>
                  <a:cubicBezTo>
                    <a:pt x="15345" y="13848"/>
                    <a:pt x="15203" y="13706"/>
                    <a:pt x="15041" y="13706"/>
                  </a:cubicBezTo>
                  <a:lnTo>
                    <a:pt x="13742" y="13706"/>
                  </a:lnTo>
                  <a:cubicBezTo>
                    <a:pt x="13559" y="13706"/>
                    <a:pt x="13417" y="13848"/>
                    <a:pt x="13417" y="14011"/>
                  </a:cubicBezTo>
                  <a:cubicBezTo>
                    <a:pt x="13417" y="14193"/>
                    <a:pt x="13559" y="14335"/>
                    <a:pt x="13742" y="14335"/>
                  </a:cubicBezTo>
                  <a:lnTo>
                    <a:pt x="14696" y="14335"/>
                  </a:lnTo>
                  <a:cubicBezTo>
                    <a:pt x="14635" y="15086"/>
                    <a:pt x="14310" y="15776"/>
                    <a:pt x="13762" y="16304"/>
                  </a:cubicBezTo>
                  <a:cubicBezTo>
                    <a:pt x="13153" y="16933"/>
                    <a:pt x="12341" y="17258"/>
                    <a:pt x="11468" y="17258"/>
                  </a:cubicBezTo>
                  <a:lnTo>
                    <a:pt x="8850" y="17258"/>
                  </a:lnTo>
                  <a:cubicBezTo>
                    <a:pt x="9012" y="15634"/>
                    <a:pt x="10454" y="14335"/>
                    <a:pt x="12098" y="14335"/>
                  </a:cubicBezTo>
                  <a:cubicBezTo>
                    <a:pt x="12137" y="14343"/>
                    <a:pt x="12181" y="14347"/>
                    <a:pt x="12226" y="14347"/>
                  </a:cubicBezTo>
                  <a:cubicBezTo>
                    <a:pt x="12433" y="14347"/>
                    <a:pt x="12666" y="14261"/>
                    <a:pt x="12666" y="14011"/>
                  </a:cubicBezTo>
                  <a:cubicBezTo>
                    <a:pt x="12666" y="13775"/>
                    <a:pt x="12459" y="13685"/>
                    <a:pt x="12261" y="13685"/>
                  </a:cubicBezTo>
                  <a:cubicBezTo>
                    <a:pt x="12204" y="13685"/>
                    <a:pt x="12148" y="13692"/>
                    <a:pt x="12098" y="13706"/>
                  </a:cubicBezTo>
                  <a:cubicBezTo>
                    <a:pt x="10799" y="13706"/>
                    <a:pt x="9540" y="14376"/>
                    <a:pt x="8830" y="15452"/>
                  </a:cubicBezTo>
                  <a:lnTo>
                    <a:pt x="8830" y="13199"/>
                  </a:lnTo>
                  <a:cubicBezTo>
                    <a:pt x="11611" y="12651"/>
                    <a:pt x="13722" y="10195"/>
                    <a:pt x="13722" y="7272"/>
                  </a:cubicBezTo>
                  <a:lnTo>
                    <a:pt x="13722" y="2482"/>
                  </a:lnTo>
                  <a:cubicBezTo>
                    <a:pt x="13722" y="2319"/>
                    <a:pt x="13579" y="2177"/>
                    <a:pt x="13397" y="2177"/>
                  </a:cubicBezTo>
                  <a:cubicBezTo>
                    <a:pt x="12240" y="2177"/>
                    <a:pt x="11164" y="2502"/>
                    <a:pt x="10230" y="3070"/>
                  </a:cubicBezTo>
                  <a:cubicBezTo>
                    <a:pt x="10068" y="2766"/>
                    <a:pt x="9885" y="2482"/>
                    <a:pt x="9703" y="2197"/>
                  </a:cubicBezTo>
                  <a:cubicBezTo>
                    <a:pt x="9639" y="2109"/>
                    <a:pt x="9537" y="2060"/>
                    <a:pt x="9434" y="2060"/>
                  </a:cubicBezTo>
                  <a:cubicBezTo>
                    <a:pt x="9372" y="2060"/>
                    <a:pt x="9310" y="2078"/>
                    <a:pt x="9256" y="2116"/>
                  </a:cubicBezTo>
                  <a:cubicBezTo>
                    <a:pt x="9114" y="2218"/>
                    <a:pt x="9073" y="2421"/>
                    <a:pt x="9175" y="2563"/>
                  </a:cubicBezTo>
                  <a:cubicBezTo>
                    <a:pt x="9378" y="2847"/>
                    <a:pt x="9540" y="3131"/>
                    <a:pt x="9703" y="3436"/>
                  </a:cubicBezTo>
                  <a:cubicBezTo>
                    <a:pt x="8789" y="4146"/>
                    <a:pt x="8058" y="5141"/>
                    <a:pt x="7673" y="6277"/>
                  </a:cubicBezTo>
                  <a:cubicBezTo>
                    <a:pt x="7287" y="5141"/>
                    <a:pt x="6577" y="4146"/>
                    <a:pt x="5643" y="3436"/>
                  </a:cubicBezTo>
                  <a:cubicBezTo>
                    <a:pt x="6171" y="2461"/>
                    <a:pt x="6922" y="1609"/>
                    <a:pt x="7673" y="797"/>
                  </a:cubicBezTo>
                  <a:lnTo>
                    <a:pt x="8058" y="1223"/>
                  </a:lnTo>
                  <a:cubicBezTo>
                    <a:pt x="8124" y="1289"/>
                    <a:pt x="8214" y="1325"/>
                    <a:pt x="8302" y="1325"/>
                  </a:cubicBezTo>
                  <a:cubicBezTo>
                    <a:pt x="8376" y="1325"/>
                    <a:pt x="8449" y="1299"/>
                    <a:pt x="8505" y="1243"/>
                  </a:cubicBezTo>
                  <a:cubicBezTo>
                    <a:pt x="8647" y="1142"/>
                    <a:pt x="8647" y="939"/>
                    <a:pt x="8546" y="797"/>
                  </a:cubicBezTo>
                  <a:lnTo>
                    <a:pt x="7916" y="107"/>
                  </a:lnTo>
                  <a:cubicBezTo>
                    <a:pt x="7835" y="36"/>
                    <a:pt x="7754" y="0"/>
                    <a:pt x="7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0" name="Google Shape;3440;p47"/>
          <p:cNvGrpSpPr/>
          <p:nvPr/>
        </p:nvGrpSpPr>
        <p:grpSpPr>
          <a:xfrm>
            <a:off x="3372854" y="1552890"/>
            <a:ext cx="468842" cy="401846"/>
            <a:chOff x="3431008" y="1990497"/>
            <a:chExt cx="496391" cy="425459"/>
          </a:xfrm>
        </p:grpSpPr>
        <p:sp>
          <p:nvSpPr>
            <p:cNvPr id="3441" name="Google Shape;3441;p47"/>
            <p:cNvSpPr/>
            <p:nvPr/>
          </p:nvSpPr>
          <p:spPr>
            <a:xfrm>
              <a:off x="3575397" y="1998179"/>
              <a:ext cx="128274" cy="121342"/>
            </a:xfrm>
            <a:custGeom>
              <a:avLst/>
              <a:gdLst/>
              <a:ahLst/>
              <a:cxnLst/>
              <a:rect l="l" t="t" r="r" b="b"/>
              <a:pathLst>
                <a:path w="5644" h="5339" extrusionOk="0">
                  <a:moveTo>
                    <a:pt x="630" y="1"/>
                  </a:moveTo>
                  <a:cubicBezTo>
                    <a:pt x="285" y="1"/>
                    <a:pt x="0" y="285"/>
                    <a:pt x="0" y="630"/>
                  </a:cubicBezTo>
                  <a:cubicBezTo>
                    <a:pt x="0" y="3248"/>
                    <a:pt x="2111" y="5339"/>
                    <a:pt x="4710" y="5339"/>
                  </a:cubicBezTo>
                  <a:lnTo>
                    <a:pt x="5014" y="5339"/>
                  </a:lnTo>
                  <a:cubicBezTo>
                    <a:pt x="5359" y="5339"/>
                    <a:pt x="5643" y="5055"/>
                    <a:pt x="5643" y="4710"/>
                  </a:cubicBezTo>
                  <a:cubicBezTo>
                    <a:pt x="5643" y="2111"/>
                    <a:pt x="3553" y="1"/>
                    <a:pt x="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3575397" y="1998179"/>
              <a:ext cx="119956" cy="121615"/>
            </a:xfrm>
            <a:custGeom>
              <a:avLst/>
              <a:gdLst/>
              <a:ahLst/>
              <a:cxnLst/>
              <a:rect l="l" t="t" r="r" b="b"/>
              <a:pathLst>
                <a:path w="5278" h="5351" extrusionOk="0">
                  <a:moveTo>
                    <a:pt x="630" y="1"/>
                  </a:moveTo>
                  <a:cubicBezTo>
                    <a:pt x="447" y="1"/>
                    <a:pt x="285" y="82"/>
                    <a:pt x="183" y="183"/>
                  </a:cubicBezTo>
                  <a:cubicBezTo>
                    <a:pt x="61" y="305"/>
                    <a:pt x="0" y="467"/>
                    <a:pt x="0" y="630"/>
                  </a:cubicBezTo>
                  <a:cubicBezTo>
                    <a:pt x="0" y="3248"/>
                    <a:pt x="2111" y="5339"/>
                    <a:pt x="4710" y="5339"/>
                  </a:cubicBezTo>
                  <a:cubicBezTo>
                    <a:pt x="4769" y="5346"/>
                    <a:pt x="4839" y="5351"/>
                    <a:pt x="4912" y="5351"/>
                  </a:cubicBezTo>
                  <a:cubicBezTo>
                    <a:pt x="5039" y="5351"/>
                    <a:pt x="5175" y="5337"/>
                    <a:pt x="5278" y="5298"/>
                  </a:cubicBezTo>
                  <a:cubicBezTo>
                    <a:pt x="3005" y="4953"/>
                    <a:pt x="1259" y="3005"/>
                    <a:pt x="1259" y="630"/>
                  </a:cubicBezTo>
                  <a:cubicBezTo>
                    <a:pt x="1259" y="467"/>
                    <a:pt x="1340" y="305"/>
                    <a:pt x="1442" y="183"/>
                  </a:cubicBezTo>
                  <a:cubicBezTo>
                    <a:pt x="1502" y="143"/>
                    <a:pt x="1563" y="82"/>
                    <a:pt x="1645" y="61"/>
                  </a:cubicBezTo>
                  <a:cubicBezTo>
                    <a:pt x="1421" y="21"/>
                    <a:pt x="1178" y="1"/>
                    <a:pt x="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3703649" y="1998179"/>
              <a:ext cx="128729" cy="121342"/>
            </a:xfrm>
            <a:custGeom>
              <a:avLst/>
              <a:gdLst/>
              <a:ahLst/>
              <a:cxnLst/>
              <a:rect l="l" t="t" r="r" b="b"/>
              <a:pathLst>
                <a:path w="5664" h="5339" extrusionOk="0">
                  <a:moveTo>
                    <a:pt x="4709" y="1"/>
                  </a:moveTo>
                  <a:cubicBezTo>
                    <a:pt x="2111" y="1"/>
                    <a:pt x="0" y="2111"/>
                    <a:pt x="0" y="4710"/>
                  </a:cubicBezTo>
                  <a:cubicBezTo>
                    <a:pt x="0" y="4872"/>
                    <a:pt x="61" y="4994"/>
                    <a:pt x="142" y="5115"/>
                  </a:cubicBezTo>
                  <a:cubicBezTo>
                    <a:pt x="264" y="5258"/>
                    <a:pt x="447" y="5339"/>
                    <a:pt x="650" y="5339"/>
                  </a:cubicBezTo>
                  <a:lnTo>
                    <a:pt x="954" y="5339"/>
                  </a:lnTo>
                  <a:cubicBezTo>
                    <a:pt x="3552" y="5339"/>
                    <a:pt x="5663" y="3248"/>
                    <a:pt x="5663" y="630"/>
                  </a:cubicBezTo>
                  <a:cubicBezTo>
                    <a:pt x="5663" y="285"/>
                    <a:pt x="5379"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3703649" y="1998179"/>
              <a:ext cx="119956" cy="121342"/>
            </a:xfrm>
            <a:custGeom>
              <a:avLst/>
              <a:gdLst/>
              <a:ahLst/>
              <a:cxnLst/>
              <a:rect l="l" t="t" r="r" b="b"/>
              <a:pathLst>
                <a:path w="5278" h="5339" extrusionOk="0">
                  <a:moveTo>
                    <a:pt x="4709" y="1"/>
                  </a:moveTo>
                  <a:cubicBezTo>
                    <a:pt x="2111" y="1"/>
                    <a:pt x="0" y="2111"/>
                    <a:pt x="0" y="4710"/>
                  </a:cubicBezTo>
                  <a:cubicBezTo>
                    <a:pt x="0" y="4791"/>
                    <a:pt x="21" y="4852"/>
                    <a:pt x="41" y="4933"/>
                  </a:cubicBezTo>
                  <a:cubicBezTo>
                    <a:pt x="61" y="4994"/>
                    <a:pt x="102" y="5055"/>
                    <a:pt x="142" y="5115"/>
                  </a:cubicBezTo>
                  <a:cubicBezTo>
                    <a:pt x="264" y="5258"/>
                    <a:pt x="447" y="5339"/>
                    <a:pt x="650" y="5339"/>
                  </a:cubicBezTo>
                  <a:lnTo>
                    <a:pt x="954" y="5339"/>
                  </a:lnTo>
                  <a:cubicBezTo>
                    <a:pt x="1198" y="5339"/>
                    <a:pt x="1421" y="5339"/>
                    <a:pt x="1665" y="5298"/>
                  </a:cubicBezTo>
                  <a:cubicBezTo>
                    <a:pt x="1563" y="5258"/>
                    <a:pt x="1482" y="5197"/>
                    <a:pt x="1421" y="5115"/>
                  </a:cubicBezTo>
                  <a:cubicBezTo>
                    <a:pt x="1380" y="5055"/>
                    <a:pt x="1340" y="4994"/>
                    <a:pt x="1320" y="4933"/>
                  </a:cubicBezTo>
                  <a:cubicBezTo>
                    <a:pt x="1299" y="4852"/>
                    <a:pt x="1279" y="4791"/>
                    <a:pt x="1279" y="4710"/>
                  </a:cubicBezTo>
                  <a:cubicBezTo>
                    <a:pt x="1279" y="2355"/>
                    <a:pt x="3025" y="386"/>
                    <a:pt x="5278" y="61"/>
                  </a:cubicBezTo>
                  <a:cubicBezTo>
                    <a:pt x="5196" y="21"/>
                    <a:pt x="5115" y="1"/>
                    <a:pt x="5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3583238" y="2160568"/>
              <a:ext cx="245912" cy="152252"/>
            </a:xfrm>
            <a:custGeom>
              <a:avLst/>
              <a:gdLst/>
              <a:ahLst/>
              <a:cxnLst/>
              <a:rect l="l" t="t" r="r" b="b"/>
              <a:pathLst>
                <a:path w="10820" h="6699" extrusionOk="0">
                  <a:moveTo>
                    <a:pt x="5298" y="0"/>
                  </a:moveTo>
                  <a:cubicBezTo>
                    <a:pt x="2802" y="0"/>
                    <a:pt x="670" y="1685"/>
                    <a:pt x="1" y="3979"/>
                  </a:cubicBezTo>
                  <a:lnTo>
                    <a:pt x="41" y="4100"/>
                  </a:lnTo>
                  <a:cubicBezTo>
                    <a:pt x="366" y="3979"/>
                    <a:pt x="731" y="3918"/>
                    <a:pt x="1117" y="3918"/>
                  </a:cubicBezTo>
                  <a:cubicBezTo>
                    <a:pt x="1868" y="3918"/>
                    <a:pt x="2578" y="4182"/>
                    <a:pt x="3126" y="4608"/>
                  </a:cubicBezTo>
                  <a:cubicBezTo>
                    <a:pt x="3553" y="4912"/>
                    <a:pt x="4080" y="5095"/>
                    <a:pt x="4608" y="5095"/>
                  </a:cubicBezTo>
                  <a:lnTo>
                    <a:pt x="7835" y="5095"/>
                  </a:lnTo>
                  <a:cubicBezTo>
                    <a:pt x="8526" y="5095"/>
                    <a:pt x="9094" y="5643"/>
                    <a:pt x="9094" y="6333"/>
                  </a:cubicBezTo>
                  <a:cubicBezTo>
                    <a:pt x="9094" y="6455"/>
                    <a:pt x="9074" y="6577"/>
                    <a:pt x="9033" y="6698"/>
                  </a:cubicBezTo>
                  <a:lnTo>
                    <a:pt x="10819" y="5217"/>
                  </a:lnTo>
                  <a:lnTo>
                    <a:pt x="10819" y="5196"/>
                  </a:lnTo>
                  <a:cubicBezTo>
                    <a:pt x="10636" y="2314"/>
                    <a:pt x="8241" y="0"/>
                    <a:pt x="5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3583238" y="2162409"/>
              <a:ext cx="245912" cy="150411"/>
            </a:xfrm>
            <a:custGeom>
              <a:avLst/>
              <a:gdLst/>
              <a:ahLst/>
              <a:cxnLst/>
              <a:rect l="l" t="t" r="r" b="b"/>
              <a:pathLst>
                <a:path w="10820" h="6618" extrusionOk="0">
                  <a:moveTo>
                    <a:pt x="4365" y="0"/>
                  </a:moveTo>
                  <a:lnTo>
                    <a:pt x="4365" y="0"/>
                  </a:lnTo>
                  <a:cubicBezTo>
                    <a:pt x="2274" y="366"/>
                    <a:pt x="589" y="1908"/>
                    <a:pt x="1" y="3898"/>
                  </a:cubicBezTo>
                  <a:lnTo>
                    <a:pt x="41" y="4019"/>
                  </a:lnTo>
                  <a:cubicBezTo>
                    <a:pt x="366" y="3898"/>
                    <a:pt x="731" y="3837"/>
                    <a:pt x="1117" y="3837"/>
                  </a:cubicBezTo>
                  <a:cubicBezTo>
                    <a:pt x="1868" y="3837"/>
                    <a:pt x="2578" y="4101"/>
                    <a:pt x="3126" y="4527"/>
                  </a:cubicBezTo>
                  <a:cubicBezTo>
                    <a:pt x="3553" y="4831"/>
                    <a:pt x="4080" y="5014"/>
                    <a:pt x="4608" y="5014"/>
                  </a:cubicBezTo>
                  <a:lnTo>
                    <a:pt x="7835" y="5014"/>
                  </a:lnTo>
                  <a:cubicBezTo>
                    <a:pt x="8526" y="5014"/>
                    <a:pt x="9094" y="5562"/>
                    <a:pt x="9094" y="6252"/>
                  </a:cubicBezTo>
                  <a:cubicBezTo>
                    <a:pt x="9094" y="6374"/>
                    <a:pt x="9074" y="6496"/>
                    <a:pt x="9033" y="6617"/>
                  </a:cubicBezTo>
                  <a:lnTo>
                    <a:pt x="10819" y="5136"/>
                  </a:lnTo>
                  <a:lnTo>
                    <a:pt x="10819" y="5115"/>
                  </a:lnTo>
                  <a:cubicBezTo>
                    <a:pt x="10799" y="4892"/>
                    <a:pt x="10779" y="4649"/>
                    <a:pt x="10738" y="4425"/>
                  </a:cubicBezTo>
                  <a:cubicBezTo>
                    <a:pt x="10515" y="4263"/>
                    <a:pt x="10251" y="4161"/>
                    <a:pt x="9946" y="4161"/>
                  </a:cubicBezTo>
                  <a:lnTo>
                    <a:pt x="6719" y="4161"/>
                  </a:lnTo>
                  <a:cubicBezTo>
                    <a:pt x="6191" y="4161"/>
                    <a:pt x="5664" y="3999"/>
                    <a:pt x="5258" y="3674"/>
                  </a:cubicBezTo>
                  <a:cubicBezTo>
                    <a:pt x="4689" y="3248"/>
                    <a:pt x="3979" y="2984"/>
                    <a:pt x="3228" y="2984"/>
                  </a:cubicBezTo>
                  <a:cubicBezTo>
                    <a:pt x="2842" y="2984"/>
                    <a:pt x="2497" y="3065"/>
                    <a:pt x="2152" y="3167"/>
                  </a:cubicBezTo>
                  <a:lnTo>
                    <a:pt x="2132" y="3045"/>
                  </a:lnTo>
                  <a:cubicBezTo>
                    <a:pt x="2497" y="1787"/>
                    <a:pt x="3289" y="731"/>
                    <a:pt x="4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3508964" y="2238387"/>
              <a:ext cx="410595" cy="169934"/>
            </a:xfrm>
            <a:custGeom>
              <a:avLst/>
              <a:gdLst/>
              <a:ahLst/>
              <a:cxnLst/>
              <a:rect l="l" t="t" r="r" b="b"/>
              <a:pathLst>
                <a:path w="18066" h="7477" extrusionOk="0">
                  <a:moveTo>
                    <a:pt x="16667" y="1"/>
                  </a:moveTo>
                  <a:cubicBezTo>
                    <a:pt x="16386" y="1"/>
                    <a:pt x="16104" y="95"/>
                    <a:pt x="15873" y="291"/>
                  </a:cubicBezTo>
                  <a:lnTo>
                    <a:pt x="12309" y="3268"/>
                  </a:lnTo>
                  <a:lnTo>
                    <a:pt x="12309" y="3268"/>
                  </a:lnTo>
                  <a:cubicBezTo>
                    <a:pt x="12343" y="3154"/>
                    <a:pt x="12362" y="3033"/>
                    <a:pt x="12362" y="2909"/>
                  </a:cubicBezTo>
                  <a:cubicBezTo>
                    <a:pt x="12362" y="2219"/>
                    <a:pt x="11794" y="1671"/>
                    <a:pt x="11103" y="1671"/>
                  </a:cubicBezTo>
                  <a:lnTo>
                    <a:pt x="7876" y="1671"/>
                  </a:lnTo>
                  <a:cubicBezTo>
                    <a:pt x="7348" y="1671"/>
                    <a:pt x="6821" y="1509"/>
                    <a:pt x="6394" y="1184"/>
                  </a:cubicBezTo>
                  <a:cubicBezTo>
                    <a:pt x="5846" y="758"/>
                    <a:pt x="5136" y="494"/>
                    <a:pt x="4385" y="494"/>
                  </a:cubicBezTo>
                  <a:cubicBezTo>
                    <a:pt x="3370" y="494"/>
                    <a:pt x="2457" y="940"/>
                    <a:pt x="1848" y="1671"/>
                  </a:cubicBezTo>
                  <a:lnTo>
                    <a:pt x="1" y="1671"/>
                  </a:lnTo>
                  <a:lnTo>
                    <a:pt x="1" y="6583"/>
                  </a:lnTo>
                  <a:lnTo>
                    <a:pt x="1848" y="6583"/>
                  </a:lnTo>
                  <a:lnTo>
                    <a:pt x="4223" y="7293"/>
                  </a:lnTo>
                  <a:cubicBezTo>
                    <a:pt x="4628" y="7415"/>
                    <a:pt x="5034" y="7476"/>
                    <a:pt x="5461" y="7476"/>
                  </a:cubicBezTo>
                  <a:lnTo>
                    <a:pt x="10637" y="7476"/>
                  </a:lnTo>
                  <a:cubicBezTo>
                    <a:pt x="11164" y="7476"/>
                    <a:pt x="11651" y="7293"/>
                    <a:pt x="12057" y="6948"/>
                  </a:cubicBezTo>
                  <a:lnTo>
                    <a:pt x="17497" y="2178"/>
                  </a:lnTo>
                  <a:cubicBezTo>
                    <a:pt x="17984" y="1752"/>
                    <a:pt x="18066" y="981"/>
                    <a:pt x="17639" y="453"/>
                  </a:cubicBezTo>
                  <a:cubicBezTo>
                    <a:pt x="17388" y="156"/>
                    <a:pt x="17028" y="1"/>
                    <a:pt x="16667" y="1"/>
                  </a:cubicBezTo>
                  <a:close/>
                </a:path>
              </a:pathLst>
            </a:custGeom>
            <a:solidFill>
              <a:srgbClr val="FEE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3508964" y="2259751"/>
              <a:ext cx="406913" cy="148570"/>
            </a:xfrm>
            <a:custGeom>
              <a:avLst/>
              <a:gdLst/>
              <a:ahLst/>
              <a:cxnLst/>
              <a:rect l="l" t="t" r="r" b="b"/>
              <a:pathLst>
                <a:path w="17904" h="6537" extrusionOk="0">
                  <a:moveTo>
                    <a:pt x="17883" y="0"/>
                  </a:moveTo>
                  <a:lnTo>
                    <a:pt x="12463" y="4730"/>
                  </a:lnTo>
                  <a:cubicBezTo>
                    <a:pt x="12078" y="5075"/>
                    <a:pt x="11591" y="5278"/>
                    <a:pt x="11063" y="5278"/>
                  </a:cubicBezTo>
                  <a:lnTo>
                    <a:pt x="5887" y="5278"/>
                  </a:lnTo>
                  <a:cubicBezTo>
                    <a:pt x="5461" y="5278"/>
                    <a:pt x="5034" y="5217"/>
                    <a:pt x="4649" y="5095"/>
                  </a:cubicBezTo>
                  <a:lnTo>
                    <a:pt x="2274" y="4364"/>
                  </a:lnTo>
                  <a:lnTo>
                    <a:pt x="1482" y="4364"/>
                  </a:lnTo>
                  <a:cubicBezTo>
                    <a:pt x="1137" y="4364"/>
                    <a:pt x="853" y="4080"/>
                    <a:pt x="853" y="3735"/>
                  </a:cubicBezTo>
                  <a:lnTo>
                    <a:pt x="853" y="731"/>
                  </a:lnTo>
                  <a:lnTo>
                    <a:pt x="1" y="731"/>
                  </a:lnTo>
                  <a:lnTo>
                    <a:pt x="1" y="5643"/>
                  </a:lnTo>
                  <a:lnTo>
                    <a:pt x="1848" y="5643"/>
                  </a:lnTo>
                  <a:lnTo>
                    <a:pt x="4223" y="6353"/>
                  </a:lnTo>
                  <a:cubicBezTo>
                    <a:pt x="4628" y="6475"/>
                    <a:pt x="5034" y="6536"/>
                    <a:pt x="5461" y="6536"/>
                  </a:cubicBezTo>
                  <a:lnTo>
                    <a:pt x="10637" y="6536"/>
                  </a:lnTo>
                  <a:cubicBezTo>
                    <a:pt x="11164" y="6536"/>
                    <a:pt x="11651" y="6353"/>
                    <a:pt x="12057" y="6008"/>
                  </a:cubicBezTo>
                  <a:lnTo>
                    <a:pt x="17497" y="1238"/>
                  </a:lnTo>
                  <a:cubicBezTo>
                    <a:pt x="17761" y="995"/>
                    <a:pt x="17903" y="650"/>
                    <a:pt x="17903" y="305"/>
                  </a:cubicBezTo>
                  <a:cubicBezTo>
                    <a:pt x="17903" y="203"/>
                    <a:pt x="17903" y="102"/>
                    <a:pt x="17883" y="0"/>
                  </a:cubicBezTo>
                  <a:close/>
                </a:path>
              </a:pathLst>
            </a:custGeom>
            <a:solidFill>
              <a:srgbClr val="FDD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3668580" y="2312798"/>
              <a:ext cx="119956" cy="20318"/>
            </a:xfrm>
            <a:custGeom>
              <a:avLst/>
              <a:gdLst/>
              <a:ahLst/>
              <a:cxnLst/>
              <a:rect l="l" t="t" r="r" b="b"/>
              <a:pathLst>
                <a:path w="5278" h="894" extrusionOk="0">
                  <a:moveTo>
                    <a:pt x="630" y="0"/>
                  </a:moveTo>
                  <a:cubicBezTo>
                    <a:pt x="285" y="0"/>
                    <a:pt x="1" y="285"/>
                    <a:pt x="1" y="630"/>
                  </a:cubicBezTo>
                  <a:lnTo>
                    <a:pt x="1" y="894"/>
                  </a:lnTo>
                  <a:lnTo>
                    <a:pt x="4080" y="894"/>
                  </a:lnTo>
                  <a:cubicBezTo>
                    <a:pt x="4425" y="894"/>
                    <a:pt x="4750" y="751"/>
                    <a:pt x="4974" y="528"/>
                  </a:cubicBezTo>
                  <a:cubicBezTo>
                    <a:pt x="5116" y="386"/>
                    <a:pt x="5217" y="203"/>
                    <a:pt x="5278" y="0"/>
                  </a:cubicBezTo>
                  <a:close/>
                </a:path>
              </a:pathLst>
            </a:custGeom>
            <a:solidFill>
              <a:srgbClr val="FDD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3438394" y="2255592"/>
              <a:ext cx="70592" cy="152729"/>
            </a:xfrm>
            <a:custGeom>
              <a:avLst/>
              <a:gdLst/>
              <a:ahLst/>
              <a:cxnLst/>
              <a:rect l="l" t="t" r="r" b="b"/>
              <a:pathLst>
                <a:path w="3106" h="6720" extrusionOk="0">
                  <a:moveTo>
                    <a:pt x="0" y="1"/>
                  </a:moveTo>
                  <a:lnTo>
                    <a:pt x="0" y="6719"/>
                  </a:lnTo>
                  <a:lnTo>
                    <a:pt x="3106" y="6719"/>
                  </a:lnTo>
                  <a:lnTo>
                    <a:pt x="3106" y="1"/>
                  </a:lnTo>
                  <a:close/>
                </a:path>
              </a:pathLst>
            </a:custGeom>
            <a:solidFill>
              <a:srgbClr val="598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3438394" y="2255592"/>
              <a:ext cx="70592" cy="152729"/>
            </a:xfrm>
            <a:custGeom>
              <a:avLst/>
              <a:gdLst/>
              <a:ahLst/>
              <a:cxnLst/>
              <a:rect l="l" t="t" r="r" b="b"/>
              <a:pathLst>
                <a:path w="3106" h="6720" extrusionOk="0">
                  <a:moveTo>
                    <a:pt x="0" y="1"/>
                  </a:moveTo>
                  <a:lnTo>
                    <a:pt x="0" y="6719"/>
                  </a:lnTo>
                  <a:lnTo>
                    <a:pt x="3106" y="6719"/>
                  </a:lnTo>
                  <a:lnTo>
                    <a:pt x="3106" y="5867"/>
                  </a:lnTo>
                  <a:lnTo>
                    <a:pt x="1563" y="5867"/>
                  </a:lnTo>
                  <a:cubicBezTo>
                    <a:pt x="1401" y="5867"/>
                    <a:pt x="1259" y="5745"/>
                    <a:pt x="1259" y="5582"/>
                  </a:cubicBezTo>
                  <a:lnTo>
                    <a:pt x="1259" y="1"/>
                  </a:lnTo>
                  <a:close/>
                </a:path>
              </a:pathLst>
            </a:custGeom>
            <a:solidFill>
              <a:srgbClr val="3B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3431008" y="1990497"/>
              <a:ext cx="496391" cy="425459"/>
            </a:xfrm>
            <a:custGeom>
              <a:avLst/>
              <a:gdLst/>
              <a:ahLst/>
              <a:cxnLst/>
              <a:rect l="l" t="t" r="r" b="b"/>
              <a:pathLst>
                <a:path w="21841" h="18720" extrusionOk="0">
                  <a:moveTo>
                    <a:pt x="16885" y="642"/>
                  </a:moveTo>
                  <a:cubicBezTo>
                    <a:pt x="17103" y="642"/>
                    <a:pt x="17334" y="732"/>
                    <a:pt x="17334" y="968"/>
                  </a:cubicBezTo>
                  <a:cubicBezTo>
                    <a:pt x="17334" y="3403"/>
                    <a:pt x="15366" y="5372"/>
                    <a:pt x="12950" y="5372"/>
                  </a:cubicBezTo>
                  <a:cubicBezTo>
                    <a:pt x="12904" y="5381"/>
                    <a:pt x="12851" y="5386"/>
                    <a:pt x="12795" y="5386"/>
                  </a:cubicBezTo>
                  <a:cubicBezTo>
                    <a:pt x="12583" y="5386"/>
                    <a:pt x="12337" y="5313"/>
                    <a:pt x="12321" y="5088"/>
                  </a:cubicBezTo>
                  <a:cubicBezTo>
                    <a:pt x="12341" y="2693"/>
                    <a:pt x="14290" y="663"/>
                    <a:pt x="16705" y="663"/>
                  </a:cubicBezTo>
                  <a:cubicBezTo>
                    <a:pt x="16760" y="650"/>
                    <a:pt x="16822" y="642"/>
                    <a:pt x="16885" y="642"/>
                  </a:cubicBezTo>
                  <a:close/>
                  <a:moveTo>
                    <a:pt x="3106" y="11989"/>
                  </a:moveTo>
                  <a:lnTo>
                    <a:pt x="3106" y="12558"/>
                  </a:lnTo>
                  <a:cubicBezTo>
                    <a:pt x="3106" y="12558"/>
                    <a:pt x="3106" y="12578"/>
                    <a:pt x="3106" y="12578"/>
                  </a:cubicBezTo>
                  <a:lnTo>
                    <a:pt x="3106" y="17490"/>
                  </a:lnTo>
                  <a:lnTo>
                    <a:pt x="3106" y="18058"/>
                  </a:lnTo>
                  <a:lnTo>
                    <a:pt x="630" y="18058"/>
                  </a:lnTo>
                  <a:lnTo>
                    <a:pt x="630" y="11989"/>
                  </a:lnTo>
                  <a:close/>
                  <a:moveTo>
                    <a:pt x="16678" y="1"/>
                  </a:moveTo>
                  <a:cubicBezTo>
                    <a:pt x="14882" y="1"/>
                    <a:pt x="13217" y="1011"/>
                    <a:pt x="12321" y="2612"/>
                  </a:cubicBezTo>
                  <a:lnTo>
                    <a:pt x="12321" y="339"/>
                  </a:lnTo>
                  <a:cubicBezTo>
                    <a:pt x="12321" y="156"/>
                    <a:pt x="12179" y="14"/>
                    <a:pt x="11996" y="14"/>
                  </a:cubicBezTo>
                  <a:cubicBezTo>
                    <a:pt x="11834" y="14"/>
                    <a:pt x="11692" y="156"/>
                    <a:pt x="11692" y="339"/>
                  </a:cubicBezTo>
                  <a:lnTo>
                    <a:pt x="11692" y="2612"/>
                  </a:lnTo>
                  <a:cubicBezTo>
                    <a:pt x="10819" y="1069"/>
                    <a:pt x="9175" y="14"/>
                    <a:pt x="7287" y="14"/>
                  </a:cubicBezTo>
                  <a:cubicBezTo>
                    <a:pt x="7251" y="11"/>
                    <a:pt x="7214" y="10"/>
                    <a:pt x="7177" y="10"/>
                  </a:cubicBezTo>
                  <a:cubicBezTo>
                    <a:pt x="6618" y="10"/>
                    <a:pt x="6029" y="301"/>
                    <a:pt x="6029" y="968"/>
                  </a:cubicBezTo>
                  <a:cubicBezTo>
                    <a:pt x="6029" y="1556"/>
                    <a:pt x="6130" y="2125"/>
                    <a:pt x="6313" y="2673"/>
                  </a:cubicBezTo>
                  <a:cubicBezTo>
                    <a:pt x="6360" y="2799"/>
                    <a:pt x="6480" y="2876"/>
                    <a:pt x="6608" y="2876"/>
                  </a:cubicBezTo>
                  <a:cubicBezTo>
                    <a:pt x="6645" y="2876"/>
                    <a:pt x="6682" y="2869"/>
                    <a:pt x="6719" y="2855"/>
                  </a:cubicBezTo>
                  <a:cubicBezTo>
                    <a:pt x="6902" y="2795"/>
                    <a:pt x="6983" y="2612"/>
                    <a:pt x="6922" y="2449"/>
                  </a:cubicBezTo>
                  <a:cubicBezTo>
                    <a:pt x="6759" y="1983"/>
                    <a:pt x="6658" y="1475"/>
                    <a:pt x="6658" y="968"/>
                  </a:cubicBezTo>
                  <a:cubicBezTo>
                    <a:pt x="6658" y="732"/>
                    <a:pt x="6902" y="642"/>
                    <a:pt x="7116" y="642"/>
                  </a:cubicBezTo>
                  <a:cubicBezTo>
                    <a:pt x="7178" y="642"/>
                    <a:pt x="7237" y="650"/>
                    <a:pt x="7287" y="663"/>
                  </a:cubicBezTo>
                  <a:cubicBezTo>
                    <a:pt x="9703" y="663"/>
                    <a:pt x="11651" y="2592"/>
                    <a:pt x="11692" y="4987"/>
                  </a:cubicBezTo>
                  <a:cubicBezTo>
                    <a:pt x="11692" y="5270"/>
                    <a:pt x="11459" y="5389"/>
                    <a:pt x="11219" y="5389"/>
                  </a:cubicBezTo>
                  <a:cubicBezTo>
                    <a:pt x="11166" y="5389"/>
                    <a:pt x="11114" y="5383"/>
                    <a:pt x="11063" y="5372"/>
                  </a:cubicBezTo>
                  <a:cubicBezTo>
                    <a:pt x="9723" y="5372"/>
                    <a:pt x="8485" y="4784"/>
                    <a:pt x="7653" y="3748"/>
                  </a:cubicBezTo>
                  <a:cubicBezTo>
                    <a:pt x="7581" y="3666"/>
                    <a:pt x="7483" y="3624"/>
                    <a:pt x="7389" y="3624"/>
                  </a:cubicBezTo>
                  <a:cubicBezTo>
                    <a:pt x="7322" y="3624"/>
                    <a:pt x="7257" y="3645"/>
                    <a:pt x="7206" y="3688"/>
                  </a:cubicBezTo>
                  <a:cubicBezTo>
                    <a:pt x="7064" y="3809"/>
                    <a:pt x="7044" y="4012"/>
                    <a:pt x="7145" y="4134"/>
                  </a:cubicBezTo>
                  <a:cubicBezTo>
                    <a:pt x="8119" y="5332"/>
                    <a:pt x="9540" y="6002"/>
                    <a:pt x="11063" y="6002"/>
                  </a:cubicBezTo>
                  <a:cubicBezTo>
                    <a:pt x="11108" y="6007"/>
                    <a:pt x="11159" y="6009"/>
                    <a:pt x="11212" y="6009"/>
                  </a:cubicBezTo>
                  <a:cubicBezTo>
                    <a:pt x="11372" y="6009"/>
                    <a:pt x="11555" y="5986"/>
                    <a:pt x="11692" y="5941"/>
                  </a:cubicBezTo>
                  <a:lnTo>
                    <a:pt x="11692" y="7179"/>
                  </a:lnTo>
                  <a:cubicBezTo>
                    <a:pt x="10514" y="7240"/>
                    <a:pt x="9418" y="7646"/>
                    <a:pt x="8464" y="8356"/>
                  </a:cubicBezTo>
                  <a:cubicBezTo>
                    <a:pt x="7490" y="9107"/>
                    <a:pt x="6759" y="10183"/>
                    <a:pt x="6414" y="11360"/>
                  </a:cubicBezTo>
                  <a:cubicBezTo>
                    <a:pt x="5927" y="11563"/>
                    <a:pt x="5481" y="11868"/>
                    <a:pt x="5136" y="12253"/>
                  </a:cubicBezTo>
                  <a:lnTo>
                    <a:pt x="3755" y="12253"/>
                  </a:lnTo>
                  <a:lnTo>
                    <a:pt x="3755" y="11665"/>
                  </a:lnTo>
                  <a:cubicBezTo>
                    <a:pt x="3755" y="11482"/>
                    <a:pt x="3613" y="11340"/>
                    <a:pt x="3431" y="11340"/>
                  </a:cubicBezTo>
                  <a:lnTo>
                    <a:pt x="325" y="11340"/>
                  </a:lnTo>
                  <a:cubicBezTo>
                    <a:pt x="142" y="11340"/>
                    <a:pt x="0" y="11482"/>
                    <a:pt x="0" y="11665"/>
                  </a:cubicBezTo>
                  <a:lnTo>
                    <a:pt x="0" y="18383"/>
                  </a:lnTo>
                  <a:cubicBezTo>
                    <a:pt x="0" y="18566"/>
                    <a:pt x="142" y="18708"/>
                    <a:pt x="325" y="18708"/>
                  </a:cubicBezTo>
                  <a:lnTo>
                    <a:pt x="3431" y="18708"/>
                  </a:lnTo>
                  <a:cubicBezTo>
                    <a:pt x="3613" y="18708"/>
                    <a:pt x="3755" y="18566"/>
                    <a:pt x="3755" y="18383"/>
                  </a:cubicBezTo>
                  <a:lnTo>
                    <a:pt x="3755" y="17794"/>
                  </a:lnTo>
                  <a:lnTo>
                    <a:pt x="5217" y="17794"/>
                  </a:lnTo>
                  <a:lnTo>
                    <a:pt x="7551" y="18505"/>
                  </a:lnTo>
                  <a:cubicBezTo>
                    <a:pt x="8138" y="18681"/>
                    <a:pt x="8756" y="18719"/>
                    <a:pt x="9368" y="18719"/>
                  </a:cubicBezTo>
                  <a:cubicBezTo>
                    <a:pt x="9603" y="18719"/>
                    <a:pt x="9837" y="18713"/>
                    <a:pt x="10068" y="18708"/>
                  </a:cubicBezTo>
                  <a:cubicBezTo>
                    <a:pt x="10251" y="18708"/>
                    <a:pt x="10393" y="18566"/>
                    <a:pt x="10393" y="18383"/>
                  </a:cubicBezTo>
                  <a:cubicBezTo>
                    <a:pt x="10393" y="18200"/>
                    <a:pt x="10251" y="18058"/>
                    <a:pt x="10068" y="18058"/>
                  </a:cubicBezTo>
                  <a:cubicBezTo>
                    <a:pt x="9809" y="18072"/>
                    <a:pt x="9540" y="18084"/>
                    <a:pt x="9268" y="18084"/>
                  </a:cubicBezTo>
                  <a:cubicBezTo>
                    <a:pt x="8752" y="18084"/>
                    <a:pt x="8226" y="18042"/>
                    <a:pt x="7734" y="17896"/>
                  </a:cubicBezTo>
                  <a:lnTo>
                    <a:pt x="5359" y="17186"/>
                  </a:lnTo>
                  <a:cubicBezTo>
                    <a:pt x="5339" y="17165"/>
                    <a:pt x="3755" y="17165"/>
                    <a:pt x="3755" y="17165"/>
                  </a:cubicBezTo>
                  <a:lnTo>
                    <a:pt x="3755" y="12882"/>
                  </a:lnTo>
                  <a:lnTo>
                    <a:pt x="5278" y="12882"/>
                  </a:lnTo>
                  <a:cubicBezTo>
                    <a:pt x="5359" y="12882"/>
                    <a:pt x="5460" y="12842"/>
                    <a:pt x="5521" y="12781"/>
                  </a:cubicBezTo>
                  <a:cubicBezTo>
                    <a:pt x="6090" y="12111"/>
                    <a:pt x="6922" y="11725"/>
                    <a:pt x="7815" y="11725"/>
                  </a:cubicBezTo>
                  <a:cubicBezTo>
                    <a:pt x="8485" y="11725"/>
                    <a:pt x="9114" y="11928"/>
                    <a:pt x="9642" y="12334"/>
                  </a:cubicBezTo>
                  <a:cubicBezTo>
                    <a:pt x="10109" y="12700"/>
                    <a:pt x="10697" y="12882"/>
                    <a:pt x="11306" y="12882"/>
                  </a:cubicBezTo>
                  <a:lnTo>
                    <a:pt x="14533" y="12882"/>
                  </a:lnTo>
                  <a:cubicBezTo>
                    <a:pt x="15061" y="12882"/>
                    <a:pt x="15467" y="13309"/>
                    <a:pt x="15467" y="13816"/>
                  </a:cubicBezTo>
                  <a:cubicBezTo>
                    <a:pt x="15467" y="14303"/>
                    <a:pt x="15041" y="14750"/>
                    <a:pt x="14533" y="14750"/>
                  </a:cubicBezTo>
                  <a:lnTo>
                    <a:pt x="10454" y="14750"/>
                  </a:lnTo>
                  <a:cubicBezTo>
                    <a:pt x="10271" y="14750"/>
                    <a:pt x="10129" y="14892"/>
                    <a:pt x="10129" y="15075"/>
                  </a:cubicBezTo>
                  <a:cubicBezTo>
                    <a:pt x="10129" y="15237"/>
                    <a:pt x="10271" y="15379"/>
                    <a:pt x="10454" y="15379"/>
                  </a:cubicBezTo>
                  <a:lnTo>
                    <a:pt x="14533" y="15379"/>
                  </a:lnTo>
                  <a:cubicBezTo>
                    <a:pt x="15163" y="15379"/>
                    <a:pt x="15792" y="14953"/>
                    <a:pt x="16015" y="14364"/>
                  </a:cubicBezTo>
                  <a:lnTo>
                    <a:pt x="19506" y="11441"/>
                  </a:lnTo>
                  <a:cubicBezTo>
                    <a:pt x="19714" y="11297"/>
                    <a:pt x="19917" y="11225"/>
                    <a:pt x="20113" y="11225"/>
                  </a:cubicBezTo>
                  <a:cubicBezTo>
                    <a:pt x="20358" y="11225"/>
                    <a:pt x="20591" y="11338"/>
                    <a:pt x="20805" y="11563"/>
                  </a:cubicBezTo>
                  <a:cubicBezTo>
                    <a:pt x="21130" y="12010"/>
                    <a:pt x="21090" y="12436"/>
                    <a:pt x="20704" y="12862"/>
                  </a:cubicBezTo>
                  <a:lnTo>
                    <a:pt x="15264" y="17612"/>
                  </a:lnTo>
                  <a:cubicBezTo>
                    <a:pt x="14939" y="17916"/>
                    <a:pt x="14513" y="18058"/>
                    <a:pt x="14067" y="18058"/>
                  </a:cubicBezTo>
                  <a:lnTo>
                    <a:pt x="11448" y="18058"/>
                  </a:lnTo>
                  <a:cubicBezTo>
                    <a:pt x="11286" y="18058"/>
                    <a:pt x="11144" y="18200"/>
                    <a:pt x="11144" y="18383"/>
                  </a:cubicBezTo>
                  <a:cubicBezTo>
                    <a:pt x="11144" y="18566"/>
                    <a:pt x="11286" y="18708"/>
                    <a:pt x="11448" y="18708"/>
                  </a:cubicBezTo>
                  <a:lnTo>
                    <a:pt x="14067" y="18708"/>
                  </a:lnTo>
                  <a:cubicBezTo>
                    <a:pt x="14675" y="18708"/>
                    <a:pt x="15244" y="18485"/>
                    <a:pt x="15690" y="18099"/>
                  </a:cubicBezTo>
                  <a:lnTo>
                    <a:pt x="21130" y="13329"/>
                  </a:lnTo>
                  <a:cubicBezTo>
                    <a:pt x="21759" y="12781"/>
                    <a:pt x="21841" y="11807"/>
                    <a:pt x="21313" y="11157"/>
                  </a:cubicBezTo>
                  <a:cubicBezTo>
                    <a:pt x="21004" y="10791"/>
                    <a:pt x="20547" y="10599"/>
                    <a:pt x="20091" y="10599"/>
                  </a:cubicBezTo>
                  <a:cubicBezTo>
                    <a:pt x="19737" y="10599"/>
                    <a:pt x="19384" y="10715"/>
                    <a:pt x="19100" y="10954"/>
                  </a:cubicBezTo>
                  <a:lnTo>
                    <a:pt x="17761" y="12071"/>
                  </a:lnTo>
                  <a:cubicBezTo>
                    <a:pt x="17720" y="11766"/>
                    <a:pt x="17639" y="11462"/>
                    <a:pt x="17537" y="11177"/>
                  </a:cubicBezTo>
                  <a:cubicBezTo>
                    <a:pt x="17395" y="10731"/>
                    <a:pt x="17192" y="10305"/>
                    <a:pt x="16949" y="9919"/>
                  </a:cubicBezTo>
                  <a:cubicBezTo>
                    <a:pt x="16885" y="9816"/>
                    <a:pt x="16788" y="9762"/>
                    <a:pt x="16684" y="9762"/>
                  </a:cubicBezTo>
                  <a:cubicBezTo>
                    <a:pt x="16624" y="9762"/>
                    <a:pt x="16562" y="9780"/>
                    <a:pt x="16502" y="9817"/>
                  </a:cubicBezTo>
                  <a:cubicBezTo>
                    <a:pt x="16360" y="9899"/>
                    <a:pt x="16320" y="10102"/>
                    <a:pt x="16421" y="10244"/>
                  </a:cubicBezTo>
                  <a:cubicBezTo>
                    <a:pt x="16624" y="10589"/>
                    <a:pt x="16807" y="10974"/>
                    <a:pt x="16949" y="11360"/>
                  </a:cubicBezTo>
                  <a:cubicBezTo>
                    <a:pt x="17030" y="11624"/>
                    <a:pt x="17091" y="11888"/>
                    <a:pt x="17132" y="12172"/>
                  </a:cubicBezTo>
                  <a:cubicBezTo>
                    <a:pt x="17152" y="12294"/>
                    <a:pt x="17172" y="12416"/>
                    <a:pt x="17192" y="12558"/>
                  </a:cubicBezTo>
                  <a:lnTo>
                    <a:pt x="16076" y="13491"/>
                  </a:lnTo>
                  <a:cubicBezTo>
                    <a:pt x="15914" y="12781"/>
                    <a:pt x="15284" y="12253"/>
                    <a:pt x="14533" y="12253"/>
                  </a:cubicBezTo>
                  <a:lnTo>
                    <a:pt x="11306" y="12253"/>
                  </a:lnTo>
                  <a:cubicBezTo>
                    <a:pt x="10839" y="12253"/>
                    <a:pt x="10372" y="12111"/>
                    <a:pt x="10027" y="11827"/>
                  </a:cubicBezTo>
                  <a:cubicBezTo>
                    <a:pt x="9378" y="11340"/>
                    <a:pt x="8607" y="11096"/>
                    <a:pt x="7815" y="11096"/>
                  </a:cubicBezTo>
                  <a:cubicBezTo>
                    <a:pt x="7592" y="11096"/>
                    <a:pt x="7368" y="11117"/>
                    <a:pt x="7145" y="11137"/>
                  </a:cubicBezTo>
                  <a:cubicBezTo>
                    <a:pt x="7916" y="9168"/>
                    <a:pt x="9845" y="7808"/>
                    <a:pt x="11996" y="7808"/>
                  </a:cubicBezTo>
                  <a:cubicBezTo>
                    <a:pt x="13194" y="7808"/>
                    <a:pt x="14330" y="8194"/>
                    <a:pt x="15244" y="8945"/>
                  </a:cubicBezTo>
                  <a:cubicBezTo>
                    <a:pt x="15307" y="8999"/>
                    <a:pt x="15382" y="9025"/>
                    <a:pt x="15454" y="9025"/>
                  </a:cubicBezTo>
                  <a:cubicBezTo>
                    <a:pt x="15546" y="9025"/>
                    <a:pt x="15634" y="8983"/>
                    <a:pt x="15690" y="8904"/>
                  </a:cubicBezTo>
                  <a:cubicBezTo>
                    <a:pt x="15812" y="8762"/>
                    <a:pt x="15792" y="8559"/>
                    <a:pt x="15650" y="8458"/>
                  </a:cubicBezTo>
                  <a:cubicBezTo>
                    <a:pt x="14696" y="7686"/>
                    <a:pt x="13539" y="7260"/>
                    <a:pt x="12321" y="7179"/>
                  </a:cubicBezTo>
                  <a:lnTo>
                    <a:pt x="12321" y="5941"/>
                  </a:lnTo>
                  <a:cubicBezTo>
                    <a:pt x="12443" y="5995"/>
                    <a:pt x="12601" y="6013"/>
                    <a:pt x="12746" y="6013"/>
                  </a:cubicBezTo>
                  <a:cubicBezTo>
                    <a:pt x="12819" y="6013"/>
                    <a:pt x="12889" y="6008"/>
                    <a:pt x="12950" y="6002"/>
                  </a:cubicBezTo>
                  <a:cubicBezTo>
                    <a:pt x="15731" y="6002"/>
                    <a:pt x="17984" y="3748"/>
                    <a:pt x="17984" y="968"/>
                  </a:cubicBezTo>
                  <a:cubicBezTo>
                    <a:pt x="17984" y="460"/>
                    <a:pt x="17558" y="54"/>
                    <a:pt x="17030" y="14"/>
                  </a:cubicBezTo>
                  <a:cubicBezTo>
                    <a:pt x="16912" y="5"/>
                    <a:pt x="16795" y="1"/>
                    <a:pt x="16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3" name="Google Shape;3453;p47"/>
          <p:cNvGrpSpPr/>
          <p:nvPr/>
        </p:nvGrpSpPr>
        <p:grpSpPr>
          <a:xfrm>
            <a:off x="1421584" y="1521570"/>
            <a:ext cx="474081" cy="464486"/>
            <a:chOff x="6800479" y="1955949"/>
            <a:chExt cx="501939" cy="491780"/>
          </a:xfrm>
        </p:grpSpPr>
        <p:sp>
          <p:nvSpPr>
            <p:cNvPr id="3454" name="Google Shape;3454;p47"/>
            <p:cNvSpPr/>
            <p:nvPr/>
          </p:nvSpPr>
          <p:spPr>
            <a:xfrm>
              <a:off x="6907981" y="2271477"/>
              <a:ext cx="55364" cy="77069"/>
            </a:xfrm>
            <a:custGeom>
              <a:avLst/>
              <a:gdLst/>
              <a:ahLst/>
              <a:cxnLst/>
              <a:rect l="l" t="t" r="r" b="b"/>
              <a:pathLst>
                <a:path w="2436" h="3391" extrusionOk="0">
                  <a:moveTo>
                    <a:pt x="1218" y="1"/>
                  </a:moveTo>
                  <a:cubicBezTo>
                    <a:pt x="1218" y="1"/>
                    <a:pt x="0" y="1300"/>
                    <a:pt x="0" y="2173"/>
                  </a:cubicBezTo>
                  <a:cubicBezTo>
                    <a:pt x="0" y="2842"/>
                    <a:pt x="548" y="3390"/>
                    <a:pt x="1218" y="3390"/>
                  </a:cubicBezTo>
                  <a:cubicBezTo>
                    <a:pt x="1888" y="3390"/>
                    <a:pt x="2436" y="2842"/>
                    <a:pt x="2436" y="2173"/>
                  </a:cubicBezTo>
                  <a:cubicBezTo>
                    <a:pt x="2436" y="1300"/>
                    <a:pt x="1218" y="1"/>
                    <a:pt x="1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7"/>
            <p:cNvSpPr/>
            <p:nvPr/>
          </p:nvSpPr>
          <p:spPr>
            <a:xfrm>
              <a:off x="7028369" y="2271477"/>
              <a:ext cx="55387" cy="77069"/>
            </a:xfrm>
            <a:custGeom>
              <a:avLst/>
              <a:gdLst/>
              <a:ahLst/>
              <a:cxnLst/>
              <a:rect l="l" t="t" r="r" b="b"/>
              <a:pathLst>
                <a:path w="2437" h="3391" extrusionOk="0">
                  <a:moveTo>
                    <a:pt x="1219" y="1"/>
                  </a:moveTo>
                  <a:cubicBezTo>
                    <a:pt x="1219" y="1"/>
                    <a:pt x="1" y="1300"/>
                    <a:pt x="1" y="2173"/>
                  </a:cubicBezTo>
                  <a:cubicBezTo>
                    <a:pt x="1" y="2842"/>
                    <a:pt x="549" y="3390"/>
                    <a:pt x="1219" y="3390"/>
                  </a:cubicBezTo>
                  <a:cubicBezTo>
                    <a:pt x="1888" y="3390"/>
                    <a:pt x="2436" y="2842"/>
                    <a:pt x="2436" y="2173"/>
                  </a:cubicBezTo>
                  <a:cubicBezTo>
                    <a:pt x="2436" y="1300"/>
                    <a:pt x="1219" y="1"/>
                    <a:pt x="1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7"/>
            <p:cNvSpPr/>
            <p:nvPr/>
          </p:nvSpPr>
          <p:spPr>
            <a:xfrm>
              <a:off x="7148780" y="2271477"/>
              <a:ext cx="55387" cy="77069"/>
            </a:xfrm>
            <a:custGeom>
              <a:avLst/>
              <a:gdLst/>
              <a:ahLst/>
              <a:cxnLst/>
              <a:rect l="l" t="t" r="r" b="b"/>
              <a:pathLst>
                <a:path w="2437" h="3391" extrusionOk="0">
                  <a:moveTo>
                    <a:pt x="1218" y="1"/>
                  </a:moveTo>
                  <a:cubicBezTo>
                    <a:pt x="1218" y="1"/>
                    <a:pt x="0" y="1300"/>
                    <a:pt x="0" y="2173"/>
                  </a:cubicBezTo>
                  <a:cubicBezTo>
                    <a:pt x="0" y="2842"/>
                    <a:pt x="548" y="3390"/>
                    <a:pt x="1218" y="3390"/>
                  </a:cubicBezTo>
                  <a:cubicBezTo>
                    <a:pt x="1888" y="3390"/>
                    <a:pt x="2436" y="2842"/>
                    <a:pt x="2436" y="2173"/>
                  </a:cubicBezTo>
                  <a:cubicBezTo>
                    <a:pt x="2436" y="1300"/>
                    <a:pt x="1218" y="1"/>
                    <a:pt x="1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7"/>
            <p:cNvSpPr/>
            <p:nvPr/>
          </p:nvSpPr>
          <p:spPr>
            <a:xfrm>
              <a:off x="6907981" y="2271477"/>
              <a:ext cx="37387" cy="77069"/>
            </a:xfrm>
            <a:custGeom>
              <a:avLst/>
              <a:gdLst/>
              <a:ahLst/>
              <a:cxnLst/>
              <a:rect l="l" t="t" r="r" b="b"/>
              <a:pathLst>
                <a:path w="1645" h="3391" extrusionOk="0">
                  <a:moveTo>
                    <a:pt x="1218" y="1"/>
                  </a:moveTo>
                  <a:cubicBezTo>
                    <a:pt x="1218" y="1"/>
                    <a:pt x="0" y="1300"/>
                    <a:pt x="0" y="2173"/>
                  </a:cubicBezTo>
                  <a:cubicBezTo>
                    <a:pt x="0" y="2842"/>
                    <a:pt x="548" y="3390"/>
                    <a:pt x="1218" y="3390"/>
                  </a:cubicBezTo>
                  <a:cubicBezTo>
                    <a:pt x="1380" y="3390"/>
                    <a:pt x="1522" y="3350"/>
                    <a:pt x="1644" y="3309"/>
                  </a:cubicBezTo>
                  <a:cubicBezTo>
                    <a:pt x="1177" y="3147"/>
                    <a:pt x="853" y="2700"/>
                    <a:pt x="853" y="2173"/>
                  </a:cubicBezTo>
                  <a:cubicBezTo>
                    <a:pt x="853" y="1645"/>
                    <a:pt x="1299" y="955"/>
                    <a:pt x="1644" y="508"/>
                  </a:cubicBezTo>
                  <a:cubicBezTo>
                    <a:pt x="1421" y="204"/>
                    <a:pt x="1218" y="1"/>
                    <a:pt x="1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7"/>
            <p:cNvSpPr/>
            <p:nvPr/>
          </p:nvSpPr>
          <p:spPr>
            <a:xfrm>
              <a:off x="7028369" y="2271477"/>
              <a:ext cx="37387" cy="77069"/>
            </a:xfrm>
            <a:custGeom>
              <a:avLst/>
              <a:gdLst/>
              <a:ahLst/>
              <a:cxnLst/>
              <a:rect l="l" t="t" r="r" b="b"/>
              <a:pathLst>
                <a:path w="1645" h="3391" extrusionOk="0">
                  <a:moveTo>
                    <a:pt x="1219" y="1"/>
                  </a:moveTo>
                  <a:cubicBezTo>
                    <a:pt x="1219" y="1"/>
                    <a:pt x="1" y="1300"/>
                    <a:pt x="1" y="2173"/>
                  </a:cubicBezTo>
                  <a:cubicBezTo>
                    <a:pt x="1" y="2842"/>
                    <a:pt x="549" y="3390"/>
                    <a:pt x="1219" y="3390"/>
                  </a:cubicBezTo>
                  <a:cubicBezTo>
                    <a:pt x="1381" y="3390"/>
                    <a:pt x="1523" y="3350"/>
                    <a:pt x="1645" y="3309"/>
                  </a:cubicBezTo>
                  <a:cubicBezTo>
                    <a:pt x="1178" y="3147"/>
                    <a:pt x="853" y="2700"/>
                    <a:pt x="853" y="2173"/>
                  </a:cubicBezTo>
                  <a:cubicBezTo>
                    <a:pt x="853" y="1645"/>
                    <a:pt x="1300" y="955"/>
                    <a:pt x="1645" y="508"/>
                  </a:cubicBezTo>
                  <a:cubicBezTo>
                    <a:pt x="1422" y="204"/>
                    <a:pt x="1219" y="1"/>
                    <a:pt x="1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7"/>
            <p:cNvSpPr/>
            <p:nvPr/>
          </p:nvSpPr>
          <p:spPr>
            <a:xfrm>
              <a:off x="7148780" y="2271477"/>
              <a:ext cx="37387" cy="77069"/>
            </a:xfrm>
            <a:custGeom>
              <a:avLst/>
              <a:gdLst/>
              <a:ahLst/>
              <a:cxnLst/>
              <a:rect l="l" t="t" r="r" b="b"/>
              <a:pathLst>
                <a:path w="1645" h="3391" extrusionOk="0">
                  <a:moveTo>
                    <a:pt x="1218" y="1"/>
                  </a:moveTo>
                  <a:cubicBezTo>
                    <a:pt x="1218" y="1"/>
                    <a:pt x="0" y="1300"/>
                    <a:pt x="0" y="2173"/>
                  </a:cubicBezTo>
                  <a:cubicBezTo>
                    <a:pt x="0" y="2842"/>
                    <a:pt x="548" y="3390"/>
                    <a:pt x="1218" y="3390"/>
                  </a:cubicBezTo>
                  <a:cubicBezTo>
                    <a:pt x="1360" y="3390"/>
                    <a:pt x="1523" y="3350"/>
                    <a:pt x="1644" y="3309"/>
                  </a:cubicBezTo>
                  <a:cubicBezTo>
                    <a:pt x="1178" y="3147"/>
                    <a:pt x="853" y="2700"/>
                    <a:pt x="853" y="2173"/>
                  </a:cubicBezTo>
                  <a:cubicBezTo>
                    <a:pt x="853" y="1645"/>
                    <a:pt x="1299" y="955"/>
                    <a:pt x="1644" y="508"/>
                  </a:cubicBezTo>
                  <a:cubicBezTo>
                    <a:pt x="1421" y="204"/>
                    <a:pt x="1218" y="1"/>
                    <a:pt x="1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7"/>
            <p:cNvSpPr/>
            <p:nvPr/>
          </p:nvSpPr>
          <p:spPr>
            <a:xfrm>
              <a:off x="6968413" y="2363751"/>
              <a:ext cx="55364" cy="77046"/>
            </a:xfrm>
            <a:custGeom>
              <a:avLst/>
              <a:gdLst/>
              <a:ahLst/>
              <a:cxnLst/>
              <a:rect l="l" t="t" r="r" b="b"/>
              <a:pathLst>
                <a:path w="2436" h="3390" extrusionOk="0">
                  <a:moveTo>
                    <a:pt x="1218" y="0"/>
                  </a:moveTo>
                  <a:cubicBezTo>
                    <a:pt x="1218" y="0"/>
                    <a:pt x="0" y="1299"/>
                    <a:pt x="0" y="2172"/>
                  </a:cubicBezTo>
                  <a:cubicBezTo>
                    <a:pt x="0" y="2842"/>
                    <a:pt x="548" y="3390"/>
                    <a:pt x="1218" y="3390"/>
                  </a:cubicBezTo>
                  <a:cubicBezTo>
                    <a:pt x="1888" y="3390"/>
                    <a:pt x="2436" y="2842"/>
                    <a:pt x="2436" y="2172"/>
                  </a:cubicBezTo>
                  <a:cubicBezTo>
                    <a:pt x="2436" y="1299"/>
                    <a:pt x="1218" y="0"/>
                    <a:pt x="1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7"/>
            <p:cNvSpPr/>
            <p:nvPr/>
          </p:nvSpPr>
          <p:spPr>
            <a:xfrm>
              <a:off x="7088802" y="2363751"/>
              <a:ext cx="55387" cy="77046"/>
            </a:xfrm>
            <a:custGeom>
              <a:avLst/>
              <a:gdLst/>
              <a:ahLst/>
              <a:cxnLst/>
              <a:rect l="l" t="t" r="r" b="b"/>
              <a:pathLst>
                <a:path w="2437" h="3390" extrusionOk="0">
                  <a:moveTo>
                    <a:pt x="1219" y="0"/>
                  </a:moveTo>
                  <a:cubicBezTo>
                    <a:pt x="1219" y="0"/>
                    <a:pt x="1" y="1299"/>
                    <a:pt x="1" y="2172"/>
                  </a:cubicBezTo>
                  <a:cubicBezTo>
                    <a:pt x="1" y="2842"/>
                    <a:pt x="549" y="3390"/>
                    <a:pt x="1219" y="3390"/>
                  </a:cubicBezTo>
                  <a:cubicBezTo>
                    <a:pt x="1888" y="3390"/>
                    <a:pt x="2436" y="2842"/>
                    <a:pt x="2436" y="2172"/>
                  </a:cubicBezTo>
                  <a:cubicBezTo>
                    <a:pt x="2436" y="1299"/>
                    <a:pt x="1219"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7"/>
            <p:cNvSpPr/>
            <p:nvPr/>
          </p:nvSpPr>
          <p:spPr>
            <a:xfrm>
              <a:off x="6968413" y="2363751"/>
              <a:ext cx="37387" cy="77046"/>
            </a:xfrm>
            <a:custGeom>
              <a:avLst/>
              <a:gdLst/>
              <a:ahLst/>
              <a:cxnLst/>
              <a:rect l="l" t="t" r="r" b="b"/>
              <a:pathLst>
                <a:path w="1645" h="3390" extrusionOk="0">
                  <a:moveTo>
                    <a:pt x="1218" y="0"/>
                  </a:moveTo>
                  <a:cubicBezTo>
                    <a:pt x="1218" y="0"/>
                    <a:pt x="0" y="1299"/>
                    <a:pt x="0" y="2172"/>
                  </a:cubicBezTo>
                  <a:cubicBezTo>
                    <a:pt x="0" y="2842"/>
                    <a:pt x="548" y="3390"/>
                    <a:pt x="1218" y="3390"/>
                  </a:cubicBezTo>
                  <a:cubicBezTo>
                    <a:pt x="1360" y="3390"/>
                    <a:pt x="1502" y="3349"/>
                    <a:pt x="1644" y="3309"/>
                  </a:cubicBezTo>
                  <a:cubicBezTo>
                    <a:pt x="1177" y="3146"/>
                    <a:pt x="832" y="2700"/>
                    <a:pt x="832" y="2172"/>
                  </a:cubicBezTo>
                  <a:cubicBezTo>
                    <a:pt x="832" y="1644"/>
                    <a:pt x="1279" y="954"/>
                    <a:pt x="1644" y="508"/>
                  </a:cubicBezTo>
                  <a:cubicBezTo>
                    <a:pt x="1401" y="203"/>
                    <a:pt x="1218" y="0"/>
                    <a:pt x="1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7"/>
            <p:cNvSpPr/>
            <p:nvPr/>
          </p:nvSpPr>
          <p:spPr>
            <a:xfrm>
              <a:off x="7088802" y="2363751"/>
              <a:ext cx="37387" cy="77046"/>
            </a:xfrm>
            <a:custGeom>
              <a:avLst/>
              <a:gdLst/>
              <a:ahLst/>
              <a:cxnLst/>
              <a:rect l="l" t="t" r="r" b="b"/>
              <a:pathLst>
                <a:path w="1645" h="3390" extrusionOk="0">
                  <a:moveTo>
                    <a:pt x="1219" y="0"/>
                  </a:moveTo>
                  <a:cubicBezTo>
                    <a:pt x="1219" y="0"/>
                    <a:pt x="1" y="1299"/>
                    <a:pt x="1" y="2172"/>
                  </a:cubicBezTo>
                  <a:cubicBezTo>
                    <a:pt x="1" y="2842"/>
                    <a:pt x="549" y="3390"/>
                    <a:pt x="1219" y="3390"/>
                  </a:cubicBezTo>
                  <a:cubicBezTo>
                    <a:pt x="1361" y="3390"/>
                    <a:pt x="1503" y="3349"/>
                    <a:pt x="1645" y="3309"/>
                  </a:cubicBezTo>
                  <a:cubicBezTo>
                    <a:pt x="1178" y="3146"/>
                    <a:pt x="833" y="2700"/>
                    <a:pt x="833" y="2172"/>
                  </a:cubicBezTo>
                  <a:cubicBezTo>
                    <a:pt x="833" y="1644"/>
                    <a:pt x="1279" y="954"/>
                    <a:pt x="1645" y="508"/>
                  </a:cubicBezTo>
                  <a:cubicBezTo>
                    <a:pt x="1401" y="203"/>
                    <a:pt x="1219" y="0"/>
                    <a:pt x="1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7"/>
            <p:cNvSpPr/>
            <p:nvPr/>
          </p:nvSpPr>
          <p:spPr>
            <a:xfrm>
              <a:off x="6817093" y="1962858"/>
              <a:ext cx="477937" cy="271730"/>
            </a:xfrm>
            <a:custGeom>
              <a:avLst/>
              <a:gdLst/>
              <a:ahLst/>
              <a:cxnLst/>
              <a:rect l="l" t="t" r="r" b="b"/>
              <a:pathLst>
                <a:path w="21029" h="11956" extrusionOk="0">
                  <a:moveTo>
                    <a:pt x="10413" y="1"/>
                  </a:moveTo>
                  <a:cubicBezTo>
                    <a:pt x="7957" y="1"/>
                    <a:pt x="5826" y="1503"/>
                    <a:pt x="4912" y="3634"/>
                  </a:cubicBezTo>
                  <a:cubicBezTo>
                    <a:pt x="4689" y="3593"/>
                    <a:pt x="4446" y="3573"/>
                    <a:pt x="4202" y="3573"/>
                  </a:cubicBezTo>
                  <a:cubicBezTo>
                    <a:pt x="1888" y="3573"/>
                    <a:pt x="0" y="5440"/>
                    <a:pt x="0" y="7775"/>
                  </a:cubicBezTo>
                  <a:cubicBezTo>
                    <a:pt x="0" y="10089"/>
                    <a:pt x="1888" y="11956"/>
                    <a:pt x="4202" y="11956"/>
                  </a:cubicBezTo>
                  <a:lnTo>
                    <a:pt x="17822" y="11956"/>
                  </a:lnTo>
                  <a:cubicBezTo>
                    <a:pt x="19588" y="11956"/>
                    <a:pt x="21029" y="10535"/>
                    <a:pt x="21029" y="8749"/>
                  </a:cubicBezTo>
                  <a:cubicBezTo>
                    <a:pt x="21029" y="6983"/>
                    <a:pt x="19588" y="5562"/>
                    <a:pt x="17822" y="5562"/>
                  </a:cubicBezTo>
                  <a:lnTo>
                    <a:pt x="16381" y="5562"/>
                  </a:lnTo>
                  <a:cubicBezTo>
                    <a:pt x="16157" y="2457"/>
                    <a:pt x="13580" y="1"/>
                    <a:pt x="10413" y="1"/>
                  </a:cubicBezTo>
                  <a:close/>
                </a:path>
              </a:pathLst>
            </a:custGeom>
            <a:solidFill>
              <a:srgbClr val="E7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7"/>
            <p:cNvSpPr/>
            <p:nvPr/>
          </p:nvSpPr>
          <p:spPr>
            <a:xfrm>
              <a:off x="6817093" y="1962858"/>
              <a:ext cx="260662" cy="271730"/>
            </a:xfrm>
            <a:custGeom>
              <a:avLst/>
              <a:gdLst/>
              <a:ahLst/>
              <a:cxnLst/>
              <a:rect l="l" t="t" r="r" b="b"/>
              <a:pathLst>
                <a:path w="11469" h="11956" extrusionOk="0">
                  <a:moveTo>
                    <a:pt x="10413" y="1"/>
                  </a:moveTo>
                  <a:cubicBezTo>
                    <a:pt x="7957" y="1"/>
                    <a:pt x="5826" y="1503"/>
                    <a:pt x="4912" y="3634"/>
                  </a:cubicBezTo>
                  <a:cubicBezTo>
                    <a:pt x="4689" y="3593"/>
                    <a:pt x="4446" y="3573"/>
                    <a:pt x="4202" y="3573"/>
                  </a:cubicBezTo>
                  <a:cubicBezTo>
                    <a:pt x="1888" y="3573"/>
                    <a:pt x="0" y="5440"/>
                    <a:pt x="0" y="7775"/>
                  </a:cubicBezTo>
                  <a:cubicBezTo>
                    <a:pt x="0" y="10089"/>
                    <a:pt x="1888" y="11956"/>
                    <a:pt x="4202" y="11956"/>
                  </a:cubicBezTo>
                  <a:lnTo>
                    <a:pt x="6313" y="11956"/>
                  </a:lnTo>
                  <a:cubicBezTo>
                    <a:pt x="3999" y="11956"/>
                    <a:pt x="2132" y="10089"/>
                    <a:pt x="2132" y="7775"/>
                  </a:cubicBezTo>
                  <a:cubicBezTo>
                    <a:pt x="2132" y="5440"/>
                    <a:pt x="3999" y="3573"/>
                    <a:pt x="6313" y="3573"/>
                  </a:cubicBezTo>
                  <a:cubicBezTo>
                    <a:pt x="6557" y="3573"/>
                    <a:pt x="6800" y="3593"/>
                    <a:pt x="7044" y="3634"/>
                  </a:cubicBezTo>
                  <a:cubicBezTo>
                    <a:pt x="7815" y="1807"/>
                    <a:pt x="9479" y="447"/>
                    <a:pt x="11469" y="102"/>
                  </a:cubicBezTo>
                  <a:cubicBezTo>
                    <a:pt x="11144" y="41"/>
                    <a:pt x="10778" y="1"/>
                    <a:pt x="10413" y="1"/>
                  </a:cubicBezTo>
                  <a:close/>
                </a:path>
              </a:pathLst>
            </a:custGeom>
            <a:solidFill>
              <a:srgbClr val="D5E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7"/>
            <p:cNvSpPr/>
            <p:nvPr/>
          </p:nvSpPr>
          <p:spPr>
            <a:xfrm>
              <a:off x="6901049" y="2263977"/>
              <a:ext cx="69683" cy="91478"/>
            </a:xfrm>
            <a:custGeom>
              <a:avLst/>
              <a:gdLst/>
              <a:ahLst/>
              <a:cxnLst/>
              <a:rect l="l" t="t" r="r" b="b"/>
              <a:pathLst>
                <a:path w="3066" h="4025" extrusionOk="0">
                  <a:moveTo>
                    <a:pt x="1523" y="818"/>
                  </a:moveTo>
                  <a:cubicBezTo>
                    <a:pt x="1909" y="1264"/>
                    <a:pt x="2436" y="2015"/>
                    <a:pt x="2436" y="2503"/>
                  </a:cubicBezTo>
                  <a:cubicBezTo>
                    <a:pt x="2436" y="2990"/>
                    <a:pt x="2030" y="3396"/>
                    <a:pt x="1523" y="3396"/>
                  </a:cubicBezTo>
                  <a:cubicBezTo>
                    <a:pt x="1036" y="3396"/>
                    <a:pt x="630" y="2990"/>
                    <a:pt x="630" y="2503"/>
                  </a:cubicBezTo>
                  <a:cubicBezTo>
                    <a:pt x="630" y="2015"/>
                    <a:pt x="1158" y="1264"/>
                    <a:pt x="1523" y="818"/>
                  </a:cubicBezTo>
                  <a:close/>
                  <a:moveTo>
                    <a:pt x="1525" y="1"/>
                  </a:moveTo>
                  <a:cubicBezTo>
                    <a:pt x="1447" y="1"/>
                    <a:pt x="1371" y="36"/>
                    <a:pt x="1300" y="107"/>
                  </a:cubicBezTo>
                  <a:cubicBezTo>
                    <a:pt x="1158" y="250"/>
                    <a:pt x="1" y="1528"/>
                    <a:pt x="1" y="2503"/>
                  </a:cubicBezTo>
                  <a:cubicBezTo>
                    <a:pt x="1" y="3355"/>
                    <a:pt x="691" y="4025"/>
                    <a:pt x="1523" y="4025"/>
                  </a:cubicBezTo>
                  <a:cubicBezTo>
                    <a:pt x="2375" y="4025"/>
                    <a:pt x="3066" y="3355"/>
                    <a:pt x="3066" y="2503"/>
                  </a:cubicBezTo>
                  <a:cubicBezTo>
                    <a:pt x="3066" y="1528"/>
                    <a:pt x="1888" y="250"/>
                    <a:pt x="1766" y="107"/>
                  </a:cubicBezTo>
                  <a:cubicBezTo>
                    <a:pt x="1685" y="36"/>
                    <a:pt x="1604" y="1"/>
                    <a:pt x="1525" y="1"/>
                  </a:cubicBezTo>
                  <a:close/>
                </a:path>
              </a:pathLst>
            </a:custGeom>
            <a:solidFill>
              <a:srgbClr val="04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7"/>
            <p:cNvSpPr/>
            <p:nvPr/>
          </p:nvSpPr>
          <p:spPr>
            <a:xfrm>
              <a:off x="7021460" y="2263977"/>
              <a:ext cx="69683" cy="91478"/>
            </a:xfrm>
            <a:custGeom>
              <a:avLst/>
              <a:gdLst/>
              <a:ahLst/>
              <a:cxnLst/>
              <a:rect l="l" t="t" r="r" b="b"/>
              <a:pathLst>
                <a:path w="3066" h="4025" extrusionOk="0">
                  <a:moveTo>
                    <a:pt x="1523" y="818"/>
                  </a:moveTo>
                  <a:cubicBezTo>
                    <a:pt x="1888" y="1264"/>
                    <a:pt x="2436" y="2015"/>
                    <a:pt x="2436" y="2503"/>
                  </a:cubicBezTo>
                  <a:cubicBezTo>
                    <a:pt x="2436" y="2990"/>
                    <a:pt x="2030" y="3396"/>
                    <a:pt x="1523" y="3396"/>
                  </a:cubicBezTo>
                  <a:cubicBezTo>
                    <a:pt x="1035" y="3396"/>
                    <a:pt x="629" y="2990"/>
                    <a:pt x="629" y="2503"/>
                  </a:cubicBezTo>
                  <a:cubicBezTo>
                    <a:pt x="629" y="2015"/>
                    <a:pt x="1157" y="1264"/>
                    <a:pt x="1523" y="818"/>
                  </a:cubicBezTo>
                  <a:close/>
                  <a:moveTo>
                    <a:pt x="1525" y="1"/>
                  </a:moveTo>
                  <a:cubicBezTo>
                    <a:pt x="1446" y="1"/>
                    <a:pt x="1370" y="36"/>
                    <a:pt x="1299" y="107"/>
                  </a:cubicBezTo>
                  <a:cubicBezTo>
                    <a:pt x="1157" y="250"/>
                    <a:pt x="0" y="1528"/>
                    <a:pt x="0" y="2503"/>
                  </a:cubicBezTo>
                  <a:cubicBezTo>
                    <a:pt x="0" y="3355"/>
                    <a:pt x="690" y="4025"/>
                    <a:pt x="1523" y="4025"/>
                  </a:cubicBezTo>
                  <a:cubicBezTo>
                    <a:pt x="2375" y="4025"/>
                    <a:pt x="3065" y="3355"/>
                    <a:pt x="3065" y="2503"/>
                  </a:cubicBezTo>
                  <a:cubicBezTo>
                    <a:pt x="3065" y="1528"/>
                    <a:pt x="1888" y="250"/>
                    <a:pt x="1766" y="107"/>
                  </a:cubicBezTo>
                  <a:cubicBezTo>
                    <a:pt x="1685" y="36"/>
                    <a:pt x="1604" y="1"/>
                    <a:pt x="1525" y="1"/>
                  </a:cubicBezTo>
                  <a:close/>
                </a:path>
              </a:pathLst>
            </a:custGeom>
            <a:solidFill>
              <a:srgbClr val="04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7"/>
            <p:cNvSpPr/>
            <p:nvPr/>
          </p:nvSpPr>
          <p:spPr>
            <a:xfrm>
              <a:off x="7141848" y="2263977"/>
              <a:ext cx="69683" cy="91478"/>
            </a:xfrm>
            <a:custGeom>
              <a:avLst/>
              <a:gdLst/>
              <a:ahLst/>
              <a:cxnLst/>
              <a:rect l="l" t="t" r="r" b="b"/>
              <a:pathLst>
                <a:path w="3066" h="4025" extrusionOk="0">
                  <a:moveTo>
                    <a:pt x="1523" y="818"/>
                  </a:moveTo>
                  <a:cubicBezTo>
                    <a:pt x="1889" y="1244"/>
                    <a:pt x="2437" y="2015"/>
                    <a:pt x="2437" y="2503"/>
                  </a:cubicBezTo>
                  <a:cubicBezTo>
                    <a:pt x="2437" y="2990"/>
                    <a:pt x="2031" y="3396"/>
                    <a:pt x="1523" y="3396"/>
                  </a:cubicBezTo>
                  <a:cubicBezTo>
                    <a:pt x="1036" y="3396"/>
                    <a:pt x="630" y="2990"/>
                    <a:pt x="630" y="2503"/>
                  </a:cubicBezTo>
                  <a:cubicBezTo>
                    <a:pt x="630" y="2015"/>
                    <a:pt x="1158" y="1264"/>
                    <a:pt x="1523" y="818"/>
                  </a:cubicBezTo>
                  <a:close/>
                  <a:moveTo>
                    <a:pt x="1526" y="1"/>
                  </a:moveTo>
                  <a:cubicBezTo>
                    <a:pt x="1447" y="1"/>
                    <a:pt x="1371" y="36"/>
                    <a:pt x="1300" y="107"/>
                  </a:cubicBezTo>
                  <a:cubicBezTo>
                    <a:pt x="1158" y="250"/>
                    <a:pt x="1" y="1528"/>
                    <a:pt x="1" y="2503"/>
                  </a:cubicBezTo>
                  <a:cubicBezTo>
                    <a:pt x="1" y="3355"/>
                    <a:pt x="671" y="4025"/>
                    <a:pt x="1523" y="4025"/>
                  </a:cubicBezTo>
                  <a:cubicBezTo>
                    <a:pt x="2376" y="4025"/>
                    <a:pt x="3066" y="3355"/>
                    <a:pt x="3066" y="2503"/>
                  </a:cubicBezTo>
                  <a:cubicBezTo>
                    <a:pt x="3066" y="1528"/>
                    <a:pt x="1889" y="250"/>
                    <a:pt x="1767" y="107"/>
                  </a:cubicBezTo>
                  <a:cubicBezTo>
                    <a:pt x="1686" y="36"/>
                    <a:pt x="1604" y="1"/>
                    <a:pt x="1526" y="1"/>
                  </a:cubicBezTo>
                  <a:close/>
                </a:path>
              </a:pathLst>
            </a:custGeom>
            <a:solidFill>
              <a:srgbClr val="04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7"/>
            <p:cNvSpPr/>
            <p:nvPr/>
          </p:nvSpPr>
          <p:spPr>
            <a:xfrm>
              <a:off x="6961027" y="2356251"/>
              <a:ext cx="69683" cy="91478"/>
            </a:xfrm>
            <a:custGeom>
              <a:avLst/>
              <a:gdLst/>
              <a:ahLst/>
              <a:cxnLst/>
              <a:rect l="l" t="t" r="r" b="b"/>
              <a:pathLst>
                <a:path w="3066" h="4025" extrusionOk="0">
                  <a:moveTo>
                    <a:pt x="1543" y="797"/>
                  </a:moveTo>
                  <a:cubicBezTo>
                    <a:pt x="1908" y="1244"/>
                    <a:pt x="2436" y="2015"/>
                    <a:pt x="2436" y="2502"/>
                  </a:cubicBezTo>
                  <a:cubicBezTo>
                    <a:pt x="2436" y="2989"/>
                    <a:pt x="2030" y="3395"/>
                    <a:pt x="1543" y="3395"/>
                  </a:cubicBezTo>
                  <a:cubicBezTo>
                    <a:pt x="1035" y="3395"/>
                    <a:pt x="629" y="2989"/>
                    <a:pt x="629" y="2502"/>
                  </a:cubicBezTo>
                  <a:cubicBezTo>
                    <a:pt x="629" y="2015"/>
                    <a:pt x="1157" y="1264"/>
                    <a:pt x="1543" y="797"/>
                  </a:cubicBezTo>
                  <a:close/>
                  <a:moveTo>
                    <a:pt x="1540" y="0"/>
                  </a:moveTo>
                  <a:cubicBezTo>
                    <a:pt x="1462" y="0"/>
                    <a:pt x="1380" y="36"/>
                    <a:pt x="1299" y="107"/>
                  </a:cubicBezTo>
                  <a:cubicBezTo>
                    <a:pt x="1178" y="249"/>
                    <a:pt x="0" y="1528"/>
                    <a:pt x="0" y="2502"/>
                  </a:cubicBezTo>
                  <a:cubicBezTo>
                    <a:pt x="0" y="3334"/>
                    <a:pt x="690" y="4024"/>
                    <a:pt x="1543" y="4024"/>
                  </a:cubicBezTo>
                  <a:cubicBezTo>
                    <a:pt x="2375" y="4024"/>
                    <a:pt x="3065" y="3334"/>
                    <a:pt x="3065" y="2502"/>
                  </a:cubicBezTo>
                  <a:cubicBezTo>
                    <a:pt x="3065" y="1528"/>
                    <a:pt x="1908" y="249"/>
                    <a:pt x="1766" y="107"/>
                  </a:cubicBezTo>
                  <a:cubicBezTo>
                    <a:pt x="1695" y="36"/>
                    <a:pt x="1619" y="0"/>
                    <a:pt x="1540" y="0"/>
                  </a:cubicBezTo>
                  <a:close/>
                </a:path>
              </a:pathLst>
            </a:custGeom>
            <a:solidFill>
              <a:srgbClr val="04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7"/>
            <p:cNvSpPr/>
            <p:nvPr/>
          </p:nvSpPr>
          <p:spPr>
            <a:xfrm>
              <a:off x="7081415" y="2356251"/>
              <a:ext cx="69683" cy="91478"/>
            </a:xfrm>
            <a:custGeom>
              <a:avLst/>
              <a:gdLst/>
              <a:ahLst/>
              <a:cxnLst/>
              <a:rect l="l" t="t" r="r" b="b"/>
              <a:pathLst>
                <a:path w="3066" h="4025" extrusionOk="0">
                  <a:moveTo>
                    <a:pt x="1544" y="797"/>
                  </a:moveTo>
                  <a:cubicBezTo>
                    <a:pt x="1909" y="1264"/>
                    <a:pt x="2437" y="2015"/>
                    <a:pt x="2437" y="2502"/>
                  </a:cubicBezTo>
                  <a:cubicBezTo>
                    <a:pt x="2437" y="2989"/>
                    <a:pt x="2031" y="3395"/>
                    <a:pt x="1544" y="3395"/>
                  </a:cubicBezTo>
                  <a:cubicBezTo>
                    <a:pt x="1036" y="3395"/>
                    <a:pt x="630" y="2989"/>
                    <a:pt x="630" y="2502"/>
                  </a:cubicBezTo>
                  <a:cubicBezTo>
                    <a:pt x="630" y="1995"/>
                    <a:pt x="1158" y="1264"/>
                    <a:pt x="1544" y="797"/>
                  </a:cubicBezTo>
                  <a:close/>
                  <a:moveTo>
                    <a:pt x="1533" y="0"/>
                  </a:moveTo>
                  <a:cubicBezTo>
                    <a:pt x="1457" y="0"/>
                    <a:pt x="1381" y="36"/>
                    <a:pt x="1300" y="107"/>
                  </a:cubicBezTo>
                  <a:cubicBezTo>
                    <a:pt x="1178" y="249"/>
                    <a:pt x="1" y="1528"/>
                    <a:pt x="1" y="2502"/>
                  </a:cubicBezTo>
                  <a:cubicBezTo>
                    <a:pt x="1" y="3334"/>
                    <a:pt x="691" y="4024"/>
                    <a:pt x="1544" y="4024"/>
                  </a:cubicBezTo>
                  <a:cubicBezTo>
                    <a:pt x="2376" y="4024"/>
                    <a:pt x="3066" y="3334"/>
                    <a:pt x="3066" y="2502"/>
                  </a:cubicBezTo>
                  <a:cubicBezTo>
                    <a:pt x="3066" y="1528"/>
                    <a:pt x="1909" y="249"/>
                    <a:pt x="1767" y="107"/>
                  </a:cubicBezTo>
                  <a:cubicBezTo>
                    <a:pt x="1686" y="36"/>
                    <a:pt x="1610" y="0"/>
                    <a:pt x="1533" y="0"/>
                  </a:cubicBezTo>
                  <a:close/>
                </a:path>
              </a:pathLst>
            </a:custGeom>
            <a:solidFill>
              <a:srgbClr val="04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7"/>
            <p:cNvSpPr/>
            <p:nvPr/>
          </p:nvSpPr>
          <p:spPr>
            <a:xfrm>
              <a:off x="6822161" y="1955949"/>
              <a:ext cx="334026" cy="142138"/>
            </a:xfrm>
            <a:custGeom>
              <a:avLst/>
              <a:gdLst/>
              <a:ahLst/>
              <a:cxnLst/>
              <a:rect l="l" t="t" r="r" b="b"/>
              <a:pathLst>
                <a:path w="14697" h="6254" extrusionOk="0">
                  <a:moveTo>
                    <a:pt x="10190" y="0"/>
                  </a:moveTo>
                  <a:cubicBezTo>
                    <a:pt x="7754" y="0"/>
                    <a:pt x="5542" y="1401"/>
                    <a:pt x="4507" y="3593"/>
                  </a:cubicBezTo>
                  <a:cubicBezTo>
                    <a:pt x="4324" y="3573"/>
                    <a:pt x="4162" y="3552"/>
                    <a:pt x="3979" y="3552"/>
                  </a:cubicBezTo>
                  <a:cubicBezTo>
                    <a:pt x="2396" y="3552"/>
                    <a:pt x="894" y="4405"/>
                    <a:pt x="102" y="5785"/>
                  </a:cubicBezTo>
                  <a:cubicBezTo>
                    <a:pt x="1" y="5927"/>
                    <a:pt x="41" y="6130"/>
                    <a:pt x="204" y="6211"/>
                  </a:cubicBezTo>
                  <a:cubicBezTo>
                    <a:pt x="275" y="6241"/>
                    <a:pt x="338" y="6253"/>
                    <a:pt x="392" y="6253"/>
                  </a:cubicBezTo>
                  <a:cubicBezTo>
                    <a:pt x="523" y="6253"/>
                    <a:pt x="607" y="6182"/>
                    <a:pt x="650" y="6110"/>
                  </a:cubicBezTo>
                  <a:cubicBezTo>
                    <a:pt x="1340" y="4933"/>
                    <a:pt x="2619" y="4202"/>
                    <a:pt x="3979" y="4202"/>
                  </a:cubicBezTo>
                  <a:cubicBezTo>
                    <a:pt x="4202" y="4202"/>
                    <a:pt x="4426" y="4222"/>
                    <a:pt x="4649" y="4242"/>
                  </a:cubicBezTo>
                  <a:cubicBezTo>
                    <a:pt x="4674" y="4249"/>
                    <a:pt x="4698" y="4253"/>
                    <a:pt x="4723" y="4253"/>
                  </a:cubicBezTo>
                  <a:cubicBezTo>
                    <a:pt x="4838" y="4253"/>
                    <a:pt x="4944" y="4177"/>
                    <a:pt x="4994" y="4060"/>
                  </a:cubicBezTo>
                  <a:cubicBezTo>
                    <a:pt x="5887" y="1969"/>
                    <a:pt x="7937" y="629"/>
                    <a:pt x="10190" y="629"/>
                  </a:cubicBezTo>
                  <a:cubicBezTo>
                    <a:pt x="11672" y="629"/>
                    <a:pt x="13052" y="1198"/>
                    <a:pt x="14128" y="2213"/>
                  </a:cubicBezTo>
                  <a:cubicBezTo>
                    <a:pt x="14186" y="2271"/>
                    <a:pt x="14264" y="2302"/>
                    <a:pt x="14342" y="2302"/>
                  </a:cubicBezTo>
                  <a:cubicBezTo>
                    <a:pt x="14426" y="2302"/>
                    <a:pt x="14511" y="2266"/>
                    <a:pt x="14574" y="2192"/>
                  </a:cubicBezTo>
                  <a:cubicBezTo>
                    <a:pt x="14696" y="2071"/>
                    <a:pt x="14696" y="1868"/>
                    <a:pt x="14554" y="1746"/>
                  </a:cubicBezTo>
                  <a:cubicBezTo>
                    <a:pt x="13377" y="609"/>
                    <a:pt x="11834" y="0"/>
                    <a:pt x="10190" y="0"/>
                  </a:cubicBezTo>
                  <a:close/>
                </a:path>
              </a:pathLst>
            </a:custGeom>
            <a:solidFill>
              <a:srgbClr val="04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7"/>
            <p:cNvSpPr/>
            <p:nvPr/>
          </p:nvSpPr>
          <p:spPr>
            <a:xfrm>
              <a:off x="6800479" y="2115043"/>
              <a:ext cx="203457" cy="126933"/>
            </a:xfrm>
            <a:custGeom>
              <a:avLst/>
              <a:gdLst/>
              <a:ahLst/>
              <a:cxnLst/>
              <a:rect l="l" t="t" r="r" b="b"/>
              <a:pathLst>
                <a:path w="8952" h="5585" extrusionOk="0">
                  <a:moveTo>
                    <a:pt x="828" y="0"/>
                  </a:moveTo>
                  <a:cubicBezTo>
                    <a:pt x="664" y="0"/>
                    <a:pt x="525" y="100"/>
                    <a:pt x="488" y="267"/>
                  </a:cubicBezTo>
                  <a:cubicBezTo>
                    <a:pt x="1" y="2987"/>
                    <a:pt x="2173" y="5585"/>
                    <a:pt x="4933" y="5585"/>
                  </a:cubicBezTo>
                  <a:lnTo>
                    <a:pt x="8647" y="5585"/>
                  </a:lnTo>
                  <a:cubicBezTo>
                    <a:pt x="8810" y="5585"/>
                    <a:pt x="8952" y="5443"/>
                    <a:pt x="8952" y="5260"/>
                  </a:cubicBezTo>
                  <a:cubicBezTo>
                    <a:pt x="8952" y="5098"/>
                    <a:pt x="8810" y="4955"/>
                    <a:pt x="8647" y="4955"/>
                  </a:cubicBezTo>
                  <a:lnTo>
                    <a:pt x="4933" y="4955"/>
                  </a:lnTo>
                  <a:cubicBezTo>
                    <a:pt x="2578" y="4955"/>
                    <a:pt x="691" y="2702"/>
                    <a:pt x="1117" y="389"/>
                  </a:cubicBezTo>
                  <a:cubicBezTo>
                    <a:pt x="1158" y="206"/>
                    <a:pt x="1036" y="43"/>
                    <a:pt x="873" y="3"/>
                  </a:cubicBezTo>
                  <a:cubicBezTo>
                    <a:pt x="858" y="1"/>
                    <a:pt x="843" y="0"/>
                    <a:pt x="828" y="0"/>
                  </a:cubicBezTo>
                  <a:close/>
                </a:path>
              </a:pathLst>
            </a:custGeom>
            <a:solidFill>
              <a:srgbClr val="04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7"/>
            <p:cNvSpPr/>
            <p:nvPr/>
          </p:nvSpPr>
          <p:spPr>
            <a:xfrm>
              <a:off x="7020983" y="2025132"/>
              <a:ext cx="281435" cy="216843"/>
            </a:xfrm>
            <a:custGeom>
              <a:avLst/>
              <a:gdLst/>
              <a:ahLst/>
              <a:cxnLst/>
              <a:rect l="l" t="t" r="r" b="b"/>
              <a:pathLst>
                <a:path w="12383" h="9541" extrusionOk="0">
                  <a:moveTo>
                    <a:pt x="6672" y="1"/>
                  </a:moveTo>
                  <a:cubicBezTo>
                    <a:pt x="6618" y="1"/>
                    <a:pt x="6564" y="14"/>
                    <a:pt x="6516" y="41"/>
                  </a:cubicBezTo>
                  <a:cubicBezTo>
                    <a:pt x="6354" y="123"/>
                    <a:pt x="6293" y="326"/>
                    <a:pt x="6395" y="468"/>
                  </a:cubicBezTo>
                  <a:cubicBezTo>
                    <a:pt x="6801" y="1198"/>
                    <a:pt x="7044" y="1990"/>
                    <a:pt x="7105" y="2843"/>
                  </a:cubicBezTo>
                  <a:cubicBezTo>
                    <a:pt x="7105" y="3005"/>
                    <a:pt x="7247" y="3127"/>
                    <a:pt x="7410" y="3127"/>
                  </a:cubicBezTo>
                  <a:lnTo>
                    <a:pt x="8851" y="3127"/>
                  </a:lnTo>
                  <a:cubicBezTo>
                    <a:pt x="10414" y="3127"/>
                    <a:pt x="11733" y="4466"/>
                    <a:pt x="11733" y="6009"/>
                  </a:cubicBezTo>
                  <a:cubicBezTo>
                    <a:pt x="11733" y="7612"/>
                    <a:pt x="10454" y="8911"/>
                    <a:pt x="8851" y="8911"/>
                  </a:cubicBezTo>
                  <a:lnTo>
                    <a:pt x="326" y="8911"/>
                  </a:lnTo>
                  <a:cubicBezTo>
                    <a:pt x="143" y="8911"/>
                    <a:pt x="1" y="9054"/>
                    <a:pt x="1" y="9216"/>
                  </a:cubicBezTo>
                  <a:cubicBezTo>
                    <a:pt x="1" y="9399"/>
                    <a:pt x="143" y="9541"/>
                    <a:pt x="326" y="9541"/>
                  </a:cubicBezTo>
                  <a:lnTo>
                    <a:pt x="8851" y="9541"/>
                  </a:lnTo>
                  <a:cubicBezTo>
                    <a:pt x="10799" y="9541"/>
                    <a:pt x="12383" y="7957"/>
                    <a:pt x="12383" y="6009"/>
                  </a:cubicBezTo>
                  <a:cubicBezTo>
                    <a:pt x="12383" y="4101"/>
                    <a:pt x="10759" y="2497"/>
                    <a:pt x="8851" y="2497"/>
                  </a:cubicBezTo>
                  <a:lnTo>
                    <a:pt x="7694" y="2497"/>
                  </a:lnTo>
                  <a:cubicBezTo>
                    <a:pt x="7613" y="1665"/>
                    <a:pt x="7349" y="894"/>
                    <a:pt x="6943" y="163"/>
                  </a:cubicBezTo>
                  <a:cubicBezTo>
                    <a:pt x="6889" y="55"/>
                    <a:pt x="6780" y="1"/>
                    <a:pt x="6672" y="1"/>
                  </a:cubicBezTo>
                  <a:close/>
                </a:path>
              </a:pathLst>
            </a:custGeom>
            <a:solidFill>
              <a:srgbClr val="04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2579;p34"/>
          <p:cNvSpPr txBox="1">
            <a:spLocks/>
          </p:cNvSpPr>
          <p:nvPr/>
        </p:nvSpPr>
        <p:spPr>
          <a:xfrm>
            <a:off x="863516" y="3676391"/>
            <a:ext cx="1639910" cy="106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smtClean="0"/>
              <a:t>Mercury is the closest planet to the Sun and the smallest one in the only a bit larger than the Moon</a:t>
            </a:r>
            <a:endParaRPr lang="en-US" sz="1100" dirty="0"/>
          </a:p>
        </p:txBody>
      </p:sp>
      <p:sp>
        <p:nvSpPr>
          <p:cNvPr id="84" name="Google Shape;2579;p34"/>
          <p:cNvSpPr txBox="1">
            <a:spLocks/>
          </p:cNvSpPr>
          <p:nvPr/>
        </p:nvSpPr>
        <p:spPr>
          <a:xfrm>
            <a:off x="2802574" y="3669527"/>
            <a:ext cx="1639910" cy="106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smtClean="0"/>
              <a:t>Mercury is the closest planet to the Sun and the smallest one in the only a bit larger than the Moon</a:t>
            </a:r>
            <a:endParaRPr lang="en-US" sz="1100" dirty="0"/>
          </a:p>
        </p:txBody>
      </p:sp>
      <p:sp>
        <p:nvSpPr>
          <p:cNvPr id="85" name="Google Shape;2579;p34"/>
          <p:cNvSpPr txBox="1">
            <a:spLocks/>
          </p:cNvSpPr>
          <p:nvPr/>
        </p:nvSpPr>
        <p:spPr>
          <a:xfrm>
            <a:off x="4749494" y="3676391"/>
            <a:ext cx="1639910" cy="106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smtClean="0"/>
              <a:t>Mercury is the closest planet to the Sun and the smallest one in the only a bit larger than the Moon</a:t>
            </a:r>
            <a:endParaRPr lang="en-US" sz="1100" dirty="0"/>
          </a:p>
        </p:txBody>
      </p:sp>
      <p:sp>
        <p:nvSpPr>
          <p:cNvPr id="86" name="Google Shape;2579;p34"/>
          <p:cNvSpPr txBox="1">
            <a:spLocks/>
          </p:cNvSpPr>
          <p:nvPr/>
        </p:nvSpPr>
        <p:spPr>
          <a:xfrm>
            <a:off x="6708647" y="3676391"/>
            <a:ext cx="1639910" cy="106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dirty="0" smtClean="0"/>
              <a:t>Mercury is the closest planet to the Sun and the smallest one in the only a bit larger than the Moon</a:t>
            </a:r>
            <a:endParaRPr lang="en-US" sz="1100" dirty="0"/>
          </a:p>
        </p:txBody>
      </p:sp>
    </p:spTree>
  </p:cSld>
  <p:clrMapOvr>
    <a:masterClrMapping/>
  </p:clrMapOvr>
</p:sld>
</file>

<file path=ppt/theme/theme1.xml><?xml version="1.0" encoding="utf-8"?>
<a:theme xmlns:a="http://schemas.openxmlformats.org/drawingml/2006/main" name="Welcome to Our Universe! by Slidesgo">
  <a:themeElements>
    <a:clrScheme name="Simple Light">
      <a:dk1>
        <a:srgbClr val="FFFFFF"/>
      </a:dk1>
      <a:lt1>
        <a:srgbClr val="FFD604"/>
      </a:lt1>
      <a:dk2>
        <a:srgbClr val="7800B9"/>
      </a:dk2>
      <a:lt2>
        <a:srgbClr val="0B0339"/>
      </a:lt2>
      <a:accent1>
        <a:srgbClr val="DB18B8"/>
      </a:accent1>
      <a:accent2>
        <a:srgbClr val="D04DDD"/>
      </a:accent2>
      <a:accent3>
        <a:srgbClr val="950E6F"/>
      </a:accent3>
      <a:accent4>
        <a:srgbClr val="89FF1C"/>
      </a:accent4>
      <a:accent5>
        <a:srgbClr val="6CD3BE"/>
      </a:accent5>
      <a:accent6>
        <a:srgbClr val="22738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1991</Words>
  <Application>Microsoft Office PowerPoint</Application>
  <PresentationFormat>Presentación en pantalla (16:9)</PresentationFormat>
  <Paragraphs>273</Paragraphs>
  <Slides>44</Slides>
  <Notes>38</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44</vt:i4>
      </vt:variant>
    </vt:vector>
  </HeadingPairs>
  <TitlesOfParts>
    <vt:vector size="58" baseType="lpstr">
      <vt:lpstr>맑은 고딕</vt:lpstr>
      <vt:lpstr>Do Hyeon</vt:lpstr>
      <vt:lpstr>Proxima Nova</vt:lpstr>
      <vt:lpstr>Dosis Medium</vt:lpstr>
      <vt:lpstr>Cambay</vt:lpstr>
      <vt:lpstr>Roboto</vt:lpstr>
      <vt:lpstr>Roboto Condensed Light</vt:lpstr>
      <vt:lpstr>PT Sans</vt:lpstr>
      <vt:lpstr>Concert One</vt:lpstr>
      <vt:lpstr>Arial Rounded MT Bold</vt:lpstr>
      <vt:lpstr>Arial</vt:lpstr>
      <vt:lpstr>Proxima Nova Semibold</vt:lpstr>
      <vt:lpstr>Welcome to Our Universe! by Slidesgo</vt:lpstr>
      <vt:lpstr>Slidesgo Final Pages</vt:lpstr>
      <vt:lpstr>GALAXY  FreeTemplate</vt:lpstr>
      <vt:lpstr>Presentación de PowerPoint</vt:lpstr>
      <vt:lpstr>Presentación de PowerPoint</vt:lpstr>
      <vt:lpstr>OUR COMPANY</vt:lpstr>
      <vt:lpstr>OUR COMPANY</vt:lpstr>
      <vt:lpstr>Presentación de PowerPoint</vt:lpstr>
      <vt:lpstr>ABOUT US</vt:lpstr>
      <vt:lpstr>OUR HISTORY</vt:lpstr>
      <vt:lpstr>Recycle And Compost</vt:lpstr>
      <vt:lpstr>OUR PHILOSOPHY</vt:lpstr>
      <vt:lpstr>—SOMEONE FAMOUS</vt:lpstr>
      <vt:lpstr>Real Estate Infographics</vt:lpstr>
      <vt:lpstr>LOCATIONS</vt:lpstr>
      <vt:lpstr>MARS</vt:lpstr>
      <vt:lpstr>MANAGEMENT</vt:lpstr>
      <vt:lpstr>BEST SELLERS</vt:lpstr>
      <vt:lpstr>Real Estate Infographics</vt:lpstr>
      <vt:lpstr>OUR COMPANY</vt:lpstr>
      <vt:lpstr>OUR STRENGTHS</vt:lpstr>
      <vt:lpstr>CUSTOMER PROFILE</vt:lpstr>
      <vt:lpstr>Real Estate Infographics</vt:lpstr>
      <vt:lpstr>OUR COMPANY</vt:lpstr>
      <vt:lpstr>OUR NUMBERS</vt:lpstr>
      <vt:lpstr>150,000</vt:lpstr>
      <vt:lpstr>35%</vt:lpstr>
      <vt:lpstr>OUR COMPANY</vt:lpstr>
      <vt:lpstr>Real Estate Infographics</vt:lpstr>
      <vt:lpstr>FUTURE PROJECTS</vt:lpstr>
      <vt:lpstr>AWESOME WORDS</vt:lpstr>
      <vt:lpstr>AWARDS</vt:lpstr>
      <vt:lpstr>SOCIAL MEDIA</vt:lpstr>
      <vt:lpstr>Real Estate Infographics</vt:lpstr>
      <vt:lpstr>Presentación de PowerPoint</vt:lpstr>
      <vt:lpstr>Presentación de PowerPoint</vt:lpstr>
      <vt:lpstr>Presentación de PowerPoint</vt:lpstr>
      <vt:lpstr>THANKS!</vt:lpstr>
      <vt:lpstr>www.plantillaspower-point.com</vt:lpstr>
      <vt:lpstr>RESOURCES</vt:lpstr>
      <vt:lpstr>RESOURCES</vt:lpstr>
      <vt:lpstr>RESOURCES</vt:lpstr>
      <vt:lpstr>ALTERNATIVE RESOURCES</vt:lpstr>
      <vt:lpstr>...and our sets of editable icons</vt:lpstr>
      <vt:lpstr>Educational Icons</vt:lpstr>
      <vt:lpstr>Business Icons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UNIVERSE</dc:title>
  <dc:creator>Sr GRYM</dc:creator>
  <cp:lastModifiedBy>ADMIN</cp:lastModifiedBy>
  <cp:revision>28</cp:revision>
  <dcterms:modified xsi:type="dcterms:W3CDTF">2022-03-15T17:16:13Z</dcterms:modified>
</cp:coreProperties>
</file>